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style9.xml" ContentType="application/vnd.ms-office.chartstyle+xml"/>
  <Override PartName="/ppt/charts/colors9.xml" ContentType="application/vnd.ms-office.chartcolorstyle+xml"/>
  <Override PartName="/ppt/charts/chart14.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5"/>
  </p:notesMasterIdLst>
  <p:handoutMasterIdLst>
    <p:handoutMasterId r:id="rId86"/>
  </p:handoutMasterIdLst>
  <p:sldIdLst>
    <p:sldId id="256" r:id="rId2"/>
    <p:sldId id="258" r:id="rId3"/>
    <p:sldId id="257" r:id="rId4"/>
    <p:sldId id="259" r:id="rId5"/>
    <p:sldId id="260" r:id="rId6"/>
    <p:sldId id="261" r:id="rId7"/>
    <p:sldId id="322" r:id="rId8"/>
    <p:sldId id="262" r:id="rId9"/>
    <p:sldId id="263" r:id="rId10"/>
    <p:sldId id="319" r:id="rId11"/>
    <p:sldId id="264" r:id="rId12"/>
    <p:sldId id="265" r:id="rId13"/>
    <p:sldId id="267" r:id="rId14"/>
    <p:sldId id="266" r:id="rId15"/>
    <p:sldId id="268" r:id="rId16"/>
    <p:sldId id="269" r:id="rId17"/>
    <p:sldId id="270" r:id="rId18"/>
    <p:sldId id="271" r:id="rId19"/>
    <p:sldId id="272" r:id="rId20"/>
    <p:sldId id="274" r:id="rId21"/>
    <p:sldId id="275" r:id="rId22"/>
    <p:sldId id="273" r:id="rId23"/>
    <p:sldId id="276" r:id="rId24"/>
    <p:sldId id="277" r:id="rId25"/>
    <p:sldId id="278" r:id="rId26"/>
    <p:sldId id="279" r:id="rId27"/>
    <p:sldId id="280" r:id="rId28"/>
    <p:sldId id="281" r:id="rId29"/>
    <p:sldId id="282" r:id="rId30"/>
    <p:sldId id="283" r:id="rId31"/>
    <p:sldId id="284" r:id="rId32"/>
    <p:sldId id="287" r:id="rId33"/>
    <p:sldId id="285" r:id="rId34"/>
    <p:sldId id="286" r:id="rId35"/>
    <p:sldId id="288" r:id="rId36"/>
    <p:sldId id="292" r:id="rId37"/>
    <p:sldId id="290" r:id="rId38"/>
    <p:sldId id="289" r:id="rId39"/>
    <p:sldId id="293" r:id="rId40"/>
    <p:sldId id="297" r:id="rId41"/>
    <p:sldId id="291" r:id="rId42"/>
    <p:sldId id="323" r:id="rId43"/>
    <p:sldId id="294" r:id="rId44"/>
    <p:sldId id="295" r:id="rId45"/>
    <p:sldId id="298" r:id="rId46"/>
    <p:sldId id="299" r:id="rId47"/>
    <p:sldId id="300" r:id="rId48"/>
    <p:sldId id="309" r:id="rId49"/>
    <p:sldId id="310" r:id="rId50"/>
    <p:sldId id="301" r:id="rId51"/>
    <p:sldId id="316" r:id="rId52"/>
    <p:sldId id="313" r:id="rId53"/>
    <p:sldId id="302" r:id="rId54"/>
    <p:sldId id="311" r:id="rId55"/>
    <p:sldId id="315" r:id="rId56"/>
    <p:sldId id="335" r:id="rId57"/>
    <p:sldId id="312" r:id="rId58"/>
    <p:sldId id="320" r:id="rId59"/>
    <p:sldId id="318" r:id="rId60"/>
    <p:sldId id="308" r:id="rId61"/>
    <p:sldId id="307" r:id="rId62"/>
    <p:sldId id="303" r:id="rId63"/>
    <p:sldId id="304" r:id="rId64"/>
    <p:sldId id="305" r:id="rId65"/>
    <p:sldId id="314" r:id="rId66"/>
    <p:sldId id="317" r:id="rId67"/>
    <p:sldId id="321" r:id="rId68"/>
    <p:sldId id="324" r:id="rId69"/>
    <p:sldId id="336" r:id="rId70"/>
    <p:sldId id="337" r:id="rId71"/>
    <p:sldId id="338" r:id="rId72"/>
    <p:sldId id="339" r:id="rId73"/>
    <p:sldId id="340" r:id="rId74"/>
    <p:sldId id="325" r:id="rId75"/>
    <p:sldId id="326" r:id="rId76"/>
    <p:sldId id="327" r:id="rId77"/>
    <p:sldId id="328" r:id="rId78"/>
    <p:sldId id="329" r:id="rId79"/>
    <p:sldId id="330" r:id="rId80"/>
    <p:sldId id="331" r:id="rId81"/>
    <p:sldId id="332" r:id="rId82"/>
    <p:sldId id="333" r:id="rId83"/>
    <p:sldId id="334"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1250" autoAdjust="0"/>
    <p:restoredTop sz="94660"/>
  </p:normalViewPr>
  <p:slideViewPr>
    <p:cSldViewPr snapToGrid="0">
      <p:cViewPr>
        <p:scale>
          <a:sx n="66" d="100"/>
          <a:sy n="66" d="100"/>
        </p:scale>
        <p:origin x="972" y="156"/>
      </p:cViewPr>
      <p:guideLst/>
    </p:cSldViewPr>
  </p:slideViewPr>
  <p:notesTextViewPr>
    <p:cViewPr>
      <p:scale>
        <a:sx n="1" d="1"/>
        <a:sy n="1" d="1"/>
      </p:scale>
      <p:origin x="0" y="0"/>
    </p:cViewPr>
  </p:notesTextViewPr>
  <p:sorterViewPr>
    <p:cViewPr>
      <p:scale>
        <a:sx n="50" d="100"/>
        <a:sy n="50" d="100"/>
      </p:scale>
      <p:origin x="0" y="-8790"/>
    </p:cViewPr>
  </p:sorterViewPr>
  <p:notesViewPr>
    <p:cSldViewPr snapToGrid="0">
      <p:cViewPr varScale="1">
        <p:scale>
          <a:sx n="53" d="100"/>
          <a:sy n="53" d="100"/>
        </p:scale>
        <p:origin x="2844"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9.xml"/><Relationship Id="rId1" Type="http://schemas.microsoft.com/office/2011/relationships/chartStyle" Target="style9.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635-4721-A41B-2C0D8554A0D4}"/>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635-4721-A41B-2C0D8554A0D4}"/>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635-4721-A41B-2C0D8554A0D4}"/>
            </c:ext>
          </c:extLst>
        </c:ser>
        <c:dLbls>
          <c:showLegendKey val="0"/>
          <c:showVal val="0"/>
          <c:showCatName val="0"/>
          <c:showSerName val="0"/>
          <c:showPercent val="0"/>
          <c:showBubbleSize val="0"/>
        </c:dLbls>
        <c:gapWidth val="219"/>
        <c:overlap val="-27"/>
        <c:axId val="901085000"/>
        <c:axId val="901088136"/>
      </c:barChart>
      <c:catAx>
        <c:axId val="901085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01088136"/>
        <c:crosses val="autoZero"/>
        <c:auto val="1"/>
        <c:lblAlgn val="ctr"/>
        <c:lblOffset val="100"/>
        <c:noMultiLvlLbl val="0"/>
      </c:catAx>
      <c:valAx>
        <c:axId val="9010881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01085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solidFill>
              <a:srgbClr val="78AE39"/>
            </a:solidFill>
            <a:ln w="28575" cap="flat">
              <a:solidFill>
                <a:srgbClr val="F8FAFB"/>
              </a:solidFill>
              <a:prstDash val="solid"/>
              <a:round/>
            </a:ln>
            <a:effectLst/>
          </c:spPr>
          <c:dPt>
            <c:idx val="0"/>
            <c:bubble3D val="0"/>
            <c:spPr>
              <a:solidFill>
                <a:schemeClr val="accent4"/>
              </a:solidFill>
              <a:ln w="28575" cap="flat">
                <a:solidFill>
                  <a:srgbClr val="F8FAFB"/>
                </a:solidFill>
                <a:prstDash val="solid"/>
                <a:round/>
              </a:ln>
              <a:effectLst/>
            </c:spPr>
            <c:extLst>
              <c:ext xmlns:c16="http://schemas.microsoft.com/office/drawing/2014/chart" uri="{C3380CC4-5D6E-409C-BE32-E72D297353CC}">
                <c16:uniqueId val="{00000001-FF18-4DE1-82C1-27C84148719D}"/>
              </c:ext>
            </c:extLst>
          </c:dPt>
          <c:dPt>
            <c:idx val="1"/>
            <c:bubble3D val="0"/>
            <c:spPr>
              <a:solidFill>
                <a:srgbClr val="434F5A"/>
              </a:solidFill>
              <a:ln w="28575" cap="flat">
                <a:solidFill>
                  <a:srgbClr val="F8FAFB"/>
                </a:solidFill>
                <a:prstDash val="solid"/>
                <a:round/>
              </a:ln>
              <a:effectLst/>
            </c:spPr>
            <c:extLst>
              <c:ext xmlns:c16="http://schemas.microsoft.com/office/drawing/2014/chart" uri="{C3380CC4-5D6E-409C-BE32-E72D297353CC}">
                <c16:uniqueId val="{00000003-FF18-4DE1-82C1-27C84148719D}"/>
              </c:ext>
            </c:extLst>
          </c:dPt>
          <c:dPt>
            <c:idx val="2"/>
            <c:bubble3D val="0"/>
            <c:spPr>
              <a:solidFill>
                <a:schemeClr val="accent2"/>
              </a:solidFill>
              <a:ln w="28575" cap="flat">
                <a:solidFill>
                  <a:srgbClr val="F8FAFB"/>
                </a:solidFill>
                <a:prstDash val="solid"/>
                <a:round/>
              </a:ln>
              <a:effectLst/>
            </c:spPr>
            <c:extLst>
              <c:ext xmlns:c16="http://schemas.microsoft.com/office/drawing/2014/chart" uri="{C3380CC4-5D6E-409C-BE32-E72D297353CC}">
                <c16:uniqueId val="{00000005-FF18-4DE1-82C1-27C84148719D}"/>
              </c:ext>
            </c:extLst>
          </c:dPt>
          <c:cat>
            <c:strRef>
              <c:f>Sheet1!$B$1:$D$1</c:f>
              <c:strCache>
                <c:ptCount val="3"/>
                <c:pt idx="0">
                  <c:v>1st Qtr</c:v>
                </c:pt>
                <c:pt idx="1">
                  <c:v>2nd Qtr</c:v>
                </c:pt>
                <c:pt idx="2">
                  <c:v>3th Qtr</c:v>
                </c:pt>
              </c:strCache>
            </c:strRef>
          </c:cat>
          <c:val>
            <c:numRef>
              <c:f>Sheet1!$B$2:$D$2</c:f>
              <c:numCache>
                <c:formatCode>General</c:formatCode>
                <c:ptCount val="3"/>
                <c:pt idx="0">
                  <c:v>0.3</c:v>
                </c:pt>
                <c:pt idx="1">
                  <c:v>0.4</c:v>
                </c:pt>
                <c:pt idx="2">
                  <c:v>0.1</c:v>
                </c:pt>
              </c:numCache>
            </c:numRef>
          </c:val>
          <c:extLst>
            <c:ext xmlns:c16="http://schemas.microsoft.com/office/drawing/2014/chart" uri="{C3380CC4-5D6E-409C-BE32-E72D297353CC}">
              <c16:uniqueId val="{00000006-FF18-4DE1-82C1-27C84148719D}"/>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solidFill>
              <a:srgbClr val="78AE39"/>
            </a:solidFill>
            <a:ln w="28575" cap="flat">
              <a:solidFill>
                <a:srgbClr val="F8FAFB"/>
              </a:solidFill>
              <a:prstDash val="solid"/>
              <a:round/>
            </a:ln>
            <a:effectLst/>
          </c:spPr>
          <c:dPt>
            <c:idx val="0"/>
            <c:bubble3D val="0"/>
            <c:spPr>
              <a:solidFill>
                <a:schemeClr val="accent4"/>
              </a:solidFill>
              <a:ln w="28575" cap="flat">
                <a:solidFill>
                  <a:srgbClr val="F8FAFB"/>
                </a:solidFill>
                <a:prstDash val="solid"/>
                <a:round/>
              </a:ln>
              <a:effectLst/>
            </c:spPr>
            <c:extLst>
              <c:ext xmlns:c16="http://schemas.microsoft.com/office/drawing/2014/chart" uri="{C3380CC4-5D6E-409C-BE32-E72D297353CC}">
                <c16:uniqueId val="{00000001-8173-4C8B-9DAB-A33EF5BC0035}"/>
              </c:ext>
            </c:extLst>
          </c:dPt>
          <c:dPt>
            <c:idx val="1"/>
            <c:bubble3D val="0"/>
            <c:spPr>
              <a:solidFill>
                <a:srgbClr val="434F5A"/>
              </a:solidFill>
              <a:ln w="28575" cap="flat">
                <a:solidFill>
                  <a:srgbClr val="F8FAFB"/>
                </a:solidFill>
                <a:prstDash val="solid"/>
                <a:round/>
              </a:ln>
              <a:effectLst/>
            </c:spPr>
            <c:extLst>
              <c:ext xmlns:c16="http://schemas.microsoft.com/office/drawing/2014/chart" uri="{C3380CC4-5D6E-409C-BE32-E72D297353CC}">
                <c16:uniqueId val="{00000003-8173-4C8B-9DAB-A33EF5BC0035}"/>
              </c:ext>
            </c:extLst>
          </c:dPt>
          <c:dPt>
            <c:idx val="2"/>
            <c:bubble3D val="0"/>
            <c:spPr>
              <a:solidFill>
                <a:schemeClr val="accent2"/>
              </a:solidFill>
              <a:ln w="28575" cap="flat">
                <a:solidFill>
                  <a:srgbClr val="F8FAFB"/>
                </a:solidFill>
                <a:prstDash val="solid"/>
                <a:round/>
              </a:ln>
              <a:effectLst/>
            </c:spPr>
            <c:extLst>
              <c:ext xmlns:c16="http://schemas.microsoft.com/office/drawing/2014/chart" uri="{C3380CC4-5D6E-409C-BE32-E72D297353CC}">
                <c16:uniqueId val="{00000005-8173-4C8B-9DAB-A33EF5BC0035}"/>
              </c:ext>
            </c:extLst>
          </c:dPt>
          <c:cat>
            <c:strRef>
              <c:f>Sheet1!$B$1:$D$1</c:f>
              <c:strCache>
                <c:ptCount val="3"/>
                <c:pt idx="0">
                  <c:v>1st Qtr</c:v>
                </c:pt>
                <c:pt idx="1">
                  <c:v>2nd Qtr</c:v>
                </c:pt>
                <c:pt idx="2">
                  <c:v>3th Qtr</c:v>
                </c:pt>
              </c:strCache>
            </c:strRef>
          </c:cat>
          <c:val>
            <c:numRef>
              <c:f>Sheet1!$B$2:$D$2</c:f>
              <c:numCache>
                <c:formatCode>General</c:formatCode>
                <c:ptCount val="3"/>
                <c:pt idx="0">
                  <c:v>0.3</c:v>
                </c:pt>
                <c:pt idx="1">
                  <c:v>0.4</c:v>
                </c:pt>
                <c:pt idx="2">
                  <c:v>0.1</c:v>
                </c:pt>
              </c:numCache>
            </c:numRef>
          </c:val>
          <c:extLst>
            <c:ext xmlns:c16="http://schemas.microsoft.com/office/drawing/2014/chart" uri="{C3380CC4-5D6E-409C-BE32-E72D297353CC}">
              <c16:uniqueId val="{00000006-8173-4C8B-9DAB-A33EF5BC0035}"/>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solidFill>
              <a:srgbClr val="78AE39"/>
            </a:solidFill>
            <a:ln w="28575" cap="flat">
              <a:solidFill>
                <a:srgbClr val="F8FAFB"/>
              </a:solidFill>
              <a:prstDash val="solid"/>
              <a:round/>
            </a:ln>
            <a:effectLst/>
          </c:spPr>
          <c:dPt>
            <c:idx val="0"/>
            <c:bubble3D val="0"/>
            <c:spPr>
              <a:solidFill>
                <a:schemeClr val="accent4"/>
              </a:solidFill>
              <a:ln w="28575" cap="flat">
                <a:solidFill>
                  <a:srgbClr val="F8FAFB"/>
                </a:solidFill>
                <a:prstDash val="solid"/>
                <a:round/>
              </a:ln>
              <a:effectLst/>
            </c:spPr>
            <c:extLst>
              <c:ext xmlns:c16="http://schemas.microsoft.com/office/drawing/2014/chart" uri="{C3380CC4-5D6E-409C-BE32-E72D297353CC}">
                <c16:uniqueId val="{00000001-BD10-497D-93A0-B0015366F00F}"/>
              </c:ext>
            </c:extLst>
          </c:dPt>
          <c:dPt>
            <c:idx val="1"/>
            <c:bubble3D val="0"/>
            <c:spPr>
              <a:solidFill>
                <a:srgbClr val="434F5A"/>
              </a:solidFill>
              <a:ln w="28575" cap="flat">
                <a:solidFill>
                  <a:srgbClr val="F8FAFB"/>
                </a:solidFill>
                <a:prstDash val="solid"/>
                <a:round/>
              </a:ln>
              <a:effectLst/>
            </c:spPr>
            <c:extLst>
              <c:ext xmlns:c16="http://schemas.microsoft.com/office/drawing/2014/chart" uri="{C3380CC4-5D6E-409C-BE32-E72D297353CC}">
                <c16:uniqueId val="{00000003-BD10-497D-93A0-B0015366F00F}"/>
              </c:ext>
            </c:extLst>
          </c:dPt>
          <c:dPt>
            <c:idx val="2"/>
            <c:bubble3D val="0"/>
            <c:spPr>
              <a:solidFill>
                <a:schemeClr val="accent2"/>
              </a:solidFill>
              <a:ln w="28575" cap="flat">
                <a:solidFill>
                  <a:srgbClr val="F8FAFB"/>
                </a:solidFill>
                <a:prstDash val="solid"/>
                <a:round/>
              </a:ln>
              <a:effectLst/>
            </c:spPr>
            <c:extLst>
              <c:ext xmlns:c16="http://schemas.microsoft.com/office/drawing/2014/chart" uri="{C3380CC4-5D6E-409C-BE32-E72D297353CC}">
                <c16:uniqueId val="{00000005-BD10-497D-93A0-B0015366F00F}"/>
              </c:ext>
            </c:extLst>
          </c:dPt>
          <c:cat>
            <c:strRef>
              <c:f>Sheet1!$B$1:$D$1</c:f>
              <c:strCache>
                <c:ptCount val="3"/>
                <c:pt idx="0">
                  <c:v>1st Qtr</c:v>
                </c:pt>
                <c:pt idx="1">
                  <c:v>2nd Qtr</c:v>
                </c:pt>
                <c:pt idx="2">
                  <c:v>3th Qtr</c:v>
                </c:pt>
              </c:strCache>
            </c:strRef>
          </c:cat>
          <c:val>
            <c:numRef>
              <c:f>Sheet1!$B$2:$D$2</c:f>
              <c:numCache>
                <c:formatCode>General</c:formatCode>
                <c:ptCount val="3"/>
                <c:pt idx="0">
                  <c:v>0.3</c:v>
                </c:pt>
                <c:pt idx="1">
                  <c:v>0.4</c:v>
                </c:pt>
                <c:pt idx="2">
                  <c:v>0.1</c:v>
                </c:pt>
              </c:numCache>
            </c:numRef>
          </c:val>
          <c:extLst>
            <c:ext xmlns:c16="http://schemas.microsoft.com/office/drawing/2014/chart" uri="{C3380CC4-5D6E-409C-BE32-E72D297353CC}">
              <c16:uniqueId val="{00000006-BD10-497D-93A0-B0015366F00F}"/>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ubbleChart>
        <c:varyColors val="0"/>
        <c:ser>
          <c:idx val="0"/>
          <c:order val="0"/>
          <c:tx>
            <c:strRef>
              <c:f>Sheet1!$B$1</c:f>
              <c:strCache>
                <c:ptCount val="1"/>
                <c:pt idx="0">
                  <c:v>Y-Values</c:v>
                </c:pt>
              </c:strCache>
            </c:strRef>
          </c:tx>
          <c:spPr>
            <a:solidFill>
              <a:schemeClr val="bg1"/>
            </a:solidFill>
            <a:ln w="38100">
              <a:solidFill>
                <a:schemeClr val="accent1">
                  <a:alpha val="70000"/>
                </a:schemeClr>
              </a:solidFill>
            </a:ln>
            <a:effectLst/>
          </c:spPr>
          <c:invertIfNegative val="0"/>
          <c:dPt>
            <c:idx val="0"/>
            <c:invertIfNegative val="0"/>
            <c:bubble3D val="0"/>
            <c:spPr>
              <a:solidFill>
                <a:schemeClr val="bg1"/>
              </a:solidFill>
              <a:ln w="38100">
                <a:solidFill>
                  <a:schemeClr val="accent1"/>
                </a:solidFill>
              </a:ln>
              <a:effectLst/>
            </c:spPr>
            <c:extLst>
              <c:ext xmlns:c16="http://schemas.microsoft.com/office/drawing/2014/chart" uri="{C3380CC4-5D6E-409C-BE32-E72D297353CC}">
                <c16:uniqueId val="{00000001-0613-4EC7-B7B5-D7460C35977C}"/>
              </c:ext>
            </c:extLst>
          </c:dPt>
          <c:dPt>
            <c:idx val="1"/>
            <c:invertIfNegative val="0"/>
            <c:bubble3D val="0"/>
            <c:spPr>
              <a:solidFill>
                <a:schemeClr val="bg1"/>
              </a:solidFill>
              <a:ln w="38100">
                <a:solidFill>
                  <a:schemeClr val="accent2"/>
                </a:solidFill>
              </a:ln>
              <a:effectLst/>
            </c:spPr>
            <c:extLst>
              <c:ext xmlns:c16="http://schemas.microsoft.com/office/drawing/2014/chart" uri="{C3380CC4-5D6E-409C-BE32-E72D297353CC}">
                <c16:uniqueId val="{00000003-0613-4EC7-B7B5-D7460C35977C}"/>
              </c:ext>
            </c:extLst>
          </c:dPt>
          <c:dPt>
            <c:idx val="2"/>
            <c:invertIfNegative val="0"/>
            <c:bubble3D val="0"/>
            <c:spPr>
              <a:solidFill>
                <a:schemeClr val="bg1"/>
              </a:solidFill>
              <a:ln w="38100">
                <a:solidFill>
                  <a:schemeClr val="accent3"/>
                </a:solidFill>
              </a:ln>
              <a:effectLst/>
            </c:spPr>
            <c:extLst>
              <c:ext xmlns:c16="http://schemas.microsoft.com/office/drawing/2014/chart" uri="{C3380CC4-5D6E-409C-BE32-E72D297353CC}">
                <c16:uniqueId val="{00000005-0613-4EC7-B7B5-D7460C35977C}"/>
              </c:ext>
            </c:extLst>
          </c:dPt>
          <c:dPt>
            <c:idx val="3"/>
            <c:invertIfNegative val="0"/>
            <c:bubble3D val="0"/>
            <c:spPr>
              <a:solidFill>
                <a:schemeClr val="bg1"/>
              </a:solidFill>
              <a:ln w="38100">
                <a:solidFill>
                  <a:schemeClr val="accent4"/>
                </a:solidFill>
              </a:ln>
              <a:effectLst/>
            </c:spPr>
            <c:extLst>
              <c:ext xmlns:c16="http://schemas.microsoft.com/office/drawing/2014/chart" uri="{C3380CC4-5D6E-409C-BE32-E72D297353CC}">
                <c16:uniqueId val="{00000007-0613-4EC7-B7B5-D7460C35977C}"/>
              </c:ext>
            </c:extLst>
          </c:dPt>
          <c:dPt>
            <c:idx val="4"/>
            <c:invertIfNegative val="0"/>
            <c:bubble3D val="0"/>
            <c:spPr>
              <a:solidFill>
                <a:schemeClr val="bg1"/>
              </a:solidFill>
              <a:ln w="38100">
                <a:solidFill>
                  <a:schemeClr val="accent5"/>
                </a:solidFill>
              </a:ln>
              <a:effectLst/>
            </c:spPr>
            <c:extLst>
              <c:ext xmlns:c16="http://schemas.microsoft.com/office/drawing/2014/chart" uri="{C3380CC4-5D6E-409C-BE32-E72D297353CC}">
                <c16:uniqueId val="{00000009-0613-4EC7-B7B5-D7460C35977C}"/>
              </c:ext>
            </c:extLst>
          </c:dPt>
          <c:dLbls>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25400" cap="rnd" cmpd="sng">
                <a:solidFill>
                  <a:schemeClr val="accent1"/>
                </a:solidFill>
                <a:prstDash val="sysDot"/>
              </a:ln>
              <a:effectLst/>
            </c:spPr>
            <c:trendlineType val="poly"/>
            <c:order val="4"/>
            <c:dispRSqr val="0"/>
            <c:dispEq val="0"/>
          </c:trendline>
          <c:xVal>
            <c:numRef>
              <c:f>Sheet1!$A$2:$A$6</c:f>
              <c:numCache>
                <c:formatCode>General</c:formatCode>
                <c:ptCount val="5"/>
                <c:pt idx="0">
                  <c:v>0.5</c:v>
                </c:pt>
                <c:pt idx="1">
                  <c:v>1</c:v>
                </c:pt>
                <c:pt idx="2">
                  <c:v>1.5</c:v>
                </c:pt>
                <c:pt idx="3">
                  <c:v>2</c:v>
                </c:pt>
                <c:pt idx="4">
                  <c:v>2.5</c:v>
                </c:pt>
              </c:numCache>
            </c:numRef>
          </c:xVal>
          <c:yVal>
            <c:numRef>
              <c:f>Sheet1!$B$2:$B$6</c:f>
              <c:numCache>
                <c:formatCode>General</c:formatCode>
                <c:ptCount val="5"/>
                <c:pt idx="0">
                  <c:v>0.5</c:v>
                </c:pt>
                <c:pt idx="1">
                  <c:v>2</c:v>
                </c:pt>
                <c:pt idx="2">
                  <c:v>2</c:v>
                </c:pt>
                <c:pt idx="3">
                  <c:v>1.5</c:v>
                </c:pt>
                <c:pt idx="4">
                  <c:v>2.5</c:v>
                </c:pt>
              </c:numCache>
            </c:numRef>
          </c:yVal>
          <c:bubbleSize>
            <c:numRef>
              <c:f>Sheet1!$C$2:$C$6</c:f>
              <c:numCache>
                <c:formatCode>General</c:formatCode>
                <c:ptCount val="5"/>
                <c:pt idx="0">
                  <c:v>6</c:v>
                </c:pt>
                <c:pt idx="1">
                  <c:v>8</c:v>
                </c:pt>
                <c:pt idx="2">
                  <c:v>5</c:v>
                </c:pt>
                <c:pt idx="3">
                  <c:v>8</c:v>
                </c:pt>
                <c:pt idx="4">
                  <c:v>10</c:v>
                </c:pt>
              </c:numCache>
            </c:numRef>
          </c:bubbleSize>
          <c:bubble3D val="0"/>
          <c:extLst>
            <c:ext xmlns:c16="http://schemas.microsoft.com/office/drawing/2014/chart" uri="{C3380CC4-5D6E-409C-BE32-E72D297353CC}">
              <c16:uniqueId val="{0000000B-0613-4EC7-B7B5-D7460C35977C}"/>
            </c:ext>
          </c:extLst>
        </c:ser>
        <c:dLbls>
          <c:dLblPos val="ctr"/>
          <c:showLegendKey val="0"/>
          <c:showVal val="1"/>
          <c:showCatName val="0"/>
          <c:showSerName val="0"/>
          <c:showPercent val="0"/>
          <c:showBubbleSize val="0"/>
        </c:dLbls>
        <c:bubbleScale val="100"/>
        <c:showNegBubbles val="0"/>
        <c:axId val="456685240"/>
        <c:axId val="456677008"/>
      </c:bubbleChart>
      <c:valAx>
        <c:axId val="456685240"/>
        <c:scaling>
          <c:orientation val="minMax"/>
        </c:scaling>
        <c:delete val="0"/>
        <c:axPos val="b"/>
        <c:majorGridlines>
          <c:spPr>
            <a:ln w="9525">
              <a:solidFill>
                <a:schemeClr val="accent1"/>
              </a:solidFill>
            </a:ln>
            <a:effectLst/>
          </c:spPr>
        </c:majorGridlines>
        <c:numFmt formatCode="General" sourceLinked="1"/>
        <c:majorTickMark val="out"/>
        <c:minorTickMark val="none"/>
        <c:tickLblPos val="nextTo"/>
        <c:spPr>
          <a:noFill/>
          <a:ln w="25400">
            <a:solidFill>
              <a:schemeClr val="bg1">
                <a:lumMod val="65000"/>
              </a:schemeClr>
            </a:solidFill>
          </a:ln>
          <a:effectLst/>
        </c:spPr>
        <c:txPr>
          <a:bodyPr rot="-6000000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crossAx val="456677008"/>
        <c:crosses val="autoZero"/>
        <c:crossBetween val="midCat"/>
      </c:valAx>
      <c:valAx>
        <c:axId val="456677008"/>
        <c:scaling>
          <c:orientation val="minMax"/>
        </c:scaling>
        <c:delete val="0"/>
        <c:axPos val="l"/>
        <c:majorGridlines>
          <c:spPr>
            <a:ln w="9525">
              <a:solidFill>
                <a:schemeClr val="accent1"/>
              </a:solidFill>
            </a:ln>
            <a:effectLst/>
          </c:spPr>
        </c:majorGridlines>
        <c:numFmt formatCode="General" sourceLinked="1"/>
        <c:majorTickMark val="out"/>
        <c:minorTickMark val="none"/>
        <c:tickLblPos val="nextTo"/>
        <c:spPr>
          <a:noFill/>
          <a:ln w="25400">
            <a:solidFill>
              <a:schemeClr val="bg1">
                <a:lumMod val="65000"/>
              </a:schemeClr>
            </a:solidFill>
          </a:ln>
          <a:effectLst/>
        </c:spPr>
        <c:txPr>
          <a:bodyPr rot="-6000000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crossAx val="456685240"/>
        <c:crosses val="autoZero"/>
        <c:crossBetween val="midCat"/>
      </c:valAx>
      <c:spPr>
        <a:noFill/>
        <a:ln>
          <a:solidFill>
            <a:schemeClr val="accent1"/>
          </a:solidFill>
        </a:ln>
        <a:effectLst/>
      </c:spPr>
    </c:plotArea>
    <c:plotVisOnly val="1"/>
    <c:dispBlanksAs val="gap"/>
    <c:showDLblsOverMax val="0"/>
  </c:chart>
  <c:spPr>
    <a:noFill/>
    <a:ln>
      <a:noFill/>
    </a:ln>
    <a:effectLst/>
  </c:spPr>
  <c:txPr>
    <a:bodyPr/>
    <a:lstStyle/>
    <a:p>
      <a:pPr>
        <a:defRPr sz="1200">
          <a:solidFill>
            <a:schemeClr val="tx1"/>
          </a:solidFill>
          <a:latin typeface="+mj-lt"/>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384822056408421E-2"/>
          <c:y val="2.6407260832136223E-2"/>
          <c:w val="0.89210131643700785"/>
          <c:h val="0.8217646082661193"/>
        </c:manualLayout>
      </c:layout>
      <c:barChart>
        <c:barDir val="bar"/>
        <c:grouping val="clustered"/>
        <c:varyColors val="0"/>
        <c:ser>
          <c:idx val="0"/>
          <c:order val="0"/>
          <c:tx>
            <c:strRef>
              <c:f>Sheet1!$B$1</c:f>
              <c:strCache>
                <c:ptCount val="1"/>
                <c:pt idx="0">
                  <c:v>Region 1</c:v>
                </c:pt>
              </c:strCache>
            </c:strRef>
          </c:tx>
          <c:spPr>
            <a:solidFill>
              <a:schemeClr val="accent4"/>
            </a:solidFill>
            <a:ln>
              <a:noFill/>
            </a:ln>
            <a:effectLst/>
          </c:spPr>
          <c:invertIfNegative val="0"/>
          <c:cat>
            <c:numRef>
              <c:f>Sheet1!$A$2:$A$4</c:f>
              <c:numCache>
                <c:formatCode>General</c:formatCode>
                <c:ptCount val="3"/>
                <c:pt idx="0">
                  <c:v>2016</c:v>
                </c:pt>
                <c:pt idx="1">
                  <c:v>2017</c:v>
                </c:pt>
                <c:pt idx="2">
                  <c:v>2018</c:v>
                </c:pt>
              </c:numCache>
            </c:numRef>
          </c:cat>
          <c:val>
            <c:numRef>
              <c:f>Sheet1!$B$2:$B$4</c:f>
              <c:numCache>
                <c:formatCode>General</c:formatCode>
                <c:ptCount val="3"/>
                <c:pt idx="0">
                  <c:v>52.5</c:v>
                </c:pt>
                <c:pt idx="1">
                  <c:v>33</c:v>
                </c:pt>
                <c:pt idx="2">
                  <c:v>45</c:v>
                </c:pt>
              </c:numCache>
            </c:numRef>
          </c:val>
          <c:extLst>
            <c:ext xmlns:c16="http://schemas.microsoft.com/office/drawing/2014/chart" uri="{C3380CC4-5D6E-409C-BE32-E72D297353CC}">
              <c16:uniqueId val="{00000000-0D25-459B-9F8E-BFC56EFA8668}"/>
            </c:ext>
          </c:extLst>
        </c:ser>
        <c:ser>
          <c:idx val="1"/>
          <c:order val="1"/>
          <c:tx>
            <c:strRef>
              <c:f>Sheet1!$C$1</c:f>
              <c:strCache>
                <c:ptCount val="1"/>
                <c:pt idx="0">
                  <c:v>Region 2</c:v>
                </c:pt>
              </c:strCache>
            </c:strRef>
          </c:tx>
          <c:spPr>
            <a:solidFill>
              <a:schemeClr val="accent3"/>
            </a:solidFill>
            <a:ln>
              <a:noFill/>
            </a:ln>
            <a:effectLst/>
          </c:spPr>
          <c:invertIfNegative val="0"/>
          <c:cat>
            <c:numRef>
              <c:f>Sheet1!$A$2:$A$4</c:f>
              <c:numCache>
                <c:formatCode>General</c:formatCode>
                <c:ptCount val="3"/>
                <c:pt idx="0">
                  <c:v>2016</c:v>
                </c:pt>
                <c:pt idx="1">
                  <c:v>2017</c:v>
                </c:pt>
                <c:pt idx="2">
                  <c:v>2018</c:v>
                </c:pt>
              </c:numCache>
            </c:numRef>
          </c:cat>
          <c:val>
            <c:numRef>
              <c:f>Sheet1!$C$2:$C$4</c:f>
              <c:numCache>
                <c:formatCode>General</c:formatCode>
                <c:ptCount val="3"/>
                <c:pt idx="0">
                  <c:v>70</c:v>
                </c:pt>
                <c:pt idx="1">
                  <c:v>65</c:v>
                </c:pt>
                <c:pt idx="2">
                  <c:v>55</c:v>
                </c:pt>
              </c:numCache>
            </c:numRef>
          </c:val>
          <c:extLst>
            <c:ext xmlns:c16="http://schemas.microsoft.com/office/drawing/2014/chart" uri="{C3380CC4-5D6E-409C-BE32-E72D297353CC}">
              <c16:uniqueId val="{00000001-0D25-459B-9F8E-BFC56EFA8668}"/>
            </c:ext>
          </c:extLst>
        </c:ser>
        <c:ser>
          <c:idx val="2"/>
          <c:order val="2"/>
          <c:tx>
            <c:strRef>
              <c:f>Sheet1!$D$1</c:f>
              <c:strCache>
                <c:ptCount val="1"/>
                <c:pt idx="0">
                  <c:v>Region 3</c:v>
                </c:pt>
              </c:strCache>
            </c:strRef>
          </c:tx>
          <c:spPr>
            <a:solidFill>
              <a:schemeClr val="accent2"/>
            </a:solidFill>
            <a:ln>
              <a:noFill/>
            </a:ln>
            <a:effectLst/>
          </c:spPr>
          <c:invertIfNegative val="0"/>
          <c:cat>
            <c:numRef>
              <c:f>Sheet1!$A$2:$A$4</c:f>
              <c:numCache>
                <c:formatCode>General</c:formatCode>
                <c:ptCount val="3"/>
                <c:pt idx="0">
                  <c:v>2016</c:v>
                </c:pt>
                <c:pt idx="1">
                  <c:v>2017</c:v>
                </c:pt>
                <c:pt idx="2">
                  <c:v>2018</c:v>
                </c:pt>
              </c:numCache>
            </c:numRef>
          </c:cat>
          <c:val>
            <c:numRef>
              <c:f>Sheet1!$D$2:$D$4</c:f>
              <c:numCache>
                <c:formatCode>General</c:formatCode>
                <c:ptCount val="3"/>
                <c:pt idx="0">
                  <c:v>52.5</c:v>
                </c:pt>
                <c:pt idx="1">
                  <c:v>20</c:v>
                </c:pt>
                <c:pt idx="2">
                  <c:v>40</c:v>
                </c:pt>
              </c:numCache>
            </c:numRef>
          </c:val>
          <c:extLst>
            <c:ext xmlns:c16="http://schemas.microsoft.com/office/drawing/2014/chart" uri="{C3380CC4-5D6E-409C-BE32-E72D297353CC}">
              <c16:uniqueId val="{00000002-0D25-459B-9F8E-BFC56EFA8668}"/>
            </c:ext>
          </c:extLst>
        </c:ser>
        <c:ser>
          <c:idx val="3"/>
          <c:order val="3"/>
          <c:tx>
            <c:strRef>
              <c:f>Sheet1!$E$1</c:f>
              <c:strCache>
                <c:ptCount val="1"/>
                <c:pt idx="0">
                  <c:v>Region 4</c:v>
                </c:pt>
              </c:strCache>
            </c:strRef>
          </c:tx>
          <c:spPr>
            <a:solidFill>
              <a:schemeClr val="accent1"/>
            </a:solidFill>
            <a:ln>
              <a:noFill/>
            </a:ln>
            <a:effectLst/>
          </c:spPr>
          <c:invertIfNegative val="0"/>
          <c:cat>
            <c:numRef>
              <c:f>Sheet1!$A$2:$A$4</c:f>
              <c:numCache>
                <c:formatCode>General</c:formatCode>
                <c:ptCount val="3"/>
                <c:pt idx="0">
                  <c:v>2016</c:v>
                </c:pt>
                <c:pt idx="1">
                  <c:v>2017</c:v>
                </c:pt>
                <c:pt idx="2">
                  <c:v>2018</c:v>
                </c:pt>
              </c:numCache>
            </c:numRef>
          </c:cat>
          <c:val>
            <c:numRef>
              <c:f>Sheet1!$E$2:$E$4</c:f>
              <c:numCache>
                <c:formatCode>General</c:formatCode>
                <c:ptCount val="3"/>
                <c:pt idx="0">
                  <c:v>30</c:v>
                </c:pt>
                <c:pt idx="1">
                  <c:v>55</c:v>
                </c:pt>
                <c:pt idx="2">
                  <c:v>80</c:v>
                </c:pt>
              </c:numCache>
            </c:numRef>
          </c:val>
          <c:extLst>
            <c:ext xmlns:c16="http://schemas.microsoft.com/office/drawing/2014/chart" uri="{C3380CC4-5D6E-409C-BE32-E72D297353CC}">
              <c16:uniqueId val="{00000003-0D25-459B-9F8E-BFC56EFA8668}"/>
            </c:ext>
          </c:extLst>
        </c:ser>
        <c:dLbls>
          <c:showLegendKey val="0"/>
          <c:showVal val="0"/>
          <c:showCatName val="0"/>
          <c:showSerName val="0"/>
          <c:showPercent val="0"/>
          <c:showBubbleSize val="0"/>
        </c:dLbls>
        <c:gapWidth val="219"/>
        <c:axId val="239340704"/>
        <c:axId val="239341096"/>
      </c:barChart>
      <c:catAx>
        <c:axId val="2393407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crossAx val="239341096"/>
        <c:crosses val="autoZero"/>
        <c:auto val="1"/>
        <c:lblAlgn val="ctr"/>
        <c:lblOffset val="100"/>
        <c:noMultiLvlLbl val="0"/>
      </c:catAx>
      <c:valAx>
        <c:axId val="239341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crossAx val="23934070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1200" b="0">
          <a:solidFill>
            <a:schemeClr val="tx1"/>
          </a:solidFill>
          <a:latin typeface="+mj-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370-441D-978F-DF5E32ECEDB2}"/>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370-441D-978F-DF5E32ECEDB2}"/>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370-441D-978F-DF5E32ECEDB2}"/>
            </c:ext>
          </c:extLst>
        </c:ser>
        <c:dLbls>
          <c:showLegendKey val="0"/>
          <c:showVal val="0"/>
          <c:showCatName val="0"/>
          <c:showSerName val="0"/>
          <c:showPercent val="0"/>
          <c:showBubbleSize val="0"/>
        </c:dLbls>
        <c:gapWidth val="219"/>
        <c:overlap val="-27"/>
        <c:axId val="901085000"/>
        <c:axId val="901088136"/>
      </c:barChart>
      <c:catAx>
        <c:axId val="901085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01088136"/>
        <c:crosses val="autoZero"/>
        <c:auto val="1"/>
        <c:lblAlgn val="ctr"/>
        <c:lblOffset val="100"/>
        <c:noMultiLvlLbl val="0"/>
      </c:catAx>
      <c:valAx>
        <c:axId val="9010881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01085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384822056408421E-2"/>
          <c:y val="2.6407260832136223E-2"/>
          <c:w val="0.89210131643700785"/>
          <c:h val="0.8217646082661193"/>
        </c:manualLayout>
      </c:layout>
      <c:barChart>
        <c:barDir val="bar"/>
        <c:grouping val="clustered"/>
        <c:varyColors val="0"/>
        <c:ser>
          <c:idx val="0"/>
          <c:order val="0"/>
          <c:tx>
            <c:strRef>
              <c:f>Sheet1!$B$1</c:f>
              <c:strCache>
                <c:ptCount val="1"/>
                <c:pt idx="0">
                  <c:v>Region 1</c:v>
                </c:pt>
              </c:strCache>
            </c:strRef>
          </c:tx>
          <c:spPr>
            <a:solidFill>
              <a:schemeClr val="accent4"/>
            </a:solidFill>
            <a:ln>
              <a:noFill/>
            </a:ln>
            <a:effectLst/>
          </c:spPr>
          <c:invertIfNegative val="0"/>
          <c:cat>
            <c:numRef>
              <c:f>Sheet1!$A$2:$A$4</c:f>
              <c:numCache>
                <c:formatCode>General</c:formatCode>
                <c:ptCount val="3"/>
                <c:pt idx="0">
                  <c:v>2016</c:v>
                </c:pt>
                <c:pt idx="1">
                  <c:v>2017</c:v>
                </c:pt>
                <c:pt idx="2">
                  <c:v>2018</c:v>
                </c:pt>
              </c:numCache>
            </c:numRef>
          </c:cat>
          <c:val>
            <c:numRef>
              <c:f>Sheet1!$B$2:$B$4</c:f>
              <c:numCache>
                <c:formatCode>General</c:formatCode>
                <c:ptCount val="3"/>
                <c:pt idx="0">
                  <c:v>52.5</c:v>
                </c:pt>
                <c:pt idx="1">
                  <c:v>33</c:v>
                </c:pt>
                <c:pt idx="2">
                  <c:v>45</c:v>
                </c:pt>
              </c:numCache>
            </c:numRef>
          </c:val>
          <c:extLst>
            <c:ext xmlns:c16="http://schemas.microsoft.com/office/drawing/2014/chart" uri="{C3380CC4-5D6E-409C-BE32-E72D297353CC}">
              <c16:uniqueId val="{00000000-EB5B-4D3C-9B36-FF7373540039}"/>
            </c:ext>
          </c:extLst>
        </c:ser>
        <c:ser>
          <c:idx val="1"/>
          <c:order val="1"/>
          <c:tx>
            <c:strRef>
              <c:f>Sheet1!$C$1</c:f>
              <c:strCache>
                <c:ptCount val="1"/>
                <c:pt idx="0">
                  <c:v>Region 2</c:v>
                </c:pt>
              </c:strCache>
            </c:strRef>
          </c:tx>
          <c:spPr>
            <a:solidFill>
              <a:schemeClr val="accent3"/>
            </a:solidFill>
            <a:ln>
              <a:noFill/>
            </a:ln>
            <a:effectLst/>
          </c:spPr>
          <c:invertIfNegative val="0"/>
          <c:cat>
            <c:numRef>
              <c:f>Sheet1!$A$2:$A$4</c:f>
              <c:numCache>
                <c:formatCode>General</c:formatCode>
                <c:ptCount val="3"/>
                <c:pt idx="0">
                  <c:v>2016</c:v>
                </c:pt>
                <c:pt idx="1">
                  <c:v>2017</c:v>
                </c:pt>
                <c:pt idx="2">
                  <c:v>2018</c:v>
                </c:pt>
              </c:numCache>
            </c:numRef>
          </c:cat>
          <c:val>
            <c:numRef>
              <c:f>Sheet1!$C$2:$C$4</c:f>
              <c:numCache>
                <c:formatCode>General</c:formatCode>
                <c:ptCount val="3"/>
                <c:pt idx="0">
                  <c:v>70</c:v>
                </c:pt>
                <c:pt idx="1">
                  <c:v>65</c:v>
                </c:pt>
                <c:pt idx="2">
                  <c:v>55</c:v>
                </c:pt>
              </c:numCache>
            </c:numRef>
          </c:val>
          <c:extLst>
            <c:ext xmlns:c16="http://schemas.microsoft.com/office/drawing/2014/chart" uri="{C3380CC4-5D6E-409C-BE32-E72D297353CC}">
              <c16:uniqueId val="{00000001-EB5B-4D3C-9B36-FF7373540039}"/>
            </c:ext>
          </c:extLst>
        </c:ser>
        <c:ser>
          <c:idx val="2"/>
          <c:order val="2"/>
          <c:tx>
            <c:strRef>
              <c:f>Sheet1!$D$1</c:f>
              <c:strCache>
                <c:ptCount val="1"/>
                <c:pt idx="0">
                  <c:v>Region 3</c:v>
                </c:pt>
              </c:strCache>
            </c:strRef>
          </c:tx>
          <c:spPr>
            <a:solidFill>
              <a:schemeClr val="accent2"/>
            </a:solidFill>
            <a:ln>
              <a:noFill/>
            </a:ln>
            <a:effectLst/>
          </c:spPr>
          <c:invertIfNegative val="0"/>
          <c:cat>
            <c:numRef>
              <c:f>Sheet1!$A$2:$A$4</c:f>
              <c:numCache>
                <c:formatCode>General</c:formatCode>
                <c:ptCount val="3"/>
                <c:pt idx="0">
                  <c:v>2016</c:v>
                </c:pt>
                <c:pt idx="1">
                  <c:v>2017</c:v>
                </c:pt>
                <c:pt idx="2">
                  <c:v>2018</c:v>
                </c:pt>
              </c:numCache>
            </c:numRef>
          </c:cat>
          <c:val>
            <c:numRef>
              <c:f>Sheet1!$D$2:$D$4</c:f>
              <c:numCache>
                <c:formatCode>General</c:formatCode>
                <c:ptCount val="3"/>
                <c:pt idx="0">
                  <c:v>52.5</c:v>
                </c:pt>
                <c:pt idx="1">
                  <c:v>20</c:v>
                </c:pt>
                <c:pt idx="2">
                  <c:v>40</c:v>
                </c:pt>
              </c:numCache>
            </c:numRef>
          </c:val>
          <c:extLst>
            <c:ext xmlns:c16="http://schemas.microsoft.com/office/drawing/2014/chart" uri="{C3380CC4-5D6E-409C-BE32-E72D297353CC}">
              <c16:uniqueId val="{00000002-EB5B-4D3C-9B36-FF7373540039}"/>
            </c:ext>
          </c:extLst>
        </c:ser>
        <c:ser>
          <c:idx val="3"/>
          <c:order val="3"/>
          <c:tx>
            <c:strRef>
              <c:f>Sheet1!$E$1</c:f>
              <c:strCache>
                <c:ptCount val="1"/>
                <c:pt idx="0">
                  <c:v>Region 4</c:v>
                </c:pt>
              </c:strCache>
            </c:strRef>
          </c:tx>
          <c:spPr>
            <a:solidFill>
              <a:schemeClr val="accent1"/>
            </a:solidFill>
            <a:ln>
              <a:noFill/>
            </a:ln>
            <a:effectLst/>
          </c:spPr>
          <c:invertIfNegative val="0"/>
          <c:cat>
            <c:numRef>
              <c:f>Sheet1!$A$2:$A$4</c:f>
              <c:numCache>
                <c:formatCode>General</c:formatCode>
                <c:ptCount val="3"/>
                <c:pt idx="0">
                  <c:v>2016</c:v>
                </c:pt>
                <c:pt idx="1">
                  <c:v>2017</c:v>
                </c:pt>
                <c:pt idx="2">
                  <c:v>2018</c:v>
                </c:pt>
              </c:numCache>
            </c:numRef>
          </c:cat>
          <c:val>
            <c:numRef>
              <c:f>Sheet1!$E$2:$E$4</c:f>
              <c:numCache>
                <c:formatCode>General</c:formatCode>
                <c:ptCount val="3"/>
                <c:pt idx="0">
                  <c:v>30</c:v>
                </c:pt>
                <c:pt idx="1">
                  <c:v>55</c:v>
                </c:pt>
                <c:pt idx="2">
                  <c:v>80</c:v>
                </c:pt>
              </c:numCache>
            </c:numRef>
          </c:val>
          <c:extLst>
            <c:ext xmlns:c16="http://schemas.microsoft.com/office/drawing/2014/chart" uri="{C3380CC4-5D6E-409C-BE32-E72D297353CC}">
              <c16:uniqueId val="{00000003-EB5B-4D3C-9B36-FF7373540039}"/>
            </c:ext>
          </c:extLst>
        </c:ser>
        <c:dLbls>
          <c:showLegendKey val="0"/>
          <c:showVal val="0"/>
          <c:showCatName val="0"/>
          <c:showSerName val="0"/>
          <c:showPercent val="0"/>
          <c:showBubbleSize val="0"/>
        </c:dLbls>
        <c:gapWidth val="219"/>
        <c:axId val="239340704"/>
        <c:axId val="239341096"/>
      </c:barChart>
      <c:catAx>
        <c:axId val="2393407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j-lt"/>
                <a:ea typeface="+mn-ea"/>
                <a:cs typeface="+mn-cs"/>
              </a:defRPr>
            </a:pPr>
            <a:endParaRPr lang="en-US"/>
          </a:p>
        </c:txPr>
        <c:crossAx val="239341096"/>
        <c:crosses val="autoZero"/>
        <c:auto val="1"/>
        <c:lblAlgn val="ctr"/>
        <c:lblOffset val="100"/>
        <c:noMultiLvlLbl val="0"/>
      </c:catAx>
      <c:valAx>
        <c:axId val="239341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j-lt"/>
                <a:ea typeface="+mn-ea"/>
                <a:cs typeface="+mn-cs"/>
              </a:defRPr>
            </a:pPr>
            <a:endParaRPr lang="en-US"/>
          </a:p>
        </c:txPr>
        <c:crossAx val="23934070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1200" b="1">
          <a:solidFill>
            <a:schemeClr val="tx1"/>
          </a:solidFill>
          <a:latin typeface="+mj-lt"/>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solidFill>
                <a:schemeClr val="bg1">
                  <a:lumMod val="95000"/>
                  <a:alpha val="50000"/>
                </a:schemeClr>
              </a:solidFill>
            </a:ln>
            <a:effectLst/>
          </c:spPr>
          <c:dPt>
            <c:idx val="0"/>
            <c:bubble3D val="0"/>
            <c:spPr>
              <a:solidFill>
                <a:schemeClr val="accent1"/>
              </a:solidFill>
              <a:ln>
                <a:solidFill>
                  <a:schemeClr val="bg1">
                    <a:lumMod val="95000"/>
                    <a:alpha val="50000"/>
                  </a:schemeClr>
                </a:solidFill>
              </a:ln>
              <a:effectLst/>
            </c:spPr>
            <c:extLst>
              <c:ext xmlns:c16="http://schemas.microsoft.com/office/drawing/2014/chart" uri="{C3380CC4-5D6E-409C-BE32-E72D297353CC}">
                <c16:uniqueId val="{00000001-FD9F-433F-B622-B18A5129909C}"/>
              </c:ext>
            </c:extLst>
          </c:dPt>
          <c:dPt>
            <c:idx val="1"/>
            <c:bubble3D val="0"/>
            <c:spPr>
              <a:solidFill>
                <a:schemeClr val="accent2"/>
              </a:solidFill>
              <a:ln>
                <a:solidFill>
                  <a:schemeClr val="bg1">
                    <a:lumMod val="95000"/>
                    <a:alpha val="50000"/>
                  </a:schemeClr>
                </a:solidFill>
              </a:ln>
              <a:effectLst/>
            </c:spPr>
            <c:extLst>
              <c:ext xmlns:c16="http://schemas.microsoft.com/office/drawing/2014/chart" uri="{C3380CC4-5D6E-409C-BE32-E72D297353CC}">
                <c16:uniqueId val="{00000003-FD9F-433F-B622-B18A5129909C}"/>
              </c:ext>
            </c:extLst>
          </c:dPt>
          <c:dPt>
            <c:idx val="2"/>
            <c:bubble3D val="0"/>
            <c:spPr>
              <a:solidFill>
                <a:schemeClr val="accent3"/>
              </a:solidFill>
              <a:ln>
                <a:solidFill>
                  <a:schemeClr val="bg1">
                    <a:lumMod val="95000"/>
                    <a:alpha val="50000"/>
                  </a:schemeClr>
                </a:solidFill>
              </a:ln>
              <a:effectLst/>
            </c:spPr>
            <c:extLst>
              <c:ext xmlns:c16="http://schemas.microsoft.com/office/drawing/2014/chart" uri="{C3380CC4-5D6E-409C-BE32-E72D297353CC}">
                <c16:uniqueId val="{00000005-FD9F-433F-B622-B18A5129909C}"/>
              </c:ext>
            </c:extLst>
          </c:dPt>
          <c:dPt>
            <c:idx val="3"/>
            <c:bubble3D val="0"/>
            <c:spPr>
              <a:solidFill>
                <a:schemeClr val="accent4"/>
              </a:solidFill>
              <a:ln>
                <a:solidFill>
                  <a:schemeClr val="bg1">
                    <a:lumMod val="95000"/>
                    <a:alpha val="50000"/>
                  </a:schemeClr>
                </a:solidFill>
              </a:ln>
              <a:effectLst/>
            </c:spPr>
            <c:extLst>
              <c:ext xmlns:c16="http://schemas.microsoft.com/office/drawing/2014/chart" uri="{C3380CC4-5D6E-409C-BE32-E72D297353CC}">
                <c16:uniqueId val="{00000007-FD9F-433F-B622-B18A5129909C}"/>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2</c:v>
                </c:pt>
                <c:pt idx="1">
                  <c:v>2.5</c:v>
                </c:pt>
                <c:pt idx="2">
                  <c:v>1.5</c:v>
                </c:pt>
                <c:pt idx="3">
                  <c:v>3</c:v>
                </c:pt>
              </c:numCache>
            </c:numRef>
          </c:val>
          <c:extLst>
            <c:ext xmlns:c16="http://schemas.microsoft.com/office/drawing/2014/chart" uri="{C3380CC4-5D6E-409C-BE32-E72D297353CC}">
              <c16:uniqueId val="{00000008-FD9F-433F-B622-B18A5129909C}"/>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384822056408421E-2"/>
          <c:y val="2.6407260832136223E-2"/>
          <c:w val="0.89210131643700785"/>
          <c:h val="0.8217646082661193"/>
        </c:manualLayout>
      </c:layout>
      <c:barChart>
        <c:barDir val="bar"/>
        <c:grouping val="clustered"/>
        <c:varyColors val="0"/>
        <c:ser>
          <c:idx val="0"/>
          <c:order val="0"/>
          <c:tx>
            <c:strRef>
              <c:f>Sheet1!$B$1</c:f>
              <c:strCache>
                <c:ptCount val="1"/>
                <c:pt idx="0">
                  <c:v>Region 1</c:v>
                </c:pt>
              </c:strCache>
            </c:strRef>
          </c:tx>
          <c:spPr>
            <a:solidFill>
              <a:schemeClr val="accent4"/>
            </a:solidFill>
            <a:ln>
              <a:noFill/>
            </a:ln>
            <a:effectLst/>
          </c:spPr>
          <c:invertIfNegative val="0"/>
          <c:cat>
            <c:numRef>
              <c:f>Sheet1!$A$2:$A$4</c:f>
              <c:numCache>
                <c:formatCode>General</c:formatCode>
                <c:ptCount val="3"/>
                <c:pt idx="0">
                  <c:v>2016</c:v>
                </c:pt>
                <c:pt idx="1">
                  <c:v>2017</c:v>
                </c:pt>
                <c:pt idx="2">
                  <c:v>2018</c:v>
                </c:pt>
              </c:numCache>
            </c:numRef>
          </c:cat>
          <c:val>
            <c:numRef>
              <c:f>Sheet1!$B$2:$B$4</c:f>
              <c:numCache>
                <c:formatCode>General</c:formatCode>
                <c:ptCount val="3"/>
                <c:pt idx="0">
                  <c:v>52.5</c:v>
                </c:pt>
                <c:pt idx="1">
                  <c:v>33</c:v>
                </c:pt>
                <c:pt idx="2">
                  <c:v>45</c:v>
                </c:pt>
              </c:numCache>
            </c:numRef>
          </c:val>
          <c:extLst>
            <c:ext xmlns:c16="http://schemas.microsoft.com/office/drawing/2014/chart" uri="{C3380CC4-5D6E-409C-BE32-E72D297353CC}">
              <c16:uniqueId val="{00000000-860D-4F12-BBC4-D3DFF3BF4E93}"/>
            </c:ext>
          </c:extLst>
        </c:ser>
        <c:ser>
          <c:idx val="1"/>
          <c:order val="1"/>
          <c:tx>
            <c:strRef>
              <c:f>Sheet1!$C$1</c:f>
              <c:strCache>
                <c:ptCount val="1"/>
                <c:pt idx="0">
                  <c:v>Region 2</c:v>
                </c:pt>
              </c:strCache>
            </c:strRef>
          </c:tx>
          <c:spPr>
            <a:solidFill>
              <a:schemeClr val="accent3"/>
            </a:solidFill>
            <a:ln>
              <a:noFill/>
            </a:ln>
            <a:effectLst/>
          </c:spPr>
          <c:invertIfNegative val="0"/>
          <c:cat>
            <c:numRef>
              <c:f>Sheet1!$A$2:$A$4</c:f>
              <c:numCache>
                <c:formatCode>General</c:formatCode>
                <c:ptCount val="3"/>
                <c:pt idx="0">
                  <c:v>2016</c:v>
                </c:pt>
                <c:pt idx="1">
                  <c:v>2017</c:v>
                </c:pt>
                <c:pt idx="2">
                  <c:v>2018</c:v>
                </c:pt>
              </c:numCache>
            </c:numRef>
          </c:cat>
          <c:val>
            <c:numRef>
              <c:f>Sheet1!$C$2:$C$4</c:f>
              <c:numCache>
                <c:formatCode>General</c:formatCode>
                <c:ptCount val="3"/>
                <c:pt idx="0">
                  <c:v>70</c:v>
                </c:pt>
                <c:pt idx="1">
                  <c:v>65</c:v>
                </c:pt>
                <c:pt idx="2">
                  <c:v>55</c:v>
                </c:pt>
              </c:numCache>
            </c:numRef>
          </c:val>
          <c:extLst>
            <c:ext xmlns:c16="http://schemas.microsoft.com/office/drawing/2014/chart" uri="{C3380CC4-5D6E-409C-BE32-E72D297353CC}">
              <c16:uniqueId val="{00000001-860D-4F12-BBC4-D3DFF3BF4E93}"/>
            </c:ext>
          </c:extLst>
        </c:ser>
        <c:ser>
          <c:idx val="2"/>
          <c:order val="2"/>
          <c:tx>
            <c:strRef>
              <c:f>Sheet1!$D$1</c:f>
              <c:strCache>
                <c:ptCount val="1"/>
                <c:pt idx="0">
                  <c:v>Region 3</c:v>
                </c:pt>
              </c:strCache>
            </c:strRef>
          </c:tx>
          <c:spPr>
            <a:solidFill>
              <a:schemeClr val="accent2"/>
            </a:solidFill>
            <a:ln>
              <a:noFill/>
            </a:ln>
            <a:effectLst/>
          </c:spPr>
          <c:invertIfNegative val="0"/>
          <c:cat>
            <c:numRef>
              <c:f>Sheet1!$A$2:$A$4</c:f>
              <c:numCache>
                <c:formatCode>General</c:formatCode>
                <c:ptCount val="3"/>
                <c:pt idx="0">
                  <c:v>2016</c:v>
                </c:pt>
                <c:pt idx="1">
                  <c:v>2017</c:v>
                </c:pt>
                <c:pt idx="2">
                  <c:v>2018</c:v>
                </c:pt>
              </c:numCache>
            </c:numRef>
          </c:cat>
          <c:val>
            <c:numRef>
              <c:f>Sheet1!$D$2:$D$4</c:f>
              <c:numCache>
                <c:formatCode>General</c:formatCode>
                <c:ptCount val="3"/>
                <c:pt idx="0">
                  <c:v>52.5</c:v>
                </c:pt>
                <c:pt idx="1">
                  <c:v>20</c:v>
                </c:pt>
                <c:pt idx="2">
                  <c:v>40</c:v>
                </c:pt>
              </c:numCache>
            </c:numRef>
          </c:val>
          <c:extLst>
            <c:ext xmlns:c16="http://schemas.microsoft.com/office/drawing/2014/chart" uri="{C3380CC4-5D6E-409C-BE32-E72D297353CC}">
              <c16:uniqueId val="{00000002-860D-4F12-BBC4-D3DFF3BF4E93}"/>
            </c:ext>
          </c:extLst>
        </c:ser>
        <c:ser>
          <c:idx val="3"/>
          <c:order val="3"/>
          <c:tx>
            <c:strRef>
              <c:f>Sheet1!$E$1</c:f>
              <c:strCache>
                <c:ptCount val="1"/>
                <c:pt idx="0">
                  <c:v>Region 4</c:v>
                </c:pt>
              </c:strCache>
            </c:strRef>
          </c:tx>
          <c:spPr>
            <a:solidFill>
              <a:schemeClr val="accent1"/>
            </a:solidFill>
            <a:ln>
              <a:noFill/>
            </a:ln>
            <a:effectLst/>
          </c:spPr>
          <c:invertIfNegative val="0"/>
          <c:cat>
            <c:numRef>
              <c:f>Sheet1!$A$2:$A$4</c:f>
              <c:numCache>
                <c:formatCode>General</c:formatCode>
                <c:ptCount val="3"/>
                <c:pt idx="0">
                  <c:v>2016</c:v>
                </c:pt>
                <c:pt idx="1">
                  <c:v>2017</c:v>
                </c:pt>
                <c:pt idx="2">
                  <c:v>2018</c:v>
                </c:pt>
              </c:numCache>
            </c:numRef>
          </c:cat>
          <c:val>
            <c:numRef>
              <c:f>Sheet1!$E$2:$E$4</c:f>
              <c:numCache>
                <c:formatCode>General</c:formatCode>
                <c:ptCount val="3"/>
                <c:pt idx="0">
                  <c:v>30</c:v>
                </c:pt>
                <c:pt idx="1">
                  <c:v>55</c:v>
                </c:pt>
                <c:pt idx="2">
                  <c:v>80</c:v>
                </c:pt>
              </c:numCache>
            </c:numRef>
          </c:val>
          <c:extLst>
            <c:ext xmlns:c16="http://schemas.microsoft.com/office/drawing/2014/chart" uri="{C3380CC4-5D6E-409C-BE32-E72D297353CC}">
              <c16:uniqueId val="{00000003-860D-4F12-BBC4-D3DFF3BF4E93}"/>
            </c:ext>
          </c:extLst>
        </c:ser>
        <c:dLbls>
          <c:showLegendKey val="0"/>
          <c:showVal val="0"/>
          <c:showCatName val="0"/>
          <c:showSerName val="0"/>
          <c:showPercent val="0"/>
          <c:showBubbleSize val="0"/>
        </c:dLbls>
        <c:gapWidth val="219"/>
        <c:axId val="239340704"/>
        <c:axId val="239341096"/>
      </c:barChart>
      <c:catAx>
        <c:axId val="2393407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j-lt"/>
                <a:ea typeface="+mn-ea"/>
                <a:cs typeface="+mn-cs"/>
              </a:defRPr>
            </a:pPr>
            <a:endParaRPr lang="en-US"/>
          </a:p>
        </c:txPr>
        <c:crossAx val="239341096"/>
        <c:crosses val="autoZero"/>
        <c:auto val="1"/>
        <c:lblAlgn val="ctr"/>
        <c:lblOffset val="100"/>
        <c:noMultiLvlLbl val="0"/>
      </c:catAx>
      <c:valAx>
        <c:axId val="239341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j-lt"/>
                <a:ea typeface="+mn-ea"/>
                <a:cs typeface="+mn-cs"/>
              </a:defRPr>
            </a:pPr>
            <a:endParaRPr lang="en-US"/>
          </a:p>
        </c:txPr>
        <c:crossAx val="23934070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1200" b="1">
          <a:solidFill>
            <a:schemeClr val="tx1"/>
          </a:solidFill>
          <a:latin typeface="+mj-lt"/>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384822056408421E-2"/>
          <c:y val="2.6407260832136223E-2"/>
          <c:w val="0.89210131643700785"/>
          <c:h val="0.8217646082661193"/>
        </c:manualLayout>
      </c:layout>
      <c:barChart>
        <c:barDir val="col"/>
        <c:grouping val="clustered"/>
        <c:varyColors val="0"/>
        <c:ser>
          <c:idx val="0"/>
          <c:order val="0"/>
          <c:tx>
            <c:strRef>
              <c:f>Sheet1!$B$1</c:f>
              <c:strCache>
                <c:ptCount val="1"/>
                <c:pt idx="0">
                  <c:v>Region 1</c:v>
                </c:pt>
              </c:strCache>
            </c:strRef>
          </c:tx>
          <c:spPr>
            <a:solidFill>
              <a:schemeClr val="accent1"/>
            </a:solidFill>
            <a:ln>
              <a:noFill/>
            </a:ln>
            <a:effectLst/>
          </c:spPr>
          <c:invertIfNegative val="0"/>
          <c:cat>
            <c:strRef>
              <c:f>Sheet1!$A$2:$A$3</c:f>
              <c:strCache>
                <c:ptCount val="2"/>
                <c:pt idx="0">
                  <c:v>data</c:v>
                </c:pt>
                <c:pt idx="1">
                  <c:v>data</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0-1300-4760-80E0-8BED204FD707}"/>
            </c:ext>
          </c:extLst>
        </c:ser>
        <c:ser>
          <c:idx val="1"/>
          <c:order val="1"/>
          <c:tx>
            <c:strRef>
              <c:f>Sheet1!$C$1</c:f>
              <c:strCache>
                <c:ptCount val="1"/>
                <c:pt idx="0">
                  <c:v>Region 2</c:v>
                </c:pt>
              </c:strCache>
            </c:strRef>
          </c:tx>
          <c:spPr>
            <a:solidFill>
              <a:schemeClr val="accent2"/>
            </a:solidFill>
            <a:ln>
              <a:noFill/>
            </a:ln>
            <a:effectLst/>
          </c:spPr>
          <c:invertIfNegative val="0"/>
          <c:cat>
            <c:strRef>
              <c:f>Sheet1!$A$2:$A$3</c:f>
              <c:strCache>
                <c:ptCount val="2"/>
                <c:pt idx="0">
                  <c:v>data</c:v>
                </c:pt>
                <c:pt idx="1">
                  <c:v>data</c:v>
                </c:pt>
              </c:strCache>
            </c:strRef>
          </c:cat>
          <c:val>
            <c:numRef>
              <c:f>Sheet1!$C$2:$C$3</c:f>
              <c:numCache>
                <c:formatCode>General</c:formatCode>
                <c:ptCount val="2"/>
                <c:pt idx="0">
                  <c:v>70</c:v>
                </c:pt>
                <c:pt idx="1">
                  <c:v>65</c:v>
                </c:pt>
              </c:numCache>
            </c:numRef>
          </c:val>
          <c:extLst>
            <c:ext xmlns:c16="http://schemas.microsoft.com/office/drawing/2014/chart" uri="{C3380CC4-5D6E-409C-BE32-E72D297353CC}">
              <c16:uniqueId val="{00000001-1300-4760-80E0-8BED204FD707}"/>
            </c:ext>
          </c:extLst>
        </c:ser>
        <c:ser>
          <c:idx val="2"/>
          <c:order val="2"/>
          <c:tx>
            <c:strRef>
              <c:f>Sheet1!$D$1</c:f>
              <c:strCache>
                <c:ptCount val="1"/>
                <c:pt idx="0">
                  <c:v>Region 3</c:v>
                </c:pt>
              </c:strCache>
            </c:strRef>
          </c:tx>
          <c:spPr>
            <a:solidFill>
              <a:schemeClr val="accent3"/>
            </a:solidFill>
            <a:ln>
              <a:noFill/>
            </a:ln>
            <a:effectLst/>
          </c:spPr>
          <c:invertIfNegative val="0"/>
          <c:cat>
            <c:strRef>
              <c:f>Sheet1!$A$2:$A$3</c:f>
              <c:strCache>
                <c:ptCount val="2"/>
                <c:pt idx="0">
                  <c:v>data</c:v>
                </c:pt>
                <c:pt idx="1">
                  <c:v>data</c:v>
                </c:pt>
              </c:strCache>
            </c:strRef>
          </c:cat>
          <c:val>
            <c:numRef>
              <c:f>Sheet1!$D$2:$D$3</c:f>
              <c:numCache>
                <c:formatCode>General</c:formatCode>
                <c:ptCount val="2"/>
                <c:pt idx="0">
                  <c:v>52.5</c:v>
                </c:pt>
                <c:pt idx="1">
                  <c:v>24</c:v>
                </c:pt>
              </c:numCache>
            </c:numRef>
          </c:val>
          <c:extLst>
            <c:ext xmlns:c16="http://schemas.microsoft.com/office/drawing/2014/chart" uri="{C3380CC4-5D6E-409C-BE32-E72D297353CC}">
              <c16:uniqueId val="{00000002-1300-4760-80E0-8BED204FD707}"/>
            </c:ext>
          </c:extLst>
        </c:ser>
        <c:ser>
          <c:idx val="3"/>
          <c:order val="3"/>
          <c:tx>
            <c:strRef>
              <c:f>Sheet1!$E$1</c:f>
              <c:strCache>
                <c:ptCount val="1"/>
                <c:pt idx="0">
                  <c:v>Region 4</c:v>
                </c:pt>
              </c:strCache>
            </c:strRef>
          </c:tx>
          <c:spPr>
            <a:solidFill>
              <a:schemeClr val="accent4"/>
            </a:solidFill>
            <a:ln>
              <a:noFill/>
            </a:ln>
            <a:effectLst/>
          </c:spPr>
          <c:invertIfNegative val="0"/>
          <c:cat>
            <c:strRef>
              <c:f>Sheet1!$A$2:$A$3</c:f>
              <c:strCache>
                <c:ptCount val="2"/>
                <c:pt idx="0">
                  <c:v>data</c:v>
                </c:pt>
                <c:pt idx="1">
                  <c:v>data</c:v>
                </c:pt>
              </c:strCache>
            </c:strRef>
          </c:cat>
          <c:val>
            <c:numRef>
              <c:f>Sheet1!$E$2:$E$3</c:f>
              <c:numCache>
                <c:formatCode>General</c:formatCode>
                <c:ptCount val="2"/>
                <c:pt idx="0">
                  <c:v>30</c:v>
                </c:pt>
                <c:pt idx="1">
                  <c:v>55</c:v>
                </c:pt>
              </c:numCache>
            </c:numRef>
          </c:val>
          <c:extLst>
            <c:ext xmlns:c16="http://schemas.microsoft.com/office/drawing/2014/chart" uri="{C3380CC4-5D6E-409C-BE32-E72D297353CC}">
              <c16:uniqueId val="{00000003-1300-4760-80E0-8BED204FD707}"/>
            </c:ext>
          </c:extLst>
        </c:ser>
        <c:dLbls>
          <c:showLegendKey val="0"/>
          <c:showVal val="0"/>
          <c:showCatName val="0"/>
          <c:showSerName val="0"/>
          <c:showPercent val="0"/>
          <c:showBubbleSize val="0"/>
        </c:dLbls>
        <c:gapWidth val="285"/>
        <c:overlap val="-51"/>
        <c:axId val="272411864"/>
        <c:axId val="272412256"/>
      </c:barChart>
      <c:catAx>
        <c:axId val="272411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2"/>
                </a:solidFill>
                <a:latin typeface="Lato" panose="020F0502020204030203" pitchFamily="34" charset="0"/>
                <a:ea typeface="Lato" panose="020F0502020204030203" pitchFamily="34" charset="0"/>
                <a:cs typeface="Lato" panose="020F0502020204030203" pitchFamily="34" charset="0"/>
              </a:defRPr>
            </a:pPr>
            <a:endParaRPr lang="en-US"/>
          </a:p>
        </c:txPr>
        <c:crossAx val="272412256"/>
        <c:crosses val="autoZero"/>
        <c:auto val="1"/>
        <c:lblAlgn val="ctr"/>
        <c:lblOffset val="100"/>
        <c:noMultiLvlLbl val="0"/>
      </c:catAx>
      <c:valAx>
        <c:axId val="272412256"/>
        <c:scaling>
          <c:orientation val="minMax"/>
          <c:max val="70"/>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2"/>
                </a:solidFill>
                <a:latin typeface="Lato" panose="020F0502020204030203" pitchFamily="34" charset="0"/>
                <a:ea typeface="Lato" panose="020F0502020204030203" pitchFamily="34" charset="0"/>
                <a:cs typeface="Lato" panose="020F0502020204030203" pitchFamily="34" charset="0"/>
              </a:defRPr>
            </a:pPr>
            <a:endParaRPr lang="en-US"/>
          </a:p>
        </c:txPr>
        <c:crossAx val="27241186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4575514935621284E-2"/>
          <c:y val="3.7007210265777211E-2"/>
          <c:w val="0.87689697422540758"/>
          <c:h val="0.69770449874026541"/>
        </c:manualLayout>
      </c:layout>
      <c:areaChart>
        <c:grouping val="stacked"/>
        <c:varyColors val="0"/>
        <c:ser>
          <c:idx val="0"/>
          <c:order val="0"/>
          <c:tx>
            <c:strRef>
              <c:f>Blatt1!$B$1</c:f>
              <c:strCache>
                <c:ptCount val="1"/>
                <c:pt idx="0">
                  <c:v>Company 1</c:v>
                </c:pt>
              </c:strCache>
            </c:strRef>
          </c:tx>
          <c:spPr>
            <a:solidFill>
              <a:schemeClr val="accent1"/>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Blatt1!$B$2:$B$14</c:f>
              <c:numCache>
                <c:formatCode>General</c:formatCode>
                <c:ptCount val="13"/>
                <c:pt idx="0">
                  <c:v>0</c:v>
                </c:pt>
                <c:pt idx="1">
                  <c:v>4</c:v>
                </c:pt>
                <c:pt idx="2">
                  <c:v>2</c:v>
                </c:pt>
                <c:pt idx="3">
                  <c:v>1</c:v>
                </c:pt>
                <c:pt idx="4">
                  <c:v>2</c:v>
                </c:pt>
                <c:pt idx="5">
                  <c:v>5</c:v>
                </c:pt>
                <c:pt idx="6">
                  <c:v>3</c:v>
                </c:pt>
                <c:pt idx="7">
                  <c:v>2</c:v>
                </c:pt>
                <c:pt idx="8">
                  <c:v>4</c:v>
                </c:pt>
                <c:pt idx="9">
                  <c:v>2</c:v>
                </c:pt>
                <c:pt idx="10">
                  <c:v>1</c:v>
                </c:pt>
                <c:pt idx="11">
                  <c:v>6</c:v>
                </c:pt>
                <c:pt idx="12">
                  <c:v>4</c:v>
                </c:pt>
              </c:numCache>
            </c:numRef>
          </c:val>
          <c:extLst>
            <c:ext xmlns:c16="http://schemas.microsoft.com/office/drawing/2014/chart" uri="{C3380CC4-5D6E-409C-BE32-E72D297353CC}">
              <c16:uniqueId val="{00000000-5310-4402-8016-8D001A79E2BC}"/>
            </c:ext>
          </c:extLst>
        </c:ser>
        <c:ser>
          <c:idx val="1"/>
          <c:order val="1"/>
          <c:tx>
            <c:strRef>
              <c:f>Blatt1!$C$1</c:f>
              <c:strCache>
                <c:ptCount val="1"/>
                <c:pt idx="0">
                  <c:v>Company 2</c:v>
                </c:pt>
              </c:strCache>
            </c:strRef>
          </c:tx>
          <c:spPr>
            <a:solidFill>
              <a:schemeClr val="accent2"/>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Blatt1!$C$2:$C$14</c:f>
              <c:numCache>
                <c:formatCode>General</c:formatCode>
                <c:ptCount val="13"/>
                <c:pt idx="0">
                  <c:v>3</c:v>
                </c:pt>
                <c:pt idx="1">
                  <c:v>5</c:v>
                </c:pt>
                <c:pt idx="2">
                  <c:v>2</c:v>
                </c:pt>
                <c:pt idx="3">
                  <c:v>4</c:v>
                </c:pt>
                <c:pt idx="4">
                  <c:v>6</c:v>
                </c:pt>
                <c:pt idx="5">
                  <c:v>2</c:v>
                </c:pt>
                <c:pt idx="6">
                  <c:v>5</c:v>
                </c:pt>
                <c:pt idx="7">
                  <c:v>3</c:v>
                </c:pt>
                <c:pt idx="8">
                  <c:v>2</c:v>
                </c:pt>
                <c:pt idx="9">
                  <c:v>4</c:v>
                </c:pt>
                <c:pt idx="10">
                  <c:v>3</c:v>
                </c:pt>
                <c:pt idx="11">
                  <c:v>2</c:v>
                </c:pt>
                <c:pt idx="12">
                  <c:v>1</c:v>
                </c:pt>
              </c:numCache>
            </c:numRef>
          </c:val>
          <c:extLst>
            <c:ext xmlns:c16="http://schemas.microsoft.com/office/drawing/2014/chart" uri="{C3380CC4-5D6E-409C-BE32-E72D297353CC}">
              <c16:uniqueId val="{00000001-5310-4402-8016-8D001A79E2BC}"/>
            </c:ext>
          </c:extLst>
        </c:ser>
        <c:ser>
          <c:idx val="2"/>
          <c:order val="2"/>
          <c:tx>
            <c:strRef>
              <c:f>Blatt1!$D$1</c:f>
              <c:strCache>
                <c:ptCount val="1"/>
                <c:pt idx="0">
                  <c:v>Company 3</c:v>
                </c:pt>
              </c:strCache>
            </c:strRef>
          </c:tx>
          <c:spPr>
            <a:solidFill>
              <a:schemeClr val="accent3"/>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Blatt1!$D$2:$D$14</c:f>
              <c:numCache>
                <c:formatCode>General</c:formatCode>
                <c:ptCount val="13"/>
                <c:pt idx="0">
                  <c:v>6</c:v>
                </c:pt>
                <c:pt idx="1">
                  <c:v>2</c:v>
                </c:pt>
                <c:pt idx="2">
                  <c:v>1</c:v>
                </c:pt>
                <c:pt idx="3">
                  <c:v>5</c:v>
                </c:pt>
                <c:pt idx="4">
                  <c:v>1</c:v>
                </c:pt>
                <c:pt idx="5">
                  <c:v>3</c:v>
                </c:pt>
                <c:pt idx="6">
                  <c:v>1</c:v>
                </c:pt>
                <c:pt idx="7">
                  <c:v>4</c:v>
                </c:pt>
                <c:pt idx="8">
                  <c:v>3</c:v>
                </c:pt>
                <c:pt idx="9">
                  <c:v>4</c:v>
                </c:pt>
                <c:pt idx="10">
                  <c:v>2</c:v>
                </c:pt>
                <c:pt idx="11">
                  <c:v>5</c:v>
                </c:pt>
                <c:pt idx="12">
                  <c:v>6</c:v>
                </c:pt>
              </c:numCache>
            </c:numRef>
          </c:val>
          <c:extLst>
            <c:ext xmlns:c16="http://schemas.microsoft.com/office/drawing/2014/chart" uri="{C3380CC4-5D6E-409C-BE32-E72D297353CC}">
              <c16:uniqueId val="{00000002-5310-4402-8016-8D001A79E2BC}"/>
            </c:ext>
          </c:extLst>
        </c:ser>
        <c:ser>
          <c:idx val="3"/>
          <c:order val="3"/>
          <c:tx>
            <c:strRef>
              <c:f>Blatt1!$E$1</c:f>
              <c:strCache>
                <c:ptCount val="1"/>
                <c:pt idx="0">
                  <c:v>Company 4</c:v>
                </c:pt>
              </c:strCache>
            </c:strRef>
          </c:tx>
          <c:spPr>
            <a:solidFill>
              <a:schemeClr val="accent4"/>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Blatt1!$E$2:$E$14</c:f>
              <c:numCache>
                <c:formatCode>General</c:formatCode>
                <c:ptCount val="13"/>
                <c:pt idx="0">
                  <c:v>8</c:v>
                </c:pt>
                <c:pt idx="1">
                  <c:v>5</c:v>
                </c:pt>
                <c:pt idx="2">
                  <c:v>3</c:v>
                </c:pt>
                <c:pt idx="3">
                  <c:v>2</c:v>
                </c:pt>
                <c:pt idx="4">
                  <c:v>4</c:v>
                </c:pt>
                <c:pt idx="5">
                  <c:v>5</c:v>
                </c:pt>
                <c:pt idx="6">
                  <c:v>3</c:v>
                </c:pt>
                <c:pt idx="7">
                  <c:v>0</c:v>
                </c:pt>
                <c:pt idx="8">
                  <c:v>4</c:v>
                </c:pt>
                <c:pt idx="9">
                  <c:v>4</c:v>
                </c:pt>
                <c:pt idx="10">
                  <c:v>3</c:v>
                </c:pt>
                <c:pt idx="11">
                  <c:v>5</c:v>
                </c:pt>
                <c:pt idx="12">
                  <c:v>2</c:v>
                </c:pt>
              </c:numCache>
            </c:numRef>
          </c:val>
          <c:extLst>
            <c:ext xmlns:c16="http://schemas.microsoft.com/office/drawing/2014/chart" uri="{C3380CC4-5D6E-409C-BE32-E72D297353CC}">
              <c16:uniqueId val="{00000003-5310-4402-8016-8D001A79E2BC}"/>
            </c:ext>
          </c:extLst>
        </c:ser>
        <c:dLbls>
          <c:showLegendKey val="0"/>
          <c:showVal val="0"/>
          <c:showCatName val="0"/>
          <c:showSerName val="0"/>
          <c:showPercent val="0"/>
          <c:showBubbleSize val="0"/>
        </c:dLbls>
        <c:axId val="2059738224"/>
        <c:axId val="2059739856"/>
      </c:areaChart>
      <c:catAx>
        <c:axId val="205973822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2"/>
                </a:solidFill>
                <a:latin typeface="Raleway" panose="020B0503030101060003" pitchFamily="34" charset="0"/>
                <a:ea typeface="+mn-ea"/>
                <a:cs typeface="+mn-cs"/>
              </a:defRPr>
            </a:pPr>
            <a:endParaRPr lang="en-US"/>
          </a:p>
        </c:txPr>
        <c:crossAx val="2059739856"/>
        <c:crosses val="autoZero"/>
        <c:auto val="1"/>
        <c:lblAlgn val="ctr"/>
        <c:lblOffset val="100"/>
        <c:noMultiLvlLbl val="0"/>
      </c:catAx>
      <c:valAx>
        <c:axId val="2059739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2"/>
                </a:solidFill>
                <a:latin typeface="Raleway" panose="020B0503030101060003" pitchFamily="34" charset="0"/>
                <a:ea typeface="+mn-ea"/>
                <a:cs typeface="+mn-cs"/>
              </a:defRPr>
            </a:pPr>
            <a:endParaRPr lang="en-US"/>
          </a:p>
        </c:txPr>
        <c:crossAx val="2059738224"/>
        <c:crosses val="autoZero"/>
        <c:crossBetween val="midCat"/>
      </c:valAx>
      <c:spPr>
        <a:noFill/>
        <a:ln>
          <a:noFill/>
        </a:ln>
        <a:effectLst/>
      </c:spPr>
    </c:plotArea>
    <c:legend>
      <c:legendPos val="b"/>
      <c:layout>
        <c:manualLayout>
          <c:xMode val="edge"/>
          <c:yMode val="edge"/>
          <c:x val="1.8069114333839339E-2"/>
          <c:y val="0.84731401914340998"/>
          <c:w val="0.92401236817600929"/>
          <c:h val="0.15268598085659008"/>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2"/>
              </a:solidFill>
              <a:latin typeface="+mj-lt"/>
              <a:ea typeface="+mn-ea"/>
              <a:cs typeface="+mn-cs"/>
            </a:defRPr>
          </a:pPr>
          <a:endParaRPr lang="en-US"/>
        </a:p>
      </c:txPr>
    </c:legend>
    <c:plotVisOnly val="1"/>
    <c:dispBlanksAs val="gap"/>
    <c:showDLblsOverMax val="0"/>
  </c:chart>
  <c:spPr>
    <a:noFill/>
    <a:ln>
      <a:noFill/>
    </a:ln>
    <a:effectLst/>
  </c:spPr>
  <c:txPr>
    <a:bodyPr/>
    <a:lstStyle/>
    <a:p>
      <a:pPr>
        <a:defRPr sz="1200">
          <a:solidFill>
            <a:schemeClr val="tx2"/>
          </a:solidFill>
          <a:latin typeface="Raleway" panose="020B0503030101060003"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384822056408421E-2"/>
          <c:y val="2.6407260832136223E-2"/>
          <c:w val="0.89210131643700785"/>
          <c:h val="0.8217646082661193"/>
        </c:manualLayout>
      </c:layout>
      <c:barChart>
        <c:barDir val="bar"/>
        <c:grouping val="clustered"/>
        <c:varyColors val="0"/>
        <c:ser>
          <c:idx val="0"/>
          <c:order val="0"/>
          <c:tx>
            <c:strRef>
              <c:f>Sheet1!$B$1</c:f>
              <c:strCache>
                <c:ptCount val="1"/>
                <c:pt idx="0">
                  <c:v>Region 1</c:v>
                </c:pt>
              </c:strCache>
            </c:strRef>
          </c:tx>
          <c:spPr>
            <a:solidFill>
              <a:schemeClr val="accent4"/>
            </a:solidFill>
            <a:ln>
              <a:solidFill>
                <a:schemeClr val="bg1"/>
              </a:solidFill>
            </a:ln>
            <a:effectLst/>
          </c:spPr>
          <c:invertIfNegative val="0"/>
          <c:cat>
            <c:numRef>
              <c:f>Sheet1!$A$2:$A$4</c:f>
              <c:numCache>
                <c:formatCode>General</c:formatCode>
                <c:ptCount val="3"/>
                <c:pt idx="0">
                  <c:v>2016</c:v>
                </c:pt>
                <c:pt idx="1">
                  <c:v>2017</c:v>
                </c:pt>
                <c:pt idx="2">
                  <c:v>2018</c:v>
                </c:pt>
              </c:numCache>
            </c:numRef>
          </c:cat>
          <c:val>
            <c:numRef>
              <c:f>Sheet1!$B$2:$B$4</c:f>
              <c:numCache>
                <c:formatCode>General</c:formatCode>
                <c:ptCount val="3"/>
                <c:pt idx="0">
                  <c:v>52.5</c:v>
                </c:pt>
                <c:pt idx="1">
                  <c:v>33</c:v>
                </c:pt>
                <c:pt idx="2">
                  <c:v>45</c:v>
                </c:pt>
              </c:numCache>
            </c:numRef>
          </c:val>
          <c:extLst>
            <c:ext xmlns:c16="http://schemas.microsoft.com/office/drawing/2014/chart" uri="{C3380CC4-5D6E-409C-BE32-E72D297353CC}">
              <c16:uniqueId val="{00000000-CE14-497B-910B-1D157E1D3185}"/>
            </c:ext>
          </c:extLst>
        </c:ser>
        <c:ser>
          <c:idx val="1"/>
          <c:order val="1"/>
          <c:tx>
            <c:strRef>
              <c:f>Sheet1!$C$1</c:f>
              <c:strCache>
                <c:ptCount val="1"/>
                <c:pt idx="0">
                  <c:v>Region 2</c:v>
                </c:pt>
              </c:strCache>
            </c:strRef>
          </c:tx>
          <c:spPr>
            <a:solidFill>
              <a:schemeClr val="accent3"/>
            </a:solidFill>
            <a:ln>
              <a:solidFill>
                <a:schemeClr val="bg1"/>
              </a:solidFill>
            </a:ln>
            <a:effectLst/>
          </c:spPr>
          <c:invertIfNegative val="0"/>
          <c:cat>
            <c:numRef>
              <c:f>Sheet1!$A$2:$A$4</c:f>
              <c:numCache>
                <c:formatCode>General</c:formatCode>
                <c:ptCount val="3"/>
                <c:pt idx="0">
                  <c:v>2016</c:v>
                </c:pt>
                <c:pt idx="1">
                  <c:v>2017</c:v>
                </c:pt>
                <c:pt idx="2">
                  <c:v>2018</c:v>
                </c:pt>
              </c:numCache>
            </c:numRef>
          </c:cat>
          <c:val>
            <c:numRef>
              <c:f>Sheet1!$C$2:$C$4</c:f>
              <c:numCache>
                <c:formatCode>General</c:formatCode>
                <c:ptCount val="3"/>
                <c:pt idx="0">
                  <c:v>70</c:v>
                </c:pt>
                <c:pt idx="1">
                  <c:v>65</c:v>
                </c:pt>
                <c:pt idx="2">
                  <c:v>55</c:v>
                </c:pt>
              </c:numCache>
            </c:numRef>
          </c:val>
          <c:extLst>
            <c:ext xmlns:c16="http://schemas.microsoft.com/office/drawing/2014/chart" uri="{C3380CC4-5D6E-409C-BE32-E72D297353CC}">
              <c16:uniqueId val="{00000001-CE14-497B-910B-1D157E1D3185}"/>
            </c:ext>
          </c:extLst>
        </c:ser>
        <c:ser>
          <c:idx val="2"/>
          <c:order val="2"/>
          <c:tx>
            <c:strRef>
              <c:f>Sheet1!$D$1</c:f>
              <c:strCache>
                <c:ptCount val="1"/>
                <c:pt idx="0">
                  <c:v>Region 3</c:v>
                </c:pt>
              </c:strCache>
            </c:strRef>
          </c:tx>
          <c:spPr>
            <a:solidFill>
              <a:schemeClr val="accent2"/>
            </a:solidFill>
            <a:ln>
              <a:solidFill>
                <a:schemeClr val="bg1"/>
              </a:solidFill>
            </a:ln>
            <a:effectLst/>
          </c:spPr>
          <c:invertIfNegative val="0"/>
          <c:cat>
            <c:numRef>
              <c:f>Sheet1!$A$2:$A$4</c:f>
              <c:numCache>
                <c:formatCode>General</c:formatCode>
                <c:ptCount val="3"/>
                <c:pt idx="0">
                  <c:v>2016</c:v>
                </c:pt>
                <c:pt idx="1">
                  <c:v>2017</c:v>
                </c:pt>
                <c:pt idx="2">
                  <c:v>2018</c:v>
                </c:pt>
              </c:numCache>
            </c:numRef>
          </c:cat>
          <c:val>
            <c:numRef>
              <c:f>Sheet1!$D$2:$D$4</c:f>
              <c:numCache>
                <c:formatCode>General</c:formatCode>
                <c:ptCount val="3"/>
                <c:pt idx="0">
                  <c:v>52.5</c:v>
                </c:pt>
                <c:pt idx="1">
                  <c:v>20</c:v>
                </c:pt>
                <c:pt idx="2">
                  <c:v>40</c:v>
                </c:pt>
              </c:numCache>
            </c:numRef>
          </c:val>
          <c:extLst>
            <c:ext xmlns:c16="http://schemas.microsoft.com/office/drawing/2014/chart" uri="{C3380CC4-5D6E-409C-BE32-E72D297353CC}">
              <c16:uniqueId val="{00000002-CE14-497B-910B-1D157E1D3185}"/>
            </c:ext>
          </c:extLst>
        </c:ser>
        <c:ser>
          <c:idx val="3"/>
          <c:order val="3"/>
          <c:tx>
            <c:strRef>
              <c:f>Sheet1!$E$1</c:f>
              <c:strCache>
                <c:ptCount val="1"/>
                <c:pt idx="0">
                  <c:v>Region 4</c:v>
                </c:pt>
              </c:strCache>
            </c:strRef>
          </c:tx>
          <c:spPr>
            <a:solidFill>
              <a:schemeClr val="accent1"/>
            </a:solidFill>
            <a:ln>
              <a:solidFill>
                <a:schemeClr val="bg1"/>
              </a:solidFill>
            </a:ln>
            <a:effectLst/>
          </c:spPr>
          <c:invertIfNegative val="0"/>
          <c:cat>
            <c:numRef>
              <c:f>Sheet1!$A$2:$A$4</c:f>
              <c:numCache>
                <c:formatCode>General</c:formatCode>
                <c:ptCount val="3"/>
                <c:pt idx="0">
                  <c:v>2016</c:v>
                </c:pt>
                <c:pt idx="1">
                  <c:v>2017</c:v>
                </c:pt>
                <c:pt idx="2">
                  <c:v>2018</c:v>
                </c:pt>
              </c:numCache>
            </c:numRef>
          </c:cat>
          <c:val>
            <c:numRef>
              <c:f>Sheet1!$E$2:$E$4</c:f>
              <c:numCache>
                <c:formatCode>General</c:formatCode>
                <c:ptCount val="3"/>
                <c:pt idx="0">
                  <c:v>30</c:v>
                </c:pt>
                <c:pt idx="1">
                  <c:v>55</c:v>
                </c:pt>
                <c:pt idx="2">
                  <c:v>80</c:v>
                </c:pt>
              </c:numCache>
            </c:numRef>
          </c:val>
          <c:extLst>
            <c:ext xmlns:c16="http://schemas.microsoft.com/office/drawing/2014/chart" uri="{C3380CC4-5D6E-409C-BE32-E72D297353CC}">
              <c16:uniqueId val="{00000003-CE14-497B-910B-1D157E1D3185}"/>
            </c:ext>
          </c:extLst>
        </c:ser>
        <c:dLbls>
          <c:showLegendKey val="0"/>
          <c:showVal val="0"/>
          <c:showCatName val="0"/>
          <c:showSerName val="0"/>
          <c:showPercent val="0"/>
          <c:showBubbleSize val="0"/>
        </c:dLbls>
        <c:gapWidth val="219"/>
        <c:axId val="239340704"/>
        <c:axId val="239341096"/>
      </c:barChart>
      <c:catAx>
        <c:axId val="2393407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crossAx val="239341096"/>
        <c:crosses val="autoZero"/>
        <c:auto val="1"/>
        <c:lblAlgn val="ctr"/>
        <c:lblOffset val="100"/>
        <c:noMultiLvlLbl val="0"/>
      </c:catAx>
      <c:valAx>
        <c:axId val="239341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crossAx val="23934070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1200">
          <a:solidFill>
            <a:schemeClr val="tx1"/>
          </a:solidFill>
          <a:latin typeface="+mj-lt"/>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solidFill>
              <a:srgbClr val="78AE39"/>
            </a:solidFill>
            <a:ln w="28575" cap="flat">
              <a:solidFill>
                <a:srgbClr val="F8FAFB"/>
              </a:solidFill>
              <a:prstDash val="solid"/>
              <a:round/>
            </a:ln>
            <a:effectLst/>
          </c:spPr>
          <c:dPt>
            <c:idx val="0"/>
            <c:bubble3D val="0"/>
            <c:spPr>
              <a:solidFill>
                <a:schemeClr val="accent4"/>
              </a:solidFill>
              <a:ln w="28575" cap="flat">
                <a:solidFill>
                  <a:srgbClr val="F8FAFB"/>
                </a:solidFill>
                <a:prstDash val="solid"/>
                <a:round/>
              </a:ln>
              <a:effectLst/>
            </c:spPr>
            <c:extLst>
              <c:ext xmlns:c16="http://schemas.microsoft.com/office/drawing/2014/chart" uri="{C3380CC4-5D6E-409C-BE32-E72D297353CC}">
                <c16:uniqueId val="{00000001-13BE-4E06-854D-E9F17CFF41C1}"/>
              </c:ext>
            </c:extLst>
          </c:dPt>
          <c:dPt>
            <c:idx val="1"/>
            <c:bubble3D val="0"/>
            <c:spPr>
              <a:solidFill>
                <a:srgbClr val="434F5A"/>
              </a:solidFill>
              <a:ln w="28575" cap="flat">
                <a:solidFill>
                  <a:srgbClr val="F8FAFB"/>
                </a:solidFill>
                <a:prstDash val="solid"/>
                <a:round/>
              </a:ln>
              <a:effectLst/>
            </c:spPr>
            <c:extLst>
              <c:ext xmlns:c16="http://schemas.microsoft.com/office/drawing/2014/chart" uri="{C3380CC4-5D6E-409C-BE32-E72D297353CC}">
                <c16:uniqueId val="{00000003-13BE-4E06-854D-E9F17CFF41C1}"/>
              </c:ext>
            </c:extLst>
          </c:dPt>
          <c:dPt>
            <c:idx val="2"/>
            <c:bubble3D val="0"/>
            <c:spPr>
              <a:solidFill>
                <a:schemeClr val="accent2"/>
              </a:solidFill>
              <a:ln w="28575" cap="flat">
                <a:solidFill>
                  <a:srgbClr val="F8FAFB"/>
                </a:solidFill>
                <a:prstDash val="solid"/>
                <a:round/>
              </a:ln>
              <a:effectLst/>
            </c:spPr>
            <c:extLst>
              <c:ext xmlns:c16="http://schemas.microsoft.com/office/drawing/2014/chart" uri="{C3380CC4-5D6E-409C-BE32-E72D297353CC}">
                <c16:uniqueId val="{00000005-13BE-4E06-854D-E9F17CFF41C1}"/>
              </c:ext>
            </c:extLst>
          </c:dPt>
          <c:cat>
            <c:strRef>
              <c:f>Sheet1!$B$1:$D$1</c:f>
              <c:strCache>
                <c:ptCount val="3"/>
                <c:pt idx="0">
                  <c:v>1st Qtr</c:v>
                </c:pt>
                <c:pt idx="1">
                  <c:v>2nd Qtr</c:v>
                </c:pt>
                <c:pt idx="2">
                  <c:v>3th Qtr</c:v>
                </c:pt>
              </c:strCache>
            </c:strRef>
          </c:cat>
          <c:val>
            <c:numRef>
              <c:f>Sheet1!$B$2:$D$2</c:f>
              <c:numCache>
                <c:formatCode>General</c:formatCode>
                <c:ptCount val="3"/>
                <c:pt idx="0">
                  <c:v>0.3</c:v>
                </c:pt>
                <c:pt idx="1">
                  <c:v>0.4</c:v>
                </c:pt>
                <c:pt idx="2">
                  <c:v>0.1</c:v>
                </c:pt>
              </c:numCache>
            </c:numRef>
          </c:val>
          <c:extLst>
            <c:ext xmlns:c16="http://schemas.microsoft.com/office/drawing/2014/chart" uri="{C3380CC4-5D6E-409C-BE32-E72D297353CC}">
              <c16:uniqueId val="{00000006-13BE-4E06-854D-E9F17CFF41C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74">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spPr>
      <a:ln>
        <a:solidFill>
          <a:schemeClr val="tx1">
            <a:lumMod val="15000"/>
            <a:lumOff val="85000"/>
          </a:schemeClr>
        </a:solidFill>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dk1"/>
    </cs:fontRef>
    <cs:spPr>
      <a:noFill/>
      <a:ln w="31750">
        <a:solidFill>
          <a:schemeClr val="phClr">
            <a:alpha val="70000"/>
          </a:schemeClr>
        </a:solidFill>
      </a:ln>
    </cs:spPr>
  </cs:dataPoint>
  <cs:dataPoint3D>
    <cs:lnRef idx="0">
      <cs:styleClr val="auto"/>
    </cs:lnRef>
    <cs:fillRef idx="0">
      <cs:styleClr val="auto"/>
    </cs:fillRef>
    <cs:effectRef idx="0"/>
    <cs:fontRef idx="minor">
      <a:schemeClr val="dk1"/>
    </cs:fontRef>
    <cs:spPr>
      <a:noFill/>
      <a:ln w="31750">
        <a:solidFill>
          <a:schemeClr val="phClr">
            <a:alpha val="70000"/>
          </a:schemeClr>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ln w="19050" cap="rnd">
        <a:solidFill>
          <a:schemeClr val="phClr"/>
        </a:solidFill>
        <a:round/>
      </a:ln>
    </cs:spPr>
  </cs:dataPointMarker>
  <cs:dataPointMarkerLayout symbol="circle" size="6"/>
  <cs:dataPointWireframe>
    <cs:lnRef idx="0">
      <cs:styleClr val="auto"/>
    </cs:lnRef>
    <cs:fillRef idx="1"/>
    <cs:effectRef idx="0"/>
    <cs:fontRef idx="minor">
      <a:schemeClr val="tx1"/>
    </cs:fontRef>
    <cs:spPr>
      <a:ln w="9525">
        <a:solidFill>
          <a:schemeClr val="phClr"/>
        </a:solidFill>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tx1">
            <a:lumMod val="50000"/>
            <a:lumOff val="50000"/>
          </a:schemeClr>
        </a:solidFill>
        <a:round/>
      </a:ln>
    </cs:spPr>
  </cs:downBar>
  <cs:dropLine>
    <cs:lnRef idx="0"/>
    <cs:fillRef idx="0"/>
    <cs:effectRef idx="0"/>
    <cs:fontRef idx="minor">
      <a:schemeClr val="dk1"/>
    </cs:fontRef>
    <cs:spPr>
      <a:ln w="9525" cap="flat" cmpd="sng" algn="ctr">
        <a:solidFill>
          <a:schemeClr val="tx1">
            <a:lumMod val="35000"/>
            <a:lumOff val="65000"/>
          </a:schemeClr>
        </a:solidFill>
        <a:round/>
      </a:ln>
    </cs:spPr>
  </cs:dropLine>
  <cs:errorBar>
    <cs:lnRef idx="0"/>
    <cs:fillRef idx="0"/>
    <cs:effectRef idx="0"/>
    <cs:fontRef idx="minor">
      <a:schemeClr val="dk1"/>
    </cs:fontRef>
    <cs:spPr>
      <a:ln w="9525" cap="flat" cmpd="sng" algn="ctr">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a:solidFill>
          <a:schemeClr val="tx1">
            <a:lumMod val="15000"/>
            <a:lumOff val="85000"/>
          </a:schemeClr>
        </a:solidFill>
      </a:ln>
    </cs:spPr>
  </cs:gridlineMajor>
  <cs:gridlineMinor>
    <cs:lnRef idx="0"/>
    <cs:fillRef idx="0"/>
    <cs:effectRef idx="0"/>
    <cs:fontRef idx="minor">
      <a:schemeClr val="dk1"/>
    </cs:fontRef>
    <cs:spPr>
      <a:ln w="9525">
        <a:solidFill>
          <a:schemeClr val="tx1">
            <a:lumMod val="5000"/>
            <a:lumOff val="95000"/>
          </a:schemeClr>
        </a:solidFill>
      </a:ln>
    </cs:spPr>
  </cs:gridlineMinor>
  <cs:hiLoLine>
    <cs:lnRef idx="0"/>
    <cs:fillRef idx="0"/>
    <cs:effectRef idx="0"/>
    <cs:fontRef idx="minor">
      <a:schemeClr val="dk1"/>
    </cs:fontRef>
    <cs:spPr>
      <a:ln w="9525" cap="flat" cmpd="sng" algn="ctr">
        <a:solidFill>
          <a:schemeClr val="tx1">
            <a:lumMod val="35000"/>
            <a:lumOff val="65000"/>
          </a:schemeClr>
        </a:solidFill>
        <a:round/>
      </a:ln>
    </cs:spPr>
  </cs:hiLoLine>
  <cs:leaderLine>
    <cs:lnRef idx="0"/>
    <cs:fillRef idx="0"/>
    <cs:effectRef idx="0"/>
    <cs:fontRef idx="minor">
      <a:schemeClr val="dk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a:solidFill>
          <a:schemeClr val="tx1">
            <a:lumMod val="15000"/>
            <a:lumOff val="85000"/>
          </a:schemeClr>
        </a:solidFill>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9050" cap="rnd">
        <a:solidFill>
          <a:schemeClr val="phClr"/>
        </a:solidFill>
        <a:prstDash val="sysDot"/>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cap="flat" cmpd="sng" algn="ctr">
        <a:solidFill>
          <a:schemeClr val="tx1">
            <a:lumMod val="50000"/>
            <a:lumOff val="50000"/>
          </a:schemeClr>
        </a:solidFill>
        <a:round/>
      </a:ln>
    </cs:spPr>
  </cs:upBar>
  <cs:valueAxis>
    <cs:lnRef idx="0"/>
    <cs:fillRef idx="0"/>
    <cs:effectRef idx="0"/>
    <cs:fontRef idx="minor">
      <a:schemeClr val="tx1">
        <a:lumMod val="50000"/>
        <a:lumOff val="50000"/>
      </a:schemeClr>
    </cs:fontRef>
    <cs:spPr>
      <a:ln>
        <a:solidFill>
          <a:schemeClr val="tx1">
            <a:lumMod val="25000"/>
            <a:lumOff val="75000"/>
          </a:schemeClr>
        </a:solid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EA6505A-E8CC-4442-AF30-499832EA0E0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6423A4D-5839-4A13-8E52-0C1233EFD1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3F7C478-B59A-4BFC-8A4C-150B18189E80}" type="datetimeFigureOut">
              <a:rPr lang="en-US" smtClean="0"/>
              <a:t>11/16/2018</a:t>
            </a:fld>
            <a:endParaRPr lang="en-US"/>
          </a:p>
        </p:txBody>
      </p:sp>
      <p:sp>
        <p:nvSpPr>
          <p:cNvPr id="4" name="Footer Placeholder 3">
            <a:extLst>
              <a:ext uri="{FF2B5EF4-FFF2-40B4-BE49-F238E27FC236}">
                <a16:creationId xmlns:a16="http://schemas.microsoft.com/office/drawing/2014/main" id="{FBB1B673-F03F-4B5D-9347-2A1E4742D15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6432120-BF51-4BA1-903E-3818867CD8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E6EE67-F341-40BE-A58E-20338904E541}" type="slidenum">
              <a:rPr lang="en-US" smtClean="0"/>
              <a:t>‹#›</a:t>
            </a:fld>
            <a:endParaRPr lang="en-US"/>
          </a:p>
        </p:txBody>
      </p:sp>
    </p:spTree>
    <p:extLst>
      <p:ext uri="{BB962C8B-B14F-4D97-AF65-F5344CB8AC3E}">
        <p14:creationId xmlns:p14="http://schemas.microsoft.com/office/powerpoint/2010/main" val="35270018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E57C9C-C168-4042-AFFD-3F51E70DD3C2}" type="datetimeFigureOut">
              <a:rPr lang="en-US" smtClean="0"/>
              <a:t>11/17/2018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5D634E-4241-48D5-A4A2-6E1BFF6E95BB}" type="slidenum">
              <a:rPr lang="en-US" smtClean="0"/>
              <a:t>‹#›</a:t>
            </a:fld>
            <a:endParaRPr lang="en-US"/>
          </a:p>
        </p:txBody>
      </p:sp>
    </p:spTree>
    <p:extLst>
      <p:ext uri="{BB962C8B-B14F-4D97-AF65-F5344CB8AC3E}">
        <p14:creationId xmlns:p14="http://schemas.microsoft.com/office/powerpoint/2010/main" val="254481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8070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1"/>
        <p:cNvGrpSpPr/>
        <p:nvPr/>
      </p:nvGrpSpPr>
      <p:grpSpPr>
        <a:xfrm>
          <a:off x="0" y="0"/>
          <a:ext cx="0" cy="0"/>
          <a:chOff x="0" y="0"/>
          <a:chExt cx="0" cy="0"/>
        </a:xfrm>
      </p:grpSpPr>
      <p:sp>
        <p:nvSpPr>
          <p:cNvPr id="4862" name="Shape 486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863" name="Shape 48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4676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4262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300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18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1052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59A372AF-BFAB-482F-AF60-B4FCE8C927A5}"/>
              </a:ext>
            </a:extLst>
          </p:cNvPr>
          <p:cNvSpPr>
            <a:spLocks noGrp="1"/>
          </p:cNvSpPr>
          <p:nvPr>
            <p:ph type="pic" sz="quarter" idx="10"/>
          </p:nvPr>
        </p:nvSpPr>
        <p:spPr>
          <a:xfrm>
            <a:off x="0" y="0"/>
            <a:ext cx="12192000" cy="6858000"/>
          </a:xfrm>
          <a:prstGeom prst="rect">
            <a:avLst/>
          </a:prstGeom>
        </p:spPr>
        <p:txBody>
          <a:bodyPr/>
          <a:lstStyle>
            <a:lvl1pPr>
              <a:defRPr sz="1200"/>
            </a:lvl1pPr>
          </a:lstStyle>
          <a:p>
            <a:endParaRPr lang="en-US"/>
          </a:p>
        </p:txBody>
      </p:sp>
    </p:spTree>
    <p:extLst>
      <p:ext uri="{BB962C8B-B14F-4D97-AF65-F5344CB8AC3E}">
        <p14:creationId xmlns:p14="http://schemas.microsoft.com/office/powerpoint/2010/main" val="2767724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3AAE1C0-A3CC-4243-B77E-A645CEFE7DF6}"/>
              </a:ext>
            </a:extLst>
          </p:cNvPr>
          <p:cNvSpPr>
            <a:spLocks noGrp="1"/>
          </p:cNvSpPr>
          <p:nvPr>
            <p:ph type="pic" sz="quarter" idx="10"/>
          </p:nvPr>
        </p:nvSpPr>
        <p:spPr>
          <a:xfrm>
            <a:off x="497541" y="524435"/>
            <a:ext cx="11161058" cy="5862918"/>
          </a:xfrm>
          <a:custGeom>
            <a:avLst/>
            <a:gdLst>
              <a:gd name="connsiteX0" fmla="*/ 0 w 10580914"/>
              <a:gd name="connsiteY0" fmla="*/ 0 h 5304972"/>
              <a:gd name="connsiteX1" fmla="*/ 10580914 w 10580914"/>
              <a:gd name="connsiteY1" fmla="*/ 0 h 5304972"/>
              <a:gd name="connsiteX2" fmla="*/ 10580914 w 10580914"/>
              <a:gd name="connsiteY2" fmla="*/ 5304972 h 5304972"/>
              <a:gd name="connsiteX3" fmla="*/ 0 w 10580914"/>
              <a:gd name="connsiteY3" fmla="*/ 5304972 h 5304972"/>
            </a:gdLst>
            <a:ahLst/>
            <a:cxnLst>
              <a:cxn ang="0">
                <a:pos x="connsiteX0" y="connsiteY0"/>
              </a:cxn>
              <a:cxn ang="0">
                <a:pos x="connsiteX1" y="connsiteY1"/>
              </a:cxn>
              <a:cxn ang="0">
                <a:pos x="connsiteX2" y="connsiteY2"/>
              </a:cxn>
              <a:cxn ang="0">
                <a:pos x="connsiteX3" y="connsiteY3"/>
              </a:cxn>
            </a:cxnLst>
            <a:rect l="l" t="t" r="r" b="b"/>
            <a:pathLst>
              <a:path w="10580914" h="5304972">
                <a:moveTo>
                  <a:pt x="0" y="0"/>
                </a:moveTo>
                <a:lnTo>
                  <a:pt x="10580914" y="0"/>
                </a:lnTo>
                <a:lnTo>
                  <a:pt x="10580914" y="5304972"/>
                </a:lnTo>
                <a:lnTo>
                  <a:pt x="0" y="5304972"/>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549953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0C493A04-F30A-4839-B5AA-33CFB356EA3D}"/>
              </a:ext>
            </a:extLst>
          </p:cNvPr>
          <p:cNvSpPr>
            <a:spLocks noGrp="1"/>
          </p:cNvSpPr>
          <p:nvPr>
            <p:ph type="pic" sz="quarter" idx="10"/>
          </p:nvPr>
        </p:nvSpPr>
        <p:spPr>
          <a:xfrm>
            <a:off x="6865266" y="1001485"/>
            <a:ext cx="3497927" cy="986858"/>
          </a:xfrm>
          <a:custGeom>
            <a:avLst/>
            <a:gdLst>
              <a:gd name="connsiteX0" fmla="*/ 0 w 3497927"/>
              <a:gd name="connsiteY0" fmla="*/ 0 h 986858"/>
              <a:gd name="connsiteX1" fmla="*/ 3497927 w 3497927"/>
              <a:gd name="connsiteY1" fmla="*/ 0 h 986858"/>
              <a:gd name="connsiteX2" fmla="*/ 3497927 w 3497927"/>
              <a:gd name="connsiteY2" fmla="*/ 986858 h 986858"/>
              <a:gd name="connsiteX3" fmla="*/ 0 w 3497927"/>
              <a:gd name="connsiteY3" fmla="*/ 986858 h 986858"/>
            </a:gdLst>
            <a:ahLst/>
            <a:cxnLst>
              <a:cxn ang="0">
                <a:pos x="connsiteX0" y="connsiteY0"/>
              </a:cxn>
              <a:cxn ang="0">
                <a:pos x="connsiteX1" y="connsiteY1"/>
              </a:cxn>
              <a:cxn ang="0">
                <a:pos x="connsiteX2" y="connsiteY2"/>
              </a:cxn>
              <a:cxn ang="0">
                <a:pos x="connsiteX3" y="connsiteY3"/>
              </a:cxn>
            </a:cxnLst>
            <a:rect l="l" t="t" r="r" b="b"/>
            <a:pathLst>
              <a:path w="3497927" h="986858">
                <a:moveTo>
                  <a:pt x="0" y="0"/>
                </a:moveTo>
                <a:lnTo>
                  <a:pt x="3497927" y="0"/>
                </a:lnTo>
                <a:lnTo>
                  <a:pt x="3497927" y="986858"/>
                </a:lnTo>
                <a:lnTo>
                  <a:pt x="0" y="986858"/>
                </a:lnTo>
                <a:close/>
              </a:path>
            </a:pathLst>
          </a:custGeom>
        </p:spPr>
        <p:txBody>
          <a:bodyPr wrap="square">
            <a:noAutofit/>
          </a:bodyPr>
          <a:lstStyle>
            <a:lvl1pPr>
              <a:defRPr sz="1200"/>
            </a:lvl1pPr>
          </a:lstStyle>
          <a:p>
            <a:endParaRPr lang="en-US"/>
          </a:p>
        </p:txBody>
      </p:sp>
      <p:sp>
        <p:nvSpPr>
          <p:cNvPr id="12" name="Freeform: Shape 11">
            <a:extLst>
              <a:ext uri="{FF2B5EF4-FFF2-40B4-BE49-F238E27FC236}">
                <a16:creationId xmlns:a16="http://schemas.microsoft.com/office/drawing/2014/main" id="{B5A45DA7-A67D-45BE-93B5-750FCCBCBE1C}"/>
              </a:ext>
            </a:extLst>
          </p:cNvPr>
          <p:cNvSpPr>
            <a:spLocks noGrp="1"/>
          </p:cNvSpPr>
          <p:nvPr>
            <p:ph type="pic" sz="quarter" idx="11"/>
          </p:nvPr>
        </p:nvSpPr>
        <p:spPr>
          <a:xfrm>
            <a:off x="6865266" y="4869656"/>
            <a:ext cx="3497927" cy="986858"/>
          </a:xfrm>
          <a:custGeom>
            <a:avLst/>
            <a:gdLst>
              <a:gd name="connsiteX0" fmla="*/ 0 w 3497927"/>
              <a:gd name="connsiteY0" fmla="*/ 0 h 986858"/>
              <a:gd name="connsiteX1" fmla="*/ 3497927 w 3497927"/>
              <a:gd name="connsiteY1" fmla="*/ 0 h 986858"/>
              <a:gd name="connsiteX2" fmla="*/ 3497927 w 3497927"/>
              <a:gd name="connsiteY2" fmla="*/ 986858 h 986858"/>
              <a:gd name="connsiteX3" fmla="*/ 0 w 3497927"/>
              <a:gd name="connsiteY3" fmla="*/ 986858 h 986858"/>
            </a:gdLst>
            <a:ahLst/>
            <a:cxnLst>
              <a:cxn ang="0">
                <a:pos x="connsiteX0" y="connsiteY0"/>
              </a:cxn>
              <a:cxn ang="0">
                <a:pos x="connsiteX1" y="connsiteY1"/>
              </a:cxn>
              <a:cxn ang="0">
                <a:pos x="connsiteX2" y="connsiteY2"/>
              </a:cxn>
              <a:cxn ang="0">
                <a:pos x="connsiteX3" y="connsiteY3"/>
              </a:cxn>
            </a:cxnLst>
            <a:rect l="l" t="t" r="r" b="b"/>
            <a:pathLst>
              <a:path w="3497927" h="986858">
                <a:moveTo>
                  <a:pt x="0" y="0"/>
                </a:moveTo>
                <a:lnTo>
                  <a:pt x="3497927" y="0"/>
                </a:lnTo>
                <a:lnTo>
                  <a:pt x="3497927" y="986858"/>
                </a:lnTo>
                <a:lnTo>
                  <a:pt x="0" y="986858"/>
                </a:lnTo>
                <a:close/>
              </a:path>
            </a:pathLst>
          </a:custGeom>
        </p:spPr>
        <p:txBody>
          <a:bodyPr wrap="square">
            <a:noAutofit/>
          </a:bodyPr>
          <a:lstStyle>
            <a:lvl1pPr>
              <a:defRPr sz="1200"/>
            </a:lvl1pPr>
          </a:lstStyle>
          <a:p>
            <a:endParaRPr lang="en-US"/>
          </a:p>
        </p:txBody>
      </p:sp>
      <p:sp>
        <p:nvSpPr>
          <p:cNvPr id="11" name="Freeform: Shape 10">
            <a:extLst>
              <a:ext uri="{FF2B5EF4-FFF2-40B4-BE49-F238E27FC236}">
                <a16:creationId xmlns:a16="http://schemas.microsoft.com/office/drawing/2014/main" id="{E10CD714-2720-4447-9975-01DFA51C3D5D}"/>
              </a:ext>
            </a:extLst>
          </p:cNvPr>
          <p:cNvSpPr>
            <a:spLocks noGrp="1"/>
          </p:cNvSpPr>
          <p:nvPr>
            <p:ph type="pic" sz="quarter" idx="12"/>
          </p:nvPr>
        </p:nvSpPr>
        <p:spPr>
          <a:xfrm>
            <a:off x="6473373" y="2119573"/>
            <a:ext cx="4281715" cy="2618853"/>
          </a:xfrm>
          <a:custGeom>
            <a:avLst/>
            <a:gdLst>
              <a:gd name="connsiteX0" fmla="*/ 0 w 4281715"/>
              <a:gd name="connsiteY0" fmla="*/ 0 h 2618853"/>
              <a:gd name="connsiteX1" fmla="*/ 4281715 w 4281715"/>
              <a:gd name="connsiteY1" fmla="*/ 0 h 2618853"/>
              <a:gd name="connsiteX2" fmla="*/ 4281715 w 4281715"/>
              <a:gd name="connsiteY2" fmla="*/ 2618853 h 2618853"/>
              <a:gd name="connsiteX3" fmla="*/ 0 w 4281715"/>
              <a:gd name="connsiteY3" fmla="*/ 2618853 h 2618853"/>
            </a:gdLst>
            <a:ahLst/>
            <a:cxnLst>
              <a:cxn ang="0">
                <a:pos x="connsiteX0" y="connsiteY0"/>
              </a:cxn>
              <a:cxn ang="0">
                <a:pos x="connsiteX1" y="connsiteY1"/>
              </a:cxn>
              <a:cxn ang="0">
                <a:pos x="connsiteX2" y="connsiteY2"/>
              </a:cxn>
              <a:cxn ang="0">
                <a:pos x="connsiteX3" y="connsiteY3"/>
              </a:cxn>
            </a:cxnLst>
            <a:rect l="l" t="t" r="r" b="b"/>
            <a:pathLst>
              <a:path w="4281715" h="2618853">
                <a:moveTo>
                  <a:pt x="0" y="0"/>
                </a:moveTo>
                <a:lnTo>
                  <a:pt x="4281715" y="0"/>
                </a:lnTo>
                <a:lnTo>
                  <a:pt x="4281715" y="2618853"/>
                </a:lnTo>
                <a:lnTo>
                  <a:pt x="0" y="2618853"/>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907679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656128BC-1461-4C9F-830F-78608C92E165}"/>
              </a:ext>
            </a:extLst>
          </p:cNvPr>
          <p:cNvSpPr>
            <a:spLocks noGrp="1"/>
          </p:cNvSpPr>
          <p:nvPr>
            <p:ph type="pic" sz="quarter" idx="10"/>
          </p:nvPr>
        </p:nvSpPr>
        <p:spPr>
          <a:xfrm>
            <a:off x="1612893" y="569684"/>
            <a:ext cx="1219200" cy="1088572"/>
          </a:xfrm>
          <a:custGeom>
            <a:avLst/>
            <a:gdLst>
              <a:gd name="connsiteX0" fmla="*/ 0 w 1219200"/>
              <a:gd name="connsiteY0" fmla="*/ 0 h 1088572"/>
              <a:gd name="connsiteX1" fmla="*/ 1219200 w 1219200"/>
              <a:gd name="connsiteY1" fmla="*/ 0 h 1088572"/>
              <a:gd name="connsiteX2" fmla="*/ 1219200 w 1219200"/>
              <a:gd name="connsiteY2" fmla="*/ 1088572 h 1088572"/>
              <a:gd name="connsiteX3" fmla="*/ 0 w 1219200"/>
              <a:gd name="connsiteY3" fmla="*/ 1088572 h 1088572"/>
            </a:gdLst>
            <a:ahLst/>
            <a:cxnLst>
              <a:cxn ang="0">
                <a:pos x="connsiteX0" y="connsiteY0"/>
              </a:cxn>
              <a:cxn ang="0">
                <a:pos x="connsiteX1" y="connsiteY1"/>
              </a:cxn>
              <a:cxn ang="0">
                <a:pos x="connsiteX2" y="connsiteY2"/>
              </a:cxn>
              <a:cxn ang="0">
                <a:pos x="connsiteX3" y="connsiteY3"/>
              </a:cxn>
            </a:cxnLst>
            <a:rect l="l" t="t" r="r" b="b"/>
            <a:pathLst>
              <a:path w="1219200" h="1088572">
                <a:moveTo>
                  <a:pt x="0" y="0"/>
                </a:moveTo>
                <a:lnTo>
                  <a:pt x="1219200" y="0"/>
                </a:lnTo>
                <a:lnTo>
                  <a:pt x="1219200" y="1088572"/>
                </a:lnTo>
                <a:lnTo>
                  <a:pt x="0" y="1088572"/>
                </a:lnTo>
                <a:close/>
              </a:path>
            </a:pathLst>
          </a:custGeom>
        </p:spPr>
        <p:txBody>
          <a:bodyPr wrap="square">
            <a:noAutofit/>
          </a:bodyPr>
          <a:lstStyle>
            <a:lvl1pPr>
              <a:defRPr sz="1200"/>
            </a:lvl1pPr>
          </a:lstStyle>
          <a:p>
            <a:endParaRPr lang="en-US"/>
          </a:p>
        </p:txBody>
      </p:sp>
      <p:sp>
        <p:nvSpPr>
          <p:cNvPr id="20" name="Freeform: Shape 19">
            <a:extLst>
              <a:ext uri="{FF2B5EF4-FFF2-40B4-BE49-F238E27FC236}">
                <a16:creationId xmlns:a16="http://schemas.microsoft.com/office/drawing/2014/main" id="{35885E5D-3BF1-4D6C-9B77-6C0103662F82}"/>
              </a:ext>
            </a:extLst>
          </p:cNvPr>
          <p:cNvSpPr>
            <a:spLocks noGrp="1"/>
          </p:cNvSpPr>
          <p:nvPr>
            <p:ph type="pic" sz="quarter" idx="11"/>
          </p:nvPr>
        </p:nvSpPr>
        <p:spPr>
          <a:xfrm>
            <a:off x="3234866" y="569684"/>
            <a:ext cx="1219200" cy="1088572"/>
          </a:xfrm>
          <a:custGeom>
            <a:avLst/>
            <a:gdLst>
              <a:gd name="connsiteX0" fmla="*/ 0 w 1219200"/>
              <a:gd name="connsiteY0" fmla="*/ 0 h 1088572"/>
              <a:gd name="connsiteX1" fmla="*/ 1219200 w 1219200"/>
              <a:gd name="connsiteY1" fmla="*/ 0 h 1088572"/>
              <a:gd name="connsiteX2" fmla="*/ 1219200 w 1219200"/>
              <a:gd name="connsiteY2" fmla="*/ 1088572 h 1088572"/>
              <a:gd name="connsiteX3" fmla="*/ 0 w 1219200"/>
              <a:gd name="connsiteY3" fmla="*/ 1088572 h 1088572"/>
            </a:gdLst>
            <a:ahLst/>
            <a:cxnLst>
              <a:cxn ang="0">
                <a:pos x="connsiteX0" y="connsiteY0"/>
              </a:cxn>
              <a:cxn ang="0">
                <a:pos x="connsiteX1" y="connsiteY1"/>
              </a:cxn>
              <a:cxn ang="0">
                <a:pos x="connsiteX2" y="connsiteY2"/>
              </a:cxn>
              <a:cxn ang="0">
                <a:pos x="connsiteX3" y="connsiteY3"/>
              </a:cxn>
            </a:cxnLst>
            <a:rect l="l" t="t" r="r" b="b"/>
            <a:pathLst>
              <a:path w="1219200" h="1088572">
                <a:moveTo>
                  <a:pt x="0" y="0"/>
                </a:moveTo>
                <a:lnTo>
                  <a:pt x="1219200" y="0"/>
                </a:lnTo>
                <a:lnTo>
                  <a:pt x="1219200" y="1088572"/>
                </a:lnTo>
                <a:lnTo>
                  <a:pt x="0" y="1088572"/>
                </a:lnTo>
                <a:close/>
              </a:path>
            </a:pathLst>
          </a:custGeom>
        </p:spPr>
        <p:txBody>
          <a:bodyPr wrap="square">
            <a:noAutofit/>
          </a:bodyPr>
          <a:lstStyle>
            <a:lvl1pPr>
              <a:defRPr sz="1200"/>
            </a:lvl1pPr>
          </a:lstStyle>
          <a:p>
            <a:endParaRPr lang="en-US"/>
          </a:p>
        </p:txBody>
      </p:sp>
      <p:sp>
        <p:nvSpPr>
          <p:cNvPr id="21" name="Freeform: Shape 20">
            <a:extLst>
              <a:ext uri="{FF2B5EF4-FFF2-40B4-BE49-F238E27FC236}">
                <a16:creationId xmlns:a16="http://schemas.microsoft.com/office/drawing/2014/main" id="{33A4B648-DF0B-4AB5-AE3A-641B4AAAA258}"/>
              </a:ext>
            </a:extLst>
          </p:cNvPr>
          <p:cNvSpPr>
            <a:spLocks noGrp="1"/>
          </p:cNvSpPr>
          <p:nvPr>
            <p:ph type="pic" sz="quarter" idx="12"/>
          </p:nvPr>
        </p:nvSpPr>
        <p:spPr>
          <a:xfrm>
            <a:off x="4856839" y="569684"/>
            <a:ext cx="1219200" cy="1088572"/>
          </a:xfrm>
          <a:custGeom>
            <a:avLst/>
            <a:gdLst>
              <a:gd name="connsiteX0" fmla="*/ 0 w 1219200"/>
              <a:gd name="connsiteY0" fmla="*/ 0 h 1088572"/>
              <a:gd name="connsiteX1" fmla="*/ 1219200 w 1219200"/>
              <a:gd name="connsiteY1" fmla="*/ 0 h 1088572"/>
              <a:gd name="connsiteX2" fmla="*/ 1219200 w 1219200"/>
              <a:gd name="connsiteY2" fmla="*/ 1088572 h 1088572"/>
              <a:gd name="connsiteX3" fmla="*/ 0 w 1219200"/>
              <a:gd name="connsiteY3" fmla="*/ 1088572 h 1088572"/>
            </a:gdLst>
            <a:ahLst/>
            <a:cxnLst>
              <a:cxn ang="0">
                <a:pos x="connsiteX0" y="connsiteY0"/>
              </a:cxn>
              <a:cxn ang="0">
                <a:pos x="connsiteX1" y="connsiteY1"/>
              </a:cxn>
              <a:cxn ang="0">
                <a:pos x="connsiteX2" y="connsiteY2"/>
              </a:cxn>
              <a:cxn ang="0">
                <a:pos x="connsiteX3" y="connsiteY3"/>
              </a:cxn>
            </a:cxnLst>
            <a:rect l="l" t="t" r="r" b="b"/>
            <a:pathLst>
              <a:path w="1219200" h="1088572">
                <a:moveTo>
                  <a:pt x="0" y="0"/>
                </a:moveTo>
                <a:lnTo>
                  <a:pt x="1219200" y="0"/>
                </a:lnTo>
                <a:lnTo>
                  <a:pt x="1219200" y="1088572"/>
                </a:lnTo>
                <a:lnTo>
                  <a:pt x="0" y="1088572"/>
                </a:lnTo>
                <a:close/>
              </a:path>
            </a:pathLst>
          </a:custGeom>
        </p:spPr>
        <p:txBody>
          <a:bodyPr wrap="square">
            <a:noAutofit/>
          </a:bodyPr>
          <a:lstStyle>
            <a:lvl1pPr>
              <a:defRPr sz="1200"/>
            </a:lvl1pPr>
          </a:lstStyle>
          <a:p>
            <a:endParaRPr lang="en-US"/>
          </a:p>
        </p:txBody>
      </p:sp>
      <p:sp>
        <p:nvSpPr>
          <p:cNvPr id="22" name="Freeform: Shape 21">
            <a:extLst>
              <a:ext uri="{FF2B5EF4-FFF2-40B4-BE49-F238E27FC236}">
                <a16:creationId xmlns:a16="http://schemas.microsoft.com/office/drawing/2014/main" id="{3CAAB45B-E805-4CA8-8619-50EC4EDC5611}"/>
              </a:ext>
            </a:extLst>
          </p:cNvPr>
          <p:cNvSpPr>
            <a:spLocks noGrp="1"/>
          </p:cNvSpPr>
          <p:nvPr>
            <p:ph type="pic" sz="quarter" idx="13"/>
          </p:nvPr>
        </p:nvSpPr>
        <p:spPr>
          <a:xfrm>
            <a:off x="6478812" y="569684"/>
            <a:ext cx="1219200" cy="1088572"/>
          </a:xfrm>
          <a:custGeom>
            <a:avLst/>
            <a:gdLst>
              <a:gd name="connsiteX0" fmla="*/ 0 w 1219200"/>
              <a:gd name="connsiteY0" fmla="*/ 0 h 1088572"/>
              <a:gd name="connsiteX1" fmla="*/ 1219200 w 1219200"/>
              <a:gd name="connsiteY1" fmla="*/ 0 h 1088572"/>
              <a:gd name="connsiteX2" fmla="*/ 1219200 w 1219200"/>
              <a:gd name="connsiteY2" fmla="*/ 1088572 h 1088572"/>
              <a:gd name="connsiteX3" fmla="*/ 0 w 1219200"/>
              <a:gd name="connsiteY3" fmla="*/ 1088572 h 1088572"/>
            </a:gdLst>
            <a:ahLst/>
            <a:cxnLst>
              <a:cxn ang="0">
                <a:pos x="connsiteX0" y="connsiteY0"/>
              </a:cxn>
              <a:cxn ang="0">
                <a:pos x="connsiteX1" y="connsiteY1"/>
              </a:cxn>
              <a:cxn ang="0">
                <a:pos x="connsiteX2" y="connsiteY2"/>
              </a:cxn>
              <a:cxn ang="0">
                <a:pos x="connsiteX3" y="connsiteY3"/>
              </a:cxn>
            </a:cxnLst>
            <a:rect l="l" t="t" r="r" b="b"/>
            <a:pathLst>
              <a:path w="1219200" h="1088572">
                <a:moveTo>
                  <a:pt x="0" y="0"/>
                </a:moveTo>
                <a:lnTo>
                  <a:pt x="1219200" y="0"/>
                </a:lnTo>
                <a:lnTo>
                  <a:pt x="1219200" y="1088572"/>
                </a:lnTo>
                <a:lnTo>
                  <a:pt x="0" y="1088572"/>
                </a:lnTo>
                <a:close/>
              </a:path>
            </a:pathLst>
          </a:custGeom>
        </p:spPr>
        <p:txBody>
          <a:bodyPr wrap="square">
            <a:noAutofit/>
          </a:bodyPr>
          <a:lstStyle>
            <a:lvl1pPr>
              <a:defRPr sz="1200"/>
            </a:lvl1pPr>
          </a:lstStyle>
          <a:p>
            <a:endParaRPr lang="en-US"/>
          </a:p>
        </p:txBody>
      </p:sp>
      <p:sp>
        <p:nvSpPr>
          <p:cNvPr id="23" name="Freeform: Shape 22">
            <a:extLst>
              <a:ext uri="{FF2B5EF4-FFF2-40B4-BE49-F238E27FC236}">
                <a16:creationId xmlns:a16="http://schemas.microsoft.com/office/drawing/2014/main" id="{FDB03D30-992B-481B-861C-3D8E641BBB23}"/>
              </a:ext>
            </a:extLst>
          </p:cNvPr>
          <p:cNvSpPr>
            <a:spLocks noGrp="1"/>
          </p:cNvSpPr>
          <p:nvPr>
            <p:ph type="pic" sz="quarter" idx="14"/>
          </p:nvPr>
        </p:nvSpPr>
        <p:spPr>
          <a:xfrm>
            <a:off x="8100785" y="569684"/>
            <a:ext cx="1219200" cy="1088572"/>
          </a:xfrm>
          <a:custGeom>
            <a:avLst/>
            <a:gdLst>
              <a:gd name="connsiteX0" fmla="*/ 0 w 1219200"/>
              <a:gd name="connsiteY0" fmla="*/ 0 h 1088572"/>
              <a:gd name="connsiteX1" fmla="*/ 1219200 w 1219200"/>
              <a:gd name="connsiteY1" fmla="*/ 0 h 1088572"/>
              <a:gd name="connsiteX2" fmla="*/ 1219200 w 1219200"/>
              <a:gd name="connsiteY2" fmla="*/ 1088572 h 1088572"/>
              <a:gd name="connsiteX3" fmla="*/ 0 w 1219200"/>
              <a:gd name="connsiteY3" fmla="*/ 1088572 h 1088572"/>
            </a:gdLst>
            <a:ahLst/>
            <a:cxnLst>
              <a:cxn ang="0">
                <a:pos x="connsiteX0" y="connsiteY0"/>
              </a:cxn>
              <a:cxn ang="0">
                <a:pos x="connsiteX1" y="connsiteY1"/>
              </a:cxn>
              <a:cxn ang="0">
                <a:pos x="connsiteX2" y="connsiteY2"/>
              </a:cxn>
              <a:cxn ang="0">
                <a:pos x="connsiteX3" y="connsiteY3"/>
              </a:cxn>
            </a:cxnLst>
            <a:rect l="l" t="t" r="r" b="b"/>
            <a:pathLst>
              <a:path w="1219200" h="1088572">
                <a:moveTo>
                  <a:pt x="0" y="0"/>
                </a:moveTo>
                <a:lnTo>
                  <a:pt x="1219200" y="0"/>
                </a:lnTo>
                <a:lnTo>
                  <a:pt x="1219200" y="1088572"/>
                </a:lnTo>
                <a:lnTo>
                  <a:pt x="0" y="1088572"/>
                </a:lnTo>
                <a:close/>
              </a:path>
            </a:pathLst>
          </a:custGeom>
        </p:spPr>
        <p:txBody>
          <a:bodyPr wrap="square">
            <a:noAutofit/>
          </a:bodyPr>
          <a:lstStyle>
            <a:lvl1pPr>
              <a:defRPr sz="1200"/>
            </a:lvl1pPr>
          </a:lstStyle>
          <a:p>
            <a:endParaRPr lang="en-US"/>
          </a:p>
        </p:txBody>
      </p:sp>
      <p:sp>
        <p:nvSpPr>
          <p:cNvPr id="24" name="Freeform: Shape 23">
            <a:extLst>
              <a:ext uri="{FF2B5EF4-FFF2-40B4-BE49-F238E27FC236}">
                <a16:creationId xmlns:a16="http://schemas.microsoft.com/office/drawing/2014/main" id="{825EDFC7-3E64-4B63-BB3F-3D2B499F71ED}"/>
              </a:ext>
            </a:extLst>
          </p:cNvPr>
          <p:cNvSpPr>
            <a:spLocks noGrp="1"/>
          </p:cNvSpPr>
          <p:nvPr>
            <p:ph type="pic" sz="quarter" idx="15"/>
          </p:nvPr>
        </p:nvSpPr>
        <p:spPr>
          <a:xfrm>
            <a:off x="9679219" y="569684"/>
            <a:ext cx="1219200" cy="1088572"/>
          </a:xfrm>
          <a:custGeom>
            <a:avLst/>
            <a:gdLst>
              <a:gd name="connsiteX0" fmla="*/ 0 w 1219200"/>
              <a:gd name="connsiteY0" fmla="*/ 0 h 1088572"/>
              <a:gd name="connsiteX1" fmla="*/ 1219200 w 1219200"/>
              <a:gd name="connsiteY1" fmla="*/ 0 h 1088572"/>
              <a:gd name="connsiteX2" fmla="*/ 1219200 w 1219200"/>
              <a:gd name="connsiteY2" fmla="*/ 1088572 h 1088572"/>
              <a:gd name="connsiteX3" fmla="*/ 0 w 1219200"/>
              <a:gd name="connsiteY3" fmla="*/ 1088572 h 1088572"/>
            </a:gdLst>
            <a:ahLst/>
            <a:cxnLst>
              <a:cxn ang="0">
                <a:pos x="connsiteX0" y="connsiteY0"/>
              </a:cxn>
              <a:cxn ang="0">
                <a:pos x="connsiteX1" y="connsiteY1"/>
              </a:cxn>
              <a:cxn ang="0">
                <a:pos x="connsiteX2" y="connsiteY2"/>
              </a:cxn>
              <a:cxn ang="0">
                <a:pos x="connsiteX3" y="connsiteY3"/>
              </a:cxn>
            </a:cxnLst>
            <a:rect l="l" t="t" r="r" b="b"/>
            <a:pathLst>
              <a:path w="1219200" h="1088572">
                <a:moveTo>
                  <a:pt x="0" y="0"/>
                </a:moveTo>
                <a:lnTo>
                  <a:pt x="1219200" y="0"/>
                </a:lnTo>
                <a:lnTo>
                  <a:pt x="1219200" y="1088572"/>
                </a:lnTo>
                <a:lnTo>
                  <a:pt x="0" y="1088572"/>
                </a:lnTo>
                <a:close/>
              </a:path>
            </a:pathLst>
          </a:custGeom>
        </p:spPr>
        <p:txBody>
          <a:bodyPr wrap="square">
            <a:noAutofit/>
          </a:bodyPr>
          <a:lstStyle>
            <a:lvl1pPr>
              <a:defRPr sz="1200"/>
            </a:lvl1pPr>
          </a:lstStyle>
          <a:p>
            <a:endParaRPr lang="en-US"/>
          </a:p>
        </p:txBody>
      </p:sp>
      <p:sp>
        <p:nvSpPr>
          <p:cNvPr id="18" name="Freeform: Shape 17">
            <a:extLst>
              <a:ext uri="{FF2B5EF4-FFF2-40B4-BE49-F238E27FC236}">
                <a16:creationId xmlns:a16="http://schemas.microsoft.com/office/drawing/2014/main" id="{06FA9358-DFB6-4A47-AFBA-94FD716085DC}"/>
              </a:ext>
            </a:extLst>
          </p:cNvPr>
          <p:cNvSpPr>
            <a:spLocks noGrp="1"/>
          </p:cNvSpPr>
          <p:nvPr>
            <p:ph type="pic" sz="quarter" idx="16"/>
          </p:nvPr>
        </p:nvSpPr>
        <p:spPr>
          <a:xfrm>
            <a:off x="0" y="2002972"/>
            <a:ext cx="12192000" cy="3904343"/>
          </a:xfrm>
          <a:custGeom>
            <a:avLst/>
            <a:gdLst>
              <a:gd name="connsiteX0" fmla="*/ 0 w 12192000"/>
              <a:gd name="connsiteY0" fmla="*/ 0 h 3904343"/>
              <a:gd name="connsiteX1" fmla="*/ 12192000 w 12192000"/>
              <a:gd name="connsiteY1" fmla="*/ 0 h 3904343"/>
              <a:gd name="connsiteX2" fmla="*/ 12192000 w 12192000"/>
              <a:gd name="connsiteY2" fmla="*/ 3904343 h 3904343"/>
              <a:gd name="connsiteX3" fmla="*/ 0 w 12192000"/>
              <a:gd name="connsiteY3" fmla="*/ 3904343 h 3904343"/>
            </a:gdLst>
            <a:ahLst/>
            <a:cxnLst>
              <a:cxn ang="0">
                <a:pos x="connsiteX0" y="connsiteY0"/>
              </a:cxn>
              <a:cxn ang="0">
                <a:pos x="connsiteX1" y="connsiteY1"/>
              </a:cxn>
              <a:cxn ang="0">
                <a:pos x="connsiteX2" y="connsiteY2"/>
              </a:cxn>
              <a:cxn ang="0">
                <a:pos x="connsiteX3" y="connsiteY3"/>
              </a:cxn>
            </a:cxnLst>
            <a:rect l="l" t="t" r="r" b="b"/>
            <a:pathLst>
              <a:path w="12192000" h="3904343">
                <a:moveTo>
                  <a:pt x="0" y="0"/>
                </a:moveTo>
                <a:lnTo>
                  <a:pt x="12192000" y="0"/>
                </a:lnTo>
                <a:lnTo>
                  <a:pt x="12192000" y="3904343"/>
                </a:lnTo>
                <a:lnTo>
                  <a:pt x="0" y="3904343"/>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608682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D4BF79A9-C62E-4230-BBF3-BD7752C3CC6E}"/>
              </a:ext>
            </a:extLst>
          </p:cNvPr>
          <p:cNvSpPr>
            <a:spLocks noGrp="1"/>
          </p:cNvSpPr>
          <p:nvPr>
            <p:ph type="pic" sz="quarter" idx="10"/>
          </p:nvPr>
        </p:nvSpPr>
        <p:spPr>
          <a:xfrm>
            <a:off x="0" y="482600"/>
            <a:ext cx="12192000" cy="5892800"/>
          </a:xfrm>
          <a:custGeom>
            <a:avLst/>
            <a:gdLst>
              <a:gd name="connsiteX0" fmla="*/ 0 w 11756571"/>
              <a:gd name="connsiteY0" fmla="*/ 0 h 6415315"/>
              <a:gd name="connsiteX1" fmla="*/ 11756571 w 11756571"/>
              <a:gd name="connsiteY1" fmla="*/ 0 h 6415315"/>
              <a:gd name="connsiteX2" fmla="*/ 11756571 w 11756571"/>
              <a:gd name="connsiteY2" fmla="*/ 6415315 h 6415315"/>
              <a:gd name="connsiteX3" fmla="*/ 0 w 11756571"/>
              <a:gd name="connsiteY3" fmla="*/ 6415315 h 6415315"/>
            </a:gdLst>
            <a:ahLst/>
            <a:cxnLst>
              <a:cxn ang="0">
                <a:pos x="connsiteX0" y="connsiteY0"/>
              </a:cxn>
              <a:cxn ang="0">
                <a:pos x="connsiteX1" y="connsiteY1"/>
              </a:cxn>
              <a:cxn ang="0">
                <a:pos x="connsiteX2" y="connsiteY2"/>
              </a:cxn>
              <a:cxn ang="0">
                <a:pos x="connsiteX3" y="connsiteY3"/>
              </a:cxn>
            </a:cxnLst>
            <a:rect l="l" t="t" r="r" b="b"/>
            <a:pathLst>
              <a:path w="11756571" h="6415315">
                <a:moveTo>
                  <a:pt x="0" y="0"/>
                </a:moveTo>
                <a:lnTo>
                  <a:pt x="11756571" y="0"/>
                </a:lnTo>
                <a:lnTo>
                  <a:pt x="11756571" y="6415315"/>
                </a:lnTo>
                <a:lnTo>
                  <a:pt x="0" y="6415315"/>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085863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9A106206-D418-460F-A4EA-DA1F099AC8CE}"/>
              </a:ext>
            </a:extLst>
          </p:cNvPr>
          <p:cNvSpPr>
            <a:spLocks noGrp="1"/>
          </p:cNvSpPr>
          <p:nvPr>
            <p:ph type="pic" sz="quarter" idx="10"/>
          </p:nvPr>
        </p:nvSpPr>
        <p:spPr>
          <a:xfrm>
            <a:off x="650738" y="641213"/>
            <a:ext cx="2260873" cy="2260872"/>
          </a:xfrm>
          <a:custGeom>
            <a:avLst/>
            <a:gdLst>
              <a:gd name="connsiteX0" fmla="*/ 1130437 w 2260873"/>
              <a:gd name="connsiteY0" fmla="*/ 0 h 2260872"/>
              <a:gd name="connsiteX1" fmla="*/ 1339232 w 2260873"/>
              <a:gd name="connsiteY1" fmla="*/ 86486 h 2260872"/>
              <a:gd name="connsiteX2" fmla="*/ 2174388 w 2260873"/>
              <a:gd name="connsiteY2" fmla="*/ 921641 h 2260872"/>
              <a:gd name="connsiteX3" fmla="*/ 2174388 w 2260873"/>
              <a:gd name="connsiteY3" fmla="*/ 1339231 h 2260872"/>
              <a:gd name="connsiteX4" fmla="*/ 1339232 w 2260873"/>
              <a:gd name="connsiteY4" fmla="*/ 2174387 h 2260872"/>
              <a:gd name="connsiteX5" fmla="*/ 921642 w 2260873"/>
              <a:gd name="connsiteY5" fmla="*/ 2174387 h 2260872"/>
              <a:gd name="connsiteX6" fmla="*/ 86487 w 2260873"/>
              <a:gd name="connsiteY6" fmla="*/ 1339231 h 2260872"/>
              <a:gd name="connsiteX7" fmla="*/ 86487 w 2260873"/>
              <a:gd name="connsiteY7" fmla="*/ 921641 h 2260872"/>
              <a:gd name="connsiteX8" fmla="*/ 921642 w 2260873"/>
              <a:gd name="connsiteY8" fmla="*/ 86486 h 2260872"/>
              <a:gd name="connsiteX9" fmla="*/ 1130437 w 2260873"/>
              <a:gd name="connsiteY9" fmla="*/ 0 h 226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60873" h="2260872">
                <a:moveTo>
                  <a:pt x="1130437" y="0"/>
                </a:moveTo>
                <a:cubicBezTo>
                  <a:pt x="1206006" y="0"/>
                  <a:pt x="1281575" y="28828"/>
                  <a:pt x="1339232" y="86486"/>
                </a:cubicBezTo>
                <a:lnTo>
                  <a:pt x="2174388" y="921641"/>
                </a:lnTo>
                <a:cubicBezTo>
                  <a:pt x="2289702" y="1036955"/>
                  <a:pt x="2289702" y="1223917"/>
                  <a:pt x="2174388" y="1339231"/>
                </a:cubicBezTo>
                <a:lnTo>
                  <a:pt x="1339232" y="2174387"/>
                </a:lnTo>
                <a:cubicBezTo>
                  <a:pt x="1223918" y="2289701"/>
                  <a:pt x="1036956" y="2289701"/>
                  <a:pt x="921642" y="2174387"/>
                </a:cubicBezTo>
                <a:lnTo>
                  <a:pt x="86487" y="1339231"/>
                </a:lnTo>
                <a:cubicBezTo>
                  <a:pt x="-28828" y="1223917"/>
                  <a:pt x="-28828" y="1036955"/>
                  <a:pt x="86487" y="921641"/>
                </a:cubicBezTo>
                <a:lnTo>
                  <a:pt x="921642" y="86486"/>
                </a:lnTo>
                <a:cubicBezTo>
                  <a:pt x="979299" y="28828"/>
                  <a:pt x="1054868" y="0"/>
                  <a:pt x="1130437" y="0"/>
                </a:cubicBez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335808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4201A8FF-D0AA-4510-8B4C-45614C9C8E76}"/>
              </a:ext>
            </a:extLst>
          </p:cNvPr>
          <p:cNvSpPr>
            <a:spLocks noGrp="1"/>
          </p:cNvSpPr>
          <p:nvPr>
            <p:ph type="pic" sz="quarter" idx="10"/>
          </p:nvPr>
        </p:nvSpPr>
        <p:spPr>
          <a:xfrm>
            <a:off x="6405015" y="515539"/>
            <a:ext cx="5118028" cy="5275376"/>
          </a:xfrm>
          <a:custGeom>
            <a:avLst/>
            <a:gdLst>
              <a:gd name="connsiteX0" fmla="*/ 1904127 w 5118028"/>
              <a:gd name="connsiteY0" fmla="*/ 99 h 5275376"/>
              <a:gd name="connsiteX1" fmla="*/ 2784102 w 5118028"/>
              <a:gd name="connsiteY1" fmla="*/ 258432 h 5275376"/>
              <a:gd name="connsiteX2" fmla="*/ 3476141 w 5118028"/>
              <a:gd name="connsiteY2" fmla="*/ 798917 h 5275376"/>
              <a:gd name="connsiteX3" fmla="*/ 4991763 w 5118028"/>
              <a:gd name="connsiteY3" fmla="*/ 2924825 h 5275376"/>
              <a:gd name="connsiteX4" fmla="*/ 1308515 w 5118028"/>
              <a:gd name="connsiteY4" fmla="*/ 5254916 h 5275376"/>
              <a:gd name="connsiteX5" fmla="*/ 759460 w 5118028"/>
              <a:gd name="connsiteY5" fmla="*/ 882992 h 5275376"/>
              <a:gd name="connsiteX6" fmla="*/ 1904127 w 5118028"/>
              <a:gd name="connsiteY6" fmla="*/ 99 h 5275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8028" h="5275376">
                <a:moveTo>
                  <a:pt x="1904127" y="99"/>
                </a:moveTo>
                <a:cubicBezTo>
                  <a:pt x="2222357" y="-3976"/>
                  <a:pt x="2533882" y="119182"/>
                  <a:pt x="2784102" y="258432"/>
                </a:cubicBezTo>
                <a:cubicBezTo>
                  <a:pt x="3041472" y="402561"/>
                  <a:pt x="3270245" y="582723"/>
                  <a:pt x="3476141" y="798917"/>
                </a:cubicBezTo>
                <a:cubicBezTo>
                  <a:pt x="3910810" y="1267337"/>
                  <a:pt x="4345479" y="1771790"/>
                  <a:pt x="4991763" y="2924825"/>
                </a:cubicBezTo>
                <a:cubicBezTo>
                  <a:pt x="5712398" y="4209978"/>
                  <a:pt x="3195894" y="4966657"/>
                  <a:pt x="1308515" y="5254916"/>
                </a:cubicBezTo>
                <a:cubicBezTo>
                  <a:pt x="-578863" y="5543174"/>
                  <a:pt x="-109878" y="2720641"/>
                  <a:pt x="759460" y="882992"/>
                </a:cubicBezTo>
                <a:cubicBezTo>
                  <a:pt x="1074738" y="220898"/>
                  <a:pt x="1494974" y="5338"/>
                  <a:pt x="1904127" y="99"/>
                </a:cubicBez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986726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37953FB1-96E9-4E64-AED9-6A0BBFF4F80C}"/>
              </a:ext>
            </a:extLst>
          </p:cNvPr>
          <p:cNvSpPr>
            <a:spLocks noGrp="1"/>
          </p:cNvSpPr>
          <p:nvPr>
            <p:ph type="pic" sz="quarter" idx="10"/>
          </p:nvPr>
        </p:nvSpPr>
        <p:spPr>
          <a:xfrm>
            <a:off x="1" y="-1"/>
            <a:ext cx="12192000" cy="3429000"/>
          </a:xfrm>
          <a:custGeom>
            <a:avLst/>
            <a:gdLst>
              <a:gd name="connsiteX0" fmla="*/ 0 w 12192000"/>
              <a:gd name="connsiteY0" fmla="*/ 0 h 3429000"/>
              <a:gd name="connsiteX1" fmla="*/ 12192000 w 12192000"/>
              <a:gd name="connsiteY1" fmla="*/ 0 h 3429000"/>
              <a:gd name="connsiteX2" fmla="*/ 12192000 w 12192000"/>
              <a:gd name="connsiteY2" fmla="*/ 2857489 h 3429000"/>
              <a:gd name="connsiteX3" fmla="*/ 11620489 w 12192000"/>
              <a:gd name="connsiteY3" fmla="*/ 3429000 h 3429000"/>
              <a:gd name="connsiteX4" fmla="*/ 571511 w 12192000"/>
              <a:gd name="connsiteY4" fmla="*/ 3429000 h 3429000"/>
              <a:gd name="connsiteX5" fmla="*/ 0 w 12192000"/>
              <a:gd name="connsiteY5" fmla="*/ 2857489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9000">
                <a:moveTo>
                  <a:pt x="0" y="0"/>
                </a:moveTo>
                <a:lnTo>
                  <a:pt x="12192000" y="0"/>
                </a:lnTo>
                <a:lnTo>
                  <a:pt x="12192000" y="2857489"/>
                </a:lnTo>
                <a:cubicBezTo>
                  <a:pt x="12192000" y="3173126"/>
                  <a:pt x="11936126" y="3429000"/>
                  <a:pt x="11620489" y="3429000"/>
                </a:cubicBezTo>
                <a:lnTo>
                  <a:pt x="571511" y="3429000"/>
                </a:lnTo>
                <a:cubicBezTo>
                  <a:pt x="255874" y="3429000"/>
                  <a:pt x="0" y="3173126"/>
                  <a:pt x="0" y="2857489"/>
                </a:cubicBezTo>
                <a:close/>
              </a:path>
            </a:pathLst>
          </a:custGeom>
        </p:spPr>
        <p:txBody>
          <a:bodyPr wrap="square">
            <a:noAutofit/>
          </a:bodyPr>
          <a:lstStyle>
            <a:lvl1pPr>
              <a:defRPr sz="1200"/>
            </a:lvl1pPr>
          </a:lstStyle>
          <a:p>
            <a:endParaRPr lang="en-US"/>
          </a:p>
        </p:txBody>
      </p:sp>
      <p:sp>
        <p:nvSpPr>
          <p:cNvPr id="15" name="Freeform: Shape 14">
            <a:extLst>
              <a:ext uri="{FF2B5EF4-FFF2-40B4-BE49-F238E27FC236}">
                <a16:creationId xmlns:a16="http://schemas.microsoft.com/office/drawing/2014/main" id="{6497A386-58CE-4AE6-8EC1-8D5CAD6F868F}"/>
              </a:ext>
            </a:extLst>
          </p:cNvPr>
          <p:cNvSpPr>
            <a:spLocks noGrp="1"/>
          </p:cNvSpPr>
          <p:nvPr>
            <p:ph type="pic" sz="quarter" idx="11"/>
          </p:nvPr>
        </p:nvSpPr>
        <p:spPr>
          <a:xfrm>
            <a:off x="6445943" y="1948219"/>
            <a:ext cx="1473958" cy="1473958"/>
          </a:xfrm>
          <a:custGeom>
            <a:avLst/>
            <a:gdLst>
              <a:gd name="connsiteX0" fmla="*/ 736979 w 1473958"/>
              <a:gd name="connsiteY0" fmla="*/ 0 h 1473958"/>
              <a:gd name="connsiteX1" fmla="*/ 1473958 w 1473958"/>
              <a:gd name="connsiteY1" fmla="*/ 736979 h 1473958"/>
              <a:gd name="connsiteX2" fmla="*/ 736979 w 1473958"/>
              <a:gd name="connsiteY2" fmla="*/ 1473958 h 1473958"/>
              <a:gd name="connsiteX3" fmla="*/ 0 w 1473958"/>
              <a:gd name="connsiteY3" fmla="*/ 736979 h 1473958"/>
              <a:gd name="connsiteX4" fmla="*/ 736979 w 1473958"/>
              <a:gd name="connsiteY4" fmla="*/ 0 h 1473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958" h="1473958">
                <a:moveTo>
                  <a:pt x="736979" y="0"/>
                </a:moveTo>
                <a:cubicBezTo>
                  <a:pt x="1144001" y="0"/>
                  <a:pt x="1473958" y="329957"/>
                  <a:pt x="1473958" y="736979"/>
                </a:cubicBezTo>
                <a:cubicBezTo>
                  <a:pt x="1473958" y="1144001"/>
                  <a:pt x="1144001" y="1473958"/>
                  <a:pt x="736979" y="1473958"/>
                </a:cubicBezTo>
                <a:cubicBezTo>
                  <a:pt x="329957" y="1473958"/>
                  <a:pt x="0" y="1144001"/>
                  <a:pt x="0" y="736979"/>
                </a:cubicBezTo>
                <a:cubicBezTo>
                  <a:pt x="0" y="329957"/>
                  <a:pt x="329957" y="0"/>
                  <a:pt x="736979" y="0"/>
                </a:cubicBezTo>
                <a:close/>
              </a:path>
            </a:pathLst>
          </a:custGeom>
        </p:spPr>
        <p:txBody>
          <a:bodyPr wrap="square">
            <a:noAutofit/>
          </a:bodyPr>
          <a:lstStyle>
            <a:lvl1pPr>
              <a:defRPr sz="1200"/>
            </a:lvl1pPr>
          </a:lstStyle>
          <a:p>
            <a:endParaRPr lang="en-US"/>
          </a:p>
        </p:txBody>
      </p:sp>
      <p:sp>
        <p:nvSpPr>
          <p:cNvPr id="14" name="Freeform: Shape 13">
            <a:extLst>
              <a:ext uri="{FF2B5EF4-FFF2-40B4-BE49-F238E27FC236}">
                <a16:creationId xmlns:a16="http://schemas.microsoft.com/office/drawing/2014/main" id="{5B8AAB00-3467-4D40-9A81-D149D6956A7A}"/>
              </a:ext>
            </a:extLst>
          </p:cNvPr>
          <p:cNvSpPr>
            <a:spLocks noGrp="1"/>
          </p:cNvSpPr>
          <p:nvPr>
            <p:ph type="pic" sz="quarter" idx="12"/>
          </p:nvPr>
        </p:nvSpPr>
        <p:spPr>
          <a:xfrm>
            <a:off x="9318972" y="1955041"/>
            <a:ext cx="1473958" cy="1473958"/>
          </a:xfrm>
          <a:custGeom>
            <a:avLst/>
            <a:gdLst>
              <a:gd name="connsiteX0" fmla="*/ 736979 w 1473958"/>
              <a:gd name="connsiteY0" fmla="*/ 0 h 1473958"/>
              <a:gd name="connsiteX1" fmla="*/ 1473958 w 1473958"/>
              <a:gd name="connsiteY1" fmla="*/ 736979 h 1473958"/>
              <a:gd name="connsiteX2" fmla="*/ 736979 w 1473958"/>
              <a:gd name="connsiteY2" fmla="*/ 1473958 h 1473958"/>
              <a:gd name="connsiteX3" fmla="*/ 0 w 1473958"/>
              <a:gd name="connsiteY3" fmla="*/ 736979 h 1473958"/>
              <a:gd name="connsiteX4" fmla="*/ 736979 w 1473958"/>
              <a:gd name="connsiteY4" fmla="*/ 0 h 1473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958" h="1473958">
                <a:moveTo>
                  <a:pt x="736979" y="0"/>
                </a:moveTo>
                <a:cubicBezTo>
                  <a:pt x="1144001" y="0"/>
                  <a:pt x="1473958" y="329957"/>
                  <a:pt x="1473958" y="736979"/>
                </a:cubicBezTo>
                <a:cubicBezTo>
                  <a:pt x="1473958" y="1144001"/>
                  <a:pt x="1144001" y="1473958"/>
                  <a:pt x="736979" y="1473958"/>
                </a:cubicBezTo>
                <a:cubicBezTo>
                  <a:pt x="329957" y="1473958"/>
                  <a:pt x="0" y="1144001"/>
                  <a:pt x="0" y="736979"/>
                </a:cubicBezTo>
                <a:cubicBezTo>
                  <a:pt x="0" y="329957"/>
                  <a:pt x="329957" y="0"/>
                  <a:pt x="736979" y="0"/>
                </a:cubicBez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1838248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B00796B4-8517-4A3F-8213-07149867BA15}"/>
              </a:ext>
            </a:extLst>
          </p:cNvPr>
          <p:cNvSpPr>
            <a:spLocks noGrp="1"/>
          </p:cNvSpPr>
          <p:nvPr>
            <p:ph type="pic" sz="quarter" idx="10"/>
          </p:nvPr>
        </p:nvSpPr>
        <p:spPr>
          <a:xfrm>
            <a:off x="0" y="1146630"/>
            <a:ext cx="6096000" cy="2282371"/>
          </a:xfrm>
          <a:custGeom>
            <a:avLst/>
            <a:gdLst>
              <a:gd name="connsiteX0" fmla="*/ 0 w 6096000"/>
              <a:gd name="connsiteY0" fmla="*/ 0 h 2282371"/>
              <a:gd name="connsiteX1" fmla="*/ 6096000 w 6096000"/>
              <a:gd name="connsiteY1" fmla="*/ 0 h 2282371"/>
              <a:gd name="connsiteX2" fmla="*/ 6096000 w 6096000"/>
              <a:gd name="connsiteY2" fmla="*/ 2282371 h 2282371"/>
              <a:gd name="connsiteX3" fmla="*/ 0 w 6096000"/>
              <a:gd name="connsiteY3" fmla="*/ 2282371 h 2282371"/>
            </a:gdLst>
            <a:ahLst/>
            <a:cxnLst>
              <a:cxn ang="0">
                <a:pos x="connsiteX0" y="connsiteY0"/>
              </a:cxn>
              <a:cxn ang="0">
                <a:pos x="connsiteX1" y="connsiteY1"/>
              </a:cxn>
              <a:cxn ang="0">
                <a:pos x="connsiteX2" y="connsiteY2"/>
              </a:cxn>
              <a:cxn ang="0">
                <a:pos x="connsiteX3" y="connsiteY3"/>
              </a:cxn>
            </a:cxnLst>
            <a:rect l="l" t="t" r="r" b="b"/>
            <a:pathLst>
              <a:path w="6096000" h="2282371">
                <a:moveTo>
                  <a:pt x="0" y="0"/>
                </a:moveTo>
                <a:lnTo>
                  <a:pt x="6096000" y="0"/>
                </a:lnTo>
                <a:lnTo>
                  <a:pt x="6096000" y="2282371"/>
                </a:lnTo>
                <a:lnTo>
                  <a:pt x="0" y="2282371"/>
                </a:lnTo>
                <a:close/>
              </a:path>
            </a:pathLst>
          </a:custGeom>
        </p:spPr>
        <p:txBody>
          <a:bodyPr wrap="square">
            <a:noAutofit/>
          </a:bodyPr>
          <a:lstStyle>
            <a:lvl1pPr>
              <a:defRPr sz="1200"/>
            </a:lvl1pPr>
          </a:lstStyle>
          <a:p>
            <a:endParaRPr lang="en-US"/>
          </a:p>
        </p:txBody>
      </p:sp>
      <p:sp>
        <p:nvSpPr>
          <p:cNvPr id="8" name="Freeform: Shape 7">
            <a:extLst>
              <a:ext uri="{FF2B5EF4-FFF2-40B4-BE49-F238E27FC236}">
                <a16:creationId xmlns:a16="http://schemas.microsoft.com/office/drawing/2014/main" id="{363C3852-68AA-46F8-9143-696E9E7DCF71}"/>
              </a:ext>
            </a:extLst>
          </p:cNvPr>
          <p:cNvSpPr>
            <a:spLocks noGrp="1"/>
          </p:cNvSpPr>
          <p:nvPr>
            <p:ph type="pic" sz="quarter" idx="11"/>
          </p:nvPr>
        </p:nvSpPr>
        <p:spPr>
          <a:xfrm>
            <a:off x="6096000" y="3429001"/>
            <a:ext cx="6096000" cy="2282371"/>
          </a:xfrm>
          <a:custGeom>
            <a:avLst/>
            <a:gdLst>
              <a:gd name="connsiteX0" fmla="*/ 0 w 6096000"/>
              <a:gd name="connsiteY0" fmla="*/ 0 h 2282371"/>
              <a:gd name="connsiteX1" fmla="*/ 6096000 w 6096000"/>
              <a:gd name="connsiteY1" fmla="*/ 0 h 2282371"/>
              <a:gd name="connsiteX2" fmla="*/ 6096000 w 6096000"/>
              <a:gd name="connsiteY2" fmla="*/ 2282371 h 2282371"/>
              <a:gd name="connsiteX3" fmla="*/ 0 w 6096000"/>
              <a:gd name="connsiteY3" fmla="*/ 2282371 h 2282371"/>
            </a:gdLst>
            <a:ahLst/>
            <a:cxnLst>
              <a:cxn ang="0">
                <a:pos x="connsiteX0" y="connsiteY0"/>
              </a:cxn>
              <a:cxn ang="0">
                <a:pos x="connsiteX1" y="connsiteY1"/>
              </a:cxn>
              <a:cxn ang="0">
                <a:pos x="connsiteX2" y="connsiteY2"/>
              </a:cxn>
              <a:cxn ang="0">
                <a:pos x="connsiteX3" y="connsiteY3"/>
              </a:cxn>
            </a:cxnLst>
            <a:rect l="l" t="t" r="r" b="b"/>
            <a:pathLst>
              <a:path w="6096000" h="2282371">
                <a:moveTo>
                  <a:pt x="0" y="0"/>
                </a:moveTo>
                <a:lnTo>
                  <a:pt x="6096000" y="0"/>
                </a:lnTo>
                <a:lnTo>
                  <a:pt x="6096000" y="2282371"/>
                </a:lnTo>
                <a:lnTo>
                  <a:pt x="0" y="2282371"/>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4618189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929C60C8-18F8-490D-AC7E-6072A06ADE94}"/>
              </a:ext>
            </a:extLst>
          </p:cNvPr>
          <p:cNvSpPr>
            <a:spLocks noGrp="1"/>
          </p:cNvSpPr>
          <p:nvPr>
            <p:ph type="pic" sz="quarter" idx="10"/>
          </p:nvPr>
        </p:nvSpPr>
        <p:spPr>
          <a:xfrm>
            <a:off x="719203" y="3455144"/>
            <a:ext cx="1769250" cy="1769250"/>
          </a:xfrm>
          <a:custGeom>
            <a:avLst/>
            <a:gdLst>
              <a:gd name="connsiteX0" fmla="*/ 884625 w 1769250"/>
              <a:gd name="connsiteY0" fmla="*/ 0 h 1769250"/>
              <a:gd name="connsiteX1" fmla="*/ 1048018 w 1769250"/>
              <a:gd name="connsiteY1" fmla="*/ 67680 h 1769250"/>
              <a:gd name="connsiteX2" fmla="*/ 1701570 w 1769250"/>
              <a:gd name="connsiteY2" fmla="*/ 721232 h 1769250"/>
              <a:gd name="connsiteX3" fmla="*/ 1701570 w 1769250"/>
              <a:gd name="connsiteY3" fmla="*/ 1048019 h 1769250"/>
              <a:gd name="connsiteX4" fmla="*/ 1048018 w 1769250"/>
              <a:gd name="connsiteY4" fmla="*/ 1701570 h 1769250"/>
              <a:gd name="connsiteX5" fmla="*/ 721232 w 1769250"/>
              <a:gd name="connsiteY5" fmla="*/ 1701570 h 1769250"/>
              <a:gd name="connsiteX6" fmla="*/ 67680 w 1769250"/>
              <a:gd name="connsiteY6" fmla="*/ 1048019 h 1769250"/>
              <a:gd name="connsiteX7" fmla="*/ 67680 w 1769250"/>
              <a:gd name="connsiteY7" fmla="*/ 721232 h 1769250"/>
              <a:gd name="connsiteX8" fmla="*/ 721232 w 1769250"/>
              <a:gd name="connsiteY8" fmla="*/ 67680 h 1769250"/>
              <a:gd name="connsiteX9" fmla="*/ 884625 w 1769250"/>
              <a:gd name="connsiteY9" fmla="*/ 0 h 176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9250" h="1769250">
                <a:moveTo>
                  <a:pt x="884625" y="0"/>
                </a:moveTo>
                <a:cubicBezTo>
                  <a:pt x="943762" y="0"/>
                  <a:pt x="1002899" y="22560"/>
                  <a:pt x="1048018" y="67680"/>
                </a:cubicBezTo>
                <a:lnTo>
                  <a:pt x="1701570" y="721232"/>
                </a:lnTo>
                <a:cubicBezTo>
                  <a:pt x="1791810" y="811472"/>
                  <a:pt x="1791810" y="957779"/>
                  <a:pt x="1701570" y="1048019"/>
                </a:cubicBezTo>
                <a:lnTo>
                  <a:pt x="1048018" y="1701570"/>
                </a:lnTo>
                <a:cubicBezTo>
                  <a:pt x="957779" y="1791810"/>
                  <a:pt x="811471" y="1791810"/>
                  <a:pt x="721232" y="1701570"/>
                </a:cubicBezTo>
                <a:lnTo>
                  <a:pt x="67680" y="1048019"/>
                </a:lnTo>
                <a:cubicBezTo>
                  <a:pt x="-22560" y="957779"/>
                  <a:pt x="-22560" y="811472"/>
                  <a:pt x="67680" y="721232"/>
                </a:cubicBezTo>
                <a:lnTo>
                  <a:pt x="721232" y="67680"/>
                </a:lnTo>
                <a:cubicBezTo>
                  <a:pt x="766352" y="22560"/>
                  <a:pt x="825488" y="0"/>
                  <a:pt x="884625" y="0"/>
                </a:cubicBezTo>
                <a:close/>
              </a:path>
            </a:pathLst>
          </a:custGeom>
        </p:spPr>
        <p:txBody>
          <a:bodyPr wrap="square">
            <a:noAutofit/>
          </a:bodyPr>
          <a:lstStyle>
            <a:lvl1pPr>
              <a:defRPr sz="1200"/>
            </a:lvl1pPr>
          </a:lstStyle>
          <a:p>
            <a:endParaRPr lang="en-US"/>
          </a:p>
        </p:txBody>
      </p:sp>
      <p:sp>
        <p:nvSpPr>
          <p:cNvPr id="8" name="Freeform: Shape 7">
            <a:extLst>
              <a:ext uri="{FF2B5EF4-FFF2-40B4-BE49-F238E27FC236}">
                <a16:creationId xmlns:a16="http://schemas.microsoft.com/office/drawing/2014/main" id="{30EACF48-1278-42B4-BF9C-6DC58F90FA14}"/>
              </a:ext>
            </a:extLst>
          </p:cNvPr>
          <p:cNvSpPr>
            <a:spLocks noGrp="1"/>
          </p:cNvSpPr>
          <p:nvPr>
            <p:ph type="pic" sz="quarter" idx="11"/>
          </p:nvPr>
        </p:nvSpPr>
        <p:spPr>
          <a:xfrm>
            <a:off x="5530689" y="3455142"/>
            <a:ext cx="1769250" cy="1769250"/>
          </a:xfrm>
          <a:custGeom>
            <a:avLst/>
            <a:gdLst>
              <a:gd name="connsiteX0" fmla="*/ 884625 w 1769250"/>
              <a:gd name="connsiteY0" fmla="*/ 0 h 1769250"/>
              <a:gd name="connsiteX1" fmla="*/ 1048019 w 1769250"/>
              <a:gd name="connsiteY1" fmla="*/ 67680 h 1769250"/>
              <a:gd name="connsiteX2" fmla="*/ 1701570 w 1769250"/>
              <a:gd name="connsiteY2" fmla="*/ 721232 h 1769250"/>
              <a:gd name="connsiteX3" fmla="*/ 1701570 w 1769250"/>
              <a:gd name="connsiteY3" fmla="*/ 1048019 h 1769250"/>
              <a:gd name="connsiteX4" fmla="*/ 1048019 w 1769250"/>
              <a:gd name="connsiteY4" fmla="*/ 1701570 h 1769250"/>
              <a:gd name="connsiteX5" fmla="*/ 721232 w 1769250"/>
              <a:gd name="connsiteY5" fmla="*/ 1701570 h 1769250"/>
              <a:gd name="connsiteX6" fmla="*/ 67680 w 1769250"/>
              <a:gd name="connsiteY6" fmla="*/ 1048019 h 1769250"/>
              <a:gd name="connsiteX7" fmla="*/ 67680 w 1769250"/>
              <a:gd name="connsiteY7" fmla="*/ 721232 h 1769250"/>
              <a:gd name="connsiteX8" fmla="*/ 721232 w 1769250"/>
              <a:gd name="connsiteY8" fmla="*/ 67680 h 1769250"/>
              <a:gd name="connsiteX9" fmla="*/ 884625 w 1769250"/>
              <a:gd name="connsiteY9" fmla="*/ 0 h 176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9250" h="1769250">
                <a:moveTo>
                  <a:pt x="884625" y="0"/>
                </a:moveTo>
                <a:cubicBezTo>
                  <a:pt x="943762" y="0"/>
                  <a:pt x="1002899" y="22560"/>
                  <a:pt x="1048019" y="67680"/>
                </a:cubicBezTo>
                <a:lnTo>
                  <a:pt x="1701570" y="721232"/>
                </a:lnTo>
                <a:cubicBezTo>
                  <a:pt x="1791810" y="811472"/>
                  <a:pt x="1791810" y="957779"/>
                  <a:pt x="1701570" y="1048019"/>
                </a:cubicBezTo>
                <a:lnTo>
                  <a:pt x="1048019" y="1701570"/>
                </a:lnTo>
                <a:cubicBezTo>
                  <a:pt x="957779" y="1791810"/>
                  <a:pt x="811472" y="1791810"/>
                  <a:pt x="721232" y="1701570"/>
                </a:cubicBezTo>
                <a:lnTo>
                  <a:pt x="67680" y="1048019"/>
                </a:lnTo>
                <a:cubicBezTo>
                  <a:pt x="-22560" y="957779"/>
                  <a:pt x="-22560" y="811472"/>
                  <a:pt x="67680" y="721232"/>
                </a:cubicBezTo>
                <a:lnTo>
                  <a:pt x="721232" y="67680"/>
                </a:lnTo>
                <a:cubicBezTo>
                  <a:pt x="766352" y="22560"/>
                  <a:pt x="825489" y="0"/>
                  <a:pt x="884625" y="0"/>
                </a:cubicBez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5417570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80336A56-DE4E-4C8E-B8F6-F2B22DFB2EDE}"/>
              </a:ext>
            </a:extLst>
          </p:cNvPr>
          <p:cNvSpPr>
            <a:spLocks noGrp="1"/>
          </p:cNvSpPr>
          <p:nvPr>
            <p:ph type="pic" sz="quarter" idx="10"/>
          </p:nvPr>
        </p:nvSpPr>
        <p:spPr>
          <a:xfrm>
            <a:off x="1953911" y="1775504"/>
            <a:ext cx="1343462" cy="1343462"/>
          </a:xfrm>
          <a:custGeom>
            <a:avLst/>
            <a:gdLst>
              <a:gd name="connsiteX0" fmla="*/ 671731 w 1343462"/>
              <a:gd name="connsiteY0" fmla="*/ 0 h 1343462"/>
              <a:gd name="connsiteX1" fmla="*/ 1343462 w 1343462"/>
              <a:gd name="connsiteY1" fmla="*/ 671731 h 1343462"/>
              <a:gd name="connsiteX2" fmla="*/ 671731 w 1343462"/>
              <a:gd name="connsiteY2" fmla="*/ 1343462 h 1343462"/>
              <a:gd name="connsiteX3" fmla="*/ 0 w 1343462"/>
              <a:gd name="connsiteY3" fmla="*/ 671731 h 1343462"/>
              <a:gd name="connsiteX4" fmla="*/ 671731 w 1343462"/>
              <a:gd name="connsiteY4" fmla="*/ 0 h 134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462" h="1343462">
                <a:moveTo>
                  <a:pt x="671731" y="0"/>
                </a:moveTo>
                <a:cubicBezTo>
                  <a:pt x="1042718" y="0"/>
                  <a:pt x="1343462" y="300744"/>
                  <a:pt x="1343462" y="671731"/>
                </a:cubicBezTo>
                <a:cubicBezTo>
                  <a:pt x="1343462" y="1042718"/>
                  <a:pt x="1042718" y="1343462"/>
                  <a:pt x="671731" y="1343462"/>
                </a:cubicBezTo>
                <a:cubicBezTo>
                  <a:pt x="300744" y="1343462"/>
                  <a:pt x="0" y="1042718"/>
                  <a:pt x="0" y="671731"/>
                </a:cubicBezTo>
                <a:cubicBezTo>
                  <a:pt x="0" y="300744"/>
                  <a:pt x="300744" y="0"/>
                  <a:pt x="671731" y="0"/>
                </a:cubicBezTo>
                <a:close/>
              </a:path>
            </a:pathLst>
          </a:custGeom>
        </p:spPr>
        <p:txBody>
          <a:bodyPr wrap="square">
            <a:noAutofit/>
          </a:bodyPr>
          <a:lstStyle>
            <a:lvl1pPr>
              <a:defRPr sz="1200"/>
            </a:lvl1pPr>
          </a:lstStyle>
          <a:p>
            <a:endParaRPr lang="en-US"/>
          </a:p>
        </p:txBody>
      </p:sp>
      <p:sp>
        <p:nvSpPr>
          <p:cNvPr id="14" name="Freeform: Shape 13">
            <a:extLst>
              <a:ext uri="{FF2B5EF4-FFF2-40B4-BE49-F238E27FC236}">
                <a16:creationId xmlns:a16="http://schemas.microsoft.com/office/drawing/2014/main" id="{4AECD6E9-7808-4102-83D2-A495A9281F7D}"/>
              </a:ext>
            </a:extLst>
          </p:cNvPr>
          <p:cNvSpPr>
            <a:spLocks noGrp="1"/>
          </p:cNvSpPr>
          <p:nvPr>
            <p:ph type="pic" sz="quarter" idx="11"/>
          </p:nvPr>
        </p:nvSpPr>
        <p:spPr>
          <a:xfrm>
            <a:off x="4299787" y="1775504"/>
            <a:ext cx="1343462" cy="1343462"/>
          </a:xfrm>
          <a:custGeom>
            <a:avLst/>
            <a:gdLst>
              <a:gd name="connsiteX0" fmla="*/ 671731 w 1343462"/>
              <a:gd name="connsiteY0" fmla="*/ 0 h 1343462"/>
              <a:gd name="connsiteX1" fmla="*/ 1343462 w 1343462"/>
              <a:gd name="connsiteY1" fmla="*/ 671731 h 1343462"/>
              <a:gd name="connsiteX2" fmla="*/ 671731 w 1343462"/>
              <a:gd name="connsiteY2" fmla="*/ 1343462 h 1343462"/>
              <a:gd name="connsiteX3" fmla="*/ 0 w 1343462"/>
              <a:gd name="connsiteY3" fmla="*/ 671731 h 1343462"/>
              <a:gd name="connsiteX4" fmla="*/ 671731 w 1343462"/>
              <a:gd name="connsiteY4" fmla="*/ 0 h 134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462" h="1343462">
                <a:moveTo>
                  <a:pt x="671731" y="0"/>
                </a:moveTo>
                <a:cubicBezTo>
                  <a:pt x="1042718" y="0"/>
                  <a:pt x="1343462" y="300744"/>
                  <a:pt x="1343462" y="671731"/>
                </a:cubicBezTo>
                <a:cubicBezTo>
                  <a:pt x="1343462" y="1042718"/>
                  <a:pt x="1042718" y="1343462"/>
                  <a:pt x="671731" y="1343462"/>
                </a:cubicBezTo>
                <a:cubicBezTo>
                  <a:pt x="300744" y="1343462"/>
                  <a:pt x="0" y="1042718"/>
                  <a:pt x="0" y="671731"/>
                </a:cubicBezTo>
                <a:cubicBezTo>
                  <a:pt x="0" y="300744"/>
                  <a:pt x="300744" y="0"/>
                  <a:pt x="671731" y="0"/>
                </a:cubicBezTo>
                <a:close/>
              </a:path>
            </a:pathLst>
          </a:custGeom>
        </p:spPr>
        <p:txBody>
          <a:bodyPr wrap="square">
            <a:noAutofit/>
          </a:bodyPr>
          <a:lstStyle>
            <a:lvl1pPr>
              <a:defRPr sz="1200"/>
            </a:lvl1pPr>
          </a:lstStyle>
          <a:p>
            <a:endParaRPr lang="en-US"/>
          </a:p>
        </p:txBody>
      </p:sp>
      <p:sp>
        <p:nvSpPr>
          <p:cNvPr id="15" name="Freeform: Shape 14">
            <a:extLst>
              <a:ext uri="{FF2B5EF4-FFF2-40B4-BE49-F238E27FC236}">
                <a16:creationId xmlns:a16="http://schemas.microsoft.com/office/drawing/2014/main" id="{EF485F1D-0BC1-437C-9F6A-8B250CB26AFF}"/>
              </a:ext>
            </a:extLst>
          </p:cNvPr>
          <p:cNvSpPr>
            <a:spLocks noGrp="1"/>
          </p:cNvSpPr>
          <p:nvPr>
            <p:ph type="pic" sz="quarter" idx="12"/>
          </p:nvPr>
        </p:nvSpPr>
        <p:spPr>
          <a:xfrm>
            <a:off x="6623701" y="1775503"/>
            <a:ext cx="1343462" cy="1343462"/>
          </a:xfrm>
          <a:custGeom>
            <a:avLst/>
            <a:gdLst>
              <a:gd name="connsiteX0" fmla="*/ 671731 w 1343462"/>
              <a:gd name="connsiteY0" fmla="*/ 0 h 1343462"/>
              <a:gd name="connsiteX1" fmla="*/ 1343462 w 1343462"/>
              <a:gd name="connsiteY1" fmla="*/ 671731 h 1343462"/>
              <a:gd name="connsiteX2" fmla="*/ 671731 w 1343462"/>
              <a:gd name="connsiteY2" fmla="*/ 1343462 h 1343462"/>
              <a:gd name="connsiteX3" fmla="*/ 0 w 1343462"/>
              <a:gd name="connsiteY3" fmla="*/ 671731 h 1343462"/>
              <a:gd name="connsiteX4" fmla="*/ 671731 w 1343462"/>
              <a:gd name="connsiteY4" fmla="*/ 0 h 134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462" h="1343462">
                <a:moveTo>
                  <a:pt x="671731" y="0"/>
                </a:moveTo>
                <a:cubicBezTo>
                  <a:pt x="1042718" y="0"/>
                  <a:pt x="1343462" y="300744"/>
                  <a:pt x="1343462" y="671731"/>
                </a:cubicBezTo>
                <a:cubicBezTo>
                  <a:pt x="1343462" y="1042718"/>
                  <a:pt x="1042718" y="1343462"/>
                  <a:pt x="671731" y="1343462"/>
                </a:cubicBezTo>
                <a:cubicBezTo>
                  <a:pt x="300744" y="1343462"/>
                  <a:pt x="0" y="1042718"/>
                  <a:pt x="0" y="671731"/>
                </a:cubicBezTo>
                <a:cubicBezTo>
                  <a:pt x="0" y="300744"/>
                  <a:pt x="300744" y="0"/>
                  <a:pt x="671731" y="0"/>
                </a:cubicBezTo>
                <a:close/>
              </a:path>
            </a:pathLst>
          </a:custGeom>
        </p:spPr>
        <p:txBody>
          <a:bodyPr wrap="square">
            <a:noAutofit/>
          </a:bodyPr>
          <a:lstStyle>
            <a:lvl1pPr>
              <a:defRPr sz="1200"/>
            </a:lvl1pPr>
          </a:lstStyle>
          <a:p>
            <a:endParaRPr lang="en-US"/>
          </a:p>
        </p:txBody>
      </p:sp>
      <p:sp>
        <p:nvSpPr>
          <p:cNvPr id="12" name="Freeform: Shape 11">
            <a:extLst>
              <a:ext uri="{FF2B5EF4-FFF2-40B4-BE49-F238E27FC236}">
                <a16:creationId xmlns:a16="http://schemas.microsoft.com/office/drawing/2014/main" id="{434EDCA1-5ED2-4C3D-A6D2-54828A31F8A5}"/>
              </a:ext>
            </a:extLst>
          </p:cNvPr>
          <p:cNvSpPr>
            <a:spLocks noGrp="1"/>
          </p:cNvSpPr>
          <p:nvPr>
            <p:ph type="pic" sz="quarter" idx="13"/>
          </p:nvPr>
        </p:nvSpPr>
        <p:spPr>
          <a:xfrm>
            <a:off x="8896297" y="1762170"/>
            <a:ext cx="1343462" cy="1343462"/>
          </a:xfrm>
          <a:custGeom>
            <a:avLst/>
            <a:gdLst>
              <a:gd name="connsiteX0" fmla="*/ 671731 w 1343462"/>
              <a:gd name="connsiteY0" fmla="*/ 0 h 1343462"/>
              <a:gd name="connsiteX1" fmla="*/ 1343462 w 1343462"/>
              <a:gd name="connsiteY1" fmla="*/ 671731 h 1343462"/>
              <a:gd name="connsiteX2" fmla="*/ 671731 w 1343462"/>
              <a:gd name="connsiteY2" fmla="*/ 1343462 h 1343462"/>
              <a:gd name="connsiteX3" fmla="*/ 0 w 1343462"/>
              <a:gd name="connsiteY3" fmla="*/ 671731 h 1343462"/>
              <a:gd name="connsiteX4" fmla="*/ 671731 w 1343462"/>
              <a:gd name="connsiteY4" fmla="*/ 0 h 134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462" h="1343462">
                <a:moveTo>
                  <a:pt x="671731" y="0"/>
                </a:moveTo>
                <a:cubicBezTo>
                  <a:pt x="1042718" y="0"/>
                  <a:pt x="1343462" y="300744"/>
                  <a:pt x="1343462" y="671731"/>
                </a:cubicBezTo>
                <a:cubicBezTo>
                  <a:pt x="1343462" y="1042718"/>
                  <a:pt x="1042718" y="1343462"/>
                  <a:pt x="671731" y="1343462"/>
                </a:cubicBezTo>
                <a:cubicBezTo>
                  <a:pt x="300744" y="1343462"/>
                  <a:pt x="0" y="1042718"/>
                  <a:pt x="0" y="671731"/>
                </a:cubicBezTo>
                <a:cubicBezTo>
                  <a:pt x="0" y="300744"/>
                  <a:pt x="300744" y="0"/>
                  <a:pt x="671731" y="0"/>
                </a:cubicBez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382291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C6636656-9E8E-4DB0-A239-60467BDF0C9C}"/>
              </a:ext>
            </a:extLst>
          </p:cNvPr>
          <p:cNvSpPr>
            <a:spLocks noGrp="1"/>
          </p:cNvSpPr>
          <p:nvPr>
            <p:ph type="pic" sz="quarter" idx="10"/>
          </p:nvPr>
        </p:nvSpPr>
        <p:spPr>
          <a:xfrm>
            <a:off x="3497135" y="1"/>
            <a:ext cx="8694864" cy="4814392"/>
          </a:xfrm>
          <a:custGeom>
            <a:avLst/>
            <a:gdLst>
              <a:gd name="connsiteX0" fmla="*/ 0 w 8694864"/>
              <a:gd name="connsiteY0" fmla="*/ 0 h 4814392"/>
              <a:gd name="connsiteX1" fmla="*/ 8694864 w 8694864"/>
              <a:gd name="connsiteY1" fmla="*/ 0 h 4814392"/>
              <a:gd name="connsiteX2" fmla="*/ 8694864 w 8694864"/>
              <a:gd name="connsiteY2" fmla="*/ 4814392 h 4814392"/>
              <a:gd name="connsiteX3" fmla="*/ 0 w 8694864"/>
              <a:gd name="connsiteY3" fmla="*/ 4814392 h 4814392"/>
            </a:gdLst>
            <a:ahLst/>
            <a:cxnLst>
              <a:cxn ang="0">
                <a:pos x="connsiteX0" y="connsiteY0"/>
              </a:cxn>
              <a:cxn ang="0">
                <a:pos x="connsiteX1" y="connsiteY1"/>
              </a:cxn>
              <a:cxn ang="0">
                <a:pos x="connsiteX2" y="connsiteY2"/>
              </a:cxn>
              <a:cxn ang="0">
                <a:pos x="connsiteX3" y="connsiteY3"/>
              </a:cxn>
            </a:cxnLst>
            <a:rect l="l" t="t" r="r" b="b"/>
            <a:pathLst>
              <a:path w="8694864" h="4814392">
                <a:moveTo>
                  <a:pt x="0" y="0"/>
                </a:moveTo>
                <a:lnTo>
                  <a:pt x="8694864" y="0"/>
                </a:lnTo>
                <a:lnTo>
                  <a:pt x="8694864" y="4814392"/>
                </a:lnTo>
                <a:lnTo>
                  <a:pt x="0" y="4814392"/>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41920621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63F98835-92F6-4540-AD13-CE22B8FB032E}"/>
              </a:ext>
            </a:extLst>
          </p:cNvPr>
          <p:cNvSpPr>
            <a:spLocks noGrp="1"/>
          </p:cNvSpPr>
          <p:nvPr>
            <p:ph type="pic" sz="quarter" idx="10"/>
          </p:nvPr>
        </p:nvSpPr>
        <p:spPr>
          <a:xfrm>
            <a:off x="1001485" y="2525487"/>
            <a:ext cx="2450292" cy="3106057"/>
          </a:xfrm>
          <a:custGeom>
            <a:avLst/>
            <a:gdLst>
              <a:gd name="connsiteX0" fmla="*/ 0 w 2450292"/>
              <a:gd name="connsiteY0" fmla="*/ 0 h 3106057"/>
              <a:gd name="connsiteX1" fmla="*/ 2450292 w 2450292"/>
              <a:gd name="connsiteY1" fmla="*/ 0 h 3106057"/>
              <a:gd name="connsiteX2" fmla="*/ 2450292 w 2450292"/>
              <a:gd name="connsiteY2" fmla="*/ 3106057 h 3106057"/>
              <a:gd name="connsiteX3" fmla="*/ 0 w 2450292"/>
              <a:gd name="connsiteY3" fmla="*/ 3106057 h 3106057"/>
            </a:gdLst>
            <a:ahLst/>
            <a:cxnLst>
              <a:cxn ang="0">
                <a:pos x="connsiteX0" y="connsiteY0"/>
              </a:cxn>
              <a:cxn ang="0">
                <a:pos x="connsiteX1" y="connsiteY1"/>
              </a:cxn>
              <a:cxn ang="0">
                <a:pos x="connsiteX2" y="connsiteY2"/>
              </a:cxn>
              <a:cxn ang="0">
                <a:pos x="connsiteX3" y="connsiteY3"/>
              </a:cxn>
            </a:cxnLst>
            <a:rect l="l" t="t" r="r" b="b"/>
            <a:pathLst>
              <a:path w="2450292" h="3106057">
                <a:moveTo>
                  <a:pt x="0" y="0"/>
                </a:moveTo>
                <a:lnTo>
                  <a:pt x="2450292" y="0"/>
                </a:lnTo>
                <a:lnTo>
                  <a:pt x="2450292" y="3106057"/>
                </a:lnTo>
                <a:lnTo>
                  <a:pt x="0" y="3106057"/>
                </a:lnTo>
                <a:close/>
              </a:path>
            </a:pathLst>
          </a:custGeom>
        </p:spPr>
        <p:txBody>
          <a:bodyPr wrap="square">
            <a:noAutofit/>
          </a:bodyPr>
          <a:lstStyle>
            <a:lvl1pPr>
              <a:defRPr sz="1200"/>
            </a:lvl1pPr>
          </a:lstStyle>
          <a:p>
            <a:endParaRPr lang="en-US"/>
          </a:p>
        </p:txBody>
      </p:sp>
      <p:sp>
        <p:nvSpPr>
          <p:cNvPr id="15" name="Freeform: Shape 14">
            <a:extLst>
              <a:ext uri="{FF2B5EF4-FFF2-40B4-BE49-F238E27FC236}">
                <a16:creationId xmlns:a16="http://schemas.microsoft.com/office/drawing/2014/main" id="{12E1CCEB-5AB1-4DA7-B211-8C32B81FB603}"/>
              </a:ext>
            </a:extLst>
          </p:cNvPr>
          <p:cNvSpPr>
            <a:spLocks noGrp="1"/>
          </p:cNvSpPr>
          <p:nvPr>
            <p:ph type="pic" sz="quarter" idx="11"/>
          </p:nvPr>
        </p:nvSpPr>
        <p:spPr>
          <a:xfrm>
            <a:off x="3581064" y="1923144"/>
            <a:ext cx="2450292" cy="3106057"/>
          </a:xfrm>
          <a:custGeom>
            <a:avLst/>
            <a:gdLst>
              <a:gd name="connsiteX0" fmla="*/ 0 w 2450292"/>
              <a:gd name="connsiteY0" fmla="*/ 0 h 3106057"/>
              <a:gd name="connsiteX1" fmla="*/ 2450292 w 2450292"/>
              <a:gd name="connsiteY1" fmla="*/ 0 h 3106057"/>
              <a:gd name="connsiteX2" fmla="*/ 2450292 w 2450292"/>
              <a:gd name="connsiteY2" fmla="*/ 3106057 h 3106057"/>
              <a:gd name="connsiteX3" fmla="*/ 0 w 2450292"/>
              <a:gd name="connsiteY3" fmla="*/ 3106057 h 3106057"/>
            </a:gdLst>
            <a:ahLst/>
            <a:cxnLst>
              <a:cxn ang="0">
                <a:pos x="connsiteX0" y="connsiteY0"/>
              </a:cxn>
              <a:cxn ang="0">
                <a:pos x="connsiteX1" y="connsiteY1"/>
              </a:cxn>
              <a:cxn ang="0">
                <a:pos x="connsiteX2" y="connsiteY2"/>
              </a:cxn>
              <a:cxn ang="0">
                <a:pos x="connsiteX3" y="connsiteY3"/>
              </a:cxn>
            </a:cxnLst>
            <a:rect l="l" t="t" r="r" b="b"/>
            <a:pathLst>
              <a:path w="2450292" h="3106057">
                <a:moveTo>
                  <a:pt x="0" y="0"/>
                </a:moveTo>
                <a:lnTo>
                  <a:pt x="2450292" y="0"/>
                </a:lnTo>
                <a:lnTo>
                  <a:pt x="2450292" y="3106057"/>
                </a:lnTo>
                <a:lnTo>
                  <a:pt x="0" y="3106057"/>
                </a:lnTo>
                <a:close/>
              </a:path>
            </a:pathLst>
          </a:custGeom>
        </p:spPr>
        <p:txBody>
          <a:bodyPr wrap="square">
            <a:noAutofit/>
          </a:bodyPr>
          <a:lstStyle>
            <a:lvl1pPr>
              <a:defRPr sz="1200"/>
            </a:lvl1pPr>
          </a:lstStyle>
          <a:p>
            <a:endParaRPr lang="en-US"/>
          </a:p>
        </p:txBody>
      </p:sp>
      <p:sp>
        <p:nvSpPr>
          <p:cNvPr id="16" name="Freeform: Shape 15">
            <a:extLst>
              <a:ext uri="{FF2B5EF4-FFF2-40B4-BE49-F238E27FC236}">
                <a16:creationId xmlns:a16="http://schemas.microsoft.com/office/drawing/2014/main" id="{2592B556-1059-46AB-BD34-97AE0C94B012}"/>
              </a:ext>
            </a:extLst>
          </p:cNvPr>
          <p:cNvSpPr>
            <a:spLocks noGrp="1"/>
          </p:cNvSpPr>
          <p:nvPr>
            <p:ph type="pic" sz="quarter" idx="12"/>
          </p:nvPr>
        </p:nvSpPr>
        <p:spPr>
          <a:xfrm>
            <a:off x="6160643" y="2525486"/>
            <a:ext cx="2450292" cy="3106057"/>
          </a:xfrm>
          <a:custGeom>
            <a:avLst/>
            <a:gdLst>
              <a:gd name="connsiteX0" fmla="*/ 0 w 2450292"/>
              <a:gd name="connsiteY0" fmla="*/ 0 h 3106057"/>
              <a:gd name="connsiteX1" fmla="*/ 2450292 w 2450292"/>
              <a:gd name="connsiteY1" fmla="*/ 0 h 3106057"/>
              <a:gd name="connsiteX2" fmla="*/ 2450292 w 2450292"/>
              <a:gd name="connsiteY2" fmla="*/ 3106057 h 3106057"/>
              <a:gd name="connsiteX3" fmla="*/ 0 w 2450292"/>
              <a:gd name="connsiteY3" fmla="*/ 3106057 h 3106057"/>
            </a:gdLst>
            <a:ahLst/>
            <a:cxnLst>
              <a:cxn ang="0">
                <a:pos x="connsiteX0" y="connsiteY0"/>
              </a:cxn>
              <a:cxn ang="0">
                <a:pos x="connsiteX1" y="connsiteY1"/>
              </a:cxn>
              <a:cxn ang="0">
                <a:pos x="connsiteX2" y="connsiteY2"/>
              </a:cxn>
              <a:cxn ang="0">
                <a:pos x="connsiteX3" y="connsiteY3"/>
              </a:cxn>
            </a:cxnLst>
            <a:rect l="l" t="t" r="r" b="b"/>
            <a:pathLst>
              <a:path w="2450292" h="3106057">
                <a:moveTo>
                  <a:pt x="0" y="0"/>
                </a:moveTo>
                <a:lnTo>
                  <a:pt x="2450292" y="0"/>
                </a:lnTo>
                <a:lnTo>
                  <a:pt x="2450292" y="3106057"/>
                </a:lnTo>
                <a:lnTo>
                  <a:pt x="0" y="3106057"/>
                </a:lnTo>
                <a:close/>
              </a:path>
            </a:pathLst>
          </a:custGeom>
        </p:spPr>
        <p:txBody>
          <a:bodyPr wrap="square">
            <a:noAutofit/>
          </a:bodyPr>
          <a:lstStyle>
            <a:lvl1pPr>
              <a:defRPr sz="1200"/>
            </a:lvl1pPr>
          </a:lstStyle>
          <a:p>
            <a:endParaRPr lang="en-US"/>
          </a:p>
        </p:txBody>
      </p:sp>
      <p:sp>
        <p:nvSpPr>
          <p:cNvPr id="12" name="Freeform: Shape 11">
            <a:extLst>
              <a:ext uri="{FF2B5EF4-FFF2-40B4-BE49-F238E27FC236}">
                <a16:creationId xmlns:a16="http://schemas.microsoft.com/office/drawing/2014/main" id="{C7B3446C-8FBB-4134-AD81-C3AA86D7D26D}"/>
              </a:ext>
            </a:extLst>
          </p:cNvPr>
          <p:cNvSpPr>
            <a:spLocks noGrp="1"/>
          </p:cNvSpPr>
          <p:nvPr>
            <p:ph type="pic" sz="quarter" idx="13"/>
          </p:nvPr>
        </p:nvSpPr>
        <p:spPr>
          <a:xfrm>
            <a:off x="8740222" y="1923143"/>
            <a:ext cx="2450292" cy="3106057"/>
          </a:xfrm>
          <a:custGeom>
            <a:avLst/>
            <a:gdLst>
              <a:gd name="connsiteX0" fmla="*/ 0 w 2450292"/>
              <a:gd name="connsiteY0" fmla="*/ 0 h 3106057"/>
              <a:gd name="connsiteX1" fmla="*/ 2450292 w 2450292"/>
              <a:gd name="connsiteY1" fmla="*/ 0 h 3106057"/>
              <a:gd name="connsiteX2" fmla="*/ 2450292 w 2450292"/>
              <a:gd name="connsiteY2" fmla="*/ 3106057 h 3106057"/>
              <a:gd name="connsiteX3" fmla="*/ 0 w 2450292"/>
              <a:gd name="connsiteY3" fmla="*/ 3106057 h 3106057"/>
            </a:gdLst>
            <a:ahLst/>
            <a:cxnLst>
              <a:cxn ang="0">
                <a:pos x="connsiteX0" y="connsiteY0"/>
              </a:cxn>
              <a:cxn ang="0">
                <a:pos x="connsiteX1" y="connsiteY1"/>
              </a:cxn>
              <a:cxn ang="0">
                <a:pos x="connsiteX2" y="connsiteY2"/>
              </a:cxn>
              <a:cxn ang="0">
                <a:pos x="connsiteX3" y="connsiteY3"/>
              </a:cxn>
            </a:cxnLst>
            <a:rect l="l" t="t" r="r" b="b"/>
            <a:pathLst>
              <a:path w="2450292" h="3106057">
                <a:moveTo>
                  <a:pt x="0" y="0"/>
                </a:moveTo>
                <a:lnTo>
                  <a:pt x="2450292" y="0"/>
                </a:lnTo>
                <a:lnTo>
                  <a:pt x="2450292" y="3106057"/>
                </a:lnTo>
                <a:lnTo>
                  <a:pt x="0" y="3106057"/>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7641137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26368C29-5D16-4372-A503-91A63F0BB59A}"/>
              </a:ext>
            </a:extLst>
          </p:cNvPr>
          <p:cNvSpPr>
            <a:spLocks noGrp="1"/>
          </p:cNvSpPr>
          <p:nvPr>
            <p:ph type="pic" sz="quarter" idx="10"/>
          </p:nvPr>
        </p:nvSpPr>
        <p:spPr>
          <a:xfrm>
            <a:off x="497541" y="524435"/>
            <a:ext cx="11161058" cy="5862918"/>
          </a:xfrm>
          <a:custGeom>
            <a:avLst/>
            <a:gdLst>
              <a:gd name="connsiteX0" fmla="*/ 0 w 11161058"/>
              <a:gd name="connsiteY0" fmla="*/ 0 h 5862918"/>
              <a:gd name="connsiteX1" fmla="*/ 11161058 w 11161058"/>
              <a:gd name="connsiteY1" fmla="*/ 0 h 5862918"/>
              <a:gd name="connsiteX2" fmla="*/ 11161058 w 11161058"/>
              <a:gd name="connsiteY2" fmla="*/ 5862918 h 5862918"/>
              <a:gd name="connsiteX3" fmla="*/ 0 w 11161058"/>
              <a:gd name="connsiteY3" fmla="*/ 5862918 h 5862918"/>
            </a:gdLst>
            <a:ahLst/>
            <a:cxnLst>
              <a:cxn ang="0">
                <a:pos x="connsiteX0" y="connsiteY0"/>
              </a:cxn>
              <a:cxn ang="0">
                <a:pos x="connsiteX1" y="connsiteY1"/>
              </a:cxn>
              <a:cxn ang="0">
                <a:pos x="connsiteX2" y="connsiteY2"/>
              </a:cxn>
              <a:cxn ang="0">
                <a:pos x="connsiteX3" y="connsiteY3"/>
              </a:cxn>
            </a:cxnLst>
            <a:rect l="l" t="t" r="r" b="b"/>
            <a:pathLst>
              <a:path w="11161058" h="5862918">
                <a:moveTo>
                  <a:pt x="0" y="0"/>
                </a:moveTo>
                <a:lnTo>
                  <a:pt x="11161058" y="0"/>
                </a:lnTo>
                <a:lnTo>
                  <a:pt x="11161058" y="5862918"/>
                </a:lnTo>
                <a:lnTo>
                  <a:pt x="0" y="5862918"/>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40327859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B2064DDC-6C7A-4973-8729-5C0FA33DF27A}"/>
              </a:ext>
            </a:extLst>
          </p:cNvPr>
          <p:cNvSpPr>
            <a:spLocks noGrp="1"/>
          </p:cNvSpPr>
          <p:nvPr>
            <p:ph type="pic" sz="quarter" idx="10"/>
          </p:nvPr>
        </p:nvSpPr>
        <p:spPr>
          <a:xfrm>
            <a:off x="595086" y="602343"/>
            <a:ext cx="3831771" cy="5653314"/>
          </a:xfrm>
          <a:custGeom>
            <a:avLst/>
            <a:gdLst>
              <a:gd name="connsiteX0" fmla="*/ 0 w 3831771"/>
              <a:gd name="connsiteY0" fmla="*/ 0 h 5413828"/>
              <a:gd name="connsiteX1" fmla="*/ 3831771 w 3831771"/>
              <a:gd name="connsiteY1" fmla="*/ 0 h 5413828"/>
              <a:gd name="connsiteX2" fmla="*/ 3831771 w 3831771"/>
              <a:gd name="connsiteY2" fmla="*/ 5413828 h 5413828"/>
              <a:gd name="connsiteX3" fmla="*/ 0 w 3831771"/>
              <a:gd name="connsiteY3" fmla="*/ 5413828 h 5413828"/>
            </a:gdLst>
            <a:ahLst/>
            <a:cxnLst>
              <a:cxn ang="0">
                <a:pos x="connsiteX0" y="connsiteY0"/>
              </a:cxn>
              <a:cxn ang="0">
                <a:pos x="connsiteX1" y="connsiteY1"/>
              </a:cxn>
              <a:cxn ang="0">
                <a:pos x="connsiteX2" y="connsiteY2"/>
              </a:cxn>
              <a:cxn ang="0">
                <a:pos x="connsiteX3" y="connsiteY3"/>
              </a:cxn>
            </a:cxnLst>
            <a:rect l="l" t="t" r="r" b="b"/>
            <a:pathLst>
              <a:path w="3831771" h="5413828">
                <a:moveTo>
                  <a:pt x="0" y="0"/>
                </a:moveTo>
                <a:lnTo>
                  <a:pt x="3831771" y="0"/>
                </a:lnTo>
                <a:lnTo>
                  <a:pt x="3831771" y="5413828"/>
                </a:lnTo>
                <a:lnTo>
                  <a:pt x="0" y="5413828"/>
                </a:lnTo>
                <a:close/>
              </a:path>
            </a:pathLst>
          </a:custGeom>
        </p:spPr>
        <p:txBody>
          <a:bodyPr wrap="square">
            <a:noAutofit/>
          </a:bodyPr>
          <a:lstStyle>
            <a:lvl1pPr>
              <a:defRPr sz="1200"/>
            </a:lvl1pPr>
          </a:lstStyle>
          <a:p>
            <a:endParaRPr lang="en-US" dirty="0"/>
          </a:p>
        </p:txBody>
      </p:sp>
      <p:sp>
        <p:nvSpPr>
          <p:cNvPr id="18" name="Freeform: Shape 17">
            <a:extLst>
              <a:ext uri="{FF2B5EF4-FFF2-40B4-BE49-F238E27FC236}">
                <a16:creationId xmlns:a16="http://schemas.microsoft.com/office/drawing/2014/main" id="{6997060F-3A3E-42DC-81DB-66545083C716}"/>
              </a:ext>
            </a:extLst>
          </p:cNvPr>
          <p:cNvSpPr>
            <a:spLocks noGrp="1"/>
          </p:cNvSpPr>
          <p:nvPr>
            <p:ph type="pic" sz="quarter" idx="12"/>
          </p:nvPr>
        </p:nvSpPr>
        <p:spPr>
          <a:xfrm>
            <a:off x="5499016" y="3294743"/>
            <a:ext cx="1775497" cy="1634672"/>
          </a:xfrm>
          <a:custGeom>
            <a:avLst/>
            <a:gdLst>
              <a:gd name="connsiteX0" fmla="*/ 0 w 1775497"/>
              <a:gd name="connsiteY0" fmla="*/ 0 h 1634672"/>
              <a:gd name="connsiteX1" fmla="*/ 1775497 w 1775497"/>
              <a:gd name="connsiteY1" fmla="*/ 0 h 1634672"/>
              <a:gd name="connsiteX2" fmla="*/ 1775497 w 1775497"/>
              <a:gd name="connsiteY2" fmla="*/ 1634672 h 1634672"/>
              <a:gd name="connsiteX3" fmla="*/ 0 w 1775497"/>
              <a:gd name="connsiteY3" fmla="*/ 1634672 h 1634672"/>
            </a:gdLst>
            <a:ahLst/>
            <a:cxnLst>
              <a:cxn ang="0">
                <a:pos x="connsiteX0" y="connsiteY0"/>
              </a:cxn>
              <a:cxn ang="0">
                <a:pos x="connsiteX1" y="connsiteY1"/>
              </a:cxn>
              <a:cxn ang="0">
                <a:pos x="connsiteX2" y="connsiteY2"/>
              </a:cxn>
              <a:cxn ang="0">
                <a:pos x="connsiteX3" y="connsiteY3"/>
              </a:cxn>
            </a:cxnLst>
            <a:rect l="l" t="t" r="r" b="b"/>
            <a:pathLst>
              <a:path w="1775497" h="1634672">
                <a:moveTo>
                  <a:pt x="0" y="0"/>
                </a:moveTo>
                <a:lnTo>
                  <a:pt x="1775497" y="0"/>
                </a:lnTo>
                <a:lnTo>
                  <a:pt x="1775497" y="1634672"/>
                </a:lnTo>
                <a:lnTo>
                  <a:pt x="0" y="1634672"/>
                </a:lnTo>
                <a:close/>
              </a:path>
            </a:pathLst>
          </a:custGeom>
        </p:spPr>
        <p:txBody>
          <a:bodyPr wrap="square">
            <a:noAutofit/>
          </a:bodyPr>
          <a:lstStyle>
            <a:lvl1pPr>
              <a:defRPr sz="1200"/>
            </a:lvl1pPr>
          </a:lstStyle>
          <a:p>
            <a:endParaRPr lang="en-US"/>
          </a:p>
        </p:txBody>
      </p:sp>
      <p:sp>
        <p:nvSpPr>
          <p:cNvPr id="17" name="Freeform: Shape 16">
            <a:extLst>
              <a:ext uri="{FF2B5EF4-FFF2-40B4-BE49-F238E27FC236}">
                <a16:creationId xmlns:a16="http://schemas.microsoft.com/office/drawing/2014/main" id="{A7EB659D-9085-4A43-AF1C-E960457A820D}"/>
              </a:ext>
            </a:extLst>
          </p:cNvPr>
          <p:cNvSpPr>
            <a:spLocks noGrp="1"/>
          </p:cNvSpPr>
          <p:nvPr>
            <p:ph type="pic" sz="quarter" idx="13"/>
          </p:nvPr>
        </p:nvSpPr>
        <p:spPr>
          <a:xfrm>
            <a:off x="7471531" y="3294743"/>
            <a:ext cx="1775497" cy="1634672"/>
          </a:xfrm>
          <a:custGeom>
            <a:avLst/>
            <a:gdLst>
              <a:gd name="connsiteX0" fmla="*/ 0 w 1775497"/>
              <a:gd name="connsiteY0" fmla="*/ 0 h 1634672"/>
              <a:gd name="connsiteX1" fmla="*/ 1775497 w 1775497"/>
              <a:gd name="connsiteY1" fmla="*/ 0 h 1634672"/>
              <a:gd name="connsiteX2" fmla="*/ 1775497 w 1775497"/>
              <a:gd name="connsiteY2" fmla="*/ 1634672 h 1634672"/>
              <a:gd name="connsiteX3" fmla="*/ 0 w 1775497"/>
              <a:gd name="connsiteY3" fmla="*/ 1634672 h 1634672"/>
            </a:gdLst>
            <a:ahLst/>
            <a:cxnLst>
              <a:cxn ang="0">
                <a:pos x="connsiteX0" y="connsiteY0"/>
              </a:cxn>
              <a:cxn ang="0">
                <a:pos x="connsiteX1" y="connsiteY1"/>
              </a:cxn>
              <a:cxn ang="0">
                <a:pos x="connsiteX2" y="connsiteY2"/>
              </a:cxn>
              <a:cxn ang="0">
                <a:pos x="connsiteX3" y="connsiteY3"/>
              </a:cxn>
            </a:cxnLst>
            <a:rect l="l" t="t" r="r" b="b"/>
            <a:pathLst>
              <a:path w="1775497" h="1634672">
                <a:moveTo>
                  <a:pt x="0" y="0"/>
                </a:moveTo>
                <a:lnTo>
                  <a:pt x="1775497" y="0"/>
                </a:lnTo>
                <a:lnTo>
                  <a:pt x="1775497" y="1634672"/>
                </a:lnTo>
                <a:lnTo>
                  <a:pt x="0" y="1634672"/>
                </a:lnTo>
                <a:close/>
              </a:path>
            </a:pathLst>
          </a:custGeom>
        </p:spPr>
        <p:txBody>
          <a:bodyPr wrap="square">
            <a:noAutofit/>
          </a:bodyPr>
          <a:lstStyle>
            <a:lvl1pPr>
              <a:defRPr sz="1200"/>
            </a:lvl1pPr>
          </a:lstStyle>
          <a:p>
            <a:endParaRPr lang="en-US"/>
          </a:p>
        </p:txBody>
      </p:sp>
      <p:sp>
        <p:nvSpPr>
          <p:cNvPr id="16" name="Freeform: Shape 15">
            <a:extLst>
              <a:ext uri="{FF2B5EF4-FFF2-40B4-BE49-F238E27FC236}">
                <a16:creationId xmlns:a16="http://schemas.microsoft.com/office/drawing/2014/main" id="{A62F1BA7-1EB1-4ECD-8639-FE8A158D2B53}"/>
              </a:ext>
            </a:extLst>
          </p:cNvPr>
          <p:cNvSpPr>
            <a:spLocks noGrp="1"/>
          </p:cNvSpPr>
          <p:nvPr>
            <p:ph type="pic" sz="quarter" idx="14"/>
          </p:nvPr>
        </p:nvSpPr>
        <p:spPr>
          <a:xfrm>
            <a:off x="9444046" y="3294743"/>
            <a:ext cx="1775497" cy="1634672"/>
          </a:xfrm>
          <a:custGeom>
            <a:avLst/>
            <a:gdLst>
              <a:gd name="connsiteX0" fmla="*/ 0 w 1775497"/>
              <a:gd name="connsiteY0" fmla="*/ 0 h 1634672"/>
              <a:gd name="connsiteX1" fmla="*/ 1775497 w 1775497"/>
              <a:gd name="connsiteY1" fmla="*/ 0 h 1634672"/>
              <a:gd name="connsiteX2" fmla="*/ 1775497 w 1775497"/>
              <a:gd name="connsiteY2" fmla="*/ 1634672 h 1634672"/>
              <a:gd name="connsiteX3" fmla="*/ 0 w 1775497"/>
              <a:gd name="connsiteY3" fmla="*/ 1634672 h 1634672"/>
            </a:gdLst>
            <a:ahLst/>
            <a:cxnLst>
              <a:cxn ang="0">
                <a:pos x="connsiteX0" y="connsiteY0"/>
              </a:cxn>
              <a:cxn ang="0">
                <a:pos x="connsiteX1" y="connsiteY1"/>
              </a:cxn>
              <a:cxn ang="0">
                <a:pos x="connsiteX2" y="connsiteY2"/>
              </a:cxn>
              <a:cxn ang="0">
                <a:pos x="connsiteX3" y="connsiteY3"/>
              </a:cxn>
            </a:cxnLst>
            <a:rect l="l" t="t" r="r" b="b"/>
            <a:pathLst>
              <a:path w="1775497" h="1634672">
                <a:moveTo>
                  <a:pt x="0" y="0"/>
                </a:moveTo>
                <a:lnTo>
                  <a:pt x="1775497" y="0"/>
                </a:lnTo>
                <a:lnTo>
                  <a:pt x="1775497" y="1634672"/>
                </a:lnTo>
                <a:lnTo>
                  <a:pt x="0" y="1634672"/>
                </a:lnTo>
                <a:close/>
              </a:path>
            </a:pathLst>
          </a:custGeom>
        </p:spPr>
        <p:txBody>
          <a:bodyPr wrap="square">
            <a:noAutofit/>
          </a:bodyPr>
          <a:lstStyle>
            <a:lvl1pPr>
              <a:defRPr sz="1200"/>
            </a:lvl1pPr>
          </a:lstStyle>
          <a:p>
            <a:endParaRPr lang="en-US"/>
          </a:p>
        </p:txBody>
      </p:sp>
      <p:sp>
        <p:nvSpPr>
          <p:cNvPr id="19" name="Freeform: Shape 18">
            <a:extLst>
              <a:ext uri="{FF2B5EF4-FFF2-40B4-BE49-F238E27FC236}">
                <a16:creationId xmlns:a16="http://schemas.microsoft.com/office/drawing/2014/main" id="{7FCB2802-D0E4-4DBA-9915-16E74031D4E2}"/>
              </a:ext>
            </a:extLst>
          </p:cNvPr>
          <p:cNvSpPr>
            <a:spLocks noGrp="1"/>
          </p:cNvSpPr>
          <p:nvPr>
            <p:ph type="pic" sz="quarter" idx="11"/>
          </p:nvPr>
        </p:nvSpPr>
        <p:spPr>
          <a:xfrm>
            <a:off x="3526501" y="3294743"/>
            <a:ext cx="1775497" cy="1634672"/>
          </a:xfrm>
          <a:custGeom>
            <a:avLst/>
            <a:gdLst>
              <a:gd name="connsiteX0" fmla="*/ 0 w 1775497"/>
              <a:gd name="connsiteY0" fmla="*/ 0 h 1634672"/>
              <a:gd name="connsiteX1" fmla="*/ 1775497 w 1775497"/>
              <a:gd name="connsiteY1" fmla="*/ 0 h 1634672"/>
              <a:gd name="connsiteX2" fmla="*/ 1775497 w 1775497"/>
              <a:gd name="connsiteY2" fmla="*/ 1634672 h 1634672"/>
              <a:gd name="connsiteX3" fmla="*/ 0 w 1775497"/>
              <a:gd name="connsiteY3" fmla="*/ 1634672 h 1634672"/>
            </a:gdLst>
            <a:ahLst/>
            <a:cxnLst>
              <a:cxn ang="0">
                <a:pos x="connsiteX0" y="connsiteY0"/>
              </a:cxn>
              <a:cxn ang="0">
                <a:pos x="connsiteX1" y="connsiteY1"/>
              </a:cxn>
              <a:cxn ang="0">
                <a:pos x="connsiteX2" y="connsiteY2"/>
              </a:cxn>
              <a:cxn ang="0">
                <a:pos x="connsiteX3" y="connsiteY3"/>
              </a:cxn>
            </a:cxnLst>
            <a:rect l="l" t="t" r="r" b="b"/>
            <a:pathLst>
              <a:path w="1775497" h="1634672">
                <a:moveTo>
                  <a:pt x="0" y="0"/>
                </a:moveTo>
                <a:lnTo>
                  <a:pt x="1775497" y="0"/>
                </a:lnTo>
                <a:lnTo>
                  <a:pt x="1775497" y="1634672"/>
                </a:lnTo>
                <a:lnTo>
                  <a:pt x="0" y="1634672"/>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1173739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32C40121-F570-4733-A619-A798F5BEC576}"/>
              </a:ext>
            </a:extLst>
          </p:cNvPr>
          <p:cNvSpPr>
            <a:spLocks noGrp="1"/>
          </p:cNvSpPr>
          <p:nvPr>
            <p:ph type="pic" sz="quarter" idx="10"/>
          </p:nvPr>
        </p:nvSpPr>
        <p:spPr>
          <a:xfrm>
            <a:off x="5820229" y="711200"/>
            <a:ext cx="2624884" cy="5297714"/>
          </a:xfrm>
          <a:custGeom>
            <a:avLst/>
            <a:gdLst>
              <a:gd name="connsiteX0" fmla="*/ 0 w 2624884"/>
              <a:gd name="connsiteY0" fmla="*/ 0 h 5297714"/>
              <a:gd name="connsiteX1" fmla="*/ 2624884 w 2624884"/>
              <a:gd name="connsiteY1" fmla="*/ 0 h 5297714"/>
              <a:gd name="connsiteX2" fmla="*/ 2624884 w 2624884"/>
              <a:gd name="connsiteY2" fmla="*/ 5297714 h 5297714"/>
              <a:gd name="connsiteX3" fmla="*/ 0 w 2624884"/>
              <a:gd name="connsiteY3" fmla="*/ 5297714 h 5297714"/>
            </a:gdLst>
            <a:ahLst/>
            <a:cxnLst>
              <a:cxn ang="0">
                <a:pos x="connsiteX0" y="connsiteY0"/>
              </a:cxn>
              <a:cxn ang="0">
                <a:pos x="connsiteX1" y="connsiteY1"/>
              </a:cxn>
              <a:cxn ang="0">
                <a:pos x="connsiteX2" y="connsiteY2"/>
              </a:cxn>
              <a:cxn ang="0">
                <a:pos x="connsiteX3" y="connsiteY3"/>
              </a:cxn>
            </a:cxnLst>
            <a:rect l="l" t="t" r="r" b="b"/>
            <a:pathLst>
              <a:path w="2624884" h="5297714">
                <a:moveTo>
                  <a:pt x="0" y="0"/>
                </a:moveTo>
                <a:lnTo>
                  <a:pt x="2624884" y="0"/>
                </a:lnTo>
                <a:lnTo>
                  <a:pt x="2624884" y="5297714"/>
                </a:lnTo>
                <a:lnTo>
                  <a:pt x="0" y="5297714"/>
                </a:lnTo>
                <a:close/>
              </a:path>
            </a:pathLst>
          </a:custGeom>
        </p:spPr>
        <p:txBody>
          <a:bodyPr wrap="square">
            <a:noAutofit/>
          </a:bodyPr>
          <a:lstStyle>
            <a:lvl1pPr>
              <a:defRPr sz="1200"/>
            </a:lvl1pPr>
          </a:lstStyle>
          <a:p>
            <a:endParaRPr lang="en-US"/>
          </a:p>
        </p:txBody>
      </p:sp>
      <p:sp>
        <p:nvSpPr>
          <p:cNvPr id="11" name="Freeform: Shape 10">
            <a:extLst>
              <a:ext uri="{FF2B5EF4-FFF2-40B4-BE49-F238E27FC236}">
                <a16:creationId xmlns:a16="http://schemas.microsoft.com/office/drawing/2014/main" id="{690BCBA2-E06C-4243-AFD7-59636371971E}"/>
              </a:ext>
            </a:extLst>
          </p:cNvPr>
          <p:cNvSpPr>
            <a:spLocks noGrp="1"/>
          </p:cNvSpPr>
          <p:nvPr>
            <p:ph type="pic" sz="quarter" idx="11"/>
          </p:nvPr>
        </p:nvSpPr>
        <p:spPr>
          <a:xfrm>
            <a:off x="8667230" y="711201"/>
            <a:ext cx="2624884" cy="2535391"/>
          </a:xfrm>
          <a:custGeom>
            <a:avLst/>
            <a:gdLst>
              <a:gd name="connsiteX0" fmla="*/ 0 w 2624884"/>
              <a:gd name="connsiteY0" fmla="*/ 0 h 2535391"/>
              <a:gd name="connsiteX1" fmla="*/ 2624884 w 2624884"/>
              <a:gd name="connsiteY1" fmla="*/ 0 h 2535391"/>
              <a:gd name="connsiteX2" fmla="*/ 2624884 w 2624884"/>
              <a:gd name="connsiteY2" fmla="*/ 2535391 h 2535391"/>
              <a:gd name="connsiteX3" fmla="*/ 0 w 2624884"/>
              <a:gd name="connsiteY3" fmla="*/ 2535391 h 2535391"/>
            </a:gdLst>
            <a:ahLst/>
            <a:cxnLst>
              <a:cxn ang="0">
                <a:pos x="connsiteX0" y="connsiteY0"/>
              </a:cxn>
              <a:cxn ang="0">
                <a:pos x="connsiteX1" y="connsiteY1"/>
              </a:cxn>
              <a:cxn ang="0">
                <a:pos x="connsiteX2" y="connsiteY2"/>
              </a:cxn>
              <a:cxn ang="0">
                <a:pos x="connsiteX3" y="connsiteY3"/>
              </a:cxn>
            </a:cxnLst>
            <a:rect l="l" t="t" r="r" b="b"/>
            <a:pathLst>
              <a:path w="2624884" h="2535391">
                <a:moveTo>
                  <a:pt x="0" y="0"/>
                </a:moveTo>
                <a:lnTo>
                  <a:pt x="2624884" y="0"/>
                </a:lnTo>
                <a:lnTo>
                  <a:pt x="2624884" y="2535391"/>
                </a:lnTo>
                <a:lnTo>
                  <a:pt x="0" y="2535391"/>
                </a:lnTo>
                <a:close/>
              </a:path>
            </a:pathLst>
          </a:custGeom>
        </p:spPr>
        <p:txBody>
          <a:bodyPr wrap="square">
            <a:noAutofit/>
          </a:bodyPr>
          <a:lstStyle>
            <a:lvl1pPr>
              <a:defRPr sz="1200"/>
            </a:lvl1pPr>
          </a:lstStyle>
          <a:p>
            <a:endParaRPr lang="en-US"/>
          </a:p>
        </p:txBody>
      </p:sp>
      <p:sp>
        <p:nvSpPr>
          <p:cNvPr id="13" name="Freeform: Shape 12">
            <a:extLst>
              <a:ext uri="{FF2B5EF4-FFF2-40B4-BE49-F238E27FC236}">
                <a16:creationId xmlns:a16="http://schemas.microsoft.com/office/drawing/2014/main" id="{6946E187-842A-41D1-86D0-089C0FA1B99C}"/>
              </a:ext>
            </a:extLst>
          </p:cNvPr>
          <p:cNvSpPr>
            <a:spLocks noGrp="1"/>
          </p:cNvSpPr>
          <p:nvPr>
            <p:ph type="pic" sz="quarter" idx="12"/>
          </p:nvPr>
        </p:nvSpPr>
        <p:spPr>
          <a:xfrm>
            <a:off x="8667229" y="3473524"/>
            <a:ext cx="2624884" cy="2535391"/>
          </a:xfrm>
          <a:custGeom>
            <a:avLst/>
            <a:gdLst>
              <a:gd name="connsiteX0" fmla="*/ 0 w 2624884"/>
              <a:gd name="connsiteY0" fmla="*/ 0 h 2535391"/>
              <a:gd name="connsiteX1" fmla="*/ 2624884 w 2624884"/>
              <a:gd name="connsiteY1" fmla="*/ 0 h 2535391"/>
              <a:gd name="connsiteX2" fmla="*/ 2624884 w 2624884"/>
              <a:gd name="connsiteY2" fmla="*/ 2535391 h 2535391"/>
              <a:gd name="connsiteX3" fmla="*/ 0 w 2624884"/>
              <a:gd name="connsiteY3" fmla="*/ 2535391 h 2535391"/>
            </a:gdLst>
            <a:ahLst/>
            <a:cxnLst>
              <a:cxn ang="0">
                <a:pos x="connsiteX0" y="connsiteY0"/>
              </a:cxn>
              <a:cxn ang="0">
                <a:pos x="connsiteX1" y="connsiteY1"/>
              </a:cxn>
              <a:cxn ang="0">
                <a:pos x="connsiteX2" y="connsiteY2"/>
              </a:cxn>
              <a:cxn ang="0">
                <a:pos x="connsiteX3" y="connsiteY3"/>
              </a:cxn>
            </a:cxnLst>
            <a:rect l="l" t="t" r="r" b="b"/>
            <a:pathLst>
              <a:path w="2624884" h="2535391">
                <a:moveTo>
                  <a:pt x="0" y="0"/>
                </a:moveTo>
                <a:lnTo>
                  <a:pt x="2624884" y="0"/>
                </a:lnTo>
                <a:lnTo>
                  <a:pt x="2624884" y="2535391"/>
                </a:lnTo>
                <a:lnTo>
                  <a:pt x="0" y="2535391"/>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4437284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233F0B77-512F-459A-999F-C83116FC9895}"/>
              </a:ext>
            </a:extLst>
          </p:cNvPr>
          <p:cNvSpPr>
            <a:spLocks noGrp="1"/>
          </p:cNvSpPr>
          <p:nvPr>
            <p:ph type="pic" sz="quarter" idx="10"/>
          </p:nvPr>
        </p:nvSpPr>
        <p:spPr>
          <a:xfrm>
            <a:off x="754743" y="3428998"/>
            <a:ext cx="3577770" cy="2532743"/>
          </a:xfrm>
          <a:custGeom>
            <a:avLst/>
            <a:gdLst>
              <a:gd name="connsiteX0" fmla="*/ 0 w 3577770"/>
              <a:gd name="connsiteY0" fmla="*/ 0 h 2532743"/>
              <a:gd name="connsiteX1" fmla="*/ 3577770 w 3577770"/>
              <a:gd name="connsiteY1" fmla="*/ 0 h 2532743"/>
              <a:gd name="connsiteX2" fmla="*/ 3577770 w 3577770"/>
              <a:gd name="connsiteY2" fmla="*/ 2532743 h 2532743"/>
              <a:gd name="connsiteX3" fmla="*/ 0 w 3577770"/>
              <a:gd name="connsiteY3" fmla="*/ 2532743 h 2532743"/>
            </a:gdLst>
            <a:ahLst/>
            <a:cxnLst>
              <a:cxn ang="0">
                <a:pos x="connsiteX0" y="connsiteY0"/>
              </a:cxn>
              <a:cxn ang="0">
                <a:pos x="connsiteX1" y="connsiteY1"/>
              </a:cxn>
              <a:cxn ang="0">
                <a:pos x="connsiteX2" y="connsiteY2"/>
              </a:cxn>
              <a:cxn ang="0">
                <a:pos x="connsiteX3" y="connsiteY3"/>
              </a:cxn>
            </a:cxnLst>
            <a:rect l="l" t="t" r="r" b="b"/>
            <a:pathLst>
              <a:path w="3577770" h="2532743">
                <a:moveTo>
                  <a:pt x="0" y="0"/>
                </a:moveTo>
                <a:lnTo>
                  <a:pt x="3577770" y="0"/>
                </a:lnTo>
                <a:lnTo>
                  <a:pt x="3577770" y="2532743"/>
                </a:lnTo>
                <a:lnTo>
                  <a:pt x="0" y="2532743"/>
                </a:lnTo>
                <a:close/>
              </a:path>
            </a:pathLst>
          </a:custGeom>
        </p:spPr>
        <p:txBody>
          <a:bodyPr wrap="square">
            <a:noAutofit/>
          </a:bodyPr>
          <a:lstStyle>
            <a:lvl1pPr>
              <a:defRPr sz="1200"/>
            </a:lvl1pPr>
          </a:lstStyle>
          <a:p>
            <a:endParaRPr lang="en-US"/>
          </a:p>
        </p:txBody>
      </p:sp>
      <p:sp>
        <p:nvSpPr>
          <p:cNvPr id="16" name="Freeform: Shape 15">
            <a:extLst>
              <a:ext uri="{FF2B5EF4-FFF2-40B4-BE49-F238E27FC236}">
                <a16:creationId xmlns:a16="http://schemas.microsoft.com/office/drawing/2014/main" id="{92BA9A71-6B78-4CAE-B71F-8C21EC04E466}"/>
              </a:ext>
            </a:extLst>
          </p:cNvPr>
          <p:cNvSpPr>
            <a:spLocks noGrp="1"/>
          </p:cNvSpPr>
          <p:nvPr>
            <p:ph type="pic" sz="quarter" idx="11"/>
          </p:nvPr>
        </p:nvSpPr>
        <p:spPr>
          <a:xfrm>
            <a:off x="4528456" y="3428999"/>
            <a:ext cx="2119086" cy="2532743"/>
          </a:xfrm>
          <a:custGeom>
            <a:avLst/>
            <a:gdLst>
              <a:gd name="connsiteX0" fmla="*/ 0 w 2119086"/>
              <a:gd name="connsiteY0" fmla="*/ 0 h 2532743"/>
              <a:gd name="connsiteX1" fmla="*/ 2119086 w 2119086"/>
              <a:gd name="connsiteY1" fmla="*/ 0 h 2532743"/>
              <a:gd name="connsiteX2" fmla="*/ 2119086 w 2119086"/>
              <a:gd name="connsiteY2" fmla="*/ 2532743 h 2532743"/>
              <a:gd name="connsiteX3" fmla="*/ 0 w 2119086"/>
              <a:gd name="connsiteY3" fmla="*/ 2532743 h 2532743"/>
            </a:gdLst>
            <a:ahLst/>
            <a:cxnLst>
              <a:cxn ang="0">
                <a:pos x="connsiteX0" y="connsiteY0"/>
              </a:cxn>
              <a:cxn ang="0">
                <a:pos x="connsiteX1" y="connsiteY1"/>
              </a:cxn>
              <a:cxn ang="0">
                <a:pos x="connsiteX2" y="connsiteY2"/>
              </a:cxn>
              <a:cxn ang="0">
                <a:pos x="connsiteX3" y="connsiteY3"/>
              </a:cxn>
            </a:cxnLst>
            <a:rect l="l" t="t" r="r" b="b"/>
            <a:pathLst>
              <a:path w="2119086" h="2532743">
                <a:moveTo>
                  <a:pt x="0" y="0"/>
                </a:moveTo>
                <a:lnTo>
                  <a:pt x="2119086" y="0"/>
                </a:lnTo>
                <a:lnTo>
                  <a:pt x="2119086" y="2532743"/>
                </a:lnTo>
                <a:lnTo>
                  <a:pt x="0" y="2532743"/>
                </a:lnTo>
                <a:close/>
              </a:path>
            </a:pathLst>
          </a:custGeom>
        </p:spPr>
        <p:txBody>
          <a:bodyPr wrap="square">
            <a:noAutofit/>
          </a:bodyPr>
          <a:lstStyle>
            <a:lvl1pPr>
              <a:defRPr sz="1200"/>
            </a:lvl1pPr>
          </a:lstStyle>
          <a:p>
            <a:endParaRPr lang="en-US"/>
          </a:p>
        </p:txBody>
      </p:sp>
      <p:sp>
        <p:nvSpPr>
          <p:cNvPr id="15" name="Freeform: Shape 14">
            <a:extLst>
              <a:ext uri="{FF2B5EF4-FFF2-40B4-BE49-F238E27FC236}">
                <a16:creationId xmlns:a16="http://schemas.microsoft.com/office/drawing/2014/main" id="{151272D7-D745-488B-AA18-0B508526861F}"/>
              </a:ext>
            </a:extLst>
          </p:cNvPr>
          <p:cNvSpPr>
            <a:spLocks noGrp="1"/>
          </p:cNvSpPr>
          <p:nvPr>
            <p:ph type="pic" sz="quarter" idx="12"/>
          </p:nvPr>
        </p:nvSpPr>
        <p:spPr>
          <a:xfrm>
            <a:off x="6843485" y="896257"/>
            <a:ext cx="2119086" cy="5065486"/>
          </a:xfrm>
          <a:custGeom>
            <a:avLst/>
            <a:gdLst>
              <a:gd name="connsiteX0" fmla="*/ 0 w 2119086"/>
              <a:gd name="connsiteY0" fmla="*/ 0 h 5065486"/>
              <a:gd name="connsiteX1" fmla="*/ 2119086 w 2119086"/>
              <a:gd name="connsiteY1" fmla="*/ 0 h 5065486"/>
              <a:gd name="connsiteX2" fmla="*/ 2119086 w 2119086"/>
              <a:gd name="connsiteY2" fmla="*/ 5065486 h 5065486"/>
              <a:gd name="connsiteX3" fmla="*/ 0 w 2119086"/>
              <a:gd name="connsiteY3" fmla="*/ 5065486 h 5065486"/>
            </a:gdLst>
            <a:ahLst/>
            <a:cxnLst>
              <a:cxn ang="0">
                <a:pos x="connsiteX0" y="connsiteY0"/>
              </a:cxn>
              <a:cxn ang="0">
                <a:pos x="connsiteX1" y="connsiteY1"/>
              </a:cxn>
              <a:cxn ang="0">
                <a:pos x="connsiteX2" y="connsiteY2"/>
              </a:cxn>
              <a:cxn ang="0">
                <a:pos x="connsiteX3" y="connsiteY3"/>
              </a:cxn>
            </a:cxnLst>
            <a:rect l="l" t="t" r="r" b="b"/>
            <a:pathLst>
              <a:path w="2119086" h="5065486">
                <a:moveTo>
                  <a:pt x="0" y="0"/>
                </a:moveTo>
                <a:lnTo>
                  <a:pt x="2119086" y="0"/>
                </a:lnTo>
                <a:lnTo>
                  <a:pt x="2119086" y="5065486"/>
                </a:lnTo>
                <a:lnTo>
                  <a:pt x="0" y="5065486"/>
                </a:lnTo>
                <a:close/>
              </a:path>
            </a:pathLst>
          </a:custGeom>
        </p:spPr>
        <p:txBody>
          <a:bodyPr wrap="square">
            <a:noAutofit/>
          </a:bodyPr>
          <a:lstStyle>
            <a:lvl1pPr>
              <a:defRPr sz="1200"/>
            </a:lvl1pPr>
          </a:lstStyle>
          <a:p>
            <a:endParaRPr lang="en-US"/>
          </a:p>
        </p:txBody>
      </p:sp>
      <p:sp>
        <p:nvSpPr>
          <p:cNvPr id="14" name="Freeform: Shape 13">
            <a:extLst>
              <a:ext uri="{FF2B5EF4-FFF2-40B4-BE49-F238E27FC236}">
                <a16:creationId xmlns:a16="http://schemas.microsoft.com/office/drawing/2014/main" id="{AEBBF538-521F-4778-BB67-3CA39F84F8BC}"/>
              </a:ext>
            </a:extLst>
          </p:cNvPr>
          <p:cNvSpPr>
            <a:spLocks noGrp="1"/>
          </p:cNvSpPr>
          <p:nvPr>
            <p:ph type="pic" sz="quarter" idx="13"/>
          </p:nvPr>
        </p:nvSpPr>
        <p:spPr>
          <a:xfrm>
            <a:off x="9158514" y="914400"/>
            <a:ext cx="2119086" cy="5065486"/>
          </a:xfrm>
          <a:custGeom>
            <a:avLst/>
            <a:gdLst>
              <a:gd name="connsiteX0" fmla="*/ 0 w 2119086"/>
              <a:gd name="connsiteY0" fmla="*/ 0 h 5065486"/>
              <a:gd name="connsiteX1" fmla="*/ 2119086 w 2119086"/>
              <a:gd name="connsiteY1" fmla="*/ 0 h 5065486"/>
              <a:gd name="connsiteX2" fmla="*/ 2119086 w 2119086"/>
              <a:gd name="connsiteY2" fmla="*/ 5065486 h 5065486"/>
              <a:gd name="connsiteX3" fmla="*/ 0 w 2119086"/>
              <a:gd name="connsiteY3" fmla="*/ 5065486 h 5065486"/>
            </a:gdLst>
            <a:ahLst/>
            <a:cxnLst>
              <a:cxn ang="0">
                <a:pos x="connsiteX0" y="connsiteY0"/>
              </a:cxn>
              <a:cxn ang="0">
                <a:pos x="connsiteX1" y="connsiteY1"/>
              </a:cxn>
              <a:cxn ang="0">
                <a:pos x="connsiteX2" y="connsiteY2"/>
              </a:cxn>
              <a:cxn ang="0">
                <a:pos x="connsiteX3" y="connsiteY3"/>
              </a:cxn>
            </a:cxnLst>
            <a:rect l="l" t="t" r="r" b="b"/>
            <a:pathLst>
              <a:path w="2119086" h="5065486">
                <a:moveTo>
                  <a:pt x="0" y="0"/>
                </a:moveTo>
                <a:lnTo>
                  <a:pt x="2119086" y="0"/>
                </a:lnTo>
                <a:lnTo>
                  <a:pt x="2119086" y="5065486"/>
                </a:lnTo>
                <a:lnTo>
                  <a:pt x="0" y="5065486"/>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8051436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130C776D-E0A8-4CE8-98FA-79294C6A8322}"/>
              </a:ext>
            </a:extLst>
          </p:cNvPr>
          <p:cNvSpPr>
            <a:spLocks noGrp="1"/>
          </p:cNvSpPr>
          <p:nvPr>
            <p:ph type="pic" sz="quarter" idx="10"/>
          </p:nvPr>
        </p:nvSpPr>
        <p:spPr>
          <a:xfrm>
            <a:off x="5374910" y="814615"/>
            <a:ext cx="2893606" cy="2526743"/>
          </a:xfrm>
          <a:custGeom>
            <a:avLst/>
            <a:gdLst>
              <a:gd name="connsiteX0" fmla="*/ 0 w 2893606"/>
              <a:gd name="connsiteY0" fmla="*/ 0 h 2526743"/>
              <a:gd name="connsiteX1" fmla="*/ 2893606 w 2893606"/>
              <a:gd name="connsiteY1" fmla="*/ 0 h 2526743"/>
              <a:gd name="connsiteX2" fmla="*/ 2893606 w 2893606"/>
              <a:gd name="connsiteY2" fmla="*/ 2526743 h 2526743"/>
              <a:gd name="connsiteX3" fmla="*/ 0 w 2893606"/>
              <a:gd name="connsiteY3" fmla="*/ 2526743 h 2526743"/>
            </a:gdLst>
            <a:ahLst/>
            <a:cxnLst>
              <a:cxn ang="0">
                <a:pos x="connsiteX0" y="connsiteY0"/>
              </a:cxn>
              <a:cxn ang="0">
                <a:pos x="connsiteX1" y="connsiteY1"/>
              </a:cxn>
              <a:cxn ang="0">
                <a:pos x="connsiteX2" y="connsiteY2"/>
              </a:cxn>
              <a:cxn ang="0">
                <a:pos x="connsiteX3" y="connsiteY3"/>
              </a:cxn>
            </a:cxnLst>
            <a:rect l="l" t="t" r="r" b="b"/>
            <a:pathLst>
              <a:path w="2893606" h="2526743">
                <a:moveTo>
                  <a:pt x="0" y="0"/>
                </a:moveTo>
                <a:lnTo>
                  <a:pt x="2893606" y="0"/>
                </a:lnTo>
                <a:lnTo>
                  <a:pt x="2893606" y="2526743"/>
                </a:lnTo>
                <a:lnTo>
                  <a:pt x="0" y="2526743"/>
                </a:lnTo>
                <a:close/>
              </a:path>
            </a:pathLst>
          </a:custGeom>
        </p:spPr>
        <p:txBody>
          <a:bodyPr wrap="square">
            <a:noAutofit/>
          </a:bodyPr>
          <a:lstStyle>
            <a:lvl1pPr>
              <a:defRPr sz="1200"/>
            </a:lvl1pPr>
          </a:lstStyle>
          <a:p>
            <a:endParaRPr lang="en-US"/>
          </a:p>
        </p:txBody>
      </p:sp>
      <p:sp>
        <p:nvSpPr>
          <p:cNvPr id="13" name="Freeform: Shape 12">
            <a:extLst>
              <a:ext uri="{FF2B5EF4-FFF2-40B4-BE49-F238E27FC236}">
                <a16:creationId xmlns:a16="http://schemas.microsoft.com/office/drawing/2014/main" id="{B5562CE2-87C7-43AE-B1B6-C7B283653F0C}"/>
              </a:ext>
            </a:extLst>
          </p:cNvPr>
          <p:cNvSpPr>
            <a:spLocks noGrp="1"/>
          </p:cNvSpPr>
          <p:nvPr>
            <p:ph type="pic" sz="quarter" idx="11"/>
          </p:nvPr>
        </p:nvSpPr>
        <p:spPr>
          <a:xfrm>
            <a:off x="8442050" y="814615"/>
            <a:ext cx="2893606" cy="2526743"/>
          </a:xfrm>
          <a:custGeom>
            <a:avLst/>
            <a:gdLst>
              <a:gd name="connsiteX0" fmla="*/ 0 w 2893606"/>
              <a:gd name="connsiteY0" fmla="*/ 0 h 2526743"/>
              <a:gd name="connsiteX1" fmla="*/ 2893606 w 2893606"/>
              <a:gd name="connsiteY1" fmla="*/ 0 h 2526743"/>
              <a:gd name="connsiteX2" fmla="*/ 2893606 w 2893606"/>
              <a:gd name="connsiteY2" fmla="*/ 2526743 h 2526743"/>
              <a:gd name="connsiteX3" fmla="*/ 0 w 2893606"/>
              <a:gd name="connsiteY3" fmla="*/ 2526743 h 2526743"/>
            </a:gdLst>
            <a:ahLst/>
            <a:cxnLst>
              <a:cxn ang="0">
                <a:pos x="connsiteX0" y="connsiteY0"/>
              </a:cxn>
              <a:cxn ang="0">
                <a:pos x="connsiteX1" y="connsiteY1"/>
              </a:cxn>
              <a:cxn ang="0">
                <a:pos x="connsiteX2" y="connsiteY2"/>
              </a:cxn>
              <a:cxn ang="0">
                <a:pos x="connsiteX3" y="connsiteY3"/>
              </a:cxn>
            </a:cxnLst>
            <a:rect l="l" t="t" r="r" b="b"/>
            <a:pathLst>
              <a:path w="2893606" h="2526743">
                <a:moveTo>
                  <a:pt x="0" y="0"/>
                </a:moveTo>
                <a:lnTo>
                  <a:pt x="2893606" y="0"/>
                </a:lnTo>
                <a:lnTo>
                  <a:pt x="2893606" y="2526743"/>
                </a:lnTo>
                <a:lnTo>
                  <a:pt x="0" y="2526743"/>
                </a:lnTo>
                <a:close/>
              </a:path>
            </a:pathLst>
          </a:custGeom>
        </p:spPr>
        <p:txBody>
          <a:bodyPr wrap="square">
            <a:noAutofit/>
          </a:bodyPr>
          <a:lstStyle>
            <a:lvl1pPr>
              <a:defRPr sz="1200"/>
            </a:lvl1pPr>
          </a:lstStyle>
          <a:p>
            <a:endParaRPr lang="en-US"/>
          </a:p>
        </p:txBody>
      </p:sp>
      <p:sp>
        <p:nvSpPr>
          <p:cNvPr id="14" name="Freeform: Shape 13">
            <a:extLst>
              <a:ext uri="{FF2B5EF4-FFF2-40B4-BE49-F238E27FC236}">
                <a16:creationId xmlns:a16="http://schemas.microsoft.com/office/drawing/2014/main" id="{D06EBABF-8D71-465A-B1A2-9A5AA7E4DCF6}"/>
              </a:ext>
            </a:extLst>
          </p:cNvPr>
          <p:cNvSpPr>
            <a:spLocks noGrp="1"/>
          </p:cNvSpPr>
          <p:nvPr>
            <p:ph type="pic" sz="quarter" idx="12"/>
          </p:nvPr>
        </p:nvSpPr>
        <p:spPr>
          <a:xfrm>
            <a:off x="-1" y="3516643"/>
            <a:ext cx="2155371" cy="2526743"/>
          </a:xfrm>
          <a:custGeom>
            <a:avLst/>
            <a:gdLst>
              <a:gd name="connsiteX0" fmla="*/ 0 w 2155371"/>
              <a:gd name="connsiteY0" fmla="*/ 0 h 2526743"/>
              <a:gd name="connsiteX1" fmla="*/ 2155371 w 2155371"/>
              <a:gd name="connsiteY1" fmla="*/ 0 h 2526743"/>
              <a:gd name="connsiteX2" fmla="*/ 2155371 w 2155371"/>
              <a:gd name="connsiteY2" fmla="*/ 2526743 h 2526743"/>
              <a:gd name="connsiteX3" fmla="*/ 0 w 2155371"/>
              <a:gd name="connsiteY3" fmla="*/ 2526743 h 2526743"/>
            </a:gdLst>
            <a:ahLst/>
            <a:cxnLst>
              <a:cxn ang="0">
                <a:pos x="connsiteX0" y="connsiteY0"/>
              </a:cxn>
              <a:cxn ang="0">
                <a:pos x="connsiteX1" y="connsiteY1"/>
              </a:cxn>
              <a:cxn ang="0">
                <a:pos x="connsiteX2" y="connsiteY2"/>
              </a:cxn>
              <a:cxn ang="0">
                <a:pos x="connsiteX3" y="connsiteY3"/>
              </a:cxn>
            </a:cxnLst>
            <a:rect l="l" t="t" r="r" b="b"/>
            <a:pathLst>
              <a:path w="2155371" h="2526743">
                <a:moveTo>
                  <a:pt x="0" y="0"/>
                </a:moveTo>
                <a:lnTo>
                  <a:pt x="2155371" y="0"/>
                </a:lnTo>
                <a:lnTo>
                  <a:pt x="2155371" y="2526743"/>
                </a:lnTo>
                <a:lnTo>
                  <a:pt x="0" y="2526743"/>
                </a:lnTo>
                <a:close/>
              </a:path>
            </a:pathLst>
          </a:custGeom>
        </p:spPr>
        <p:txBody>
          <a:bodyPr wrap="square">
            <a:noAutofit/>
          </a:bodyPr>
          <a:lstStyle>
            <a:lvl1pPr>
              <a:defRPr sz="1200"/>
            </a:lvl1pPr>
          </a:lstStyle>
          <a:p>
            <a:endParaRPr lang="en-US"/>
          </a:p>
        </p:txBody>
      </p:sp>
      <p:sp>
        <p:nvSpPr>
          <p:cNvPr id="15" name="Freeform: Shape 14">
            <a:extLst>
              <a:ext uri="{FF2B5EF4-FFF2-40B4-BE49-F238E27FC236}">
                <a16:creationId xmlns:a16="http://schemas.microsoft.com/office/drawing/2014/main" id="{A2D56698-E953-4EDD-B4A3-03C27449910C}"/>
              </a:ext>
            </a:extLst>
          </p:cNvPr>
          <p:cNvSpPr>
            <a:spLocks noGrp="1"/>
          </p:cNvSpPr>
          <p:nvPr>
            <p:ph type="pic" sz="quarter" idx="13"/>
          </p:nvPr>
        </p:nvSpPr>
        <p:spPr>
          <a:xfrm>
            <a:off x="2307770" y="3516643"/>
            <a:ext cx="2893606" cy="2526743"/>
          </a:xfrm>
          <a:custGeom>
            <a:avLst/>
            <a:gdLst>
              <a:gd name="connsiteX0" fmla="*/ 0 w 2893606"/>
              <a:gd name="connsiteY0" fmla="*/ 0 h 2526743"/>
              <a:gd name="connsiteX1" fmla="*/ 2893606 w 2893606"/>
              <a:gd name="connsiteY1" fmla="*/ 0 h 2526743"/>
              <a:gd name="connsiteX2" fmla="*/ 2893606 w 2893606"/>
              <a:gd name="connsiteY2" fmla="*/ 2526743 h 2526743"/>
              <a:gd name="connsiteX3" fmla="*/ 0 w 2893606"/>
              <a:gd name="connsiteY3" fmla="*/ 2526743 h 2526743"/>
            </a:gdLst>
            <a:ahLst/>
            <a:cxnLst>
              <a:cxn ang="0">
                <a:pos x="connsiteX0" y="connsiteY0"/>
              </a:cxn>
              <a:cxn ang="0">
                <a:pos x="connsiteX1" y="connsiteY1"/>
              </a:cxn>
              <a:cxn ang="0">
                <a:pos x="connsiteX2" y="connsiteY2"/>
              </a:cxn>
              <a:cxn ang="0">
                <a:pos x="connsiteX3" y="connsiteY3"/>
              </a:cxn>
            </a:cxnLst>
            <a:rect l="l" t="t" r="r" b="b"/>
            <a:pathLst>
              <a:path w="2893606" h="2526743">
                <a:moveTo>
                  <a:pt x="0" y="0"/>
                </a:moveTo>
                <a:lnTo>
                  <a:pt x="2893606" y="0"/>
                </a:lnTo>
                <a:lnTo>
                  <a:pt x="2893606" y="2526743"/>
                </a:lnTo>
                <a:lnTo>
                  <a:pt x="0" y="2526743"/>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2584359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075A28BB-58A3-4BAA-8C1F-FCD6D3B28673}"/>
              </a:ext>
            </a:extLst>
          </p:cNvPr>
          <p:cNvSpPr>
            <a:spLocks noGrp="1"/>
          </p:cNvSpPr>
          <p:nvPr>
            <p:ph type="pic" sz="quarter" idx="10"/>
          </p:nvPr>
        </p:nvSpPr>
        <p:spPr>
          <a:xfrm>
            <a:off x="725715" y="762000"/>
            <a:ext cx="3320787" cy="5334000"/>
          </a:xfrm>
          <a:custGeom>
            <a:avLst/>
            <a:gdLst>
              <a:gd name="connsiteX0" fmla="*/ 0 w 3320787"/>
              <a:gd name="connsiteY0" fmla="*/ 0 h 5334000"/>
              <a:gd name="connsiteX1" fmla="*/ 3320787 w 3320787"/>
              <a:gd name="connsiteY1" fmla="*/ 0 h 5334000"/>
              <a:gd name="connsiteX2" fmla="*/ 3320787 w 3320787"/>
              <a:gd name="connsiteY2" fmla="*/ 5334000 h 5334000"/>
              <a:gd name="connsiteX3" fmla="*/ 0 w 3320787"/>
              <a:gd name="connsiteY3" fmla="*/ 5334000 h 5334000"/>
            </a:gdLst>
            <a:ahLst/>
            <a:cxnLst>
              <a:cxn ang="0">
                <a:pos x="connsiteX0" y="connsiteY0"/>
              </a:cxn>
              <a:cxn ang="0">
                <a:pos x="connsiteX1" y="connsiteY1"/>
              </a:cxn>
              <a:cxn ang="0">
                <a:pos x="connsiteX2" y="connsiteY2"/>
              </a:cxn>
              <a:cxn ang="0">
                <a:pos x="connsiteX3" y="connsiteY3"/>
              </a:cxn>
            </a:cxnLst>
            <a:rect l="l" t="t" r="r" b="b"/>
            <a:pathLst>
              <a:path w="3320787" h="5334000">
                <a:moveTo>
                  <a:pt x="0" y="0"/>
                </a:moveTo>
                <a:lnTo>
                  <a:pt x="3320787" y="0"/>
                </a:lnTo>
                <a:lnTo>
                  <a:pt x="3320787" y="5334000"/>
                </a:lnTo>
                <a:lnTo>
                  <a:pt x="0" y="5334000"/>
                </a:lnTo>
                <a:close/>
              </a:path>
            </a:pathLst>
          </a:custGeom>
        </p:spPr>
        <p:txBody>
          <a:bodyPr wrap="square">
            <a:noAutofit/>
          </a:bodyPr>
          <a:lstStyle>
            <a:lvl1pPr>
              <a:defRPr sz="1200"/>
            </a:lvl1pPr>
          </a:lstStyle>
          <a:p>
            <a:endParaRPr lang="en-US"/>
          </a:p>
        </p:txBody>
      </p:sp>
      <p:sp>
        <p:nvSpPr>
          <p:cNvPr id="15" name="Freeform: Shape 14">
            <a:extLst>
              <a:ext uri="{FF2B5EF4-FFF2-40B4-BE49-F238E27FC236}">
                <a16:creationId xmlns:a16="http://schemas.microsoft.com/office/drawing/2014/main" id="{97C845BD-9401-499B-B870-7D5DF021205E}"/>
              </a:ext>
            </a:extLst>
          </p:cNvPr>
          <p:cNvSpPr>
            <a:spLocks noGrp="1"/>
          </p:cNvSpPr>
          <p:nvPr>
            <p:ph type="pic" sz="quarter" idx="11"/>
          </p:nvPr>
        </p:nvSpPr>
        <p:spPr>
          <a:xfrm>
            <a:off x="4392065" y="762000"/>
            <a:ext cx="3320787" cy="5334000"/>
          </a:xfrm>
          <a:custGeom>
            <a:avLst/>
            <a:gdLst>
              <a:gd name="connsiteX0" fmla="*/ 0 w 3320787"/>
              <a:gd name="connsiteY0" fmla="*/ 0 h 5334000"/>
              <a:gd name="connsiteX1" fmla="*/ 3320787 w 3320787"/>
              <a:gd name="connsiteY1" fmla="*/ 0 h 5334000"/>
              <a:gd name="connsiteX2" fmla="*/ 3320787 w 3320787"/>
              <a:gd name="connsiteY2" fmla="*/ 5334000 h 5334000"/>
              <a:gd name="connsiteX3" fmla="*/ 0 w 3320787"/>
              <a:gd name="connsiteY3" fmla="*/ 5334000 h 5334000"/>
            </a:gdLst>
            <a:ahLst/>
            <a:cxnLst>
              <a:cxn ang="0">
                <a:pos x="connsiteX0" y="connsiteY0"/>
              </a:cxn>
              <a:cxn ang="0">
                <a:pos x="connsiteX1" y="connsiteY1"/>
              </a:cxn>
              <a:cxn ang="0">
                <a:pos x="connsiteX2" y="connsiteY2"/>
              </a:cxn>
              <a:cxn ang="0">
                <a:pos x="connsiteX3" y="connsiteY3"/>
              </a:cxn>
            </a:cxnLst>
            <a:rect l="l" t="t" r="r" b="b"/>
            <a:pathLst>
              <a:path w="3320787" h="5334000">
                <a:moveTo>
                  <a:pt x="0" y="0"/>
                </a:moveTo>
                <a:lnTo>
                  <a:pt x="3320787" y="0"/>
                </a:lnTo>
                <a:lnTo>
                  <a:pt x="3320787" y="5334000"/>
                </a:lnTo>
                <a:lnTo>
                  <a:pt x="0" y="5334000"/>
                </a:lnTo>
                <a:close/>
              </a:path>
            </a:pathLst>
          </a:custGeom>
        </p:spPr>
        <p:txBody>
          <a:bodyPr wrap="square">
            <a:noAutofit/>
          </a:bodyPr>
          <a:lstStyle>
            <a:lvl1pPr>
              <a:defRPr sz="1200"/>
            </a:lvl1pPr>
          </a:lstStyle>
          <a:p>
            <a:endParaRPr lang="en-US"/>
          </a:p>
        </p:txBody>
      </p:sp>
      <p:sp>
        <p:nvSpPr>
          <p:cNvPr id="11" name="Freeform: Shape 10">
            <a:extLst>
              <a:ext uri="{FF2B5EF4-FFF2-40B4-BE49-F238E27FC236}">
                <a16:creationId xmlns:a16="http://schemas.microsoft.com/office/drawing/2014/main" id="{2D13A5E4-F68C-46C5-AF7B-728DE1D3EAAA}"/>
              </a:ext>
            </a:extLst>
          </p:cNvPr>
          <p:cNvSpPr>
            <a:spLocks noGrp="1"/>
          </p:cNvSpPr>
          <p:nvPr>
            <p:ph type="pic" sz="quarter" idx="12"/>
          </p:nvPr>
        </p:nvSpPr>
        <p:spPr>
          <a:xfrm>
            <a:off x="8058414" y="762000"/>
            <a:ext cx="3320787" cy="5334000"/>
          </a:xfrm>
          <a:custGeom>
            <a:avLst/>
            <a:gdLst>
              <a:gd name="connsiteX0" fmla="*/ 0 w 3320787"/>
              <a:gd name="connsiteY0" fmla="*/ 0 h 5334000"/>
              <a:gd name="connsiteX1" fmla="*/ 3320787 w 3320787"/>
              <a:gd name="connsiteY1" fmla="*/ 0 h 5334000"/>
              <a:gd name="connsiteX2" fmla="*/ 3320787 w 3320787"/>
              <a:gd name="connsiteY2" fmla="*/ 5334000 h 5334000"/>
              <a:gd name="connsiteX3" fmla="*/ 0 w 3320787"/>
              <a:gd name="connsiteY3" fmla="*/ 5334000 h 5334000"/>
            </a:gdLst>
            <a:ahLst/>
            <a:cxnLst>
              <a:cxn ang="0">
                <a:pos x="connsiteX0" y="connsiteY0"/>
              </a:cxn>
              <a:cxn ang="0">
                <a:pos x="connsiteX1" y="connsiteY1"/>
              </a:cxn>
              <a:cxn ang="0">
                <a:pos x="connsiteX2" y="connsiteY2"/>
              </a:cxn>
              <a:cxn ang="0">
                <a:pos x="connsiteX3" y="connsiteY3"/>
              </a:cxn>
            </a:cxnLst>
            <a:rect l="l" t="t" r="r" b="b"/>
            <a:pathLst>
              <a:path w="3320787" h="5334000">
                <a:moveTo>
                  <a:pt x="0" y="0"/>
                </a:moveTo>
                <a:lnTo>
                  <a:pt x="3320787" y="0"/>
                </a:lnTo>
                <a:lnTo>
                  <a:pt x="3320787" y="5334000"/>
                </a:lnTo>
                <a:lnTo>
                  <a:pt x="0" y="5334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4025631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2AAAE3F0-E88C-4DB1-BEB3-696CFD325495}"/>
              </a:ext>
            </a:extLst>
          </p:cNvPr>
          <p:cNvSpPr>
            <a:spLocks noGrp="1"/>
          </p:cNvSpPr>
          <p:nvPr>
            <p:ph type="pic" sz="quarter" idx="10"/>
          </p:nvPr>
        </p:nvSpPr>
        <p:spPr>
          <a:xfrm>
            <a:off x="718457" y="478971"/>
            <a:ext cx="2018550" cy="2950029"/>
          </a:xfrm>
          <a:custGeom>
            <a:avLst/>
            <a:gdLst>
              <a:gd name="connsiteX0" fmla="*/ 0 w 2018550"/>
              <a:gd name="connsiteY0" fmla="*/ 0 h 2950029"/>
              <a:gd name="connsiteX1" fmla="*/ 2018550 w 2018550"/>
              <a:gd name="connsiteY1" fmla="*/ 0 h 2950029"/>
              <a:gd name="connsiteX2" fmla="*/ 2018550 w 2018550"/>
              <a:gd name="connsiteY2" fmla="*/ 2950029 h 2950029"/>
              <a:gd name="connsiteX3" fmla="*/ 0 w 2018550"/>
              <a:gd name="connsiteY3" fmla="*/ 2950029 h 2950029"/>
            </a:gdLst>
            <a:ahLst/>
            <a:cxnLst>
              <a:cxn ang="0">
                <a:pos x="connsiteX0" y="connsiteY0"/>
              </a:cxn>
              <a:cxn ang="0">
                <a:pos x="connsiteX1" y="connsiteY1"/>
              </a:cxn>
              <a:cxn ang="0">
                <a:pos x="connsiteX2" y="connsiteY2"/>
              </a:cxn>
              <a:cxn ang="0">
                <a:pos x="connsiteX3" y="connsiteY3"/>
              </a:cxn>
            </a:cxnLst>
            <a:rect l="l" t="t" r="r" b="b"/>
            <a:pathLst>
              <a:path w="2018550" h="2950029">
                <a:moveTo>
                  <a:pt x="0" y="0"/>
                </a:moveTo>
                <a:lnTo>
                  <a:pt x="2018550" y="0"/>
                </a:lnTo>
                <a:lnTo>
                  <a:pt x="2018550" y="2950029"/>
                </a:lnTo>
                <a:lnTo>
                  <a:pt x="0" y="2950029"/>
                </a:lnTo>
                <a:close/>
              </a:path>
            </a:pathLst>
          </a:custGeom>
        </p:spPr>
        <p:txBody>
          <a:bodyPr wrap="square">
            <a:noAutofit/>
          </a:bodyPr>
          <a:lstStyle>
            <a:lvl1pPr>
              <a:defRPr sz="1200"/>
            </a:lvl1pPr>
          </a:lstStyle>
          <a:p>
            <a:endParaRPr lang="en-US"/>
          </a:p>
        </p:txBody>
      </p:sp>
      <p:sp>
        <p:nvSpPr>
          <p:cNvPr id="17" name="Freeform: Shape 16">
            <a:extLst>
              <a:ext uri="{FF2B5EF4-FFF2-40B4-BE49-F238E27FC236}">
                <a16:creationId xmlns:a16="http://schemas.microsoft.com/office/drawing/2014/main" id="{76419539-A35C-45AA-AB64-862017F611E6}"/>
              </a:ext>
            </a:extLst>
          </p:cNvPr>
          <p:cNvSpPr>
            <a:spLocks noGrp="1"/>
          </p:cNvSpPr>
          <p:nvPr>
            <p:ph type="pic" sz="quarter" idx="11"/>
          </p:nvPr>
        </p:nvSpPr>
        <p:spPr>
          <a:xfrm>
            <a:off x="2902591" y="478971"/>
            <a:ext cx="2018550" cy="2950029"/>
          </a:xfrm>
          <a:custGeom>
            <a:avLst/>
            <a:gdLst>
              <a:gd name="connsiteX0" fmla="*/ 0 w 2018550"/>
              <a:gd name="connsiteY0" fmla="*/ 0 h 2950029"/>
              <a:gd name="connsiteX1" fmla="*/ 2018550 w 2018550"/>
              <a:gd name="connsiteY1" fmla="*/ 0 h 2950029"/>
              <a:gd name="connsiteX2" fmla="*/ 2018550 w 2018550"/>
              <a:gd name="connsiteY2" fmla="*/ 2950029 h 2950029"/>
              <a:gd name="connsiteX3" fmla="*/ 0 w 2018550"/>
              <a:gd name="connsiteY3" fmla="*/ 2950029 h 2950029"/>
            </a:gdLst>
            <a:ahLst/>
            <a:cxnLst>
              <a:cxn ang="0">
                <a:pos x="connsiteX0" y="connsiteY0"/>
              </a:cxn>
              <a:cxn ang="0">
                <a:pos x="connsiteX1" y="connsiteY1"/>
              </a:cxn>
              <a:cxn ang="0">
                <a:pos x="connsiteX2" y="connsiteY2"/>
              </a:cxn>
              <a:cxn ang="0">
                <a:pos x="connsiteX3" y="connsiteY3"/>
              </a:cxn>
            </a:cxnLst>
            <a:rect l="l" t="t" r="r" b="b"/>
            <a:pathLst>
              <a:path w="2018550" h="2950029">
                <a:moveTo>
                  <a:pt x="0" y="0"/>
                </a:moveTo>
                <a:lnTo>
                  <a:pt x="2018550" y="0"/>
                </a:lnTo>
                <a:lnTo>
                  <a:pt x="2018550" y="2950029"/>
                </a:lnTo>
                <a:lnTo>
                  <a:pt x="0" y="2950029"/>
                </a:lnTo>
                <a:close/>
              </a:path>
            </a:pathLst>
          </a:custGeom>
        </p:spPr>
        <p:txBody>
          <a:bodyPr wrap="square">
            <a:noAutofit/>
          </a:bodyPr>
          <a:lstStyle>
            <a:lvl1pPr>
              <a:defRPr sz="1200"/>
            </a:lvl1pPr>
          </a:lstStyle>
          <a:p>
            <a:endParaRPr lang="en-US"/>
          </a:p>
        </p:txBody>
      </p:sp>
      <p:sp>
        <p:nvSpPr>
          <p:cNvPr id="18" name="Freeform: Shape 17">
            <a:extLst>
              <a:ext uri="{FF2B5EF4-FFF2-40B4-BE49-F238E27FC236}">
                <a16:creationId xmlns:a16="http://schemas.microsoft.com/office/drawing/2014/main" id="{32937F6A-72A5-413D-A396-FE7354920BAA}"/>
              </a:ext>
            </a:extLst>
          </p:cNvPr>
          <p:cNvSpPr>
            <a:spLocks noGrp="1"/>
          </p:cNvSpPr>
          <p:nvPr>
            <p:ph type="pic" sz="quarter" idx="12"/>
          </p:nvPr>
        </p:nvSpPr>
        <p:spPr>
          <a:xfrm>
            <a:off x="5086725" y="478971"/>
            <a:ext cx="2018550" cy="2950029"/>
          </a:xfrm>
          <a:custGeom>
            <a:avLst/>
            <a:gdLst>
              <a:gd name="connsiteX0" fmla="*/ 0 w 2018550"/>
              <a:gd name="connsiteY0" fmla="*/ 0 h 2950029"/>
              <a:gd name="connsiteX1" fmla="*/ 2018550 w 2018550"/>
              <a:gd name="connsiteY1" fmla="*/ 0 h 2950029"/>
              <a:gd name="connsiteX2" fmla="*/ 2018550 w 2018550"/>
              <a:gd name="connsiteY2" fmla="*/ 2950029 h 2950029"/>
              <a:gd name="connsiteX3" fmla="*/ 0 w 2018550"/>
              <a:gd name="connsiteY3" fmla="*/ 2950029 h 2950029"/>
            </a:gdLst>
            <a:ahLst/>
            <a:cxnLst>
              <a:cxn ang="0">
                <a:pos x="connsiteX0" y="connsiteY0"/>
              </a:cxn>
              <a:cxn ang="0">
                <a:pos x="connsiteX1" y="connsiteY1"/>
              </a:cxn>
              <a:cxn ang="0">
                <a:pos x="connsiteX2" y="connsiteY2"/>
              </a:cxn>
              <a:cxn ang="0">
                <a:pos x="connsiteX3" y="connsiteY3"/>
              </a:cxn>
            </a:cxnLst>
            <a:rect l="l" t="t" r="r" b="b"/>
            <a:pathLst>
              <a:path w="2018550" h="2950029">
                <a:moveTo>
                  <a:pt x="0" y="0"/>
                </a:moveTo>
                <a:lnTo>
                  <a:pt x="2018550" y="0"/>
                </a:lnTo>
                <a:lnTo>
                  <a:pt x="2018550" y="2950029"/>
                </a:lnTo>
                <a:lnTo>
                  <a:pt x="0" y="2950029"/>
                </a:lnTo>
                <a:close/>
              </a:path>
            </a:pathLst>
          </a:custGeom>
        </p:spPr>
        <p:txBody>
          <a:bodyPr wrap="square">
            <a:noAutofit/>
          </a:bodyPr>
          <a:lstStyle>
            <a:lvl1pPr>
              <a:defRPr sz="1200"/>
            </a:lvl1pPr>
          </a:lstStyle>
          <a:p>
            <a:endParaRPr lang="en-US"/>
          </a:p>
        </p:txBody>
      </p:sp>
      <p:sp>
        <p:nvSpPr>
          <p:cNvPr id="19" name="Freeform: Shape 18">
            <a:extLst>
              <a:ext uri="{FF2B5EF4-FFF2-40B4-BE49-F238E27FC236}">
                <a16:creationId xmlns:a16="http://schemas.microsoft.com/office/drawing/2014/main" id="{EC88B3A6-C537-44E2-8AAA-B4ACCC9CFB5E}"/>
              </a:ext>
            </a:extLst>
          </p:cNvPr>
          <p:cNvSpPr>
            <a:spLocks noGrp="1"/>
          </p:cNvSpPr>
          <p:nvPr>
            <p:ph type="pic" sz="quarter" idx="13"/>
          </p:nvPr>
        </p:nvSpPr>
        <p:spPr>
          <a:xfrm>
            <a:off x="7270859" y="478971"/>
            <a:ext cx="2018550" cy="2950029"/>
          </a:xfrm>
          <a:custGeom>
            <a:avLst/>
            <a:gdLst>
              <a:gd name="connsiteX0" fmla="*/ 0 w 2018550"/>
              <a:gd name="connsiteY0" fmla="*/ 0 h 2950029"/>
              <a:gd name="connsiteX1" fmla="*/ 2018550 w 2018550"/>
              <a:gd name="connsiteY1" fmla="*/ 0 h 2950029"/>
              <a:gd name="connsiteX2" fmla="*/ 2018550 w 2018550"/>
              <a:gd name="connsiteY2" fmla="*/ 2950029 h 2950029"/>
              <a:gd name="connsiteX3" fmla="*/ 0 w 2018550"/>
              <a:gd name="connsiteY3" fmla="*/ 2950029 h 2950029"/>
            </a:gdLst>
            <a:ahLst/>
            <a:cxnLst>
              <a:cxn ang="0">
                <a:pos x="connsiteX0" y="connsiteY0"/>
              </a:cxn>
              <a:cxn ang="0">
                <a:pos x="connsiteX1" y="connsiteY1"/>
              </a:cxn>
              <a:cxn ang="0">
                <a:pos x="connsiteX2" y="connsiteY2"/>
              </a:cxn>
              <a:cxn ang="0">
                <a:pos x="connsiteX3" y="connsiteY3"/>
              </a:cxn>
            </a:cxnLst>
            <a:rect l="l" t="t" r="r" b="b"/>
            <a:pathLst>
              <a:path w="2018550" h="2950029">
                <a:moveTo>
                  <a:pt x="0" y="0"/>
                </a:moveTo>
                <a:lnTo>
                  <a:pt x="2018550" y="0"/>
                </a:lnTo>
                <a:lnTo>
                  <a:pt x="2018550" y="2950029"/>
                </a:lnTo>
                <a:lnTo>
                  <a:pt x="0" y="2950029"/>
                </a:lnTo>
                <a:close/>
              </a:path>
            </a:pathLst>
          </a:custGeom>
        </p:spPr>
        <p:txBody>
          <a:bodyPr wrap="square">
            <a:noAutofit/>
          </a:bodyPr>
          <a:lstStyle>
            <a:lvl1pPr>
              <a:defRPr sz="1200"/>
            </a:lvl1pPr>
          </a:lstStyle>
          <a:p>
            <a:endParaRPr lang="en-US"/>
          </a:p>
        </p:txBody>
      </p:sp>
      <p:sp>
        <p:nvSpPr>
          <p:cNvPr id="15" name="Freeform: Shape 14">
            <a:extLst>
              <a:ext uri="{FF2B5EF4-FFF2-40B4-BE49-F238E27FC236}">
                <a16:creationId xmlns:a16="http://schemas.microsoft.com/office/drawing/2014/main" id="{D139C168-B43C-465D-897C-096CA6200356}"/>
              </a:ext>
            </a:extLst>
          </p:cNvPr>
          <p:cNvSpPr>
            <a:spLocks noGrp="1"/>
          </p:cNvSpPr>
          <p:nvPr>
            <p:ph type="pic" sz="quarter" idx="14"/>
          </p:nvPr>
        </p:nvSpPr>
        <p:spPr>
          <a:xfrm>
            <a:off x="9454993" y="478971"/>
            <a:ext cx="2018550" cy="2950029"/>
          </a:xfrm>
          <a:custGeom>
            <a:avLst/>
            <a:gdLst>
              <a:gd name="connsiteX0" fmla="*/ 0 w 2018550"/>
              <a:gd name="connsiteY0" fmla="*/ 0 h 2950029"/>
              <a:gd name="connsiteX1" fmla="*/ 2018550 w 2018550"/>
              <a:gd name="connsiteY1" fmla="*/ 0 h 2950029"/>
              <a:gd name="connsiteX2" fmla="*/ 2018550 w 2018550"/>
              <a:gd name="connsiteY2" fmla="*/ 2950029 h 2950029"/>
              <a:gd name="connsiteX3" fmla="*/ 0 w 2018550"/>
              <a:gd name="connsiteY3" fmla="*/ 2950029 h 2950029"/>
            </a:gdLst>
            <a:ahLst/>
            <a:cxnLst>
              <a:cxn ang="0">
                <a:pos x="connsiteX0" y="connsiteY0"/>
              </a:cxn>
              <a:cxn ang="0">
                <a:pos x="connsiteX1" y="connsiteY1"/>
              </a:cxn>
              <a:cxn ang="0">
                <a:pos x="connsiteX2" y="connsiteY2"/>
              </a:cxn>
              <a:cxn ang="0">
                <a:pos x="connsiteX3" y="connsiteY3"/>
              </a:cxn>
            </a:cxnLst>
            <a:rect l="l" t="t" r="r" b="b"/>
            <a:pathLst>
              <a:path w="2018550" h="2950029">
                <a:moveTo>
                  <a:pt x="0" y="0"/>
                </a:moveTo>
                <a:lnTo>
                  <a:pt x="2018550" y="0"/>
                </a:lnTo>
                <a:lnTo>
                  <a:pt x="2018550" y="2950029"/>
                </a:lnTo>
                <a:lnTo>
                  <a:pt x="0" y="2950029"/>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7922868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3E48DE81-CFC0-4F2E-9474-07775165BE3B}"/>
              </a:ext>
            </a:extLst>
          </p:cNvPr>
          <p:cNvSpPr>
            <a:spLocks noGrp="1"/>
          </p:cNvSpPr>
          <p:nvPr>
            <p:ph type="pic" sz="quarter" idx="10"/>
          </p:nvPr>
        </p:nvSpPr>
        <p:spPr>
          <a:xfrm>
            <a:off x="624115" y="638630"/>
            <a:ext cx="5007429" cy="4122057"/>
          </a:xfrm>
          <a:custGeom>
            <a:avLst/>
            <a:gdLst>
              <a:gd name="connsiteX0" fmla="*/ 0 w 5007429"/>
              <a:gd name="connsiteY0" fmla="*/ 0 h 4122057"/>
              <a:gd name="connsiteX1" fmla="*/ 5007429 w 5007429"/>
              <a:gd name="connsiteY1" fmla="*/ 0 h 4122057"/>
              <a:gd name="connsiteX2" fmla="*/ 5007429 w 5007429"/>
              <a:gd name="connsiteY2" fmla="*/ 4122057 h 4122057"/>
              <a:gd name="connsiteX3" fmla="*/ 0 w 5007429"/>
              <a:gd name="connsiteY3" fmla="*/ 4122057 h 4122057"/>
            </a:gdLst>
            <a:ahLst/>
            <a:cxnLst>
              <a:cxn ang="0">
                <a:pos x="connsiteX0" y="connsiteY0"/>
              </a:cxn>
              <a:cxn ang="0">
                <a:pos x="connsiteX1" y="connsiteY1"/>
              </a:cxn>
              <a:cxn ang="0">
                <a:pos x="connsiteX2" y="connsiteY2"/>
              </a:cxn>
              <a:cxn ang="0">
                <a:pos x="connsiteX3" y="connsiteY3"/>
              </a:cxn>
            </a:cxnLst>
            <a:rect l="l" t="t" r="r" b="b"/>
            <a:pathLst>
              <a:path w="5007429" h="4122057">
                <a:moveTo>
                  <a:pt x="0" y="0"/>
                </a:moveTo>
                <a:lnTo>
                  <a:pt x="5007429" y="0"/>
                </a:lnTo>
                <a:lnTo>
                  <a:pt x="5007429" y="4122057"/>
                </a:lnTo>
                <a:lnTo>
                  <a:pt x="0" y="4122057"/>
                </a:lnTo>
                <a:close/>
              </a:path>
            </a:pathLst>
          </a:custGeom>
        </p:spPr>
        <p:txBody>
          <a:bodyPr wrap="square">
            <a:noAutofit/>
          </a:bodyPr>
          <a:lstStyle>
            <a:lvl1pPr>
              <a:defRPr sz="1200"/>
            </a:lvl1pPr>
          </a:lstStyle>
          <a:p>
            <a:endParaRPr lang="en-US"/>
          </a:p>
        </p:txBody>
      </p:sp>
      <p:sp>
        <p:nvSpPr>
          <p:cNvPr id="15" name="Freeform: Shape 14">
            <a:extLst>
              <a:ext uri="{FF2B5EF4-FFF2-40B4-BE49-F238E27FC236}">
                <a16:creationId xmlns:a16="http://schemas.microsoft.com/office/drawing/2014/main" id="{05B74158-3CB8-429E-BCED-6516699CC1F3}"/>
              </a:ext>
            </a:extLst>
          </p:cNvPr>
          <p:cNvSpPr>
            <a:spLocks noGrp="1"/>
          </p:cNvSpPr>
          <p:nvPr>
            <p:ph type="pic" sz="quarter" idx="11"/>
          </p:nvPr>
        </p:nvSpPr>
        <p:spPr>
          <a:xfrm>
            <a:off x="624114" y="4934857"/>
            <a:ext cx="1564822" cy="1284514"/>
          </a:xfrm>
          <a:custGeom>
            <a:avLst/>
            <a:gdLst>
              <a:gd name="connsiteX0" fmla="*/ 0 w 1564822"/>
              <a:gd name="connsiteY0" fmla="*/ 0 h 1284514"/>
              <a:gd name="connsiteX1" fmla="*/ 1564822 w 1564822"/>
              <a:gd name="connsiteY1" fmla="*/ 0 h 1284514"/>
              <a:gd name="connsiteX2" fmla="*/ 1564822 w 1564822"/>
              <a:gd name="connsiteY2" fmla="*/ 1284514 h 1284514"/>
              <a:gd name="connsiteX3" fmla="*/ 0 w 1564822"/>
              <a:gd name="connsiteY3" fmla="*/ 1284514 h 1284514"/>
            </a:gdLst>
            <a:ahLst/>
            <a:cxnLst>
              <a:cxn ang="0">
                <a:pos x="connsiteX0" y="connsiteY0"/>
              </a:cxn>
              <a:cxn ang="0">
                <a:pos x="connsiteX1" y="connsiteY1"/>
              </a:cxn>
              <a:cxn ang="0">
                <a:pos x="connsiteX2" y="connsiteY2"/>
              </a:cxn>
              <a:cxn ang="0">
                <a:pos x="connsiteX3" y="connsiteY3"/>
              </a:cxn>
            </a:cxnLst>
            <a:rect l="l" t="t" r="r" b="b"/>
            <a:pathLst>
              <a:path w="1564822" h="1284514">
                <a:moveTo>
                  <a:pt x="0" y="0"/>
                </a:moveTo>
                <a:lnTo>
                  <a:pt x="1564822" y="0"/>
                </a:lnTo>
                <a:lnTo>
                  <a:pt x="1564822" y="1284514"/>
                </a:lnTo>
                <a:lnTo>
                  <a:pt x="0" y="1284514"/>
                </a:lnTo>
                <a:close/>
              </a:path>
            </a:pathLst>
          </a:custGeom>
        </p:spPr>
        <p:txBody>
          <a:bodyPr wrap="square">
            <a:noAutofit/>
          </a:bodyPr>
          <a:lstStyle>
            <a:lvl1pPr>
              <a:defRPr sz="1200"/>
            </a:lvl1pPr>
          </a:lstStyle>
          <a:p>
            <a:endParaRPr lang="en-US"/>
          </a:p>
        </p:txBody>
      </p:sp>
      <p:sp>
        <p:nvSpPr>
          <p:cNvPr id="16" name="Freeform: Shape 15">
            <a:extLst>
              <a:ext uri="{FF2B5EF4-FFF2-40B4-BE49-F238E27FC236}">
                <a16:creationId xmlns:a16="http://schemas.microsoft.com/office/drawing/2014/main" id="{17ED7EA2-9CFC-4887-B195-66C984819D2F}"/>
              </a:ext>
            </a:extLst>
          </p:cNvPr>
          <p:cNvSpPr>
            <a:spLocks noGrp="1"/>
          </p:cNvSpPr>
          <p:nvPr>
            <p:ph type="pic" sz="quarter" idx="12"/>
          </p:nvPr>
        </p:nvSpPr>
        <p:spPr>
          <a:xfrm>
            <a:off x="2345417" y="4934857"/>
            <a:ext cx="1564822" cy="1284514"/>
          </a:xfrm>
          <a:custGeom>
            <a:avLst/>
            <a:gdLst>
              <a:gd name="connsiteX0" fmla="*/ 0 w 1564822"/>
              <a:gd name="connsiteY0" fmla="*/ 0 h 1284514"/>
              <a:gd name="connsiteX1" fmla="*/ 1564822 w 1564822"/>
              <a:gd name="connsiteY1" fmla="*/ 0 h 1284514"/>
              <a:gd name="connsiteX2" fmla="*/ 1564822 w 1564822"/>
              <a:gd name="connsiteY2" fmla="*/ 1284514 h 1284514"/>
              <a:gd name="connsiteX3" fmla="*/ 0 w 1564822"/>
              <a:gd name="connsiteY3" fmla="*/ 1284514 h 1284514"/>
            </a:gdLst>
            <a:ahLst/>
            <a:cxnLst>
              <a:cxn ang="0">
                <a:pos x="connsiteX0" y="connsiteY0"/>
              </a:cxn>
              <a:cxn ang="0">
                <a:pos x="connsiteX1" y="connsiteY1"/>
              </a:cxn>
              <a:cxn ang="0">
                <a:pos x="connsiteX2" y="connsiteY2"/>
              </a:cxn>
              <a:cxn ang="0">
                <a:pos x="connsiteX3" y="connsiteY3"/>
              </a:cxn>
            </a:cxnLst>
            <a:rect l="l" t="t" r="r" b="b"/>
            <a:pathLst>
              <a:path w="1564822" h="1284514">
                <a:moveTo>
                  <a:pt x="0" y="0"/>
                </a:moveTo>
                <a:lnTo>
                  <a:pt x="1564822" y="0"/>
                </a:lnTo>
                <a:lnTo>
                  <a:pt x="1564822" y="1284514"/>
                </a:lnTo>
                <a:lnTo>
                  <a:pt x="0" y="1284514"/>
                </a:lnTo>
                <a:close/>
              </a:path>
            </a:pathLst>
          </a:custGeom>
        </p:spPr>
        <p:txBody>
          <a:bodyPr wrap="square">
            <a:noAutofit/>
          </a:bodyPr>
          <a:lstStyle>
            <a:lvl1pPr>
              <a:defRPr sz="1200"/>
            </a:lvl1pPr>
          </a:lstStyle>
          <a:p>
            <a:endParaRPr lang="en-US"/>
          </a:p>
        </p:txBody>
      </p:sp>
      <p:sp>
        <p:nvSpPr>
          <p:cNvPr id="17" name="Freeform: Shape 16">
            <a:extLst>
              <a:ext uri="{FF2B5EF4-FFF2-40B4-BE49-F238E27FC236}">
                <a16:creationId xmlns:a16="http://schemas.microsoft.com/office/drawing/2014/main" id="{7B278F83-2C21-42F0-B23A-BAEDD26E7208}"/>
              </a:ext>
            </a:extLst>
          </p:cNvPr>
          <p:cNvSpPr>
            <a:spLocks noGrp="1"/>
          </p:cNvSpPr>
          <p:nvPr>
            <p:ph type="pic" sz="quarter" idx="13"/>
          </p:nvPr>
        </p:nvSpPr>
        <p:spPr>
          <a:xfrm>
            <a:off x="4066720" y="4934857"/>
            <a:ext cx="1564822" cy="1284514"/>
          </a:xfrm>
          <a:custGeom>
            <a:avLst/>
            <a:gdLst>
              <a:gd name="connsiteX0" fmla="*/ 0 w 1564822"/>
              <a:gd name="connsiteY0" fmla="*/ 0 h 1284514"/>
              <a:gd name="connsiteX1" fmla="*/ 1564822 w 1564822"/>
              <a:gd name="connsiteY1" fmla="*/ 0 h 1284514"/>
              <a:gd name="connsiteX2" fmla="*/ 1564822 w 1564822"/>
              <a:gd name="connsiteY2" fmla="*/ 1284514 h 1284514"/>
              <a:gd name="connsiteX3" fmla="*/ 0 w 1564822"/>
              <a:gd name="connsiteY3" fmla="*/ 1284514 h 1284514"/>
            </a:gdLst>
            <a:ahLst/>
            <a:cxnLst>
              <a:cxn ang="0">
                <a:pos x="connsiteX0" y="connsiteY0"/>
              </a:cxn>
              <a:cxn ang="0">
                <a:pos x="connsiteX1" y="connsiteY1"/>
              </a:cxn>
              <a:cxn ang="0">
                <a:pos x="connsiteX2" y="connsiteY2"/>
              </a:cxn>
              <a:cxn ang="0">
                <a:pos x="connsiteX3" y="connsiteY3"/>
              </a:cxn>
            </a:cxnLst>
            <a:rect l="l" t="t" r="r" b="b"/>
            <a:pathLst>
              <a:path w="1564822" h="1284514">
                <a:moveTo>
                  <a:pt x="0" y="0"/>
                </a:moveTo>
                <a:lnTo>
                  <a:pt x="1564822" y="0"/>
                </a:lnTo>
                <a:lnTo>
                  <a:pt x="1564822" y="1284514"/>
                </a:lnTo>
                <a:lnTo>
                  <a:pt x="0" y="1284514"/>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408730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E213302B-8043-4B18-8B95-D7C5E7A5B7F6}"/>
              </a:ext>
            </a:extLst>
          </p:cNvPr>
          <p:cNvSpPr>
            <a:spLocks noGrp="1"/>
          </p:cNvSpPr>
          <p:nvPr>
            <p:ph type="pic" sz="quarter" idx="10"/>
          </p:nvPr>
        </p:nvSpPr>
        <p:spPr>
          <a:xfrm>
            <a:off x="3135085" y="1179283"/>
            <a:ext cx="2830286" cy="4499429"/>
          </a:xfrm>
          <a:custGeom>
            <a:avLst/>
            <a:gdLst>
              <a:gd name="connsiteX0" fmla="*/ 707572 w 2830286"/>
              <a:gd name="connsiteY0" fmla="*/ 0 h 4499429"/>
              <a:gd name="connsiteX1" fmla="*/ 2830286 w 2830286"/>
              <a:gd name="connsiteY1" fmla="*/ 0 h 4499429"/>
              <a:gd name="connsiteX2" fmla="*/ 2122715 w 2830286"/>
              <a:gd name="connsiteY2" fmla="*/ 4499429 h 4499429"/>
              <a:gd name="connsiteX3" fmla="*/ 0 w 2830286"/>
              <a:gd name="connsiteY3" fmla="*/ 4499429 h 4499429"/>
            </a:gdLst>
            <a:ahLst/>
            <a:cxnLst>
              <a:cxn ang="0">
                <a:pos x="connsiteX0" y="connsiteY0"/>
              </a:cxn>
              <a:cxn ang="0">
                <a:pos x="connsiteX1" y="connsiteY1"/>
              </a:cxn>
              <a:cxn ang="0">
                <a:pos x="connsiteX2" y="connsiteY2"/>
              </a:cxn>
              <a:cxn ang="0">
                <a:pos x="connsiteX3" y="connsiteY3"/>
              </a:cxn>
            </a:cxnLst>
            <a:rect l="l" t="t" r="r" b="b"/>
            <a:pathLst>
              <a:path w="2830286" h="4499429">
                <a:moveTo>
                  <a:pt x="707572" y="0"/>
                </a:moveTo>
                <a:lnTo>
                  <a:pt x="2830286" y="0"/>
                </a:lnTo>
                <a:lnTo>
                  <a:pt x="2122715" y="4499429"/>
                </a:lnTo>
                <a:lnTo>
                  <a:pt x="0" y="4499429"/>
                </a:lnTo>
                <a:close/>
              </a:path>
            </a:pathLst>
          </a:custGeom>
        </p:spPr>
        <p:txBody>
          <a:bodyPr wrap="square">
            <a:noAutofit/>
          </a:bodyPr>
          <a:lstStyle>
            <a:lvl1pPr>
              <a:defRPr sz="1200"/>
            </a:lvl1pPr>
          </a:lstStyle>
          <a:p>
            <a:endParaRPr lang="en-US"/>
          </a:p>
        </p:txBody>
      </p:sp>
      <p:sp>
        <p:nvSpPr>
          <p:cNvPr id="14" name="Freeform: Shape 13">
            <a:extLst>
              <a:ext uri="{FF2B5EF4-FFF2-40B4-BE49-F238E27FC236}">
                <a16:creationId xmlns:a16="http://schemas.microsoft.com/office/drawing/2014/main" id="{EAB7778F-80F5-4080-BD27-49EE723728CD}"/>
              </a:ext>
            </a:extLst>
          </p:cNvPr>
          <p:cNvSpPr>
            <a:spLocks noGrp="1"/>
          </p:cNvSpPr>
          <p:nvPr>
            <p:ph type="pic" sz="quarter" idx="11"/>
          </p:nvPr>
        </p:nvSpPr>
        <p:spPr>
          <a:xfrm>
            <a:off x="5450114" y="1179285"/>
            <a:ext cx="2830286" cy="4499429"/>
          </a:xfrm>
          <a:custGeom>
            <a:avLst/>
            <a:gdLst>
              <a:gd name="connsiteX0" fmla="*/ 707572 w 2830286"/>
              <a:gd name="connsiteY0" fmla="*/ 0 h 4499429"/>
              <a:gd name="connsiteX1" fmla="*/ 2830286 w 2830286"/>
              <a:gd name="connsiteY1" fmla="*/ 0 h 4499429"/>
              <a:gd name="connsiteX2" fmla="*/ 2122715 w 2830286"/>
              <a:gd name="connsiteY2" fmla="*/ 4499429 h 4499429"/>
              <a:gd name="connsiteX3" fmla="*/ 0 w 2830286"/>
              <a:gd name="connsiteY3" fmla="*/ 4499429 h 4499429"/>
            </a:gdLst>
            <a:ahLst/>
            <a:cxnLst>
              <a:cxn ang="0">
                <a:pos x="connsiteX0" y="connsiteY0"/>
              </a:cxn>
              <a:cxn ang="0">
                <a:pos x="connsiteX1" y="connsiteY1"/>
              </a:cxn>
              <a:cxn ang="0">
                <a:pos x="connsiteX2" y="connsiteY2"/>
              </a:cxn>
              <a:cxn ang="0">
                <a:pos x="connsiteX3" y="connsiteY3"/>
              </a:cxn>
            </a:cxnLst>
            <a:rect l="l" t="t" r="r" b="b"/>
            <a:pathLst>
              <a:path w="2830286" h="4499429">
                <a:moveTo>
                  <a:pt x="707572" y="0"/>
                </a:moveTo>
                <a:lnTo>
                  <a:pt x="2830286" y="0"/>
                </a:lnTo>
                <a:lnTo>
                  <a:pt x="2122715" y="4499429"/>
                </a:lnTo>
                <a:lnTo>
                  <a:pt x="0" y="4499429"/>
                </a:lnTo>
                <a:close/>
              </a:path>
            </a:pathLst>
          </a:custGeom>
        </p:spPr>
        <p:txBody>
          <a:bodyPr wrap="square">
            <a:noAutofit/>
          </a:bodyPr>
          <a:lstStyle>
            <a:lvl1pPr>
              <a:defRPr sz="1200"/>
            </a:lvl1pPr>
          </a:lstStyle>
          <a:p>
            <a:endParaRPr lang="en-US"/>
          </a:p>
        </p:txBody>
      </p:sp>
      <p:sp>
        <p:nvSpPr>
          <p:cNvPr id="15" name="Freeform: Shape 14">
            <a:extLst>
              <a:ext uri="{FF2B5EF4-FFF2-40B4-BE49-F238E27FC236}">
                <a16:creationId xmlns:a16="http://schemas.microsoft.com/office/drawing/2014/main" id="{5553C6AD-839F-4A39-9DB8-6851990FC71F}"/>
              </a:ext>
            </a:extLst>
          </p:cNvPr>
          <p:cNvSpPr>
            <a:spLocks noGrp="1"/>
          </p:cNvSpPr>
          <p:nvPr>
            <p:ph type="pic" sz="quarter" idx="12"/>
          </p:nvPr>
        </p:nvSpPr>
        <p:spPr>
          <a:xfrm>
            <a:off x="7765143" y="1179287"/>
            <a:ext cx="2830286" cy="4499429"/>
          </a:xfrm>
          <a:custGeom>
            <a:avLst/>
            <a:gdLst>
              <a:gd name="connsiteX0" fmla="*/ 707572 w 2830286"/>
              <a:gd name="connsiteY0" fmla="*/ 0 h 4499429"/>
              <a:gd name="connsiteX1" fmla="*/ 2830286 w 2830286"/>
              <a:gd name="connsiteY1" fmla="*/ 0 h 4499429"/>
              <a:gd name="connsiteX2" fmla="*/ 2122715 w 2830286"/>
              <a:gd name="connsiteY2" fmla="*/ 4499429 h 4499429"/>
              <a:gd name="connsiteX3" fmla="*/ 0 w 2830286"/>
              <a:gd name="connsiteY3" fmla="*/ 4499429 h 4499429"/>
            </a:gdLst>
            <a:ahLst/>
            <a:cxnLst>
              <a:cxn ang="0">
                <a:pos x="connsiteX0" y="connsiteY0"/>
              </a:cxn>
              <a:cxn ang="0">
                <a:pos x="connsiteX1" y="connsiteY1"/>
              </a:cxn>
              <a:cxn ang="0">
                <a:pos x="connsiteX2" y="connsiteY2"/>
              </a:cxn>
              <a:cxn ang="0">
                <a:pos x="connsiteX3" y="connsiteY3"/>
              </a:cxn>
            </a:cxnLst>
            <a:rect l="l" t="t" r="r" b="b"/>
            <a:pathLst>
              <a:path w="2830286" h="4499429">
                <a:moveTo>
                  <a:pt x="707572" y="0"/>
                </a:moveTo>
                <a:lnTo>
                  <a:pt x="2830286" y="0"/>
                </a:lnTo>
                <a:lnTo>
                  <a:pt x="2122715" y="4499429"/>
                </a:lnTo>
                <a:lnTo>
                  <a:pt x="0" y="4499429"/>
                </a:lnTo>
                <a:close/>
              </a:path>
            </a:pathLst>
          </a:custGeom>
        </p:spPr>
        <p:txBody>
          <a:bodyPr wrap="square">
            <a:noAutofit/>
          </a:bodyPr>
          <a:lstStyle>
            <a:lvl1pPr>
              <a:defRPr sz="1200"/>
            </a:lvl1pPr>
          </a:lstStyle>
          <a:p>
            <a:endParaRPr lang="en-US"/>
          </a:p>
        </p:txBody>
      </p:sp>
      <p:sp>
        <p:nvSpPr>
          <p:cNvPr id="12" name="Freeform: Shape 11">
            <a:extLst>
              <a:ext uri="{FF2B5EF4-FFF2-40B4-BE49-F238E27FC236}">
                <a16:creationId xmlns:a16="http://schemas.microsoft.com/office/drawing/2014/main" id="{EB004786-0F71-4BA0-A8E3-E45B05E33218}"/>
              </a:ext>
            </a:extLst>
          </p:cNvPr>
          <p:cNvSpPr>
            <a:spLocks noGrp="1"/>
          </p:cNvSpPr>
          <p:nvPr>
            <p:ph type="pic" sz="quarter" idx="13"/>
          </p:nvPr>
        </p:nvSpPr>
        <p:spPr>
          <a:xfrm>
            <a:off x="10080171" y="1179287"/>
            <a:ext cx="2111828" cy="4499429"/>
          </a:xfrm>
          <a:custGeom>
            <a:avLst/>
            <a:gdLst>
              <a:gd name="connsiteX0" fmla="*/ 707572 w 2111828"/>
              <a:gd name="connsiteY0" fmla="*/ 0 h 4499429"/>
              <a:gd name="connsiteX1" fmla="*/ 2111828 w 2111828"/>
              <a:gd name="connsiteY1" fmla="*/ 0 h 4499429"/>
              <a:gd name="connsiteX2" fmla="*/ 2111828 w 2111828"/>
              <a:gd name="connsiteY2" fmla="*/ 4499429 h 4499429"/>
              <a:gd name="connsiteX3" fmla="*/ 0 w 2111828"/>
              <a:gd name="connsiteY3" fmla="*/ 4499429 h 4499429"/>
            </a:gdLst>
            <a:ahLst/>
            <a:cxnLst>
              <a:cxn ang="0">
                <a:pos x="connsiteX0" y="connsiteY0"/>
              </a:cxn>
              <a:cxn ang="0">
                <a:pos x="connsiteX1" y="connsiteY1"/>
              </a:cxn>
              <a:cxn ang="0">
                <a:pos x="connsiteX2" y="connsiteY2"/>
              </a:cxn>
              <a:cxn ang="0">
                <a:pos x="connsiteX3" y="connsiteY3"/>
              </a:cxn>
            </a:cxnLst>
            <a:rect l="l" t="t" r="r" b="b"/>
            <a:pathLst>
              <a:path w="2111828" h="4499429">
                <a:moveTo>
                  <a:pt x="707572" y="0"/>
                </a:moveTo>
                <a:lnTo>
                  <a:pt x="2111828" y="0"/>
                </a:lnTo>
                <a:lnTo>
                  <a:pt x="2111828" y="4499429"/>
                </a:lnTo>
                <a:lnTo>
                  <a:pt x="0" y="4499429"/>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882306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38D4D286-E6EC-440D-A3B1-BB385552AB66}"/>
              </a:ext>
            </a:extLst>
          </p:cNvPr>
          <p:cNvSpPr>
            <a:spLocks noGrp="1"/>
          </p:cNvSpPr>
          <p:nvPr>
            <p:ph type="pic" sz="quarter" idx="10"/>
          </p:nvPr>
        </p:nvSpPr>
        <p:spPr>
          <a:xfrm>
            <a:off x="497541" y="524435"/>
            <a:ext cx="11161058" cy="5862918"/>
          </a:xfrm>
          <a:custGeom>
            <a:avLst/>
            <a:gdLst>
              <a:gd name="connsiteX0" fmla="*/ 0 w 10580914"/>
              <a:gd name="connsiteY0" fmla="*/ 0 h 5304972"/>
              <a:gd name="connsiteX1" fmla="*/ 10580914 w 10580914"/>
              <a:gd name="connsiteY1" fmla="*/ 0 h 5304972"/>
              <a:gd name="connsiteX2" fmla="*/ 10580914 w 10580914"/>
              <a:gd name="connsiteY2" fmla="*/ 5304972 h 5304972"/>
              <a:gd name="connsiteX3" fmla="*/ 0 w 10580914"/>
              <a:gd name="connsiteY3" fmla="*/ 5304972 h 5304972"/>
            </a:gdLst>
            <a:ahLst/>
            <a:cxnLst>
              <a:cxn ang="0">
                <a:pos x="connsiteX0" y="connsiteY0"/>
              </a:cxn>
              <a:cxn ang="0">
                <a:pos x="connsiteX1" y="connsiteY1"/>
              </a:cxn>
              <a:cxn ang="0">
                <a:pos x="connsiteX2" y="connsiteY2"/>
              </a:cxn>
              <a:cxn ang="0">
                <a:pos x="connsiteX3" y="connsiteY3"/>
              </a:cxn>
            </a:cxnLst>
            <a:rect l="l" t="t" r="r" b="b"/>
            <a:pathLst>
              <a:path w="10580914" h="5304972">
                <a:moveTo>
                  <a:pt x="0" y="0"/>
                </a:moveTo>
                <a:lnTo>
                  <a:pt x="10580914" y="0"/>
                </a:lnTo>
                <a:lnTo>
                  <a:pt x="10580914" y="5304972"/>
                </a:lnTo>
                <a:lnTo>
                  <a:pt x="0" y="5304972"/>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6920083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4C51D74F-365A-42FB-8600-F8A93381ECCE}"/>
              </a:ext>
            </a:extLst>
          </p:cNvPr>
          <p:cNvSpPr>
            <a:spLocks noGrp="1"/>
          </p:cNvSpPr>
          <p:nvPr>
            <p:ph type="pic" sz="quarter" idx="10"/>
          </p:nvPr>
        </p:nvSpPr>
        <p:spPr>
          <a:xfrm>
            <a:off x="602343" y="584200"/>
            <a:ext cx="10987314" cy="2844800"/>
          </a:xfrm>
          <a:custGeom>
            <a:avLst/>
            <a:gdLst>
              <a:gd name="connsiteX0" fmla="*/ 0 w 10987314"/>
              <a:gd name="connsiteY0" fmla="*/ 0 h 2844800"/>
              <a:gd name="connsiteX1" fmla="*/ 10987314 w 10987314"/>
              <a:gd name="connsiteY1" fmla="*/ 0 h 2844800"/>
              <a:gd name="connsiteX2" fmla="*/ 10987314 w 10987314"/>
              <a:gd name="connsiteY2" fmla="*/ 2844800 h 2844800"/>
              <a:gd name="connsiteX3" fmla="*/ 0 w 10987314"/>
              <a:gd name="connsiteY3" fmla="*/ 2844800 h 2844800"/>
            </a:gdLst>
            <a:ahLst/>
            <a:cxnLst>
              <a:cxn ang="0">
                <a:pos x="connsiteX0" y="connsiteY0"/>
              </a:cxn>
              <a:cxn ang="0">
                <a:pos x="connsiteX1" y="connsiteY1"/>
              </a:cxn>
              <a:cxn ang="0">
                <a:pos x="connsiteX2" y="connsiteY2"/>
              </a:cxn>
              <a:cxn ang="0">
                <a:pos x="connsiteX3" y="connsiteY3"/>
              </a:cxn>
            </a:cxnLst>
            <a:rect l="l" t="t" r="r" b="b"/>
            <a:pathLst>
              <a:path w="10987314" h="2844800">
                <a:moveTo>
                  <a:pt x="0" y="0"/>
                </a:moveTo>
                <a:lnTo>
                  <a:pt x="10987314" y="0"/>
                </a:lnTo>
                <a:lnTo>
                  <a:pt x="10987314" y="2844800"/>
                </a:lnTo>
                <a:lnTo>
                  <a:pt x="0" y="28448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9584498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E98EDA66-DDB0-4571-8225-B89DF65FB672}"/>
              </a:ext>
            </a:extLst>
          </p:cNvPr>
          <p:cNvSpPr>
            <a:spLocks noGrp="1"/>
          </p:cNvSpPr>
          <p:nvPr>
            <p:ph type="pic" sz="quarter" idx="10"/>
          </p:nvPr>
        </p:nvSpPr>
        <p:spPr>
          <a:xfrm>
            <a:off x="756809" y="4530412"/>
            <a:ext cx="3763213" cy="1529300"/>
          </a:xfrm>
          <a:custGeom>
            <a:avLst/>
            <a:gdLst>
              <a:gd name="connsiteX0" fmla="*/ 0 w 3763213"/>
              <a:gd name="connsiteY0" fmla="*/ 0 h 1529300"/>
              <a:gd name="connsiteX1" fmla="*/ 3763213 w 3763213"/>
              <a:gd name="connsiteY1" fmla="*/ 0 h 1529300"/>
              <a:gd name="connsiteX2" fmla="*/ 3763213 w 3763213"/>
              <a:gd name="connsiteY2" fmla="*/ 1529300 h 1529300"/>
              <a:gd name="connsiteX3" fmla="*/ 0 w 3763213"/>
              <a:gd name="connsiteY3" fmla="*/ 1529300 h 1529300"/>
            </a:gdLst>
            <a:ahLst/>
            <a:cxnLst>
              <a:cxn ang="0">
                <a:pos x="connsiteX0" y="connsiteY0"/>
              </a:cxn>
              <a:cxn ang="0">
                <a:pos x="connsiteX1" y="connsiteY1"/>
              </a:cxn>
              <a:cxn ang="0">
                <a:pos x="connsiteX2" y="connsiteY2"/>
              </a:cxn>
              <a:cxn ang="0">
                <a:pos x="connsiteX3" y="connsiteY3"/>
              </a:cxn>
            </a:cxnLst>
            <a:rect l="l" t="t" r="r" b="b"/>
            <a:pathLst>
              <a:path w="3763213" h="1529300">
                <a:moveTo>
                  <a:pt x="0" y="0"/>
                </a:moveTo>
                <a:lnTo>
                  <a:pt x="3763213" y="0"/>
                </a:lnTo>
                <a:lnTo>
                  <a:pt x="3763213" y="1529300"/>
                </a:lnTo>
                <a:lnTo>
                  <a:pt x="0" y="1529300"/>
                </a:lnTo>
                <a:close/>
              </a:path>
            </a:pathLst>
          </a:custGeom>
        </p:spPr>
        <p:txBody>
          <a:bodyPr wrap="square">
            <a:noAutofit/>
          </a:bodyPr>
          <a:lstStyle>
            <a:lvl1pPr>
              <a:defRPr sz="1200"/>
            </a:lvl1pPr>
          </a:lstStyle>
          <a:p>
            <a:endParaRPr lang="en-US"/>
          </a:p>
        </p:txBody>
      </p:sp>
      <p:sp>
        <p:nvSpPr>
          <p:cNvPr id="20" name="Freeform: Shape 19">
            <a:extLst>
              <a:ext uri="{FF2B5EF4-FFF2-40B4-BE49-F238E27FC236}">
                <a16:creationId xmlns:a16="http://schemas.microsoft.com/office/drawing/2014/main" id="{B650408D-D07A-4BC7-B938-0459BEC95CB3}"/>
              </a:ext>
            </a:extLst>
          </p:cNvPr>
          <p:cNvSpPr>
            <a:spLocks noGrp="1"/>
          </p:cNvSpPr>
          <p:nvPr>
            <p:ph type="pic" sz="quarter" idx="11"/>
          </p:nvPr>
        </p:nvSpPr>
        <p:spPr>
          <a:xfrm>
            <a:off x="740229" y="2830286"/>
            <a:ext cx="3763213" cy="1529301"/>
          </a:xfrm>
          <a:custGeom>
            <a:avLst/>
            <a:gdLst>
              <a:gd name="connsiteX0" fmla="*/ 0 w 3763213"/>
              <a:gd name="connsiteY0" fmla="*/ 0 h 1529301"/>
              <a:gd name="connsiteX1" fmla="*/ 3763213 w 3763213"/>
              <a:gd name="connsiteY1" fmla="*/ 0 h 1529301"/>
              <a:gd name="connsiteX2" fmla="*/ 3763213 w 3763213"/>
              <a:gd name="connsiteY2" fmla="*/ 1529301 h 1529301"/>
              <a:gd name="connsiteX3" fmla="*/ 0 w 3763213"/>
              <a:gd name="connsiteY3" fmla="*/ 1529301 h 1529301"/>
            </a:gdLst>
            <a:ahLst/>
            <a:cxnLst>
              <a:cxn ang="0">
                <a:pos x="connsiteX0" y="connsiteY0"/>
              </a:cxn>
              <a:cxn ang="0">
                <a:pos x="connsiteX1" y="connsiteY1"/>
              </a:cxn>
              <a:cxn ang="0">
                <a:pos x="connsiteX2" y="connsiteY2"/>
              </a:cxn>
              <a:cxn ang="0">
                <a:pos x="connsiteX3" y="connsiteY3"/>
              </a:cxn>
            </a:cxnLst>
            <a:rect l="l" t="t" r="r" b="b"/>
            <a:pathLst>
              <a:path w="3763213" h="1529301">
                <a:moveTo>
                  <a:pt x="0" y="0"/>
                </a:moveTo>
                <a:lnTo>
                  <a:pt x="3763213" y="0"/>
                </a:lnTo>
                <a:lnTo>
                  <a:pt x="3763213" y="1529301"/>
                </a:lnTo>
                <a:lnTo>
                  <a:pt x="0" y="1529301"/>
                </a:lnTo>
                <a:close/>
              </a:path>
            </a:pathLst>
          </a:custGeom>
        </p:spPr>
        <p:txBody>
          <a:bodyPr wrap="square">
            <a:noAutofit/>
          </a:bodyPr>
          <a:lstStyle>
            <a:lvl1pPr>
              <a:defRPr sz="1200"/>
            </a:lvl1pPr>
          </a:lstStyle>
          <a:p>
            <a:endParaRPr lang="en-US"/>
          </a:p>
        </p:txBody>
      </p:sp>
      <p:sp>
        <p:nvSpPr>
          <p:cNvPr id="19" name="Freeform: Shape 18">
            <a:extLst>
              <a:ext uri="{FF2B5EF4-FFF2-40B4-BE49-F238E27FC236}">
                <a16:creationId xmlns:a16="http://schemas.microsoft.com/office/drawing/2014/main" id="{066973C7-F537-42A6-B390-50FE97084529}"/>
              </a:ext>
            </a:extLst>
          </p:cNvPr>
          <p:cNvSpPr>
            <a:spLocks noGrp="1"/>
          </p:cNvSpPr>
          <p:nvPr>
            <p:ph type="pic" sz="quarter" idx="12"/>
          </p:nvPr>
        </p:nvSpPr>
        <p:spPr>
          <a:xfrm>
            <a:off x="6608855" y="2830286"/>
            <a:ext cx="4741317" cy="1529301"/>
          </a:xfrm>
          <a:custGeom>
            <a:avLst/>
            <a:gdLst>
              <a:gd name="connsiteX0" fmla="*/ 0 w 4741317"/>
              <a:gd name="connsiteY0" fmla="*/ 0 h 1529301"/>
              <a:gd name="connsiteX1" fmla="*/ 4741317 w 4741317"/>
              <a:gd name="connsiteY1" fmla="*/ 0 h 1529301"/>
              <a:gd name="connsiteX2" fmla="*/ 4741317 w 4741317"/>
              <a:gd name="connsiteY2" fmla="*/ 1529301 h 1529301"/>
              <a:gd name="connsiteX3" fmla="*/ 0 w 4741317"/>
              <a:gd name="connsiteY3" fmla="*/ 1529301 h 1529301"/>
            </a:gdLst>
            <a:ahLst/>
            <a:cxnLst>
              <a:cxn ang="0">
                <a:pos x="connsiteX0" y="connsiteY0"/>
              </a:cxn>
              <a:cxn ang="0">
                <a:pos x="connsiteX1" y="connsiteY1"/>
              </a:cxn>
              <a:cxn ang="0">
                <a:pos x="connsiteX2" y="connsiteY2"/>
              </a:cxn>
              <a:cxn ang="0">
                <a:pos x="connsiteX3" y="connsiteY3"/>
              </a:cxn>
            </a:cxnLst>
            <a:rect l="l" t="t" r="r" b="b"/>
            <a:pathLst>
              <a:path w="4741317" h="1529301">
                <a:moveTo>
                  <a:pt x="0" y="0"/>
                </a:moveTo>
                <a:lnTo>
                  <a:pt x="4741317" y="0"/>
                </a:lnTo>
                <a:lnTo>
                  <a:pt x="4741317" y="1529301"/>
                </a:lnTo>
                <a:lnTo>
                  <a:pt x="0" y="1529301"/>
                </a:lnTo>
                <a:close/>
              </a:path>
            </a:pathLst>
          </a:custGeom>
        </p:spPr>
        <p:txBody>
          <a:bodyPr wrap="square">
            <a:noAutofit/>
          </a:bodyPr>
          <a:lstStyle>
            <a:lvl1pPr>
              <a:defRPr sz="1200"/>
            </a:lvl1pPr>
          </a:lstStyle>
          <a:p>
            <a:endParaRPr lang="en-US"/>
          </a:p>
        </p:txBody>
      </p:sp>
      <p:sp>
        <p:nvSpPr>
          <p:cNvPr id="23" name="Freeform: Shape 22">
            <a:extLst>
              <a:ext uri="{FF2B5EF4-FFF2-40B4-BE49-F238E27FC236}">
                <a16:creationId xmlns:a16="http://schemas.microsoft.com/office/drawing/2014/main" id="{7FE81EA9-40D7-4BDF-9A20-B18514C0A6D3}"/>
              </a:ext>
            </a:extLst>
          </p:cNvPr>
          <p:cNvSpPr>
            <a:spLocks noGrp="1"/>
          </p:cNvSpPr>
          <p:nvPr>
            <p:ph type="pic" sz="quarter" idx="13"/>
          </p:nvPr>
        </p:nvSpPr>
        <p:spPr>
          <a:xfrm>
            <a:off x="6608855" y="4530413"/>
            <a:ext cx="1707537" cy="1529301"/>
          </a:xfrm>
          <a:custGeom>
            <a:avLst/>
            <a:gdLst>
              <a:gd name="connsiteX0" fmla="*/ 0 w 1707537"/>
              <a:gd name="connsiteY0" fmla="*/ 0 h 1529301"/>
              <a:gd name="connsiteX1" fmla="*/ 1707537 w 1707537"/>
              <a:gd name="connsiteY1" fmla="*/ 0 h 1529301"/>
              <a:gd name="connsiteX2" fmla="*/ 1707537 w 1707537"/>
              <a:gd name="connsiteY2" fmla="*/ 1529301 h 1529301"/>
              <a:gd name="connsiteX3" fmla="*/ 0 w 1707537"/>
              <a:gd name="connsiteY3" fmla="*/ 1529301 h 1529301"/>
            </a:gdLst>
            <a:ahLst/>
            <a:cxnLst>
              <a:cxn ang="0">
                <a:pos x="connsiteX0" y="connsiteY0"/>
              </a:cxn>
              <a:cxn ang="0">
                <a:pos x="connsiteX1" y="connsiteY1"/>
              </a:cxn>
              <a:cxn ang="0">
                <a:pos x="connsiteX2" y="connsiteY2"/>
              </a:cxn>
              <a:cxn ang="0">
                <a:pos x="connsiteX3" y="connsiteY3"/>
              </a:cxn>
            </a:cxnLst>
            <a:rect l="l" t="t" r="r" b="b"/>
            <a:pathLst>
              <a:path w="1707537" h="1529301">
                <a:moveTo>
                  <a:pt x="0" y="0"/>
                </a:moveTo>
                <a:lnTo>
                  <a:pt x="1707537" y="0"/>
                </a:lnTo>
                <a:lnTo>
                  <a:pt x="1707537" y="1529301"/>
                </a:lnTo>
                <a:lnTo>
                  <a:pt x="0" y="1529301"/>
                </a:lnTo>
                <a:close/>
              </a:path>
            </a:pathLst>
          </a:custGeom>
        </p:spPr>
        <p:txBody>
          <a:bodyPr wrap="square">
            <a:noAutofit/>
          </a:bodyPr>
          <a:lstStyle>
            <a:lvl1pPr>
              <a:defRPr sz="1200"/>
            </a:lvl1pPr>
          </a:lstStyle>
          <a:p>
            <a:endParaRPr lang="en-US"/>
          </a:p>
        </p:txBody>
      </p:sp>
      <p:sp>
        <p:nvSpPr>
          <p:cNvPr id="21" name="Freeform: Shape 20">
            <a:extLst>
              <a:ext uri="{FF2B5EF4-FFF2-40B4-BE49-F238E27FC236}">
                <a16:creationId xmlns:a16="http://schemas.microsoft.com/office/drawing/2014/main" id="{9EB97C5C-186E-4D4C-87FE-3B0C371BA23A}"/>
              </a:ext>
            </a:extLst>
          </p:cNvPr>
          <p:cNvSpPr>
            <a:spLocks noGrp="1"/>
          </p:cNvSpPr>
          <p:nvPr>
            <p:ph type="pic" sz="quarter" idx="14"/>
          </p:nvPr>
        </p:nvSpPr>
        <p:spPr>
          <a:xfrm>
            <a:off x="4710669" y="2830286"/>
            <a:ext cx="1707537" cy="3229427"/>
          </a:xfrm>
          <a:custGeom>
            <a:avLst/>
            <a:gdLst>
              <a:gd name="connsiteX0" fmla="*/ 0 w 1707537"/>
              <a:gd name="connsiteY0" fmla="*/ 0 h 3229427"/>
              <a:gd name="connsiteX1" fmla="*/ 1707537 w 1707537"/>
              <a:gd name="connsiteY1" fmla="*/ 0 h 3229427"/>
              <a:gd name="connsiteX2" fmla="*/ 1707537 w 1707537"/>
              <a:gd name="connsiteY2" fmla="*/ 3229427 h 3229427"/>
              <a:gd name="connsiteX3" fmla="*/ 0 w 1707537"/>
              <a:gd name="connsiteY3" fmla="*/ 3229427 h 3229427"/>
            </a:gdLst>
            <a:ahLst/>
            <a:cxnLst>
              <a:cxn ang="0">
                <a:pos x="connsiteX0" y="connsiteY0"/>
              </a:cxn>
              <a:cxn ang="0">
                <a:pos x="connsiteX1" y="connsiteY1"/>
              </a:cxn>
              <a:cxn ang="0">
                <a:pos x="connsiteX2" y="connsiteY2"/>
              </a:cxn>
              <a:cxn ang="0">
                <a:pos x="connsiteX3" y="connsiteY3"/>
              </a:cxn>
            </a:cxnLst>
            <a:rect l="l" t="t" r="r" b="b"/>
            <a:pathLst>
              <a:path w="1707537" h="3229427">
                <a:moveTo>
                  <a:pt x="0" y="0"/>
                </a:moveTo>
                <a:lnTo>
                  <a:pt x="1707537" y="0"/>
                </a:lnTo>
                <a:lnTo>
                  <a:pt x="1707537" y="3229427"/>
                </a:lnTo>
                <a:lnTo>
                  <a:pt x="0" y="3229427"/>
                </a:lnTo>
                <a:close/>
              </a:path>
            </a:pathLst>
          </a:custGeom>
        </p:spPr>
        <p:txBody>
          <a:bodyPr wrap="square">
            <a:noAutofit/>
          </a:bodyPr>
          <a:lstStyle>
            <a:lvl1pPr>
              <a:defRPr sz="1200"/>
            </a:lvl1pPr>
          </a:lstStyle>
          <a:p>
            <a:endParaRPr lang="en-US"/>
          </a:p>
        </p:txBody>
      </p:sp>
      <p:sp>
        <p:nvSpPr>
          <p:cNvPr id="24" name="Freeform: Shape 23">
            <a:extLst>
              <a:ext uri="{FF2B5EF4-FFF2-40B4-BE49-F238E27FC236}">
                <a16:creationId xmlns:a16="http://schemas.microsoft.com/office/drawing/2014/main" id="{92DABABD-AECF-4743-BBDD-8087E99A6053}"/>
              </a:ext>
            </a:extLst>
          </p:cNvPr>
          <p:cNvSpPr>
            <a:spLocks noGrp="1"/>
          </p:cNvSpPr>
          <p:nvPr>
            <p:ph type="pic" sz="quarter" idx="15"/>
          </p:nvPr>
        </p:nvSpPr>
        <p:spPr>
          <a:xfrm>
            <a:off x="8507039" y="4530413"/>
            <a:ext cx="2843132" cy="1529301"/>
          </a:xfrm>
          <a:custGeom>
            <a:avLst/>
            <a:gdLst>
              <a:gd name="connsiteX0" fmla="*/ 0 w 2843132"/>
              <a:gd name="connsiteY0" fmla="*/ 0 h 1529301"/>
              <a:gd name="connsiteX1" fmla="*/ 2843132 w 2843132"/>
              <a:gd name="connsiteY1" fmla="*/ 0 h 1529301"/>
              <a:gd name="connsiteX2" fmla="*/ 2843132 w 2843132"/>
              <a:gd name="connsiteY2" fmla="*/ 1529301 h 1529301"/>
              <a:gd name="connsiteX3" fmla="*/ 0 w 2843132"/>
              <a:gd name="connsiteY3" fmla="*/ 1529301 h 1529301"/>
            </a:gdLst>
            <a:ahLst/>
            <a:cxnLst>
              <a:cxn ang="0">
                <a:pos x="connsiteX0" y="connsiteY0"/>
              </a:cxn>
              <a:cxn ang="0">
                <a:pos x="connsiteX1" y="connsiteY1"/>
              </a:cxn>
              <a:cxn ang="0">
                <a:pos x="connsiteX2" y="connsiteY2"/>
              </a:cxn>
              <a:cxn ang="0">
                <a:pos x="connsiteX3" y="connsiteY3"/>
              </a:cxn>
            </a:cxnLst>
            <a:rect l="l" t="t" r="r" b="b"/>
            <a:pathLst>
              <a:path w="2843132" h="1529301">
                <a:moveTo>
                  <a:pt x="0" y="0"/>
                </a:moveTo>
                <a:lnTo>
                  <a:pt x="2843132" y="0"/>
                </a:lnTo>
                <a:lnTo>
                  <a:pt x="2843132" y="1529301"/>
                </a:lnTo>
                <a:lnTo>
                  <a:pt x="0" y="1529301"/>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8847972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9EDC1681-2A15-4A05-B638-70E0AC47F613}"/>
              </a:ext>
            </a:extLst>
          </p:cNvPr>
          <p:cNvSpPr>
            <a:spLocks noGrp="1"/>
          </p:cNvSpPr>
          <p:nvPr>
            <p:ph type="pic" sz="quarter" idx="10"/>
          </p:nvPr>
        </p:nvSpPr>
        <p:spPr>
          <a:xfrm>
            <a:off x="497541" y="524435"/>
            <a:ext cx="11161058" cy="5862918"/>
          </a:xfrm>
          <a:custGeom>
            <a:avLst/>
            <a:gdLst>
              <a:gd name="connsiteX0" fmla="*/ 0 w 11161058"/>
              <a:gd name="connsiteY0" fmla="*/ 0 h 5862918"/>
              <a:gd name="connsiteX1" fmla="*/ 11161058 w 11161058"/>
              <a:gd name="connsiteY1" fmla="*/ 0 h 5862918"/>
              <a:gd name="connsiteX2" fmla="*/ 11161058 w 11161058"/>
              <a:gd name="connsiteY2" fmla="*/ 5862918 h 5862918"/>
              <a:gd name="connsiteX3" fmla="*/ 0 w 11161058"/>
              <a:gd name="connsiteY3" fmla="*/ 5862918 h 5862918"/>
            </a:gdLst>
            <a:ahLst/>
            <a:cxnLst>
              <a:cxn ang="0">
                <a:pos x="connsiteX0" y="connsiteY0"/>
              </a:cxn>
              <a:cxn ang="0">
                <a:pos x="connsiteX1" y="connsiteY1"/>
              </a:cxn>
              <a:cxn ang="0">
                <a:pos x="connsiteX2" y="connsiteY2"/>
              </a:cxn>
              <a:cxn ang="0">
                <a:pos x="connsiteX3" y="connsiteY3"/>
              </a:cxn>
            </a:cxnLst>
            <a:rect l="l" t="t" r="r" b="b"/>
            <a:pathLst>
              <a:path w="11161058" h="5862918">
                <a:moveTo>
                  <a:pt x="0" y="0"/>
                </a:moveTo>
                <a:lnTo>
                  <a:pt x="11161058" y="0"/>
                </a:lnTo>
                <a:lnTo>
                  <a:pt x="11161058" y="5862918"/>
                </a:lnTo>
                <a:lnTo>
                  <a:pt x="0" y="5862918"/>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2785224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881B1895-CBB6-47B9-97F0-B633E87D39B4}"/>
              </a:ext>
            </a:extLst>
          </p:cNvPr>
          <p:cNvSpPr>
            <a:spLocks noGrp="1"/>
          </p:cNvSpPr>
          <p:nvPr>
            <p:ph type="pic" sz="quarter" idx="10"/>
          </p:nvPr>
        </p:nvSpPr>
        <p:spPr>
          <a:xfrm>
            <a:off x="7545039" y="647888"/>
            <a:ext cx="2571750" cy="5562600"/>
          </a:xfrm>
          <a:custGeom>
            <a:avLst/>
            <a:gdLst>
              <a:gd name="connsiteX0" fmla="*/ 296111 w 2571750"/>
              <a:gd name="connsiteY0" fmla="*/ 0 h 5562600"/>
              <a:gd name="connsiteX1" fmla="*/ 2275639 w 2571750"/>
              <a:gd name="connsiteY1" fmla="*/ 0 h 5562600"/>
              <a:gd name="connsiteX2" fmla="*/ 2571750 w 2571750"/>
              <a:gd name="connsiteY2" fmla="*/ 296111 h 5562600"/>
              <a:gd name="connsiteX3" fmla="*/ 2571750 w 2571750"/>
              <a:gd name="connsiteY3" fmla="*/ 5266489 h 5562600"/>
              <a:gd name="connsiteX4" fmla="*/ 2275639 w 2571750"/>
              <a:gd name="connsiteY4" fmla="*/ 5562600 h 5562600"/>
              <a:gd name="connsiteX5" fmla="*/ 296111 w 2571750"/>
              <a:gd name="connsiteY5" fmla="*/ 5562600 h 5562600"/>
              <a:gd name="connsiteX6" fmla="*/ 0 w 2571750"/>
              <a:gd name="connsiteY6" fmla="*/ 5266489 h 5562600"/>
              <a:gd name="connsiteX7" fmla="*/ 0 w 2571750"/>
              <a:gd name="connsiteY7" fmla="*/ 296111 h 5562600"/>
              <a:gd name="connsiteX8" fmla="*/ 296111 w 2571750"/>
              <a:gd name="connsiteY8" fmla="*/ 0 h 556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1750" h="5562600">
                <a:moveTo>
                  <a:pt x="296111" y="0"/>
                </a:moveTo>
                <a:lnTo>
                  <a:pt x="2275639" y="0"/>
                </a:lnTo>
                <a:cubicBezTo>
                  <a:pt x="2439177" y="0"/>
                  <a:pt x="2571750" y="132573"/>
                  <a:pt x="2571750" y="296111"/>
                </a:cubicBezTo>
                <a:lnTo>
                  <a:pt x="2571750" y="5266489"/>
                </a:lnTo>
                <a:cubicBezTo>
                  <a:pt x="2571750" y="5430027"/>
                  <a:pt x="2439177" y="5562600"/>
                  <a:pt x="2275639" y="5562600"/>
                </a:cubicBezTo>
                <a:lnTo>
                  <a:pt x="296111" y="5562600"/>
                </a:lnTo>
                <a:cubicBezTo>
                  <a:pt x="132573" y="5562600"/>
                  <a:pt x="0" y="5430027"/>
                  <a:pt x="0" y="5266489"/>
                </a:cubicBezTo>
                <a:lnTo>
                  <a:pt x="0" y="296111"/>
                </a:lnTo>
                <a:cubicBezTo>
                  <a:pt x="0" y="132573"/>
                  <a:pt x="132573" y="0"/>
                  <a:pt x="296111" y="0"/>
                </a:cubicBez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5762703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D9C215C1-1D0D-46E4-BA6E-4D7D6F5491A5}"/>
              </a:ext>
            </a:extLst>
          </p:cNvPr>
          <p:cNvSpPr>
            <a:spLocks noGrp="1"/>
          </p:cNvSpPr>
          <p:nvPr>
            <p:ph type="pic" sz="quarter" idx="10"/>
          </p:nvPr>
        </p:nvSpPr>
        <p:spPr>
          <a:xfrm>
            <a:off x="-1" y="1678026"/>
            <a:ext cx="8407020" cy="4989475"/>
          </a:xfrm>
          <a:custGeom>
            <a:avLst/>
            <a:gdLst>
              <a:gd name="connsiteX0" fmla="*/ 0 w 8407020"/>
              <a:gd name="connsiteY0" fmla="*/ 0 h 5207189"/>
              <a:gd name="connsiteX1" fmla="*/ 2161318 w 8407020"/>
              <a:gd name="connsiteY1" fmla="*/ 1338690 h 5207189"/>
              <a:gd name="connsiteX2" fmla="*/ 2335367 w 8407020"/>
              <a:gd name="connsiteY2" fmla="*/ 1240051 h 5207189"/>
              <a:gd name="connsiteX3" fmla="*/ 2620145 w 8407020"/>
              <a:gd name="connsiteY3" fmla="*/ 1076436 h 5207189"/>
              <a:gd name="connsiteX4" fmla="*/ 3237122 w 8407020"/>
              <a:gd name="connsiteY4" fmla="*/ 1114349 h 5207189"/>
              <a:gd name="connsiteX5" fmla="*/ 6756977 w 8407020"/>
              <a:gd name="connsiteY5" fmla="*/ 3118142 h 5207189"/>
              <a:gd name="connsiteX6" fmla="*/ 6655562 w 8407020"/>
              <a:gd name="connsiteY6" fmla="*/ 3423970 h 5207189"/>
              <a:gd name="connsiteX7" fmla="*/ 6072198 w 8407020"/>
              <a:gd name="connsiteY7" fmla="*/ 3761033 h 5207189"/>
              <a:gd name="connsiteX8" fmla="*/ 8407020 w 8407020"/>
              <a:gd name="connsiteY8" fmla="*/ 5207189 h 5207189"/>
              <a:gd name="connsiteX9" fmla="*/ 0 w 8407020"/>
              <a:gd name="connsiteY9" fmla="*/ 5207189 h 5207189"/>
              <a:gd name="connsiteX0" fmla="*/ 0 w 8407020"/>
              <a:gd name="connsiteY0" fmla="*/ 0 h 4989475"/>
              <a:gd name="connsiteX1" fmla="*/ 2161318 w 8407020"/>
              <a:gd name="connsiteY1" fmla="*/ 1120976 h 4989475"/>
              <a:gd name="connsiteX2" fmla="*/ 2335367 w 8407020"/>
              <a:gd name="connsiteY2" fmla="*/ 1022337 h 4989475"/>
              <a:gd name="connsiteX3" fmla="*/ 2620145 w 8407020"/>
              <a:gd name="connsiteY3" fmla="*/ 858722 h 4989475"/>
              <a:gd name="connsiteX4" fmla="*/ 3237122 w 8407020"/>
              <a:gd name="connsiteY4" fmla="*/ 896635 h 4989475"/>
              <a:gd name="connsiteX5" fmla="*/ 6756977 w 8407020"/>
              <a:gd name="connsiteY5" fmla="*/ 2900428 h 4989475"/>
              <a:gd name="connsiteX6" fmla="*/ 6655562 w 8407020"/>
              <a:gd name="connsiteY6" fmla="*/ 3206256 h 4989475"/>
              <a:gd name="connsiteX7" fmla="*/ 6072198 w 8407020"/>
              <a:gd name="connsiteY7" fmla="*/ 3543319 h 4989475"/>
              <a:gd name="connsiteX8" fmla="*/ 8407020 w 8407020"/>
              <a:gd name="connsiteY8" fmla="*/ 4989475 h 4989475"/>
              <a:gd name="connsiteX9" fmla="*/ 0 w 8407020"/>
              <a:gd name="connsiteY9" fmla="*/ 4989475 h 4989475"/>
              <a:gd name="connsiteX10" fmla="*/ 0 w 8407020"/>
              <a:gd name="connsiteY10" fmla="*/ 0 h 498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07020" h="4989475">
                <a:moveTo>
                  <a:pt x="0" y="0"/>
                </a:moveTo>
                <a:lnTo>
                  <a:pt x="2161318" y="1120976"/>
                </a:lnTo>
                <a:lnTo>
                  <a:pt x="2335367" y="1022337"/>
                </a:lnTo>
                <a:lnTo>
                  <a:pt x="2620145" y="858722"/>
                </a:lnTo>
                <a:cubicBezTo>
                  <a:pt x="2868555" y="705832"/>
                  <a:pt x="3058832" y="756174"/>
                  <a:pt x="3237122" y="896635"/>
                </a:cubicBezTo>
                <a:lnTo>
                  <a:pt x="6756977" y="2900428"/>
                </a:lnTo>
                <a:cubicBezTo>
                  <a:pt x="6947966" y="3053589"/>
                  <a:pt x="6776973" y="3110517"/>
                  <a:pt x="6655562" y="3206256"/>
                </a:cubicBezTo>
                <a:lnTo>
                  <a:pt x="6072198" y="3543319"/>
                </a:lnTo>
                <a:lnTo>
                  <a:pt x="8407020" y="4989475"/>
                </a:lnTo>
                <a:lnTo>
                  <a:pt x="0" y="4989475"/>
                </a:lnTo>
                <a:lnTo>
                  <a:pt x="0" y="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5078891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3A4C54CF-D02C-4344-8E24-CD7BE534B787}"/>
              </a:ext>
            </a:extLst>
          </p:cNvPr>
          <p:cNvSpPr>
            <a:spLocks noGrp="1"/>
          </p:cNvSpPr>
          <p:nvPr>
            <p:ph type="pic" sz="quarter" idx="10"/>
          </p:nvPr>
        </p:nvSpPr>
        <p:spPr>
          <a:xfrm>
            <a:off x="4584700" y="986971"/>
            <a:ext cx="1562101" cy="4816582"/>
          </a:xfrm>
          <a:custGeom>
            <a:avLst/>
            <a:gdLst>
              <a:gd name="connsiteX0" fmla="*/ 259332 w 1562101"/>
              <a:gd name="connsiteY0" fmla="*/ 0 h 4816582"/>
              <a:gd name="connsiteX1" fmla="*/ 1385929 w 1562101"/>
              <a:gd name="connsiteY1" fmla="*/ 441960 h 4816582"/>
              <a:gd name="connsiteX2" fmla="*/ 1554567 w 1562101"/>
              <a:gd name="connsiteY2" fmla="*/ 848728 h 4816582"/>
              <a:gd name="connsiteX3" fmla="*/ 1562101 w 1562101"/>
              <a:gd name="connsiteY3" fmla="*/ 4201756 h 4816582"/>
              <a:gd name="connsiteX4" fmla="*/ 1393464 w 1562101"/>
              <a:gd name="connsiteY4" fmla="*/ 4532324 h 4816582"/>
              <a:gd name="connsiteX5" fmla="*/ 274401 w 1562101"/>
              <a:gd name="connsiteY5" fmla="*/ 4806644 h 4816582"/>
              <a:gd name="connsiteX6" fmla="*/ 279 w 1562101"/>
              <a:gd name="connsiteY6" fmla="*/ 4453216 h 4816582"/>
              <a:gd name="connsiteX7" fmla="*/ 15348 w 1562101"/>
              <a:gd name="connsiteY7" fmla="*/ 246748 h 4816582"/>
              <a:gd name="connsiteX8" fmla="*/ 259332 w 1562101"/>
              <a:gd name="connsiteY8" fmla="*/ 0 h 4816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101" h="4816582">
                <a:moveTo>
                  <a:pt x="259332" y="0"/>
                </a:moveTo>
                <a:lnTo>
                  <a:pt x="1385929" y="441960"/>
                </a:lnTo>
                <a:cubicBezTo>
                  <a:pt x="1520678" y="441960"/>
                  <a:pt x="1554567" y="712453"/>
                  <a:pt x="1554567" y="848728"/>
                </a:cubicBezTo>
                <a:cubicBezTo>
                  <a:pt x="1554567" y="2177224"/>
                  <a:pt x="1562101" y="2873260"/>
                  <a:pt x="1562101" y="4201756"/>
                </a:cubicBezTo>
                <a:cubicBezTo>
                  <a:pt x="1562101" y="4338031"/>
                  <a:pt x="1528212" y="4532324"/>
                  <a:pt x="1393464" y="4532324"/>
                </a:cubicBezTo>
                <a:lnTo>
                  <a:pt x="274401" y="4806644"/>
                </a:lnTo>
                <a:cubicBezTo>
                  <a:pt x="139653" y="4806644"/>
                  <a:pt x="-7256" y="4909531"/>
                  <a:pt x="279" y="4453216"/>
                </a:cubicBezTo>
                <a:lnTo>
                  <a:pt x="15348" y="246748"/>
                </a:lnTo>
                <a:cubicBezTo>
                  <a:pt x="15348" y="110473"/>
                  <a:pt x="124584" y="0"/>
                  <a:pt x="259332" y="0"/>
                </a:cubicBezTo>
                <a:close/>
              </a:path>
            </a:pathLst>
          </a:custGeom>
        </p:spPr>
        <p:txBody>
          <a:bodyPr wrap="square">
            <a:noAutofit/>
          </a:bodyPr>
          <a:lstStyle>
            <a:lvl1pPr>
              <a:defRPr sz="1200"/>
            </a:lvl1pPr>
          </a:lstStyle>
          <a:p>
            <a:endParaRPr lang="en-US"/>
          </a:p>
        </p:txBody>
      </p:sp>
      <p:sp>
        <p:nvSpPr>
          <p:cNvPr id="8" name="Freeform: Shape 7">
            <a:extLst>
              <a:ext uri="{FF2B5EF4-FFF2-40B4-BE49-F238E27FC236}">
                <a16:creationId xmlns:a16="http://schemas.microsoft.com/office/drawing/2014/main" id="{02D0CEEC-DA44-4730-B36E-A1179D084B3A}"/>
              </a:ext>
            </a:extLst>
          </p:cNvPr>
          <p:cNvSpPr>
            <a:spLocks noGrp="1"/>
          </p:cNvSpPr>
          <p:nvPr>
            <p:ph type="pic" sz="quarter" idx="11"/>
          </p:nvPr>
        </p:nvSpPr>
        <p:spPr>
          <a:xfrm>
            <a:off x="6438900" y="1587500"/>
            <a:ext cx="1295400" cy="4216053"/>
          </a:xfrm>
          <a:custGeom>
            <a:avLst/>
            <a:gdLst>
              <a:gd name="connsiteX0" fmla="*/ 1080345 w 1295400"/>
              <a:gd name="connsiteY0" fmla="*/ 0 h 4216053"/>
              <a:gd name="connsiteX1" fmla="*/ 1282673 w 1295400"/>
              <a:gd name="connsiteY1" fmla="*/ 215984 h 4216053"/>
              <a:gd name="connsiteX2" fmla="*/ 1295170 w 1295400"/>
              <a:gd name="connsiteY2" fmla="*/ 3897991 h 4216053"/>
              <a:gd name="connsiteX3" fmla="*/ 1067849 w 1295400"/>
              <a:gd name="connsiteY3" fmla="*/ 4207354 h 4216053"/>
              <a:gd name="connsiteX4" fmla="*/ 139846 w 1295400"/>
              <a:gd name="connsiteY4" fmla="*/ 3967236 h 4216053"/>
              <a:gd name="connsiteX5" fmla="*/ 0 w 1295400"/>
              <a:gd name="connsiteY5" fmla="*/ 3677883 h 4216053"/>
              <a:gd name="connsiteX6" fmla="*/ 6248 w 1295400"/>
              <a:gd name="connsiteY6" fmla="*/ 742909 h 4216053"/>
              <a:gd name="connsiteX7" fmla="*/ 146094 w 1295400"/>
              <a:gd name="connsiteY7" fmla="*/ 386857 h 421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5400" h="4216053">
                <a:moveTo>
                  <a:pt x="1080345" y="0"/>
                </a:moveTo>
                <a:cubicBezTo>
                  <a:pt x="1192088" y="0"/>
                  <a:pt x="1282673" y="96699"/>
                  <a:pt x="1282673" y="215984"/>
                </a:cubicBezTo>
                <a:lnTo>
                  <a:pt x="1295170" y="3897991"/>
                </a:lnTo>
                <a:cubicBezTo>
                  <a:pt x="1301418" y="4297413"/>
                  <a:pt x="1179591" y="4207354"/>
                  <a:pt x="1067849" y="4207354"/>
                </a:cubicBezTo>
                <a:lnTo>
                  <a:pt x="139846" y="3967236"/>
                </a:lnTo>
                <a:cubicBezTo>
                  <a:pt x="28103" y="3967236"/>
                  <a:pt x="0" y="3797168"/>
                  <a:pt x="0" y="3677883"/>
                </a:cubicBezTo>
                <a:cubicBezTo>
                  <a:pt x="0" y="2515024"/>
                  <a:pt x="6248" y="1905769"/>
                  <a:pt x="6248" y="742909"/>
                </a:cubicBezTo>
                <a:cubicBezTo>
                  <a:pt x="6248" y="623625"/>
                  <a:pt x="34352" y="386857"/>
                  <a:pt x="146094" y="386857"/>
                </a:cubicBez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8656092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B0959460-95CC-4E44-8896-A83F3672CD10}"/>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4241883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937FC5F9-C7E7-47BE-B253-35382CA88A28}"/>
              </a:ext>
            </a:extLst>
          </p:cNvPr>
          <p:cNvSpPr>
            <a:spLocks noGrp="1"/>
          </p:cNvSpPr>
          <p:nvPr>
            <p:ph type="pic" sz="quarter" idx="10"/>
          </p:nvPr>
        </p:nvSpPr>
        <p:spPr>
          <a:xfrm>
            <a:off x="6572009" y="1698172"/>
            <a:ext cx="2714171" cy="3701143"/>
          </a:xfrm>
          <a:custGeom>
            <a:avLst/>
            <a:gdLst>
              <a:gd name="connsiteX0" fmla="*/ 0 w 2714171"/>
              <a:gd name="connsiteY0" fmla="*/ 0 h 3701143"/>
              <a:gd name="connsiteX1" fmla="*/ 2714171 w 2714171"/>
              <a:gd name="connsiteY1" fmla="*/ 0 h 3701143"/>
              <a:gd name="connsiteX2" fmla="*/ 2714171 w 2714171"/>
              <a:gd name="connsiteY2" fmla="*/ 3701143 h 3701143"/>
              <a:gd name="connsiteX3" fmla="*/ 0 w 2714171"/>
              <a:gd name="connsiteY3" fmla="*/ 3701143 h 3701143"/>
            </a:gdLst>
            <a:ahLst/>
            <a:cxnLst>
              <a:cxn ang="0">
                <a:pos x="connsiteX0" y="connsiteY0"/>
              </a:cxn>
              <a:cxn ang="0">
                <a:pos x="connsiteX1" y="connsiteY1"/>
              </a:cxn>
              <a:cxn ang="0">
                <a:pos x="connsiteX2" y="connsiteY2"/>
              </a:cxn>
              <a:cxn ang="0">
                <a:pos x="connsiteX3" y="connsiteY3"/>
              </a:cxn>
            </a:cxnLst>
            <a:rect l="l" t="t" r="r" b="b"/>
            <a:pathLst>
              <a:path w="2714171" h="3701143">
                <a:moveTo>
                  <a:pt x="0" y="0"/>
                </a:moveTo>
                <a:lnTo>
                  <a:pt x="2714171" y="0"/>
                </a:lnTo>
                <a:lnTo>
                  <a:pt x="2714171" y="3701143"/>
                </a:lnTo>
                <a:lnTo>
                  <a:pt x="0" y="3701143"/>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9273193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65B731FF-B52A-4E38-9F2A-7F4748BBA3C3}"/>
              </a:ext>
            </a:extLst>
          </p:cNvPr>
          <p:cNvSpPr>
            <a:spLocks noGrp="1"/>
          </p:cNvSpPr>
          <p:nvPr>
            <p:ph type="pic" sz="quarter" idx="10"/>
          </p:nvPr>
        </p:nvSpPr>
        <p:spPr>
          <a:xfrm>
            <a:off x="1204685" y="2501043"/>
            <a:ext cx="5326742" cy="3265714"/>
          </a:xfrm>
          <a:custGeom>
            <a:avLst/>
            <a:gdLst>
              <a:gd name="connsiteX0" fmla="*/ 2452914 w 5326742"/>
              <a:gd name="connsiteY0" fmla="*/ 0 h 3265714"/>
              <a:gd name="connsiteX1" fmla="*/ 5326742 w 5326742"/>
              <a:gd name="connsiteY1" fmla="*/ 2206170 h 3265714"/>
              <a:gd name="connsiteX2" fmla="*/ 2989943 w 5326742"/>
              <a:gd name="connsiteY2" fmla="*/ 3265714 h 3265714"/>
              <a:gd name="connsiteX3" fmla="*/ 0 w 5326742"/>
              <a:gd name="connsiteY3" fmla="*/ 435428 h 3265714"/>
            </a:gdLst>
            <a:ahLst/>
            <a:cxnLst>
              <a:cxn ang="0">
                <a:pos x="connsiteX0" y="connsiteY0"/>
              </a:cxn>
              <a:cxn ang="0">
                <a:pos x="connsiteX1" y="connsiteY1"/>
              </a:cxn>
              <a:cxn ang="0">
                <a:pos x="connsiteX2" y="connsiteY2"/>
              </a:cxn>
              <a:cxn ang="0">
                <a:pos x="connsiteX3" y="connsiteY3"/>
              </a:cxn>
            </a:cxnLst>
            <a:rect l="l" t="t" r="r" b="b"/>
            <a:pathLst>
              <a:path w="5326742" h="3265714">
                <a:moveTo>
                  <a:pt x="2452914" y="0"/>
                </a:moveTo>
                <a:lnTo>
                  <a:pt x="5326742" y="2206170"/>
                </a:lnTo>
                <a:lnTo>
                  <a:pt x="2989943" y="3265714"/>
                </a:lnTo>
                <a:lnTo>
                  <a:pt x="0" y="435428"/>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97791117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639977C5-42BB-4A43-B243-29A47A0E3316}"/>
              </a:ext>
            </a:extLst>
          </p:cNvPr>
          <p:cNvSpPr>
            <a:spLocks noGrp="1"/>
          </p:cNvSpPr>
          <p:nvPr>
            <p:ph type="pic" sz="quarter" idx="10"/>
          </p:nvPr>
        </p:nvSpPr>
        <p:spPr>
          <a:xfrm>
            <a:off x="1117600" y="1306287"/>
            <a:ext cx="3744686" cy="3294289"/>
          </a:xfrm>
          <a:custGeom>
            <a:avLst/>
            <a:gdLst>
              <a:gd name="connsiteX0" fmla="*/ 3744686 w 3744686"/>
              <a:gd name="connsiteY0" fmla="*/ 0 h 3294289"/>
              <a:gd name="connsiteX1" fmla="*/ 3744686 w 3744686"/>
              <a:gd name="connsiteY1" fmla="*/ 2467428 h 3294289"/>
              <a:gd name="connsiteX2" fmla="*/ 161624 w 3744686"/>
              <a:gd name="connsiteY2" fmla="*/ 3294289 h 3294289"/>
              <a:gd name="connsiteX3" fmla="*/ 159635 w 3744686"/>
              <a:gd name="connsiteY3" fmla="*/ 3294289 h 3294289"/>
              <a:gd name="connsiteX4" fmla="*/ 0 w 3744686"/>
              <a:gd name="connsiteY4" fmla="*/ 14514 h 3294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4686" h="3294289">
                <a:moveTo>
                  <a:pt x="3744686" y="0"/>
                </a:moveTo>
                <a:lnTo>
                  <a:pt x="3744686" y="2467428"/>
                </a:lnTo>
                <a:lnTo>
                  <a:pt x="161624" y="3294289"/>
                </a:lnTo>
                <a:lnTo>
                  <a:pt x="159635" y="3294289"/>
                </a:lnTo>
                <a:lnTo>
                  <a:pt x="0" y="14514"/>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02345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460753E6-B9AE-4B6A-9FE4-0596C0BD658C}"/>
              </a:ext>
            </a:extLst>
          </p:cNvPr>
          <p:cNvSpPr>
            <a:spLocks noGrp="1"/>
          </p:cNvSpPr>
          <p:nvPr>
            <p:ph type="pic" sz="quarter" idx="10"/>
          </p:nvPr>
        </p:nvSpPr>
        <p:spPr>
          <a:xfrm>
            <a:off x="-1" y="827316"/>
            <a:ext cx="6894286" cy="5304973"/>
          </a:xfrm>
          <a:custGeom>
            <a:avLst/>
            <a:gdLst>
              <a:gd name="connsiteX0" fmla="*/ 0 w 6894286"/>
              <a:gd name="connsiteY0" fmla="*/ 4245430 h 5304973"/>
              <a:gd name="connsiteX1" fmla="*/ 1599178 w 6894286"/>
              <a:gd name="connsiteY1" fmla="*/ 4245430 h 5304973"/>
              <a:gd name="connsiteX2" fmla="*/ 768438 w 6894286"/>
              <a:gd name="connsiteY2" fmla="*/ 5304973 h 5304973"/>
              <a:gd name="connsiteX3" fmla="*/ 0 w 6894286"/>
              <a:gd name="connsiteY3" fmla="*/ 5304973 h 5304973"/>
              <a:gd name="connsiteX4" fmla="*/ 4058458 w 6894286"/>
              <a:gd name="connsiteY4" fmla="*/ 1059545 h 5304973"/>
              <a:gd name="connsiteX5" fmla="*/ 5863771 w 6894286"/>
              <a:gd name="connsiteY5" fmla="*/ 5304973 h 5304973"/>
              <a:gd name="connsiteX6" fmla="*/ 904530 w 6894286"/>
              <a:gd name="connsiteY6" fmla="*/ 5304973 h 5304973"/>
              <a:gd name="connsiteX7" fmla="*/ 5196585 w 6894286"/>
              <a:gd name="connsiteY7" fmla="*/ 0 h 5304973"/>
              <a:gd name="connsiteX8" fmla="*/ 6894286 w 6894286"/>
              <a:gd name="connsiteY8" fmla="*/ 4151177 h 5304973"/>
              <a:gd name="connsiteX9" fmla="*/ 5464560 w 6894286"/>
              <a:gd name="connsiteY9" fmla="*/ 4109841 h 5304973"/>
              <a:gd name="connsiteX10" fmla="*/ 4205554 w 6894286"/>
              <a:gd name="connsiteY10" fmla="*/ 1031351 h 530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94286" h="5304973">
                <a:moveTo>
                  <a:pt x="0" y="4245430"/>
                </a:moveTo>
                <a:lnTo>
                  <a:pt x="1599178" y="4245430"/>
                </a:lnTo>
                <a:lnTo>
                  <a:pt x="768438" y="5304973"/>
                </a:lnTo>
                <a:lnTo>
                  <a:pt x="0" y="5304973"/>
                </a:lnTo>
                <a:close/>
                <a:moveTo>
                  <a:pt x="4058458" y="1059545"/>
                </a:moveTo>
                <a:lnTo>
                  <a:pt x="5863771" y="5304973"/>
                </a:lnTo>
                <a:lnTo>
                  <a:pt x="904530" y="5304973"/>
                </a:lnTo>
                <a:close/>
                <a:moveTo>
                  <a:pt x="5196585" y="0"/>
                </a:moveTo>
                <a:lnTo>
                  <a:pt x="6894286" y="4151177"/>
                </a:lnTo>
                <a:lnTo>
                  <a:pt x="5464560" y="4109841"/>
                </a:lnTo>
                <a:lnTo>
                  <a:pt x="4205554" y="1031351"/>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2562616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901A7C7F-A9D5-495E-B51F-F40E872A12C0}"/>
              </a:ext>
            </a:extLst>
          </p:cNvPr>
          <p:cNvSpPr>
            <a:spLocks noGrp="1"/>
          </p:cNvSpPr>
          <p:nvPr>
            <p:ph type="pic" sz="quarter" idx="10"/>
          </p:nvPr>
        </p:nvSpPr>
        <p:spPr>
          <a:xfrm>
            <a:off x="0" y="972457"/>
            <a:ext cx="5529943" cy="4064000"/>
          </a:xfrm>
          <a:custGeom>
            <a:avLst/>
            <a:gdLst>
              <a:gd name="connsiteX0" fmla="*/ 0 w 5529943"/>
              <a:gd name="connsiteY0" fmla="*/ 0 h 4064000"/>
              <a:gd name="connsiteX1" fmla="*/ 5529943 w 5529943"/>
              <a:gd name="connsiteY1" fmla="*/ 0 h 4064000"/>
              <a:gd name="connsiteX2" fmla="*/ 5529943 w 5529943"/>
              <a:gd name="connsiteY2" fmla="*/ 4064000 h 4064000"/>
              <a:gd name="connsiteX3" fmla="*/ 0 w 5529943"/>
              <a:gd name="connsiteY3" fmla="*/ 4064000 h 4064000"/>
            </a:gdLst>
            <a:ahLst/>
            <a:cxnLst>
              <a:cxn ang="0">
                <a:pos x="connsiteX0" y="connsiteY0"/>
              </a:cxn>
              <a:cxn ang="0">
                <a:pos x="connsiteX1" y="connsiteY1"/>
              </a:cxn>
              <a:cxn ang="0">
                <a:pos x="connsiteX2" y="connsiteY2"/>
              </a:cxn>
              <a:cxn ang="0">
                <a:pos x="connsiteX3" y="connsiteY3"/>
              </a:cxn>
            </a:cxnLst>
            <a:rect l="l" t="t" r="r" b="b"/>
            <a:pathLst>
              <a:path w="5529943" h="4064000">
                <a:moveTo>
                  <a:pt x="0" y="0"/>
                </a:moveTo>
                <a:lnTo>
                  <a:pt x="5529943" y="0"/>
                </a:lnTo>
                <a:lnTo>
                  <a:pt x="5529943" y="4064000"/>
                </a:lnTo>
                <a:lnTo>
                  <a:pt x="0" y="4064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0135552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329FD508-FD58-45B7-B95C-C29AD22B2186}"/>
              </a:ext>
            </a:extLst>
          </p:cNvPr>
          <p:cNvSpPr>
            <a:spLocks noGrp="1"/>
          </p:cNvSpPr>
          <p:nvPr>
            <p:ph type="pic" sz="quarter" idx="10"/>
          </p:nvPr>
        </p:nvSpPr>
        <p:spPr>
          <a:xfrm>
            <a:off x="6261668" y="986971"/>
            <a:ext cx="4441373" cy="3556000"/>
          </a:xfrm>
          <a:custGeom>
            <a:avLst/>
            <a:gdLst>
              <a:gd name="connsiteX0" fmla="*/ 4441373 w 4441373"/>
              <a:gd name="connsiteY0" fmla="*/ 0 h 3556000"/>
              <a:gd name="connsiteX1" fmla="*/ 4209144 w 4441373"/>
              <a:gd name="connsiteY1" fmla="*/ 3149601 h 3556000"/>
              <a:gd name="connsiteX2" fmla="*/ 0 w 4441373"/>
              <a:gd name="connsiteY2" fmla="*/ 3556000 h 3556000"/>
              <a:gd name="connsiteX3" fmla="*/ 275773 w 4441373"/>
              <a:gd name="connsiteY3" fmla="*/ 1059543 h 3556000"/>
            </a:gdLst>
            <a:ahLst/>
            <a:cxnLst>
              <a:cxn ang="0">
                <a:pos x="connsiteX0" y="connsiteY0"/>
              </a:cxn>
              <a:cxn ang="0">
                <a:pos x="connsiteX1" y="connsiteY1"/>
              </a:cxn>
              <a:cxn ang="0">
                <a:pos x="connsiteX2" y="connsiteY2"/>
              </a:cxn>
              <a:cxn ang="0">
                <a:pos x="connsiteX3" y="connsiteY3"/>
              </a:cxn>
            </a:cxnLst>
            <a:rect l="l" t="t" r="r" b="b"/>
            <a:pathLst>
              <a:path w="4441373" h="3556000">
                <a:moveTo>
                  <a:pt x="4441373" y="0"/>
                </a:moveTo>
                <a:lnTo>
                  <a:pt x="4209144" y="3149601"/>
                </a:lnTo>
                <a:lnTo>
                  <a:pt x="0" y="3556000"/>
                </a:lnTo>
                <a:lnTo>
                  <a:pt x="275773" y="1059543"/>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1348316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E0F807F-A64A-4C78-8E18-AC919DE95715}"/>
              </a:ext>
            </a:extLst>
          </p:cNvPr>
          <p:cNvSpPr>
            <a:spLocks noGrp="1"/>
          </p:cNvSpPr>
          <p:nvPr>
            <p:ph type="pic" sz="quarter" idx="10"/>
          </p:nvPr>
        </p:nvSpPr>
        <p:spPr>
          <a:xfrm>
            <a:off x="7120882" y="1217467"/>
            <a:ext cx="4092496" cy="3808593"/>
          </a:xfrm>
          <a:custGeom>
            <a:avLst/>
            <a:gdLst>
              <a:gd name="connsiteX0" fmla="*/ 4092496 w 4092496"/>
              <a:gd name="connsiteY0" fmla="*/ 0 h 3808593"/>
              <a:gd name="connsiteX1" fmla="*/ 3642119 w 4092496"/>
              <a:gd name="connsiteY1" fmla="*/ 3808593 h 3808593"/>
              <a:gd name="connsiteX2" fmla="*/ 0 w 4092496"/>
              <a:gd name="connsiteY2" fmla="*/ 3467398 h 3808593"/>
              <a:gd name="connsiteX3" fmla="*/ 423081 w 4092496"/>
              <a:gd name="connsiteY3" fmla="*/ 40943 h 3808593"/>
            </a:gdLst>
            <a:ahLst/>
            <a:cxnLst>
              <a:cxn ang="0">
                <a:pos x="connsiteX0" y="connsiteY0"/>
              </a:cxn>
              <a:cxn ang="0">
                <a:pos x="connsiteX1" y="connsiteY1"/>
              </a:cxn>
              <a:cxn ang="0">
                <a:pos x="connsiteX2" y="connsiteY2"/>
              </a:cxn>
              <a:cxn ang="0">
                <a:pos x="connsiteX3" y="connsiteY3"/>
              </a:cxn>
            </a:cxnLst>
            <a:rect l="l" t="t" r="r" b="b"/>
            <a:pathLst>
              <a:path w="4092496" h="3808593">
                <a:moveTo>
                  <a:pt x="4092496" y="0"/>
                </a:moveTo>
                <a:lnTo>
                  <a:pt x="3642119" y="3808593"/>
                </a:lnTo>
                <a:lnTo>
                  <a:pt x="0" y="3467398"/>
                </a:lnTo>
                <a:lnTo>
                  <a:pt x="423081" y="40943"/>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0737924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A58BF6E6-A59F-4A1C-B259-E8698E11D320}"/>
              </a:ext>
            </a:extLst>
          </p:cNvPr>
          <p:cNvSpPr>
            <a:spLocks noGrp="1"/>
          </p:cNvSpPr>
          <p:nvPr>
            <p:ph type="pic" sz="quarter" idx="10"/>
          </p:nvPr>
        </p:nvSpPr>
        <p:spPr>
          <a:xfrm>
            <a:off x="497541" y="524435"/>
            <a:ext cx="11161058" cy="5862918"/>
          </a:xfrm>
          <a:custGeom>
            <a:avLst/>
            <a:gdLst>
              <a:gd name="connsiteX0" fmla="*/ 0 w 11161058"/>
              <a:gd name="connsiteY0" fmla="*/ 0 h 5862918"/>
              <a:gd name="connsiteX1" fmla="*/ 11161058 w 11161058"/>
              <a:gd name="connsiteY1" fmla="*/ 0 h 5862918"/>
              <a:gd name="connsiteX2" fmla="*/ 11161058 w 11161058"/>
              <a:gd name="connsiteY2" fmla="*/ 5862918 h 5862918"/>
              <a:gd name="connsiteX3" fmla="*/ 0 w 11161058"/>
              <a:gd name="connsiteY3" fmla="*/ 5862918 h 5862918"/>
            </a:gdLst>
            <a:ahLst/>
            <a:cxnLst>
              <a:cxn ang="0">
                <a:pos x="connsiteX0" y="connsiteY0"/>
              </a:cxn>
              <a:cxn ang="0">
                <a:pos x="connsiteX1" y="connsiteY1"/>
              </a:cxn>
              <a:cxn ang="0">
                <a:pos x="connsiteX2" y="connsiteY2"/>
              </a:cxn>
              <a:cxn ang="0">
                <a:pos x="connsiteX3" y="connsiteY3"/>
              </a:cxn>
            </a:cxnLst>
            <a:rect l="l" t="t" r="r" b="b"/>
            <a:pathLst>
              <a:path w="11161058" h="5862918">
                <a:moveTo>
                  <a:pt x="0" y="0"/>
                </a:moveTo>
                <a:lnTo>
                  <a:pt x="11161058" y="0"/>
                </a:lnTo>
                <a:lnTo>
                  <a:pt x="11161058" y="5862918"/>
                </a:lnTo>
                <a:lnTo>
                  <a:pt x="0" y="5862918"/>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8609038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544AB54-E4E6-4560-8EC6-C23FC8FB76F9}"/>
              </a:ext>
            </a:extLst>
          </p:cNvPr>
          <p:cNvSpPr>
            <a:spLocks noGrp="1"/>
          </p:cNvSpPr>
          <p:nvPr>
            <p:ph type="pic" sz="quarter" idx="10"/>
          </p:nvPr>
        </p:nvSpPr>
        <p:spPr>
          <a:xfrm>
            <a:off x="497541" y="524435"/>
            <a:ext cx="11161058" cy="5862918"/>
          </a:xfrm>
          <a:custGeom>
            <a:avLst/>
            <a:gdLst>
              <a:gd name="connsiteX0" fmla="*/ 0 w 11161058"/>
              <a:gd name="connsiteY0" fmla="*/ 0 h 5862918"/>
              <a:gd name="connsiteX1" fmla="*/ 11161058 w 11161058"/>
              <a:gd name="connsiteY1" fmla="*/ 0 h 5862918"/>
              <a:gd name="connsiteX2" fmla="*/ 11161058 w 11161058"/>
              <a:gd name="connsiteY2" fmla="*/ 5862918 h 5862918"/>
              <a:gd name="connsiteX3" fmla="*/ 0 w 11161058"/>
              <a:gd name="connsiteY3" fmla="*/ 5862918 h 5862918"/>
            </a:gdLst>
            <a:ahLst/>
            <a:cxnLst>
              <a:cxn ang="0">
                <a:pos x="connsiteX0" y="connsiteY0"/>
              </a:cxn>
              <a:cxn ang="0">
                <a:pos x="connsiteX1" y="connsiteY1"/>
              </a:cxn>
              <a:cxn ang="0">
                <a:pos x="connsiteX2" y="connsiteY2"/>
              </a:cxn>
              <a:cxn ang="0">
                <a:pos x="connsiteX3" y="connsiteY3"/>
              </a:cxn>
            </a:cxnLst>
            <a:rect l="l" t="t" r="r" b="b"/>
            <a:pathLst>
              <a:path w="11161058" h="5862918">
                <a:moveTo>
                  <a:pt x="0" y="0"/>
                </a:moveTo>
                <a:lnTo>
                  <a:pt x="11161058" y="0"/>
                </a:lnTo>
                <a:lnTo>
                  <a:pt x="11161058" y="5862918"/>
                </a:lnTo>
                <a:lnTo>
                  <a:pt x="0" y="5862918"/>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5307073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886DE135-3935-428D-92BB-45678318171A}"/>
              </a:ext>
            </a:extLst>
          </p:cNvPr>
          <p:cNvSpPr>
            <a:spLocks noGrp="1"/>
          </p:cNvSpPr>
          <p:nvPr>
            <p:ph type="pic" sz="quarter" idx="10"/>
          </p:nvPr>
        </p:nvSpPr>
        <p:spPr>
          <a:xfrm>
            <a:off x="497541" y="524435"/>
            <a:ext cx="11161058" cy="5862918"/>
          </a:xfrm>
          <a:custGeom>
            <a:avLst/>
            <a:gdLst>
              <a:gd name="connsiteX0" fmla="*/ 0 w 11161058"/>
              <a:gd name="connsiteY0" fmla="*/ 0 h 5862918"/>
              <a:gd name="connsiteX1" fmla="*/ 11161058 w 11161058"/>
              <a:gd name="connsiteY1" fmla="*/ 0 h 5862918"/>
              <a:gd name="connsiteX2" fmla="*/ 11161058 w 11161058"/>
              <a:gd name="connsiteY2" fmla="*/ 5862918 h 5862918"/>
              <a:gd name="connsiteX3" fmla="*/ 0 w 11161058"/>
              <a:gd name="connsiteY3" fmla="*/ 5862918 h 5862918"/>
            </a:gdLst>
            <a:ahLst/>
            <a:cxnLst>
              <a:cxn ang="0">
                <a:pos x="connsiteX0" y="connsiteY0"/>
              </a:cxn>
              <a:cxn ang="0">
                <a:pos x="connsiteX1" y="connsiteY1"/>
              </a:cxn>
              <a:cxn ang="0">
                <a:pos x="connsiteX2" y="connsiteY2"/>
              </a:cxn>
              <a:cxn ang="0">
                <a:pos x="connsiteX3" y="connsiteY3"/>
              </a:cxn>
            </a:cxnLst>
            <a:rect l="l" t="t" r="r" b="b"/>
            <a:pathLst>
              <a:path w="11161058" h="5862918">
                <a:moveTo>
                  <a:pt x="0" y="0"/>
                </a:moveTo>
                <a:lnTo>
                  <a:pt x="11161058" y="0"/>
                </a:lnTo>
                <a:lnTo>
                  <a:pt x="11161058" y="5862918"/>
                </a:lnTo>
                <a:lnTo>
                  <a:pt x="0" y="5862918"/>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281353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8BA75E46-9B60-442E-A61A-C4B1EDE8794E}"/>
              </a:ext>
            </a:extLst>
          </p:cNvPr>
          <p:cNvSpPr>
            <a:spLocks noGrp="1"/>
          </p:cNvSpPr>
          <p:nvPr>
            <p:ph type="pic" sz="quarter" idx="10"/>
          </p:nvPr>
        </p:nvSpPr>
        <p:spPr>
          <a:xfrm>
            <a:off x="631371" y="575128"/>
            <a:ext cx="10929258" cy="5707744"/>
          </a:xfrm>
          <a:custGeom>
            <a:avLst/>
            <a:gdLst>
              <a:gd name="connsiteX0" fmla="*/ 0 w 10929258"/>
              <a:gd name="connsiteY0" fmla="*/ 0 h 5707744"/>
              <a:gd name="connsiteX1" fmla="*/ 10929258 w 10929258"/>
              <a:gd name="connsiteY1" fmla="*/ 0 h 5707744"/>
              <a:gd name="connsiteX2" fmla="*/ 10929258 w 10929258"/>
              <a:gd name="connsiteY2" fmla="*/ 5707744 h 5707744"/>
              <a:gd name="connsiteX3" fmla="*/ 0 w 10929258"/>
              <a:gd name="connsiteY3" fmla="*/ 5707744 h 5707744"/>
            </a:gdLst>
            <a:ahLst/>
            <a:cxnLst>
              <a:cxn ang="0">
                <a:pos x="connsiteX0" y="connsiteY0"/>
              </a:cxn>
              <a:cxn ang="0">
                <a:pos x="connsiteX1" y="connsiteY1"/>
              </a:cxn>
              <a:cxn ang="0">
                <a:pos x="connsiteX2" y="connsiteY2"/>
              </a:cxn>
              <a:cxn ang="0">
                <a:pos x="connsiteX3" y="connsiteY3"/>
              </a:cxn>
            </a:cxnLst>
            <a:rect l="l" t="t" r="r" b="b"/>
            <a:pathLst>
              <a:path w="10929258" h="5707744">
                <a:moveTo>
                  <a:pt x="0" y="0"/>
                </a:moveTo>
                <a:lnTo>
                  <a:pt x="10929258" y="0"/>
                </a:lnTo>
                <a:lnTo>
                  <a:pt x="10929258" y="5707744"/>
                </a:lnTo>
                <a:lnTo>
                  <a:pt x="0" y="5707744"/>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365064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B1CD0823-1446-4017-A377-4563D6B97EAB}"/>
              </a:ext>
            </a:extLst>
          </p:cNvPr>
          <p:cNvSpPr>
            <a:spLocks noGrp="1"/>
          </p:cNvSpPr>
          <p:nvPr>
            <p:ph type="pic" sz="quarter" idx="10"/>
          </p:nvPr>
        </p:nvSpPr>
        <p:spPr>
          <a:xfrm>
            <a:off x="7242930" y="1"/>
            <a:ext cx="4975263" cy="4383159"/>
          </a:xfrm>
          <a:custGeom>
            <a:avLst/>
            <a:gdLst>
              <a:gd name="connsiteX0" fmla="*/ 1670896 w 4975263"/>
              <a:gd name="connsiteY0" fmla="*/ 0 h 4383159"/>
              <a:gd name="connsiteX1" fmla="*/ 4956313 w 4975263"/>
              <a:gd name="connsiteY1" fmla="*/ 0 h 4383159"/>
              <a:gd name="connsiteX2" fmla="*/ 4975263 w 4975263"/>
              <a:gd name="connsiteY2" fmla="*/ 31689 h 4383159"/>
              <a:gd name="connsiteX3" fmla="*/ 4975263 w 4975263"/>
              <a:gd name="connsiteY3" fmla="*/ 3220890 h 4383159"/>
              <a:gd name="connsiteX4" fmla="*/ 3887782 w 4975263"/>
              <a:gd name="connsiteY4" fmla="*/ 3871211 h 4383159"/>
              <a:gd name="connsiteX5" fmla="*/ 250926 w 4975263"/>
              <a:gd name="connsiteY5" fmla="*/ 3447615 h 4383159"/>
              <a:gd name="connsiteX6" fmla="*/ 1598618 w 4975263"/>
              <a:gd name="connsiteY6" fmla="*/ 43223 h 438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75263" h="4383159">
                <a:moveTo>
                  <a:pt x="1670896" y="0"/>
                </a:moveTo>
                <a:lnTo>
                  <a:pt x="4956313" y="0"/>
                </a:lnTo>
                <a:lnTo>
                  <a:pt x="4975263" y="31689"/>
                </a:lnTo>
                <a:lnTo>
                  <a:pt x="4975263" y="3220890"/>
                </a:lnTo>
                <a:lnTo>
                  <a:pt x="3887782" y="3871211"/>
                </a:lnTo>
                <a:cubicBezTo>
                  <a:pt x="2511337" y="4694335"/>
                  <a:pt x="883061" y="4504685"/>
                  <a:pt x="250926" y="3447615"/>
                </a:cubicBezTo>
                <a:cubicBezTo>
                  <a:pt x="-381209" y="2390545"/>
                  <a:pt x="222174" y="866347"/>
                  <a:pt x="1598618" y="43223"/>
                </a:cubicBez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408514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C4CE0E8B-CEFF-468B-8A0A-5B6F50BC56D0}"/>
              </a:ext>
            </a:extLst>
          </p:cNvPr>
          <p:cNvSpPr>
            <a:spLocks noGrp="1"/>
          </p:cNvSpPr>
          <p:nvPr>
            <p:ph type="pic" sz="quarter" idx="10"/>
          </p:nvPr>
        </p:nvSpPr>
        <p:spPr>
          <a:xfrm>
            <a:off x="0" y="666750"/>
            <a:ext cx="5715000" cy="5524500"/>
          </a:xfrm>
          <a:custGeom>
            <a:avLst/>
            <a:gdLst>
              <a:gd name="connsiteX0" fmla="*/ 0 w 5715000"/>
              <a:gd name="connsiteY0" fmla="*/ 0 h 5524500"/>
              <a:gd name="connsiteX1" fmla="*/ 4148252 w 5715000"/>
              <a:gd name="connsiteY1" fmla="*/ 0 h 5524500"/>
              <a:gd name="connsiteX2" fmla="*/ 5715000 w 5715000"/>
              <a:gd name="connsiteY2" fmla="*/ 2762250 h 5524500"/>
              <a:gd name="connsiteX3" fmla="*/ 4148252 w 5715000"/>
              <a:gd name="connsiteY3" fmla="*/ 5524500 h 5524500"/>
              <a:gd name="connsiteX4" fmla="*/ 0 w 5715000"/>
              <a:gd name="connsiteY4" fmla="*/ 5524500 h 552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524500">
                <a:moveTo>
                  <a:pt x="0" y="0"/>
                </a:moveTo>
                <a:lnTo>
                  <a:pt x="4148252" y="0"/>
                </a:lnTo>
                <a:lnTo>
                  <a:pt x="5715000" y="2762250"/>
                </a:lnTo>
                <a:lnTo>
                  <a:pt x="4148252" y="5524500"/>
                </a:lnTo>
                <a:lnTo>
                  <a:pt x="0" y="55245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570019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B1FB08F2-F7FA-4728-BE32-4D1E15283323}"/>
              </a:ext>
            </a:extLst>
          </p:cNvPr>
          <p:cNvSpPr>
            <a:spLocks noGrp="1"/>
          </p:cNvSpPr>
          <p:nvPr>
            <p:ph type="pic" sz="quarter" idx="10"/>
          </p:nvPr>
        </p:nvSpPr>
        <p:spPr>
          <a:xfrm>
            <a:off x="6705600" y="0"/>
            <a:ext cx="5486400" cy="6858000"/>
          </a:xfrm>
          <a:custGeom>
            <a:avLst/>
            <a:gdLst>
              <a:gd name="connsiteX0" fmla="*/ 1161593 w 5486400"/>
              <a:gd name="connsiteY0" fmla="*/ 0 h 6858000"/>
              <a:gd name="connsiteX1" fmla="*/ 5486400 w 5486400"/>
              <a:gd name="connsiteY1" fmla="*/ 0 h 6858000"/>
              <a:gd name="connsiteX2" fmla="*/ 5486400 w 5486400"/>
              <a:gd name="connsiteY2" fmla="*/ 1181705 h 6858000"/>
              <a:gd name="connsiteX3" fmla="*/ 3275380 w 5486400"/>
              <a:gd name="connsiteY3" fmla="*/ 3429000 h 6858000"/>
              <a:gd name="connsiteX4" fmla="*/ 5486400 w 5486400"/>
              <a:gd name="connsiteY4" fmla="*/ 5676296 h 6858000"/>
              <a:gd name="connsiteX5" fmla="*/ 5486400 w 5486400"/>
              <a:gd name="connsiteY5" fmla="*/ 6858000 h 6858000"/>
              <a:gd name="connsiteX6" fmla="*/ 1161593 w 5486400"/>
              <a:gd name="connsiteY6" fmla="*/ 6858000 h 6858000"/>
              <a:gd name="connsiteX7" fmla="*/ 1050771 w 5486400"/>
              <a:gd name="connsiteY7" fmla="*/ 6711534 h 6858000"/>
              <a:gd name="connsiteX8" fmla="*/ 0 w 5486400"/>
              <a:gd name="connsiteY8" fmla="*/ 3429000 h 6858000"/>
              <a:gd name="connsiteX9" fmla="*/ 1050771 w 5486400"/>
              <a:gd name="connsiteY9" fmla="*/ 14646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86400" h="6858000">
                <a:moveTo>
                  <a:pt x="1161593" y="0"/>
                </a:moveTo>
                <a:lnTo>
                  <a:pt x="5486400" y="0"/>
                </a:lnTo>
                <a:lnTo>
                  <a:pt x="5486400" y="1181705"/>
                </a:lnTo>
                <a:cubicBezTo>
                  <a:pt x="4265288" y="1181705"/>
                  <a:pt x="3275380" y="2187853"/>
                  <a:pt x="3275380" y="3429000"/>
                </a:cubicBezTo>
                <a:cubicBezTo>
                  <a:pt x="3275380" y="4670147"/>
                  <a:pt x="4265288" y="5676296"/>
                  <a:pt x="5486400" y="5676296"/>
                </a:cubicBezTo>
                <a:lnTo>
                  <a:pt x="5486400" y="6858000"/>
                </a:lnTo>
                <a:lnTo>
                  <a:pt x="1161593" y="6858000"/>
                </a:lnTo>
                <a:lnTo>
                  <a:pt x="1050771" y="6711534"/>
                </a:lnTo>
                <a:cubicBezTo>
                  <a:pt x="389952" y="5790619"/>
                  <a:pt x="0" y="4656095"/>
                  <a:pt x="0" y="3429000"/>
                </a:cubicBezTo>
                <a:cubicBezTo>
                  <a:pt x="0" y="2201905"/>
                  <a:pt x="389952" y="1067381"/>
                  <a:pt x="1050771" y="146466"/>
                </a:cubicBez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593164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6FC71B91-5741-4394-AA9B-6254EDF3C164}"/>
              </a:ext>
            </a:extLst>
          </p:cNvPr>
          <p:cNvSpPr>
            <a:spLocks noGrp="1"/>
          </p:cNvSpPr>
          <p:nvPr>
            <p:ph type="pic" sz="quarter" idx="10"/>
          </p:nvPr>
        </p:nvSpPr>
        <p:spPr>
          <a:xfrm>
            <a:off x="0" y="-4"/>
            <a:ext cx="6096000" cy="6858003"/>
          </a:xfrm>
          <a:custGeom>
            <a:avLst/>
            <a:gdLst>
              <a:gd name="connsiteX0" fmla="*/ 0 w 6096000"/>
              <a:gd name="connsiteY0" fmla="*/ 533400 h 6858003"/>
              <a:gd name="connsiteX1" fmla="*/ 3076591 w 6096000"/>
              <a:gd name="connsiteY1" fmla="*/ 5494244 h 6858003"/>
              <a:gd name="connsiteX2" fmla="*/ 4044931 w 6096000"/>
              <a:gd name="connsiteY2" fmla="*/ 3886201 h 6858003"/>
              <a:gd name="connsiteX3" fmla="*/ 5834508 w 6096000"/>
              <a:gd name="connsiteY3" fmla="*/ 6858002 h 6858003"/>
              <a:gd name="connsiteX4" fmla="*/ 3922358 w 6096000"/>
              <a:gd name="connsiteY4" fmla="*/ 6858002 h 6858003"/>
              <a:gd name="connsiteX5" fmla="*/ 3922359 w 6096000"/>
              <a:gd name="connsiteY5" fmla="*/ 6858003 h 6858003"/>
              <a:gd name="connsiteX6" fmla="*/ 0 w 6096000"/>
              <a:gd name="connsiteY6" fmla="*/ 6858003 h 6858003"/>
              <a:gd name="connsiteX7" fmla="*/ 0 w 6096000"/>
              <a:gd name="connsiteY7" fmla="*/ 0 h 6858003"/>
              <a:gd name="connsiteX8" fmla="*/ 6096000 w 6096000"/>
              <a:gd name="connsiteY8" fmla="*/ 0 h 6858003"/>
              <a:gd name="connsiteX9" fmla="*/ 3048000 w 6096000"/>
              <a:gd name="connsiteY9" fmla="*/ 5043714 h 68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3">
                <a:moveTo>
                  <a:pt x="0" y="533400"/>
                </a:moveTo>
                <a:lnTo>
                  <a:pt x="3076591" y="5494244"/>
                </a:lnTo>
                <a:lnTo>
                  <a:pt x="4044931" y="3886201"/>
                </a:lnTo>
                <a:lnTo>
                  <a:pt x="5834508" y="6858002"/>
                </a:lnTo>
                <a:lnTo>
                  <a:pt x="3922358" y="6858002"/>
                </a:lnTo>
                <a:lnTo>
                  <a:pt x="3922359" y="6858003"/>
                </a:lnTo>
                <a:lnTo>
                  <a:pt x="0" y="6858003"/>
                </a:lnTo>
                <a:close/>
                <a:moveTo>
                  <a:pt x="0" y="0"/>
                </a:moveTo>
                <a:lnTo>
                  <a:pt x="6096000" y="0"/>
                </a:lnTo>
                <a:lnTo>
                  <a:pt x="3048000" y="5043714"/>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768501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15F1C77-79E0-4B62-9168-A60F921379CF}"/>
              </a:ext>
            </a:extLst>
          </p:cNvPr>
          <p:cNvSpPr/>
          <p:nvPr userDrawn="1"/>
        </p:nvSpPr>
        <p:spPr>
          <a:xfrm>
            <a:off x="11335112" y="6052457"/>
            <a:ext cx="856888" cy="805543"/>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extBox 1">
            <a:extLst>
              <a:ext uri="{FF2B5EF4-FFF2-40B4-BE49-F238E27FC236}">
                <a16:creationId xmlns:a16="http://schemas.microsoft.com/office/drawing/2014/main" id="{AF1373E8-6B25-40D8-B40C-2DF1E26789B4}"/>
              </a:ext>
            </a:extLst>
          </p:cNvPr>
          <p:cNvSpPr txBox="1"/>
          <p:nvPr userDrawn="1"/>
        </p:nvSpPr>
        <p:spPr>
          <a:xfrm>
            <a:off x="11450612" y="6362895"/>
            <a:ext cx="567217" cy="184666"/>
          </a:xfrm>
          <a:prstGeom prst="rect">
            <a:avLst/>
          </a:prstGeom>
          <a:noFill/>
          <a:ln>
            <a:noFill/>
          </a:ln>
        </p:spPr>
        <p:txBody>
          <a:bodyPr wrap="square" lIns="91440" tIns="0" rIns="91440" bIns="0" rtlCol="0">
            <a:spAutoFit/>
          </a:bodyPr>
          <a:lstStyle/>
          <a:p>
            <a:pPr algn="ctr"/>
            <a:r>
              <a:rPr lang="en-US" sz="1200" b="0" spc="0" dirty="0">
                <a:solidFill>
                  <a:schemeClr val="bg1"/>
                </a:solidFill>
                <a:latin typeface="+mj-lt"/>
                <a:ea typeface="Lato Light" panose="020F0502020204030203" pitchFamily="34" charset="0"/>
                <a:cs typeface="Lato Light" panose="020F0502020204030203" pitchFamily="34" charset="0"/>
              </a:rPr>
              <a:t>  </a:t>
            </a:r>
            <a:fld id="{C6DA61A6-9DFA-4531-9DEE-6E177963A29C}" type="slidenum">
              <a:rPr lang="en-US" sz="1200" b="0" spc="0" smtClean="0">
                <a:solidFill>
                  <a:schemeClr val="bg1"/>
                </a:solidFill>
                <a:latin typeface="+mj-lt"/>
                <a:ea typeface="Lato Light" panose="020F0502020204030203" pitchFamily="34" charset="0"/>
                <a:cs typeface="Lato Light" panose="020F0502020204030203" pitchFamily="34" charset="0"/>
              </a:rPr>
              <a:pPr algn="ctr"/>
              <a:t>‹#›</a:t>
            </a:fld>
            <a:r>
              <a:rPr lang="en-US" sz="1200" b="0" spc="0" dirty="0">
                <a:solidFill>
                  <a:schemeClr val="bg1"/>
                </a:solidFill>
                <a:latin typeface="+mj-lt"/>
                <a:ea typeface="Lato Light" panose="020F0502020204030203" pitchFamily="34" charset="0"/>
                <a:cs typeface="Lato Light" panose="020F0502020204030203" pitchFamily="34" charset="0"/>
              </a:rPr>
              <a:t> </a:t>
            </a:r>
            <a:endParaRPr lang="id-ID" sz="1200" b="0" spc="0" dirty="0">
              <a:solidFill>
                <a:schemeClr val="bg1"/>
              </a:solidFill>
              <a:latin typeface="+mj-lt"/>
              <a:ea typeface="Lato Light" panose="020F0502020204030203" pitchFamily="34" charset="0"/>
              <a:cs typeface="Lato Light" panose="020F0502020204030203" pitchFamily="34" charset="0"/>
            </a:endParaRPr>
          </a:p>
        </p:txBody>
      </p:sp>
    </p:spTree>
    <p:extLst>
      <p:ext uri="{BB962C8B-B14F-4D97-AF65-F5344CB8AC3E}">
        <p14:creationId xmlns:p14="http://schemas.microsoft.com/office/powerpoint/2010/main" val="26934255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png"/><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7.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1.xml"/></Relationships>
</file>

<file path=ppt/slides/_rels/slide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6.xml"/><Relationship Id="rId5" Type="http://schemas.openxmlformats.org/officeDocument/2006/relationships/image" Target="../media/image14.png"/><Relationship Id="rId4" Type="http://schemas.openxmlformats.org/officeDocument/2006/relationships/image" Target="../media/image13.png"/></Relationships>
</file>

<file path=ppt/slides/_rels/slide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18" Type="http://schemas.openxmlformats.org/officeDocument/2006/relationships/image" Target="../media/image38.png"/><Relationship Id="rId26" Type="http://schemas.openxmlformats.org/officeDocument/2006/relationships/image" Target="../media/image46.png"/><Relationship Id="rId39" Type="http://schemas.openxmlformats.org/officeDocument/2006/relationships/image" Target="../media/image59.png"/><Relationship Id="rId3" Type="http://schemas.openxmlformats.org/officeDocument/2006/relationships/image" Target="../media/image23.png"/><Relationship Id="rId21" Type="http://schemas.openxmlformats.org/officeDocument/2006/relationships/image" Target="../media/image41.png"/><Relationship Id="rId34" Type="http://schemas.openxmlformats.org/officeDocument/2006/relationships/image" Target="../media/image54.png"/><Relationship Id="rId42" Type="http://schemas.openxmlformats.org/officeDocument/2006/relationships/chart" Target="../charts/chart5.xml"/><Relationship Id="rId7" Type="http://schemas.openxmlformats.org/officeDocument/2006/relationships/image" Target="../media/image27.png"/><Relationship Id="rId12" Type="http://schemas.openxmlformats.org/officeDocument/2006/relationships/image" Target="../media/image32.png"/><Relationship Id="rId17" Type="http://schemas.openxmlformats.org/officeDocument/2006/relationships/image" Target="../media/image37.png"/><Relationship Id="rId25" Type="http://schemas.openxmlformats.org/officeDocument/2006/relationships/image" Target="../media/image45.png"/><Relationship Id="rId33" Type="http://schemas.openxmlformats.org/officeDocument/2006/relationships/image" Target="../media/image53.png"/><Relationship Id="rId38" Type="http://schemas.openxmlformats.org/officeDocument/2006/relationships/image" Target="../media/image58.png"/><Relationship Id="rId2" Type="http://schemas.openxmlformats.org/officeDocument/2006/relationships/image" Target="../media/image22.png"/><Relationship Id="rId16" Type="http://schemas.openxmlformats.org/officeDocument/2006/relationships/image" Target="../media/image36.png"/><Relationship Id="rId20" Type="http://schemas.openxmlformats.org/officeDocument/2006/relationships/image" Target="../media/image40.png"/><Relationship Id="rId29" Type="http://schemas.openxmlformats.org/officeDocument/2006/relationships/image" Target="../media/image49.png"/><Relationship Id="rId41" Type="http://schemas.openxmlformats.org/officeDocument/2006/relationships/image" Target="../media/image61.png"/><Relationship Id="rId1" Type="http://schemas.openxmlformats.org/officeDocument/2006/relationships/slideLayout" Target="../slideLayouts/slideLayout16.xml"/><Relationship Id="rId6" Type="http://schemas.openxmlformats.org/officeDocument/2006/relationships/image" Target="../media/image26.png"/><Relationship Id="rId11" Type="http://schemas.openxmlformats.org/officeDocument/2006/relationships/image" Target="../media/image31.png"/><Relationship Id="rId24" Type="http://schemas.openxmlformats.org/officeDocument/2006/relationships/image" Target="../media/image44.png"/><Relationship Id="rId32" Type="http://schemas.openxmlformats.org/officeDocument/2006/relationships/image" Target="../media/image52.png"/><Relationship Id="rId37" Type="http://schemas.openxmlformats.org/officeDocument/2006/relationships/image" Target="../media/image57.png"/><Relationship Id="rId40" Type="http://schemas.openxmlformats.org/officeDocument/2006/relationships/image" Target="../media/image60.png"/><Relationship Id="rId5" Type="http://schemas.openxmlformats.org/officeDocument/2006/relationships/image" Target="../media/image25.png"/><Relationship Id="rId15" Type="http://schemas.openxmlformats.org/officeDocument/2006/relationships/image" Target="../media/image35.png"/><Relationship Id="rId23" Type="http://schemas.openxmlformats.org/officeDocument/2006/relationships/image" Target="../media/image43.png"/><Relationship Id="rId28" Type="http://schemas.openxmlformats.org/officeDocument/2006/relationships/image" Target="../media/image48.png"/><Relationship Id="rId36" Type="http://schemas.openxmlformats.org/officeDocument/2006/relationships/image" Target="../media/image56.png"/><Relationship Id="rId10" Type="http://schemas.openxmlformats.org/officeDocument/2006/relationships/image" Target="../media/image30.png"/><Relationship Id="rId19" Type="http://schemas.openxmlformats.org/officeDocument/2006/relationships/image" Target="../media/image39.png"/><Relationship Id="rId31" Type="http://schemas.openxmlformats.org/officeDocument/2006/relationships/image" Target="../media/image51.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 Id="rId22" Type="http://schemas.openxmlformats.org/officeDocument/2006/relationships/image" Target="../media/image42.png"/><Relationship Id="rId27" Type="http://schemas.openxmlformats.org/officeDocument/2006/relationships/image" Target="../media/image47.png"/><Relationship Id="rId30" Type="http://schemas.openxmlformats.org/officeDocument/2006/relationships/image" Target="../media/image50.png"/><Relationship Id="rId35" Type="http://schemas.openxmlformats.org/officeDocument/2006/relationships/image" Target="../media/image5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16.xml"/><Relationship Id="rId5" Type="http://schemas.openxmlformats.org/officeDocument/2006/relationships/chart" Target="../charts/chart12.xml"/><Relationship Id="rId4" Type="http://schemas.openxmlformats.org/officeDocument/2006/relationships/chart" Target="../charts/chart1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67E5FDC3-05D0-4B64-AB15-D96577751BA4}"/>
              </a:ext>
            </a:extLst>
          </p:cNvPr>
          <p:cNvSpPr>
            <a:spLocks noGrp="1"/>
          </p:cNvSpPr>
          <p:nvPr>
            <p:ph type="pic" sz="quarter" idx="10"/>
          </p:nvPr>
        </p:nvSpPr>
        <p:spPr/>
      </p:sp>
      <p:sp>
        <p:nvSpPr>
          <p:cNvPr id="64" name="Freeform: Shape 63">
            <a:extLst>
              <a:ext uri="{FF2B5EF4-FFF2-40B4-BE49-F238E27FC236}">
                <a16:creationId xmlns:a16="http://schemas.microsoft.com/office/drawing/2014/main" id="{D2F25D49-760B-42A5-AED6-50BE21DC9F4D}"/>
              </a:ext>
            </a:extLst>
          </p:cNvPr>
          <p:cNvSpPr>
            <a:spLocks/>
          </p:cNvSpPr>
          <p:nvPr/>
        </p:nvSpPr>
        <p:spPr bwMode="auto">
          <a:xfrm>
            <a:off x="3611777" y="620580"/>
            <a:ext cx="5198243" cy="5073243"/>
          </a:xfrm>
          <a:custGeom>
            <a:avLst/>
            <a:gdLst>
              <a:gd name="connsiteX0" fmla="*/ 1055284 w 5198243"/>
              <a:gd name="connsiteY0" fmla="*/ 4444739 h 5073243"/>
              <a:gd name="connsiteX1" fmla="*/ 1107775 w 5198243"/>
              <a:gd name="connsiteY1" fmla="*/ 4492446 h 5073243"/>
              <a:gd name="connsiteX2" fmla="*/ 1274118 w 5198243"/>
              <a:gd name="connsiteY2" fmla="*/ 4616835 h 5073243"/>
              <a:gd name="connsiteX3" fmla="*/ 1344637 w 5198243"/>
              <a:gd name="connsiteY3" fmla="*/ 4659677 h 5073243"/>
              <a:gd name="connsiteX4" fmla="*/ 1288634 w 5198243"/>
              <a:gd name="connsiteY4" fmla="*/ 4715967 h 5073243"/>
              <a:gd name="connsiteX5" fmla="*/ 989442 w 5198243"/>
              <a:gd name="connsiteY5" fmla="*/ 5016689 h 5073243"/>
              <a:gd name="connsiteX6" fmla="*/ 731301 w 5198243"/>
              <a:gd name="connsiteY6" fmla="*/ 5022103 h 5073243"/>
              <a:gd name="connsiteX7" fmla="*/ 736736 w 5198243"/>
              <a:gd name="connsiteY7" fmla="*/ 4764923 h 5073243"/>
              <a:gd name="connsiteX8" fmla="*/ 2646748 w 5198243"/>
              <a:gd name="connsiteY8" fmla="*/ 3833429 h 5073243"/>
              <a:gd name="connsiteX9" fmla="*/ 2572627 w 5198243"/>
              <a:gd name="connsiteY9" fmla="*/ 3860866 h 5073243"/>
              <a:gd name="connsiteX10" fmla="*/ 1917096 w 5198243"/>
              <a:gd name="connsiteY10" fmla="*/ 4519343 h 5073243"/>
              <a:gd name="connsiteX11" fmla="*/ 1927976 w 5198243"/>
              <a:gd name="connsiteY11" fmla="*/ 4668381 h 5073243"/>
              <a:gd name="connsiteX12" fmla="*/ 2077579 w 5198243"/>
              <a:gd name="connsiteY12" fmla="*/ 4676510 h 5073243"/>
              <a:gd name="connsiteX13" fmla="*/ 2733110 w 5198243"/>
              <a:gd name="connsiteY13" fmla="*/ 4018033 h 5073243"/>
              <a:gd name="connsiteX14" fmla="*/ 2724949 w 5198243"/>
              <a:gd name="connsiteY14" fmla="*/ 3868995 h 5073243"/>
              <a:gd name="connsiteX15" fmla="*/ 2646748 w 5198243"/>
              <a:gd name="connsiteY15" fmla="*/ 3833429 h 5073243"/>
              <a:gd name="connsiteX16" fmla="*/ 3684726 w 5198243"/>
              <a:gd name="connsiteY16" fmla="*/ 3591085 h 5073243"/>
              <a:gd name="connsiteX17" fmla="*/ 3607312 w 5198243"/>
              <a:gd name="connsiteY17" fmla="*/ 3624959 h 5073243"/>
              <a:gd name="connsiteX18" fmla="*/ 2890212 w 5198243"/>
              <a:gd name="connsiteY18" fmla="*/ 4348510 h 5073243"/>
              <a:gd name="connsiteX19" fmla="*/ 2884780 w 5198243"/>
              <a:gd name="connsiteY19" fmla="*/ 4500266 h 5073243"/>
              <a:gd name="connsiteX20" fmla="*/ 3036892 w 5198243"/>
              <a:gd name="connsiteY20" fmla="*/ 4497556 h 5073243"/>
              <a:gd name="connsiteX21" fmla="*/ 3756708 w 5198243"/>
              <a:gd name="connsiteY21" fmla="*/ 3774005 h 5073243"/>
              <a:gd name="connsiteX22" fmla="*/ 3762141 w 5198243"/>
              <a:gd name="connsiteY22" fmla="*/ 3622249 h 5073243"/>
              <a:gd name="connsiteX23" fmla="*/ 3684726 w 5198243"/>
              <a:gd name="connsiteY23" fmla="*/ 3591085 h 5073243"/>
              <a:gd name="connsiteX24" fmla="*/ 4453873 w 5198243"/>
              <a:gd name="connsiteY24" fmla="*/ 2349412 h 5073243"/>
              <a:gd name="connsiteX25" fmla="*/ 4360116 w 5198243"/>
              <a:gd name="connsiteY25" fmla="*/ 2380526 h 5073243"/>
              <a:gd name="connsiteX26" fmla="*/ 3547558 w 5198243"/>
              <a:gd name="connsiteY26" fmla="*/ 3194918 h 5073243"/>
              <a:gd name="connsiteX27" fmla="*/ 3569299 w 5198243"/>
              <a:gd name="connsiteY27" fmla="*/ 3389723 h 5073243"/>
              <a:gd name="connsiteX28" fmla="*/ 3764965 w 5198243"/>
              <a:gd name="connsiteY28" fmla="*/ 3408662 h 5073243"/>
              <a:gd name="connsiteX29" fmla="*/ 4574806 w 5198243"/>
              <a:gd name="connsiteY29" fmla="*/ 2594270 h 5073243"/>
              <a:gd name="connsiteX30" fmla="*/ 4555783 w 5198243"/>
              <a:gd name="connsiteY30" fmla="*/ 2399466 h 5073243"/>
              <a:gd name="connsiteX31" fmla="*/ 4453873 w 5198243"/>
              <a:gd name="connsiteY31" fmla="*/ 2349412 h 5073243"/>
              <a:gd name="connsiteX32" fmla="*/ 4115644 w 5198243"/>
              <a:gd name="connsiteY32" fmla="*/ 1329543 h 5073243"/>
              <a:gd name="connsiteX33" fmla="*/ 4148403 w 5198243"/>
              <a:gd name="connsiteY33" fmla="*/ 1346451 h 5073243"/>
              <a:gd name="connsiteX34" fmla="*/ 4163360 w 5198243"/>
              <a:gd name="connsiteY34" fmla="*/ 1420509 h 5073243"/>
              <a:gd name="connsiteX35" fmla="*/ 4151058 w 5198243"/>
              <a:gd name="connsiteY35" fmla="*/ 1452611 h 5073243"/>
              <a:gd name="connsiteX36" fmla="*/ 4149583 w 5198243"/>
              <a:gd name="connsiteY36" fmla="*/ 1450638 h 5073243"/>
              <a:gd name="connsiteX37" fmla="*/ 4049785 w 5198243"/>
              <a:gd name="connsiteY37" fmla="*/ 1340833 h 5073243"/>
              <a:gd name="connsiteX38" fmla="*/ 4073962 w 5198243"/>
              <a:gd name="connsiteY38" fmla="*/ 1330896 h 5073243"/>
              <a:gd name="connsiteX39" fmla="*/ 4115644 w 5198243"/>
              <a:gd name="connsiteY39" fmla="*/ 1329543 h 5073243"/>
              <a:gd name="connsiteX40" fmla="*/ 1717250 w 5198243"/>
              <a:gd name="connsiteY40" fmla="*/ 1080407 h 5073243"/>
              <a:gd name="connsiteX41" fmla="*/ 1640084 w 5198243"/>
              <a:gd name="connsiteY41" fmla="*/ 1114562 h 5073243"/>
              <a:gd name="connsiteX42" fmla="*/ 919417 w 5198243"/>
              <a:gd name="connsiteY42" fmla="*/ 1836920 h 5073243"/>
              <a:gd name="connsiteX43" fmla="*/ 916698 w 5198243"/>
              <a:gd name="connsiteY43" fmla="*/ 1988425 h 5073243"/>
              <a:gd name="connsiteX44" fmla="*/ 1068990 w 5198243"/>
              <a:gd name="connsiteY44" fmla="*/ 1983014 h 5073243"/>
              <a:gd name="connsiteX45" fmla="*/ 1789656 w 5198243"/>
              <a:gd name="connsiteY45" fmla="*/ 1260658 h 5073243"/>
              <a:gd name="connsiteX46" fmla="*/ 1792376 w 5198243"/>
              <a:gd name="connsiteY46" fmla="*/ 1109152 h 5073243"/>
              <a:gd name="connsiteX47" fmla="*/ 1717250 w 5198243"/>
              <a:gd name="connsiteY47" fmla="*/ 1080407 h 5073243"/>
              <a:gd name="connsiteX48" fmla="*/ 5017502 w 5198243"/>
              <a:gd name="connsiteY48" fmla="*/ 1058928 h 5073243"/>
              <a:gd name="connsiteX49" fmla="*/ 5146912 w 5198243"/>
              <a:gd name="connsiteY49" fmla="*/ 1108673 h 5073243"/>
              <a:gd name="connsiteX50" fmla="*/ 5141477 w 5198243"/>
              <a:gd name="connsiteY50" fmla="*/ 1365853 h 5073243"/>
              <a:gd name="connsiteX51" fmla="*/ 4573312 w 5198243"/>
              <a:gd name="connsiteY51" fmla="*/ 1936924 h 5073243"/>
              <a:gd name="connsiteX52" fmla="*/ 4487519 w 5198243"/>
              <a:gd name="connsiteY52" fmla="*/ 2023157 h 5073243"/>
              <a:gd name="connsiteX53" fmla="*/ 4473194 w 5198243"/>
              <a:gd name="connsiteY53" fmla="*/ 1984019 h 5073243"/>
              <a:gd name="connsiteX54" fmla="*/ 4382204 w 5198243"/>
              <a:gd name="connsiteY54" fmla="*/ 1795137 h 5073243"/>
              <a:gd name="connsiteX55" fmla="*/ 4317363 w 5198243"/>
              <a:gd name="connsiteY55" fmla="*/ 1688405 h 5073243"/>
              <a:gd name="connsiteX56" fmla="*/ 4886054 w 5198243"/>
              <a:gd name="connsiteY56" fmla="*/ 1116794 h 5073243"/>
              <a:gd name="connsiteX57" fmla="*/ 5017502 w 5198243"/>
              <a:gd name="connsiteY57" fmla="*/ 1058928 h 5073243"/>
              <a:gd name="connsiteX58" fmla="*/ 4675195 w 5198243"/>
              <a:gd name="connsiteY58" fmla="*/ 71 h 5073243"/>
              <a:gd name="connsiteX59" fmla="*/ 4763956 w 5198243"/>
              <a:gd name="connsiteY59" fmla="*/ 31510 h 5073243"/>
              <a:gd name="connsiteX60" fmla="*/ 4704166 w 5198243"/>
              <a:gd name="connsiteY60" fmla="*/ 304797 h 5073243"/>
              <a:gd name="connsiteX61" fmla="*/ 3987224 w 5198243"/>
              <a:gd name="connsiteY61" fmla="*/ 1024870 h 5073243"/>
              <a:gd name="connsiteX62" fmla="*/ 3855681 w 5198243"/>
              <a:gd name="connsiteY62" fmla="*/ 1156987 h 5073243"/>
              <a:gd name="connsiteX63" fmla="*/ 3856676 w 5198243"/>
              <a:gd name="connsiteY63" fmla="*/ 1157732 h 5073243"/>
              <a:gd name="connsiteX64" fmla="*/ 4010121 w 5198243"/>
              <a:gd name="connsiteY64" fmla="*/ 1297193 h 5073243"/>
              <a:gd name="connsiteX65" fmla="*/ 4049784 w 5198243"/>
              <a:gd name="connsiteY65" fmla="*/ 1340833 h 5073243"/>
              <a:gd name="connsiteX66" fmla="*/ 4028709 w 5198243"/>
              <a:gd name="connsiteY66" fmla="*/ 1349494 h 5073243"/>
              <a:gd name="connsiteX67" fmla="*/ 3985243 w 5198243"/>
              <a:gd name="connsiteY67" fmla="*/ 1384324 h 5073243"/>
              <a:gd name="connsiteX68" fmla="*/ 3076987 w 5198243"/>
              <a:gd name="connsiteY68" fmla="*/ 2296012 h 5073243"/>
              <a:gd name="connsiteX69" fmla="*/ 3041636 w 5198243"/>
              <a:gd name="connsiteY69" fmla="*/ 2455625 h 5073243"/>
              <a:gd name="connsiteX70" fmla="*/ 3202076 w 5198243"/>
              <a:gd name="connsiteY70" fmla="*/ 2420456 h 5073243"/>
              <a:gd name="connsiteX71" fmla="*/ 4113051 w 5198243"/>
              <a:gd name="connsiteY71" fmla="*/ 1508768 h 5073243"/>
              <a:gd name="connsiteX72" fmla="*/ 4146108 w 5198243"/>
              <a:gd name="connsiteY72" fmla="*/ 1465526 h 5073243"/>
              <a:gd name="connsiteX73" fmla="*/ 4151057 w 5198243"/>
              <a:gd name="connsiteY73" fmla="*/ 1452611 h 5073243"/>
              <a:gd name="connsiteX74" fmla="*/ 4273971 w 5198243"/>
              <a:gd name="connsiteY74" fmla="*/ 1616980 h 5073243"/>
              <a:gd name="connsiteX75" fmla="*/ 4317362 w 5198243"/>
              <a:gd name="connsiteY75" fmla="*/ 1688404 h 5073243"/>
              <a:gd name="connsiteX76" fmla="*/ 3663281 w 5198243"/>
              <a:gd name="connsiteY76" fmla="*/ 2345844 h 5073243"/>
              <a:gd name="connsiteX77" fmla="*/ 3657846 w 5198243"/>
              <a:gd name="connsiteY77" fmla="*/ 2603024 h 5073243"/>
              <a:gd name="connsiteX78" fmla="*/ 3915987 w 5198243"/>
              <a:gd name="connsiteY78" fmla="*/ 2597610 h 5073243"/>
              <a:gd name="connsiteX79" fmla="*/ 4432990 w 5198243"/>
              <a:gd name="connsiteY79" fmla="*/ 2077962 h 5073243"/>
              <a:gd name="connsiteX80" fmla="*/ 4487518 w 5198243"/>
              <a:gd name="connsiteY80" fmla="*/ 2023156 h 5073243"/>
              <a:gd name="connsiteX81" fmla="*/ 4545853 w 5198243"/>
              <a:gd name="connsiteY81" fmla="*/ 2182541 h 5073243"/>
              <a:gd name="connsiteX82" fmla="*/ 4642997 w 5198243"/>
              <a:gd name="connsiteY82" fmla="*/ 2825088 h 5073243"/>
              <a:gd name="connsiteX83" fmla="*/ 2482225 w 5198243"/>
              <a:gd name="connsiteY83" fmla="*/ 4985860 h 5073243"/>
              <a:gd name="connsiteX84" fmla="*/ 1452273 w 5198243"/>
              <a:gd name="connsiteY84" fmla="*/ 4725066 h 5073243"/>
              <a:gd name="connsiteX85" fmla="*/ 1344636 w 5198243"/>
              <a:gd name="connsiteY85" fmla="*/ 4659676 h 5073243"/>
              <a:gd name="connsiteX86" fmla="*/ 1387665 w 5198243"/>
              <a:gd name="connsiteY86" fmla="*/ 4616427 h 5073243"/>
              <a:gd name="connsiteX87" fmla="*/ 2214931 w 5198243"/>
              <a:gd name="connsiteY87" fmla="*/ 3784930 h 5073243"/>
              <a:gd name="connsiteX88" fmla="*/ 2220365 w 5198243"/>
              <a:gd name="connsiteY88" fmla="*/ 3527749 h 5073243"/>
              <a:gd name="connsiteX89" fmla="*/ 1959507 w 5198243"/>
              <a:gd name="connsiteY89" fmla="*/ 3535871 h 5073243"/>
              <a:gd name="connsiteX90" fmla="*/ 1055283 w 5198243"/>
              <a:gd name="connsiteY90" fmla="*/ 4444738 h 5073243"/>
              <a:gd name="connsiteX91" fmla="*/ 954329 w 5198243"/>
              <a:gd name="connsiteY91" fmla="*/ 4352984 h 5073243"/>
              <a:gd name="connsiteX92" fmla="*/ 844872 w 5198243"/>
              <a:gd name="connsiteY92" fmla="*/ 4232552 h 5073243"/>
              <a:gd name="connsiteX93" fmla="*/ 814811 w 5198243"/>
              <a:gd name="connsiteY93" fmla="*/ 4254751 h 5073243"/>
              <a:gd name="connsiteX94" fmla="*/ 649524 w 5198243"/>
              <a:gd name="connsiteY94" fmla="*/ 4259255 h 5073243"/>
              <a:gd name="connsiteX95" fmla="*/ 652039 w 5198243"/>
              <a:gd name="connsiteY95" fmla="*/ 4099510 h 5073243"/>
              <a:gd name="connsiteX96" fmla="*/ 697635 w 5198243"/>
              <a:gd name="connsiteY96" fmla="*/ 4042765 h 5073243"/>
              <a:gd name="connsiteX97" fmla="*/ 814869 w 5198243"/>
              <a:gd name="connsiteY97" fmla="*/ 4199540 h 5073243"/>
              <a:gd name="connsiteX98" fmla="*/ 844871 w 5198243"/>
              <a:gd name="connsiteY98" fmla="*/ 4232551 h 5073243"/>
              <a:gd name="connsiteX99" fmla="*/ 875213 w 5198243"/>
              <a:gd name="connsiteY99" fmla="*/ 4210143 h 5073243"/>
              <a:gd name="connsiteX100" fmla="*/ 2146674 w 5198243"/>
              <a:gd name="connsiteY100" fmla="*/ 2984502 h 5073243"/>
              <a:gd name="connsiteX101" fmla="*/ 2195834 w 5198243"/>
              <a:gd name="connsiteY101" fmla="*/ 2768840 h 5073243"/>
              <a:gd name="connsiteX102" fmla="*/ 1970144 w 5198243"/>
              <a:gd name="connsiteY102" fmla="*/ 2815816 h 5073243"/>
              <a:gd name="connsiteX103" fmla="*/ 698684 w 5198243"/>
              <a:gd name="connsiteY103" fmla="*/ 4041457 h 5073243"/>
              <a:gd name="connsiteX104" fmla="*/ 697634 w 5198243"/>
              <a:gd name="connsiteY104" fmla="*/ 4042764 h 5073243"/>
              <a:gd name="connsiteX105" fmla="*/ 690479 w 5198243"/>
              <a:gd name="connsiteY105" fmla="*/ 4033196 h 5073243"/>
              <a:gd name="connsiteX106" fmla="*/ 582247 w 5198243"/>
              <a:gd name="connsiteY106" fmla="*/ 3855040 h 5073243"/>
              <a:gd name="connsiteX107" fmla="*/ 573519 w 5198243"/>
              <a:gd name="connsiteY107" fmla="*/ 3836922 h 5073243"/>
              <a:gd name="connsiteX108" fmla="*/ 558875 w 5198243"/>
              <a:gd name="connsiteY108" fmla="*/ 3850486 h 5073243"/>
              <a:gd name="connsiteX109" fmla="*/ 251844 w 5198243"/>
              <a:gd name="connsiteY109" fmla="*/ 4134880 h 5073243"/>
              <a:gd name="connsiteX110" fmla="*/ 25928 w 5198243"/>
              <a:gd name="connsiteY110" fmla="*/ 4179683 h 5073243"/>
              <a:gd name="connsiteX111" fmla="*/ 74876 w 5198243"/>
              <a:gd name="connsiteY111" fmla="*/ 3972900 h 5073243"/>
              <a:gd name="connsiteX112" fmla="*/ 469976 w 5198243"/>
              <a:gd name="connsiteY112" fmla="*/ 3608014 h 5073243"/>
              <a:gd name="connsiteX113" fmla="*/ 491258 w 5198243"/>
              <a:gd name="connsiteY113" fmla="*/ 3666159 h 5073243"/>
              <a:gd name="connsiteX114" fmla="*/ 573518 w 5198243"/>
              <a:gd name="connsiteY114" fmla="*/ 3836920 h 5073243"/>
              <a:gd name="connsiteX115" fmla="*/ 660502 w 5198243"/>
              <a:gd name="connsiteY115" fmla="*/ 3756351 h 5073243"/>
              <a:gd name="connsiteX116" fmla="*/ 1509444 w 5198243"/>
              <a:gd name="connsiteY116" fmla="*/ 2970003 h 5073243"/>
              <a:gd name="connsiteX117" fmla="*/ 1558393 w 5198243"/>
              <a:gd name="connsiteY117" fmla="*/ 2766666 h 5073243"/>
              <a:gd name="connsiteX118" fmla="*/ 1332476 w 5198243"/>
              <a:gd name="connsiteY118" fmla="*/ 2811469 h 5073243"/>
              <a:gd name="connsiteX119" fmla="*/ 469975 w 5198243"/>
              <a:gd name="connsiteY119" fmla="*/ 3608013 h 5073243"/>
              <a:gd name="connsiteX120" fmla="*/ 418597 w 5198243"/>
              <a:gd name="connsiteY120" fmla="*/ 3467635 h 5073243"/>
              <a:gd name="connsiteX121" fmla="*/ 415028 w 5198243"/>
              <a:gd name="connsiteY121" fmla="*/ 3453754 h 5073243"/>
              <a:gd name="connsiteX122" fmla="*/ 393673 w 5198243"/>
              <a:gd name="connsiteY122" fmla="*/ 3468139 h 5073243"/>
              <a:gd name="connsiteX123" fmla="*/ 197129 w 5198243"/>
              <a:gd name="connsiteY123" fmla="*/ 3434648 h 5073243"/>
              <a:gd name="connsiteX124" fmla="*/ 199848 w 5198243"/>
              <a:gd name="connsiteY124" fmla="*/ 3177541 h 5073243"/>
              <a:gd name="connsiteX125" fmla="*/ 332524 w 5198243"/>
              <a:gd name="connsiteY125" fmla="*/ 3044317 h 5073243"/>
              <a:gd name="connsiteX126" fmla="*/ 332610 w 5198243"/>
              <a:gd name="connsiteY126" fmla="*/ 3046015 h 5073243"/>
              <a:gd name="connsiteX127" fmla="*/ 365353 w 5198243"/>
              <a:gd name="connsiteY127" fmla="*/ 3260560 h 5073243"/>
              <a:gd name="connsiteX128" fmla="*/ 415029 w 5198243"/>
              <a:gd name="connsiteY128" fmla="*/ 3453752 h 5073243"/>
              <a:gd name="connsiteX129" fmla="*/ 455448 w 5198243"/>
              <a:gd name="connsiteY129" fmla="*/ 3426527 h 5073243"/>
              <a:gd name="connsiteX130" fmla="*/ 1679069 w 5198243"/>
              <a:gd name="connsiteY130" fmla="*/ 2197829 h 5073243"/>
              <a:gd name="connsiteX131" fmla="*/ 1684507 w 5198243"/>
              <a:gd name="connsiteY131" fmla="*/ 1940722 h 5073243"/>
              <a:gd name="connsiteX132" fmla="*/ 1426187 w 5198243"/>
              <a:gd name="connsiteY132" fmla="*/ 1946135 h 5073243"/>
              <a:gd name="connsiteX133" fmla="*/ 415714 w 5198243"/>
              <a:gd name="connsiteY133" fmla="*/ 2960781 h 5073243"/>
              <a:gd name="connsiteX134" fmla="*/ 332523 w 5198243"/>
              <a:gd name="connsiteY134" fmla="*/ 3044316 h 5073243"/>
              <a:gd name="connsiteX135" fmla="*/ 321453 w 5198243"/>
              <a:gd name="connsiteY135" fmla="*/ 2825088 h 5073243"/>
              <a:gd name="connsiteX136" fmla="*/ 2482225 w 5198243"/>
              <a:gd name="connsiteY136" fmla="*/ 664317 h 5073243"/>
              <a:gd name="connsiteX137" fmla="*/ 2917696 w 5198243"/>
              <a:gd name="connsiteY137" fmla="*/ 708215 h 5073243"/>
              <a:gd name="connsiteX138" fmla="*/ 2951770 w 5198243"/>
              <a:gd name="connsiteY138" fmla="*/ 716977 h 5073243"/>
              <a:gd name="connsiteX139" fmla="*/ 2881337 w 5198243"/>
              <a:gd name="connsiteY139" fmla="*/ 787793 h 5073243"/>
              <a:gd name="connsiteX140" fmla="*/ 2056138 w 5198243"/>
              <a:gd name="connsiteY140" fmla="*/ 1617461 h 5073243"/>
              <a:gd name="connsiteX141" fmla="*/ 2050705 w 5198243"/>
              <a:gd name="connsiteY141" fmla="*/ 1874641 h 5073243"/>
              <a:gd name="connsiteX142" fmla="*/ 2308774 w 5198243"/>
              <a:gd name="connsiteY142" fmla="*/ 1869227 h 5073243"/>
              <a:gd name="connsiteX143" fmla="*/ 3331918 w 5198243"/>
              <a:gd name="connsiteY143" fmla="*/ 838274 h 5073243"/>
              <a:gd name="connsiteX144" fmla="*/ 3512177 w 5198243"/>
              <a:gd name="connsiteY144" fmla="*/ 925111 h 5073243"/>
              <a:gd name="connsiteX145" fmla="*/ 3604391 w 5198243"/>
              <a:gd name="connsiteY145" fmla="*/ 981132 h 5073243"/>
              <a:gd name="connsiteX146" fmla="*/ 3560583 w 5198243"/>
              <a:gd name="connsiteY146" fmla="*/ 1025054 h 5073243"/>
              <a:gd name="connsiteX147" fmla="*/ 2943075 w 5198243"/>
              <a:gd name="connsiteY147" fmla="*/ 1644177 h 5073243"/>
              <a:gd name="connsiteX148" fmla="*/ 2883285 w 5198243"/>
              <a:gd name="connsiteY148" fmla="*/ 1920171 h 5073243"/>
              <a:gd name="connsiteX149" fmla="*/ 3157776 w 5198243"/>
              <a:gd name="connsiteY149" fmla="*/ 1857937 h 5073243"/>
              <a:gd name="connsiteX150" fmla="*/ 3810159 w 5198243"/>
              <a:gd name="connsiteY150" fmla="*/ 1202707 h 5073243"/>
              <a:gd name="connsiteX151" fmla="*/ 3855680 w 5198243"/>
              <a:gd name="connsiteY151" fmla="*/ 1156987 h 5073243"/>
              <a:gd name="connsiteX152" fmla="*/ 3690334 w 5198243"/>
              <a:gd name="connsiteY152" fmla="*/ 1033344 h 5073243"/>
              <a:gd name="connsiteX153" fmla="*/ 3604392 w 5198243"/>
              <a:gd name="connsiteY153" fmla="*/ 981133 h 5073243"/>
              <a:gd name="connsiteX154" fmla="*/ 3660018 w 5198243"/>
              <a:gd name="connsiteY154" fmla="*/ 925362 h 5073243"/>
              <a:gd name="connsiteX155" fmla="*/ 4489465 w 5198243"/>
              <a:gd name="connsiteY155" fmla="*/ 93743 h 5073243"/>
              <a:gd name="connsiteX156" fmla="*/ 4675195 w 5198243"/>
              <a:gd name="connsiteY156" fmla="*/ 71 h 5073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5198243" h="5073243">
                <a:moveTo>
                  <a:pt x="1055284" y="4444739"/>
                </a:moveTo>
                <a:lnTo>
                  <a:pt x="1107775" y="4492446"/>
                </a:lnTo>
                <a:cubicBezTo>
                  <a:pt x="1161133" y="4536481"/>
                  <a:pt x="1216641" y="4578005"/>
                  <a:pt x="1274118" y="4616835"/>
                </a:cubicBezTo>
                <a:lnTo>
                  <a:pt x="1344637" y="4659677"/>
                </a:lnTo>
                <a:lnTo>
                  <a:pt x="1288634" y="4715967"/>
                </a:lnTo>
                <a:cubicBezTo>
                  <a:pt x="989442" y="5016689"/>
                  <a:pt x="989442" y="5016689"/>
                  <a:pt x="989442" y="5016689"/>
                </a:cubicBezTo>
                <a:cubicBezTo>
                  <a:pt x="916076" y="5089782"/>
                  <a:pt x="801950" y="5092489"/>
                  <a:pt x="731301" y="5022103"/>
                </a:cubicBezTo>
                <a:cubicBezTo>
                  <a:pt x="660652" y="4954424"/>
                  <a:pt x="663370" y="4838016"/>
                  <a:pt x="736736" y="4764923"/>
                </a:cubicBezTo>
                <a:close/>
                <a:moveTo>
                  <a:pt x="2646748" y="3833429"/>
                </a:moveTo>
                <a:cubicBezTo>
                  <a:pt x="2619548" y="3831736"/>
                  <a:pt x="2593027" y="3840543"/>
                  <a:pt x="2572627" y="3860866"/>
                </a:cubicBezTo>
                <a:lnTo>
                  <a:pt x="1917096" y="4519343"/>
                </a:lnTo>
                <a:cubicBezTo>
                  <a:pt x="1879015" y="4557280"/>
                  <a:pt x="1881735" y="4625025"/>
                  <a:pt x="1927976" y="4668381"/>
                </a:cubicBezTo>
                <a:cubicBezTo>
                  <a:pt x="1971497" y="4714447"/>
                  <a:pt x="2039498" y="4717157"/>
                  <a:pt x="2077579" y="4676510"/>
                </a:cubicBezTo>
                <a:cubicBezTo>
                  <a:pt x="2077579" y="4676510"/>
                  <a:pt x="2077579" y="4676510"/>
                  <a:pt x="2733110" y="4018033"/>
                </a:cubicBezTo>
                <a:cubicBezTo>
                  <a:pt x="2771190" y="3980096"/>
                  <a:pt x="2768470" y="3912352"/>
                  <a:pt x="2724949" y="3868995"/>
                </a:cubicBezTo>
                <a:cubicBezTo>
                  <a:pt x="2701829" y="3847317"/>
                  <a:pt x="2673949" y="3835123"/>
                  <a:pt x="2646748" y="3833429"/>
                </a:cubicBezTo>
                <a:close/>
                <a:moveTo>
                  <a:pt x="3684726" y="3591085"/>
                </a:moveTo>
                <a:cubicBezTo>
                  <a:pt x="3656885" y="3591762"/>
                  <a:pt x="3629043" y="3603280"/>
                  <a:pt x="3607312" y="3624959"/>
                </a:cubicBezTo>
                <a:lnTo>
                  <a:pt x="2890212" y="4348510"/>
                </a:lnTo>
                <a:cubicBezTo>
                  <a:pt x="2846752" y="4391869"/>
                  <a:pt x="2844035" y="4459617"/>
                  <a:pt x="2884780" y="4500266"/>
                </a:cubicBezTo>
                <a:cubicBezTo>
                  <a:pt x="2928240" y="4540915"/>
                  <a:pt x="2996147" y="4538205"/>
                  <a:pt x="3036892" y="4497556"/>
                </a:cubicBezTo>
                <a:cubicBezTo>
                  <a:pt x="3036892" y="4497556"/>
                  <a:pt x="3036892" y="4497556"/>
                  <a:pt x="3756708" y="3774005"/>
                </a:cubicBezTo>
                <a:cubicBezTo>
                  <a:pt x="3800169" y="3730646"/>
                  <a:pt x="3802885" y="3662898"/>
                  <a:pt x="3762141" y="3622249"/>
                </a:cubicBezTo>
                <a:cubicBezTo>
                  <a:pt x="3740411" y="3600570"/>
                  <a:pt x="3712569" y="3590407"/>
                  <a:pt x="3684726" y="3591085"/>
                </a:cubicBezTo>
                <a:close/>
                <a:moveTo>
                  <a:pt x="4453873" y="2349412"/>
                </a:moveTo>
                <a:cubicBezTo>
                  <a:pt x="4418545" y="2346030"/>
                  <a:pt x="4384575" y="2356176"/>
                  <a:pt x="4360116" y="2380526"/>
                </a:cubicBezTo>
                <a:lnTo>
                  <a:pt x="3547558" y="3194918"/>
                </a:lnTo>
                <a:cubicBezTo>
                  <a:pt x="3501359" y="3243619"/>
                  <a:pt x="3509512" y="3330199"/>
                  <a:pt x="3569299" y="3389723"/>
                </a:cubicBezTo>
                <a:cubicBezTo>
                  <a:pt x="3629086" y="3449246"/>
                  <a:pt x="3716049" y="3457363"/>
                  <a:pt x="3764965" y="3408662"/>
                </a:cubicBezTo>
                <a:cubicBezTo>
                  <a:pt x="3764965" y="3408662"/>
                  <a:pt x="3764965" y="3408662"/>
                  <a:pt x="4574806" y="2594270"/>
                </a:cubicBezTo>
                <a:cubicBezTo>
                  <a:pt x="4623722" y="2545569"/>
                  <a:pt x="4615569" y="2458989"/>
                  <a:pt x="4555783" y="2399466"/>
                </a:cubicBezTo>
                <a:cubicBezTo>
                  <a:pt x="4525890" y="2369704"/>
                  <a:pt x="4489202" y="2352794"/>
                  <a:pt x="4453873" y="2349412"/>
                </a:cubicBezTo>
                <a:close/>
                <a:moveTo>
                  <a:pt x="4115644" y="1329543"/>
                </a:moveTo>
                <a:cubicBezTo>
                  <a:pt x="4128348" y="1332079"/>
                  <a:pt x="4139565" y="1337659"/>
                  <a:pt x="4148403" y="1346451"/>
                </a:cubicBezTo>
                <a:cubicBezTo>
                  <a:pt x="4164719" y="1364036"/>
                  <a:pt x="4169478" y="1391089"/>
                  <a:pt x="4163360" y="1420509"/>
                </a:cubicBezTo>
                <a:lnTo>
                  <a:pt x="4151058" y="1452611"/>
                </a:lnTo>
                <a:lnTo>
                  <a:pt x="4149583" y="1450638"/>
                </a:lnTo>
                <a:lnTo>
                  <a:pt x="4049785" y="1340833"/>
                </a:lnTo>
                <a:lnTo>
                  <a:pt x="4073962" y="1330896"/>
                </a:lnTo>
                <a:cubicBezTo>
                  <a:pt x="4088748" y="1327514"/>
                  <a:pt x="4102940" y="1327007"/>
                  <a:pt x="4115644" y="1329543"/>
                </a:cubicBezTo>
                <a:close/>
                <a:moveTo>
                  <a:pt x="1717250" y="1080407"/>
                </a:moveTo>
                <a:cubicBezTo>
                  <a:pt x="1689715" y="1081421"/>
                  <a:pt x="1661840" y="1092920"/>
                  <a:pt x="1640084" y="1114562"/>
                </a:cubicBezTo>
                <a:cubicBezTo>
                  <a:pt x="1640084" y="1114562"/>
                  <a:pt x="1640084" y="1114562"/>
                  <a:pt x="919417" y="1836920"/>
                </a:cubicBezTo>
                <a:cubicBezTo>
                  <a:pt x="875905" y="1880207"/>
                  <a:pt x="875905" y="1947843"/>
                  <a:pt x="916698" y="1988425"/>
                </a:cubicBezTo>
                <a:cubicBezTo>
                  <a:pt x="957490" y="2029007"/>
                  <a:pt x="1025478" y="2026302"/>
                  <a:pt x="1068990" y="1983014"/>
                </a:cubicBezTo>
                <a:cubicBezTo>
                  <a:pt x="1068990" y="1983014"/>
                  <a:pt x="1068990" y="1983014"/>
                  <a:pt x="1789656" y="1260658"/>
                </a:cubicBezTo>
                <a:cubicBezTo>
                  <a:pt x="1830449" y="1217370"/>
                  <a:pt x="1833168" y="1149733"/>
                  <a:pt x="1792376" y="1109152"/>
                </a:cubicBezTo>
                <a:cubicBezTo>
                  <a:pt x="1771979" y="1088860"/>
                  <a:pt x="1744784" y="1079392"/>
                  <a:pt x="1717250" y="1080407"/>
                </a:cubicBezTo>
                <a:close/>
                <a:moveTo>
                  <a:pt x="5017502" y="1058928"/>
                </a:moveTo>
                <a:cubicBezTo>
                  <a:pt x="5064715" y="1057236"/>
                  <a:pt x="5111587" y="1073480"/>
                  <a:pt x="5146912" y="1108673"/>
                </a:cubicBezTo>
                <a:cubicBezTo>
                  <a:pt x="5217561" y="1179058"/>
                  <a:pt x="5214844" y="1292760"/>
                  <a:pt x="5141477" y="1365853"/>
                </a:cubicBezTo>
                <a:cubicBezTo>
                  <a:pt x="4911698" y="1596808"/>
                  <a:pt x="4725002" y="1784458"/>
                  <a:pt x="4573312" y="1936924"/>
                </a:cubicBezTo>
                <a:lnTo>
                  <a:pt x="4487519" y="2023157"/>
                </a:lnTo>
                <a:lnTo>
                  <a:pt x="4473194" y="1984019"/>
                </a:lnTo>
                <a:cubicBezTo>
                  <a:pt x="4445859" y="1919392"/>
                  <a:pt x="4415469" y="1856370"/>
                  <a:pt x="4382204" y="1795137"/>
                </a:cubicBezTo>
                <a:lnTo>
                  <a:pt x="4317363" y="1688405"/>
                </a:lnTo>
                <a:lnTo>
                  <a:pt x="4886054" y="1116794"/>
                </a:lnTo>
                <a:cubicBezTo>
                  <a:pt x="4922737" y="1080248"/>
                  <a:pt x="4970289" y="1060621"/>
                  <a:pt x="5017502" y="1058928"/>
                </a:cubicBezTo>
                <a:close/>
                <a:moveTo>
                  <a:pt x="4675195" y="71"/>
                </a:moveTo>
                <a:cubicBezTo>
                  <a:pt x="4710324" y="-960"/>
                  <a:pt x="4741535" y="9186"/>
                  <a:pt x="4763956" y="31510"/>
                </a:cubicBezTo>
                <a:cubicBezTo>
                  <a:pt x="4823746" y="91037"/>
                  <a:pt x="4796569" y="212799"/>
                  <a:pt x="4704166" y="304797"/>
                </a:cubicBezTo>
                <a:cubicBezTo>
                  <a:pt x="4414218" y="596012"/>
                  <a:pt x="4178636" y="832623"/>
                  <a:pt x="3987224" y="1024870"/>
                </a:cubicBezTo>
                <a:lnTo>
                  <a:pt x="3855681" y="1156987"/>
                </a:lnTo>
                <a:lnTo>
                  <a:pt x="3856676" y="1157732"/>
                </a:lnTo>
                <a:cubicBezTo>
                  <a:pt x="3910035" y="1201768"/>
                  <a:pt x="3961244" y="1248315"/>
                  <a:pt x="4010121" y="1297193"/>
                </a:cubicBezTo>
                <a:lnTo>
                  <a:pt x="4049784" y="1340833"/>
                </a:lnTo>
                <a:lnTo>
                  <a:pt x="4028709" y="1349494"/>
                </a:lnTo>
                <a:cubicBezTo>
                  <a:pt x="4013626" y="1358456"/>
                  <a:pt x="3998840" y="1370122"/>
                  <a:pt x="3985243" y="1384324"/>
                </a:cubicBezTo>
                <a:lnTo>
                  <a:pt x="3076987" y="2296012"/>
                </a:lnTo>
                <a:cubicBezTo>
                  <a:pt x="3022600" y="2350118"/>
                  <a:pt x="3006284" y="2423162"/>
                  <a:pt x="3041636" y="2455625"/>
                </a:cubicBezTo>
                <a:cubicBezTo>
                  <a:pt x="3076987" y="2490794"/>
                  <a:pt x="3147689" y="2474562"/>
                  <a:pt x="3202076" y="2420456"/>
                </a:cubicBezTo>
                <a:cubicBezTo>
                  <a:pt x="3202076" y="2420456"/>
                  <a:pt x="3202076" y="2420456"/>
                  <a:pt x="4113051" y="1508768"/>
                </a:cubicBezTo>
                <a:cubicBezTo>
                  <a:pt x="4126648" y="1495242"/>
                  <a:pt x="4137695" y="1480532"/>
                  <a:pt x="4146108" y="1465526"/>
                </a:cubicBezTo>
                <a:lnTo>
                  <a:pt x="4151057" y="1452611"/>
                </a:lnTo>
                <a:lnTo>
                  <a:pt x="4273971" y="1616980"/>
                </a:lnTo>
                <a:lnTo>
                  <a:pt x="4317362" y="1688404"/>
                </a:lnTo>
                <a:lnTo>
                  <a:pt x="3663281" y="2345844"/>
                </a:lnTo>
                <a:cubicBezTo>
                  <a:pt x="3589915" y="2418937"/>
                  <a:pt x="3587197" y="2535345"/>
                  <a:pt x="3657846" y="2603024"/>
                </a:cubicBezTo>
                <a:cubicBezTo>
                  <a:pt x="3728495" y="2673410"/>
                  <a:pt x="3842621" y="2670703"/>
                  <a:pt x="3915987" y="2597610"/>
                </a:cubicBezTo>
                <a:cubicBezTo>
                  <a:pt x="3915987" y="2597610"/>
                  <a:pt x="3915987" y="2597610"/>
                  <a:pt x="4432990" y="2077962"/>
                </a:cubicBezTo>
                <a:lnTo>
                  <a:pt x="4487518" y="2023156"/>
                </a:lnTo>
                <a:lnTo>
                  <a:pt x="4545853" y="2182541"/>
                </a:lnTo>
                <a:cubicBezTo>
                  <a:pt x="4608987" y="2385521"/>
                  <a:pt x="4642997" y="2601333"/>
                  <a:pt x="4642997" y="2825088"/>
                </a:cubicBezTo>
                <a:cubicBezTo>
                  <a:pt x="4642997" y="4018449"/>
                  <a:pt x="3675586" y="4985860"/>
                  <a:pt x="2482225" y="4985860"/>
                </a:cubicBezTo>
                <a:cubicBezTo>
                  <a:pt x="2109299" y="4985860"/>
                  <a:pt x="1758440" y="4891387"/>
                  <a:pt x="1452273" y="4725066"/>
                </a:cubicBezTo>
                <a:lnTo>
                  <a:pt x="1344636" y="4659676"/>
                </a:lnTo>
                <a:lnTo>
                  <a:pt x="1387665" y="4616427"/>
                </a:lnTo>
                <a:cubicBezTo>
                  <a:pt x="1568676" y="4434490"/>
                  <a:pt x="1831965" y="4169855"/>
                  <a:pt x="2214931" y="3784930"/>
                </a:cubicBezTo>
                <a:cubicBezTo>
                  <a:pt x="2288297" y="3711836"/>
                  <a:pt x="2291014" y="3598136"/>
                  <a:pt x="2220365" y="3527749"/>
                </a:cubicBezTo>
                <a:cubicBezTo>
                  <a:pt x="2149716" y="3457363"/>
                  <a:pt x="2032873" y="3462777"/>
                  <a:pt x="1959507" y="3535871"/>
                </a:cubicBezTo>
                <a:lnTo>
                  <a:pt x="1055283" y="4444738"/>
                </a:lnTo>
                <a:lnTo>
                  <a:pt x="954329" y="4352984"/>
                </a:lnTo>
                <a:lnTo>
                  <a:pt x="844872" y="4232552"/>
                </a:lnTo>
                <a:lnTo>
                  <a:pt x="814811" y="4254751"/>
                </a:lnTo>
                <a:cubicBezTo>
                  <a:pt x="752174" y="4289282"/>
                  <a:pt x="686395" y="4292885"/>
                  <a:pt x="649524" y="4259255"/>
                </a:cubicBezTo>
                <a:cubicBezTo>
                  <a:pt x="612654" y="4224023"/>
                  <a:pt x="616006" y="4159965"/>
                  <a:pt x="652039" y="4099510"/>
                </a:cubicBezTo>
                <a:lnTo>
                  <a:pt x="697635" y="4042765"/>
                </a:lnTo>
                <a:lnTo>
                  <a:pt x="814869" y="4199540"/>
                </a:lnTo>
                <a:lnTo>
                  <a:pt x="844871" y="4232551"/>
                </a:lnTo>
                <a:lnTo>
                  <a:pt x="875213" y="4210143"/>
                </a:lnTo>
                <a:cubicBezTo>
                  <a:pt x="875213" y="4210143"/>
                  <a:pt x="875213" y="4210143"/>
                  <a:pt x="2146674" y="2984502"/>
                </a:cubicBezTo>
                <a:cubicBezTo>
                  <a:pt x="2222649" y="2911903"/>
                  <a:pt x="2244994" y="2815816"/>
                  <a:pt x="2195834" y="2768840"/>
                </a:cubicBezTo>
                <a:cubicBezTo>
                  <a:pt x="2146674" y="2721864"/>
                  <a:pt x="2046119" y="2743217"/>
                  <a:pt x="1970144" y="2815816"/>
                </a:cubicBezTo>
                <a:cubicBezTo>
                  <a:pt x="1970144" y="2815816"/>
                  <a:pt x="1970144" y="2815816"/>
                  <a:pt x="698684" y="4041457"/>
                </a:cubicBezTo>
                <a:lnTo>
                  <a:pt x="697634" y="4042764"/>
                </a:lnTo>
                <a:lnTo>
                  <a:pt x="690479" y="4033196"/>
                </a:lnTo>
                <a:cubicBezTo>
                  <a:pt x="651648" y="3975719"/>
                  <a:pt x="615510" y="3916274"/>
                  <a:pt x="582247" y="3855040"/>
                </a:cubicBezTo>
                <a:lnTo>
                  <a:pt x="573519" y="3836922"/>
                </a:lnTo>
                <a:lnTo>
                  <a:pt x="558875" y="3850486"/>
                </a:lnTo>
                <a:cubicBezTo>
                  <a:pt x="251844" y="4134880"/>
                  <a:pt x="251844" y="4134880"/>
                  <a:pt x="251844" y="4134880"/>
                </a:cubicBezTo>
                <a:cubicBezTo>
                  <a:pt x="176539" y="4203808"/>
                  <a:pt x="74876" y="4224486"/>
                  <a:pt x="25928" y="4179683"/>
                </a:cubicBezTo>
                <a:cubicBezTo>
                  <a:pt x="-23021" y="4134880"/>
                  <a:pt x="-429" y="4041828"/>
                  <a:pt x="74876" y="3972900"/>
                </a:cubicBezTo>
                <a:lnTo>
                  <a:pt x="469976" y="3608014"/>
                </a:lnTo>
                <a:lnTo>
                  <a:pt x="491258" y="3666159"/>
                </a:lnTo>
                <a:lnTo>
                  <a:pt x="573518" y="3836920"/>
                </a:lnTo>
                <a:lnTo>
                  <a:pt x="660502" y="3756351"/>
                </a:lnTo>
                <a:cubicBezTo>
                  <a:pt x="846256" y="3584293"/>
                  <a:pt x="1116443" y="3334027"/>
                  <a:pt x="1509444" y="2970003"/>
                </a:cubicBezTo>
                <a:cubicBezTo>
                  <a:pt x="1584750" y="2901075"/>
                  <a:pt x="1607341" y="2808023"/>
                  <a:pt x="1558393" y="2766666"/>
                </a:cubicBezTo>
                <a:cubicBezTo>
                  <a:pt x="1509444" y="2721863"/>
                  <a:pt x="1407782" y="2742541"/>
                  <a:pt x="1332476" y="2811469"/>
                </a:cubicBezTo>
                <a:lnTo>
                  <a:pt x="469975" y="3608013"/>
                </a:lnTo>
                <a:lnTo>
                  <a:pt x="418597" y="3467635"/>
                </a:lnTo>
                <a:lnTo>
                  <a:pt x="415028" y="3453754"/>
                </a:lnTo>
                <a:lnTo>
                  <a:pt x="393673" y="3468139"/>
                </a:lnTo>
                <a:cubicBezTo>
                  <a:pt x="326629" y="3496556"/>
                  <a:pt x="248113" y="3485392"/>
                  <a:pt x="197129" y="3434648"/>
                </a:cubicBezTo>
                <a:cubicBezTo>
                  <a:pt x="126431" y="3364282"/>
                  <a:pt x="129150" y="3250613"/>
                  <a:pt x="199848" y="3177541"/>
                </a:cubicBezTo>
                <a:lnTo>
                  <a:pt x="332524" y="3044317"/>
                </a:lnTo>
                <a:lnTo>
                  <a:pt x="332610" y="3046015"/>
                </a:lnTo>
                <a:cubicBezTo>
                  <a:pt x="339987" y="3118654"/>
                  <a:pt x="350961" y="3190229"/>
                  <a:pt x="365353" y="3260560"/>
                </a:cubicBezTo>
                <a:lnTo>
                  <a:pt x="415029" y="3453752"/>
                </a:lnTo>
                <a:lnTo>
                  <a:pt x="455448" y="3426527"/>
                </a:lnTo>
                <a:cubicBezTo>
                  <a:pt x="455448" y="3426527"/>
                  <a:pt x="455448" y="3426527"/>
                  <a:pt x="1679069" y="2197829"/>
                </a:cubicBezTo>
                <a:cubicBezTo>
                  <a:pt x="1752486" y="2124756"/>
                  <a:pt x="1755205" y="2008382"/>
                  <a:pt x="1684507" y="1940722"/>
                </a:cubicBezTo>
                <a:cubicBezTo>
                  <a:pt x="1616528" y="1870356"/>
                  <a:pt x="1499604" y="1873063"/>
                  <a:pt x="1426187" y="1946135"/>
                </a:cubicBezTo>
                <a:cubicBezTo>
                  <a:pt x="1426187" y="1946135"/>
                  <a:pt x="1426187" y="1946135"/>
                  <a:pt x="415714" y="2960781"/>
                </a:cubicBezTo>
                <a:lnTo>
                  <a:pt x="332523" y="3044316"/>
                </a:lnTo>
                <a:lnTo>
                  <a:pt x="321453" y="2825088"/>
                </a:lnTo>
                <a:cubicBezTo>
                  <a:pt x="321453" y="1631727"/>
                  <a:pt x="1288864" y="664317"/>
                  <a:pt x="2482225" y="664317"/>
                </a:cubicBezTo>
                <a:cubicBezTo>
                  <a:pt x="2631395" y="664317"/>
                  <a:pt x="2777035" y="679433"/>
                  <a:pt x="2917696" y="708215"/>
                </a:cubicBezTo>
                <a:lnTo>
                  <a:pt x="2951770" y="716977"/>
                </a:lnTo>
                <a:lnTo>
                  <a:pt x="2881337" y="787793"/>
                </a:lnTo>
                <a:cubicBezTo>
                  <a:pt x="2700778" y="969330"/>
                  <a:pt x="2438147" y="1233384"/>
                  <a:pt x="2056138" y="1617461"/>
                </a:cubicBezTo>
                <a:cubicBezTo>
                  <a:pt x="1982793" y="1690554"/>
                  <a:pt x="1980076" y="1806962"/>
                  <a:pt x="2050705" y="1874641"/>
                </a:cubicBezTo>
                <a:cubicBezTo>
                  <a:pt x="2118618" y="1945027"/>
                  <a:pt x="2235428" y="1942320"/>
                  <a:pt x="2308774" y="1869227"/>
                </a:cubicBezTo>
                <a:lnTo>
                  <a:pt x="3331918" y="838274"/>
                </a:lnTo>
                <a:lnTo>
                  <a:pt x="3512177" y="925111"/>
                </a:lnTo>
                <a:lnTo>
                  <a:pt x="3604391" y="981132"/>
                </a:lnTo>
                <a:lnTo>
                  <a:pt x="3560583" y="1025054"/>
                </a:lnTo>
                <a:cubicBezTo>
                  <a:pt x="3388568" y="1197519"/>
                  <a:pt x="3184698" y="1401923"/>
                  <a:pt x="2943075" y="1644177"/>
                </a:cubicBezTo>
                <a:cubicBezTo>
                  <a:pt x="2850673" y="1738881"/>
                  <a:pt x="2823495" y="1860643"/>
                  <a:pt x="2883285" y="1920171"/>
                </a:cubicBezTo>
                <a:cubicBezTo>
                  <a:pt x="2943075" y="1976993"/>
                  <a:pt x="3065373" y="1949935"/>
                  <a:pt x="3157776" y="1857937"/>
                </a:cubicBezTo>
                <a:cubicBezTo>
                  <a:pt x="3157776" y="1857937"/>
                  <a:pt x="3157776" y="1857937"/>
                  <a:pt x="3810159" y="1202707"/>
                </a:cubicBezTo>
                <a:lnTo>
                  <a:pt x="3855680" y="1156987"/>
                </a:lnTo>
                <a:lnTo>
                  <a:pt x="3690334" y="1033344"/>
                </a:lnTo>
                <a:lnTo>
                  <a:pt x="3604392" y="981133"/>
                </a:lnTo>
                <a:lnTo>
                  <a:pt x="3660018" y="925362"/>
                </a:lnTo>
                <a:cubicBezTo>
                  <a:pt x="4489465" y="93743"/>
                  <a:pt x="4489465" y="93743"/>
                  <a:pt x="4489465" y="93743"/>
                </a:cubicBezTo>
                <a:cubicBezTo>
                  <a:pt x="4547217" y="34554"/>
                  <a:pt x="4616647" y="1787"/>
                  <a:pt x="4675195" y="71"/>
                </a:cubicBezTo>
                <a:close/>
              </a:path>
            </a:pathLst>
          </a:custGeom>
          <a:solidFill>
            <a:schemeClr val="accent1">
              <a:alpha val="50000"/>
            </a:schemeClr>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40" name="Oval 39">
            <a:extLst>
              <a:ext uri="{FF2B5EF4-FFF2-40B4-BE49-F238E27FC236}">
                <a16:creationId xmlns:a16="http://schemas.microsoft.com/office/drawing/2014/main" id="{44F6DF95-66FC-4A61-96CC-9347AFFF322D}"/>
              </a:ext>
            </a:extLst>
          </p:cNvPr>
          <p:cNvSpPr/>
          <p:nvPr/>
        </p:nvSpPr>
        <p:spPr>
          <a:xfrm>
            <a:off x="4396383" y="1729385"/>
            <a:ext cx="3399229" cy="3399229"/>
          </a:xfrm>
          <a:prstGeom prst="ellipse">
            <a:avLst/>
          </a:prstGeom>
          <a:gradFill>
            <a:gsLst>
              <a:gs pos="0">
                <a:schemeClr val="accent1"/>
              </a:gs>
              <a:gs pos="100000">
                <a:schemeClr val="accent2"/>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C69BAF02-0B2A-47CB-B173-C992D8699893}"/>
              </a:ext>
            </a:extLst>
          </p:cNvPr>
          <p:cNvGrpSpPr/>
          <p:nvPr/>
        </p:nvGrpSpPr>
        <p:grpSpPr>
          <a:xfrm>
            <a:off x="4029262" y="2898084"/>
            <a:ext cx="4133470" cy="1061830"/>
            <a:chOff x="3295020" y="3004796"/>
            <a:chExt cx="5601958" cy="1061830"/>
          </a:xfrm>
        </p:grpSpPr>
        <p:sp>
          <p:nvSpPr>
            <p:cNvPr id="11" name="TextBox 10">
              <a:extLst>
                <a:ext uri="{FF2B5EF4-FFF2-40B4-BE49-F238E27FC236}">
                  <a16:creationId xmlns:a16="http://schemas.microsoft.com/office/drawing/2014/main" id="{E800D170-175D-42D1-A0AD-B05362FCF868}"/>
                </a:ext>
              </a:extLst>
            </p:cNvPr>
            <p:cNvSpPr txBox="1"/>
            <p:nvPr/>
          </p:nvSpPr>
          <p:spPr>
            <a:xfrm>
              <a:off x="3295021" y="3004796"/>
              <a:ext cx="5601957" cy="923330"/>
            </a:xfrm>
            <a:prstGeom prst="rect">
              <a:avLst/>
            </a:prstGeom>
            <a:noFill/>
          </p:spPr>
          <p:txBody>
            <a:bodyPr wrap="square" rtlCol="0">
              <a:spAutoFit/>
            </a:bodyPr>
            <a:lstStyle/>
            <a:p>
              <a:pPr algn="ctr"/>
              <a:r>
                <a:rPr lang="en-US" sz="5400" b="1" spc="300" dirty="0">
                  <a:solidFill>
                    <a:schemeClr val="bg1"/>
                  </a:solidFill>
                  <a:latin typeface="+mj-lt"/>
                  <a:ea typeface="Roboto" panose="02000000000000000000" pitchFamily="2" charset="0"/>
                  <a:cs typeface="Lato" panose="020F0502020204030203" pitchFamily="34" charset="0"/>
                </a:rPr>
                <a:t>SPACE</a:t>
              </a:r>
            </a:p>
          </p:txBody>
        </p:sp>
        <p:sp>
          <p:nvSpPr>
            <p:cNvPr id="20" name="TextBox 19">
              <a:extLst>
                <a:ext uri="{FF2B5EF4-FFF2-40B4-BE49-F238E27FC236}">
                  <a16:creationId xmlns:a16="http://schemas.microsoft.com/office/drawing/2014/main" id="{750D904C-1DA5-4F4D-957E-6D0631878E5B}"/>
                </a:ext>
              </a:extLst>
            </p:cNvPr>
            <p:cNvSpPr txBox="1"/>
            <p:nvPr/>
          </p:nvSpPr>
          <p:spPr>
            <a:xfrm>
              <a:off x="3295020" y="3789627"/>
              <a:ext cx="5601957" cy="276999"/>
            </a:xfrm>
            <a:prstGeom prst="rect">
              <a:avLst/>
            </a:prstGeom>
            <a:noFill/>
          </p:spPr>
          <p:txBody>
            <a:bodyPr wrap="square" rtlCol="0">
              <a:spAutoFit/>
            </a:bodyPr>
            <a:lstStyle/>
            <a:p>
              <a:pPr algn="ctr"/>
              <a:r>
                <a:rPr lang="en-US" sz="1200" b="1" spc="300" dirty="0">
                  <a:solidFill>
                    <a:schemeClr val="bg1"/>
                  </a:solidFill>
                  <a:ea typeface="Roboto" panose="02000000000000000000" pitchFamily="2" charset="0"/>
                  <a:cs typeface="Lato" panose="020F0502020204030203" pitchFamily="34" charset="0"/>
                </a:rPr>
                <a:t>PRESENTATION TEMPLATE</a:t>
              </a:r>
            </a:p>
          </p:txBody>
        </p:sp>
      </p:grpSp>
    </p:spTree>
    <p:extLst>
      <p:ext uri="{BB962C8B-B14F-4D97-AF65-F5344CB8AC3E}">
        <p14:creationId xmlns:p14="http://schemas.microsoft.com/office/powerpoint/2010/main" val="3461686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13602C0-A5BD-4DD4-BE9C-BF6045CABCFD}"/>
              </a:ext>
            </a:extLst>
          </p:cNvPr>
          <p:cNvGrpSpPr/>
          <p:nvPr/>
        </p:nvGrpSpPr>
        <p:grpSpPr>
          <a:xfrm>
            <a:off x="824663" y="3014346"/>
            <a:ext cx="5898592" cy="2956692"/>
            <a:chOff x="3928151" y="2532296"/>
            <a:chExt cx="7146386" cy="3547107"/>
          </a:xfrm>
        </p:grpSpPr>
        <p:sp>
          <p:nvSpPr>
            <p:cNvPr id="4" name="Freeform 6">
              <a:extLst>
                <a:ext uri="{FF2B5EF4-FFF2-40B4-BE49-F238E27FC236}">
                  <a16:creationId xmlns:a16="http://schemas.microsoft.com/office/drawing/2014/main" id="{CFB6366C-3578-4EEC-BB07-CC1027DA87BF}"/>
                </a:ext>
              </a:extLst>
            </p:cNvPr>
            <p:cNvSpPr>
              <a:spLocks/>
            </p:cNvSpPr>
            <p:nvPr/>
          </p:nvSpPr>
          <p:spPr bwMode="auto">
            <a:xfrm>
              <a:off x="3928151" y="6001711"/>
              <a:ext cx="7146386" cy="77692"/>
            </a:xfrm>
            <a:custGeom>
              <a:avLst/>
              <a:gdLst>
                <a:gd name="T0" fmla="*/ 1631 w 1640"/>
                <a:gd name="T1" fmla="*/ 0 h 18"/>
                <a:gd name="T2" fmla="*/ 9 w 1640"/>
                <a:gd name="T3" fmla="*/ 0 h 18"/>
                <a:gd name="T4" fmla="*/ 0 w 1640"/>
                <a:gd name="T5" fmla="*/ 9 h 18"/>
                <a:gd name="T6" fmla="*/ 0 w 1640"/>
                <a:gd name="T7" fmla="*/ 9 h 18"/>
                <a:gd name="T8" fmla="*/ 9 w 1640"/>
                <a:gd name="T9" fmla="*/ 18 h 18"/>
                <a:gd name="T10" fmla="*/ 1631 w 1640"/>
                <a:gd name="T11" fmla="*/ 18 h 18"/>
                <a:gd name="T12" fmla="*/ 1640 w 1640"/>
                <a:gd name="T13" fmla="*/ 9 h 18"/>
                <a:gd name="T14" fmla="*/ 1640 w 1640"/>
                <a:gd name="T15" fmla="*/ 9 h 18"/>
                <a:gd name="T16" fmla="*/ 1631 w 1640"/>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0" h="18">
                  <a:moveTo>
                    <a:pt x="1631" y="0"/>
                  </a:moveTo>
                  <a:cubicBezTo>
                    <a:pt x="9" y="0"/>
                    <a:pt x="9" y="0"/>
                    <a:pt x="9" y="0"/>
                  </a:cubicBezTo>
                  <a:cubicBezTo>
                    <a:pt x="4" y="0"/>
                    <a:pt x="0" y="4"/>
                    <a:pt x="0" y="9"/>
                  </a:cubicBezTo>
                  <a:cubicBezTo>
                    <a:pt x="0" y="9"/>
                    <a:pt x="0" y="9"/>
                    <a:pt x="0" y="9"/>
                  </a:cubicBezTo>
                  <a:cubicBezTo>
                    <a:pt x="0" y="14"/>
                    <a:pt x="4" y="18"/>
                    <a:pt x="9" y="18"/>
                  </a:cubicBezTo>
                  <a:cubicBezTo>
                    <a:pt x="1631" y="18"/>
                    <a:pt x="1631" y="18"/>
                    <a:pt x="1631" y="18"/>
                  </a:cubicBezTo>
                  <a:cubicBezTo>
                    <a:pt x="1636" y="18"/>
                    <a:pt x="1640" y="14"/>
                    <a:pt x="1640" y="9"/>
                  </a:cubicBezTo>
                  <a:cubicBezTo>
                    <a:pt x="1640" y="9"/>
                    <a:pt x="1640" y="9"/>
                    <a:pt x="1640" y="9"/>
                  </a:cubicBezTo>
                  <a:cubicBezTo>
                    <a:pt x="1640" y="4"/>
                    <a:pt x="1636" y="0"/>
                    <a:pt x="16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ID"/>
            </a:p>
          </p:txBody>
        </p:sp>
        <p:grpSp>
          <p:nvGrpSpPr>
            <p:cNvPr id="5" name="Group 4">
              <a:extLst>
                <a:ext uri="{FF2B5EF4-FFF2-40B4-BE49-F238E27FC236}">
                  <a16:creationId xmlns:a16="http://schemas.microsoft.com/office/drawing/2014/main" id="{74D96B95-FB15-4690-9229-2527CAECB600}"/>
                </a:ext>
              </a:extLst>
            </p:cNvPr>
            <p:cNvGrpSpPr/>
            <p:nvPr/>
          </p:nvGrpSpPr>
          <p:grpSpPr>
            <a:xfrm>
              <a:off x="5687683" y="3423850"/>
              <a:ext cx="906831" cy="2568947"/>
              <a:chOff x="5687683" y="3235164"/>
              <a:chExt cx="906831" cy="2568947"/>
            </a:xfrm>
          </p:grpSpPr>
          <p:sp>
            <p:nvSpPr>
              <p:cNvPr id="128" name="Freeform 7">
                <a:extLst>
                  <a:ext uri="{FF2B5EF4-FFF2-40B4-BE49-F238E27FC236}">
                    <a16:creationId xmlns:a16="http://schemas.microsoft.com/office/drawing/2014/main" id="{82402EE3-C6B7-4460-B1E3-14C7145B2EBE}"/>
                  </a:ext>
                </a:extLst>
              </p:cNvPr>
              <p:cNvSpPr>
                <a:spLocks/>
              </p:cNvSpPr>
              <p:nvPr/>
            </p:nvSpPr>
            <p:spPr bwMode="auto">
              <a:xfrm>
                <a:off x="5752638" y="3730612"/>
                <a:ext cx="762909" cy="743810"/>
              </a:xfrm>
              <a:custGeom>
                <a:avLst/>
                <a:gdLst>
                  <a:gd name="T0" fmla="*/ 163 w 175"/>
                  <a:gd name="T1" fmla="*/ 18 h 171"/>
                  <a:gd name="T2" fmla="*/ 107 w 175"/>
                  <a:gd name="T3" fmla="*/ 1 h 171"/>
                  <a:gd name="T4" fmla="*/ 88 w 175"/>
                  <a:gd name="T5" fmla="*/ 0 h 171"/>
                  <a:gd name="T6" fmla="*/ 88 w 175"/>
                  <a:gd name="T7" fmla="*/ 0 h 171"/>
                  <a:gd name="T8" fmla="*/ 88 w 175"/>
                  <a:gd name="T9" fmla="*/ 0 h 171"/>
                  <a:gd name="T10" fmla="*/ 87 w 175"/>
                  <a:gd name="T11" fmla="*/ 0 h 171"/>
                  <a:gd name="T12" fmla="*/ 87 w 175"/>
                  <a:gd name="T13" fmla="*/ 0 h 171"/>
                  <a:gd name="T14" fmla="*/ 68 w 175"/>
                  <a:gd name="T15" fmla="*/ 1 h 171"/>
                  <a:gd name="T16" fmla="*/ 17 w 175"/>
                  <a:gd name="T17" fmla="*/ 16 h 171"/>
                  <a:gd name="T18" fmla="*/ 1 w 175"/>
                  <a:gd name="T19" fmla="*/ 42 h 171"/>
                  <a:gd name="T20" fmla="*/ 0 w 175"/>
                  <a:gd name="T21" fmla="*/ 86 h 171"/>
                  <a:gd name="T22" fmla="*/ 34 w 175"/>
                  <a:gd name="T23" fmla="*/ 86 h 171"/>
                  <a:gd name="T24" fmla="*/ 34 w 175"/>
                  <a:gd name="T25" fmla="*/ 171 h 171"/>
                  <a:gd name="T26" fmla="*/ 87 w 175"/>
                  <a:gd name="T27" fmla="*/ 171 h 171"/>
                  <a:gd name="T28" fmla="*/ 88 w 175"/>
                  <a:gd name="T29" fmla="*/ 171 h 171"/>
                  <a:gd name="T30" fmla="*/ 144 w 175"/>
                  <a:gd name="T31" fmla="*/ 171 h 171"/>
                  <a:gd name="T32" fmla="*/ 144 w 175"/>
                  <a:gd name="T33" fmla="*/ 86 h 171"/>
                  <a:gd name="T34" fmla="*/ 175 w 175"/>
                  <a:gd name="T35" fmla="*/ 86 h 171"/>
                  <a:gd name="T36" fmla="*/ 175 w 175"/>
                  <a:gd name="T37" fmla="*/ 38 h 171"/>
                  <a:gd name="T38" fmla="*/ 163 w 175"/>
                  <a:gd name="T39" fmla="*/ 1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5" h="171">
                    <a:moveTo>
                      <a:pt x="163" y="18"/>
                    </a:moveTo>
                    <a:cubicBezTo>
                      <a:pt x="136" y="5"/>
                      <a:pt x="107" y="1"/>
                      <a:pt x="107" y="1"/>
                    </a:cubicBezTo>
                    <a:cubicBezTo>
                      <a:pt x="88" y="0"/>
                      <a:pt x="88" y="0"/>
                      <a:pt x="88" y="0"/>
                    </a:cubicBezTo>
                    <a:cubicBezTo>
                      <a:pt x="88" y="0"/>
                      <a:pt x="88" y="0"/>
                      <a:pt x="88" y="0"/>
                    </a:cubicBezTo>
                    <a:cubicBezTo>
                      <a:pt x="88" y="0"/>
                      <a:pt x="88" y="0"/>
                      <a:pt x="88" y="0"/>
                    </a:cubicBezTo>
                    <a:cubicBezTo>
                      <a:pt x="87" y="0"/>
                      <a:pt x="87" y="0"/>
                      <a:pt x="87" y="0"/>
                    </a:cubicBezTo>
                    <a:cubicBezTo>
                      <a:pt x="87" y="0"/>
                      <a:pt x="87" y="0"/>
                      <a:pt x="87" y="0"/>
                    </a:cubicBezTo>
                    <a:cubicBezTo>
                      <a:pt x="68" y="1"/>
                      <a:pt x="68" y="1"/>
                      <a:pt x="68" y="1"/>
                    </a:cubicBezTo>
                    <a:cubicBezTo>
                      <a:pt x="68" y="1"/>
                      <a:pt x="43" y="4"/>
                      <a:pt x="17" y="16"/>
                    </a:cubicBezTo>
                    <a:cubicBezTo>
                      <a:pt x="7" y="21"/>
                      <a:pt x="1" y="31"/>
                      <a:pt x="1" y="42"/>
                    </a:cubicBezTo>
                    <a:cubicBezTo>
                      <a:pt x="0" y="86"/>
                      <a:pt x="0" y="86"/>
                      <a:pt x="0" y="86"/>
                    </a:cubicBezTo>
                    <a:cubicBezTo>
                      <a:pt x="34" y="86"/>
                      <a:pt x="34" y="86"/>
                      <a:pt x="34" y="86"/>
                    </a:cubicBezTo>
                    <a:cubicBezTo>
                      <a:pt x="34" y="171"/>
                      <a:pt x="34" y="171"/>
                      <a:pt x="34" y="171"/>
                    </a:cubicBezTo>
                    <a:cubicBezTo>
                      <a:pt x="87" y="171"/>
                      <a:pt x="87" y="171"/>
                      <a:pt x="87" y="171"/>
                    </a:cubicBezTo>
                    <a:cubicBezTo>
                      <a:pt x="88" y="171"/>
                      <a:pt x="88" y="171"/>
                      <a:pt x="88" y="171"/>
                    </a:cubicBezTo>
                    <a:cubicBezTo>
                      <a:pt x="144" y="171"/>
                      <a:pt x="144" y="171"/>
                      <a:pt x="144" y="171"/>
                    </a:cubicBezTo>
                    <a:cubicBezTo>
                      <a:pt x="144" y="86"/>
                      <a:pt x="144" y="86"/>
                      <a:pt x="144" y="86"/>
                    </a:cubicBezTo>
                    <a:cubicBezTo>
                      <a:pt x="175" y="86"/>
                      <a:pt x="175" y="86"/>
                      <a:pt x="175" y="86"/>
                    </a:cubicBezTo>
                    <a:cubicBezTo>
                      <a:pt x="175" y="38"/>
                      <a:pt x="175" y="38"/>
                      <a:pt x="175" y="38"/>
                    </a:cubicBezTo>
                    <a:cubicBezTo>
                      <a:pt x="175" y="29"/>
                      <a:pt x="170" y="22"/>
                      <a:pt x="163" y="18"/>
                    </a:cubicBezTo>
                    <a:close/>
                  </a:path>
                </a:pathLst>
              </a:custGeom>
              <a:solidFill>
                <a:schemeClr val="accent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8">
                <a:extLst>
                  <a:ext uri="{FF2B5EF4-FFF2-40B4-BE49-F238E27FC236}">
                    <a16:creationId xmlns:a16="http://schemas.microsoft.com/office/drawing/2014/main" id="{CC634B41-CE1F-4934-874D-E867F1140FA9}"/>
                  </a:ext>
                </a:extLst>
              </p:cNvPr>
              <p:cNvSpPr>
                <a:spLocks/>
              </p:cNvSpPr>
              <p:nvPr/>
            </p:nvSpPr>
            <p:spPr bwMode="auto">
              <a:xfrm>
                <a:off x="5806131" y="3835052"/>
                <a:ext cx="0" cy="509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0"/>
                      <a:pt x="0" y="0"/>
                    </a:cubicBezTo>
                    <a:close/>
                  </a:path>
                </a:pathLst>
              </a:custGeom>
              <a:solidFill>
                <a:srgbClr val="FCE1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9">
                <a:extLst>
                  <a:ext uri="{FF2B5EF4-FFF2-40B4-BE49-F238E27FC236}">
                    <a16:creationId xmlns:a16="http://schemas.microsoft.com/office/drawing/2014/main" id="{726485E5-8C66-4D88-93ED-B02258A86A78}"/>
                  </a:ext>
                </a:extLst>
              </p:cNvPr>
              <p:cNvSpPr>
                <a:spLocks/>
              </p:cNvSpPr>
              <p:nvPr/>
            </p:nvSpPr>
            <p:spPr bwMode="auto">
              <a:xfrm>
                <a:off x="5901654" y="3952227"/>
                <a:ext cx="21652" cy="522195"/>
              </a:xfrm>
              <a:custGeom>
                <a:avLst/>
                <a:gdLst>
                  <a:gd name="T0" fmla="*/ 17 w 17"/>
                  <a:gd name="T1" fmla="*/ 0 h 410"/>
                  <a:gd name="T2" fmla="*/ 0 w 17"/>
                  <a:gd name="T3" fmla="*/ 120 h 410"/>
                  <a:gd name="T4" fmla="*/ 0 w 17"/>
                  <a:gd name="T5" fmla="*/ 120 h 410"/>
                  <a:gd name="T6" fmla="*/ 0 w 17"/>
                  <a:gd name="T7" fmla="*/ 410 h 410"/>
                  <a:gd name="T8" fmla="*/ 17 w 17"/>
                  <a:gd name="T9" fmla="*/ 410 h 410"/>
                  <a:gd name="T10" fmla="*/ 17 w 17"/>
                  <a:gd name="T11" fmla="*/ 0 h 410"/>
                </a:gdLst>
                <a:ahLst/>
                <a:cxnLst>
                  <a:cxn ang="0">
                    <a:pos x="T0" y="T1"/>
                  </a:cxn>
                  <a:cxn ang="0">
                    <a:pos x="T2" y="T3"/>
                  </a:cxn>
                  <a:cxn ang="0">
                    <a:pos x="T4" y="T5"/>
                  </a:cxn>
                  <a:cxn ang="0">
                    <a:pos x="T6" y="T7"/>
                  </a:cxn>
                  <a:cxn ang="0">
                    <a:pos x="T8" y="T9"/>
                  </a:cxn>
                  <a:cxn ang="0">
                    <a:pos x="T10" y="T11"/>
                  </a:cxn>
                </a:cxnLst>
                <a:rect l="0" t="0" r="r" b="b"/>
                <a:pathLst>
                  <a:path w="17" h="410">
                    <a:moveTo>
                      <a:pt x="17" y="0"/>
                    </a:moveTo>
                    <a:lnTo>
                      <a:pt x="0" y="120"/>
                    </a:lnTo>
                    <a:lnTo>
                      <a:pt x="0" y="120"/>
                    </a:lnTo>
                    <a:lnTo>
                      <a:pt x="0" y="410"/>
                    </a:lnTo>
                    <a:lnTo>
                      <a:pt x="17" y="410"/>
                    </a:lnTo>
                    <a:lnTo>
                      <a:pt x="17"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ID"/>
              </a:p>
            </p:txBody>
          </p:sp>
          <p:sp>
            <p:nvSpPr>
              <p:cNvPr id="131" name="Freeform 10">
                <a:extLst>
                  <a:ext uri="{FF2B5EF4-FFF2-40B4-BE49-F238E27FC236}">
                    <a16:creationId xmlns:a16="http://schemas.microsoft.com/office/drawing/2014/main" id="{0BE15C44-9125-4792-9644-8B65DBFBC207}"/>
                  </a:ext>
                </a:extLst>
              </p:cNvPr>
              <p:cNvSpPr>
                <a:spLocks/>
              </p:cNvSpPr>
              <p:nvPr/>
            </p:nvSpPr>
            <p:spPr bwMode="auto">
              <a:xfrm>
                <a:off x="5687683" y="5661462"/>
                <a:ext cx="370629" cy="142649"/>
              </a:xfrm>
              <a:custGeom>
                <a:avLst/>
                <a:gdLst>
                  <a:gd name="T0" fmla="*/ 85 w 85"/>
                  <a:gd name="T1" fmla="*/ 13 h 33"/>
                  <a:gd name="T2" fmla="*/ 85 w 85"/>
                  <a:gd name="T3" fmla="*/ 25 h 33"/>
                  <a:gd name="T4" fmla="*/ 78 w 85"/>
                  <a:gd name="T5" fmla="*/ 33 h 33"/>
                  <a:gd name="T6" fmla="*/ 9 w 85"/>
                  <a:gd name="T7" fmla="*/ 33 h 33"/>
                  <a:gd name="T8" fmla="*/ 4 w 85"/>
                  <a:gd name="T9" fmla="*/ 20 h 33"/>
                  <a:gd name="T10" fmla="*/ 50 w 85"/>
                  <a:gd name="T11" fmla="*/ 1 h 33"/>
                  <a:gd name="T12" fmla="*/ 78 w 85"/>
                  <a:gd name="T13" fmla="*/ 0 h 33"/>
                  <a:gd name="T14" fmla="*/ 85 w 85"/>
                  <a:gd name="T15" fmla="*/ 1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33">
                    <a:moveTo>
                      <a:pt x="85" y="13"/>
                    </a:moveTo>
                    <a:cubicBezTo>
                      <a:pt x="85" y="25"/>
                      <a:pt x="85" y="25"/>
                      <a:pt x="85" y="25"/>
                    </a:cubicBezTo>
                    <a:cubicBezTo>
                      <a:pt x="85" y="29"/>
                      <a:pt x="82" y="33"/>
                      <a:pt x="78" y="33"/>
                    </a:cubicBezTo>
                    <a:cubicBezTo>
                      <a:pt x="9" y="33"/>
                      <a:pt x="9" y="33"/>
                      <a:pt x="9" y="33"/>
                    </a:cubicBezTo>
                    <a:cubicBezTo>
                      <a:pt x="3" y="33"/>
                      <a:pt x="0" y="25"/>
                      <a:pt x="4" y="20"/>
                    </a:cubicBezTo>
                    <a:cubicBezTo>
                      <a:pt x="8" y="14"/>
                      <a:pt x="35" y="7"/>
                      <a:pt x="50" y="1"/>
                    </a:cubicBezTo>
                    <a:cubicBezTo>
                      <a:pt x="78" y="0"/>
                      <a:pt x="78" y="0"/>
                      <a:pt x="78" y="0"/>
                    </a:cubicBezTo>
                    <a:lnTo>
                      <a:pt x="85" y="1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11">
                <a:extLst>
                  <a:ext uri="{FF2B5EF4-FFF2-40B4-BE49-F238E27FC236}">
                    <a16:creationId xmlns:a16="http://schemas.microsoft.com/office/drawing/2014/main" id="{3E6FD47D-641B-4D7A-ADAC-7B998CAB3A02}"/>
                  </a:ext>
                </a:extLst>
              </p:cNvPr>
              <p:cNvSpPr>
                <a:spLocks/>
              </p:cNvSpPr>
              <p:nvPr/>
            </p:nvSpPr>
            <p:spPr bwMode="auto">
              <a:xfrm>
                <a:off x="6223885" y="5661462"/>
                <a:ext cx="370629" cy="142649"/>
              </a:xfrm>
              <a:custGeom>
                <a:avLst/>
                <a:gdLst>
                  <a:gd name="T0" fmla="*/ 0 w 85"/>
                  <a:gd name="T1" fmla="*/ 13 h 33"/>
                  <a:gd name="T2" fmla="*/ 0 w 85"/>
                  <a:gd name="T3" fmla="*/ 25 h 33"/>
                  <a:gd name="T4" fmla="*/ 7 w 85"/>
                  <a:gd name="T5" fmla="*/ 33 h 33"/>
                  <a:gd name="T6" fmla="*/ 76 w 85"/>
                  <a:gd name="T7" fmla="*/ 33 h 33"/>
                  <a:gd name="T8" fmla="*/ 81 w 85"/>
                  <a:gd name="T9" fmla="*/ 20 h 33"/>
                  <a:gd name="T10" fmla="*/ 35 w 85"/>
                  <a:gd name="T11" fmla="*/ 1 h 33"/>
                  <a:gd name="T12" fmla="*/ 7 w 85"/>
                  <a:gd name="T13" fmla="*/ 0 h 33"/>
                  <a:gd name="T14" fmla="*/ 0 w 85"/>
                  <a:gd name="T15" fmla="*/ 1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33">
                    <a:moveTo>
                      <a:pt x="0" y="13"/>
                    </a:moveTo>
                    <a:cubicBezTo>
                      <a:pt x="0" y="25"/>
                      <a:pt x="0" y="25"/>
                      <a:pt x="0" y="25"/>
                    </a:cubicBezTo>
                    <a:cubicBezTo>
                      <a:pt x="0" y="29"/>
                      <a:pt x="3" y="33"/>
                      <a:pt x="7" y="33"/>
                    </a:cubicBezTo>
                    <a:cubicBezTo>
                      <a:pt x="76" y="33"/>
                      <a:pt x="76" y="33"/>
                      <a:pt x="76" y="33"/>
                    </a:cubicBezTo>
                    <a:cubicBezTo>
                      <a:pt x="81" y="33"/>
                      <a:pt x="85" y="25"/>
                      <a:pt x="81" y="20"/>
                    </a:cubicBezTo>
                    <a:cubicBezTo>
                      <a:pt x="77" y="14"/>
                      <a:pt x="49" y="7"/>
                      <a:pt x="35" y="1"/>
                    </a:cubicBezTo>
                    <a:cubicBezTo>
                      <a:pt x="7" y="0"/>
                      <a:pt x="7" y="0"/>
                      <a:pt x="7" y="0"/>
                    </a:cubicBezTo>
                    <a:lnTo>
                      <a:pt x="0" y="1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12">
                <a:extLst>
                  <a:ext uri="{FF2B5EF4-FFF2-40B4-BE49-F238E27FC236}">
                    <a16:creationId xmlns:a16="http://schemas.microsoft.com/office/drawing/2014/main" id="{AE328FC4-F52A-49F7-80CD-7B2FBC162164}"/>
                  </a:ext>
                </a:extLst>
              </p:cNvPr>
              <p:cNvSpPr>
                <a:spLocks/>
              </p:cNvSpPr>
              <p:nvPr/>
            </p:nvSpPr>
            <p:spPr bwMode="auto">
              <a:xfrm>
                <a:off x="5883823" y="4474423"/>
                <a:ext cx="514550" cy="1277468"/>
              </a:xfrm>
              <a:custGeom>
                <a:avLst/>
                <a:gdLst>
                  <a:gd name="T0" fmla="*/ 3 w 118"/>
                  <a:gd name="T1" fmla="*/ 0 h 294"/>
                  <a:gd name="T2" fmla="*/ 0 w 118"/>
                  <a:gd name="T3" fmla="*/ 282 h 294"/>
                  <a:gd name="T4" fmla="*/ 41 w 118"/>
                  <a:gd name="T5" fmla="*/ 294 h 294"/>
                  <a:gd name="T6" fmla="*/ 55 w 118"/>
                  <a:gd name="T7" fmla="*/ 64 h 294"/>
                  <a:gd name="T8" fmla="*/ 59 w 118"/>
                  <a:gd name="T9" fmla="*/ 60 h 294"/>
                  <a:gd name="T10" fmla="*/ 59 w 118"/>
                  <a:gd name="T11" fmla="*/ 60 h 294"/>
                  <a:gd name="T12" fmla="*/ 63 w 118"/>
                  <a:gd name="T13" fmla="*/ 64 h 294"/>
                  <a:gd name="T14" fmla="*/ 78 w 118"/>
                  <a:gd name="T15" fmla="*/ 294 h 294"/>
                  <a:gd name="T16" fmla="*/ 118 w 118"/>
                  <a:gd name="T17" fmla="*/ 282 h 294"/>
                  <a:gd name="T18" fmla="*/ 114 w 118"/>
                  <a:gd name="T19" fmla="*/ 0 h 294"/>
                  <a:gd name="T20" fmla="*/ 3 w 118"/>
                  <a:gd name="T2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294">
                    <a:moveTo>
                      <a:pt x="3" y="0"/>
                    </a:moveTo>
                    <a:cubicBezTo>
                      <a:pt x="0" y="282"/>
                      <a:pt x="0" y="282"/>
                      <a:pt x="0" y="282"/>
                    </a:cubicBezTo>
                    <a:cubicBezTo>
                      <a:pt x="41" y="294"/>
                      <a:pt x="41" y="294"/>
                      <a:pt x="41" y="294"/>
                    </a:cubicBezTo>
                    <a:cubicBezTo>
                      <a:pt x="55" y="64"/>
                      <a:pt x="55" y="64"/>
                      <a:pt x="55" y="64"/>
                    </a:cubicBezTo>
                    <a:cubicBezTo>
                      <a:pt x="55" y="62"/>
                      <a:pt x="57" y="60"/>
                      <a:pt x="59" y="60"/>
                    </a:cubicBezTo>
                    <a:cubicBezTo>
                      <a:pt x="59" y="60"/>
                      <a:pt x="59" y="60"/>
                      <a:pt x="59" y="60"/>
                    </a:cubicBezTo>
                    <a:cubicBezTo>
                      <a:pt x="61" y="60"/>
                      <a:pt x="63" y="62"/>
                      <a:pt x="63" y="64"/>
                    </a:cubicBezTo>
                    <a:cubicBezTo>
                      <a:pt x="78" y="294"/>
                      <a:pt x="78" y="294"/>
                      <a:pt x="78" y="294"/>
                    </a:cubicBezTo>
                    <a:cubicBezTo>
                      <a:pt x="118" y="282"/>
                      <a:pt x="118" y="282"/>
                      <a:pt x="118" y="282"/>
                    </a:cubicBezTo>
                    <a:cubicBezTo>
                      <a:pt x="114" y="0"/>
                      <a:pt x="114" y="0"/>
                      <a:pt x="114" y="0"/>
                    </a:cubicBezTo>
                    <a:lnTo>
                      <a:pt x="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13">
                <a:extLst>
                  <a:ext uri="{FF2B5EF4-FFF2-40B4-BE49-F238E27FC236}">
                    <a16:creationId xmlns:a16="http://schemas.microsoft.com/office/drawing/2014/main" id="{04A3C9AE-C3C9-4F4E-A67C-E3E4E6A775E6}"/>
                  </a:ext>
                </a:extLst>
              </p:cNvPr>
              <p:cNvSpPr>
                <a:spLocks/>
              </p:cNvSpPr>
              <p:nvPr/>
            </p:nvSpPr>
            <p:spPr bwMode="auto">
              <a:xfrm>
                <a:off x="5936042" y="3235164"/>
                <a:ext cx="449594" cy="261098"/>
              </a:xfrm>
              <a:custGeom>
                <a:avLst/>
                <a:gdLst>
                  <a:gd name="T0" fmla="*/ 83 w 103"/>
                  <a:gd name="T1" fmla="*/ 59 h 60"/>
                  <a:gd name="T2" fmla="*/ 82 w 103"/>
                  <a:gd name="T3" fmla="*/ 36 h 60"/>
                  <a:gd name="T4" fmla="*/ 86 w 103"/>
                  <a:gd name="T5" fmla="*/ 4 h 60"/>
                  <a:gd name="T6" fmla="*/ 41 w 103"/>
                  <a:gd name="T7" fmla="*/ 3 h 60"/>
                  <a:gd name="T8" fmla="*/ 19 w 103"/>
                  <a:gd name="T9" fmla="*/ 14 h 60"/>
                  <a:gd name="T10" fmla="*/ 6 w 103"/>
                  <a:gd name="T11" fmla="*/ 60 h 60"/>
                  <a:gd name="T12" fmla="*/ 83 w 103"/>
                  <a:gd name="T13" fmla="*/ 59 h 60"/>
                </a:gdLst>
                <a:ahLst/>
                <a:cxnLst>
                  <a:cxn ang="0">
                    <a:pos x="T0" y="T1"/>
                  </a:cxn>
                  <a:cxn ang="0">
                    <a:pos x="T2" y="T3"/>
                  </a:cxn>
                  <a:cxn ang="0">
                    <a:pos x="T4" y="T5"/>
                  </a:cxn>
                  <a:cxn ang="0">
                    <a:pos x="T6" y="T7"/>
                  </a:cxn>
                  <a:cxn ang="0">
                    <a:pos x="T8" y="T9"/>
                  </a:cxn>
                  <a:cxn ang="0">
                    <a:pos x="T10" y="T11"/>
                  </a:cxn>
                  <a:cxn ang="0">
                    <a:pos x="T12" y="T13"/>
                  </a:cxn>
                </a:cxnLst>
                <a:rect l="0" t="0" r="r" b="b"/>
                <a:pathLst>
                  <a:path w="103" h="60">
                    <a:moveTo>
                      <a:pt x="83" y="59"/>
                    </a:moveTo>
                    <a:cubicBezTo>
                      <a:pt x="85" y="40"/>
                      <a:pt x="82" y="36"/>
                      <a:pt x="82" y="36"/>
                    </a:cubicBezTo>
                    <a:cubicBezTo>
                      <a:pt x="103" y="24"/>
                      <a:pt x="86" y="4"/>
                      <a:pt x="86" y="4"/>
                    </a:cubicBezTo>
                    <a:cubicBezTo>
                      <a:pt x="71" y="13"/>
                      <a:pt x="58" y="8"/>
                      <a:pt x="41" y="3"/>
                    </a:cubicBezTo>
                    <a:cubicBezTo>
                      <a:pt x="27" y="0"/>
                      <a:pt x="19" y="14"/>
                      <a:pt x="19" y="14"/>
                    </a:cubicBezTo>
                    <a:cubicBezTo>
                      <a:pt x="0" y="20"/>
                      <a:pt x="3" y="46"/>
                      <a:pt x="6" y="60"/>
                    </a:cubicBezTo>
                    <a:lnTo>
                      <a:pt x="83" y="5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14">
                <a:extLst>
                  <a:ext uri="{FF2B5EF4-FFF2-40B4-BE49-F238E27FC236}">
                    <a16:creationId xmlns:a16="http://schemas.microsoft.com/office/drawing/2014/main" id="{AFD236D1-1808-4DA2-A9D7-94AF29751864}"/>
                  </a:ext>
                </a:extLst>
              </p:cNvPr>
              <p:cNvSpPr>
                <a:spLocks/>
              </p:cNvSpPr>
              <p:nvPr/>
            </p:nvSpPr>
            <p:spPr bwMode="auto">
              <a:xfrm>
                <a:off x="6045575" y="3609616"/>
                <a:ext cx="169394" cy="191047"/>
              </a:xfrm>
              <a:custGeom>
                <a:avLst/>
                <a:gdLst>
                  <a:gd name="T0" fmla="*/ 39 w 39"/>
                  <a:gd name="T1" fmla="*/ 0 h 44"/>
                  <a:gd name="T2" fmla="*/ 0 w 39"/>
                  <a:gd name="T3" fmla="*/ 0 h 44"/>
                  <a:gd name="T4" fmla="*/ 0 w 39"/>
                  <a:gd name="T5" fmla="*/ 29 h 44"/>
                  <a:gd name="T6" fmla="*/ 20 w 39"/>
                  <a:gd name="T7" fmla="*/ 44 h 44"/>
                  <a:gd name="T8" fmla="*/ 39 w 39"/>
                  <a:gd name="T9" fmla="*/ 29 h 44"/>
                  <a:gd name="T10" fmla="*/ 39 w 39"/>
                  <a:gd name="T11" fmla="*/ 0 h 44"/>
                </a:gdLst>
                <a:ahLst/>
                <a:cxnLst>
                  <a:cxn ang="0">
                    <a:pos x="T0" y="T1"/>
                  </a:cxn>
                  <a:cxn ang="0">
                    <a:pos x="T2" y="T3"/>
                  </a:cxn>
                  <a:cxn ang="0">
                    <a:pos x="T4" y="T5"/>
                  </a:cxn>
                  <a:cxn ang="0">
                    <a:pos x="T6" y="T7"/>
                  </a:cxn>
                  <a:cxn ang="0">
                    <a:pos x="T8" y="T9"/>
                  </a:cxn>
                  <a:cxn ang="0">
                    <a:pos x="T10" y="T11"/>
                  </a:cxn>
                </a:cxnLst>
                <a:rect l="0" t="0" r="r" b="b"/>
                <a:pathLst>
                  <a:path w="39" h="44">
                    <a:moveTo>
                      <a:pt x="39" y="0"/>
                    </a:moveTo>
                    <a:cubicBezTo>
                      <a:pt x="0" y="0"/>
                      <a:pt x="0" y="0"/>
                      <a:pt x="0" y="0"/>
                    </a:cubicBezTo>
                    <a:cubicBezTo>
                      <a:pt x="0" y="29"/>
                      <a:pt x="0" y="29"/>
                      <a:pt x="0" y="29"/>
                    </a:cubicBezTo>
                    <a:cubicBezTo>
                      <a:pt x="0" y="29"/>
                      <a:pt x="14" y="44"/>
                      <a:pt x="20" y="44"/>
                    </a:cubicBezTo>
                    <a:cubicBezTo>
                      <a:pt x="25" y="44"/>
                      <a:pt x="39" y="29"/>
                      <a:pt x="39" y="29"/>
                    </a:cubicBezTo>
                    <a:lnTo>
                      <a:pt x="39" y="0"/>
                    </a:lnTo>
                    <a:close/>
                  </a:path>
                </a:pathLst>
              </a:custGeom>
              <a:solidFill>
                <a:srgbClr val="F8A7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Oval 15">
                <a:extLst>
                  <a:ext uri="{FF2B5EF4-FFF2-40B4-BE49-F238E27FC236}">
                    <a16:creationId xmlns:a16="http://schemas.microsoft.com/office/drawing/2014/main" id="{9BC3632D-5EF0-44E7-A8B1-8F4C233A99D9}"/>
                  </a:ext>
                </a:extLst>
              </p:cNvPr>
              <p:cNvSpPr>
                <a:spLocks noChangeArrowheads="1"/>
              </p:cNvSpPr>
              <p:nvPr/>
            </p:nvSpPr>
            <p:spPr bwMode="auto">
              <a:xfrm>
                <a:off x="5962789" y="3465694"/>
                <a:ext cx="86607" cy="86608"/>
              </a:xfrm>
              <a:prstGeom prst="ellipse">
                <a:avLst/>
              </a:prstGeom>
              <a:solidFill>
                <a:srgbClr val="F8A7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Oval 16">
                <a:extLst>
                  <a:ext uri="{FF2B5EF4-FFF2-40B4-BE49-F238E27FC236}">
                    <a16:creationId xmlns:a16="http://schemas.microsoft.com/office/drawing/2014/main" id="{EA0F6E8E-1068-4C7C-BD49-0DF6E44BBA58}"/>
                  </a:ext>
                </a:extLst>
              </p:cNvPr>
              <p:cNvSpPr>
                <a:spLocks noChangeArrowheads="1"/>
              </p:cNvSpPr>
              <p:nvPr/>
            </p:nvSpPr>
            <p:spPr bwMode="auto">
              <a:xfrm>
                <a:off x="6211148" y="3465694"/>
                <a:ext cx="86607" cy="86608"/>
              </a:xfrm>
              <a:prstGeom prst="ellipse">
                <a:avLst/>
              </a:prstGeom>
              <a:solidFill>
                <a:srgbClr val="F8A7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17">
                <a:extLst>
                  <a:ext uri="{FF2B5EF4-FFF2-40B4-BE49-F238E27FC236}">
                    <a16:creationId xmlns:a16="http://schemas.microsoft.com/office/drawing/2014/main" id="{FC98D656-1A99-4CE1-9D84-92ACE524966B}"/>
                  </a:ext>
                </a:extLst>
              </p:cNvPr>
              <p:cNvSpPr>
                <a:spLocks/>
              </p:cNvSpPr>
              <p:nvPr/>
            </p:nvSpPr>
            <p:spPr bwMode="auto">
              <a:xfrm>
                <a:off x="6006092" y="3426211"/>
                <a:ext cx="248360" cy="261098"/>
              </a:xfrm>
              <a:custGeom>
                <a:avLst/>
                <a:gdLst>
                  <a:gd name="T0" fmla="*/ 29 w 57"/>
                  <a:gd name="T1" fmla="*/ 60 h 60"/>
                  <a:gd name="T2" fmla="*/ 29 w 57"/>
                  <a:gd name="T3" fmla="*/ 60 h 60"/>
                  <a:gd name="T4" fmla="*/ 0 w 57"/>
                  <a:gd name="T5" fmla="*/ 32 h 60"/>
                  <a:gd name="T6" fmla="*/ 0 w 57"/>
                  <a:gd name="T7" fmla="*/ 0 h 60"/>
                  <a:gd name="T8" fmla="*/ 57 w 57"/>
                  <a:gd name="T9" fmla="*/ 5 h 60"/>
                  <a:gd name="T10" fmla="*/ 57 w 57"/>
                  <a:gd name="T11" fmla="*/ 32 h 60"/>
                  <a:gd name="T12" fmla="*/ 29 w 5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57" h="60">
                    <a:moveTo>
                      <a:pt x="29" y="60"/>
                    </a:moveTo>
                    <a:cubicBezTo>
                      <a:pt x="29" y="60"/>
                      <a:pt x="29" y="60"/>
                      <a:pt x="29" y="60"/>
                    </a:cubicBezTo>
                    <a:cubicBezTo>
                      <a:pt x="13" y="60"/>
                      <a:pt x="0" y="47"/>
                      <a:pt x="0" y="32"/>
                    </a:cubicBezTo>
                    <a:cubicBezTo>
                      <a:pt x="0" y="0"/>
                      <a:pt x="0" y="0"/>
                      <a:pt x="0" y="0"/>
                    </a:cubicBezTo>
                    <a:cubicBezTo>
                      <a:pt x="57" y="5"/>
                      <a:pt x="57" y="5"/>
                      <a:pt x="57" y="5"/>
                    </a:cubicBezTo>
                    <a:cubicBezTo>
                      <a:pt x="57" y="32"/>
                      <a:pt x="57" y="32"/>
                      <a:pt x="57" y="32"/>
                    </a:cubicBezTo>
                    <a:cubicBezTo>
                      <a:pt x="57" y="47"/>
                      <a:pt x="44" y="60"/>
                      <a:pt x="29" y="60"/>
                    </a:cubicBez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18">
                <a:extLst>
                  <a:ext uri="{FF2B5EF4-FFF2-40B4-BE49-F238E27FC236}">
                    <a16:creationId xmlns:a16="http://schemas.microsoft.com/office/drawing/2014/main" id="{021AD780-FE55-4CC4-9D1A-CB0EF54A2881}"/>
                  </a:ext>
                </a:extLst>
              </p:cNvPr>
              <p:cNvSpPr>
                <a:spLocks/>
              </p:cNvSpPr>
              <p:nvPr/>
            </p:nvSpPr>
            <p:spPr bwMode="auto">
              <a:xfrm>
                <a:off x="6006092" y="3382907"/>
                <a:ext cx="248360" cy="152838"/>
              </a:xfrm>
              <a:custGeom>
                <a:avLst/>
                <a:gdLst>
                  <a:gd name="T0" fmla="*/ 0 w 57"/>
                  <a:gd name="T1" fmla="*/ 10 h 35"/>
                  <a:gd name="T2" fmla="*/ 19 w 57"/>
                  <a:gd name="T3" fmla="*/ 0 h 35"/>
                  <a:gd name="T4" fmla="*/ 57 w 57"/>
                  <a:gd name="T5" fmla="*/ 6 h 35"/>
                  <a:gd name="T6" fmla="*/ 57 w 57"/>
                  <a:gd name="T7" fmla="*/ 35 h 35"/>
                  <a:gd name="T8" fmla="*/ 15 w 57"/>
                  <a:gd name="T9" fmla="*/ 35 h 35"/>
                  <a:gd name="T10" fmla="*/ 0 w 57"/>
                  <a:gd name="T11" fmla="*/ 10 h 35"/>
                </a:gdLst>
                <a:ahLst/>
                <a:cxnLst>
                  <a:cxn ang="0">
                    <a:pos x="T0" y="T1"/>
                  </a:cxn>
                  <a:cxn ang="0">
                    <a:pos x="T2" y="T3"/>
                  </a:cxn>
                  <a:cxn ang="0">
                    <a:pos x="T4" y="T5"/>
                  </a:cxn>
                  <a:cxn ang="0">
                    <a:pos x="T6" y="T7"/>
                  </a:cxn>
                  <a:cxn ang="0">
                    <a:pos x="T8" y="T9"/>
                  </a:cxn>
                  <a:cxn ang="0">
                    <a:pos x="T10" y="T11"/>
                  </a:cxn>
                </a:cxnLst>
                <a:rect l="0" t="0" r="r" b="b"/>
                <a:pathLst>
                  <a:path w="57" h="35">
                    <a:moveTo>
                      <a:pt x="0" y="10"/>
                    </a:moveTo>
                    <a:cubicBezTo>
                      <a:pt x="0" y="10"/>
                      <a:pt x="0" y="11"/>
                      <a:pt x="19" y="0"/>
                    </a:cubicBezTo>
                    <a:cubicBezTo>
                      <a:pt x="19" y="0"/>
                      <a:pt x="34" y="11"/>
                      <a:pt x="57" y="6"/>
                    </a:cubicBezTo>
                    <a:cubicBezTo>
                      <a:pt x="57" y="35"/>
                      <a:pt x="57" y="35"/>
                      <a:pt x="57" y="35"/>
                    </a:cubicBezTo>
                    <a:cubicBezTo>
                      <a:pt x="15" y="35"/>
                      <a:pt x="15" y="35"/>
                      <a:pt x="15" y="35"/>
                    </a:cubicBezTo>
                    <a:lnTo>
                      <a:pt x="0" y="10"/>
                    </a:ln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19">
                <a:extLst>
                  <a:ext uri="{FF2B5EF4-FFF2-40B4-BE49-F238E27FC236}">
                    <a16:creationId xmlns:a16="http://schemas.microsoft.com/office/drawing/2014/main" id="{D8E4C727-89F3-456A-8745-B9FDE84D1E3F}"/>
                  </a:ext>
                </a:extLst>
              </p:cNvPr>
              <p:cNvSpPr>
                <a:spLocks/>
              </p:cNvSpPr>
              <p:nvPr/>
            </p:nvSpPr>
            <p:spPr bwMode="auto">
              <a:xfrm>
                <a:off x="6358890" y="3952227"/>
                <a:ext cx="21652" cy="522195"/>
              </a:xfrm>
              <a:custGeom>
                <a:avLst/>
                <a:gdLst>
                  <a:gd name="T0" fmla="*/ 0 w 17"/>
                  <a:gd name="T1" fmla="*/ 0 h 410"/>
                  <a:gd name="T2" fmla="*/ 17 w 17"/>
                  <a:gd name="T3" fmla="*/ 120 h 410"/>
                  <a:gd name="T4" fmla="*/ 17 w 17"/>
                  <a:gd name="T5" fmla="*/ 120 h 410"/>
                  <a:gd name="T6" fmla="*/ 17 w 17"/>
                  <a:gd name="T7" fmla="*/ 410 h 410"/>
                  <a:gd name="T8" fmla="*/ 0 w 17"/>
                  <a:gd name="T9" fmla="*/ 410 h 410"/>
                  <a:gd name="T10" fmla="*/ 0 w 17"/>
                  <a:gd name="T11" fmla="*/ 0 h 410"/>
                </a:gdLst>
                <a:ahLst/>
                <a:cxnLst>
                  <a:cxn ang="0">
                    <a:pos x="T0" y="T1"/>
                  </a:cxn>
                  <a:cxn ang="0">
                    <a:pos x="T2" y="T3"/>
                  </a:cxn>
                  <a:cxn ang="0">
                    <a:pos x="T4" y="T5"/>
                  </a:cxn>
                  <a:cxn ang="0">
                    <a:pos x="T6" y="T7"/>
                  </a:cxn>
                  <a:cxn ang="0">
                    <a:pos x="T8" y="T9"/>
                  </a:cxn>
                  <a:cxn ang="0">
                    <a:pos x="T10" y="T11"/>
                  </a:cxn>
                </a:cxnLst>
                <a:rect l="0" t="0" r="r" b="b"/>
                <a:pathLst>
                  <a:path w="17" h="410">
                    <a:moveTo>
                      <a:pt x="0" y="0"/>
                    </a:moveTo>
                    <a:lnTo>
                      <a:pt x="17" y="120"/>
                    </a:lnTo>
                    <a:lnTo>
                      <a:pt x="17" y="120"/>
                    </a:lnTo>
                    <a:lnTo>
                      <a:pt x="17" y="410"/>
                    </a:lnTo>
                    <a:lnTo>
                      <a:pt x="0" y="410"/>
                    </a:lnTo>
                    <a:lnTo>
                      <a:pt x="0"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ID"/>
              </a:p>
            </p:txBody>
          </p:sp>
          <p:sp>
            <p:nvSpPr>
              <p:cNvPr id="141" name="Freeform 20">
                <a:extLst>
                  <a:ext uri="{FF2B5EF4-FFF2-40B4-BE49-F238E27FC236}">
                    <a16:creationId xmlns:a16="http://schemas.microsoft.com/office/drawing/2014/main" id="{4D62593C-8AC0-4765-922C-F552954ED4D0}"/>
                  </a:ext>
                </a:extLst>
              </p:cNvPr>
              <p:cNvSpPr>
                <a:spLocks/>
              </p:cNvSpPr>
              <p:nvPr/>
            </p:nvSpPr>
            <p:spPr bwMode="auto">
              <a:xfrm>
                <a:off x="6076142" y="4000626"/>
                <a:ext cx="99344" cy="178311"/>
              </a:xfrm>
              <a:custGeom>
                <a:avLst/>
                <a:gdLst>
                  <a:gd name="T0" fmla="*/ 18 w 23"/>
                  <a:gd name="T1" fmla="*/ 0 h 41"/>
                  <a:gd name="T2" fmla="*/ 4 w 23"/>
                  <a:gd name="T3" fmla="*/ 0 h 41"/>
                  <a:gd name="T4" fmla="*/ 0 w 23"/>
                  <a:gd name="T5" fmla="*/ 4 h 41"/>
                  <a:gd name="T6" fmla="*/ 0 w 23"/>
                  <a:gd name="T7" fmla="*/ 37 h 41"/>
                  <a:gd name="T8" fmla="*/ 4 w 23"/>
                  <a:gd name="T9" fmla="*/ 41 h 41"/>
                  <a:gd name="T10" fmla="*/ 18 w 23"/>
                  <a:gd name="T11" fmla="*/ 41 h 41"/>
                  <a:gd name="T12" fmla="*/ 23 w 23"/>
                  <a:gd name="T13" fmla="*/ 37 h 41"/>
                  <a:gd name="T14" fmla="*/ 23 w 23"/>
                  <a:gd name="T15" fmla="*/ 4 h 41"/>
                  <a:gd name="T16" fmla="*/ 18 w 23"/>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1">
                    <a:moveTo>
                      <a:pt x="18" y="0"/>
                    </a:moveTo>
                    <a:cubicBezTo>
                      <a:pt x="4" y="0"/>
                      <a:pt x="4" y="0"/>
                      <a:pt x="4" y="0"/>
                    </a:cubicBezTo>
                    <a:cubicBezTo>
                      <a:pt x="2" y="0"/>
                      <a:pt x="0" y="2"/>
                      <a:pt x="0" y="4"/>
                    </a:cubicBezTo>
                    <a:cubicBezTo>
                      <a:pt x="0" y="37"/>
                      <a:pt x="0" y="37"/>
                      <a:pt x="0" y="37"/>
                    </a:cubicBezTo>
                    <a:cubicBezTo>
                      <a:pt x="0" y="39"/>
                      <a:pt x="2" y="41"/>
                      <a:pt x="4" y="41"/>
                    </a:cubicBezTo>
                    <a:cubicBezTo>
                      <a:pt x="18" y="41"/>
                      <a:pt x="18" y="41"/>
                      <a:pt x="18" y="41"/>
                    </a:cubicBezTo>
                    <a:cubicBezTo>
                      <a:pt x="21" y="41"/>
                      <a:pt x="23" y="39"/>
                      <a:pt x="23" y="37"/>
                    </a:cubicBezTo>
                    <a:cubicBezTo>
                      <a:pt x="23" y="4"/>
                      <a:pt x="23" y="4"/>
                      <a:pt x="23" y="4"/>
                    </a:cubicBezTo>
                    <a:cubicBezTo>
                      <a:pt x="23" y="2"/>
                      <a:pt x="21" y="0"/>
                      <a:pt x="18" y="0"/>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21">
                <a:extLst>
                  <a:ext uri="{FF2B5EF4-FFF2-40B4-BE49-F238E27FC236}">
                    <a16:creationId xmlns:a16="http://schemas.microsoft.com/office/drawing/2014/main" id="{D93F6ADE-CCD4-4E39-89EB-F00E52C0488F}"/>
                  </a:ext>
                </a:extLst>
              </p:cNvPr>
              <p:cNvSpPr>
                <a:spLocks/>
              </p:cNvSpPr>
              <p:nvPr/>
            </p:nvSpPr>
            <p:spPr bwMode="auto">
              <a:xfrm>
                <a:off x="5783206" y="4065582"/>
                <a:ext cx="397375" cy="338790"/>
              </a:xfrm>
              <a:custGeom>
                <a:avLst/>
                <a:gdLst>
                  <a:gd name="T0" fmla="*/ 91 w 91"/>
                  <a:gd name="T1" fmla="*/ 7 h 78"/>
                  <a:gd name="T2" fmla="*/ 91 w 91"/>
                  <a:gd name="T3" fmla="*/ 29 h 78"/>
                  <a:gd name="T4" fmla="*/ 88 w 91"/>
                  <a:gd name="T5" fmla="*/ 33 h 78"/>
                  <a:gd name="T6" fmla="*/ 72 w 91"/>
                  <a:gd name="T7" fmla="*/ 43 h 78"/>
                  <a:gd name="T8" fmla="*/ 23 w 91"/>
                  <a:gd name="T9" fmla="*/ 76 h 78"/>
                  <a:gd name="T10" fmla="*/ 11 w 91"/>
                  <a:gd name="T11" fmla="*/ 73 h 78"/>
                  <a:gd name="T12" fmla="*/ 0 w 91"/>
                  <a:gd name="T13" fmla="*/ 9 h 78"/>
                  <a:gd name="T14" fmla="*/ 27 w 91"/>
                  <a:gd name="T15" fmla="*/ 9 h 78"/>
                  <a:gd name="T16" fmla="*/ 27 w 91"/>
                  <a:gd name="T17" fmla="*/ 50 h 78"/>
                  <a:gd name="T18" fmla="*/ 28 w 91"/>
                  <a:gd name="T19" fmla="*/ 51 h 78"/>
                  <a:gd name="T20" fmla="*/ 62 w 91"/>
                  <a:gd name="T21" fmla="*/ 30 h 78"/>
                  <a:gd name="T22" fmla="*/ 61 w 91"/>
                  <a:gd name="T23" fmla="*/ 9 h 78"/>
                  <a:gd name="T24" fmla="*/ 64 w 91"/>
                  <a:gd name="T25" fmla="*/ 3 h 78"/>
                  <a:gd name="T26" fmla="*/ 67 w 91"/>
                  <a:gd name="T27" fmla="*/ 0 h 78"/>
                  <a:gd name="T28" fmla="*/ 67 w 91"/>
                  <a:gd name="T29" fmla="*/ 9 h 78"/>
                  <a:gd name="T30" fmla="*/ 71 w 91"/>
                  <a:gd name="T31" fmla="*/ 11 h 78"/>
                  <a:gd name="T32" fmla="*/ 82 w 91"/>
                  <a:gd name="T33" fmla="*/ 3 h 78"/>
                  <a:gd name="T34" fmla="*/ 91 w 91"/>
                  <a:gd name="T35"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78">
                    <a:moveTo>
                      <a:pt x="91" y="7"/>
                    </a:moveTo>
                    <a:cubicBezTo>
                      <a:pt x="91" y="29"/>
                      <a:pt x="91" y="29"/>
                      <a:pt x="91" y="29"/>
                    </a:cubicBezTo>
                    <a:cubicBezTo>
                      <a:pt x="91" y="30"/>
                      <a:pt x="90" y="32"/>
                      <a:pt x="88" y="33"/>
                    </a:cubicBezTo>
                    <a:cubicBezTo>
                      <a:pt x="72" y="43"/>
                      <a:pt x="72" y="43"/>
                      <a:pt x="72" y="43"/>
                    </a:cubicBezTo>
                    <a:cubicBezTo>
                      <a:pt x="48" y="62"/>
                      <a:pt x="33" y="73"/>
                      <a:pt x="23" y="76"/>
                    </a:cubicBezTo>
                    <a:cubicBezTo>
                      <a:pt x="19" y="78"/>
                      <a:pt x="14" y="77"/>
                      <a:pt x="11" y="73"/>
                    </a:cubicBezTo>
                    <a:cubicBezTo>
                      <a:pt x="0" y="58"/>
                      <a:pt x="1" y="38"/>
                      <a:pt x="0" y="9"/>
                    </a:cubicBezTo>
                    <a:cubicBezTo>
                      <a:pt x="27" y="9"/>
                      <a:pt x="27" y="9"/>
                      <a:pt x="27" y="9"/>
                    </a:cubicBezTo>
                    <a:cubicBezTo>
                      <a:pt x="27" y="50"/>
                      <a:pt x="27" y="50"/>
                      <a:pt x="27" y="50"/>
                    </a:cubicBezTo>
                    <a:cubicBezTo>
                      <a:pt x="27" y="51"/>
                      <a:pt x="27" y="52"/>
                      <a:pt x="28" y="51"/>
                    </a:cubicBezTo>
                    <a:cubicBezTo>
                      <a:pt x="37" y="46"/>
                      <a:pt x="62" y="30"/>
                      <a:pt x="62" y="30"/>
                    </a:cubicBezTo>
                    <a:cubicBezTo>
                      <a:pt x="61" y="9"/>
                      <a:pt x="61" y="9"/>
                      <a:pt x="61" y="9"/>
                    </a:cubicBezTo>
                    <a:cubicBezTo>
                      <a:pt x="61" y="6"/>
                      <a:pt x="62" y="4"/>
                      <a:pt x="64" y="3"/>
                    </a:cubicBezTo>
                    <a:cubicBezTo>
                      <a:pt x="67" y="0"/>
                      <a:pt x="67" y="0"/>
                      <a:pt x="67" y="0"/>
                    </a:cubicBezTo>
                    <a:cubicBezTo>
                      <a:pt x="67" y="9"/>
                      <a:pt x="67" y="9"/>
                      <a:pt x="67" y="9"/>
                    </a:cubicBezTo>
                    <a:cubicBezTo>
                      <a:pt x="67" y="11"/>
                      <a:pt x="69" y="12"/>
                      <a:pt x="71" y="11"/>
                    </a:cubicBezTo>
                    <a:cubicBezTo>
                      <a:pt x="82" y="3"/>
                      <a:pt x="82" y="3"/>
                      <a:pt x="82" y="3"/>
                    </a:cubicBezTo>
                    <a:cubicBezTo>
                      <a:pt x="86" y="1"/>
                      <a:pt x="91" y="3"/>
                      <a:pt x="91" y="7"/>
                    </a:cubicBez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22">
                <a:extLst>
                  <a:ext uri="{FF2B5EF4-FFF2-40B4-BE49-F238E27FC236}">
                    <a16:creationId xmlns:a16="http://schemas.microsoft.com/office/drawing/2014/main" id="{597FC3CC-EFEC-418B-A06B-41E803DEC9FF}"/>
                  </a:ext>
                </a:extLst>
              </p:cNvPr>
              <p:cNvSpPr>
                <a:spLocks/>
              </p:cNvSpPr>
              <p:nvPr/>
            </p:nvSpPr>
            <p:spPr bwMode="auto">
              <a:xfrm>
                <a:off x="6009913" y="3735707"/>
                <a:ext cx="244539" cy="108260"/>
              </a:xfrm>
              <a:custGeom>
                <a:avLst/>
                <a:gdLst>
                  <a:gd name="T0" fmla="*/ 56 w 56"/>
                  <a:gd name="T1" fmla="*/ 1 h 25"/>
                  <a:gd name="T2" fmla="*/ 45 w 56"/>
                  <a:gd name="T3" fmla="*/ 25 h 25"/>
                  <a:gd name="T4" fmla="*/ 27 w 56"/>
                  <a:gd name="T5" fmla="*/ 15 h 25"/>
                  <a:gd name="T6" fmla="*/ 10 w 56"/>
                  <a:gd name="T7" fmla="*/ 25 h 25"/>
                  <a:gd name="T8" fmla="*/ 0 w 56"/>
                  <a:gd name="T9" fmla="*/ 2 h 25"/>
                  <a:gd name="T10" fmla="*/ 9 w 56"/>
                  <a:gd name="T11" fmla="*/ 0 h 25"/>
                  <a:gd name="T12" fmla="*/ 28 w 56"/>
                  <a:gd name="T13" fmla="*/ 15 h 25"/>
                  <a:gd name="T14" fmla="*/ 47 w 56"/>
                  <a:gd name="T15" fmla="*/ 0 h 25"/>
                  <a:gd name="T16" fmla="*/ 47 w 56"/>
                  <a:gd name="T17" fmla="*/ 0 h 25"/>
                  <a:gd name="T18" fmla="*/ 48 w 56"/>
                  <a:gd name="T19" fmla="*/ 0 h 25"/>
                  <a:gd name="T20" fmla="*/ 56 w 56"/>
                  <a:gd name="T21"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25">
                    <a:moveTo>
                      <a:pt x="56" y="1"/>
                    </a:moveTo>
                    <a:cubicBezTo>
                      <a:pt x="45" y="25"/>
                      <a:pt x="45" y="25"/>
                      <a:pt x="45" y="25"/>
                    </a:cubicBezTo>
                    <a:cubicBezTo>
                      <a:pt x="27" y="15"/>
                      <a:pt x="27" y="15"/>
                      <a:pt x="27" y="15"/>
                    </a:cubicBezTo>
                    <a:cubicBezTo>
                      <a:pt x="10" y="25"/>
                      <a:pt x="10" y="25"/>
                      <a:pt x="10" y="25"/>
                    </a:cubicBezTo>
                    <a:cubicBezTo>
                      <a:pt x="0" y="2"/>
                      <a:pt x="0" y="2"/>
                      <a:pt x="0" y="2"/>
                    </a:cubicBezTo>
                    <a:cubicBezTo>
                      <a:pt x="4" y="1"/>
                      <a:pt x="7" y="0"/>
                      <a:pt x="9" y="0"/>
                    </a:cubicBezTo>
                    <a:cubicBezTo>
                      <a:pt x="9" y="1"/>
                      <a:pt x="22" y="15"/>
                      <a:pt x="28" y="15"/>
                    </a:cubicBezTo>
                    <a:cubicBezTo>
                      <a:pt x="33" y="15"/>
                      <a:pt x="47" y="0"/>
                      <a:pt x="47" y="0"/>
                    </a:cubicBezTo>
                    <a:cubicBezTo>
                      <a:pt x="47" y="0"/>
                      <a:pt x="47" y="0"/>
                      <a:pt x="47" y="0"/>
                    </a:cubicBezTo>
                    <a:cubicBezTo>
                      <a:pt x="48" y="0"/>
                      <a:pt x="48" y="0"/>
                      <a:pt x="48" y="0"/>
                    </a:cubicBezTo>
                    <a:cubicBezTo>
                      <a:pt x="48" y="0"/>
                      <a:pt x="51" y="0"/>
                      <a:pt x="56" y="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23">
                <a:extLst>
                  <a:ext uri="{FF2B5EF4-FFF2-40B4-BE49-F238E27FC236}">
                    <a16:creationId xmlns:a16="http://schemas.microsoft.com/office/drawing/2014/main" id="{B2E242A1-C201-4368-A2F8-CC5C8446BAD8}"/>
                  </a:ext>
                </a:extLst>
              </p:cNvPr>
              <p:cNvSpPr>
                <a:spLocks/>
              </p:cNvSpPr>
              <p:nvPr/>
            </p:nvSpPr>
            <p:spPr bwMode="auto">
              <a:xfrm>
                <a:off x="6380542" y="4105065"/>
                <a:ext cx="113354" cy="508185"/>
              </a:xfrm>
              <a:custGeom>
                <a:avLst/>
                <a:gdLst>
                  <a:gd name="T0" fmla="*/ 0 w 89"/>
                  <a:gd name="T1" fmla="*/ 0 h 399"/>
                  <a:gd name="T2" fmla="*/ 4 w 89"/>
                  <a:gd name="T3" fmla="*/ 399 h 399"/>
                  <a:gd name="T4" fmla="*/ 82 w 89"/>
                  <a:gd name="T5" fmla="*/ 399 h 399"/>
                  <a:gd name="T6" fmla="*/ 89 w 89"/>
                  <a:gd name="T7" fmla="*/ 0 h 399"/>
                  <a:gd name="T8" fmla="*/ 0 w 89"/>
                  <a:gd name="T9" fmla="*/ 0 h 399"/>
                </a:gdLst>
                <a:ahLst/>
                <a:cxnLst>
                  <a:cxn ang="0">
                    <a:pos x="T0" y="T1"/>
                  </a:cxn>
                  <a:cxn ang="0">
                    <a:pos x="T2" y="T3"/>
                  </a:cxn>
                  <a:cxn ang="0">
                    <a:pos x="T4" y="T5"/>
                  </a:cxn>
                  <a:cxn ang="0">
                    <a:pos x="T6" y="T7"/>
                  </a:cxn>
                  <a:cxn ang="0">
                    <a:pos x="T8" y="T9"/>
                  </a:cxn>
                </a:cxnLst>
                <a:rect l="0" t="0" r="r" b="b"/>
                <a:pathLst>
                  <a:path w="89" h="399">
                    <a:moveTo>
                      <a:pt x="0" y="0"/>
                    </a:moveTo>
                    <a:lnTo>
                      <a:pt x="4" y="399"/>
                    </a:lnTo>
                    <a:lnTo>
                      <a:pt x="82" y="399"/>
                    </a:lnTo>
                    <a:lnTo>
                      <a:pt x="89" y="0"/>
                    </a:lnTo>
                    <a:lnTo>
                      <a:pt x="0" y="0"/>
                    </a:ln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24">
                <a:extLst>
                  <a:ext uri="{FF2B5EF4-FFF2-40B4-BE49-F238E27FC236}">
                    <a16:creationId xmlns:a16="http://schemas.microsoft.com/office/drawing/2014/main" id="{0C5B7D8C-AD05-4BB8-9881-B54DC081D8A4}"/>
                  </a:ext>
                </a:extLst>
              </p:cNvPr>
              <p:cNvSpPr>
                <a:spLocks/>
              </p:cNvSpPr>
              <p:nvPr/>
            </p:nvSpPr>
            <p:spPr bwMode="auto">
              <a:xfrm>
                <a:off x="6358890" y="4595419"/>
                <a:ext cx="126090" cy="170669"/>
              </a:xfrm>
              <a:custGeom>
                <a:avLst/>
                <a:gdLst>
                  <a:gd name="T0" fmla="*/ 7 w 29"/>
                  <a:gd name="T1" fmla="*/ 0 h 39"/>
                  <a:gd name="T2" fmla="*/ 1 w 29"/>
                  <a:gd name="T3" fmla="*/ 17 h 39"/>
                  <a:gd name="T4" fmla="*/ 3 w 29"/>
                  <a:gd name="T5" fmla="*/ 21 h 39"/>
                  <a:gd name="T6" fmla="*/ 3 w 29"/>
                  <a:gd name="T7" fmla="*/ 21 h 39"/>
                  <a:gd name="T8" fmla="*/ 8 w 29"/>
                  <a:gd name="T9" fmla="*/ 21 h 39"/>
                  <a:gd name="T10" fmla="*/ 11 w 29"/>
                  <a:gd name="T11" fmla="*/ 14 h 39"/>
                  <a:gd name="T12" fmla="*/ 10 w 29"/>
                  <a:gd name="T13" fmla="*/ 33 h 39"/>
                  <a:gd name="T14" fmla="*/ 15 w 29"/>
                  <a:gd name="T15" fmla="*/ 39 h 39"/>
                  <a:gd name="T16" fmla="*/ 23 w 29"/>
                  <a:gd name="T17" fmla="*/ 39 h 39"/>
                  <a:gd name="T18" fmla="*/ 29 w 29"/>
                  <a:gd name="T19" fmla="*/ 33 h 39"/>
                  <a:gd name="T20" fmla="*/ 29 w 29"/>
                  <a:gd name="T21" fmla="*/ 4 h 39"/>
                  <a:gd name="T22" fmla="*/ 7 w 29"/>
                  <a:gd name="T2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39">
                    <a:moveTo>
                      <a:pt x="7" y="0"/>
                    </a:moveTo>
                    <a:cubicBezTo>
                      <a:pt x="1" y="17"/>
                      <a:pt x="1" y="17"/>
                      <a:pt x="1" y="17"/>
                    </a:cubicBezTo>
                    <a:cubicBezTo>
                      <a:pt x="0" y="18"/>
                      <a:pt x="1" y="20"/>
                      <a:pt x="3" y="21"/>
                    </a:cubicBezTo>
                    <a:cubicBezTo>
                      <a:pt x="3" y="21"/>
                      <a:pt x="3" y="21"/>
                      <a:pt x="3" y="21"/>
                    </a:cubicBezTo>
                    <a:cubicBezTo>
                      <a:pt x="4" y="22"/>
                      <a:pt x="6" y="22"/>
                      <a:pt x="8" y="21"/>
                    </a:cubicBezTo>
                    <a:cubicBezTo>
                      <a:pt x="11" y="14"/>
                      <a:pt x="11" y="14"/>
                      <a:pt x="11" y="14"/>
                    </a:cubicBezTo>
                    <a:cubicBezTo>
                      <a:pt x="10" y="33"/>
                      <a:pt x="10" y="33"/>
                      <a:pt x="10" y="33"/>
                    </a:cubicBezTo>
                    <a:cubicBezTo>
                      <a:pt x="10" y="36"/>
                      <a:pt x="12" y="39"/>
                      <a:pt x="15" y="39"/>
                    </a:cubicBezTo>
                    <a:cubicBezTo>
                      <a:pt x="23" y="39"/>
                      <a:pt x="23" y="39"/>
                      <a:pt x="23" y="39"/>
                    </a:cubicBezTo>
                    <a:cubicBezTo>
                      <a:pt x="26" y="39"/>
                      <a:pt x="29" y="36"/>
                      <a:pt x="29" y="33"/>
                    </a:cubicBezTo>
                    <a:cubicBezTo>
                      <a:pt x="29" y="4"/>
                      <a:pt x="29" y="4"/>
                      <a:pt x="29" y="4"/>
                    </a:cubicBezTo>
                    <a:lnTo>
                      <a:pt x="7" y="0"/>
                    </a:ln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6" name="Freeform 36">
              <a:extLst>
                <a:ext uri="{FF2B5EF4-FFF2-40B4-BE49-F238E27FC236}">
                  <a16:creationId xmlns:a16="http://schemas.microsoft.com/office/drawing/2014/main" id="{E1164E54-4DF4-45FD-886D-EA29B5758455}"/>
                </a:ext>
              </a:extLst>
            </p:cNvPr>
            <p:cNvSpPr>
              <a:spLocks/>
            </p:cNvSpPr>
            <p:nvPr/>
          </p:nvSpPr>
          <p:spPr bwMode="auto">
            <a:xfrm>
              <a:off x="7073401" y="3641643"/>
              <a:ext cx="453415" cy="447050"/>
            </a:xfrm>
            <a:custGeom>
              <a:avLst/>
              <a:gdLst>
                <a:gd name="T0" fmla="*/ 17 w 104"/>
                <a:gd name="T1" fmla="*/ 90 h 103"/>
                <a:gd name="T2" fmla="*/ 27 w 104"/>
                <a:gd name="T3" fmla="*/ 102 h 103"/>
                <a:gd name="T4" fmla="*/ 33 w 104"/>
                <a:gd name="T5" fmla="*/ 82 h 103"/>
                <a:gd name="T6" fmla="*/ 86 w 104"/>
                <a:gd name="T7" fmla="*/ 76 h 103"/>
                <a:gd name="T8" fmla="*/ 14 w 104"/>
                <a:gd name="T9" fmla="*/ 43 h 103"/>
                <a:gd name="T10" fmla="*/ 10 w 104"/>
                <a:gd name="T11" fmla="*/ 97 h 103"/>
                <a:gd name="T12" fmla="*/ 17 w 104"/>
                <a:gd name="T13" fmla="*/ 90 h 103"/>
              </a:gdLst>
              <a:ahLst/>
              <a:cxnLst>
                <a:cxn ang="0">
                  <a:pos x="T0" y="T1"/>
                </a:cxn>
                <a:cxn ang="0">
                  <a:pos x="T2" y="T3"/>
                </a:cxn>
                <a:cxn ang="0">
                  <a:pos x="T4" y="T5"/>
                </a:cxn>
                <a:cxn ang="0">
                  <a:pos x="T6" y="T7"/>
                </a:cxn>
                <a:cxn ang="0">
                  <a:pos x="T8" y="T9"/>
                </a:cxn>
                <a:cxn ang="0">
                  <a:pos x="T10" y="T11"/>
                </a:cxn>
                <a:cxn ang="0">
                  <a:pos x="T12" y="T13"/>
                </a:cxn>
              </a:cxnLst>
              <a:rect l="0" t="0" r="r" b="b"/>
              <a:pathLst>
                <a:path w="104" h="103">
                  <a:moveTo>
                    <a:pt x="17" y="90"/>
                  </a:moveTo>
                  <a:cubicBezTo>
                    <a:pt x="17" y="90"/>
                    <a:pt x="23" y="103"/>
                    <a:pt x="27" y="102"/>
                  </a:cubicBezTo>
                  <a:cubicBezTo>
                    <a:pt x="29" y="101"/>
                    <a:pt x="29" y="87"/>
                    <a:pt x="33" y="82"/>
                  </a:cubicBezTo>
                  <a:cubicBezTo>
                    <a:pt x="40" y="72"/>
                    <a:pt x="68" y="93"/>
                    <a:pt x="86" y="76"/>
                  </a:cubicBezTo>
                  <a:cubicBezTo>
                    <a:pt x="104" y="58"/>
                    <a:pt x="57" y="0"/>
                    <a:pt x="14" y="43"/>
                  </a:cubicBezTo>
                  <a:cubicBezTo>
                    <a:pt x="0" y="57"/>
                    <a:pt x="3" y="88"/>
                    <a:pt x="10" y="97"/>
                  </a:cubicBezTo>
                  <a:lnTo>
                    <a:pt x="17" y="9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nvGrpSpPr>
            <p:cNvPr id="7" name="Group 6">
              <a:extLst>
                <a:ext uri="{FF2B5EF4-FFF2-40B4-BE49-F238E27FC236}">
                  <a16:creationId xmlns:a16="http://schemas.microsoft.com/office/drawing/2014/main" id="{D768A3FB-9240-4949-8A16-A52C16B766F1}"/>
                </a:ext>
              </a:extLst>
            </p:cNvPr>
            <p:cNvGrpSpPr/>
            <p:nvPr/>
          </p:nvGrpSpPr>
          <p:grpSpPr>
            <a:xfrm>
              <a:off x="6659469" y="3888731"/>
              <a:ext cx="2310380" cy="2100245"/>
              <a:chOff x="6659469" y="3700045"/>
              <a:chExt cx="2310380" cy="2100245"/>
            </a:xfrm>
          </p:grpSpPr>
          <p:sp>
            <p:nvSpPr>
              <p:cNvPr id="98" name="Freeform 25">
                <a:extLst>
                  <a:ext uri="{FF2B5EF4-FFF2-40B4-BE49-F238E27FC236}">
                    <a16:creationId xmlns:a16="http://schemas.microsoft.com/office/drawing/2014/main" id="{147F6C31-6EE7-4205-88D7-B44938143937}"/>
                  </a:ext>
                </a:extLst>
              </p:cNvPr>
              <p:cNvSpPr>
                <a:spLocks/>
              </p:cNvSpPr>
              <p:nvPr/>
            </p:nvSpPr>
            <p:spPr bwMode="auto">
              <a:xfrm>
                <a:off x="7449125" y="4170021"/>
                <a:ext cx="405017" cy="412662"/>
              </a:xfrm>
              <a:custGeom>
                <a:avLst/>
                <a:gdLst>
                  <a:gd name="T0" fmla="*/ 6 w 93"/>
                  <a:gd name="T1" fmla="*/ 0 h 95"/>
                  <a:gd name="T2" fmla="*/ 26 w 93"/>
                  <a:gd name="T3" fmla="*/ 62 h 95"/>
                  <a:gd name="T4" fmla="*/ 36 w 93"/>
                  <a:gd name="T5" fmla="*/ 70 h 95"/>
                  <a:gd name="T6" fmla="*/ 93 w 93"/>
                  <a:gd name="T7" fmla="*/ 70 h 95"/>
                  <a:gd name="T8" fmla="*/ 93 w 93"/>
                  <a:gd name="T9" fmla="*/ 95 h 95"/>
                  <a:gd name="T10" fmla="*/ 0 w 93"/>
                  <a:gd name="T11" fmla="*/ 95 h 95"/>
                  <a:gd name="T12" fmla="*/ 6 w 93"/>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93" h="95">
                    <a:moveTo>
                      <a:pt x="6" y="0"/>
                    </a:moveTo>
                    <a:cubicBezTo>
                      <a:pt x="26" y="62"/>
                      <a:pt x="26" y="62"/>
                      <a:pt x="26" y="62"/>
                    </a:cubicBezTo>
                    <a:cubicBezTo>
                      <a:pt x="28" y="67"/>
                      <a:pt x="32" y="70"/>
                      <a:pt x="36" y="70"/>
                    </a:cubicBezTo>
                    <a:cubicBezTo>
                      <a:pt x="93" y="70"/>
                      <a:pt x="93" y="70"/>
                      <a:pt x="93" y="70"/>
                    </a:cubicBezTo>
                    <a:cubicBezTo>
                      <a:pt x="93" y="95"/>
                      <a:pt x="93" y="95"/>
                      <a:pt x="93" y="95"/>
                    </a:cubicBezTo>
                    <a:cubicBezTo>
                      <a:pt x="0" y="95"/>
                      <a:pt x="0" y="95"/>
                      <a:pt x="0" y="95"/>
                    </a:cubicBezTo>
                    <a:lnTo>
                      <a:pt x="6"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26">
                <a:extLst>
                  <a:ext uri="{FF2B5EF4-FFF2-40B4-BE49-F238E27FC236}">
                    <a16:creationId xmlns:a16="http://schemas.microsoft.com/office/drawing/2014/main" id="{E62DCDA7-7FF0-4B81-B591-0C42D6CFC299}"/>
                  </a:ext>
                </a:extLst>
              </p:cNvPr>
              <p:cNvSpPr>
                <a:spLocks/>
              </p:cNvSpPr>
              <p:nvPr/>
            </p:nvSpPr>
            <p:spPr bwMode="auto">
              <a:xfrm>
                <a:off x="6716783" y="4161105"/>
                <a:ext cx="1101697" cy="891553"/>
              </a:xfrm>
              <a:custGeom>
                <a:avLst/>
                <a:gdLst>
                  <a:gd name="T0" fmla="*/ 250 w 253"/>
                  <a:gd name="T1" fmla="*/ 176 h 205"/>
                  <a:gd name="T2" fmla="*/ 250 w 253"/>
                  <a:gd name="T3" fmla="*/ 169 h 205"/>
                  <a:gd name="T4" fmla="*/ 233 w 253"/>
                  <a:gd name="T5" fmla="*/ 155 h 205"/>
                  <a:gd name="T6" fmla="*/ 186 w 253"/>
                  <a:gd name="T7" fmla="*/ 155 h 205"/>
                  <a:gd name="T8" fmla="*/ 157 w 253"/>
                  <a:gd name="T9" fmla="*/ 13 h 205"/>
                  <a:gd name="T10" fmla="*/ 140 w 253"/>
                  <a:gd name="T11" fmla="*/ 0 h 205"/>
                  <a:gd name="T12" fmla="*/ 19 w 253"/>
                  <a:gd name="T13" fmla="*/ 0 h 205"/>
                  <a:gd name="T14" fmla="*/ 2 w 253"/>
                  <a:gd name="T15" fmla="*/ 20 h 205"/>
                  <a:gd name="T16" fmla="*/ 30 w 253"/>
                  <a:gd name="T17" fmla="*/ 155 h 205"/>
                  <a:gd name="T18" fmla="*/ 36 w 253"/>
                  <a:gd name="T19" fmla="*/ 186 h 205"/>
                  <a:gd name="T20" fmla="*/ 60 w 253"/>
                  <a:gd name="T21" fmla="*/ 205 h 205"/>
                  <a:gd name="T22" fmla="*/ 166 w 253"/>
                  <a:gd name="T23" fmla="*/ 205 h 205"/>
                  <a:gd name="T24" fmla="*/ 226 w 253"/>
                  <a:gd name="T25" fmla="*/ 205 h 205"/>
                  <a:gd name="T26" fmla="*/ 250 w 253"/>
                  <a:gd name="T27" fmla="*/ 17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05">
                    <a:moveTo>
                      <a:pt x="250" y="176"/>
                    </a:moveTo>
                    <a:cubicBezTo>
                      <a:pt x="250" y="169"/>
                      <a:pt x="250" y="169"/>
                      <a:pt x="250" y="169"/>
                    </a:cubicBezTo>
                    <a:cubicBezTo>
                      <a:pt x="248" y="161"/>
                      <a:pt x="241" y="155"/>
                      <a:pt x="233" y="155"/>
                    </a:cubicBezTo>
                    <a:cubicBezTo>
                      <a:pt x="186" y="155"/>
                      <a:pt x="186" y="155"/>
                      <a:pt x="186" y="155"/>
                    </a:cubicBezTo>
                    <a:cubicBezTo>
                      <a:pt x="157" y="13"/>
                      <a:pt x="157" y="13"/>
                      <a:pt x="157" y="13"/>
                    </a:cubicBezTo>
                    <a:cubicBezTo>
                      <a:pt x="155" y="5"/>
                      <a:pt x="148" y="0"/>
                      <a:pt x="140" y="0"/>
                    </a:cubicBezTo>
                    <a:cubicBezTo>
                      <a:pt x="19" y="0"/>
                      <a:pt x="19" y="0"/>
                      <a:pt x="19" y="0"/>
                    </a:cubicBezTo>
                    <a:cubicBezTo>
                      <a:pt x="8" y="0"/>
                      <a:pt x="0" y="10"/>
                      <a:pt x="2" y="20"/>
                    </a:cubicBezTo>
                    <a:cubicBezTo>
                      <a:pt x="30" y="155"/>
                      <a:pt x="30" y="155"/>
                      <a:pt x="30" y="155"/>
                    </a:cubicBezTo>
                    <a:cubicBezTo>
                      <a:pt x="36" y="186"/>
                      <a:pt x="36" y="186"/>
                      <a:pt x="36" y="186"/>
                    </a:cubicBezTo>
                    <a:cubicBezTo>
                      <a:pt x="39" y="197"/>
                      <a:pt x="49" y="205"/>
                      <a:pt x="60" y="205"/>
                    </a:cubicBezTo>
                    <a:cubicBezTo>
                      <a:pt x="166" y="205"/>
                      <a:pt x="166" y="205"/>
                      <a:pt x="166" y="205"/>
                    </a:cubicBezTo>
                    <a:cubicBezTo>
                      <a:pt x="226" y="205"/>
                      <a:pt x="226" y="205"/>
                      <a:pt x="226" y="205"/>
                    </a:cubicBezTo>
                    <a:cubicBezTo>
                      <a:pt x="241" y="205"/>
                      <a:pt x="253" y="191"/>
                      <a:pt x="250" y="176"/>
                    </a:cubicBezTo>
                    <a:close/>
                  </a:path>
                </a:pathLst>
              </a:custGeom>
              <a:solidFill>
                <a:srgbClr val="AE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27">
                <a:extLst>
                  <a:ext uri="{FF2B5EF4-FFF2-40B4-BE49-F238E27FC236}">
                    <a16:creationId xmlns:a16="http://schemas.microsoft.com/office/drawing/2014/main" id="{1DF94D10-6AB0-4E1E-A28C-47ECB0D5D615}"/>
                  </a:ext>
                </a:extLst>
              </p:cNvPr>
              <p:cNvSpPr>
                <a:spLocks/>
              </p:cNvSpPr>
              <p:nvPr/>
            </p:nvSpPr>
            <p:spPr bwMode="auto">
              <a:xfrm>
                <a:off x="6716783" y="4161105"/>
                <a:ext cx="840601" cy="891553"/>
              </a:xfrm>
              <a:custGeom>
                <a:avLst/>
                <a:gdLst>
                  <a:gd name="T0" fmla="*/ 166 w 193"/>
                  <a:gd name="T1" fmla="*/ 205 h 205"/>
                  <a:gd name="T2" fmla="*/ 60 w 193"/>
                  <a:gd name="T3" fmla="*/ 205 h 205"/>
                  <a:gd name="T4" fmla="*/ 36 w 193"/>
                  <a:gd name="T5" fmla="*/ 186 h 205"/>
                  <a:gd name="T6" fmla="*/ 30 w 193"/>
                  <a:gd name="T7" fmla="*/ 155 h 205"/>
                  <a:gd name="T8" fmla="*/ 2 w 193"/>
                  <a:gd name="T9" fmla="*/ 20 h 205"/>
                  <a:gd name="T10" fmla="*/ 19 w 193"/>
                  <a:gd name="T11" fmla="*/ 0 h 205"/>
                  <a:gd name="T12" fmla="*/ 140 w 193"/>
                  <a:gd name="T13" fmla="*/ 0 h 205"/>
                  <a:gd name="T14" fmla="*/ 157 w 193"/>
                  <a:gd name="T15" fmla="*/ 13 h 205"/>
                  <a:gd name="T16" fmla="*/ 186 w 193"/>
                  <a:gd name="T17" fmla="*/ 155 h 205"/>
                  <a:gd name="T18" fmla="*/ 190 w 193"/>
                  <a:gd name="T19" fmla="*/ 176 h 205"/>
                  <a:gd name="T20" fmla="*/ 166 w 193"/>
                  <a:gd name="T21"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205">
                    <a:moveTo>
                      <a:pt x="166" y="205"/>
                    </a:moveTo>
                    <a:cubicBezTo>
                      <a:pt x="60" y="205"/>
                      <a:pt x="60" y="205"/>
                      <a:pt x="60" y="205"/>
                    </a:cubicBezTo>
                    <a:cubicBezTo>
                      <a:pt x="49" y="205"/>
                      <a:pt x="39" y="197"/>
                      <a:pt x="36" y="186"/>
                    </a:cubicBezTo>
                    <a:cubicBezTo>
                      <a:pt x="30" y="155"/>
                      <a:pt x="30" y="155"/>
                      <a:pt x="30" y="155"/>
                    </a:cubicBezTo>
                    <a:cubicBezTo>
                      <a:pt x="2" y="20"/>
                      <a:pt x="2" y="20"/>
                      <a:pt x="2" y="20"/>
                    </a:cubicBezTo>
                    <a:cubicBezTo>
                      <a:pt x="0" y="10"/>
                      <a:pt x="8" y="0"/>
                      <a:pt x="19" y="0"/>
                    </a:cubicBezTo>
                    <a:cubicBezTo>
                      <a:pt x="140" y="0"/>
                      <a:pt x="140" y="0"/>
                      <a:pt x="140" y="0"/>
                    </a:cubicBezTo>
                    <a:cubicBezTo>
                      <a:pt x="148" y="0"/>
                      <a:pt x="155" y="5"/>
                      <a:pt x="157" y="13"/>
                    </a:cubicBezTo>
                    <a:cubicBezTo>
                      <a:pt x="186" y="155"/>
                      <a:pt x="186" y="155"/>
                      <a:pt x="186" y="155"/>
                    </a:cubicBezTo>
                    <a:cubicBezTo>
                      <a:pt x="190" y="176"/>
                      <a:pt x="190" y="176"/>
                      <a:pt x="190" y="176"/>
                    </a:cubicBezTo>
                    <a:cubicBezTo>
                      <a:pt x="193" y="191"/>
                      <a:pt x="181" y="205"/>
                      <a:pt x="166" y="205"/>
                    </a:cubicBezTo>
                    <a:close/>
                  </a:path>
                </a:pathLst>
              </a:custGeom>
              <a:solidFill>
                <a:srgbClr val="AE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28">
                <a:extLst>
                  <a:ext uri="{FF2B5EF4-FFF2-40B4-BE49-F238E27FC236}">
                    <a16:creationId xmlns:a16="http://schemas.microsoft.com/office/drawing/2014/main" id="{9CFCC079-D160-43A7-A4E6-A50265C660D3}"/>
                  </a:ext>
                </a:extLst>
              </p:cNvPr>
              <p:cNvSpPr>
                <a:spLocks/>
              </p:cNvSpPr>
              <p:nvPr/>
            </p:nvSpPr>
            <p:spPr bwMode="auto">
              <a:xfrm>
                <a:off x="6716783" y="4161105"/>
                <a:ext cx="1085140" cy="891553"/>
              </a:xfrm>
              <a:custGeom>
                <a:avLst/>
                <a:gdLst>
                  <a:gd name="T0" fmla="*/ 240 w 249"/>
                  <a:gd name="T1" fmla="*/ 191 h 205"/>
                  <a:gd name="T2" fmla="*/ 180 w 249"/>
                  <a:gd name="T3" fmla="*/ 191 h 205"/>
                  <a:gd name="T4" fmla="*/ 74 w 249"/>
                  <a:gd name="T5" fmla="*/ 191 h 205"/>
                  <a:gd name="T6" fmla="*/ 50 w 249"/>
                  <a:gd name="T7" fmla="*/ 172 h 205"/>
                  <a:gd name="T8" fmla="*/ 44 w 249"/>
                  <a:gd name="T9" fmla="*/ 141 h 205"/>
                  <a:gd name="T10" fmla="*/ 16 w 249"/>
                  <a:gd name="T11" fmla="*/ 6 h 205"/>
                  <a:gd name="T12" fmla="*/ 16 w 249"/>
                  <a:gd name="T13" fmla="*/ 0 h 205"/>
                  <a:gd name="T14" fmla="*/ 2 w 249"/>
                  <a:gd name="T15" fmla="*/ 20 h 205"/>
                  <a:gd name="T16" fmla="*/ 30 w 249"/>
                  <a:gd name="T17" fmla="*/ 155 h 205"/>
                  <a:gd name="T18" fmla="*/ 36 w 249"/>
                  <a:gd name="T19" fmla="*/ 186 h 205"/>
                  <a:gd name="T20" fmla="*/ 60 w 249"/>
                  <a:gd name="T21" fmla="*/ 205 h 205"/>
                  <a:gd name="T22" fmla="*/ 166 w 249"/>
                  <a:gd name="T23" fmla="*/ 205 h 205"/>
                  <a:gd name="T24" fmla="*/ 226 w 249"/>
                  <a:gd name="T25" fmla="*/ 205 h 205"/>
                  <a:gd name="T26" fmla="*/ 249 w 249"/>
                  <a:gd name="T27" fmla="*/ 190 h 205"/>
                  <a:gd name="T28" fmla="*/ 240 w 249"/>
                  <a:gd name="T29" fmla="*/ 19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05">
                    <a:moveTo>
                      <a:pt x="240" y="191"/>
                    </a:moveTo>
                    <a:cubicBezTo>
                      <a:pt x="180" y="191"/>
                      <a:pt x="180" y="191"/>
                      <a:pt x="180" y="191"/>
                    </a:cubicBezTo>
                    <a:cubicBezTo>
                      <a:pt x="74" y="191"/>
                      <a:pt x="74" y="191"/>
                      <a:pt x="74" y="191"/>
                    </a:cubicBezTo>
                    <a:cubicBezTo>
                      <a:pt x="63" y="191"/>
                      <a:pt x="53" y="183"/>
                      <a:pt x="50" y="172"/>
                    </a:cubicBezTo>
                    <a:cubicBezTo>
                      <a:pt x="44" y="141"/>
                      <a:pt x="44" y="141"/>
                      <a:pt x="44" y="141"/>
                    </a:cubicBezTo>
                    <a:cubicBezTo>
                      <a:pt x="16" y="6"/>
                      <a:pt x="16" y="6"/>
                      <a:pt x="16" y="6"/>
                    </a:cubicBezTo>
                    <a:cubicBezTo>
                      <a:pt x="16" y="4"/>
                      <a:pt x="16" y="2"/>
                      <a:pt x="16" y="0"/>
                    </a:cubicBezTo>
                    <a:cubicBezTo>
                      <a:pt x="7" y="2"/>
                      <a:pt x="0" y="11"/>
                      <a:pt x="2" y="20"/>
                    </a:cubicBezTo>
                    <a:cubicBezTo>
                      <a:pt x="30" y="155"/>
                      <a:pt x="30" y="155"/>
                      <a:pt x="30" y="155"/>
                    </a:cubicBezTo>
                    <a:cubicBezTo>
                      <a:pt x="36" y="186"/>
                      <a:pt x="36" y="186"/>
                      <a:pt x="36" y="186"/>
                    </a:cubicBezTo>
                    <a:cubicBezTo>
                      <a:pt x="39" y="197"/>
                      <a:pt x="49" y="205"/>
                      <a:pt x="60" y="205"/>
                    </a:cubicBezTo>
                    <a:cubicBezTo>
                      <a:pt x="166" y="205"/>
                      <a:pt x="166" y="205"/>
                      <a:pt x="166" y="205"/>
                    </a:cubicBezTo>
                    <a:cubicBezTo>
                      <a:pt x="226" y="205"/>
                      <a:pt x="226" y="205"/>
                      <a:pt x="226" y="205"/>
                    </a:cubicBezTo>
                    <a:cubicBezTo>
                      <a:pt x="237" y="205"/>
                      <a:pt x="245" y="199"/>
                      <a:pt x="249" y="190"/>
                    </a:cubicBezTo>
                    <a:cubicBezTo>
                      <a:pt x="246" y="191"/>
                      <a:pt x="243" y="191"/>
                      <a:pt x="240" y="191"/>
                    </a:cubicBezTo>
                    <a:close/>
                  </a:path>
                </a:pathLst>
              </a:custGeom>
              <a:solidFill>
                <a:srgbClr val="81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29">
                <a:extLst>
                  <a:ext uri="{FF2B5EF4-FFF2-40B4-BE49-F238E27FC236}">
                    <a16:creationId xmlns:a16="http://schemas.microsoft.com/office/drawing/2014/main" id="{9A9E86E8-300B-4819-9413-ED51BC22CB30}"/>
                  </a:ext>
                </a:extLst>
              </p:cNvPr>
              <p:cNvSpPr>
                <a:spLocks/>
              </p:cNvSpPr>
              <p:nvPr/>
            </p:nvSpPr>
            <p:spPr bwMode="auto">
              <a:xfrm>
                <a:off x="7213502" y="4752078"/>
                <a:ext cx="671207" cy="909384"/>
              </a:xfrm>
              <a:custGeom>
                <a:avLst/>
                <a:gdLst>
                  <a:gd name="T0" fmla="*/ 23 w 154"/>
                  <a:gd name="T1" fmla="*/ 0 h 209"/>
                  <a:gd name="T2" fmla="*/ 44 w 154"/>
                  <a:gd name="T3" fmla="*/ 54 h 209"/>
                  <a:gd name="T4" fmla="*/ 100 w 154"/>
                  <a:gd name="T5" fmla="*/ 83 h 209"/>
                  <a:gd name="T6" fmla="*/ 92 w 154"/>
                  <a:gd name="T7" fmla="*/ 209 h 209"/>
                  <a:gd name="T8" fmla="*/ 130 w 154"/>
                  <a:gd name="T9" fmla="*/ 209 h 209"/>
                  <a:gd name="T10" fmla="*/ 153 w 154"/>
                  <a:gd name="T11" fmla="*/ 56 h 209"/>
                  <a:gd name="T12" fmla="*/ 141 w 154"/>
                  <a:gd name="T13" fmla="*/ 35 h 209"/>
                  <a:gd name="T14" fmla="*/ 72 w 154"/>
                  <a:gd name="T15" fmla="*/ 7 h 209"/>
                  <a:gd name="T16" fmla="*/ 23 w 154"/>
                  <a:gd name="T17"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209">
                    <a:moveTo>
                      <a:pt x="23" y="0"/>
                    </a:moveTo>
                    <a:cubicBezTo>
                      <a:pt x="23" y="0"/>
                      <a:pt x="0" y="45"/>
                      <a:pt x="44" y="54"/>
                    </a:cubicBezTo>
                    <a:cubicBezTo>
                      <a:pt x="100" y="83"/>
                      <a:pt x="100" y="83"/>
                      <a:pt x="100" y="83"/>
                    </a:cubicBezTo>
                    <a:cubicBezTo>
                      <a:pt x="92" y="209"/>
                      <a:pt x="92" y="209"/>
                      <a:pt x="92" y="209"/>
                    </a:cubicBezTo>
                    <a:cubicBezTo>
                      <a:pt x="130" y="209"/>
                      <a:pt x="130" y="209"/>
                      <a:pt x="130" y="209"/>
                    </a:cubicBezTo>
                    <a:cubicBezTo>
                      <a:pt x="153" y="56"/>
                      <a:pt x="153" y="56"/>
                      <a:pt x="153" y="56"/>
                    </a:cubicBezTo>
                    <a:cubicBezTo>
                      <a:pt x="154" y="47"/>
                      <a:pt x="149" y="38"/>
                      <a:pt x="141" y="35"/>
                    </a:cubicBezTo>
                    <a:cubicBezTo>
                      <a:pt x="72" y="7"/>
                      <a:pt x="72" y="7"/>
                      <a:pt x="72" y="7"/>
                    </a:cubicBezTo>
                    <a:lnTo>
                      <a:pt x="23"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30">
                <a:extLst>
                  <a:ext uri="{FF2B5EF4-FFF2-40B4-BE49-F238E27FC236}">
                    <a16:creationId xmlns:a16="http://schemas.microsoft.com/office/drawing/2014/main" id="{189C48DD-F104-462B-885A-610D22478B92}"/>
                  </a:ext>
                </a:extLst>
              </p:cNvPr>
              <p:cNvSpPr>
                <a:spLocks/>
              </p:cNvSpPr>
              <p:nvPr/>
            </p:nvSpPr>
            <p:spPr bwMode="auto">
              <a:xfrm>
                <a:off x="7186755" y="5652546"/>
                <a:ext cx="361713" cy="143922"/>
              </a:xfrm>
              <a:custGeom>
                <a:avLst/>
                <a:gdLst>
                  <a:gd name="T0" fmla="*/ 1 w 83"/>
                  <a:gd name="T1" fmla="*/ 6 h 33"/>
                  <a:gd name="T2" fmla="*/ 0 w 83"/>
                  <a:gd name="T3" fmla="*/ 26 h 33"/>
                  <a:gd name="T4" fmla="*/ 7 w 83"/>
                  <a:gd name="T5" fmla="*/ 33 h 33"/>
                  <a:gd name="T6" fmla="*/ 73 w 83"/>
                  <a:gd name="T7" fmla="*/ 33 h 33"/>
                  <a:gd name="T8" fmla="*/ 79 w 83"/>
                  <a:gd name="T9" fmla="*/ 20 h 33"/>
                  <a:gd name="T10" fmla="*/ 32 w 83"/>
                  <a:gd name="T11" fmla="*/ 1 h 33"/>
                  <a:gd name="T12" fmla="*/ 4 w 83"/>
                  <a:gd name="T13" fmla="*/ 0 h 33"/>
                  <a:gd name="T14" fmla="*/ 1 w 83"/>
                  <a:gd name="T15" fmla="*/ 6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33">
                    <a:moveTo>
                      <a:pt x="1" y="6"/>
                    </a:moveTo>
                    <a:cubicBezTo>
                      <a:pt x="0" y="26"/>
                      <a:pt x="0" y="26"/>
                      <a:pt x="0" y="26"/>
                    </a:cubicBezTo>
                    <a:cubicBezTo>
                      <a:pt x="0" y="30"/>
                      <a:pt x="3" y="33"/>
                      <a:pt x="7" y="33"/>
                    </a:cubicBezTo>
                    <a:cubicBezTo>
                      <a:pt x="73" y="33"/>
                      <a:pt x="73" y="33"/>
                      <a:pt x="73" y="33"/>
                    </a:cubicBezTo>
                    <a:cubicBezTo>
                      <a:pt x="79" y="33"/>
                      <a:pt x="83" y="26"/>
                      <a:pt x="79" y="20"/>
                    </a:cubicBezTo>
                    <a:cubicBezTo>
                      <a:pt x="75" y="14"/>
                      <a:pt x="47" y="6"/>
                      <a:pt x="32" y="1"/>
                    </a:cubicBezTo>
                    <a:cubicBezTo>
                      <a:pt x="4" y="0"/>
                      <a:pt x="4" y="0"/>
                      <a:pt x="4" y="0"/>
                    </a:cubicBezTo>
                    <a:lnTo>
                      <a:pt x="1" y="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31">
                <a:extLst>
                  <a:ext uri="{FF2B5EF4-FFF2-40B4-BE49-F238E27FC236}">
                    <a16:creationId xmlns:a16="http://schemas.microsoft.com/office/drawing/2014/main" id="{8401744B-BED3-46AB-8AA6-D3985FD46CB2}"/>
                  </a:ext>
                </a:extLst>
              </p:cNvPr>
              <p:cNvSpPr>
                <a:spLocks/>
              </p:cNvSpPr>
              <p:nvPr/>
            </p:nvSpPr>
            <p:spPr bwMode="auto">
              <a:xfrm>
                <a:off x="7618519" y="5661462"/>
                <a:ext cx="370629" cy="135007"/>
              </a:xfrm>
              <a:custGeom>
                <a:avLst/>
                <a:gdLst>
                  <a:gd name="T0" fmla="*/ 82 w 85"/>
                  <a:gd name="T1" fmla="*/ 18 h 31"/>
                  <a:gd name="T2" fmla="*/ 38 w 85"/>
                  <a:gd name="T3" fmla="*/ 0 h 31"/>
                  <a:gd name="T4" fmla="*/ 0 w 85"/>
                  <a:gd name="T5" fmla="*/ 0 h 31"/>
                  <a:gd name="T6" fmla="*/ 0 w 85"/>
                  <a:gd name="T7" fmla="*/ 24 h 31"/>
                  <a:gd name="T8" fmla="*/ 7 w 85"/>
                  <a:gd name="T9" fmla="*/ 31 h 31"/>
                  <a:gd name="T10" fmla="*/ 76 w 85"/>
                  <a:gd name="T11" fmla="*/ 31 h 31"/>
                  <a:gd name="T12" fmla="*/ 82 w 85"/>
                  <a:gd name="T13" fmla="*/ 18 h 31"/>
                </a:gdLst>
                <a:ahLst/>
                <a:cxnLst>
                  <a:cxn ang="0">
                    <a:pos x="T0" y="T1"/>
                  </a:cxn>
                  <a:cxn ang="0">
                    <a:pos x="T2" y="T3"/>
                  </a:cxn>
                  <a:cxn ang="0">
                    <a:pos x="T4" y="T5"/>
                  </a:cxn>
                  <a:cxn ang="0">
                    <a:pos x="T6" y="T7"/>
                  </a:cxn>
                  <a:cxn ang="0">
                    <a:pos x="T8" y="T9"/>
                  </a:cxn>
                  <a:cxn ang="0">
                    <a:pos x="T10" y="T11"/>
                  </a:cxn>
                  <a:cxn ang="0">
                    <a:pos x="T12" y="T13"/>
                  </a:cxn>
                </a:cxnLst>
                <a:rect l="0" t="0" r="r" b="b"/>
                <a:pathLst>
                  <a:path w="85" h="31">
                    <a:moveTo>
                      <a:pt x="82" y="18"/>
                    </a:moveTo>
                    <a:cubicBezTo>
                      <a:pt x="78" y="12"/>
                      <a:pt x="53" y="5"/>
                      <a:pt x="38" y="0"/>
                    </a:cubicBezTo>
                    <a:cubicBezTo>
                      <a:pt x="0" y="0"/>
                      <a:pt x="0" y="0"/>
                      <a:pt x="0" y="0"/>
                    </a:cubicBezTo>
                    <a:cubicBezTo>
                      <a:pt x="0" y="24"/>
                      <a:pt x="0" y="24"/>
                      <a:pt x="0" y="24"/>
                    </a:cubicBezTo>
                    <a:cubicBezTo>
                      <a:pt x="0" y="28"/>
                      <a:pt x="3" y="31"/>
                      <a:pt x="7" y="31"/>
                    </a:cubicBezTo>
                    <a:cubicBezTo>
                      <a:pt x="76" y="31"/>
                      <a:pt x="76" y="31"/>
                      <a:pt x="76" y="31"/>
                    </a:cubicBezTo>
                    <a:cubicBezTo>
                      <a:pt x="82" y="31"/>
                      <a:pt x="85" y="24"/>
                      <a:pt x="82" y="1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32">
                <a:extLst>
                  <a:ext uri="{FF2B5EF4-FFF2-40B4-BE49-F238E27FC236}">
                    <a16:creationId xmlns:a16="http://schemas.microsoft.com/office/drawing/2014/main" id="{06ED60C1-0D51-49F1-AB9D-BA90245E08B0}"/>
                  </a:ext>
                </a:extLst>
              </p:cNvPr>
              <p:cNvSpPr>
                <a:spLocks/>
              </p:cNvSpPr>
              <p:nvPr/>
            </p:nvSpPr>
            <p:spPr bwMode="auto">
              <a:xfrm>
                <a:off x="6956227" y="4760993"/>
                <a:ext cx="666113" cy="922121"/>
              </a:xfrm>
              <a:custGeom>
                <a:avLst/>
                <a:gdLst>
                  <a:gd name="T0" fmla="*/ 14 w 153"/>
                  <a:gd name="T1" fmla="*/ 4 h 212"/>
                  <a:gd name="T2" fmla="*/ 45 w 153"/>
                  <a:gd name="T3" fmla="*/ 59 h 212"/>
                  <a:gd name="T4" fmla="*/ 83 w 153"/>
                  <a:gd name="T5" fmla="*/ 75 h 212"/>
                  <a:gd name="T6" fmla="*/ 91 w 153"/>
                  <a:gd name="T7" fmla="*/ 91 h 212"/>
                  <a:gd name="T8" fmla="*/ 54 w 153"/>
                  <a:gd name="T9" fmla="*/ 212 h 212"/>
                  <a:gd name="T10" fmla="*/ 103 w 153"/>
                  <a:gd name="T11" fmla="*/ 212 h 212"/>
                  <a:gd name="T12" fmla="*/ 149 w 153"/>
                  <a:gd name="T13" fmla="*/ 80 h 212"/>
                  <a:gd name="T14" fmla="*/ 138 w 153"/>
                  <a:gd name="T15" fmla="*/ 43 h 212"/>
                  <a:gd name="T16" fmla="*/ 79 w 153"/>
                  <a:gd name="T17" fmla="*/ 0 h 212"/>
                  <a:gd name="T18" fmla="*/ 14 w 153"/>
                  <a:gd name="T19" fmla="*/ 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212">
                    <a:moveTo>
                      <a:pt x="14" y="4"/>
                    </a:moveTo>
                    <a:cubicBezTo>
                      <a:pt x="14" y="4"/>
                      <a:pt x="0" y="51"/>
                      <a:pt x="45" y="59"/>
                    </a:cubicBezTo>
                    <a:cubicBezTo>
                      <a:pt x="83" y="75"/>
                      <a:pt x="83" y="75"/>
                      <a:pt x="83" y="75"/>
                    </a:cubicBezTo>
                    <a:cubicBezTo>
                      <a:pt x="90" y="77"/>
                      <a:pt x="93" y="84"/>
                      <a:pt x="91" y="91"/>
                    </a:cubicBezTo>
                    <a:cubicBezTo>
                      <a:pt x="54" y="212"/>
                      <a:pt x="54" y="212"/>
                      <a:pt x="54" y="212"/>
                    </a:cubicBezTo>
                    <a:cubicBezTo>
                      <a:pt x="103" y="212"/>
                      <a:pt x="103" y="212"/>
                      <a:pt x="103" y="212"/>
                    </a:cubicBezTo>
                    <a:cubicBezTo>
                      <a:pt x="149" y="80"/>
                      <a:pt x="149" y="80"/>
                      <a:pt x="149" y="80"/>
                    </a:cubicBezTo>
                    <a:cubicBezTo>
                      <a:pt x="153" y="67"/>
                      <a:pt x="149" y="52"/>
                      <a:pt x="138" y="43"/>
                    </a:cubicBezTo>
                    <a:cubicBezTo>
                      <a:pt x="79" y="0"/>
                      <a:pt x="79" y="0"/>
                      <a:pt x="79" y="0"/>
                    </a:cubicBezTo>
                    <a:lnTo>
                      <a:pt x="14" y="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33">
                <a:extLst>
                  <a:ext uri="{FF2B5EF4-FFF2-40B4-BE49-F238E27FC236}">
                    <a16:creationId xmlns:a16="http://schemas.microsoft.com/office/drawing/2014/main" id="{63984C06-C676-4891-BD93-B6A86A71A8F1}"/>
                  </a:ext>
                </a:extLst>
              </p:cNvPr>
              <p:cNvSpPr>
                <a:spLocks/>
              </p:cNvSpPr>
              <p:nvPr/>
            </p:nvSpPr>
            <p:spPr bwMode="auto">
              <a:xfrm>
                <a:off x="6990615" y="4040109"/>
                <a:ext cx="496719" cy="742536"/>
              </a:xfrm>
              <a:custGeom>
                <a:avLst/>
                <a:gdLst>
                  <a:gd name="T0" fmla="*/ 5 w 114"/>
                  <a:gd name="T1" fmla="*/ 171 h 171"/>
                  <a:gd name="T2" fmla="*/ 114 w 114"/>
                  <a:gd name="T3" fmla="*/ 171 h 171"/>
                  <a:gd name="T4" fmla="*/ 112 w 114"/>
                  <a:gd name="T5" fmla="*/ 42 h 171"/>
                  <a:gd name="T6" fmla="*/ 107 w 114"/>
                  <a:gd name="T7" fmla="*/ 23 h 171"/>
                  <a:gd name="T8" fmla="*/ 81 w 114"/>
                  <a:gd name="T9" fmla="*/ 4 h 171"/>
                  <a:gd name="T10" fmla="*/ 37 w 114"/>
                  <a:gd name="T11" fmla="*/ 0 h 171"/>
                  <a:gd name="T12" fmla="*/ 28 w 114"/>
                  <a:gd name="T13" fmla="*/ 3 h 171"/>
                  <a:gd name="T14" fmla="*/ 0 w 114"/>
                  <a:gd name="T15" fmla="*/ 18 h 171"/>
                  <a:gd name="T16" fmla="*/ 3 w 114"/>
                  <a:gd name="T17" fmla="*/ 104 h 171"/>
                  <a:gd name="T18" fmla="*/ 5 w 114"/>
                  <a:gd name="T19"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71">
                    <a:moveTo>
                      <a:pt x="5" y="171"/>
                    </a:moveTo>
                    <a:cubicBezTo>
                      <a:pt x="114" y="171"/>
                      <a:pt x="114" y="171"/>
                      <a:pt x="114" y="171"/>
                    </a:cubicBezTo>
                    <a:cubicBezTo>
                      <a:pt x="112" y="42"/>
                      <a:pt x="112" y="42"/>
                      <a:pt x="112" y="42"/>
                    </a:cubicBezTo>
                    <a:cubicBezTo>
                      <a:pt x="111" y="35"/>
                      <a:pt x="113" y="28"/>
                      <a:pt x="107" y="23"/>
                    </a:cubicBezTo>
                    <a:cubicBezTo>
                      <a:pt x="98" y="16"/>
                      <a:pt x="85" y="5"/>
                      <a:pt x="81" y="4"/>
                    </a:cubicBezTo>
                    <a:cubicBezTo>
                      <a:pt x="37" y="0"/>
                      <a:pt x="37" y="0"/>
                      <a:pt x="37" y="0"/>
                    </a:cubicBezTo>
                    <a:cubicBezTo>
                      <a:pt x="37" y="0"/>
                      <a:pt x="33" y="1"/>
                      <a:pt x="28" y="3"/>
                    </a:cubicBezTo>
                    <a:cubicBezTo>
                      <a:pt x="18" y="7"/>
                      <a:pt x="4" y="13"/>
                      <a:pt x="0" y="18"/>
                    </a:cubicBezTo>
                    <a:cubicBezTo>
                      <a:pt x="3" y="104"/>
                      <a:pt x="3" y="104"/>
                      <a:pt x="3" y="104"/>
                    </a:cubicBezTo>
                    <a:lnTo>
                      <a:pt x="5" y="171"/>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34">
                <a:extLst>
                  <a:ext uri="{FF2B5EF4-FFF2-40B4-BE49-F238E27FC236}">
                    <a16:creationId xmlns:a16="http://schemas.microsoft.com/office/drawing/2014/main" id="{AD28A3E6-CEBD-4088-8FC1-5A92C8E92C87}"/>
                  </a:ext>
                </a:extLst>
              </p:cNvPr>
              <p:cNvSpPr>
                <a:spLocks/>
              </p:cNvSpPr>
              <p:nvPr/>
            </p:nvSpPr>
            <p:spPr bwMode="auto">
              <a:xfrm>
                <a:off x="7152367" y="3900008"/>
                <a:ext cx="174488" cy="273834"/>
              </a:xfrm>
              <a:custGeom>
                <a:avLst/>
                <a:gdLst>
                  <a:gd name="T0" fmla="*/ 0 w 40"/>
                  <a:gd name="T1" fmla="*/ 0 h 63"/>
                  <a:gd name="T2" fmla="*/ 0 w 40"/>
                  <a:gd name="T3" fmla="*/ 32 h 63"/>
                  <a:gd name="T4" fmla="*/ 30 w 40"/>
                  <a:gd name="T5" fmla="*/ 60 h 63"/>
                  <a:gd name="T6" fmla="*/ 38 w 40"/>
                  <a:gd name="T7" fmla="*/ 40 h 63"/>
                  <a:gd name="T8" fmla="*/ 38 w 40"/>
                  <a:gd name="T9" fmla="*/ 22 h 63"/>
                  <a:gd name="T10" fmla="*/ 0 w 40"/>
                  <a:gd name="T11" fmla="*/ 0 h 63"/>
                </a:gdLst>
                <a:ahLst/>
                <a:cxnLst>
                  <a:cxn ang="0">
                    <a:pos x="T0" y="T1"/>
                  </a:cxn>
                  <a:cxn ang="0">
                    <a:pos x="T2" y="T3"/>
                  </a:cxn>
                  <a:cxn ang="0">
                    <a:pos x="T4" y="T5"/>
                  </a:cxn>
                  <a:cxn ang="0">
                    <a:pos x="T6" y="T7"/>
                  </a:cxn>
                  <a:cxn ang="0">
                    <a:pos x="T8" y="T9"/>
                  </a:cxn>
                  <a:cxn ang="0">
                    <a:pos x="T10" y="T11"/>
                  </a:cxn>
                </a:cxnLst>
                <a:rect l="0" t="0" r="r" b="b"/>
                <a:pathLst>
                  <a:path w="40" h="63">
                    <a:moveTo>
                      <a:pt x="0" y="0"/>
                    </a:moveTo>
                    <a:cubicBezTo>
                      <a:pt x="0" y="32"/>
                      <a:pt x="0" y="32"/>
                      <a:pt x="0" y="32"/>
                    </a:cubicBezTo>
                    <a:cubicBezTo>
                      <a:pt x="0" y="32"/>
                      <a:pt x="13" y="63"/>
                      <a:pt x="30" y="60"/>
                    </a:cubicBezTo>
                    <a:cubicBezTo>
                      <a:pt x="30" y="60"/>
                      <a:pt x="40" y="56"/>
                      <a:pt x="38" y="40"/>
                    </a:cubicBezTo>
                    <a:cubicBezTo>
                      <a:pt x="38" y="22"/>
                      <a:pt x="38" y="22"/>
                      <a:pt x="38" y="22"/>
                    </a:cubicBezTo>
                    <a:lnTo>
                      <a:pt x="0" y="0"/>
                    </a:lnTo>
                    <a:close/>
                  </a:path>
                </a:pathLst>
              </a:custGeom>
              <a:solidFill>
                <a:srgbClr val="F29F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35">
                <a:extLst>
                  <a:ext uri="{FF2B5EF4-FFF2-40B4-BE49-F238E27FC236}">
                    <a16:creationId xmlns:a16="http://schemas.microsoft.com/office/drawing/2014/main" id="{54A07AD2-37AE-4096-99D2-56F393B05824}"/>
                  </a:ext>
                </a:extLst>
              </p:cNvPr>
              <p:cNvSpPr>
                <a:spLocks/>
              </p:cNvSpPr>
              <p:nvPr/>
            </p:nvSpPr>
            <p:spPr bwMode="auto">
              <a:xfrm>
                <a:off x="7152367" y="3700045"/>
                <a:ext cx="287842" cy="343885"/>
              </a:xfrm>
              <a:custGeom>
                <a:avLst/>
                <a:gdLst>
                  <a:gd name="T0" fmla="*/ 33 w 66"/>
                  <a:gd name="T1" fmla="*/ 0 h 79"/>
                  <a:gd name="T2" fmla="*/ 0 w 66"/>
                  <a:gd name="T3" fmla="*/ 33 h 79"/>
                  <a:gd name="T4" fmla="*/ 0 w 66"/>
                  <a:gd name="T5" fmla="*/ 45 h 79"/>
                  <a:gd name="T6" fmla="*/ 33 w 66"/>
                  <a:gd name="T7" fmla="*/ 79 h 79"/>
                  <a:gd name="T8" fmla="*/ 65 w 66"/>
                  <a:gd name="T9" fmla="*/ 45 h 79"/>
                  <a:gd name="T10" fmla="*/ 65 w 66"/>
                  <a:gd name="T11" fmla="*/ 33 h 79"/>
                  <a:gd name="T12" fmla="*/ 65 w 66"/>
                  <a:gd name="T13" fmla="*/ 11 h 79"/>
                  <a:gd name="T14" fmla="*/ 33 w 66"/>
                  <a:gd name="T15" fmla="*/ 0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9">
                    <a:moveTo>
                      <a:pt x="33" y="0"/>
                    </a:moveTo>
                    <a:cubicBezTo>
                      <a:pt x="14" y="0"/>
                      <a:pt x="0" y="15"/>
                      <a:pt x="0" y="33"/>
                    </a:cubicBezTo>
                    <a:cubicBezTo>
                      <a:pt x="0" y="45"/>
                      <a:pt x="0" y="45"/>
                      <a:pt x="0" y="45"/>
                    </a:cubicBezTo>
                    <a:cubicBezTo>
                      <a:pt x="0" y="63"/>
                      <a:pt x="14" y="79"/>
                      <a:pt x="33" y="79"/>
                    </a:cubicBezTo>
                    <a:cubicBezTo>
                      <a:pt x="51" y="79"/>
                      <a:pt x="65" y="63"/>
                      <a:pt x="65" y="45"/>
                    </a:cubicBezTo>
                    <a:cubicBezTo>
                      <a:pt x="65" y="33"/>
                      <a:pt x="65" y="33"/>
                      <a:pt x="65" y="33"/>
                    </a:cubicBezTo>
                    <a:cubicBezTo>
                      <a:pt x="65" y="33"/>
                      <a:pt x="64" y="16"/>
                      <a:pt x="65" y="11"/>
                    </a:cubicBezTo>
                    <a:cubicBezTo>
                      <a:pt x="66" y="6"/>
                      <a:pt x="33" y="0"/>
                      <a:pt x="33" y="0"/>
                    </a:cubicBezTo>
                    <a:close/>
                  </a:path>
                </a:pathLst>
              </a:custGeom>
              <a:solidFill>
                <a:srgbClr val="FBB7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37">
                <a:extLst>
                  <a:ext uri="{FF2B5EF4-FFF2-40B4-BE49-F238E27FC236}">
                    <a16:creationId xmlns:a16="http://schemas.microsoft.com/office/drawing/2014/main" id="{245C02C2-56FD-400D-9616-78F756EF5A2D}"/>
                  </a:ext>
                </a:extLst>
              </p:cNvPr>
              <p:cNvSpPr>
                <a:spLocks/>
              </p:cNvSpPr>
              <p:nvPr/>
            </p:nvSpPr>
            <p:spPr bwMode="auto">
              <a:xfrm>
                <a:off x="7109063" y="3843967"/>
                <a:ext cx="68776" cy="82787"/>
              </a:xfrm>
              <a:custGeom>
                <a:avLst/>
                <a:gdLst>
                  <a:gd name="T0" fmla="*/ 0 w 16"/>
                  <a:gd name="T1" fmla="*/ 9 h 19"/>
                  <a:gd name="T2" fmla="*/ 8 w 16"/>
                  <a:gd name="T3" fmla="*/ 0 h 19"/>
                  <a:gd name="T4" fmla="*/ 16 w 16"/>
                  <a:gd name="T5" fmla="*/ 9 h 19"/>
                  <a:gd name="T6" fmla="*/ 10 w 16"/>
                  <a:gd name="T7" fmla="*/ 19 h 19"/>
                  <a:gd name="T8" fmla="*/ 0 w 16"/>
                  <a:gd name="T9" fmla="*/ 9 h 19"/>
                </a:gdLst>
                <a:ahLst/>
                <a:cxnLst>
                  <a:cxn ang="0">
                    <a:pos x="T0" y="T1"/>
                  </a:cxn>
                  <a:cxn ang="0">
                    <a:pos x="T2" y="T3"/>
                  </a:cxn>
                  <a:cxn ang="0">
                    <a:pos x="T4" y="T5"/>
                  </a:cxn>
                  <a:cxn ang="0">
                    <a:pos x="T6" y="T7"/>
                  </a:cxn>
                  <a:cxn ang="0">
                    <a:pos x="T8" y="T9"/>
                  </a:cxn>
                </a:cxnLst>
                <a:rect l="0" t="0" r="r" b="b"/>
                <a:pathLst>
                  <a:path w="16" h="19">
                    <a:moveTo>
                      <a:pt x="0" y="9"/>
                    </a:moveTo>
                    <a:cubicBezTo>
                      <a:pt x="0" y="4"/>
                      <a:pt x="3" y="0"/>
                      <a:pt x="8" y="0"/>
                    </a:cubicBezTo>
                    <a:cubicBezTo>
                      <a:pt x="13" y="0"/>
                      <a:pt x="16" y="4"/>
                      <a:pt x="16" y="9"/>
                    </a:cubicBezTo>
                    <a:cubicBezTo>
                      <a:pt x="16" y="13"/>
                      <a:pt x="15" y="19"/>
                      <a:pt x="10" y="19"/>
                    </a:cubicBezTo>
                    <a:cubicBezTo>
                      <a:pt x="6" y="19"/>
                      <a:pt x="0" y="13"/>
                      <a:pt x="0" y="9"/>
                    </a:cubicBezTo>
                    <a:close/>
                  </a:path>
                </a:pathLst>
              </a:custGeom>
              <a:solidFill>
                <a:srgbClr val="FBB7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38">
                <a:extLst>
                  <a:ext uri="{FF2B5EF4-FFF2-40B4-BE49-F238E27FC236}">
                    <a16:creationId xmlns:a16="http://schemas.microsoft.com/office/drawing/2014/main" id="{4F5E8652-8AD9-4EA0-9F73-BDEF33B16FEE}"/>
                  </a:ext>
                </a:extLst>
              </p:cNvPr>
              <p:cNvSpPr>
                <a:spLocks/>
              </p:cNvSpPr>
              <p:nvPr/>
            </p:nvSpPr>
            <p:spPr bwMode="auto">
              <a:xfrm>
                <a:off x="7112884" y="4040109"/>
                <a:ext cx="170668" cy="185953"/>
              </a:xfrm>
              <a:custGeom>
                <a:avLst/>
                <a:gdLst>
                  <a:gd name="T0" fmla="*/ 0 w 39"/>
                  <a:gd name="T1" fmla="*/ 3 h 43"/>
                  <a:gd name="T2" fmla="*/ 27 w 39"/>
                  <a:gd name="T3" fmla="*/ 43 h 43"/>
                  <a:gd name="T4" fmla="*/ 39 w 39"/>
                  <a:gd name="T5" fmla="*/ 28 h 43"/>
                  <a:gd name="T6" fmla="*/ 9 w 39"/>
                  <a:gd name="T7" fmla="*/ 0 h 43"/>
                  <a:gd name="T8" fmla="*/ 0 w 39"/>
                  <a:gd name="T9" fmla="*/ 3 h 43"/>
                </a:gdLst>
                <a:ahLst/>
                <a:cxnLst>
                  <a:cxn ang="0">
                    <a:pos x="T0" y="T1"/>
                  </a:cxn>
                  <a:cxn ang="0">
                    <a:pos x="T2" y="T3"/>
                  </a:cxn>
                  <a:cxn ang="0">
                    <a:pos x="T4" y="T5"/>
                  </a:cxn>
                  <a:cxn ang="0">
                    <a:pos x="T6" y="T7"/>
                  </a:cxn>
                  <a:cxn ang="0">
                    <a:pos x="T8" y="T9"/>
                  </a:cxn>
                </a:cxnLst>
                <a:rect l="0" t="0" r="r" b="b"/>
                <a:pathLst>
                  <a:path w="39" h="43">
                    <a:moveTo>
                      <a:pt x="0" y="3"/>
                    </a:moveTo>
                    <a:cubicBezTo>
                      <a:pt x="4" y="33"/>
                      <a:pt x="27" y="43"/>
                      <a:pt x="27" y="43"/>
                    </a:cubicBezTo>
                    <a:cubicBezTo>
                      <a:pt x="39" y="28"/>
                      <a:pt x="39" y="28"/>
                      <a:pt x="39" y="28"/>
                    </a:cubicBezTo>
                    <a:cubicBezTo>
                      <a:pt x="22" y="30"/>
                      <a:pt x="9" y="0"/>
                      <a:pt x="9" y="0"/>
                    </a:cubicBezTo>
                    <a:cubicBezTo>
                      <a:pt x="9" y="0"/>
                      <a:pt x="5" y="1"/>
                      <a:pt x="0" y="3"/>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39">
                <a:extLst>
                  <a:ext uri="{FF2B5EF4-FFF2-40B4-BE49-F238E27FC236}">
                    <a16:creationId xmlns:a16="http://schemas.microsoft.com/office/drawing/2014/main" id="{C9AC420E-04BA-402B-9417-7C1371BAE687}"/>
                  </a:ext>
                </a:extLst>
              </p:cNvPr>
              <p:cNvSpPr>
                <a:spLocks/>
              </p:cNvSpPr>
              <p:nvPr/>
            </p:nvSpPr>
            <p:spPr bwMode="auto">
              <a:xfrm>
                <a:off x="7283552" y="4047751"/>
                <a:ext cx="90428" cy="156659"/>
              </a:xfrm>
              <a:custGeom>
                <a:avLst/>
                <a:gdLst>
                  <a:gd name="T0" fmla="*/ 0 w 21"/>
                  <a:gd name="T1" fmla="*/ 26 h 36"/>
                  <a:gd name="T2" fmla="*/ 13 w 21"/>
                  <a:gd name="T3" fmla="*/ 36 h 36"/>
                  <a:gd name="T4" fmla="*/ 14 w 21"/>
                  <a:gd name="T5" fmla="*/ 2 h 36"/>
                  <a:gd name="T6" fmla="*/ 8 w 21"/>
                  <a:gd name="T7" fmla="*/ 0 h 36"/>
                  <a:gd name="T8" fmla="*/ 8 w 21"/>
                  <a:gd name="T9" fmla="*/ 6 h 36"/>
                  <a:gd name="T10" fmla="*/ 0 w 21"/>
                  <a:gd name="T11" fmla="*/ 26 h 36"/>
                  <a:gd name="T12" fmla="*/ 0 w 21"/>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21" h="36">
                    <a:moveTo>
                      <a:pt x="0" y="26"/>
                    </a:moveTo>
                    <a:cubicBezTo>
                      <a:pt x="13" y="36"/>
                      <a:pt x="13" y="36"/>
                      <a:pt x="13" y="36"/>
                    </a:cubicBezTo>
                    <a:cubicBezTo>
                      <a:pt x="13" y="36"/>
                      <a:pt x="21" y="16"/>
                      <a:pt x="14" y="2"/>
                    </a:cubicBezTo>
                    <a:cubicBezTo>
                      <a:pt x="12" y="1"/>
                      <a:pt x="10" y="1"/>
                      <a:pt x="8" y="0"/>
                    </a:cubicBezTo>
                    <a:cubicBezTo>
                      <a:pt x="8" y="6"/>
                      <a:pt x="8" y="6"/>
                      <a:pt x="8" y="6"/>
                    </a:cubicBezTo>
                    <a:cubicBezTo>
                      <a:pt x="10" y="22"/>
                      <a:pt x="0" y="26"/>
                      <a:pt x="0" y="26"/>
                    </a:cubicBezTo>
                    <a:cubicBezTo>
                      <a:pt x="0" y="26"/>
                      <a:pt x="0" y="26"/>
                      <a:pt x="0" y="2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40">
                <a:extLst>
                  <a:ext uri="{FF2B5EF4-FFF2-40B4-BE49-F238E27FC236}">
                    <a16:creationId xmlns:a16="http://schemas.microsoft.com/office/drawing/2014/main" id="{602963DD-1091-4B7A-B578-90910EB1C37B}"/>
                  </a:ext>
                </a:extLst>
              </p:cNvPr>
              <p:cNvSpPr>
                <a:spLocks/>
              </p:cNvSpPr>
              <p:nvPr/>
            </p:nvSpPr>
            <p:spPr bwMode="auto">
              <a:xfrm>
                <a:off x="7230059" y="4161105"/>
                <a:ext cx="100617" cy="100618"/>
              </a:xfrm>
              <a:custGeom>
                <a:avLst/>
                <a:gdLst>
                  <a:gd name="T0" fmla="*/ 79 w 79"/>
                  <a:gd name="T1" fmla="*/ 31 h 79"/>
                  <a:gd name="T2" fmla="*/ 69 w 79"/>
                  <a:gd name="T3" fmla="*/ 75 h 79"/>
                  <a:gd name="T4" fmla="*/ 18 w 79"/>
                  <a:gd name="T5" fmla="*/ 79 h 79"/>
                  <a:gd name="T6" fmla="*/ 0 w 79"/>
                  <a:gd name="T7" fmla="*/ 48 h 79"/>
                  <a:gd name="T8" fmla="*/ 42 w 79"/>
                  <a:gd name="T9" fmla="*/ 0 h 79"/>
                  <a:gd name="T10" fmla="*/ 79 w 79"/>
                  <a:gd name="T11" fmla="*/ 31 h 79"/>
                </a:gdLst>
                <a:ahLst/>
                <a:cxnLst>
                  <a:cxn ang="0">
                    <a:pos x="T0" y="T1"/>
                  </a:cxn>
                  <a:cxn ang="0">
                    <a:pos x="T2" y="T3"/>
                  </a:cxn>
                  <a:cxn ang="0">
                    <a:pos x="T4" y="T5"/>
                  </a:cxn>
                  <a:cxn ang="0">
                    <a:pos x="T6" y="T7"/>
                  </a:cxn>
                  <a:cxn ang="0">
                    <a:pos x="T8" y="T9"/>
                  </a:cxn>
                  <a:cxn ang="0">
                    <a:pos x="T10" y="T11"/>
                  </a:cxn>
                </a:cxnLst>
                <a:rect l="0" t="0" r="r" b="b"/>
                <a:pathLst>
                  <a:path w="79" h="79">
                    <a:moveTo>
                      <a:pt x="79" y="31"/>
                    </a:moveTo>
                    <a:lnTo>
                      <a:pt x="69" y="75"/>
                    </a:lnTo>
                    <a:lnTo>
                      <a:pt x="18" y="79"/>
                    </a:lnTo>
                    <a:lnTo>
                      <a:pt x="0" y="48"/>
                    </a:lnTo>
                    <a:lnTo>
                      <a:pt x="42" y="0"/>
                    </a:lnTo>
                    <a:lnTo>
                      <a:pt x="79" y="31"/>
                    </a:lnTo>
                    <a:close/>
                  </a:path>
                </a:pathLst>
              </a:custGeom>
              <a:solidFill>
                <a:srgbClr val="726D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41">
                <a:extLst>
                  <a:ext uri="{FF2B5EF4-FFF2-40B4-BE49-F238E27FC236}">
                    <a16:creationId xmlns:a16="http://schemas.microsoft.com/office/drawing/2014/main" id="{3544AE8E-7B4D-4CA7-971F-73B12EDDC829}"/>
                  </a:ext>
                </a:extLst>
              </p:cNvPr>
              <p:cNvSpPr>
                <a:spLocks/>
              </p:cNvSpPr>
              <p:nvPr/>
            </p:nvSpPr>
            <p:spPr bwMode="auto">
              <a:xfrm>
                <a:off x="7238974" y="4256629"/>
                <a:ext cx="131185" cy="408841"/>
              </a:xfrm>
              <a:custGeom>
                <a:avLst/>
                <a:gdLst>
                  <a:gd name="T0" fmla="*/ 62 w 103"/>
                  <a:gd name="T1" fmla="*/ 0 h 321"/>
                  <a:gd name="T2" fmla="*/ 103 w 103"/>
                  <a:gd name="T3" fmla="*/ 260 h 321"/>
                  <a:gd name="T4" fmla="*/ 58 w 103"/>
                  <a:gd name="T5" fmla="*/ 321 h 321"/>
                  <a:gd name="T6" fmla="*/ 0 w 103"/>
                  <a:gd name="T7" fmla="*/ 266 h 321"/>
                  <a:gd name="T8" fmla="*/ 11 w 103"/>
                  <a:gd name="T9" fmla="*/ 4 h 321"/>
                  <a:gd name="T10" fmla="*/ 62 w 103"/>
                  <a:gd name="T11" fmla="*/ 0 h 321"/>
                </a:gdLst>
                <a:ahLst/>
                <a:cxnLst>
                  <a:cxn ang="0">
                    <a:pos x="T0" y="T1"/>
                  </a:cxn>
                  <a:cxn ang="0">
                    <a:pos x="T2" y="T3"/>
                  </a:cxn>
                  <a:cxn ang="0">
                    <a:pos x="T4" y="T5"/>
                  </a:cxn>
                  <a:cxn ang="0">
                    <a:pos x="T6" y="T7"/>
                  </a:cxn>
                  <a:cxn ang="0">
                    <a:pos x="T8" y="T9"/>
                  </a:cxn>
                  <a:cxn ang="0">
                    <a:pos x="T10" y="T11"/>
                  </a:cxn>
                </a:cxnLst>
                <a:rect l="0" t="0" r="r" b="b"/>
                <a:pathLst>
                  <a:path w="103" h="321">
                    <a:moveTo>
                      <a:pt x="62" y="0"/>
                    </a:moveTo>
                    <a:lnTo>
                      <a:pt x="103" y="260"/>
                    </a:lnTo>
                    <a:lnTo>
                      <a:pt x="58" y="321"/>
                    </a:lnTo>
                    <a:lnTo>
                      <a:pt x="0" y="266"/>
                    </a:lnTo>
                    <a:lnTo>
                      <a:pt x="11" y="4"/>
                    </a:lnTo>
                    <a:lnTo>
                      <a:pt x="6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42">
                <a:extLst>
                  <a:ext uri="{FF2B5EF4-FFF2-40B4-BE49-F238E27FC236}">
                    <a16:creationId xmlns:a16="http://schemas.microsoft.com/office/drawing/2014/main" id="{BF69C69C-9FFF-4E23-A850-5F1CA95FBEC5}"/>
                  </a:ext>
                </a:extLst>
              </p:cNvPr>
              <p:cNvSpPr>
                <a:spLocks/>
              </p:cNvSpPr>
              <p:nvPr/>
            </p:nvSpPr>
            <p:spPr bwMode="auto">
              <a:xfrm>
                <a:off x="6659469" y="4582683"/>
                <a:ext cx="2310380" cy="100618"/>
              </a:xfrm>
              <a:custGeom>
                <a:avLst/>
                <a:gdLst>
                  <a:gd name="T0" fmla="*/ 520 w 530"/>
                  <a:gd name="T1" fmla="*/ 0 h 23"/>
                  <a:gd name="T2" fmla="*/ 10 w 530"/>
                  <a:gd name="T3" fmla="*/ 0 h 23"/>
                  <a:gd name="T4" fmla="*/ 0 w 530"/>
                  <a:gd name="T5" fmla="*/ 10 h 23"/>
                  <a:gd name="T6" fmla="*/ 0 w 530"/>
                  <a:gd name="T7" fmla="*/ 13 h 23"/>
                  <a:gd name="T8" fmla="*/ 10 w 530"/>
                  <a:gd name="T9" fmla="*/ 23 h 23"/>
                  <a:gd name="T10" fmla="*/ 520 w 530"/>
                  <a:gd name="T11" fmla="*/ 23 h 23"/>
                  <a:gd name="T12" fmla="*/ 530 w 530"/>
                  <a:gd name="T13" fmla="*/ 13 h 23"/>
                  <a:gd name="T14" fmla="*/ 530 w 530"/>
                  <a:gd name="T15" fmla="*/ 10 h 23"/>
                  <a:gd name="T16" fmla="*/ 520 w 530"/>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0" h="23">
                    <a:moveTo>
                      <a:pt x="520" y="0"/>
                    </a:moveTo>
                    <a:cubicBezTo>
                      <a:pt x="10" y="0"/>
                      <a:pt x="10" y="0"/>
                      <a:pt x="10" y="0"/>
                    </a:cubicBezTo>
                    <a:cubicBezTo>
                      <a:pt x="5" y="0"/>
                      <a:pt x="0" y="5"/>
                      <a:pt x="0" y="10"/>
                    </a:cubicBezTo>
                    <a:cubicBezTo>
                      <a:pt x="0" y="13"/>
                      <a:pt x="0" y="13"/>
                      <a:pt x="0" y="13"/>
                    </a:cubicBezTo>
                    <a:cubicBezTo>
                      <a:pt x="0" y="18"/>
                      <a:pt x="5" y="23"/>
                      <a:pt x="10" y="23"/>
                    </a:cubicBezTo>
                    <a:cubicBezTo>
                      <a:pt x="520" y="23"/>
                      <a:pt x="520" y="23"/>
                      <a:pt x="520" y="23"/>
                    </a:cubicBezTo>
                    <a:cubicBezTo>
                      <a:pt x="525" y="23"/>
                      <a:pt x="530" y="18"/>
                      <a:pt x="530" y="13"/>
                    </a:cubicBezTo>
                    <a:cubicBezTo>
                      <a:pt x="530" y="10"/>
                      <a:pt x="530" y="10"/>
                      <a:pt x="530" y="10"/>
                    </a:cubicBezTo>
                    <a:cubicBezTo>
                      <a:pt x="530" y="5"/>
                      <a:pt x="525" y="0"/>
                      <a:pt x="520" y="0"/>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43">
                <a:extLst>
                  <a:ext uri="{FF2B5EF4-FFF2-40B4-BE49-F238E27FC236}">
                    <a16:creationId xmlns:a16="http://schemas.microsoft.com/office/drawing/2014/main" id="{12CF73FE-336A-4F34-AB61-5D13AFE08C67}"/>
                  </a:ext>
                </a:extLst>
              </p:cNvPr>
              <p:cNvSpPr>
                <a:spLocks/>
              </p:cNvSpPr>
              <p:nvPr/>
            </p:nvSpPr>
            <p:spPr bwMode="auto">
              <a:xfrm>
                <a:off x="7056844" y="4683301"/>
                <a:ext cx="282748" cy="1116989"/>
              </a:xfrm>
              <a:custGeom>
                <a:avLst/>
                <a:gdLst>
                  <a:gd name="T0" fmla="*/ 51 w 222"/>
                  <a:gd name="T1" fmla="*/ 877 h 877"/>
                  <a:gd name="T2" fmla="*/ 0 w 222"/>
                  <a:gd name="T3" fmla="*/ 877 h 877"/>
                  <a:gd name="T4" fmla="*/ 171 w 222"/>
                  <a:gd name="T5" fmla="*/ 0 h 877"/>
                  <a:gd name="T6" fmla="*/ 222 w 222"/>
                  <a:gd name="T7" fmla="*/ 0 h 877"/>
                  <a:gd name="T8" fmla="*/ 51 w 222"/>
                  <a:gd name="T9" fmla="*/ 877 h 877"/>
                </a:gdLst>
                <a:ahLst/>
                <a:cxnLst>
                  <a:cxn ang="0">
                    <a:pos x="T0" y="T1"/>
                  </a:cxn>
                  <a:cxn ang="0">
                    <a:pos x="T2" y="T3"/>
                  </a:cxn>
                  <a:cxn ang="0">
                    <a:pos x="T4" y="T5"/>
                  </a:cxn>
                  <a:cxn ang="0">
                    <a:pos x="T6" y="T7"/>
                  </a:cxn>
                  <a:cxn ang="0">
                    <a:pos x="T8" y="T9"/>
                  </a:cxn>
                </a:cxnLst>
                <a:rect l="0" t="0" r="r" b="b"/>
                <a:pathLst>
                  <a:path w="222" h="877">
                    <a:moveTo>
                      <a:pt x="51" y="877"/>
                    </a:moveTo>
                    <a:lnTo>
                      <a:pt x="0" y="877"/>
                    </a:lnTo>
                    <a:lnTo>
                      <a:pt x="171" y="0"/>
                    </a:lnTo>
                    <a:lnTo>
                      <a:pt x="222" y="0"/>
                    </a:lnTo>
                    <a:lnTo>
                      <a:pt x="51" y="87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44">
                <a:extLst>
                  <a:ext uri="{FF2B5EF4-FFF2-40B4-BE49-F238E27FC236}">
                    <a16:creationId xmlns:a16="http://schemas.microsoft.com/office/drawing/2014/main" id="{25928A62-2161-4DE6-B142-E8EE49E5B905}"/>
                  </a:ext>
                </a:extLst>
              </p:cNvPr>
              <p:cNvSpPr>
                <a:spLocks/>
              </p:cNvSpPr>
              <p:nvPr/>
            </p:nvSpPr>
            <p:spPr bwMode="auto">
              <a:xfrm>
                <a:off x="7470777" y="4683301"/>
                <a:ext cx="278927" cy="1116989"/>
              </a:xfrm>
              <a:custGeom>
                <a:avLst/>
                <a:gdLst>
                  <a:gd name="T0" fmla="*/ 51 w 219"/>
                  <a:gd name="T1" fmla="*/ 877 h 877"/>
                  <a:gd name="T2" fmla="*/ 0 w 219"/>
                  <a:gd name="T3" fmla="*/ 877 h 877"/>
                  <a:gd name="T4" fmla="*/ 167 w 219"/>
                  <a:gd name="T5" fmla="*/ 0 h 877"/>
                  <a:gd name="T6" fmla="*/ 219 w 219"/>
                  <a:gd name="T7" fmla="*/ 0 h 877"/>
                  <a:gd name="T8" fmla="*/ 51 w 219"/>
                  <a:gd name="T9" fmla="*/ 877 h 877"/>
                </a:gdLst>
                <a:ahLst/>
                <a:cxnLst>
                  <a:cxn ang="0">
                    <a:pos x="T0" y="T1"/>
                  </a:cxn>
                  <a:cxn ang="0">
                    <a:pos x="T2" y="T3"/>
                  </a:cxn>
                  <a:cxn ang="0">
                    <a:pos x="T4" y="T5"/>
                  </a:cxn>
                  <a:cxn ang="0">
                    <a:pos x="T6" y="T7"/>
                  </a:cxn>
                  <a:cxn ang="0">
                    <a:pos x="T8" y="T9"/>
                  </a:cxn>
                </a:cxnLst>
                <a:rect l="0" t="0" r="r" b="b"/>
                <a:pathLst>
                  <a:path w="219" h="877">
                    <a:moveTo>
                      <a:pt x="51" y="877"/>
                    </a:moveTo>
                    <a:lnTo>
                      <a:pt x="0" y="877"/>
                    </a:lnTo>
                    <a:lnTo>
                      <a:pt x="167" y="0"/>
                    </a:lnTo>
                    <a:lnTo>
                      <a:pt x="219" y="0"/>
                    </a:lnTo>
                    <a:lnTo>
                      <a:pt x="51" y="877"/>
                    </a:lnTo>
                    <a:close/>
                  </a:path>
                </a:pathLst>
              </a:custGeom>
              <a:solidFill>
                <a:srgbClr val="81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45">
                <a:extLst>
                  <a:ext uri="{FF2B5EF4-FFF2-40B4-BE49-F238E27FC236}">
                    <a16:creationId xmlns:a16="http://schemas.microsoft.com/office/drawing/2014/main" id="{D41E4CA8-78E1-4C2D-A02E-7FE8AFA14B97}"/>
                  </a:ext>
                </a:extLst>
              </p:cNvPr>
              <p:cNvSpPr>
                <a:spLocks/>
              </p:cNvSpPr>
              <p:nvPr/>
            </p:nvSpPr>
            <p:spPr bwMode="auto">
              <a:xfrm>
                <a:off x="8620872" y="4683301"/>
                <a:ext cx="278927" cy="1116989"/>
              </a:xfrm>
              <a:custGeom>
                <a:avLst/>
                <a:gdLst>
                  <a:gd name="T0" fmla="*/ 168 w 219"/>
                  <a:gd name="T1" fmla="*/ 877 h 877"/>
                  <a:gd name="T2" fmla="*/ 219 w 219"/>
                  <a:gd name="T3" fmla="*/ 877 h 877"/>
                  <a:gd name="T4" fmla="*/ 51 w 219"/>
                  <a:gd name="T5" fmla="*/ 0 h 877"/>
                  <a:gd name="T6" fmla="*/ 0 w 219"/>
                  <a:gd name="T7" fmla="*/ 0 h 877"/>
                  <a:gd name="T8" fmla="*/ 168 w 219"/>
                  <a:gd name="T9" fmla="*/ 877 h 877"/>
                </a:gdLst>
                <a:ahLst/>
                <a:cxnLst>
                  <a:cxn ang="0">
                    <a:pos x="T0" y="T1"/>
                  </a:cxn>
                  <a:cxn ang="0">
                    <a:pos x="T2" y="T3"/>
                  </a:cxn>
                  <a:cxn ang="0">
                    <a:pos x="T4" y="T5"/>
                  </a:cxn>
                  <a:cxn ang="0">
                    <a:pos x="T6" y="T7"/>
                  </a:cxn>
                  <a:cxn ang="0">
                    <a:pos x="T8" y="T9"/>
                  </a:cxn>
                </a:cxnLst>
                <a:rect l="0" t="0" r="r" b="b"/>
                <a:pathLst>
                  <a:path w="219" h="877">
                    <a:moveTo>
                      <a:pt x="168" y="877"/>
                    </a:moveTo>
                    <a:lnTo>
                      <a:pt x="219" y="877"/>
                    </a:lnTo>
                    <a:lnTo>
                      <a:pt x="51" y="0"/>
                    </a:lnTo>
                    <a:lnTo>
                      <a:pt x="0" y="0"/>
                    </a:lnTo>
                    <a:lnTo>
                      <a:pt x="168" y="877"/>
                    </a:lnTo>
                    <a:close/>
                  </a:path>
                </a:pathLst>
              </a:custGeom>
              <a:solidFill>
                <a:srgbClr val="81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46">
                <a:extLst>
                  <a:ext uri="{FF2B5EF4-FFF2-40B4-BE49-F238E27FC236}">
                    <a16:creationId xmlns:a16="http://schemas.microsoft.com/office/drawing/2014/main" id="{E676E271-15E0-44DC-BA91-557EC5F41D7D}"/>
                  </a:ext>
                </a:extLst>
              </p:cNvPr>
              <p:cNvSpPr>
                <a:spLocks/>
              </p:cNvSpPr>
              <p:nvPr/>
            </p:nvSpPr>
            <p:spPr bwMode="auto">
              <a:xfrm>
                <a:off x="8206940" y="4683301"/>
                <a:ext cx="282748" cy="1116989"/>
              </a:xfrm>
              <a:custGeom>
                <a:avLst/>
                <a:gdLst>
                  <a:gd name="T0" fmla="*/ 171 w 222"/>
                  <a:gd name="T1" fmla="*/ 877 h 877"/>
                  <a:gd name="T2" fmla="*/ 222 w 222"/>
                  <a:gd name="T3" fmla="*/ 877 h 877"/>
                  <a:gd name="T4" fmla="*/ 51 w 222"/>
                  <a:gd name="T5" fmla="*/ 0 h 877"/>
                  <a:gd name="T6" fmla="*/ 0 w 222"/>
                  <a:gd name="T7" fmla="*/ 0 h 877"/>
                  <a:gd name="T8" fmla="*/ 171 w 222"/>
                  <a:gd name="T9" fmla="*/ 877 h 877"/>
                </a:gdLst>
                <a:ahLst/>
                <a:cxnLst>
                  <a:cxn ang="0">
                    <a:pos x="T0" y="T1"/>
                  </a:cxn>
                  <a:cxn ang="0">
                    <a:pos x="T2" y="T3"/>
                  </a:cxn>
                  <a:cxn ang="0">
                    <a:pos x="T4" y="T5"/>
                  </a:cxn>
                  <a:cxn ang="0">
                    <a:pos x="T6" y="T7"/>
                  </a:cxn>
                  <a:cxn ang="0">
                    <a:pos x="T8" y="T9"/>
                  </a:cxn>
                </a:cxnLst>
                <a:rect l="0" t="0" r="r" b="b"/>
                <a:pathLst>
                  <a:path w="222" h="877">
                    <a:moveTo>
                      <a:pt x="171" y="877"/>
                    </a:moveTo>
                    <a:lnTo>
                      <a:pt x="222" y="877"/>
                    </a:lnTo>
                    <a:lnTo>
                      <a:pt x="51" y="0"/>
                    </a:lnTo>
                    <a:lnTo>
                      <a:pt x="0" y="0"/>
                    </a:lnTo>
                    <a:lnTo>
                      <a:pt x="171" y="87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47">
                <a:extLst>
                  <a:ext uri="{FF2B5EF4-FFF2-40B4-BE49-F238E27FC236}">
                    <a16:creationId xmlns:a16="http://schemas.microsoft.com/office/drawing/2014/main" id="{2AB529D6-0C24-468C-9942-69C29C7B6F89}"/>
                  </a:ext>
                </a:extLst>
              </p:cNvPr>
              <p:cNvSpPr>
                <a:spLocks/>
              </p:cNvSpPr>
              <p:nvPr/>
            </p:nvSpPr>
            <p:spPr bwMode="auto">
              <a:xfrm>
                <a:off x="7165103" y="4683301"/>
                <a:ext cx="1642994" cy="64956"/>
              </a:xfrm>
              <a:custGeom>
                <a:avLst/>
                <a:gdLst>
                  <a:gd name="T0" fmla="*/ 377 w 377"/>
                  <a:gd name="T1" fmla="*/ 0 h 15"/>
                  <a:gd name="T2" fmla="*/ 0 w 377"/>
                  <a:gd name="T3" fmla="*/ 0 h 15"/>
                  <a:gd name="T4" fmla="*/ 0 w 377"/>
                  <a:gd name="T5" fmla="*/ 0 h 15"/>
                  <a:gd name="T6" fmla="*/ 16 w 377"/>
                  <a:gd name="T7" fmla="*/ 15 h 15"/>
                  <a:gd name="T8" fmla="*/ 361 w 377"/>
                  <a:gd name="T9" fmla="*/ 15 h 15"/>
                  <a:gd name="T10" fmla="*/ 377 w 377"/>
                  <a:gd name="T11" fmla="*/ 0 h 15"/>
                </a:gdLst>
                <a:ahLst/>
                <a:cxnLst>
                  <a:cxn ang="0">
                    <a:pos x="T0" y="T1"/>
                  </a:cxn>
                  <a:cxn ang="0">
                    <a:pos x="T2" y="T3"/>
                  </a:cxn>
                  <a:cxn ang="0">
                    <a:pos x="T4" y="T5"/>
                  </a:cxn>
                  <a:cxn ang="0">
                    <a:pos x="T6" y="T7"/>
                  </a:cxn>
                  <a:cxn ang="0">
                    <a:pos x="T8" y="T9"/>
                  </a:cxn>
                  <a:cxn ang="0">
                    <a:pos x="T10" y="T11"/>
                  </a:cxn>
                </a:cxnLst>
                <a:rect l="0" t="0" r="r" b="b"/>
                <a:pathLst>
                  <a:path w="377" h="15">
                    <a:moveTo>
                      <a:pt x="377" y="0"/>
                    </a:moveTo>
                    <a:cubicBezTo>
                      <a:pt x="0" y="0"/>
                      <a:pt x="0" y="0"/>
                      <a:pt x="0" y="0"/>
                    </a:cubicBezTo>
                    <a:cubicBezTo>
                      <a:pt x="0" y="0"/>
                      <a:pt x="0" y="0"/>
                      <a:pt x="0" y="0"/>
                    </a:cubicBezTo>
                    <a:cubicBezTo>
                      <a:pt x="0" y="8"/>
                      <a:pt x="7" y="15"/>
                      <a:pt x="16" y="15"/>
                    </a:cubicBezTo>
                    <a:cubicBezTo>
                      <a:pt x="361" y="15"/>
                      <a:pt x="361" y="15"/>
                      <a:pt x="361" y="15"/>
                    </a:cubicBezTo>
                    <a:cubicBezTo>
                      <a:pt x="370" y="15"/>
                      <a:pt x="377" y="8"/>
                      <a:pt x="377" y="0"/>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48">
                <a:extLst>
                  <a:ext uri="{FF2B5EF4-FFF2-40B4-BE49-F238E27FC236}">
                    <a16:creationId xmlns:a16="http://schemas.microsoft.com/office/drawing/2014/main" id="{1785AF25-3C36-4342-A1DF-B7FCB40A02B5}"/>
                  </a:ext>
                </a:extLst>
              </p:cNvPr>
              <p:cNvSpPr>
                <a:spLocks/>
              </p:cNvSpPr>
              <p:nvPr/>
            </p:nvSpPr>
            <p:spPr bwMode="auto">
              <a:xfrm>
                <a:off x="7658002" y="4096149"/>
                <a:ext cx="775646" cy="421577"/>
              </a:xfrm>
              <a:custGeom>
                <a:avLst/>
                <a:gdLst>
                  <a:gd name="T0" fmla="*/ 163 w 178"/>
                  <a:gd name="T1" fmla="*/ 0 h 97"/>
                  <a:gd name="T2" fmla="*/ 31 w 178"/>
                  <a:gd name="T3" fmla="*/ 0 h 97"/>
                  <a:gd name="T4" fmla="*/ 17 w 178"/>
                  <a:gd name="T5" fmla="*/ 11 h 97"/>
                  <a:gd name="T6" fmla="*/ 0 w 178"/>
                  <a:gd name="T7" fmla="*/ 97 h 97"/>
                  <a:gd name="T8" fmla="*/ 160 w 178"/>
                  <a:gd name="T9" fmla="*/ 97 h 97"/>
                  <a:gd name="T10" fmla="*/ 176 w 178"/>
                  <a:gd name="T11" fmla="*/ 16 h 97"/>
                  <a:gd name="T12" fmla="*/ 163 w 178"/>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178" h="97">
                    <a:moveTo>
                      <a:pt x="163" y="0"/>
                    </a:moveTo>
                    <a:cubicBezTo>
                      <a:pt x="31" y="0"/>
                      <a:pt x="31" y="0"/>
                      <a:pt x="31" y="0"/>
                    </a:cubicBezTo>
                    <a:cubicBezTo>
                      <a:pt x="24" y="0"/>
                      <a:pt x="18" y="4"/>
                      <a:pt x="17" y="11"/>
                    </a:cubicBezTo>
                    <a:cubicBezTo>
                      <a:pt x="0" y="97"/>
                      <a:pt x="0" y="97"/>
                      <a:pt x="0" y="97"/>
                    </a:cubicBezTo>
                    <a:cubicBezTo>
                      <a:pt x="160" y="97"/>
                      <a:pt x="160" y="97"/>
                      <a:pt x="160" y="97"/>
                    </a:cubicBezTo>
                    <a:cubicBezTo>
                      <a:pt x="176" y="16"/>
                      <a:pt x="176" y="16"/>
                      <a:pt x="176" y="16"/>
                    </a:cubicBezTo>
                    <a:cubicBezTo>
                      <a:pt x="178" y="8"/>
                      <a:pt x="171" y="0"/>
                      <a:pt x="163" y="0"/>
                    </a:cubicBezTo>
                    <a:close/>
                  </a:path>
                </a:pathLst>
              </a:custGeom>
              <a:solidFill>
                <a:srgbClr val="AE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49">
                <a:extLst>
                  <a:ext uri="{FF2B5EF4-FFF2-40B4-BE49-F238E27FC236}">
                    <a16:creationId xmlns:a16="http://schemas.microsoft.com/office/drawing/2014/main" id="{79524FD3-B698-413B-92EA-EC24763B6F0B}"/>
                  </a:ext>
                </a:extLst>
              </p:cNvPr>
              <p:cNvSpPr>
                <a:spLocks/>
              </p:cNvSpPr>
              <p:nvPr/>
            </p:nvSpPr>
            <p:spPr bwMode="auto">
              <a:xfrm>
                <a:off x="7370159" y="4517727"/>
                <a:ext cx="1011269" cy="64956"/>
              </a:xfrm>
              <a:custGeom>
                <a:avLst/>
                <a:gdLst>
                  <a:gd name="T0" fmla="*/ 225 w 232"/>
                  <a:gd name="T1" fmla="*/ 0 h 15"/>
                  <a:gd name="T2" fmla="*/ 7 w 232"/>
                  <a:gd name="T3" fmla="*/ 0 h 15"/>
                  <a:gd name="T4" fmla="*/ 0 w 232"/>
                  <a:gd name="T5" fmla="*/ 6 h 15"/>
                  <a:gd name="T6" fmla="*/ 0 w 232"/>
                  <a:gd name="T7" fmla="*/ 9 h 15"/>
                  <a:gd name="T8" fmla="*/ 7 w 232"/>
                  <a:gd name="T9" fmla="*/ 15 h 15"/>
                  <a:gd name="T10" fmla="*/ 225 w 232"/>
                  <a:gd name="T11" fmla="*/ 15 h 15"/>
                  <a:gd name="T12" fmla="*/ 232 w 232"/>
                  <a:gd name="T13" fmla="*/ 9 h 15"/>
                  <a:gd name="T14" fmla="*/ 232 w 232"/>
                  <a:gd name="T15" fmla="*/ 6 h 15"/>
                  <a:gd name="T16" fmla="*/ 225 w 23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5">
                    <a:moveTo>
                      <a:pt x="225" y="0"/>
                    </a:moveTo>
                    <a:cubicBezTo>
                      <a:pt x="7" y="0"/>
                      <a:pt x="7" y="0"/>
                      <a:pt x="7" y="0"/>
                    </a:cubicBezTo>
                    <a:cubicBezTo>
                      <a:pt x="3" y="0"/>
                      <a:pt x="0" y="3"/>
                      <a:pt x="0" y="6"/>
                    </a:cubicBezTo>
                    <a:cubicBezTo>
                      <a:pt x="0" y="9"/>
                      <a:pt x="0" y="9"/>
                      <a:pt x="0" y="9"/>
                    </a:cubicBezTo>
                    <a:cubicBezTo>
                      <a:pt x="0" y="12"/>
                      <a:pt x="3" y="15"/>
                      <a:pt x="7" y="15"/>
                    </a:cubicBezTo>
                    <a:cubicBezTo>
                      <a:pt x="225" y="15"/>
                      <a:pt x="225" y="15"/>
                      <a:pt x="225" y="15"/>
                    </a:cubicBezTo>
                    <a:cubicBezTo>
                      <a:pt x="229" y="15"/>
                      <a:pt x="232" y="12"/>
                      <a:pt x="232" y="9"/>
                    </a:cubicBezTo>
                    <a:cubicBezTo>
                      <a:pt x="232" y="6"/>
                      <a:pt x="232" y="6"/>
                      <a:pt x="232" y="6"/>
                    </a:cubicBezTo>
                    <a:cubicBezTo>
                      <a:pt x="232" y="3"/>
                      <a:pt x="229" y="0"/>
                      <a:pt x="225" y="0"/>
                    </a:cubicBezTo>
                    <a:close/>
                  </a:path>
                </a:pathLst>
              </a:custGeom>
              <a:solidFill>
                <a:srgbClr val="81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50">
                <a:extLst>
                  <a:ext uri="{FF2B5EF4-FFF2-40B4-BE49-F238E27FC236}">
                    <a16:creationId xmlns:a16="http://schemas.microsoft.com/office/drawing/2014/main" id="{368461BE-9A97-4D92-8ABD-A607D5F998A0}"/>
                  </a:ext>
                </a:extLst>
              </p:cNvPr>
              <p:cNvSpPr>
                <a:spLocks/>
              </p:cNvSpPr>
              <p:nvPr/>
            </p:nvSpPr>
            <p:spPr bwMode="auto">
              <a:xfrm>
                <a:off x="7649086" y="4517727"/>
                <a:ext cx="732342" cy="64956"/>
              </a:xfrm>
              <a:custGeom>
                <a:avLst/>
                <a:gdLst>
                  <a:gd name="T0" fmla="*/ 161 w 168"/>
                  <a:gd name="T1" fmla="*/ 0 h 15"/>
                  <a:gd name="T2" fmla="*/ 0 w 168"/>
                  <a:gd name="T3" fmla="*/ 0 h 15"/>
                  <a:gd name="T4" fmla="*/ 6 w 168"/>
                  <a:gd name="T5" fmla="*/ 6 h 15"/>
                  <a:gd name="T6" fmla="*/ 6 w 168"/>
                  <a:gd name="T7" fmla="*/ 9 h 15"/>
                  <a:gd name="T8" fmla="*/ 0 w 168"/>
                  <a:gd name="T9" fmla="*/ 15 h 15"/>
                  <a:gd name="T10" fmla="*/ 161 w 168"/>
                  <a:gd name="T11" fmla="*/ 15 h 15"/>
                  <a:gd name="T12" fmla="*/ 168 w 168"/>
                  <a:gd name="T13" fmla="*/ 9 h 15"/>
                  <a:gd name="T14" fmla="*/ 168 w 168"/>
                  <a:gd name="T15" fmla="*/ 6 h 15"/>
                  <a:gd name="T16" fmla="*/ 161 w 168"/>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15">
                    <a:moveTo>
                      <a:pt x="161" y="0"/>
                    </a:moveTo>
                    <a:cubicBezTo>
                      <a:pt x="0" y="0"/>
                      <a:pt x="0" y="0"/>
                      <a:pt x="0" y="0"/>
                    </a:cubicBezTo>
                    <a:cubicBezTo>
                      <a:pt x="3" y="0"/>
                      <a:pt x="6" y="3"/>
                      <a:pt x="6" y="6"/>
                    </a:cubicBezTo>
                    <a:cubicBezTo>
                      <a:pt x="6" y="9"/>
                      <a:pt x="6" y="9"/>
                      <a:pt x="6" y="9"/>
                    </a:cubicBezTo>
                    <a:cubicBezTo>
                      <a:pt x="6" y="12"/>
                      <a:pt x="3" y="15"/>
                      <a:pt x="0" y="15"/>
                    </a:cubicBezTo>
                    <a:cubicBezTo>
                      <a:pt x="161" y="15"/>
                      <a:pt x="161" y="15"/>
                      <a:pt x="161" y="15"/>
                    </a:cubicBezTo>
                    <a:cubicBezTo>
                      <a:pt x="165" y="15"/>
                      <a:pt x="168" y="12"/>
                      <a:pt x="168" y="9"/>
                    </a:cubicBezTo>
                    <a:cubicBezTo>
                      <a:pt x="168" y="6"/>
                      <a:pt x="168" y="6"/>
                      <a:pt x="168" y="6"/>
                    </a:cubicBezTo>
                    <a:cubicBezTo>
                      <a:pt x="168" y="3"/>
                      <a:pt x="165" y="0"/>
                      <a:pt x="161" y="0"/>
                    </a:cubicBezTo>
                    <a:close/>
                  </a:path>
                </a:pathLst>
              </a:custGeom>
              <a:solidFill>
                <a:srgbClr val="9D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51">
                <a:extLst>
                  <a:ext uri="{FF2B5EF4-FFF2-40B4-BE49-F238E27FC236}">
                    <a16:creationId xmlns:a16="http://schemas.microsoft.com/office/drawing/2014/main" id="{4DBD7773-F9CE-4F51-B642-954B4F42DF8C}"/>
                  </a:ext>
                </a:extLst>
              </p:cNvPr>
              <p:cNvSpPr>
                <a:spLocks/>
              </p:cNvSpPr>
              <p:nvPr/>
            </p:nvSpPr>
            <p:spPr bwMode="auto">
              <a:xfrm>
                <a:off x="7561205" y="4543200"/>
                <a:ext cx="66229" cy="17831"/>
              </a:xfrm>
              <a:custGeom>
                <a:avLst/>
                <a:gdLst>
                  <a:gd name="T0" fmla="*/ 13 w 15"/>
                  <a:gd name="T1" fmla="*/ 0 h 4"/>
                  <a:gd name="T2" fmla="*/ 2 w 15"/>
                  <a:gd name="T3" fmla="*/ 0 h 4"/>
                  <a:gd name="T4" fmla="*/ 0 w 15"/>
                  <a:gd name="T5" fmla="*/ 2 h 4"/>
                  <a:gd name="T6" fmla="*/ 0 w 15"/>
                  <a:gd name="T7" fmla="*/ 2 h 4"/>
                  <a:gd name="T8" fmla="*/ 2 w 15"/>
                  <a:gd name="T9" fmla="*/ 4 h 4"/>
                  <a:gd name="T10" fmla="*/ 13 w 15"/>
                  <a:gd name="T11" fmla="*/ 4 h 4"/>
                  <a:gd name="T12" fmla="*/ 15 w 15"/>
                  <a:gd name="T13" fmla="*/ 2 h 4"/>
                  <a:gd name="T14" fmla="*/ 15 w 15"/>
                  <a:gd name="T15" fmla="*/ 2 h 4"/>
                  <a:gd name="T16" fmla="*/ 13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3" y="0"/>
                    </a:moveTo>
                    <a:cubicBezTo>
                      <a:pt x="2" y="0"/>
                      <a:pt x="2" y="0"/>
                      <a:pt x="2" y="0"/>
                    </a:cubicBezTo>
                    <a:cubicBezTo>
                      <a:pt x="1" y="0"/>
                      <a:pt x="0" y="1"/>
                      <a:pt x="0" y="2"/>
                    </a:cubicBezTo>
                    <a:cubicBezTo>
                      <a:pt x="0" y="2"/>
                      <a:pt x="0" y="2"/>
                      <a:pt x="0" y="2"/>
                    </a:cubicBezTo>
                    <a:cubicBezTo>
                      <a:pt x="0" y="3"/>
                      <a:pt x="1" y="4"/>
                      <a:pt x="2" y="4"/>
                    </a:cubicBezTo>
                    <a:cubicBezTo>
                      <a:pt x="13" y="4"/>
                      <a:pt x="13" y="4"/>
                      <a:pt x="13" y="4"/>
                    </a:cubicBezTo>
                    <a:cubicBezTo>
                      <a:pt x="14" y="4"/>
                      <a:pt x="15" y="3"/>
                      <a:pt x="15" y="2"/>
                    </a:cubicBezTo>
                    <a:cubicBezTo>
                      <a:pt x="15" y="2"/>
                      <a:pt x="15" y="2"/>
                      <a:pt x="15" y="2"/>
                    </a:cubicBezTo>
                    <a:cubicBezTo>
                      <a:pt x="15" y="1"/>
                      <a:pt x="14" y="0"/>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Oval 52">
                <a:extLst>
                  <a:ext uri="{FF2B5EF4-FFF2-40B4-BE49-F238E27FC236}">
                    <a16:creationId xmlns:a16="http://schemas.microsoft.com/office/drawing/2014/main" id="{060B5567-7092-479A-B579-CECD0CFF86E7}"/>
                  </a:ext>
                </a:extLst>
              </p:cNvPr>
              <p:cNvSpPr>
                <a:spLocks noChangeArrowheads="1"/>
              </p:cNvSpPr>
              <p:nvPr/>
            </p:nvSpPr>
            <p:spPr bwMode="auto">
              <a:xfrm>
                <a:off x="7989148" y="4292291"/>
                <a:ext cx="108259" cy="10826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53">
                <a:extLst>
                  <a:ext uri="{FF2B5EF4-FFF2-40B4-BE49-F238E27FC236}">
                    <a16:creationId xmlns:a16="http://schemas.microsoft.com/office/drawing/2014/main" id="{6F913CF3-F807-4A4E-8A3A-B5E06D9A377C}"/>
                  </a:ext>
                </a:extLst>
              </p:cNvPr>
              <p:cNvSpPr>
                <a:spLocks/>
              </p:cNvSpPr>
              <p:nvPr/>
            </p:nvSpPr>
            <p:spPr bwMode="auto">
              <a:xfrm>
                <a:off x="6808485" y="4117801"/>
                <a:ext cx="413933" cy="464881"/>
              </a:xfrm>
              <a:custGeom>
                <a:avLst/>
                <a:gdLst>
                  <a:gd name="T0" fmla="*/ 45 w 95"/>
                  <a:gd name="T1" fmla="*/ 84 h 107"/>
                  <a:gd name="T2" fmla="*/ 43 w 95"/>
                  <a:gd name="T3" fmla="*/ 84 h 107"/>
                  <a:gd name="T4" fmla="*/ 41 w 95"/>
                  <a:gd name="T5" fmla="*/ 80 h 107"/>
                  <a:gd name="T6" fmla="*/ 45 w 95"/>
                  <a:gd name="T7" fmla="*/ 70 h 107"/>
                  <a:gd name="T8" fmla="*/ 42 w 95"/>
                  <a:gd name="T9" fmla="*/ 0 h 107"/>
                  <a:gd name="T10" fmla="*/ 1 w 95"/>
                  <a:gd name="T11" fmla="*/ 97 h 107"/>
                  <a:gd name="T12" fmla="*/ 10 w 95"/>
                  <a:gd name="T13" fmla="*/ 107 h 107"/>
                  <a:gd name="T14" fmla="*/ 46 w 95"/>
                  <a:gd name="T15" fmla="*/ 107 h 107"/>
                  <a:gd name="T16" fmla="*/ 95 w 95"/>
                  <a:gd name="T17" fmla="*/ 107 h 107"/>
                  <a:gd name="T18" fmla="*/ 95 w 95"/>
                  <a:gd name="T19" fmla="*/ 84 h 107"/>
                  <a:gd name="T20" fmla="*/ 45 w 95"/>
                  <a:gd name="T21" fmla="*/ 8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07">
                    <a:moveTo>
                      <a:pt x="45" y="84"/>
                    </a:moveTo>
                    <a:cubicBezTo>
                      <a:pt x="43" y="84"/>
                      <a:pt x="43" y="84"/>
                      <a:pt x="43" y="84"/>
                    </a:cubicBezTo>
                    <a:cubicBezTo>
                      <a:pt x="41" y="84"/>
                      <a:pt x="40" y="82"/>
                      <a:pt x="41" y="80"/>
                    </a:cubicBezTo>
                    <a:cubicBezTo>
                      <a:pt x="45" y="70"/>
                      <a:pt x="45" y="70"/>
                      <a:pt x="45" y="70"/>
                    </a:cubicBezTo>
                    <a:cubicBezTo>
                      <a:pt x="42" y="0"/>
                      <a:pt x="42" y="0"/>
                      <a:pt x="42" y="0"/>
                    </a:cubicBezTo>
                    <a:cubicBezTo>
                      <a:pt x="42" y="0"/>
                      <a:pt x="15" y="22"/>
                      <a:pt x="1" y="97"/>
                    </a:cubicBezTo>
                    <a:cubicBezTo>
                      <a:pt x="0" y="102"/>
                      <a:pt x="5" y="107"/>
                      <a:pt x="10" y="107"/>
                    </a:cubicBezTo>
                    <a:cubicBezTo>
                      <a:pt x="46" y="107"/>
                      <a:pt x="46" y="107"/>
                      <a:pt x="46" y="107"/>
                    </a:cubicBezTo>
                    <a:cubicBezTo>
                      <a:pt x="95" y="107"/>
                      <a:pt x="95" y="107"/>
                      <a:pt x="95" y="107"/>
                    </a:cubicBezTo>
                    <a:cubicBezTo>
                      <a:pt x="95" y="84"/>
                      <a:pt x="95" y="84"/>
                      <a:pt x="95" y="84"/>
                    </a:cubicBezTo>
                    <a:lnTo>
                      <a:pt x="45" y="84"/>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54">
                <a:extLst>
                  <a:ext uri="{FF2B5EF4-FFF2-40B4-BE49-F238E27FC236}">
                    <a16:creationId xmlns:a16="http://schemas.microsoft.com/office/drawing/2014/main" id="{F05820A6-0535-4734-B192-0CF0AA6CFB80}"/>
                  </a:ext>
                </a:extLst>
              </p:cNvPr>
              <p:cNvSpPr>
                <a:spLocks/>
              </p:cNvSpPr>
              <p:nvPr/>
            </p:nvSpPr>
            <p:spPr bwMode="auto">
              <a:xfrm>
                <a:off x="7230059" y="4530463"/>
                <a:ext cx="196140" cy="52220"/>
              </a:xfrm>
              <a:custGeom>
                <a:avLst/>
                <a:gdLst>
                  <a:gd name="T0" fmla="*/ 41 w 45"/>
                  <a:gd name="T1" fmla="*/ 12 h 12"/>
                  <a:gd name="T2" fmla="*/ 44 w 45"/>
                  <a:gd name="T3" fmla="*/ 9 h 12"/>
                  <a:gd name="T4" fmla="*/ 23 w 45"/>
                  <a:gd name="T5" fmla="*/ 0 h 12"/>
                  <a:gd name="T6" fmla="*/ 1 w 45"/>
                  <a:gd name="T7" fmla="*/ 9 h 12"/>
                  <a:gd name="T8" fmla="*/ 4 w 45"/>
                  <a:gd name="T9" fmla="*/ 12 h 12"/>
                  <a:gd name="T10" fmla="*/ 41 w 45"/>
                  <a:gd name="T11" fmla="*/ 12 h 12"/>
                </a:gdLst>
                <a:ahLst/>
                <a:cxnLst>
                  <a:cxn ang="0">
                    <a:pos x="T0" y="T1"/>
                  </a:cxn>
                  <a:cxn ang="0">
                    <a:pos x="T2" y="T3"/>
                  </a:cxn>
                  <a:cxn ang="0">
                    <a:pos x="T4" y="T5"/>
                  </a:cxn>
                  <a:cxn ang="0">
                    <a:pos x="T6" y="T7"/>
                  </a:cxn>
                  <a:cxn ang="0">
                    <a:pos x="T8" y="T9"/>
                  </a:cxn>
                  <a:cxn ang="0">
                    <a:pos x="T10" y="T11"/>
                  </a:cxn>
                </a:cxnLst>
                <a:rect l="0" t="0" r="r" b="b"/>
                <a:pathLst>
                  <a:path w="45" h="12">
                    <a:moveTo>
                      <a:pt x="41" y="12"/>
                    </a:moveTo>
                    <a:cubicBezTo>
                      <a:pt x="44" y="12"/>
                      <a:pt x="45" y="11"/>
                      <a:pt x="44" y="9"/>
                    </a:cubicBezTo>
                    <a:cubicBezTo>
                      <a:pt x="41" y="4"/>
                      <a:pt x="33" y="0"/>
                      <a:pt x="23" y="0"/>
                    </a:cubicBezTo>
                    <a:cubicBezTo>
                      <a:pt x="13" y="0"/>
                      <a:pt x="4" y="4"/>
                      <a:pt x="1" y="9"/>
                    </a:cubicBezTo>
                    <a:cubicBezTo>
                      <a:pt x="0" y="11"/>
                      <a:pt x="2" y="12"/>
                      <a:pt x="4" y="12"/>
                    </a:cubicBezTo>
                    <a:lnTo>
                      <a:pt x="41" y="12"/>
                    </a:lnTo>
                    <a:close/>
                  </a:path>
                </a:pathLst>
              </a:custGeom>
              <a:solidFill>
                <a:srgbClr val="9D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55">
                <a:extLst>
                  <a:ext uri="{FF2B5EF4-FFF2-40B4-BE49-F238E27FC236}">
                    <a16:creationId xmlns:a16="http://schemas.microsoft.com/office/drawing/2014/main" id="{6CBB4E8D-323F-47D4-9C32-354740AD3595}"/>
                  </a:ext>
                </a:extLst>
              </p:cNvPr>
              <p:cNvSpPr>
                <a:spLocks/>
              </p:cNvSpPr>
              <p:nvPr/>
            </p:nvSpPr>
            <p:spPr bwMode="auto">
              <a:xfrm>
                <a:off x="7222417" y="4499896"/>
                <a:ext cx="113354" cy="82787"/>
              </a:xfrm>
              <a:custGeom>
                <a:avLst/>
                <a:gdLst>
                  <a:gd name="T0" fmla="*/ 4 w 26"/>
                  <a:gd name="T1" fmla="*/ 19 h 19"/>
                  <a:gd name="T2" fmla="*/ 26 w 26"/>
                  <a:gd name="T3" fmla="*/ 7 h 19"/>
                  <a:gd name="T4" fmla="*/ 3 w 26"/>
                  <a:gd name="T5" fmla="*/ 0 h 19"/>
                  <a:gd name="T6" fmla="*/ 0 w 26"/>
                  <a:gd name="T7" fmla="*/ 0 h 19"/>
                  <a:gd name="T8" fmla="*/ 0 w 26"/>
                  <a:gd name="T9" fmla="*/ 19 h 19"/>
                  <a:gd name="T10" fmla="*/ 4 w 26"/>
                  <a:gd name="T11" fmla="*/ 19 h 19"/>
                </a:gdLst>
                <a:ahLst/>
                <a:cxnLst>
                  <a:cxn ang="0">
                    <a:pos x="T0" y="T1"/>
                  </a:cxn>
                  <a:cxn ang="0">
                    <a:pos x="T2" y="T3"/>
                  </a:cxn>
                  <a:cxn ang="0">
                    <a:pos x="T4" y="T5"/>
                  </a:cxn>
                  <a:cxn ang="0">
                    <a:pos x="T6" y="T7"/>
                  </a:cxn>
                  <a:cxn ang="0">
                    <a:pos x="T8" y="T9"/>
                  </a:cxn>
                  <a:cxn ang="0">
                    <a:pos x="T10" y="T11"/>
                  </a:cxn>
                </a:cxnLst>
                <a:rect l="0" t="0" r="r" b="b"/>
                <a:pathLst>
                  <a:path w="26" h="19">
                    <a:moveTo>
                      <a:pt x="4" y="19"/>
                    </a:moveTo>
                    <a:cubicBezTo>
                      <a:pt x="9" y="16"/>
                      <a:pt x="16" y="9"/>
                      <a:pt x="26" y="7"/>
                    </a:cubicBezTo>
                    <a:cubicBezTo>
                      <a:pt x="20" y="2"/>
                      <a:pt x="12" y="0"/>
                      <a:pt x="3" y="0"/>
                    </a:cubicBezTo>
                    <a:cubicBezTo>
                      <a:pt x="0" y="0"/>
                      <a:pt x="0" y="0"/>
                      <a:pt x="0" y="0"/>
                    </a:cubicBezTo>
                    <a:cubicBezTo>
                      <a:pt x="0" y="19"/>
                      <a:pt x="0" y="19"/>
                      <a:pt x="0" y="19"/>
                    </a:cubicBezTo>
                    <a:lnTo>
                      <a:pt x="4" y="19"/>
                    </a:lnTo>
                    <a:close/>
                  </a:path>
                </a:pathLst>
              </a:custGeom>
              <a:solidFill>
                <a:srgbClr val="FBB7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8" name="Group 7">
              <a:extLst>
                <a:ext uri="{FF2B5EF4-FFF2-40B4-BE49-F238E27FC236}">
                  <a16:creationId xmlns:a16="http://schemas.microsoft.com/office/drawing/2014/main" id="{1EFB3BF3-B97A-420A-9368-130CC0E9C7D9}"/>
                </a:ext>
              </a:extLst>
            </p:cNvPr>
            <p:cNvGrpSpPr/>
            <p:nvPr/>
          </p:nvGrpSpPr>
          <p:grpSpPr>
            <a:xfrm>
              <a:off x="4789768" y="3501542"/>
              <a:ext cx="789655" cy="2530738"/>
              <a:chOff x="4789768" y="3312856"/>
              <a:chExt cx="789655" cy="2530738"/>
            </a:xfrm>
          </p:grpSpPr>
          <p:sp>
            <p:nvSpPr>
              <p:cNvPr id="81" name="Freeform 56">
                <a:extLst>
                  <a:ext uri="{FF2B5EF4-FFF2-40B4-BE49-F238E27FC236}">
                    <a16:creationId xmlns:a16="http://schemas.microsoft.com/office/drawing/2014/main" id="{5F75C63E-A2E1-4F92-BFFB-1546B090C9DD}"/>
                  </a:ext>
                </a:extLst>
              </p:cNvPr>
              <p:cNvSpPr>
                <a:spLocks/>
              </p:cNvSpPr>
              <p:nvPr/>
            </p:nvSpPr>
            <p:spPr bwMode="auto">
              <a:xfrm>
                <a:off x="5212616" y="5618158"/>
                <a:ext cx="300579" cy="225436"/>
              </a:xfrm>
              <a:custGeom>
                <a:avLst/>
                <a:gdLst>
                  <a:gd name="T0" fmla="*/ 64 w 69"/>
                  <a:gd name="T1" fmla="*/ 42 h 52"/>
                  <a:gd name="T2" fmla="*/ 55 w 69"/>
                  <a:gd name="T3" fmla="*/ 28 h 52"/>
                  <a:gd name="T4" fmla="*/ 6 w 69"/>
                  <a:gd name="T5" fmla="*/ 0 h 52"/>
                  <a:gd name="T6" fmla="*/ 5 w 69"/>
                  <a:gd name="T7" fmla="*/ 43 h 52"/>
                  <a:gd name="T8" fmla="*/ 13 w 69"/>
                  <a:gd name="T9" fmla="*/ 44 h 52"/>
                  <a:gd name="T10" fmla="*/ 15 w 69"/>
                  <a:gd name="T11" fmla="*/ 30 h 52"/>
                  <a:gd name="T12" fmla="*/ 50 w 69"/>
                  <a:gd name="T13" fmla="*/ 50 h 52"/>
                  <a:gd name="T14" fmla="*/ 64 w 69"/>
                  <a:gd name="T15" fmla="*/ 4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52">
                    <a:moveTo>
                      <a:pt x="64" y="42"/>
                    </a:moveTo>
                    <a:cubicBezTo>
                      <a:pt x="63" y="40"/>
                      <a:pt x="59" y="34"/>
                      <a:pt x="55" y="28"/>
                    </a:cubicBezTo>
                    <a:cubicBezTo>
                      <a:pt x="29" y="38"/>
                      <a:pt x="10" y="9"/>
                      <a:pt x="6" y="0"/>
                    </a:cubicBezTo>
                    <a:cubicBezTo>
                      <a:pt x="0" y="16"/>
                      <a:pt x="5" y="43"/>
                      <a:pt x="5" y="43"/>
                    </a:cubicBezTo>
                    <a:cubicBezTo>
                      <a:pt x="13" y="44"/>
                      <a:pt x="13" y="44"/>
                      <a:pt x="13" y="44"/>
                    </a:cubicBezTo>
                    <a:cubicBezTo>
                      <a:pt x="15" y="30"/>
                      <a:pt x="15" y="30"/>
                      <a:pt x="15" y="30"/>
                    </a:cubicBezTo>
                    <a:cubicBezTo>
                      <a:pt x="15" y="30"/>
                      <a:pt x="43" y="47"/>
                      <a:pt x="50" y="50"/>
                    </a:cubicBezTo>
                    <a:cubicBezTo>
                      <a:pt x="58" y="52"/>
                      <a:pt x="69" y="49"/>
                      <a:pt x="64" y="4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57">
                <a:extLst>
                  <a:ext uri="{FF2B5EF4-FFF2-40B4-BE49-F238E27FC236}">
                    <a16:creationId xmlns:a16="http://schemas.microsoft.com/office/drawing/2014/main" id="{B4EB1F3C-2CEE-4235-8256-91B500A03366}"/>
                  </a:ext>
                </a:extLst>
              </p:cNvPr>
              <p:cNvSpPr>
                <a:spLocks/>
              </p:cNvSpPr>
              <p:nvPr/>
            </p:nvSpPr>
            <p:spPr bwMode="auto">
              <a:xfrm>
                <a:off x="5120914" y="4791561"/>
                <a:ext cx="331146" cy="990898"/>
              </a:xfrm>
              <a:custGeom>
                <a:avLst/>
                <a:gdLst>
                  <a:gd name="T0" fmla="*/ 52 w 76"/>
                  <a:gd name="T1" fmla="*/ 181 h 228"/>
                  <a:gd name="T2" fmla="*/ 50 w 76"/>
                  <a:gd name="T3" fmla="*/ 177 h 228"/>
                  <a:gd name="T4" fmla="*/ 48 w 76"/>
                  <a:gd name="T5" fmla="*/ 168 h 228"/>
                  <a:gd name="T6" fmla="*/ 52 w 76"/>
                  <a:gd name="T7" fmla="*/ 0 h 228"/>
                  <a:gd name="T8" fmla="*/ 19 w 76"/>
                  <a:gd name="T9" fmla="*/ 17 h 228"/>
                  <a:gd name="T10" fmla="*/ 29 w 76"/>
                  <a:gd name="T11" fmla="*/ 186 h 228"/>
                  <a:gd name="T12" fmla="*/ 28 w 76"/>
                  <a:gd name="T13" fmla="*/ 187 h 228"/>
                  <a:gd name="T14" fmla="*/ 27 w 76"/>
                  <a:gd name="T15" fmla="*/ 190 h 228"/>
                  <a:gd name="T16" fmla="*/ 76 w 76"/>
                  <a:gd name="T17" fmla="*/ 218 h 228"/>
                  <a:gd name="T18" fmla="*/ 52 w 76"/>
                  <a:gd name="T19" fmla="*/ 181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28">
                    <a:moveTo>
                      <a:pt x="52" y="181"/>
                    </a:moveTo>
                    <a:cubicBezTo>
                      <a:pt x="51" y="179"/>
                      <a:pt x="50" y="178"/>
                      <a:pt x="50" y="177"/>
                    </a:cubicBezTo>
                    <a:cubicBezTo>
                      <a:pt x="48" y="174"/>
                      <a:pt x="48" y="171"/>
                      <a:pt x="48" y="168"/>
                    </a:cubicBezTo>
                    <a:cubicBezTo>
                      <a:pt x="48" y="135"/>
                      <a:pt x="52" y="0"/>
                      <a:pt x="52" y="0"/>
                    </a:cubicBezTo>
                    <a:cubicBezTo>
                      <a:pt x="19" y="17"/>
                      <a:pt x="19" y="17"/>
                      <a:pt x="19" y="17"/>
                    </a:cubicBezTo>
                    <a:cubicBezTo>
                      <a:pt x="0" y="97"/>
                      <a:pt x="37" y="172"/>
                      <a:pt x="29" y="186"/>
                    </a:cubicBezTo>
                    <a:cubicBezTo>
                      <a:pt x="28" y="186"/>
                      <a:pt x="28" y="187"/>
                      <a:pt x="28" y="187"/>
                    </a:cubicBezTo>
                    <a:cubicBezTo>
                      <a:pt x="27" y="188"/>
                      <a:pt x="27" y="189"/>
                      <a:pt x="27" y="190"/>
                    </a:cubicBezTo>
                    <a:cubicBezTo>
                      <a:pt x="31" y="199"/>
                      <a:pt x="50" y="228"/>
                      <a:pt x="76" y="218"/>
                    </a:cubicBezTo>
                    <a:cubicBezTo>
                      <a:pt x="68" y="206"/>
                      <a:pt x="57" y="190"/>
                      <a:pt x="52" y="181"/>
                    </a:cubicBez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58">
                <a:extLst>
                  <a:ext uri="{FF2B5EF4-FFF2-40B4-BE49-F238E27FC236}">
                    <a16:creationId xmlns:a16="http://schemas.microsoft.com/office/drawing/2014/main" id="{8A0A6B21-9255-4EF7-BBA6-D74C157D81B6}"/>
                  </a:ext>
                </a:extLst>
              </p:cNvPr>
              <p:cNvSpPr>
                <a:spLocks/>
              </p:cNvSpPr>
              <p:nvPr/>
            </p:nvSpPr>
            <p:spPr bwMode="auto">
              <a:xfrm>
                <a:off x="4877649" y="3312856"/>
                <a:ext cx="570590" cy="682675"/>
              </a:xfrm>
              <a:custGeom>
                <a:avLst/>
                <a:gdLst>
                  <a:gd name="T0" fmla="*/ 30 w 131"/>
                  <a:gd name="T1" fmla="*/ 41 h 157"/>
                  <a:gd name="T2" fmla="*/ 106 w 131"/>
                  <a:gd name="T3" fmla="*/ 51 h 157"/>
                  <a:gd name="T4" fmla="*/ 105 w 131"/>
                  <a:gd name="T5" fmla="*/ 77 h 157"/>
                  <a:gd name="T6" fmla="*/ 107 w 131"/>
                  <a:gd name="T7" fmla="*/ 131 h 157"/>
                  <a:gd name="T8" fmla="*/ 17 w 131"/>
                  <a:gd name="T9" fmla="*/ 135 h 157"/>
                  <a:gd name="T10" fmla="*/ 9 w 131"/>
                  <a:gd name="T11" fmla="*/ 98 h 157"/>
                  <a:gd name="T12" fmla="*/ 23 w 131"/>
                  <a:gd name="T13" fmla="*/ 71 h 157"/>
                  <a:gd name="T14" fmla="*/ 30 w 131"/>
                  <a:gd name="T15" fmla="*/ 41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157">
                    <a:moveTo>
                      <a:pt x="30" y="41"/>
                    </a:moveTo>
                    <a:cubicBezTo>
                      <a:pt x="44" y="0"/>
                      <a:pt x="103" y="9"/>
                      <a:pt x="106" y="51"/>
                    </a:cubicBezTo>
                    <a:cubicBezTo>
                      <a:pt x="107" y="59"/>
                      <a:pt x="106" y="68"/>
                      <a:pt x="105" y="77"/>
                    </a:cubicBezTo>
                    <a:cubicBezTo>
                      <a:pt x="100" y="114"/>
                      <a:pt x="131" y="112"/>
                      <a:pt x="107" y="131"/>
                    </a:cubicBezTo>
                    <a:cubicBezTo>
                      <a:pt x="74" y="157"/>
                      <a:pt x="26" y="138"/>
                      <a:pt x="17" y="135"/>
                    </a:cubicBezTo>
                    <a:cubicBezTo>
                      <a:pt x="3" y="131"/>
                      <a:pt x="0" y="105"/>
                      <a:pt x="9" y="98"/>
                    </a:cubicBezTo>
                    <a:cubicBezTo>
                      <a:pt x="22" y="87"/>
                      <a:pt x="19" y="87"/>
                      <a:pt x="23" y="71"/>
                    </a:cubicBezTo>
                    <a:cubicBezTo>
                      <a:pt x="24" y="65"/>
                      <a:pt x="26" y="53"/>
                      <a:pt x="30" y="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59">
                <a:extLst>
                  <a:ext uri="{FF2B5EF4-FFF2-40B4-BE49-F238E27FC236}">
                    <a16:creationId xmlns:a16="http://schemas.microsoft.com/office/drawing/2014/main" id="{DAD28552-15A9-42C2-9F88-77C142BB464F}"/>
                  </a:ext>
                </a:extLst>
              </p:cNvPr>
              <p:cNvSpPr>
                <a:spLocks/>
              </p:cNvSpPr>
              <p:nvPr/>
            </p:nvSpPr>
            <p:spPr bwMode="auto">
              <a:xfrm>
                <a:off x="5025391" y="5618158"/>
                <a:ext cx="300579" cy="225436"/>
              </a:xfrm>
              <a:custGeom>
                <a:avLst/>
                <a:gdLst>
                  <a:gd name="T0" fmla="*/ 64 w 69"/>
                  <a:gd name="T1" fmla="*/ 42 h 52"/>
                  <a:gd name="T2" fmla="*/ 55 w 69"/>
                  <a:gd name="T3" fmla="*/ 28 h 52"/>
                  <a:gd name="T4" fmla="*/ 5 w 69"/>
                  <a:gd name="T5" fmla="*/ 0 h 52"/>
                  <a:gd name="T6" fmla="*/ 5 w 69"/>
                  <a:gd name="T7" fmla="*/ 43 h 52"/>
                  <a:gd name="T8" fmla="*/ 13 w 69"/>
                  <a:gd name="T9" fmla="*/ 44 h 52"/>
                  <a:gd name="T10" fmla="*/ 15 w 69"/>
                  <a:gd name="T11" fmla="*/ 30 h 52"/>
                  <a:gd name="T12" fmla="*/ 50 w 69"/>
                  <a:gd name="T13" fmla="*/ 50 h 52"/>
                  <a:gd name="T14" fmla="*/ 64 w 69"/>
                  <a:gd name="T15" fmla="*/ 4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52">
                    <a:moveTo>
                      <a:pt x="64" y="42"/>
                    </a:moveTo>
                    <a:cubicBezTo>
                      <a:pt x="63" y="40"/>
                      <a:pt x="59" y="34"/>
                      <a:pt x="55" y="28"/>
                    </a:cubicBezTo>
                    <a:cubicBezTo>
                      <a:pt x="29" y="38"/>
                      <a:pt x="10" y="9"/>
                      <a:pt x="5" y="0"/>
                    </a:cubicBezTo>
                    <a:cubicBezTo>
                      <a:pt x="0" y="16"/>
                      <a:pt x="5" y="43"/>
                      <a:pt x="5" y="43"/>
                    </a:cubicBezTo>
                    <a:cubicBezTo>
                      <a:pt x="13" y="44"/>
                      <a:pt x="13" y="44"/>
                      <a:pt x="13" y="44"/>
                    </a:cubicBezTo>
                    <a:cubicBezTo>
                      <a:pt x="15" y="30"/>
                      <a:pt x="15" y="30"/>
                      <a:pt x="15" y="30"/>
                    </a:cubicBezTo>
                    <a:cubicBezTo>
                      <a:pt x="15" y="30"/>
                      <a:pt x="43" y="47"/>
                      <a:pt x="50" y="50"/>
                    </a:cubicBezTo>
                    <a:cubicBezTo>
                      <a:pt x="58" y="52"/>
                      <a:pt x="69" y="49"/>
                      <a:pt x="64" y="4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60">
                <a:extLst>
                  <a:ext uri="{FF2B5EF4-FFF2-40B4-BE49-F238E27FC236}">
                    <a16:creationId xmlns:a16="http://schemas.microsoft.com/office/drawing/2014/main" id="{94F94597-DD4C-4738-A81C-8F51978FBF57}"/>
                  </a:ext>
                </a:extLst>
              </p:cNvPr>
              <p:cNvSpPr>
                <a:spLocks/>
              </p:cNvSpPr>
              <p:nvPr/>
            </p:nvSpPr>
            <p:spPr bwMode="auto">
              <a:xfrm>
                <a:off x="4929868" y="4791561"/>
                <a:ext cx="334967" cy="990898"/>
              </a:xfrm>
              <a:custGeom>
                <a:avLst/>
                <a:gdLst>
                  <a:gd name="T0" fmla="*/ 53 w 77"/>
                  <a:gd name="T1" fmla="*/ 181 h 228"/>
                  <a:gd name="T2" fmla="*/ 51 w 77"/>
                  <a:gd name="T3" fmla="*/ 177 h 228"/>
                  <a:gd name="T4" fmla="*/ 49 w 77"/>
                  <a:gd name="T5" fmla="*/ 168 h 228"/>
                  <a:gd name="T6" fmla="*/ 53 w 77"/>
                  <a:gd name="T7" fmla="*/ 0 h 228"/>
                  <a:gd name="T8" fmla="*/ 20 w 77"/>
                  <a:gd name="T9" fmla="*/ 17 h 228"/>
                  <a:gd name="T10" fmla="*/ 30 w 77"/>
                  <a:gd name="T11" fmla="*/ 186 h 228"/>
                  <a:gd name="T12" fmla="*/ 29 w 77"/>
                  <a:gd name="T13" fmla="*/ 187 h 228"/>
                  <a:gd name="T14" fmla="*/ 27 w 77"/>
                  <a:gd name="T15" fmla="*/ 190 h 228"/>
                  <a:gd name="T16" fmla="*/ 77 w 77"/>
                  <a:gd name="T17" fmla="*/ 218 h 228"/>
                  <a:gd name="T18" fmla="*/ 53 w 77"/>
                  <a:gd name="T19" fmla="*/ 181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228">
                    <a:moveTo>
                      <a:pt x="53" y="181"/>
                    </a:moveTo>
                    <a:cubicBezTo>
                      <a:pt x="52" y="179"/>
                      <a:pt x="51" y="178"/>
                      <a:pt x="51" y="177"/>
                    </a:cubicBezTo>
                    <a:cubicBezTo>
                      <a:pt x="49" y="174"/>
                      <a:pt x="49" y="171"/>
                      <a:pt x="49" y="168"/>
                    </a:cubicBezTo>
                    <a:cubicBezTo>
                      <a:pt x="49" y="135"/>
                      <a:pt x="53" y="0"/>
                      <a:pt x="53" y="0"/>
                    </a:cubicBezTo>
                    <a:cubicBezTo>
                      <a:pt x="20" y="17"/>
                      <a:pt x="20" y="17"/>
                      <a:pt x="20" y="17"/>
                    </a:cubicBezTo>
                    <a:cubicBezTo>
                      <a:pt x="0" y="97"/>
                      <a:pt x="38" y="172"/>
                      <a:pt x="30" y="186"/>
                    </a:cubicBezTo>
                    <a:cubicBezTo>
                      <a:pt x="29" y="186"/>
                      <a:pt x="29" y="187"/>
                      <a:pt x="29" y="187"/>
                    </a:cubicBezTo>
                    <a:cubicBezTo>
                      <a:pt x="28" y="188"/>
                      <a:pt x="28" y="189"/>
                      <a:pt x="27" y="190"/>
                    </a:cubicBezTo>
                    <a:cubicBezTo>
                      <a:pt x="32" y="199"/>
                      <a:pt x="51" y="228"/>
                      <a:pt x="77" y="218"/>
                    </a:cubicBezTo>
                    <a:cubicBezTo>
                      <a:pt x="69" y="206"/>
                      <a:pt x="58" y="190"/>
                      <a:pt x="53" y="181"/>
                    </a:cubicBez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6" name="Freeform 61">
                <a:extLst>
                  <a:ext uri="{FF2B5EF4-FFF2-40B4-BE49-F238E27FC236}">
                    <a16:creationId xmlns:a16="http://schemas.microsoft.com/office/drawing/2014/main" id="{FCEB4BB4-ED69-46FC-9A9B-F21F6ABB6D92}"/>
                  </a:ext>
                </a:extLst>
              </p:cNvPr>
              <p:cNvSpPr>
                <a:spLocks/>
              </p:cNvSpPr>
              <p:nvPr/>
            </p:nvSpPr>
            <p:spPr bwMode="auto">
              <a:xfrm>
                <a:off x="4789768" y="3813400"/>
                <a:ext cx="662292" cy="717063"/>
              </a:xfrm>
              <a:custGeom>
                <a:avLst/>
                <a:gdLst>
                  <a:gd name="T0" fmla="*/ 69 w 152"/>
                  <a:gd name="T1" fmla="*/ 0 h 165"/>
                  <a:gd name="T2" fmla="*/ 12 w 152"/>
                  <a:gd name="T3" fmla="*/ 36 h 165"/>
                  <a:gd name="T4" fmla="*/ 5 w 152"/>
                  <a:gd name="T5" fmla="*/ 132 h 165"/>
                  <a:gd name="T6" fmla="*/ 15 w 152"/>
                  <a:gd name="T7" fmla="*/ 141 h 165"/>
                  <a:gd name="T8" fmla="*/ 35 w 152"/>
                  <a:gd name="T9" fmla="*/ 141 h 165"/>
                  <a:gd name="T10" fmla="*/ 32 w 152"/>
                  <a:gd name="T11" fmla="*/ 165 h 165"/>
                  <a:gd name="T12" fmla="*/ 137 w 152"/>
                  <a:gd name="T13" fmla="*/ 165 h 165"/>
                  <a:gd name="T14" fmla="*/ 130 w 152"/>
                  <a:gd name="T15" fmla="*/ 118 h 165"/>
                  <a:gd name="T16" fmla="*/ 134 w 152"/>
                  <a:gd name="T17" fmla="*/ 98 h 165"/>
                  <a:gd name="T18" fmla="*/ 134 w 152"/>
                  <a:gd name="T19" fmla="*/ 66 h 165"/>
                  <a:gd name="T20" fmla="*/ 152 w 152"/>
                  <a:gd name="T21" fmla="*/ 66 h 165"/>
                  <a:gd name="T22" fmla="*/ 123 w 152"/>
                  <a:gd name="T23" fmla="*/ 13 h 165"/>
                  <a:gd name="T24" fmla="*/ 69 w 152"/>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165">
                    <a:moveTo>
                      <a:pt x="69" y="0"/>
                    </a:moveTo>
                    <a:cubicBezTo>
                      <a:pt x="69" y="0"/>
                      <a:pt x="19" y="8"/>
                      <a:pt x="12" y="36"/>
                    </a:cubicBezTo>
                    <a:cubicBezTo>
                      <a:pt x="0" y="83"/>
                      <a:pt x="3" y="117"/>
                      <a:pt x="5" y="132"/>
                    </a:cubicBezTo>
                    <a:cubicBezTo>
                      <a:pt x="6" y="137"/>
                      <a:pt x="10" y="141"/>
                      <a:pt x="15" y="141"/>
                    </a:cubicBezTo>
                    <a:cubicBezTo>
                      <a:pt x="35" y="141"/>
                      <a:pt x="35" y="141"/>
                      <a:pt x="35" y="141"/>
                    </a:cubicBezTo>
                    <a:cubicBezTo>
                      <a:pt x="32" y="165"/>
                      <a:pt x="32" y="165"/>
                      <a:pt x="32" y="165"/>
                    </a:cubicBezTo>
                    <a:cubicBezTo>
                      <a:pt x="137" y="165"/>
                      <a:pt x="137" y="165"/>
                      <a:pt x="137" y="165"/>
                    </a:cubicBezTo>
                    <a:cubicBezTo>
                      <a:pt x="130" y="118"/>
                      <a:pt x="130" y="118"/>
                      <a:pt x="130" y="118"/>
                    </a:cubicBezTo>
                    <a:cubicBezTo>
                      <a:pt x="130" y="111"/>
                      <a:pt x="131" y="104"/>
                      <a:pt x="134" y="98"/>
                    </a:cubicBezTo>
                    <a:cubicBezTo>
                      <a:pt x="138" y="92"/>
                      <a:pt x="141" y="81"/>
                      <a:pt x="134" y="66"/>
                    </a:cubicBezTo>
                    <a:cubicBezTo>
                      <a:pt x="152" y="66"/>
                      <a:pt x="152" y="66"/>
                      <a:pt x="152" y="66"/>
                    </a:cubicBezTo>
                    <a:cubicBezTo>
                      <a:pt x="152" y="66"/>
                      <a:pt x="145" y="23"/>
                      <a:pt x="123" y="13"/>
                    </a:cubicBezTo>
                    <a:cubicBezTo>
                      <a:pt x="99" y="3"/>
                      <a:pt x="69" y="0"/>
                      <a:pt x="6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7" name="Freeform 62">
                <a:extLst>
                  <a:ext uri="{FF2B5EF4-FFF2-40B4-BE49-F238E27FC236}">
                    <a16:creationId xmlns:a16="http://schemas.microsoft.com/office/drawing/2014/main" id="{BA7E379E-B1C1-4D89-996D-EC9B8C496B65}"/>
                  </a:ext>
                </a:extLst>
              </p:cNvPr>
              <p:cNvSpPr>
                <a:spLocks/>
              </p:cNvSpPr>
              <p:nvPr/>
            </p:nvSpPr>
            <p:spPr bwMode="auto">
              <a:xfrm>
                <a:off x="5064874" y="3708960"/>
                <a:ext cx="138827" cy="199963"/>
              </a:xfrm>
              <a:custGeom>
                <a:avLst/>
                <a:gdLst>
                  <a:gd name="T0" fmla="*/ 0 w 32"/>
                  <a:gd name="T1" fmla="*/ 0 h 46"/>
                  <a:gd name="T2" fmla="*/ 0 w 32"/>
                  <a:gd name="T3" fmla="*/ 25 h 46"/>
                  <a:gd name="T4" fmla="*/ 25 w 32"/>
                  <a:gd name="T5" fmla="*/ 44 h 46"/>
                  <a:gd name="T6" fmla="*/ 31 w 32"/>
                  <a:gd name="T7" fmla="*/ 31 h 46"/>
                  <a:gd name="T8" fmla="*/ 31 w 32"/>
                  <a:gd name="T9" fmla="*/ 17 h 46"/>
                  <a:gd name="T10" fmla="*/ 0 w 32"/>
                  <a:gd name="T11" fmla="*/ 0 h 46"/>
                </a:gdLst>
                <a:ahLst/>
                <a:cxnLst>
                  <a:cxn ang="0">
                    <a:pos x="T0" y="T1"/>
                  </a:cxn>
                  <a:cxn ang="0">
                    <a:pos x="T2" y="T3"/>
                  </a:cxn>
                  <a:cxn ang="0">
                    <a:pos x="T4" y="T5"/>
                  </a:cxn>
                  <a:cxn ang="0">
                    <a:pos x="T6" y="T7"/>
                  </a:cxn>
                  <a:cxn ang="0">
                    <a:pos x="T8" y="T9"/>
                  </a:cxn>
                  <a:cxn ang="0">
                    <a:pos x="T10" y="T11"/>
                  </a:cxn>
                </a:cxnLst>
                <a:rect l="0" t="0" r="r" b="b"/>
                <a:pathLst>
                  <a:path w="32" h="46">
                    <a:moveTo>
                      <a:pt x="0" y="0"/>
                    </a:moveTo>
                    <a:cubicBezTo>
                      <a:pt x="0" y="25"/>
                      <a:pt x="0" y="25"/>
                      <a:pt x="0" y="25"/>
                    </a:cubicBezTo>
                    <a:cubicBezTo>
                      <a:pt x="0" y="25"/>
                      <a:pt x="11" y="46"/>
                      <a:pt x="25" y="44"/>
                    </a:cubicBezTo>
                    <a:cubicBezTo>
                      <a:pt x="25" y="44"/>
                      <a:pt x="32" y="44"/>
                      <a:pt x="31" y="31"/>
                    </a:cubicBezTo>
                    <a:cubicBezTo>
                      <a:pt x="31" y="17"/>
                      <a:pt x="31" y="17"/>
                      <a:pt x="31" y="17"/>
                    </a:cubicBezTo>
                    <a:lnTo>
                      <a:pt x="0" y="0"/>
                    </a:lnTo>
                    <a:close/>
                  </a:path>
                </a:pathLst>
              </a:custGeom>
              <a:solidFill>
                <a:srgbClr val="F8A7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8" name="Freeform 63">
                <a:extLst>
                  <a:ext uri="{FF2B5EF4-FFF2-40B4-BE49-F238E27FC236}">
                    <a16:creationId xmlns:a16="http://schemas.microsoft.com/office/drawing/2014/main" id="{4F17CFBB-975D-4B63-B30C-DAF80BB4AAD0}"/>
                  </a:ext>
                </a:extLst>
              </p:cNvPr>
              <p:cNvSpPr>
                <a:spLocks/>
              </p:cNvSpPr>
              <p:nvPr/>
            </p:nvSpPr>
            <p:spPr bwMode="auto">
              <a:xfrm>
                <a:off x="5064874" y="3508998"/>
                <a:ext cx="230529" cy="317138"/>
              </a:xfrm>
              <a:custGeom>
                <a:avLst/>
                <a:gdLst>
                  <a:gd name="T0" fmla="*/ 40 w 53"/>
                  <a:gd name="T1" fmla="*/ 0 h 73"/>
                  <a:gd name="T2" fmla="*/ 0 w 53"/>
                  <a:gd name="T3" fmla="*/ 37 h 73"/>
                  <a:gd name="T4" fmla="*/ 0 w 53"/>
                  <a:gd name="T5" fmla="*/ 46 h 73"/>
                  <a:gd name="T6" fmla="*/ 27 w 53"/>
                  <a:gd name="T7" fmla="*/ 73 h 73"/>
                  <a:gd name="T8" fmla="*/ 53 w 53"/>
                  <a:gd name="T9" fmla="*/ 46 h 73"/>
                  <a:gd name="T10" fmla="*/ 53 w 53"/>
                  <a:gd name="T11" fmla="*/ 37 h 73"/>
                  <a:gd name="T12" fmla="*/ 53 w 53"/>
                  <a:gd name="T13" fmla="*/ 21 h 73"/>
                  <a:gd name="T14" fmla="*/ 40 w 53"/>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73">
                    <a:moveTo>
                      <a:pt x="40" y="0"/>
                    </a:moveTo>
                    <a:cubicBezTo>
                      <a:pt x="23" y="21"/>
                      <a:pt x="2" y="12"/>
                      <a:pt x="0" y="37"/>
                    </a:cubicBezTo>
                    <a:cubicBezTo>
                      <a:pt x="0" y="46"/>
                      <a:pt x="0" y="46"/>
                      <a:pt x="0" y="46"/>
                    </a:cubicBezTo>
                    <a:cubicBezTo>
                      <a:pt x="0" y="61"/>
                      <a:pt x="12" y="73"/>
                      <a:pt x="27" y="73"/>
                    </a:cubicBezTo>
                    <a:cubicBezTo>
                      <a:pt x="41" y="73"/>
                      <a:pt x="53" y="61"/>
                      <a:pt x="53" y="46"/>
                    </a:cubicBezTo>
                    <a:cubicBezTo>
                      <a:pt x="53" y="37"/>
                      <a:pt x="53" y="37"/>
                      <a:pt x="53" y="37"/>
                    </a:cubicBezTo>
                    <a:cubicBezTo>
                      <a:pt x="53" y="37"/>
                      <a:pt x="53" y="26"/>
                      <a:pt x="53" y="21"/>
                    </a:cubicBezTo>
                    <a:cubicBezTo>
                      <a:pt x="53" y="10"/>
                      <a:pt x="40" y="0"/>
                      <a:pt x="40" y="0"/>
                    </a:cubicBez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9" name="Oval 64">
                <a:extLst>
                  <a:ext uri="{FF2B5EF4-FFF2-40B4-BE49-F238E27FC236}">
                    <a16:creationId xmlns:a16="http://schemas.microsoft.com/office/drawing/2014/main" id="{102C1CAF-C532-412A-A85E-3D94F34FB65E}"/>
                  </a:ext>
                </a:extLst>
              </p:cNvPr>
              <p:cNvSpPr>
                <a:spLocks noChangeArrowheads="1"/>
              </p:cNvSpPr>
              <p:nvPr/>
            </p:nvSpPr>
            <p:spPr bwMode="auto">
              <a:xfrm>
                <a:off x="5029212" y="3647825"/>
                <a:ext cx="66229" cy="66230"/>
              </a:xfrm>
              <a:prstGeom prst="ellipse">
                <a:avLst/>
              </a:pr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0" name="Freeform 65">
                <a:extLst>
                  <a:ext uri="{FF2B5EF4-FFF2-40B4-BE49-F238E27FC236}">
                    <a16:creationId xmlns:a16="http://schemas.microsoft.com/office/drawing/2014/main" id="{58C85355-10F2-49DB-ADD8-FEC52EE07C86}"/>
                  </a:ext>
                </a:extLst>
              </p:cNvPr>
              <p:cNvSpPr>
                <a:spLocks/>
              </p:cNvSpPr>
              <p:nvPr/>
            </p:nvSpPr>
            <p:spPr bwMode="auto">
              <a:xfrm>
                <a:off x="4881470" y="4530463"/>
                <a:ext cx="554033" cy="435587"/>
              </a:xfrm>
              <a:custGeom>
                <a:avLst/>
                <a:gdLst>
                  <a:gd name="T0" fmla="*/ 116 w 127"/>
                  <a:gd name="T1" fmla="*/ 0 h 100"/>
                  <a:gd name="T2" fmla="*/ 12 w 127"/>
                  <a:gd name="T3" fmla="*/ 0 h 100"/>
                  <a:gd name="T4" fmla="*/ 4 w 127"/>
                  <a:gd name="T5" fmla="*/ 91 h 100"/>
                  <a:gd name="T6" fmla="*/ 14 w 127"/>
                  <a:gd name="T7" fmla="*/ 100 h 100"/>
                  <a:gd name="T8" fmla="*/ 117 w 127"/>
                  <a:gd name="T9" fmla="*/ 100 h 100"/>
                  <a:gd name="T10" fmla="*/ 127 w 127"/>
                  <a:gd name="T11" fmla="*/ 90 h 100"/>
                  <a:gd name="T12" fmla="*/ 116 w 127"/>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7" h="100">
                    <a:moveTo>
                      <a:pt x="116" y="0"/>
                    </a:moveTo>
                    <a:cubicBezTo>
                      <a:pt x="12" y="0"/>
                      <a:pt x="12" y="0"/>
                      <a:pt x="12" y="0"/>
                    </a:cubicBezTo>
                    <a:cubicBezTo>
                      <a:pt x="10" y="3"/>
                      <a:pt x="0" y="38"/>
                      <a:pt x="4" y="91"/>
                    </a:cubicBezTo>
                    <a:cubicBezTo>
                      <a:pt x="4" y="96"/>
                      <a:pt x="9" y="100"/>
                      <a:pt x="14" y="100"/>
                    </a:cubicBezTo>
                    <a:cubicBezTo>
                      <a:pt x="117" y="100"/>
                      <a:pt x="117" y="100"/>
                      <a:pt x="117" y="100"/>
                    </a:cubicBezTo>
                    <a:cubicBezTo>
                      <a:pt x="122" y="100"/>
                      <a:pt x="127" y="96"/>
                      <a:pt x="127" y="90"/>
                    </a:cubicBezTo>
                    <a:cubicBezTo>
                      <a:pt x="126" y="72"/>
                      <a:pt x="126" y="32"/>
                      <a:pt x="116"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1" name="Freeform 66">
                <a:extLst>
                  <a:ext uri="{FF2B5EF4-FFF2-40B4-BE49-F238E27FC236}">
                    <a16:creationId xmlns:a16="http://schemas.microsoft.com/office/drawing/2014/main" id="{FA316DA3-306B-410A-B7C9-470D22829315}"/>
                  </a:ext>
                </a:extLst>
              </p:cNvPr>
              <p:cNvSpPr>
                <a:spLocks/>
              </p:cNvSpPr>
              <p:nvPr/>
            </p:nvSpPr>
            <p:spPr bwMode="auto">
              <a:xfrm>
                <a:off x="5142565" y="4096149"/>
                <a:ext cx="431763" cy="360442"/>
              </a:xfrm>
              <a:custGeom>
                <a:avLst/>
                <a:gdLst>
                  <a:gd name="T0" fmla="*/ 86 w 99"/>
                  <a:gd name="T1" fmla="*/ 0 h 83"/>
                  <a:gd name="T2" fmla="*/ 25 w 99"/>
                  <a:gd name="T3" fmla="*/ 0 h 83"/>
                  <a:gd name="T4" fmla="*/ 13 w 99"/>
                  <a:gd name="T5" fmla="*/ 9 h 83"/>
                  <a:gd name="T6" fmla="*/ 1 w 99"/>
                  <a:gd name="T7" fmla="*/ 71 h 83"/>
                  <a:gd name="T8" fmla="*/ 11 w 99"/>
                  <a:gd name="T9" fmla="*/ 83 h 83"/>
                  <a:gd name="T10" fmla="*/ 75 w 99"/>
                  <a:gd name="T11" fmla="*/ 83 h 83"/>
                  <a:gd name="T12" fmla="*/ 85 w 99"/>
                  <a:gd name="T13" fmla="*/ 75 h 83"/>
                  <a:gd name="T14" fmla="*/ 97 w 99"/>
                  <a:gd name="T15" fmla="*/ 14 h 83"/>
                  <a:gd name="T16" fmla="*/ 86 w 99"/>
                  <a:gd name="T1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83">
                    <a:moveTo>
                      <a:pt x="86" y="0"/>
                    </a:moveTo>
                    <a:cubicBezTo>
                      <a:pt x="25" y="0"/>
                      <a:pt x="25" y="0"/>
                      <a:pt x="25" y="0"/>
                    </a:cubicBezTo>
                    <a:cubicBezTo>
                      <a:pt x="19" y="0"/>
                      <a:pt x="15" y="4"/>
                      <a:pt x="13" y="9"/>
                    </a:cubicBezTo>
                    <a:cubicBezTo>
                      <a:pt x="1" y="71"/>
                      <a:pt x="1" y="71"/>
                      <a:pt x="1" y="71"/>
                    </a:cubicBezTo>
                    <a:cubicBezTo>
                      <a:pt x="0" y="77"/>
                      <a:pt x="4" y="83"/>
                      <a:pt x="11" y="83"/>
                    </a:cubicBezTo>
                    <a:cubicBezTo>
                      <a:pt x="75" y="83"/>
                      <a:pt x="75" y="83"/>
                      <a:pt x="75" y="83"/>
                    </a:cubicBezTo>
                    <a:cubicBezTo>
                      <a:pt x="80" y="83"/>
                      <a:pt x="84" y="80"/>
                      <a:pt x="85" y="75"/>
                    </a:cubicBezTo>
                    <a:cubicBezTo>
                      <a:pt x="97" y="14"/>
                      <a:pt x="97" y="14"/>
                      <a:pt x="97" y="14"/>
                    </a:cubicBezTo>
                    <a:cubicBezTo>
                      <a:pt x="99" y="7"/>
                      <a:pt x="93" y="0"/>
                      <a:pt x="86" y="0"/>
                    </a:cubicBezTo>
                    <a:close/>
                  </a:path>
                </a:pathLst>
              </a:custGeom>
              <a:solidFill>
                <a:srgbClr val="AE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2" name="Freeform 67">
                <a:extLst>
                  <a:ext uri="{FF2B5EF4-FFF2-40B4-BE49-F238E27FC236}">
                    <a16:creationId xmlns:a16="http://schemas.microsoft.com/office/drawing/2014/main" id="{5D6B8FBA-1335-4EA1-8B2E-EBBD4D46A69D}"/>
                  </a:ext>
                </a:extLst>
              </p:cNvPr>
              <p:cNvSpPr>
                <a:spLocks/>
              </p:cNvSpPr>
              <p:nvPr/>
            </p:nvSpPr>
            <p:spPr bwMode="auto">
              <a:xfrm>
                <a:off x="5142565" y="4096149"/>
                <a:ext cx="327325" cy="360442"/>
              </a:xfrm>
              <a:custGeom>
                <a:avLst/>
                <a:gdLst>
                  <a:gd name="T0" fmla="*/ 16 w 75"/>
                  <a:gd name="T1" fmla="*/ 83 h 83"/>
                  <a:gd name="T2" fmla="*/ 7 w 75"/>
                  <a:gd name="T3" fmla="*/ 71 h 83"/>
                  <a:gd name="T4" fmla="*/ 19 w 75"/>
                  <a:gd name="T5" fmla="*/ 9 h 83"/>
                  <a:gd name="T6" fmla="*/ 30 w 75"/>
                  <a:gd name="T7" fmla="*/ 0 h 83"/>
                  <a:gd name="T8" fmla="*/ 25 w 75"/>
                  <a:gd name="T9" fmla="*/ 0 h 83"/>
                  <a:gd name="T10" fmla="*/ 13 w 75"/>
                  <a:gd name="T11" fmla="*/ 9 h 83"/>
                  <a:gd name="T12" fmla="*/ 1 w 75"/>
                  <a:gd name="T13" fmla="*/ 71 h 83"/>
                  <a:gd name="T14" fmla="*/ 11 w 75"/>
                  <a:gd name="T15" fmla="*/ 83 h 83"/>
                  <a:gd name="T16" fmla="*/ 75 w 75"/>
                  <a:gd name="T17" fmla="*/ 83 h 83"/>
                  <a:gd name="T18" fmla="*/ 75 w 75"/>
                  <a:gd name="T19" fmla="*/ 83 h 83"/>
                  <a:gd name="T20" fmla="*/ 16 w 75"/>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83">
                    <a:moveTo>
                      <a:pt x="16" y="83"/>
                    </a:moveTo>
                    <a:cubicBezTo>
                      <a:pt x="10" y="83"/>
                      <a:pt x="5" y="77"/>
                      <a:pt x="7" y="71"/>
                    </a:cubicBezTo>
                    <a:cubicBezTo>
                      <a:pt x="19" y="9"/>
                      <a:pt x="19" y="9"/>
                      <a:pt x="19" y="9"/>
                    </a:cubicBezTo>
                    <a:cubicBezTo>
                      <a:pt x="20" y="4"/>
                      <a:pt x="25" y="0"/>
                      <a:pt x="30" y="0"/>
                    </a:cubicBezTo>
                    <a:cubicBezTo>
                      <a:pt x="25" y="0"/>
                      <a:pt x="25" y="0"/>
                      <a:pt x="25" y="0"/>
                    </a:cubicBezTo>
                    <a:cubicBezTo>
                      <a:pt x="19" y="0"/>
                      <a:pt x="15" y="4"/>
                      <a:pt x="13" y="9"/>
                    </a:cubicBezTo>
                    <a:cubicBezTo>
                      <a:pt x="1" y="71"/>
                      <a:pt x="1" y="71"/>
                      <a:pt x="1" y="71"/>
                    </a:cubicBezTo>
                    <a:cubicBezTo>
                      <a:pt x="0" y="77"/>
                      <a:pt x="4" y="83"/>
                      <a:pt x="11" y="83"/>
                    </a:cubicBezTo>
                    <a:cubicBezTo>
                      <a:pt x="75" y="83"/>
                      <a:pt x="75" y="83"/>
                      <a:pt x="75" y="83"/>
                    </a:cubicBezTo>
                    <a:cubicBezTo>
                      <a:pt x="75" y="83"/>
                      <a:pt x="75" y="83"/>
                      <a:pt x="75" y="83"/>
                    </a:cubicBezTo>
                    <a:lnTo>
                      <a:pt x="16" y="83"/>
                    </a:lnTo>
                    <a:close/>
                  </a:path>
                </a:pathLst>
              </a:custGeom>
              <a:solidFill>
                <a:srgbClr val="81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3" name="Freeform 68">
                <a:extLst>
                  <a:ext uri="{FF2B5EF4-FFF2-40B4-BE49-F238E27FC236}">
                    <a16:creationId xmlns:a16="http://schemas.microsoft.com/office/drawing/2014/main" id="{9CED0BDE-C28C-4B59-8BA0-9A2639BBC7D9}"/>
                  </a:ext>
                </a:extLst>
              </p:cNvPr>
              <p:cNvSpPr>
                <a:spLocks/>
              </p:cNvSpPr>
              <p:nvPr/>
            </p:nvSpPr>
            <p:spPr bwMode="auto">
              <a:xfrm>
                <a:off x="5082704" y="4265544"/>
                <a:ext cx="169394" cy="147743"/>
              </a:xfrm>
              <a:custGeom>
                <a:avLst/>
                <a:gdLst>
                  <a:gd name="T0" fmla="*/ 12 w 39"/>
                  <a:gd name="T1" fmla="*/ 7 h 34"/>
                  <a:gd name="T2" fmla="*/ 22 w 39"/>
                  <a:gd name="T3" fmla="*/ 0 h 34"/>
                  <a:gd name="T4" fmla="*/ 20 w 39"/>
                  <a:gd name="T5" fmla="*/ 6 h 34"/>
                  <a:gd name="T6" fmla="*/ 25 w 39"/>
                  <a:gd name="T7" fmla="*/ 11 h 34"/>
                  <a:gd name="T8" fmla="*/ 27 w 39"/>
                  <a:gd name="T9" fmla="*/ 11 h 34"/>
                  <a:gd name="T10" fmla="*/ 38 w 39"/>
                  <a:gd name="T11" fmla="*/ 24 h 34"/>
                  <a:gd name="T12" fmla="*/ 38 w 39"/>
                  <a:gd name="T13" fmla="*/ 24 h 34"/>
                  <a:gd name="T14" fmla="*/ 26 w 39"/>
                  <a:gd name="T15" fmla="*/ 33 h 34"/>
                  <a:gd name="T16" fmla="*/ 15 w 39"/>
                  <a:gd name="T17" fmla="*/ 32 h 34"/>
                  <a:gd name="T18" fmla="*/ 0 w 39"/>
                  <a:gd name="T19" fmla="*/ 32 h 34"/>
                  <a:gd name="T20" fmla="*/ 0 w 39"/>
                  <a:gd name="T21" fmla="*/ 13 h 34"/>
                  <a:gd name="T22" fmla="*/ 8 w 39"/>
                  <a:gd name="T23" fmla="*/ 12 h 34"/>
                  <a:gd name="T24" fmla="*/ 12 w 39"/>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4">
                    <a:moveTo>
                      <a:pt x="12" y="7"/>
                    </a:moveTo>
                    <a:cubicBezTo>
                      <a:pt x="22" y="0"/>
                      <a:pt x="22" y="0"/>
                      <a:pt x="22" y="0"/>
                    </a:cubicBezTo>
                    <a:cubicBezTo>
                      <a:pt x="20" y="6"/>
                      <a:pt x="20" y="6"/>
                      <a:pt x="20" y="6"/>
                    </a:cubicBezTo>
                    <a:cubicBezTo>
                      <a:pt x="20" y="8"/>
                      <a:pt x="22" y="11"/>
                      <a:pt x="25" y="11"/>
                    </a:cubicBezTo>
                    <a:cubicBezTo>
                      <a:pt x="27" y="11"/>
                      <a:pt x="27" y="11"/>
                      <a:pt x="27" y="11"/>
                    </a:cubicBezTo>
                    <a:cubicBezTo>
                      <a:pt x="34" y="11"/>
                      <a:pt x="39" y="18"/>
                      <a:pt x="38" y="24"/>
                    </a:cubicBezTo>
                    <a:cubicBezTo>
                      <a:pt x="38" y="24"/>
                      <a:pt x="38" y="24"/>
                      <a:pt x="38" y="24"/>
                    </a:cubicBezTo>
                    <a:cubicBezTo>
                      <a:pt x="37" y="30"/>
                      <a:pt x="32" y="34"/>
                      <a:pt x="26" y="33"/>
                    </a:cubicBezTo>
                    <a:cubicBezTo>
                      <a:pt x="15" y="32"/>
                      <a:pt x="15" y="32"/>
                      <a:pt x="15" y="32"/>
                    </a:cubicBezTo>
                    <a:cubicBezTo>
                      <a:pt x="0" y="32"/>
                      <a:pt x="0" y="32"/>
                      <a:pt x="0" y="32"/>
                    </a:cubicBezTo>
                    <a:cubicBezTo>
                      <a:pt x="0" y="13"/>
                      <a:pt x="0" y="13"/>
                      <a:pt x="0" y="13"/>
                    </a:cubicBezTo>
                    <a:cubicBezTo>
                      <a:pt x="8" y="12"/>
                      <a:pt x="8" y="12"/>
                      <a:pt x="8" y="12"/>
                    </a:cubicBezTo>
                    <a:lnTo>
                      <a:pt x="12" y="7"/>
                    </a:ln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4" name="Freeform 69">
                <a:extLst>
                  <a:ext uri="{FF2B5EF4-FFF2-40B4-BE49-F238E27FC236}">
                    <a16:creationId xmlns:a16="http://schemas.microsoft.com/office/drawing/2014/main" id="{811D0A3B-E28B-4532-B994-3D4B7711039A}"/>
                  </a:ext>
                </a:extLst>
              </p:cNvPr>
              <p:cNvSpPr>
                <a:spLocks/>
              </p:cNvSpPr>
              <p:nvPr/>
            </p:nvSpPr>
            <p:spPr bwMode="auto">
              <a:xfrm>
                <a:off x="5457154" y="4243892"/>
                <a:ext cx="122269" cy="147743"/>
              </a:xfrm>
              <a:custGeom>
                <a:avLst/>
                <a:gdLst>
                  <a:gd name="T0" fmla="*/ 24 w 28"/>
                  <a:gd name="T1" fmla="*/ 4 h 34"/>
                  <a:gd name="T2" fmla="*/ 21 w 28"/>
                  <a:gd name="T3" fmla="*/ 0 h 34"/>
                  <a:gd name="T4" fmla="*/ 20 w 28"/>
                  <a:gd name="T5" fmla="*/ 6 h 34"/>
                  <a:gd name="T6" fmla="*/ 15 w 28"/>
                  <a:gd name="T7" fmla="*/ 11 h 34"/>
                  <a:gd name="T8" fmla="*/ 12 w 28"/>
                  <a:gd name="T9" fmla="*/ 11 h 34"/>
                  <a:gd name="T10" fmla="*/ 0 w 28"/>
                  <a:gd name="T11" fmla="*/ 22 h 34"/>
                  <a:gd name="T12" fmla="*/ 11 w 28"/>
                  <a:gd name="T13" fmla="*/ 33 h 34"/>
                  <a:gd name="T14" fmla="*/ 15 w 28"/>
                  <a:gd name="T15" fmla="*/ 34 h 34"/>
                  <a:gd name="T16" fmla="*/ 15 w 28"/>
                  <a:gd name="T17" fmla="*/ 34 h 34"/>
                  <a:gd name="T18" fmla="*/ 24 w 28"/>
                  <a:gd name="T19" fmla="*/ 25 h 34"/>
                  <a:gd name="T20" fmla="*/ 28 w 28"/>
                  <a:gd name="T21" fmla="*/ 12 h 34"/>
                  <a:gd name="T22" fmla="*/ 24 w 28"/>
                  <a:gd name="T2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34">
                    <a:moveTo>
                      <a:pt x="24" y="4"/>
                    </a:moveTo>
                    <a:cubicBezTo>
                      <a:pt x="21" y="0"/>
                      <a:pt x="21" y="0"/>
                      <a:pt x="21" y="0"/>
                    </a:cubicBezTo>
                    <a:cubicBezTo>
                      <a:pt x="20" y="6"/>
                      <a:pt x="20" y="6"/>
                      <a:pt x="20" y="6"/>
                    </a:cubicBezTo>
                    <a:cubicBezTo>
                      <a:pt x="20" y="9"/>
                      <a:pt x="18" y="11"/>
                      <a:pt x="15" y="11"/>
                    </a:cubicBezTo>
                    <a:cubicBezTo>
                      <a:pt x="12" y="11"/>
                      <a:pt x="12" y="11"/>
                      <a:pt x="12" y="11"/>
                    </a:cubicBezTo>
                    <a:cubicBezTo>
                      <a:pt x="6" y="10"/>
                      <a:pt x="0" y="15"/>
                      <a:pt x="0" y="22"/>
                    </a:cubicBezTo>
                    <a:cubicBezTo>
                      <a:pt x="0" y="28"/>
                      <a:pt x="5" y="33"/>
                      <a:pt x="11" y="33"/>
                    </a:cubicBezTo>
                    <a:cubicBezTo>
                      <a:pt x="15" y="34"/>
                      <a:pt x="15" y="34"/>
                      <a:pt x="15" y="34"/>
                    </a:cubicBezTo>
                    <a:cubicBezTo>
                      <a:pt x="15" y="34"/>
                      <a:pt x="15" y="34"/>
                      <a:pt x="15" y="34"/>
                    </a:cubicBezTo>
                    <a:cubicBezTo>
                      <a:pt x="20" y="34"/>
                      <a:pt x="22" y="30"/>
                      <a:pt x="24" y="25"/>
                    </a:cubicBezTo>
                    <a:cubicBezTo>
                      <a:pt x="28" y="12"/>
                      <a:pt x="28" y="12"/>
                      <a:pt x="28" y="12"/>
                    </a:cubicBezTo>
                    <a:cubicBezTo>
                      <a:pt x="28" y="9"/>
                      <a:pt x="27" y="6"/>
                      <a:pt x="24" y="4"/>
                    </a:cubicBez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5" name="Freeform 70">
                <a:extLst>
                  <a:ext uri="{FF2B5EF4-FFF2-40B4-BE49-F238E27FC236}">
                    <a16:creationId xmlns:a16="http://schemas.microsoft.com/office/drawing/2014/main" id="{A6B310CF-1130-4F34-A663-A1691F4D6556}"/>
                  </a:ext>
                </a:extLst>
              </p:cNvPr>
              <p:cNvSpPr>
                <a:spLocks/>
              </p:cNvSpPr>
              <p:nvPr/>
            </p:nvSpPr>
            <p:spPr bwMode="auto">
              <a:xfrm>
                <a:off x="4938783" y="4009541"/>
                <a:ext cx="143921" cy="312044"/>
              </a:xfrm>
              <a:custGeom>
                <a:avLst/>
                <a:gdLst>
                  <a:gd name="T0" fmla="*/ 33 w 33"/>
                  <a:gd name="T1" fmla="*/ 72 h 72"/>
                  <a:gd name="T2" fmla="*/ 5 w 33"/>
                  <a:gd name="T3" fmla="*/ 72 h 72"/>
                  <a:gd name="T4" fmla="*/ 1 w 33"/>
                  <a:gd name="T5" fmla="*/ 67 h 72"/>
                  <a:gd name="T6" fmla="*/ 10 w 33"/>
                  <a:gd name="T7" fmla="*/ 0 h 72"/>
                  <a:gd name="T8" fmla="*/ 4 w 33"/>
                  <a:gd name="T9" fmla="*/ 63 h 72"/>
                  <a:gd name="T10" fmla="*/ 8 w 33"/>
                  <a:gd name="T11" fmla="*/ 68 h 72"/>
                  <a:gd name="T12" fmla="*/ 33 w 33"/>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33" h="72">
                    <a:moveTo>
                      <a:pt x="33" y="72"/>
                    </a:moveTo>
                    <a:cubicBezTo>
                      <a:pt x="5" y="72"/>
                      <a:pt x="5" y="72"/>
                      <a:pt x="5" y="72"/>
                    </a:cubicBezTo>
                    <a:cubicBezTo>
                      <a:pt x="3" y="72"/>
                      <a:pt x="1" y="70"/>
                      <a:pt x="1" y="67"/>
                    </a:cubicBezTo>
                    <a:cubicBezTo>
                      <a:pt x="0" y="54"/>
                      <a:pt x="3" y="20"/>
                      <a:pt x="10" y="0"/>
                    </a:cubicBezTo>
                    <a:cubicBezTo>
                      <a:pt x="10" y="0"/>
                      <a:pt x="1" y="47"/>
                      <a:pt x="4" y="63"/>
                    </a:cubicBezTo>
                    <a:cubicBezTo>
                      <a:pt x="4" y="65"/>
                      <a:pt x="6" y="67"/>
                      <a:pt x="8" y="68"/>
                    </a:cubicBezTo>
                    <a:lnTo>
                      <a:pt x="33" y="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6" name="Freeform 71">
                <a:extLst>
                  <a:ext uri="{FF2B5EF4-FFF2-40B4-BE49-F238E27FC236}">
                    <a16:creationId xmlns:a16="http://schemas.microsoft.com/office/drawing/2014/main" id="{71FCC347-1470-4BAA-94E7-ABDD703BDDC3}"/>
                  </a:ext>
                </a:extLst>
              </p:cNvPr>
              <p:cNvSpPr>
                <a:spLocks/>
              </p:cNvSpPr>
              <p:nvPr/>
            </p:nvSpPr>
            <p:spPr bwMode="auto">
              <a:xfrm>
                <a:off x="4942604" y="4404372"/>
                <a:ext cx="217792" cy="39483"/>
              </a:xfrm>
              <a:custGeom>
                <a:avLst/>
                <a:gdLst>
                  <a:gd name="T0" fmla="*/ 50 w 50"/>
                  <a:gd name="T1" fmla="*/ 9 h 9"/>
                  <a:gd name="T2" fmla="*/ 0 w 50"/>
                  <a:gd name="T3" fmla="*/ 9 h 9"/>
                  <a:gd name="T4" fmla="*/ 0 w 50"/>
                  <a:gd name="T5" fmla="*/ 5 h 9"/>
                  <a:gd name="T6" fmla="*/ 32 w 50"/>
                  <a:gd name="T7" fmla="*/ 5 h 9"/>
                  <a:gd name="T8" fmla="*/ 32 w 50"/>
                  <a:gd name="T9" fmla="*/ 0 h 9"/>
                  <a:gd name="T10" fmla="*/ 47 w 50"/>
                  <a:gd name="T11" fmla="*/ 0 h 9"/>
                  <a:gd name="T12" fmla="*/ 50 w 50"/>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50" h="9">
                    <a:moveTo>
                      <a:pt x="50" y="9"/>
                    </a:moveTo>
                    <a:cubicBezTo>
                      <a:pt x="0" y="9"/>
                      <a:pt x="0" y="9"/>
                      <a:pt x="0" y="9"/>
                    </a:cubicBezTo>
                    <a:cubicBezTo>
                      <a:pt x="0" y="5"/>
                      <a:pt x="0" y="5"/>
                      <a:pt x="0" y="5"/>
                    </a:cubicBezTo>
                    <a:cubicBezTo>
                      <a:pt x="1" y="6"/>
                      <a:pt x="32" y="5"/>
                      <a:pt x="32" y="5"/>
                    </a:cubicBezTo>
                    <a:cubicBezTo>
                      <a:pt x="32" y="0"/>
                      <a:pt x="32" y="0"/>
                      <a:pt x="32" y="0"/>
                    </a:cubicBezTo>
                    <a:cubicBezTo>
                      <a:pt x="47" y="0"/>
                      <a:pt x="47" y="0"/>
                      <a:pt x="47" y="0"/>
                    </a:cubicBezTo>
                    <a:cubicBezTo>
                      <a:pt x="46" y="4"/>
                      <a:pt x="48" y="7"/>
                      <a:pt x="50" y="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7" name="Freeform 72">
                <a:extLst>
                  <a:ext uri="{FF2B5EF4-FFF2-40B4-BE49-F238E27FC236}">
                    <a16:creationId xmlns:a16="http://schemas.microsoft.com/office/drawing/2014/main" id="{5C3A1E1A-0674-4BD2-9BB9-DEA9898A0B06}"/>
                  </a:ext>
                </a:extLst>
              </p:cNvPr>
              <p:cNvSpPr>
                <a:spLocks/>
              </p:cNvSpPr>
              <p:nvPr/>
            </p:nvSpPr>
            <p:spPr bwMode="auto">
              <a:xfrm>
                <a:off x="5343800" y="3995531"/>
                <a:ext cx="25473" cy="100618"/>
              </a:xfrm>
              <a:custGeom>
                <a:avLst/>
                <a:gdLst>
                  <a:gd name="T0" fmla="*/ 6 w 6"/>
                  <a:gd name="T1" fmla="*/ 23 h 23"/>
                  <a:gd name="T2" fmla="*/ 2 w 6"/>
                  <a:gd name="T3" fmla="*/ 23 h 23"/>
                  <a:gd name="T4" fmla="*/ 0 w 6"/>
                  <a:gd name="T5" fmla="*/ 0 h 23"/>
                  <a:gd name="T6" fmla="*/ 6 w 6"/>
                  <a:gd name="T7" fmla="*/ 23 h 23"/>
                </a:gdLst>
                <a:ahLst/>
                <a:cxnLst>
                  <a:cxn ang="0">
                    <a:pos x="T0" y="T1"/>
                  </a:cxn>
                  <a:cxn ang="0">
                    <a:pos x="T2" y="T3"/>
                  </a:cxn>
                  <a:cxn ang="0">
                    <a:pos x="T4" y="T5"/>
                  </a:cxn>
                  <a:cxn ang="0">
                    <a:pos x="T6" y="T7"/>
                  </a:cxn>
                </a:cxnLst>
                <a:rect l="0" t="0" r="r" b="b"/>
                <a:pathLst>
                  <a:path w="6" h="23">
                    <a:moveTo>
                      <a:pt x="6" y="23"/>
                    </a:moveTo>
                    <a:cubicBezTo>
                      <a:pt x="2" y="23"/>
                      <a:pt x="2" y="23"/>
                      <a:pt x="2" y="23"/>
                    </a:cubicBezTo>
                    <a:cubicBezTo>
                      <a:pt x="2" y="16"/>
                      <a:pt x="0" y="2"/>
                      <a:pt x="0" y="0"/>
                    </a:cubicBezTo>
                    <a:cubicBezTo>
                      <a:pt x="1" y="2"/>
                      <a:pt x="4" y="12"/>
                      <a:pt x="6" y="2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9" name="Group 8">
              <a:extLst>
                <a:ext uri="{FF2B5EF4-FFF2-40B4-BE49-F238E27FC236}">
                  <a16:creationId xmlns:a16="http://schemas.microsoft.com/office/drawing/2014/main" id="{6B141514-A2B0-41BD-B7E7-411D4E2E69B9}"/>
                </a:ext>
              </a:extLst>
            </p:cNvPr>
            <p:cNvGrpSpPr/>
            <p:nvPr/>
          </p:nvGrpSpPr>
          <p:grpSpPr>
            <a:xfrm>
              <a:off x="9069193" y="3493900"/>
              <a:ext cx="1212504" cy="2498897"/>
              <a:chOff x="9069193" y="3305214"/>
              <a:chExt cx="1212504" cy="2498897"/>
            </a:xfrm>
          </p:grpSpPr>
          <p:sp>
            <p:nvSpPr>
              <p:cNvPr id="53" name="Freeform 73">
                <a:extLst>
                  <a:ext uri="{FF2B5EF4-FFF2-40B4-BE49-F238E27FC236}">
                    <a16:creationId xmlns:a16="http://schemas.microsoft.com/office/drawing/2014/main" id="{75F9D694-6421-483A-85DC-8BA4E9B1190B}"/>
                  </a:ext>
                </a:extLst>
              </p:cNvPr>
              <p:cNvSpPr>
                <a:spLocks/>
              </p:cNvSpPr>
              <p:nvPr/>
            </p:nvSpPr>
            <p:spPr bwMode="auto">
              <a:xfrm>
                <a:off x="9313732" y="3874535"/>
                <a:ext cx="435584" cy="452145"/>
              </a:xfrm>
              <a:custGeom>
                <a:avLst/>
                <a:gdLst>
                  <a:gd name="T0" fmla="*/ 260 w 342"/>
                  <a:gd name="T1" fmla="*/ 0 h 355"/>
                  <a:gd name="T2" fmla="*/ 222 w 342"/>
                  <a:gd name="T3" fmla="*/ 215 h 355"/>
                  <a:gd name="T4" fmla="*/ 65 w 342"/>
                  <a:gd name="T5" fmla="*/ 130 h 355"/>
                  <a:gd name="T6" fmla="*/ 0 w 342"/>
                  <a:gd name="T7" fmla="*/ 188 h 355"/>
                  <a:gd name="T8" fmla="*/ 212 w 342"/>
                  <a:gd name="T9" fmla="*/ 355 h 355"/>
                  <a:gd name="T10" fmla="*/ 342 w 342"/>
                  <a:gd name="T11" fmla="*/ 211 h 355"/>
                  <a:gd name="T12" fmla="*/ 260 w 342"/>
                  <a:gd name="T13" fmla="*/ 0 h 355"/>
                </a:gdLst>
                <a:ahLst/>
                <a:cxnLst>
                  <a:cxn ang="0">
                    <a:pos x="T0" y="T1"/>
                  </a:cxn>
                  <a:cxn ang="0">
                    <a:pos x="T2" y="T3"/>
                  </a:cxn>
                  <a:cxn ang="0">
                    <a:pos x="T4" y="T5"/>
                  </a:cxn>
                  <a:cxn ang="0">
                    <a:pos x="T6" y="T7"/>
                  </a:cxn>
                  <a:cxn ang="0">
                    <a:pos x="T8" y="T9"/>
                  </a:cxn>
                  <a:cxn ang="0">
                    <a:pos x="T10" y="T11"/>
                  </a:cxn>
                  <a:cxn ang="0">
                    <a:pos x="T12" y="T13"/>
                  </a:cxn>
                </a:cxnLst>
                <a:rect l="0" t="0" r="r" b="b"/>
                <a:pathLst>
                  <a:path w="342" h="355">
                    <a:moveTo>
                      <a:pt x="260" y="0"/>
                    </a:moveTo>
                    <a:lnTo>
                      <a:pt x="222" y="215"/>
                    </a:lnTo>
                    <a:lnTo>
                      <a:pt x="65" y="130"/>
                    </a:lnTo>
                    <a:lnTo>
                      <a:pt x="0" y="188"/>
                    </a:lnTo>
                    <a:lnTo>
                      <a:pt x="212" y="355"/>
                    </a:lnTo>
                    <a:lnTo>
                      <a:pt x="342" y="211"/>
                    </a:lnTo>
                    <a:lnTo>
                      <a:pt x="26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 name="Freeform 74">
                <a:extLst>
                  <a:ext uri="{FF2B5EF4-FFF2-40B4-BE49-F238E27FC236}">
                    <a16:creationId xmlns:a16="http://schemas.microsoft.com/office/drawing/2014/main" id="{C8E28337-DF8D-4768-9691-93931105AB40}"/>
                  </a:ext>
                </a:extLst>
              </p:cNvPr>
              <p:cNvSpPr>
                <a:spLocks/>
              </p:cNvSpPr>
              <p:nvPr/>
            </p:nvSpPr>
            <p:spPr bwMode="auto">
              <a:xfrm>
                <a:off x="9914889" y="5661462"/>
                <a:ext cx="366808" cy="138828"/>
              </a:xfrm>
              <a:custGeom>
                <a:avLst/>
                <a:gdLst>
                  <a:gd name="T0" fmla="*/ 84 w 84"/>
                  <a:gd name="T1" fmla="*/ 13 h 32"/>
                  <a:gd name="T2" fmla="*/ 84 w 84"/>
                  <a:gd name="T3" fmla="*/ 25 h 32"/>
                  <a:gd name="T4" fmla="*/ 77 w 84"/>
                  <a:gd name="T5" fmla="*/ 32 h 32"/>
                  <a:gd name="T6" fmla="*/ 9 w 84"/>
                  <a:gd name="T7" fmla="*/ 32 h 32"/>
                  <a:gd name="T8" fmla="*/ 3 w 84"/>
                  <a:gd name="T9" fmla="*/ 20 h 32"/>
                  <a:gd name="T10" fmla="*/ 50 w 84"/>
                  <a:gd name="T11" fmla="*/ 1 h 32"/>
                  <a:gd name="T12" fmla="*/ 77 w 84"/>
                  <a:gd name="T13" fmla="*/ 0 h 32"/>
                  <a:gd name="T14" fmla="*/ 84 w 84"/>
                  <a:gd name="T15" fmla="*/ 1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32">
                    <a:moveTo>
                      <a:pt x="84" y="13"/>
                    </a:moveTo>
                    <a:cubicBezTo>
                      <a:pt x="84" y="25"/>
                      <a:pt x="84" y="25"/>
                      <a:pt x="84" y="25"/>
                    </a:cubicBezTo>
                    <a:cubicBezTo>
                      <a:pt x="84" y="29"/>
                      <a:pt x="81" y="32"/>
                      <a:pt x="77" y="32"/>
                    </a:cubicBezTo>
                    <a:cubicBezTo>
                      <a:pt x="9" y="32"/>
                      <a:pt x="9" y="32"/>
                      <a:pt x="9" y="32"/>
                    </a:cubicBezTo>
                    <a:cubicBezTo>
                      <a:pt x="3" y="32"/>
                      <a:pt x="0" y="25"/>
                      <a:pt x="3" y="20"/>
                    </a:cubicBezTo>
                    <a:cubicBezTo>
                      <a:pt x="7" y="13"/>
                      <a:pt x="35" y="6"/>
                      <a:pt x="50" y="1"/>
                    </a:cubicBezTo>
                    <a:cubicBezTo>
                      <a:pt x="77" y="0"/>
                      <a:pt x="77" y="0"/>
                      <a:pt x="77" y="0"/>
                    </a:cubicBezTo>
                    <a:lnTo>
                      <a:pt x="84" y="1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 name="Freeform 75">
                <a:extLst>
                  <a:ext uri="{FF2B5EF4-FFF2-40B4-BE49-F238E27FC236}">
                    <a16:creationId xmlns:a16="http://schemas.microsoft.com/office/drawing/2014/main" id="{4B16074B-DC15-4947-B0D0-E4D0CFF3AFD4}"/>
                  </a:ext>
                </a:extLst>
              </p:cNvPr>
              <p:cNvSpPr>
                <a:spLocks/>
              </p:cNvSpPr>
              <p:nvPr/>
            </p:nvSpPr>
            <p:spPr bwMode="auto">
              <a:xfrm>
                <a:off x="9069193" y="5665283"/>
                <a:ext cx="366808" cy="138828"/>
              </a:xfrm>
              <a:custGeom>
                <a:avLst/>
                <a:gdLst>
                  <a:gd name="T0" fmla="*/ 84 w 84"/>
                  <a:gd name="T1" fmla="*/ 12 h 32"/>
                  <a:gd name="T2" fmla="*/ 84 w 84"/>
                  <a:gd name="T3" fmla="*/ 24 h 32"/>
                  <a:gd name="T4" fmla="*/ 77 w 84"/>
                  <a:gd name="T5" fmla="*/ 32 h 32"/>
                  <a:gd name="T6" fmla="*/ 9 w 84"/>
                  <a:gd name="T7" fmla="*/ 32 h 32"/>
                  <a:gd name="T8" fmla="*/ 3 w 84"/>
                  <a:gd name="T9" fmla="*/ 19 h 32"/>
                  <a:gd name="T10" fmla="*/ 50 w 84"/>
                  <a:gd name="T11" fmla="*/ 1 h 32"/>
                  <a:gd name="T12" fmla="*/ 77 w 84"/>
                  <a:gd name="T13" fmla="*/ 0 h 32"/>
                  <a:gd name="T14" fmla="*/ 84 w 84"/>
                  <a:gd name="T15" fmla="*/ 1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32">
                    <a:moveTo>
                      <a:pt x="84" y="12"/>
                    </a:moveTo>
                    <a:cubicBezTo>
                      <a:pt x="84" y="24"/>
                      <a:pt x="84" y="24"/>
                      <a:pt x="84" y="24"/>
                    </a:cubicBezTo>
                    <a:cubicBezTo>
                      <a:pt x="84" y="29"/>
                      <a:pt x="81" y="32"/>
                      <a:pt x="77" y="32"/>
                    </a:cubicBezTo>
                    <a:cubicBezTo>
                      <a:pt x="9" y="32"/>
                      <a:pt x="9" y="32"/>
                      <a:pt x="9" y="32"/>
                    </a:cubicBezTo>
                    <a:cubicBezTo>
                      <a:pt x="3" y="32"/>
                      <a:pt x="0" y="25"/>
                      <a:pt x="3" y="19"/>
                    </a:cubicBezTo>
                    <a:cubicBezTo>
                      <a:pt x="7" y="13"/>
                      <a:pt x="35" y="6"/>
                      <a:pt x="50" y="1"/>
                    </a:cubicBezTo>
                    <a:cubicBezTo>
                      <a:pt x="77" y="0"/>
                      <a:pt x="77" y="0"/>
                      <a:pt x="77" y="0"/>
                    </a:cubicBezTo>
                    <a:lnTo>
                      <a:pt x="84" y="1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 name="Freeform 76">
                <a:extLst>
                  <a:ext uri="{FF2B5EF4-FFF2-40B4-BE49-F238E27FC236}">
                    <a16:creationId xmlns:a16="http://schemas.microsoft.com/office/drawing/2014/main" id="{F40F523F-13E4-4913-BAA9-7CA5569F7A49}"/>
                  </a:ext>
                </a:extLst>
              </p:cNvPr>
              <p:cNvSpPr>
                <a:spLocks/>
              </p:cNvSpPr>
              <p:nvPr/>
            </p:nvSpPr>
            <p:spPr bwMode="auto">
              <a:xfrm>
                <a:off x="9279343" y="4552115"/>
                <a:ext cx="565495" cy="1170482"/>
              </a:xfrm>
              <a:custGeom>
                <a:avLst/>
                <a:gdLst>
                  <a:gd name="T0" fmla="*/ 253 w 444"/>
                  <a:gd name="T1" fmla="*/ 0 h 919"/>
                  <a:gd name="T2" fmla="*/ 0 w 444"/>
                  <a:gd name="T3" fmla="*/ 881 h 919"/>
                  <a:gd name="T4" fmla="*/ 123 w 444"/>
                  <a:gd name="T5" fmla="*/ 919 h 919"/>
                  <a:gd name="T6" fmla="*/ 444 w 444"/>
                  <a:gd name="T7" fmla="*/ 147 h 919"/>
                  <a:gd name="T8" fmla="*/ 311 w 444"/>
                  <a:gd name="T9" fmla="*/ 0 h 919"/>
                  <a:gd name="T10" fmla="*/ 253 w 444"/>
                  <a:gd name="T11" fmla="*/ 0 h 919"/>
                </a:gdLst>
                <a:ahLst/>
                <a:cxnLst>
                  <a:cxn ang="0">
                    <a:pos x="T0" y="T1"/>
                  </a:cxn>
                  <a:cxn ang="0">
                    <a:pos x="T2" y="T3"/>
                  </a:cxn>
                  <a:cxn ang="0">
                    <a:pos x="T4" y="T5"/>
                  </a:cxn>
                  <a:cxn ang="0">
                    <a:pos x="T6" y="T7"/>
                  </a:cxn>
                  <a:cxn ang="0">
                    <a:pos x="T8" y="T9"/>
                  </a:cxn>
                  <a:cxn ang="0">
                    <a:pos x="T10" y="T11"/>
                  </a:cxn>
                </a:cxnLst>
                <a:rect l="0" t="0" r="r" b="b"/>
                <a:pathLst>
                  <a:path w="444" h="919">
                    <a:moveTo>
                      <a:pt x="253" y="0"/>
                    </a:moveTo>
                    <a:lnTo>
                      <a:pt x="0" y="881"/>
                    </a:lnTo>
                    <a:lnTo>
                      <a:pt x="123" y="919"/>
                    </a:lnTo>
                    <a:lnTo>
                      <a:pt x="444" y="147"/>
                    </a:lnTo>
                    <a:lnTo>
                      <a:pt x="311" y="0"/>
                    </a:lnTo>
                    <a:lnTo>
                      <a:pt x="253"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 name="Freeform 77">
                <a:extLst>
                  <a:ext uri="{FF2B5EF4-FFF2-40B4-BE49-F238E27FC236}">
                    <a16:creationId xmlns:a16="http://schemas.microsoft.com/office/drawing/2014/main" id="{EC1E3301-5AA0-4573-A715-A6573E99E7E1}"/>
                  </a:ext>
                </a:extLst>
              </p:cNvPr>
              <p:cNvSpPr>
                <a:spLocks/>
              </p:cNvSpPr>
              <p:nvPr/>
            </p:nvSpPr>
            <p:spPr bwMode="auto">
              <a:xfrm>
                <a:off x="9644878" y="4552115"/>
                <a:ext cx="636819" cy="1165387"/>
              </a:xfrm>
              <a:custGeom>
                <a:avLst/>
                <a:gdLst>
                  <a:gd name="T0" fmla="*/ 75 w 146"/>
                  <a:gd name="T1" fmla="*/ 0 h 268"/>
                  <a:gd name="T2" fmla="*/ 0 w 146"/>
                  <a:gd name="T3" fmla="*/ 0 h 268"/>
                  <a:gd name="T4" fmla="*/ 107 w 146"/>
                  <a:gd name="T5" fmla="*/ 258 h 268"/>
                  <a:gd name="T6" fmla="*/ 146 w 146"/>
                  <a:gd name="T7" fmla="*/ 268 h 268"/>
                  <a:gd name="T8" fmla="*/ 80 w 146"/>
                  <a:gd name="T9" fmla="*/ 54 h 268"/>
                  <a:gd name="T10" fmla="*/ 75 w 146"/>
                  <a:gd name="T11" fmla="*/ 0 h 268"/>
                </a:gdLst>
                <a:ahLst/>
                <a:cxnLst>
                  <a:cxn ang="0">
                    <a:pos x="T0" y="T1"/>
                  </a:cxn>
                  <a:cxn ang="0">
                    <a:pos x="T2" y="T3"/>
                  </a:cxn>
                  <a:cxn ang="0">
                    <a:pos x="T4" y="T5"/>
                  </a:cxn>
                  <a:cxn ang="0">
                    <a:pos x="T6" y="T7"/>
                  </a:cxn>
                  <a:cxn ang="0">
                    <a:pos x="T8" y="T9"/>
                  </a:cxn>
                  <a:cxn ang="0">
                    <a:pos x="T10" y="T11"/>
                  </a:cxn>
                </a:cxnLst>
                <a:rect l="0" t="0" r="r" b="b"/>
                <a:pathLst>
                  <a:path w="146" h="268">
                    <a:moveTo>
                      <a:pt x="75" y="0"/>
                    </a:moveTo>
                    <a:cubicBezTo>
                      <a:pt x="0" y="0"/>
                      <a:pt x="0" y="0"/>
                      <a:pt x="0" y="0"/>
                    </a:cubicBezTo>
                    <a:cubicBezTo>
                      <a:pt x="107" y="258"/>
                      <a:pt x="107" y="258"/>
                      <a:pt x="107" y="258"/>
                    </a:cubicBezTo>
                    <a:cubicBezTo>
                      <a:pt x="146" y="268"/>
                      <a:pt x="146" y="268"/>
                      <a:pt x="146" y="268"/>
                    </a:cubicBezTo>
                    <a:cubicBezTo>
                      <a:pt x="80" y="54"/>
                      <a:pt x="80" y="54"/>
                      <a:pt x="80" y="54"/>
                    </a:cubicBezTo>
                    <a:cubicBezTo>
                      <a:pt x="80" y="54"/>
                      <a:pt x="78" y="24"/>
                      <a:pt x="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 name="Freeform 78">
                <a:extLst>
                  <a:ext uri="{FF2B5EF4-FFF2-40B4-BE49-F238E27FC236}">
                    <a16:creationId xmlns:a16="http://schemas.microsoft.com/office/drawing/2014/main" id="{B4363BC6-E20F-40CE-8B37-5B10C3072540}"/>
                  </a:ext>
                </a:extLst>
              </p:cNvPr>
              <p:cNvSpPr>
                <a:spLocks/>
              </p:cNvSpPr>
              <p:nvPr/>
            </p:nvSpPr>
            <p:spPr bwMode="auto">
              <a:xfrm>
                <a:off x="9522608" y="3817221"/>
                <a:ext cx="483983" cy="748905"/>
              </a:xfrm>
              <a:custGeom>
                <a:avLst/>
                <a:gdLst>
                  <a:gd name="T0" fmla="*/ 31 w 111"/>
                  <a:gd name="T1" fmla="*/ 0 h 172"/>
                  <a:gd name="T2" fmla="*/ 7 w 111"/>
                  <a:gd name="T3" fmla="*/ 171 h 172"/>
                  <a:gd name="T4" fmla="*/ 111 w 111"/>
                  <a:gd name="T5" fmla="*/ 172 h 172"/>
                  <a:gd name="T6" fmla="*/ 107 w 111"/>
                  <a:gd name="T7" fmla="*/ 73 h 172"/>
                  <a:gd name="T8" fmla="*/ 68 w 111"/>
                  <a:gd name="T9" fmla="*/ 0 h 172"/>
                  <a:gd name="T10" fmla="*/ 67 w 111"/>
                  <a:gd name="T11" fmla="*/ 0 h 172"/>
                  <a:gd name="T12" fmla="*/ 31 w 111"/>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11" h="172">
                    <a:moveTo>
                      <a:pt x="31" y="0"/>
                    </a:moveTo>
                    <a:cubicBezTo>
                      <a:pt x="31" y="0"/>
                      <a:pt x="0" y="113"/>
                      <a:pt x="7" y="171"/>
                    </a:cubicBezTo>
                    <a:cubicBezTo>
                      <a:pt x="111" y="172"/>
                      <a:pt x="111" y="172"/>
                      <a:pt x="111" y="172"/>
                    </a:cubicBezTo>
                    <a:cubicBezTo>
                      <a:pt x="111" y="172"/>
                      <a:pt x="111" y="119"/>
                      <a:pt x="107" y="73"/>
                    </a:cubicBezTo>
                    <a:cubicBezTo>
                      <a:pt x="104" y="44"/>
                      <a:pt x="94" y="18"/>
                      <a:pt x="68" y="0"/>
                    </a:cubicBezTo>
                    <a:cubicBezTo>
                      <a:pt x="67" y="0"/>
                      <a:pt x="67" y="0"/>
                      <a:pt x="67" y="0"/>
                    </a:cubicBezTo>
                    <a:lnTo>
                      <a:pt x="31"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 name="Freeform 79">
                <a:extLst>
                  <a:ext uri="{FF2B5EF4-FFF2-40B4-BE49-F238E27FC236}">
                    <a16:creationId xmlns:a16="http://schemas.microsoft.com/office/drawing/2014/main" id="{5E852A74-1F81-4015-9C40-C67FAA0A8624}"/>
                  </a:ext>
                </a:extLst>
              </p:cNvPr>
              <p:cNvSpPr>
                <a:spLocks/>
              </p:cNvSpPr>
              <p:nvPr/>
            </p:nvSpPr>
            <p:spPr bwMode="auto">
              <a:xfrm>
                <a:off x="9497136" y="3305214"/>
                <a:ext cx="422848" cy="504364"/>
              </a:xfrm>
              <a:custGeom>
                <a:avLst/>
                <a:gdLst>
                  <a:gd name="T0" fmla="*/ 1 w 97"/>
                  <a:gd name="T1" fmla="*/ 38 h 116"/>
                  <a:gd name="T2" fmla="*/ 26 w 97"/>
                  <a:gd name="T3" fmla="*/ 6 h 116"/>
                  <a:gd name="T4" fmla="*/ 72 w 97"/>
                  <a:gd name="T5" fmla="*/ 83 h 116"/>
                  <a:gd name="T6" fmla="*/ 13 w 97"/>
                  <a:gd name="T7" fmla="*/ 57 h 116"/>
                  <a:gd name="T8" fmla="*/ 1 w 97"/>
                  <a:gd name="T9" fmla="*/ 38 h 116"/>
                </a:gdLst>
                <a:ahLst/>
                <a:cxnLst>
                  <a:cxn ang="0">
                    <a:pos x="T0" y="T1"/>
                  </a:cxn>
                  <a:cxn ang="0">
                    <a:pos x="T2" y="T3"/>
                  </a:cxn>
                  <a:cxn ang="0">
                    <a:pos x="T4" y="T5"/>
                  </a:cxn>
                  <a:cxn ang="0">
                    <a:pos x="T6" y="T7"/>
                  </a:cxn>
                  <a:cxn ang="0">
                    <a:pos x="T8" y="T9"/>
                  </a:cxn>
                </a:cxnLst>
                <a:rect l="0" t="0" r="r" b="b"/>
                <a:pathLst>
                  <a:path w="97" h="116">
                    <a:moveTo>
                      <a:pt x="1" y="38"/>
                    </a:moveTo>
                    <a:cubicBezTo>
                      <a:pt x="1" y="38"/>
                      <a:pt x="0" y="8"/>
                      <a:pt x="26" y="6"/>
                    </a:cubicBezTo>
                    <a:cubicBezTo>
                      <a:pt x="78" y="0"/>
                      <a:pt x="97" y="50"/>
                      <a:pt x="72" y="83"/>
                    </a:cubicBezTo>
                    <a:cubicBezTo>
                      <a:pt x="47" y="116"/>
                      <a:pt x="13" y="57"/>
                      <a:pt x="13" y="57"/>
                    </a:cubicBezTo>
                    <a:lnTo>
                      <a:pt x="1" y="3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 name="Freeform 80">
                <a:extLst>
                  <a:ext uri="{FF2B5EF4-FFF2-40B4-BE49-F238E27FC236}">
                    <a16:creationId xmlns:a16="http://schemas.microsoft.com/office/drawing/2014/main" id="{BCAC652B-FAB7-499F-86E6-06282150E2DE}"/>
                  </a:ext>
                </a:extLst>
              </p:cNvPr>
              <p:cNvSpPr>
                <a:spLocks/>
              </p:cNvSpPr>
              <p:nvPr/>
            </p:nvSpPr>
            <p:spPr bwMode="auto">
              <a:xfrm>
                <a:off x="9500956" y="3469515"/>
                <a:ext cx="309494" cy="347706"/>
              </a:xfrm>
              <a:custGeom>
                <a:avLst/>
                <a:gdLst>
                  <a:gd name="T0" fmla="*/ 0 w 71"/>
                  <a:gd name="T1" fmla="*/ 26 h 80"/>
                  <a:gd name="T2" fmla="*/ 27 w 71"/>
                  <a:gd name="T3" fmla="*/ 69 h 80"/>
                  <a:gd name="T4" fmla="*/ 37 w 71"/>
                  <a:gd name="T5" fmla="*/ 67 h 80"/>
                  <a:gd name="T6" fmla="*/ 37 w 71"/>
                  <a:gd name="T7" fmla="*/ 80 h 80"/>
                  <a:gd name="T8" fmla="*/ 71 w 71"/>
                  <a:gd name="T9" fmla="*/ 80 h 80"/>
                  <a:gd name="T10" fmla="*/ 71 w 71"/>
                  <a:gd name="T11" fmla="*/ 45 h 80"/>
                  <a:gd name="T12" fmla="*/ 41 w 71"/>
                  <a:gd name="T13" fmla="*/ 28 h 80"/>
                  <a:gd name="T14" fmla="*/ 41 w 71"/>
                  <a:gd name="T15" fmla="*/ 33 h 80"/>
                  <a:gd name="T16" fmla="*/ 33 w 71"/>
                  <a:gd name="T17" fmla="*/ 35 h 80"/>
                  <a:gd name="T18" fmla="*/ 32 w 71"/>
                  <a:gd name="T19" fmla="*/ 13 h 80"/>
                  <a:gd name="T20" fmla="*/ 19 w 71"/>
                  <a:gd name="T21" fmla="*/ 5 h 80"/>
                  <a:gd name="T22" fmla="*/ 0 w 71"/>
                  <a:gd name="T23" fmla="*/ 0 h 80"/>
                  <a:gd name="T24" fmla="*/ 0 w 71"/>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80">
                    <a:moveTo>
                      <a:pt x="0" y="26"/>
                    </a:moveTo>
                    <a:cubicBezTo>
                      <a:pt x="0" y="50"/>
                      <a:pt x="7" y="69"/>
                      <a:pt x="27" y="69"/>
                    </a:cubicBezTo>
                    <a:cubicBezTo>
                      <a:pt x="30" y="69"/>
                      <a:pt x="33" y="68"/>
                      <a:pt x="37" y="67"/>
                    </a:cubicBezTo>
                    <a:cubicBezTo>
                      <a:pt x="37" y="80"/>
                      <a:pt x="37" y="80"/>
                      <a:pt x="37" y="80"/>
                    </a:cubicBezTo>
                    <a:cubicBezTo>
                      <a:pt x="71" y="80"/>
                      <a:pt x="71" y="80"/>
                      <a:pt x="71" y="80"/>
                    </a:cubicBezTo>
                    <a:cubicBezTo>
                      <a:pt x="71" y="45"/>
                      <a:pt x="71" y="45"/>
                      <a:pt x="71" y="45"/>
                    </a:cubicBezTo>
                    <a:cubicBezTo>
                      <a:pt x="71" y="45"/>
                      <a:pt x="43" y="37"/>
                      <a:pt x="41" y="28"/>
                    </a:cubicBezTo>
                    <a:cubicBezTo>
                      <a:pt x="41" y="33"/>
                      <a:pt x="41" y="33"/>
                      <a:pt x="41" y="33"/>
                    </a:cubicBezTo>
                    <a:cubicBezTo>
                      <a:pt x="33" y="35"/>
                      <a:pt x="33" y="35"/>
                      <a:pt x="33" y="35"/>
                    </a:cubicBezTo>
                    <a:cubicBezTo>
                      <a:pt x="32" y="13"/>
                      <a:pt x="32" y="13"/>
                      <a:pt x="32" y="13"/>
                    </a:cubicBezTo>
                    <a:cubicBezTo>
                      <a:pt x="32" y="9"/>
                      <a:pt x="24" y="6"/>
                      <a:pt x="19" y="5"/>
                    </a:cubicBezTo>
                    <a:cubicBezTo>
                      <a:pt x="12" y="5"/>
                      <a:pt x="1" y="3"/>
                      <a:pt x="0" y="0"/>
                    </a:cubicBezTo>
                    <a:lnTo>
                      <a:pt x="0" y="26"/>
                    </a:ln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 name="Oval 81">
                <a:extLst>
                  <a:ext uri="{FF2B5EF4-FFF2-40B4-BE49-F238E27FC236}">
                    <a16:creationId xmlns:a16="http://schemas.microsoft.com/office/drawing/2014/main" id="{FD537ADC-B8FD-4CDA-B530-3CD650691741}"/>
                  </a:ext>
                </a:extLst>
              </p:cNvPr>
              <p:cNvSpPr>
                <a:spLocks noChangeArrowheads="1"/>
              </p:cNvSpPr>
              <p:nvPr/>
            </p:nvSpPr>
            <p:spPr bwMode="auto">
              <a:xfrm>
                <a:off x="9675445" y="3561217"/>
                <a:ext cx="82787" cy="91703"/>
              </a:xfrm>
              <a:prstGeom prst="ellipse">
                <a:avLst/>
              </a:pr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82">
                <a:extLst>
                  <a:ext uri="{FF2B5EF4-FFF2-40B4-BE49-F238E27FC236}">
                    <a16:creationId xmlns:a16="http://schemas.microsoft.com/office/drawing/2014/main" id="{43F06144-891A-4F5F-AE9C-211E03883AE7}"/>
                  </a:ext>
                </a:extLst>
              </p:cNvPr>
              <p:cNvSpPr>
                <a:spLocks/>
              </p:cNvSpPr>
              <p:nvPr/>
            </p:nvSpPr>
            <p:spPr bwMode="auto">
              <a:xfrm>
                <a:off x="9662709" y="3665656"/>
                <a:ext cx="147742" cy="151564"/>
              </a:xfrm>
              <a:custGeom>
                <a:avLst/>
                <a:gdLst>
                  <a:gd name="T0" fmla="*/ 0 w 34"/>
                  <a:gd name="T1" fmla="*/ 22 h 35"/>
                  <a:gd name="T2" fmla="*/ 0 w 34"/>
                  <a:gd name="T3" fmla="*/ 35 h 35"/>
                  <a:gd name="T4" fmla="*/ 34 w 34"/>
                  <a:gd name="T5" fmla="*/ 35 h 35"/>
                  <a:gd name="T6" fmla="*/ 34 w 34"/>
                  <a:gd name="T7" fmla="*/ 0 h 35"/>
                  <a:gd name="T8" fmla="*/ 0 w 34"/>
                  <a:gd name="T9" fmla="*/ 22 h 35"/>
                </a:gdLst>
                <a:ahLst/>
                <a:cxnLst>
                  <a:cxn ang="0">
                    <a:pos x="T0" y="T1"/>
                  </a:cxn>
                  <a:cxn ang="0">
                    <a:pos x="T2" y="T3"/>
                  </a:cxn>
                  <a:cxn ang="0">
                    <a:pos x="T4" y="T5"/>
                  </a:cxn>
                  <a:cxn ang="0">
                    <a:pos x="T6" y="T7"/>
                  </a:cxn>
                  <a:cxn ang="0">
                    <a:pos x="T8" y="T9"/>
                  </a:cxn>
                </a:cxnLst>
                <a:rect l="0" t="0" r="r" b="b"/>
                <a:pathLst>
                  <a:path w="34" h="35">
                    <a:moveTo>
                      <a:pt x="0" y="22"/>
                    </a:moveTo>
                    <a:cubicBezTo>
                      <a:pt x="0" y="35"/>
                      <a:pt x="0" y="35"/>
                      <a:pt x="0" y="35"/>
                    </a:cubicBezTo>
                    <a:cubicBezTo>
                      <a:pt x="34" y="35"/>
                      <a:pt x="34" y="35"/>
                      <a:pt x="34" y="35"/>
                    </a:cubicBezTo>
                    <a:cubicBezTo>
                      <a:pt x="34" y="0"/>
                      <a:pt x="34" y="0"/>
                      <a:pt x="34" y="0"/>
                    </a:cubicBezTo>
                    <a:cubicBezTo>
                      <a:pt x="25" y="18"/>
                      <a:pt x="0" y="22"/>
                      <a:pt x="0" y="22"/>
                    </a:cubicBezTo>
                    <a:close/>
                  </a:path>
                </a:pathLst>
              </a:custGeom>
              <a:solidFill>
                <a:srgbClr val="F29F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 name="Freeform 83">
                <a:extLst>
                  <a:ext uri="{FF2B5EF4-FFF2-40B4-BE49-F238E27FC236}">
                    <a16:creationId xmlns:a16="http://schemas.microsoft.com/office/drawing/2014/main" id="{E8835F70-CE9C-4219-A9FD-014AD07B92C4}"/>
                  </a:ext>
                </a:extLst>
              </p:cNvPr>
              <p:cNvSpPr>
                <a:spLocks/>
              </p:cNvSpPr>
              <p:nvPr/>
            </p:nvSpPr>
            <p:spPr bwMode="auto">
              <a:xfrm>
                <a:off x="9257691" y="3917839"/>
                <a:ext cx="138827" cy="196142"/>
              </a:xfrm>
              <a:custGeom>
                <a:avLst/>
                <a:gdLst>
                  <a:gd name="T0" fmla="*/ 32 w 32"/>
                  <a:gd name="T1" fmla="*/ 28 h 45"/>
                  <a:gd name="T2" fmla="*/ 17 w 32"/>
                  <a:gd name="T3" fmla="*/ 3 h 45"/>
                  <a:gd name="T4" fmla="*/ 9 w 32"/>
                  <a:gd name="T5" fmla="*/ 2 h 45"/>
                  <a:gd name="T6" fmla="*/ 9 w 32"/>
                  <a:gd name="T7" fmla="*/ 2 h 45"/>
                  <a:gd name="T8" fmla="*/ 2 w 32"/>
                  <a:gd name="T9" fmla="*/ 23 h 45"/>
                  <a:gd name="T10" fmla="*/ 13 w 32"/>
                  <a:gd name="T11" fmla="*/ 45 h 45"/>
                  <a:gd name="T12" fmla="*/ 32 w 32"/>
                  <a:gd name="T13" fmla="*/ 28 h 45"/>
                </a:gdLst>
                <a:ahLst/>
                <a:cxnLst>
                  <a:cxn ang="0">
                    <a:pos x="T0" y="T1"/>
                  </a:cxn>
                  <a:cxn ang="0">
                    <a:pos x="T2" y="T3"/>
                  </a:cxn>
                  <a:cxn ang="0">
                    <a:pos x="T4" y="T5"/>
                  </a:cxn>
                  <a:cxn ang="0">
                    <a:pos x="T6" y="T7"/>
                  </a:cxn>
                  <a:cxn ang="0">
                    <a:pos x="T8" y="T9"/>
                  </a:cxn>
                  <a:cxn ang="0">
                    <a:pos x="T10" y="T11"/>
                  </a:cxn>
                  <a:cxn ang="0">
                    <a:pos x="T12" y="T13"/>
                  </a:cxn>
                </a:cxnLst>
                <a:rect l="0" t="0" r="r" b="b"/>
                <a:pathLst>
                  <a:path w="32" h="45">
                    <a:moveTo>
                      <a:pt x="32" y="28"/>
                    </a:moveTo>
                    <a:cubicBezTo>
                      <a:pt x="17" y="3"/>
                      <a:pt x="17" y="3"/>
                      <a:pt x="17" y="3"/>
                    </a:cubicBezTo>
                    <a:cubicBezTo>
                      <a:pt x="15" y="1"/>
                      <a:pt x="12" y="0"/>
                      <a:pt x="9" y="2"/>
                    </a:cubicBezTo>
                    <a:cubicBezTo>
                      <a:pt x="9" y="2"/>
                      <a:pt x="9" y="2"/>
                      <a:pt x="9" y="2"/>
                    </a:cubicBezTo>
                    <a:cubicBezTo>
                      <a:pt x="3" y="7"/>
                      <a:pt x="0" y="15"/>
                      <a:pt x="2" y="23"/>
                    </a:cubicBezTo>
                    <a:cubicBezTo>
                      <a:pt x="4" y="31"/>
                      <a:pt x="8" y="40"/>
                      <a:pt x="13" y="45"/>
                    </a:cubicBezTo>
                    <a:lnTo>
                      <a:pt x="32" y="28"/>
                    </a:ln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 name="Freeform 84">
                <a:extLst>
                  <a:ext uri="{FF2B5EF4-FFF2-40B4-BE49-F238E27FC236}">
                    <a16:creationId xmlns:a16="http://schemas.microsoft.com/office/drawing/2014/main" id="{40CE46B1-FE33-4688-9A48-23320C5AA44D}"/>
                  </a:ext>
                </a:extLst>
              </p:cNvPr>
              <p:cNvSpPr>
                <a:spLocks/>
              </p:cNvSpPr>
              <p:nvPr/>
            </p:nvSpPr>
            <p:spPr bwMode="auto">
              <a:xfrm>
                <a:off x="9234766" y="3831231"/>
                <a:ext cx="165573" cy="221615"/>
              </a:xfrm>
              <a:custGeom>
                <a:avLst/>
                <a:gdLst>
                  <a:gd name="T0" fmla="*/ 17 w 38"/>
                  <a:gd name="T1" fmla="*/ 0 h 51"/>
                  <a:gd name="T2" fmla="*/ 3 w 38"/>
                  <a:gd name="T3" fmla="*/ 0 h 51"/>
                  <a:gd name="T4" fmla="*/ 0 w 38"/>
                  <a:gd name="T5" fmla="*/ 3 h 51"/>
                  <a:gd name="T6" fmla="*/ 13 w 38"/>
                  <a:gd name="T7" fmla="*/ 42 h 51"/>
                  <a:gd name="T8" fmla="*/ 18 w 38"/>
                  <a:gd name="T9" fmla="*/ 45 h 51"/>
                  <a:gd name="T10" fmla="*/ 32 w 38"/>
                  <a:gd name="T11" fmla="*/ 45 h 51"/>
                  <a:gd name="T12" fmla="*/ 35 w 38"/>
                  <a:gd name="T13" fmla="*/ 42 h 51"/>
                  <a:gd name="T14" fmla="*/ 22 w 38"/>
                  <a:gd name="T15" fmla="*/ 3 h 51"/>
                  <a:gd name="T16" fmla="*/ 17 w 38"/>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51">
                    <a:moveTo>
                      <a:pt x="17" y="0"/>
                    </a:moveTo>
                    <a:cubicBezTo>
                      <a:pt x="3" y="0"/>
                      <a:pt x="3" y="0"/>
                      <a:pt x="3" y="0"/>
                    </a:cubicBezTo>
                    <a:cubicBezTo>
                      <a:pt x="1" y="0"/>
                      <a:pt x="0" y="2"/>
                      <a:pt x="0" y="3"/>
                    </a:cubicBezTo>
                    <a:cubicBezTo>
                      <a:pt x="13" y="42"/>
                      <a:pt x="13" y="42"/>
                      <a:pt x="13" y="42"/>
                    </a:cubicBezTo>
                    <a:cubicBezTo>
                      <a:pt x="14" y="44"/>
                      <a:pt x="16" y="45"/>
                      <a:pt x="18" y="45"/>
                    </a:cubicBezTo>
                    <a:cubicBezTo>
                      <a:pt x="32" y="45"/>
                      <a:pt x="32" y="45"/>
                      <a:pt x="32" y="45"/>
                    </a:cubicBezTo>
                    <a:cubicBezTo>
                      <a:pt x="35" y="45"/>
                      <a:pt x="38" y="51"/>
                      <a:pt x="35" y="42"/>
                    </a:cubicBezTo>
                    <a:cubicBezTo>
                      <a:pt x="22" y="3"/>
                      <a:pt x="22" y="3"/>
                      <a:pt x="22" y="3"/>
                    </a:cubicBezTo>
                    <a:cubicBezTo>
                      <a:pt x="21" y="2"/>
                      <a:pt x="19" y="0"/>
                      <a:pt x="17"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 name="Freeform 85">
                <a:extLst>
                  <a:ext uri="{FF2B5EF4-FFF2-40B4-BE49-F238E27FC236}">
                    <a16:creationId xmlns:a16="http://schemas.microsoft.com/office/drawing/2014/main" id="{53D6FA28-6516-42ED-A851-80AD0FBFB2E6}"/>
                  </a:ext>
                </a:extLst>
              </p:cNvPr>
              <p:cNvSpPr>
                <a:spLocks/>
              </p:cNvSpPr>
              <p:nvPr/>
            </p:nvSpPr>
            <p:spPr bwMode="auto">
              <a:xfrm>
                <a:off x="9348120" y="3952227"/>
                <a:ext cx="61135" cy="87882"/>
              </a:xfrm>
              <a:custGeom>
                <a:avLst/>
                <a:gdLst>
                  <a:gd name="T0" fmla="*/ 11 w 14"/>
                  <a:gd name="T1" fmla="*/ 20 h 20"/>
                  <a:gd name="T2" fmla="*/ 13 w 14"/>
                  <a:gd name="T3" fmla="*/ 10 h 20"/>
                  <a:gd name="T4" fmla="*/ 11 w 14"/>
                  <a:gd name="T5" fmla="*/ 3 h 20"/>
                  <a:gd name="T6" fmla="*/ 6 w 14"/>
                  <a:gd name="T7" fmla="*/ 1 h 20"/>
                  <a:gd name="T8" fmla="*/ 1 w 14"/>
                  <a:gd name="T9" fmla="*/ 1 h 20"/>
                  <a:gd name="T10" fmla="*/ 1 w 14"/>
                  <a:gd name="T11" fmla="*/ 1 h 20"/>
                  <a:gd name="T12" fmla="*/ 2 w 14"/>
                  <a:gd name="T13" fmla="*/ 6 h 20"/>
                  <a:gd name="T14" fmla="*/ 4 w 14"/>
                  <a:gd name="T15" fmla="*/ 8 h 20"/>
                  <a:gd name="T16" fmla="*/ 7 w 14"/>
                  <a:gd name="T17" fmla="*/ 10 h 20"/>
                  <a:gd name="T18" fmla="*/ 2 w 14"/>
                  <a:gd name="T19" fmla="*/ 18 h 20"/>
                  <a:gd name="T20" fmla="*/ 11 w 14"/>
                  <a:gd name="T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0">
                    <a:moveTo>
                      <a:pt x="11" y="20"/>
                    </a:moveTo>
                    <a:cubicBezTo>
                      <a:pt x="13" y="10"/>
                      <a:pt x="13" y="10"/>
                      <a:pt x="13" y="10"/>
                    </a:cubicBezTo>
                    <a:cubicBezTo>
                      <a:pt x="14" y="8"/>
                      <a:pt x="13" y="5"/>
                      <a:pt x="11" y="3"/>
                    </a:cubicBezTo>
                    <a:cubicBezTo>
                      <a:pt x="6" y="1"/>
                      <a:pt x="6" y="1"/>
                      <a:pt x="6" y="1"/>
                    </a:cubicBezTo>
                    <a:cubicBezTo>
                      <a:pt x="4" y="0"/>
                      <a:pt x="2" y="0"/>
                      <a:pt x="1" y="1"/>
                    </a:cubicBezTo>
                    <a:cubicBezTo>
                      <a:pt x="1" y="1"/>
                      <a:pt x="1" y="1"/>
                      <a:pt x="1" y="1"/>
                    </a:cubicBezTo>
                    <a:cubicBezTo>
                      <a:pt x="0" y="3"/>
                      <a:pt x="0" y="5"/>
                      <a:pt x="2" y="6"/>
                    </a:cubicBezTo>
                    <a:cubicBezTo>
                      <a:pt x="4" y="8"/>
                      <a:pt x="4" y="8"/>
                      <a:pt x="4" y="8"/>
                    </a:cubicBezTo>
                    <a:cubicBezTo>
                      <a:pt x="7" y="10"/>
                      <a:pt x="7" y="10"/>
                      <a:pt x="7" y="10"/>
                    </a:cubicBezTo>
                    <a:cubicBezTo>
                      <a:pt x="2" y="18"/>
                      <a:pt x="2" y="18"/>
                      <a:pt x="2" y="18"/>
                    </a:cubicBezTo>
                    <a:lnTo>
                      <a:pt x="11" y="20"/>
                    </a:ln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 name="Freeform 86">
                <a:extLst>
                  <a:ext uri="{FF2B5EF4-FFF2-40B4-BE49-F238E27FC236}">
                    <a16:creationId xmlns:a16="http://schemas.microsoft.com/office/drawing/2014/main" id="{9E97CBC1-663D-4618-87B7-23E832C80682}"/>
                  </a:ext>
                </a:extLst>
              </p:cNvPr>
              <p:cNvSpPr>
                <a:spLocks/>
              </p:cNvSpPr>
              <p:nvPr/>
            </p:nvSpPr>
            <p:spPr bwMode="auto">
              <a:xfrm>
                <a:off x="9675445" y="4757172"/>
                <a:ext cx="140100" cy="160480"/>
              </a:xfrm>
              <a:custGeom>
                <a:avLst/>
                <a:gdLst>
                  <a:gd name="T0" fmla="*/ 7 w 32"/>
                  <a:gd name="T1" fmla="*/ 0 h 37"/>
                  <a:gd name="T2" fmla="*/ 1 w 32"/>
                  <a:gd name="T3" fmla="*/ 16 h 37"/>
                  <a:gd name="T4" fmla="*/ 3 w 32"/>
                  <a:gd name="T5" fmla="*/ 21 h 37"/>
                  <a:gd name="T6" fmla="*/ 3 w 32"/>
                  <a:gd name="T7" fmla="*/ 21 h 37"/>
                  <a:gd name="T8" fmla="*/ 8 w 32"/>
                  <a:gd name="T9" fmla="*/ 20 h 37"/>
                  <a:gd name="T10" fmla="*/ 12 w 32"/>
                  <a:gd name="T11" fmla="*/ 14 h 37"/>
                  <a:gd name="T12" fmla="*/ 11 w 32"/>
                  <a:gd name="T13" fmla="*/ 32 h 37"/>
                  <a:gd name="T14" fmla="*/ 17 w 32"/>
                  <a:gd name="T15" fmla="*/ 37 h 37"/>
                  <a:gd name="T16" fmla="*/ 25 w 32"/>
                  <a:gd name="T17" fmla="*/ 37 h 37"/>
                  <a:gd name="T18" fmla="*/ 32 w 32"/>
                  <a:gd name="T19" fmla="*/ 32 h 37"/>
                  <a:gd name="T20" fmla="*/ 32 w 32"/>
                  <a:gd name="T21" fmla="*/ 4 h 37"/>
                  <a:gd name="T22" fmla="*/ 7 w 32"/>
                  <a:gd name="T2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37">
                    <a:moveTo>
                      <a:pt x="7" y="0"/>
                    </a:moveTo>
                    <a:cubicBezTo>
                      <a:pt x="1" y="16"/>
                      <a:pt x="1" y="16"/>
                      <a:pt x="1" y="16"/>
                    </a:cubicBezTo>
                    <a:cubicBezTo>
                      <a:pt x="0" y="18"/>
                      <a:pt x="1" y="20"/>
                      <a:pt x="3" y="21"/>
                    </a:cubicBezTo>
                    <a:cubicBezTo>
                      <a:pt x="3" y="21"/>
                      <a:pt x="3" y="21"/>
                      <a:pt x="3" y="21"/>
                    </a:cubicBezTo>
                    <a:cubicBezTo>
                      <a:pt x="4" y="22"/>
                      <a:pt x="7" y="22"/>
                      <a:pt x="8" y="20"/>
                    </a:cubicBezTo>
                    <a:cubicBezTo>
                      <a:pt x="12" y="14"/>
                      <a:pt x="12" y="14"/>
                      <a:pt x="12" y="14"/>
                    </a:cubicBezTo>
                    <a:cubicBezTo>
                      <a:pt x="11" y="32"/>
                      <a:pt x="11" y="32"/>
                      <a:pt x="11" y="32"/>
                    </a:cubicBezTo>
                    <a:cubicBezTo>
                      <a:pt x="11" y="35"/>
                      <a:pt x="13" y="37"/>
                      <a:pt x="17" y="37"/>
                    </a:cubicBezTo>
                    <a:cubicBezTo>
                      <a:pt x="25" y="37"/>
                      <a:pt x="25" y="37"/>
                      <a:pt x="25" y="37"/>
                    </a:cubicBezTo>
                    <a:cubicBezTo>
                      <a:pt x="29" y="37"/>
                      <a:pt x="32" y="35"/>
                      <a:pt x="32" y="32"/>
                    </a:cubicBezTo>
                    <a:cubicBezTo>
                      <a:pt x="32" y="4"/>
                      <a:pt x="32" y="4"/>
                      <a:pt x="32" y="4"/>
                    </a:cubicBezTo>
                    <a:lnTo>
                      <a:pt x="7" y="0"/>
                    </a:ln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 name="Freeform 87">
                <a:extLst>
                  <a:ext uri="{FF2B5EF4-FFF2-40B4-BE49-F238E27FC236}">
                    <a16:creationId xmlns:a16="http://schemas.microsoft.com/office/drawing/2014/main" id="{1B530203-753B-4AF9-A63B-F2D72FA98C22}"/>
                  </a:ext>
                </a:extLst>
              </p:cNvPr>
              <p:cNvSpPr>
                <a:spLocks/>
              </p:cNvSpPr>
              <p:nvPr/>
            </p:nvSpPr>
            <p:spPr bwMode="auto">
              <a:xfrm>
                <a:off x="9679266" y="4757172"/>
                <a:ext cx="136279" cy="160480"/>
              </a:xfrm>
              <a:custGeom>
                <a:avLst/>
                <a:gdLst>
                  <a:gd name="T0" fmla="*/ 31 w 31"/>
                  <a:gd name="T1" fmla="*/ 4 h 37"/>
                  <a:gd name="T2" fmla="*/ 31 w 31"/>
                  <a:gd name="T3" fmla="*/ 32 h 37"/>
                  <a:gd name="T4" fmla="*/ 24 w 31"/>
                  <a:gd name="T5" fmla="*/ 37 h 37"/>
                  <a:gd name="T6" fmla="*/ 16 w 31"/>
                  <a:gd name="T7" fmla="*/ 37 h 37"/>
                  <a:gd name="T8" fmla="*/ 10 w 31"/>
                  <a:gd name="T9" fmla="*/ 32 h 37"/>
                  <a:gd name="T10" fmla="*/ 10 w 31"/>
                  <a:gd name="T11" fmla="*/ 23 h 37"/>
                  <a:gd name="T12" fmla="*/ 11 w 31"/>
                  <a:gd name="T13" fmla="*/ 15 h 37"/>
                  <a:gd name="T14" fmla="*/ 11 w 31"/>
                  <a:gd name="T15" fmla="*/ 14 h 37"/>
                  <a:gd name="T16" fmla="*/ 10 w 31"/>
                  <a:gd name="T17" fmla="*/ 15 h 37"/>
                  <a:gd name="T18" fmla="*/ 0 w 31"/>
                  <a:gd name="T19" fmla="*/ 15 h 37"/>
                  <a:gd name="T20" fmla="*/ 6 w 31"/>
                  <a:gd name="T21" fmla="*/ 0 h 37"/>
                  <a:gd name="T22" fmla="*/ 31 w 31"/>
                  <a:gd name="T23"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7">
                    <a:moveTo>
                      <a:pt x="31" y="4"/>
                    </a:moveTo>
                    <a:cubicBezTo>
                      <a:pt x="31" y="32"/>
                      <a:pt x="31" y="32"/>
                      <a:pt x="31" y="32"/>
                    </a:cubicBezTo>
                    <a:cubicBezTo>
                      <a:pt x="31" y="35"/>
                      <a:pt x="28" y="37"/>
                      <a:pt x="24" y="37"/>
                    </a:cubicBezTo>
                    <a:cubicBezTo>
                      <a:pt x="16" y="37"/>
                      <a:pt x="16" y="37"/>
                      <a:pt x="16" y="37"/>
                    </a:cubicBezTo>
                    <a:cubicBezTo>
                      <a:pt x="12" y="37"/>
                      <a:pt x="10" y="35"/>
                      <a:pt x="10" y="32"/>
                    </a:cubicBezTo>
                    <a:cubicBezTo>
                      <a:pt x="10" y="23"/>
                      <a:pt x="10" y="23"/>
                      <a:pt x="10" y="23"/>
                    </a:cubicBezTo>
                    <a:cubicBezTo>
                      <a:pt x="11" y="15"/>
                      <a:pt x="11" y="15"/>
                      <a:pt x="11" y="15"/>
                    </a:cubicBezTo>
                    <a:cubicBezTo>
                      <a:pt x="11" y="14"/>
                      <a:pt x="11" y="14"/>
                      <a:pt x="11" y="14"/>
                    </a:cubicBezTo>
                    <a:cubicBezTo>
                      <a:pt x="10" y="15"/>
                      <a:pt x="10" y="15"/>
                      <a:pt x="10" y="15"/>
                    </a:cubicBezTo>
                    <a:cubicBezTo>
                      <a:pt x="0" y="15"/>
                      <a:pt x="0" y="15"/>
                      <a:pt x="0" y="15"/>
                    </a:cubicBezTo>
                    <a:cubicBezTo>
                      <a:pt x="6" y="0"/>
                      <a:pt x="6" y="0"/>
                      <a:pt x="6" y="0"/>
                    </a:cubicBezTo>
                    <a:lnTo>
                      <a:pt x="31" y="4"/>
                    </a:ln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 name="Freeform 88">
                <a:extLst>
                  <a:ext uri="{FF2B5EF4-FFF2-40B4-BE49-F238E27FC236}">
                    <a16:creationId xmlns:a16="http://schemas.microsoft.com/office/drawing/2014/main" id="{71456F65-0103-4796-8EF8-63C13569C1BB}"/>
                  </a:ext>
                </a:extLst>
              </p:cNvPr>
              <p:cNvSpPr>
                <a:spLocks/>
              </p:cNvSpPr>
              <p:nvPr/>
            </p:nvSpPr>
            <p:spPr bwMode="auto">
              <a:xfrm>
                <a:off x="9684360" y="3900008"/>
                <a:ext cx="239444" cy="882638"/>
              </a:xfrm>
              <a:custGeom>
                <a:avLst/>
                <a:gdLst>
                  <a:gd name="T0" fmla="*/ 3 w 55"/>
                  <a:gd name="T1" fmla="*/ 29 h 203"/>
                  <a:gd name="T2" fmla="*/ 14 w 55"/>
                  <a:gd name="T3" fmla="*/ 77 h 203"/>
                  <a:gd name="T4" fmla="*/ 0 w 55"/>
                  <a:gd name="T5" fmla="*/ 203 h 203"/>
                  <a:gd name="T6" fmla="*/ 33 w 55"/>
                  <a:gd name="T7" fmla="*/ 203 h 203"/>
                  <a:gd name="T8" fmla="*/ 55 w 55"/>
                  <a:gd name="T9" fmla="*/ 72 h 203"/>
                  <a:gd name="T10" fmla="*/ 44 w 55"/>
                  <a:gd name="T11" fmla="*/ 18 h 203"/>
                  <a:gd name="T12" fmla="*/ 20 w 55"/>
                  <a:gd name="T13" fmla="*/ 1 h 203"/>
                  <a:gd name="T14" fmla="*/ 20 w 55"/>
                  <a:gd name="T15" fmla="*/ 1 h 203"/>
                  <a:gd name="T16" fmla="*/ 3 w 55"/>
                  <a:gd name="T17" fmla="*/ 2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203">
                    <a:moveTo>
                      <a:pt x="3" y="29"/>
                    </a:moveTo>
                    <a:cubicBezTo>
                      <a:pt x="14" y="77"/>
                      <a:pt x="14" y="77"/>
                      <a:pt x="14" y="77"/>
                    </a:cubicBezTo>
                    <a:cubicBezTo>
                      <a:pt x="0" y="203"/>
                      <a:pt x="0" y="203"/>
                      <a:pt x="0" y="203"/>
                    </a:cubicBezTo>
                    <a:cubicBezTo>
                      <a:pt x="33" y="203"/>
                      <a:pt x="33" y="203"/>
                      <a:pt x="33" y="203"/>
                    </a:cubicBezTo>
                    <a:cubicBezTo>
                      <a:pt x="55" y="72"/>
                      <a:pt x="55" y="72"/>
                      <a:pt x="55" y="72"/>
                    </a:cubicBezTo>
                    <a:cubicBezTo>
                      <a:pt x="44" y="18"/>
                      <a:pt x="44" y="18"/>
                      <a:pt x="44" y="18"/>
                    </a:cubicBezTo>
                    <a:cubicBezTo>
                      <a:pt x="41" y="7"/>
                      <a:pt x="31" y="0"/>
                      <a:pt x="20" y="1"/>
                    </a:cubicBezTo>
                    <a:cubicBezTo>
                      <a:pt x="20" y="1"/>
                      <a:pt x="20" y="1"/>
                      <a:pt x="20" y="1"/>
                    </a:cubicBezTo>
                    <a:cubicBezTo>
                      <a:pt x="8" y="3"/>
                      <a:pt x="0" y="16"/>
                      <a:pt x="3" y="29"/>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 name="Freeform 89">
                <a:extLst>
                  <a:ext uri="{FF2B5EF4-FFF2-40B4-BE49-F238E27FC236}">
                    <a16:creationId xmlns:a16="http://schemas.microsoft.com/office/drawing/2014/main" id="{848F2304-420D-4E62-BFE8-3889012327E7}"/>
                  </a:ext>
                </a:extLst>
              </p:cNvPr>
              <p:cNvSpPr>
                <a:spLocks/>
              </p:cNvSpPr>
              <p:nvPr/>
            </p:nvSpPr>
            <p:spPr bwMode="auto">
              <a:xfrm>
                <a:off x="9558270" y="3905102"/>
                <a:ext cx="212698" cy="655928"/>
              </a:xfrm>
              <a:custGeom>
                <a:avLst/>
                <a:gdLst>
                  <a:gd name="T0" fmla="*/ 0 w 49"/>
                  <a:gd name="T1" fmla="*/ 151 h 151"/>
                  <a:gd name="T2" fmla="*/ 34 w 49"/>
                  <a:gd name="T3" fmla="*/ 151 h 151"/>
                  <a:gd name="T4" fmla="*/ 43 w 49"/>
                  <a:gd name="T5" fmla="*/ 76 h 151"/>
                  <a:gd name="T6" fmla="*/ 32 w 49"/>
                  <a:gd name="T7" fmla="*/ 28 h 151"/>
                  <a:gd name="T8" fmla="*/ 32 w 49"/>
                  <a:gd name="T9" fmla="*/ 23 h 151"/>
                  <a:gd name="T10" fmla="*/ 49 w 49"/>
                  <a:gd name="T11" fmla="*/ 0 h 151"/>
                  <a:gd name="T12" fmla="*/ 43 w 49"/>
                  <a:gd name="T13" fmla="*/ 0 h 151"/>
                  <a:gd name="T14" fmla="*/ 25 w 49"/>
                  <a:gd name="T15" fmla="*/ 23 h 151"/>
                  <a:gd name="T16" fmla="*/ 26 w 49"/>
                  <a:gd name="T17" fmla="*/ 28 h 151"/>
                  <a:gd name="T18" fmla="*/ 36 w 49"/>
                  <a:gd name="T19" fmla="*/ 73 h 151"/>
                  <a:gd name="T20" fmla="*/ 35 w 49"/>
                  <a:gd name="T21" fmla="*/ 86 h 151"/>
                  <a:gd name="T22" fmla="*/ 0 w 49"/>
                  <a:gd name="T23"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151">
                    <a:moveTo>
                      <a:pt x="0" y="151"/>
                    </a:moveTo>
                    <a:cubicBezTo>
                      <a:pt x="34" y="151"/>
                      <a:pt x="34" y="151"/>
                      <a:pt x="34" y="151"/>
                    </a:cubicBezTo>
                    <a:cubicBezTo>
                      <a:pt x="43" y="76"/>
                      <a:pt x="43" y="76"/>
                      <a:pt x="43" y="76"/>
                    </a:cubicBezTo>
                    <a:cubicBezTo>
                      <a:pt x="32" y="28"/>
                      <a:pt x="32" y="28"/>
                      <a:pt x="32" y="28"/>
                    </a:cubicBezTo>
                    <a:cubicBezTo>
                      <a:pt x="32" y="26"/>
                      <a:pt x="32" y="24"/>
                      <a:pt x="32" y="23"/>
                    </a:cubicBezTo>
                    <a:cubicBezTo>
                      <a:pt x="32" y="12"/>
                      <a:pt x="39" y="2"/>
                      <a:pt x="49" y="0"/>
                    </a:cubicBezTo>
                    <a:cubicBezTo>
                      <a:pt x="47" y="0"/>
                      <a:pt x="45" y="0"/>
                      <a:pt x="43" y="0"/>
                    </a:cubicBezTo>
                    <a:cubicBezTo>
                      <a:pt x="33" y="2"/>
                      <a:pt x="25" y="12"/>
                      <a:pt x="25" y="23"/>
                    </a:cubicBezTo>
                    <a:cubicBezTo>
                      <a:pt x="25" y="24"/>
                      <a:pt x="26" y="26"/>
                      <a:pt x="26" y="28"/>
                    </a:cubicBezTo>
                    <a:cubicBezTo>
                      <a:pt x="36" y="73"/>
                      <a:pt x="36" y="73"/>
                      <a:pt x="36" y="73"/>
                    </a:cubicBezTo>
                    <a:cubicBezTo>
                      <a:pt x="37" y="78"/>
                      <a:pt x="37" y="82"/>
                      <a:pt x="35" y="86"/>
                    </a:cubicBezTo>
                    <a:lnTo>
                      <a:pt x="0" y="151"/>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 name="Freeform 90">
                <a:extLst>
                  <a:ext uri="{FF2B5EF4-FFF2-40B4-BE49-F238E27FC236}">
                    <a16:creationId xmlns:a16="http://schemas.microsoft.com/office/drawing/2014/main" id="{D4F9FE41-2D9B-41A5-B43A-481FF414B5BE}"/>
                  </a:ext>
                </a:extLst>
              </p:cNvPr>
              <p:cNvSpPr>
                <a:spLocks/>
              </p:cNvSpPr>
              <p:nvPr/>
            </p:nvSpPr>
            <p:spPr bwMode="auto">
              <a:xfrm>
                <a:off x="9801535" y="3900008"/>
                <a:ext cx="143921" cy="666118"/>
              </a:xfrm>
              <a:custGeom>
                <a:avLst/>
                <a:gdLst>
                  <a:gd name="T0" fmla="*/ 19 w 33"/>
                  <a:gd name="T1" fmla="*/ 153 h 153"/>
                  <a:gd name="T2" fmla="*/ 33 w 33"/>
                  <a:gd name="T3" fmla="*/ 72 h 153"/>
                  <a:gd name="T4" fmla="*/ 22 w 33"/>
                  <a:gd name="T5" fmla="*/ 18 h 153"/>
                  <a:gd name="T6" fmla="*/ 1 w 33"/>
                  <a:gd name="T7" fmla="*/ 1 h 153"/>
                  <a:gd name="T8" fmla="*/ 0 w 33"/>
                  <a:gd name="T9" fmla="*/ 1 h 153"/>
                  <a:gd name="T10" fmla="*/ 17 w 33"/>
                  <a:gd name="T11" fmla="*/ 18 h 153"/>
                  <a:gd name="T12" fmla="*/ 28 w 33"/>
                  <a:gd name="T13" fmla="*/ 72 h 153"/>
                  <a:gd name="T14" fmla="*/ 15 w 33"/>
                  <a:gd name="T15" fmla="*/ 153 h 153"/>
                  <a:gd name="T16" fmla="*/ 19 w 33"/>
                  <a:gd name="T17"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53">
                    <a:moveTo>
                      <a:pt x="19" y="153"/>
                    </a:moveTo>
                    <a:cubicBezTo>
                      <a:pt x="33" y="72"/>
                      <a:pt x="33" y="72"/>
                      <a:pt x="33" y="72"/>
                    </a:cubicBezTo>
                    <a:cubicBezTo>
                      <a:pt x="22" y="18"/>
                      <a:pt x="22" y="18"/>
                      <a:pt x="22" y="18"/>
                    </a:cubicBezTo>
                    <a:cubicBezTo>
                      <a:pt x="19" y="7"/>
                      <a:pt x="12" y="0"/>
                      <a:pt x="1" y="1"/>
                    </a:cubicBezTo>
                    <a:cubicBezTo>
                      <a:pt x="1" y="1"/>
                      <a:pt x="1" y="1"/>
                      <a:pt x="0" y="1"/>
                    </a:cubicBezTo>
                    <a:cubicBezTo>
                      <a:pt x="8" y="3"/>
                      <a:pt x="15" y="10"/>
                      <a:pt x="17" y="18"/>
                    </a:cubicBezTo>
                    <a:cubicBezTo>
                      <a:pt x="28" y="72"/>
                      <a:pt x="28" y="72"/>
                      <a:pt x="28" y="72"/>
                    </a:cubicBezTo>
                    <a:cubicBezTo>
                      <a:pt x="15" y="153"/>
                      <a:pt x="15" y="153"/>
                      <a:pt x="15" y="153"/>
                    </a:cubicBezTo>
                    <a:lnTo>
                      <a:pt x="19" y="15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 name="Freeform 91">
                <a:extLst>
                  <a:ext uri="{FF2B5EF4-FFF2-40B4-BE49-F238E27FC236}">
                    <a16:creationId xmlns:a16="http://schemas.microsoft.com/office/drawing/2014/main" id="{8770EEF1-E339-4B17-BC11-E0AF66BA4FD3}"/>
                  </a:ext>
                </a:extLst>
              </p:cNvPr>
              <p:cNvSpPr>
                <a:spLocks/>
              </p:cNvSpPr>
              <p:nvPr/>
            </p:nvSpPr>
            <p:spPr bwMode="auto">
              <a:xfrm>
                <a:off x="9648699" y="3770096"/>
                <a:ext cx="205056" cy="77692"/>
              </a:xfrm>
              <a:custGeom>
                <a:avLst/>
                <a:gdLst>
                  <a:gd name="T0" fmla="*/ 47 w 47"/>
                  <a:gd name="T1" fmla="*/ 18 h 18"/>
                  <a:gd name="T2" fmla="*/ 0 w 47"/>
                  <a:gd name="T3" fmla="*/ 18 h 18"/>
                  <a:gd name="T4" fmla="*/ 2 w 47"/>
                  <a:gd name="T5" fmla="*/ 11 h 18"/>
                  <a:gd name="T6" fmla="*/ 2 w 47"/>
                  <a:gd name="T7" fmla="*/ 11 h 18"/>
                  <a:gd name="T8" fmla="*/ 3 w 47"/>
                  <a:gd name="T9" fmla="*/ 11 h 18"/>
                  <a:gd name="T10" fmla="*/ 37 w 47"/>
                  <a:gd name="T11" fmla="*/ 0 h 18"/>
                  <a:gd name="T12" fmla="*/ 47 w 47"/>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47" h="18">
                    <a:moveTo>
                      <a:pt x="47" y="18"/>
                    </a:moveTo>
                    <a:cubicBezTo>
                      <a:pt x="0" y="18"/>
                      <a:pt x="0" y="18"/>
                      <a:pt x="0" y="18"/>
                    </a:cubicBezTo>
                    <a:cubicBezTo>
                      <a:pt x="1" y="14"/>
                      <a:pt x="2" y="12"/>
                      <a:pt x="2" y="11"/>
                    </a:cubicBezTo>
                    <a:cubicBezTo>
                      <a:pt x="2" y="11"/>
                      <a:pt x="2" y="11"/>
                      <a:pt x="2" y="11"/>
                    </a:cubicBezTo>
                    <a:cubicBezTo>
                      <a:pt x="3" y="11"/>
                      <a:pt x="3" y="11"/>
                      <a:pt x="3" y="11"/>
                    </a:cubicBezTo>
                    <a:cubicBezTo>
                      <a:pt x="37" y="0"/>
                      <a:pt x="37" y="0"/>
                      <a:pt x="37" y="0"/>
                    </a:cubicBezTo>
                    <a:lnTo>
                      <a:pt x="47" y="18"/>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 name="Freeform 92">
                <a:extLst>
                  <a:ext uri="{FF2B5EF4-FFF2-40B4-BE49-F238E27FC236}">
                    <a16:creationId xmlns:a16="http://schemas.microsoft.com/office/drawing/2014/main" id="{22B29715-0039-4F6B-B6A6-AA72720CE7DF}"/>
                  </a:ext>
                </a:extLst>
              </p:cNvPr>
              <p:cNvSpPr>
                <a:spLocks/>
              </p:cNvSpPr>
              <p:nvPr/>
            </p:nvSpPr>
            <p:spPr bwMode="auto">
              <a:xfrm>
                <a:off x="9644878" y="4822128"/>
                <a:ext cx="248360" cy="104439"/>
              </a:xfrm>
              <a:custGeom>
                <a:avLst/>
                <a:gdLst>
                  <a:gd name="T0" fmla="*/ 50 w 57"/>
                  <a:gd name="T1" fmla="*/ 0 h 24"/>
                  <a:gd name="T2" fmla="*/ 6 w 57"/>
                  <a:gd name="T3" fmla="*/ 0 h 24"/>
                  <a:gd name="T4" fmla="*/ 0 w 57"/>
                  <a:gd name="T5" fmla="*/ 6 h 24"/>
                  <a:gd name="T6" fmla="*/ 0 w 57"/>
                  <a:gd name="T7" fmla="*/ 24 h 24"/>
                  <a:gd name="T8" fmla="*/ 8 w 57"/>
                  <a:gd name="T9" fmla="*/ 24 h 24"/>
                  <a:gd name="T10" fmla="*/ 8 w 57"/>
                  <a:gd name="T11" fmla="*/ 11 h 24"/>
                  <a:gd name="T12" fmla="*/ 10 w 57"/>
                  <a:gd name="T13" fmla="*/ 8 h 24"/>
                  <a:gd name="T14" fmla="*/ 46 w 57"/>
                  <a:gd name="T15" fmla="*/ 8 h 24"/>
                  <a:gd name="T16" fmla="*/ 49 w 57"/>
                  <a:gd name="T17" fmla="*/ 11 h 24"/>
                  <a:gd name="T18" fmla="*/ 49 w 57"/>
                  <a:gd name="T19" fmla="*/ 24 h 24"/>
                  <a:gd name="T20" fmla="*/ 57 w 57"/>
                  <a:gd name="T21" fmla="*/ 24 h 24"/>
                  <a:gd name="T22" fmla="*/ 57 w 57"/>
                  <a:gd name="T23" fmla="*/ 6 h 24"/>
                  <a:gd name="T24" fmla="*/ 50 w 57"/>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24">
                    <a:moveTo>
                      <a:pt x="50" y="0"/>
                    </a:moveTo>
                    <a:cubicBezTo>
                      <a:pt x="6" y="0"/>
                      <a:pt x="6" y="0"/>
                      <a:pt x="6" y="0"/>
                    </a:cubicBezTo>
                    <a:cubicBezTo>
                      <a:pt x="2" y="0"/>
                      <a:pt x="0" y="3"/>
                      <a:pt x="0" y="6"/>
                    </a:cubicBezTo>
                    <a:cubicBezTo>
                      <a:pt x="0" y="24"/>
                      <a:pt x="0" y="24"/>
                      <a:pt x="0" y="24"/>
                    </a:cubicBezTo>
                    <a:cubicBezTo>
                      <a:pt x="8" y="24"/>
                      <a:pt x="8" y="24"/>
                      <a:pt x="8" y="24"/>
                    </a:cubicBezTo>
                    <a:cubicBezTo>
                      <a:pt x="8" y="11"/>
                      <a:pt x="8" y="11"/>
                      <a:pt x="8" y="11"/>
                    </a:cubicBezTo>
                    <a:cubicBezTo>
                      <a:pt x="8" y="9"/>
                      <a:pt x="9" y="8"/>
                      <a:pt x="10" y="8"/>
                    </a:cubicBezTo>
                    <a:cubicBezTo>
                      <a:pt x="46" y="8"/>
                      <a:pt x="46" y="8"/>
                      <a:pt x="46" y="8"/>
                    </a:cubicBezTo>
                    <a:cubicBezTo>
                      <a:pt x="47" y="8"/>
                      <a:pt x="49" y="9"/>
                      <a:pt x="49" y="11"/>
                    </a:cubicBezTo>
                    <a:cubicBezTo>
                      <a:pt x="49" y="24"/>
                      <a:pt x="49" y="24"/>
                      <a:pt x="49" y="24"/>
                    </a:cubicBezTo>
                    <a:cubicBezTo>
                      <a:pt x="57" y="24"/>
                      <a:pt x="57" y="24"/>
                      <a:pt x="57" y="24"/>
                    </a:cubicBezTo>
                    <a:cubicBezTo>
                      <a:pt x="57" y="6"/>
                      <a:pt x="57" y="6"/>
                      <a:pt x="57" y="6"/>
                    </a:cubicBezTo>
                    <a:cubicBezTo>
                      <a:pt x="57" y="3"/>
                      <a:pt x="54" y="0"/>
                      <a:pt x="50" y="0"/>
                    </a:cubicBezTo>
                    <a:close/>
                  </a:path>
                </a:pathLst>
              </a:custGeom>
              <a:solidFill>
                <a:srgbClr val="81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Rectangle 93">
                <a:extLst>
                  <a:ext uri="{FF2B5EF4-FFF2-40B4-BE49-F238E27FC236}">
                    <a16:creationId xmlns:a16="http://schemas.microsoft.com/office/drawing/2014/main" id="{1ACB65A9-EB14-404F-B6A0-9B2C975D187E}"/>
                  </a:ext>
                </a:extLst>
              </p:cNvPr>
              <p:cNvSpPr>
                <a:spLocks noChangeArrowheads="1"/>
              </p:cNvSpPr>
              <p:nvPr/>
            </p:nvSpPr>
            <p:spPr bwMode="auto">
              <a:xfrm>
                <a:off x="9644878" y="4904915"/>
                <a:ext cx="34388" cy="21652"/>
              </a:xfrm>
              <a:prstGeom prst="rect">
                <a:avLst/>
              </a:prstGeom>
              <a:solidFill>
                <a:srgbClr val="61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4" name="Rectangle 94">
                <a:extLst>
                  <a:ext uri="{FF2B5EF4-FFF2-40B4-BE49-F238E27FC236}">
                    <a16:creationId xmlns:a16="http://schemas.microsoft.com/office/drawing/2014/main" id="{EDFD49DD-E4A9-47AC-80C6-A24F7A92F6A5}"/>
                  </a:ext>
                </a:extLst>
              </p:cNvPr>
              <p:cNvSpPr>
                <a:spLocks noChangeArrowheads="1"/>
              </p:cNvSpPr>
              <p:nvPr/>
            </p:nvSpPr>
            <p:spPr bwMode="auto">
              <a:xfrm>
                <a:off x="9858849" y="4904915"/>
                <a:ext cx="34388" cy="21652"/>
              </a:xfrm>
              <a:prstGeom prst="rect">
                <a:avLst/>
              </a:prstGeom>
              <a:solidFill>
                <a:srgbClr val="61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5" name="Freeform 95">
                <a:extLst>
                  <a:ext uri="{FF2B5EF4-FFF2-40B4-BE49-F238E27FC236}">
                    <a16:creationId xmlns:a16="http://schemas.microsoft.com/office/drawing/2014/main" id="{FAE090A0-0446-4A9E-B7B5-AC19899C2299}"/>
                  </a:ext>
                </a:extLst>
              </p:cNvPr>
              <p:cNvSpPr>
                <a:spLocks/>
              </p:cNvSpPr>
              <p:nvPr/>
            </p:nvSpPr>
            <p:spPr bwMode="auto">
              <a:xfrm>
                <a:off x="9723843" y="4822128"/>
                <a:ext cx="91702" cy="34388"/>
              </a:xfrm>
              <a:custGeom>
                <a:avLst/>
                <a:gdLst>
                  <a:gd name="T0" fmla="*/ 3 w 72"/>
                  <a:gd name="T1" fmla="*/ 0 h 27"/>
                  <a:gd name="T2" fmla="*/ 0 w 72"/>
                  <a:gd name="T3" fmla="*/ 27 h 27"/>
                  <a:gd name="T4" fmla="*/ 72 w 72"/>
                  <a:gd name="T5" fmla="*/ 27 h 27"/>
                  <a:gd name="T6" fmla="*/ 72 w 72"/>
                  <a:gd name="T7" fmla="*/ 0 h 27"/>
                  <a:gd name="T8" fmla="*/ 3 w 72"/>
                  <a:gd name="T9" fmla="*/ 0 h 27"/>
                </a:gdLst>
                <a:ahLst/>
                <a:cxnLst>
                  <a:cxn ang="0">
                    <a:pos x="T0" y="T1"/>
                  </a:cxn>
                  <a:cxn ang="0">
                    <a:pos x="T2" y="T3"/>
                  </a:cxn>
                  <a:cxn ang="0">
                    <a:pos x="T4" y="T5"/>
                  </a:cxn>
                  <a:cxn ang="0">
                    <a:pos x="T6" y="T7"/>
                  </a:cxn>
                  <a:cxn ang="0">
                    <a:pos x="T8" y="T9"/>
                  </a:cxn>
                </a:cxnLst>
                <a:rect l="0" t="0" r="r" b="b"/>
                <a:pathLst>
                  <a:path w="72" h="27">
                    <a:moveTo>
                      <a:pt x="3" y="0"/>
                    </a:moveTo>
                    <a:lnTo>
                      <a:pt x="0" y="27"/>
                    </a:lnTo>
                    <a:lnTo>
                      <a:pt x="72" y="27"/>
                    </a:lnTo>
                    <a:lnTo>
                      <a:pt x="72" y="0"/>
                    </a:lnTo>
                    <a:lnTo>
                      <a:pt x="3" y="0"/>
                    </a:lnTo>
                    <a:close/>
                  </a:path>
                </a:pathLst>
              </a:custGeom>
              <a:solidFill>
                <a:srgbClr val="F6BA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6" name="Freeform 96">
                <a:extLst>
                  <a:ext uri="{FF2B5EF4-FFF2-40B4-BE49-F238E27FC236}">
                    <a16:creationId xmlns:a16="http://schemas.microsoft.com/office/drawing/2014/main" id="{723C5680-B8A5-461B-A589-7B30573E2708}"/>
                  </a:ext>
                </a:extLst>
              </p:cNvPr>
              <p:cNvSpPr>
                <a:spLocks/>
              </p:cNvSpPr>
              <p:nvPr/>
            </p:nvSpPr>
            <p:spPr bwMode="auto">
              <a:xfrm>
                <a:off x="9466568" y="4926567"/>
                <a:ext cx="604978" cy="396104"/>
              </a:xfrm>
              <a:custGeom>
                <a:avLst/>
                <a:gdLst>
                  <a:gd name="T0" fmla="*/ 126 w 139"/>
                  <a:gd name="T1" fmla="*/ 0 h 91"/>
                  <a:gd name="T2" fmla="*/ 13 w 139"/>
                  <a:gd name="T3" fmla="*/ 0 h 91"/>
                  <a:gd name="T4" fmla="*/ 0 w 139"/>
                  <a:gd name="T5" fmla="*/ 13 h 91"/>
                  <a:gd name="T6" fmla="*/ 0 w 139"/>
                  <a:gd name="T7" fmla="*/ 78 h 91"/>
                  <a:gd name="T8" fmla="*/ 13 w 139"/>
                  <a:gd name="T9" fmla="*/ 91 h 91"/>
                  <a:gd name="T10" fmla="*/ 126 w 139"/>
                  <a:gd name="T11" fmla="*/ 91 h 91"/>
                  <a:gd name="T12" fmla="*/ 139 w 139"/>
                  <a:gd name="T13" fmla="*/ 78 h 91"/>
                  <a:gd name="T14" fmla="*/ 139 w 139"/>
                  <a:gd name="T15" fmla="*/ 13 h 91"/>
                  <a:gd name="T16" fmla="*/ 126 w 139"/>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91">
                    <a:moveTo>
                      <a:pt x="126" y="0"/>
                    </a:moveTo>
                    <a:cubicBezTo>
                      <a:pt x="13" y="0"/>
                      <a:pt x="13" y="0"/>
                      <a:pt x="13" y="0"/>
                    </a:cubicBezTo>
                    <a:cubicBezTo>
                      <a:pt x="5" y="0"/>
                      <a:pt x="0" y="6"/>
                      <a:pt x="0" y="13"/>
                    </a:cubicBezTo>
                    <a:cubicBezTo>
                      <a:pt x="0" y="78"/>
                      <a:pt x="0" y="78"/>
                      <a:pt x="0" y="78"/>
                    </a:cubicBezTo>
                    <a:cubicBezTo>
                      <a:pt x="0" y="85"/>
                      <a:pt x="5" y="91"/>
                      <a:pt x="13" y="91"/>
                    </a:cubicBezTo>
                    <a:cubicBezTo>
                      <a:pt x="126" y="91"/>
                      <a:pt x="126" y="91"/>
                      <a:pt x="126" y="91"/>
                    </a:cubicBezTo>
                    <a:cubicBezTo>
                      <a:pt x="133" y="91"/>
                      <a:pt x="139" y="85"/>
                      <a:pt x="139" y="78"/>
                    </a:cubicBezTo>
                    <a:cubicBezTo>
                      <a:pt x="139" y="13"/>
                      <a:pt x="139" y="13"/>
                      <a:pt x="139" y="13"/>
                    </a:cubicBezTo>
                    <a:cubicBezTo>
                      <a:pt x="139" y="6"/>
                      <a:pt x="133" y="0"/>
                      <a:pt x="126" y="0"/>
                    </a:cubicBezTo>
                    <a:close/>
                  </a:path>
                </a:pathLst>
              </a:custGeom>
              <a:solidFill>
                <a:srgbClr val="AE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97">
                <a:extLst>
                  <a:ext uri="{FF2B5EF4-FFF2-40B4-BE49-F238E27FC236}">
                    <a16:creationId xmlns:a16="http://schemas.microsoft.com/office/drawing/2014/main" id="{CBE2C92F-3402-4876-8494-D1FEC6528F61}"/>
                  </a:ext>
                </a:extLst>
              </p:cNvPr>
              <p:cNvSpPr>
                <a:spLocks/>
              </p:cNvSpPr>
              <p:nvPr/>
            </p:nvSpPr>
            <p:spPr bwMode="auto">
              <a:xfrm>
                <a:off x="9466568" y="4926567"/>
                <a:ext cx="604978" cy="221615"/>
              </a:xfrm>
              <a:custGeom>
                <a:avLst/>
                <a:gdLst>
                  <a:gd name="T0" fmla="*/ 126 w 139"/>
                  <a:gd name="T1" fmla="*/ 0 h 51"/>
                  <a:gd name="T2" fmla="*/ 13 w 139"/>
                  <a:gd name="T3" fmla="*/ 0 h 51"/>
                  <a:gd name="T4" fmla="*/ 0 w 139"/>
                  <a:gd name="T5" fmla="*/ 13 h 51"/>
                  <a:gd name="T6" fmla="*/ 67 w 139"/>
                  <a:gd name="T7" fmla="*/ 51 h 51"/>
                  <a:gd name="T8" fmla="*/ 139 w 139"/>
                  <a:gd name="T9" fmla="*/ 13 h 51"/>
                  <a:gd name="T10" fmla="*/ 126 w 139"/>
                  <a:gd name="T11" fmla="*/ 0 h 51"/>
                </a:gdLst>
                <a:ahLst/>
                <a:cxnLst>
                  <a:cxn ang="0">
                    <a:pos x="T0" y="T1"/>
                  </a:cxn>
                  <a:cxn ang="0">
                    <a:pos x="T2" y="T3"/>
                  </a:cxn>
                  <a:cxn ang="0">
                    <a:pos x="T4" y="T5"/>
                  </a:cxn>
                  <a:cxn ang="0">
                    <a:pos x="T6" y="T7"/>
                  </a:cxn>
                  <a:cxn ang="0">
                    <a:pos x="T8" y="T9"/>
                  </a:cxn>
                  <a:cxn ang="0">
                    <a:pos x="T10" y="T11"/>
                  </a:cxn>
                </a:cxnLst>
                <a:rect l="0" t="0" r="r" b="b"/>
                <a:pathLst>
                  <a:path w="139" h="51">
                    <a:moveTo>
                      <a:pt x="126" y="0"/>
                    </a:moveTo>
                    <a:cubicBezTo>
                      <a:pt x="13" y="0"/>
                      <a:pt x="13" y="0"/>
                      <a:pt x="13" y="0"/>
                    </a:cubicBezTo>
                    <a:cubicBezTo>
                      <a:pt x="5" y="0"/>
                      <a:pt x="0" y="6"/>
                      <a:pt x="0" y="13"/>
                    </a:cubicBezTo>
                    <a:cubicBezTo>
                      <a:pt x="67" y="51"/>
                      <a:pt x="67" y="51"/>
                      <a:pt x="67" y="51"/>
                    </a:cubicBezTo>
                    <a:cubicBezTo>
                      <a:pt x="139" y="13"/>
                      <a:pt x="139" y="13"/>
                      <a:pt x="139" y="13"/>
                    </a:cubicBezTo>
                    <a:cubicBezTo>
                      <a:pt x="139" y="6"/>
                      <a:pt x="133" y="0"/>
                      <a:pt x="126" y="0"/>
                    </a:cubicBezTo>
                    <a:close/>
                  </a:path>
                </a:pathLst>
              </a:custGeom>
              <a:solidFill>
                <a:srgbClr val="A2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8" name="Rectangle 98">
                <a:extLst>
                  <a:ext uri="{FF2B5EF4-FFF2-40B4-BE49-F238E27FC236}">
                    <a16:creationId xmlns:a16="http://schemas.microsoft.com/office/drawing/2014/main" id="{589967A1-0680-4FF0-86D9-F733EC008861}"/>
                  </a:ext>
                </a:extLst>
              </p:cNvPr>
              <p:cNvSpPr>
                <a:spLocks noChangeArrowheads="1"/>
              </p:cNvSpPr>
              <p:nvPr/>
            </p:nvSpPr>
            <p:spPr bwMode="auto">
              <a:xfrm>
                <a:off x="9679266" y="4926567"/>
                <a:ext cx="179583" cy="12736"/>
              </a:xfrm>
              <a:prstGeom prst="rect">
                <a:avLst/>
              </a:prstGeom>
              <a:solidFill>
                <a:srgbClr val="A2AA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9" name="Freeform 99">
                <a:extLst>
                  <a:ext uri="{FF2B5EF4-FFF2-40B4-BE49-F238E27FC236}">
                    <a16:creationId xmlns:a16="http://schemas.microsoft.com/office/drawing/2014/main" id="{8C77F7FD-DE86-492A-B1A0-E763B8DF5223}"/>
                  </a:ext>
                </a:extLst>
              </p:cNvPr>
              <p:cNvSpPr>
                <a:spLocks/>
              </p:cNvSpPr>
              <p:nvPr/>
            </p:nvSpPr>
            <p:spPr bwMode="auto">
              <a:xfrm>
                <a:off x="9727664" y="5047564"/>
                <a:ext cx="64956" cy="140101"/>
              </a:xfrm>
              <a:custGeom>
                <a:avLst/>
                <a:gdLst>
                  <a:gd name="T0" fmla="*/ 7 w 15"/>
                  <a:gd name="T1" fmla="*/ 0 h 32"/>
                  <a:gd name="T2" fmla="*/ 7 w 15"/>
                  <a:gd name="T3" fmla="*/ 0 h 32"/>
                  <a:gd name="T4" fmla="*/ 0 w 15"/>
                  <a:gd name="T5" fmla="*/ 8 h 32"/>
                  <a:gd name="T6" fmla="*/ 0 w 15"/>
                  <a:gd name="T7" fmla="*/ 25 h 32"/>
                  <a:gd name="T8" fmla="*/ 7 w 15"/>
                  <a:gd name="T9" fmla="*/ 32 h 32"/>
                  <a:gd name="T10" fmla="*/ 7 w 15"/>
                  <a:gd name="T11" fmla="*/ 32 h 32"/>
                  <a:gd name="T12" fmla="*/ 15 w 15"/>
                  <a:gd name="T13" fmla="*/ 25 h 32"/>
                  <a:gd name="T14" fmla="*/ 15 w 15"/>
                  <a:gd name="T15" fmla="*/ 8 h 32"/>
                  <a:gd name="T16" fmla="*/ 7 w 15"/>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2">
                    <a:moveTo>
                      <a:pt x="7" y="0"/>
                    </a:moveTo>
                    <a:cubicBezTo>
                      <a:pt x="7" y="0"/>
                      <a:pt x="7" y="0"/>
                      <a:pt x="7" y="0"/>
                    </a:cubicBezTo>
                    <a:cubicBezTo>
                      <a:pt x="3" y="0"/>
                      <a:pt x="0" y="4"/>
                      <a:pt x="0" y="8"/>
                    </a:cubicBezTo>
                    <a:cubicBezTo>
                      <a:pt x="0" y="25"/>
                      <a:pt x="0" y="25"/>
                      <a:pt x="0" y="25"/>
                    </a:cubicBezTo>
                    <a:cubicBezTo>
                      <a:pt x="0" y="29"/>
                      <a:pt x="3" y="32"/>
                      <a:pt x="7" y="32"/>
                    </a:cubicBezTo>
                    <a:cubicBezTo>
                      <a:pt x="7" y="32"/>
                      <a:pt x="7" y="32"/>
                      <a:pt x="7" y="32"/>
                    </a:cubicBezTo>
                    <a:cubicBezTo>
                      <a:pt x="12" y="32"/>
                      <a:pt x="15" y="29"/>
                      <a:pt x="15" y="25"/>
                    </a:cubicBezTo>
                    <a:cubicBezTo>
                      <a:pt x="15" y="8"/>
                      <a:pt x="15" y="8"/>
                      <a:pt x="15" y="8"/>
                    </a:cubicBezTo>
                    <a:cubicBezTo>
                      <a:pt x="15" y="4"/>
                      <a:pt x="12" y="0"/>
                      <a:pt x="7" y="0"/>
                    </a:cubicBezTo>
                    <a:close/>
                  </a:path>
                </a:pathLst>
              </a:custGeom>
              <a:solidFill>
                <a:srgbClr val="81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0" name="Oval 100">
                <a:extLst>
                  <a:ext uri="{FF2B5EF4-FFF2-40B4-BE49-F238E27FC236}">
                    <a16:creationId xmlns:a16="http://schemas.microsoft.com/office/drawing/2014/main" id="{730EB34D-09D2-410A-9B82-3BCB68582892}"/>
                  </a:ext>
                </a:extLst>
              </p:cNvPr>
              <p:cNvSpPr>
                <a:spLocks noChangeArrowheads="1"/>
              </p:cNvSpPr>
              <p:nvPr/>
            </p:nvSpPr>
            <p:spPr bwMode="auto">
              <a:xfrm>
                <a:off x="9740400" y="5126530"/>
                <a:ext cx="39483" cy="39483"/>
              </a:xfrm>
              <a:prstGeom prst="ellipse">
                <a:avLst/>
              </a:prstGeom>
              <a:solidFill>
                <a:srgbClr val="AE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10" name="Group 9">
              <a:extLst>
                <a:ext uri="{FF2B5EF4-FFF2-40B4-BE49-F238E27FC236}">
                  <a16:creationId xmlns:a16="http://schemas.microsoft.com/office/drawing/2014/main" id="{3B8071E9-B344-4E05-96CC-89E019F67163}"/>
                </a:ext>
              </a:extLst>
            </p:cNvPr>
            <p:cNvGrpSpPr/>
            <p:nvPr/>
          </p:nvGrpSpPr>
          <p:grpSpPr>
            <a:xfrm>
              <a:off x="5203700" y="2562864"/>
              <a:ext cx="615168" cy="561678"/>
              <a:chOff x="5203700" y="2374178"/>
              <a:chExt cx="615168" cy="561678"/>
            </a:xfrm>
          </p:grpSpPr>
          <p:sp>
            <p:nvSpPr>
              <p:cNvPr id="48" name="Freeform 102">
                <a:extLst>
                  <a:ext uri="{FF2B5EF4-FFF2-40B4-BE49-F238E27FC236}">
                    <a16:creationId xmlns:a16="http://schemas.microsoft.com/office/drawing/2014/main" id="{063FB4CE-8128-4C5F-862A-982807FC213C}"/>
                  </a:ext>
                </a:extLst>
              </p:cNvPr>
              <p:cNvSpPr>
                <a:spLocks/>
              </p:cNvSpPr>
              <p:nvPr/>
            </p:nvSpPr>
            <p:spPr bwMode="auto">
              <a:xfrm>
                <a:off x="5203700" y="2374178"/>
                <a:ext cx="361713" cy="361716"/>
              </a:xfrm>
              <a:custGeom>
                <a:avLst/>
                <a:gdLst>
                  <a:gd name="T0" fmla="*/ 83 w 83"/>
                  <a:gd name="T1" fmla="*/ 42 h 83"/>
                  <a:gd name="T2" fmla="*/ 42 w 83"/>
                  <a:gd name="T3" fmla="*/ 0 h 83"/>
                  <a:gd name="T4" fmla="*/ 0 w 83"/>
                  <a:gd name="T5" fmla="*/ 41 h 83"/>
                  <a:gd name="T6" fmla="*/ 41 w 83"/>
                  <a:gd name="T7" fmla="*/ 83 h 83"/>
                  <a:gd name="T8" fmla="*/ 83 w 83"/>
                  <a:gd name="T9" fmla="*/ 42 h 83"/>
                </a:gdLst>
                <a:ahLst/>
                <a:cxnLst>
                  <a:cxn ang="0">
                    <a:pos x="T0" y="T1"/>
                  </a:cxn>
                  <a:cxn ang="0">
                    <a:pos x="T2" y="T3"/>
                  </a:cxn>
                  <a:cxn ang="0">
                    <a:pos x="T4" y="T5"/>
                  </a:cxn>
                  <a:cxn ang="0">
                    <a:pos x="T6" y="T7"/>
                  </a:cxn>
                  <a:cxn ang="0">
                    <a:pos x="T8" y="T9"/>
                  </a:cxn>
                </a:cxnLst>
                <a:rect l="0" t="0" r="r" b="b"/>
                <a:pathLst>
                  <a:path w="83" h="83">
                    <a:moveTo>
                      <a:pt x="83" y="42"/>
                    </a:moveTo>
                    <a:cubicBezTo>
                      <a:pt x="83" y="19"/>
                      <a:pt x="65" y="0"/>
                      <a:pt x="42" y="0"/>
                    </a:cubicBezTo>
                    <a:cubicBezTo>
                      <a:pt x="19" y="0"/>
                      <a:pt x="0" y="18"/>
                      <a:pt x="0" y="41"/>
                    </a:cubicBezTo>
                    <a:cubicBezTo>
                      <a:pt x="0" y="64"/>
                      <a:pt x="18" y="83"/>
                      <a:pt x="41" y="83"/>
                    </a:cubicBezTo>
                    <a:cubicBezTo>
                      <a:pt x="64" y="83"/>
                      <a:pt x="83" y="64"/>
                      <a:pt x="83" y="42"/>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dirty="0"/>
              </a:p>
            </p:txBody>
          </p:sp>
          <p:sp>
            <p:nvSpPr>
              <p:cNvPr id="49" name="Freeform 103">
                <a:extLst>
                  <a:ext uri="{FF2B5EF4-FFF2-40B4-BE49-F238E27FC236}">
                    <a16:creationId xmlns:a16="http://schemas.microsoft.com/office/drawing/2014/main" id="{B2594802-7E7E-41B4-9BEA-8698338E4D81}"/>
                  </a:ext>
                </a:extLst>
              </p:cNvPr>
              <p:cNvSpPr>
                <a:spLocks/>
              </p:cNvSpPr>
              <p:nvPr/>
            </p:nvSpPr>
            <p:spPr bwMode="auto">
              <a:xfrm>
                <a:off x="5334885" y="2417482"/>
                <a:ext cx="483983" cy="518374"/>
              </a:xfrm>
              <a:custGeom>
                <a:avLst/>
                <a:gdLst>
                  <a:gd name="T0" fmla="*/ 106 w 111"/>
                  <a:gd name="T1" fmla="*/ 47 h 119"/>
                  <a:gd name="T2" fmla="*/ 47 w 111"/>
                  <a:gd name="T3" fmla="*/ 5 h 119"/>
                  <a:gd name="T4" fmla="*/ 5 w 111"/>
                  <a:gd name="T5" fmla="*/ 65 h 119"/>
                  <a:gd name="T6" fmla="*/ 63 w 111"/>
                  <a:gd name="T7" fmla="*/ 107 h 119"/>
                  <a:gd name="T8" fmla="*/ 74 w 111"/>
                  <a:gd name="T9" fmla="*/ 119 h 119"/>
                  <a:gd name="T10" fmla="*/ 76 w 111"/>
                  <a:gd name="T11" fmla="*/ 103 h 119"/>
                  <a:gd name="T12" fmla="*/ 106 w 111"/>
                  <a:gd name="T13" fmla="*/ 47 h 119"/>
                </a:gdLst>
                <a:ahLst/>
                <a:cxnLst>
                  <a:cxn ang="0">
                    <a:pos x="T0" y="T1"/>
                  </a:cxn>
                  <a:cxn ang="0">
                    <a:pos x="T2" y="T3"/>
                  </a:cxn>
                  <a:cxn ang="0">
                    <a:pos x="T4" y="T5"/>
                  </a:cxn>
                  <a:cxn ang="0">
                    <a:pos x="T6" y="T7"/>
                  </a:cxn>
                  <a:cxn ang="0">
                    <a:pos x="T8" y="T9"/>
                  </a:cxn>
                  <a:cxn ang="0">
                    <a:pos x="T10" y="T11"/>
                  </a:cxn>
                  <a:cxn ang="0">
                    <a:pos x="T12" y="T13"/>
                  </a:cxn>
                </a:cxnLst>
                <a:rect l="0" t="0" r="r" b="b"/>
                <a:pathLst>
                  <a:path w="111" h="119">
                    <a:moveTo>
                      <a:pt x="106" y="47"/>
                    </a:moveTo>
                    <a:cubicBezTo>
                      <a:pt x="101" y="19"/>
                      <a:pt x="75" y="0"/>
                      <a:pt x="47" y="5"/>
                    </a:cubicBezTo>
                    <a:cubicBezTo>
                      <a:pt x="19" y="11"/>
                      <a:pt x="0" y="37"/>
                      <a:pt x="5" y="65"/>
                    </a:cubicBezTo>
                    <a:cubicBezTo>
                      <a:pt x="10" y="93"/>
                      <a:pt x="36" y="111"/>
                      <a:pt x="63" y="107"/>
                    </a:cubicBezTo>
                    <a:cubicBezTo>
                      <a:pt x="74" y="119"/>
                      <a:pt x="74" y="119"/>
                      <a:pt x="74" y="119"/>
                    </a:cubicBezTo>
                    <a:cubicBezTo>
                      <a:pt x="76" y="103"/>
                      <a:pt x="76" y="103"/>
                      <a:pt x="76" y="103"/>
                    </a:cubicBezTo>
                    <a:cubicBezTo>
                      <a:pt x="98" y="94"/>
                      <a:pt x="111" y="71"/>
                      <a:pt x="106" y="4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 name="Oval 104">
                <a:extLst>
                  <a:ext uri="{FF2B5EF4-FFF2-40B4-BE49-F238E27FC236}">
                    <a16:creationId xmlns:a16="http://schemas.microsoft.com/office/drawing/2014/main" id="{4A59F39F-9346-449E-8665-9A978FBBE719}"/>
                  </a:ext>
                </a:extLst>
              </p:cNvPr>
              <p:cNvSpPr>
                <a:spLocks noChangeArrowheads="1"/>
              </p:cNvSpPr>
              <p:nvPr/>
            </p:nvSpPr>
            <p:spPr bwMode="auto">
              <a:xfrm>
                <a:off x="5478806" y="2648012"/>
                <a:ext cx="43304" cy="43304"/>
              </a:xfrm>
              <a:prstGeom prst="ellipse">
                <a:avLst/>
              </a:pr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 name="Oval 105">
                <a:extLst>
                  <a:ext uri="{FF2B5EF4-FFF2-40B4-BE49-F238E27FC236}">
                    <a16:creationId xmlns:a16="http://schemas.microsoft.com/office/drawing/2014/main" id="{11D438D0-4A72-4971-944C-3CD2B32DC521}"/>
                  </a:ext>
                </a:extLst>
              </p:cNvPr>
              <p:cNvSpPr>
                <a:spLocks noChangeArrowheads="1"/>
              </p:cNvSpPr>
              <p:nvPr/>
            </p:nvSpPr>
            <p:spPr bwMode="auto">
              <a:xfrm>
                <a:off x="5565413" y="2648012"/>
                <a:ext cx="44577" cy="43304"/>
              </a:xfrm>
              <a:prstGeom prst="ellipse">
                <a:avLst/>
              </a:pr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 name="Oval 106">
                <a:extLst>
                  <a:ext uri="{FF2B5EF4-FFF2-40B4-BE49-F238E27FC236}">
                    <a16:creationId xmlns:a16="http://schemas.microsoft.com/office/drawing/2014/main" id="{DF6E79D6-0A05-4968-A821-B58BA848A85B}"/>
                  </a:ext>
                </a:extLst>
              </p:cNvPr>
              <p:cNvSpPr>
                <a:spLocks noChangeArrowheads="1"/>
              </p:cNvSpPr>
              <p:nvPr/>
            </p:nvSpPr>
            <p:spPr bwMode="auto">
              <a:xfrm>
                <a:off x="5653294" y="2648012"/>
                <a:ext cx="43304" cy="43304"/>
              </a:xfrm>
              <a:prstGeom prst="ellipse">
                <a:avLst/>
              </a:pr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11" name="Group 10">
              <a:extLst>
                <a:ext uri="{FF2B5EF4-FFF2-40B4-BE49-F238E27FC236}">
                  <a16:creationId xmlns:a16="http://schemas.microsoft.com/office/drawing/2014/main" id="{A710405F-C14A-4C6D-A9FA-73FC9B83273B}"/>
                </a:ext>
              </a:extLst>
            </p:cNvPr>
            <p:cNvGrpSpPr/>
            <p:nvPr/>
          </p:nvGrpSpPr>
          <p:grpSpPr>
            <a:xfrm>
              <a:off x="9436001" y="2580695"/>
              <a:ext cx="545117" cy="382094"/>
              <a:chOff x="9436001" y="2392009"/>
              <a:chExt cx="545117" cy="382094"/>
            </a:xfrm>
          </p:grpSpPr>
          <p:sp>
            <p:nvSpPr>
              <p:cNvPr id="45" name="Freeform 108">
                <a:extLst>
                  <a:ext uri="{FF2B5EF4-FFF2-40B4-BE49-F238E27FC236}">
                    <a16:creationId xmlns:a16="http://schemas.microsoft.com/office/drawing/2014/main" id="{F46BF101-B088-4932-AA39-D8A39CB4E0A5}"/>
                  </a:ext>
                </a:extLst>
              </p:cNvPr>
              <p:cNvSpPr>
                <a:spLocks/>
              </p:cNvSpPr>
              <p:nvPr/>
            </p:nvSpPr>
            <p:spPr bwMode="auto">
              <a:xfrm>
                <a:off x="9436001" y="2392009"/>
                <a:ext cx="545117" cy="382094"/>
              </a:xfrm>
              <a:custGeom>
                <a:avLst/>
                <a:gdLst>
                  <a:gd name="T0" fmla="*/ 125 w 125"/>
                  <a:gd name="T1" fmla="*/ 7 h 88"/>
                  <a:gd name="T2" fmla="*/ 125 w 125"/>
                  <a:gd name="T3" fmla="*/ 80 h 88"/>
                  <a:gd name="T4" fmla="*/ 125 w 125"/>
                  <a:gd name="T5" fmla="*/ 81 h 88"/>
                  <a:gd name="T6" fmla="*/ 117 w 125"/>
                  <a:gd name="T7" fmla="*/ 88 h 88"/>
                  <a:gd name="T8" fmla="*/ 8 w 125"/>
                  <a:gd name="T9" fmla="*/ 88 h 88"/>
                  <a:gd name="T10" fmla="*/ 0 w 125"/>
                  <a:gd name="T11" fmla="*/ 80 h 88"/>
                  <a:gd name="T12" fmla="*/ 0 w 125"/>
                  <a:gd name="T13" fmla="*/ 7 h 88"/>
                  <a:gd name="T14" fmla="*/ 5 w 125"/>
                  <a:gd name="T15" fmla="*/ 0 h 88"/>
                  <a:gd name="T16" fmla="*/ 8 w 125"/>
                  <a:gd name="T17" fmla="*/ 0 h 88"/>
                  <a:gd name="T18" fmla="*/ 117 w 125"/>
                  <a:gd name="T19" fmla="*/ 0 h 88"/>
                  <a:gd name="T20" fmla="*/ 120 w 125"/>
                  <a:gd name="T21" fmla="*/ 0 h 88"/>
                  <a:gd name="T22" fmla="*/ 125 w 125"/>
                  <a:gd name="T23" fmla="*/ 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88">
                    <a:moveTo>
                      <a:pt x="125" y="7"/>
                    </a:moveTo>
                    <a:cubicBezTo>
                      <a:pt x="125" y="80"/>
                      <a:pt x="125" y="80"/>
                      <a:pt x="125" y="80"/>
                    </a:cubicBezTo>
                    <a:cubicBezTo>
                      <a:pt x="125" y="80"/>
                      <a:pt x="125" y="81"/>
                      <a:pt x="125" y="81"/>
                    </a:cubicBezTo>
                    <a:cubicBezTo>
                      <a:pt x="124" y="85"/>
                      <a:pt x="121" y="88"/>
                      <a:pt x="117" y="88"/>
                    </a:cubicBezTo>
                    <a:cubicBezTo>
                      <a:pt x="8" y="88"/>
                      <a:pt x="8" y="88"/>
                      <a:pt x="8" y="88"/>
                    </a:cubicBezTo>
                    <a:cubicBezTo>
                      <a:pt x="4" y="88"/>
                      <a:pt x="0" y="85"/>
                      <a:pt x="0" y="80"/>
                    </a:cubicBezTo>
                    <a:cubicBezTo>
                      <a:pt x="0" y="7"/>
                      <a:pt x="0" y="7"/>
                      <a:pt x="0" y="7"/>
                    </a:cubicBezTo>
                    <a:cubicBezTo>
                      <a:pt x="0" y="4"/>
                      <a:pt x="2" y="1"/>
                      <a:pt x="5" y="0"/>
                    </a:cubicBezTo>
                    <a:cubicBezTo>
                      <a:pt x="6" y="0"/>
                      <a:pt x="7" y="0"/>
                      <a:pt x="8" y="0"/>
                    </a:cubicBezTo>
                    <a:cubicBezTo>
                      <a:pt x="117" y="0"/>
                      <a:pt x="117" y="0"/>
                      <a:pt x="117" y="0"/>
                    </a:cubicBezTo>
                    <a:cubicBezTo>
                      <a:pt x="118" y="0"/>
                      <a:pt x="119" y="0"/>
                      <a:pt x="120" y="0"/>
                    </a:cubicBezTo>
                    <a:cubicBezTo>
                      <a:pt x="123" y="1"/>
                      <a:pt x="125" y="4"/>
                      <a:pt x="125" y="7"/>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 name="Freeform 109">
                <a:extLst>
                  <a:ext uri="{FF2B5EF4-FFF2-40B4-BE49-F238E27FC236}">
                    <a16:creationId xmlns:a16="http://schemas.microsoft.com/office/drawing/2014/main" id="{3DE457CE-E58D-4D1B-9242-3372060BE52C}"/>
                  </a:ext>
                </a:extLst>
              </p:cNvPr>
              <p:cNvSpPr>
                <a:spLocks/>
              </p:cNvSpPr>
              <p:nvPr/>
            </p:nvSpPr>
            <p:spPr bwMode="auto">
              <a:xfrm>
                <a:off x="9436001" y="2392009"/>
                <a:ext cx="545117" cy="317138"/>
              </a:xfrm>
              <a:custGeom>
                <a:avLst/>
                <a:gdLst>
                  <a:gd name="T0" fmla="*/ 125 w 125"/>
                  <a:gd name="T1" fmla="*/ 7 h 73"/>
                  <a:gd name="T2" fmla="*/ 125 w 125"/>
                  <a:gd name="T3" fmla="*/ 17 h 73"/>
                  <a:gd name="T4" fmla="*/ 62 w 125"/>
                  <a:gd name="T5" fmla="*/ 73 h 73"/>
                  <a:gd name="T6" fmla="*/ 0 w 125"/>
                  <a:gd name="T7" fmla="*/ 17 h 73"/>
                  <a:gd name="T8" fmla="*/ 0 w 125"/>
                  <a:gd name="T9" fmla="*/ 7 h 73"/>
                  <a:gd name="T10" fmla="*/ 5 w 125"/>
                  <a:gd name="T11" fmla="*/ 0 h 73"/>
                  <a:gd name="T12" fmla="*/ 120 w 125"/>
                  <a:gd name="T13" fmla="*/ 0 h 73"/>
                  <a:gd name="T14" fmla="*/ 125 w 125"/>
                  <a:gd name="T15" fmla="*/ 7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73">
                    <a:moveTo>
                      <a:pt x="125" y="7"/>
                    </a:moveTo>
                    <a:cubicBezTo>
                      <a:pt x="125" y="17"/>
                      <a:pt x="125" y="17"/>
                      <a:pt x="125" y="17"/>
                    </a:cubicBezTo>
                    <a:cubicBezTo>
                      <a:pt x="62" y="73"/>
                      <a:pt x="62" y="73"/>
                      <a:pt x="62" y="73"/>
                    </a:cubicBezTo>
                    <a:cubicBezTo>
                      <a:pt x="0" y="17"/>
                      <a:pt x="0" y="17"/>
                      <a:pt x="0" y="17"/>
                    </a:cubicBezTo>
                    <a:cubicBezTo>
                      <a:pt x="0" y="7"/>
                      <a:pt x="0" y="7"/>
                      <a:pt x="0" y="7"/>
                    </a:cubicBezTo>
                    <a:cubicBezTo>
                      <a:pt x="0" y="4"/>
                      <a:pt x="2" y="1"/>
                      <a:pt x="5" y="0"/>
                    </a:cubicBezTo>
                    <a:cubicBezTo>
                      <a:pt x="120" y="0"/>
                      <a:pt x="120" y="0"/>
                      <a:pt x="120" y="0"/>
                    </a:cubicBezTo>
                    <a:cubicBezTo>
                      <a:pt x="123" y="1"/>
                      <a:pt x="125" y="4"/>
                      <a:pt x="125" y="7"/>
                    </a:cubicBez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 name="Freeform 110">
                <a:extLst>
                  <a:ext uri="{FF2B5EF4-FFF2-40B4-BE49-F238E27FC236}">
                    <a16:creationId xmlns:a16="http://schemas.microsoft.com/office/drawing/2014/main" id="{4F978E5F-3849-4EF0-B838-B617F969B23A}"/>
                  </a:ext>
                </a:extLst>
              </p:cNvPr>
              <p:cNvSpPr>
                <a:spLocks/>
              </p:cNvSpPr>
              <p:nvPr/>
            </p:nvSpPr>
            <p:spPr bwMode="auto">
              <a:xfrm>
                <a:off x="9436001" y="2392009"/>
                <a:ext cx="545117" cy="273834"/>
              </a:xfrm>
              <a:custGeom>
                <a:avLst/>
                <a:gdLst>
                  <a:gd name="T0" fmla="*/ 125 w 125"/>
                  <a:gd name="T1" fmla="*/ 7 h 63"/>
                  <a:gd name="T2" fmla="*/ 62 w 125"/>
                  <a:gd name="T3" fmla="*/ 63 h 63"/>
                  <a:gd name="T4" fmla="*/ 0 w 125"/>
                  <a:gd name="T5" fmla="*/ 7 h 63"/>
                  <a:gd name="T6" fmla="*/ 8 w 125"/>
                  <a:gd name="T7" fmla="*/ 0 h 63"/>
                  <a:gd name="T8" fmla="*/ 117 w 125"/>
                  <a:gd name="T9" fmla="*/ 0 h 63"/>
                  <a:gd name="T10" fmla="*/ 125 w 125"/>
                  <a:gd name="T11" fmla="*/ 7 h 63"/>
                </a:gdLst>
                <a:ahLst/>
                <a:cxnLst>
                  <a:cxn ang="0">
                    <a:pos x="T0" y="T1"/>
                  </a:cxn>
                  <a:cxn ang="0">
                    <a:pos x="T2" y="T3"/>
                  </a:cxn>
                  <a:cxn ang="0">
                    <a:pos x="T4" y="T5"/>
                  </a:cxn>
                  <a:cxn ang="0">
                    <a:pos x="T6" y="T7"/>
                  </a:cxn>
                  <a:cxn ang="0">
                    <a:pos x="T8" y="T9"/>
                  </a:cxn>
                  <a:cxn ang="0">
                    <a:pos x="T10" y="T11"/>
                  </a:cxn>
                </a:cxnLst>
                <a:rect l="0" t="0" r="r" b="b"/>
                <a:pathLst>
                  <a:path w="125" h="63">
                    <a:moveTo>
                      <a:pt x="125" y="7"/>
                    </a:moveTo>
                    <a:cubicBezTo>
                      <a:pt x="62" y="63"/>
                      <a:pt x="62" y="63"/>
                      <a:pt x="62" y="63"/>
                    </a:cubicBezTo>
                    <a:cubicBezTo>
                      <a:pt x="0" y="7"/>
                      <a:pt x="0" y="7"/>
                      <a:pt x="0" y="7"/>
                    </a:cubicBezTo>
                    <a:cubicBezTo>
                      <a:pt x="0" y="3"/>
                      <a:pt x="4" y="0"/>
                      <a:pt x="8" y="0"/>
                    </a:cubicBezTo>
                    <a:cubicBezTo>
                      <a:pt x="117" y="0"/>
                      <a:pt x="117" y="0"/>
                      <a:pt x="117" y="0"/>
                    </a:cubicBezTo>
                    <a:cubicBezTo>
                      <a:pt x="121" y="0"/>
                      <a:pt x="125" y="3"/>
                      <a:pt x="125" y="7"/>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12" name="Group 11">
              <a:extLst>
                <a:ext uri="{FF2B5EF4-FFF2-40B4-BE49-F238E27FC236}">
                  <a16:creationId xmlns:a16="http://schemas.microsoft.com/office/drawing/2014/main" id="{D103A655-4D73-422A-B8F9-A439EAED4EF3}"/>
                </a:ext>
              </a:extLst>
            </p:cNvPr>
            <p:cNvGrpSpPr/>
            <p:nvPr/>
          </p:nvGrpSpPr>
          <p:grpSpPr>
            <a:xfrm>
              <a:off x="6729519" y="2532296"/>
              <a:ext cx="771825" cy="778200"/>
              <a:chOff x="6729519" y="2343610"/>
              <a:chExt cx="771825" cy="778200"/>
            </a:xfrm>
          </p:grpSpPr>
          <p:sp>
            <p:nvSpPr>
              <p:cNvPr id="30" name="Freeform 112">
                <a:extLst>
                  <a:ext uri="{FF2B5EF4-FFF2-40B4-BE49-F238E27FC236}">
                    <a16:creationId xmlns:a16="http://schemas.microsoft.com/office/drawing/2014/main" id="{DF3BC4DB-DF21-4A6C-9143-5B8AB5061E04}"/>
                  </a:ext>
                </a:extLst>
              </p:cNvPr>
              <p:cNvSpPr>
                <a:spLocks/>
              </p:cNvSpPr>
              <p:nvPr/>
            </p:nvSpPr>
            <p:spPr bwMode="auto">
              <a:xfrm>
                <a:off x="7051750" y="2343610"/>
                <a:ext cx="126090" cy="122270"/>
              </a:xfrm>
              <a:custGeom>
                <a:avLst/>
                <a:gdLst>
                  <a:gd name="T0" fmla="*/ 48 w 99"/>
                  <a:gd name="T1" fmla="*/ 0 h 96"/>
                  <a:gd name="T2" fmla="*/ 65 w 99"/>
                  <a:gd name="T3" fmla="*/ 31 h 96"/>
                  <a:gd name="T4" fmla="*/ 99 w 99"/>
                  <a:gd name="T5" fmla="*/ 34 h 96"/>
                  <a:gd name="T6" fmla="*/ 75 w 99"/>
                  <a:gd name="T7" fmla="*/ 62 h 96"/>
                  <a:gd name="T8" fmla="*/ 79 w 99"/>
                  <a:gd name="T9" fmla="*/ 96 h 96"/>
                  <a:gd name="T10" fmla="*/ 48 w 99"/>
                  <a:gd name="T11" fmla="*/ 79 h 96"/>
                  <a:gd name="T12" fmla="*/ 17 w 99"/>
                  <a:gd name="T13" fmla="*/ 96 h 96"/>
                  <a:gd name="T14" fmla="*/ 24 w 99"/>
                  <a:gd name="T15" fmla="*/ 62 h 96"/>
                  <a:gd name="T16" fmla="*/ 0 w 99"/>
                  <a:gd name="T17" fmla="*/ 34 h 96"/>
                  <a:gd name="T18" fmla="*/ 31 w 99"/>
                  <a:gd name="T19" fmla="*/ 31 h 96"/>
                  <a:gd name="T20" fmla="*/ 48 w 99"/>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6">
                    <a:moveTo>
                      <a:pt x="48" y="0"/>
                    </a:moveTo>
                    <a:lnTo>
                      <a:pt x="65" y="31"/>
                    </a:lnTo>
                    <a:lnTo>
                      <a:pt x="99" y="34"/>
                    </a:lnTo>
                    <a:lnTo>
                      <a:pt x="75" y="62"/>
                    </a:lnTo>
                    <a:lnTo>
                      <a:pt x="79" y="96"/>
                    </a:lnTo>
                    <a:lnTo>
                      <a:pt x="48" y="79"/>
                    </a:lnTo>
                    <a:lnTo>
                      <a:pt x="17" y="96"/>
                    </a:lnTo>
                    <a:lnTo>
                      <a:pt x="24" y="62"/>
                    </a:lnTo>
                    <a:lnTo>
                      <a:pt x="0" y="34"/>
                    </a:lnTo>
                    <a:lnTo>
                      <a:pt x="31" y="31"/>
                    </a:lnTo>
                    <a:lnTo>
                      <a:pt x="48"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 name="Freeform 113">
                <a:extLst>
                  <a:ext uri="{FF2B5EF4-FFF2-40B4-BE49-F238E27FC236}">
                    <a16:creationId xmlns:a16="http://schemas.microsoft.com/office/drawing/2014/main" id="{0AEF43E5-2C4D-4B7F-AF13-AD4B9251C1D2}"/>
                  </a:ext>
                </a:extLst>
              </p:cNvPr>
              <p:cNvSpPr>
                <a:spLocks/>
              </p:cNvSpPr>
              <p:nvPr/>
            </p:nvSpPr>
            <p:spPr bwMode="auto">
              <a:xfrm>
                <a:off x="6886177" y="2383094"/>
                <a:ext cx="131185" cy="122270"/>
              </a:xfrm>
              <a:custGeom>
                <a:avLst/>
                <a:gdLst>
                  <a:gd name="T0" fmla="*/ 51 w 103"/>
                  <a:gd name="T1" fmla="*/ 0 h 96"/>
                  <a:gd name="T2" fmla="*/ 69 w 103"/>
                  <a:gd name="T3" fmla="*/ 31 h 96"/>
                  <a:gd name="T4" fmla="*/ 103 w 103"/>
                  <a:gd name="T5" fmla="*/ 38 h 96"/>
                  <a:gd name="T6" fmla="*/ 79 w 103"/>
                  <a:gd name="T7" fmla="*/ 61 h 96"/>
                  <a:gd name="T8" fmla="*/ 82 w 103"/>
                  <a:gd name="T9" fmla="*/ 96 h 96"/>
                  <a:gd name="T10" fmla="*/ 51 w 103"/>
                  <a:gd name="T11" fmla="*/ 82 h 96"/>
                  <a:gd name="T12" fmla="*/ 21 w 103"/>
                  <a:gd name="T13" fmla="*/ 96 h 96"/>
                  <a:gd name="T14" fmla="*/ 24 w 103"/>
                  <a:gd name="T15" fmla="*/ 61 h 96"/>
                  <a:gd name="T16" fmla="*/ 0 w 103"/>
                  <a:gd name="T17" fmla="*/ 38 h 96"/>
                  <a:gd name="T18" fmla="*/ 34 w 103"/>
                  <a:gd name="T19" fmla="*/ 31 h 96"/>
                  <a:gd name="T20" fmla="*/ 51 w 103"/>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 h="96">
                    <a:moveTo>
                      <a:pt x="51" y="0"/>
                    </a:moveTo>
                    <a:lnTo>
                      <a:pt x="69" y="31"/>
                    </a:lnTo>
                    <a:lnTo>
                      <a:pt x="103" y="38"/>
                    </a:lnTo>
                    <a:lnTo>
                      <a:pt x="79" y="61"/>
                    </a:lnTo>
                    <a:lnTo>
                      <a:pt x="82" y="96"/>
                    </a:lnTo>
                    <a:lnTo>
                      <a:pt x="51" y="82"/>
                    </a:lnTo>
                    <a:lnTo>
                      <a:pt x="21" y="96"/>
                    </a:lnTo>
                    <a:lnTo>
                      <a:pt x="24" y="61"/>
                    </a:lnTo>
                    <a:lnTo>
                      <a:pt x="0" y="38"/>
                    </a:lnTo>
                    <a:lnTo>
                      <a:pt x="34" y="31"/>
                    </a:lnTo>
                    <a:lnTo>
                      <a:pt x="51"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 name="Freeform 114">
                <a:extLst>
                  <a:ext uri="{FF2B5EF4-FFF2-40B4-BE49-F238E27FC236}">
                    <a16:creationId xmlns:a16="http://schemas.microsoft.com/office/drawing/2014/main" id="{347E03B3-E8C4-4C46-8FC8-59088091931C}"/>
                  </a:ext>
                </a:extLst>
              </p:cNvPr>
              <p:cNvSpPr>
                <a:spLocks/>
              </p:cNvSpPr>
              <p:nvPr/>
            </p:nvSpPr>
            <p:spPr bwMode="auto">
              <a:xfrm>
                <a:off x="6769002" y="2505364"/>
                <a:ext cx="126090" cy="117176"/>
              </a:xfrm>
              <a:custGeom>
                <a:avLst/>
                <a:gdLst>
                  <a:gd name="T0" fmla="*/ 51 w 99"/>
                  <a:gd name="T1" fmla="*/ 0 h 92"/>
                  <a:gd name="T2" fmla="*/ 65 w 99"/>
                  <a:gd name="T3" fmla="*/ 27 h 92"/>
                  <a:gd name="T4" fmla="*/ 99 w 99"/>
                  <a:gd name="T5" fmla="*/ 34 h 92"/>
                  <a:gd name="T6" fmla="*/ 75 w 99"/>
                  <a:gd name="T7" fmla="*/ 58 h 92"/>
                  <a:gd name="T8" fmla="*/ 82 w 99"/>
                  <a:gd name="T9" fmla="*/ 92 h 92"/>
                  <a:gd name="T10" fmla="*/ 51 w 99"/>
                  <a:gd name="T11" fmla="*/ 78 h 92"/>
                  <a:gd name="T12" fmla="*/ 20 w 99"/>
                  <a:gd name="T13" fmla="*/ 92 h 92"/>
                  <a:gd name="T14" fmla="*/ 24 w 99"/>
                  <a:gd name="T15" fmla="*/ 58 h 92"/>
                  <a:gd name="T16" fmla="*/ 0 w 99"/>
                  <a:gd name="T17" fmla="*/ 34 h 92"/>
                  <a:gd name="T18" fmla="*/ 34 w 99"/>
                  <a:gd name="T19" fmla="*/ 27 h 92"/>
                  <a:gd name="T20" fmla="*/ 51 w 99"/>
                  <a:gd name="T2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2">
                    <a:moveTo>
                      <a:pt x="51" y="0"/>
                    </a:moveTo>
                    <a:lnTo>
                      <a:pt x="65" y="27"/>
                    </a:lnTo>
                    <a:lnTo>
                      <a:pt x="99" y="34"/>
                    </a:lnTo>
                    <a:lnTo>
                      <a:pt x="75" y="58"/>
                    </a:lnTo>
                    <a:lnTo>
                      <a:pt x="82" y="92"/>
                    </a:lnTo>
                    <a:lnTo>
                      <a:pt x="51" y="78"/>
                    </a:lnTo>
                    <a:lnTo>
                      <a:pt x="20" y="92"/>
                    </a:lnTo>
                    <a:lnTo>
                      <a:pt x="24" y="58"/>
                    </a:lnTo>
                    <a:lnTo>
                      <a:pt x="0" y="34"/>
                    </a:lnTo>
                    <a:lnTo>
                      <a:pt x="34" y="27"/>
                    </a:lnTo>
                    <a:lnTo>
                      <a:pt x="51"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 name="Freeform 115">
                <a:extLst>
                  <a:ext uri="{FF2B5EF4-FFF2-40B4-BE49-F238E27FC236}">
                    <a16:creationId xmlns:a16="http://schemas.microsoft.com/office/drawing/2014/main" id="{9BA9F564-B5A5-4113-AB95-39B4E3FCA90F}"/>
                  </a:ext>
                </a:extLst>
              </p:cNvPr>
              <p:cNvSpPr>
                <a:spLocks/>
              </p:cNvSpPr>
              <p:nvPr/>
            </p:nvSpPr>
            <p:spPr bwMode="auto">
              <a:xfrm>
                <a:off x="6729519" y="2669664"/>
                <a:ext cx="126090" cy="122270"/>
              </a:xfrm>
              <a:custGeom>
                <a:avLst/>
                <a:gdLst>
                  <a:gd name="T0" fmla="*/ 51 w 99"/>
                  <a:gd name="T1" fmla="*/ 0 h 96"/>
                  <a:gd name="T2" fmla="*/ 65 w 99"/>
                  <a:gd name="T3" fmla="*/ 28 h 96"/>
                  <a:gd name="T4" fmla="*/ 99 w 99"/>
                  <a:gd name="T5" fmla="*/ 34 h 96"/>
                  <a:gd name="T6" fmla="*/ 75 w 99"/>
                  <a:gd name="T7" fmla="*/ 62 h 96"/>
                  <a:gd name="T8" fmla="*/ 82 w 99"/>
                  <a:gd name="T9" fmla="*/ 96 h 96"/>
                  <a:gd name="T10" fmla="*/ 51 w 99"/>
                  <a:gd name="T11" fmla="*/ 79 h 96"/>
                  <a:gd name="T12" fmla="*/ 20 w 99"/>
                  <a:gd name="T13" fmla="*/ 96 h 96"/>
                  <a:gd name="T14" fmla="*/ 24 w 99"/>
                  <a:gd name="T15" fmla="*/ 62 h 96"/>
                  <a:gd name="T16" fmla="*/ 0 w 99"/>
                  <a:gd name="T17" fmla="*/ 34 h 96"/>
                  <a:gd name="T18" fmla="*/ 34 w 99"/>
                  <a:gd name="T19" fmla="*/ 28 h 96"/>
                  <a:gd name="T20" fmla="*/ 51 w 99"/>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6">
                    <a:moveTo>
                      <a:pt x="51" y="0"/>
                    </a:moveTo>
                    <a:lnTo>
                      <a:pt x="65" y="28"/>
                    </a:lnTo>
                    <a:lnTo>
                      <a:pt x="99" y="34"/>
                    </a:lnTo>
                    <a:lnTo>
                      <a:pt x="75" y="62"/>
                    </a:lnTo>
                    <a:lnTo>
                      <a:pt x="82" y="96"/>
                    </a:lnTo>
                    <a:lnTo>
                      <a:pt x="51" y="79"/>
                    </a:lnTo>
                    <a:lnTo>
                      <a:pt x="20" y="96"/>
                    </a:lnTo>
                    <a:lnTo>
                      <a:pt x="24" y="62"/>
                    </a:lnTo>
                    <a:lnTo>
                      <a:pt x="0" y="34"/>
                    </a:lnTo>
                    <a:lnTo>
                      <a:pt x="34" y="28"/>
                    </a:lnTo>
                    <a:lnTo>
                      <a:pt x="51"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 name="Freeform 116">
                <a:extLst>
                  <a:ext uri="{FF2B5EF4-FFF2-40B4-BE49-F238E27FC236}">
                    <a16:creationId xmlns:a16="http://schemas.microsoft.com/office/drawing/2014/main" id="{0F734C99-8B01-4066-BC7C-3D3417451654}"/>
                  </a:ext>
                </a:extLst>
              </p:cNvPr>
              <p:cNvSpPr>
                <a:spLocks/>
              </p:cNvSpPr>
              <p:nvPr/>
            </p:nvSpPr>
            <p:spPr bwMode="auto">
              <a:xfrm>
                <a:off x="6772823" y="2826323"/>
                <a:ext cx="131185" cy="122270"/>
              </a:xfrm>
              <a:custGeom>
                <a:avLst/>
                <a:gdLst>
                  <a:gd name="T0" fmla="*/ 51 w 103"/>
                  <a:gd name="T1" fmla="*/ 0 h 96"/>
                  <a:gd name="T2" fmla="*/ 69 w 103"/>
                  <a:gd name="T3" fmla="*/ 31 h 96"/>
                  <a:gd name="T4" fmla="*/ 103 w 103"/>
                  <a:gd name="T5" fmla="*/ 38 h 96"/>
                  <a:gd name="T6" fmla="*/ 79 w 103"/>
                  <a:gd name="T7" fmla="*/ 62 h 96"/>
                  <a:gd name="T8" fmla="*/ 82 w 103"/>
                  <a:gd name="T9" fmla="*/ 96 h 96"/>
                  <a:gd name="T10" fmla="*/ 51 w 103"/>
                  <a:gd name="T11" fmla="*/ 82 h 96"/>
                  <a:gd name="T12" fmla="*/ 21 w 103"/>
                  <a:gd name="T13" fmla="*/ 96 h 96"/>
                  <a:gd name="T14" fmla="*/ 24 w 103"/>
                  <a:gd name="T15" fmla="*/ 62 h 96"/>
                  <a:gd name="T16" fmla="*/ 0 w 103"/>
                  <a:gd name="T17" fmla="*/ 38 h 96"/>
                  <a:gd name="T18" fmla="*/ 34 w 103"/>
                  <a:gd name="T19" fmla="*/ 31 h 96"/>
                  <a:gd name="T20" fmla="*/ 51 w 103"/>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 h="96">
                    <a:moveTo>
                      <a:pt x="51" y="0"/>
                    </a:moveTo>
                    <a:lnTo>
                      <a:pt x="69" y="31"/>
                    </a:lnTo>
                    <a:lnTo>
                      <a:pt x="103" y="38"/>
                    </a:lnTo>
                    <a:lnTo>
                      <a:pt x="79" y="62"/>
                    </a:lnTo>
                    <a:lnTo>
                      <a:pt x="82" y="96"/>
                    </a:lnTo>
                    <a:lnTo>
                      <a:pt x="51" y="82"/>
                    </a:lnTo>
                    <a:lnTo>
                      <a:pt x="21" y="96"/>
                    </a:lnTo>
                    <a:lnTo>
                      <a:pt x="24" y="62"/>
                    </a:lnTo>
                    <a:lnTo>
                      <a:pt x="0" y="38"/>
                    </a:lnTo>
                    <a:lnTo>
                      <a:pt x="34" y="31"/>
                    </a:lnTo>
                    <a:lnTo>
                      <a:pt x="51"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 name="Freeform 117">
                <a:extLst>
                  <a:ext uri="{FF2B5EF4-FFF2-40B4-BE49-F238E27FC236}">
                    <a16:creationId xmlns:a16="http://schemas.microsoft.com/office/drawing/2014/main" id="{83238959-398D-435E-9E85-CC5E652E5B21}"/>
                  </a:ext>
                </a:extLst>
              </p:cNvPr>
              <p:cNvSpPr>
                <a:spLocks/>
              </p:cNvSpPr>
              <p:nvPr/>
            </p:nvSpPr>
            <p:spPr bwMode="auto">
              <a:xfrm>
                <a:off x="6886177" y="2948593"/>
                <a:ext cx="126090" cy="120997"/>
              </a:xfrm>
              <a:custGeom>
                <a:avLst/>
                <a:gdLst>
                  <a:gd name="T0" fmla="*/ 51 w 99"/>
                  <a:gd name="T1" fmla="*/ 0 h 95"/>
                  <a:gd name="T2" fmla="*/ 65 w 99"/>
                  <a:gd name="T3" fmla="*/ 27 h 95"/>
                  <a:gd name="T4" fmla="*/ 99 w 99"/>
                  <a:gd name="T5" fmla="*/ 34 h 95"/>
                  <a:gd name="T6" fmla="*/ 75 w 99"/>
                  <a:gd name="T7" fmla="*/ 61 h 95"/>
                  <a:gd name="T8" fmla="*/ 82 w 99"/>
                  <a:gd name="T9" fmla="*/ 95 h 95"/>
                  <a:gd name="T10" fmla="*/ 51 w 99"/>
                  <a:gd name="T11" fmla="*/ 78 h 95"/>
                  <a:gd name="T12" fmla="*/ 21 w 99"/>
                  <a:gd name="T13" fmla="*/ 95 h 95"/>
                  <a:gd name="T14" fmla="*/ 24 w 99"/>
                  <a:gd name="T15" fmla="*/ 61 h 95"/>
                  <a:gd name="T16" fmla="*/ 0 w 99"/>
                  <a:gd name="T17" fmla="*/ 34 h 95"/>
                  <a:gd name="T18" fmla="*/ 34 w 99"/>
                  <a:gd name="T19" fmla="*/ 27 h 95"/>
                  <a:gd name="T20" fmla="*/ 51 w 99"/>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5">
                    <a:moveTo>
                      <a:pt x="51" y="0"/>
                    </a:moveTo>
                    <a:lnTo>
                      <a:pt x="65" y="27"/>
                    </a:lnTo>
                    <a:lnTo>
                      <a:pt x="99" y="34"/>
                    </a:lnTo>
                    <a:lnTo>
                      <a:pt x="75" y="61"/>
                    </a:lnTo>
                    <a:lnTo>
                      <a:pt x="82" y="95"/>
                    </a:lnTo>
                    <a:lnTo>
                      <a:pt x="51" y="78"/>
                    </a:lnTo>
                    <a:lnTo>
                      <a:pt x="21" y="95"/>
                    </a:lnTo>
                    <a:lnTo>
                      <a:pt x="24" y="61"/>
                    </a:lnTo>
                    <a:lnTo>
                      <a:pt x="0" y="34"/>
                    </a:lnTo>
                    <a:lnTo>
                      <a:pt x="34" y="27"/>
                    </a:lnTo>
                    <a:lnTo>
                      <a:pt x="51"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 name="Freeform 118">
                <a:extLst>
                  <a:ext uri="{FF2B5EF4-FFF2-40B4-BE49-F238E27FC236}">
                    <a16:creationId xmlns:a16="http://schemas.microsoft.com/office/drawing/2014/main" id="{388803B3-1DCE-4299-AD5C-E7DEEAFDB85B}"/>
                  </a:ext>
                </a:extLst>
              </p:cNvPr>
              <p:cNvSpPr>
                <a:spLocks/>
              </p:cNvSpPr>
              <p:nvPr/>
            </p:nvSpPr>
            <p:spPr bwMode="auto">
              <a:xfrm>
                <a:off x="7217323" y="2383094"/>
                <a:ext cx="126090" cy="122270"/>
              </a:xfrm>
              <a:custGeom>
                <a:avLst/>
                <a:gdLst>
                  <a:gd name="T0" fmla="*/ 48 w 99"/>
                  <a:gd name="T1" fmla="*/ 0 h 96"/>
                  <a:gd name="T2" fmla="*/ 34 w 99"/>
                  <a:gd name="T3" fmla="*/ 31 h 96"/>
                  <a:gd name="T4" fmla="*/ 0 w 99"/>
                  <a:gd name="T5" fmla="*/ 38 h 96"/>
                  <a:gd name="T6" fmla="*/ 24 w 99"/>
                  <a:gd name="T7" fmla="*/ 61 h 96"/>
                  <a:gd name="T8" fmla="*/ 17 w 99"/>
                  <a:gd name="T9" fmla="*/ 96 h 96"/>
                  <a:gd name="T10" fmla="*/ 48 w 99"/>
                  <a:gd name="T11" fmla="*/ 82 h 96"/>
                  <a:gd name="T12" fmla="*/ 82 w 99"/>
                  <a:gd name="T13" fmla="*/ 96 h 96"/>
                  <a:gd name="T14" fmla="*/ 75 w 99"/>
                  <a:gd name="T15" fmla="*/ 61 h 96"/>
                  <a:gd name="T16" fmla="*/ 99 w 99"/>
                  <a:gd name="T17" fmla="*/ 38 h 96"/>
                  <a:gd name="T18" fmla="*/ 65 w 99"/>
                  <a:gd name="T19" fmla="*/ 31 h 96"/>
                  <a:gd name="T20" fmla="*/ 48 w 99"/>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6">
                    <a:moveTo>
                      <a:pt x="48" y="0"/>
                    </a:moveTo>
                    <a:lnTo>
                      <a:pt x="34" y="31"/>
                    </a:lnTo>
                    <a:lnTo>
                      <a:pt x="0" y="38"/>
                    </a:lnTo>
                    <a:lnTo>
                      <a:pt x="24" y="61"/>
                    </a:lnTo>
                    <a:lnTo>
                      <a:pt x="17" y="96"/>
                    </a:lnTo>
                    <a:lnTo>
                      <a:pt x="48" y="82"/>
                    </a:lnTo>
                    <a:lnTo>
                      <a:pt x="82" y="96"/>
                    </a:lnTo>
                    <a:lnTo>
                      <a:pt x="75" y="61"/>
                    </a:lnTo>
                    <a:lnTo>
                      <a:pt x="99" y="38"/>
                    </a:lnTo>
                    <a:lnTo>
                      <a:pt x="65" y="31"/>
                    </a:lnTo>
                    <a:lnTo>
                      <a:pt x="48"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 name="Freeform 119">
                <a:extLst>
                  <a:ext uri="{FF2B5EF4-FFF2-40B4-BE49-F238E27FC236}">
                    <a16:creationId xmlns:a16="http://schemas.microsoft.com/office/drawing/2014/main" id="{A65E3314-C242-41E7-8C52-617637C68426}"/>
                  </a:ext>
                </a:extLst>
              </p:cNvPr>
              <p:cNvSpPr>
                <a:spLocks/>
              </p:cNvSpPr>
              <p:nvPr/>
            </p:nvSpPr>
            <p:spPr bwMode="auto">
              <a:xfrm>
                <a:off x="7335771" y="2505364"/>
                <a:ext cx="126090" cy="117176"/>
              </a:xfrm>
              <a:custGeom>
                <a:avLst/>
                <a:gdLst>
                  <a:gd name="T0" fmla="*/ 51 w 99"/>
                  <a:gd name="T1" fmla="*/ 0 h 92"/>
                  <a:gd name="T2" fmla="*/ 34 w 99"/>
                  <a:gd name="T3" fmla="*/ 27 h 92"/>
                  <a:gd name="T4" fmla="*/ 0 w 99"/>
                  <a:gd name="T5" fmla="*/ 34 h 92"/>
                  <a:gd name="T6" fmla="*/ 24 w 99"/>
                  <a:gd name="T7" fmla="*/ 58 h 92"/>
                  <a:gd name="T8" fmla="*/ 20 w 99"/>
                  <a:gd name="T9" fmla="*/ 92 h 92"/>
                  <a:gd name="T10" fmla="*/ 51 w 99"/>
                  <a:gd name="T11" fmla="*/ 78 h 92"/>
                  <a:gd name="T12" fmla="*/ 82 w 99"/>
                  <a:gd name="T13" fmla="*/ 92 h 92"/>
                  <a:gd name="T14" fmla="*/ 75 w 99"/>
                  <a:gd name="T15" fmla="*/ 58 h 92"/>
                  <a:gd name="T16" fmla="*/ 99 w 99"/>
                  <a:gd name="T17" fmla="*/ 34 h 92"/>
                  <a:gd name="T18" fmla="*/ 68 w 99"/>
                  <a:gd name="T19" fmla="*/ 27 h 92"/>
                  <a:gd name="T20" fmla="*/ 51 w 99"/>
                  <a:gd name="T2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2">
                    <a:moveTo>
                      <a:pt x="51" y="0"/>
                    </a:moveTo>
                    <a:lnTo>
                      <a:pt x="34" y="27"/>
                    </a:lnTo>
                    <a:lnTo>
                      <a:pt x="0" y="34"/>
                    </a:lnTo>
                    <a:lnTo>
                      <a:pt x="24" y="58"/>
                    </a:lnTo>
                    <a:lnTo>
                      <a:pt x="20" y="92"/>
                    </a:lnTo>
                    <a:lnTo>
                      <a:pt x="51" y="78"/>
                    </a:lnTo>
                    <a:lnTo>
                      <a:pt x="82" y="92"/>
                    </a:lnTo>
                    <a:lnTo>
                      <a:pt x="75" y="58"/>
                    </a:lnTo>
                    <a:lnTo>
                      <a:pt x="99" y="34"/>
                    </a:lnTo>
                    <a:lnTo>
                      <a:pt x="68" y="27"/>
                    </a:lnTo>
                    <a:lnTo>
                      <a:pt x="51"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 name="Freeform 120">
                <a:extLst>
                  <a:ext uri="{FF2B5EF4-FFF2-40B4-BE49-F238E27FC236}">
                    <a16:creationId xmlns:a16="http://schemas.microsoft.com/office/drawing/2014/main" id="{671A2FB4-5140-4FF1-8935-57A13A2267AF}"/>
                  </a:ext>
                </a:extLst>
              </p:cNvPr>
              <p:cNvSpPr>
                <a:spLocks/>
              </p:cNvSpPr>
              <p:nvPr/>
            </p:nvSpPr>
            <p:spPr bwMode="auto">
              <a:xfrm>
                <a:off x="7373980" y="2669664"/>
                <a:ext cx="127364" cy="122270"/>
              </a:xfrm>
              <a:custGeom>
                <a:avLst/>
                <a:gdLst>
                  <a:gd name="T0" fmla="*/ 52 w 100"/>
                  <a:gd name="T1" fmla="*/ 0 h 96"/>
                  <a:gd name="T2" fmla="*/ 35 w 100"/>
                  <a:gd name="T3" fmla="*/ 28 h 96"/>
                  <a:gd name="T4" fmla="*/ 0 w 100"/>
                  <a:gd name="T5" fmla="*/ 34 h 96"/>
                  <a:gd name="T6" fmla="*/ 24 w 100"/>
                  <a:gd name="T7" fmla="*/ 62 h 96"/>
                  <a:gd name="T8" fmla="*/ 21 w 100"/>
                  <a:gd name="T9" fmla="*/ 96 h 96"/>
                  <a:gd name="T10" fmla="*/ 52 w 100"/>
                  <a:gd name="T11" fmla="*/ 79 h 96"/>
                  <a:gd name="T12" fmla="*/ 82 w 100"/>
                  <a:gd name="T13" fmla="*/ 96 h 96"/>
                  <a:gd name="T14" fmla="*/ 76 w 100"/>
                  <a:gd name="T15" fmla="*/ 62 h 96"/>
                  <a:gd name="T16" fmla="*/ 100 w 100"/>
                  <a:gd name="T17" fmla="*/ 34 h 96"/>
                  <a:gd name="T18" fmla="*/ 69 w 100"/>
                  <a:gd name="T19" fmla="*/ 28 h 96"/>
                  <a:gd name="T20" fmla="*/ 52 w 100"/>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96">
                    <a:moveTo>
                      <a:pt x="52" y="0"/>
                    </a:moveTo>
                    <a:lnTo>
                      <a:pt x="35" y="28"/>
                    </a:lnTo>
                    <a:lnTo>
                      <a:pt x="0" y="34"/>
                    </a:lnTo>
                    <a:lnTo>
                      <a:pt x="24" y="62"/>
                    </a:lnTo>
                    <a:lnTo>
                      <a:pt x="21" y="96"/>
                    </a:lnTo>
                    <a:lnTo>
                      <a:pt x="52" y="79"/>
                    </a:lnTo>
                    <a:lnTo>
                      <a:pt x="82" y="96"/>
                    </a:lnTo>
                    <a:lnTo>
                      <a:pt x="76" y="62"/>
                    </a:lnTo>
                    <a:lnTo>
                      <a:pt x="100" y="34"/>
                    </a:lnTo>
                    <a:lnTo>
                      <a:pt x="69" y="28"/>
                    </a:lnTo>
                    <a:lnTo>
                      <a:pt x="52"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 name="Freeform 121">
                <a:extLst>
                  <a:ext uri="{FF2B5EF4-FFF2-40B4-BE49-F238E27FC236}">
                    <a16:creationId xmlns:a16="http://schemas.microsoft.com/office/drawing/2014/main" id="{C2C69542-B546-41E9-8041-9D1D5E2B611D}"/>
                  </a:ext>
                </a:extLst>
              </p:cNvPr>
              <p:cNvSpPr>
                <a:spLocks/>
              </p:cNvSpPr>
              <p:nvPr/>
            </p:nvSpPr>
            <p:spPr bwMode="auto">
              <a:xfrm>
                <a:off x="7330676" y="2826323"/>
                <a:ext cx="126090" cy="122270"/>
              </a:xfrm>
              <a:custGeom>
                <a:avLst/>
                <a:gdLst>
                  <a:gd name="T0" fmla="*/ 48 w 99"/>
                  <a:gd name="T1" fmla="*/ 0 h 96"/>
                  <a:gd name="T2" fmla="*/ 34 w 99"/>
                  <a:gd name="T3" fmla="*/ 31 h 96"/>
                  <a:gd name="T4" fmla="*/ 0 w 99"/>
                  <a:gd name="T5" fmla="*/ 38 h 96"/>
                  <a:gd name="T6" fmla="*/ 24 w 99"/>
                  <a:gd name="T7" fmla="*/ 62 h 96"/>
                  <a:gd name="T8" fmla="*/ 17 w 99"/>
                  <a:gd name="T9" fmla="*/ 96 h 96"/>
                  <a:gd name="T10" fmla="*/ 48 w 99"/>
                  <a:gd name="T11" fmla="*/ 82 h 96"/>
                  <a:gd name="T12" fmla="*/ 79 w 99"/>
                  <a:gd name="T13" fmla="*/ 96 h 96"/>
                  <a:gd name="T14" fmla="*/ 75 w 99"/>
                  <a:gd name="T15" fmla="*/ 62 h 96"/>
                  <a:gd name="T16" fmla="*/ 99 w 99"/>
                  <a:gd name="T17" fmla="*/ 38 h 96"/>
                  <a:gd name="T18" fmla="*/ 65 w 99"/>
                  <a:gd name="T19" fmla="*/ 31 h 96"/>
                  <a:gd name="T20" fmla="*/ 48 w 99"/>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6">
                    <a:moveTo>
                      <a:pt x="48" y="0"/>
                    </a:moveTo>
                    <a:lnTo>
                      <a:pt x="34" y="31"/>
                    </a:lnTo>
                    <a:lnTo>
                      <a:pt x="0" y="38"/>
                    </a:lnTo>
                    <a:lnTo>
                      <a:pt x="24" y="62"/>
                    </a:lnTo>
                    <a:lnTo>
                      <a:pt x="17" y="96"/>
                    </a:lnTo>
                    <a:lnTo>
                      <a:pt x="48" y="82"/>
                    </a:lnTo>
                    <a:lnTo>
                      <a:pt x="79" y="96"/>
                    </a:lnTo>
                    <a:lnTo>
                      <a:pt x="75" y="62"/>
                    </a:lnTo>
                    <a:lnTo>
                      <a:pt x="99" y="38"/>
                    </a:lnTo>
                    <a:lnTo>
                      <a:pt x="65" y="31"/>
                    </a:lnTo>
                    <a:lnTo>
                      <a:pt x="48"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 name="Freeform 122">
                <a:extLst>
                  <a:ext uri="{FF2B5EF4-FFF2-40B4-BE49-F238E27FC236}">
                    <a16:creationId xmlns:a16="http://schemas.microsoft.com/office/drawing/2014/main" id="{7D7F9F27-6A77-4FEC-857E-6152F4C3AA41}"/>
                  </a:ext>
                </a:extLst>
              </p:cNvPr>
              <p:cNvSpPr>
                <a:spLocks/>
              </p:cNvSpPr>
              <p:nvPr/>
            </p:nvSpPr>
            <p:spPr bwMode="auto">
              <a:xfrm>
                <a:off x="7217323" y="2948593"/>
                <a:ext cx="126090" cy="120997"/>
              </a:xfrm>
              <a:custGeom>
                <a:avLst/>
                <a:gdLst>
                  <a:gd name="T0" fmla="*/ 52 w 99"/>
                  <a:gd name="T1" fmla="*/ 0 h 95"/>
                  <a:gd name="T2" fmla="*/ 34 w 99"/>
                  <a:gd name="T3" fmla="*/ 27 h 95"/>
                  <a:gd name="T4" fmla="*/ 0 w 99"/>
                  <a:gd name="T5" fmla="*/ 34 h 95"/>
                  <a:gd name="T6" fmla="*/ 24 w 99"/>
                  <a:gd name="T7" fmla="*/ 61 h 95"/>
                  <a:gd name="T8" fmla="*/ 21 w 99"/>
                  <a:gd name="T9" fmla="*/ 95 h 95"/>
                  <a:gd name="T10" fmla="*/ 52 w 99"/>
                  <a:gd name="T11" fmla="*/ 78 h 95"/>
                  <a:gd name="T12" fmla="*/ 82 w 99"/>
                  <a:gd name="T13" fmla="*/ 95 h 95"/>
                  <a:gd name="T14" fmla="*/ 75 w 99"/>
                  <a:gd name="T15" fmla="*/ 61 h 95"/>
                  <a:gd name="T16" fmla="*/ 99 w 99"/>
                  <a:gd name="T17" fmla="*/ 34 h 95"/>
                  <a:gd name="T18" fmla="*/ 65 w 99"/>
                  <a:gd name="T19" fmla="*/ 27 h 95"/>
                  <a:gd name="T20" fmla="*/ 52 w 99"/>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5">
                    <a:moveTo>
                      <a:pt x="52" y="0"/>
                    </a:moveTo>
                    <a:lnTo>
                      <a:pt x="34" y="27"/>
                    </a:lnTo>
                    <a:lnTo>
                      <a:pt x="0" y="34"/>
                    </a:lnTo>
                    <a:lnTo>
                      <a:pt x="24" y="61"/>
                    </a:lnTo>
                    <a:lnTo>
                      <a:pt x="21" y="95"/>
                    </a:lnTo>
                    <a:lnTo>
                      <a:pt x="52" y="78"/>
                    </a:lnTo>
                    <a:lnTo>
                      <a:pt x="82" y="95"/>
                    </a:lnTo>
                    <a:lnTo>
                      <a:pt x="75" y="61"/>
                    </a:lnTo>
                    <a:lnTo>
                      <a:pt x="99" y="34"/>
                    </a:lnTo>
                    <a:lnTo>
                      <a:pt x="65" y="27"/>
                    </a:lnTo>
                    <a:lnTo>
                      <a:pt x="52"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 name="Freeform 123">
                <a:extLst>
                  <a:ext uri="{FF2B5EF4-FFF2-40B4-BE49-F238E27FC236}">
                    <a16:creationId xmlns:a16="http://schemas.microsoft.com/office/drawing/2014/main" id="{E60C95E2-1787-48B0-87B5-2860DB215ACF}"/>
                  </a:ext>
                </a:extLst>
              </p:cNvPr>
              <p:cNvSpPr>
                <a:spLocks/>
              </p:cNvSpPr>
              <p:nvPr/>
            </p:nvSpPr>
            <p:spPr bwMode="auto">
              <a:xfrm>
                <a:off x="7047929" y="3000813"/>
                <a:ext cx="129911" cy="120997"/>
              </a:xfrm>
              <a:custGeom>
                <a:avLst/>
                <a:gdLst>
                  <a:gd name="T0" fmla="*/ 51 w 102"/>
                  <a:gd name="T1" fmla="*/ 0 h 95"/>
                  <a:gd name="T2" fmla="*/ 68 w 102"/>
                  <a:gd name="T3" fmla="*/ 30 h 95"/>
                  <a:gd name="T4" fmla="*/ 102 w 102"/>
                  <a:gd name="T5" fmla="*/ 37 h 95"/>
                  <a:gd name="T6" fmla="*/ 78 w 102"/>
                  <a:gd name="T7" fmla="*/ 61 h 95"/>
                  <a:gd name="T8" fmla="*/ 82 w 102"/>
                  <a:gd name="T9" fmla="*/ 95 h 95"/>
                  <a:gd name="T10" fmla="*/ 51 w 102"/>
                  <a:gd name="T11" fmla="*/ 82 h 95"/>
                  <a:gd name="T12" fmla="*/ 20 w 102"/>
                  <a:gd name="T13" fmla="*/ 95 h 95"/>
                  <a:gd name="T14" fmla="*/ 24 w 102"/>
                  <a:gd name="T15" fmla="*/ 61 h 95"/>
                  <a:gd name="T16" fmla="*/ 0 w 102"/>
                  <a:gd name="T17" fmla="*/ 37 h 95"/>
                  <a:gd name="T18" fmla="*/ 34 w 102"/>
                  <a:gd name="T19" fmla="*/ 30 h 95"/>
                  <a:gd name="T20" fmla="*/ 51 w 102"/>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95">
                    <a:moveTo>
                      <a:pt x="51" y="0"/>
                    </a:moveTo>
                    <a:lnTo>
                      <a:pt x="68" y="30"/>
                    </a:lnTo>
                    <a:lnTo>
                      <a:pt x="102" y="37"/>
                    </a:lnTo>
                    <a:lnTo>
                      <a:pt x="78" y="61"/>
                    </a:lnTo>
                    <a:lnTo>
                      <a:pt x="82" y="95"/>
                    </a:lnTo>
                    <a:lnTo>
                      <a:pt x="51" y="82"/>
                    </a:lnTo>
                    <a:lnTo>
                      <a:pt x="20" y="95"/>
                    </a:lnTo>
                    <a:lnTo>
                      <a:pt x="24" y="61"/>
                    </a:lnTo>
                    <a:lnTo>
                      <a:pt x="0" y="37"/>
                    </a:lnTo>
                    <a:lnTo>
                      <a:pt x="34" y="30"/>
                    </a:lnTo>
                    <a:lnTo>
                      <a:pt x="51"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 name="Freeform 124">
                <a:extLst>
                  <a:ext uri="{FF2B5EF4-FFF2-40B4-BE49-F238E27FC236}">
                    <a16:creationId xmlns:a16="http://schemas.microsoft.com/office/drawing/2014/main" id="{FA01CD99-401F-41D9-8B57-BF458004CEB5}"/>
                  </a:ext>
                </a:extLst>
              </p:cNvPr>
              <p:cNvSpPr>
                <a:spLocks/>
              </p:cNvSpPr>
              <p:nvPr/>
            </p:nvSpPr>
            <p:spPr bwMode="auto">
              <a:xfrm>
                <a:off x="7004625" y="2678580"/>
                <a:ext cx="217792" cy="199963"/>
              </a:xfrm>
              <a:custGeom>
                <a:avLst/>
                <a:gdLst>
                  <a:gd name="T0" fmla="*/ 44 w 50"/>
                  <a:gd name="T1" fmla="*/ 0 h 46"/>
                  <a:gd name="T2" fmla="*/ 7 w 50"/>
                  <a:gd name="T3" fmla="*/ 0 h 46"/>
                  <a:gd name="T4" fmla="*/ 0 w 50"/>
                  <a:gd name="T5" fmla="*/ 6 h 46"/>
                  <a:gd name="T6" fmla="*/ 0 w 50"/>
                  <a:gd name="T7" fmla="*/ 39 h 46"/>
                  <a:gd name="T8" fmla="*/ 7 w 50"/>
                  <a:gd name="T9" fmla="*/ 46 h 46"/>
                  <a:gd name="T10" fmla="*/ 44 w 50"/>
                  <a:gd name="T11" fmla="*/ 46 h 46"/>
                  <a:gd name="T12" fmla="*/ 50 w 50"/>
                  <a:gd name="T13" fmla="*/ 39 h 46"/>
                  <a:gd name="T14" fmla="*/ 50 w 50"/>
                  <a:gd name="T15" fmla="*/ 6 h 46"/>
                  <a:gd name="T16" fmla="*/ 44 w 5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6">
                    <a:moveTo>
                      <a:pt x="44" y="0"/>
                    </a:moveTo>
                    <a:cubicBezTo>
                      <a:pt x="7" y="0"/>
                      <a:pt x="7" y="0"/>
                      <a:pt x="7" y="0"/>
                    </a:cubicBezTo>
                    <a:cubicBezTo>
                      <a:pt x="3" y="0"/>
                      <a:pt x="0" y="3"/>
                      <a:pt x="0" y="6"/>
                    </a:cubicBezTo>
                    <a:cubicBezTo>
                      <a:pt x="0" y="39"/>
                      <a:pt x="0" y="39"/>
                      <a:pt x="0" y="39"/>
                    </a:cubicBezTo>
                    <a:cubicBezTo>
                      <a:pt x="0" y="43"/>
                      <a:pt x="3" y="46"/>
                      <a:pt x="7" y="46"/>
                    </a:cubicBezTo>
                    <a:cubicBezTo>
                      <a:pt x="44" y="46"/>
                      <a:pt x="44" y="46"/>
                      <a:pt x="44" y="46"/>
                    </a:cubicBezTo>
                    <a:cubicBezTo>
                      <a:pt x="47" y="46"/>
                      <a:pt x="50" y="43"/>
                      <a:pt x="50" y="39"/>
                    </a:cubicBezTo>
                    <a:cubicBezTo>
                      <a:pt x="50" y="6"/>
                      <a:pt x="50" y="6"/>
                      <a:pt x="50" y="6"/>
                    </a:cubicBezTo>
                    <a:cubicBezTo>
                      <a:pt x="50" y="3"/>
                      <a:pt x="47" y="0"/>
                      <a:pt x="44"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 name="Freeform 125">
                <a:extLst>
                  <a:ext uri="{FF2B5EF4-FFF2-40B4-BE49-F238E27FC236}">
                    <a16:creationId xmlns:a16="http://schemas.microsoft.com/office/drawing/2014/main" id="{93B43DBD-FE4B-4784-88D5-D7BDD5548503}"/>
                  </a:ext>
                </a:extLst>
              </p:cNvPr>
              <p:cNvSpPr>
                <a:spLocks/>
              </p:cNvSpPr>
              <p:nvPr/>
            </p:nvSpPr>
            <p:spPr bwMode="auto">
              <a:xfrm>
                <a:off x="7051750" y="2565225"/>
                <a:ext cx="126090" cy="109534"/>
              </a:xfrm>
              <a:custGeom>
                <a:avLst/>
                <a:gdLst>
                  <a:gd name="T0" fmla="*/ 6 w 29"/>
                  <a:gd name="T1" fmla="*/ 25 h 25"/>
                  <a:gd name="T2" fmla="*/ 6 w 29"/>
                  <a:gd name="T3" fmla="*/ 14 h 25"/>
                  <a:gd name="T4" fmla="*/ 14 w 29"/>
                  <a:gd name="T5" fmla="*/ 7 h 25"/>
                  <a:gd name="T6" fmla="*/ 22 w 29"/>
                  <a:gd name="T7" fmla="*/ 14 h 25"/>
                  <a:gd name="T8" fmla="*/ 22 w 29"/>
                  <a:gd name="T9" fmla="*/ 25 h 25"/>
                  <a:gd name="T10" fmla="*/ 29 w 29"/>
                  <a:gd name="T11" fmla="*/ 25 h 25"/>
                  <a:gd name="T12" fmla="*/ 29 w 29"/>
                  <a:gd name="T13" fmla="*/ 14 h 25"/>
                  <a:gd name="T14" fmla="*/ 14 w 29"/>
                  <a:gd name="T15" fmla="*/ 0 h 25"/>
                  <a:gd name="T16" fmla="*/ 0 w 29"/>
                  <a:gd name="T17" fmla="*/ 14 h 25"/>
                  <a:gd name="T18" fmla="*/ 0 w 29"/>
                  <a:gd name="T19" fmla="*/ 25 h 25"/>
                  <a:gd name="T20" fmla="*/ 6 w 29"/>
                  <a:gd name="T2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5">
                    <a:moveTo>
                      <a:pt x="6" y="25"/>
                    </a:moveTo>
                    <a:cubicBezTo>
                      <a:pt x="6" y="14"/>
                      <a:pt x="6" y="14"/>
                      <a:pt x="6" y="14"/>
                    </a:cubicBezTo>
                    <a:cubicBezTo>
                      <a:pt x="6" y="10"/>
                      <a:pt x="10" y="7"/>
                      <a:pt x="14" y="7"/>
                    </a:cubicBezTo>
                    <a:cubicBezTo>
                      <a:pt x="18" y="7"/>
                      <a:pt x="22" y="10"/>
                      <a:pt x="22" y="14"/>
                    </a:cubicBezTo>
                    <a:cubicBezTo>
                      <a:pt x="22" y="25"/>
                      <a:pt x="22" y="25"/>
                      <a:pt x="22" y="25"/>
                    </a:cubicBezTo>
                    <a:cubicBezTo>
                      <a:pt x="29" y="25"/>
                      <a:pt x="29" y="25"/>
                      <a:pt x="29" y="25"/>
                    </a:cubicBezTo>
                    <a:cubicBezTo>
                      <a:pt x="29" y="14"/>
                      <a:pt x="29" y="14"/>
                      <a:pt x="29" y="14"/>
                    </a:cubicBezTo>
                    <a:cubicBezTo>
                      <a:pt x="29" y="6"/>
                      <a:pt x="22" y="0"/>
                      <a:pt x="14" y="0"/>
                    </a:cubicBezTo>
                    <a:cubicBezTo>
                      <a:pt x="6" y="0"/>
                      <a:pt x="0" y="6"/>
                      <a:pt x="0" y="14"/>
                    </a:cubicBezTo>
                    <a:cubicBezTo>
                      <a:pt x="0" y="25"/>
                      <a:pt x="0" y="25"/>
                      <a:pt x="0" y="25"/>
                    </a:cubicBezTo>
                    <a:lnTo>
                      <a:pt x="6" y="2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 name="Freeform 126">
                <a:extLst>
                  <a:ext uri="{FF2B5EF4-FFF2-40B4-BE49-F238E27FC236}">
                    <a16:creationId xmlns:a16="http://schemas.microsoft.com/office/drawing/2014/main" id="{3D929320-6019-4F7A-B387-01B96DCC00CF}"/>
                  </a:ext>
                </a:extLst>
              </p:cNvPr>
              <p:cNvSpPr>
                <a:spLocks/>
              </p:cNvSpPr>
              <p:nvPr/>
            </p:nvSpPr>
            <p:spPr bwMode="auto">
              <a:xfrm>
                <a:off x="7082317" y="2726978"/>
                <a:ext cx="57314" cy="90429"/>
              </a:xfrm>
              <a:custGeom>
                <a:avLst/>
                <a:gdLst>
                  <a:gd name="T0" fmla="*/ 13 w 13"/>
                  <a:gd name="T1" fmla="*/ 8 h 21"/>
                  <a:gd name="T2" fmla="*/ 5 w 13"/>
                  <a:gd name="T3" fmla="*/ 2 h 21"/>
                  <a:gd name="T4" fmla="*/ 0 w 13"/>
                  <a:gd name="T5" fmla="*/ 6 h 21"/>
                  <a:gd name="T6" fmla="*/ 3 w 13"/>
                  <a:gd name="T7" fmla="*/ 14 h 21"/>
                  <a:gd name="T8" fmla="*/ 3 w 13"/>
                  <a:gd name="T9" fmla="*/ 18 h 21"/>
                  <a:gd name="T10" fmla="*/ 5 w 13"/>
                  <a:gd name="T11" fmla="*/ 21 h 21"/>
                  <a:gd name="T12" fmla="*/ 8 w 13"/>
                  <a:gd name="T13" fmla="*/ 21 h 21"/>
                  <a:gd name="T14" fmla="*/ 11 w 13"/>
                  <a:gd name="T15" fmla="*/ 18 h 21"/>
                  <a:gd name="T16" fmla="*/ 11 w 13"/>
                  <a:gd name="T17" fmla="*/ 14 h 21"/>
                  <a:gd name="T18" fmla="*/ 13 w 13"/>
                  <a:gd name="T19"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21">
                    <a:moveTo>
                      <a:pt x="13" y="8"/>
                    </a:moveTo>
                    <a:cubicBezTo>
                      <a:pt x="13" y="4"/>
                      <a:pt x="9" y="0"/>
                      <a:pt x="5" y="2"/>
                    </a:cubicBezTo>
                    <a:cubicBezTo>
                      <a:pt x="3" y="2"/>
                      <a:pt x="1" y="4"/>
                      <a:pt x="0" y="6"/>
                    </a:cubicBezTo>
                    <a:cubicBezTo>
                      <a:pt x="0" y="9"/>
                      <a:pt x="1" y="12"/>
                      <a:pt x="3" y="14"/>
                    </a:cubicBezTo>
                    <a:cubicBezTo>
                      <a:pt x="3" y="18"/>
                      <a:pt x="3" y="18"/>
                      <a:pt x="3" y="18"/>
                    </a:cubicBezTo>
                    <a:cubicBezTo>
                      <a:pt x="2" y="19"/>
                      <a:pt x="4" y="21"/>
                      <a:pt x="5" y="21"/>
                    </a:cubicBezTo>
                    <a:cubicBezTo>
                      <a:pt x="8" y="21"/>
                      <a:pt x="8" y="21"/>
                      <a:pt x="8" y="21"/>
                    </a:cubicBezTo>
                    <a:cubicBezTo>
                      <a:pt x="10" y="21"/>
                      <a:pt x="11" y="19"/>
                      <a:pt x="11" y="18"/>
                    </a:cubicBezTo>
                    <a:cubicBezTo>
                      <a:pt x="11" y="14"/>
                      <a:pt x="11" y="14"/>
                      <a:pt x="11" y="14"/>
                    </a:cubicBezTo>
                    <a:cubicBezTo>
                      <a:pt x="12" y="12"/>
                      <a:pt x="13" y="10"/>
                      <a:pt x="13" y="8"/>
                    </a:cubicBezTo>
                    <a:close/>
                  </a:path>
                </a:pathLst>
              </a:custGeom>
              <a:solidFill>
                <a:srgbClr val="221E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13" name="Group 12">
              <a:extLst>
                <a:ext uri="{FF2B5EF4-FFF2-40B4-BE49-F238E27FC236}">
                  <a16:creationId xmlns:a16="http://schemas.microsoft.com/office/drawing/2014/main" id="{EE0520BF-A02D-49DA-9C60-9A2CFB656AD6}"/>
                </a:ext>
              </a:extLst>
            </p:cNvPr>
            <p:cNvGrpSpPr/>
            <p:nvPr/>
          </p:nvGrpSpPr>
          <p:grpSpPr>
            <a:xfrm>
              <a:off x="3949166" y="3432765"/>
              <a:ext cx="531107" cy="647013"/>
              <a:chOff x="3949166" y="3244079"/>
              <a:chExt cx="531107" cy="647013"/>
            </a:xfrm>
          </p:grpSpPr>
          <p:sp>
            <p:nvSpPr>
              <p:cNvPr id="27" name="Freeform 128">
                <a:extLst>
                  <a:ext uri="{FF2B5EF4-FFF2-40B4-BE49-F238E27FC236}">
                    <a16:creationId xmlns:a16="http://schemas.microsoft.com/office/drawing/2014/main" id="{03CEF0CA-3A0C-47D2-B089-93D2F49BC5FD}"/>
                  </a:ext>
                </a:extLst>
              </p:cNvPr>
              <p:cNvSpPr>
                <a:spLocks/>
              </p:cNvSpPr>
              <p:nvPr/>
            </p:nvSpPr>
            <p:spPr bwMode="auto">
              <a:xfrm>
                <a:off x="3949166" y="3244079"/>
                <a:ext cx="531107" cy="647013"/>
              </a:xfrm>
              <a:custGeom>
                <a:avLst/>
                <a:gdLst>
                  <a:gd name="T0" fmla="*/ 122 w 122"/>
                  <a:gd name="T1" fmla="*/ 20 h 149"/>
                  <a:gd name="T2" fmla="*/ 122 w 122"/>
                  <a:gd name="T3" fmla="*/ 87 h 149"/>
                  <a:gd name="T4" fmla="*/ 87 w 122"/>
                  <a:gd name="T5" fmla="*/ 134 h 149"/>
                  <a:gd name="T6" fmla="*/ 61 w 122"/>
                  <a:gd name="T7" fmla="*/ 149 h 149"/>
                  <a:gd name="T8" fmla="*/ 61 w 122"/>
                  <a:gd name="T9" fmla="*/ 149 h 149"/>
                  <a:gd name="T10" fmla="*/ 0 w 122"/>
                  <a:gd name="T11" fmla="*/ 87 h 149"/>
                  <a:gd name="T12" fmla="*/ 0 w 122"/>
                  <a:gd name="T13" fmla="*/ 20 h 149"/>
                  <a:gd name="T14" fmla="*/ 61 w 122"/>
                  <a:gd name="T15" fmla="*/ 0 h 149"/>
                  <a:gd name="T16" fmla="*/ 122 w 122"/>
                  <a:gd name="T17" fmla="*/ 2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9">
                    <a:moveTo>
                      <a:pt x="122" y="20"/>
                    </a:moveTo>
                    <a:cubicBezTo>
                      <a:pt x="122" y="87"/>
                      <a:pt x="122" y="87"/>
                      <a:pt x="122" y="87"/>
                    </a:cubicBezTo>
                    <a:cubicBezTo>
                      <a:pt x="122" y="106"/>
                      <a:pt x="104" y="123"/>
                      <a:pt x="87" y="134"/>
                    </a:cubicBezTo>
                    <a:cubicBezTo>
                      <a:pt x="74" y="143"/>
                      <a:pt x="62" y="149"/>
                      <a:pt x="61" y="149"/>
                    </a:cubicBezTo>
                    <a:cubicBezTo>
                      <a:pt x="61" y="149"/>
                      <a:pt x="61" y="149"/>
                      <a:pt x="61" y="149"/>
                    </a:cubicBezTo>
                    <a:cubicBezTo>
                      <a:pt x="61" y="149"/>
                      <a:pt x="0" y="121"/>
                      <a:pt x="0" y="87"/>
                    </a:cubicBezTo>
                    <a:cubicBezTo>
                      <a:pt x="0" y="20"/>
                      <a:pt x="0" y="20"/>
                      <a:pt x="0" y="20"/>
                    </a:cubicBezTo>
                    <a:cubicBezTo>
                      <a:pt x="61" y="0"/>
                      <a:pt x="61" y="0"/>
                      <a:pt x="61" y="0"/>
                    </a:cubicBezTo>
                    <a:lnTo>
                      <a:pt x="122" y="2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 name="Freeform 129">
                <a:extLst>
                  <a:ext uri="{FF2B5EF4-FFF2-40B4-BE49-F238E27FC236}">
                    <a16:creationId xmlns:a16="http://schemas.microsoft.com/office/drawing/2014/main" id="{8EBE8CF2-E758-4355-8B52-3324749E1822}"/>
                  </a:ext>
                </a:extLst>
              </p:cNvPr>
              <p:cNvSpPr>
                <a:spLocks/>
              </p:cNvSpPr>
              <p:nvPr/>
            </p:nvSpPr>
            <p:spPr bwMode="auto">
              <a:xfrm>
                <a:off x="3997564" y="3291204"/>
                <a:ext cx="439405" cy="548942"/>
              </a:xfrm>
              <a:custGeom>
                <a:avLst/>
                <a:gdLst>
                  <a:gd name="T0" fmla="*/ 50 w 101"/>
                  <a:gd name="T1" fmla="*/ 126 h 126"/>
                  <a:gd name="T2" fmla="*/ 0 w 101"/>
                  <a:gd name="T3" fmla="*/ 76 h 126"/>
                  <a:gd name="T4" fmla="*/ 0 w 101"/>
                  <a:gd name="T5" fmla="*/ 17 h 126"/>
                  <a:gd name="T6" fmla="*/ 50 w 101"/>
                  <a:gd name="T7" fmla="*/ 0 h 126"/>
                  <a:gd name="T8" fmla="*/ 101 w 101"/>
                  <a:gd name="T9" fmla="*/ 17 h 126"/>
                  <a:gd name="T10" fmla="*/ 101 w 101"/>
                  <a:gd name="T11" fmla="*/ 76 h 126"/>
                  <a:gd name="T12" fmla="*/ 70 w 101"/>
                  <a:gd name="T13" fmla="*/ 115 h 126"/>
                  <a:gd name="T14" fmla="*/ 50 w 101"/>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26">
                    <a:moveTo>
                      <a:pt x="50" y="126"/>
                    </a:moveTo>
                    <a:cubicBezTo>
                      <a:pt x="33" y="118"/>
                      <a:pt x="0" y="96"/>
                      <a:pt x="0" y="76"/>
                    </a:cubicBezTo>
                    <a:cubicBezTo>
                      <a:pt x="0" y="17"/>
                      <a:pt x="0" y="17"/>
                      <a:pt x="0" y="17"/>
                    </a:cubicBezTo>
                    <a:cubicBezTo>
                      <a:pt x="50" y="0"/>
                      <a:pt x="50" y="0"/>
                      <a:pt x="50" y="0"/>
                    </a:cubicBezTo>
                    <a:cubicBezTo>
                      <a:pt x="101" y="17"/>
                      <a:pt x="101" y="17"/>
                      <a:pt x="101" y="17"/>
                    </a:cubicBezTo>
                    <a:cubicBezTo>
                      <a:pt x="101" y="76"/>
                      <a:pt x="101" y="76"/>
                      <a:pt x="101" y="76"/>
                    </a:cubicBezTo>
                    <a:cubicBezTo>
                      <a:pt x="101" y="87"/>
                      <a:pt x="90" y="101"/>
                      <a:pt x="70" y="115"/>
                    </a:cubicBezTo>
                    <a:cubicBezTo>
                      <a:pt x="62" y="120"/>
                      <a:pt x="55" y="124"/>
                      <a:pt x="50" y="12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 name="Freeform 130">
                <a:extLst>
                  <a:ext uri="{FF2B5EF4-FFF2-40B4-BE49-F238E27FC236}">
                    <a16:creationId xmlns:a16="http://schemas.microsoft.com/office/drawing/2014/main" id="{63D8C39B-5A65-4819-8808-61C2018C42C5}"/>
                  </a:ext>
                </a:extLst>
              </p:cNvPr>
              <p:cNvSpPr>
                <a:spLocks/>
              </p:cNvSpPr>
              <p:nvPr/>
            </p:nvSpPr>
            <p:spPr bwMode="auto">
              <a:xfrm>
                <a:off x="4102003" y="3461873"/>
                <a:ext cx="239444" cy="185953"/>
              </a:xfrm>
              <a:custGeom>
                <a:avLst/>
                <a:gdLst>
                  <a:gd name="T0" fmla="*/ 16 w 55"/>
                  <a:gd name="T1" fmla="*/ 20 h 43"/>
                  <a:gd name="T2" fmla="*/ 17 w 55"/>
                  <a:gd name="T3" fmla="*/ 21 h 43"/>
                  <a:gd name="T4" fmla="*/ 24 w 55"/>
                  <a:gd name="T5" fmla="*/ 21 h 43"/>
                  <a:gd name="T6" fmla="*/ 42 w 55"/>
                  <a:gd name="T7" fmla="*/ 3 h 43"/>
                  <a:gd name="T8" fmla="*/ 52 w 55"/>
                  <a:gd name="T9" fmla="*/ 3 h 43"/>
                  <a:gd name="T10" fmla="*/ 52 w 55"/>
                  <a:gd name="T11" fmla="*/ 3 h 43"/>
                  <a:gd name="T12" fmla="*/ 52 w 55"/>
                  <a:gd name="T13" fmla="*/ 13 h 43"/>
                  <a:gd name="T14" fmla="*/ 27 w 55"/>
                  <a:gd name="T15" fmla="*/ 38 h 43"/>
                  <a:gd name="T16" fmla="*/ 9 w 55"/>
                  <a:gd name="T17" fmla="*/ 38 h 43"/>
                  <a:gd name="T18" fmla="*/ 4 w 55"/>
                  <a:gd name="T19" fmla="*/ 32 h 43"/>
                  <a:gd name="T20" fmla="*/ 4 w 55"/>
                  <a:gd name="T21" fmla="*/ 20 h 43"/>
                  <a:gd name="T22" fmla="*/ 4 w 55"/>
                  <a:gd name="T23" fmla="*/ 20 h 43"/>
                  <a:gd name="T24" fmla="*/ 16 w 55"/>
                  <a:gd name="T25"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43">
                    <a:moveTo>
                      <a:pt x="16" y="20"/>
                    </a:moveTo>
                    <a:cubicBezTo>
                      <a:pt x="17" y="21"/>
                      <a:pt x="17" y="21"/>
                      <a:pt x="17" y="21"/>
                    </a:cubicBezTo>
                    <a:cubicBezTo>
                      <a:pt x="19" y="23"/>
                      <a:pt x="22" y="23"/>
                      <a:pt x="24" y="21"/>
                    </a:cubicBezTo>
                    <a:cubicBezTo>
                      <a:pt x="42" y="3"/>
                      <a:pt x="42" y="3"/>
                      <a:pt x="42" y="3"/>
                    </a:cubicBezTo>
                    <a:cubicBezTo>
                      <a:pt x="45" y="0"/>
                      <a:pt x="49" y="0"/>
                      <a:pt x="52" y="3"/>
                    </a:cubicBezTo>
                    <a:cubicBezTo>
                      <a:pt x="52" y="3"/>
                      <a:pt x="52" y="3"/>
                      <a:pt x="52" y="3"/>
                    </a:cubicBezTo>
                    <a:cubicBezTo>
                      <a:pt x="55" y="5"/>
                      <a:pt x="55" y="10"/>
                      <a:pt x="52" y="13"/>
                    </a:cubicBezTo>
                    <a:cubicBezTo>
                      <a:pt x="27" y="38"/>
                      <a:pt x="27" y="38"/>
                      <a:pt x="27" y="38"/>
                    </a:cubicBezTo>
                    <a:cubicBezTo>
                      <a:pt x="22" y="43"/>
                      <a:pt x="14" y="43"/>
                      <a:pt x="9" y="38"/>
                    </a:cubicBezTo>
                    <a:cubicBezTo>
                      <a:pt x="4" y="32"/>
                      <a:pt x="4" y="32"/>
                      <a:pt x="4" y="32"/>
                    </a:cubicBezTo>
                    <a:cubicBezTo>
                      <a:pt x="0" y="29"/>
                      <a:pt x="0" y="23"/>
                      <a:pt x="4" y="20"/>
                    </a:cubicBezTo>
                    <a:cubicBezTo>
                      <a:pt x="4" y="20"/>
                      <a:pt x="4" y="20"/>
                      <a:pt x="4" y="20"/>
                    </a:cubicBezTo>
                    <a:cubicBezTo>
                      <a:pt x="7" y="16"/>
                      <a:pt x="13" y="16"/>
                      <a:pt x="16"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14" name="Group 13">
              <a:extLst>
                <a:ext uri="{FF2B5EF4-FFF2-40B4-BE49-F238E27FC236}">
                  <a16:creationId xmlns:a16="http://schemas.microsoft.com/office/drawing/2014/main" id="{B9D02AA2-619A-41D5-95A4-966566D2DBEC}"/>
                </a:ext>
              </a:extLst>
            </p:cNvPr>
            <p:cNvGrpSpPr/>
            <p:nvPr/>
          </p:nvGrpSpPr>
          <p:grpSpPr>
            <a:xfrm>
              <a:off x="10460006" y="3605981"/>
              <a:ext cx="610073" cy="526016"/>
              <a:chOff x="10460006" y="3417295"/>
              <a:chExt cx="610073" cy="526016"/>
            </a:xfrm>
          </p:grpSpPr>
          <p:sp>
            <p:nvSpPr>
              <p:cNvPr id="24" name="Freeform 132">
                <a:extLst>
                  <a:ext uri="{FF2B5EF4-FFF2-40B4-BE49-F238E27FC236}">
                    <a16:creationId xmlns:a16="http://schemas.microsoft.com/office/drawing/2014/main" id="{1C5B6AEE-E4F4-454E-8854-CE0AB677AB96}"/>
                  </a:ext>
                </a:extLst>
              </p:cNvPr>
              <p:cNvSpPr>
                <a:spLocks/>
              </p:cNvSpPr>
              <p:nvPr/>
            </p:nvSpPr>
            <p:spPr bwMode="auto">
              <a:xfrm>
                <a:off x="10460006" y="3417295"/>
                <a:ext cx="610073" cy="526016"/>
              </a:xfrm>
              <a:custGeom>
                <a:avLst/>
                <a:gdLst>
                  <a:gd name="T0" fmla="*/ 116 w 140"/>
                  <a:gd name="T1" fmla="*/ 121 h 121"/>
                  <a:gd name="T2" fmla="*/ 25 w 140"/>
                  <a:gd name="T3" fmla="*/ 121 h 121"/>
                  <a:gd name="T4" fmla="*/ 8 w 140"/>
                  <a:gd name="T5" fmla="*/ 92 h 121"/>
                  <a:gd name="T6" fmla="*/ 53 w 140"/>
                  <a:gd name="T7" fmla="*/ 13 h 121"/>
                  <a:gd name="T8" fmla="*/ 87 w 140"/>
                  <a:gd name="T9" fmla="*/ 13 h 121"/>
                  <a:gd name="T10" fmla="*/ 118 w 140"/>
                  <a:gd name="T11" fmla="*/ 67 h 121"/>
                  <a:gd name="T12" fmla="*/ 133 w 140"/>
                  <a:gd name="T13" fmla="*/ 92 h 121"/>
                  <a:gd name="T14" fmla="*/ 116 w 140"/>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21">
                    <a:moveTo>
                      <a:pt x="116" y="121"/>
                    </a:moveTo>
                    <a:cubicBezTo>
                      <a:pt x="25" y="121"/>
                      <a:pt x="25" y="121"/>
                      <a:pt x="25" y="121"/>
                    </a:cubicBezTo>
                    <a:cubicBezTo>
                      <a:pt x="10" y="121"/>
                      <a:pt x="0" y="105"/>
                      <a:pt x="8" y="92"/>
                    </a:cubicBezTo>
                    <a:cubicBezTo>
                      <a:pt x="53" y="13"/>
                      <a:pt x="53" y="13"/>
                      <a:pt x="53" y="13"/>
                    </a:cubicBezTo>
                    <a:cubicBezTo>
                      <a:pt x="61" y="0"/>
                      <a:pt x="80" y="0"/>
                      <a:pt x="87" y="13"/>
                    </a:cubicBezTo>
                    <a:cubicBezTo>
                      <a:pt x="118" y="67"/>
                      <a:pt x="118" y="67"/>
                      <a:pt x="118" y="67"/>
                    </a:cubicBezTo>
                    <a:cubicBezTo>
                      <a:pt x="133" y="92"/>
                      <a:pt x="133" y="92"/>
                      <a:pt x="133" y="92"/>
                    </a:cubicBezTo>
                    <a:cubicBezTo>
                      <a:pt x="140" y="105"/>
                      <a:pt x="131" y="121"/>
                      <a:pt x="116" y="12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 name="Freeform 133">
                <a:extLst>
                  <a:ext uri="{FF2B5EF4-FFF2-40B4-BE49-F238E27FC236}">
                    <a16:creationId xmlns:a16="http://schemas.microsoft.com/office/drawing/2014/main" id="{875D3796-4D96-4F39-AB1D-6D94FAE625DA}"/>
                  </a:ext>
                </a:extLst>
              </p:cNvPr>
              <p:cNvSpPr>
                <a:spLocks/>
              </p:cNvSpPr>
              <p:nvPr/>
            </p:nvSpPr>
            <p:spPr bwMode="auto">
              <a:xfrm>
                <a:off x="10717281" y="3548481"/>
                <a:ext cx="95523" cy="221615"/>
              </a:xfrm>
              <a:custGeom>
                <a:avLst/>
                <a:gdLst>
                  <a:gd name="T0" fmla="*/ 10 w 75"/>
                  <a:gd name="T1" fmla="*/ 174 h 174"/>
                  <a:gd name="T2" fmla="*/ 0 w 75"/>
                  <a:gd name="T3" fmla="*/ 0 h 174"/>
                  <a:gd name="T4" fmla="*/ 75 w 75"/>
                  <a:gd name="T5" fmla="*/ 0 h 174"/>
                  <a:gd name="T6" fmla="*/ 65 w 75"/>
                  <a:gd name="T7" fmla="*/ 174 h 174"/>
                  <a:gd name="T8" fmla="*/ 10 w 75"/>
                  <a:gd name="T9" fmla="*/ 174 h 174"/>
                </a:gdLst>
                <a:ahLst/>
                <a:cxnLst>
                  <a:cxn ang="0">
                    <a:pos x="T0" y="T1"/>
                  </a:cxn>
                  <a:cxn ang="0">
                    <a:pos x="T2" y="T3"/>
                  </a:cxn>
                  <a:cxn ang="0">
                    <a:pos x="T4" y="T5"/>
                  </a:cxn>
                  <a:cxn ang="0">
                    <a:pos x="T6" y="T7"/>
                  </a:cxn>
                  <a:cxn ang="0">
                    <a:pos x="T8" y="T9"/>
                  </a:cxn>
                </a:cxnLst>
                <a:rect l="0" t="0" r="r" b="b"/>
                <a:pathLst>
                  <a:path w="75" h="174">
                    <a:moveTo>
                      <a:pt x="10" y="174"/>
                    </a:moveTo>
                    <a:lnTo>
                      <a:pt x="0" y="0"/>
                    </a:lnTo>
                    <a:lnTo>
                      <a:pt x="75" y="0"/>
                    </a:lnTo>
                    <a:lnTo>
                      <a:pt x="65" y="174"/>
                    </a:lnTo>
                    <a:lnTo>
                      <a:pt x="1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 name="Rectangle 134">
                <a:extLst>
                  <a:ext uri="{FF2B5EF4-FFF2-40B4-BE49-F238E27FC236}">
                    <a16:creationId xmlns:a16="http://schemas.microsoft.com/office/drawing/2014/main" id="{A62AB227-DBB2-48FE-9277-D00C44CAC733}"/>
                  </a:ext>
                </a:extLst>
              </p:cNvPr>
              <p:cNvSpPr>
                <a:spLocks noChangeArrowheads="1"/>
              </p:cNvSpPr>
              <p:nvPr/>
            </p:nvSpPr>
            <p:spPr bwMode="auto">
              <a:xfrm>
                <a:off x="10730018" y="3809579"/>
                <a:ext cx="70050" cy="6495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15" name="Group 14">
              <a:extLst>
                <a:ext uri="{FF2B5EF4-FFF2-40B4-BE49-F238E27FC236}">
                  <a16:creationId xmlns:a16="http://schemas.microsoft.com/office/drawing/2014/main" id="{BCC29505-EDD2-4E5A-961C-A2437BB70D89}"/>
                </a:ext>
              </a:extLst>
            </p:cNvPr>
            <p:cNvGrpSpPr/>
            <p:nvPr/>
          </p:nvGrpSpPr>
          <p:grpSpPr>
            <a:xfrm>
              <a:off x="8276990" y="3189499"/>
              <a:ext cx="683944" cy="520921"/>
              <a:chOff x="8276990" y="3000813"/>
              <a:chExt cx="683944" cy="520921"/>
            </a:xfrm>
          </p:grpSpPr>
          <p:sp>
            <p:nvSpPr>
              <p:cNvPr id="16" name="Freeform 136">
                <a:extLst>
                  <a:ext uri="{FF2B5EF4-FFF2-40B4-BE49-F238E27FC236}">
                    <a16:creationId xmlns:a16="http://schemas.microsoft.com/office/drawing/2014/main" id="{167BFF69-8784-4CAF-911D-1DA43E202194}"/>
                  </a:ext>
                </a:extLst>
              </p:cNvPr>
              <p:cNvSpPr>
                <a:spLocks/>
              </p:cNvSpPr>
              <p:nvPr/>
            </p:nvSpPr>
            <p:spPr bwMode="auto">
              <a:xfrm>
                <a:off x="8276990" y="3000813"/>
                <a:ext cx="683944" cy="434314"/>
              </a:xfrm>
              <a:custGeom>
                <a:avLst/>
                <a:gdLst>
                  <a:gd name="T0" fmla="*/ 142 w 157"/>
                  <a:gd name="T1" fmla="*/ 0 h 100"/>
                  <a:gd name="T2" fmla="*/ 14 w 157"/>
                  <a:gd name="T3" fmla="*/ 0 h 100"/>
                  <a:gd name="T4" fmla="*/ 0 w 157"/>
                  <a:gd name="T5" fmla="*/ 15 h 100"/>
                  <a:gd name="T6" fmla="*/ 0 w 157"/>
                  <a:gd name="T7" fmla="*/ 86 h 100"/>
                  <a:gd name="T8" fmla="*/ 14 w 157"/>
                  <a:gd name="T9" fmla="*/ 100 h 100"/>
                  <a:gd name="T10" fmla="*/ 142 w 157"/>
                  <a:gd name="T11" fmla="*/ 100 h 100"/>
                  <a:gd name="T12" fmla="*/ 157 w 157"/>
                  <a:gd name="T13" fmla="*/ 86 h 100"/>
                  <a:gd name="T14" fmla="*/ 157 w 157"/>
                  <a:gd name="T15" fmla="*/ 15 h 100"/>
                  <a:gd name="T16" fmla="*/ 142 w 157"/>
                  <a:gd name="T1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00">
                    <a:moveTo>
                      <a:pt x="142" y="0"/>
                    </a:moveTo>
                    <a:cubicBezTo>
                      <a:pt x="14" y="0"/>
                      <a:pt x="14" y="0"/>
                      <a:pt x="14" y="0"/>
                    </a:cubicBezTo>
                    <a:cubicBezTo>
                      <a:pt x="6" y="0"/>
                      <a:pt x="0" y="7"/>
                      <a:pt x="0" y="15"/>
                    </a:cubicBezTo>
                    <a:cubicBezTo>
                      <a:pt x="0" y="86"/>
                      <a:pt x="0" y="86"/>
                      <a:pt x="0" y="86"/>
                    </a:cubicBezTo>
                    <a:cubicBezTo>
                      <a:pt x="0" y="94"/>
                      <a:pt x="6" y="100"/>
                      <a:pt x="14" y="100"/>
                    </a:cubicBezTo>
                    <a:cubicBezTo>
                      <a:pt x="142" y="100"/>
                      <a:pt x="142" y="100"/>
                      <a:pt x="142" y="100"/>
                    </a:cubicBezTo>
                    <a:cubicBezTo>
                      <a:pt x="150" y="100"/>
                      <a:pt x="157" y="94"/>
                      <a:pt x="157" y="86"/>
                    </a:cubicBezTo>
                    <a:cubicBezTo>
                      <a:pt x="157" y="15"/>
                      <a:pt x="157" y="15"/>
                      <a:pt x="157" y="15"/>
                    </a:cubicBezTo>
                    <a:cubicBezTo>
                      <a:pt x="157" y="7"/>
                      <a:pt x="150" y="0"/>
                      <a:pt x="142"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 name="Freeform 137">
                <a:extLst>
                  <a:ext uri="{FF2B5EF4-FFF2-40B4-BE49-F238E27FC236}">
                    <a16:creationId xmlns:a16="http://schemas.microsoft.com/office/drawing/2014/main" id="{56718EC1-6010-491F-BB6B-BFE73D87E0A5}"/>
                  </a:ext>
                </a:extLst>
              </p:cNvPr>
              <p:cNvSpPr>
                <a:spLocks/>
              </p:cNvSpPr>
              <p:nvPr/>
            </p:nvSpPr>
            <p:spPr bwMode="auto">
              <a:xfrm>
                <a:off x="8329209" y="3083600"/>
                <a:ext cx="257275" cy="256003"/>
              </a:xfrm>
              <a:custGeom>
                <a:avLst/>
                <a:gdLst>
                  <a:gd name="T0" fmla="*/ 59 w 59"/>
                  <a:gd name="T1" fmla="*/ 29 h 59"/>
                  <a:gd name="T2" fmla="*/ 58 w 59"/>
                  <a:gd name="T3" fmla="*/ 36 h 59"/>
                  <a:gd name="T4" fmla="*/ 30 w 59"/>
                  <a:gd name="T5" fmla="*/ 59 h 59"/>
                  <a:gd name="T6" fmla="*/ 28 w 59"/>
                  <a:gd name="T7" fmla="*/ 59 h 59"/>
                  <a:gd name="T8" fmla="*/ 0 w 59"/>
                  <a:gd name="T9" fmla="*/ 29 h 59"/>
                  <a:gd name="T10" fmla="*/ 30 w 59"/>
                  <a:gd name="T11" fmla="*/ 0 h 59"/>
                  <a:gd name="T12" fmla="*/ 59 w 59"/>
                  <a:gd name="T13" fmla="*/ 29 h 59"/>
                </a:gdLst>
                <a:ahLst/>
                <a:cxnLst>
                  <a:cxn ang="0">
                    <a:pos x="T0" y="T1"/>
                  </a:cxn>
                  <a:cxn ang="0">
                    <a:pos x="T2" y="T3"/>
                  </a:cxn>
                  <a:cxn ang="0">
                    <a:pos x="T4" y="T5"/>
                  </a:cxn>
                  <a:cxn ang="0">
                    <a:pos x="T6" y="T7"/>
                  </a:cxn>
                  <a:cxn ang="0">
                    <a:pos x="T8" y="T9"/>
                  </a:cxn>
                  <a:cxn ang="0">
                    <a:pos x="T10" y="T11"/>
                  </a:cxn>
                  <a:cxn ang="0">
                    <a:pos x="T12" y="T13"/>
                  </a:cxn>
                </a:cxnLst>
                <a:rect l="0" t="0" r="r" b="b"/>
                <a:pathLst>
                  <a:path w="59" h="59">
                    <a:moveTo>
                      <a:pt x="59" y="29"/>
                    </a:moveTo>
                    <a:cubicBezTo>
                      <a:pt x="59" y="32"/>
                      <a:pt x="59" y="34"/>
                      <a:pt x="58" y="36"/>
                    </a:cubicBezTo>
                    <a:cubicBezTo>
                      <a:pt x="55" y="49"/>
                      <a:pt x="43" y="59"/>
                      <a:pt x="30" y="59"/>
                    </a:cubicBezTo>
                    <a:cubicBezTo>
                      <a:pt x="29" y="59"/>
                      <a:pt x="29" y="59"/>
                      <a:pt x="28" y="59"/>
                    </a:cubicBezTo>
                    <a:cubicBezTo>
                      <a:pt x="13" y="58"/>
                      <a:pt x="0" y="45"/>
                      <a:pt x="0" y="29"/>
                    </a:cubicBezTo>
                    <a:cubicBezTo>
                      <a:pt x="0" y="13"/>
                      <a:pt x="13" y="0"/>
                      <a:pt x="30" y="0"/>
                    </a:cubicBezTo>
                    <a:cubicBezTo>
                      <a:pt x="46" y="0"/>
                      <a:pt x="59" y="13"/>
                      <a:pt x="59" y="29"/>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 name="Rectangle 138">
                <a:extLst>
                  <a:ext uri="{FF2B5EF4-FFF2-40B4-BE49-F238E27FC236}">
                    <a16:creationId xmlns:a16="http://schemas.microsoft.com/office/drawing/2014/main" id="{A2D949D2-3325-4356-95EB-B7C510020B3A}"/>
                  </a:ext>
                </a:extLst>
              </p:cNvPr>
              <p:cNvSpPr>
                <a:spLocks noChangeArrowheads="1"/>
              </p:cNvSpPr>
              <p:nvPr/>
            </p:nvSpPr>
            <p:spPr bwMode="auto">
              <a:xfrm>
                <a:off x="8638703" y="3109073"/>
                <a:ext cx="169394" cy="34388"/>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 name="Rectangle 139">
                <a:extLst>
                  <a:ext uri="{FF2B5EF4-FFF2-40B4-BE49-F238E27FC236}">
                    <a16:creationId xmlns:a16="http://schemas.microsoft.com/office/drawing/2014/main" id="{6278273E-1263-472D-A2DE-B11606A6D1E6}"/>
                  </a:ext>
                </a:extLst>
              </p:cNvPr>
              <p:cNvSpPr>
                <a:spLocks noChangeArrowheads="1"/>
              </p:cNvSpPr>
              <p:nvPr/>
            </p:nvSpPr>
            <p:spPr bwMode="auto">
              <a:xfrm>
                <a:off x="8638703" y="3191860"/>
                <a:ext cx="117175" cy="34388"/>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Rectangle 140">
                <a:extLst>
                  <a:ext uri="{FF2B5EF4-FFF2-40B4-BE49-F238E27FC236}">
                    <a16:creationId xmlns:a16="http://schemas.microsoft.com/office/drawing/2014/main" id="{18F32415-96F2-4E09-874D-52916A182FF4}"/>
                  </a:ext>
                </a:extLst>
              </p:cNvPr>
              <p:cNvSpPr>
                <a:spLocks noChangeArrowheads="1"/>
              </p:cNvSpPr>
              <p:nvPr/>
            </p:nvSpPr>
            <p:spPr bwMode="auto">
              <a:xfrm>
                <a:off x="8638703" y="3274647"/>
                <a:ext cx="160478" cy="34388"/>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 name="Oval 141">
                <a:extLst>
                  <a:ext uri="{FF2B5EF4-FFF2-40B4-BE49-F238E27FC236}">
                    <a16:creationId xmlns:a16="http://schemas.microsoft.com/office/drawing/2014/main" id="{D63A9C2F-CCF4-40E9-BBFC-40B2FC02ACCD}"/>
                  </a:ext>
                </a:extLst>
              </p:cNvPr>
              <p:cNvSpPr>
                <a:spLocks noChangeArrowheads="1"/>
              </p:cNvSpPr>
              <p:nvPr/>
            </p:nvSpPr>
            <p:spPr bwMode="auto">
              <a:xfrm>
                <a:off x="8420911" y="3130725"/>
                <a:ext cx="68776" cy="700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 name="Freeform 142">
                <a:extLst>
                  <a:ext uri="{FF2B5EF4-FFF2-40B4-BE49-F238E27FC236}">
                    <a16:creationId xmlns:a16="http://schemas.microsoft.com/office/drawing/2014/main" id="{C60300BA-9AF6-44C3-AF7F-894AECD5F1BF}"/>
                  </a:ext>
                </a:extLst>
              </p:cNvPr>
              <p:cNvSpPr>
                <a:spLocks/>
              </p:cNvSpPr>
              <p:nvPr/>
            </p:nvSpPr>
            <p:spPr bwMode="auto">
              <a:xfrm>
                <a:off x="8390344" y="3213512"/>
                <a:ext cx="129911" cy="61135"/>
              </a:xfrm>
              <a:custGeom>
                <a:avLst/>
                <a:gdLst>
                  <a:gd name="T0" fmla="*/ 30 w 30"/>
                  <a:gd name="T1" fmla="*/ 14 h 14"/>
                  <a:gd name="T2" fmla="*/ 15 w 30"/>
                  <a:gd name="T3" fmla="*/ 0 h 14"/>
                  <a:gd name="T4" fmla="*/ 0 w 30"/>
                  <a:gd name="T5" fmla="*/ 14 h 14"/>
                  <a:gd name="T6" fmla="*/ 30 w 30"/>
                  <a:gd name="T7" fmla="*/ 14 h 14"/>
                </a:gdLst>
                <a:ahLst/>
                <a:cxnLst>
                  <a:cxn ang="0">
                    <a:pos x="T0" y="T1"/>
                  </a:cxn>
                  <a:cxn ang="0">
                    <a:pos x="T2" y="T3"/>
                  </a:cxn>
                  <a:cxn ang="0">
                    <a:pos x="T4" y="T5"/>
                  </a:cxn>
                  <a:cxn ang="0">
                    <a:pos x="T6" y="T7"/>
                  </a:cxn>
                </a:cxnLst>
                <a:rect l="0" t="0" r="r" b="b"/>
                <a:pathLst>
                  <a:path w="30" h="14">
                    <a:moveTo>
                      <a:pt x="30" y="14"/>
                    </a:moveTo>
                    <a:cubicBezTo>
                      <a:pt x="29" y="6"/>
                      <a:pt x="23" y="0"/>
                      <a:pt x="15" y="0"/>
                    </a:cubicBezTo>
                    <a:cubicBezTo>
                      <a:pt x="7" y="0"/>
                      <a:pt x="1" y="6"/>
                      <a:pt x="0" y="14"/>
                    </a:cubicBezTo>
                    <a:lnTo>
                      <a:pt x="3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 name="Freeform 143">
                <a:extLst>
                  <a:ext uri="{FF2B5EF4-FFF2-40B4-BE49-F238E27FC236}">
                    <a16:creationId xmlns:a16="http://schemas.microsoft.com/office/drawing/2014/main" id="{1B0981F3-1D33-4DE7-9553-5A1621338329}"/>
                  </a:ext>
                </a:extLst>
              </p:cNvPr>
              <p:cNvSpPr>
                <a:spLocks/>
              </p:cNvSpPr>
              <p:nvPr/>
            </p:nvSpPr>
            <p:spPr bwMode="auto">
              <a:xfrm>
                <a:off x="8385249" y="3409653"/>
                <a:ext cx="135006" cy="112081"/>
              </a:xfrm>
              <a:custGeom>
                <a:avLst/>
                <a:gdLst>
                  <a:gd name="T0" fmla="*/ 0 w 106"/>
                  <a:gd name="T1" fmla="*/ 0 h 88"/>
                  <a:gd name="T2" fmla="*/ 0 w 106"/>
                  <a:gd name="T3" fmla="*/ 88 h 88"/>
                  <a:gd name="T4" fmla="*/ 106 w 106"/>
                  <a:gd name="T5" fmla="*/ 0 h 88"/>
                  <a:gd name="T6" fmla="*/ 0 w 106"/>
                  <a:gd name="T7" fmla="*/ 0 h 88"/>
                </a:gdLst>
                <a:ahLst/>
                <a:cxnLst>
                  <a:cxn ang="0">
                    <a:pos x="T0" y="T1"/>
                  </a:cxn>
                  <a:cxn ang="0">
                    <a:pos x="T2" y="T3"/>
                  </a:cxn>
                  <a:cxn ang="0">
                    <a:pos x="T4" y="T5"/>
                  </a:cxn>
                  <a:cxn ang="0">
                    <a:pos x="T6" y="T7"/>
                  </a:cxn>
                </a:cxnLst>
                <a:rect l="0" t="0" r="r" b="b"/>
                <a:pathLst>
                  <a:path w="106" h="88">
                    <a:moveTo>
                      <a:pt x="0" y="0"/>
                    </a:moveTo>
                    <a:lnTo>
                      <a:pt x="0" y="88"/>
                    </a:lnTo>
                    <a:lnTo>
                      <a:pt x="106"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dirty="0"/>
              </a:p>
            </p:txBody>
          </p:sp>
        </p:grpSp>
      </p:grpSp>
      <p:grpSp>
        <p:nvGrpSpPr>
          <p:cNvPr id="146" name="Group 145">
            <a:extLst>
              <a:ext uri="{FF2B5EF4-FFF2-40B4-BE49-F238E27FC236}">
                <a16:creationId xmlns:a16="http://schemas.microsoft.com/office/drawing/2014/main" id="{02582FF3-37DB-4163-AFF9-F2BBAE4D15DC}"/>
              </a:ext>
            </a:extLst>
          </p:cNvPr>
          <p:cNvGrpSpPr/>
          <p:nvPr/>
        </p:nvGrpSpPr>
        <p:grpSpPr>
          <a:xfrm>
            <a:off x="197419" y="255843"/>
            <a:ext cx="573206" cy="206693"/>
            <a:chOff x="122830" y="191069"/>
            <a:chExt cx="573206" cy="206693"/>
          </a:xfrm>
          <a:solidFill>
            <a:schemeClr val="accent1"/>
          </a:solidFill>
        </p:grpSpPr>
        <p:sp>
          <p:nvSpPr>
            <p:cNvPr id="147" name="Rectangle 146">
              <a:extLst>
                <a:ext uri="{FF2B5EF4-FFF2-40B4-BE49-F238E27FC236}">
                  <a16:creationId xmlns:a16="http://schemas.microsoft.com/office/drawing/2014/main" id="{D1EFF175-03AA-4F29-BA6B-637996422912}"/>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a:extLst>
                <a:ext uri="{FF2B5EF4-FFF2-40B4-BE49-F238E27FC236}">
                  <a16:creationId xmlns:a16="http://schemas.microsoft.com/office/drawing/2014/main" id="{65D31BA6-730D-42D6-9E1B-DB35B527BD9D}"/>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tangle 148">
              <a:extLst>
                <a:ext uri="{FF2B5EF4-FFF2-40B4-BE49-F238E27FC236}">
                  <a16:creationId xmlns:a16="http://schemas.microsoft.com/office/drawing/2014/main" id="{9E8FAE8E-2B51-4909-961C-A2AA56FAA749}"/>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0" name="TextBox 149">
            <a:extLst>
              <a:ext uri="{FF2B5EF4-FFF2-40B4-BE49-F238E27FC236}">
                <a16:creationId xmlns:a16="http://schemas.microsoft.com/office/drawing/2014/main" id="{ECB3ECFB-9874-46E4-951E-D64BE39DDD2A}"/>
              </a:ext>
            </a:extLst>
          </p:cNvPr>
          <p:cNvSpPr txBox="1"/>
          <p:nvPr/>
        </p:nvSpPr>
        <p:spPr>
          <a:xfrm>
            <a:off x="770625" y="1241096"/>
            <a:ext cx="462378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a:t>
            </a:r>
          </a:p>
        </p:txBody>
      </p:sp>
      <p:sp>
        <p:nvSpPr>
          <p:cNvPr id="151" name="TextBox 150">
            <a:extLst>
              <a:ext uri="{FF2B5EF4-FFF2-40B4-BE49-F238E27FC236}">
                <a16:creationId xmlns:a16="http://schemas.microsoft.com/office/drawing/2014/main" id="{32E8EF9F-BEFE-4D7B-B946-A4736F6C5B02}"/>
              </a:ext>
            </a:extLst>
          </p:cNvPr>
          <p:cNvSpPr txBox="1"/>
          <p:nvPr/>
        </p:nvSpPr>
        <p:spPr>
          <a:xfrm>
            <a:off x="784272" y="1780534"/>
            <a:ext cx="53662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Best Vision</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52" name="TextBox 151">
            <a:extLst>
              <a:ext uri="{FF2B5EF4-FFF2-40B4-BE49-F238E27FC236}">
                <a16:creationId xmlns:a16="http://schemas.microsoft.com/office/drawing/2014/main" id="{6D66C3BB-AF36-4016-A06B-6EFC8018F25E}"/>
              </a:ext>
            </a:extLst>
          </p:cNvPr>
          <p:cNvSpPr txBox="1"/>
          <p:nvPr/>
        </p:nvSpPr>
        <p:spPr>
          <a:xfrm>
            <a:off x="770625" y="110259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cxnSp>
        <p:nvCxnSpPr>
          <p:cNvPr id="153" name="Straight Connector 152">
            <a:extLst>
              <a:ext uri="{FF2B5EF4-FFF2-40B4-BE49-F238E27FC236}">
                <a16:creationId xmlns:a16="http://schemas.microsoft.com/office/drawing/2014/main" id="{574D463C-0972-449A-BE7F-4A0EE2E0BC7A}"/>
              </a:ext>
            </a:extLst>
          </p:cNvPr>
          <p:cNvCxnSpPr>
            <a:cxnSpLocks/>
          </p:cNvCxnSpPr>
          <p:nvPr/>
        </p:nvCxnSpPr>
        <p:spPr>
          <a:xfrm>
            <a:off x="374129" y="647888"/>
            <a:ext cx="0" cy="10067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F497AF34-BC20-492B-B550-7B217844CCEA}"/>
              </a:ext>
            </a:extLst>
          </p:cNvPr>
          <p:cNvSpPr txBox="1"/>
          <p:nvPr/>
        </p:nvSpPr>
        <p:spPr>
          <a:xfrm>
            <a:off x="4090386" y="1318689"/>
            <a:ext cx="7566676"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157" name="TextBox 156">
            <a:extLst>
              <a:ext uri="{FF2B5EF4-FFF2-40B4-BE49-F238E27FC236}">
                <a16:creationId xmlns:a16="http://schemas.microsoft.com/office/drawing/2014/main" id="{6CCBF286-EF8E-4261-BDF1-AD3A9F40D775}"/>
              </a:ext>
            </a:extLst>
          </p:cNvPr>
          <p:cNvSpPr txBox="1"/>
          <p:nvPr/>
        </p:nvSpPr>
        <p:spPr>
          <a:xfrm>
            <a:off x="7115838" y="2706590"/>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01. Title Here</a:t>
            </a:r>
          </a:p>
        </p:txBody>
      </p:sp>
      <p:sp>
        <p:nvSpPr>
          <p:cNvPr id="158" name="TextBox 157">
            <a:extLst>
              <a:ext uri="{FF2B5EF4-FFF2-40B4-BE49-F238E27FC236}">
                <a16:creationId xmlns:a16="http://schemas.microsoft.com/office/drawing/2014/main" id="{B910C189-F117-405C-BF81-59747ACD21AF}"/>
              </a:ext>
            </a:extLst>
          </p:cNvPr>
          <p:cNvSpPr txBox="1"/>
          <p:nvPr/>
        </p:nvSpPr>
        <p:spPr>
          <a:xfrm>
            <a:off x="7523101" y="3075922"/>
            <a:ext cx="3965860"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159" name="TextBox 158">
            <a:extLst>
              <a:ext uri="{FF2B5EF4-FFF2-40B4-BE49-F238E27FC236}">
                <a16:creationId xmlns:a16="http://schemas.microsoft.com/office/drawing/2014/main" id="{10CCBA8D-EAD9-44B5-9E6F-083EC5FD2009}"/>
              </a:ext>
            </a:extLst>
          </p:cNvPr>
          <p:cNvSpPr txBox="1"/>
          <p:nvPr/>
        </p:nvSpPr>
        <p:spPr>
          <a:xfrm>
            <a:off x="7111708" y="4216666"/>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02. Title Here</a:t>
            </a:r>
          </a:p>
        </p:txBody>
      </p:sp>
      <p:sp>
        <p:nvSpPr>
          <p:cNvPr id="160" name="TextBox 159">
            <a:extLst>
              <a:ext uri="{FF2B5EF4-FFF2-40B4-BE49-F238E27FC236}">
                <a16:creationId xmlns:a16="http://schemas.microsoft.com/office/drawing/2014/main" id="{6508174F-17C4-47EF-8457-78698FBFE9B1}"/>
              </a:ext>
            </a:extLst>
          </p:cNvPr>
          <p:cNvSpPr txBox="1"/>
          <p:nvPr/>
        </p:nvSpPr>
        <p:spPr>
          <a:xfrm>
            <a:off x="7518971" y="4585998"/>
            <a:ext cx="3965860"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383619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4C58CE6-036F-4522-92A3-3DDCD044BB17}"/>
              </a:ext>
            </a:extLst>
          </p:cNvPr>
          <p:cNvSpPr txBox="1"/>
          <p:nvPr/>
        </p:nvSpPr>
        <p:spPr>
          <a:xfrm>
            <a:off x="640616" y="1437173"/>
            <a:ext cx="5944571" cy="769441"/>
          </a:xfrm>
          <a:prstGeom prst="rect">
            <a:avLst/>
          </a:prstGeom>
          <a:noFill/>
        </p:spPr>
        <p:txBody>
          <a:bodyPr wrap="square" rtlCol="0">
            <a:spAutoFit/>
          </a:bodyPr>
          <a:lstStyle/>
          <a:p>
            <a:r>
              <a:rPr lang="en-US" sz="4400" b="1" dirty="0" err="1">
                <a:latin typeface="+mj-lt"/>
                <a:ea typeface="Roboto" panose="02000000000000000000" pitchFamily="2" charset="0"/>
                <a:cs typeface="Lato" panose="020F0502020204030203" pitchFamily="34" charset="0"/>
              </a:rPr>
              <a:t>Consutantly</a:t>
            </a:r>
            <a:r>
              <a:rPr lang="en-US" sz="4400" b="1" dirty="0">
                <a:latin typeface="+mj-lt"/>
                <a:ea typeface="Roboto" panose="02000000000000000000" pitchFamily="2" charset="0"/>
                <a:cs typeface="Lato" panose="020F0502020204030203" pitchFamily="34" charset="0"/>
              </a:rPr>
              <a:t> Growing</a:t>
            </a:r>
          </a:p>
        </p:txBody>
      </p:sp>
      <p:sp>
        <p:nvSpPr>
          <p:cNvPr id="15" name="TextBox 14">
            <a:extLst>
              <a:ext uri="{FF2B5EF4-FFF2-40B4-BE49-F238E27FC236}">
                <a16:creationId xmlns:a16="http://schemas.microsoft.com/office/drawing/2014/main" id="{4F7C59FF-8BCC-4048-BB60-25CF04C0B479}"/>
              </a:ext>
            </a:extLst>
          </p:cNvPr>
          <p:cNvSpPr txBox="1"/>
          <p:nvPr/>
        </p:nvSpPr>
        <p:spPr>
          <a:xfrm>
            <a:off x="640616" y="2051509"/>
            <a:ext cx="5678097"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Big Data Company</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6" name="TextBox 15">
            <a:extLst>
              <a:ext uri="{FF2B5EF4-FFF2-40B4-BE49-F238E27FC236}">
                <a16:creationId xmlns:a16="http://schemas.microsoft.com/office/drawing/2014/main" id="{F7A53216-0BDB-4F70-AC95-99A2A58FD305}"/>
              </a:ext>
            </a:extLst>
          </p:cNvPr>
          <p:cNvSpPr txBox="1"/>
          <p:nvPr/>
        </p:nvSpPr>
        <p:spPr>
          <a:xfrm>
            <a:off x="640617" y="1315279"/>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nvGrpSpPr>
          <p:cNvPr id="18" name="Group 17">
            <a:extLst>
              <a:ext uri="{FF2B5EF4-FFF2-40B4-BE49-F238E27FC236}">
                <a16:creationId xmlns:a16="http://schemas.microsoft.com/office/drawing/2014/main" id="{2DA6B513-D94A-47A6-A051-FADB8DCE053A}"/>
              </a:ext>
            </a:extLst>
          </p:cNvPr>
          <p:cNvGrpSpPr/>
          <p:nvPr/>
        </p:nvGrpSpPr>
        <p:grpSpPr>
          <a:xfrm>
            <a:off x="197419" y="255843"/>
            <a:ext cx="573206" cy="206693"/>
            <a:chOff x="122830" y="191069"/>
            <a:chExt cx="573206" cy="206693"/>
          </a:xfrm>
          <a:solidFill>
            <a:schemeClr val="accent1"/>
          </a:solidFill>
        </p:grpSpPr>
        <p:sp>
          <p:nvSpPr>
            <p:cNvPr id="19" name="Rectangle 18">
              <a:extLst>
                <a:ext uri="{FF2B5EF4-FFF2-40B4-BE49-F238E27FC236}">
                  <a16:creationId xmlns:a16="http://schemas.microsoft.com/office/drawing/2014/main" id="{E7483E34-9EAC-4BF3-A774-73FE3A93A7B8}"/>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162D937-133C-489D-BD4E-803AF72C9F8F}"/>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F0F55B32-221A-47D2-A748-B8F10054AA73}"/>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2" name="Straight Connector 21">
            <a:extLst>
              <a:ext uri="{FF2B5EF4-FFF2-40B4-BE49-F238E27FC236}">
                <a16:creationId xmlns:a16="http://schemas.microsoft.com/office/drawing/2014/main" id="{E783ABB3-8DAA-4688-9C8D-22F66302B9A1}"/>
              </a:ext>
            </a:extLst>
          </p:cNvPr>
          <p:cNvCxnSpPr>
            <a:cxnSpLocks/>
          </p:cNvCxnSpPr>
          <p:nvPr/>
        </p:nvCxnSpPr>
        <p:spPr>
          <a:xfrm>
            <a:off x="374129" y="647888"/>
            <a:ext cx="0" cy="140362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5257BA2-3FA9-436D-8041-639F50E6868A}"/>
              </a:ext>
            </a:extLst>
          </p:cNvPr>
          <p:cNvSpPr txBox="1"/>
          <p:nvPr/>
        </p:nvSpPr>
        <p:spPr>
          <a:xfrm>
            <a:off x="640616" y="3732892"/>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25" name="TextBox 24">
            <a:extLst>
              <a:ext uri="{FF2B5EF4-FFF2-40B4-BE49-F238E27FC236}">
                <a16:creationId xmlns:a16="http://schemas.microsoft.com/office/drawing/2014/main" id="{EF91EC1B-48EB-4695-8D5F-76858C99A00B}"/>
              </a:ext>
            </a:extLst>
          </p:cNvPr>
          <p:cNvSpPr txBox="1"/>
          <p:nvPr/>
        </p:nvSpPr>
        <p:spPr>
          <a:xfrm>
            <a:off x="640616" y="2978523"/>
            <a:ext cx="5588319"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26" name="TextBox 25">
            <a:extLst>
              <a:ext uri="{FF2B5EF4-FFF2-40B4-BE49-F238E27FC236}">
                <a16:creationId xmlns:a16="http://schemas.microsoft.com/office/drawing/2014/main" id="{8C284296-3E75-46A7-A068-A5D037DCAB4D}"/>
              </a:ext>
            </a:extLst>
          </p:cNvPr>
          <p:cNvSpPr txBox="1"/>
          <p:nvPr/>
        </p:nvSpPr>
        <p:spPr>
          <a:xfrm>
            <a:off x="2332797" y="3869650"/>
            <a:ext cx="3555931" cy="646331"/>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27" name="Straight Connector 26">
            <a:extLst>
              <a:ext uri="{FF2B5EF4-FFF2-40B4-BE49-F238E27FC236}">
                <a16:creationId xmlns:a16="http://schemas.microsoft.com/office/drawing/2014/main" id="{7FC5DC34-7521-4F3C-8007-996D863B9B01}"/>
              </a:ext>
            </a:extLst>
          </p:cNvPr>
          <p:cNvCxnSpPr>
            <a:cxnSpLocks/>
          </p:cNvCxnSpPr>
          <p:nvPr/>
        </p:nvCxnSpPr>
        <p:spPr>
          <a:xfrm>
            <a:off x="2212383" y="3760188"/>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Freeform 182">
            <a:extLst>
              <a:ext uri="{FF2B5EF4-FFF2-40B4-BE49-F238E27FC236}">
                <a16:creationId xmlns:a16="http://schemas.microsoft.com/office/drawing/2014/main" id="{483746DF-162E-453A-A55C-91784ADA5CD0}"/>
              </a:ext>
            </a:extLst>
          </p:cNvPr>
          <p:cNvSpPr>
            <a:spLocks noChangeArrowheads="1"/>
          </p:cNvSpPr>
          <p:nvPr/>
        </p:nvSpPr>
        <p:spPr bwMode="auto">
          <a:xfrm>
            <a:off x="3389886" y="4997047"/>
            <a:ext cx="410537" cy="410539"/>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tx2"/>
          </a:solidFill>
          <a:ln>
            <a:noFill/>
          </a:ln>
          <a:effectLst/>
          <a:extLst/>
        </p:spPr>
        <p:txBody>
          <a:bodyPr wrap="none" lIns="91408" tIns="45704" rIns="91408" bIns="45704" anchor="ctr"/>
          <a:lstStyle/>
          <a:p>
            <a:endParaRPr lang="en-US" sz="2700"/>
          </a:p>
        </p:txBody>
      </p:sp>
      <p:sp>
        <p:nvSpPr>
          <p:cNvPr id="30" name="Freeform 200">
            <a:extLst>
              <a:ext uri="{FF2B5EF4-FFF2-40B4-BE49-F238E27FC236}">
                <a16:creationId xmlns:a16="http://schemas.microsoft.com/office/drawing/2014/main" id="{AD69A331-A610-4C9B-BCB7-70252AD71924}"/>
              </a:ext>
            </a:extLst>
          </p:cNvPr>
          <p:cNvSpPr>
            <a:spLocks noChangeArrowheads="1"/>
          </p:cNvSpPr>
          <p:nvPr/>
        </p:nvSpPr>
        <p:spPr bwMode="auto">
          <a:xfrm>
            <a:off x="770625" y="5007267"/>
            <a:ext cx="410540" cy="390098"/>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chemeClr val="tx2"/>
          </a:solidFill>
          <a:ln>
            <a:noFill/>
          </a:ln>
          <a:effectLst/>
          <a:extLst/>
        </p:spPr>
        <p:txBody>
          <a:bodyPr wrap="none" lIns="91408" tIns="45704" rIns="91408" bIns="45704" anchor="ctr"/>
          <a:lstStyle/>
          <a:p>
            <a:endParaRPr lang="en-US" sz="2700"/>
          </a:p>
        </p:txBody>
      </p:sp>
      <p:sp>
        <p:nvSpPr>
          <p:cNvPr id="31" name="TextBox 30">
            <a:extLst>
              <a:ext uri="{FF2B5EF4-FFF2-40B4-BE49-F238E27FC236}">
                <a16:creationId xmlns:a16="http://schemas.microsoft.com/office/drawing/2014/main" id="{B59C9E33-A1BE-46DB-AF92-015D5ADECDC6}"/>
              </a:ext>
            </a:extLst>
          </p:cNvPr>
          <p:cNvSpPr txBox="1"/>
          <p:nvPr/>
        </p:nvSpPr>
        <p:spPr>
          <a:xfrm>
            <a:off x="1301579" y="4758893"/>
            <a:ext cx="1891202"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32" name="TextBox 31">
            <a:extLst>
              <a:ext uri="{FF2B5EF4-FFF2-40B4-BE49-F238E27FC236}">
                <a16:creationId xmlns:a16="http://schemas.microsoft.com/office/drawing/2014/main" id="{32A1D77F-7980-4C0D-BFD5-99D30CEE19A6}"/>
              </a:ext>
            </a:extLst>
          </p:cNvPr>
          <p:cNvSpPr txBox="1"/>
          <p:nvPr/>
        </p:nvSpPr>
        <p:spPr>
          <a:xfrm>
            <a:off x="3997528" y="4758893"/>
            <a:ext cx="1891202"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33" name="Flowchart: Terminator 32">
            <a:extLst>
              <a:ext uri="{FF2B5EF4-FFF2-40B4-BE49-F238E27FC236}">
                <a16:creationId xmlns:a16="http://schemas.microsoft.com/office/drawing/2014/main" id="{70971679-2B99-4620-8B9E-D3F55AEF41F9}"/>
              </a:ext>
            </a:extLst>
          </p:cNvPr>
          <p:cNvSpPr/>
          <p:nvPr/>
        </p:nvSpPr>
        <p:spPr>
          <a:xfrm>
            <a:off x="707901" y="5888651"/>
            <a:ext cx="1187355" cy="299294"/>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5" name="TextBox 34">
            <a:extLst>
              <a:ext uri="{FF2B5EF4-FFF2-40B4-BE49-F238E27FC236}">
                <a16:creationId xmlns:a16="http://schemas.microsoft.com/office/drawing/2014/main" id="{310C4BCB-DD5E-4CA2-B179-581F68E0F585}"/>
              </a:ext>
            </a:extLst>
          </p:cNvPr>
          <p:cNvSpPr txBox="1"/>
          <p:nvPr/>
        </p:nvSpPr>
        <p:spPr>
          <a:xfrm>
            <a:off x="10163643" y="2624864"/>
            <a:ext cx="1747679" cy="584775"/>
          </a:xfrm>
          <a:prstGeom prst="rect">
            <a:avLst/>
          </a:prstGeom>
          <a:noFill/>
        </p:spPr>
        <p:txBody>
          <a:bodyPr wrap="square" rtlCol="0">
            <a:spAutoFit/>
          </a:bodyPr>
          <a:lstStyle/>
          <a:p>
            <a:pPr algn="r"/>
            <a:r>
              <a:rPr lang="en-US" sz="3200" b="1" dirty="0">
                <a:solidFill>
                  <a:schemeClr val="accent1"/>
                </a:solidFill>
                <a:ea typeface="Roboto" panose="02000000000000000000" pitchFamily="2" charset="0"/>
                <a:cs typeface="Lato" panose="020F0502020204030203" pitchFamily="34" charset="0"/>
              </a:rPr>
              <a:t>1687$</a:t>
            </a:r>
          </a:p>
        </p:txBody>
      </p:sp>
      <p:sp>
        <p:nvSpPr>
          <p:cNvPr id="36" name="TextBox 35">
            <a:extLst>
              <a:ext uri="{FF2B5EF4-FFF2-40B4-BE49-F238E27FC236}">
                <a16:creationId xmlns:a16="http://schemas.microsoft.com/office/drawing/2014/main" id="{CD68DF72-0467-4EEE-A207-1B35BC3226D0}"/>
              </a:ext>
            </a:extLst>
          </p:cNvPr>
          <p:cNvSpPr txBox="1"/>
          <p:nvPr/>
        </p:nvSpPr>
        <p:spPr>
          <a:xfrm>
            <a:off x="10163643" y="3208440"/>
            <a:ext cx="1747679" cy="369332"/>
          </a:xfrm>
          <a:prstGeom prst="rect">
            <a:avLst/>
          </a:prstGeom>
          <a:noFill/>
        </p:spPr>
        <p:txBody>
          <a:bodyPr wrap="square" rtlCol="0">
            <a:spAutoFit/>
          </a:bodyPr>
          <a:lstStyle/>
          <a:p>
            <a:pPr algn="r"/>
            <a:r>
              <a:rPr lang="en-US" b="1" dirty="0">
                <a:solidFill>
                  <a:schemeClr val="accent1"/>
                </a:solidFill>
                <a:latin typeface="+mj-lt"/>
                <a:ea typeface="Roboto" panose="02000000000000000000" pitchFamily="2" charset="0"/>
                <a:cs typeface="Lato" panose="020F0502020204030203" pitchFamily="34" charset="0"/>
              </a:rPr>
              <a:t>TEXT HERE</a:t>
            </a:r>
          </a:p>
        </p:txBody>
      </p:sp>
      <p:sp>
        <p:nvSpPr>
          <p:cNvPr id="38" name="TextBox 37">
            <a:extLst>
              <a:ext uri="{FF2B5EF4-FFF2-40B4-BE49-F238E27FC236}">
                <a16:creationId xmlns:a16="http://schemas.microsoft.com/office/drawing/2014/main" id="{7FA781AF-8B8C-4B89-8714-E80BC1D55791}"/>
              </a:ext>
            </a:extLst>
          </p:cNvPr>
          <p:cNvSpPr txBox="1"/>
          <p:nvPr/>
        </p:nvSpPr>
        <p:spPr>
          <a:xfrm>
            <a:off x="10177045" y="3642783"/>
            <a:ext cx="1747678" cy="886846"/>
          </a:xfrm>
          <a:prstGeom prst="rect">
            <a:avLst/>
          </a:prstGeom>
          <a:noFill/>
        </p:spPr>
        <p:txBody>
          <a:bodyPr wrap="square" rtlCol="0">
            <a:spAutoFit/>
          </a:bodyPr>
          <a:lstStyle/>
          <a:p>
            <a:pPr algn="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40" name="Picture Placeholder 39">
            <a:extLst>
              <a:ext uri="{FF2B5EF4-FFF2-40B4-BE49-F238E27FC236}">
                <a16:creationId xmlns:a16="http://schemas.microsoft.com/office/drawing/2014/main" id="{9D708AED-6F60-4FF1-B513-248E78B6C321}"/>
              </a:ext>
            </a:extLst>
          </p:cNvPr>
          <p:cNvSpPr>
            <a:spLocks noGrp="1"/>
          </p:cNvSpPr>
          <p:nvPr>
            <p:ph type="pic" sz="quarter" idx="10"/>
          </p:nvPr>
        </p:nvSpPr>
        <p:spPr/>
      </p:sp>
    </p:spTree>
    <p:extLst>
      <p:ext uri="{BB962C8B-B14F-4D97-AF65-F5344CB8AC3E}">
        <p14:creationId xmlns:p14="http://schemas.microsoft.com/office/powerpoint/2010/main" val="1889416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Picture Placeholder 42">
            <a:extLst>
              <a:ext uri="{FF2B5EF4-FFF2-40B4-BE49-F238E27FC236}">
                <a16:creationId xmlns:a16="http://schemas.microsoft.com/office/drawing/2014/main" id="{24F57989-6AA3-4D2D-B90A-2FFCAA5FA3CC}"/>
              </a:ext>
            </a:extLst>
          </p:cNvPr>
          <p:cNvSpPr>
            <a:spLocks noGrp="1"/>
          </p:cNvSpPr>
          <p:nvPr>
            <p:ph type="pic" sz="quarter" idx="10"/>
          </p:nvPr>
        </p:nvSpPr>
        <p:spPr/>
      </p:sp>
      <p:sp>
        <p:nvSpPr>
          <p:cNvPr id="12" name="TextBox 11">
            <a:extLst>
              <a:ext uri="{FF2B5EF4-FFF2-40B4-BE49-F238E27FC236}">
                <a16:creationId xmlns:a16="http://schemas.microsoft.com/office/drawing/2014/main" id="{4204FA97-A904-449B-ABB8-EC95A11F1CA3}"/>
              </a:ext>
            </a:extLst>
          </p:cNvPr>
          <p:cNvSpPr txBox="1"/>
          <p:nvPr/>
        </p:nvSpPr>
        <p:spPr>
          <a:xfrm>
            <a:off x="5834508" y="1448252"/>
            <a:ext cx="4960084"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Web</a:t>
            </a:r>
          </a:p>
        </p:txBody>
      </p:sp>
      <p:sp>
        <p:nvSpPr>
          <p:cNvPr id="13" name="TextBox 12">
            <a:extLst>
              <a:ext uri="{FF2B5EF4-FFF2-40B4-BE49-F238E27FC236}">
                <a16:creationId xmlns:a16="http://schemas.microsoft.com/office/drawing/2014/main" id="{75B30780-EAA3-4D81-B338-1E2A18E62620}"/>
              </a:ext>
            </a:extLst>
          </p:cNvPr>
          <p:cNvSpPr txBox="1"/>
          <p:nvPr/>
        </p:nvSpPr>
        <p:spPr>
          <a:xfrm>
            <a:off x="5834507" y="2062588"/>
            <a:ext cx="4737741"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Development</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4" name="TextBox 13">
            <a:extLst>
              <a:ext uri="{FF2B5EF4-FFF2-40B4-BE49-F238E27FC236}">
                <a16:creationId xmlns:a16="http://schemas.microsoft.com/office/drawing/2014/main" id="{E52C026F-84EA-43A5-8323-48D818031E90}"/>
              </a:ext>
            </a:extLst>
          </p:cNvPr>
          <p:cNvSpPr txBox="1"/>
          <p:nvPr/>
        </p:nvSpPr>
        <p:spPr>
          <a:xfrm>
            <a:off x="5834508" y="1326358"/>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15" name="TextBox 14">
            <a:extLst>
              <a:ext uri="{FF2B5EF4-FFF2-40B4-BE49-F238E27FC236}">
                <a16:creationId xmlns:a16="http://schemas.microsoft.com/office/drawing/2014/main" id="{1ABEFF28-CA17-4E34-B95B-3859C1D81AE2}"/>
              </a:ext>
            </a:extLst>
          </p:cNvPr>
          <p:cNvSpPr txBox="1"/>
          <p:nvPr/>
        </p:nvSpPr>
        <p:spPr>
          <a:xfrm>
            <a:off x="5834507" y="2805345"/>
            <a:ext cx="5735193"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16" name="TextBox 15">
            <a:extLst>
              <a:ext uri="{FF2B5EF4-FFF2-40B4-BE49-F238E27FC236}">
                <a16:creationId xmlns:a16="http://schemas.microsoft.com/office/drawing/2014/main" id="{8EBE9702-8FBD-450C-963C-43A0E97ADB26}"/>
              </a:ext>
            </a:extLst>
          </p:cNvPr>
          <p:cNvSpPr txBox="1"/>
          <p:nvPr/>
        </p:nvSpPr>
        <p:spPr>
          <a:xfrm>
            <a:off x="5834507" y="3884649"/>
            <a:ext cx="1747679" cy="584775"/>
          </a:xfrm>
          <a:prstGeom prst="rect">
            <a:avLst/>
          </a:prstGeom>
          <a:noFill/>
        </p:spPr>
        <p:txBody>
          <a:bodyPr wrap="square" rtlCol="0">
            <a:spAutoFit/>
          </a:bodyPr>
          <a:lstStyle/>
          <a:p>
            <a:r>
              <a:rPr lang="en-US" sz="3200" b="1" dirty="0">
                <a:solidFill>
                  <a:schemeClr val="accent1"/>
                </a:solidFill>
                <a:ea typeface="Roboto" panose="02000000000000000000" pitchFamily="2" charset="0"/>
                <a:cs typeface="Lato" panose="020F0502020204030203" pitchFamily="34" charset="0"/>
              </a:rPr>
              <a:t>1687$</a:t>
            </a:r>
          </a:p>
        </p:txBody>
      </p:sp>
      <p:sp>
        <p:nvSpPr>
          <p:cNvPr id="17" name="TextBox 16">
            <a:extLst>
              <a:ext uri="{FF2B5EF4-FFF2-40B4-BE49-F238E27FC236}">
                <a16:creationId xmlns:a16="http://schemas.microsoft.com/office/drawing/2014/main" id="{4ABB34FA-F86C-4A10-AEED-D2CFCDD69A8C}"/>
              </a:ext>
            </a:extLst>
          </p:cNvPr>
          <p:cNvSpPr txBox="1"/>
          <p:nvPr/>
        </p:nvSpPr>
        <p:spPr>
          <a:xfrm>
            <a:off x="5834508" y="4393674"/>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SAMPLE TEXT</a:t>
            </a:r>
          </a:p>
        </p:txBody>
      </p:sp>
      <p:sp>
        <p:nvSpPr>
          <p:cNvPr id="21" name="TextBox 20">
            <a:extLst>
              <a:ext uri="{FF2B5EF4-FFF2-40B4-BE49-F238E27FC236}">
                <a16:creationId xmlns:a16="http://schemas.microsoft.com/office/drawing/2014/main" id="{D2AA19A0-296E-4D3C-88BA-7162CCA6AE93}"/>
              </a:ext>
            </a:extLst>
          </p:cNvPr>
          <p:cNvSpPr txBox="1"/>
          <p:nvPr/>
        </p:nvSpPr>
        <p:spPr>
          <a:xfrm>
            <a:off x="8575899" y="3881727"/>
            <a:ext cx="1747679" cy="584775"/>
          </a:xfrm>
          <a:prstGeom prst="rect">
            <a:avLst/>
          </a:prstGeom>
          <a:noFill/>
        </p:spPr>
        <p:txBody>
          <a:bodyPr wrap="square" rtlCol="0">
            <a:spAutoFit/>
          </a:bodyPr>
          <a:lstStyle/>
          <a:p>
            <a:r>
              <a:rPr lang="en-US" sz="3200" b="1" dirty="0">
                <a:solidFill>
                  <a:schemeClr val="accent1"/>
                </a:solidFill>
                <a:ea typeface="Roboto" panose="02000000000000000000" pitchFamily="2" charset="0"/>
                <a:cs typeface="Lato" panose="020F0502020204030203" pitchFamily="34" charset="0"/>
              </a:rPr>
              <a:t>15000$</a:t>
            </a:r>
          </a:p>
        </p:txBody>
      </p:sp>
      <p:sp>
        <p:nvSpPr>
          <p:cNvPr id="22" name="TextBox 21">
            <a:extLst>
              <a:ext uri="{FF2B5EF4-FFF2-40B4-BE49-F238E27FC236}">
                <a16:creationId xmlns:a16="http://schemas.microsoft.com/office/drawing/2014/main" id="{19F743CC-28E3-470B-9AC3-B029CA6E7F41}"/>
              </a:ext>
            </a:extLst>
          </p:cNvPr>
          <p:cNvSpPr txBox="1"/>
          <p:nvPr/>
        </p:nvSpPr>
        <p:spPr>
          <a:xfrm>
            <a:off x="8575900" y="4393674"/>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SAMPLE TEXT</a:t>
            </a:r>
          </a:p>
        </p:txBody>
      </p:sp>
      <p:sp>
        <p:nvSpPr>
          <p:cNvPr id="25" name="TextBox 24">
            <a:extLst>
              <a:ext uri="{FF2B5EF4-FFF2-40B4-BE49-F238E27FC236}">
                <a16:creationId xmlns:a16="http://schemas.microsoft.com/office/drawing/2014/main" id="{82323619-3A6F-4CF0-ABB3-DDD9333FC6B5}"/>
              </a:ext>
            </a:extLst>
          </p:cNvPr>
          <p:cNvSpPr txBox="1"/>
          <p:nvPr/>
        </p:nvSpPr>
        <p:spPr>
          <a:xfrm>
            <a:off x="5834507" y="4625803"/>
            <a:ext cx="2127984"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26" name="TextBox 25">
            <a:extLst>
              <a:ext uri="{FF2B5EF4-FFF2-40B4-BE49-F238E27FC236}">
                <a16:creationId xmlns:a16="http://schemas.microsoft.com/office/drawing/2014/main" id="{7F593152-A163-4728-A132-12008BB54515}"/>
              </a:ext>
            </a:extLst>
          </p:cNvPr>
          <p:cNvSpPr txBox="1"/>
          <p:nvPr/>
        </p:nvSpPr>
        <p:spPr>
          <a:xfrm>
            <a:off x="8575899" y="4627096"/>
            <a:ext cx="2127984"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27" name="Flowchart: Terminator 26">
            <a:extLst>
              <a:ext uri="{FF2B5EF4-FFF2-40B4-BE49-F238E27FC236}">
                <a16:creationId xmlns:a16="http://schemas.microsoft.com/office/drawing/2014/main" id="{7D724417-EFBB-47B5-8343-F9A33D9C62CF}"/>
              </a:ext>
            </a:extLst>
          </p:cNvPr>
          <p:cNvSpPr/>
          <p:nvPr/>
        </p:nvSpPr>
        <p:spPr>
          <a:xfrm>
            <a:off x="5834507" y="5620596"/>
            <a:ext cx="1187355" cy="299294"/>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6" name="Freeform: Shape 35">
            <a:extLst>
              <a:ext uri="{FF2B5EF4-FFF2-40B4-BE49-F238E27FC236}">
                <a16:creationId xmlns:a16="http://schemas.microsoft.com/office/drawing/2014/main" id="{8A756939-9555-48F2-8BCE-954BCDB347C9}"/>
              </a:ext>
            </a:extLst>
          </p:cNvPr>
          <p:cNvSpPr/>
          <p:nvPr/>
        </p:nvSpPr>
        <p:spPr>
          <a:xfrm rot="10800000" flipH="1">
            <a:off x="0" y="-6"/>
            <a:ext cx="6096000" cy="5043714"/>
          </a:xfrm>
          <a:custGeom>
            <a:avLst/>
            <a:gdLst>
              <a:gd name="connsiteX0" fmla="*/ 0 w 6096000"/>
              <a:gd name="connsiteY0" fmla="*/ 5043714 h 5043714"/>
              <a:gd name="connsiteX1" fmla="*/ 734251 w 6096000"/>
              <a:gd name="connsiteY1" fmla="*/ 5043714 h 5043714"/>
              <a:gd name="connsiteX2" fmla="*/ 3048000 w 6096000"/>
              <a:gd name="connsiteY2" fmla="*/ 1215011 h 5043714"/>
              <a:gd name="connsiteX3" fmla="*/ 5361749 w 6096000"/>
              <a:gd name="connsiteY3" fmla="*/ 5043714 h 5043714"/>
              <a:gd name="connsiteX4" fmla="*/ 6096000 w 6096000"/>
              <a:gd name="connsiteY4" fmla="*/ 5043714 h 5043714"/>
              <a:gd name="connsiteX5" fmla="*/ 3048000 w 6096000"/>
              <a:gd name="connsiteY5" fmla="*/ 0 h 5043714"/>
              <a:gd name="connsiteX6" fmla="*/ 0 w 6096000"/>
              <a:gd name="connsiteY6" fmla="*/ 5043714 h 50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5043714">
                <a:moveTo>
                  <a:pt x="0" y="5043714"/>
                </a:moveTo>
                <a:lnTo>
                  <a:pt x="734251" y="5043714"/>
                </a:lnTo>
                <a:lnTo>
                  <a:pt x="3048000" y="1215011"/>
                </a:lnTo>
                <a:lnTo>
                  <a:pt x="5361749" y="5043714"/>
                </a:lnTo>
                <a:lnTo>
                  <a:pt x="6096000" y="5043714"/>
                </a:lnTo>
                <a:lnTo>
                  <a:pt x="3048000" y="0"/>
                </a:lnTo>
                <a:lnTo>
                  <a:pt x="0" y="5043714"/>
                </a:lnTo>
                <a:close/>
              </a:path>
            </a:pathLst>
          </a:cu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Shape 40">
            <a:extLst>
              <a:ext uri="{FF2B5EF4-FFF2-40B4-BE49-F238E27FC236}">
                <a16:creationId xmlns:a16="http://schemas.microsoft.com/office/drawing/2014/main" id="{82B63F9B-6A3A-4346-8F17-0831634D0703}"/>
              </a:ext>
            </a:extLst>
          </p:cNvPr>
          <p:cNvSpPr/>
          <p:nvPr/>
        </p:nvSpPr>
        <p:spPr>
          <a:xfrm rot="10800000" flipH="1">
            <a:off x="0" y="533393"/>
            <a:ext cx="5834508" cy="6324602"/>
          </a:xfrm>
          <a:custGeom>
            <a:avLst/>
            <a:gdLst>
              <a:gd name="connsiteX0" fmla="*/ 0 w 5834508"/>
              <a:gd name="connsiteY0" fmla="*/ 6324602 h 6324602"/>
              <a:gd name="connsiteX1" fmla="*/ 3076591 w 5834508"/>
              <a:gd name="connsiteY1" fmla="*/ 1363758 h 6324602"/>
              <a:gd name="connsiteX2" fmla="*/ 4044931 w 5834508"/>
              <a:gd name="connsiteY2" fmla="*/ 2971801 h 6324602"/>
              <a:gd name="connsiteX3" fmla="*/ 5834508 w 5834508"/>
              <a:gd name="connsiteY3" fmla="*/ 0 h 6324602"/>
              <a:gd name="connsiteX4" fmla="*/ 5283594 w 5834508"/>
              <a:gd name="connsiteY4" fmla="*/ 0 h 6324602"/>
              <a:gd name="connsiteX5" fmla="*/ 4044931 w 5834508"/>
              <a:gd name="connsiteY5" fmla="*/ 2056943 h 6324602"/>
              <a:gd name="connsiteX6" fmla="*/ 3076591 w 5834508"/>
              <a:gd name="connsiteY6" fmla="*/ 448900 h 6324602"/>
              <a:gd name="connsiteX7" fmla="*/ 0 w 5834508"/>
              <a:gd name="connsiteY7" fmla="*/ 5409744 h 6324602"/>
              <a:gd name="connsiteX8" fmla="*/ 0 w 5834508"/>
              <a:gd name="connsiteY8" fmla="*/ 6324602 h 6324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4508" h="6324602">
                <a:moveTo>
                  <a:pt x="0" y="6324602"/>
                </a:moveTo>
                <a:lnTo>
                  <a:pt x="3076591" y="1363758"/>
                </a:lnTo>
                <a:lnTo>
                  <a:pt x="4044931" y="2971801"/>
                </a:lnTo>
                <a:lnTo>
                  <a:pt x="5834508" y="0"/>
                </a:lnTo>
                <a:lnTo>
                  <a:pt x="5283594" y="0"/>
                </a:lnTo>
                <a:lnTo>
                  <a:pt x="4044931" y="2056943"/>
                </a:lnTo>
                <a:lnTo>
                  <a:pt x="3076591" y="448900"/>
                </a:lnTo>
                <a:lnTo>
                  <a:pt x="0" y="5409744"/>
                </a:lnTo>
                <a:lnTo>
                  <a:pt x="0" y="6324602"/>
                </a:lnTo>
                <a:close/>
              </a:path>
            </a:pathLst>
          </a:cu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7216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DD2779-FF51-49EB-BCD5-20867C5864A9}"/>
              </a:ext>
            </a:extLst>
          </p:cNvPr>
          <p:cNvSpPr/>
          <p:nvPr/>
        </p:nvSpPr>
        <p:spPr>
          <a:xfrm>
            <a:off x="259307" y="300251"/>
            <a:ext cx="11641541" cy="6305265"/>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D121D477-3E26-46D9-92B7-F6CBC69718E1}"/>
              </a:ext>
            </a:extLst>
          </p:cNvPr>
          <p:cNvSpPr>
            <a:spLocks noGrp="1"/>
          </p:cNvSpPr>
          <p:nvPr>
            <p:ph type="pic" sz="quarter" idx="10"/>
          </p:nvPr>
        </p:nvSpPr>
        <p:spPr/>
      </p:sp>
      <p:grpSp>
        <p:nvGrpSpPr>
          <p:cNvPr id="9" name="Group 8">
            <a:extLst>
              <a:ext uri="{FF2B5EF4-FFF2-40B4-BE49-F238E27FC236}">
                <a16:creationId xmlns:a16="http://schemas.microsoft.com/office/drawing/2014/main" id="{6B1B6465-7C07-434E-BD39-98AE3950054B}"/>
              </a:ext>
            </a:extLst>
          </p:cNvPr>
          <p:cNvGrpSpPr/>
          <p:nvPr/>
        </p:nvGrpSpPr>
        <p:grpSpPr>
          <a:xfrm>
            <a:off x="4437743" y="2991711"/>
            <a:ext cx="3316514" cy="874579"/>
            <a:chOff x="4634980" y="3044278"/>
            <a:chExt cx="3316514" cy="874579"/>
          </a:xfrm>
        </p:grpSpPr>
        <p:sp>
          <p:nvSpPr>
            <p:cNvPr id="7" name="Rectangle: Rounded Corners 6">
              <a:extLst>
                <a:ext uri="{FF2B5EF4-FFF2-40B4-BE49-F238E27FC236}">
                  <a16:creationId xmlns:a16="http://schemas.microsoft.com/office/drawing/2014/main" id="{0403B975-7BB4-4FB3-9116-CE9B99A4C1CB}"/>
                </a:ext>
              </a:extLst>
            </p:cNvPr>
            <p:cNvSpPr/>
            <p:nvPr/>
          </p:nvSpPr>
          <p:spPr>
            <a:xfrm>
              <a:off x="4634980" y="3044278"/>
              <a:ext cx="3316514" cy="874579"/>
            </a:xfrm>
            <a:prstGeom prst="roundRect">
              <a:avLst/>
            </a:prstGeom>
            <a:gradFill>
              <a:gsLst>
                <a:gs pos="0">
                  <a:schemeClr val="accent1">
                    <a:alpha val="75000"/>
                  </a:schemeClr>
                </a:gs>
                <a:gs pos="100000">
                  <a:schemeClr val="accent2"/>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0DDA9D7-3A0C-49C3-BD7A-10A02F94845A}"/>
                </a:ext>
              </a:extLst>
            </p:cNvPr>
            <p:cNvSpPr txBox="1"/>
            <p:nvPr/>
          </p:nvSpPr>
          <p:spPr>
            <a:xfrm>
              <a:off x="4788675" y="3096847"/>
              <a:ext cx="3009124" cy="769441"/>
            </a:xfrm>
            <a:prstGeom prst="rect">
              <a:avLst/>
            </a:prstGeom>
            <a:noFill/>
          </p:spPr>
          <p:txBody>
            <a:bodyPr wrap="square" rtlCol="0">
              <a:spAutoFit/>
            </a:bodyPr>
            <a:lstStyle/>
            <a:p>
              <a:pPr algn="ctr"/>
              <a:r>
                <a:rPr lang="en-US" sz="4400" b="1" dirty="0">
                  <a:solidFill>
                    <a:schemeClr val="bg1"/>
                  </a:solidFill>
                  <a:latin typeface="+mj-lt"/>
                  <a:ea typeface="Roboto" panose="02000000000000000000" pitchFamily="2" charset="0"/>
                  <a:cs typeface="Lato" panose="020F0502020204030203" pitchFamily="34" charset="0"/>
                </a:rPr>
                <a:t>Team</a:t>
              </a:r>
            </a:p>
          </p:txBody>
        </p:sp>
      </p:grpSp>
    </p:spTree>
    <p:extLst>
      <p:ext uri="{BB962C8B-B14F-4D97-AF65-F5344CB8AC3E}">
        <p14:creationId xmlns:p14="http://schemas.microsoft.com/office/powerpoint/2010/main" val="2227480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Picture Placeholder 49">
            <a:extLst>
              <a:ext uri="{FF2B5EF4-FFF2-40B4-BE49-F238E27FC236}">
                <a16:creationId xmlns:a16="http://schemas.microsoft.com/office/drawing/2014/main" id="{080BF62E-CF5E-4F1E-9EB5-0AA235DB87BD}"/>
              </a:ext>
            </a:extLst>
          </p:cNvPr>
          <p:cNvSpPr>
            <a:spLocks noGrp="1"/>
          </p:cNvSpPr>
          <p:nvPr>
            <p:ph type="pic" sz="quarter" idx="11"/>
          </p:nvPr>
        </p:nvSpPr>
        <p:spPr/>
      </p:sp>
      <p:sp>
        <p:nvSpPr>
          <p:cNvPr id="48" name="Picture Placeholder 47">
            <a:extLst>
              <a:ext uri="{FF2B5EF4-FFF2-40B4-BE49-F238E27FC236}">
                <a16:creationId xmlns:a16="http://schemas.microsoft.com/office/drawing/2014/main" id="{730AB162-285C-4DE9-856B-6DDD49C82252}"/>
              </a:ext>
            </a:extLst>
          </p:cNvPr>
          <p:cNvSpPr>
            <a:spLocks noGrp="1"/>
          </p:cNvSpPr>
          <p:nvPr>
            <p:ph type="pic" sz="quarter" idx="10"/>
          </p:nvPr>
        </p:nvSpPr>
        <p:spPr/>
      </p:sp>
      <p:grpSp>
        <p:nvGrpSpPr>
          <p:cNvPr id="15" name="Group 14">
            <a:extLst>
              <a:ext uri="{FF2B5EF4-FFF2-40B4-BE49-F238E27FC236}">
                <a16:creationId xmlns:a16="http://schemas.microsoft.com/office/drawing/2014/main" id="{C1D410B1-82E1-45E0-980C-5F59AEF66364}"/>
              </a:ext>
            </a:extLst>
          </p:cNvPr>
          <p:cNvGrpSpPr/>
          <p:nvPr/>
        </p:nvGrpSpPr>
        <p:grpSpPr>
          <a:xfrm>
            <a:off x="197419" y="255843"/>
            <a:ext cx="573206" cy="206693"/>
            <a:chOff x="122830" y="191069"/>
            <a:chExt cx="573206" cy="206693"/>
          </a:xfrm>
          <a:solidFill>
            <a:schemeClr val="accent1"/>
          </a:solidFill>
        </p:grpSpPr>
        <p:sp>
          <p:nvSpPr>
            <p:cNvPr id="16" name="Rectangle 15">
              <a:extLst>
                <a:ext uri="{FF2B5EF4-FFF2-40B4-BE49-F238E27FC236}">
                  <a16:creationId xmlns:a16="http://schemas.microsoft.com/office/drawing/2014/main" id="{A209936F-20F4-475E-BA4B-E321E31DCA4C}"/>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7144C06-D56D-4B78-836A-D9F374666D13}"/>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E6C0BFF-58EE-4BD7-BCAC-A969740EC7A4}"/>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Box 18">
            <a:extLst>
              <a:ext uri="{FF2B5EF4-FFF2-40B4-BE49-F238E27FC236}">
                <a16:creationId xmlns:a16="http://schemas.microsoft.com/office/drawing/2014/main" id="{27C1A40D-AF0E-4CD6-9F2E-98D5335ABF04}"/>
              </a:ext>
            </a:extLst>
          </p:cNvPr>
          <p:cNvSpPr txBox="1"/>
          <p:nvPr/>
        </p:nvSpPr>
        <p:spPr>
          <a:xfrm>
            <a:off x="742841" y="1349764"/>
            <a:ext cx="517185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Professional</a:t>
            </a:r>
          </a:p>
        </p:txBody>
      </p:sp>
      <p:sp>
        <p:nvSpPr>
          <p:cNvPr id="20" name="TextBox 19">
            <a:extLst>
              <a:ext uri="{FF2B5EF4-FFF2-40B4-BE49-F238E27FC236}">
                <a16:creationId xmlns:a16="http://schemas.microsoft.com/office/drawing/2014/main" id="{215214F3-4691-4359-BD82-07D43B49FCE9}"/>
              </a:ext>
            </a:extLst>
          </p:cNvPr>
          <p:cNvSpPr txBox="1"/>
          <p:nvPr/>
        </p:nvSpPr>
        <p:spPr>
          <a:xfrm>
            <a:off x="756489" y="1889202"/>
            <a:ext cx="5158211"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Team 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1" name="TextBox 20">
            <a:extLst>
              <a:ext uri="{FF2B5EF4-FFF2-40B4-BE49-F238E27FC236}">
                <a16:creationId xmlns:a16="http://schemas.microsoft.com/office/drawing/2014/main" id="{957C7415-B703-4586-B827-74E52412AF61}"/>
              </a:ext>
            </a:extLst>
          </p:cNvPr>
          <p:cNvSpPr txBox="1"/>
          <p:nvPr/>
        </p:nvSpPr>
        <p:spPr>
          <a:xfrm>
            <a:off x="742842" y="1211264"/>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cxnSp>
        <p:nvCxnSpPr>
          <p:cNvPr id="22" name="Straight Connector 21">
            <a:extLst>
              <a:ext uri="{FF2B5EF4-FFF2-40B4-BE49-F238E27FC236}">
                <a16:creationId xmlns:a16="http://schemas.microsoft.com/office/drawing/2014/main" id="{92AD470D-2289-4F2C-A90A-8C230C4EE9F1}"/>
              </a:ext>
            </a:extLst>
          </p:cNvPr>
          <p:cNvCxnSpPr>
            <a:cxnSpLocks/>
          </p:cNvCxnSpPr>
          <p:nvPr/>
        </p:nvCxnSpPr>
        <p:spPr>
          <a:xfrm>
            <a:off x="374129" y="647888"/>
            <a:ext cx="0" cy="124131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E2AC9ED6-FED1-4FAB-A8A4-85590D8C13D9}"/>
              </a:ext>
            </a:extLst>
          </p:cNvPr>
          <p:cNvSpPr txBox="1"/>
          <p:nvPr/>
        </p:nvSpPr>
        <p:spPr>
          <a:xfrm>
            <a:off x="742841" y="2657752"/>
            <a:ext cx="5171859"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24" name="Flowchart: Terminator 23">
            <a:extLst>
              <a:ext uri="{FF2B5EF4-FFF2-40B4-BE49-F238E27FC236}">
                <a16:creationId xmlns:a16="http://schemas.microsoft.com/office/drawing/2014/main" id="{E3D52C41-600A-490E-B7D7-908B644DFCA8}"/>
              </a:ext>
            </a:extLst>
          </p:cNvPr>
          <p:cNvSpPr/>
          <p:nvPr/>
        </p:nvSpPr>
        <p:spPr>
          <a:xfrm>
            <a:off x="796880" y="5851716"/>
            <a:ext cx="1187355" cy="299294"/>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28" name="Rectangle 27">
            <a:extLst>
              <a:ext uri="{FF2B5EF4-FFF2-40B4-BE49-F238E27FC236}">
                <a16:creationId xmlns:a16="http://schemas.microsoft.com/office/drawing/2014/main" id="{AECEE4B5-9703-4AAA-B989-9CB197B8476C}"/>
              </a:ext>
            </a:extLst>
          </p:cNvPr>
          <p:cNvSpPr/>
          <p:nvPr/>
        </p:nvSpPr>
        <p:spPr>
          <a:xfrm>
            <a:off x="7453089" y="647887"/>
            <a:ext cx="2322278" cy="251277"/>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0548B14-47DD-4139-89B0-A580DA120A54}"/>
              </a:ext>
            </a:extLst>
          </p:cNvPr>
          <p:cNvSpPr/>
          <p:nvPr/>
        </p:nvSpPr>
        <p:spPr>
          <a:xfrm>
            <a:off x="7453089" y="5987744"/>
            <a:ext cx="2322278" cy="299294"/>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196893AD-9343-4B43-B6D9-067CB316281F}"/>
              </a:ext>
            </a:extLst>
          </p:cNvPr>
          <p:cNvSpPr/>
          <p:nvPr/>
        </p:nvSpPr>
        <p:spPr>
          <a:xfrm>
            <a:off x="6865265" y="979621"/>
            <a:ext cx="3497925" cy="986858"/>
          </a:xfrm>
          <a:prstGeom prst="rect">
            <a:avLst/>
          </a:pr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22F04E5-D91E-49E9-9D39-8E32B1F74749}"/>
              </a:ext>
            </a:extLst>
          </p:cNvPr>
          <p:cNvSpPr/>
          <p:nvPr/>
        </p:nvSpPr>
        <p:spPr>
          <a:xfrm>
            <a:off x="6865265" y="4864858"/>
            <a:ext cx="3497925" cy="986858"/>
          </a:xfrm>
          <a:prstGeom prst="rect">
            <a:avLst/>
          </a:pr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58E53BE9-3ED7-40EB-A278-4B32CDD24A87}"/>
              </a:ext>
            </a:extLst>
          </p:cNvPr>
          <p:cNvSpPr/>
          <p:nvPr/>
        </p:nvSpPr>
        <p:spPr>
          <a:xfrm flipH="1">
            <a:off x="11340010" y="0"/>
            <a:ext cx="45719" cy="60555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3" name="Chart 42">
            <a:extLst>
              <a:ext uri="{FF2B5EF4-FFF2-40B4-BE49-F238E27FC236}">
                <a16:creationId xmlns:a16="http://schemas.microsoft.com/office/drawing/2014/main" id="{46DA4AF9-CEDD-4144-89B7-37AA02F0789A}"/>
              </a:ext>
            </a:extLst>
          </p:cNvPr>
          <p:cNvGraphicFramePr/>
          <p:nvPr>
            <p:extLst>
              <p:ext uri="{D42A27DB-BD31-4B8C-83A1-F6EECF244321}">
                <p14:modId xmlns:p14="http://schemas.microsoft.com/office/powerpoint/2010/main" val="2606000979"/>
              </p:ext>
            </p:extLst>
          </p:nvPr>
        </p:nvGraphicFramePr>
        <p:xfrm>
          <a:off x="756489" y="4005373"/>
          <a:ext cx="5179979" cy="1728565"/>
        </p:xfrm>
        <a:graphic>
          <a:graphicData uri="http://schemas.openxmlformats.org/drawingml/2006/chart">
            <c:chart xmlns:c="http://schemas.openxmlformats.org/drawingml/2006/chart" xmlns:r="http://schemas.openxmlformats.org/officeDocument/2006/relationships" r:id="rId2"/>
          </a:graphicData>
        </a:graphic>
      </p:graphicFrame>
      <p:sp>
        <p:nvSpPr>
          <p:cNvPr id="46" name="Picture Placeholder 45">
            <a:extLst>
              <a:ext uri="{FF2B5EF4-FFF2-40B4-BE49-F238E27FC236}">
                <a16:creationId xmlns:a16="http://schemas.microsoft.com/office/drawing/2014/main" id="{8A0D7556-D6F7-4020-B1F5-C4E4FC68C900}"/>
              </a:ext>
            </a:extLst>
          </p:cNvPr>
          <p:cNvSpPr>
            <a:spLocks noGrp="1"/>
          </p:cNvSpPr>
          <p:nvPr>
            <p:ph type="pic" sz="quarter" idx="12"/>
          </p:nvPr>
        </p:nvSpPr>
        <p:spPr/>
      </p:sp>
    </p:spTree>
    <p:extLst>
      <p:ext uri="{BB962C8B-B14F-4D97-AF65-F5344CB8AC3E}">
        <p14:creationId xmlns:p14="http://schemas.microsoft.com/office/powerpoint/2010/main" val="961959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Picture Placeholder 59">
            <a:extLst>
              <a:ext uri="{FF2B5EF4-FFF2-40B4-BE49-F238E27FC236}">
                <a16:creationId xmlns:a16="http://schemas.microsoft.com/office/drawing/2014/main" id="{551779EE-C039-4EFC-9730-54F5086AFAC1}"/>
              </a:ext>
            </a:extLst>
          </p:cNvPr>
          <p:cNvSpPr>
            <a:spLocks noGrp="1"/>
          </p:cNvSpPr>
          <p:nvPr>
            <p:ph type="pic" sz="quarter" idx="16"/>
          </p:nvPr>
        </p:nvSpPr>
        <p:spPr/>
      </p:sp>
      <p:sp>
        <p:nvSpPr>
          <p:cNvPr id="10" name="Freeform: Shape 9">
            <a:extLst>
              <a:ext uri="{FF2B5EF4-FFF2-40B4-BE49-F238E27FC236}">
                <a16:creationId xmlns:a16="http://schemas.microsoft.com/office/drawing/2014/main" id="{AA901207-2872-470C-8477-CEA29224BD16}"/>
              </a:ext>
            </a:extLst>
          </p:cNvPr>
          <p:cNvSpPr/>
          <p:nvPr/>
        </p:nvSpPr>
        <p:spPr>
          <a:xfrm flipV="1">
            <a:off x="1413324" y="0"/>
            <a:ext cx="1618338" cy="2227940"/>
          </a:xfrm>
          <a:custGeom>
            <a:avLst/>
            <a:gdLst>
              <a:gd name="connsiteX0" fmla="*/ 4412342 w 4412342"/>
              <a:gd name="connsiteY0" fmla="*/ 5417624 h 5417624"/>
              <a:gd name="connsiteX1" fmla="*/ 0 w 4412342"/>
              <a:gd name="connsiteY1" fmla="*/ 5417624 h 5417624"/>
              <a:gd name="connsiteX2" fmla="*/ 0 w 4412342"/>
              <a:gd name="connsiteY2" fmla="*/ 577108 h 5417624"/>
              <a:gd name="connsiteX3" fmla="*/ 1704983 w 4412342"/>
              <a:gd name="connsiteY3" fmla="*/ 577108 h 5417624"/>
              <a:gd name="connsiteX4" fmla="*/ 2206172 w 4412342"/>
              <a:gd name="connsiteY4" fmla="*/ 0 h 5417624"/>
              <a:gd name="connsiteX5" fmla="*/ 2707360 w 4412342"/>
              <a:gd name="connsiteY5" fmla="*/ 577108 h 5417624"/>
              <a:gd name="connsiteX6" fmla="*/ 4412342 w 4412342"/>
              <a:gd name="connsiteY6" fmla="*/ 577108 h 541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2342" h="5417624">
                <a:moveTo>
                  <a:pt x="4412342" y="5417624"/>
                </a:moveTo>
                <a:lnTo>
                  <a:pt x="0" y="5417624"/>
                </a:lnTo>
                <a:lnTo>
                  <a:pt x="0" y="577108"/>
                </a:lnTo>
                <a:lnTo>
                  <a:pt x="1704983" y="577108"/>
                </a:lnTo>
                <a:lnTo>
                  <a:pt x="2206172" y="0"/>
                </a:lnTo>
                <a:lnTo>
                  <a:pt x="2707360" y="577108"/>
                </a:lnTo>
                <a:lnTo>
                  <a:pt x="4412342" y="577108"/>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2E5899AD-163A-4C71-8E0E-51FD96C4ED35}"/>
              </a:ext>
            </a:extLst>
          </p:cNvPr>
          <p:cNvSpPr txBox="1"/>
          <p:nvPr/>
        </p:nvSpPr>
        <p:spPr>
          <a:xfrm>
            <a:off x="6095999" y="2741835"/>
            <a:ext cx="517185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Raymond Lee</a:t>
            </a:r>
          </a:p>
        </p:txBody>
      </p:sp>
      <p:sp>
        <p:nvSpPr>
          <p:cNvPr id="50" name="TextBox 49">
            <a:extLst>
              <a:ext uri="{FF2B5EF4-FFF2-40B4-BE49-F238E27FC236}">
                <a16:creationId xmlns:a16="http://schemas.microsoft.com/office/drawing/2014/main" id="{C9647602-6B11-487C-BCE9-17C4D1F2FDDE}"/>
              </a:ext>
            </a:extLst>
          </p:cNvPr>
          <p:cNvSpPr txBox="1"/>
          <p:nvPr/>
        </p:nvSpPr>
        <p:spPr>
          <a:xfrm>
            <a:off x="6109647" y="3368840"/>
            <a:ext cx="5158211"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CEO/Founder</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51" name="TextBox 50">
            <a:extLst>
              <a:ext uri="{FF2B5EF4-FFF2-40B4-BE49-F238E27FC236}">
                <a16:creationId xmlns:a16="http://schemas.microsoft.com/office/drawing/2014/main" id="{FF36FEE6-EDF8-4B35-A5E2-CF8E23ADFED4}"/>
              </a:ext>
            </a:extLst>
          </p:cNvPr>
          <p:cNvSpPr txBox="1"/>
          <p:nvPr/>
        </p:nvSpPr>
        <p:spPr>
          <a:xfrm>
            <a:off x="6096000" y="2603335"/>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52" name="TextBox 51">
            <a:extLst>
              <a:ext uri="{FF2B5EF4-FFF2-40B4-BE49-F238E27FC236}">
                <a16:creationId xmlns:a16="http://schemas.microsoft.com/office/drawing/2014/main" id="{D3E08CAE-C265-4532-A44F-899D6B5F4AD4}"/>
              </a:ext>
            </a:extLst>
          </p:cNvPr>
          <p:cNvSpPr txBox="1"/>
          <p:nvPr/>
        </p:nvSpPr>
        <p:spPr>
          <a:xfrm>
            <a:off x="6109647" y="4015694"/>
            <a:ext cx="5171859"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53" name="Flowchart: Terminator 52">
            <a:extLst>
              <a:ext uri="{FF2B5EF4-FFF2-40B4-BE49-F238E27FC236}">
                <a16:creationId xmlns:a16="http://schemas.microsoft.com/office/drawing/2014/main" id="{5830647A-6B0A-43CF-9174-12152062E700}"/>
              </a:ext>
            </a:extLst>
          </p:cNvPr>
          <p:cNvSpPr/>
          <p:nvPr/>
        </p:nvSpPr>
        <p:spPr>
          <a:xfrm>
            <a:off x="6109647" y="4980312"/>
            <a:ext cx="1187355" cy="299294"/>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54" name="Rectangle 53">
            <a:extLst>
              <a:ext uri="{FF2B5EF4-FFF2-40B4-BE49-F238E27FC236}">
                <a16:creationId xmlns:a16="http://schemas.microsoft.com/office/drawing/2014/main" id="{3E21E7F7-1ABC-4C03-9ED1-97472F88A094}"/>
              </a:ext>
            </a:extLst>
          </p:cNvPr>
          <p:cNvSpPr/>
          <p:nvPr/>
        </p:nvSpPr>
        <p:spPr>
          <a:xfrm>
            <a:off x="-2" y="6461959"/>
            <a:ext cx="113501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Picture Placeholder 61">
            <a:extLst>
              <a:ext uri="{FF2B5EF4-FFF2-40B4-BE49-F238E27FC236}">
                <a16:creationId xmlns:a16="http://schemas.microsoft.com/office/drawing/2014/main" id="{0125A59E-4A4C-47C6-8A8E-BF30C5779373}"/>
              </a:ext>
            </a:extLst>
          </p:cNvPr>
          <p:cNvSpPr>
            <a:spLocks noGrp="1"/>
          </p:cNvSpPr>
          <p:nvPr>
            <p:ph type="pic" sz="quarter" idx="12"/>
          </p:nvPr>
        </p:nvSpPr>
        <p:spPr/>
      </p:sp>
      <p:sp>
        <p:nvSpPr>
          <p:cNvPr id="64" name="Picture Placeholder 63">
            <a:extLst>
              <a:ext uri="{FF2B5EF4-FFF2-40B4-BE49-F238E27FC236}">
                <a16:creationId xmlns:a16="http://schemas.microsoft.com/office/drawing/2014/main" id="{710CE992-7A19-4676-B23E-42AFE6798AAF}"/>
              </a:ext>
            </a:extLst>
          </p:cNvPr>
          <p:cNvSpPr>
            <a:spLocks noGrp="1"/>
          </p:cNvSpPr>
          <p:nvPr>
            <p:ph type="pic" sz="quarter" idx="13"/>
          </p:nvPr>
        </p:nvSpPr>
        <p:spPr/>
      </p:sp>
      <p:sp>
        <p:nvSpPr>
          <p:cNvPr id="66" name="Picture Placeholder 65">
            <a:extLst>
              <a:ext uri="{FF2B5EF4-FFF2-40B4-BE49-F238E27FC236}">
                <a16:creationId xmlns:a16="http://schemas.microsoft.com/office/drawing/2014/main" id="{2ECD7F68-CBF9-4C04-BB7C-98D14D7FF4D6}"/>
              </a:ext>
            </a:extLst>
          </p:cNvPr>
          <p:cNvSpPr>
            <a:spLocks noGrp="1"/>
          </p:cNvSpPr>
          <p:nvPr>
            <p:ph type="pic" sz="quarter" idx="14"/>
          </p:nvPr>
        </p:nvSpPr>
        <p:spPr/>
      </p:sp>
      <p:sp>
        <p:nvSpPr>
          <p:cNvPr id="68" name="Picture Placeholder 67">
            <a:extLst>
              <a:ext uri="{FF2B5EF4-FFF2-40B4-BE49-F238E27FC236}">
                <a16:creationId xmlns:a16="http://schemas.microsoft.com/office/drawing/2014/main" id="{B68C26A6-CA2E-45FE-8B91-B8CE0C6426FD}"/>
              </a:ext>
            </a:extLst>
          </p:cNvPr>
          <p:cNvSpPr>
            <a:spLocks noGrp="1"/>
          </p:cNvSpPr>
          <p:nvPr>
            <p:ph type="pic" sz="quarter" idx="15"/>
          </p:nvPr>
        </p:nvSpPr>
        <p:spPr/>
      </p:sp>
      <p:sp>
        <p:nvSpPr>
          <p:cNvPr id="70" name="Picture Placeholder 69">
            <a:extLst>
              <a:ext uri="{FF2B5EF4-FFF2-40B4-BE49-F238E27FC236}">
                <a16:creationId xmlns:a16="http://schemas.microsoft.com/office/drawing/2014/main" id="{8B7114FA-BFB3-4E52-B774-6F636091231E}"/>
              </a:ext>
            </a:extLst>
          </p:cNvPr>
          <p:cNvSpPr>
            <a:spLocks noGrp="1"/>
          </p:cNvSpPr>
          <p:nvPr>
            <p:ph type="pic" sz="quarter" idx="10"/>
          </p:nvPr>
        </p:nvSpPr>
        <p:spPr/>
      </p:sp>
      <p:sp>
        <p:nvSpPr>
          <p:cNvPr id="72" name="Picture Placeholder 71">
            <a:extLst>
              <a:ext uri="{FF2B5EF4-FFF2-40B4-BE49-F238E27FC236}">
                <a16:creationId xmlns:a16="http://schemas.microsoft.com/office/drawing/2014/main" id="{55378698-6E51-4A98-BA54-3CF41F6D1B9F}"/>
              </a:ext>
            </a:extLst>
          </p:cNvPr>
          <p:cNvSpPr>
            <a:spLocks noGrp="1"/>
          </p:cNvSpPr>
          <p:nvPr>
            <p:ph type="pic" sz="quarter" idx="11"/>
          </p:nvPr>
        </p:nvSpPr>
        <p:spPr/>
      </p:sp>
    </p:spTree>
    <p:extLst>
      <p:ext uri="{BB962C8B-B14F-4D97-AF65-F5344CB8AC3E}">
        <p14:creationId xmlns:p14="http://schemas.microsoft.com/office/powerpoint/2010/main" val="2580772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 name="Picture Placeholder 33">
            <a:extLst>
              <a:ext uri="{FF2B5EF4-FFF2-40B4-BE49-F238E27FC236}">
                <a16:creationId xmlns:a16="http://schemas.microsoft.com/office/drawing/2014/main" id="{F2F179FF-E3FD-4EFA-AEF3-02CC7225A491}"/>
              </a:ext>
            </a:extLst>
          </p:cNvPr>
          <p:cNvSpPr>
            <a:spLocks noGrp="1"/>
          </p:cNvSpPr>
          <p:nvPr>
            <p:ph type="pic" sz="quarter" idx="10"/>
          </p:nvPr>
        </p:nvSpPr>
        <p:spPr/>
      </p:sp>
      <p:sp>
        <p:nvSpPr>
          <p:cNvPr id="14" name="Rectangle: Rounded Corners 13">
            <a:extLst>
              <a:ext uri="{FF2B5EF4-FFF2-40B4-BE49-F238E27FC236}">
                <a16:creationId xmlns:a16="http://schemas.microsoft.com/office/drawing/2014/main" id="{9E2F40E7-D10F-4305-9D59-C1E1E91264D3}"/>
              </a:ext>
            </a:extLst>
          </p:cNvPr>
          <p:cNvSpPr/>
          <p:nvPr/>
        </p:nvSpPr>
        <p:spPr>
          <a:xfrm>
            <a:off x="6869266" y="1055914"/>
            <a:ext cx="4542971" cy="4746171"/>
          </a:xfrm>
          <a:prstGeom prst="roundRect">
            <a:avLst>
              <a:gd name="adj" fmla="val 12216"/>
            </a:avLst>
          </a:prstGeom>
          <a:gradFill>
            <a:gsLst>
              <a:gs pos="0">
                <a:schemeClr val="accent1">
                  <a:alpha val="75000"/>
                </a:schemeClr>
              </a:gs>
              <a:gs pos="100000">
                <a:schemeClr val="accent2"/>
              </a:gs>
            </a:gsLst>
            <a:lin ang="5400000" scaled="1"/>
          </a:gradFill>
          <a:ln>
            <a:noFill/>
          </a:ln>
          <a:effectLst>
            <a:outerShdw blurRad="50800" dist="38100" dir="2700000" algn="tl" rotWithShape="0">
              <a:prstClr val="black">
                <a:alpha val="7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012A09C-E8CB-4D68-B6B8-914582B17692}"/>
              </a:ext>
            </a:extLst>
          </p:cNvPr>
          <p:cNvSpPr/>
          <p:nvPr/>
        </p:nvSpPr>
        <p:spPr>
          <a:xfrm>
            <a:off x="-2" y="6578073"/>
            <a:ext cx="12192002" cy="549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B9D8E6A-69C6-4B9D-B57E-77CAECA0EA48}"/>
              </a:ext>
            </a:extLst>
          </p:cNvPr>
          <p:cNvSpPr/>
          <p:nvPr/>
        </p:nvSpPr>
        <p:spPr>
          <a:xfrm>
            <a:off x="0" y="224972"/>
            <a:ext cx="12192002" cy="549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BE54982A-36FD-453D-B4F7-B0F91BFF8696}"/>
              </a:ext>
            </a:extLst>
          </p:cNvPr>
          <p:cNvSpPr txBox="1"/>
          <p:nvPr/>
        </p:nvSpPr>
        <p:spPr>
          <a:xfrm>
            <a:off x="7261151" y="1810642"/>
            <a:ext cx="4151086" cy="769441"/>
          </a:xfrm>
          <a:prstGeom prst="rect">
            <a:avLst/>
          </a:prstGeom>
          <a:noFill/>
        </p:spPr>
        <p:txBody>
          <a:bodyPr wrap="square" rtlCol="0">
            <a:spAutoFit/>
          </a:bodyPr>
          <a:lstStyle/>
          <a:p>
            <a:r>
              <a:rPr lang="en-US" sz="4400" b="1" dirty="0" err="1">
                <a:solidFill>
                  <a:schemeClr val="bg1"/>
                </a:solidFill>
                <a:latin typeface="+mj-lt"/>
                <a:ea typeface="Roboto" panose="02000000000000000000" pitchFamily="2" charset="0"/>
                <a:cs typeface="Lato" panose="020F0502020204030203" pitchFamily="34" charset="0"/>
              </a:rPr>
              <a:t>Haris</a:t>
            </a:r>
            <a:r>
              <a:rPr lang="en-US" sz="4400" b="1" dirty="0">
                <a:solidFill>
                  <a:schemeClr val="bg1"/>
                </a:solidFill>
                <a:latin typeface="+mj-lt"/>
                <a:ea typeface="Roboto" panose="02000000000000000000" pitchFamily="2" charset="0"/>
                <a:cs typeface="Lato" panose="020F0502020204030203" pitchFamily="34" charset="0"/>
              </a:rPr>
              <a:t> P</a:t>
            </a:r>
          </a:p>
        </p:txBody>
      </p:sp>
      <p:sp>
        <p:nvSpPr>
          <p:cNvPr id="22" name="TextBox 21">
            <a:extLst>
              <a:ext uri="{FF2B5EF4-FFF2-40B4-BE49-F238E27FC236}">
                <a16:creationId xmlns:a16="http://schemas.microsoft.com/office/drawing/2014/main" id="{7ED62401-003E-4B7F-8509-640F41AAB040}"/>
              </a:ext>
            </a:extLst>
          </p:cNvPr>
          <p:cNvSpPr txBox="1"/>
          <p:nvPr/>
        </p:nvSpPr>
        <p:spPr>
          <a:xfrm>
            <a:off x="7261151" y="2437647"/>
            <a:ext cx="4140132" cy="584775"/>
          </a:xfrm>
          <a:prstGeom prst="rect">
            <a:avLst/>
          </a:prstGeom>
          <a:noFill/>
        </p:spPr>
        <p:txBody>
          <a:bodyPr wrap="square" rtlCol="0">
            <a:spAutoFit/>
          </a:bodyPr>
          <a:lstStyle/>
          <a:p>
            <a:r>
              <a:rPr lang="en-US" sz="3200" b="1" dirty="0">
                <a:solidFill>
                  <a:schemeClr val="bg1"/>
                </a:solidFill>
                <a:latin typeface="+mj-lt"/>
                <a:ea typeface="Roboto" panose="02000000000000000000" pitchFamily="2" charset="0"/>
                <a:cs typeface="Lato" panose="020F0502020204030203" pitchFamily="34" charset="0"/>
              </a:rPr>
              <a:t>Best Designer</a:t>
            </a:r>
          </a:p>
        </p:txBody>
      </p:sp>
      <p:sp>
        <p:nvSpPr>
          <p:cNvPr id="23" name="TextBox 22">
            <a:extLst>
              <a:ext uri="{FF2B5EF4-FFF2-40B4-BE49-F238E27FC236}">
                <a16:creationId xmlns:a16="http://schemas.microsoft.com/office/drawing/2014/main" id="{9B58E6EE-1FBC-4C57-BD56-36B0955D88A2}"/>
              </a:ext>
            </a:extLst>
          </p:cNvPr>
          <p:cNvSpPr txBox="1"/>
          <p:nvPr/>
        </p:nvSpPr>
        <p:spPr>
          <a:xfrm>
            <a:off x="7261151" y="1672142"/>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WRITE SOMETHING HERE</a:t>
            </a:r>
          </a:p>
        </p:txBody>
      </p:sp>
      <p:sp>
        <p:nvSpPr>
          <p:cNvPr id="24" name="TextBox 23">
            <a:extLst>
              <a:ext uri="{FF2B5EF4-FFF2-40B4-BE49-F238E27FC236}">
                <a16:creationId xmlns:a16="http://schemas.microsoft.com/office/drawing/2014/main" id="{AAAA3B8E-3081-4732-8E9B-7C68501B4E4B}"/>
              </a:ext>
            </a:extLst>
          </p:cNvPr>
          <p:cNvSpPr txBox="1"/>
          <p:nvPr/>
        </p:nvSpPr>
        <p:spPr>
          <a:xfrm>
            <a:off x="7256031" y="3152313"/>
            <a:ext cx="3769439" cy="886846"/>
          </a:xfrm>
          <a:prstGeom prst="rect">
            <a:avLst/>
          </a:prstGeom>
          <a:noFill/>
        </p:spPr>
        <p:txBody>
          <a:bodyPr wrap="square" rtlCol="0">
            <a:spAutoFit/>
          </a:bodyPr>
          <a:lstStyle/>
          <a:p>
            <a:pP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solidFill>
                <a:schemeClr val="bg1"/>
              </a:solidFill>
              <a:ea typeface="Lato" panose="020F0502020204030203" pitchFamily="34" charset="0"/>
              <a:cs typeface="Lato" panose="020F0502020204030203" pitchFamily="34" charset="0"/>
            </a:endParaRPr>
          </a:p>
        </p:txBody>
      </p:sp>
      <p:grpSp>
        <p:nvGrpSpPr>
          <p:cNvPr id="25" name="Group 24">
            <a:extLst>
              <a:ext uri="{FF2B5EF4-FFF2-40B4-BE49-F238E27FC236}">
                <a16:creationId xmlns:a16="http://schemas.microsoft.com/office/drawing/2014/main" id="{44B219A2-C68F-4C77-9AE7-58D8E20F6273}"/>
              </a:ext>
            </a:extLst>
          </p:cNvPr>
          <p:cNvGrpSpPr/>
          <p:nvPr/>
        </p:nvGrpSpPr>
        <p:grpSpPr>
          <a:xfrm>
            <a:off x="7256031" y="4724101"/>
            <a:ext cx="3769438" cy="461757"/>
            <a:chOff x="6017188" y="1938543"/>
            <a:chExt cx="3431612" cy="461757"/>
          </a:xfrm>
        </p:grpSpPr>
        <p:sp>
          <p:nvSpPr>
            <p:cNvPr id="26" name="TextBox 25">
              <a:extLst>
                <a:ext uri="{FF2B5EF4-FFF2-40B4-BE49-F238E27FC236}">
                  <a16:creationId xmlns:a16="http://schemas.microsoft.com/office/drawing/2014/main" id="{CCABCCBC-B8E9-4AAE-8B33-8E63DD3368F7}"/>
                </a:ext>
              </a:extLst>
            </p:cNvPr>
            <p:cNvSpPr txBox="1"/>
            <p:nvPr/>
          </p:nvSpPr>
          <p:spPr>
            <a:xfrm>
              <a:off x="6017188" y="1938543"/>
              <a:ext cx="2067007" cy="276999"/>
            </a:xfrm>
            <a:prstGeom prst="rect">
              <a:avLst/>
            </a:prstGeom>
            <a:noFill/>
          </p:spPr>
          <p:txBody>
            <a:bodyPr wrap="square" rtlCol="0">
              <a:spAutoFit/>
            </a:bodyPr>
            <a:lstStyle/>
            <a:p>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YOUR TITLE HERE</a:t>
              </a:r>
            </a:p>
          </p:txBody>
        </p:sp>
        <p:sp>
          <p:nvSpPr>
            <p:cNvPr id="27" name="Rectangle 26">
              <a:extLst>
                <a:ext uri="{FF2B5EF4-FFF2-40B4-BE49-F238E27FC236}">
                  <a16:creationId xmlns:a16="http://schemas.microsoft.com/office/drawing/2014/main" id="{53A102D6-6214-4DBF-847C-70B716707301}"/>
                </a:ext>
              </a:extLst>
            </p:cNvPr>
            <p:cNvSpPr/>
            <p:nvPr/>
          </p:nvSpPr>
          <p:spPr>
            <a:xfrm>
              <a:off x="6096000" y="2259000"/>
              <a:ext cx="3352800" cy="141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bg1"/>
                </a:solidFill>
              </a:endParaRPr>
            </a:p>
          </p:txBody>
        </p:sp>
        <p:sp>
          <p:nvSpPr>
            <p:cNvPr id="28" name="Rectangle 27">
              <a:extLst>
                <a:ext uri="{FF2B5EF4-FFF2-40B4-BE49-F238E27FC236}">
                  <a16:creationId xmlns:a16="http://schemas.microsoft.com/office/drawing/2014/main" id="{32B11807-174F-40EA-A4D9-DD989AA7C120}"/>
                </a:ext>
              </a:extLst>
            </p:cNvPr>
            <p:cNvSpPr/>
            <p:nvPr/>
          </p:nvSpPr>
          <p:spPr>
            <a:xfrm>
              <a:off x="6098185" y="2250041"/>
              <a:ext cx="2628000" cy="1413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bg1"/>
                </a:solidFill>
              </a:endParaRPr>
            </a:p>
          </p:txBody>
        </p:sp>
      </p:grpSp>
      <p:grpSp>
        <p:nvGrpSpPr>
          <p:cNvPr id="29" name="Group 28">
            <a:extLst>
              <a:ext uri="{FF2B5EF4-FFF2-40B4-BE49-F238E27FC236}">
                <a16:creationId xmlns:a16="http://schemas.microsoft.com/office/drawing/2014/main" id="{091FAC71-5D34-4177-A4C4-799BF3094083}"/>
              </a:ext>
            </a:extLst>
          </p:cNvPr>
          <p:cNvGrpSpPr/>
          <p:nvPr/>
        </p:nvGrpSpPr>
        <p:grpSpPr>
          <a:xfrm>
            <a:off x="7256031" y="4187011"/>
            <a:ext cx="3769438" cy="461666"/>
            <a:chOff x="6017188" y="1942375"/>
            <a:chExt cx="3431612" cy="461666"/>
          </a:xfrm>
        </p:grpSpPr>
        <p:sp>
          <p:nvSpPr>
            <p:cNvPr id="30" name="TextBox 29">
              <a:extLst>
                <a:ext uri="{FF2B5EF4-FFF2-40B4-BE49-F238E27FC236}">
                  <a16:creationId xmlns:a16="http://schemas.microsoft.com/office/drawing/2014/main" id="{FD506903-2ACB-4273-B652-67D8834A2887}"/>
                </a:ext>
              </a:extLst>
            </p:cNvPr>
            <p:cNvSpPr txBox="1"/>
            <p:nvPr/>
          </p:nvSpPr>
          <p:spPr>
            <a:xfrm>
              <a:off x="6017188" y="1942375"/>
              <a:ext cx="2067007" cy="276999"/>
            </a:xfrm>
            <a:prstGeom prst="rect">
              <a:avLst/>
            </a:prstGeom>
            <a:noFill/>
          </p:spPr>
          <p:txBody>
            <a:bodyPr wrap="square" rtlCol="0">
              <a:spAutoFit/>
            </a:bodyPr>
            <a:lstStyle/>
            <a:p>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YOUR TITLE HERE</a:t>
              </a:r>
            </a:p>
          </p:txBody>
        </p:sp>
        <p:sp>
          <p:nvSpPr>
            <p:cNvPr id="31" name="Rectangle 30">
              <a:extLst>
                <a:ext uri="{FF2B5EF4-FFF2-40B4-BE49-F238E27FC236}">
                  <a16:creationId xmlns:a16="http://schemas.microsoft.com/office/drawing/2014/main" id="{CD96C0E9-2C3B-41BA-A9A3-9BAF032D97C7}"/>
                </a:ext>
              </a:extLst>
            </p:cNvPr>
            <p:cNvSpPr/>
            <p:nvPr/>
          </p:nvSpPr>
          <p:spPr>
            <a:xfrm>
              <a:off x="6096000" y="2259000"/>
              <a:ext cx="3352800" cy="141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bg1"/>
                </a:solidFill>
              </a:endParaRPr>
            </a:p>
          </p:txBody>
        </p:sp>
        <p:sp>
          <p:nvSpPr>
            <p:cNvPr id="32" name="Rectangle 31">
              <a:extLst>
                <a:ext uri="{FF2B5EF4-FFF2-40B4-BE49-F238E27FC236}">
                  <a16:creationId xmlns:a16="http://schemas.microsoft.com/office/drawing/2014/main" id="{168054F5-380D-4E1C-8FB3-3A572331B178}"/>
                </a:ext>
              </a:extLst>
            </p:cNvPr>
            <p:cNvSpPr/>
            <p:nvPr/>
          </p:nvSpPr>
          <p:spPr>
            <a:xfrm>
              <a:off x="6098185" y="2262741"/>
              <a:ext cx="2628000" cy="1413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bg1"/>
                </a:solidFill>
              </a:endParaRPr>
            </a:p>
          </p:txBody>
        </p:sp>
      </p:grpSp>
    </p:spTree>
    <p:extLst>
      <p:ext uri="{BB962C8B-B14F-4D97-AF65-F5344CB8AC3E}">
        <p14:creationId xmlns:p14="http://schemas.microsoft.com/office/powerpoint/2010/main" val="2548634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025CD53-2762-4C1E-B20E-952DF0981F72}"/>
              </a:ext>
            </a:extLst>
          </p:cNvPr>
          <p:cNvSpPr/>
          <p:nvPr/>
        </p:nvSpPr>
        <p:spPr>
          <a:xfrm>
            <a:off x="1808006" y="1485333"/>
            <a:ext cx="4912435" cy="4486562"/>
          </a:xfrm>
          <a:prstGeom prst="roundRect">
            <a:avLst>
              <a:gd name="adj" fmla="val 10667"/>
            </a:avLst>
          </a:prstGeom>
          <a:gradFill>
            <a:gsLst>
              <a:gs pos="0">
                <a:schemeClr val="accent1"/>
              </a:gs>
              <a:gs pos="100000">
                <a:schemeClr val="accent2"/>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DDC05C9-8A5B-4AEC-82E9-70F7CA6AC14D}"/>
              </a:ext>
            </a:extLst>
          </p:cNvPr>
          <p:cNvSpPr txBox="1"/>
          <p:nvPr/>
        </p:nvSpPr>
        <p:spPr>
          <a:xfrm>
            <a:off x="2569355" y="2456164"/>
            <a:ext cx="4151086" cy="769441"/>
          </a:xfrm>
          <a:prstGeom prst="rect">
            <a:avLst/>
          </a:prstGeom>
          <a:noFill/>
        </p:spPr>
        <p:txBody>
          <a:bodyPr wrap="square" rtlCol="0">
            <a:spAutoFit/>
          </a:bodyPr>
          <a:lstStyle/>
          <a:p>
            <a:r>
              <a:rPr lang="en-US" sz="4400" b="1" dirty="0">
                <a:solidFill>
                  <a:schemeClr val="bg1"/>
                </a:solidFill>
                <a:latin typeface="+mj-lt"/>
                <a:ea typeface="Roboto" panose="02000000000000000000" pitchFamily="2" charset="0"/>
                <a:cs typeface="Lato" panose="020F0502020204030203" pitchFamily="34" charset="0"/>
              </a:rPr>
              <a:t>Harmony</a:t>
            </a:r>
          </a:p>
        </p:txBody>
      </p:sp>
      <p:sp>
        <p:nvSpPr>
          <p:cNvPr id="10" name="TextBox 9">
            <a:extLst>
              <a:ext uri="{FF2B5EF4-FFF2-40B4-BE49-F238E27FC236}">
                <a16:creationId xmlns:a16="http://schemas.microsoft.com/office/drawing/2014/main" id="{EA9CAA73-1990-41A8-87C6-C951ED98B4DA}"/>
              </a:ext>
            </a:extLst>
          </p:cNvPr>
          <p:cNvSpPr txBox="1"/>
          <p:nvPr/>
        </p:nvSpPr>
        <p:spPr>
          <a:xfrm>
            <a:off x="2569355" y="3088858"/>
            <a:ext cx="3907645" cy="369332"/>
          </a:xfrm>
          <a:prstGeom prst="rect">
            <a:avLst/>
          </a:prstGeom>
          <a:noFill/>
        </p:spPr>
        <p:txBody>
          <a:bodyPr wrap="square" rtlCol="0">
            <a:spAutoFit/>
          </a:bodyPr>
          <a:lstStyle/>
          <a:p>
            <a:r>
              <a:rPr lang="en-US" b="1" dirty="0">
                <a:solidFill>
                  <a:schemeClr val="bg1"/>
                </a:solidFill>
                <a:latin typeface="+mj-lt"/>
                <a:ea typeface="Roboto" panose="02000000000000000000" pitchFamily="2" charset="0"/>
                <a:cs typeface="Lato" panose="020F0502020204030203" pitchFamily="34" charset="0"/>
              </a:rPr>
              <a:t>The Company Founder</a:t>
            </a:r>
          </a:p>
        </p:txBody>
      </p:sp>
      <p:sp>
        <p:nvSpPr>
          <p:cNvPr id="11" name="TextBox 10">
            <a:extLst>
              <a:ext uri="{FF2B5EF4-FFF2-40B4-BE49-F238E27FC236}">
                <a16:creationId xmlns:a16="http://schemas.microsoft.com/office/drawing/2014/main" id="{3738482C-C03E-464C-A7D8-2BA165201F23}"/>
              </a:ext>
            </a:extLst>
          </p:cNvPr>
          <p:cNvSpPr txBox="1"/>
          <p:nvPr/>
        </p:nvSpPr>
        <p:spPr>
          <a:xfrm>
            <a:off x="2569355" y="2317664"/>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WRITE SOMETHING HERE</a:t>
            </a:r>
          </a:p>
        </p:txBody>
      </p:sp>
      <p:sp>
        <p:nvSpPr>
          <p:cNvPr id="14" name="Rectangle 13">
            <a:extLst>
              <a:ext uri="{FF2B5EF4-FFF2-40B4-BE49-F238E27FC236}">
                <a16:creationId xmlns:a16="http://schemas.microsoft.com/office/drawing/2014/main" id="{729A869E-2F79-41CD-B1E5-57D2DDBEAF6B}"/>
              </a:ext>
            </a:extLst>
          </p:cNvPr>
          <p:cNvSpPr/>
          <p:nvPr/>
        </p:nvSpPr>
        <p:spPr>
          <a:xfrm>
            <a:off x="-2" y="6498810"/>
            <a:ext cx="113501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B1555D5B-A3FA-447F-90C2-32E758BD40DD}"/>
              </a:ext>
            </a:extLst>
          </p:cNvPr>
          <p:cNvGrpSpPr/>
          <p:nvPr/>
        </p:nvGrpSpPr>
        <p:grpSpPr>
          <a:xfrm>
            <a:off x="197419" y="255843"/>
            <a:ext cx="573206" cy="206693"/>
            <a:chOff x="122830" y="191069"/>
            <a:chExt cx="573206" cy="206693"/>
          </a:xfrm>
          <a:solidFill>
            <a:schemeClr val="accent1"/>
          </a:solidFill>
        </p:grpSpPr>
        <p:sp>
          <p:nvSpPr>
            <p:cNvPr id="16" name="Rectangle 15">
              <a:extLst>
                <a:ext uri="{FF2B5EF4-FFF2-40B4-BE49-F238E27FC236}">
                  <a16:creationId xmlns:a16="http://schemas.microsoft.com/office/drawing/2014/main" id="{81003C5D-B559-470C-99A3-AB1D843618B6}"/>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5F1A5F9-D271-4C3F-8C77-EC0ED994D804}"/>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E9E9935-932C-4CA9-978A-6844729176B1}"/>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9" name="Straight Connector 18">
            <a:extLst>
              <a:ext uri="{FF2B5EF4-FFF2-40B4-BE49-F238E27FC236}">
                <a16:creationId xmlns:a16="http://schemas.microsoft.com/office/drawing/2014/main" id="{D7E31ECB-9008-40C9-AE22-C0F3092CDC4E}"/>
              </a:ext>
            </a:extLst>
          </p:cNvPr>
          <p:cNvCxnSpPr>
            <a:cxnSpLocks/>
          </p:cNvCxnSpPr>
          <p:nvPr/>
        </p:nvCxnSpPr>
        <p:spPr>
          <a:xfrm>
            <a:off x="374129" y="647888"/>
            <a:ext cx="0" cy="233505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2CA9773-5E79-466C-8218-0A0BAF2FFF76}"/>
              </a:ext>
            </a:extLst>
          </p:cNvPr>
          <p:cNvSpPr txBox="1"/>
          <p:nvPr/>
        </p:nvSpPr>
        <p:spPr>
          <a:xfrm>
            <a:off x="2569355" y="4142613"/>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SAMPLE TEXT</a:t>
            </a:r>
          </a:p>
        </p:txBody>
      </p:sp>
      <p:sp>
        <p:nvSpPr>
          <p:cNvPr id="29" name="TextBox 28">
            <a:extLst>
              <a:ext uri="{FF2B5EF4-FFF2-40B4-BE49-F238E27FC236}">
                <a16:creationId xmlns:a16="http://schemas.microsoft.com/office/drawing/2014/main" id="{9D8836BA-B24B-4B47-8808-A9C59B836B4A}"/>
              </a:ext>
            </a:extLst>
          </p:cNvPr>
          <p:cNvSpPr txBox="1"/>
          <p:nvPr/>
        </p:nvSpPr>
        <p:spPr>
          <a:xfrm>
            <a:off x="2569355" y="4408532"/>
            <a:ext cx="3488545" cy="886846"/>
          </a:xfrm>
          <a:prstGeom prst="rect">
            <a:avLst/>
          </a:prstGeom>
          <a:noFill/>
        </p:spPr>
        <p:txBody>
          <a:bodyPr wrap="square" rtlCol="0">
            <a:spAutoFit/>
          </a:bodyPr>
          <a:lstStyle/>
          <a:p>
            <a:pP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solidFill>
                <a:schemeClr val="bg1"/>
              </a:solidFill>
              <a:ea typeface="Lato" panose="020F0502020204030203" pitchFamily="34" charset="0"/>
              <a:cs typeface="Lato" panose="020F0502020204030203" pitchFamily="34" charset="0"/>
            </a:endParaRPr>
          </a:p>
        </p:txBody>
      </p:sp>
      <p:sp>
        <p:nvSpPr>
          <p:cNvPr id="30" name="TextBox 29">
            <a:extLst>
              <a:ext uri="{FF2B5EF4-FFF2-40B4-BE49-F238E27FC236}">
                <a16:creationId xmlns:a16="http://schemas.microsoft.com/office/drawing/2014/main" id="{3B99DA4A-4A74-434F-9592-FB9F610BDB11}"/>
              </a:ext>
            </a:extLst>
          </p:cNvPr>
          <p:cNvSpPr txBox="1"/>
          <p:nvPr/>
        </p:nvSpPr>
        <p:spPr>
          <a:xfrm>
            <a:off x="2569355" y="3591172"/>
            <a:ext cx="1747679" cy="584775"/>
          </a:xfrm>
          <a:prstGeom prst="rect">
            <a:avLst/>
          </a:prstGeom>
          <a:noFill/>
        </p:spPr>
        <p:txBody>
          <a:bodyPr wrap="square" rtlCol="0">
            <a:spAutoFit/>
          </a:bodyPr>
          <a:lstStyle/>
          <a:p>
            <a:r>
              <a:rPr lang="en-US" sz="3200" b="1" dirty="0">
                <a:solidFill>
                  <a:schemeClr val="bg1"/>
                </a:solidFill>
                <a:ea typeface="Roboto" panose="02000000000000000000" pitchFamily="2" charset="0"/>
                <a:cs typeface="Lato" panose="020F0502020204030203" pitchFamily="34" charset="0"/>
              </a:rPr>
              <a:t>10000$</a:t>
            </a:r>
          </a:p>
        </p:txBody>
      </p:sp>
      <p:sp>
        <p:nvSpPr>
          <p:cNvPr id="22" name="TextBox 21">
            <a:extLst>
              <a:ext uri="{FF2B5EF4-FFF2-40B4-BE49-F238E27FC236}">
                <a16:creationId xmlns:a16="http://schemas.microsoft.com/office/drawing/2014/main" id="{EED89E91-368A-4F89-A389-2F26D89CA124}"/>
              </a:ext>
            </a:extLst>
          </p:cNvPr>
          <p:cNvSpPr txBox="1"/>
          <p:nvPr/>
        </p:nvSpPr>
        <p:spPr>
          <a:xfrm>
            <a:off x="7596090" y="946724"/>
            <a:ext cx="3655921" cy="1077218"/>
          </a:xfrm>
          <a:prstGeom prst="rect">
            <a:avLst/>
          </a:prstGeom>
          <a:noFill/>
        </p:spPr>
        <p:txBody>
          <a:bodyPr wrap="square" rtlCol="0">
            <a:spAutoFit/>
          </a:bodyPr>
          <a:lstStyle/>
          <a:p>
            <a:r>
              <a:rPr lang="en-US" sz="3200" b="1" dirty="0">
                <a:solidFill>
                  <a:schemeClr val="accent1"/>
                </a:solidFill>
                <a:latin typeface="+mj-lt"/>
                <a:ea typeface="Roboto" panose="02000000000000000000" pitchFamily="2" charset="0"/>
                <a:cs typeface="Lato" panose="020F0502020204030203" pitchFamily="34" charset="0"/>
              </a:rPr>
              <a:t>About Our Beloved Leader</a:t>
            </a:r>
          </a:p>
        </p:txBody>
      </p:sp>
      <p:sp>
        <p:nvSpPr>
          <p:cNvPr id="26" name="TextBox 25">
            <a:extLst>
              <a:ext uri="{FF2B5EF4-FFF2-40B4-BE49-F238E27FC236}">
                <a16:creationId xmlns:a16="http://schemas.microsoft.com/office/drawing/2014/main" id="{EECD8BE3-37A1-4F3B-B38A-A3FA81F330EB}"/>
              </a:ext>
            </a:extLst>
          </p:cNvPr>
          <p:cNvSpPr txBox="1"/>
          <p:nvPr/>
        </p:nvSpPr>
        <p:spPr>
          <a:xfrm>
            <a:off x="8125862" y="2096099"/>
            <a:ext cx="3402110"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35" name="TextBox 34">
            <a:extLst>
              <a:ext uri="{FF2B5EF4-FFF2-40B4-BE49-F238E27FC236}">
                <a16:creationId xmlns:a16="http://schemas.microsoft.com/office/drawing/2014/main" id="{22C93807-C44F-4E43-ADA0-8B0290D509B7}"/>
              </a:ext>
            </a:extLst>
          </p:cNvPr>
          <p:cNvSpPr txBox="1"/>
          <p:nvPr/>
        </p:nvSpPr>
        <p:spPr>
          <a:xfrm>
            <a:off x="7531864" y="2096099"/>
            <a:ext cx="785911" cy="584775"/>
          </a:xfrm>
          <a:prstGeom prst="rect">
            <a:avLst/>
          </a:prstGeom>
          <a:noFill/>
        </p:spPr>
        <p:txBody>
          <a:bodyPr wrap="square" rtlCol="0">
            <a:spAutoFit/>
          </a:bodyPr>
          <a:lstStyle/>
          <a:p>
            <a:r>
              <a:rPr lang="en-US" sz="3200" b="1" dirty="0">
                <a:solidFill>
                  <a:schemeClr val="accent1"/>
                </a:solidFill>
                <a:latin typeface="+mj-lt"/>
                <a:ea typeface="Roboto" panose="02000000000000000000" pitchFamily="2" charset="0"/>
                <a:cs typeface="Lato" panose="020F0502020204030203" pitchFamily="34" charset="0"/>
              </a:rPr>
              <a:t>01</a:t>
            </a:r>
          </a:p>
        </p:txBody>
      </p:sp>
      <p:sp>
        <p:nvSpPr>
          <p:cNvPr id="36" name="TextBox 35">
            <a:extLst>
              <a:ext uri="{FF2B5EF4-FFF2-40B4-BE49-F238E27FC236}">
                <a16:creationId xmlns:a16="http://schemas.microsoft.com/office/drawing/2014/main" id="{242CA47B-A65C-4E01-89FF-957E6975ECC4}"/>
              </a:ext>
            </a:extLst>
          </p:cNvPr>
          <p:cNvSpPr txBox="1"/>
          <p:nvPr/>
        </p:nvSpPr>
        <p:spPr>
          <a:xfrm>
            <a:off x="8190088" y="3115811"/>
            <a:ext cx="3402110"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37" name="TextBox 36">
            <a:extLst>
              <a:ext uri="{FF2B5EF4-FFF2-40B4-BE49-F238E27FC236}">
                <a16:creationId xmlns:a16="http://schemas.microsoft.com/office/drawing/2014/main" id="{26BAEAB1-3946-4FC1-9B9C-4FD44332793E}"/>
              </a:ext>
            </a:extLst>
          </p:cNvPr>
          <p:cNvSpPr txBox="1"/>
          <p:nvPr/>
        </p:nvSpPr>
        <p:spPr>
          <a:xfrm>
            <a:off x="7596090" y="3115811"/>
            <a:ext cx="785911" cy="584775"/>
          </a:xfrm>
          <a:prstGeom prst="rect">
            <a:avLst/>
          </a:prstGeom>
          <a:noFill/>
        </p:spPr>
        <p:txBody>
          <a:bodyPr wrap="square" rtlCol="0">
            <a:spAutoFit/>
          </a:bodyPr>
          <a:lstStyle/>
          <a:p>
            <a:r>
              <a:rPr lang="en-US" sz="3200" b="1" dirty="0">
                <a:solidFill>
                  <a:schemeClr val="accent1"/>
                </a:solidFill>
                <a:latin typeface="+mj-lt"/>
                <a:ea typeface="Roboto" panose="02000000000000000000" pitchFamily="2" charset="0"/>
                <a:cs typeface="Lato" panose="020F0502020204030203" pitchFamily="34" charset="0"/>
              </a:rPr>
              <a:t>02</a:t>
            </a:r>
          </a:p>
        </p:txBody>
      </p:sp>
      <p:sp>
        <p:nvSpPr>
          <p:cNvPr id="40" name="TextBox 39">
            <a:extLst>
              <a:ext uri="{FF2B5EF4-FFF2-40B4-BE49-F238E27FC236}">
                <a16:creationId xmlns:a16="http://schemas.microsoft.com/office/drawing/2014/main" id="{47EB73E7-3675-4D2B-8039-13FE3507359E}"/>
              </a:ext>
            </a:extLst>
          </p:cNvPr>
          <p:cNvSpPr txBox="1"/>
          <p:nvPr/>
        </p:nvSpPr>
        <p:spPr>
          <a:xfrm>
            <a:off x="8190088" y="4129391"/>
            <a:ext cx="3402110"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41" name="TextBox 40">
            <a:extLst>
              <a:ext uri="{FF2B5EF4-FFF2-40B4-BE49-F238E27FC236}">
                <a16:creationId xmlns:a16="http://schemas.microsoft.com/office/drawing/2014/main" id="{195BE09B-EF1D-47E6-92D1-D7C7A854006B}"/>
              </a:ext>
            </a:extLst>
          </p:cNvPr>
          <p:cNvSpPr txBox="1"/>
          <p:nvPr/>
        </p:nvSpPr>
        <p:spPr>
          <a:xfrm>
            <a:off x="7596090" y="4129391"/>
            <a:ext cx="785911" cy="584775"/>
          </a:xfrm>
          <a:prstGeom prst="rect">
            <a:avLst/>
          </a:prstGeom>
          <a:noFill/>
        </p:spPr>
        <p:txBody>
          <a:bodyPr wrap="square" rtlCol="0">
            <a:spAutoFit/>
          </a:bodyPr>
          <a:lstStyle/>
          <a:p>
            <a:r>
              <a:rPr lang="en-US" sz="3200" b="1" dirty="0">
                <a:solidFill>
                  <a:schemeClr val="accent1"/>
                </a:solidFill>
                <a:latin typeface="+mj-lt"/>
                <a:ea typeface="Roboto" panose="02000000000000000000" pitchFamily="2" charset="0"/>
                <a:cs typeface="Lato" panose="020F0502020204030203" pitchFamily="34" charset="0"/>
              </a:rPr>
              <a:t>03</a:t>
            </a:r>
          </a:p>
        </p:txBody>
      </p:sp>
      <p:sp>
        <p:nvSpPr>
          <p:cNvPr id="44" name="Flowchart: Terminator 43">
            <a:extLst>
              <a:ext uri="{FF2B5EF4-FFF2-40B4-BE49-F238E27FC236}">
                <a16:creationId xmlns:a16="http://schemas.microsoft.com/office/drawing/2014/main" id="{E8DEFD44-1C2A-467B-BCC9-54C8A4555FA0}"/>
              </a:ext>
            </a:extLst>
          </p:cNvPr>
          <p:cNvSpPr/>
          <p:nvPr/>
        </p:nvSpPr>
        <p:spPr>
          <a:xfrm>
            <a:off x="7596090" y="5403152"/>
            <a:ext cx="1187355" cy="299294"/>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49" name="Picture Placeholder 48">
            <a:extLst>
              <a:ext uri="{FF2B5EF4-FFF2-40B4-BE49-F238E27FC236}">
                <a16:creationId xmlns:a16="http://schemas.microsoft.com/office/drawing/2014/main" id="{39D34793-BE44-4C79-B7C4-C6B5E317F9EC}"/>
              </a:ext>
            </a:extLst>
          </p:cNvPr>
          <p:cNvSpPr>
            <a:spLocks noGrp="1"/>
          </p:cNvSpPr>
          <p:nvPr>
            <p:ph type="pic" sz="quarter" idx="10"/>
          </p:nvPr>
        </p:nvSpPr>
        <p:spPr/>
      </p:sp>
    </p:spTree>
    <p:extLst>
      <p:ext uri="{BB962C8B-B14F-4D97-AF65-F5344CB8AC3E}">
        <p14:creationId xmlns:p14="http://schemas.microsoft.com/office/powerpoint/2010/main" val="2533044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8212B2E-04B6-4019-985A-EE209670121E}"/>
              </a:ext>
            </a:extLst>
          </p:cNvPr>
          <p:cNvSpPr/>
          <p:nvPr/>
        </p:nvSpPr>
        <p:spPr>
          <a:xfrm>
            <a:off x="6096000" y="791312"/>
            <a:ext cx="5118027" cy="5275375"/>
          </a:xfrm>
          <a:custGeom>
            <a:avLst/>
            <a:gdLst>
              <a:gd name="connsiteX0" fmla="*/ 1904126 w 5118027"/>
              <a:gd name="connsiteY0" fmla="*/ 98 h 5275375"/>
              <a:gd name="connsiteX1" fmla="*/ 2784101 w 5118027"/>
              <a:gd name="connsiteY1" fmla="*/ 258431 h 5275375"/>
              <a:gd name="connsiteX2" fmla="*/ 3476140 w 5118027"/>
              <a:gd name="connsiteY2" fmla="*/ 798916 h 5275375"/>
              <a:gd name="connsiteX3" fmla="*/ 4991762 w 5118027"/>
              <a:gd name="connsiteY3" fmla="*/ 2924824 h 5275375"/>
              <a:gd name="connsiteX4" fmla="*/ 1308514 w 5118027"/>
              <a:gd name="connsiteY4" fmla="*/ 5254915 h 5275375"/>
              <a:gd name="connsiteX5" fmla="*/ 759459 w 5118027"/>
              <a:gd name="connsiteY5" fmla="*/ 882991 h 5275375"/>
              <a:gd name="connsiteX6" fmla="*/ 1904126 w 5118027"/>
              <a:gd name="connsiteY6" fmla="*/ 98 h 527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8027" h="5275375">
                <a:moveTo>
                  <a:pt x="1904126" y="98"/>
                </a:moveTo>
                <a:cubicBezTo>
                  <a:pt x="2222356" y="-3977"/>
                  <a:pt x="2533881" y="119181"/>
                  <a:pt x="2784101" y="258431"/>
                </a:cubicBezTo>
                <a:cubicBezTo>
                  <a:pt x="3041471" y="402560"/>
                  <a:pt x="3270244" y="582722"/>
                  <a:pt x="3476140" y="798916"/>
                </a:cubicBezTo>
                <a:cubicBezTo>
                  <a:pt x="3910809" y="1267336"/>
                  <a:pt x="4345478" y="1771789"/>
                  <a:pt x="4991762" y="2924824"/>
                </a:cubicBezTo>
                <a:cubicBezTo>
                  <a:pt x="5712397" y="4209977"/>
                  <a:pt x="3195893" y="4966656"/>
                  <a:pt x="1308514" y="5254915"/>
                </a:cubicBezTo>
                <a:cubicBezTo>
                  <a:pt x="-578864" y="5543173"/>
                  <a:pt x="-109879" y="2720640"/>
                  <a:pt x="759459" y="882991"/>
                </a:cubicBezTo>
                <a:cubicBezTo>
                  <a:pt x="1074737" y="220897"/>
                  <a:pt x="1494973" y="5337"/>
                  <a:pt x="1904126" y="98"/>
                </a:cubicBezTo>
                <a:close/>
              </a:path>
            </a:pathLst>
          </a:cu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267934FB-B35E-4A7D-B797-C74C832D6C30}"/>
              </a:ext>
            </a:extLst>
          </p:cNvPr>
          <p:cNvSpPr txBox="1"/>
          <p:nvPr/>
        </p:nvSpPr>
        <p:spPr>
          <a:xfrm>
            <a:off x="747185" y="1324063"/>
            <a:ext cx="4151086" cy="769441"/>
          </a:xfrm>
          <a:prstGeom prst="rect">
            <a:avLst/>
          </a:prstGeom>
          <a:noFill/>
        </p:spPr>
        <p:txBody>
          <a:bodyPr wrap="square" rtlCol="0">
            <a:spAutoFit/>
          </a:bodyPr>
          <a:lstStyle/>
          <a:p>
            <a:r>
              <a:rPr lang="en-US" sz="4400" b="1" dirty="0" err="1">
                <a:latin typeface="+mj-lt"/>
                <a:ea typeface="Roboto" panose="02000000000000000000" pitchFamily="2" charset="0"/>
                <a:cs typeface="Lato" panose="020F0502020204030203" pitchFamily="34" charset="0"/>
              </a:rPr>
              <a:t>Reynald</a:t>
            </a:r>
            <a:endParaRPr lang="en-US" sz="4400" b="1" dirty="0">
              <a:latin typeface="+mj-lt"/>
              <a:ea typeface="Roboto" panose="02000000000000000000" pitchFamily="2" charset="0"/>
              <a:cs typeface="Lato" panose="020F0502020204030203" pitchFamily="34" charset="0"/>
            </a:endParaRPr>
          </a:p>
        </p:txBody>
      </p:sp>
      <p:sp>
        <p:nvSpPr>
          <p:cNvPr id="26" name="TextBox 25">
            <a:extLst>
              <a:ext uri="{FF2B5EF4-FFF2-40B4-BE49-F238E27FC236}">
                <a16:creationId xmlns:a16="http://schemas.microsoft.com/office/drawing/2014/main" id="{909DE029-E22E-45DE-B7C6-560CD66379F3}"/>
              </a:ext>
            </a:extLst>
          </p:cNvPr>
          <p:cNvSpPr txBox="1"/>
          <p:nvPr/>
        </p:nvSpPr>
        <p:spPr>
          <a:xfrm>
            <a:off x="747185" y="1956757"/>
            <a:ext cx="3907645" cy="369332"/>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The Company Founder</a:t>
            </a:r>
          </a:p>
        </p:txBody>
      </p:sp>
      <p:sp>
        <p:nvSpPr>
          <p:cNvPr id="27" name="TextBox 26">
            <a:extLst>
              <a:ext uri="{FF2B5EF4-FFF2-40B4-BE49-F238E27FC236}">
                <a16:creationId xmlns:a16="http://schemas.microsoft.com/office/drawing/2014/main" id="{8B77533D-9F4C-4682-BA74-932C713B57D5}"/>
              </a:ext>
            </a:extLst>
          </p:cNvPr>
          <p:cNvSpPr txBox="1"/>
          <p:nvPr/>
        </p:nvSpPr>
        <p:spPr>
          <a:xfrm>
            <a:off x="747185" y="1185563"/>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nvGrpSpPr>
          <p:cNvPr id="28" name="Group 27">
            <a:extLst>
              <a:ext uri="{FF2B5EF4-FFF2-40B4-BE49-F238E27FC236}">
                <a16:creationId xmlns:a16="http://schemas.microsoft.com/office/drawing/2014/main" id="{8AC87718-1A1B-4A83-9217-695F182F4B85}"/>
              </a:ext>
            </a:extLst>
          </p:cNvPr>
          <p:cNvGrpSpPr/>
          <p:nvPr/>
        </p:nvGrpSpPr>
        <p:grpSpPr>
          <a:xfrm>
            <a:off x="197419" y="255843"/>
            <a:ext cx="573206" cy="206693"/>
            <a:chOff x="122830" y="191069"/>
            <a:chExt cx="573206" cy="206693"/>
          </a:xfrm>
          <a:solidFill>
            <a:schemeClr val="accent1"/>
          </a:solidFill>
        </p:grpSpPr>
        <p:sp>
          <p:nvSpPr>
            <p:cNvPr id="29" name="Rectangle 28">
              <a:extLst>
                <a:ext uri="{FF2B5EF4-FFF2-40B4-BE49-F238E27FC236}">
                  <a16:creationId xmlns:a16="http://schemas.microsoft.com/office/drawing/2014/main" id="{FF05127B-3B7B-4936-9179-0E99CFA01310}"/>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CB0A7C08-D5F2-44C1-9489-BF22528F7852}"/>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B20242A-732A-4D04-8715-3B1F9726744D}"/>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2" name="Straight Connector 31">
            <a:extLst>
              <a:ext uri="{FF2B5EF4-FFF2-40B4-BE49-F238E27FC236}">
                <a16:creationId xmlns:a16="http://schemas.microsoft.com/office/drawing/2014/main" id="{15EB8288-D597-410D-BDBB-856453FC22F5}"/>
              </a:ext>
            </a:extLst>
          </p:cNvPr>
          <p:cNvCxnSpPr>
            <a:cxnSpLocks/>
          </p:cNvCxnSpPr>
          <p:nvPr/>
        </p:nvCxnSpPr>
        <p:spPr>
          <a:xfrm>
            <a:off x="374129" y="647888"/>
            <a:ext cx="0" cy="130886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Right Triangle 33">
            <a:extLst>
              <a:ext uri="{FF2B5EF4-FFF2-40B4-BE49-F238E27FC236}">
                <a16:creationId xmlns:a16="http://schemas.microsoft.com/office/drawing/2014/main" id="{81501170-21EC-4F0F-A401-49CDBAAFB050}"/>
              </a:ext>
            </a:extLst>
          </p:cNvPr>
          <p:cNvSpPr/>
          <p:nvPr/>
        </p:nvSpPr>
        <p:spPr>
          <a:xfrm rot="10800000">
            <a:off x="11214026" y="0"/>
            <a:ext cx="977973" cy="849492"/>
          </a:xfrm>
          <a:prstGeom prst="rtTriangl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6C1B743A-DC0E-41C3-88BB-82F228DDC1F9}"/>
              </a:ext>
            </a:extLst>
          </p:cNvPr>
          <p:cNvSpPr txBox="1"/>
          <p:nvPr/>
        </p:nvSpPr>
        <p:spPr>
          <a:xfrm>
            <a:off x="742899" y="3079337"/>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SAMPLE TEXT</a:t>
            </a:r>
          </a:p>
        </p:txBody>
      </p:sp>
      <p:sp>
        <p:nvSpPr>
          <p:cNvPr id="36" name="TextBox 35">
            <a:extLst>
              <a:ext uri="{FF2B5EF4-FFF2-40B4-BE49-F238E27FC236}">
                <a16:creationId xmlns:a16="http://schemas.microsoft.com/office/drawing/2014/main" id="{EBAFF968-553C-4D68-86B5-43BEFA04E311}"/>
              </a:ext>
            </a:extLst>
          </p:cNvPr>
          <p:cNvSpPr txBox="1"/>
          <p:nvPr/>
        </p:nvSpPr>
        <p:spPr>
          <a:xfrm>
            <a:off x="742899" y="3345256"/>
            <a:ext cx="4151086"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37" name="TextBox 36">
            <a:extLst>
              <a:ext uri="{FF2B5EF4-FFF2-40B4-BE49-F238E27FC236}">
                <a16:creationId xmlns:a16="http://schemas.microsoft.com/office/drawing/2014/main" id="{6167BB07-321A-42A6-8AB2-80D7C260FEA6}"/>
              </a:ext>
            </a:extLst>
          </p:cNvPr>
          <p:cNvSpPr txBox="1"/>
          <p:nvPr/>
        </p:nvSpPr>
        <p:spPr>
          <a:xfrm>
            <a:off x="742899" y="2527896"/>
            <a:ext cx="1747679" cy="584775"/>
          </a:xfrm>
          <a:prstGeom prst="rect">
            <a:avLst/>
          </a:prstGeom>
          <a:noFill/>
        </p:spPr>
        <p:txBody>
          <a:bodyPr wrap="square" rtlCol="0">
            <a:spAutoFit/>
          </a:bodyPr>
          <a:lstStyle/>
          <a:p>
            <a:r>
              <a:rPr lang="en-US" sz="3200" b="1" dirty="0">
                <a:solidFill>
                  <a:schemeClr val="accent1"/>
                </a:solidFill>
                <a:ea typeface="Roboto" panose="02000000000000000000" pitchFamily="2" charset="0"/>
                <a:cs typeface="Lato" panose="020F0502020204030203" pitchFamily="34" charset="0"/>
              </a:rPr>
              <a:t>10000$</a:t>
            </a:r>
          </a:p>
        </p:txBody>
      </p:sp>
      <p:graphicFrame>
        <p:nvGraphicFramePr>
          <p:cNvPr id="38" name="Chart 37">
            <a:extLst>
              <a:ext uri="{FF2B5EF4-FFF2-40B4-BE49-F238E27FC236}">
                <a16:creationId xmlns:a16="http://schemas.microsoft.com/office/drawing/2014/main" id="{C6D72574-4CC6-4A51-BFD2-6CA504A1271A}"/>
              </a:ext>
            </a:extLst>
          </p:cNvPr>
          <p:cNvGraphicFramePr/>
          <p:nvPr>
            <p:extLst>
              <p:ext uri="{D42A27DB-BD31-4B8C-83A1-F6EECF244321}">
                <p14:modId xmlns:p14="http://schemas.microsoft.com/office/powerpoint/2010/main" val="3720083582"/>
              </p:ext>
            </p:extLst>
          </p:nvPr>
        </p:nvGraphicFramePr>
        <p:xfrm>
          <a:off x="755010" y="4319838"/>
          <a:ext cx="4705777" cy="1832134"/>
        </p:xfrm>
        <a:graphic>
          <a:graphicData uri="http://schemas.openxmlformats.org/drawingml/2006/chart">
            <c:chart xmlns:c="http://schemas.openxmlformats.org/drawingml/2006/chart" xmlns:r="http://schemas.openxmlformats.org/officeDocument/2006/relationships" r:id="rId2"/>
          </a:graphicData>
        </a:graphic>
      </p:graphicFrame>
      <p:sp>
        <p:nvSpPr>
          <p:cNvPr id="41" name="Picture Placeholder 40">
            <a:extLst>
              <a:ext uri="{FF2B5EF4-FFF2-40B4-BE49-F238E27FC236}">
                <a16:creationId xmlns:a16="http://schemas.microsoft.com/office/drawing/2014/main" id="{6625AE65-081A-4758-93A3-1322FD04AE36}"/>
              </a:ext>
            </a:extLst>
          </p:cNvPr>
          <p:cNvSpPr>
            <a:spLocks noGrp="1"/>
          </p:cNvSpPr>
          <p:nvPr>
            <p:ph type="pic" sz="quarter" idx="10"/>
          </p:nvPr>
        </p:nvSpPr>
        <p:spPr/>
      </p:sp>
      <p:sp>
        <p:nvSpPr>
          <p:cNvPr id="15" name="Diamond 14">
            <a:extLst>
              <a:ext uri="{FF2B5EF4-FFF2-40B4-BE49-F238E27FC236}">
                <a16:creationId xmlns:a16="http://schemas.microsoft.com/office/drawing/2014/main" id="{97560229-22F7-4BE7-9CD2-0B55CE191A90}"/>
              </a:ext>
            </a:extLst>
          </p:cNvPr>
          <p:cNvSpPr/>
          <p:nvPr/>
        </p:nvSpPr>
        <p:spPr>
          <a:xfrm>
            <a:off x="5672525" y="3290157"/>
            <a:ext cx="1694084" cy="1694084"/>
          </a:xfrm>
          <a:prstGeom prst="diamond">
            <a:avLst/>
          </a:prstGeom>
          <a:gradFill>
            <a:gsLst>
              <a:gs pos="0">
                <a:schemeClr val="accent1">
                  <a:alpha val="75000"/>
                </a:schemeClr>
              </a:gs>
              <a:gs pos="100000">
                <a:schemeClr val="accent2"/>
              </a:gs>
            </a:gsLst>
            <a:lin ang="5400000" scaled="1"/>
          </a:gradFill>
          <a:ln w="28575">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iamond 15">
            <a:extLst>
              <a:ext uri="{FF2B5EF4-FFF2-40B4-BE49-F238E27FC236}">
                <a16:creationId xmlns:a16="http://schemas.microsoft.com/office/drawing/2014/main" id="{C5C72A1E-88CE-4A63-A5BB-EB675BF1CBA4}"/>
              </a:ext>
            </a:extLst>
          </p:cNvPr>
          <p:cNvSpPr/>
          <p:nvPr/>
        </p:nvSpPr>
        <p:spPr>
          <a:xfrm rot="1394540">
            <a:off x="5786984" y="1160074"/>
            <a:ext cx="1981601" cy="1981601"/>
          </a:xfrm>
          <a:prstGeom prst="diamond">
            <a:avLst/>
          </a:prstGeom>
          <a:gradFill>
            <a:gsLst>
              <a:gs pos="0">
                <a:schemeClr val="accent1">
                  <a:alpha val="75000"/>
                </a:schemeClr>
              </a:gs>
              <a:gs pos="100000">
                <a:schemeClr val="accent2"/>
              </a:gs>
            </a:gsLst>
            <a:lin ang="5400000" scaled="1"/>
          </a:gradFill>
          <a:ln w="28575">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iamond 16">
            <a:extLst>
              <a:ext uri="{FF2B5EF4-FFF2-40B4-BE49-F238E27FC236}">
                <a16:creationId xmlns:a16="http://schemas.microsoft.com/office/drawing/2014/main" id="{1057C411-0A56-487B-BF27-05870B0B0644}"/>
              </a:ext>
            </a:extLst>
          </p:cNvPr>
          <p:cNvSpPr/>
          <p:nvPr/>
        </p:nvSpPr>
        <p:spPr>
          <a:xfrm>
            <a:off x="4871786" y="2381476"/>
            <a:ext cx="1378361" cy="1378361"/>
          </a:xfrm>
          <a:prstGeom prst="diamond">
            <a:avLst/>
          </a:prstGeom>
          <a:gradFill>
            <a:gsLst>
              <a:gs pos="0">
                <a:schemeClr val="accent1">
                  <a:alpha val="75000"/>
                </a:schemeClr>
              </a:gs>
              <a:gs pos="100000">
                <a:schemeClr val="accent2"/>
              </a:gs>
            </a:gsLst>
            <a:lin ang="5400000" scaled="1"/>
          </a:gradFill>
          <a:ln w="19050">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hape 4827">
            <a:extLst>
              <a:ext uri="{FF2B5EF4-FFF2-40B4-BE49-F238E27FC236}">
                <a16:creationId xmlns:a16="http://schemas.microsoft.com/office/drawing/2014/main" id="{EA0CA714-9370-40E5-970C-0231D8DC10D8}"/>
              </a:ext>
            </a:extLst>
          </p:cNvPr>
          <p:cNvSpPr/>
          <p:nvPr/>
        </p:nvSpPr>
        <p:spPr>
          <a:xfrm>
            <a:off x="6473735" y="1846825"/>
            <a:ext cx="608097" cy="608097"/>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chemeClr val="bg1"/>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23" name="Shape 4828">
            <a:extLst>
              <a:ext uri="{FF2B5EF4-FFF2-40B4-BE49-F238E27FC236}">
                <a16:creationId xmlns:a16="http://schemas.microsoft.com/office/drawing/2014/main" id="{6FDAAD2E-93A8-4302-9BA7-7CF3888085D5}"/>
              </a:ext>
            </a:extLst>
          </p:cNvPr>
          <p:cNvSpPr/>
          <p:nvPr/>
        </p:nvSpPr>
        <p:spPr>
          <a:xfrm>
            <a:off x="6183552" y="3848949"/>
            <a:ext cx="580366" cy="580366"/>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bg1"/>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24" name="Shape 4832">
            <a:extLst>
              <a:ext uri="{FF2B5EF4-FFF2-40B4-BE49-F238E27FC236}">
                <a16:creationId xmlns:a16="http://schemas.microsoft.com/office/drawing/2014/main" id="{F95FCDBB-B883-4C88-B18C-6F1FF8CC079E}"/>
              </a:ext>
            </a:extLst>
          </p:cNvPr>
          <p:cNvSpPr/>
          <p:nvPr/>
        </p:nvSpPr>
        <p:spPr>
          <a:xfrm>
            <a:off x="5373864" y="2883554"/>
            <a:ext cx="374204" cy="374204"/>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bg1"/>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Tree>
    <p:extLst>
      <p:ext uri="{BB962C8B-B14F-4D97-AF65-F5344CB8AC3E}">
        <p14:creationId xmlns:p14="http://schemas.microsoft.com/office/powerpoint/2010/main" val="18349367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17F17080-8DA1-41DD-963F-9155181AB726}"/>
              </a:ext>
            </a:extLst>
          </p:cNvPr>
          <p:cNvSpPr>
            <a:spLocks noGrp="1"/>
          </p:cNvSpPr>
          <p:nvPr>
            <p:ph type="pic" sz="quarter" idx="10"/>
          </p:nvPr>
        </p:nvSpPr>
        <p:spPr/>
      </p:sp>
      <p:sp>
        <p:nvSpPr>
          <p:cNvPr id="4" name="Rectangle: Rounded Corners 3">
            <a:extLst>
              <a:ext uri="{FF2B5EF4-FFF2-40B4-BE49-F238E27FC236}">
                <a16:creationId xmlns:a16="http://schemas.microsoft.com/office/drawing/2014/main" id="{A5E17718-E9FC-4B78-A41C-AB456C90CE5C}"/>
              </a:ext>
            </a:extLst>
          </p:cNvPr>
          <p:cNvSpPr/>
          <p:nvPr/>
        </p:nvSpPr>
        <p:spPr>
          <a:xfrm>
            <a:off x="5896794" y="2361061"/>
            <a:ext cx="2572254" cy="3684417"/>
          </a:xfrm>
          <a:prstGeom prst="roundRect">
            <a:avLst/>
          </a:prstGeom>
          <a:gradFill>
            <a:gsLst>
              <a:gs pos="0">
                <a:schemeClr val="accent1">
                  <a:alpha val="75000"/>
                </a:schemeClr>
              </a:gs>
              <a:gs pos="100000">
                <a:schemeClr val="accent2"/>
              </a:gs>
            </a:gsLst>
            <a:lin ang="5400000" scaled="1"/>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20AD924E-9B95-4D30-AC66-393433BBE711}"/>
              </a:ext>
            </a:extLst>
          </p:cNvPr>
          <p:cNvSpPr/>
          <p:nvPr/>
        </p:nvSpPr>
        <p:spPr>
          <a:xfrm>
            <a:off x="8769822" y="2361061"/>
            <a:ext cx="2572255" cy="3684417"/>
          </a:xfrm>
          <a:prstGeom prst="roundRect">
            <a:avLst/>
          </a:prstGeom>
          <a:gradFill>
            <a:gsLst>
              <a:gs pos="0">
                <a:schemeClr val="accent1">
                  <a:alpha val="75000"/>
                </a:schemeClr>
              </a:gs>
              <a:gs pos="100000">
                <a:schemeClr val="accent2"/>
              </a:gs>
            </a:gsLst>
            <a:lin ang="5400000" scaled="1"/>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9ECDBDD-ECE2-4DBD-B356-17ED53FEA534}"/>
              </a:ext>
            </a:extLst>
          </p:cNvPr>
          <p:cNvSpPr txBox="1"/>
          <p:nvPr/>
        </p:nvSpPr>
        <p:spPr>
          <a:xfrm>
            <a:off x="544276" y="1762128"/>
            <a:ext cx="517185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Professional</a:t>
            </a:r>
          </a:p>
        </p:txBody>
      </p:sp>
      <p:sp>
        <p:nvSpPr>
          <p:cNvPr id="7" name="TextBox 6">
            <a:extLst>
              <a:ext uri="{FF2B5EF4-FFF2-40B4-BE49-F238E27FC236}">
                <a16:creationId xmlns:a16="http://schemas.microsoft.com/office/drawing/2014/main" id="{D3A0E2A0-7CC8-473B-B553-89E3C32BE4EC}"/>
              </a:ext>
            </a:extLst>
          </p:cNvPr>
          <p:cNvSpPr txBox="1"/>
          <p:nvPr/>
        </p:nvSpPr>
        <p:spPr>
          <a:xfrm>
            <a:off x="557924" y="2301566"/>
            <a:ext cx="5158211"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Team 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8" name="TextBox 7">
            <a:extLst>
              <a:ext uri="{FF2B5EF4-FFF2-40B4-BE49-F238E27FC236}">
                <a16:creationId xmlns:a16="http://schemas.microsoft.com/office/drawing/2014/main" id="{71750268-3035-4A0D-8325-4901C5D62BFB}"/>
              </a:ext>
            </a:extLst>
          </p:cNvPr>
          <p:cNvSpPr txBox="1"/>
          <p:nvPr/>
        </p:nvSpPr>
        <p:spPr>
          <a:xfrm>
            <a:off x="544277" y="1623628"/>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34" name="TextBox 33">
            <a:extLst>
              <a:ext uri="{FF2B5EF4-FFF2-40B4-BE49-F238E27FC236}">
                <a16:creationId xmlns:a16="http://schemas.microsoft.com/office/drawing/2014/main" id="{51B9643B-A594-4280-ADE9-D15FACFF99BC}"/>
              </a:ext>
            </a:extLst>
          </p:cNvPr>
          <p:cNvSpPr txBox="1"/>
          <p:nvPr/>
        </p:nvSpPr>
        <p:spPr>
          <a:xfrm>
            <a:off x="557924" y="4005669"/>
            <a:ext cx="4796982"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35" name="Flowchart: Terminator 34">
            <a:extLst>
              <a:ext uri="{FF2B5EF4-FFF2-40B4-BE49-F238E27FC236}">
                <a16:creationId xmlns:a16="http://schemas.microsoft.com/office/drawing/2014/main" id="{BC753814-0624-438F-A90A-1A4C54CFD8D8}"/>
              </a:ext>
            </a:extLst>
          </p:cNvPr>
          <p:cNvSpPr/>
          <p:nvPr/>
        </p:nvSpPr>
        <p:spPr>
          <a:xfrm>
            <a:off x="577411" y="5471886"/>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6" name="TextBox 35">
            <a:extLst>
              <a:ext uri="{FF2B5EF4-FFF2-40B4-BE49-F238E27FC236}">
                <a16:creationId xmlns:a16="http://schemas.microsoft.com/office/drawing/2014/main" id="{E1E8E480-DFA5-4C8F-BE07-C93BCCCC14A4}"/>
              </a:ext>
            </a:extLst>
          </p:cNvPr>
          <p:cNvSpPr txBox="1"/>
          <p:nvPr/>
        </p:nvSpPr>
        <p:spPr>
          <a:xfrm>
            <a:off x="6316020" y="3555838"/>
            <a:ext cx="1733803" cy="369332"/>
          </a:xfrm>
          <a:prstGeom prst="rect">
            <a:avLst/>
          </a:prstGeom>
          <a:noFill/>
        </p:spPr>
        <p:txBody>
          <a:bodyPr wrap="square" rtlCol="0">
            <a:spAutoFit/>
          </a:bodyPr>
          <a:lstStyle/>
          <a:p>
            <a:pPr algn="ctr"/>
            <a:r>
              <a:rPr lang="en-US" b="1" dirty="0" err="1">
                <a:solidFill>
                  <a:schemeClr val="bg1"/>
                </a:solidFill>
                <a:latin typeface="+mj-lt"/>
                <a:ea typeface="Roboto" panose="02000000000000000000" pitchFamily="2" charset="0"/>
                <a:cs typeface="Lato" panose="020F0502020204030203" pitchFamily="34" charset="0"/>
              </a:rPr>
              <a:t>Monsta</a:t>
            </a:r>
            <a:r>
              <a:rPr lang="en-US" b="1" dirty="0">
                <a:solidFill>
                  <a:schemeClr val="bg1"/>
                </a:solidFill>
                <a:latin typeface="+mj-lt"/>
                <a:ea typeface="Roboto" panose="02000000000000000000" pitchFamily="2" charset="0"/>
                <a:cs typeface="Lato" panose="020F0502020204030203" pitchFamily="34" charset="0"/>
              </a:rPr>
              <a:t> </a:t>
            </a:r>
          </a:p>
        </p:txBody>
      </p:sp>
      <p:sp>
        <p:nvSpPr>
          <p:cNvPr id="38" name="TextBox 37">
            <a:extLst>
              <a:ext uri="{FF2B5EF4-FFF2-40B4-BE49-F238E27FC236}">
                <a16:creationId xmlns:a16="http://schemas.microsoft.com/office/drawing/2014/main" id="{BF430EF0-0743-4324-9975-3CBA3A465DE6}"/>
              </a:ext>
            </a:extLst>
          </p:cNvPr>
          <p:cNvSpPr txBox="1"/>
          <p:nvPr/>
        </p:nvSpPr>
        <p:spPr>
          <a:xfrm>
            <a:off x="9189049" y="3555838"/>
            <a:ext cx="1733803"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Lucy D.</a:t>
            </a:r>
          </a:p>
        </p:txBody>
      </p:sp>
      <p:sp>
        <p:nvSpPr>
          <p:cNvPr id="39" name="TextBox 38">
            <a:extLst>
              <a:ext uri="{FF2B5EF4-FFF2-40B4-BE49-F238E27FC236}">
                <a16:creationId xmlns:a16="http://schemas.microsoft.com/office/drawing/2014/main" id="{F08D08BC-116F-4331-90D0-59C94B3BE577}"/>
              </a:ext>
            </a:extLst>
          </p:cNvPr>
          <p:cNvSpPr txBox="1"/>
          <p:nvPr/>
        </p:nvSpPr>
        <p:spPr>
          <a:xfrm>
            <a:off x="6062190" y="4038908"/>
            <a:ext cx="2241461" cy="886846"/>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a:t>
            </a:r>
            <a:r>
              <a:rPr lang="en-US" sz="1200" dirty="0">
                <a:solidFill>
                  <a:schemeClr val="bg1"/>
                </a:solidFill>
                <a:ea typeface="Lato" panose="020F0502020204030203" pitchFamily="34" charset="0"/>
                <a:cs typeface="Lato" panose="020F0502020204030203" pitchFamily="34" charset="0"/>
              </a:rPr>
              <a:t>.</a:t>
            </a:r>
          </a:p>
        </p:txBody>
      </p:sp>
      <p:sp>
        <p:nvSpPr>
          <p:cNvPr id="40" name="TextBox 39">
            <a:extLst>
              <a:ext uri="{FF2B5EF4-FFF2-40B4-BE49-F238E27FC236}">
                <a16:creationId xmlns:a16="http://schemas.microsoft.com/office/drawing/2014/main" id="{A8DC45EA-33C5-49CF-87C8-69225F3D5148}"/>
              </a:ext>
            </a:extLst>
          </p:cNvPr>
          <p:cNvSpPr txBox="1"/>
          <p:nvPr/>
        </p:nvSpPr>
        <p:spPr>
          <a:xfrm>
            <a:off x="8935218" y="4038908"/>
            <a:ext cx="2241461" cy="886846"/>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a:t>
            </a:r>
            <a:r>
              <a:rPr lang="en-US" sz="1200" dirty="0">
                <a:solidFill>
                  <a:schemeClr val="bg1"/>
                </a:solidFill>
                <a:ea typeface="Lato" panose="020F0502020204030203" pitchFamily="34" charset="0"/>
                <a:cs typeface="Lato" panose="020F0502020204030203" pitchFamily="34" charset="0"/>
              </a:rPr>
              <a:t>.</a:t>
            </a:r>
          </a:p>
        </p:txBody>
      </p:sp>
      <p:sp>
        <p:nvSpPr>
          <p:cNvPr id="41" name="Flowchart: Terminator 40">
            <a:extLst>
              <a:ext uri="{FF2B5EF4-FFF2-40B4-BE49-F238E27FC236}">
                <a16:creationId xmlns:a16="http://schemas.microsoft.com/office/drawing/2014/main" id="{05771894-D351-4165-9E5B-19B01B18C059}"/>
              </a:ext>
            </a:extLst>
          </p:cNvPr>
          <p:cNvSpPr/>
          <p:nvPr/>
        </p:nvSpPr>
        <p:spPr>
          <a:xfrm>
            <a:off x="6589242" y="5236369"/>
            <a:ext cx="1187355" cy="29929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solidFill>
                  <a:schemeClr val="tx1"/>
                </a:solidFill>
              </a:rPr>
              <a:t>MORE</a:t>
            </a:r>
          </a:p>
        </p:txBody>
      </p:sp>
      <p:sp>
        <p:nvSpPr>
          <p:cNvPr id="42" name="Flowchart: Terminator 41">
            <a:extLst>
              <a:ext uri="{FF2B5EF4-FFF2-40B4-BE49-F238E27FC236}">
                <a16:creationId xmlns:a16="http://schemas.microsoft.com/office/drawing/2014/main" id="{2AC84662-6376-47A8-8EDC-E1A852959AA6}"/>
              </a:ext>
            </a:extLst>
          </p:cNvPr>
          <p:cNvSpPr/>
          <p:nvPr/>
        </p:nvSpPr>
        <p:spPr>
          <a:xfrm>
            <a:off x="9462270" y="5218289"/>
            <a:ext cx="1187355" cy="29929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solidFill>
                  <a:schemeClr val="tx1"/>
                </a:solidFill>
              </a:rPr>
              <a:t>MORE</a:t>
            </a:r>
          </a:p>
        </p:txBody>
      </p:sp>
      <p:sp>
        <p:nvSpPr>
          <p:cNvPr id="46" name="Picture Placeholder 45">
            <a:extLst>
              <a:ext uri="{FF2B5EF4-FFF2-40B4-BE49-F238E27FC236}">
                <a16:creationId xmlns:a16="http://schemas.microsoft.com/office/drawing/2014/main" id="{E1190318-7723-48A8-BC6C-8F416EC9ADF4}"/>
              </a:ext>
            </a:extLst>
          </p:cNvPr>
          <p:cNvSpPr>
            <a:spLocks noGrp="1"/>
          </p:cNvSpPr>
          <p:nvPr>
            <p:ph type="pic" sz="quarter" idx="11"/>
          </p:nvPr>
        </p:nvSpPr>
        <p:spPr/>
      </p:sp>
      <p:sp>
        <p:nvSpPr>
          <p:cNvPr id="48" name="Picture Placeholder 47">
            <a:extLst>
              <a:ext uri="{FF2B5EF4-FFF2-40B4-BE49-F238E27FC236}">
                <a16:creationId xmlns:a16="http://schemas.microsoft.com/office/drawing/2014/main" id="{6E17F897-627A-425F-88C2-BEC60DD9CCE4}"/>
              </a:ext>
            </a:extLst>
          </p:cNvPr>
          <p:cNvSpPr>
            <a:spLocks noGrp="1"/>
          </p:cNvSpPr>
          <p:nvPr>
            <p:ph type="pic" sz="quarter" idx="12"/>
          </p:nvPr>
        </p:nvSpPr>
        <p:spPr/>
      </p:sp>
    </p:spTree>
    <p:extLst>
      <p:ext uri="{BB962C8B-B14F-4D97-AF65-F5344CB8AC3E}">
        <p14:creationId xmlns:p14="http://schemas.microsoft.com/office/powerpoint/2010/main" val="2896156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D6D2FE-F632-41B3-9CE7-B4879297FB5F}"/>
              </a:ext>
            </a:extLst>
          </p:cNvPr>
          <p:cNvSpPr txBox="1"/>
          <p:nvPr/>
        </p:nvSpPr>
        <p:spPr>
          <a:xfrm>
            <a:off x="1019887" y="2291870"/>
            <a:ext cx="413346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Hello!</a:t>
            </a:r>
          </a:p>
        </p:txBody>
      </p:sp>
      <p:grpSp>
        <p:nvGrpSpPr>
          <p:cNvPr id="4" name="Group 3">
            <a:extLst>
              <a:ext uri="{FF2B5EF4-FFF2-40B4-BE49-F238E27FC236}">
                <a16:creationId xmlns:a16="http://schemas.microsoft.com/office/drawing/2014/main" id="{DC0E6793-981A-41AA-B71A-655702169593}"/>
              </a:ext>
            </a:extLst>
          </p:cNvPr>
          <p:cNvGrpSpPr/>
          <p:nvPr/>
        </p:nvGrpSpPr>
        <p:grpSpPr>
          <a:xfrm>
            <a:off x="197419" y="255843"/>
            <a:ext cx="573206" cy="206693"/>
            <a:chOff x="122830" y="191069"/>
            <a:chExt cx="573206" cy="206693"/>
          </a:xfrm>
          <a:solidFill>
            <a:schemeClr val="accent1"/>
          </a:solidFill>
        </p:grpSpPr>
        <p:sp>
          <p:nvSpPr>
            <p:cNvPr id="5" name="Rectangle 4">
              <a:extLst>
                <a:ext uri="{FF2B5EF4-FFF2-40B4-BE49-F238E27FC236}">
                  <a16:creationId xmlns:a16="http://schemas.microsoft.com/office/drawing/2014/main" id="{875963E3-8A61-4FAB-8C19-4FDDC0B1AF16}"/>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DF845A2-1437-4987-97F9-A2EED33B7FD7}"/>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666AEC1-4611-407C-9A0C-2F230A2CBDCB}"/>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 name="Straight Connector 7">
            <a:extLst>
              <a:ext uri="{FF2B5EF4-FFF2-40B4-BE49-F238E27FC236}">
                <a16:creationId xmlns:a16="http://schemas.microsoft.com/office/drawing/2014/main" id="{E00CAFAB-A1D1-4C97-B8DE-0C50C2534718}"/>
              </a:ext>
            </a:extLst>
          </p:cNvPr>
          <p:cNvCxnSpPr>
            <a:cxnSpLocks/>
          </p:cNvCxnSpPr>
          <p:nvPr/>
        </p:nvCxnSpPr>
        <p:spPr>
          <a:xfrm>
            <a:off x="374129" y="647888"/>
            <a:ext cx="0" cy="224045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587529E-2986-4740-B074-D28AB9F54337}"/>
              </a:ext>
            </a:extLst>
          </p:cNvPr>
          <p:cNvGrpSpPr/>
          <p:nvPr/>
        </p:nvGrpSpPr>
        <p:grpSpPr>
          <a:xfrm>
            <a:off x="1054229" y="3283733"/>
            <a:ext cx="10083542" cy="1342818"/>
            <a:chOff x="1194058" y="3124076"/>
            <a:chExt cx="10083542" cy="1342818"/>
          </a:xfrm>
        </p:grpSpPr>
        <p:sp>
          <p:nvSpPr>
            <p:cNvPr id="10" name="TextBox 9">
              <a:extLst>
                <a:ext uri="{FF2B5EF4-FFF2-40B4-BE49-F238E27FC236}">
                  <a16:creationId xmlns:a16="http://schemas.microsoft.com/office/drawing/2014/main" id="{08DC6E55-FBEE-4BB5-BACA-7A58DC057842}"/>
                </a:ext>
              </a:extLst>
            </p:cNvPr>
            <p:cNvSpPr txBox="1"/>
            <p:nvPr/>
          </p:nvSpPr>
          <p:spPr>
            <a:xfrm>
              <a:off x="1194058" y="3124076"/>
              <a:ext cx="1008354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11" name="TextBox 10">
              <a:extLst>
                <a:ext uri="{FF2B5EF4-FFF2-40B4-BE49-F238E27FC236}">
                  <a16:creationId xmlns:a16="http://schemas.microsoft.com/office/drawing/2014/main" id="{3E487065-C0CC-4383-8DBA-23E5A8AD3AF0}"/>
                </a:ext>
              </a:extLst>
            </p:cNvPr>
            <p:cNvSpPr txBox="1"/>
            <p:nvPr/>
          </p:nvSpPr>
          <p:spPr>
            <a:xfrm>
              <a:off x="1194058" y="3857047"/>
              <a:ext cx="1008354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grpSp>
      <p:grpSp>
        <p:nvGrpSpPr>
          <p:cNvPr id="18" name="Group 17">
            <a:extLst>
              <a:ext uri="{FF2B5EF4-FFF2-40B4-BE49-F238E27FC236}">
                <a16:creationId xmlns:a16="http://schemas.microsoft.com/office/drawing/2014/main" id="{1433F53A-2D8F-4AA7-BF50-DA1625AC2A76}"/>
              </a:ext>
            </a:extLst>
          </p:cNvPr>
          <p:cNvGrpSpPr/>
          <p:nvPr/>
        </p:nvGrpSpPr>
        <p:grpSpPr>
          <a:xfrm>
            <a:off x="10801885" y="421924"/>
            <a:ext cx="1015986" cy="986710"/>
            <a:chOff x="10697043" y="382049"/>
            <a:chExt cx="1015986" cy="986710"/>
          </a:xfrm>
          <a:gradFill>
            <a:gsLst>
              <a:gs pos="0">
                <a:schemeClr val="accent1"/>
              </a:gs>
              <a:gs pos="100000">
                <a:schemeClr val="accent2"/>
              </a:gs>
            </a:gsLst>
            <a:lin ang="5400000" scaled="1"/>
          </a:gradFill>
        </p:grpSpPr>
        <p:sp>
          <p:nvSpPr>
            <p:cNvPr id="16" name="Rectangle 15">
              <a:extLst>
                <a:ext uri="{FF2B5EF4-FFF2-40B4-BE49-F238E27FC236}">
                  <a16:creationId xmlns:a16="http://schemas.microsoft.com/office/drawing/2014/main" id="{0116162C-92CB-4720-8755-AFCA53188B3B}"/>
                </a:ext>
              </a:extLst>
            </p:cNvPr>
            <p:cNvSpPr/>
            <p:nvPr/>
          </p:nvSpPr>
          <p:spPr>
            <a:xfrm>
              <a:off x="10987314" y="382049"/>
              <a:ext cx="725715" cy="7257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47A6E2-768D-4726-86EF-AF7D9C6F570D}"/>
                </a:ext>
              </a:extLst>
            </p:cNvPr>
            <p:cNvSpPr/>
            <p:nvPr/>
          </p:nvSpPr>
          <p:spPr>
            <a:xfrm>
              <a:off x="10697043" y="868031"/>
              <a:ext cx="500728" cy="500728"/>
            </a:xfrm>
            <a:prstGeom prst="rect">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31440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Picture Placeholder 45">
            <a:extLst>
              <a:ext uri="{FF2B5EF4-FFF2-40B4-BE49-F238E27FC236}">
                <a16:creationId xmlns:a16="http://schemas.microsoft.com/office/drawing/2014/main" id="{48E0CFBC-2EC2-498E-92B9-9F4E12EA81B2}"/>
              </a:ext>
            </a:extLst>
          </p:cNvPr>
          <p:cNvSpPr>
            <a:spLocks noGrp="1"/>
          </p:cNvSpPr>
          <p:nvPr>
            <p:ph type="pic" sz="quarter" idx="11"/>
          </p:nvPr>
        </p:nvSpPr>
        <p:spPr/>
      </p:sp>
      <p:sp>
        <p:nvSpPr>
          <p:cNvPr id="44" name="Picture Placeholder 43">
            <a:extLst>
              <a:ext uri="{FF2B5EF4-FFF2-40B4-BE49-F238E27FC236}">
                <a16:creationId xmlns:a16="http://schemas.microsoft.com/office/drawing/2014/main" id="{FCB47CC7-C793-4302-BC22-7E1C828989E5}"/>
              </a:ext>
            </a:extLst>
          </p:cNvPr>
          <p:cNvSpPr>
            <a:spLocks noGrp="1"/>
          </p:cNvSpPr>
          <p:nvPr>
            <p:ph type="pic" sz="quarter" idx="10"/>
          </p:nvPr>
        </p:nvSpPr>
        <p:spPr/>
      </p:sp>
      <p:sp>
        <p:nvSpPr>
          <p:cNvPr id="8" name="Rectangle 7">
            <a:extLst>
              <a:ext uri="{FF2B5EF4-FFF2-40B4-BE49-F238E27FC236}">
                <a16:creationId xmlns:a16="http://schemas.microsoft.com/office/drawing/2014/main" id="{7CEA4606-C68A-4F74-A6EB-5F15ACEAC553}"/>
              </a:ext>
            </a:extLst>
          </p:cNvPr>
          <p:cNvSpPr/>
          <p:nvPr/>
        </p:nvSpPr>
        <p:spPr>
          <a:xfrm>
            <a:off x="6096000" y="3429000"/>
            <a:ext cx="625316" cy="2282371"/>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FE11E87-3430-4F87-860E-1A1C2D8AD7D2}"/>
              </a:ext>
            </a:extLst>
          </p:cNvPr>
          <p:cNvSpPr/>
          <p:nvPr/>
        </p:nvSpPr>
        <p:spPr>
          <a:xfrm>
            <a:off x="5470684" y="1146628"/>
            <a:ext cx="625316" cy="2282371"/>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E292086-538F-41E8-B334-2EA50D3DC1D4}"/>
              </a:ext>
            </a:extLst>
          </p:cNvPr>
          <p:cNvSpPr/>
          <p:nvPr/>
        </p:nvSpPr>
        <p:spPr>
          <a:xfrm>
            <a:off x="-2" y="6498810"/>
            <a:ext cx="113501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C5E00502-4ED9-4286-B866-7B86A9C68EC0}"/>
              </a:ext>
            </a:extLst>
          </p:cNvPr>
          <p:cNvSpPr txBox="1"/>
          <p:nvPr/>
        </p:nvSpPr>
        <p:spPr>
          <a:xfrm rot="16200000">
            <a:off x="4787987" y="1995425"/>
            <a:ext cx="1950171" cy="584775"/>
          </a:xfrm>
          <a:prstGeom prst="rect">
            <a:avLst/>
          </a:prstGeom>
          <a:noFill/>
        </p:spPr>
        <p:txBody>
          <a:bodyPr wrap="square" rtlCol="0">
            <a:spAutoFit/>
          </a:bodyPr>
          <a:lstStyle/>
          <a:p>
            <a:pPr algn="ctr"/>
            <a:r>
              <a:rPr lang="en-US" sz="3200" b="1" dirty="0" err="1">
                <a:solidFill>
                  <a:schemeClr val="bg1"/>
                </a:solidFill>
                <a:latin typeface="+mj-lt"/>
                <a:ea typeface="Roboto" panose="02000000000000000000" pitchFamily="2" charset="0"/>
                <a:cs typeface="Lato" panose="020F0502020204030203" pitchFamily="34" charset="0"/>
              </a:rPr>
              <a:t>Qinny</a:t>
            </a:r>
            <a:endParaRPr lang="en-US" sz="3200" b="1" dirty="0">
              <a:solidFill>
                <a:schemeClr val="bg1"/>
              </a:solidFill>
              <a:latin typeface="+mj-lt"/>
              <a:ea typeface="Roboto" panose="02000000000000000000" pitchFamily="2" charset="0"/>
              <a:cs typeface="Lato" panose="020F0502020204030203" pitchFamily="34" charset="0"/>
            </a:endParaRPr>
          </a:p>
        </p:txBody>
      </p:sp>
      <p:sp>
        <p:nvSpPr>
          <p:cNvPr id="21" name="TextBox 20">
            <a:extLst>
              <a:ext uri="{FF2B5EF4-FFF2-40B4-BE49-F238E27FC236}">
                <a16:creationId xmlns:a16="http://schemas.microsoft.com/office/drawing/2014/main" id="{AABA2A25-EBDA-4BDC-9D3A-0EDBE89E2043}"/>
              </a:ext>
            </a:extLst>
          </p:cNvPr>
          <p:cNvSpPr txBox="1"/>
          <p:nvPr/>
        </p:nvSpPr>
        <p:spPr>
          <a:xfrm rot="5400000">
            <a:off x="5431459" y="4277797"/>
            <a:ext cx="1950171" cy="584775"/>
          </a:xfrm>
          <a:prstGeom prst="rect">
            <a:avLst/>
          </a:prstGeom>
          <a:noFill/>
        </p:spPr>
        <p:txBody>
          <a:bodyPr wrap="square" rtlCol="0">
            <a:spAutoFit/>
          </a:bodyPr>
          <a:lstStyle/>
          <a:p>
            <a:pPr algn="ctr"/>
            <a:r>
              <a:rPr lang="en-US" sz="3200" b="1" dirty="0">
                <a:solidFill>
                  <a:schemeClr val="bg1"/>
                </a:solidFill>
                <a:latin typeface="+mj-lt"/>
                <a:ea typeface="Roboto" panose="02000000000000000000" pitchFamily="2" charset="0"/>
                <a:cs typeface="Lato" panose="020F0502020204030203" pitchFamily="34" charset="0"/>
              </a:rPr>
              <a:t>Rowan</a:t>
            </a:r>
          </a:p>
        </p:txBody>
      </p:sp>
      <p:sp>
        <p:nvSpPr>
          <p:cNvPr id="22" name="TextBox 21">
            <a:extLst>
              <a:ext uri="{FF2B5EF4-FFF2-40B4-BE49-F238E27FC236}">
                <a16:creationId xmlns:a16="http://schemas.microsoft.com/office/drawing/2014/main" id="{89CB201A-BF59-456C-9EEA-B63675814B03}"/>
              </a:ext>
            </a:extLst>
          </p:cNvPr>
          <p:cNvSpPr txBox="1"/>
          <p:nvPr/>
        </p:nvSpPr>
        <p:spPr>
          <a:xfrm>
            <a:off x="625316" y="3833087"/>
            <a:ext cx="4796982" cy="609847"/>
          </a:xfrm>
          <a:prstGeom prst="rect">
            <a:avLst/>
          </a:prstGeom>
          <a:noFill/>
        </p:spPr>
        <p:txBody>
          <a:bodyPr wrap="square" rtlCol="0">
            <a:spAutoFit/>
          </a:bodyPr>
          <a:lstStyle/>
          <a:p>
            <a:pPr algn="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23" name="TextBox 22">
            <a:extLst>
              <a:ext uri="{FF2B5EF4-FFF2-40B4-BE49-F238E27FC236}">
                <a16:creationId xmlns:a16="http://schemas.microsoft.com/office/drawing/2014/main" id="{60E7BA05-30B3-44AD-896E-091DFF2D8EA1}"/>
              </a:ext>
            </a:extLst>
          </p:cNvPr>
          <p:cNvSpPr txBox="1"/>
          <p:nvPr/>
        </p:nvSpPr>
        <p:spPr>
          <a:xfrm>
            <a:off x="6698932" y="1289507"/>
            <a:ext cx="4604663"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grpSp>
        <p:nvGrpSpPr>
          <p:cNvPr id="24" name="Group 23">
            <a:extLst>
              <a:ext uri="{FF2B5EF4-FFF2-40B4-BE49-F238E27FC236}">
                <a16:creationId xmlns:a16="http://schemas.microsoft.com/office/drawing/2014/main" id="{5DD6567E-3D04-4BF6-A97D-A7B170289AAD}"/>
              </a:ext>
            </a:extLst>
          </p:cNvPr>
          <p:cNvGrpSpPr/>
          <p:nvPr/>
        </p:nvGrpSpPr>
        <p:grpSpPr>
          <a:xfrm>
            <a:off x="6698932" y="2519441"/>
            <a:ext cx="4309178" cy="461757"/>
            <a:chOff x="6017188" y="1938543"/>
            <a:chExt cx="3431612" cy="461757"/>
          </a:xfrm>
        </p:grpSpPr>
        <p:sp>
          <p:nvSpPr>
            <p:cNvPr id="25" name="TextBox 24">
              <a:extLst>
                <a:ext uri="{FF2B5EF4-FFF2-40B4-BE49-F238E27FC236}">
                  <a16:creationId xmlns:a16="http://schemas.microsoft.com/office/drawing/2014/main" id="{52BF1060-BFA6-4661-8A75-72243C6FB6E5}"/>
                </a:ext>
              </a:extLst>
            </p:cNvPr>
            <p:cNvSpPr txBox="1"/>
            <p:nvPr/>
          </p:nvSpPr>
          <p:spPr>
            <a:xfrm>
              <a:off x="6017188" y="1938543"/>
              <a:ext cx="2067007" cy="276999"/>
            </a:xfrm>
            <a:prstGeom prst="rect">
              <a:avLst/>
            </a:prstGeom>
            <a:noFill/>
          </p:spPr>
          <p:txBody>
            <a:bodyPr wrap="square" rtlCol="0">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YOUR TITLE HERE</a:t>
              </a:r>
            </a:p>
          </p:txBody>
        </p:sp>
        <p:sp>
          <p:nvSpPr>
            <p:cNvPr id="26" name="Rectangle 25">
              <a:extLst>
                <a:ext uri="{FF2B5EF4-FFF2-40B4-BE49-F238E27FC236}">
                  <a16:creationId xmlns:a16="http://schemas.microsoft.com/office/drawing/2014/main" id="{2113C005-9010-4832-B45E-BFAD4BE7823F}"/>
                </a:ext>
              </a:extLst>
            </p:cNvPr>
            <p:cNvSpPr/>
            <p:nvPr/>
          </p:nvSpPr>
          <p:spPr>
            <a:xfrm>
              <a:off x="6096000" y="2259000"/>
              <a:ext cx="3352800" cy="141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tx1"/>
                </a:solidFill>
              </a:endParaRPr>
            </a:p>
          </p:txBody>
        </p:sp>
        <p:sp>
          <p:nvSpPr>
            <p:cNvPr id="27" name="Rectangle 26">
              <a:extLst>
                <a:ext uri="{FF2B5EF4-FFF2-40B4-BE49-F238E27FC236}">
                  <a16:creationId xmlns:a16="http://schemas.microsoft.com/office/drawing/2014/main" id="{7A6E183E-4C28-4B2B-8B08-567B4FEE95E7}"/>
                </a:ext>
              </a:extLst>
            </p:cNvPr>
            <p:cNvSpPr/>
            <p:nvPr/>
          </p:nvSpPr>
          <p:spPr>
            <a:xfrm>
              <a:off x="6098185" y="2254804"/>
              <a:ext cx="2628000" cy="141300"/>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tx1"/>
                </a:solidFill>
              </a:endParaRPr>
            </a:p>
          </p:txBody>
        </p:sp>
      </p:grpSp>
      <p:grpSp>
        <p:nvGrpSpPr>
          <p:cNvPr id="28" name="Group 27">
            <a:extLst>
              <a:ext uri="{FF2B5EF4-FFF2-40B4-BE49-F238E27FC236}">
                <a16:creationId xmlns:a16="http://schemas.microsoft.com/office/drawing/2014/main" id="{39C99977-B018-4787-8207-7F36FB00AEA1}"/>
              </a:ext>
            </a:extLst>
          </p:cNvPr>
          <p:cNvGrpSpPr/>
          <p:nvPr/>
        </p:nvGrpSpPr>
        <p:grpSpPr>
          <a:xfrm>
            <a:off x="6698932" y="1982351"/>
            <a:ext cx="4309178" cy="457925"/>
            <a:chOff x="6017188" y="1942375"/>
            <a:chExt cx="3431612" cy="457925"/>
          </a:xfrm>
        </p:grpSpPr>
        <p:sp>
          <p:nvSpPr>
            <p:cNvPr id="29" name="TextBox 28">
              <a:extLst>
                <a:ext uri="{FF2B5EF4-FFF2-40B4-BE49-F238E27FC236}">
                  <a16:creationId xmlns:a16="http://schemas.microsoft.com/office/drawing/2014/main" id="{90F9CFDF-EDB3-46CE-AF51-5DEE72803E31}"/>
                </a:ext>
              </a:extLst>
            </p:cNvPr>
            <p:cNvSpPr txBox="1"/>
            <p:nvPr/>
          </p:nvSpPr>
          <p:spPr>
            <a:xfrm>
              <a:off x="6017188" y="1942375"/>
              <a:ext cx="2067007" cy="276999"/>
            </a:xfrm>
            <a:prstGeom prst="rect">
              <a:avLst/>
            </a:prstGeom>
            <a:noFill/>
          </p:spPr>
          <p:txBody>
            <a:bodyPr wrap="square" rtlCol="0">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YOUR TITLE HERE</a:t>
              </a:r>
            </a:p>
          </p:txBody>
        </p:sp>
        <p:sp>
          <p:nvSpPr>
            <p:cNvPr id="30" name="Rectangle 29">
              <a:extLst>
                <a:ext uri="{FF2B5EF4-FFF2-40B4-BE49-F238E27FC236}">
                  <a16:creationId xmlns:a16="http://schemas.microsoft.com/office/drawing/2014/main" id="{1FE4CBA8-22C0-4002-828F-437249708278}"/>
                </a:ext>
              </a:extLst>
            </p:cNvPr>
            <p:cNvSpPr/>
            <p:nvPr/>
          </p:nvSpPr>
          <p:spPr>
            <a:xfrm>
              <a:off x="6096000" y="2259000"/>
              <a:ext cx="3352800" cy="141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tx1"/>
                </a:solidFill>
              </a:endParaRPr>
            </a:p>
          </p:txBody>
        </p:sp>
        <p:sp>
          <p:nvSpPr>
            <p:cNvPr id="31" name="Rectangle 30">
              <a:extLst>
                <a:ext uri="{FF2B5EF4-FFF2-40B4-BE49-F238E27FC236}">
                  <a16:creationId xmlns:a16="http://schemas.microsoft.com/office/drawing/2014/main" id="{094FD30E-1A22-4B40-9473-28DAF3A6868E}"/>
                </a:ext>
              </a:extLst>
            </p:cNvPr>
            <p:cNvSpPr/>
            <p:nvPr/>
          </p:nvSpPr>
          <p:spPr>
            <a:xfrm>
              <a:off x="6098185" y="2262741"/>
              <a:ext cx="2628000" cy="137559"/>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tx1"/>
                </a:solidFill>
              </a:endParaRPr>
            </a:p>
          </p:txBody>
        </p:sp>
      </p:grpSp>
      <p:grpSp>
        <p:nvGrpSpPr>
          <p:cNvPr id="32" name="Group 31">
            <a:extLst>
              <a:ext uri="{FF2B5EF4-FFF2-40B4-BE49-F238E27FC236}">
                <a16:creationId xmlns:a16="http://schemas.microsoft.com/office/drawing/2014/main" id="{986B1A82-5831-45A2-AEFF-9EA7DEF43DC8}"/>
              </a:ext>
            </a:extLst>
          </p:cNvPr>
          <p:cNvGrpSpPr/>
          <p:nvPr/>
        </p:nvGrpSpPr>
        <p:grpSpPr>
          <a:xfrm>
            <a:off x="939800" y="5136412"/>
            <a:ext cx="4482498" cy="461757"/>
            <a:chOff x="6017188" y="1938543"/>
            <a:chExt cx="3431612" cy="461757"/>
          </a:xfrm>
        </p:grpSpPr>
        <p:sp>
          <p:nvSpPr>
            <p:cNvPr id="33" name="TextBox 32">
              <a:extLst>
                <a:ext uri="{FF2B5EF4-FFF2-40B4-BE49-F238E27FC236}">
                  <a16:creationId xmlns:a16="http://schemas.microsoft.com/office/drawing/2014/main" id="{928F38D0-F8C4-41A1-A8AC-8979DC6AA512}"/>
                </a:ext>
              </a:extLst>
            </p:cNvPr>
            <p:cNvSpPr txBox="1"/>
            <p:nvPr/>
          </p:nvSpPr>
          <p:spPr>
            <a:xfrm>
              <a:off x="6017188" y="1938543"/>
              <a:ext cx="2067007" cy="276999"/>
            </a:xfrm>
            <a:prstGeom prst="rect">
              <a:avLst/>
            </a:prstGeom>
            <a:noFill/>
          </p:spPr>
          <p:txBody>
            <a:bodyPr wrap="square" rtlCol="0">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YOUR TITLE HERE</a:t>
              </a:r>
            </a:p>
          </p:txBody>
        </p:sp>
        <p:sp>
          <p:nvSpPr>
            <p:cNvPr id="34" name="Rectangle 33">
              <a:extLst>
                <a:ext uri="{FF2B5EF4-FFF2-40B4-BE49-F238E27FC236}">
                  <a16:creationId xmlns:a16="http://schemas.microsoft.com/office/drawing/2014/main" id="{8A08784E-55BD-4398-9C1F-D8DA3DF4E52C}"/>
                </a:ext>
              </a:extLst>
            </p:cNvPr>
            <p:cNvSpPr/>
            <p:nvPr/>
          </p:nvSpPr>
          <p:spPr>
            <a:xfrm>
              <a:off x="6096000" y="2259000"/>
              <a:ext cx="3352800" cy="141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tx1"/>
                </a:solidFill>
              </a:endParaRPr>
            </a:p>
          </p:txBody>
        </p:sp>
        <p:sp>
          <p:nvSpPr>
            <p:cNvPr id="35" name="Rectangle 34">
              <a:extLst>
                <a:ext uri="{FF2B5EF4-FFF2-40B4-BE49-F238E27FC236}">
                  <a16:creationId xmlns:a16="http://schemas.microsoft.com/office/drawing/2014/main" id="{A182A935-6012-494B-802A-6199FC7E6D21}"/>
                </a:ext>
              </a:extLst>
            </p:cNvPr>
            <p:cNvSpPr/>
            <p:nvPr/>
          </p:nvSpPr>
          <p:spPr>
            <a:xfrm>
              <a:off x="6098185" y="2254804"/>
              <a:ext cx="2628000" cy="141300"/>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tx1"/>
                </a:solidFill>
              </a:endParaRPr>
            </a:p>
          </p:txBody>
        </p:sp>
      </p:grpSp>
      <p:grpSp>
        <p:nvGrpSpPr>
          <p:cNvPr id="36" name="Group 35">
            <a:extLst>
              <a:ext uri="{FF2B5EF4-FFF2-40B4-BE49-F238E27FC236}">
                <a16:creationId xmlns:a16="http://schemas.microsoft.com/office/drawing/2014/main" id="{C01D89E6-95A9-4F34-988F-608BB236094A}"/>
              </a:ext>
            </a:extLst>
          </p:cNvPr>
          <p:cNvGrpSpPr/>
          <p:nvPr/>
        </p:nvGrpSpPr>
        <p:grpSpPr>
          <a:xfrm>
            <a:off x="939800" y="4599322"/>
            <a:ext cx="4482498" cy="457925"/>
            <a:chOff x="6017188" y="1942375"/>
            <a:chExt cx="3431612" cy="457925"/>
          </a:xfrm>
        </p:grpSpPr>
        <p:sp>
          <p:nvSpPr>
            <p:cNvPr id="37" name="TextBox 36">
              <a:extLst>
                <a:ext uri="{FF2B5EF4-FFF2-40B4-BE49-F238E27FC236}">
                  <a16:creationId xmlns:a16="http://schemas.microsoft.com/office/drawing/2014/main" id="{A90B4BB5-AA98-445E-9A32-E66516810791}"/>
                </a:ext>
              </a:extLst>
            </p:cNvPr>
            <p:cNvSpPr txBox="1"/>
            <p:nvPr/>
          </p:nvSpPr>
          <p:spPr>
            <a:xfrm>
              <a:off x="6017188" y="1942375"/>
              <a:ext cx="2067007" cy="276999"/>
            </a:xfrm>
            <a:prstGeom prst="rect">
              <a:avLst/>
            </a:prstGeom>
            <a:noFill/>
          </p:spPr>
          <p:txBody>
            <a:bodyPr wrap="square" rtlCol="0">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YOUR TITLE HERE</a:t>
              </a:r>
            </a:p>
          </p:txBody>
        </p:sp>
        <p:sp>
          <p:nvSpPr>
            <p:cNvPr id="38" name="Rectangle 37">
              <a:extLst>
                <a:ext uri="{FF2B5EF4-FFF2-40B4-BE49-F238E27FC236}">
                  <a16:creationId xmlns:a16="http://schemas.microsoft.com/office/drawing/2014/main" id="{6FB7F9E5-AB32-4D95-8F4C-A2B6A4EC0E5F}"/>
                </a:ext>
              </a:extLst>
            </p:cNvPr>
            <p:cNvSpPr/>
            <p:nvPr/>
          </p:nvSpPr>
          <p:spPr>
            <a:xfrm>
              <a:off x="6096000" y="2259000"/>
              <a:ext cx="3352800" cy="141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tx1"/>
                </a:solidFill>
              </a:endParaRPr>
            </a:p>
          </p:txBody>
        </p:sp>
        <p:sp>
          <p:nvSpPr>
            <p:cNvPr id="39" name="Rectangle 38">
              <a:extLst>
                <a:ext uri="{FF2B5EF4-FFF2-40B4-BE49-F238E27FC236}">
                  <a16:creationId xmlns:a16="http://schemas.microsoft.com/office/drawing/2014/main" id="{B2EAC4DB-7A68-4FFA-B264-631DB0FCEC34}"/>
                </a:ext>
              </a:extLst>
            </p:cNvPr>
            <p:cNvSpPr/>
            <p:nvPr/>
          </p:nvSpPr>
          <p:spPr>
            <a:xfrm>
              <a:off x="6098185" y="2262741"/>
              <a:ext cx="2628000" cy="137559"/>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solidFill>
                  <a:schemeClr val="tx1"/>
                </a:solidFill>
              </a:endParaRPr>
            </a:p>
          </p:txBody>
        </p:sp>
      </p:grpSp>
      <p:sp>
        <p:nvSpPr>
          <p:cNvPr id="40" name="TextBox 39">
            <a:extLst>
              <a:ext uri="{FF2B5EF4-FFF2-40B4-BE49-F238E27FC236}">
                <a16:creationId xmlns:a16="http://schemas.microsoft.com/office/drawing/2014/main" id="{42887F17-1888-4011-8A64-B416B23CA2FE}"/>
              </a:ext>
            </a:extLst>
          </p:cNvPr>
          <p:cNvSpPr txBox="1"/>
          <p:nvPr/>
        </p:nvSpPr>
        <p:spPr>
          <a:xfrm>
            <a:off x="166393" y="1872571"/>
            <a:ext cx="2595603" cy="830997"/>
          </a:xfrm>
          <a:prstGeom prst="rect">
            <a:avLst/>
          </a:prstGeom>
          <a:noFill/>
        </p:spPr>
        <p:txBody>
          <a:bodyPr wrap="square" rtlCol="0">
            <a:spAutoFit/>
          </a:bodyPr>
          <a:lstStyle/>
          <a:p>
            <a:r>
              <a:rPr lang="en-US" sz="1200" b="1" dirty="0">
                <a:latin typeface="Open Sans" panose="020B0606030504020204" pitchFamily="34" charset="0"/>
                <a:ea typeface="Open Sans" panose="020B0606030504020204" pitchFamily="34" charset="0"/>
                <a:cs typeface="Open Sans" panose="020B0606030504020204" pitchFamily="34" charset="0"/>
              </a:rPr>
              <a:t>“ I WANT TO LIVE LONGER AND CAPTURE EVERY MEMORY THROUGH THE VARIOUS PHOTOS WE TAKE TOGETHER.”</a:t>
            </a:r>
          </a:p>
        </p:txBody>
      </p:sp>
      <p:sp>
        <p:nvSpPr>
          <p:cNvPr id="41" name="TextBox 40">
            <a:extLst>
              <a:ext uri="{FF2B5EF4-FFF2-40B4-BE49-F238E27FC236}">
                <a16:creationId xmlns:a16="http://schemas.microsoft.com/office/drawing/2014/main" id="{ACE32607-E6EA-4C4E-9DD6-E3DA1156DF3E}"/>
              </a:ext>
            </a:extLst>
          </p:cNvPr>
          <p:cNvSpPr txBox="1"/>
          <p:nvPr/>
        </p:nvSpPr>
        <p:spPr>
          <a:xfrm>
            <a:off x="9294535" y="4247018"/>
            <a:ext cx="2414257" cy="646331"/>
          </a:xfrm>
          <a:prstGeom prst="rect">
            <a:avLst/>
          </a:prstGeom>
          <a:noFill/>
        </p:spPr>
        <p:txBody>
          <a:bodyPr wrap="square" rtlCol="0">
            <a:spAutoFit/>
          </a:bodyPr>
          <a:lstStyle/>
          <a:p>
            <a:pPr algn="r"/>
            <a:r>
              <a:rPr lang="en-US" sz="1200" b="1" dirty="0">
                <a:latin typeface="Open Sans" panose="020B0606030504020204" pitchFamily="34" charset="0"/>
                <a:ea typeface="Open Sans" panose="020B0606030504020204" pitchFamily="34" charset="0"/>
                <a:cs typeface="Open Sans" panose="020B0606030504020204" pitchFamily="34" charset="0"/>
              </a:rPr>
              <a:t>“ LOOK AHEAD, HOW WIDE AND BEAUTYFUL THIS WORLD IS NOT ?”</a:t>
            </a:r>
          </a:p>
        </p:txBody>
      </p:sp>
    </p:spTree>
    <p:extLst>
      <p:ext uri="{BB962C8B-B14F-4D97-AF65-F5344CB8AC3E}">
        <p14:creationId xmlns:p14="http://schemas.microsoft.com/office/powerpoint/2010/main" val="15416416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20BF600-A886-475E-99BF-33C9009D17CC}"/>
              </a:ext>
            </a:extLst>
          </p:cNvPr>
          <p:cNvSpPr/>
          <p:nvPr/>
        </p:nvSpPr>
        <p:spPr>
          <a:xfrm>
            <a:off x="6415314" y="2728685"/>
            <a:ext cx="4383314" cy="3222171"/>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A106AFE-DA90-4854-A832-85728EA1F260}"/>
              </a:ext>
            </a:extLst>
          </p:cNvPr>
          <p:cNvSpPr/>
          <p:nvPr/>
        </p:nvSpPr>
        <p:spPr>
          <a:xfrm>
            <a:off x="1603829" y="2728685"/>
            <a:ext cx="4383314" cy="3222171"/>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8405886-FC9D-4057-888C-51808F8DADF5}"/>
              </a:ext>
            </a:extLst>
          </p:cNvPr>
          <p:cNvSpPr txBox="1"/>
          <p:nvPr/>
        </p:nvSpPr>
        <p:spPr>
          <a:xfrm>
            <a:off x="1603828" y="1045644"/>
            <a:ext cx="517185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Professional</a:t>
            </a:r>
          </a:p>
        </p:txBody>
      </p:sp>
      <p:sp>
        <p:nvSpPr>
          <p:cNvPr id="12" name="TextBox 11">
            <a:extLst>
              <a:ext uri="{FF2B5EF4-FFF2-40B4-BE49-F238E27FC236}">
                <a16:creationId xmlns:a16="http://schemas.microsoft.com/office/drawing/2014/main" id="{186E452A-0A58-4938-909D-A7EB5207C841}"/>
              </a:ext>
            </a:extLst>
          </p:cNvPr>
          <p:cNvSpPr txBox="1"/>
          <p:nvPr/>
        </p:nvSpPr>
        <p:spPr>
          <a:xfrm>
            <a:off x="1617476" y="1585082"/>
            <a:ext cx="5158211"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Team 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3" name="TextBox 12">
            <a:extLst>
              <a:ext uri="{FF2B5EF4-FFF2-40B4-BE49-F238E27FC236}">
                <a16:creationId xmlns:a16="http://schemas.microsoft.com/office/drawing/2014/main" id="{F7C53AC1-BCD4-4AA5-A4E2-711CCA1F36A4}"/>
              </a:ext>
            </a:extLst>
          </p:cNvPr>
          <p:cNvSpPr txBox="1"/>
          <p:nvPr/>
        </p:nvSpPr>
        <p:spPr>
          <a:xfrm>
            <a:off x="1603829" y="907144"/>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nvGrpSpPr>
          <p:cNvPr id="14" name="Group 13">
            <a:extLst>
              <a:ext uri="{FF2B5EF4-FFF2-40B4-BE49-F238E27FC236}">
                <a16:creationId xmlns:a16="http://schemas.microsoft.com/office/drawing/2014/main" id="{E5C4DA61-8880-49CA-97C2-42AEB8CE5E86}"/>
              </a:ext>
            </a:extLst>
          </p:cNvPr>
          <p:cNvGrpSpPr/>
          <p:nvPr/>
        </p:nvGrpSpPr>
        <p:grpSpPr>
          <a:xfrm>
            <a:off x="197419" y="255843"/>
            <a:ext cx="573206" cy="206693"/>
            <a:chOff x="122830" y="191069"/>
            <a:chExt cx="573206" cy="206693"/>
          </a:xfrm>
          <a:solidFill>
            <a:schemeClr val="accent1"/>
          </a:solidFill>
        </p:grpSpPr>
        <p:sp>
          <p:nvSpPr>
            <p:cNvPr id="15" name="Rectangle 14">
              <a:extLst>
                <a:ext uri="{FF2B5EF4-FFF2-40B4-BE49-F238E27FC236}">
                  <a16:creationId xmlns:a16="http://schemas.microsoft.com/office/drawing/2014/main" id="{C38ED387-C6C1-4EC3-9BC7-11D5A4F6A1C4}"/>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607F0F0-1097-4C6C-AD73-786386EE977D}"/>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3EEAAAA-00A0-434F-AC47-07670E7E37F2}"/>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8" name="Straight Connector 17">
            <a:extLst>
              <a:ext uri="{FF2B5EF4-FFF2-40B4-BE49-F238E27FC236}">
                <a16:creationId xmlns:a16="http://schemas.microsoft.com/office/drawing/2014/main" id="{91D4311B-4E19-42EB-9EB4-4BA9C100CDC9}"/>
              </a:ext>
            </a:extLst>
          </p:cNvPr>
          <p:cNvCxnSpPr>
            <a:cxnSpLocks/>
          </p:cNvCxnSpPr>
          <p:nvPr/>
        </p:nvCxnSpPr>
        <p:spPr>
          <a:xfrm>
            <a:off x="374129" y="647888"/>
            <a:ext cx="0" cy="93719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21D473F0-26BC-4995-A8BF-E005DC452053}"/>
              </a:ext>
            </a:extLst>
          </p:cNvPr>
          <p:cNvSpPr txBox="1"/>
          <p:nvPr/>
        </p:nvSpPr>
        <p:spPr>
          <a:xfrm>
            <a:off x="6415314" y="1003159"/>
            <a:ext cx="4383314"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28" name="TextBox 27">
            <a:extLst>
              <a:ext uri="{FF2B5EF4-FFF2-40B4-BE49-F238E27FC236}">
                <a16:creationId xmlns:a16="http://schemas.microsoft.com/office/drawing/2014/main" id="{A8FD2620-B815-4038-98A5-38CC0F1EE5FD}"/>
              </a:ext>
            </a:extLst>
          </p:cNvPr>
          <p:cNvSpPr txBox="1"/>
          <p:nvPr/>
        </p:nvSpPr>
        <p:spPr>
          <a:xfrm>
            <a:off x="2591865" y="3879312"/>
            <a:ext cx="2662524" cy="1163845"/>
          </a:xfrm>
          <a:prstGeom prst="rect">
            <a:avLst/>
          </a:prstGeom>
          <a:noFill/>
        </p:spPr>
        <p:txBody>
          <a:bodyPr wrap="square" rtlCol="0">
            <a:spAutoFit/>
          </a:bodyPr>
          <a:lstStyle/>
          <a:p>
            <a:pP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solidFill>
                <a:schemeClr val="bg1"/>
              </a:solidFill>
              <a:ea typeface="Lato" panose="020F0502020204030203" pitchFamily="34" charset="0"/>
              <a:cs typeface="Lato" panose="020F0502020204030203" pitchFamily="34" charset="0"/>
            </a:endParaRPr>
          </a:p>
        </p:txBody>
      </p:sp>
      <p:sp>
        <p:nvSpPr>
          <p:cNvPr id="29" name="TextBox 28">
            <a:extLst>
              <a:ext uri="{FF2B5EF4-FFF2-40B4-BE49-F238E27FC236}">
                <a16:creationId xmlns:a16="http://schemas.microsoft.com/office/drawing/2014/main" id="{84007725-4E29-4C04-8C95-64BB48C884E2}"/>
              </a:ext>
            </a:extLst>
          </p:cNvPr>
          <p:cNvSpPr txBox="1"/>
          <p:nvPr/>
        </p:nvSpPr>
        <p:spPr>
          <a:xfrm>
            <a:off x="2591864" y="3183192"/>
            <a:ext cx="1733803" cy="369332"/>
          </a:xfrm>
          <a:prstGeom prst="rect">
            <a:avLst/>
          </a:prstGeom>
          <a:noFill/>
        </p:spPr>
        <p:txBody>
          <a:bodyPr wrap="square" rtlCol="0">
            <a:spAutoFit/>
          </a:bodyPr>
          <a:lstStyle/>
          <a:p>
            <a:r>
              <a:rPr lang="en-US" b="1" dirty="0">
                <a:solidFill>
                  <a:schemeClr val="bg1"/>
                </a:solidFill>
                <a:latin typeface="+mj-lt"/>
                <a:ea typeface="Roboto" panose="02000000000000000000" pitchFamily="2" charset="0"/>
                <a:cs typeface="Lato" panose="020F0502020204030203" pitchFamily="34" charset="0"/>
              </a:rPr>
              <a:t>Williams</a:t>
            </a:r>
          </a:p>
        </p:txBody>
      </p:sp>
      <p:sp>
        <p:nvSpPr>
          <p:cNvPr id="31" name="TextBox 30">
            <a:extLst>
              <a:ext uri="{FF2B5EF4-FFF2-40B4-BE49-F238E27FC236}">
                <a16:creationId xmlns:a16="http://schemas.microsoft.com/office/drawing/2014/main" id="{935BB343-2233-42FD-8904-7DF0F26B79BF}"/>
              </a:ext>
            </a:extLst>
          </p:cNvPr>
          <p:cNvSpPr txBox="1"/>
          <p:nvPr/>
        </p:nvSpPr>
        <p:spPr>
          <a:xfrm>
            <a:off x="2609586" y="3428880"/>
            <a:ext cx="1733803" cy="369332"/>
          </a:xfrm>
          <a:prstGeom prst="rect">
            <a:avLst/>
          </a:prstGeom>
          <a:noFill/>
        </p:spPr>
        <p:txBody>
          <a:bodyPr wrap="square" rtlCol="0">
            <a:spAutoFit/>
          </a:bodyPr>
          <a:lstStyle/>
          <a:p>
            <a:r>
              <a:rPr lang="en-US" b="1" dirty="0">
                <a:solidFill>
                  <a:schemeClr val="bg1"/>
                </a:solidFill>
                <a:latin typeface="+mj-lt"/>
                <a:ea typeface="Roboto" panose="02000000000000000000" pitchFamily="2" charset="0"/>
                <a:cs typeface="Lato" panose="020F0502020204030203" pitchFamily="34" charset="0"/>
              </a:rPr>
              <a:t>Manager</a:t>
            </a:r>
          </a:p>
        </p:txBody>
      </p:sp>
      <p:sp>
        <p:nvSpPr>
          <p:cNvPr id="32" name="Flowchart: Terminator 31">
            <a:extLst>
              <a:ext uri="{FF2B5EF4-FFF2-40B4-BE49-F238E27FC236}">
                <a16:creationId xmlns:a16="http://schemas.microsoft.com/office/drawing/2014/main" id="{64A0724B-4177-4F92-91A9-F9386A21EDB0}"/>
              </a:ext>
            </a:extLst>
          </p:cNvPr>
          <p:cNvSpPr/>
          <p:nvPr/>
        </p:nvSpPr>
        <p:spPr>
          <a:xfrm>
            <a:off x="2591864" y="5272918"/>
            <a:ext cx="1187355" cy="29929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solidFill>
                  <a:schemeClr val="tx1"/>
                </a:solidFill>
              </a:rPr>
              <a:t>MORE</a:t>
            </a:r>
          </a:p>
        </p:txBody>
      </p:sp>
      <p:sp>
        <p:nvSpPr>
          <p:cNvPr id="33" name="TextBox 32">
            <a:extLst>
              <a:ext uri="{FF2B5EF4-FFF2-40B4-BE49-F238E27FC236}">
                <a16:creationId xmlns:a16="http://schemas.microsoft.com/office/drawing/2014/main" id="{C70E266A-5C67-42CB-AF25-9482540F323B}"/>
              </a:ext>
            </a:extLst>
          </p:cNvPr>
          <p:cNvSpPr txBox="1"/>
          <p:nvPr/>
        </p:nvSpPr>
        <p:spPr>
          <a:xfrm>
            <a:off x="7576239" y="3879312"/>
            <a:ext cx="2662524" cy="1163845"/>
          </a:xfrm>
          <a:prstGeom prst="rect">
            <a:avLst/>
          </a:prstGeom>
          <a:noFill/>
        </p:spPr>
        <p:txBody>
          <a:bodyPr wrap="square" rtlCol="0">
            <a:spAutoFit/>
          </a:bodyPr>
          <a:lstStyle/>
          <a:p>
            <a:pP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solidFill>
                <a:schemeClr val="bg1"/>
              </a:solidFill>
              <a:ea typeface="Lato" panose="020F0502020204030203" pitchFamily="34" charset="0"/>
              <a:cs typeface="Lato" panose="020F0502020204030203" pitchFamily="34" charset="0"/>
            </a:endParaRPr>
          </a:p>
        </p:txBody>
      </p:sp>
      <p:sp>
        <p:nvSpPr>
          <p:cNvPr id="34" name="TextBox 33">
            <a:extLst>
              <a:ext uri="{FF2B5EF4-FFF2-40B4-BE49-F238E27FC236}">
                <a16:creationId xmlns:a16="http://schemas.microsoft.com/office/drawing/2014/main" id="{F5269A1A-4155-482A-B15C-18A374C8F665}"/>
              </a:ext>
            </a:extLst>
          </p:cNvPr>
          <p:cNvSpPr txBox="1"/>
          <p:nvPr/>
        </p:nvSpPr>
        <p:spPr>
          <a:xfrm>
            <a:off x="7576238" y="3183192"/>
            <a:ext cx="1733803" cy="369332"/>
          </a:xfrm>
          <a:prstGeom prst="rect">
            <a:avLst/>
          </a:prstGeom>
          <a:noFill/>
        </p:spPr>
        <p:txBody>
          <a:bodyPr wrap="square" rtlCol="0">
            <a:spAutoFit/>
          </a:bodyPr>
          <a:lstStyle/>
          <a:p>
            <a:r>
              <a:rPr lang="en-US" b="1" dirty="0" err="1">
                <a:solidFill>
                  <a:schemeClr val="bg1"/>
                </a:solidFill>
                <a:latin typeface="+mj-lt"/>
                <a:ea typeface="Roboto" panose="02000000000000000000" pitchFamily="2" charset="0"/>
                <a:cs typeface="Lato" panose="020F0502020204030203" pitchFamily="34" charset="0"/>
              </a:rPr>
              <a:t>Lilyan</a:t>
            </a:r>
            <a:endParaRPr lang="en-US" b="1" dirty="0">
              <a:solidFill>
                <a:schemeClr val="bg1"/>
              </a:solidFill>
              <a:latin typeface="+mj-lt"/>
              <a:ea typeface="Roboto" panose="02000000000000000000" pitchFamily="2" charset="0"/>
              <a:cs typeface="Lato" panose="020F0502020204030203" pitchFamily="34" charset="0"/>
            </a:endParaRPr>
          </a:p>
        </p:txBody>
      </p:sp>
      <p:sp>
        <p:nvSpPr>
          <p:cNvPr id="35" name="TextBox 34">
            <a:extLst>
              <a:ext uri="{FF2B5EF4-FFF2-40B4-BE49-F238E27FC236}">
                <a16:creationId xmlns:a16="http://schemas.microsoft.com/office/drawing/2014/main" id="{9E5F99BA-10BD-4999-A257-32E4D59F0FFF}"/>
              </a:ext>
            </a:extLst>
          </p:cNvPr>
          <p:cNvSpPr txBox="1"/>
          <p:nvPr/>
        </p:nvSpPr>
        <p:spPr>
          <a:xfrm>
            <a:off x="7593960" y="3428880"/>
            <a:ext cx="1733803" cy="369332"/>
          </a:xfrm>
          <a:prstGeom prst="rect">
            <a:avLst/>
          </a:prstGeom>
          <a:noFill/>
        </p:spPr>
        <p:txBody>
          <a:bodyPr wrap="square" rtlCol="0">
            <a:spAutoFit/>
          </a:bodyPr>
          <a:lstStyle/>
          <a:p>
            <a:r>
              <a:rPr lang="en-US" b="1" dirty="0">
                <a:solidFill>
                  <a:schemeClr val="bg1"/>
                </a:solidFill>
                <a:latin typeface="+mj-lt"/>
                <a:ea typeface="Roboto" panose="02000000000000000000" pitchFamily="2" charset="0"/>
                <a:cs typeface="Lato" panose="020F0502020204030203" pitchFamily="34" charset="0"/>
              </a:rPr>
              <a:t>Illustrator</a:t>
            </a:r>
          </a:p>
        </p:txBody>
      </p:sp>
      <p:sp>
        <p:nvSpPr>
          <p:cNvPr id="36" name="Flowchart: Terminator 35">
            <a:extLst>
              <a:ext uri="{FF2B5EF4-FFF2-40B4-BE49-F238E27FC236}">
                <a16:creationId xmlns:a16="http://schemas.microsoft.com/office/drawing/2014/main" id="{26127B90-4C93-4526-8398-74E82134B28E}"/>
              </a:ext>
            </a:extLst>
          </p:cNvPr>
          <p:cNvSpPr/>
          <p:nvPr/>
        </p:nvSpPr>
        <p:spPr>
          <a:xfrm>
            <a:off x="7576238" y="5272918"/>
            <a:ext cx="1187355" cy="29929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solidFill>
                  <a:schemeClr val="tx1"/>
                </a:solidFill>
              </a:rPr>
              <a:t>MORE</a:t>
            </a:r>
          </a:p>
        </p:txBody>
      </p:sp>
      <p:sp>
        <p:nvSpPr>
          <p:cNvPr id="38" name="Picture Placeholder 37">
            <a:extLst>
              <a:ext uri="{FF2B5EF4-FFF2-40B4-BE49-F238E27FC236}">
                <a16:creationId xmlns:a16="http://schemas.microsoft.com/office/drawing/2014/main" id="{6F53D436-F01A-4771-A369-A1FDD133E928}"/>
              </a:ext>
            </a:extLst>
          </p:cNvPr>
          <p:cNvSpPr>
            <a:spLocks noGrp="1"/>
          </p:cNvSpPr>
          <p:nvPr>
            <p:ph type="pic" sz="quarter" idx="10"/>
          </p:nvPr>
        </p:nvSpPr>
        <p:spPr/>
      </p:sp>
      <p:sp>
        <p:nvSpPr>
          <p:cNvPr id="40" name="Picture Placeholder 39">
            <a:extLst>
              <a:ext uri="{FF2B5EF4-FFF2-40B4-BE49-F238E27FC236}">
                <a16:creationId xmlns:a16="http://schemas.microsoft.com/office/drawing/2014/main" id="{4BC1F29F-9691-425C-A427-4E11107DF28F}"/>
              </a:ext>
            </a:extLst>
          </p:cNvPr>
          <p:cNvSpPr>
            <a:spLocks noGrp="1"/>
          </p:cNvSpPr>
          <p:nvPr>
            <p:ph type="pic" sz="quarter" idx="11"/>
          </p:nvPr>
        </p:nvSpPr>
        <p:spPr/>
      </p:sp>
    </p:spTree>
    <p:extLst>
      <p:ext uri="{BB962C8B-B14F-4D97-AF65-F5344CB8AC3E}">
        <p14:creationId xmlns:p14="http://schemas.microsoft.com/office/powerpoint/2010/main" val="24813581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57F8938-88AA-4855-82C1-61C612F55A05}"/>
              </a:ext>
            </a:extLst>
          </p:cNvPr>
          <p:cNvSpPr/>
          <p:nvPr/>
        </p:nvSpPr>
        <p:spPr>
          <a:xfrm>
            <a:off x="1597509" y="1424578"/>
            <a:ext cx="2052926" cy="4275492"/>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3E68151-4068-4B83-ABD3-431B4F2B49E8}"/>
              </a:ext>
            </a:extLst>
          </p:cNvPr>
          <p:cNvSpPr/>
          <p:nvPr/>
        </p:nvSpPr>
        <p:spPr>
          <a:xfrm>
            <a:off x="3945055" y="1424578"/>
            <a:ext cx="2052926" cy="4275492"/>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682EEEF-6729-4A3D-98A9-B748FEA4B50C}"/>
              </a:ext>
            </a:extLst>
          </p:cNvPr>
          <p:cNvSpPr/>
          <p:nvPr/>
        </p:nvSpPr>
        <p:spPr>
          <a:xfrm>
            <a:off x="6268969" y="1424578"/>
            <a:ext cx="2052926" cy="4275492"/>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0884DC1-E3E0-479D-9906-93B52AECB825}"/>
              </a:ext>
            </a:extLst>
          </p:cNvPr>
          <p:cNvSpPr/>
          <p:nvPr/>
        </p:nvSpPr>
        <p:spPr>
          <a:xfrm>
            <a:off x="8541565" y="1410372"/>
            <a:ext cx="2052926" cy="4275492"/>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a:extLst>
              <a:ext uri="{FF2B5EF4-FFF2-40B4-BE49-F238E27FC236}">
                <a16:creationId xmlns:a16="http://schemas.microsoft.com/office/drawing/2014/main" id="{1867A5BA-62A4-4C0C-8928-677D6AA82624}"/>
              </a:ext>
            </a:extLst>
          </p:cNvPr>
          <p:cNvGrpSpPr/>
          <p:nvPr/>
        </p:nvGrpSpPr>
        <p:grpSpPr>
          <a:xfrm>
            <a:off x="324758" y="4446655"/>
            <a:ext cx="1679928" cy="1769616"/>
            <a:chOff x="262924" y="4385633"/>
            <a:chExt cx="1981601" cy="2087395"/>
          </a:xfrm>
        </p:grpSpPr>
        <p:sp>
          <p:nvSpPr>
            <p:cNvPr id="7" name="Diamond 6">
              <a:extLst>
                <a:ext uri="{FF2B5EF4-FFF2-40B4-BE49-F238E27FC236}">
                  <a16:creationId xmlns:a16="http://schemas.microsoft.com/office/drawing/2014/main" id="{B451E737-BBC1-4C82-94C2-BF11EC6E1377}"/>
                </a:ext>
              </a:extLst>
            </p:cNvPr>
            <p:cNvSpPr/>
            <p:nvPr/>
          </p:nvSpPr>
          <p:spPr>
            <a:xfrm>
              <a:off x="262924" y="4385633"/>
              <a:ext cx="1981601" cy="1981601"/>
            </a:xfrm>
            <a:prstGeom prst="diamond">
              <a:avLst/>
            </a:prstGeom>
            <a:gradFill>
              <a:gsLst>
                <a:gs pos="0">
                  <a:schemeClr val="accent1">
                    <a:alpha val="75000"/>
                  </a:schemeClr>
                </a:gs>
                <a:gs pos="100000">
                  <a:schemeClr val="accent2">
                    <a:alpha val="75000"/>
                  </a:schemeClr>
                </a:gs>
              </a:gsLst>
              <a:lin ang="5400000" scaled="1"/>
            </a:gradFill>
            <a:ln w="28575">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Diamond 7">
              <a:extLst>
                <a:ext uri="{FF2B5EF4-FFF2-40B4-BE49-F238E27FC236}">
                  <a16:creationId xmlns:a16="http://schemas.microsoft.com/office/drawing/2014/main" id="{6AFFA01B-93DB-46C6-8DBE-848389401AC8}"/>
                </a:ext>
              </a:extLst>
            </p:cNvPr>
            <p:cNvSpPr/>
            <p:nvPr/>
          </p:nvSpPr>
          <p:spPr>
            <a:xfrm>
              <a:off x="1211703" y="5446639"/>
              <a:ext cx="1026389" cy="1026389"/>
            </a:xfrm>
            <a:prstGeom prst="diamond">
              <a:avLst/>
            </a:prstGeom>
            <a:gradFill>
              <a:gsLst>
                <a:gs pos="0">
                  <a:schemeClr val="accent1">
                    <a:alpha val="75000"/>
                  </a:schemeClr>
                </a:gs>
                <a:gs pos="100000">
                  <a:schemeClr val="accent2">
                    <a:alpha val="75000"/>
                  </a:schemeClr>
                </a:gs>
              </a:gsLst>
              <a:lin ang="5400000" scaled="1"/>
            </a:gradFill>
            <a:ln w="19050">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a:extLst>
              <a:ext uri="{FF2B5EF4-FFF2-40B4-BE49-F238E27FC236}">
                <a16:creationId xmlns:a16="http://schemas.microsoft.com/office/drawing/2014/main" id="{A975D088-0A7E-4505-8289-2B5778A69C3E}"/>
              </a:ext>
            </a:extLst>
          </p:cNvPr>
          <p:cNvGrpSpPr/>
          <p:nvPr/>
        </p:nvGrpSpPr>
        <p:grpSpPr>
          <a:xfrm>
            <a:off x="10194550" y="714411"/>
            <a:ext cx="1598482" cy="1631992"/>
            <a:chOff x="10354695" y="364486"/>
            <a:chExt cx="1598482" cy="1631992"/>
          </a:xfrm>
        </p:grpSpPr>
        <p:sp>
          <p:nvSpPr>
            <p:cNvPr id="6" name="Diamond 5">
              <a:extLst>
                <a:ext uri="{FF2B5EF4-FFF2-40B4-BE49-F238E27FC236}">
                  <a16:creationId xmlns:a16="http://schemas.microsoft.com/office/drawing/2014/main" id="{3DF932EE-5945-4A69-8B22-AD07F46546B3}"/>
                </a:ext>
              </a:extLst>
            </p:cNvPr>
            <p:cNvSpPr/>
            <p:nvPr/>
          </p:nvSpPr>
          <p:spPr>
            <a:xfrm>
              <a:off x="10532844" y="364486"/>
              <a:ext cx="1420333" cy="1420333"/>
            </a:xfrm>
            <a:prstGeom prst="diamond">
              <a:avLst/>
            </a:prstGeom>
            <a:gradFill>
              <a:gsLst>
                <a:gs pos="0">
                  <a:schemeClr val="accent1">
                    <a:alpha val="75000"/>
                  </a:schemeClr>
                </a:gs>
                <a:gs pos="100000">
                  <a:schemeClr val="accent2">
                    <a:alpha val="75000"/>
                  </a:schemeClr>
                </a:gs>
              </a:gsLst>
              <a:lin ang="5400000" scaled="1"/>
            </a:gradFill>
            <a:ln w="28575">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Diamond 8">
              <a:extLst>
                <a:ext uri="{FF2B5EF4-FFF2-40B4-BE49-F238E27FC236}">
                  <a16:creationId xmlns:a16="http://schemas.microsoft.com/office/drawing/2014/main" id="{F0009927-75E7-4CB7-8E19-4B9F3ADE3A0A}"/>
                </a:ext>
              </a:extLst>
            </p:cNvPr>
            <p:cNvSpPr/>
            <p:nvPr/>
          </p:nvSpPr>
          <p:spPr>
            <a:xfrm>
              <a:off x="10354695" y="1060531"/>
              <a:ext cx="935947" cy="935947"/>
            </a:xfrm>
            <a:prstGeom prst="diamond">
              <a:avLst/>
            </a:prstGeom>
            <a:gradFill>
              <a:gsLst>
                <a:gs pos="0">
                  <a:schemeClr val="accent1">
                    <a:alpha val="75000"/>
                  </a:schemeClr>
                </a:gs>
                <a:gs pos="100000">
                  <a:schemeClr val="accent2">
                    <a:alpha val="75000"/>
                  </a:schemeClr>
                </a:gs>
              </a:gsLst>
              <a:lin ang="5400000" scaled="1"/>
            </a:gradFill>
            <a:ln w="19050">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extBox 30">
            <a:extLst>
              <a:ext uri="{FF2B5EF4-FFF2-40B4-BE49-F238E27FC236}">
                <a16:creationId xmlns:a16="http://schemas.microsoft.com/office/drawing/2014/main" id="{6694EA4E-9856-4126-B852-3FB364FFD972}"/>
              </a:ext>
            </a:extLst>
          </p:cNvPr>
          <p:cNvSpPr txBox="1"/>
          <p:nvPr/>
        </p:nvSpPr>
        <p:spPr>
          <a:xfrm>
            <a:off x="1579787" y="3221412"/>
            <a:ext cx="2070648"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Cristine</a:t>
            </a:r>
          </a:p>
        </p:txBody>
      </p:sp>
      <p:sp>
        <p:nvSpPr>
          <p:cNvPr id="32" name="TextBox 31">
            <a:extLst>
              <a:ext uri="{FF2B5EF4-FFF2-40B4-BE49-F238E27FC236}">
                <a16:creationId xmlns:a16="http://schemas.microsoft.com/office/drawing/2014/main" id="{7D118B8D-C8F7-46C1-89E2-03DA44BBED7D}"/>
              </a:ext>
            </a:extLst>
          </p:cNvPr>
          <p:cNvSpPr txBox="1"/>
          <p:nvPr/>
        </p:nvSpPr>
        <p:spPr>
          <a:xfrm>
            <a:off x="1579787" y="3467100"/>
            <a:ext cx="2070648"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Designer</a:t>
            </a:r>
          </a:p>
        </p:txBody>
      </p:sp>
      <p:sp>
        <p:nvSpPr>
          <p:cNvPr id="33" name="TextBox 32">
            <a:extLst>
              <a:ext uri="{FF2B5EF4-FFF2-40B4-BE49-F238E27FC236}">
                <a16:creationId xmlns:a16="http://schemas.microsoft.com/office/drawing/2014/main" id="{747693D9-63FF-4D55-BEE3-9E35CC3188A5}"/>
              </a:ext>
            </a:extLst>
          </p:cNvPr>
          <p:cNvSpPr txBox="1"/>
          <p:nvPr/>
        </p:nvSpPr>
        <p:spPr>
          <a:xfrm>
            <a:off x="3939145" y="3221412"/>
            <a:ext cx="2052926"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Raymond</a:t>
            </a:r>
          </a:p>
        </p:txBody>
      </p:sp>
      <p:sp>
        <p:nvSpPr>
          <p:cNvPr id="34" name="TextBox 33">
            <a:extLst>
              <a:ext uri="{FF2B5EF4-FFF2-40B4-BE49-F238E27FC236}">
                <a16:creationId xmlns:a16="http://schemas.microsoft.com/office/drawing/2014/main" id="{2462F6AA-0244-4344-B677-A767D8F81F0B}"/>
              </a:ext>
            </a:extLst>
          </p:cNvPr>
          <p:cNvSpPr txBox="1"/>
          <p:nvPr/>
        </p:nvSpPr>
        <p:spPr>
          <a:xfrm>
            <a:off x="3939145" y="3467100"/>
            <a:ext cx="2052926"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Designer</a:t>
            </a:r>
          </a:p>
        </p:txBody>
      </p:sp>
      <p:sp>
        <p:nvSpPr>
          <p:cNvPr id="35" name="TextBox 34">
            <a:extLst>
              <a:ext uri="{FF2B5EF4-FFF2-40B4-BE49-F238E27FC236}">
                <a16:creationId xmlns:a16="http://schemas.microsoft.com/office/drawing/2014/main" id="{50E678B0-686A-442E-A625-DEEBB47D1055}"/>
              </a:ext>
            </a:extLst>
          </p:cNvPr>
          <p:cNvSpPr txBox="1"/>
          <p:nvPr/>
        </p:nvSpPr>
        <p:spPr>
          <a:xfrm>
            <a:off x="6268969" y="3282434"/>
            <a:ext cx="2052926" cy="369332"/>
          </a:xfrm>
          <a:prstGeom prst="rect">
            <a:avLst/>
          </a:prstGeom>
          <a:noFill/>
        </p:spPr>
        <p:txBody>
          <a:bodyPr wrap="square" rtlCol="0">
            <a:spAutoFit/>
          </a:bodyPr>
          <a:lstStyle/>
          <a:p>
            <a:pPr algn="ctr"/>
            <a:r>
              <a:rPr lang="en-US" b="1" dirty="0" err="1">
                <a:solidFill>
                  <a:schemeClr val="bg1"/>
                </a:solidFill>
                <a:latin typeface="+mj-lt"/>
                <a:ea typeface="Roboto" panose="02000000000000000000" pitchFamily="2" charset="0"/>
                <a:cs typeface="Lato" panose="020F0502020204030203" pitchFamily="34" charset="0"/>
              </a:rPr>
              <a:t>Nishimiya</a:t>
            </a:r>
            <a:endParaRPr lang="en-US" b="1" dirty="0">
              <a:solidFill>
                <a:schemeClr val="bg1"/>
              </a:solidFill>
              <a:latin typeface="+mj-lt"/>
              <a:ea typeface="Roboto" panose="02000000000000000000" pitchFamily="2" charset="0"/>
              <a:cs typeface="Lato" panose="020F0502020204030203" pitchFamily="34" charset="0"/>
            </a:endParaRPr>
          </a:p>
        </p:txBody>
      </p:sp>
      <p:sp>
        <p:nvSpPr>
          <p:cNvPr id="36" name="TextBox 35">
            <a:extLst>
              <a:ext uri="{FF2B5EF4-FFF2-40B4-BE49-F238E27FC236}">
                <a16:creationId xmlns:a16="http://schemas.microsoft.com/office/drawing/2014/main" id="{8B5C575E-04A8-43E4-9EED-D762A7888C1A}"/>
              </a:ext>
            </a:extLst>
          </p:cNvPr>
          <p:cNvSpPr txBox="1"/>
          <p:nvPr/>
        </p:nvSpPr>
        <p:spPr>
          <a:xfrm>
            <a:off x="6268969" y="3528122"/>
            <a:ext cx="2052926"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Designer</a:t>
            </a:r>
          </a:p>
        </p:txBody>
      </p:sp>
      <p:sp>
        <p:nvSpPr>
          <p:cNvPr id="37" name="TextBox 36">
            <a:extLst>
              <a:ext uri="{FF2B5EF4-FFF2-40B4-BE49-F238E27FC236}">
                <a16:creationId xmlns:a16="http://schemas.microsoft.com/office/drawing/2014/main" id="{B97D5C88-A82B-4A29-816D-931E2304556F}"/>
              </a:ext>
            </a:extLst>
          </p:cNvPr>
          <p:cNvSpPr txBox="1"/>
          <p:nvPr/>
        </p:nvSpPr>
        <p:spPr>
          <a:xfrm>
            <a:off x="8541565" y="3282434"/>
            <a:ext cx="2052926"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Dennis</a:t>
            </a:r>
          </a:p>
        </p:txBody>
      </p:sp>
      <p:sp>
        <p:nvSpPr>
          <p:cNvPr id="38" name="TextBox 37">
            <a:extLst>
              <a:ext uri="{FF2B5EF4-FFF2-40B4-BE49-F238E27FC236}">
                <a16:creationId xmlns:a16="http://schemas.microsoft.com/office/drawing/2014/main" id="{741C9A0E-0AE8-49D6-B55D-E438E2636ECD}"/>
              </a:ext>
            </a:extLst>
          </p:cNvPr>
          <p:cNvSpPr txBox="1"/>
          <p:nvPr/>
        </p:nvSpPr>
        <p:spPr>
          <a:xfrm>
            <a:off x="8541565" y="3528122"/>
            <a:ext cx="2052926"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Designer</a:t>
            </a:r>
          </a:p>
        </p:txBody>
      </p:sp>
      <p:sp>
        <p:nvSpPr>
          <p:cNvPr id="39" name="TextBox 38">
            <a:extLst>
              <a:ext uri="{FF2B5EF4-FFF2-40B4-BE49-F238E27FC236}">
                <a16:creationId xmlns:a16="http://schemas.microsoft.com/office/drawing/2014/main" id="{61F8745C-F2C3-4D39-B55D-201DF8B5F941}"/>
              </a:ext>
            </a:extLst>
          </p:cNvPr>
          <p:cNvSpPr txBox="1"/>
          <p:nvPr/>
        </p:nvSpPr>
        <p:spPr>
          <a:xfrm>
            <a:off x="8732367" y="3900059"/>
            <a:ext cx="1671321" cy="886846"/>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a:t>
            </a:r>
            <a:r>
              <a:rPr lang="en-US" sz="1200" dirty="0">
                <a:solidFill>
                  <a:schemeClr val="bg1"/>
                </a:solidFill>
                <a:ea typeface="Lato" panose="020F0502020204030203" pitchFamily="34" charset="0"/>
                <a:cs typeface="Lato" panose="020F0502020204030203" pitchFamily="34" charset="0"/>
              </a:rPr>
              <a:t>.</a:t>
            </a:r>
          </a:p>
        </p:txBody>
      </p:sp>
      <p:sp>
        <p:nvSpPr>
          <p:cNvPr id="40" name="TextBox 39">
            <a:extLst>
              <a:ext uri="{FF2B5EF4-FFF2-40B4-BE49-F238E27FC236}">
                <a16:creationId xmlns:a16="http://schemas.microsoft.com/office/drawing/2014/main" id="{26C4027B-8A8F-4A4E-97BD-0306A9CC1472}"/>
              </a:ext>
            </a:extLst>
          </p:cNvPr>
          <p:cNvSpPr txBox="1"/>
          <p:nvPr/>
        </p:nvSpPr>
        <p:spPr>
          <a:xfrm>
            <a:off x="6459771" y="3900059"/>
            <a:ext cx="1671321" cy="886846"/>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a:t>
            </a:r>
            <a:r>
              <a:rPr lang="en-US" sz="1200" dirty="0">
                <a:solidFill>
                  <a:schemeClr val="bg1"/>
                </a:solidFill>
                <a:ea typeface="Lato" panose="020F0502020204030203" pitchFamily="34" charset="0"/>
                <a:cs typeface="Lato" panose="020F0502020204030203" pitchFamily="34" charset="0"/>
              </a:rPr>
              <a:t>.</a:t>
            </a:r>
          </a:p>
        </p:txBody>
      </p:sp>
      <p:sp>
        <p:nvSpPr>
          <p:cNvPr id="41" name="TextBox 40">
            <a:extLst>
              <a:ext uri="{FF2B5EF4-FFF2-40B4-BE49-F238E27FC236}">
                <a16:creationId xmlns:a16="http://schemas.microsoft.com/office/drawing/2014/main" id="{80BC33E3-3A17-4044-B1B8-4CFCABA0816C}"/>
              </a:ext>
            </a:extLst>
          </p:cNvPr>
          <p:cNvSpPr txBox="1"/>
          <p:nvPr/>
        </p:nvSpPr>
        <p:spPr>
          <a:xfrm>
            <a:off x="4129947" y="3900059"/>
            <a:ext cx="1671321" cy="886846"/>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a:t>
            </a:r>
            <a:r>
              <a:rPr lang="en-US" sz="1200" dirty="0">
                <a:solidFill>
                  <a:schemeClr val="bg1"/>
                </a:solidFill>
                <a:ea typeface="Lato" panose="020F0502020204030203" pitchFamily="34" charset="0"/>
                <a:cs typeface="Lato" panose="020F0502020204030203" pitchFamily="34" charset="0"/>
              </a:rPr>
              <a:t>.</a:t>
            </a:r>
          </a:p>
        </p:txBody>
      </p:sp>
      <p:sp>
        <p:nvSpPr>
          <p:cNvPr id="42" name="TextBox 41">
            <a:extLst>
              <a:ext uri="{FF2B5EF4-FFF2-40B4-BE49-F238E27FC236}">
                <a16:creationId xmlns:a16="http://schemas.microsoft.com/office/drawing/2014/main" id="{27212A75-0E38-4C8E-B786-551D1BA5DC77}"/>
              </a:ext>
            </a:extLst>
          </p:cNvPr>
          <p:cNvSpPr txBox="1"/>
          <p:nvPr/>
        </p:nvSpPr>
        <p:spPr>
          <a:xfrm>
            <a:off x="1793792" y="3900059"/>
            <a:ext cx="1671321" cy="886846"/>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a:t>
            </a:r>
            <a:r>
              <a:rPr lang="en-US" sz="1200" dirty="0">
                <a:solidFill>
                  <a:schemeClr val="bg1"/>
                </a:solidFill>
                <a:ea typeface="Lato" panose="020F0502020204030203" pitchFamily="34" charset="0"/>
                <a:cs typeface="Lato" panose="020F0502020204030203" pitchFamily="34" charset="0"/>
              </a:rPr>
              <a:t>.</a:t>
            </a:r>
          </a:p>
        </p:txBody>
      </p:sp>
      <p:sp>
        <p:nvSpPr>
          <p:cNvPr id="43" name="Flowchart: Terminator 42">
            <a:extLst>
              <a:ext uri="{FF2B5EF4-FFF2-40B4-BE49-F238E27FC236}">
                <a16:creationId xmlns:a16="http://schemas.microsoft.com/office/drawing/2014/main" id="{C4EA3D40-B5DB-4E0B-84EC-65170F966924}"/>
              </a:ext>
            </a:extLst>
          </p:cNvPr>
          <p:cNvSpPr/>
          <p:nvPr/>
        </p:nvSpPr>
        <p:spPr>
          <a:xfrm>
            <a:off x="2030294" y="4973185"/>
            <a:ext cx="1187355" cy="29929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solidFill>
                  <a:schemeClr val="tx1"/>
                </a:solidFill>
              </a:rPr>
              <a:t>MORE</a:t>
            </a:r>
          </a:p>
        </p:txBody>
      </p:sp>
      <p:sp>
        <p:nvSpPr>
          <p:cNvPr id="44" name="Flowchart: Terminator 43">
            <a:extLst>
              <a:ext uri="{FF2B5EF4-FFF2-40B4-BE49-F238E27FC236}">
                <a16:creationId xmlns:a16="http://schemas.microsoft.com/office/drawing/2014/main" id="{590DFD93-4ABB-440C-808E-CED7C4B25625}"/>
              </a:ext>
            </a:extLst>
          </p:cNvPr>
          <p:cNvSpPr/>
          <p:nvPr/>
        </p:nvSpPr>
        <p:spPr>
          <a:xfrm>
            <a:off x="4378102" y="4973185"/>
            <a:ext cx="1187355" cy="29929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solidFill>
                  <a:schemeClr val="tx1"/>
                </a:solidFill>
              </a:rPr>
              <a:t>MORE</a:t>
            </a:r>
          </a:p>
        </p:txBody>
      </p:sp>
      <p:sp>
        <p:nvSpPr>
          <p:cNvPr id="45" name="Flowchart: Terminator 44">
            <a:extLst>
              <a:ext uri="{FF2B5EF4-FFF2-40B4-BE49-F238E27FC236}">
                <a16:creationId xmlns:a16="http://schemas.microsoft.com/office/drawing/2014/main" id="{B8976AA6-E6A2-4BF9-9C10-0CD91B020A88}"/>
              </a:ext>
            </a:extLst>
          </p:cNvPr>
          <p:cNvSpPr/>
          <p:nvPr/>
        </p:nvSpPr>
        <p:spPr>
          <a:xfrm>
            <a:off x="6701753" y="4973185"/>
            <a:ext cx="1187355" cy="29929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solidFill>
                  <a:schemeClr val="tx1"/>
                </a:solidFill>
              </a:rPr>
              <a:t>MORE</a:t>
            </a:r>
          </a:p>
        </p:txBody>
      </p:sp>
      <p:sp>
        <p:nvSpPr>
          <p:cNvPr id="46" name="Flowchart: Terminator 45">
            <a:extLst>
              <a:ext uri="{FF2B5EF4-FFF2-40B4-BE49-F238E27FC236}">
                <a16:creationId xmlns:a16="http://schemas.microsoft.com/office/drawing/2014/main" id="{7EEEE9BE-4C62-4817-AEA2-B11236ED5185}"/>
              </a:ext>
            </a:extLst>
          </p:cNvPr>
          <p:cNvSpPr/>
          <p:nvPr/>
        </p:nvSpPr>
        <p:spPr>
          <a:xfrm>
            <a:off x="8974351" y="4965217"/>
            <a:ext cx="1187355" cy="29929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solidFill>
                  <a:schemeClr val="tx1"/>
                </a:solidFill>
              </a:rPr>
              <a:t>MORE</a:t>
            </a:r>
          </a:p>
        </p:txBody>
      </p:sp>
      <p:sp>
        <p:nvSpPr>
          <p:cNvPr id="47" name="Rectangle 46">
            <a:extLst>
              <a:ext uri="{FF2B5EF4-FFF2-40B4-BE49-F238E27FC236}">
                <a16:creationId xmlns:a16="http://schemas.microsoft.com/office/drawing/2014/main" id="{089201CA-79D7-4844-BF71-6DFC63F86527}"/>
              </a:ext>
            </a:extLst>
          </p:cNvPr>
          <p:cNvSpPr/>
          <p:nvPr/>
        </p:nvSpPr>
        <p:spPr>
          <a:xfrm>
            <a:off x="-2" y="6461959"/>
            <a:ext cx="113501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1889A74C-53E8-4A16-8826-B70B4CBE780F}"/>
              </a:ext>
            </a:extLst>
          </p:cNvPr>
          <p:cNvSpPr/>
          <p:nvPr/>
        </p:nvSpPr>
        <p:spPr>
          <a:xfrm flipV="1">
            <a:off x="0" y="314155"/>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icture Placeholder 51">
            <a:extLst>
              <a:ext uri="{FF2B5EF4-FFF2-40B4-BE49-F238E27FC236}">
                <a16:creationId xmlns:a16="http://schemas.microsoft.com/office/drawing/2014/main" id="{67F26469-CA15-48E8-876F-2F82E8DBAD2B}"/>
              </a:ext>
            </a:extLst>
          </p:cNvPr>
          <p:cNvSpPr>
            <a:spLocks noGrp="1"/>
          </p:cNvSpPr>
          <p:nvPr>
            <p:ph type="pic" sz="quarter" idx="10"/>
          </p:nvPr>
        </p:nvSpPr>
        <p:spPr/>
      </p:sp>
      <p:sp>
        <p:nvSpPr>
          <p:cNvPr id="54" name="Picture Placeholder 53">
            <a:extLst>
              <a:ext uri="{FF2B5EF4-FFF2-40B4-BE49-F238E27FC236}">
                <a16:creationId xmlns:a16="http://schemas.microsoft.com/office/drawing/2014/main" id="{27C7360C-A3A6-4C39-9D01-331039F9066D}"/>
              </a:ext>
            </a:extLst>
          </p:cNvPr>
          <p:cNvSpPr>
            <a:spLocks noGrp="1"/>
          </p:cNvSpPr>
          <p:nvPr>
            <p:ph type="pic" sz="quarter" idx="11"/>
          </p:nvPr>
        </p:nvSpPr>
        <p:spPr/>
      </p:sp>
      <p:sp>
        <p:nvSpPr>
          <p:cNvPr id="56" name="Picture Placeholder 55">
            <a:extLst>
              <a:ext uri="{FF2B5EF4-FFF2-40B4-BE49-F238E27FC236}">
                <a16:creationId xmlns:a16="http://schemas.microsoft.com/office/drawing/2014/main" id="{A088FD2E-C43E-49E0-A5EC-F63343AEC5BD}"/>
              </a:ext>
            </a:extLst>
          </p:cNvPr>
          <p:cNvSpPr>
            <a:spLocks noGrp="1"/>
          </p:cNvSpPr>
          <p:nvPr>
            <p:ph type="pic" sz="quarter" idx="12"/>
          </p:nvPr>
        </p:nvSpPr>
        <p:spPr/>
      </p:sp>
      <p:sp>
        <p:nvSpPr>
          <p:cNvPr id="58" name="Picture Placeholder 57">
            <a:extLst>
              <a:ext uri="{FF2B5EF4-FFF2-40B4-BE49-F238E27FC236}">
                <a16:creationId xmlns:a16="http://schemas.microsoft.com/office/drawing/2014/main" id="{D38788D4-00A1-4CD1-9397-051E0F49B8F4}"/>
              </a:ext>
            </a:extLst>
          </p:cNvPr>
          <p:cNvSpPr>
            <a:spLocks noGrp="1"/>
          </p:cNvSpPr>
          <p:nvPr>
            <p:ph type="pic" sz="quarter" idx="13"/>
          </p:nvPr>
        </p:nvSpPr>
        <p:spPr/>
      </p:sp>
    </p:spTree>
    <p:extLst>
      <p:ext uri="{BB962C8B-B14F-4D97-AF65-F5344CB8AC3E}">
        <p14:creationId xmlns:p14="http://schemas.microsoft.com/office/powerpoint/2010/main" val="24464712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3EE83E4E-FC26-4F9E-A3F6-33C9E4C83D67}"/>
              </a:ext>
            </a:extLst>
          </p:cNvPr>
          <p:cNvGrpSpPr/>
          <p:nvPr/>
        </p:nvGrpSpPr>
        <p:grpSpPr>
          <a:xfrm>
            <a:off x="197419" y="255843"/>
            <a:ext cx="573206" cy="206693"/>
            <a:chOff x="122830" y="191069"/>
            <a:chExt cx="573206" cy="206693"/>
          </a:xfrm>
          <a:solidFill>
            <a:schemeClr val="accent1"/>
          </a:solidFill>
        </p:grpSpPr>
        <p:sp>
          <p:nvSpPr>
            <p:cNvPr id="23" name="Rectangle 22">
              <a:extLst>
                <a:ext uri="{FF2B5EF4-FFF2-40B4-BE49-F238E27FC236}">
                  <a16:creationId xmlns:a16="http://schemas.microsoft.com/office/drawing/2014/main" id="{A476DBBA-3239-4F34-99CF-9831A201782F}"/>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80C13CB-CDDD-4A53-A4FE-73B8E372B71B}"/>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2437522-F50F-434A-B371-68EEF1ABB8F3}"/>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a:extLst>
              <a:ext uri="{FF2B5EF4-FFF2-40B4-BE49-F238E27FC236}">
                <a16:creationId xmlns:a16="http://schemas.microsoft.com/office/drawing/2014/main" id="{AD971649-D488-4605-BDBA-0D8A1272E208}"/>
              </a:ext>
            </a:extLst>
          </p:cNvPr>
          <p:cNvSpPr txBox="1"/>
          <p:nvPr/>
        </p:nvSpPr>
        <p:spPr>
          <a:xfrm>
            <a:off x="742841" y="943364"/>
            <a:ext cx="517185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Professional</a:t>
            </a:r>
          </a:p>
        </p:txBody>
      </p:sp>
      <p:sp>
        <p:nvSpPr>
          <p:cNvPr id="27" name="TextBox 26">
            <a:extLst>
              <a:ext uri="{FF2B5EF4-FFF2-40B4-BE49-F238E27FC236}">
                <a16:creationId xmlns:a16="http://schemas.microsoft.com/office/drawing/2014/main" id="{A0A63128-4B38-4568-9B0A-670D7311EA22}"/>
              </a:ext>
            </a:extLst>
          </p:cNvPr>
          <p:cNvSpPr txBox="1"/>
          <p:nvPr/>
        </p:nvSpPr>
        <p:spPr>
          <a:xfrm>
            <a:off x="756489" y="1482802"/>
            <a:ext cx="5158211"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Team 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8" name="TextBox 27">
            <a:extLst>
              <a:ext uri="{FF2B5EF4-FFF2-40B4-BE49-F238E27FC236}">
                <a16:creationId xmlns:a16="http://schemas.microsoft.com/office/drawing/2014/main" id="{D3CB50C0-8248-41FF-A235-40D543FC09AF}"/>
              </a:ext>
            </a:extLst>
          </p:cNvPr>
          <p:cNvSpPr txBox="1"/>
          <p:nvPr/>
        </p:nvSpPr>
        <p:spPr>
          <a:xfrm>
            <a:off x="742842" y="804864"/>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cxnSp>
        <p:nvCxnSpPr>
          <p:cNvPr id="29" name="Straight Connector 28">
            <a:extLst>
              <a:ext uri="{FF2B5EF4-FFF2-40B4-BE49-F238E27FC236}">
                <a16:creationId xmlns:a16="http://schemas.microsoft.com/office/drawing/2014/main" id="{B23398D2-BE0E-4D8A-A73B-638E0968C294}"/>
              </a:ext>
            </a:extLst>
          </p:cNvPr>
          <p:cNvCxnSpPr>
            <a:cxnSpLocks/>
          </p:cNvCxnSpPr>
          <p:nvPr/>
        </p:nvCxnSpPr>
        <p:spPr>
          <a:xfrm>
            <a:off x="374129" y="647888"/>
            <a:ext cx="0" cy="83491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276BB50B-BB97-4EAA-A757-FB9CB3C0AD63}"/>
              </a:ext>
            </a:extLst>
          </p:cNvPr>
          <p:cNvSpPr/>
          <p:nvPr/>
        </p:nvSpPr>
        <p:spPr>
          <a:xfrm>
            <a:off x="1001485" y="5631542"/>
            <a:ext cx="2450292" cy="638629"/>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D3AC18E-2887-49C9-9259-F7BF7155F5BA}"/>
              </a:ext>
            </a:extLst>
          </p:cNvPr>
          <p:cNvSpPr/>
          <p:nvPr/>
        </p:nvSpPr>
        <p:spPr>
          <a:xfrm>
            <a:off x="3581064" y="5029200"/>
            <a:ext cx="2450292" cy="885436"/>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1EF9BFB7-8A5F-423C-9096-F2AC098A86F2}"/>
              </a:ext>
            </a:extLst>
          </p:cNvPr>
          <p:cNvSpPr/>
          <p:nvPr/>
        </p:nvSpPr>
        <p:spPr>
          <a:xfrm>
            <a:off x="6160643" y="5631542"/>
            <a:ext cx="2464806" cy="638629"/>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281CE10-9C02-4E2F-8028-02B86C01EF62}"/>
              </a:ext>
            </a:extLst>
          </p:cNvPr>
          <p:cNvSpPr/>
          <p:nvPr/>
        </p:nvSpPr>
        <p:spPr>
          <a:xfrm>
            <a:off x="8740222" y="5029200"/>
            <a:ext cx="2464806" cy="885436"/>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73F29643-5397-4514-9C22-6D4EAFE9B38D}"/>
              </a:ext>
            </a:extLst>
          </p:cNvPr>
          <p:cNvSpPr txBox="1"/>
          <p:nvPr/>
        </p:nvSpPr>
        <p:spPr>
          <a:xfrm>
            <a:off x="1191307" y="5631542"/>
            <a:ext cx="2070648"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Daniel</a:t>
            </a:r>
          </a:p>
        </p:txBody>
      </p:sp>
      <p:sp>
        <p:nvSpPr>
          <p:cNvPr id="39" name="TextBox 38">
            <a:extLst>
              <a:ext uri="{FF2B5EF4-FFF2-40B4-BE49-F238E27FC236}">
                <a16:creationId xmlns:a16="http://schemas.microsoft.com/office/drawing/2014/main" id="{3D40AC68-3BFD-4541-BF38-7401ED12410E}"/>
              </a:ext>
            </a:extLst>
          </p:cNvPr>
          <p:cNvSpPr txBox="1"/>
          <p:nvPr/>
        </p:nvSpPr>
        <p:spPr>
          <a:xfrm>
            <a:off x="1191307" y="5877230"/>
            <a:ext cx="2070648"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Designer</a:t>
            </a:r>
          </a:p>
        </p:txBody>
      </p:sp>
      <p:sp>
        <p:nvSpPr>
          <p:cNvPr id="40" name="TextBox 39">
            <a:extLst>
              <a:ext uri="{FF2B5EF4-FFF2-40B4-BE49-F238E27FC236}">
                <a16:creationId xmlns:a16="http://schemas.microsoft.com/office/drawing/2014/main" id="{FAD661A4-BC08-44B2-9F4B-94AAD0FEB85B}"/>
              </a:ext>
            </a:extLst>
          </p:cNvPr>
          <p:cNvSpPr txBox="1"/>
          <p:nvPr/>
        </p:nvSpPr>
        <p:spPr>
          <a:xfrm>
            <a:off x="3770886" y="5129510"/>
            <a:ext cx="2070648"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Liza</a:t>
            </a:r>
          </a:p>
        </p:txBody>
      </p:sp>
      <p:sp>
        <p:nvSpPr>
          <p:cNvPr id="41" name="TextBox 40">
            <a:extLst>
              <a:ext uri="{FF2B5EF4-FFF2-40B4-BE49-F238E27FC236}">
                <a16:creationId xmlns:a16="http://schemas.microsoft.com/office/drawing/2014/main" id="{34BAEF5F-AE75-4E1B-A064-13E8497F04F3}"/>
              </a:ext>
            </a:extLst>
          </p:cNvPr>
          <p:cNvSpPr txBox="1"/>
          <p:nvPr/>
        </p:nvSpPr>
        <p:spPr>
          <a:xfrm>
            <a:off x="3770886" y="5375198"/>
            <a:ext cx="2070648"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Designer</a:t>
            </a:r>
          </a:p>
        </p:txBody>
      </p:sp>
      <p:sp>
        <p:nvSpPr>
          <p:cNvPr id="42" name="TextBox 41">
            <a:extLst>
              <a:ext uri="{FF2B5EF4-FFF2-40B4-BE49-F238E27FC236}">
                <a16:creationId xmlns:a16="http://schemas.microsoft.com/office/drawing/2014/main" id="{6242A2A4-684C-4E47-AAFA-8CCB952AF256}"/>
              </a:ext>
            </a:extLst>
          </p:cNvPr>
          <p:cNvSpPr txBox="1"/>
          <p:nvPr/>
        </p:nvSpPr>
        <p:spPr>
          <a:xfrm>
            <a:off x="6352161" y="5631541"/>
            <a:ext cx="2070648"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Dante</a:t>
            </a:r>
          </a:p>
        </p:txBody>
      </p:sp>
      <p:sp>
        <p:nvSpPr>
          <p:cNvPr id="43" name="TextBox 42">
            <a:extLst>
              <a:ext uri="{FF2B5EF4-FFF2-40B4-BE49-F238E27FC236}">
                <a16:creationId xmlns:a16="http://schemas.microsoft.com/office/drawing/2014/main" id="{9C6F2C99-CEA2-43CD-B797-DF59E6973796}"/>
              </a:ext>
            </a:extLst>
          </p:cNvPr>
          <p:cNvSpPr txBox="1"/>
          <p:nvPr/>
        </p:nvSpPr>
        <p:spPr>
          <a:xfrm>
            <a:off x="6352161" y="5877229"/>
            <a:ext cx="2070648"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Designer</a:t>
            </a:r>
          </a:p>
        </p:txBody>
      </p:sp>
      <p:sp>
        <p:nvSpPr>
          <p:cNvPr id="44" name="TextBox 43">
            <a:extLst>
              <a:ext uri="{FF2B5EF4-FFF2-40B4-BE49-F238E27FC236}">
                <a16:creationId xmlns:a16="http://schemas.microsoft.com/office/drawing/2014/main" id="{35FEFAAF-3142-4581-BE40-06A935204928}"/>
              </a:ext>
            </a:extLst>
          </p:cNvPr>
          <p:cNvSpPr txBox="1"/>
          <p:nvPr/>
        </p:nvSpPr>
        <p:spPr>
          <a:xfrm>
            <a:off x="8930045" y="5129510"/>
            <a:ext cx="2070648"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Jack</a:t>
            </a:r>
          </a:p>
        </p:txBody>
      </p:sp>
      <p:sp>
        <p:nvSpPr>
          <p:cNvPr id="45" name="TextBox 44">
            <a:extLst>
              <a:ext uri="{FF2B5EF4-FFF2-40B4-BE49-F238E27FC236}">
                <a16:creationId xmlns:a16="http://schemas.microsoft.com/office/drawing/2014/main" id="{6191476D-8425-415B-BE10-030286610498}"/>
              </a:ext>
            </a:extLst>
          </p:cNvPr>
          <p:cNvSpPr txBox="1"/>
          <p:nvPr/>
        </p:nvSpPr>
        <p:spPr>
          <a:xfrm>
            <a:off x="8930045" y="5375198"/>
            <a:ext cx="2070648" cy="369332"/>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Designer</a:t>
            </a:r>
          </a:p>
        </p:txBody>
      </p:sp>
      <p:sp>
        <p:nvSpPr>
          <p:cNvPr id="47" name="Picture Placeholder 46">
            <a:extLst>
              <a:ext uri="{FF2B5EF4-FFF2-40B4-BE49-F238E27FC236}">
                <a16:creationId xmlns:a16="http://schemas.microsoft.com/office/drawing/2014/main" id="{DCEB5B66-681C-46EC-A6B3-986FBA6BDC98}"/>
              </a:ext>
            </a:extLst>
          </p:cNvPr>
          <p:cNvSpPr>
            <a:spLocks noGrp="1"/>
          </p:cNvSpPr>
          <p:nvPr>
            <p:ph type="pic" sz="quarter" idx="10"/>
          </p:nvPr>
        </p:nvSpPr>
        <p:spPr/>
      </p:sp>
      <p:sp>
        <p:nvSpPr>
          <p:cNvPr id="49" name="Picture Placeholder 48">
            <a:extLst>
              <a:ext uri="{FF2B5EF4-FFF2-40B4-BE49-F238E27FC236}">
                <a16:creationId xmlns:a16="http://schemas.microsoft.com/office/drawing/2014/main" id="{BCA35F44-2A90-49D4-8DEF-9F62C018A21A}"/>
              </a:ext>
            </a:extLst>
          </p:cNvPr>
          <p:cNvSpPr>
            <a:spLocks noGrp="1"/>
          </p:cNvSpPr>
          <p:nvPr>
            <p:ph type="pic" sz="quarter" idx="11"/>
          </p:nvPr>
        </p:nvSpPr>
        <p:spPr/>
      </p:sp>
      <p:sp>
        <p:nvSpPr>
          <p:cNvPr id="51" name="Picture Placeholder 50">
            <a:extLst>
              <a:ext uri="{FF2B5EF4-FFF2-40B4-BE49-F238E27FC236}">
                <a16:creationId xmlns:a16="http://schemas.microsoft.com/office/drawing/2014/main" id="{6577E1EF-7ECB-431D-ADC3-B07ECBBDD70B}"/>
              </a:ext>
            </a:extLst>
          </p:cNvPr>
          <p:cNvSpPr>
            <a:spLocks noGrp="1"/>
          </p:cNvSpPr>
          <p:nvPr>
            <p:ph type="pic" sz="quarter" idx="12"/>
          </p:nvPr>
        </p:nvSpPr>
        <p:spPr/>
      </p:sp>
      <p:sp>
        <p:nvSpPr>
          <p:cNvPr id="53" name="Picture Placeholder 52">
            <a:extLst>
              <a:ext uri="{FF2B5EF4-FFF2-40B4-BE49-F238E27FC236}">
                <a16:creationId xmlns:a16="http://schemas.microsoft.com/office/drawing/2014/main" id="{AEA27B14-921A-430C-B190-3BAE993D8D98}"/>
              </a:ext>
            </a:extLst>
          </p:cNvPr>
          <p:cNvSpPr>
            <a:spLocks noGrp="1"/>
          </p:cNvSpPr>
          <p:nvPr>
            <p:ph type="pic" sz="quarter" idx="13"/>
          </p:nvPr>
        </p:nvSpPr>
        <p:spPr/>
      </p:sp>
    </p:spTree>
    <p:extLst>
      <p:ext uri="{BB962C8B-B14F-4D97-AF65-F5344CB8AC3E}">
        <p14:creationId xmlns:p14="http://schemas.microsoft.com/office/powerpoint/2010/main" val="33101492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673C98A-7C7D-4072-B775-0F8E4D40AC0C}"/>
              </a:ext>
            </a:extLst>
          </p:cNvPr>
          <p:cNvSpPr/>
          <p:nvPr/>
        </p:nvSpPr>
        <p:spPr>
          <a:xfrm>
            <a:off x="259307" y="300251"/>
            <a:ext cx="11641541" cy="6305265"/>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F54F3316-DE40-4919-A39E-719312F817F4}"/>
              </a:ext>
            </a:extLst>
          </p:cNvPr>
          <p:cNvSpPr>
            <a:spLocks noGrp="1"/>
          </p:cNvSpPr>
          <p:nvPr>
            <p:ph type="pic" sz="quarter" idx="10"/>
          </p:nvPr>
        </p:nvSpPr>
        <p:spPr/>
      </p:sp>
      <p:grpSp>
        <p:nvGrpSpPr>
          <p:cNvPr id="7" name="Group 6">
            <a:extLst>
              <a:ext uri="{FF2B5EF4-FFF2-40B4-BE49-F238E27FC236}">
                <a16:creationId xmlns:a16="http://schemas.microsoft.com/office/drawing/2014/main" id="{546B9413-5210-423E-BB14-0AFE99AC5512}"/>
              </a:ext>
            </a:extLst>
          </p:cNvPr>
          <p:cNvGrpSpPr/>
          <p:nvPr/>
        </p:nvGrpSpPr>
        <p:grpSpPr>
          <a:xfrm>
            <a:off x="4437743" y="2991711"/>
            <a:ext cx="3316514" cy="874579"/>
            <a:chOff x="4634980" y="3044278"/>
            <a:chExt cx="3316514" cy="874579"/>
          </a:xfrm>
        </p:grpSpPr>
        <p:sp>
          <p:nvSpPr>
            <p:cNvPr id="8" name="Rectangle: Rounded Corners 7">
              <a:extLst>
                <a:ext uri="{FF2B5EF4-FFF2-40B4-BE49-F238E27FC236}">
                  <a16:creationId xmlns:a16="http://schemas.microsoft.com/office/drawing/2014/main" id="{3CBE0A33-6D36-4FDF-A4F3-64BC4DA76EDD}"/>
                </a:ext>
              </a:extLst>
            </p:cNvPr>
            <p:cNvSpPr/>
            <p:nvPr/>
          </p:nvSpPr>
          <p:spPr>
            <a:xfrm>
              <a:off x="4634980" y="3044278"/>
              <a:ext cx="3316514" cy="874579"/>
            </a:xfrm>
            <a:prstGeom prst="roundRect">
              <a:avLst/>
            </a:prstGeom>
            <a:gradFill>
              <a:gsLst>
                <a:gs pos="0">
                  <a:schemeClr val="accent1">
                    <a:alpha val="75000"/>
                  </a:schemeClr>
                </a:gs>
                <a:gs pos="100000">
                  <a:schemeClr val="accent2"/>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1DA4195-964F-41DF-9AD2-0F71FD90BBCB}"/>
                </a:ext>
              </a:extLst>
            </p:cNvPr>
            <p:cNvSpPr txBox="1"/>
            <p:nvPr/>
          </p:nvSpPr>
          <p:spPr>
            <a:xfrm>
              <a:off x="4788675" y="3096847"/>
              <a:ext cx="3009124" cy="769441"/>
            </a:xfrm>
            <a:prstGeom prst="rect">
              <a:avLst/>
            </a:prstGeom>
            <a:noFill/>
          </p:spPr>
          <p:txBody>
            <a:bodyPr wrap="square" rtlCol="0">
              <a:spAutoFit/>
            </a:bodyPr>
            <a:lstStyle/>
            <a:p>
              <a:pPr algn="ctr"/>
              <a:r>
                <a:rPr lang="en-US" sz="4400" b="1" dirty="0">
                  <a:solidFill>
                    <a:schemeClr val="bg1"/>
                  </a:solidFill>
                  <a:latin typeface="+mj-lt"/>
                  <a:ea typeface="Roboto" panose="02000000000000000000" pitchFamily="2" charset="0"/>
                  <a:cs typeface="Lato" panose="020F0502020204030203" pitchFamily="34" charset="0"/>
                </a:rPr>
                <a:t>Portfolio</a:t>
              </a:r>
            </a:p>
          </p:txBody>
        </p:sp>
      </p:grpSp>
    </p:spTree>
    <p:extLst>
      <p:ext uri="{BB962C8B-B14F-4D97-AF65-F5344CB8AC3E}">
        <p14:creationId xmlns:p14="http://schemas.microsoft.com/office/powerpoint/2010/main" val="39408337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2CC822A2-AA8C-4697-90A9-1ECB3788E7AE}"/>
              </a:ext>
            </a:extLst>
          </p:cNvPr>
          <p:cNvSpPr/>
          <p:nvPr/>
        </p:nvSpPr>
        <p:spPr>
          <a:xfrm>
            <a:off x="3222171" y="2989943"/>
            <a:ext cx="1204686" cy="2263321"/>
          </a:xfrm>
          <a:prstGeom prst="rect">
            <a:avLst/>
          </a:pr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F6A11760-F5DE-4BF8-8FF6-406C37876C4F}"/>
              </a:ext>
            </a:extLst>
          </p:cNvPr>
          <p:cNvGrpSpPr/>
          <p:nvPr/>
        </p:nvGrpSpPr>
        <p:grpSpPr>
          <a:xfrm>
            <a:off x="197419" y="255843"/>
            <a:ext cx="573206" cy="206693"/>
            <a:chOff x="122830" y="191069"/>
            <a:chExt cx="573206" cy="206693"/>
          </a:xfrm>
          <a:solidFill>
            <a:schemeClr val="accent1"/>
          </a:solidFill>
        </p:grpSpPr>
        <p:sp>
          <p:nvSpPr>
            <p:cNvPr id="29" name="Rectangle 28">
              <a:extLst>
                <a:ext uri="{FF2B5EF4-FFF2-40B4-BE49-F238E27FC236}">
                  <a16:creationId xmlns:a16="http://schemas.microsoft.com/office/drawing/2014/main" id="{DBC3F31A-250E-4542-AF71-60C672C07A7A}"/>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FB1FFF9-7488-4836-9AA5-480F8C4D795F}"/>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E0127DA5-7BF7-431C-9DEF-A7E137E26F6B}"/>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a:extLst>
              <a:ext uri="{FF2B5EF4-FFF2-40B4-BE49-F238E27FC236}">
                <a16:creationId xmlns:a16="http://schemas.microsoft.com/office/drawing/2014/main" id="{630D73C5-0E84-45C6-8442-931EE1E7488A}"/>
              </a:ext>
            </a:extLst>
          </p:cNvPr>
          <p:cNvSpPr txBox="1"/>
          <p:nvPr/>
        </p:nvSpPr>
        <p:spPr>
          <a:xfrm>
            <a:off x="5301998" y="1741546"/>
            <a:ext cx="517185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Portfolio</a:t>
            </a:r>
          </a:p>
        </p:txBody>
      </p:sp>
      <p:sp>
        <p:nvSpPr>
          <p:cNvPr id="33" name="TextBox 32">
            <a:extLst>
              <a:ext uri="{FF2B5EF4-FFF2-40B4-BE49-F238E27FC236}">
                <a16:creationId xmlns:a16="http://schemas.microsoft.com/office/drawing/2014/main" id="{0A624C81-6C12-4B53-B7D5-D23ACC7C03F4}"/>
              </a:ext>
            </a:extLst>
          </p:cNvPr>
          <p:cNvSpPr txBox="1"/>
          <p:nvPr/>
        </p:nvSpPr>
        <p:spPr>
          <a:xfrm>
            <a:off x="5315646" y="2280984"/>
            <a:ext cx="3494525"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34" name="TextBox 33">
            <a:extLst>
              <a:ext uri="{FF2B5EF4-FFF2-40B4-BE49-F238E27FC236}">
                <a16:creationId xmlns:a16="http://schemas.microsoft.com/office/drawing/2014/main" id="{556EBCFA-5CD6-4173-95B5-7B5C619A86C8}"/>
              </a:ext>
            </a:extLst>
          </p:cNvPr>
          <p:cNvSpPr txBox="1"/>
          <p:nvPr/>
        </p:nvSpPr>
        <p:spPr>
          <a:xfrm>
            <a:off x="5301999" y="160304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cxnSp>
        <p:nvCxnSpPr>
          <p:cNvPr id="35" name="Straight Connector 34">
            <a:extLst>
              <a:ext uri="{FF2B5EF4-FFF2-40B4-BE49-F238E27FC236}">
                <a16:creationId xmlns:a16="http://schemas.microsoft.com/office/drawing/2014/main" id="{42A12F25-02C3-449B-A0CE-ACFE8F231CB1}"/>
              </a:ext>
            </a:extLst>
          </p:cNvPr>
          <p:cNvCxnSpPr>
            <a:cxnSpLocks/>
          </p:cNvCxnSpPr>
          <p:nvPr/>
        </p:nvCxnSpPr>
        <p:spPr>
          <a:xfrm>
            <a:off x="374129" y="647888"/>
            <a:ext cx="0" cy="163309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C0BFBA95-A876-468C-8DCA-1928F8B83E6D}"/>
              </a:ext>
            </a:extLst>
          </p:cNvPr>
          <p:cNvSpPr txBox="1"/>
          <p:nvPr/>
        </p:nvSpPr>
        <p:spPr>
          <a:xfrm>
            <a:off x="5279873" y="5234215"/>
            <a:ext cx="5939669"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a:t>
            </a:r>
            <a:r>
              <a:rPr lang="en-US" sz="1200" dirty="0">
                <a:ea typeface="Lato" panose="020F0502020204030203" pitchFamily="34" charset="0"/>
                <a:cs typeface="Lato" panose="020F0502020204030203" pitchFamily="34" charset="0"/>
              </a:rPr>
              <a:t>.</a:t>
            </a:r>
          </a:p>
        </p:txBody>
      </p:sp>
      <p:sp>
        <p:nvSpPr>
          <p:cNvPr id="39" name="Picture Placeholder 38">
            <a:extLst>
              <a:ext uri="{FF2B5EF4-FFF2-40B4-BE49-F238E27FC236}">
                <a16:creationId xmlns:a16="http://schemas.microsoft.com/office/drawing/2014/main" id="{B1EBCB3D-E100-4737-AF34-A3E5DE4AA17D}"/>
              </a:ext>
            </a:extLst>
          </p:cNvPr>
          <p:cNvSpPr>
            <a:spLocks noGrp="1"/>
          </p:cNvSpPr>
          <p:nvPr>
            <p:ph type="pic" sz="quarter" idx="10"/>
          </p:nvPr>
        </p:nvSpPr>
        <p:spPr/>
      </p:sp>
      <p:sp>
        <p:nvSpPr>
          <p:cNvPr id="43" name="Picture Placeholder 42">
            <a:extLst>
              <a:ext uri="{FF2B5EF4-FFF2-40B4-BE49-F238E27FC236}">
                <a16:creationId xmlns:a16="http://schemas.microsoft.com/office/drawing/2014/main" id="{083A0A8F-398D-4FB3-B5C4-08199A3299AD}"/>
              </a:ext>
            </a:extLst>
          </p:cNvPr>
          <p:cNvSpPr>
            <a:spLocks noGrp="1"/>
          </p:cNvSpPr>
          <p:nvPr>
            <p:ph type="pic" sz="quarter" idx="12"/>
          </p:nvPr>
        </p:nvSpPr>
        <p:spPr/>
      </p:sp>
      <p:sp>
        <p:nvSpPr>
          <p:cNvPr id="45" name="Picture Placeholder 44">
            <a:extLst>
              <a:ext uri="{FF2B5EF4-FFF2-40B4-BE49-F238E27FC236}">
                <a16:creationId xmlns:a16="http://schemas.microsoft.com/office/drawing/2014/main" id="{F7CDBFDE-F963-44DF-B191-984D800B3DAB}"/>
              </a:ext>
            </a:extLst>
          </p:cNvPr>
          <p:cNvSpPr>
            <a:spLocks noGrp="1"/>
          </p:cNvSpPr>
          <p:nvPr>
            <p:ph type="pic" sz="quarter" idx="13"/>
          </p:nvPr>
        </p:nvSpPr>
        <p:spPr/>
      </p:sp>
      <p:sp>
        <p:nvSpPr>
          <p:cNvPr id="47" name="Picture Placeholder 46">
            <a:extLst>
              <a:ext uri="{FF2B5EF4-FFF2-40B4-BE49-F238E27FC236}">
                <a16:creationId xmlns:a16="http://schemas.microsoft.com/office/drawing/2014/main" id="{624DE737-14A7-4900-9AA0-2631C54CB880}"/>
              </a:ext>
            </a:extLst>
          </p:cNvPr>
          <p:cNvSpPr>
            <a:spLocks noGrp="1"/>
          </p:cNvSpPr>
          <p:nvPr>
            <p:ph type="pic" sz="quarter" idx="14"/>
          </p:nvPr>
        </p:nvSpPr>
        <p:spPr/>
      </p:sp>
      <p:sp>
        <p:nvSpPr>
          <p:cNvPr id="41" name="Picture Placeholder 40">
            <a:extLst>
              <a:ext uri="{FF2B5EF4-FFF2-40B4-BE49-F238E27FC236}">
                <a16:creationId xmlns:a16="http://schemas.microsoft.com/office/drawing/2014/main" id="{35F00BC1-025B-41D2-A18D-20DD32ECEDDA}"/>
              </a:ext>
            </a:extLst>
          </p:cNvPr>
          <p:cNvSpPr>
            <a:spLocks noGrp="1"/>
          </p:cNvSpPr>
          <p:nvPr>
            <p:ph type="pic" sz="quarter" idx="11"/>
          </p:nvPr>
        </p:nvSpPr>
        <p:spPr/>
      </p:sp>
    </p:spTree>
    <p:extLst>
      <p:ext uri="{BB962C8B-B14F-4D97-AF65-F5344CB8AC3E}">
        <p14:creationId xmlns:p14="http://schemas.microsoft.com/office/powerpoint/2010/main" val="37973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11B6B4AF-4DD4-482D-BFF6-DD77EA16051B}"/>
              </a:ext>
            </a:extLst>
          </p:cNvPr>
          <p:cNvSpPr/>
          <p:nvPr/>
        </p:nvSpPr>
        <p:spPr>
          <a:xfrm>
            <a:off x="9927770" y="0"/>
            <a:ext cx="2264229" cy="2097023"/>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4504D8D-6C9C-4B9B-9FE6-470D8B0CD4AD}"/>
              </a:ext>
            </a:extLst>
          </p:cNvPr>
          <p:cNvSpPr txBox="1"/>
          <p:nvPr/>
        </p:nvSpPr>
        <p:spPr>
          <a:xfrm>
            <a:off x="798384" y="1958524"/>
            <a:ext cx="441224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Portfolio</a:t>
            </a:r>
          </a:p>
        </p:txBody>
      </p:sp>
      <p:sp>
        <p:nvSpPr>
          <p:cNvPr id="19" name="TextBox 18">
            <a:extLst>
              <a:ext uri="{FF2B5EF4-FFF2-40B4-BE49-F238E27FC236}">
                <a16:creationId xmlns:a16="http://schemas.microsoft.com/office/drawing/2014/main" id="{86928823-208F-45D7-A666-EB7115458F51}"/>
              </a:ext>
            </a:extLst>
          </p:cNvPr>
          <p:cNvSpPr txBox="1"/>
          <p:nvPr/>
        </p:nvSpPr>
        <p:spPr>
          <a:xfrm>
            <a:off x="812031" y="2497962"/>
            <a:ext cx="4398599"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0" name="TextBox 19">
            <a:extLst>
              <a:ext uri="{FF2B5EF4-FFF2-40B4-BE49-F238E27FC236}">
                <a16:creationId xmlns:a16="http://schemas.microsoft.com/office/drawing/2014/main" id="{F2E89A1E-453B-4DE5-899D-00B8EB86C52E}"/>
              </a:ext>
            </a:extLst>
          </p:cNvPr>
          <p:cNvSpPr txBox="1"/>
          <p:nvPr/>
        </p:nvSpPr>
        <p:spPr>
          <a:xfrm>
            <a:off x="798384" y="1820024"/>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nvGrpSpPr>
          <p:cNvPr id="21" name="Group 20">
            <a:extLst>
              <a:ext uri="{FF2B5EF4-FFF2-40B4-BE49-F238E27FC236}">
                <a16:creationId xmlns:a16="http://schemas.microsoft.com/office/drawing/2014/main" id="{78CC663D-7014-494F-9B6A-B57DF9F6B956}"/>
              </a:ext>
            </a:extLst>
          </p:cNvPr>
          <p:cNvGrpSpPr/>
          <p:nvPr/>
        </p:nvGrpSpPr>
        <p:grpSpPr>
          <a:xfrm>
            <a:off x="197419" y="255843"/>
            <a:ext cx="573206" cy="206693"/>
            <a:chOff x="122830" y="191069"/>
            <a:chExt cx="573206" cy="206693"/>
          </a:xfrm>
          <a:solidFill>
            <a:schemeClr val="accent1"/>
          </a:solidFill>
        </p:grpSpPr>
        <p:sp>
          <p:nvSpPr>
            <p:cNvPr id="22" name="Rectangle 21">
              <a:extLst>
                <a:ext uri="{FF2B5EF4-FFF2-40B4-BE49-F238E27FC236}">
                  <a16:creationId xmlns:a16="http://schemas.microsoft.com/office/drawing/2014/main" id="{2E7A9968-54AF-4DA9-ADEA-87BCBE7BDDEB}"/>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7B27D14-A1C5-452A-964D-AC2B8571C059}"/>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DF33831-AAEB-4C3F-BCF3-3416E72B59DA}"/>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5" name="Straight Connector 24">
            <a:extLst>
              <a:ext uri="{FF2B5EF4-FFF2-40B4-BE49-F238E27FC236}">
                <a16:creationId xmlns:a16="http://schemas.microsoft.com/office/drawing/2014/main" id="{013611BB-587B-4B63-8341-AFE02BFF6DA5}"/>
              </a:ext>
            </a:extLst>
          </p:cNvPr>
          <p:cNvCxnSpPr>
            <a:cxnSpLocks/>
          </p:cNvCxnSpPr>
          <p:nvPr/>
        </p:nvCxnSpPr>
        <p:spPr>
          <a:xfrm>
            <a:off x="374129" y="647888"/>
            <a:ext cx="0" cy="185007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5FBFC3C-1375-4C8B-B8F2-5B203856470B}"/>
              </a:ext>
            </a:extLst>
          </p:cNvPr>
          <p:cNvSpPr txBox="1"/>
          <p:nvPr/>
        </p:nvSpPr>
        <p:spPr>
          <a:xfrm>
            <a:off x="770625" y="3622175"/>
            <a:ext cx="4383314"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29" name="Flowchart: Terminator 28">
            <a:extLst>
              <a:ext uri="{FF2B5EF4-FFF2-40B4-BE49-F238E27FC236}">
                <a16:creationId xmlns:a16="http://schemas.microsoft.com/office/drawing/2014/main" id="{47722179-99D2-4688-B09D-B8102805FDB6}"/>
              </a:ext>
            </a:extLst>
          </p:cNvPr>
          <p:cNvSpPr/>
          <p:nvPr/>
        </p:nvSpPr>
        <p:spPr>
          <a:xfrm>
            <a:off x="770625" y="5325458"/>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2" name="Picture Placeholder 31">
            <a:extLst>
              <a:ext uri="{FF2B5EF4-FFF2-40B4-BE49-F238E27FC236}">
                <a16:creationId xmlns:a16="http://schemas.microsoft.com/office/drawing/2014/main" id="{32C97FE0-4B4C-48CB-9318-0C8A6074FAF2}"/>
              </a:ext>
            </a:extLst>
          </p:cNvPr>
          <p:cNvSpPr>
            <a:spLocks noGrp="1"/>
          </p:cNvSpPr>
          <p:nvPr>
            <p:ph type="pic" sz="quarter" idx="10"/>
          </p:nvPr>
        </p:nvSpPr>
        <p:spPr/>
      </p:sp>
      <p:sp>
        <p:nvSpPr>
          <p:cNvPr id="34" name="Picture Placeholder 33">
            <a:extLst>
              <a:ext uri="{FF2B5EF4-FFF2-40B4-BE49-F238E27FC236}">
                <a16:creationId xmlns:a16="http://schemas.microsoft.com/office/drawing/2014/main" id="{8D03CF60-D9B2-4E60-880E-7A74A3CFA5BB}"/>
              </a:ext>
            </a:extLst>
          </p:cNvPr>
          <p:cNvSpPr>
            <a:spLocks noGrp="1"/>
          </p:cNvSpPr>
          <p:nvPr>
            <p:ph type="pic" sz="quarter" idx="11"/>
          </p:nvPr>
        </p:nvSpPr>
        <p:spPr/>
      </p:sp>
      <p:sp>
        <p:nvSpPr>
          <p:cNvPr id="36" name="Picture Placeholder 35">
            <a:extLst>
              <a:ext uri="{FF2B5EF4-FFF2-40B4-BE49-F238E27FC236}">
                <a16:creationId xmlns:a16="http://schemas.microsoft.com/office/drawing/2014/main" id="{ACB2C335-B774-42A8-AB3F-F1722F15BC10}"/>
              </a:ext>
            </a:extLst>
          </p:cNvPr>
          <p:cNvSpPr>
            <a:spLocks noGrp="1"/>
          </p:cNvSpPr>
          <p:nvPr>
            <p:ph type="pic" sz="quarter" idx="12"/>
          </p:nvPr>
        </p:nvSpPr>
        <p:spPr/>
      </p:sp>
    </p:spTree>
    <p:extLst>
      <p:ext uri="{BB962C8B-B14F-4D97-AF65-F5344CB8AC3E}">
        <p14:creationId xmlns:p14="http://schemas.microsoft.com/office/powerpoint/2010/main" val="12646073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icture Placeholder 37">
            <a:extLst>
              <a:ext uri="{FF2B5EF4-FFF2-40B4-BE49-F238E27FC236}">
                <a16:creationId xmlns:a16="http://schemas.microsoft.com/office/drawing/2014/main" id="{DA78AA53-3004-4AAA-BFAB-5E77A1487AB1}"/>
              </a:ext>
            </a:extLst>
          </p:cNvPr>
          <p:cNvSpPr>
            <a:spLocks noGrp="1"/>
          </p:cNvSpPr>
          <p:nvPr>
            <p:ph type="pic" sz="quarter" idx="13"/>
          </p:nvPr>
        </p:nvSpPr>
        <p:spPr/>
      </p:sp>
      <p:sp>
        <p:nvSpPr>
          <p:cNvPr id="21" name="TextBox 20">
            <a:extLst>
              <a:ext uri="{FF2B5EF4-FFF2-40B4-BE49-F238E27FC236}">
                <a16:creationId xmlns:a16="http://schemas.microsoft.com/office/drawing/2014/main" id="{3D765B5C-A009-43B0-858B-986ADC44A24C}"/>
              </a:ext>
            </a:extLst>
          </p:cNvPr>
          <p:cNvSpPr txBox="1"/>
          <p:nvPr/>
        </p:nvSpPr>
        <p:spPr>
          <a:xfrm>
            <a:off x="798384" y="1958524"/>
            <a:ext cx="441224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Portfolio</a:t>
            </a:r>
          </a:p>
        </p:txBody>
      </p:sp>
      <p:sp>
        <p:nvSpPr>
          <p:cNvPr id="22" name="TextBox 21">
            <a:extLst>
              <a:ext uri="{FF2B5EF4-FFF2-40B4-BE49-F238E27FC236}">
                <a16:creationId xmlns:a16="http://schemas.microsoft.com/office/drawing/2014/main" id="{41EC69CF-EF24-4235-8A21-D9BC8DE7B6D5}"/>
              </a:ext>
            </a:extLst>
          </p:cNvPr>
          <p:cNvSpPr txBox="1"/>
          <p:nvPr/>
        </p:nvSpPr>
        <p:spPr>
          <a:xfrm>
            <a:off x="812031" y="2497962"/>
            <a:ext cx="4398599"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3" name="TextBox 22">
            <a:extLst>
              <a:ext uri="{FF2B5EF4-FFF2-40B4-BE49-F238E27FC236}">
                <a16:creationId xmlns:a16="http://schemas.microsoft.com/office/drawing/2014/main" id="{5C5075A5-B0AB-483F-BA64-73BD62882B2F}"/>
              </a:ext>
            </a:extLst>
          </p:cNvPr>
          <p:cNvSpPr txBox="1"/>
          <p:nvPr/>
        </p:nvSpPr>
        <p:spPr>
          <a:xfrm>
            <a:off x="798384" y="1820024"/>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nvGrpSpPr>
          <p:cNvPr id="24" name="Group 23">
            <a:extLst>
              <a:ext uri="{FF2B5EF4-FFF2-40B4-BE49-F238E27FC236}">
                <a16:creationId xmlns:a16="http://schemas.microsoft.com/office/drawing/2014/main" id="{801D4903-07D9-43B3-B561-B258FCB0F7A4}"/>
              </a:ext>
            </a:extLst>
          </p:cNvPr>
          <p:cNvGrpSpPr/>
          <p:nvPr/>
        </p:nvGrpSpPr>
        <p:grpSpPr>
          <a:xfrm>
            <a:off x="197419" y="255843"/>
            <a:ext cx="573206" cy="206693"/>
            <a:chOff x="122830" y="191069"/>
            <a:chExt cx="573206" cy="206693"/>
          </a:xfrm>
          <a:solidFill>
            <a:schemeClr val="accent1"/>
          </a:solidFill>
        </p:grpSpPr>
        <p:sp>
          <p:nvSpPr>
            <p:cNvPr id="25" name="Rectangle 24">
              <a:extLst>
                <a:ext uri="{FF2B5EF4-FFF2-40B4-BE49-F238E27FC236}">
                  <a16:creationId xmlns:a16="http://schemas.microsoft.com/office/drawing/2014/main" id="{34A7FC21-F469-4194-9D32-2D7798336079}"/>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FF9509A-03BD-49CE-9A71-EF6A24A4E2C0}"/>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11ACA0E-D49E-4A42-82B4-586F96BB8F23}"/>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8" name="Straight Connector 27">
            <a:extLst>
              <a:ext uri="{FF2B5EF4-FFF2-40B4-BE49-F238E27FC236}">
                <a16:creationId xmlns:a16="http://schemas.microsoft.com/office/drawing/2014/main" id="{B4672DBE-A9A9-4F42-BA53-AF2F207D1640}"/>
              </a:ext>
            </a:extLst>
          </p:cNvPr>
          <p:cNvCxnSpPr>
            <a:cxnSpLocks/>
          </p:cNvCxnSpPr>
          <p:nvPr/>
        </p:nvCxnSpPr>
        <p:spPr>
          <a:xfrm>
            <a:off x="374129" y="647888"/>
            <a:ext cx="0" cy="185007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1D9F6E8B-107D-4950-A477-5605141BDDE9}"/>
              </a:ext>
            </a:extLst>
          </p:cNvPr>
          <p:cNvSpPr/>
          <p:nvPr/>
        </p:nvSpPr>
        <p:spPr>
          <a:xfrm>
            <a:off x="9158513" y="932249"/>
            <a:ext cx="2119085" cy="5065486"/>
          </a:xfrm>
          <a:prstGeom prst="rect">
            <a:avLst/>
          </a:pr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1C766C39-5315-46FE-BC80-B0D8233DD4E7}"/>
              </a:ext>
            </a:extLst>
          </p:cNvPr>
          <p:cNvSpPr txBox="1"/>
          <p:nvPr/>
        </p:nvSpPr>
        <p:spPr>
          <a:xfrm>
            <a:off x="9349013" y="2570076"/>
            <a:ext cx="1738086" cy="1717843"/>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solidFill>
                <a:schemeClr val="bg1"/>
              </a:solidFill>
              <a:ea typeface="Lato" panose="020F0502020204030203" pitchFamily="34" charset="0"/>
              <a:cs typeface="Lato" panose="020F0502020204030203" pitchFamily="34" charset="0"/>
            </a:endParaRPr>
          </a:p>
        </p:txBody>
      </p:sp>
      <p:sp>
        <p:nvSpPr>
          <p:cNvPr id="32" name="Picture Placeholder 31">
            <a:extLst>
              <a:ext uri="{FF2B5EF4-FFF2-40B4-BE49-F238E27FC236}">
                <a16:creationId xmlns:a16="http://schemas.microsoft.com/office/drawing/2014/main" id="{C29FD93E-D5B5-44E1-B296-D72E0BB8809A}"/>
              </a:ext>
            </a:extLst>
          </p:cNvPr>
          <p:cNvSpPr>
            <a:spLocks noGrp="1"/>
          </p:cNvSpPr>
          <p:nvPr>
            <p:ph type="pic" sz="quarter" idx="10"/>
          </p:nvPr>
        </p:nvSpPr>
        <p:spPr/>
      </p:sp>
      <p:sp>
        <p:nvSpPr>
          <p:cNvPr id="34" name="Picture Placeholder 33">
            <a:extLst>
              <a:ext uri="{FF2B5EF4-FFF2-40B4-BE49-F238E27FC236}">
                <a16:creationId xmlns:a16="http://schemas.microsoft.com/office/drawing/2014/main" id="{85B47415-6B86-41BD-A2E4-340B0746CBF9}"/>
              </a:ext>
            </a:extLst>
          </p:cNvPr>
          <p:cNvSpPr>
            <a:spLocks noGrp="1"/>
          </p:cNvSpPr>
          <p:nvPr>
            <p:ph type="pic" sz="quarter" idx="11"/>
          </p:nvPr>
        </p:nvSpPr>
        <p:spPr/>
      </p:sp>
      <p:sp>
        <p:nvSpPr>
          <p:cNvPr id="36" name="Picture Placeholder 35">
            <a:extLst>
              <a:ext uri="{FF2B5EF4-FFF2-40B4-BE49-F238E27FC236}">
                <a16:creationId xmlns:a16="http://schemas.microsoft.com/office/drawing/2014/main" id="{FF08D398-9DF9-49AB-A2A1-94C725F88561}"/>
              </a:ext>
            </a:extLst>
          </p:cNvPr>
          <p:cNvSpPr>
            <a:spLocks noGrp="1"/>
          </p:cNvSpPr>
          <p:nvPr>
            <p:ph type="pic" sz="quarter" idx="12"/>
          </p:nvPr>
        </p:nvSpPr>
        <p:spPr/>
      </p:sp>
    </p:spTree>
    <p:extLst>
      <p:ext uri="{BB962C8B-B14F-4D97-AF65-F5344CB8AC3E}">
        <p14:creationId xmlns:p14="http://schemas.microsoft.com/office/powerpoint/2010/main" val="6473100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4783497-47C0-4BCF-BC61-802872BA767D}"/>
              </a:ext>
            </a:extLst>
          </p:cNvPr>
          <p:cNvSpPr/>
          <p:nvPr/>
        </p:nvSpPr>
        <p:spPr>
          <a:xfrm>
            <a:off x="11509190" y="814615"/>
            <a:ext cx="682810" cy="2526743"/>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7F095816-B903-42A9-9DFF-430628604237}"/>
              </a:ext>
            </a:extLst>
          </p:cNvPr>
          <p:cNvSpPr txBox="1"/>
          <p:nvPr/>
        </p:nvSpPr>
        <p:spPr>
          <a:xfrm>
            <a:off x="798384" y="1958524"/>
            <a:ext cx="441224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Portfolio</a:t>
            </a:r>
          </a:p>
        </p:txBody>
      </p:sp>
      <p:sp>
        <p:nvSpPr>
          <p:cNvPr id="28" name="TextBox 27">
            <a:extLst>
              <a:ext uri="{FF2B5EF4-FFF2-40B4-BE49-F238E27FC236}">
                <a16:creationId xmlns:a16="http://schemas.microsoft.com/office/drawing/2014/main" id="{EB3F9109-049B-4BC9-A4FE-7A3028358FAC}"/>
              </a:ext>
            </a:extLst>
          </p:cNvPr>
          <p:cNvSpPr txBox="1"/>
          <p:nvPr/>
        </p:nvSpPr>
        <p:spPr>
          <a:xfrm>
            <a:off x="812031" y="2497962"/>
            <a:ext cx="4398599"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9" name="TextBox 28">
            <a:extLst>
              <a:ext uri="{FF2B5EF4-FFF2-40B4-BE49-F238E27FC236}">
                <a16:creationId xmlns:a16="http://schemas.microsoft.com/office/drawing/2014/main" id="{69331B25-7333-4EBA-886B-05DF9AA1A69C}"/>
              </a:ext>
            </a:extLst>
          </p:cNvPr>
          <p:cNvSpPr txBox="1"/>
          <p:nvPr/>
        </p:nvSpPr>
        <p:spPr>
          <a:xfrm>
            <a:off x="798384" y="1820024"/>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nvGrpSpPr>
          <p:cNvPr id="30" name="Group 29">
            <a:extLst>
              <a:ext uri="{FF2B5EF4-FFF2-40B4-BE49-F238E27FC236}">
                <a16:creationId xmlns:a16="http://schemas.microsoft.com/office/drawing/2014/main" id="{8F432697-7AE6-4AE6-89F8-B9120E25FEED}"/>
              </a:ext>
            </a:extLst>
          </p:cNvPr>
          <p:cNvGrpSpPr/>
          <p:nvPr/>
        </p:nvGrpSpPr>
        <p:grpSpPr>
          <a:xfrm>
            <a:off x="197419" y="255843"/>
            <a:ext cx="573206" cy="206693"/>
            <a:chOff x="122830" y="191069"/>
            <a:chExt cx="573206" cy="206693"/>
          </a:xfrm>
          <a:solidFill>
            <a:schemeClr val="accent1"/>
          </a:solidFill>
        </p:grpSpPr>
        <p:sp>
          <p:nvSpPr>
            <p:cNvPr id="31" name="Rectangle 30">
              <a:extLst>
                <a:ext uri="{FF2B5EF4-FFF2-40B4-BE49-F238E27FC236}">
                  <a16:creationId xmlns:a16="http://schemas.microsoft.com/office/drawing/2014/main" id="{AB8E19BE-A3DE-4C31-A71F-9D4AF6AA1A02}"/>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BE427A5-E390-4EF0-BBD9-16E21145AB34}"/>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6C7148F9-4A46-4967-8165-3FA7CBEB553B}"/>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4" name="Straight Connector 33">
            <a:extLst>
              <a:ext uri="{FF2B5EF4-FFF2-40B4-BE49-F238E27FC236}">
                <a16:creationId xmlns:a16="http://schemas.microsoft.com/office/drawing/2014/main" id="{E362A1E2-8A73-4418-A036-E2E3116695EB}"/>
              </a:ext>
            </a:extLst>
          </p:cNvPr>
          <p:cNvCxnSpPr>
            <a:cxnSpLocks/>
          </p:cNvCxnSpPr>
          <p:nvPr/>
        </p:nvCxnSpPr>
        <p:spPr>
          <a:xfrm>
            <a:off x="374129" y="647888"/>
            <a:ext cx="0" cy="185007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CF68E524-CDF6-4268-95E0-03B4987A36C9}"/>
              </a:ext>
            </a:extLst>
          </p:cNvPr>
          <p:cNvSpPr txBox="1"/>
          <p:nvPr/>
        </p:nvSpPr>
        <p:spPr>
          <a:xfrm>
            <a:off x="5677469" y="3990665"/>
            <a:ext cx="5658187"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36" name="Flowchart: Terminator 35">
            <a:extLst>
              <a:ext uri="{FF2B5EF4-FFF2-40B4-BE49-F238E27FC236}">
                <a16:creationId xmlns:a16="http://schemas.microsoft.com/office/drawing/2014/main" id="{A04B0128-118B-4224-8DF7-7C4F89703901}"/>
              </a:ext>
            </a:extLst>
          </p:cNvPr>
          <p:cNvSpPr/>
          <p:nvPr/>
        </p:nvSpPr>
        <p:spPr>
          <a:xfrm>
            <a:off x="5677469" y="5325458"/>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8" name="Picture Placeholder 37">
            <a:extLst>
              <a:ext uri="{FF2B5EF4-FFF2-40B4-BE49-F238E27FC236}">
                <a16:creationId xmlns:a16="http://schemas.microsoft.com/office/drawing/2014/main" id="{00A6490C-2A34-4625-81E3-5F2DE9BF9C2A}"/>
              </a:ext>
            </a:extLst>
          </p:cNvPr>
          <p:cNvSpPr>
            <a:spLocks noGrp="1"/>
          </p:cNvSpPr>
          <p:nvPr>
            <p:ph type="pic" sz="quarter" idx="12"/>
          </p:nvPr>
        </p:nvSpPr>
        <p:spPr/>
      </p:sp>
      <p:sp>
        <p:nvSpPr>
          <p:cNvPr id="40" name="Picture Placeholder 39">
            <a:extLst>
              <a:ext uri="{FF2B5EF4-FFF2-40B4-BE49-F238E27FC236}">
                <a16:creationId xmlns:a16="http://schemas.microsoft.com/office/drawing/2014/main" id="{A061F0A0-599E-4470-A706-2E9367777D5C}"/>
              </a:ext>
            </a:extLst>
          </p:cNvPr>
          <p:cNvSpPr>
            <a:spLocks noGrp="1"/>
          </p:cNvSpPr>
          <p:nvPr>
            <p:ph type="pic" sz="quarter" idx="13"/>
          </p:nvPr>
        </p:nvSpPr>
        <p:spPr/>
      </p:sp>
      <p:sp>
        <p:nvSpPr>
          <p:cNvPr id="42" name="Picture Placeholder 41">
            <a:extLst>
              <a:ext uri="{FF2B5EF4-FFF2-40B4-BE49-F238E27FC236}">
                <a16:creationId xmlns:a16="http://schemas.microsoft.com/office/drawing/2014/main" id="{E020C8A1-AF39-45A8-AA66-76FDC3F582EC}"/>
              </a:ext>
            </a:extLst>
          </p:cNvPr>
          <p:cNvSpPr>
            <a:spLocks noGrp="1"/>
          </p:cNvSpPr>
          <p:nvPr>
            <p:ph type="pic" sz="quarter" idx="10"/>
          </p:nvPr>
        </p:nvSpPr>
        <p:spPr/>
      </p:sp>
      <p:sp>
        <p:nvSpPr>
          <p:cNvPr id="44" name="Picture Placeholder 43">
            <a:extLst>
              <a:ext uri="{FF2B5EF4-FFF2-40B4-BE49-F238E27FC236}">
                <a16:creationId xmlns:a16="http://schemas.microsoft.com/office/drawing/2014/main" id="{78A5F613-376B-4272-B7F5-7558C23AC5D0}"/>
              </a:ext>
            </a:extLst>
          </p:cNvPr>
          <p:cNvSpPr>
            <a:spLocks noGrp="1"/>
          </p:cNvSpPr>
          <p:nvPr>
            <p:ph type="pic" sz="quarter" idx="11"/>
          </p:nvPr>
        </p:nvSpPr>
        <p:spPr/>
      </p:sp>
    </p:spTree>
    <p:extLst>
      <p:ext uri="{BB962C8B-B14F-4D97-AF65-F5344CB8AC3E}">
        <p14:creationId xmlns:p14="http://schemas.microsoft.com/office/powerpoint/2010/main" val="37449887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icture Placeholder 33">
            <a:extLst>
              <a:ext uri="{FF2B5EF4-FFF2-40B4-BE49-F238E27FC236}">
                <a16:creationId xmlns:a16="http://schemas.microsoft.com/office/drawing/2014/main" id="{ACF0093B-3DAD-4BCA-8630-9D025CD72194}"/>
              </a:ext>
            </a:extLst>
          </p:cNvPr>
          <p:cNvSpPr>
            <a:spLocks noGrp="1"/>
          </p:cNvSpPr>
          <p:nvPr>
            <p:ph type="pic" sz="quarter" idx="11"/>
          </p:nvPr>
        </p:nvSpPr>
        <p:spPr/>
      </p:sp>
      <p:sp>
        <p:nvSpPr>
          <p:cNvPr id="19" name="Rectangle 18">
            <a:extLst>
              <a:ext uri="{FF2B5EF4-FFF2-40B4-BE49-F238E27FC236}">
                <a16:creationId xmlns:a16="http://schemas.microsoft.com/office/drawing/2014/main" id="{C66EB213-0F13-46A7-BCC4-8626FCC4959C}"/>
              </a:ext>
            </a:extLst>
          </p:cNvPr>
          <p:cNvSpPr/>
          <p:nvPr/>
        </p:nvSpPr>
        <p:spPr>
          <a:xfrm>
            <a:off x="4413834" y="762000"/>
            <a:ext cx="3320787" cy="5334000"/>
          </a:xfrm>
          <a:prstGeom prst="rect">
            <a:avLst/>
          </a:pr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FA4842AD-94D0-4B93-80E7-90EAF67854FF}"/>
              </a:ext>
            </a:extLst>
          </p:cNvPr>
          <p:cNvGrpSpPr/>
          <p:nvPr/>
        </p:nvGrpSpPr>
        <p:grpSpPr>
          <a:xfrm>
            <a:off x="4700827" y="1777929"/>
            <a:ext cx="2790346" cy="3302141"/>
            <a:chOff x="4700827" y="1863648"/>
            <a:chExt cx="2790346" cy="3302141"/>
          </a:xfrm>
        </p:grpSpPr>
        <p:grpSp>
          <p:nvGrpSpPr>
            <p:cNvPr id="26" name="Group 25">
              <a:extLst>
                <a:ext uri="{FF2B5EF4-FFF2-40B4-BE49-F238E27FC236}">
                  <a16:creationId xmlns:a16="http://schemas.microsoft.com/office/drawing/2014/main" id="{293039E2-5D71-4C59-A835-7CEF8D34D4D7}"/>
                </a:ext>
              </a:extLst>
            </p:cNvPr>
            <p:cNvGrpSpPr/>
            <p:nvPr/>
          </p:nvGrpSpPr>
          <p:grpSpPr>
            <a:xfrm>
              <a:off x="4700827" y="1863648"/>
              <a:ext cx="2790346" cy="2803157"/>
              <a:chOff x="4679055" y="2050152"/>
              <a:chExt cx="2790346" cy="2803157"/>
            </a:xfrm>
          </p:grpSpPr>
          <p:sp>
            <p:nvSpPr>
              <p:cNvPr id="20" name="TextBox 19">
                <a:extLst>
                  <a:ext uri="{FF2B5EF4-FFF2-40B4-BE49-F238E27FC236}">
                    <a16:creationId xmlns:a16="http://schemas.microsoft.com/office/drawing/2014/main" id="{9AD19259-DEA7-44B3-BBD6-3C0D60A70FBD}"/>
                  </a:ext>
                </a:extLst>
              </p:cNvPr>
              <p:cNvSpPr txBox="1"/>
              <p:nvPr/>
            </p:nvSpPr>
            <p:spPr>
              <a:xfrm>
                <a:off x="4722599" y="3689464"/>
                <a:ext cx="2746802" cy="1163845"/>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solidFill>
                    <a:schemeClr val="bg1"/>
                  </a:solidFill>
                  <a:ea typeface="Lato" panose="020F0502020204030203" pitchFamily="34" charset="0"/>
                  <a:cs typeface="Lato" panose="020F0502020204030203" pitchFamily="34" charset="0"/>
                </a:endParaRPr>
              </a:p>
            </p:txBody>
          </p:sp>
          <p:sp>
            <p:nvSpPr>
              <p:cNvPr id="22" name="TextBox 21">
                <a:extLst>
                  <a:ext uri="{FF2B5EF4-FFF2-40B4-BE49-F238E27FC236}">
                    <a16:creationId xmlns:a16="http://schemas.microsoft.com/office/drawing/2014/main" id="{99EA2FF3-0F67-4808-802B-4E1B7C71DACB}"/>
                  </a:ext>
                </a:extLst>
              </p:cNvPr>
              <p:cNvSpPr txBox="1"/>
              <p:nvPr/>
            </p:nvSpPr>
            <p:spPr>
              <a:xfrm>
                <a:off x="5134409" y="2050152"/>
                <a:ext cx="1836097" cy="769441"/>
              </a:xfrm>
              <a:prstGeom prst="rect">
                <a:avLst/>
              </a:prstGeom>
              <a:noFill/>
            </p:spPr>
            <p:txBody>
              <a:bodyPr wrap="square" rtlCol="0">
                <a:spAutoFit/>
              </a:bodyPr>
              <a:lstStyle/>
              <a:p>
                <a:pPr algn="ctr"/>
                <a:r>
                  <a:rPr lang="en-US" sz="4400" b="1" dirty="0">
                    <a:solidFill>
                      <a:schemeClr val="bg1"/>
                    </a:solidFill>
                    <a:latin typeface="+mj-lt"/>
                    <a:ea typeface="Roboto" panose="02000000000000000000" pitchFamily="2" charset="0"/>
                    <a:cs typeface="Lato" panose="020F0502020204030203" pitchFamily="34" charset="0"/>
                  </a:rPr>
                  <a:t>1982</a:t>
                </a:r>
              </a:p>
            </p:txBody>
          </p:sp>
          <p:sp>
            <p:nvSpPr>
              <p:cNvPr id="23" name="TextBox 22">
                <a:extLst>
                  <a:ext uri="{FF2B5EF4-FFF2-40B4-BE49-F238E27FC236}">
                    <a16:creationId xmlns:a16="http://schemas.microsoft.com/office/drawing/2014/main" id="{29EA2871-61AF-4BB3-B44C-7D8AD57822E3}"/>
                  </a:ext>
                </a:extLst>
              </p:cNvPr>
              <p:cNvSpPr txBox="1"/>
              <p:nvPr/>
            </p:nvSpPr>
            <p:spPr>
              <a:xfrm>
                <a:off x="4679055" y="3043133"/>
                <a:ext cx="2746803" cy="646331"/>
              </a:xfrm>
              <a:prstGeom prst="rect">
                <a:avLst/>
              </a:prstGeom>
              <a:noFill/>
            </p:spPr>
            <p:txBody>
              <a:bodyPr wrap="square" rtlCol="0">
                <a:spAutoFit/>
              </a:bodyPr>
              <a:lstStyle/>
              <a:p>
                <a:pPr algn="ctr"/>
                <a:r>
                  <a:rPr lang="en-US" b="1" dirty="0">
                    <a:solidFill>
                      <a:schemeClr val="bg1"/>
                    </a:solidFill>
                    <a:latin typeface="+mj-lt"/>
                    <a:ea typeface="Roboto" panose="02000000000000000000" pitchFamily="2" charset="0"/>
                    <a:cs typeface="Lato" panose="020F0502020204030203" pitchFamily="34" charset="0"/>
                  </a:rPr>
                  <a:t>App Have Developed This Year</a:t>
                </a:r>
              </a:p>
            </p:txBody>
          </p:sp>
          <p:cxnSp>
            <p:nvCxnSpPr>
              <p:cNvPr id="24" name="Straight Connector 23">
                <a:extLst>
                  <a:ext uri="{FF2B5EF4-FFF2-40B4-BE49-F238E27FC236}">
                    <a16:creationId xmlns:a16="http://schemas.microsoft.com/office/drawing/2014/main" id="{CF6E38B9-4E16-4323-8AB6-757DE73C0B82}"/>
                  </a:ext>
                </a:extLst>
              </p:cNvPr>
              <p:cNvCxnSpPr>
                <a:cxnSpLocks/>
              </p:cNvCxnSpPr>
              <p:nvPr/>
            </p:nvCxnSpPr>
            <p:spPr>
              <a:xfrm flipH="1">
                <a:off x="5714387" y="2907124"/>
                <a:ext cx="676140" cy="1364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 name="Flowchart: Terminator 26">
              <a:extLst>
                <a:ext uri="{FF2B5EF4-FFF2-40B4-BE49-F238E27FC236}">
                  <a16:creationId xmlns:a16="http://schemas.microsoft.com/office/drawing/2014/main" id="{1DD3D967-4E8A-41AD-AF67-5FC48081069C}"/>
                </a:ext>
              </a:extLst>
            </p:cNvPr>
            <p:cNvSpPr/>
            <p:nvPr/>
          </p:nvSpPr>
          <p:spPr>
            <a:xfrm>
              <a:off x="5502322" y="4891491"/>
              <a:ext cx="1187355" cy="274298"/>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solidFill>
                    <a:schemeClr val="tx1"/>
                  </a:solidFill>
                </a:rPr>
                <a:t>MORE</a:t>
              </a:r>
            </a:p>
          </p:txBody>
        </p:sp>
      </p:grpSp>
      <p:sp>
        <p:nvSpPr>
          <p:cNvPr id="30" name="Picture Placeholder 29">
            <a:extLst>
              <a:ext uri="{FF2B5EF4-FFF2-40B4-BE49-F238E27FC236}">
                <a16:creationId xmlns:a16="http://schemas.microsoft.com/office/drawing/2014/main" id="{449954C0-A7C5-4049-84C1-40918D9607CA}"/>
              </a:ext>
            </a:extLst>
          </p:cNvPr>
          <p:cNvSpPr>
            <a:spLocks noGrp="1"/>
          </p:cNvSpPr>
          <p:nvPr>
            <p:ph type="pic" sz="quarter" idx="10"/>
          </p:nvPr>
        </p:nvSpPr>
        <p:spPr/>
      </p:sp>
      <p:sp>
        <p:nvSpPr>
          <p:cNvPr id="32" name="Picture Placeholder 31">
            <a:extLst>
              <a:ext uri="{FF2B5EF4-FFF2-40B4-BE49-F238E27FC236}">
                <a16:creationId xmlns:a16="http://schemas.microsoft.com/office/drawing/2014/main" id="{8B7580B7-6E80-458B-A356-701D7E33807C}"/>
              </a:ext>
            </a:extLst>
          </p:cNvPr>
          <p:cNvSpPr>
            <a:spLocks noGrp="1"/>
          </p:cNvSpPr>
          <p:nvPr>
            <p:ph type="pic" sz="quarter" idx="12"/>
          </p:nvPr>
        </p:nvSpPr>
        <p:spPr/>
      </p:sp>
    </p:spTree>
    <p:extLst>
      <p:ext uri="{BB962C8B-B14F-4D97-AF65-F5344CB8AC3E}">
        <p14:creationId xmlns:p14="http://schemas.microsoft.com/office/powerpoint/2010/main" val="85604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Picture Placeholder 62">
            <a:extLst>
              <a:ext uri="{FF2B5EF4-FFF2-40B4-BE49-F238E27FC236}">
                <a16:creationId xmlns:a16="http://schemas.microsoft.com/office/drawing/2014/main" id="{19A46011-20A8-47F8-B9A4-BD65CEE0CE85}"/>
              </a:ext>
            </a:extLst>
          </p:cNvPr>
          <p:cNvSpPr>
            <a:spLocks noGrp="1"/>
          </p:cNvSpPr>
          <p:nvPr>
            <p:ph type="pic" sz="quarter" idx="10"/>
          </p:nvPr>
        </p:nvSpPr>
        <p:spPr/>
      </p:sp>
      <p:grpSp>
        <p:nvGrpSpPr>
          <p:cNvPr id="7" name="Group 6">
            <a:extLst>
              <a:ext uri="{FF2B5EF4-FFF2-40B4-BE49-F238E27FC236}">
                <a16:creationId xmlns:a16="http://schemas.microsoft.com/office/drawing/2014/main" id="{ED952C83-2205-4D06-A1D8-2B628B0832D7}"/>
              </a:ext>
            </a:extLst>
          </p:cNvPr>
          <p:cNvGrpSpPr/>
          <p:nvPr/>
        </p:nvGrpSpPr>
        <p:grpSpPr>
          <a:xfrm>
            <a:off x="197419" y="255843"/>
            <a:ext cx="573206" cy="206693"/>
            <a:chOff x="122830" y="191069"/>
            <a:chExt cx="573206" cy="206693"/>
          </a:xfrm>
          <a:solidFill>
            <a:schemeClr val="accent1"/>
          </a:solidFill>
        </p:grpSpPr>
        <p:sp>
          <p:nvSpPr>
            <p:cNvPr id="3" name="Rectangle 2">
              <a:extLst>
                <a:ext uri="{FF2B5EF4-FFF2-40B4-BE49-F238E27FC236}">
                  <a16:creationId xmlns:a16="http://schemas.microsoft.com/office/drawing/2014/main" id="{7D63B8CE-F001-4D95-9094-5278456EAC6F}"/>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96E25E4-B525-4AE2-8A07-D56C3F019D6A}"/>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921BFB8-0231-4B9D-88ED-F76B77432D69}"/>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a:extLst>
              <a:ext uri="{FF2B5EF4-FFF2-40B4-BE49-F238E27FC236}">
                <a16:creationId xmlns:a16="http://schemas.microsoft.com/office/drawing/2014/main" id="{989D87F3-0D4D-4492-B7B4-CE74DD1F8594}"/>
              </a:ext>
            </a:extLst>
          </p:cNvPr>
          <p:cNvSpPr txBox="1"/>
          <p:nvPr/>
        </p:nvSpPr>
        <p:spPr>
          <a:xfrm>
            <a:off x="671545" y="3203138"/>
            <a:ext cx="413346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Hello!</a:t>
            </a:r>
          </a:p>
        </p:txBody>
      </p:sp>
      <p:sp>
        <p:nvSpPr>
          <p:cNvPr id="29" name="Rectangle 28">
            <a:extLst>
              <a:ext uri="{FF2B5EF4-FFF2-40B4-BE49-F238E27FC236}">
                <a16:creationId xmlns:a16="http://schemas.microsoft.com/office/drawing/2014/main" id="{10051701-BC0C-484C-94F8-97ACD59688B7}"/>
              </a:ext>
            </a:extLst>
          </p:cNvPr>
          <p:cNvSpPr/>
          <p:nvPr/>
        </p:nvSpPr>
        <p:spPr>
          <a:xfrm>
            <a:off x="8343900" y="0"/>
            <a:ext cx="3848100" cy="4823462"/>
          </a:xfrm>
          <a:prstGeom prst="rect">
            <a:avLst/>
          </a:pr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1D14A16A-485F-4A57-9FA9-37259C32A158}"/>
              </a:ext>
            </a:extLst>
          </p:cNvPr>
          <p:cNvSpPr txBox="1"/>
          <p:nvPr/>
        </p:nvSpPr>
        <p:spPr>
          <a:xfrm>
            <a:off x="726136" y="3780756"/>
            <a:ext cx="53662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Welcome To </a:t>
            </a:r>
            <a:r>
              <a:rPr lang="en-US" sz="3200" b="1" dirty="0">
                <a:solidFill>
                  <a:schemeClr val="accent1"/>
                </a:solidFill>
                <a:latin typeface="+mj-lt"/>
                <a:ea typeface="Roboto" panose="02000000000000000000" pitchFamily="2" charset="0"/>
                <a:cs typeface="Lato" panose="020F0502020204030203" pitchFamily="34" charset="0"/>
              </a:rPr>
              <a:t>Space</a:t>
            </a:r>
          </a:p>
        </p:txBody>
      </p:sp>
      <p:sp>
        <p:nvSpPr>
          <p:cNvPr id="31" name="TextBox 30">
            <a:extLst>
              <a:ext uri="{FF2B5EF4-FFF2-40B4-BE49-F238E27FC236}">
                <a16:creationId xmlns:a16="http://schemas.microsoft.com/office/drawing/2014/main" id="{1E3A6BB2-AFFE-4EC7-A1B0-F39EAC0D32BC}"/>
              </a:ext>
            </a:extLst>
          </p:cNvPr>
          <p:cNvSpPr txBox="1"/>
          <p:nvPr/>
        </p:nvSpPr>
        <p:spPr>
          <a:xfrm>
            <a:off x="726136" y="3049249"/>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nvGrpSpPr>
          <p:cNvPr id="32" name="Group 31">
            <a:extLst>
              <a:ext uri="{FF2B5EF4-FFF2-40B4-BE49-F238E27FC236}">
                <a16:creationId xmlns:a16="http://schemas.microsoft.com/office/drawing/2014/main" id="{C3D19145-732F-4F5F-9DEF-50F48C1E0D2F}"/>
              </a:ext>
            </a:extLst>
          </p:cNvPr>
          <p:cNvGrpSpPr/>
          <p:nvPr/>
        </p:nvGrpSpPr>
        <p:grpSpPr>
          <a:xfrm>
            <a:off x="10027874" y="2719147"/>
            <a:ext cx="425450" cy="363538"/>
            <a:chOff x="4992688" y="2511425"/>
            <a:chExt cx="425450" cy="363538"/>
          </a:xfrm>
          <a:solidFill>
            <a:schemeClr val="bg1"/>
          </a:solidFill>
        </p:grpSpPr>
        <p:sp>
          <p:nvSpPr>
            <p:cNvPr id="33" name="Oval 32">
              <a:extLst>
                <a:ext uri="{FF2B5EF4-FFF2-40B4-BE49-F238E27FC236}">
                  <a16:creationId xmlns:a16="http://schemas.microsoft.com/office/drawing/2014/main" id="{CD3EE9CC-47AD-4D0B-9F8B-BF59364A5AC8}"/>
                </a:ext>
              </a:extLst>
            </p:cNvPr>
            <p:cNvSpPr>
              <a:spLocks noChangeArrowheads="1"/>
            </p:cNvSpPr>
            <p:nvPr/>
          </p:nvSpPr>
          <p:spPr bwMode="auto">
            <a:xfrm>
              <a:off x="5130800" y="2808288"/>
              <a:ext cx="68263" cy="66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 name="Oval 33">
              <a:extLst>
                <a:ext uri="{FF2B5EF4-FFF2-40B4-BE49-F238E27FC236}">
                  <a16:creationId xmlns:a16="http://schemas.microsoft.com/office/drawing/2014/main" id="{BE15EB30-01BC-4BC4-84E3-AC72EBC20A8F}"/>
                </a:ext>
              </a:extLst>
            </p:cNvPr>
            <p:cNvSpPr>
              <a:spLocks noChangeArrowheads="1"/>
            </p:cNvSpPr>
            <p:nvPr/>
          </p:nvSpPr>
          <p:spPr bwMode="auto">
            <a:xfrm>
              <a:off x="5278438" y="2808288"/>
              <a:ext cx="66675" cy="66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 name="Freeform 16">
              <a:extLst>
                <a:ext uri="{FF2B5EF4-FFF2-40B4-BE49-F238E27FC236}">
                  <a16:creationId xmlns:a16="http://schemas.microsoft.com/office/drawing/2014/main" id="{EDB4E15C-B5E1-4C66-B9F6-E318D2A800F2}"/>
                </a:ext>
              </a:extLst>
            </p:cNvPr>
            <p:cNvSpPr>
              <a:spLocks/>
            </p:cNvSpPr>
            <p:nvPr/>
          </p:nvSpPr>
          <p:spPr bwMode="auto">
            <a:xfrm>
              <a:off x="4992688" y="2511425"/>
              <a:ext cx="425450" cy="285750"/>
            </a:xfrm>
            <a:custGeom>
              <a:avLst/>
              <a:gdLst>
                <a:gd name="T0" fmla="*/ 770 w 830"/>
                <a:gd name="T1" fmla="*/ 219 h 556"/>
                <a:gd name="T2" fmla="*/ 366 w 830"/>
                <a:gd name="T3" fmla="*/ 219 h 556"/>
                <a:gd name="T4" fmla="*/ 342 w 830"/>
                <a:gd name="T5" fmla="*/ 251 h 556"/>
                <a:gd name="T6" fmla="*/ 366 w 830"/>
                <a:gd name="T7" fmla="*/ 285 h 556"/>
                <a:gd name="T8" fmla="*/ 728 w 830"/>
                <a:gd name="T9" fmla="*/ 285 h 556"/>
                <a:gd name="T10" fmla="*/ 708 w 830"/>
                <a:gd name="T11" fmla="*/ 354 h 556"/>
                <a:gd name="T12" fmla="*/ 352 w 830"/>
                <a:gd name="T13" fmla="*/ 354 h 556"/>
                <a:gd name="T14" fmla="*/ 329 w 830"/>
                <a:gd name="T15" fmla="*/ 383 h 556"/>
                <a:gd name="T16" fmla="*/ 352 w 830"/>
                <a:gd name="T17" fmla="*/ 415 h 556"/>
                <a:gd name="T18" fmla="*/ 689 w 830"/>
                <a:gd name="T19" fmla="*/ 415 h 556"/>
                <a:gd name="T20" fmla="*/ 690 w 830"/>
                <a:gd name="T21" fmla="*/ 415 h 556"/>
                <a:gd name="T22" fmla="*/ 670 w 830"/>
                <a:gd name="T23" fmla="*/ 479 h 556"/>
                <a:gd name="T24" fmla="*/ 303 w 830"/>
                <a:gd name="T25" fmla="*/ 479 h 556"/>
                <a:gd name="T26" fmla="*/ 279 w 830"/>
                <a:gd name="T27" fmla="*/ 285 h 556"/>
                <a:gd name="T28" fmla="*/ 271 w 830"/>
                <a:gd name="T29" fmla="*/ 219 h 556"/>
                <a:gd name="T30" fmla="*/ 260 w 830"/>
                <a:gd name="T31" fmla="*/ 134 h 556"/>
                <a:gd name="T32" fmla="*/ 58 w 830"/>
                <a:gd name="T33" fmla="*/ 14 h 556"/>
                <a:gd name="T34" fmla="*/ 58 w 830"/>
                <a:gd name="T35" fmla="*/ 89 h 556"/>
                <a:gd name="T36" fmla="*/ 164 w 830"/>
                <a:gd name="T37" fmla="*/ 139 h 556"/>
                <a:gd name="T38" fmla="*/ 191 w 830"/>
                <a:gd name="T39" fmla="*/ 172 h 556"/>
                <a:gd name="T40" fmla="*/ 236 w 830"/>
                <a:gd name="T41" fmla="*/ 512 h 556"/>
                <a:gd name="T42" fmla="*/ 279 w 830"/>
                <a:gd name="T43" fmla="*/ 556 h 556"/>
                <a:gd name="T44" fmla="*/ 685 w 830"/>
                <a:gd name="T45" fmla="*/ 556 h 556"/>
                <a:gd name="T46" fmla="*/ 725 w 830"/>
                <a:gd name="T47" fmla="*/ 521 h 556"/>
                <a:gd name="T48" fmla="*/ 806 w 830"/>
                <a:gd name="T49" fmla="*/ 282 h 556"/>
                <a:gd name="T50" fmla="*/ 770 w 830"/>
                <a:gd name="T51" fmla="*/ 219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0" h="556">
                  <a:moveTo>
                    <a:pt x="770" y="219"/>
                  </a:moveTo>
                  <a:lnTo>
                    <a:pt x="366" y="219"/>
                  </a:lnTo>
                  <a:cubicBezTo>
                    <a:pt x="366" y="219"/>
                    <a:pt x="342" y="225"/>
                    <a:pt x="342" y="251"/>
                  </a:cubicBezTo>
                  <a:cubicBezTo>
                    <a:pt x="342" y="277"/>
                    <a:pt x="366" y="285"/>
                    <a:pt x="366" y="285"/>
                  </a:cubicBezTo>
                  <a:lnTo>
                    <a:pt x="728" y="285"/>
                  </a:lnTo>
                  <a:lnTo>
                    <a:pt x="708" y="354"/>
                  </a:lnTo>
                  <a:lnTo>
                    <a:pt x="352" y="354"/>
                  </a:lnTo>
                  <a:cubicBezTo>
                    <a:pt x="352" y="354"/>
                    <a:pt x="329" y="359"/>
                    <a:pt x="329" y="383"/>
                  </a:cubicBezTo>
                  <a:cubicBezTo>
                    <a:pt x="329" y="408"/>
                    <a:pt x="352" y="415"/>
                    <a:pt x="352" y="415"/>
                  </a:cubicBezTo>
                  <a:lnTo>
                    <a:pt x="689" y="415"/>
                  </a:lnTo>
                  <a:lnTo>
                    <a:pt x="690" y="415"/>
                  </a:lnTo>
                  <a:lnTo>
                    <a:pt x="670" y="479"/>
                  </a:lnTo>
                  <a:lnTo>
                    <a:pt x="303" y="479"/>
                  </a:lnTo>
                  <a:lnTo>
                    <a:pt x="279" y="285"/>
                  </a:lnTo>
                  <a:lnTo>
                    <a:pt x="271" y="219"/>
                  </a:lnTo>
                  <a:cubicBezTo>
                    <a:pt x="271" y="219"/>
                    <a:pt x="264" y="159"/>
                    <a:pt x="260" y="134"/>
                  </a:cubicBezTo>
                  <a:cubicBezTo>
                    <a:pt x="256" y="109"/>
                    <a:pt x="193" y="77"/>
                    <a:pt x="58" y="14"/>
                  </a:cubicBezTo>
                  <a:cubicBezTo>
                    <a:pt x="26" y="0"/>
                    <a:pt x="0" y="59"/>
                    <a:pt x="58" y="89"/>
                  </a:cubicBezTo>
                  <a:lnTo>
                    <a:pt x="164" y="139"/>
                  </a:lnTo>
                  <a:cubicBezTo>
                    <a:pt x="164" y="139"/>
                    <a:pt x="189" y="153"/>
                    <a:pt x="191" y="172"/>
                  </a:cubicBezTo>
                  <a:cubicBezTo>
                    <a:pt x="193" y="192"/>
                    <a:pt x="236" y="512"/>
                    <a:pt x="236" y="512"/>
                  </a:cubicBezTo>
                  <a:cubicBezTo>
                    <a:pt x="236" y="512"/>
                    <a:pt x="238" y="556"/>
                    <a:pt x="279" y="556"/>
                  </a:cubicBezTo>
                  <a:lnTo>
                    <a:pt x="685" y="556"/>
                  </a:lnTo>
                  <a:cubicBezTo>
                    <a:pt x="719" y="556"/>
                    <a:pt x="725" y="521"/>
                    <a:pt x="725" y="521"/>
                  </a:cubicBezTo>
                  <a:lnTo>
                    <a:pt x="806" y="282"/>
                  </a:lnTo>
                  <a:cubicBezTo>
                    <a:pt x="806" y="282"/>
                    <a:pt x="830" y="219"/>
                    <a:pt x="770" y="2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nvGrpSpPr>
          <p:cNvPr id="36" name="Group 35">
            <a:extLst>
              <a:ext uri="{FF2B5EF4-FFF2-40B4-BE49-F238E27FC236}">
                <a16:creationId xmlns:a16="http://schemas.microsoft.com/office/drawing/2014/main" id="{9C1EB9A7-C63F-4D62-A0A5-4D17EF26F2A4}"/>
              </a:ext>
            </a:extLst>
          </p:cNvPr>
          <p:cNvGrpSpPr/>
          <p:nvPr/>
        </p:nvGrpSpPr>
        <p:grpSpPr>
          <a:xfrm>
            <a:off x="10085388" y="647888"/>
            <a:ext cx="365125" cy="349250"/>
            <a:chOff x="9051964" y="3808257"/>
            <a:chExt cx="365125" cy="349250"/>
          </a:xfrm>
          <a:solidFill>
            <a:schemeClr val="bg1"/>
          </a:solidFill>
        </p:grpSpPr>
        <p:sp>
          <p:nvSpPr>
            <p:cNvPr id="37" name="Freeform 22">
              <a:extLst>
                <a:ext uri="{FF2B5EF4-FFF2-40B4-BE49-F238E27FC236}">
                  <a16:creationId xmlns:a16="http://schemas.microsoft.com/office/drawing/2014/main" id="{18C1E711-E00A-4C15-A4A8-BDBC15DF990C}"/>
                </a:ext>
              </a:extLst>
            </p:cNvPr>
            <p:cNvSpPr>
              <a:spLocks/>
            </p:cNvSpPr>
            <p:nvPr/>
          </p:nvSpPr>
          <p:spPr bwMode="auto">
            <a:xfrm>
              <a:off x="9093239" y="3808257"/>
              <a:ext cx="165100" cy="153988"/>
            </a:xfrm>
            <a:custGeom>
              <a:avLst/>
              <a:gdLst>
                <a:gd name="T0" fmla="*/ 324 w 324"/>
                <a:gd name="T1" fmla="*/ 54 h 299"/>
                <a:gd name="T2" fmla="*/ 263 w 324"/>
                <a:gd name="T3" fmla="*/ 299 h 299"/>
                <a:gd name="T4" fmla="*/ 0 w 324"/>
                <a:gd name="T5" fmla="*/ 282 h 299"/>
                <a:gd name="T6" fmla="*/ 61 w 324"/>
                <a:gd name="T7" fmla="*/ 54 h 299"/>
                <a:gd name="T8" fmla="*/ 324 w 324"/>
                <a:gd name="T9" fmla="*/ 54 h 299"/>
              </a:gdLst>
              <a:ahLst/>
              <a:cxnLst>
                <a:cxn ang="0">
                  <a:pos x="T0" y="T1"/>
                </a:cxn>
                <a:cxn ang="0">
                  <a:pos x="T2" y="T3"/>
                </a:cxn>
                <a:cxn ang="0">
                  <a:pos x="T4" y="T5"/>
                </a:cxn>
                <a:cxn ang="0">
                  <a:pos x="T6" y="T7"/>
                </a:cxn>
                <a:cxn ang="0">
                  <a:pos x="T8" y="T9"/>
                </a:cxn>
              </a:cxnLst>
              <a:rect l="0" t="0" r="r" b="b"/>
              <a:pathLst>
                <a:path w="324" h="299">
                  <a:moveTo>
                    <a:pt x="324" y="54"/>
                  </a:moveTo>
                  <a:cubicBezTo>
                    <a:pt x="315" y="147"/>
                    <a:pt x="283" y="217"/>
                    <a:pt x="263" y="299"/>
                  </a:cubicBezTo>
                  <a:cubicBezTo>
                    <a:pt x="188" y="268"/>
                    <a:pt x="88" y="255"/>
                    <a:pt x="0" y="282"/>
                  </a:cubicBezTo>
                  <a:cubicBezTo>
                    <a:pt x="17" y="203"/>
                    <a:pt x="43" y="132"/>
                    <a:pt x="61" y="54"/>
                  </a:cubicBezTo>
                  <a:cubicBezTo>
                    <a:pt x="126" y="0"/>
                    <a:pt x="253" y="19"/>
                    <a:pt x="324" y="5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IN"/>
            </a:p>
          </p:txBody>
        </p:sp>
        <p:sp>
          <p:nvSpPr>
            <p:cNvPr id="38" name="Freeform 23">
              <a:extLst>
                <a:ext uri="{FF2B5EF4-FFF2-40B4-BE49-F238E27FC236}">
                  <a16:creationId xmlns:a16="http://schemas.microsoft.com/office/drawing/2014/main" id="{718941F7-784E-4B8C-8EE4-E97AF4FDC053}"/>
                </a:ext>
              </a:extLst>
            </p:cNvPr>
            <p:cNvSpPr>
              <a:spLocks/>
            </p:cNvSpPr>
            <p:nvPr/>
          </p:nvSpPr>
          <p:spPr bwMode="auto">
            <a:xfrm>
              <a:off x="9245639" y="3859057"/>
              <a:ext cx="171450" cy="149225"/>
            </a:xfrm>
            <a:custGeom>
              <a:avLst/>
              <a:gdLst>
                <a:gd name="T0" fmla="*/ 70 w 334"/>
                <a:gd name="T1" fmla="*/ 0 h 292"/>
                <a:gd name="T2" fmla="*/ 334 w 334"/>
                <a:gd name="T3" fmla="*/ 17 h 292"/>
                <a:gd name="T4" fmla="*/ 263 w 334"/>
                <a:gd name="T5" fmla="*/ 254 h 292"/>
                <a:gd name="T6" fmla="*/ 0 w 334"/>
                <a:gd name="T7" fmla="*/ 237 h 292"/>
                <a:gd name="T8" fmla="*/ 70 w 334"/>
                <a:gd name="T9" fmla="*/ 0 h 292"/>
              </a:gdLst>
              <a:ahLst/>
              <a:cxnLst>
                <a:cxn ang="0">
                  <a:pos x="T0" y="T1"/>
                </a:cxn>
                <a:cxn ang="0">
                  <a:pos x="T2" y="T3"/>
                </a:cxn>
                <a:cxn ang="0">
                  <a:pos x="T4" y="T5"/>
                </a:cxn>
                <a:cxn ang="0">
                  <a:pos x="T6" y="T7"/>
                </a:cxn>
                <a:cxn ang="0">
                  <a:pos x="T8" y="T9"/>
                </a:cxn>
              </a:cxnLst>
              <a:rect l="0" t="0" r="r" b="b"/>
              <a:pathLst>
                <a:path w="334" h="292">
                  <a:moveTo>
                    <a:pt x="70" y="0"/>
                  </a:moveTo>
                  <a:cubicBezTo>
                    <a:pt x="137" y="39"/>
                    <a:pt x="248" y="43"/>
                    <a:pt x="334" y="17"/>
                  </a:cubicBezTo>
                  <a:cubicBezTo>
                    <a:pt x="307" y="93"/>
                    <a:pt x="292" y="180"/>
                    <a:pt x="263" y="254"/>
                  </a:cubicBezTo>
                  <a:cubicBezTo>
                    <a:pt x="191" y="292"/>
                    <a:pt x="53" y="290"/>
                    <a:pt x="0" y="237"/>
                  </a:cubicBezTo>
                  <a:cubicBezTo>
                    <a:pt x="22" y="156"/>
                    <a:pt x="44" y="76"/>
                    <a:pt x="70" y="0"/>
                  </a:cubicBezTo>
                </a:path>
              </a:pathLst>
            </a:custGeom>
            <a:grpFill/>
            <a:ln>
              <a:noFill/>
            </a:ln>
            <a:extLst/>
          </p:spPr>
          <p:txBody>
            <a:bodyPr vert="horz" wrap="square" lIns="91440" tIns="45720" rIns="91440" bIns="45720" numCol="1" anchor="t" anchorCtr="0" compatLnSpc="1">
              <a:prstTxWarp prst="textNoShape">
                <a:avLst/>
              </a:prstTxWarp>
            </a:bodyPr>
            <a:lstStyle/>
            <a:p>
              <a:endParaRPr lang="en-IN"/>
            </a:p>
          </p:txBody>
        </p:sp>
        <p:sp>
          <p:nvSpPr>
            <p:cNvPr id="39" name="Freeform 24">
              <a:extLst>
                <a:ext uri="{FF2B5EF4-FFF2-40B4-BE49-F238E27FC236}">
                  <a16:creationId xmlns:a16="http://schemas.microsoft.com/office/drawing/2014/main" id="{F667C56D-5CED-40CB-A3DE-B61C161AEAB6}"/>
                </a:ext>
              </a:extLst>
            </p:cNvPr>
            <p:cNvSpPr>
              <a:spLocks/>
            </p:cNvSpPr>
            <p:nvPr/>
          </p:nvSpPr>
          <p:spPr bwMode="auto">
            <a:xfrm>
              <a:off x="9051964" y="3959070"/>
              <a:ext cx="166688" cy="150813"/>
            </a:xfrm>
            <a:custGeom>
              <a:avLst/>
              <a:gdLst>
                <a:gd name="T0" fmla="*/ 324 w 324"/>
                <a:gd name="T1" fmla="*/ 50 h 296"/>
                <a:gd name="T2" fmla="*/ 263 w 324"/>
                <a:gd name="T3" fmla="*/ 296 h 296"/>
                <a:gd name="T4" fmla="*/ 0 w 324"/>
                <a:gd name="T5" fmla="*/ 279 h 296"/>
                <a:gd name="T6" fmla="*/ 61 w 324"/>
                <a:gd name="T7" fmla="*/ 42 h 296"/>
                <a:gd name="T8" fmla="*/ 324 w 324"/>
                <a:gd name="T9" fmla="*/ 50 h 296"/>
              </a:gdLst>
              <a:ahLst/>
              <a:cxnLst>
                <a:cxn ang="0">
                  <a:pos x="T0" y="T1"/>
                </a:cxn>
                <a:cxn ang="0">
                  <a:pos x="T2" y="T3"/>
                </a:cxn>
                <a:cxn ang="0">
                  <a:pos x="T4" y="T5"/>
                </a:cxn>
                <a:cxn ang="0">
                  <a:pos x="T6" y="T7"/>
                </a:cxn>
                <a:cxn ang="0">
                  <a:pos x="T8" y="T9"/>
                </a:cxn>
              </a:cxnLst>
              <a:rect l="0" t="0" r="r" b="b"/>
              <a:pathLst>
                <a:path w="324" h="296">
                  <a:moveTo>
                    <a:pt x="324" y="50"/>
                  </a:moveTo>
                  <a:cubicBezTo>
                    <a:pt x="311" y="139"/>
                    <a:pt x="276" y="206"/>
                    <a:pt x="263" y="296"/>
                  </a:cubicBezTo>
                  <a:cubicBezTo>
                    <a:pt x="185" y="261"/>
                    <a:pt x="87" y="237"/>
                    <a:pt x="0" y="279"/>
                  </a:cubicBezTo>
                  <a:cubicBezTo>
                    <a:pt x="11" y="190"/>
                    <a:pt x="40" y="120"/>
                    <a:pt x="61" y="42"/>
                  </a:cubicBezTo>
                  <a:cubicBezTo>
                    <a:pt x="129" y="0"/>
                    <a:pt x="263" y="12"/>
                    <a:pt x="324" y="5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IN"/>
            </a:p>
          </p:txBody>
        </p:sp>
        <p:sp>
          <p:nvSpPr>
            <p:cNvPr id="40" name="Freeform 25">
              <a:extLst>
                <a:ext uri="{FF2B5EF4-FFF2-40B4-BE49-F238E27FC236}">
                  <a16:creationId xmlns:a16="http://schemas.microsoft.com/office/drawing/2014/main" id="{4970EA10-4C45-44D7-B9F3-B8E07FD2181C}"/>
                </a:ext>
              </a:extLst>
            </p:cNvPr>
            <p:cNvSpPr>
              <a:spLocks/>
            </p:cNvSpPr>
            <p:nvPr/>
          </p:nvSpPr>
          <p:spPr bwMode="auto">
            <a:xfrm>
              <a:off x="9204364" y="4001932"/>
              <a:ext cx="171450" cy="155575"/>
            </a:xfrm>
            <a:custGeom>
              <a:avLst/>
              <a:gdLst>
                <a:gd name="T0" fmla="*/ 70 w 334"/>
                <a:gd name="T1" fmla="*/ 0 h 301"/>
                <a:gd name="T2" fmla="*/ 334 w 334"/>
                <a:gd name="T3" fmla="*/ 18 h 301"/>
                <a:gd name="T4" fmla="*/ 263 w 334"/>
                <a:gd name="T5" fmla="*/ 255 h 301"/>
                <a:gd name="T6" fmla="*/ 0 w 334"/>
                <a:gd name="T7" fmla="*/ 246 h 301"/>
                <a:gd name="T8" fmla="*/ 70 w 334"/>
                <a:gd name="T9" fmla="*/ 0 h 301"/>
              </a:gdLst>
              <a:ahLst/>
              <a:cxnLst>
                <a:cxn ang="0">
                  <a:pos x="T0" y="T1"/>
                </a:cxn>
                <a:cxn ang="0">
                  <a:pos x="T2" y="T3"/>
                </a:cxn>
                <a:cxn ang="0">
                  <a:pos x="T4" y="T5"/>
                </a:cxn>
                <a:cxn ang="0">
                  <a:pos x="T6" y="T7"/>
                </a:cxn>
                <a:cxn ang="0">
                  <a:pos x="T8" y="T9"/>
                </a:cxn>
              </a:cxnLst>
              <a:rect l="0" t="0" r="r" b="b"/>
              <a:pathLst>
                <a:path w="334" h="301">
                  <a:moveTo>
                    <a:pt x="70" y="0"/>
                  </a:moveTo>
                  <a:cubicBezTo>
                    <a:pt x="137" y="48"/>
                    <a:pt x="249" y="51"/>
                    <a:pt x="334" y="18"/>
                  </a:cubicBezTo>
                  <a:cubicBezTo>
                    <a:pt x="309" y="96"/>
                    <a:pt x="289" y="178"/>
                    <a:pt x="263" y="255"/>
                  </a:cubicBezTo>
                  <a:cubicBezTo>
                    <a:pt x="195" y="301"/>
                    <a:pt x="63" y="294"/>
                    <a:pt x="0" y="246"/>
                  </a:cubicBezTo>
                  <a:cubicBezTo>
                    <a:pt x="17" y="158"/>
                    <a:pt x="40" y="76"/>
                    <a:pt x="70" y="0"/>
                  </a:cubicBezTo>
                </a:path>
              </a:pathLst>
            </a:custGeom>
            <a:grpFill/>
            <a:ln>
              <a:noFill/>
            </a:ln>
            <a:extLst/>
          </p:spPr>
          <p:txBody>
            <a:bodyPr vert="horz" wrap="square" lIns="91440" tIns="45720" rIns="91440" bIns="45720" numCol="1" anchor="t" anchorCtr="0" compatLnSpc="1">
              <a:prstTxWarp prst="textNoShape">
                <a:avLst/>
              </a:prstTxWarp>
            </a:bodyPr>
            <a:lstStyle/>
            <a:p>
              <a:endParaRPr lang="en-IN"/>
            </a:p>
          </p:txBody>
        </p:sp>
      </p:grpSp>
      <p:sp>
        <p:nvSpPr>
          <p:cNvPr id="41" name="TextBox 40">
            <a:extLst>
              <a:ext uri="{FF2B5EF4-FFF2-40B4-BE49-F238E27FC236}">
                <a16:creationId xmlns:a16="http://schemas.microsoft.com/office/drawing/2014/main" id="{888C69FA-8C78-4F50-B80E-38BADF75DE03}"/>
              </a:ext>
            </a:extLst>
          </p:cNvPr>
          <p:cNvSpPr txBox="1"/>
          <p:nvPr/>
        </p:nvSpPr>
        <p:spPr>
          <a:xfrm>
            <a:off x="9006923" y="1115254"/>
            <a:ext cx="2522055" cy="886846"/>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a:t>
            </a:r>
            <a:r>
              <a:rPr lang="en-US" sz="1200" dirty="0">
                <a:solidFill>
                  <a:schemeClr val="bg1"/>
                </a:solidFill>
                <a:ea typeface="Lato" panose="020F0502020204030203" pitchFamily="34" charset="0"/>
                <a:cs typeface="Lato" panose="020F0502020204030203" pitchFamily="34" charset="0"/>
              </a:rPr>
              <a:t>.</a:t>
            </a:r>
          </a:p>
        </p:txBody>
      </p:sp>
      <p:sp>
        <p:nvSpPr>
          <p:cNvPr id="42" name="TextBox 41">
            <a:extLst>
              <a:ext uri="{FF2B5EF4-FFF2-40B4-BE49-F238E27FC236}">
                <a16:creationId xmlns:a16="http://schemas.microsoft.com/office/drawing/2014/main" id="{0EABFCB3-789F-4E91-982E-D6EC114301A3}"/>
              </a:ext>
            </a:extLst>
          </p:cNvPr>
          <p:cNvSpPr txBox="1"/>
          <p:nvPr/>
        </p:nvSpPr>
        <p:spPr>
          <a:xfrm>
            <a:off x="9062485" y="3279659"/>
            <a:ext cx="2522055" cy="886846"/>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a:t>
            </a:r>
            <a:r>
              <a:rPr lang="en-US" sz="1200" dirty="0">
                <a:solidFill>
                  <a:schemeClr val="bg1"/>
                </a:solidFill>
                <a:ea typeface="Lato" panose="020F0502020204030203" pitchFamily="34" charset="0"/>
                <a:cs typeface="Lato" panose="020F0502020204030203" pitchFamily="34" charset="0"/>
              </a:rPr>
              <a:t>.</a:t>
            </a:r>
          </a:p>
        </p:txBody>
      </p:sp>
      <p:cxnSp>
        <p:nvCxnSpPr>
          <p:cNvPr id="45" name="Straight Connector 44">
            <a:extLst>
              <a:ext uri="{FF2B5EF4-FFF2-40B4-BE49-F238E27FC236}">
                <a16:creationId xmlns:a16="http://schemas.microsoft.com/office/drawing/2014/main" id="{97E5AD26-FA7A-49AF-97DB-393F022849D8}"/>
              </a:ext>
            </a:extLst>
          </p:cNvPr>
          <p:cNvCxnSpPr>
            <a:cxnSpLocks/>
          </p:cNvCxnSpPr>
          <p:nvPr/>
        </p:nvCxnSpPr>
        <p:spPr>
          <a:xfrm>
            <a:off x="9764349" y="2408520"/>
            <a:ext cx="952500" cy="152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89C7BD1D-D832-4D4A-B4FC-4C378E4AB865}"/>
              </a:ext>
            </a:extLst>
          </p:cNvPr>
          <p:cNvSpPr txBox="1"/>
          <p:nvPr/>
        </p:nvSpPr>
        <p:spPr>
          <a:xfrm>
            <a:off x="3493082" y="5178739"/>
            <a:ext cx="7846038"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cxnSp>
        <p:nvCxnSpPr>
          <p:cNvPr id="52" name="Straight Connector 51">
            <a:extLst>
              <a:ext uri="{FF2B5EF4-FFF2-40B4-BE49-F238E27FC236}">
                <a16:creationId xmlns:a16="http://schemas.microsoft.com/office/drawing/2014/main" id="{E2BDB046-8942-421C-8751-AE43F94C4C53}"/>
              </a:ext>
            </a:extLst>
          </p:cNvPr>
          <p:cNvCxnSpPr>
            <a:cxnSpLocks/>
          </p:cNvCxnSpPr>
          <p:nvPr/>
        </p:nvCxnSpPr>
        <p:spPr>
          <a:xfrm>
            <a:off x="374129" y="647888"/>
            <a:ext cx="0" cy="313286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06339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2C818265-2373-4A10-849E-8126A3835D57}"/>
              </a:ext>
            </a:extLst>
          </p:cNvPr>
          <p:cNvSpPr/>
          <p:nvPr/>
        </p:nvSpPr>
        <p:spPr>
          <a:xfrm>
            <a:off x="0" y="2831946"/>
            <a:ext cx="4921137" cy="3053875"/>
          </a:xfrm>
          <a:prstGeom prst="roundRect">
            <a:avLst>
              <a:gd name="adj" fmla="val 0"/>
            </a:avLst>
          </a:prstGeom>
          <a:gradFill>
            <a:gsLst>
              <a:gs pos="0">
                <a:schemeClr val="accent1"/>
              </a:gs>
              <a:gs pos="100000">
                <a:schemeClr val="accent2"/>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1A6E05F-B4D3-4455-A0FB-9081B59E14B1}"/>
              </a:ext>
            </a:extLst>
          </p:cNvPr>
          <p:cNvSpPr txBox="1"/>
          <p:nvPr/>
        </p:nvSpPr>
        <p:spPr>
          <a:xfrm>
            <a:off x="798384" y="4026054"/>
            <a:ext cx="4412246" cy="769441"/>
          </a:xfrm>
          <a:prstGeom prst="rect">
            <a:avLst/>
          </a:prstGeom>
          <a:noFill/>
        </p:spPr>
        <p:txBody>
          <a:bodyPr wrap="square" rtlCol="0">
            <a:spAutoFit/>
          </a:bodyPr>
          <a:lstStyle/>
          <a:p>
            <a:r>
              <a:rPr lang="en-US" sz="4400" b="1" dirty="0">
                <a:solidFill>
                  <a:schemeClr val="bg1"/>
                </a:solidFill>
                <a:latin typeface="+mj-lt"/>
                <a:ea typeface="Roboto" panose="02000000000000000000" pitchFamily="2" charset="0"/>
                <a:cs typeface="Lato" panose="020F0502020204030203" pitchFamily="34" charset="0"/>
              </a:rPr>
              <a:t>Our Portfolio</a:t>
            </a:r>
          </a:p>
        </p:txBody>
      </p:sp>
      <p:sp>
        <p:nvSpPr>
          <p:cNvPr id="28" name="TextBox 27">
            <a:extLst>
              <a:ext uri="{FF2B5EF4-FFF2-40B4-BE49-F238E27FC236}">
                <a16:creationId xmlns:a16="http://schemas.microsoft.com/office/drawing/2014/main" id="{96845890-8BAD-4C3C-8AFC-80AD074A6ED5}"/>
              </a:ext>
            </a:extLst>
          </p:cNvPr>
          <p:cNvSpPr txBox="1"/>
          <p:nvPr/>
        </p:nvSpPr>
        <p:spPr>
          <a:xfrm>
            <a:off x="812031" y="4565492"/>
            <a:ext cx="4398599" cy="584775"/>
          </a:xfrm>
          <a:prstGeom prst="rect">
            <a:avLst/>
          </a:prstGeom>
          <a:noFill/>
        </p:spPr>
        <p:txBody>
          <a:bodyPr wrap="square" rtlCol="0">
            <a:spAutoFit/>
          </a:bodyPr>
          <a:lstStyle/>
          <a:p>
            <a:r>
              <a:rPr lang="en-US" sz="3200" b="1" dirty="0">
                <a:solidFill>
                  <a:schemeClr val="bg1"/>
                </a:solidFill>
                <a:latin typeface="+mj-lt"/>
                <a:ea typeface="Roboto" panose="02000000000000000000" pitchFamily="2" charset="0"/>
                <a:cs typeface="Lato" panose="020F0502020204030203" pitchFamily="34" charset="0"/>
              </a:rPr>
              <a:t>Space</a:t>
            </a:r>
          </a:p>
        </p:txBody>
      </p:sp>
      <p:sp>
        <p:nvSpPr>
          <p:cNvPr id="29" name="TextBox 28">
            <a:extLst>
              <a:ext uri="{FF2B5EF4-FFF2-40B4-BE49-F238E27FC236}">
                <a16:creationId xmlns:a16="http://schemas.microsoft.com/office/drawing/2014/main" id="{D080CE4A-235B-4620-AD75-91F7E356B15B}"/>
              </a:ext>
            </a:extLst>
          </p:cNvPr>
          <p:cNvSpPr txBox="1"/>
          <p:nvPr/>
        </p:nvSpPr>
        <p:spPr>
          <a:xfrm>
            <a:off x="798384" y="3887554"/>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WRITE SOMETHING HERE</a:t>
            </a:r>
          </a:p>
        </p:txBody>
      </p:sp>
      <p:grpSp>
        <p:nvGrpSpPr>
          <p:cNvPr id="30" name="Group 29">
            <a:extLst>
              <a:ext uri="{FF2B5EF4-FFF2-40B4-BE49-F238E27FC236}">
                <a16:creationId xmlns:a16="http://schemas.microsoft.com/office/drawing/2014/main" id="{5AE4A6A0-AC35-4373-A155-931D2434AF49}"/>
              </a:ext>
            </a:extLst>
          </p:cNvPr>
          <p:cNvGrpSpPr/>
          <p:nvPr/>
        </p:nvGrpSpPr>
        <p:grpSpPr>
          <a:xfrm>
            <a:off x="197419" y="255843"/>
            <a:ext cx="573206" cy="206693"/>
            <a:chOff x="122830" y="191069"/>
            <a:chExt cx="573206" cy="206693"/>
          </a:xfrm>
          <a:solidFill>
            <a:schemeClr val="accent1"/>
          </a:solidFill>
        </p:grpSpPr>
        <p:sp>
          <p:nvSpPr>
            <p:cNvPr id="31" name="Rectangle 30">
              <a:extLst>
                <a:ext uri="{FF2B5EF4-FFF2-40B4-BE49-F238E27FC236}">
                  <a16:creationId xmlns:a16="http://schemas.microsoft.com/office/drawing/2014/main" id="{E8B2E53A-4B6A-4976-A20F-C8CE0079F1DA}"/>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DA5A71B-98FB-46AA-90D2-47EB99970031}"/>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6CCE842-2628-4280-A87A-22A543F6DE40}"/>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4" name="Straight Connector 33">
            <a:extLst>
              <a:ext uri="{FF2B5EF4-FFF2-40B4-BE49-F238E27FC236}">
                <a16:creationId xmlns:a16="http://schemas.microsoft.com/office/drawing/2014/main" id="{AC1D7188-67E1-400D-938A-4DC3DAD2F611}"/>
              </a:ext>
            </a:extLst>
          </p:cNvPr>
          <p:cNvCxnSpPr>
            <a:cxnSpLocks/>
          </p:cNvCxnSpPr>
          <p:nvPr/>
        </p:nvCxnSpPr>
        <p:spPr>
          <a:xfrm>
            <a:off x="374129" y="647888"/>
            <a:ext cx="0" cy="185007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2B032F22-0B7C-4DAF-918A-8238F6145198}"/>
              </a:ext>
            </a:extLst>
          </p:cNvPr>
          <p:cNvSpPr txBox="1"/>
          <p:nvPr/>
        </p:nvSpPr>
        <p:spPr>
          <a:xfrm>
            <a:off x="5677469" y="3990665"/>
            <a:ext cx="5658187"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36" name="Flowchart: Terminator 35">
            <a:extLst>
              <a:ext uri="{FF2B5EF4-FFF2-40B4-BE49-F238E27FC236}">
                <a16:creationId xmlns:a16="http://schemas.microsoft.com/office/drawing/2014/main" id="{660E08E5-D596-427F-A5CD-4F51BC16754D}"/>
              </a:ext>
            </a:extLst>
          </p:cNvPr>
          <p:cNvSpPr/>
          <p:nvPr/>
        </p:nvSpPr>
        <p:spPr>
          <a:xfrm>
            <a:off x="5677469" y="5249205"/>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8" name="Picture Placeholder 37">
            <a:extLst>
              <a:ext uri="{FF2B5EF4-FFF2-40B4-BE49-F238E27FC236}">
                <a16:creationId xmlns:a16="http://schemas.microsoft.com/office/drawing/2014/main" id="{A3651683-370C-4FCA-A59A-CA20E07F9E56}"/>
              </a:ext>
            </a:extLst>
          </p:cNvPr>
          <p:cNvSpPr>
            <a:spLocks noGrp="1"/>
          </p:cNvSpPr>
          <p:nvPr>
            <p:ph type="pic" sz="quarter" idx="12"/>
          </p:nvPr>
        </p:nvSpPr>
        <p:spPr/>
      </p:sp>
      <p:sp>
        <p:nvSpPr>
          <p:cNvPr id="40" name="Picture Placeholder 39">
            <a:extLst>
              <a:ext uri="{FF2B5EF4-FFF2-40B4-BE49-F238E27FC236}">
                <a16:creationId xmlns:a16="http://schemas.microsoft.com/office/drawing/2014/main" id="{DCCACBD7-78AF-4CB1-87B6-84A010053AC4}"/>
              </a:ext>
            </a:extLst>
          </p:cNvPr>
          <p:cNvSpPr>
            <a:spLocks noGrp="1"/>
          </p:cNvSpPr>
          <p:nvPr>
            <p:ph type="pic" sz="quarter" idx="11"/>
          </p:nvPr>
        </p:nvSpPr>
        <p:spPr/>
      </p:sp>
      <p:sp>
        <p:nvSpPr>
          <p:cNvPr id="42" name="Picture Placeholder 41">
            <a:extLst>
              <a:ext uri="{FF2B5EF4-FFF2-40B4-BE49-F238E27FC236}">
                <a16:creationId xmlns:a16="http://schemas.microsoft.com/office/drawing/2014/main" id="{D531B8AC-E479-4E0B-A249-DD485ED4E9A1}"/>
              </a:ext>
            </a:extLst>
          </p:cNvPr>
          <p:cNvSpPr>
            <a:spLocks noGrp="1"/>
          </p:cNvSpPr>
          <p:nvPr>
            <p:ph type="pic" sz="quarter" idx="10"/>
          </p:nvPr>
        </p:nvSpPr>
        <p:spPr/>
      </p:sp>
      <p:sp>
        <p:nvSpPr>
          <p:cNvPr id="44" name="Picture Placeholder 43">
            <a:extLst>
              <a:ext uri="{FF2B5EF4-FFF2-40B4-BE49-F238E27FC236}">
                <a16:creationId xmlns:a16="http://schemas.microsoft.com/office/drawing/2014/main" id="{EE63322F-C108-4A22-80AA-B842A50CFB0C}"/>
              </a:ext>
            </a:extLst>
          </p:cNvPr>
          <p:cNvSpPr>
            <a:spLocks noGrp="1"/>
          </p:cNvSpPr>
          <p:nvPr>
            <p:ph type="pic" sz="quarter" idx="13"/>
          </p:nvPr>
        </p:nvSpPr>
        <p:spPr/>
      </p:sp>
      <p:sp>
        <p:nvSpPr>
          <p:cNvPr id="46" name="Picture Placeholder 45">
            <a:extLst>
              <a:ext uri="{FF2B5EF4-FFF2-40B4-BE49-F238E27FC236}">
                <a16:creationId xmlns:a16="http://schemas.microsoft.com/office/drawing/2014/main" id="{581799F7-956B-4124-979E-47AFE6E35622}"/>
              </a:ext>
            </a:extLst>
          </p:cNvPr>
          <p:cNvSpPr>
            <a:spLocks noGrp="1"/>
          </p:cNvSpPr>
          <p:nvPr>
            <p:ph type="pic" sz="quarter" idx="14"/>
          </p:nvPr>
        </p:nvSpPr>
        <p:spPr/>
      </p:sp>
    </p:spTree>
    <p:extLst>
      <p:ext uri="{BB962C8B-B14F-4D97-AF65-F5344CB8AC3E}">
        <p14:creationId xmlns:p14="http://schemas.microsoft.com/office/powerpoint/2010/main" val="19409798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Rounded Corners 22">
            <a:extLst>
              <a:ext uri="{FF2B5EF4-FFF2-40B4-BE49-F238E27FC236}">
                <a16:creationId xmlns:a16="http://schemas.microsoft.com/office/drawing/2014/main" id="{8D51518C-B536-419E-A799-B2C0546E9DC2}"/>
              </a:ext>
            </a:extLst>
          </p:cNvPr>
          <p:cNvSpPr/>
          <p:nvPr/>
        </p:nvSpPr>
        <p:spPr>
          <a:xfrm>
            <a:off x="1" y="0"/>
            <a:ext cx="3135086" cy="3053875"/>
          </a:xfrm>
          <a:prstGeom prst="roundRect">
            <a:avLst>
              <a:gd name="adj" fmla="val 0"/>
            </a:avLst>
          </a:prstGeom>
          <a:gradFill>
            <a:gsLst>
              <a:gs pos="0">
                <a:schemeClr val="accent1"/>
              </a:gs>
              <a:gs pos="100000">
                <a:schemeClr val="accent2"/>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998ACFD-8FCD-4CA0-8278-2D63B9FC2BDA}"/>
              </a:ext>
            </a:extLst>
          </p:cNvPr>
          <p:cNvSpPr txBox="1"/>
          <p:nvPr/>
        </p:nvSpPr>
        <p:spPr>
          <a:xfrm>
            <a:off x="6255658" y="2304787"/>
            <a:ext cx="4789713"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Portfolio</a:t>
            </a:r>
          </a:p>
        </p:txBody>
      </p:sp>
      <p:sp>
        <p:nvSpPr>
          <p:cNvPr id="25" name="TextBox 24">
            <a:extLst>
              <a:ext uri="{FF2B5EF4-FFF2-40B4-BE49-F238E27FC236}">
                <a16:creationId xmlns:a16="http://schemas.microsoft.com/office/drawing/2014/main" id="{F5022C8A-02B9-403F-9E74-40D131A3F3A9}"/>
              </a:ext>
            </a:extLst>
          </p:cNvPr>
          <p:cNvSpPr txBox="1"/>
          <p:nvPr/>
        </p:nvSpPr>
        <p:spPr>
          <a:xfrm>
            <a:off x="6269306" y="2844225"/>
            <a:ext cx="3494525"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6" name="TextBox 25">
            <a:extLst>
              <a:ext uri="{FF2B5EF4-FFF2-40B4-BE49-F238E27FC236}">
                <a16:creationId xmlns:a16="http://schemas.microsoft.com/office/drawing/2014/main" id="{4E3BFBF2-3C15-4BA9-947C-07929A0A23DA}"/>
              </a:ext>
            </a:extLst>
          </p:cNvPr>
          <p:cNvSpPr txBox="1"/>
          <p:nvPr/>
        </p:nvSpPr>
        <p:spPr>
          <a:xfrm>
            <a:off x="6255659" y="2166287"/>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27" name="TextBox 26">
            <a:extLst>
              <a:ext uri="{FF2B5EF4-FFF2-40B4-BE49-F238E27FC236}">
                <a16:creationId xmlns:a16="http://schemas.microsoft.com/office/drawing/2014/main" id="{E2BCE295-A5D9-43E4-A74E-48ECF3B64619}"/>
              </a:ext>
            </a:extLst>
          </p:cNvPr>
          <p:cNvSpPr txBox="1"/>
          <p:nvPr/>
        </p:nvSpPr>
        <p:spPr>
          <a:xfrm>
            <a:off x="6269307" y="3771012"/>
            <a:ext cx="5007429"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28" name="Flowchart: Terminator 27">
            <a:extLst>
              <a:ext uri="{FF2B5EF4-FFF2-40B4-BE49-F238E27FC236}">
                <a16:creationId xmlns:a16="http://schemas.microsoft.com/office/drawing/2014/main" id="{6FB3778E-6B32-429C-A754-C1794E3AED73}"/>
              </a:ext>
            </a:extLst>
          </p:cNvPr>
          <p:cNvSpPr/>
          <p:nvPr/>
        </p:nvSpPr>
        <p:spPr>
          <a:xfrm>
            <a:off x="6269306" y="5320959"/>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0" name="Picture Placeholder 29">
            <a:extLst>
              <a:ext uri="{FF2B5EF4-FFF2-40B4-BE49-F238E27FC236}">
                <a16:creationId xmlns:a16="http://schemas.microsoft.com/office/drawing/2014/main" id="{9F44057A-F778-46BC-BCB3-2E39D2E595A6}"/>
              </a:ext>
            </a:extLst>
          </p:cNvPr>
          <p:cNvSpPr>
            <a:spLocks noGrp="1"/>
          </p:cNvSpPr>
          <p:nvPr>
            <p:ph type="pic" sz="quarter" idx="10"/>
          </p:nvPr>
        </p:nvSpPr>
        <p:spPr/>
      </p:sp>
      <p:sp>
        <p:nvSpPr>
          <p:cNvPr id="32" name="Picture Placeholder 31">
            <a:extLst>
              <a:ext uri="{FF2B5EF4-FFF2-40B4-BE49-F238E27FC236}">
                <a16:creationId xmlns:a16="http://schemas.microsoft.com/office/drawing/2014/main" id="{3718F311-1452-4380-BBCF-762754B42CE3}"/>
              </a:ext>
            </a:extLst>
          </p:cNvPr>
          <p:cNvSpPr>
            <a:spLocks noGrp="1"/>
          </p:cNvSpPr>
          <p:nvPr>
            <p:ph type="pic" sz="quarter" idx="11"/>
          </p:nvPr>
        </p:nvSpPr>
        <p:spPr/>
      </p:sp>
      <p:sp>
        <p:nvSpPr>
          <p:cNvPr id="34" name="Picture Placeholder 33">
            <a:extLst>
              <a:ext uri="{FF2B5EF4-FFF2-40B4-BE49-F238E27FC236}">
                <a16:creationId xmlns:a16="http://schemas.microsoft.com/office/drawing/2014/main" id="{29713B08-661F-4085-A50B-7AB85043B817}"/>
              </a:ext>
            </a:extLst>
          </p:cNvPr>
          <p:cNvSpPr>
            <a:spLocks noGrp="1"/>
          </p:cNvSpPr>
          <p:nvPr>
            <p:ph type="pic" sz="quarter" idx="12"/>
          </p:nvPr>
        </p:nvSpPr>
        <p:spPr/>
      </p:sp>
      <p:sp>
        <p:nvSpPr>
          <p:cNvPr id="36" name="Picture Placeholder 35">
            <a:extLst>
              <a:ext uri="{FF2B5EF4-FFF2-40B4-BE49-F238E27FC236}">
                <a16:creationId xmlns:a16="http://schemas.microsoft.com/office/drawing/2014/main" id="{6819950C-A8F3-4CBC-9D61-2D2F22E5DC0E}"/>
              </a:ext>
            </a:extLst>
          </p:cNvPr>
          <p:cNvSpPr>
            <a:spLocks noGrp="1"/>
          </p:cNvSpPr>
          <p:nvPr>
            <p:ph type="pic" sz="quarter" idx="13"/>
          </p:nvPr>
        </p:nvSpPr>
        <p:spPr/>
      </p:sp>
    </p:spTree>
    <p:extLst>
      <p:ext uri="{BB962C8B-B14F-4D97-AF65-F5344CB8AC3E}">
        <p14:creationId xmlns:p14="http://schemas.microsoft.com/office/powerpoint/2010/main" val="986136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197350CE-3F2D-4124-B769-E4A1C156EF20}"/>
              </a:ext>
            </a:extLst>
          </p:cNvPr>
          <p:cNvSpPr/>
          <p:nvPr/>
        </p:nvSpPr>
        <p:spPr>
          <a:xfrm>
            <a:off x="1" y="3429000"/>
            <a:ext cx="6778170" cy="2249712"/>
          </a:xfrm>
          <a:prstGeom prst="roundRect">
            <a:avLst>
              <a:gd name="adj" fmla="val 0"/>
            </a:avLst>
          </a:prstGeom>
          <a:gradFill>
            <a:gsLst>
              <a:gs pos="0">
                <a:schemeClr val="accent1"/>
              </a:gs>
              <a:gs pos="100000">
                <a:schemeClr val="accent2"/>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1B4E97B5-F758-47BC-80F5-B7263766D33C}"/>
              </a:ext>
            </a:extLst>
          </p:cNvPr>
          <p:cNvSpPr txBox="1"/>
          <p:nvPr/>
        </p:nvSpPr>
        <p:spPr>
          <a:xfrm>
            <a:off x="582560" y="1958524"/>
            <a:ext cx="441224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Portfol</a:t>
            </a:r>
            <a:r>
              <a:rPr lang="en-US" sz="4400" b="1" dirty="0">
                <a:solidFill>
                  <a:schemeClr val="bg1"/>
                </a:solidFill>
                <a:latin typeface="+mj-lt"/>
                <a:ea typeface="Roboto" panose="02000000000000000000" pitchFamily="2" charset="0"/>
                <a:cs typeface="Lato" panose="020F0502020204030203" pitchFamily="34" charset="0"/>
              </a:rPr>
              <a:t>io</a:t>
            </a:r>
          </a:p>
        </p:txBody>
      </p:sp>
      <p:sp>
        <p:nvSpPr>
          <p:cNvPr id="30" name="TextBox 29">
            <a:extLst>
              <a:ext uri="{FF2B5EF4-FFF2-40B4-BE49-F238E27FC236}">
                <a16:creationId xmlns:a16="http://schemas.microsoft.com/office/drawing/2014/main" id="{C4B43287-1B8A-456C-A29C-D8CF2143A289}"/>
              </a:ext>
            </a:extLst>
          </p:cNvPr>
          <p:cNvSpPr txBox="1"/>
          <p:nvPr/>
        </p:nvSpPr>
        <p:spPr>
          <a:xfrm>
            <a:off x="596207" y="2497962"/>
            <a:ext cx="4398599"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31" name="TextBox 30">
            <a:extLst>
              <a:ext uri="{FF2B5EF4-FFF2-40B4-BE49-F238E27FC236}">
                <a16:creationId xmlns:a16="http://schemas.microsoft.com/office/drawing/2014/main" id="{65A3781F-AB24-46BC-8BBF-0F13AC4476F6}"/>
              </a:ext>
            </a:extLst>
          </p:cNvPr>
          <p:cNvSpPr txBox="1"/>
          <p:nvPr/>
        </p:nvSpPr>
        <p:spPr>
          <a:xfrm>
            <a:off x="582560" y="1820024"/>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nvGrpSpPr>
          <p:cNvPr id="32" name="Group 31">
            <a:extLst>
              <a:ext uri="{FF2B5EF4-FFF2-40B4-BE49-F238E27FC236}">
                <a16:creationId xmlns:a16="http://schemas.microsoft.com/office/drawing/2014/main" id="{A66DAF40-C742-48B2-B583-EAD46AEFD230}"/>
              </a:ext>
            </a:extLst>
          </p:cNvPr>
          <p:cNvGrpSpPr/>
          <p:nvPr/>
        </p:nvGrpSpPr>
        <p:grpSpPr>
          <a:xfrm>
            <a:off x="197419" y="255843"/>
            <a:ext cx="573206" cy="206693"/>
            <a:chOff x="122830" y="191069"/>
            <a:chExt cx="573206" cy="206693"/>
          </a:xfrm>
          <a:solidFill>
            <a:schemeClr val="accent1"/>
          </a:solidFill>
        </p:grpSpPr>
        <p:sp>
          <p:nvSpPr>
            <p:cNvPr id="33" name="Rectangle 32">
              <a:extLst>
                <a:ext uri="{FF2B5EF4-FFF2-40B4-BE49-F238E27FC236}">
                  <a16:creationId xmlns:a16="http://schemas.microsoft.com/office/drawing/2014/main" id="{C2B74665-1566-4583-B1B4-2192742F3302}"/>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72C462AA-3B46-4752-BD0E-57E4BE3BE651}"/>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A9B4CD6C-3C56-4E9C-B177-7A86C2A4D5A0}"/>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6" name="Straight Connector 35">
            <a:extLst>
              <a:ext uri="{FF2B5EF4-FFF2-40B4-BE49-F238E27FC236}">
                <a16:creationId xmlns:a16="http://schemas.microsoft.com/office/drawing/2014/main" id="{1878563A-3B9F-416A-8C7F-680D496A8914}"/>
              </a:ext>
            </a:extLst>
          </p:cNvPr>
          <p:cNvCxnSpPr>
            <a:cxnSpLocks/>
          </p:cNvCxnSpPr>
          <p:nvPr/>
        </p:nvCxnSpPr>
        <p:spPr>
          <a:xfrm>
            <a:off x="374129" y="647888"/>
            <a:ext cx="0" cy="185007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DCF6930B-E618-4DA5-BBBF-E6977A44B8C0}"/>
              </a:ext>
            </a:extLst>
          </p:cNvPr>
          <p:cNvSpPr txBox="1"/>
          <p:nvPr/>
        </p:nvSpPr>
        <p:spPr>
          <a:xfrm>
            <a:off x="596208" y="3899642"/>
            <a:ext cx="2423218" cy="1163845"/>
          </a:xfrm>
          <a:prstGeom prst="rect">
            <a:avLst/>
          </a:prstGeom>
          <a:noFill/>
        </p:spPr>
        <p:txBody>
          <a:bodyPr wrap="square" rtlCol="0">
            <a:spAutoFit/>
          </a:bodyPr>
          <a:lstStyle/>
          <a:p>
            <a:pP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solidFill>
                <a:schemeClr val="bg1"/>
              </a:solidFill>
              <a:ea typeface="Lato" panose="020F0502020204030203" pitchFamily="34" charset="0"/>
              <a:cs typeface="Lato" panose="020F0502020204030203" pitchFamily="34" charset="0"/>
            </a:endParaRPr>
          </a:p>
        </p:txBody>
      </p:sp>
      <p:sp>
        <p:nvSpPr>
          <p:cNvPr id="39" name="Picture Placeholder 38">
            <a:extLst>
              <a:ext uri="{FF2B5EF4-FFF2-40B4-BE49-F238E27FC236}">
                <a16:creationId xmlns:a16="http://schemas.microsoft.com/office/drawing/2014/main" id="{7C192CCC-9462-4BF1-A3DF-87B11B44AA7A}"/>
              </a:ext>
            </a:extLst>
          </p:cNvPr>
          <p:cNvSpPr>
            <a:spLocks noGrp="1"/>
          </p:cNvSpPr>
          <p:nvPr>
            <p:ph type="pic" sz="quarter" idx="11"/>
          </p:nvPr>
        </p:nvSpPr>
        <p:spPr/>
      </p:sp>
      <p:sp>
        <p:nvSpPr>
          <p:cNvPr id="41" name="Picture Placeholder 40">
            <a:extLst>
              <a:ext uri="{FF2B5EF4-FFF2-40B4-BE49-F238E27FC236}">
                <a16:creationId xmlns:a16="http://schemas.microsoft.com/office/drawing/2014/main" id="{4EE55E0A-8E89-450C-9E5D-7E7C483F3E16}"/>
              </a:ext>
            </a:extLst>
          </p:cNvPr>
          <p:cNvSpPr>
            <a:spLocks noGrp="1"/>
          </p:cNvSpPr>
          <p:nvPr>
            <p:ph type="pic" sz="quarter" idx="10"/>
          </p:nvPr>
        </p:nvSpPr>
        <p:spPr/>
      </p:sp>
      <p:sp>
        <p:nvSpPr>
          <p:cNvPr id="43" name="Picture Placeholder 42">
            <a:extLst>
              <a:ext uri="{FF2B5EF4-FFF2-40B4-BE49-F238E27FC236}">
                <a16:creationId xmlns:a16="http://schemas.microsoft.com/office/drawing/2014/main" id="{31359BD8-7305-4A24-BFA0-F3E9022BBF6B}"/>
              </a:ext>
            </a:extLst>
          </p:cNvPr>
          <p:cNvSpPr>
            <a:spLocks noGrp="1"/>
          </p:cNvSpPr>
          <p:nvPr>
            <p:ph type="pic" sz="quarter" idx="12"/>
          </p:nvPr>
        </p:nvSpPr>
        <p:spPr/>
      </p:sp>
      <p:sp>
        <p:nvSpPr>
          <p:cNvPr id="45" name="Picture Placeholder 44">
            <a:extLst>
              <a:ext uri="{FF2B5EF4-FFF2-40B4-BE49-F238E27FC236}">
                <a16:creationId xmlns:a16="http://schemas.microsoft.com/office/drawing/2014/main" id="{B5109784-5304-4AF5-A9FE-3FDAB7E3343F}"/>
              </a:ext>
            </a:extLst>
          </p:cNvPr>
          <p:cNvSpPr>
            <a:spLocks noGrp="1"/>
          </p:cNvSpPr>
          <p:nvPr>
            <p:ph type="pic" sz="quarter" idx="13"/>
          </p:nvPr>
        </p:nvSpPr>
        <p:spPr/>
      </p:sp>
    </p:spTree>
    <p:extLst>
      <p:ext uri="{BB962C8B-B14F-4D97-AF65-F5344CB8AC3E}">
        <p14:creationId xmlns:p14="http://schemas.microsoft.com/office/powerpoint/2010/main" val="11822407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40D992B2-1914-4400-A81A-7DEAA5079D5D}"/>
              </a:ext>
            </a:extLst>
          </p:cNvPr>
          <p:cNvSpPr/>
          <p:nvPr/>
        </p:nvSpPr>
        <p:spPr>
          <a:xfrm>
            <a:off x="0" y="0"/>
            <a:ext cx="12191999" cy="2019300"/>
          </a:xfrm>
          <a:prstGeom prst="roundRect">
            <a:avLst>
              <a:gd name="adj" fmla="val 0"/>
            </a:avLst>
          </a:prstGeom>
          <a:gradFill>
            <a:gsLst>
              <a:gs pos="0">
                <a:schemeClr val="accent1"/>
              </a:gs>
              <a:gs pos="100000">
                <a:schemeClr val="accent2"/>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4335441-5FC8-45D1-A2F2-FC667DEB7DBE}"/>
              </a:ext>
            </a:extLst>
          </p:cNvPr>
          <p:cNvSpPr txBox="1"/>
          <p:nvPr/>
        </p:nvSpPr>
        <p:spPr>
          <a:xfrm>
            <a:off x="798384" y="4151700"/>
            <a:ext cx="441224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Portfolio</a:t>
            </a:r>
          </a:p>
        </p:txBody>
      </p:sp>
      <p:sp>
        <p:nvSpPr>
          <p:cNvPr id="11" name="TextBox 10">
            <a:extLst>
              <a:ext uri="{FF2B5EF4-FFF2-40B4-BE49-F238E27FC236}">
                <a16:creationId xmlns:a16="http://schemas.microsoft.com/office/drawing/2014/main" id="{9EF3123D-F7D5-4F23-9317-FCBD3A24BE07}"/>
              </a:ext>
            </a:extLst>
          </p:cNvPr>
          <p:cNvSpPr txBox="1"/>
          <p:nvPr/>
        </p:nvSpPr>
        <p:spPr>
          <a:xfrm>
            <a:off x="812031" y="4691138"/>
            <a:ext cx="4398599"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2" name="TextBox 11">
            <a:extLst>
              <a:ext uri="{FF2B5EF4-FFF2-40B4-BE49-F238E27FC236}">
                <a16:creationId xmlns:a16="http://schemas.microsoft.com/office/drawing/2014/main" id="{74549C04-EA81-497C-B8A9-C4AD56B0B08C}"/>
              </a:ext>
            </a:extLst>
          </p:cNvPr>
          <p:cNvSpPr txBox="1"/>
          <p:nvPr/>
        </p:nvSpPr>
        <p:spPr>
          <a:xfrm>
            <a:off x="798384" y="4013200"/>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13" name="TextBox 12">
            <a:extLst>
              <a:ext uri="{FF2B5EF4-FFF2-40B4-BE49-F238E27FC236}">
                <a16:creationId xmlns:a16="http://schemas.microsoft.com/office/drawing/2014/main" id="{4B229251-A02A-408C-9947-DF7B4D32C57A}"/>
              </a:ext>
            </a:extLst>
          </p:cNvPr>
          <p:cNvSpPr txBox="1"/>
          <p:nvPr/>
        </p:nvSpPr>
        <p:spPr>
          <a:xfrm>
            <a:off x="5709730" y="3905478"/>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14" name="TextBox 13">
            <a:extLst>
              <a:ext uri="{FF2B5EF4-FFF2-40B4-BE49-F238E27FC236}">
                <a16:creationId xmlns:a16="http://schemas.microsoft.com/office/drawing/2014/main" id="{DCACAADE-C41D-43DF-B88B-E52F6F46641F}"/>
              </a:ext>
            </a:extLst>
          </p:cNvPr>
          <p:cNvSpPr txBox="1"/>
          <p:nvPr/>
        </p:nvSpPr>
        <p:spPr>
          <a:xfrm>
            <a:off x="7401911" y="4042236"/>
            <a:ext cx="3555931" cy="646331"/>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15" name="Straight Connector 14">
            <a:extLst>
              <a:ext uri="{FF2B5EF4-FFF2-40B4-BE49-F238E27FC236}">
                <a16:creationId xmlns:a16="http://schemas.microsoft.com/office/drawing/2014/main" id="{5DC6301D-DE69-4D10-86DF-AA25BEC57E74}"/>
              </a:ext>
            </a:extLst>
          </p:cNvPr>
          <p:cNvCxnSpPr>
            <a:cxnSpLocks/>
          </p:cNvCxnSpPr>
          <p:nvPr/>
        </p:nvCxnSpPr>
        <p:spPr>
          <a:xfrm>
            <a:off x="7281497" y="3932774"/>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Freeform 182">
            <a:extLst>
              <a:ext uri="{FF2B5EF4-FFF2-40B4-BE49-F238E27FC236}">
                <a16:creationId xmlns:a16="http://schemas.microsoft.com/office/drawing/2014/main" id="{2E37C217-B34A-4756-B76E-3F6C5F0F97E3}"/>
              </a:ext>
            </a:extLst>
          </p:cNvPr>
          <p:cNvSpPr>
            <a:spLocks noChangeArrowheads="1"/>
          </p:cNvSpPr>
          <p:nvPr/>
        </p:nvSpPr>
        <p:spPr bwMode="auto">
          <a:xfrm>
            <a:off x="8459000" y="5169633"/>
            <a:ext cx="410537" cy="410539"/>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tx2"/>
          </a:solidFill>
          <a:ln>
            <a:noFill/>
          </a:ln>
          <a:effectLst/>
          <a:extLst/>
        </p:spPr>
        <p:txBody>
          <a:bodyPr wrap="none" lIns="91408" tIns="45704" rIns="91408" bIns="45704" anchor="ctr"/>
          <a:lstStyle/>
          <a:p>
            <a:endParaRPr lang="en-US" sz="2700"/>
          </a:p>
        </p:txBody>
      </p:sp>
      <p:sp>
        <p:nvSpPr>
          <p:cNvPr id="17" name="Freeform 200">
            <a:extLst>
              <a:ext uri="{FF2B5EF4-FFF2-40B4-BE49-F238E27FC236}">
                <a16:creationId xmlns:a16="http://schemas.microsoft.com/office/drawing/2014/main" id="{F502DA06-DDE5-4533-AFA8-4B94392CCF6D}"/>
              </a:ext>
            </a:extLst>
          </p:cNvPr>
          <p:cNvSpPr>
            <a:spLocks noChangeArrowheads="1"/>
          </p:cNvSpPr>
          <p:nvPr/>
        </p:nvSpPr>
        <p:spPr bwMode="auto">
          <a:xfrm>
            <a:off x="5839739" y="5179853"/>
            <a:ext cx="410540" cy="390098"/>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chemeClr val="tx2"/>
          </a:solidFill>
          <a:ln>
            <a:noFill/>
          </a:ln>
          <a:effectLst/>
          <a:extLst/>
        </p:spPr>
        <p:txBody>
          <a:bodyPr wrap="none" lIns="91408" tIns="45704" rIns="91408" bIns="45704" anchor="ctr"/>
          <a:lstStyle/>
          <a:p>
            <a:endParaRPr lang="en-US" sz="2700"/>
          </a:p>
        </p:txBody>
      </p:sp>
      <p:sp>
        <p:nvSpPr>
          <p:cNvPr id="18" name="TextBox 17">
            <a:extLst>
              <a:ext uri="{FF2B5EF4-FFF2-40B4-BE49-F238E27FC236}">
                <a16:creationId xmlns:a16="http://schemas.microsoft.com/office/drawing/2014/main" id="{FFB38049-5503-41D9-A761-0BAC35F47B49}"/>
              </a:ext>
            </a:extLst>
          </p:cNvPr>
          <p:cNvSpPr txBox="1"/>
          <p:nvPr/>
        </p:nvSpPr>
        <p:spPr>
          <a:xfrm>
            <a:off x="6370693" y="4931479"/>
            <a:ext cx="1891202"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19" name="TextBox 18">
            <a:extLst>
              <a:ext uri="{FF2B5EF4-FFF2-40B4-BE49-F238E27FC236}">
                <a16:creationId xmlns:a16="http://schemas.microsoft.com/office/drawing/2014/main" id="{7335DD05-5495-4650-8AC7-F6A686386DD7}"/>
              </a:ext>
            </a:extLst>
          </p:cNvPr>
          <p:cNvSpPr txBox="1"/>
          <p:nvPr/>
        </p:nvSpPr>
        <p:spPr>
          <a:xfrm>
            <a:off x="9066642" y="4931479"/>
            <a:ext cx="1891202"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cxnSp>
        <p:nvCxnSpPr>
          <p:cNvPr id="21" name="Straight Connector 20">
            <a:extLst>
              <a:ext uri="{FF2B5EF4-FFF2-40B4-BE49-F238E27FC236}">
                <a16:creationId xmlns:a16="http://schemas.microsoft.com/office/drawing/2014/main" id="{AEDD532E-D6CE-4986-8D30-38397D0A9479}"/>
              </a:ext>
            </a:extLst>
          </p:cNvPr>
          <p:cNvCxnSpPr>
            <a:cxnSpLocks/>
          </p:cNvCxnSpPr>
          <p:nvPr/>
        </p:nvCxnSpPr>
        <p:spPr>
          <a:xfrm>
            <a:off x="5039040" y="3840736"/>
            <a:ext cx="0" cy="216081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icture Placeholder 23">
            <a:extLst>
              <a:ext uri="{FF2B5EF4-FFF2-40B4-BE49-F238E27FC236}">
                <a16:creationId xmlns:a16="http://schemas.microsoft.com/office/drawing/2014/main" id="{355247D7-77EF-48A5-ABD8-5B6EF17401AA}"/>
              </a:ext>
            </a:extLst>
          </p:cNvPr>
          <p:cNvSpPr>
            <a:spLocks noGrp="1"/>
          </p:cNvSpPr>
          <p:nvPr>
            <p:ph type="pic" sz="quarter" idx="10"/>
          </p:nvPr>
        </p:nvSpPr>
        <p:spPr/>
      </p:sp>
    </p:spTree>
    <p:extLst>
      <p:ext uri="{BB962C8B-B14F-4D97-AF65-F5344CB8AC3E}">
        <p14:creationId xmlns:p14="http://schemas.microsoft.com/office/powerpoint/2010/main" val="30418385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60125A8-32FE-47DF-AD38-B79A1B43D39D}"/>
              </a:ext>
            </a:extLst>
          </p:cNvPr>
          <p:cNvGrpSpPr/>
          <p:nvPr/>
        </p:nvGrpSpPr>
        <p:grpSpPr>
          <a:xfrm>
            <a:off x="756809" y="1188667"/>
            <a:ext cx="4412246" cy="1262713"/>
            <a:chOff x="798384" y="1095456"/>
            <a:chExt cx="4412246" cy="1262713"/>
          </a:xfrm>
        </p:grpSpPr>
        <p:sp>
          <p:nvSpPr>
            <p:cNvPr id="30" name="TextBox 29">
              <a:extLst>
                <a:ext uri="{FF2B5EF4-FFF2-40B4-BE49-F238E27FC236}">
                  <a16:creationId xmlns:a16="http://schemas.microsoft.com/office/drawing/2014/main" id="{8DECCAFF-AF6E-41DB-9273-9E9CBD2940EA}"/>
                </a:ext>
              </a:extLst>
            </p:cNvPr>
            <p:cNvSpPr txBox="1"/>
            <p:nvPr/>
          </p:nvSpPr>
          <p:spPr>
            <a:xfrm>
              <a:off x="798384" y="1233956"/>
              <a:ext cx="441224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Portfolio</a:t>
              </a:r>
            </a:p>
          </p:txBody>
        </p:sp>
        <p:sp>
          <p:nvSpPr>
            <p:cNvPr id="31" name="TextBox 30">
              <a:extLst>
                <a:ext uri="{FF2B5EF4-FFF2-40B4-BE49-F238E27FC236}">
                  <a16:creationId xmlns:a16="http://schemas.microsoft.com/office/drawing/2014/main" id="{A76B845E-8F14-4C6B-9EF1-FB2399B6AB80}"/>
                </a:ext>
              </a:extLst>
            </p:cNvPr>
            <p:cNvSpPr txBox="1"/>
            <p:nvPr/>
          </p:nvSpPr>
          <p:spPr>
            <a:xfrm>
              <a:off x="812031" y="1773394"/>
              <a:ext cx="4398599"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32" name="TextBox 31">
              <a:extLst>
                <a:ext uri="{FF2B5EF4-FFF2-40B4-BE49-F238E27FC236}">
                  <a16:creationId xmlns:a16="http://schemas.microsoft.com/office/drawing/2014/main" id="{BC2A0F34-4341-4C56-A9F0-ED7516296737}"/>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33" name="Group 32">
            <a:extLst>
              <a:ext uri="{FF2B5EF4-FFF2-40B4-BE49-F238E27FC236}">
                <a16:creationId xmlns:a16="http://schemas.microsoft.com/office/drawing/2014/main" id="{153C4337-8D0C-48B0-9E65-D99D88DD1524}"/>
              </a:ext>
            </a:extLst>
          </p:cNvPr>
          <p:cNvGrpSpPr/>
          <p:nvPr/>
        </p:nvGrpSpPr>
        <p:grpSpPr>
          <a:xfrm>
            <a:off x="197419" y="255843"/>
            <a:ext cx="573206" cy="206693"/>
            <a:chOff x="122830" y="191069"/>
            <a:chExt cx="573206" cy="206693"/>
          </a:xfrm>
          <a:solidFill>
            <a:schemeClr val="accent1"/>
          </a:solidFill>
        </p:grpSpPr>
        <p:sp>
          <p:nvSpPr>
            <p:cNvPr id="34" name="Rectangle 33">
              <a:extLst>
                <a:ext uri="{FF2B5EF4-FFF2-40B4-BE49-F238E27FC236}">
                  <a16:creationId xmlns:a16="http://schemas.microsoft.com/office/drawing/2014/main" id="{BDF38E78-3D94-4C01-BF3A-5DB7BD5A39E9}"/>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9F0B7DE-CBE3-45DC-98A5-1CCA489EC168}"/>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CF2FB91F-78D3-4ED0-8054-1ADF4467BBAA}"/>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7" name="Straight Connector 36">
            <a:extLst>
              <a:ext uri="{FF2B5EF4-FFF2-40B4-BE49-F238E27FC236}">
                <a16:creationId xmlns:a16="http://schemas.microsoft.com/office/drawing/2014/main" id="{5F4AAB33-F019-4F12-A7DD-67F7FADA9150}"/>
              </a:ext>
            </a:extLst>
          </p:cNvPr>
          <p:cNvCxnSpPr>
            <a:cxnSpLocks/>
          </p:cNvCxnSpPr>
          <p:nvPr/>
        </p:nvCxnSpPr>
        <p:spPr>
          <a:xfrm>
            <a:off x="374129" y="647888"/>
            <a:ext cx="0" cy="117213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16AEA8E6-E837-480D-9309-55D526E06BC5}"/>
              </a:ext>
            </a:extLst>
          </p:cNvPr>
          <p:cNvSpPr txBox="1"/>
          <p:nvPr/>
        </p:nvSpPr>
        <p:spPr>
          <a:xfrm>
            <a:off x="5224277" y="1376601"/>
            <a:ext cx="6155692"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42" name="Picture Placeholder 41">
            <a:extLst>
              <a:ext uri="{FF2B5EF4-FFF2-40B4-BE49-F238E27FC236}">
                <a16:creationId xmlns:a16="http://schemas.microsoft.com/office/drawing/2014/main" id="{7D2AB482-5EA3-4AFF-B4DA-920BE7420E95}"/>
              </a:ext>
            </a:extLst>
          </p:cNvPr>
          <p:cNvSpPr>
            <a:spLocks noGrp="1"/>
          </p:cNvSpPr>
          <p:nvPr>
            <p:ph type="pic" sz="quarter" idx="10"/>
          </p:nvPr>
        </p:nvSpPr>
        <p:spPr/>
      </p:sp>
      <p:sp>
        <p:nvSpPr>
          <p:cNvPr id="44" name="Picture Placeholder 43">
            <a:extLst>
              <a:ext uri="{FF2B5EF4-FFF2-40B4-BE49-F238E27FC236}">
                <a16:creationId xmlns:a16="http://schemas.microsoft.com/office/drawing/2014/main" id="{EDFCD3F6-DE7E-4FB5-AA16-E9EF9B2E5A9D}"/>
              </a:ext>
            </a:extLst>
          </p:cNvPr>
          <p:cNvSpPr>
            <a:spLocks noGrp="1"/>
          </p:cNvSpPr>
          <p:nvPr>
            <p:ph type="pic" sz="quarter" idx="11"/>
          </p:nvPr>
        </p:nvSpPr>
        <p:spPr/>
      </p:sp>
      <p:sp>
        <p:nvSpPr>
          <p:cNvPr id="46" name="Picture Placeholder 45">
            <a:extLst>
              <a:ext uri="{FF2B5EF4-FFF2-40B4-BE49-F238E27FC236}">
                <a16:creationId xmlns:a16="http://schemas.microsoft.com/office/drawing/2014/main" id="{76904896-3AFA-49B5-91BA-657015818BC0}"/>
              </a:ext>
            </a:extLst>
          </p:cNvPr>
          <p:cNvSpPr>
            <a:spLocks noGrp="1"/>
          </p:cNvSpPr>
          <p:nvPr>
            <p:ph type="pic" sz="quarter" idx="12"/>
          </p:nvPr>
        </p:nvSpPr>
        <p:spPr/>
      </p:sp>
      <p:sp>
        <p:nvSpPr>
          <p:cNvPr id="48" name="Picture Placeholder 47">
            <a:extLst>
              <a:ext uri="{FF2B5EF4-FFF2-40B4-BE49-F238E27FC236}">
                <a16:creationId xmlns:a16="http://schemas.microsoft.com/office/drawing/2014/main" id="{431E1020-DF8A-4548-8642-8CCF56387980}"/>
              </a:ext>
            </a:extLst>
          </p:cNvPr>
          <p:cNvSpPr>
            <a:spLocks noGrp="1"/>
          </p:cNvSpPr>
          <p:nvPr>
            <p:ph type="pic" sz="quarter" idx="13"/>
          </p:nvPr>
        </p:nvSpPr>
        <p:spPr/>
      </p:sp>
      <p:sp>
        <p:nvSpPr>
          <p:cNvPr id="50" name="Picture Placeholder 49">
            <a:extLst>
              <a:ext uri="{FF2B5EF4-FFF2-40B4-BE49-F238E27FC236}">
                <a16:creationId xmlns:a16="http://schemas.microsoft.com/office/drawing/2014/main" id="{ECC8202A-8F35-48E9-94DD-AB72F64D81B1}"/>
              </a:ext>
            </a:extLst>
          </p:cNvPr>
          <p:cNvSpPr>
            <a:spLocks noGrp="1"/>
          </p:cNvSpPr>
          <p:nvPr>
            <p:ph type="pic" sz="quarter" idx="14"/>
          </p:nvPr>
        </p:nvSpPr>
        <p:spPr/>
      </p:sp>
      <p:sp>
        <p:nvSpPr>
          <p:cNvPr id="52" name="Picture Placeholder 51">
            <a:extLst>
              <a:ext uri="{FF2B5EF4-FFF2-40B4-BE49-F238E27FC236}">
                <a16:creationId xmlns:a16="http://schemas.microsoft.com/office/drawing/2014/main" id="{9448182F-7168-47E1-9E99-52D6BC1E61C6}"/>
              </a:ext>
            </a:extLst>
          </p:cNvPr>
          <p:cNvSpPr>
            <a:spLocks noGrp="1"/>
          </p:cNvSpPr>
          <p:nvPr>
            <p:ph type="pic" sz="quarter" idx="15"/>
          </p:nvPr>
        </p:nvSpPr>
        <p:spPr/>
      </p:sp>
    </p:spTree>
    <p:extLst>
      <p:ext uri="{BB962C8B-B14F-4D97-AF65-F5344CB8AC3E}">
        <p14:creationId xmlns:p14="http://schemas.microsoft.com/office/powerpoint/2010/main" val="35240332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8F1861E-A215-44C2-A08E-8DFEA7B7D464}"/>
              </a:ext>
            </a:extLst>
          </p:cNvPr>
          <p:cNvSpPr/>
          <p:nvPr/>
        </p:nvSpPr>
        <p:spPr>
          <a:xfrm>
            <a:off x="259307" y="300251"/>
            <a:ext cx="11641541" cy="6305265"/>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4BC15EB3-EB4D-4B59-B33C-382EED87236C}"/>
              </a:ext>
            </a:extLst>
          </p:cNvPr>
          <p:cNvSpPr>
            <a:spLocks noGrp="1"/>
          </p:cNvSpPr>
          <p:nvPr>
            <p:ph type="pic" sz="quarter" idx="10"/>
          </p:nvPr>
        </p:nvSpPr>
        <p:spPr/>
      </p:sp>
      <p:grpSp>
        <p:nvGrpSpPr>
          <p:cNvPr id="7" name="Group 6">
            <a:extLst>
              <a:ext uri="{FF2B5EF4-FFF2-40B4-BE49-F238E27FC236}">
                <a16:creationId xmlns:a16="http://schemas.microsoft.com/office/drawing/2014/main" id="{5650BD7D-EA33-4941-BF60-C35837145BC2}"/>
              </a:ext>
            </a:extLst>
          </p:cNvPr>
          <p:cNvGrpSpPr/>
          <p:nvPr/>
        </p:nvGrpSpPr>
        <p:grpSpPr>
          <a:xfrm>
            <a:off x="4437743" y="2991711"/>
            <a:ext cx="3316514" cy="874579"/>
            <a:chOff x="4634980" y="3044278"/>
            <a:chExt cx="3316514" cy="874579"/>
          </a:xfrm>
        </p:grpSpPr>
        <p:sp>
          <p:nvSpPr>
            <p:cNvPr id="8" name="Rectangle: Rounded Corners 7">
              <a:extLst>
                <a:ext uri="{FF2B5EF4-FFF2-40B4-BE49-F238E27FC236}">
                  <a16:creationId xmlns:a16="http://schemas.microsoft.com/office/drawing/2014/main" id="{5D63A2E2-DF06-4F31-A8A7-CCE86BDACC30}"/>
                </a:ext>
              </a:extLst>
            </p:cNvPr>
            <p:cNvSpPr/>
            <p:nvPr/>
          </p:nvSpPr>
          <p:spPr>
            <a:xfrm>
              <a:off x="4634980" y="3044278"/>
              <a:ext cx="3316514" cy="874579"/>
            </a:xfrm>
            <a:prstGeom prst="roundRect">
              <a:avLst/>
            </a:prstGeom>
            <a:gradFill>
              <a:gsLst>
                <a:gs pos="0">
                  <a:schemeClr val="accent1">
                    <a:alpha val="75000"/>
                  </a:schemeClr>
                </a:gs>
                <a:gs pos="100000">
                  <a:schemeClr val="accent2"/>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844B02C-6EE8-4802-A51A-778106DF3C99}"/>
                </a:ext>
              </a:extLst>
            </p:cNvPr>
            <p:cNvSpPr txBox="1"/>
            <p:nvPr/>
          </p:nvSpPr>
          <p:spPr>
            <a:xfrm>
              <a:off x="4788675" y="3096847"/>
              <a:ext cx="3009124" cy="769441"/>
            </a:xfrm>
            <a:prstGeom prst="rect">
              <a:avLst/>
            </a:prstGeom>
            <a:noFill/>
          </p:spPr>
          <p:txBody>
            <a:bodyPr wrap="square" rtlCol="0">
              <a:spAutoFit/>
            </a:bodyPr>
            <a:lstStyle/>
            <a:p>
              <a:pPr algn="ctr"/>
              <a:r>
                <a:rPr lang="en-US" sz="4400" b="1" dirty="0">
                  <a:solidFill>
                    <a:schemeClr val="bg1"/>
                  </a:solidFill>
                  <a:latin typeface="+mj-lt"/>
                  <a:ea typeface="Roboto" panose="02000000000000000000" pitchFamily="2" charset="0"/>
                  <a:cs typeface="Lato" panose="020F0502020204030203" pitchFamily="34" charset="0"/>
                </a:rPr>
                <a:t>Mockup</a:t>
              </a:r>
            </a:p>
          </p:txBody>
        </p:sp>
      </p:grpSp>
    </p:spTree>
    <p:extLst>
      <p:ext uri="{BB962C8B-B14F-4D97-AF65-F5344CB8AC3E}">
        <p14:creationId xmlns:p14="http://schemas.microsoft.com/office/powerpoint/2010/main" val="37061449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360C91C1-C403-4F8C-BD9D-CB08B5E73E1F}"/>
              </a:ext>
            </a:extLst>
          </p:cNvPr>
          <p:cNvSpPr>
            <a:spLocks noGrp="1"/>
          </p:cNvSpPr>
          <p:nvPr>
            <p:ph type="pic" sz="quarter" idx="10"/>
          </p:nvPr>
        </p:nvSpPr>
        <p:spPr/>
      </p:sp>
      <p:pic>
        <p:nvPicPr>
          <p:cNvPr id="5" name="Picture 4">
            <a:extLst>
              <a:ext uri="{FF2B5EF4-FFF2-40B4-BE49-F238E27FC236}">
                <a16:creationId xmlns:a16="http://schemas.microsoft.com/office/drawing/2014/main" id="{31770287-2ABF-480A-8245-51A980B9D7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8180" y="11430"/>
            <a:ext cx="9144000" cy="6858000"/>
          </a:xfrm>
          <a:prstGeom prst="rect">
            <a:avLst/>
          </a:prstGeom>
        </p:spPr>
      </p:pic>
      <p:grpSp>
        <p:nvGrpSpPr>
          <p:cNvPr id="7" name="Group 6">
            <a:extLst>
              <a:ext uri="{FF2B5EF4-FFF2-40B4-BE49-F238E27FC236}">
                <a16:creationId xmlns:a16="http://schemas.microsoft.com/office/drawing/2014/main" id="{CFFAB9AE-186B-4FCE-9A47-58B1020A8438}"/>
              </a:ext>
            </a:extLst>
          </p:cNvPr>
          <p:cNvGrpSpPr/>
          <p:nvPr/>
        </p:nvGrpSpPr>
        <p:grpSpPr>
          <a:xfrm>
            <a:off x="885571" y="1188667"/>
            <a:ext cx="4412246" cy="1262713"/>
            <a:chOff x="798384" y="1095456"/>
            <a:chExt cx="4412246" cy="1262713"/>
          </a:xfrm>
        </p:grpSpPr>
        <p:sp>
          <p:nvSpPr>
            <p:cNvPr id="8" name="TextBox 7">
              <a:extLst>
                <a:ext uri="{FF2B5EF4-FFF2-40B4-BE49-F238E27FC236}">
                  <a16:creationId xmlns:a16="http://schemas.microsoft.com/office/drawing/2014/main" id="{B4E1C11F-C92D-4B94-A06D-EF6858B1AA22}"/>
                </a:ext>
              </a:extLst>
            </p:cNvPr>
            <p:cNvSpPr txBox="1"/>
            <p:nvPr/>
          </p:nvSpPr>
          <p:spPr>
            <a:xfrm>
              <a:off x="798384" y="1233956"/>
              <a:ext cx="441224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Mockup</a:t>
              </a:r>
            </a:p>
          </p:txBody>
        </p:sp>
        <p:sp>
          <p:nvSpPr>
            <p:cNvPr id="9" name="TextBox 8">
              <a:extLst>
                <a:ext uri="{FF2B5EF4-FFF2-40B4-BE49-F238E27FC236}">
                  <a16:creationId xmlns:a16="http://schemas.microsoft.com/office/drawing/2014/main" id="{1D74CD08-2978-4AB8-9ED8-26DAF16CD482}"/>
                </a:ext>
              </a:extLst>
            </p:cNvPr>
            <p:cNvSpPr txBox="1"/>
            <p:nvPr/>
          </p:nvSpPr>
          <p:spPr>
            <a:xfrm>
              <a:off x="812031" y="1773394"/>
              <a:ext cx="4398599"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0" name="TextBox 9">
              <a:extLst>
                <a:ext uri="{FF2B5EF4-FFF2-40B4-BE49-F238E27FC236}">
                  <a16:creationId xmlns:a16="http://schemas.microsoft.com/office/drawing/2014/main" id="{2A8CF77A-BE62-4582-A9D7-9195ED2B6CC8}"/>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11" name="Group 10">
            <a:extLst>
              <a:ext uri="{FF2B5EF4-FFF2-40B4-BE49-F238E27FC236}">
                <a16:creationId xmlns:a16="http://schemas.microsoft.com/office/drawing/2014/main" id="{BC13A4C2-B888-4438-8998-061213FB66A2}"/>
              </a:ext>
            </a:extLst>
          </p:cNvPr>
          <p:cNvGrpSpPr/>
          <p:nvPr/>
        </p:nvGrpSpPr>
        <p:grpSpPr>
          <a:xfrm>
            <a:off x="197419" y="255843"/>
            <a:ext cx="573206" cy="206693"/>
            <a:chOff x="122830" y="191069"/>
            <a:chExt cx="573206" cy="206693"/>
          </a:xfrm>
          <a:solidFill>
            <a:schemeClr val="accent1"/>
          </a:solidFill>
        </p:grpSpPr>
        <p:sp>
          <p:nvSpPr>
            <p:cNvPr id="12" name="Rectangle 11">
              <a:extLst>
                <a:ext uri="{FF2B5EF4-FFF2-40B4-BE49-F238E27FC236}">
                  <a16:creationId xmlns:a16="http://schemas.microsoft.com/office/drawing/2014/main" id="{9EDBC8C6-31E3-4043-8F03-C900B7C276E7}"/>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3BE0AA3-9766-413A-8782-C3B17AEB49A9}"/>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3154A06-3FD7-44E5-BCA7-C6DAAD31188C}"/>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 name="Straight Connector 14">
            <a:extLst>
              <a:ext uri="{FF2B5EF4-FFF2-40B4-BE49-F238E27FC236}">
                <a16:creationId xmlns:a16="http://schemas.microsoft.com/office/drawing/2014/main" id="{175DE8F4-A353-43EE-8C5E-4C3BE4194BA8}"/>
              </a:ext>
            </a:extLst>
          </p:cNvPr>
          <p:cNvCxnSpPr>
            <a:cxnSpLocks/>
          </p:cNvCxnSpPr>
          <p:nvPr/>
        </p:nvCxnSpPr>
        <p:spPr>
          <a:xfrm>
            <a:off x="374129" y="647888"/>
            <a:ext cx="0" cy="121871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31BF00F-F596-4D82-89A1-E4C2F65820A6}"/>
              </a:ext>
            </a:extLst>
          </p:cNvPr>
          <p:cNvSpPr txBox="1"/>
          <p:nvPr/>
        </p:nvSpPr>
        <p:spPr>
          <a:xfrm>
            <a:off x="899219" y="2636046"/>
            <a:ext cx="5764990"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grpSp>
        <p:nvGrpSpPr>
          <p:cNvPr id="18" name="Group 17">
            <a:extLst>
              <a:ext uri="{FF2B5EF4-FFF2-40B4-BE49-F238E27FC236}">
                <a16:creationId xmlns:a16="http://schemas.microsoft.com/office/drawing/2014/main" id="{FA49D9FA-D152-4671-B0E4-A05FE864D53E}"/>
              </a:ext>
            </a:extLst>
          </p:cNvPr>
          <p:cNvGrpSpPr/>
          <p:nvPr/>
        </p:nvGrpSpPr>
        <p:grpSpPr>
          <a:xfrm>
            <a:off x="8612227" y="4288629"/>
            <a:ext cx="3009124" cy="874579"/>
            <a:chOff x="4788675" y="3044278"/>
            <a:chExt cx="3009124" cy="874579"/>
          </a:xfrm>
        </p:grpSpPr>
        <p:sp>
          <p:nvSpPr>
            <p:cNvPr id="19" name="Rectangle: Rounded Corners 18">
              <a:extLst>
                <a:ext uri="{FF2B5EF4-FFF2-40B4-BE49-F238E27FC236}">
                  <a16:creationId xmlns:a16="http://schemas.microsoft.com/office/drawing/2014/main" id="{9F2364D2-6F9C-4E0E-8CB6-65758ABE9D6D}"/>
                </a:ext>
              </a:extLst>
            </p:cNvPr>
            <p:cNvSpPr/>
            <p:nvPr/>
          </p:nvSpPr>
          <p:spPr>
            <a:xfrm>
              <a:off x="4788675" y="3044278"/>
              <a:ext cx="3009124" cy="874579"/>
            </a:xfrm>
            <a:prstGeom prst="roundRect">
              <a:avLst/>
            </a:prstGeom>
            <a:gradFill>
              <a:gsLst>
                <a:gs pos="0">
                  <a:schemeClr val="accent1">
                    <a:alpha val="75000"/>
                  </a:schemeClr>
                </a:gs>
                <a:gs pos="100000">
                  <a:schemeClr val="accent2"/>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85705B2-B49F-4A7F-A560-1D87AB4E723F}"/>
                </a:ext>
              </a:extLst>
            </p:cNvPr>
            <p:cNvSpPr txBox="1"/>
            <p:nvPr/>
          </p:nvSpPr>
          <p:spPr>
            <a:xfrm>
              <a:off x="4788675" y="3096846"/>
              <a:ext cx="3009124" cy="769441"/>
            </a:xfrm>
            <a:prstGeom prst="rect">
              <a:avLst/>
            </a:prstGeom>
            <a:noFill/>
          </p:spPr>
          <p:txBody>
            <a:bodyPr wrap="square" rtlCol="0">
              <a:spAutoFit/>
            </a:bodyPr>
            <a:lstStyle/>
            <a:p>
              <a:pPr algn="ctr"/>
              <a:r>
                <a:rPr lang="en-US" sz="4400" b="1" dirty="0">
                  <a:solidFill>
                    <a:schemeClr val="bg1"/>
                  </a:solidFill>
                  <a:latin typeface="+mj-lt"/>
                  <a:ea typeface="Roboto" panose="02000000000000000000" pitchFamily="2" charset="0"/>
                  <a:cs typeface="Lato" panose="020F0502020204030203" pitchFamily="34" charset="0"/>
                </a:rPr>
                <a:t>10000$</a:t>
              </a:r>
            </a:p>
          </p:txBody>
        </p:sp>
      </p:grpSp>
      <p:sp>
        <p:nvSpPr>
          <p:cNvPr id="24" name="TextBox 23">
            <a:extLst>
              <a:ext uri="{FF2B5EF4-FFF2-40B4-BE49-F238E27FC236}">
                <a16:creationId xmlns:a16="http://schemas.microsoft.com/office/drawing/2014/main" id="{BFD2ACEB-B1FB-47DA-8445-66B2695D2AF8}"/>
              </a:ext>
            </a:extLst>
          </p:cNvPr>
          <p:cNvSpPr txBox="1"/>
          <p:nvPr/>
        </p:nvSpPr>
        <p:spPr>
          <a:xfrm>
            <a:off x="885571" y="3657274"/>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25" name="TextBox 24">
            <a:extLst>
              <a:ext uri="{FF2B5EF4-FFF2-40B4-BE49-F238E27FC236}">
                <a16:creationId xmlns:a16="http://schemas.microsoft.com/office/drawing/2014/main" id="{DB307B3C-59A4-483E-A2A5-23399BA3575D}"/>
              </a:ext>
            </a:extLst>
          </p:cNvPr>
          <p:cNvSpPr txBox="1"/>
          <p:nvPr/>
        </p:nvSpPr>
        <p:spPr>
          <a:xfrm>
            <a:off x="2577752" y="3794032"/>
            <a:ext cx="3555931" cy="646331"/>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26" name="Straight Connector 25">
            <a:extLst>
              <a:ext uri="{FF2B5EF4-FFF2-40B4-BE49-F238E27FC236}">
                <a16:creationId xmlns:a16="http://schemas.microsoft.com/office/drawing/2014/main" id="{976371D5-97DD-47C3-B9AE-176F51F52B15}"/>
              </a:ext>
            </a:extLst>
          </p:cNvPr>
          <p:cNvCxnSpPr>
            <a:cxnSpLocks/>
          </p:cNvCxnSpPr>
          <p:nvPr/>
        </p:nvCxnSpPr>
        <p:spPr>
          <a:xfrm>
            <a:off x="2457338" y="3684570"/>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31" name="Chart 30">
            <a:extLst>
              <a:ext uri="{FF2B5EF4-FFF2-40B4-BE49-F238E27FC236}">
                <a16:creationId xmlns:a16="http://schemas.microsoft.com/office/drawing/2014/main" id="{FEA206A5-168F-4FEB-B871-6DB3259690B4}"/>
              </a:ext>
            </a:extLst>
          </p:cNvPr>
          <p:cNvGraphicFramePr/>
          <p:nvPr>
            <p:extLst>
              <p:ext uri="{D42A27DB-BD31-4B8C-83A1-F6EECF244321}">
                <p14:modId xmlns:p14="http://schemas.microsoft.com/office/powerpoint/2010/main" val="3059890245"/>
              </p:ext>
            </p:extLst>
          </p:nvPr>
        </p:nvGraphicFramePr>
        <p:xfrm>
          <a:off x="899218" y="4657671"/>
          <a:ext cx="5764990" cy="137605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597817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Picture Placeholder 60">
            <a:extLst>
              <a:ext uri="{FF2B5EF4-FFF2-40B4-BE49-F238E27FC236}">
                <a16:creationId xmlns:a16="http://schemas.microsoft.com/office/drawing/2014/main" id="{8270740A-C620-4727-9487-1E8D27B3FCE4}"/>
              </a:ext>
            </a:extLst>
          </p:cNvPr>
          <p:cNvSpPr>
            <a:spLocks noGrp="1"/>
          </p:cNvSpPr>
          <p:nvPr>
            <p:ph type="pic" sz="quarter" idx="10"/>
          </p:nvPr>
        </p:nvSpPr>
        <p:spPr/>
      </p:sp>
      <p:sp>
        <p:nvSpPr>
          <p:cNvPr id="32" name="Freeform: Shape 31">
            <a:extLst>
              <a:ext uri="{FF2B5EF4-FFF2-40B4-BE49-F238E27FC236}">
                <a16:creationId xmlns:a16="http://schemas.microsoft.com/office/drawing/2014/main" id="{FF540E42-A36E-4C55-A7F3-F192B10E7F2B}"/>
              </a:ext>
            </a:extLst>
          </p:cNvPr>
          <p:cNvSpPr/>
          <p:nvPr/>
        </p:nvSpPr>
        <p:spPr>
          <a:xfrm rot="18023354">
            <a:off x="950808" y="1075373"/>
            <a:ext cx="4430849" cy="9761318"/>
          </a:xfrm>
          <a:custGeom>
            <a:avLst/>
            <a:gdLst>
              <a:gd name="connsiteX0" fmla="*/ 4491767 w 4491767"/>
              <a:gd name="connsiteY0" fmla="*/ 0 h 9886138"/>
              <a:gd name="connsiteX1" fmla="*/ 4430849 w 4491767"/>
              <a:gd name="connsiteY1" fmla="*/ 2520962 h 9886138"/>
              <a:gd name="connsiteX2" fmla="*/ 4297334 w 4491767"/>
              <a:gd name="connsiteY2" fmla="*/ 2443709 h 9886138"/>
              <a:gd name="connsiteX3" fmla="*/ 3532243 w 4491767"/>
              <a:gd name="connsiteY3" fmla="*/ 2015421 h 9886138"/>
              <a:gd name="connsiteX4" fmla="*/ 3254936 w 4491767"/>
              <a:gd name="connsiteY4" fmla="*/ 2222429 h 9886138"/>
              <a:gd name="connsiteX5" fmla="*/ 3280527 w 4491767"/>
              <a:gd name="connsiteY5" fmla="*/ 5875660 h 9886138"/>
              <a:gd name="connsiteX6" fmla="*/ 3524841 w 4491767"/>
              <a:gd name="connsiteY6" fmla="*/ 6668472 h 9886138"/>
              <a:gd name="connsiteX7" fmla="*/ 4319718 w 4491767"/>
              <a:gd name="connsiteY7" fmla="*/ 7119875 h 9886138"/>
              <a:gd name="connsiteX8" fmla="*/ 4252873 w 4491767"/>
              <a:gd name="connsiteY8" fmla="*/ 9886138 h 9886138"/>
              <a:gd name="connsiteX9" fmla="*/ 0 w 4491767"/>
              <a:gd name="connsiteY9" fmla="*/ 2634169 h 9886138"/>
              <a:gd name="connsiteX10" fmla="*/ 4491767 w 4491767"/>
              <a:gd name="connsiteY10" fmla="*/ 0 h 9886138"/>
              <a:gd name="connsiteX0" fmla="*/ 4278924 w 4430849"/>
              <a:gd name="connsiteY0" fmla="*/ 0 h 9761318"/>
              <a:gd name="connsiteX1" fmla="*/ 4430849 w 4430849"/>
              <a:gd name="connsiteY1" fmla="*/ 2396142 h 9761318"/>
              <a:gd name="connsiteX2" fmla="*/ 4297334 w 4430849"/>
              <a:gd name="connsiteY2" fmla="*/ 2318889 h 9761318"/>
              <a:gd name="connsiteX3" fmla="*/ 3532243 w 4430849"/>
              <a:gd name="connsiteY3" fmla="*/ 1890601 h 9761318"/>
              <a:gd name="connsiteX4" fmla="*/ 3254936 w 4430849"/>
              <a:gd name="connsiteY4" fmla="*/ 2097609 h 9761318"/>
              <a:gd name="connsiteX5" fmla="*/ 3280527 w 4430849"/>
              <a:gd name="connsiteY5" fmla="*/ 5750840 h 9761318"/>
              <a:gd name="connsiteX6" fmla="*/ 3524841 w 4430849"/>
              <a:gd name="connsiteY6" fmla="*/ 6543652 h 9761318"/>
              <a:gd name="connsiteX7" fmla="*/ 4319718 w 4430849"/>
              <a:gd name="connsiteY7" fmla="*/ 6995055 h 9761318"/>
              <a:gd name="connsiteX8" fmla="*/ 4252873 w 4430849"/>
              <a:gd name="connsiteY8" fmla="*/ 9761318 h 9761318"/>
              <a:gd name="connsiteX9" fmla="*/ 0 w 4430849"/>
              <a:gd name="connsiteY9" fmla="*/ 2509349 h 9761318"/>
              <a:gd name="connsiteX10" fmla="*/ 4278924 w 4430849"/>
              <a:gd name="connsiteY10" fmla="*/ 0 h 976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30849" h="9761318">
                <a:moveTo>
                  <a:pt x="4278924" y="0"/>
                </a:moveTo>
                <a:lnTo>
                  <a:pt x="4430849" y="2396142"/>
                </a:lnTo>
                <a:lnTo>
                  <a:pt x="4297334" y="2318889"/>
                </a:lnTo>
                <a:cubicBezTo>
                  <a:pt x="4086652" y="2197354"/>
                  <a:pt x="3845766" y="2060406"/>
                  <a:pt x="3532243" y="1890601"/>
                </a:cubicBezTo>
                <a:cubicBezTo>
                  <a:pt x="3387290" y="1820136"/>
                  <a:pt x="3246208" y="1704645"/>
                  <a:pt x="3254936" y="2097609"/>
                </a:cubicBezTo>
                <a:lnTo>
                  <a:pt x="3280527" y="5750840"/>
                </a:lnTo>
                <a:cubicBezTo>
                  <a:pt x="3280527" y="5928081"/>
                  <a:pt x="3276187" y="6497196"/>
                  <a:pt x="3524841" y="6543652"/>
                </a:cubicBezTo>
                <a:lnTo>
                  <a:pt x="4319718" y="6995055"/>
                </a:lnTo>
                <a:lnTo>
                  <a:pt x="4252873" y="9761318"/>
                </a:lnTo>
                <a:lnTo>
                  <a:pt x="0" y="2509349"/>
                </a:lnTo>
                <a:lnTo>
                  <a:pt x="4278924" y="0"/>
                </a:lnTo>
                <a:close/>
              </a:path>
            </a:pathLst>
          </a:custGeom>
          <a:gradFill>
            <a:gsLst>
              <a:gs pos="0">
                <a:schemeClr val="accent1">
                  <a:alpha val="75000"/>
                </a:schemeClr>
              </a:gs>
              <a:gs pos="100000">
                <a:schemeClr val="accent2">
                  <a:alpha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3597750-457A-41EA-9BA2-2AB0820E6046}"/>
              </a:ext>
            </a:extLst>
          </p:cNvPr>
          <p:cNvSpPr/>
          <p:nvPr/>
        </p:nvSpPr>
        <p:spPr>
          <a:xfrm>
            <a:off x="0" y="6667499"/>
            <a:ext cx="11354937" cy="190501"/>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BC7B1ACB-BF61-4FCB-AF64-CD031691886C}"/>
              </a:ext>
            </a:extLst>
          </p:cNvPr>
          <p:cNvSpPr txBox="1"/>
          <p:nvPr/>
        </p:nvSpPr>
        <p:spPr>
          <a:xfrm>
            <a:off x="707571" y="4981842"/>
            <a:ext cx="3009124" cy="769441"/>
          </a:xfrm>
          <a:prstGeom prst="rect">
            <a:avLst/>
          </a:prstGeom>
          <a:noFill/>
        </p:spPr>
        <p:txBody>
          <a:bodyPr wrap="square" rtlCol="0">
            <a:spAutoFit/>
          </a:bodyPr>
          <a:lstStyle/>
          <a:p>
            <a:r>
              <a:rPr lang="en-US" sz="4400" b="1" dirty="0">
                <a:solidFill>
                  <a:schemeClr val="bg1"/>
                </a:solidFill>
                <a:latin typeface="+mj-lt"/>
                <a:ea typeface="Roboto" panose="02000000000000000000" pitchFamily="2" charset="0"/>
                <a:cs typeface="Lato" panose="020F0502020204030203" pitchFamily="34" charset="0"/>
              </a:rPr>
              <a:t>8000$</a:t>
            </a:r>
          </a:p>
        </p:txBody>
      </p:sp>
      <p:grpSp>
        <p:nvGrpSpPr>
          <p:cNvPr id="35" name="Group 34">
            <a:extLst>
              <a:ext uri="{FF2B5EF4-FFF2-40B4-BE49-F238E27FC236}">
                <a16:creationId xmlns:a16="http://schemas.microsoft.com/office/drawing/2014/main" id="{29ACA1B4-BF99-46CA-9DE5-E20103D8B51A}"/>
              </a:ext>
            </a:extLst>
          </p:cNvPr>
          <p:cNvGrpSpPr/>
          <p:nvPr/>
        </p:nvGrpSpPr>
        <p:grpSpPr>
          <a:xfrm>
            <a:off x="1287321" y="872420"/>
            <a:ext cx="4412246" cy="1262713"/>
            <a:chOff x="798384" y="1095456"/>
            <a:chExt cx="4412246" cy="1262713"/>
          </a:xfrm>
        </p:grpSpPr>
        <p:sp>
          <p:nvSpPr>
            <p:cNvPr id="36" name="TextBox 35">
              <a:extLst>
                <a:ext uri="{FF2B5EF4-FFF2-40B4-BE49-F238E27FC236}">
                  <a16:creationId xmlns:a16="http://schemas.microsoft.com/office/drawing/2014/main" id="{9B0C8864-253C-4299-8871-56E1F9BEAA55}"/>
                </a:ext>
              </a:extLst>
            </p:cNvPr>
            <p:cNvSpPr txBox="1"/>
            <p:nvPr/>
          </p:nvSpPr>
          <p:spPr>
            <a:xfrm>
              <a:off x="798384" y="1233956"/>
              <a:ext cx="441224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Mockup</a:t>
              </a:r>
            </a:p>
          </p:txBody>
        </p:sp>
        <p:sp>
          <p:nvSpPr>
            <p:cNvPr id="37" name="TextBox 36">
              <a:extLst>
                <a:ext uri="{FF2B5EF4-FFF2-40B4-BE49-F238E27FC236}">
                  <a16:creationId xmlns:a16="http://schemas.microsoft.com/office/drawing/2014/main" id="{1EE50264-59E1-4AE3-AB6B-B49FDD509A0F}"/>
                </a:ext>
              </a:extLst>
            </p:cNvPr>
            <p:cNvSpPr txBox="1"/>
            <p:nvPr/>
          </p:nvSpPr>
          <p:spPr>
            <a:xfrm>
              <a:off x="812031" y="1773394"/>
              <a:ext cx="4398599"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38" name="TextBox 37">
              <a:extLst>
                <a:ext uri="{FF2B5EF4-FFF2-40B4-BE49-F238E27FC236}">
                  <a16:creationId xmlns:a16="http://schemas.microsoft.com/office/drawing/2014/main" id="{048AF06A-8AE6-4D35-9ADE-CAAD3AA8350B}"/>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39" name="Group 38">
            <a:extLst>
              <a:ext uri="{FF2B5EF4-FFF2-40B4-BE49-F238E27FC236}">
                <a16:creationId xmlns:a16="http://schemas.microsoft.com/office/drawing/2014/main" id="{E6C83C90-3605-460E-BC7D-AC971DFD9DE2}"/>
              </a:ext>
            </a:extLst>
          </p:cNvPr>
          <p:cNvGrpSpPr/>
          <p:nvPr/>
        </p:nvGrpSpPr>
        <p:grpSpPr>
          <a:xfrm>
            <a:off x="197419" y="255843"/>
            <a:ext cx="573206" cy="206693"/>
            <a:chOff x="122830" y="191069"/>
            <a:chExt cx="573206" cy="206693"/>
          </a:xfrm>
          <a:solidFill>
            <a:schemeClr val="accent1"/>
          </a:solidFill>
        </p:grpSpPr>
        <p:sp>
          <p:nvSpPr>
            <p:cNvPr id="40" name="Rectangle 39">
              <a:extLst>
                <a:ext uri="{FF2B5EF4-FFF2-40B4-BE49-F238E27FC236}">
                  <a16:creationId xmlns:a16="http://schemas.microsoft.com/office/drawing/2014/main" id="{AA301138-025E-4BA7-9F0D-D9C7226CBA74}"/>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17F540D8-2026-471D-9AEC-2E7FF4B24B2B}"/>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CB4DE5B1-F158-4F4F-9192-2D2141469321}"/>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3" name="Straight Connector 42">
            <a:extLst>
              <a:ext uri="{FF2B5EF4-FFF2-40B4-BE49-F238E27FC236}">
                <a16:creationId xmlns:a16="http://schemas.microsoft.com/office/drawing/2014/main" id="{610966BC-86D6-4366-9FE6-44C919233B5F}"/>
              </a:ext>
            </a:extLst>
          </p:cNvPr>
          <p:cNvCxnSpPr>
            <a:cxnSpLocks/>
          </p:cNvCxnSpPr>
          <p:nvPr/>
        </p:nvCxnSpPr>
        <p:spPr>
          <a:xfrm>
            <a:off x="374129" y="647888"/>
            <a:ext cx="0" cy="106399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22285D07-E1B7-4B91-97A7-C29793374F08}"/>
              </a:ext>
            </a:extLst>
          </p:cNvPr>
          <p:cNvGrpSpPr/>
          <p:nvPr/>
        </p:nvGrpSpPr>
        <p:grpSpPr>
          <a:xfrm>
            <a:off x="7373257" y="4608479"/>
            <a:ext cx="3855243" cy="471799"/>
            <a:chOff x="7373257" y="4030914"/>
            <a:chExt cx="3855243" cy="471799"/>
          </a:xfrm>
        </p:grpSpPr>
        <p:grpSp>
          <p:nvGrpSpPr>
            <p:cNvPr id="11" name="Group 10">
              <a:extLst>
                <a:ext uri="{FF2B5EF4-FFF2-40B4-BE49-F238E27FC236}">
                  <a16:creationId xmlns:a16="http://schemas.microsoft.com/office/drawing/2014/main" id="{6BBF066F-822C-4B96-A043-1B9754760C0D}"/>
                </a:ext>
              </a:extLst>
            </p:cNvPr>
            <p:cNvGrpSpPr/>
            <p:nvPr/>
          </p:nvGrpSpPr>
          <p:grpSpPr>
            <a:xfrm>
              <a:off x="7373257" y="4030914"/>
              <a:ext cx="3855243" cy="471799"/>
              <a:chOff x="1592263" y="6302037"/>
              <a:chExt cx="9962559" cy="1219203"/>
            </a:xfrm>
          </p:grpSpPr>
          <p:sp>
            <p:nvSpPr>
              <p:cNvPr id="6" name="Rounded Rectangle 78">
                <a:extLst>
                  <a:ext uri="{FF2B5EF4-FFF2-40B4-BE49-F238E27FC236}">
                    <a16:creationId xmlns:a16="http://schemas.microsoft.com/office/drawing/2014/main" id="{2B385069-D24F-4B27-A767-6F8C7B83AB75}"/>
                  </a:ext>
                </a:extLst>
              </p:cNvPr>
              <p:cNvSpPr/>
              <p:nvPr/>
            </p:nvSpPr>
            <p:spPr>
              <a:xfrm>
                <a:off x="1592263" y="6302040"/>
                <a:ext cx="9944100" cy="1219200"/>
              </a:xfrm>
              <a:prstGeom prst="roundRect">
                <a:avLst>
                  <a:gd name="adj" fmla="val 50000"/>
                </a:avLst>
              </a:prstGeom>
              <a:solidFill>
                <a:schemeClr val="accent1">
                  <a:lumMod val="20000"/>
                  <a:lumOff val="80000"/>
                </a:schemeClr>
              </a:solidFill>
              <a:ln>
                <a:noFill/>
              </a:ln>
              <a:effectLst>
                <a:outerShdw blurRad="635000" dist="254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79">
                <a:extLst>
                  <a:ext uri="{FF2B5EF4-FFF2-40B4-BE49-F238E27FC236}">
                    <a16:creationId xmlns:a16="http://schemas.microsoft.com/office/drawing/2014/main" id="{A2518C07-5FE8-479B-A6CB-43A49EE1760D}"/>
                  </a:ext>
                </a:extLst>
              </p:cNvPr>
              <p:cNvSpPr/>
              <p:nvPr/>
            </p:nvSpPr>
            <p:spPr>
              <a:xfrm>
                <a:off x="6543675" y="6302040"/>
                <a:ext cx="4992688" cy="1219200"/>
              </a:xfrm>
              <a:custGeom>
                <a:avLst/>
                <a:gdLst>
                  <a:gd name="connsiteX0" fmla="*/ 0 w 4992688"/>
                  <a:gd name="connsiteY0" fmla="*/ 0 h 1219200"/>
                  <a:gd name="connsiteX1" fmla="*/ 4383088 w 4992688"/>
                  <a:gd name="connsiteY1" fmla="*/ 0 h 1219200"/>
                  <a:gd name="connsiteX2" fmla="*/ 4992688 w 4992688"/>
                  <a:gd name="connsiteY2" fmla="*/ 609600 h 1219200"/>
                  <a:gd name="connsiteX3" fmla="*/ 4383088 w 4992688"/>
                  <a:gd name="connsiteY3" fmla="*/ 1219200 h 1219200"/>
                  <a:gd name="connsiteX4" fmla="*/ 0 w 4992688"/>
                  <a:gd name="connsiteY4" fmla="*/ 1219200 h 1219200"/>
                  <a:gd name="connsiteX5" fmla="*/ 0 w 4992688"/>
                  <a:gd name="connsiteY5"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2688" h="1219200">
                    <a:moveTo>
                      <a:pt x="0" y="0"/>
                    </a:moveTo>
                    <a:lnTo>
                      <a:pt x="4383088" y="0"/>
                    </a:lnTo>
                    <a:cubicBezTo>
                      <a:pt x="4719761" y="0"/>
                      <a:pt x="4992688" y="272927"/>
                      <a:pt x="4992688" y="609600"/>
                    </a:cubicBezTo>
                    <a:cubicBezTo>
                      <a:pt x="4992688" y="946273"/>
                      <a:pt x="4719761" y="1219200"/>
                      <a:pt x="4383088" y="1219200"/>
                    </a:cubicBezTo>
                    <a:lnTo>
                      <a:pt x="0" y="1219200"/>
                    </a:lnTo>
                    <a:lnTo>
                      <a:pt x="0" y="0"/>
                    </a:lnTo>
                    <a:close/>
                  </a:path>
                </a:pathLst>
              </a:cu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80">
                <a:extLst>
                  <a:ext uri="{FF2B5EF4-FFF2-40B4-BE49-F238E27FC236}">
                    <a16:creationId xmlns:a16="http://schemas.microsoft.com/office/drawing/2014/main" id="{793954C9-21BE-4E87-A5CF-7CF7DF016ADE}"/>
                  </a:ext>
                </a:extLst>
              </p:cNvPr>
              <p:cNvSpPr/>
              <p:nvPr/>
            </p:nvSpPr>
            <p:spPr>
              <a:xfrm>
                <a:off x="9991135" y="6302037"/>
                <a:ext cx="1563687" cy="1219200"/>
              </a:xfrm>
              <a:custGeom>
                <a:avLst/>
                <a:gdLst>
                  <a:gd name="connsiteX0" fmla="*/ 0 w 1563688"/>
                  <a:gd name="connsiteY0" fmla="*/ 0 h 1219200"/>
                  <a:gd name="connsiteX1" fmla="*/ 954088 w 1563688"/>
                  <a:gd name="connsiteY1" fmla="*/ 0 h 1219200"/>
                  <a:gd name="connsiteX2" fmla="*/ 1563688 w 1563688"/>
                  <a:gd name="connsiteY2" fmla="*/ 609600 h 1219200"/>
                  <a:gd name="connsiteX3" fmla="*/ 954088 w 1563688"/>
                  <a:gd name="connsiteY3" fmla="*/ 1219200 h 1219200"/>
                  <a:gd name="connsiteX4" fmla="*/ 0 w 1563688"/>
                  <a:gd name="connsiteY4" fmla="*/ 1219200 h 1219200"/>
                  <a:gd name="connsiteX5" fmla="*/ 0 w 1563688"/>
                  <a:gd name="connsiteY5"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3688" h="1219200">
                    <a:moveTo>
                      <a:pt x="0" y="0"/>
                    </a:moveTo>
                    <a:lnTo>
                      <a:pt x="954088" y="0"/>
                    </a:lnTo>
                    <a:cubicBezTo>
                      <a:pt x="1290761" y="0"/>
                      <a:pt x="1563688" y="272927"/>
                      <a:pt x="1563688" y="609600"/>
                    </a:cubicBezTo>
                    <a:cubicBezTo>
                      <a:pt x="1563688" y="946273"/>
                      <a:pt x="1290761" y="1219200"/>
                      <a:pt x="954088" y="1219200"/>
                    </a:cubicBezTo>
                    <a:lnTo>
                      <a:pt x="0" y="12192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hape 5597">
                <a:extLst>
                  <a:ext uri="{FF2B5EF4-FFF2-40B4-BE49-F238E27FC236}">
                    <a16:creationId xmlns:a16="http://schemas.microsoft.com/office/drawing/2014/main" id="{62FE4311-61A5-4E7A-AC3B-6EF520643FE3}"/>
                  </a:ext>
                </a:extLst>
              </p:cNvPr>
              <p:cNvSpPr/>
              <p:nvPr/>
            </p:nvSpPr>
            <p:spPr>
              <a:xfrm flipH="1">
                <a:off x="10492429" y="6796173"/>
                <a:ext cx="524180" cy="230934"/>
              </a:xfrm>
              <a:custGeom>
                <a:avLst/>
                <a:gdLst/>
                <a:ahLst/>
                <a:cxnLst>
                  <a:cxn ang="0">
                    <a:pos x="wd2" y="hd2"/>
                  </a:cxn>
                  <a:cxn ang="5400000">
                    <a:pos x="wd2" y="hd2"/>
                  </a:cxn>
                  <a:cxn ang="10800000">
                    <a:pos x="wd2" y="hd2"/>
                  </a:cxn>
                  <a:cxn ang="16200000">
                    <a:pos x="wd2" y="hd2"/>
                  </a:cxn>
                </a:cxnLst>
                <a:rect l="0" t="0" r="r" b="b"/>
                <a:pathLst>
                  <a:path w="21600" h="21600" extrusionOk="0">
                    <a:moveTo>
                      <a:pt x="21600" y="13407"/>
                    </a:moveTo>
                    <a:cubicBezTo>
                      <a:pt x="21600" y="14152"/>
                      <a:pt x="21273" y="14897"/>
                      <a:pt x="21273" y="14897"/>
                    </a:cubicBezTo>
                    <a:cubicBezTo>
                      <a:pt x="5564" y="14897"/>
                      <a:pt x="5564" y="14897"/>
                      <a:pt x="5564" y="14897"/>
                    </a:cubicBezTo>
                    <a:cubicBezTo>
                      <a:pt x="5564" y="20855"/>
                      <a:pt x="5564" y="20855"/>
                      <a:pt x="5564" y="20855"/>
                    </a:cubicBezTo>
                    <a:cubicBezTo>
                      <a:pt x="5564" y="21600"/>
                      <a:pt x="5564" y="21600"/>
                      <a:pt x="5236" y="21600"/>
                    </a:cubicBezTo>
                    <a:cubicBezTo>
                      <a:pt x="5236" y="21600"/>
                      <a:pt x="5236" y="21600"/>
                      <a:pt x="4909" y="21600"/>
                    </a:cubicBezTo>
                    <a:cubicBezTo>
                      <a:pt x="327" y="11917"/>
                      <a:pt x="327" y="11917"/>
                      <a:pt x="327" y="11917"/>
                    </a:cubicBezTo>
                    <a:cubicBezTo>
                      <a:pt x="0" y="11172"/>
                      <a:pt x="0" y="11172"/>
                      <a:pt x="0" y="11172"/>
                    </a:cubicBezTo>
                    <a:cubicBezTo>
                      <a:pt x="0" y="10428"/>
                      <a:pt x="0" y="10428"/>
                      <a:pt x="327" y="10428"/>
                    </a:cubicBezTo>
                    <a:cubicBezTo>
                      <a:pt x="4909" y="0"/>
                      <a:pt x="4909" y="0"/>
                      <a:pt x="4909" y="0"/>
                    </a:cubicBezTo>
                    <a:cubicBezTo>
                      <a:pt x="5236" y="0"/>
                      <a:pt x="5236" y="0"/>
                      <a:pt x="5236" y="0"/>
                    </a:cubicBezTo>
                    <a:cubicBezTo>
                      <a:pt x="5564" y="0"/>
                      <a:pt x="5564" y="745"/>
                      <a:pt x="5564" y="745"/>
                    </a:cubicBezTo>
                    <a:cubicBezTo>
                      <a:pt x="5564" y="7448"/>
                      <a:pt x="5564" y="7448"/>
                      <a:pt x="5564" y="7448"/>
                    </a:cubicBezTo>
                    <a:cubicBezTo>
                      <a:pt x="21273" y="7448"/>
                      <a:pt x="21273" y="7448"/>
                      <a:pt x="21273" y="7448"/>
                    </a:cubicBezTo>
                    <a:cubicBezTo>
                      <a:pt x="21273" y="7448"/>
                      <a:pt x="21600" y="7448"/>
                      <a:pt x="21600" y="8193"/>
                    </a:cubicBezTo>
                    <a:lnTo>
                      <a:pt x="21600" y="13407"/>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10" name="Shape 5487">
                <a:extLst>
                  <a:ext uri="{FF2B5EF4-FFF2-40B4-BE49-F238E27FC236}">
                    <a16:creationId xmlns:a16="http://schemas.microsoft.com/office/drawing/2014/main" id="{92A34273-4B18-4EDF-97E2-4B6B59A7615F}"/>
                  </a:ext>
                </a:extLst>
              </p:cNvPr>
              <p:cNvSpPr/>
              <p:nvPr/>
            </p:nvSpPr>
            <p:spPr>
              <a:xfrm>
                <a:off x="1946268" y="6662380"/>
                <a:ext cx="505852" cy="498520"/>
              </a:xfrm>
              <a:custGeom>
                <a:avLst/>
                <a:gdLst/>
                <a:ahLst/>
                <a:cxnLst>
                  <a:cxn ang="0">
                    <a:pos x="wd2" y="hd2"/>
                  </a:cxn>
                  <a:cxn ang="5400000">
                    <a:pos x="wd2" y="hd2"/>
                  </a:cxn>
                  <a:cxn ang="10800000">
                    <a:pos x="wd2" y="hd2"/>
                  </a:cxn>
                  <a:cxn ang="16200000">
                    <a:pos x="wd2" y="hd2"/>
                  </a:cxn>
                </a:cxnLst>
                <a:rect l="0" t="0" r="r" b="b"/>
                <a:pathLst>
                  <a:path w="21600" h="21600" extrusionOk="0">
                    <a:moveTo>
                      <a:pt x="19913" y="21600"/>
                    </a:moveTo>
                    <a:cubicBezTo>
                      <a:pt x="19238" y="21600"/>
                      <a:pt x="18900" y="21257"/>
                      <a:pt x="18563" y="20914"/>
                    </a:cubicBezTo>
                    <a:cubicBezTo>
                      <a:pt x="14175" y="16457"/>
                      <a:pt x="14175" y="16457"/>
                      <a:pt x="14175" y="16457"/>
                    </a:cubicBezTo>
                    <a:cubicBezTo>
                      <a:pt x="12825" y="17486"/>
                      <a:pt x="11138" y="18171"/>
                      <a:pt x="9112" y="18171"/>
                    </a:cubicBezTo>
                    <a:cubicBezTo>
                      <a:pt x="4050" y="18171"/>
                      <a:pt x="0" y="14057"/>
                      <a:pt x="0" y="8914"/>
                    </a:cubicBezTo>
                    <a:cubicBezTo>
                      <a:pt x="0" y="4114"/>
                      <a:pt x="4050" y="0"/>
                      <a:pt x="9112" y="0"/>
                    </a:cubicBezTo>
                    <a:cubicBezTo>
                      <a:pt x="14175" y="0"/>
                      <a:pt x="18225" y="4114"/>
                      <a:pt x="18225" y="8914"/>
                    </a:cubicBezTo>
                    <a:cubicBezTo>
                      <a:pt x="18225" y="10971"/>
                      <a:pt x="17550" y="12686"/>
                      <a:pt x="16538" y="14057"/>
                    </a:cubicBezTo>
                    <a:cubicBezTo>
                      <a:pt x="20925" y="18514"/>
                      <a:pt x="20925" y="18514"/>
                      <a:pt x="20925" y="18514"/>
                    </a:cubicBezTo>
                    <a:cubicBezTo>
                      <a:pt x="21263" y="18857"/>
                      <a:pt x="21600" y="19543"/>
                      <a:pt x="21600" y="19886"/>
                    </a:cubicBezTo>
                    <a:cubicBezTo>
                      <a:pt x="21600" y="20914"/>
                      <a:pt x="20588" y="21600"/>
                      <a:pt x="19913" y="21600"/>
                    </a:cubicBezTo>
                    <a:close/>
                    <a:moveTo>
                      <a:pt x="9112" y="3086"/>
                    </a:moveTo>
                    <a:cubicBezTo>
                      <a:pt x="6075" y="3086"/>
                      <a:pt x="3375" y="5829"/>
                      <a:pt x="3375" y="8914"/>
                    </a:cubicBezTo>
                    <a:cubicBezTo>
                      <a:pt x="3375" y="12343"/>
                      <a:pt x="6075" y="14743"/>
                      <a:pt x="9112" y="14743"/>
                    </a:cubicBezTo>
                    <a:cubicBezTo>
                      <a:pt x="12488" y="14743"/>
                      <a:pt x="14850" y="12343"/>
                      <a:pt x="14850" y="8914"/>
                    </a:cubicBezTo>
                    <a:cubicBezTo>
                      <a:pt x="14850" y="5829"/>
                      <a:pt x="12488" y="3086"/>
                      <a:pt x="9112" y="3086"/>
                    </a:cubicBezTo>
                    <a:close/>
                  </a:path>
                </a:pathLst>
              </a:custGeom>
              <a:solidFill>
                <a:schemeClr val="accent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sp>
          <p:nvSpPr>
            <p:cNvPr id="45" name="TextBox 44">
              <a:extLst>
                <a:ext uri="{FF2B5EF4-FFF2-40B4-BE49-F238E27FC236}">
                  <a16:creationId xmlns:a16="http://schemas.microsoft.com/office/drawing/2014/main" id="{33EB29A6-EB8E-40A9-BE9E-7ED15D346ADE}"/>
                </a:ext>
              </a:extLst>
            </p:cNvPr>
            <p:cNvSpPr txBox="1"/>
            <p:nvPr/>
          </p:nvSpPr>
          <p:spPr>
            <a:xfrm>
              <a:off x="7874979" y="4128313"/>
              <a:ext cx="123961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TITLE HERE</a:t>
              </a:r>
            </a:p>
          </p:txBody>
        </p:sp>
        <p:sp>
          <p:nvSpPr>
            <p:cNvPr id="46" name="TextBox 45">
              <a:extLst>
                <a:ext uri="{FF2B5EF4-FFF2-40B4-BE49-F238E27FC236}">
                  <a16:creationId xmlns:a16="http://schemas.microsoft.com/office/drawing/2014/main" id="{AB2D3E23-AA7D-405A-9FAA-171098F842A5}"/>
                </a:ext>
              </a:extLst>
            </p:cNvPr>
            <p:cNvSpPr txBox="1"/>
            <p:nvPr/>
          </p:nvSpPr>
          <p:spPr>
            <a:xfrm>
              <a:off x="9411324" y="4128313"/>
              <a:ext cx="123961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TITLE HERE</a:t>
              </a:r>
            </a:p>
          </p:txBody>
        </p:sp>
      </p:grpSp>
      <p:sp>
        <p:nvSpPr>
          <p:cNvPr id="48" name="Shape 5548">
            <a:extLst>
              <a:ext uri="{FF2B5EF4-FFF2-40B4-BE49-F238E27FC236}">
                <a16:creationId xmlns:a16="http://schemas.microsoft.com/office/drawing/2014/main" id="{FA9D460E-8A88-4C00-A8D5-EE3FD22AD527}"/>
              </a:ext>
            </a:extLst>
          </p:cNvPr>
          <p:cNvSpPr/>
          <p:nvPr/>
        </p:nvSpPr>
        <p:spPr>
          <a:xfrm>
            <a:off x="6595485" y="3444973"/>
            <a:ext cx="196297" cy="314649"/>
          </a:xfrm>
          <a:custGeom>
            <a:avLst/>
            <a:gdLst/>
            <a:ahLst/>
            <a:cxnLst>
              <a:cxn ang="0">
                <a:pos x="wd2" y="hd2"/>
              </a:cxn>
              <a:cxn ang="5400000">
                <a:pos x="wd2" y="hd2"/>
              </a:cxn>
              <a:cxn ang="10800000">
                <a:pos x="wd2" y="hd2"/>
              </a:cxn>
              <a:cxn ang="16200000">
                <a:pos x="wd2" y="hd2"/>
              </a:cxn>
            </a:cxnLst>
            <a:rect l="0" t="0" r="r" b="b"/>
            <a:pathLst>
              <a:path w="21323" h="21426" extrusionOk="0">
                <a:moveTo>
                  <a:pt x="5400" y="21165"/>
                </a:moveTo>
                <a:cubicBezTo>
                  <a:pt x="4847" y="21513"/>
                  <a:pt x="4293" y="21513"/>
                  <a:pt x="3739" y="21165"/>
                </a:cubicBezTo>
                <a:cubicBezTo>
                  <a:pt x="416" y="19074"/>
                  <a:pt x="416" y="19074"/>
                  <a:pt x="416" y="19074"/>
                </a:cubicBezTo>
                <a:cubicBezTo>
                  <a:pt x="-138" y="18726"/>
                  <a:pt x="-138" y="18029"/>
                  <a:pt x="416" y="17681"/>
                </a:cubicBezTo>
                <a:cubicBezTo>
                  <a:pt x="11493" y="10713"/>
                  <a:pt x="11493" y="10713"/>
                  <a:pt x="11493" y="10713"/>
                </a:cubicBezTo>
                <a:cubicBezTo>
                  <a:pt x="416" y="3745"/>
                  <a:pt x="416" y="3745"/>
                  <a:pt x="416" y="3745"/>
                </a:cubicBezTo>
                <a:cubicBezTo>
                  <a:pt x="-138" y="3397"/>
                  <a:pt x="-138" y="3048"/>
                  <a:pt x="416" y="2700"/>
                </a:cubicBezTo>
                <a:cubicBezTo>
                  <a:pt x="3739" y="261"/>
                  <a:pt x="3739" y="261"/>
                  <a:pt x="3739" y="261"/>
                </a:cubicBezTo>
                <a:cubicBezTo>
                  <a:pt x="4293" y="-87"/>
                  <a:pt x="4847" y="-87"/>
                  <a:pt x="5400" y="261"/>
                </a:cubicBezTo>
                <a:cubicBezTo>
                  <a:pt x="20908" y="10365"/>
                  <a:pt x="20908" y="10365"/>
                  <a:pt x="20908" y="10365"/>
                </a:cubicBezTo>
                <a:cubicBezTo>
                  <a:pt x="21462" y="10713"/>
                  <a:pt x="21462" y="11061"/>
                  <a:pt x="20908" y="11410"/>
                </a:cubicBezTo>
                <a:lnTo>
                  <a:pt x="5400" y="21165"/>
                </a:lnTo>
                <a:close/>
              </a:path>
            </a:pathLst>
          </a:custGeom>
          <a:solidFill>
            <a:schemeClr val="accent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1200">
              <a:latin typeface="+mj-lt"/>
            </a:endParaRPr>
          </a:p>
        </p:txBody>
      </p:sp>
      <p:sp>
        <p:nvSpPr>
          <p:cNvPr id="49" name="TextBox 48">
            <a:extLst>
              <a:ext uri="{FF2B5EF4-FFF2-40B4-BE49-F238E27FC236}">
                <a16:creationId xmlns:a16="http://schemas.microsoft.com/office/drawing/2014/main" id="{2F14153E-1F3C-4518-9B73-B08AD57C4798}"/>
              </a:ext>
            </a:extLst>
          </p:cNvPr>
          <p:cNvSpPr txBox="1"/>
          <p:nvPr/>
        </p:nvSpPr>
        <p:spPr>
          <a:xfrm>
            <a:off x="6940379" y="3509964"/>
            <a:ext cx="1785745" cy="184666"/>
          </a:xfrm>
          <a:prstGeom prst="rect">
            <a:avLst/>
          </a:prstGeom>
          <a:noFill/>
        </p:spPr>
        <p:txBody>
          <a:bodyPr wrap="none" lIns="0" tIns="0" rIns="0" bIns="0" rtlCol="0">
            <a:spAutoFit/>
          </a:bodyPr>
          <a:lstStyle/>
          <a:p>
            <a:r>
              <a:rPr lang="en-US" sz="1200" dirty="0">
                <a:latin typeface="+mj-lt"/>
              </a:rPr>
              <a:t>Creative financial </a:t>
            </a:r>
            <a:r>
              <a:rPr lang="en-US" sz="1200" dirty="0" err="1">
                <a:latin typeface="+mj-lt"/>
              </a:rPr>
              <a:t>planing</a:t>
            </a:r>
            <a:endParaRPr lang="en-US" sz="1200" dirty="0">
              <a:latin typeface="+mj-lt"/>
            </a:endParaRPr>
          </a:p>
        </p:txBody>
      </p:sp>
      <p:sp>
        <p:nvSpPr>
          <p:cNvPr id="50" name="Shape 5548">
            <a:extLst>
              <a:ext uri="{FF2B5EF4-FFF2-40B4-BE49-F238E27FC236}">
                <a16:creationId xmlns:a16="http://schemas.microsoft.com/office/drawing/2014/main" id="{6D1FF58F-A375-42B4-86E7-F780910AD8CE}"/>
              </a:ext>
            </a:extLst>
          </p:cNvPr>
          <p:cNvSpPr/>
          <p:nvPr/>
        </p:nvSpPr>
        <p:spPr>
          <a:xfrm>
            <a:off x="7162009" y="3921726"/>
            <a:ext cx="196297" cy="314649"/>
          </a:xfrm>
          <a:custGeom>
            <a:avLst/>
            <a:gdLst/>
            <a:ahLst/>
            <a:cxnLst>
              <a:cxn ang="0">
                <a:pos x="wd2" y="hd2"/>
              </a:cxn>
              <a:cxn ang="5400000">
                <a:pos x="wd2" y="hd2"/>
              </a:cxn>
              <a:cxn ang="10800000">
                <a:pos x="wd2" y="hd2"/>
              </a:cxn>
              <a:cxn ang="16200000">
                <a:pos x="wd2" y="hd2"/>
              </a:cxn>
            </a:cxnLst>
            <a:rect l="0" t="0" r="r" b="b"/>
            <a:pathLst>
              <a:path w="21323" h="21426" extrusionOk="0">
                <a:moveTo>
                  <a:pt x="5400" y="21165"/>
                </a:moveTo>
                <a:cubicBezTo>
                  <a:pt x="4847" y="21513"/>
                  <a:pt x="4293" y="21513"/>
                  <a:pt x="3739" y="21165"/>
                </a:cubicBezTo>
                <a:cubicBezTo>
                  <a:pt x="416" y="19074"/>
                  <a:pt x="416" y="19074"/>
                  <a:pt x="416" y="19074"/>
                </a:cubicBezTo>
                <a:cubicBezTo>
                  <a:pt x="-138" y="18726"/>
                  <a:pt x="-138" y="18029"/>
                  <a:pt x="416" y="17681"/>
                </a:cubicBezTo>
                <a:cubicBezTo>
                  <a:pt x="11493" y="10713"/>
                  <a:pt x="11493" y="10713"/>
                  <a:pt x="11493" y="10713"/>
                </a:cubicBezTo>
                <a:cubicBezTo>
                  <a:pt x="416" y="3745"/>
                  <a:pt x="416" y="3745"/>
                  <a:pt x="416" y="3745"/>
                </a:cubicBezTo>
                <a:cubicBezTo>
                  <a:pt x="-138" y="3397"/>
                  <a:pt x="-138" y="3048"/>
                  <a:pt x="416" y="2700"/>
                </a:cubicBezTo>
                <a:cubicBezTo>
                  <a:pt x="3739" y="261"/>
                  <a:pt x="3739" y="261"/>
                  <a:pt x="3739" y="261"/>
                </a:cubicBezTo>
                <a:cubicBezTo>
                  <a:pt x="4293" y="-87"/>
                  <a:pt x="4847" y="-87"/>
                  <a:pt x="5400" y="261"/>
                </a:cubicBezTo>
                <a:cubicBezTo>
                  <a:pt x="20908" y="10365"/>
                  <a:pt x="20908" y="10365"/>
                  <a:pt x="20908" y="10365"/>
                </a:cubicBezTo>
                <a:cubicBezTo>
                  <a:pt x="21462" y="10713"/>
                  <a:pt x="21462" y="11061"/>
                  <a:pt x="20908" y="11410"/>
                </a:cubicBezTo>
                <a:lnTo>
                  <a:pt x="5400" y="21165"/>
                </a:lnTo>
                <a:close/>
              </a:path>
            </a:pathLst>
          </a:custGeom>
          <a:solidFill>
            <a:schemeClr val="accent2"/>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1200">
              <a:latin typeface="+mj-lt"/>
            </a:endParaRPr>
          </a:p>
        </p:txBody>
      </p:sp>
      <p:sp>
        <p:nvSpPr>
          <p:cNvPr id="51" name="TextBox 50">
            <a:extLst>
              <a:ext uri="{FF2B5EF4-FFF2-40B4-BE49-F238E27FC236}">
                <a16:creationId xmlns:a16="http://schemas.microsoft.com/office/drawing/2014/main" id="{2DFFEAD7-B080-458C-973A-C73C53947E68}"/>
              </a:ext>
            </a:extLst>
          </p:cNvPr>
          <p:cNvSpPr txBox="1"/>
          <p:nvPr/>
        </p:nvSpPr>
        <p:spPr>
          <a:xfrm>
            <a:off x="7509030" y="3986717"/>
            <a:ext cx="1628651" cy="184666"/>
          </a:xfrm>
          <a:prstGeom prst="rect">
            <a:avLst/>
          </a:prstGeom>
          <a:noFill/>
        </p:spPr>
        <p:txBody>
          <a:bodyPr wrap="none" lIns="0" tIns="0" rIns="0" bIns="0" rtlCol="0">
            <a:spAutoFit/>
          </a:bodyPr>
          <a:lstStyle/>
          <a:p>
            <a:r>
              <a:rPr lang="en-US" sz="1200" dirty="0">
                <a:latin typeface="+mj-lt"/>
              </a:rPr>
              <a:t>Business development</a:t>
            </a:r>
          </a:p>
        </p:txBody>
      </p:sp>
      <p:sp>
        <p:nvSpPr>
          <p:cNvPr id="52" name="Shape 5548">
            <a:extLst>
              <a:ext uri="{FF2B5EF4-FFF2-40B4-BE49-F238E27FC236}">
                <a16:creationId xmlns:a16="http://schemas.microsoft.com/office/drawing/2014/main" id="{4C4AFCEC-0C77-4B9E-98E4-A71931405091}"/>
              </a:ext>
            </a:extLst>
          </p:cNvPr>
          <p:cNvSpPr/>
          <p:nvPr/>
        </p:nvSpPr>
        <p:spPr>
          <a:xfrm>
            <a:off x="8948379" y="3444973"/>
            <a:ext cx="163486" cy="314649"/>
          </a:xfrm>
          <a:custGeom>
            <a:avLst/>
            <a:gdLst/>
            <a:ahLst/>
            <a:cxnLst>
              <a:cxn ang="0">
                <a:pos x="wd2" y="hd2"/>
              </a:cxn>
              <a:cxn ang="5400000">
                <a:pos x="wd2" y="hd2"/>
              </a:cxn>
              <a:cxn ang="10800000">
                <a:pos x="wd2" y="hd2"/>
              </a:cxn>
              <a:cxn ang="16200000">
                <a:pos x="wd2" y="hd2"/>
              </a:cxn>
            </a:cxnLst>
            <a:rect l="0" t="0" r="r" b="b"/>
            <a:pathLst>
              <a:path w="21323" h="21426" extrusionOk="0">
                <a:moveTo>
                  <a:pt x="5400" y="21165"/>
                </a:moveTo>
                <a:cubicBezTo>
                  <a:pt x="4847" y="21513"/>
                  <a:pt x="4293" y="21513"/>
                  <a:pt x="3739" y="21165"/>
                </a:cubicBezTo>
                <a:cubicBezTo>
                  <a:pt x="416" y="19074"/>
                  <a:pt x="416" y="19074"/>
                  <a:pt x="416" y="19074"/>
                </a:cubicBezTo>
                <a:cubicBezTo>
                  <a:pt x="-138" y="18726"/>
                  <a:pt x="-138" y="18029"/>
                  <a:pt x="416" y="17681"/>
                </a:cubicBezTo>
                <a:cubicBezTo>
                  <a:pt x="11493" y="10713"/>
                  <a:pt x="11493" y="10713"/>
                  <a:pt x="11493" y="10713"/>
                </a:cubicBezTo>
                <a:cubicBezTo>
                  <a:pt x="416" y="3745"/>
                  <a:pt x="416" y="3745"/>
                  <a:pt x="416" y="3745"/>
                </a:cubicBezTo>
                <a:cubicBezTo>
                  <a:pt x="-138" y="3397"/>
                  <a:pt x="-138" y="3048"/>
                  <a:pt x="416" y="2700"/>
                </a:cubicBezTo>
                <a:cubicBezTo>
                  <a:pt x="3739" y="261"/>
                  <a:pt x="3739" y="261"/>
                  <a:pt x="3739" y="261"/>
                </a:cubicBezTo>
                <a:cubicBezTo>
                  <a:pt x="4293" y="-87"/>
                  <a:pt x="4847" y="-87"/>
                  <a:pt x="5400" y="261"/>
                </a:cubicBezTo>
                <a:cubicBezTo>
                  <a:pt x="20908" y="10365"/>
                  <a:pt x="20908" y="10365"/>
                  <a:pt x="20908" y="10365"/>
                </a:cubicBezTo>
                <a:cubicBezTo>
                  <a:pt x="21462" y="10713"/>
                  <a:pt x="21462" y="11061"/>
                  <a:pt x="20908" y="11410"/>
                </a:cubicBezTo>
                <a:lnTo>
                  <a:pt x="5400" y="21165"/>
                </a:lnTo>
                <a:close/>
              </a:path>
            </a:pathLst>
          </a:custGeom>
          <a:solidFill>
            <a:schemeClr val="accent3"/>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1200">
              <a:latin typeface="+mj-lt"/>
            </a:endParaRPr>
          </a:p>
        </p:txBody>
      </p:sp>
      <p:sp>
        <p:nvSpPr>
          <p:cNvPr id="53" name="TextBox 52">
            <a:extLst>
              <a:ext uri="{FF2B5EF4-FFF2-40B4-BE49-F238E27FC236}">
                <a16:creationId xmlns:a16="http://schemas.microsoft.com/office/drawing/2014/main" id="{3FB9775B-DE5C-4012-8FA9-F503C4D358C1}"/>
              </a:ext>
            </a:extLst>
          </p:cNvPr>
          <p:cNvSpPr txBox="1"/>
          <p:nvPr/>
        </p:nvSpPr>
        <p:spPr>
          <a:xfrm>
            <a:off x="9343577" y="3509964"/>
            <a:ext cx="1628651" cy="184666"/>
          </a:xfrm>
          <a:prstGeom prst="rect">
            <a:avLst/>
          </a:prstGeom>
          <a:noFill/>
        </p:spPr>
        <p:txBody>
          <a:bodyPr wrap="none" lIns="0" tIns="0" rIns="0" bIns="0" rtlCol="0">
            <a:spAutoFit/>
          </a:bodyPr>
          <a:lstStyle/>
          <a:p>
            <a:r>
              <a:rPr lang="en-US" sz="1200" dirty="0">
                <a:latin typeface="+mj-lt"/>
              </a:rPr>
              <a:t>Grow up your business</a:t>
            </a:r>
          </a:p>
        </p:txBody>
      </p:sp>
      <p:sp>
        <p:nvSpPr>
          <p:cNvPr id="54" name="Shape 5548">
            <a:extLst>
              <a:ext uri="{FF2B5EF4-FFF2-40B4-BE49-F238E27FC236}">
                <a16:creationId xmlns:a16="http://schemas.microsoft.com/office/drawing/2014/main" id="{2E4ADD2F-CEF6-456A-A969-BE4E8BBDB5F6}"/>
              </a:ext>
            </a:extLst>
          </p:cNvPr>
          <p:cNvSpPr/>
          <p:nvPr/>
        </p:nvSpPr>
        <p:spPr>
          <a:xfrm>
            <a:off x="9514903" y="3921726"/>
            <a:ext cx="163486" cy="314649"/>
          </a:xfrm>
          <a:custGeom>
            <a:avLst/>
            <a:gdLst/>
            <a:ahLst/>
            <a:cxnLst>
              <a:cxn ang="0">
                <a:pos x="wd2" y="hd2"/>
              </a:cxn>
              <a:cxn ang="5400000">
                <a:pos x="wd2" y="hd2"/>
              </a:cxn>
              <a:cxn ang="10800000">
                <a:pos x="wd2" y="hd2"/>
              </a:cxn>
              <a:cxn ang="16200000">
                <a:pos x="wd2" y="hd2"/>
              </a:cxn>
            </a:cxnLst>
            <a:rect l="0" t="0" r="r" b="b"/>
            <a:pathLst>
              <a:path w="21323" h="21426" extrusionOk="0">
                <a:moveTo>
                  <a:pt x="5400" y="21165"/>
                </a:moveTo>
                <a:cubicBezTo>
                  <a:pt x="4847" y="21513"/>
                  <a:pt x="4293" y="21513"/>
                  <a:pt x="3739" y="21165"/>
                </a:cubicBezTo>
                <a:cubicBezTo>
                  <a:pt x="416" y="19074"/>
                  <a:pt x="416" y="19074"/>
                  <a:pt x="416" y="19074"/>
                </a:cubicBezTo>
                <a:cubicBezTo>
                  <a:pt x="-138" y="18726"/>
                  <a:pt x="-138" y="18029"/>
                  <a:pt x="416" y="17681"/>
                </a:cubicBezTo>
                <a:cubicBezTo>
                  <a:pt x="11493" y="10713"/>
                  <a:pt x="11493" y="10713"/>
                  <a:pt x="11493" y="10713"/>
                </a:cubicBezTo>
                <a:cubicBezTo>
                  <a:pt x="416" y="3745"/>
                  <a:pt x="416" y="3745"/>
                  <a:pt x="416" y="3745"/>
                </a:cubicBezTo>
                <a:cubicBezTo>
                  <a:pt x="-138" y="3397"/>
                  <a:pt x="-138" y="3048"/>
                  <a:pt x="416" y="2700"/>
                </a:cubicBezTo>
                <a:cubicBezTo>
                  <a:pt x="3739" y="261"/>
                  <a:pt x="3739" y="261"/>
                  <a:pt x="3739" y="261"/>
                </a:cubicBezTo>
                <a:cubicBezTo>
                  <a:pt x="4293" y="-87"/>
                  <a:pt x="4847" y="-87"/>
                  <a:pt x="5400" y="261"/>
                </a:cubicBezTo>
                <a:cubicBezTo>
                  <a:pt x="20908" y="10365"/>
                  <a:pt x="20908" y="10365"/>
                  <a:pt x="20908" y="10365"/>
                </a:cubicBezTo>
                <a:cubicBezTo>
                  <a:pt x="21462" y="10713"/>
                  <a:pt x="21462" y="11061"/>
                  <a:pt x="20908" y="11410"/>
                </a:cubicBezTo>
                <a:lnTo>
                  <a:pt x="5400" y="21165"/>
                </a:lnTo>
                <a:close/>
              </a:path>
            </a:pathLst>
          </a:custGeom>
          <a:solidFill>
            <a:schemeClr val="accent4"/>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1200">
              <a:latin typeface="+mj-lt"/>
            </a:endParaRPr>
          </a:p>
        </p:txBody>
      </p:sp>
      <p:sp>
        <p:nvSpPr>
          <p:cNvPr id="55" name="TextBox 54">
            <a:extLst>
              <a:ext uri="{FF2B5EF4-FFF2-40B4-BE49-F238E27FC236}">
                <a16:creationId xmlns:a16="http://schemas.microsoft.com/office/drawing/2014/main" id="{7519825F-B592-4F7B-B3ED-78A61EE9728F}"/>
              </a:ext>
            </a:extLst>
          </p:cNvPr>
          <p:cNvSpPr txBox="1"/>
          <p:nvPr/>
        </p:nvSpPr>
        <p:spPr>
          <a:xfrm>
            <a:off x="9910101" y="3986717"/>
            <a:ext cx="1311256" cy="184666"/>
          </a:xfrm>
          <a:prstGeom prst="rect">
            <a:avLst/>
          </a:prstGeom>
          <a:noFill/>
        </p:spPr>
        <p:txBody>
          <a:bodyPr wrap="none" lIns="0" tIns="0" rIns="0" bIns="0" rtlCol="0">
            <a:spAutoFit/>
          </a:bodyPr>
          <a:lstStyle/>
          <a:p>
            <a:r>
              <a:rPr lang="en-US" sz="1200">
                <a:latin typeface="+mj-lt"/>
              </a:rPr>
              <a:t>Our expert advisor</a:t>
            </a:r>
          </a:p>
        </p:txBody>
      </p:sp>
      <p:sp>
        <p:nvSpPr>
          <p:cNvPr id="56" name="TextBox 55">
            <a:extLst>
              <a:ext uri="{FF2B5EF4-FFF2-40B4-BE49-F238E27FC236}">
                <a16:creationId xmlns:a16="http://schemas.microsoft.com/office/drawing/2014/main" id="{AEA65293-4D01-4820-BCB3-9F7A09111F58}"/>
              </a:ext>
            </a:extLst>
          </p:cNvPr>
          <p:cNvSpPr txBox="1"/>
          <p:nvPr/>
        </p:nvSpPr>
        <p:spPr>
          <a:xfrm>
            <a:off x="5681076" y="2443178"/>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57" name="TextBox 56">
            <a:extLst>
              <a:ext uri="{FF2B5EF4-FFF2-40B4-BE49-F238E27FC236}">
                <a16:creationId xmlns:a16="http://schemas.microsoft.com/office/drawing/2014/main" id="{D21D4731-CFB7-4B6D-8CDD-92779E145DFD}"/>
              </a:ext>
            </a:extLst>
          </p:cNvPr>
          <p:cNvSpPr txBox="1"/>
          <p:nvPr/>
        </p:nvSpPr>
        <p:spPr>
          <a:xfrm>
            <a:off x="7373257" y="2579936"/>
            <a:ext cx="3555931" cy="646331"/>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58" name="Straight Connector 57">
            <a:extLst>
              <a:ext uri="{FF2B5EF4-FFF2-40B4-BE49-F238E27FC236}">
                <a16:creationId xmlns:a16="http://schemas.microsoft.com/office/drawing/2014/main" id="{CD3CC924-B4F0-4AEE-ACFC-101983C31AB8}"/>
              </a:ext>
            </a:extLst>
          </p:cNvPr>
          <p:cNvCxnSpPr>
            <a:cxnSpLocks/>
          </p:cNvCxnSpPr>
          <p:nvPr/>
        </p:nvCxnSpPr>
        <p:spPr>
          <a:xfrm>
            <a:off x="7252843" y="2470474"/>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56F6FC00-25C9-4400-B4FF-5BC3501D7A6F}"/>
              </a:ext>
            </a:extLst>
          </p:cNvPr>
          <p:cNvSpPr txBox="1"/>
          <p:nvPr/>
        </p:nvSpPr>
        <p:spPr>
          <a:xfrm>
            <a:off x="5681075" y="1287067"/>
            <a:ext cx="5673861"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pic>
        <p:nvPicPr>
          <p:cNvPr id="5" name="Picture 4">
            <a:extLst>
              <a:ext uri="{FF2B5EF4-FFF2-40B4-BE49-F238E27FC236}">
                <a16:creationId xmlns:a16="http://schemas.microsoft.com/office/drawing/2014/main" id="{E33CBBD9-85CF-4F22-B58C-7D701D0DD6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572" y="2003521"/>
            <a:ext cx="6665685" cy="4998384"/>
          </a:xfrm>
          <a:prstGeom prst="rect">
            <a:avLst/>
          </a:prstGeom>
        </p:spPr>
      </p:pic>
    </p:spTree>
    <p:extLst>
      <p:ext uri="{BB962C8B-B14F-4D97-AF65-F5344CB8AC3E}">
        <p14:creationId xmlns:p14="http://schemas.microsoft.com/office/powerpoint/2010/main" val="26478408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485D32E-6322-4822-A25D-9881026C5C73}"/>
              </a:ext>
            </a:extLst>
          </p:cNvPr>
          <p:cNvGrpSpPr/>
          <p:nvPr/>
        </p:nvGrpSpPr>
        <p:grpSpPr>
          <a:xfrm>
            <a:off x="3788661" y="783771"/>
            <a:ext cx="4614678" cy="5290457"/>
            <a:chOff x="3527836" y="783771"/>
            <a:chExt cx="4614678" cy="5290457"/>
          </a:xfrm>
        </p:grpSpPr>
        <p:pic>
          <p:nvPicPr>
            <p:cNvPr id="5" name="Picture 4">
              <a:extLst>
                <a:ext uri="{FF2B5EF4-FFF2-40B4-BE49-F238E27FC236}">
                  <a16:creationId xmlns:a16="http://schemas.microsoft.com/office/drawing/2014/main" id="{35FB86EC-0764-41E7-A762-D6601C70664C}"/>
                </a:ext>
              </a:extLst>
            </p:cNvPr>
            <p:cNvPicPr>
              <a:picLocks noChangeAspect="1"/>
            </p:cNvPicPr>
            <p:nvPr/>
          </p:nvPicPr>
          <p:blipFill rotWithShape="1">
            <a:blip r:embed="rId2">
              <a:extLst>
                <a:ext uri="{28A0092B-C50C-407E-A947-70E740481C1C}">
                  <a14:useLocalDpi xmlns:a14="http://schemas.microsoft.com/office/drawing/2010/main" val="0"/>
                </a:ext>
              </a:extLst>
            </a:blip>
            <a:srcRect l="18832" r="38305"/>
            <a:stretch/>
          </p:blipFill>
          <p:spPr>
            <a:xfrm>
              <a:off x="3527836" y="783771"/>
              <a:ext cx="3387702" cy="5290457"/>
            </a:xfrm>
            <a:prstGeom prst="rect">
              <a:avLst/>
            </a:prstGeom>
          </p:spPr>
        </p:pic>
        <p:pic>
          <p:nvPicPr>
            <p:cNvPr id="6" name="Picture 5">
              <a:extLst>
                <a:ext uri="{FF2B5EF4-FFF2-40B4-BE49-F238E27FC236}">
                  <a16:creationId xmlns:a16="http://schemas.microsoft.com/office/drawing/2014/main" id="{4B1E0D16-5931-477A-BD07-5CE3F0E9D371}"/>
                </a:ext>
              </a:extLst>
            </p:cNvPr>
            <p:cNvPicPr>
              <a:picLocks noChangeAspect="1"/>
            </p:cNvPicPr>
            <p:nvPr/>
          </p:nvPicPr>
          <p:blipFill rotWithShape="1">
            <a:blip r:embed="rId2">
              <a:duotone>
                <a:prstClr val="black"/>
                <a:schemeClr val="accent1">
                  <a:tint val="45000"/>
                  <a:satMod val="400000"/>
                </a:schemeClr>
              </a:duotone>
              <a:extLst>
                <a:ext uri="{28A0092B-C50C-407E-A947-70E740481C1C}">
                  <a14:useLocalDpi xmlns:a14="http://schemas.microsoft.com/office/drawing/2010/main" val="0"/>
                </a:ext>
              </a:extLst>
            </a:blip>
            <a:srcRect l="18832" r="38305"/>
            <a:stretch/>
          </p:blipFill>
          <p:spPr>
            <a:xfrm flipH="1">
              <a:off x="5322163" y="1392045"/>
              <a:ext cx="2820351" cy="4682183"/>
            </a:xfrm>
            <a:prstGeom prst="rect">
              <a:avLst/>
            </a:prstGeom>
          </p:spPr>
        </p:pic>
      </p:grpSp>
      <p:grpSp>
        <p:nvGrpSpPr>
          <p:cNvPr id="14" name="Group 13">
            <a:extLst>
              <a:ext uri="{FF2B5EF4-FFF2-40B4-BE49-F238E27FC236}">
                <a16:creationId xmlns:a16="http://schemas.microsoft.com/office/drawing/2014/main" id="{2162234E-9189-49E2-A460-3C4039C332FB}"/>
              </a:ext>
            </a:extLst>
          </p:cNvPr>
          <p:cNvGrpSpPr/>
          <p:nvPr/>
        </p:nvGrpSpPr>
        <p:grpSpPr>
          <a:xfrm>
            <a:off x="197419" y="255843"/>
            <a:ext cx="573206" cy="206693"/>
            <a:chOff x="122830" y="191069"/>
            <a:chExt cx="573206" cy="206693"/>
          </a:xfrm>
          <a:solidFill>
            <a:schemeClr val="accent1"/>
          </a:solidFill>
        </p:grpSpPr>
        <p:sp>
          <p:nvSpPr>
            <p:cNvPr id="15" name="Rectangle 14">
              <a:extLst>
                <a:ext uri="{FF2B5EF4-FFF2-40B4-BE49-F238E27FC236}">
                  <a16:creationId xmlns:a16="http://schemas.microsoft.com/office/drawing/2014/main" id="{E3FBF136-2A95-472D-AC60-35D82896AB7D}"/>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0346C9-8B96-437B-B3E4-A4FC61AEB043}"/>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AD6AD5B-A2BC-4514-8996-88725350A5CB}"/>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8" name="Straight Connector 17">
            <a:extLst>
              <a:ext uri="{FF2B5EF4-FFF2-40B4-BE49-F238E27FC236}">
                <a16:creationId xmlns:a16="http://schemas.microsoft.com/office/drawing/2014/main" id="{459A3BF7-4873-4A09-A3D8-DDD025AEEA7F}"/>
              </a:ext>
            </a:extLst>
          </p:cNvPr>
          <p:cNvCxnSpPr>
            <a:cxnSpLocks/>
          </p:cNvCxnSpPr>
          <p:nvPr/>
        </p:nvCxnSpPr>
        <p:spPr>
          <a:xfrm>
            <a:off x="374129" y="647888"/>
            <a:ext cx="0" cy="142209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9E14819F-541B-4521-BDE0-4C08B64DD696}"/>
              </a:ext>
            </a:extLst>
          </p:cNvPr>
          <p:cNvGrpSpPr/>
          <p:nvPr/>
        </p:nvGrpSpPr>
        <p:grpSpPr>
          <a:xfrm>
            <a:off x="485552" y="1392045"/>
            <a:ext cx="3807048" cy="4372333"/>
            <a:chOff x="550839" y="1355434"/>
            <a:chExt cx="3807048" cy="4372333"/>
          </a:xfrm>
        </p:grpSpPr>
        <p:grpSp>
          <p:nvGrpSpPr>
            <p:cNvPr id="10" name="Group 9">
              <a:extLst>
                <a:ext uri="{FF2B5EF4-FFF2-40B4-BE49-F238E27FC236}">
                  <a16:creationId xmlns:a16="http://schemas.microsoft.com/office/drawing/2014/main" id="{DEF1E1BC-F781-4006-8C37-AF5D6E1C8475}"/>
                </a:ext>
              </a:extLst>
            </p:cNvPr>
            <p:cNvGrpSpPr/>
            <p:nvPr/>
          </p:nvGrpSpPr>
          <p:grpSpPr>
            <a:xfrm>
              <a:off x="550839" y="1355434"/>
              <a:ext cx="3807048" cy="1262713"/>
              <a:chOff x="798384" y="1095456"/>
              <a:chExt cx="3807048" cy="1262713"/>
            </a:xfrm>
          </p:grpSpPr>
          <p:sp>
            <p:nvSpPr>
              <p:cNvPr id="11" name="TextBox 10">
                <a:extLst>
                  <a:ext uri="{FF2B5EF4-FFF2-40B4-BE49-F238E27FC236}">
                    <a16:creationId xmlns:a16="http://schemas.microsoft.com/office/drawing/2014/main" id="{9E053EF3-41E0-45F0-8BA1-323CDD5A292F}"/>
                  </a:ext>
                </a:extLst>
              </p:cNvPr>
              <p:cNvSpPr txBox="1"/>
              <p:nvPr/>
            </p:nvSpPr>
            <p:spPr>
              <a:xfrm>
                <a:off x="798384" y="1233956"/>
                <a:ext cx="380516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Mockup</a:t>
                </a:r>
              </a:p>
            </p:txBody>
          </p:sp>
          <p:sp>
            <p:nvSpPr>
              <p:cNvPr id="12" name="TextBox 11">
                <a:extLst>
                  <a:ext uri="{FF2B5EF4-FFF2-40B4-BE49-F238E27FC236}">
                    <a16:creationId xmlns:a16="http://schemas.microsoft.com/office/drawing/2014/main" id="{057544FA-C037-49B8-94B2-92A3F852C7C7}"/>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3" name="TextBox 12">
                <a:extLst>
                  <a:ext uri="{FF2B5EF4-FFF2-40B4-BE49-F238E27FC236}">
                    <a16:creationId xmlns:a16="http://schemas.microsoft.com/office/drawing/2014/main" id="{DA2CB9F4-FD9B-44AB-BA6A-A3F5AE889761}"/>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19" name="TextBox 18">
              <a:extLst>
                <a:ext uri="{FF2B5EF4-FFF2-40B4-BE49-F238E27FC236}">
                  <a16:creationId xmlns:a16="http://schemas.microsoft.com/office/drawing/2014/main" id="{1DEF5FB9-725F-4DD4-8F7D-CC487F913BCD}"/>
                </a:ext>
              </a:extLst>
            </p:cNvPr>
            <p:cNvSpPr txBox="1"/>
            <p:nvPr/>
          </p:nvSpPr>
          <p:spPr>
            <a:xfrm>
              <a:off x="550839" y="3012526"/>
              <a:ext cx="3475924" cy="1440844"/>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20" name="TextBox 19">
              <a:extLst>
                <a:ext uri="{FF2B5EF4-FFF2-40B4-BE49-F238E27FC236}">
                  <a16:creationId xmlns:a16="http://schemas.microsoft.com/office/drawing/2014/main" id="{1FB0B437-8567-4038-9B33-92C4596697EE}"/>
                </a:ext>
              </a:extLst>
            </p:cNvPr>
            <p:cNvSpPr txBox="1"/>
            <p:nvPr/>
          </p:nvSpPr>
          <p:spPr>
            <a:xfrm>
              <a:off x="550839" y="4823525"/>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21" name="TextBox 20">
              <a:extLst>
                <a:ext uri="{FF2B5EF4-FFF2-40B4-BE49-F238E27FC236}">
                  <a16:creationId xmlns:a16="http://schemas.microsoft.com/office/drawing/2014/main" id="{F7AC7960-4747-4D86-B084-0C62C65E2DCB}"/>
                </a:ext>
              </a:extLst>
            </p:cNvPr>
            <p:cNvSpPr txBox="1"/>
            <p:nvPr/>
          </p:nvSpPr>
          <p:spPr>
            <a:xfrm>
              <a:off x="2243020" y="4804437"/>
              <a:ext cx="2049575" cy="923330"/>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22" name="Straight Connector 21">
              <a:extLst>
                <a:ext uri="{FF2B5EF4-FFF2-40B4-BE49-F238E27FC236}">
                  <a16:creationId xmlns:a16="http://schemas.microsoft.com/office/drawing/2014/main" id="{35EF97C8-D778-4957-BE93-E69FA0ED277C}"/>
                </a:ext>
              </a:extLst>
            </p:cNvPr>
            <p:cNvCxnSpPr>
              <a:cxnSpLocks/>
            </p:cNvCxnSpPr>
            <p:nvPr/>
          </p:nvCxnSpPr>
          <p:spPr>
            <a:xfrm>
              <a:off x="2122606" y="4850821"/>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29E94FF7-3924-41FD-8EB8-173F88F6CE3A}"/>
              </a:ext>
            </a:extLst>
          </p:cNvPr>
          <p:cNvGrpSpPr/>
          <p:nvPr/>
        </p:nvGrpSpPr>
        <p:grpSpPr>
          <a:xfrm>
            <a:off x="8403339" y="943957"/>
            <a:ext cx="758252" cy="758252"/>
            <a:chOff x="2325688" y="-2133600"/>
            <a:chExt cx="1014412" cy="1014412"/>
          </a:xfrm>
        </p:grpSpPr>
        <p:sp>
          <p:nvSpPr>
            <p:cNvPr id="27" name="Oval 26">
              <a:extLst>
                <a:ext uri="{FF2B5EF4-FFF2-40B4-BE49-F238E27FC236}">
                  <a16:creationId xmlns:a16="http://schemas.microsoft.com/office/drawing/2014/main" id="{C41AC1F0-6B0C-41A6-BC36-800D010530ED}"/>
                </a:ext>
              </a:extLst>
            </p:cNvPr>
            <p:cNvSpPr/>
            <p:nvPr/>
          </p:nvSpPr>
          <p:spPr>
            <a:xfrm>
              <a:off x="2325688" y="-2133600"/>
              <a:ext cx="1014412" cy="10144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8" name="Shape 5503">
              <a:extLst>
                <a:ext uri="{FF2B5EF4-FFF2-40B4-BE49-F238E27FC236}">
                  <a16:creationId xmlns:a16="http://schemas.microsoft.com/office/drawing/2014/main" id="{88BA99F6-3809-4349-BEA2-F7DBB84A4BFD}"/>
                </a:ext>
              </a:extLst>
            </p:cNvPr>
            <p:cNvSpPr/>
            <p:nvPr/>
          </p:nvSpPr>
          <p:spPr>
            <a:xfrm>
              <a:off x="2630146" y="-1795351"/>
              <a:ext cx="405497" cy="337914"/>
            </a:xfrm>
            <a:custGeom>
              <a:avLst/>
              <a:gdLst/>
              <a:ahLst/>
              <a:cxnLst>
                <a:cxn ang="0">
                  <a:pos x="wd2" y="hd2"/>
                </a:cxn>
                <a:cxn ang="5400000">
                  <a:pos x="wd2" y="hd2"/>
                </a:cxn>
                <a:cxn ang="10800000">
                  <a:pos x="wd2" y="hd2"/>
                </a:cxn>
                <a:cxn ang="16200000">
                  <a:pos x="wd2" y="hd2"/>
                </a:cxn>
              </a:cxnLst>
              <a:rect l="0" t="0" r="r" b="b"/>
              <a:pathLst>
                <a:path w="21600" h="21600" extrusionOk="0">
                  <a:moveTo>
                    <a:pt x="21600" y="19155"/>
                  </a:moveTo>
                  <a:cubicBezTo>
                    <a:pt x="21600" y="20377"/>
                    <a:pt x="20588" y="21600"/>
                    <a:pt x="19575" y="21600"/>
                  </a:cubicBezTo>
                  <a:cubicBezTo>
                    <a:pt x="2362" y="21600"/>
                    <a:pt x="2362" y="21600"/>
                    <a:pt x="2362" y="21600"/>
                  </a:cubicBezTo>
                  <a:cubicBezTo>
                    <a:pt x="1012" y="21600"/>
                    <a:pt x="0" y="20377"/>
                    <a:pt x="0" y="19155"/>
                  </a:cubicBezTo>
                  <a:cubicBezTo>
                    <a:pt x="0" y="2445"/>
                    <a:pt x="0" y="2445"/>
                    <a:pt x="0" y="2445"/>
                  </a:cubicBezTo>
                  <a:cubicBezTo>
                    <a:pt x="0" y="815"/>
                    <a:pt x="1012" y="0"/>
                    <a:pt x="2362" y="0"/>
                  </a:cubicBezTo>
                  <a:cubicBezTo>
                    <a:pt x="19575" y="0"/>
                    <a:pt x="19575" y="0"/>
                    <a:pt x="19575" y="0"/>
                  </a:cubicBezTo>
                  <a:cubicBezTo>
                    <a:pt x="20588" y="0"/>
                    <a:pt x="21600" y="815"/>
                    <a:pt x="21600" y="2445"/>
                  </a:cubicBezTo>
                  <a:lnTo>
                    <a:pt x="21600" y="19155"/>
                  </a:lnTo>
                  <a:close/>
                  <a:moveTo>
                    <a:pt x="6750" y="4075"/>
                  </a:moveTo>
                  <a:cubicBezTo>
                    <a:pt x="6750" y="4075"/>
                    <a:pt x="6412" y="3668"/>
                    <a:pt x="6412" y="3668"/>
                  </a:cubicBezTo>
                  <a:cubicBezTo>
                    <a:pt x="2362" y="3668"/>
                    <a:pt x="2362" y="3668"/>
                    <a:pt x="2362" y="3668"/>
                  </a:cubicBezTo>
                  <a:cubicBezTo>
                    <a:pt x="2025" y="3668"/>
                    <a:pt x="1687" y="4075"/>
                    <a:pt x="1687" y="4075"/>
                  </a:cubicBezTo>
                  <a:cubicBezTo>
                    <a:pt x="1687" y="7336"/>
                    <a:pt x="1687" y="7336"/>
                    <a:pt x="1687" y="7336"/>
                  </a:cubicBezTo>
                  <a:cubicBezTo>
                    <a:pt x="1687" y="7336"/>
                    <a:pt x="2025" y="7743"/>
                    <a:pt x="2362" y="7743"/>
                  </a:cubicBezTo>
                  <a:cubicBezTo>
                    <a:pt x="6412" y="7743"/>
                    <a:pt x="6412" y="7743"/>
                    <a:pt x="6412" y="7743"/>
                  </a:cubicBezTo>
                  <a:cubicBezTo>
                    <a:pt x="6412" y="7743"/>
                    <a:pt x="6750" y="7336"/>
                    <a:pt x="6750" y="7336"/>
                  </a:cubicBezTo>
                  <a:lnTo>
                    <a:pt x="6750" y="4075"/>
                  </a:lnTo>
                  <a:close/>
                  <a:moveTo>
                    <a:pt x="6750" y="10189"/>
                  </a:moveTo>
                  <a:cubicBezTo>
                    <a:pt x="6750" y="9781"/>
                    <a:pt x="6412" y="9781"/>
                    <a:pt x="6412" y="9781"/>
                  </a:cubicBezTo>
                  <a:cubicBezTo>
                    <a:pt x="2362" y="9781"/>
                    <a:pt x="2362" y="9781"/>
                    <a:pt x="2362" y="9781"/>
                  </a:cubicBezTo>
                  <a:cubicBezTo>
                    <a:pt x="2025" y="9781"/>
                    <a:pt x="1687" y="9781"/>
                    <a:pt x="1687" y="10189"/>
                  </a:cubicBezTo>
                  <a:cubicBezTo>
                    <a:pt x="1687" y="13042"/>
                    <a:pt x="1687" y="13042"/>
                    <a:pt x="1687" y="13042"/>
                  </a:cubicBezTo>
                  <a:cubicBezTo>
                    <a:pt x="1687" y="13449"/>
                    <a:pt x="2025" y="13857"/>
                    <a:pt x="2362" y="13857"/>
                  </a:cubicBezTo>
                  <a:cubicBezTo>
                    <a:pt x="6412" y="13857"/>
                    <a:pt x="6412" y="13857"/>
                    <a:pt x="6412" y="13857"/>
                  </a:cubicBezTo>
                  <a:cubicBezTo>
                    <a:pt x="6412" y="13857"/>
                    <a:pt x="6750" y="13449"/>
                    <a:pt x="6750" y="13042"/>
                  </a:cubicBezTo>
                  <a:lnTo>
                    <a:pt x="6750" y="10189"/>
                  </a:lnTo>
                  <a:close/>
                  <a:moveTo>
                    <a:pt x="6750" y="16302"/>
                  </a:moveTo>
                  <a:cubicBezTo>
                    <a:pt x="6750" y="15894"/>
                    <a:pt x="6412" y="15487"/>
                    <a:pt x="6412" y="15487"/>
                  </a:cubicBezTo>
                  <a:cubicBezTo>
                    <a:pt x="2362" y="15487"/>
                    <a:pt x="2362" y="15487"/>
                    <a:pt x="2362" y="15487"/>
                  </a:cubicBezTo>
                  <a:cubicBezTo>
                    <a:pt x="2025" y="15487"/>
                    <a:pt x="1687" y="15894"/>
                    <a:pt x="1687" y="16302"/>
                  </a:cubicBezTo>
                  <a:cubicBezTo>
                    <a:pt x="1687" y="19155"/>
                    <a:pt x="1687" y="19155"/>
                    <a:pt x="1687" y="19155"/>
                  </a:cubicBezTo>
                  <a:cubicBezTo>
                    <a:pt x="1687" y="19562"/>
                    <a:pt x="2025" y="19562"/>
                    <a:pt x="2362" y="19562"/>
                  </a:cubicBezTo>
                  <a:cubicBezTo>
                    <a:pt x="6412" y="19562"/>
                    <a:pt x="6412" y="19562"/>
                    <a:pt x="6412" y="19562"/>
                  </a:cubicBezTo>
                  <a:cubicBezTo>
                    <a:pt x="6412" y="19562"/>
                    <a:pt x="6750" y="19562"/>
                    <a:pt x="6750" y="19155"/>
                  </a:cubicBezTo>
                  <a:lnTo>
                    <a:pt x="6750" y="16302"/>
                  </a:lnTo>
                  <a:close/>
                  <a:moveTo>
                    <a:pt x="13163" y="4075"/>
                  </a:moveTo>
                  <a:cubicBezTo>
                    <a:pt x="13163" y="4075"/>
                    <a:pt x="13163" y="3668"/>
                    <a:pt x="12825" y="3668"/>
                  </a:cubicBezTo>
                  <a:cubicBezTo>
                    <a:pt x="8775" y="3668"/>
                    <a:pt x="8775" y="3668"/>
                    <a:pt x="8775" y="3668"/>
                  </a:cubicBezTo>
                  <a:cubicBezTo>
                    <a:pt x="8437" y="3668"/>
                    <a:pt x="8437" y="4075"/>
                    <a:pt x="8437" y="4075"/>
                  </a:cubicBezTo>
                  <a:cubicBezTo>
                    <a:pt x="8437" y="7336"/>
                    <a:pt x="8437" y="7336"/>
                    <a:pt x="8437" y="7336"/>
                  </a:cubicBezTo>
                  <a:cubicBezTo>
                    <a:pt x="8437" y="7336"/>
                    <a:pt x="8437" y="7743"/>
                    <a:pt x="8775" y="7743"/>
                  </a:cubicBezTo>
                  <a:cubicBezTo>
                    <a:pt x="12825" y="7743"/>
                    <a:pt x="12825" y="7743"/>
                    <a:pt x="12825" y="7743"/>
                  </a:cubicBezTo>
                  <a:cubicBezTo>
                    <a:pt x="13163" y="7743"/>
                    <a:pt x="13163" y="7336"/>
                    <a:pt x="13163" y="7336"/>
                  </a:cubicBezTo>
                  <a:lnTo>
                    <a:pt x="13163" y="4075"/>
                  </a:lnTo>
                  <a:close/>
                  <a:moveTo>
                    <a:pt x="13163" y="10189"/>
                  </a:moveTo>
                  <a:cubicBezTo>
                    <a:pt x="13163" y="9781"/>
                    <a:pt x="13163" y="9781"/>
                    <a:pt x="12825" y="9781"/>
                  </a:cubicBezTo>
                  <a:cubicBezTo>
                    <a:pt x="8775" y="9781"/>
                    <a:pt x="8775" y="9781"/>
                    <a:pt x="8775" y="9781"/>
                  </a:cubicBezTo>
                  <a:cubicBezTo>
                    <a:pt x="8437" y="9781"/>
                    <a:pt x="8437" y="9781"/>
                    <a:pt x="8437" y="10189"/>
                  </a:cubicBezTo>
                  <a:cubicBezTo>
                    <a:pt x="8437" y="13042"/>
                    <a:pt x="8437" y="13042"/>
                    <a:pt x="8437" y="13042"/>
                  </a:cubicBezTo>
                  <a:cubicBezTo>
                    <a:pt x="8437" y="13449"/>
                    <a:pt x="8437" y="13857"/>
                    <a:pt x="8775" y="13857"/>
                  </a:cubicBezTo>
                  <a:cubicBezTo>
                    <a:pt x="12825" y="13857"/>
                    <a:pt x="12825" y="13857"/>
                    <a:pt x="12825" y="13857"/>
                  </a:cubicBezTo>
                  <a:cubicBezTo>
                    <a:pt x="13163" y="13857"/>
                    <a:pt x="13163" y="13449"/>
                    <a:pt x="13163" y="13042"/>
                  </a:cubicBezTo>
                  <a:lnTo>
                    <a:pt x="13163" y="10189"/>
                  </a:lnTo>
                  <a:close/>
                  <a:moveTo>
                    <a:pt x="13163" y="16302"/>
                  </a:moveTo>
                  <a:cubicBezTo>
                    <a:pt x="13163" y="15894"/>
                    <a:pt x="13163" y="15487"/>
                    <a:pt x="12825" y="15487"/>
                  </a:cubicBezTo>
                  <a:cubicBezTo>
                    <a:pt x="8775" y="15487"/>
                    <a:pt x="8775" y="15487"/>
                    <a:pt x="8775" y="15487"/>
                  </a:cubicBezTo>
                  <a:cubicBezTo>
                    <a:pt x="8437" y="15487"/>
                    <a:pt x="8437" y="15894"/>
                    <a:pt x="8437" y="16302"/>
                  </a:cubicBezTo>
                  <a:cubicBezTo>
                    <a:pt x="8437" y="19155"/>
                    <a:pt x="8437" y="19155"/>
                    <a:pt x="8437" y="19155"/>
                  </a:cubicBezTo>
                  <a:cubicBezTo>
                    <a:pt x="8437" y="19562"/>
                    <a:pt x="8437" y="19562"/>
                    <a:pt x="8775" y="19562"/>
                  </a:cubicBezTo>
                  <a:cubicBezTo>
                    <a:pt x="12825" y="19562"/>
                    <a:pt x="12825" y="19562"/>
                    <a:pt x="12825" y="19562"/>
                  </a:cubicBezTo>
                  <a:cubicBezTo>
                    <a:pt x="13163" y="19562"/>
                    <a:pt x="13163" y="19562"/>
                    <a:pt x="13163" y="19155"/>
                  </a:cubicBezTo>
                  <a:lnTo>
                    <a:pt x="13163" y="16302"/>
                  </a:lnTo>
                  <a:close/>
                  <a:moveTo>
                    <a:pt x="19913" y="4075"/>
                  </a:moveTo>
                  <a:cubicBezTo>
                    <a:pt x="19913" y="4075"/>
                    <a:pt x="19575" y="3668"/>
                    <a:pt x="19575" y="3668"/>
                  </a:cubicBezTo>
                  <a:cubicBezTo>
                    <a:pt x="15188" y="3668"/>
                    <a:pt x="15188" y="3668"/>
                    <a:pt x="15188" y="3668"/>
                  </a:cubicBezTo>
                  <a:cubicBezTo>
                    <a:pt x="15188" y="3668"/>
                    <a:pt x="14850" y="4075"/>
                    <a:pt x="14850" y="4075"/>
                  </a:cubicBezTo>
                  <a:cubicBezTo>
                    <a:pt x="14850" y="7336"/>
                    <a:pt x="14850" y="7336"/>
                    <a:pt x="14850" y="7336"/>
                  </a:cubicBezTo>
                  <a:cubicBezTo>
                    <a:pt x="14850" y="7336"/>
                    <a:pt x="15188" y="7743"/>
                    <a:pt x="15188" y="7743"/>
                  </a:cubicBezTo>
                  <a:cubicBezTo>
                    <a:pt x="19575" y="7743"/>
                    <a:pt x="19575" y="7743"/>
                    <a:pt x="19575" y="7743"/>
                  </a:cubicBezTo>
                  <a:cubicBezTo>
                    <a:pt x="19575" y="7743"/>
                    <a:pt x="19913" y="7336"/>
                    <a:pt x="19913" y="7336"/>
                  </a:cubicBezTo>
                  <a:lnTo>
                    <a:pt x="19913" y="4075"/>
                  </a:lnTo>
                  <a:close/>
                  <a:moveTo>
                    <a:pt x="19913" y="10189"/>
                  </a:moveTo>
                  <a:cubicBezTo>
                    <a:pt x="19913" y="9781"/>
                    <a:pt x="19575" y="9781"/>
                    <a:pt x="19575" y="9781"/>
                  </a:cubicBezTo>
                  <a:cubicBezTo>
                    <a:pt x="15188" y="9781"/>
                    <a:pt x="15188" y="9781"/>
                    <a:pt x="15188" y="9781"/>
                  </a:cubicBezTo>
                  <a:cubicBezTo>
                    <a:pt x="15188" y="9781"/>
                    <a:pt x="14850" y="9781"/>
                    <a:pt x="14850" y="10189"/>
                  </a:cubicBezTo>
                  <a:cubicBezTo>
                    <a:pt x="14850" y="13042"/>
                    <a:pt x="14850" y="13042"/>
                    <a:pt x="14850" y="13042"/>
                  </a:cubicBezTo>
                  <a:cubicBezTo>
                    <a:pt x="14850" y="13449"/>
                    <a:pt x="15188" y="13857"/>
                    <a:pt x="15188" y="13857"/>
                  </a:cubicBezTo>
                  <a:cubicBezTo>
                    <a:pt x="19575" y="13857"/>
                    <a:pt x="19575" y="13857"/>
                    <a:pt x="19575" y="13857"/>
                  </a:cubicBezTo>
                  <a:cubicBezTo>
                    <a:pt x="19575" y="13857"/>
                    <a:pt x="19913" y="13449"/>
                    <a:pt x="19913" y="13042"/>
                  </a:cubicBezTo>
                  <a:lnTo>
                    <a:pt x="19913" y="10189"/>
                  </a:lnTo>
                  <a:close/>
                  <a:moveTo>
                    <a:pt x="19913" y="16302"/>
                  </a:moveTo>
                  <a:cubicBezTo>
                    <a:pt x="19913" y="15894"/>
                    <a:pt x="19575" y="15487"/>
                    <a:pt x="19575" y="15487"/>
                  </a:cubicBezTo>
                  <a:cubicBezTo>
                    <a:pt x="15188" y="15487"/>
                    <a:pt x="15188" y="15487"/>
                    <a:pt x="15188" y="15487"/>
                  </a:cubicBezTo>
                  <a:cubicBezTo>
                    <a:pt x="15188" y="15487"/>
                    <a:pt x="14850" y="15894"/>
                    <a:pt x="14850" y="16302"/>
                  </a:cubicBezTo>
                  <a:cubicBezTo>
                    <a:pt x="14850" y="19155"/>
                    <a:pt x="14850" y="19155"/>
                    <a:pt x="14850" y="19155"/>
                  </a:cubicBezTo>
                  <a:cubicBezTo>
                    <a:pt x="14850" y="19562"/>
                    <a:pt x="15188" y="19562"/>
                    <a:pt x="15188" y="19562"/>
                  </a:cubicBezTo>
                  <a:cubicBezTo>
                    <a:pt x="19575" y="19562"/>
                    <a:pt x="19575" y="19562"/>
                    <a:pt x="19575" y="19562"/>
                  </a:cubicBezTo>
                  <a:cubicBezTo>
                    <a:pt x="19575" y="19562"/>
                    <a:pt x="19913" y="19562"/>
                    <a:pt x="19913" y="19155"/>
                  </a:cubicBezTo>
                  <a:lnTo>
                    <a:pt x="19913" y="16302"/>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30" name="Group 29">
            <a:extLst>
              <a:ext uri="{FF2B5EF4-FFF2-40B4-BE49-F238E27FC236}">
                <a16:creationId xmlns:a16="http://schemas.microsoft.com/office/drawing/2014/main" id="{0064D584-D1A1-49EF-BD54-FEE2250F2B46}"/>
              </a:ext>
            </a:extLst>
          </p:cNvPr>
          <p:cNvGrpSpPr/>
          <p:nvPr/>
        </p:nvGrpSpPr>
        <p:grpSpPr>
          <a:xfrm>
            <a:off x="8403339" y="3084854"/>
            <a:ext cx="758252" cy="758252"/>
            <a:chOff x="16393916" y="-2209800"/>
            <a:chExt cx="1014412" cy="1014412"/>
          </a:xfrm>
        </p:grpSpPr>
        <p:sp>
          <p:nvSpPr>
            <p:cNvPr id="31" name="Oval 30">
              <a:extLst>
                <a:ext uri="{FF2B5EF4-FFF2-40B4-BE49-F238E27FC236}">
                  <a16:creationId xmlns:a16="http://schemas.microsoft.com/office/drawing/2014/main" id="{76C003F8-DBF2-485C-9B1E-CC84BD21A546}"/>
                </a:ext>
              </a:extLst>
            </p:cNvPr>
            <p:cNvSpPr/>
            <p:nvPr/>
          </p:nvSpPr>
          <p:spPr>
            <a:xfrm>
              <a:off x="16393916" y="-2209800"/>
              <a:ext cx="1014412" cy="10144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Shape 5503">
              <a:extLst>
                <a:ext uri="{FF2B5EF4-FFF2-40B4-BE49-F238E27FC236}">
                  <a16:creationId xmlns:a16="http://schemas.microsoft.com/office/drawing/2014/main" id="{AD96ED1A-99EB-45ED-BC0E-5A66D3C1B922}"/>
                </a:ext>
              </a:extLst>
            </p:cNvPr>
            <p:cNvSpPr/>
            <p:nvPr/>
          </p:nvSpPr>
          <p:spPr>
            <a:xfrm>
              <a:off x="16698374" y="-1871551"/>
              <a:ext cx="405497" cy="337914"/>
            </a:xfrm>
            <a:custGeom>
              <a:avLst/>
              <a:gdLst/>
              <a:ahLst/>
              <a:cxnLst>
                <a:cxn ang="0">
                  <a:pos x="wd2" y="hd2"/>
                </a:cxn>
                <a:cxn ang="5400000">
                  <a:pos x="wd2" y="hd2"/>
                </a:cxn>
                <a:cxn ang="10800000">
                  <a:pos x="wd2" y="hd2"/>
                </a:cxn>
                <a:cxn ang="16200000">
                  <a:pos x="wd2" y="hd2"/>
                </a:cxn>
              </a:cxnLst>
              <a:rect l="0" t="0" r="r" b="b"/>
              <a:pathLst>
                <a:path w="21600" h="21600" extrusionOk="0">
                  <a:moveTo>
                    <a:pt x="21600" y="19155"/>
                  </a:moveTo>
                  <a:cubicBezTo>
                    <a:pt x="21600" y="20377"/>
                    <a:pt x="20588" y="21600"/>
                    <a:pt x="19575" y="21600"/>
                  </a:cubicBezTo>
                  <a:cubicBezTo>
                    <a:pt x="2362" y="21600"/>
                    <a:pt x="2362" y="21600"/>
                    <a:pt x="2362" y="21600"/>
                  </a:cubicBezTo>
                  <a:cubicBezTo>
                    <a:pt x="1012" y="21600"/>
                    <a:pt x="0" y="20377"/>
                    <a:pt x="0" y="19155"/>
                  </a:cubicBezTo>
                  <a:cubicBezTo>
                    <a:pt x="0" y="2445"/>
                    <a:pt x="0" y="2445"/>
                    <a:pt x="0" y="2445"/>
                  </a:cubicBezTo>
                  <a:cubicBezTo>
                    <a:pt x="0" y="815"/>
                    <a:pt x="1012" y="0"/>
                    <a:pt x="2362" y="0"/>
                  </a:cubicBezTo>
                  <a:cubicBezTo>
                    <a:pt x="19575" y="0"/>
                    <a:pt x="19575" y="0"/>
                    <a:pt x="19575" y="0"/>
                  </a:cubicBezTo>
                  <a:cubicBezTo>
                    <a:pt x="20588" y="0"/>
                    <a:pt x="21600" y="815"/>
                    <a:pt x="21600" y="2445"/>
                  </a:cubicBezTo>
                  <a:lnTo>
                    <a:pt x="21600" y="19155"/>
                  </a:lnTo>
                  <a:close/>
                  <a:moveTo>
                    <a:pt x="6750" y="4075"/>
                  </a:moveTo>
                  <a:cubicBezTo>
                    <a:pt x="6750" y="4075"/>
                    <a:pt x="6412" y="3668"/>
                    <a:pt x="6412" y="3668"/>
                  </a:cubicBezTo>
                  <a:cubicBezTo>
                    <a:pt x="2362" y="3668"/>
                    <a:pt x="2362" y="3668"/>
                    <a:pt x="2362" y="3668"/>
                  </a:cubicBezTo>
                  <a:cubicBezTo>
                    <a:pt x="2025" y="3668"/>
                    <a:pt x="1687" y="4075"/>
                    <a:pt x="1687" y="4075"/>
                  </a:cubicBezTo>
                  <a:cubicBezTo>
                    <a:pt x="1687" y="7336"/>
                    <a:pt x="1687" y="7336"/>
                    <a:pt x="1687" y="7336"/>
                  </a:cubicBezTo>
                  <a:cubicBezTo>
                    <a:pt x="1687" y="7336"/>
                    <a:pt x="2025" y="7743"/>
                    <a:pt x="2362" y="7743"/>
                  </a:cubicBezTo>
                  <a:cubicBezTo>
                    <a:pt x="6412" y="7743"/>
                    <a:pt x="6412" y="7743"/>
                    <a:pt x="6412" y="7743"/>
                  </a:cubicBezTo>
                  <a:cubicBezTo>
                    <a:pt x="6412" y="7743"/>
                    <a:pt x="6750" y="7336"/>
                    <a:pt x="6750" y="7336"/>
                  </a:cubicBezTo>
                  <a:lnTo>
                    <a:pt x="6750" y="4075"/>
                  </a:lnTo>
                  <a:close/>
                  <a:moveTo>
                    <a:pt x="6750" y="10189"/>
                  </a:moveTo>
                  <a:cubicBezTo>
                    <a:pt x="6750" y="9781"/>
                    <a:pt x="6412" y="9781"/>
                    <a:pt x="6412" y="9781"/>
                  </a:cubicBezTo>
                  <a:cubicBezTo>
                    <a:pt x="2362" y="9781"/>
                    <a:pt x="2362" y="9781"/>
                    <a:pt x="2362" y="9781"/>
                  </a:cubicBezTo>
                  <a:cubicBezTo>
                    <a:pt x="2025" y="9781"/>
                    <a:pt x="1687" y="9781"/>
                    <a:pt x="1687" y="10189"/>
                  </a:cubicBezTo>
                  <a:cubicBezTo>
                    <a:pt x="1687" y="13042"/>
                    <a:pt x="1687" y="13042"/>
                    <a:pt x="1687" y="13042"/>
                  </a:cubicBezTo>
                  <a:cubicBezTo>
                    <a:pt x="1687" y="13449"/>
                    <a:pt x="2025" y="13857"/>
                    <a:pt x="2362" y="13857"/>
                  </a:cubicBezTo>
                  <a:cubicBezTo>
                    <a:pt x="6412" y="13857"/>
                    <a:pt x="6412" y="13857"/>
                    <a:pt x="6412" y="13857"/>
                  </a:cubicBezTo>
                  <a:cubicBezTo>
                    <a:pt x="6412" y="13857"/>
                    <a:pt x="6750" y="13449"/>
                    <a:pt x="6750" y="13042"/>
                  </a:cubicBezTo>
                  <a:lnTo>
                    <a:pt x="6750" y="10189"/>
                  </a:lnTo>
                  <a:close/>
                  <a:moveTo>
                    <a:pt x="6750" y="16302"/>
                  </a:moveTo>
                  <a:cubicBezTo>
                    <a:pt x="6750" y="15894"/>
                    <a:pt x="6412" y="15487"/>
                    <a:pt x="6412" y="15487"/>
                  </a:cubicBezTo>
                  <a:cubicBezTo>
                    <a:pt x="2362" y="15487"/>
                    <a:pt x="2362" y="15487"/>
                    <a:pt x="2362" y="15487"/>
                  </a:cubicBezTo>
                  <a:cubicBezTo>
                    <a:pt x="2025" y="15487"/>
                    <a:pt x="1687" y="15894"/>
                    <a:pt x="1687" y="16302"/>
                  </a:cubicBezTo>
                  <a:cubicBezTo>
                    <a:pt x="1687" y="19155"/>
                    <a:pt x="1687" y="19155"/>
                    <a:pt x="1687" y="19155"/>
                  </a:cubicBezTo>
                  <a:cubicBezTo>
                    <a:pt x="1687" y="19562"/>
                    <a:pt x="2025" y="19562"/>
                    <a:pt x="2362" y="19562"/>
                  </a:cubicBezTo>
                  <a:cubicBezTo>
                    <a:pt x="6412" y="19562"/>
                    <a:pt x="6412" y="19562"/>
                    <a:pt x="6412" y="19562"/>
                  </a:cubicBezTo>
                  <a:cubicBezTo>
                    <a:pt x="6412" y="19562"/>
                    <a:pt x="6750" y="19562"/>
                    <a:pt x="6750" y="19155"/>
                  </a:cubicBezTo>
                  <a:lnTo>
                    <a:pt x="6750" y="16302"/>
                  </a:lnTo>
                  <a:close/>
                  <a:moveTo>
                    <a:pt x="13163" y="4075"/>
                  </a:moveTo>
                  <a:cubicBezTo>
                    <a:pt x="13163" y="4075"/>
                    <a:pt x="13163" y="3668"/>
                    <a:pt x="12825" y="3668"/>
                  </a:cubicBezTo>
                  <a:cubicBezTo>
                    <a:pt x="8775" y="3668"/>
                    <a:pt x="8775" y="3668"/>
                    <a:pt x="8775" y="3668"/>
                  </a:cubicBezTo>
                  <a:cubicBezTo>
                    <a:pt x="8437" y="3668"/>
                    <a:pt x="8437" y="4075"/>
                    <a:pt x="8437" y="4075"/>
                  </a:cubicBezTo>
                  <a:cubicBezTo>
                    <a:pt x="8437" y="7336"/>
                    <a:pt x="8437" y="7336"/>
                    <a:pt x="8437" y="7336"/>
                  </a:cubicBezTo>
                  <a:cubicBezTo>
                    <a:pt x="8437" y="7336"/>
                    <a:pt x="8437" y="7743"/>
                    <a:pt x="8775" y="7743"/>
                  </a:cubicBezTo>
                  <a:cubicBezTo>
                    <a:pt x="12825" y="7743"/>
                    <a:pt x="12825" y="7743"/>
                    <a:pt x="12825" y="7743"/>
                  </a:cubicBezTo>
                  <a:cubicBezTo>
                    <a:pt x="13163" y="7743"/>
                    <a:pt x="13163" y="7336"/>
                    <a:pt x="13163" y="7336"/>
                  </a:cubicBezTo>
                  <a:lnTo>
                    <a:pt x="13163" y="4075"/>
                  </a:lnTo>
                  <a:close/>
                  <a:moveTo>
                    <a:pt x="13163" y="10189"/>
                  </a:moveTo>
                  <a:cubicBezTo>
                    <a:pt x="13163" y="9781"/>
                    <a:pt x="13163" y="9781"/>
                    <a:pt x="12825" y="9781"/>
                  </a:cubicBezTo>
                  <a:cubicBezTo>
                    <a:pt x="8775" y="9781"/>
                    <a:pt x="8775" y="9781"/>
                    <a:pt x="8775" y="9781"/>
                  </a:cubicBezTo>
                  <a:cubicBezTo>
                    <a:pt x="8437" y="9781"/>
                    <a:pt x="8437" y="9781"/>
                    <a:pt x="8437" y="10189"/>
                  </a:cubicBezTo>
                  <a:cubicBezTo>
                    <a:pt x="8437" y="13042"/>
                    <a:pt x="8437" y="13042"/>
                    <a:pt x="8437" y="13042"/>
                  </a:cubicBezTo>
                  <a:cubicBezTo>
                    <a:pt x="8437" y="13449"/>
                    <a:pt x="8437" y="13857"/>
                    <a:pt x="8775" y="13857"/>
                  </a:cubicBezTo>
                  <a:cubicBezTo>
                    <a:pt x="12825" y="13857"/>
                    <a:pt x="12825" y="13857"/>
                    <a:pt x="12825" y="13857"/>
                  </a:cubicBezTo>
                  <a:cubicBezTo>
                    <a:pt x="13163" y="13857"/>
                    <a:pt x="13163" y="13449"/>
                    <a:pt x="13163" y="13042"/>
                  </a:cubicBezTo>
                  <a:lnTo>
                    <a:pt x="13163" y="10189"/>
                  </a:lnTo>
                  <a:close/>
                  <a:moveTo>
                    <a:pt x="13163" y="16302"/>
                  </a:moveTo>
                  <a:cubicBezTo>
                    <a:pt x="13163" y="15894"/>
                    <a:pt x="13163" y="15487"/>
                    <a:pt x="12825" y="15487"/>
                  </a:cubicBezTo>
                  <a:cubicBezTo>
                    <a:pt x="8775" y="15487"/>
                    <a:pt x="8775" y="15487"/>
                    <a:pt x="8775" y="15487"/>
                  </a:cubicBezTo>
                  <a:cubicBezTo>
                    <a:pt x="8437" y="15487"/>
                    <a:pt x="8437" y="15894"/>
                    <a:pt x="8437" y="16302"/>
                  </a:cubicBezTo>
                  <a:cubicBezTo>
                    <a:pt x="8437" y="19155"/>
                    <a:pt x="8437" y="19155"/>
                    <a:pt x="8437" y="19155"/>
                  </a:cubicBezTo>
                  <a:cubicBezTo>
                    <a:pt x="8437" y="19562"/>
                    <a:pt x="8437" y="19562"/>
                    <a:pt x="8775" y="19562"/>
                  </a:cubicBezTo>
                  <a:cubicBezTo>
                    <a:pt x="12825" y="19562"/>
                    <a:pt x="12825" y="19562"/>
                    <a:pt x="12825" y="19562"/>
                  </a:cubicBezTo>
                  <a:cubicBezTo>
                    <a:pt x="13163" y="19562"/>
                    <a:pt x="13163" y="19562"/>
                    <a:pt x="13163" y="19155"/>
                  </a:cubicBezTo>
                  <a:lnTo>
                    <a:pt x="13163" y="16302"/>
                  </a:lnTo>
                  <a:close/>
                  <a:moveTo>
                    <a:pt x="19913" y="4075"/>
                  </a:moveTo>
                  <a:cubicBezTo>
                    <a:pt x="19913" y="4075"/>
                    <a:pt x="19575" y="3668"/>
                    <a:pt x="19575" y="3668"/>
                  </a:cubicBezTo>
                  <a:cubicBezTo>
                    <a:pt x="15188" y="3668"/>
                    <a:pt x="15188" y="3668"/>
                    <a:pt x="15188" y="3668"/>
                  </a:cubicBezTo>
                  <a:cubicBezTo>
                    <a:pt x="15188" y="3668"/>
                    <a:pt x="14850" y="4075"/>
                    <a:pt x="14850" y="4075"/>
                  </a:cubicBezTo>
                  <a:cubicBezTo>
                    <a:pt x="14850" y="7336"/>
                    <a:pt x="14850" y="7336"/>
                    <a:pt x="14850" y="7336"/>
                  </a:cubicBezTo>
                  <a:cubicBezTo>
                    <a:pt x="14850" y="7336"/>
                    <a:pt x="15188" y="7743"/>
                    <a:pt x="15188" y="7743"/>
                  </a:cubicBezTo>
                  <a:cubicBezTo>
                    <a:pt x="19575" y="7743"/>
                    <a:pt x="19575" y="7743"/>
                    <a:pt x="19575" y="7743"/>
                  </a:cubicBezTo>
                  <a:cubicBezTo>
                    <a:pt x="19575" y="7743"/>
                    <a:pt x="19913" y="7336"/>
                    <a:pt x="19913" y="7336"/>
                  </a:cubicBezTo>
                  <a:lnTo>
                    <a:pt x="19913" y="4075"/>
                  </a:lnTo>
                  <a:close/>
                  <a:moveTo>
                    <a:pt x="19913" y="10189"/>
                  </a:moveTo>
                  <a:cubicBezTo>
                    <a:pt x="19913" y="9781"/>
                    <a:pt x="19575" y="9781"/>
                    <a:pt x="19575" y="9781"/>
                  </a:cubicBezTo>
                  <a:cubicBezTo>
                    <a:pt x="15188" y="9781"/>
                    <a:pt x="15188" y="9781"/>
                    <a:pt x="15188" y="9781"/>
                  </a:cubicBezTo>
                  <a:cubicBezTo>
                    <a:pt x="15188" y="9781"/>
                    <a:pt x="14850" y="9781"/>
                    <a:pt x="14850" y="10189"/>
                  </a:cubicBezTo>
                  <a:cubicBezTo>
                    <a:pt x="14850" y="13042"/>
                    <a:pt x="14850" y="13042"/>
                    <a:pt x="14850" y="13042"/>
                  </a:cubicBezTo>
                  <a:cubicBezTo>
                    <a:pt x="14850" y="13449"/>
                    <a:pt x="15188" y="13857"/>
                    <a:pt x="15188" y="13857"/>
                  </a:cubicBezTo>
                  <a:cubicBezTo>
                    <a:pt x="19575" y="13857"/>
                    <a:pt x="19575" y="13857"/>
                    <a:pt x="19575" y="13857"/>
                  </a:cubicBezTo>
                  <a:cubicBezTo>
                    <a:pt x="19575" y="13857"/>
                    <a:pt x="19913" y="13449"/>
                    <a:pt x="19913" y="13042"/>
                  </a:cubicBezTo>
                  <a:lnTo>
                    <a:pt x="19913" y="10189"/>
                  </a:lnTo>
                  <a:close/>
                  <a:moveTo>
                    <a:pt x="19913" y="16302"/>
                  </a:moveTo>
                  <a:cubicBezTo>
                    <a:pt x="19913" y="15894"/>
                    <a:pt x="19575" y="15487"/>
                    <a:pt x="19575" y="15487"/>
                  </a:cubicBezTo>
                  <a:cubicBezTo>
                    <a:pt x="15188" y="15487"/>
                    <a:pt x="15188" y="15487"/>
                    <a:pt x="15188" y="15487"/>
                  </a:cubicBezTo>
                  <a:cubicBezTo>
                    <a:pt x="15188" y="15487"/>
                    <a:pt x="14850" y="15894"/>
                    <a:pt x="14850" y="16302"/>
                  </a:cubicBezTo>
                  <a:cubicBezTo>
                    <a:pt x="14850" y="19155"/>
                    <a:pt x="14850" y="19155"/>
                    <a:pt x="14850" y="19155"/>
                  </a:cubicBezTo>
                  <a:cubicBezTo>
                    <a:pt x="14850" y="19562"/>
                    <a:pt x="15188" y="19562"/>
                    <a:pt x="15188" y="19562"/>
                  </a:cubicBezTo>
                  <a:cubicBezTo>
                    <a:pt x="19575" y="19562"/>
                    <a:pt x="19575" y="19562"/>
                    <a:pt x="19575" y="19562"/>
                  </a:cubicBezTo>
                  <a:cubicBezTo>
                    <a:pt x="19575" y="19562"/>
                    <a:pt x="19913" y="19562"/>
                    <a:pt x="19913" y="19155"/>
                  </a:cubicBezTo>
                  <a:lnTo>
                    <a:pt x="19913" y="16302"/>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36" name="Group 35">
            <a:extLst>
              <a:ext uri="{FF2B5EF4-FFF2-40B4-BE49-F238E27FC236}">
                <a16:creationId xmlns:a16="http://schemas.microsoft.com/office/drawing/2014/main" id="{B9D3B5FB-68D1-40B9-B549-7DDC80EBFFA3}"/>
              </a:ext>
            </a:extLst>
          </p:cNvPr>
          <p:cNvGrpSpPr/>
          <p:nvPr/>
        </p:nvGrpSpPr>
        <p:grpSpPr>
          <a:xfrm>
            <a:off x="8403339" y="2015207"/>
            <a:ext cx="758252" cy="758252"/>
            <a:chOff x="9186406" y="7449484"/>
            <a:chExt cx="1014412" cy="1014412"/>
          </a:xfrm>
        </p:grpSpPr>
        <p:sp>
          <p:nvSpPr>
            <p:cNvPr id="34" name="Oval 33">
              <a:extLst>
                <a:ext uri="{FF2B5EF4-FFF2-40B4-BE49-F238E27FC236}">
                  <a16:creationId xmlns:a16="http://schemas.microsoft.com/office/drawing/2014/main" id="{1201227E-03CA-4E77-B9FC-E994388EFE4F}"/>
                </a:ext>
              </a:extLst>
            </p:cNvPr>
            <p:cNvSpPr/>
            <p:nvPr/>
          </p:nvSpPr>
          <p:spPr>
            <a:xfrm>
              <a:off x="9186406" y="7449484"/>
              <a:ext cx="1014412" cy="1014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Shape 5271">
              <a:extLst>
                <a:ext uri="{FF2B5EF4-FFF2-40B4-BE49-F238E27FC236}">
                  <a16:creationId xmlns:a16="http://schemas.microsoft.com/office/drawing/2014/main" id="{FE8E1C32-638C-4E10-80B5-F2A5E1AD4A0B}"/>
                </a:ext>
              </a:extLst>
            </p:cNvPr>
            <p:cNvSpPr/>
            <p:nvPr/>
          </p:nvSpPr>
          <p:spPr>
            <a:xfrm>
              <a:off x="9518755" y="7752446"/>
              <a:ext cx="349714" cy="408488"/>
            </a:xfrm>
            <a:custGeom>
              <a:avLst/>
              <a:gdLst/>
              <a:ahLst/>
              <a:cxnLst>
                <a:cxn ang="0">
                  <a:pos x="wd2" y="hd2"/>
                </a:cxn>
                <a:cxn ang="5400000">
                  <a:pos x="wd2" y="hd2"/>
                </a:cxn>
                <a:cxn ang="10800000">
                  <a:pos x="wd2" y="hd2"/>
                </a:cxn>
                <a:cxn ang="16200000">
                  <a:pos x="wd2" y="hd2"/>
                </a:cxn>
              </a:cxnLst>
              <a:rect l="0" t="0" r="r" b="b"/>
              <a:pathLst>
                <a:path w="21600" h="21600" extrusionOk="0">
                  <a:moveTo>
                    <a:pt x="21600" y="3038"/>
                  </a:moveTo>
                  <a:cubicBezTo>
                    <a:pt x="21600" y="4725"/>
                    <a:pt x="21600" y="4725"/>
                    <a:pt x="21600" y="4725"/>
                  </a:cubicBezTo>
                  <a:cubicBezTo>
                    <a:pt x="21600" y="6413"/>
                    <a:pt x="16495" y="7763"/>
                    <a:pt x="10604" y="7763"/>
                  </a:cubicBezTo>
                  <a:cubicBezTo>
                    <a:pt x="4713" y="7763"/>
                    <a:pt x="0" y="6413"/>
                    <a:pt x="0" y="4725"/>
                  </a:cubicBezTo>
                  <a:cubicBezTo>
                    <a:pt x="0" y="3038"/>
                    <a:pt x="0" y="3038"/>
                    <a:pt x="0" y="3038"/>
                  </a:cubicBezTo>
                  <a:cubicBezTo>
                    <a:pt x="0" y="1350"/>
                    <a:pt x="4713" y="0"/>
                    <a:pt x="10604" y="0"/>
                  </a:cubicBezTo>
                  <a:cubicBezTo>
                    <a:pt x="16495" y="0"/>
                    <a:pt x="21600" y="1350"/>
                    <a:pt x="21600" y="3038"/>
                  </a:cubicBezTo>
                  <a:close/>
                  <a:moveTo>
                    <a:pt x="21600" y="7088"/>
                  </a:moveTo>
                  <a:cubicBezTo>
                    <a:pt x="21600" y="9113"/>
                    <a:pt x="21600" y="9113"/>
                    <a:pt x="21600" y="9113"/>
                  </a:cubicBezTo>
                  <a:cubicBezTo>
                    <a:pt x="21600" y="10800"/>
                    <a:pt x="16495" y="12487"/>
                    <a:pt x="10604" y="12487"/>
                  </a:cubicBezTo>
                  <a:cubicBezTo>
                    <a:pt x="4713" y="12487"/>
                    <a:pt x="0" y="10800"/>
                    <a:pt x="0" y="9113"/>
                  </a:cubicBezTo>
                  <a:cubicBezTo>
                    <a:pt x="0" y="7088"/>
                    <a:pt x="0" y="7088"/>
                    <a:pt x="0" y="7088"/>
                  </a:cubicBezTo>
                  <a:cubicBezTo>
                    <a:pt x="2356" y="8438"/>
                    <a:pt x="6284" y="9113"/>
                    <a:pt x="10604" y="9113"/>
                  </a:cubicBezTo>
                  <a:cubicBezTo>
                    <a:pt x="14924" y="9113"/>
                    <a:pt x="19244" y="8438"/>
                    <a:pt x="21600" y="7088"/>
                  </a:cubicBezTo>
                  <a:close/>
                  <a:moveTo>
                    <a:pt x="21600" y="11812"/>
                  </a:moveTo>
                  <a:cubicBezTo>
                    <a:pt x="21600" y="13837"/>
                    <a:pt x="21600" y="13837"/>
                    <a:pt x="21600" y="13837"/>
                  </a:cubicBezTo>
                  <a:cubicBezTo>
                    <a:pt x="21600" y="15525"/>
                    <a:pt x="16495" y="16875"/>
                    <a:pt x="10604" y="16875"/>
                  </a:cubicBezTo>
                  <a:cubicBezTo>
                    <a:pt x="4713" y="16875"/>
                    <a:pt x="0" y="15525"/>
                    <a:pt x="0" y="13837"/>
                  </a:cubicBezTo>
                  <a:cubicBezTo>
                    <a:pt x="0" y="11812"/>
                    <a:pt x="0" y="11812"/>
                    <a:pt x="0" y="11812"/>
                  </a:cubicBezTo>
                  <a:cubicBezTo>
                    <a:pt x="2356" y="13162"/>
                    <a:pt x="6284" y="13837"/>
                    <a:pt x="10604" y="13837"/>
                  </a:cubicBezTo>
                  <a:cubicBezTo>
                    <a:pt x="14924" y="13837"/>
                    <a:pt x="19244" y="13162"/>
                    <a:pt x="21600" y="11812"/>
                  </a:cubicBezTo>
                  <a:close/>
                  <a:moveTo>
                    <a:pt x="21600" y="16537"/>
                  </a:moveTo>
                  <a:cubicBezTo>
                    <a:pt x="21600" y="18562"/>
                    <a:pt x="21600" y="18562"/>
                    <a:pt x="21600" y="18562"/>
                  </a:cubicBezTo>
                  <a:cubicBezTo>
                    <a:pt x="21600" y="20250"/>
                    <a:pt x="16495" y="21600"/>
                    <a:pt x="10604" y="21600"/>
                  </a:cubicBezTo>
                  <a:cubicBezTo>
                    <a:pt x="4713" y="21600"/>
                    <a:pt x="0" y="20250"/>
                    <a:pt x="0" y="18562"/>
                  </a:cubicBezTo>
                  <a:cubicBezTo>
                    <a:pt x="0" y="16537"/>
                    <a:pt x="0" y="16537"/>
                    <a:pt x="0" y="16537"/>
                  </a:cubicBezTo>
                  <a:cubicBezTo>
                    <a:pt x="2356" y="17887"/>
                    <a:pt x="6284" y="18562"/>
                    <a:pt x="10604" y="18562"/>
                  </a:cubicBezTo>
                  <a:cubicBezTo>
                    <a:pt x="14924" y="18562"/>
                    <a:pt x="19244" y="17887"/>
                    <a:pt x="21600" y="16537"/>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grpSp>
      <p:grpSp>
        <p:nvGrpSpPr>
          <p:cNvPr id="38" name="Group 37">
            <a:extLst>
              <a:ext uri="{FF2B5EF4-FFF2-40B4-BE49-F238E27FC236}">
                <a16:creationId xmlns:a16="http://schemas.microsoft.com/office/drawing/2014/main" id="{DE95BB2E-B2C6-4299-B633-1621BFA9E035}"/>
              </a:ext>
            </a:extLst>
          </p:cNvPr>
          <p:cNvGrpSpPr/>
          <p:nvPr/>
        </p:nvGrpSpPr>
        <p:grpSpPr>
          <a:xfrm>
            <a:off x="8403339" y="5163199"/>
            <a:ext cx="758253" cy="758253"/>
            <a:chOff x="9323390" y="1358900"/>
            <a:chExt cx="1014412" cy="1014412"/>
          </a:xfrm>
        </p:grpSpPr>
        <p:sp>
          <p:nvSpPr>
            <p:cNvPr id="39" name="Oval 38">
              <a:extLst>
                <a:ext uri="{FF2B5EF4-FFF2-40B4-BE49-F238E27FC236}">
                  <a16:creationId xmlns:a16="http://schemas.microsoft.com/office/drawing/2014/main" id="{E7795FF8-AB47-413A-9EE8-A4A093E68817}"/>
                </a:ext>
              </a:extLst>
            </p:cNvPr>
            <p:cNvSpPr/>
            <p:nvPr/>
          </p:nvSpPr>
          <p:spPr>
            <a:xfrm>
              <a:off x="9323390" y="1358900"/>
              <a:ext cx="1014412" cy="10144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Shape 5422">
              <a:extLst>
                <a:ext uri="{FF2B5EF4-FFF2-40B4-BE49-F238E27FC236}">
                  <a16:creationId xmlns:a16="http://schemas.microsoft.com/office/drawing/2014/main" id="{4E2340EE-DC93-4329-A937-F2A36EA13F93}"/>
                </a:ext>
              </a:extLst>
            </p:cNvPr>
            <p:cNvSpPr/>
            <p:nvPr/>
          </p:nvSpPr>
          <p:spPr>
            <a:xfrm>
              <a:off x="9594622" y="1628397"/>
              <a:ext cx="471948" cy="475419"/>
            </a:xfrm>
            <a:custGeom>
              <a:avLst/>
              <a:gdLst/>
              <a:ahLst/>
              <a:cxnLst>
                <a:cxn ang="0">
                  <a:pos x="wd2" y="hd2"/>
                </a:cxn>
                <a:cxn ang="5400000">
                  <a:pos x="wd2" y="hd2"/>
                </a:cxn>
                <a:cxn ang="10800000">
                  <a:pos x="wd2" y="hd2"/>
                </a:cxn>
                <a:cxn ang="16200000">
                  <a:pos x="wd2" y="hd2"/>
                </a:cxn>
              </a:cxnLst>
              <a:rect l="0" t="0" r="r" b="b"/>
              <a:pathLst>
                <a:path w="21600" h="21600" extrusionOk="0">
                  <a:moveTo>
                    <a:pt x="21600" y="14743"/>
                  </a:moveTo>
                  <a:cubicBezTo>
                    <a:pt x="21600" y="15429"/>
                    <a:pt x="21257" y="16114"/>
                    <a:pt x="20571" y="16457"/>
                  </a:cubicBezTo>
                  <a:cubicBezTo>
                    <a:pt x="11657" y="21257"/>
                    <a:pt x="11657" y="21257"/>
                    <a:pt x="11657" y="21257"/>
                  </a:cubicBezTo>
                  <a:cubicBezTo>
                    <a:pt x="11314" y="21600"/>
                    <a:pt x="10971" y="21600"/>
                    <a:pt x="10629" y="21600"/>
                  </a:cubicBezTo>
                  <a:cubicBezTo>
                    <a:pt x="10629" y="21600"/>
                    <a:pt x="10286" y="21600"/>
                    <a:pt x="9943" y="21257"/>
                  </a:cubicBezTo>
                  <a:cubicBezTo>
                    <a:pt x="686" y="16457"/>
                    <a:pt x="686" y="16457"/>
                    <a:pt x="686" y="16457"/>
                  </a:cubicBezTo>
                  <a:cubicBezTo>
                    <a:pt x="343" y="16114"/>
                    <a:pt x="0" y="15429"/>
                    <a:pt x="0" y="14743"/>
                  </a:cubicBezTo>
                  <a:cubicBezTo>
                    <a:pt x="0" y="4800"/>
                    <a:pt x="0" y="4800"/>
                    <a:pt x="0" y="4800"/>
                  </a:cubicBezTo>
                  <a:cubicBezTo>
                    <a:pt x="0" y="4114"/>
                    <a:pt x="343" y="3429"/>
                    <a:pt x="1029" y="3429"/>
                  </a:cubicBezTo>
                  <a:cubicBezTo>
                    <a:pt x="10286" y="0"/>
                    <a:pt x="10286" y="0"/>
                    <a:pt x="10286" y="0"/>
                  </a:cubicBezTo>
                  <a:cubicBezTo>
                    <a:pt x="10286" y="0"/>
                    <a:pt x="10629" y="0"/>
                    <a:pt x="10629" y="0"/>
                  </a:cubicBezTo>
                  <a:cubicBezTo>
                    <a:pt x="10971" y="0"/>
                    <a:pt x="10971" y="0"/>
                    <a:pt x="11314" y="0"/>
                  </a:cubicBezTo>
                  <a:cubicBezTo>
                    <a:pt x="20571" y="3429"/>
                    <a:pt x="20571" y="3429"/>
                    <a:pt x="20571" y="3429"/>
                  </a:cubicBezTo>
                  <a:cubicBezTo>
                    <a:pt x="21257" y="3429"/>
                    <a:pt x="21600" y="4114"/>
                    <a:pt x="21600" y="4800"/>
                  </a:cubicBezTo>
                  <a:lnTo>
                    <a:pt x="21600" y="14743"/>
                  </a:lnTo>
                  <a:close/>
                  <a:moveTo>
                    <a:pt x="19886" y="4800"/>
                  </a:moveTo>
                  <a:cubicBezTo>
                    <a:pt x="10629" y="1371"/>
                    <a:pt x="10629" y="1371"/>
                    <a:pt x="10629" y="1371"/>
                  </a:cubicBezTo>
                  <a:cubicBezTo>
                    <a:pt x="1714" y="4800"/>
                    <a:pt x="1714" y="4800"/>
                    <a:pt x="1714" y="4800"/>
                  </a:cubicBezTo>
                  <a:cubicBezTo>
                    <a:pt x="10629" y="8229"/>
                    <a:pt x="10629" y="8229"/>
                    <a:pt x="10629" y="8229"/>
                  </a:cubicBezTo>
                  <a:lnTo>
                    <a:pt x="19886" y="4800"/>
                  </a:lnTo>
                  <a:close/>
                  <a:moveTo>
                    <a:pt x="19886" y="14743"/>
                  </a:moveTo>
                  <a:cubicBezTo>
                    <a:pt x="19886" y="6514"/>
                    <a:pt x="19886" y="6514"/>
                    <a:pt x="19886" y="6514"/>
                  </a:cubicBezTo>
                  <a:cubicBezTo>
                    <a:pt x="11657" y="9600"/>
                    <a:pt x="11657" y="9600"/>
                    <a:pt x="11657" y="9600"/>
                  </a:cubicBezTo>
                  <a:cubicBezTo>
                    <a:pt x="11657" y="19543"/>
                    <a:pt x="11657" y="19543"/>
                    <a:pt x="11657" y="19543"/>
                  </a:cubicBezTo>
                  <a:lnTo>
                    <a:pt x="19886" y="14743"/>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41" name="Group 40">
            <a:extLst>
              <a:ext uri="{FF2B5EF4-FFF2-40B4-BE49-F238E27FC236}">
                <a16:creationId xmlns:a16="http://schemas.microsoft.com/office/drawing/2014/main" id="{D2FB8F83-84FD-496C-8A3B-BA45D52BE609}"/>
              </a:ext>
            </a:extLst>
          </p:cNvPr>
          <p:cNvGrpSpPr/>
          <p:nvPr/>
        </p:nvGrpSpPr>
        <p:grpSpPr>
          <a:xfrm>
            <a:off x="8406061" y="4154501"/>
            <a:ext cx="758253" cy="758253"/>
            <a:chOff x="2414588" y="1320800"/>
            <a:chExt cx="1014412" cy="1014412"/>
          </a:xfrm>
        </p:grpSpPr>
        <p:sp>
          <p:nvSpPr>
            <p:cNvPr id="42" name="Oval 41">
              <a:extLst>
                <a:ext uri="{FF2B5EF4-FFF2-40B4-BE49-F238E27FC236}">
                  <a16:creationId xmlns:a16="http://schemas.microsoft.com/office/drawing/2014/main" id="{0A3D4DDA-898F-4CC2-B281-EBD8DC73E75D}"/>
                </a:ext>
              </a:extLst>
            </p:cNvPr>
            <p:cNvSpPr/>
            <p:nvPr/>
          </p:nvSpPr>
          <p:spPr>
            <a:xfrm>
              <a:off x="2414588" y="1320800"/>
              <a:ext cx="1014412" cy="10144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Shape 5595">
              <a:extLst>
                <a:ext uri="{FF2B5EF4-FFF2-40B4-BE49-F238E27FC236}">
                  <a16:creationId xmlns:a16="http://schemas.microsoft.com/office/drawing/2014/main" id="{870E0B34-F3BB-4F79-9ED7-47DBD2730FC0}"/>
                </a:ext>
              </a:extLst>
            </p:cNvPr>
            <p:cNvSpPr/>
            <p:nvPr/>
          </p:nvSpPr>
          <p:spPr>
            <a:xfrm>
              <a:off x="2674970" y="1642887"/>
              <a:ext cx="493648" cy="37023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0"/>
                    <a:pt x="0" y="0"/>
                    <a:pt x="0" y="0"/>
                  </a:cubicBezTo>
                  <a:cubicBezTo>
                    <a:pt x="1385" y="0"/>
                    <a:pt x="1385" y="0"/>
                    <a:pt x="1385" y="0"/>
                  </a:cubicBezTo>
                  <a:cubicBezTo>
                    <a:pt x="1385" y="19738"/>
                    <a:pt x="1385" y="19738"/>
                    <a:pt x="1385" y="19738"/>
                  </a:cubicBezTo>
                  <a:cubicBezTo>
                    <a:pt x="21600" y="19738"/>
                    <a:pt x="21600" y="19738"/>
                    <a:pt x="21600" y="19738"/>
                  </a:cubicBezTo>
                  <a:lnTo>
                    <a:pt x="21600" y="21600"/>
                  </a:lnTo>
                  <a:close/>
                  <a:moveTo>
                    <a:pt x="20215" y="8193"/>
                  </a:moveTo>
                  <a:cubicBezTo>
                    <a:pt x="20215" y="8566"/>
                    <a:pt x="19662" y="8938"/>
                    <a:pt x="19662" y="8566"/>
                  </a:cubicBezTo>
                  <a:cubicBezTo>
                    <a:pt x="18277" y="6703"/>
                    <a:pt x="18277" y="6703"/>
                    <a:pt x="18277" y="6703"/>
                  </a:cubicBezTo>
                  <a:cubicBezTo>
                    <a:pt x="11631" y="15641"/>
                    <a:pt x="11631" y="15641"/>
                    <a:pt x="11631" y="15641"/>
                  </a:cubicBezTo>
                  <a:cubicBezTo>
                    <a:pt x="11354" y="16014"/>
                    <a:pt x="11354" y="16014"/>
                    <a:pt x="11077" y="15641"/>
                  </a:cubicBezTo>
                  <a:cubicBezTo>
                    <a:pt x="8585" y="12662"/>
                    <a:pt x="8585" y="12662"/>
                    <a:pt x="8585" y="12662"/>
                  </a:cubicBezTo>
                  <a:cubicBezTo>
                    <a:pt x="4431" y="18248"/>
                    <a:pt x="4431" y="18248"/>
                    <a:pt x="4431" y="18248"/>
                  </a:cubicBezTo>
                  <a:cubicBezTo>
                    <a:pt x="2215" y="15641"/>
                    <a:pt x="2215" y="15641"/>
                    <a:pt x="2215" y="15641"/>
                  </a:cubicBezTo>
                  <a:cubicBezTo>
                    <a:pt x="8308" y="7448"/>
                    <a:pt x="8308" y="7448"/>
                    <a:pt x="8308" y="7448"/>
                  </a:cubicBezTo>
                  <a:cubicBezTo>
                    <a:pt x="8585" y="7076"/>
                    <a:pt x="8862" y="7076"/>
                    <a:pt x="8862" y="7448"/>
                  </a:cubicBezTo>
                  <a:cubicBezTo>
                    <a:pt x="11354" y="10800"/>
                    <a:pt x="11354" y="10800"/>
                    <a:pt x="11354" y="10800"/>
                  </a:cubicBezTo>
                  <a:cubicBezTo>
                    <a:pt x="16338" y="4097"/>
                    <a:pt x="16338" y="4097"/>
                    <a:pt x="16338" y="4097"/>
                  </a:cubicBezTo>
                  <a:cubicBezTo>
                    <a:pt x="14954" y="2234"/>
                    <a:pt x="14954" y="2234"/>
                    <a:pt x="14954" y="2234"/>
                  </a:cubicBezTo>
                  <a:cubicBezTo>
                    <a:pt x="14677" y="2234"/>
                    <a:pt x="14954" y="1490"/>
                    <a:pt x="15231" y="1490"/>
                  </a:cubicBezTo>
                  <a:cubicBezTo>
                    <a:pt x="19662" y="1490"/>
                    <a:pt x="19662" y="1490"/>
                    <a:pt x="19662" y="1490"/>
                  </a:cubicBezTo>
                  <a:cubicBezTo>
                    <a:pt x="19938" y="1490"/>
                    <a:pt x="20215" y="1862"/>
                    <a:pt x="20215" y="2234"/>
                  </a:cubicBezTo>
                  <a:lnTo>
                    <a:pt x="20215" y="8193"/>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sp>
        <p:nvSpPr>
          <p:cNvPr id="49" name="TextBox 48">
            <a:extLst>
              <a:ext uri="{FF2B5EF4-FFF2-40B4-BE49-F238E27FC236}">
                <a16:creationId xmlns:a16="http://schemas.microsoft.com/office/drawing/2014/main" id="{F8BCC502-BE16-49F3-86E0-53AADAF81CDE}"/>
              </a:ext>
            </a:extLst>
          </p:cNvPr>
          <p:cNvSpPr txBox="1"/>
          <p:nvPr/>
        </p:nvSpPr>
        <p:spPr>
          <a:xfrm>
            <a:off x="9284520" y="1092362"/>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51" name="TextBox 50">
            <a:extLst>
              <a:ext uri="{FF2B5EF4-FFF2-40B4-BE49-F238E27FC236}">
                <a16:creationId xmlns:a16="http://schemas.microsoft.com/office/drawing/2014/main" id="{EBAB1FE2-38FD-49CF-8C9E-A38B9E237EFD}"/>
              </a:ext>
            </a:extLst>
          </p:cNvPr>
          <p:cNvSpPr txBox="1"/>
          <p:nvPr/>
        </p:nvSpPr>
        <p:spPr>
          <a:xfrm>
            <a:off x="9284520" y="2166526"/>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52" name="TextBox 51">
            <a:extLst>
              <a:ext uri="{FF2B5EF4-FFF2-40B4-BE49-F238E27FC236}">
                <a16:creationId xmlns:a16="http://schemas.microsoft.com/office/drawing/2014/main" id="{4724E3C6-0870-4F90-85A3-061EFDC7B4AB}"/>
              </a:ext>
            </a:extLst>
          </p:cNvPr>
          <p:cNvSpPr txBox="1"/>
          <p:nvPr/>
        </p:nvSpPr>
        <p:spPr>
          <a:xfrm>
            <a:off x="9284520" y="3285348"/>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53" name="TextBox 52">
            <a:extLst>
              <a:ext uri="{FF2B5EF4-FFF2-40B4-BE49-F238E27FC236}">
                <a16:creationId xmlns:a16="http://schemas.microsoft.com/office/drawing/2014/main" id="{A218F6B5-4061-48B9-8C21-01D6249BD758}"/>
              </a:ext>
            </a:extLst>
          </p:cNvPr>
          <p:cNvSpPr txBox="1"/>
          <p:nvPr/>
        </p:nvSpPr>
        <p:spPr>
          <a:xfrm>
            <a:off x="9284520" y="4355718"/>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54" name="TextBox 53">
            <a:extLst>
              <a:ext uri="{FF2B5EF4-FFF2-40B4-BE49-F238E27FC236}">
                <a16:creationId xmlns:a16="http://schemas.microsoft.com/office/drawing/2014/main" id="{90F61C07-89D6-43BD-AF52-78F6333477C4}"/>
              </a:ext>
            </a:extLst>
          </p:cNvPr>
          <p:cNvSpPr txBox="1"/>
          <p:nvPr/>
        </p:nvSpPr>
        <p:spPr>
          <a:xfrm>
            <a:off x="9284520" y="5328359"/>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55" name="TextBox 54">
            <a:extLst>
              <a:ext uri="{FF2B5EF4-FFF2-40B4-BE49-F238E27FC236}">
                <a16:creationId xmlns:a16="http://schemas.microsoft.com/office/drawing/2014/main" id="{D48F4766-BA44-4C6B-9A35-054BB7B1C97D}"/>
              </a:ext>
            </a:extLst>
          </p:cNvPr>
          <p:cNvSpPr txBox="1"/>
          <p:nvPr/>
        </p:nvSpPr>
        <p:spPr>
          <a:xfrm>
            <a:off x="9284520" y="919792"/>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Financial Consulting</a:t>
            </a:r>
          </a:p>
        </p:txBody>
      </p:sp>
      <p:sp>
        <p:nvSpPr>
          <p:cNvPr id="56" name="TextBox 55">
            <a:extLst>
              <a:ext uri="{FF2B5EF4-FFF2-40B4-BE49-F238E27FC236}">
                <a16:creationId xmlns:a16="http://schemas.microsoft.com/office/drawing/2014/main" id="{B1161AA8-D259-42F8-8B6A-AA572CEF0911}"/>
              </a:ext>
            </a:extLst>
          </p:cNvPr>
          <p:cNvSpPr txBox="1"/>
          <p:nvPr/>
        </p:nvSpPr>
        <p:spPr>
          <a:xfrm>
            <a:off x="9284520" y="1964666"/>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Business Consulting</a:t>
            </a:r>
          </a:p>
        </p:txBody>
      </p:sp>
      <p:sp>
        <p:nvSpPr>
          <p:cNvPr id="57" name="TextBox 56">
            <a:extLst>
              <a:ext uri="{FF2B5EF4-FFF2-40B4-BE49-F238E27FC236}">
                <a16:creationId xmlns:a16="http://schemas.microsoft.com/office/drawing/2014/main" id="{E057D884-06B1-48E0-9520-F7A1F77BB0CD}"/>
              </a:ext>
            </a:extLst>
          </p:cNvPr>
          <p:cNvSpPr txBox="1"/>
          <p:nvPr/>
        </p:nvSpPr>
        <p:spPr>
          <a:xfrm>
            <a:off x="9284520" y="3084854"/>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Financial Consulting</a:t>
            </a:r>
          </a:p>
        </p:txBody>
      </p:sp>
      <p:sp>
        <p:nvSpPr>
          <p:cNvPr id="58" name="TextBox 57">
            <a:extLst>
              <a:ext uri="{FF2B5EF4-FFF2-40B4-BE49-F238E27FC236}">
                <a16:creationId xmlns:a16="http://schemas.microsoft.com/office/drawing/2014/main" id="{7E6BE043-1162-4A6E-B3E1-B7F0F44EA8D6}"/>
              </a:ext>
            </a:extLst>
          </p:cNvPr>
          <p:cNvSpPr txBox="1"/>
          <p:nvPr/>
        </p:nvSpPr>
        <p:spPr>
          <a:xfrm>
            <a:off x="9284520" y="4196278"/>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Market Research</a:t>
            </a:r>
          </a:p>
        </p:txBody>
      </p:sp>
      <p:sp>
        <p:nvSpPr>
          <p:cNvPr id="59" name="TextBox 58">
            <a:extLst>
              <a:ext uri="{FF2B5EF4-FFF2-40B4-BE49-F238E27FC236}">
                <a16:creationId xmlns:a16="http://schemas.microsoft.com/office/drawing/2014/main" id="{AA120D4B-BDCB-4AB8-88E2-137586339B64}"/>
              </a:ext>
            </a:extLst>
          </p:cNvPr>
          <p:cNvSpPr txBox="1"/>
          <p:nvPr/>
        </p:nvSpPr>
        <p:spPr>
          <a:xfrm>
            <a:off x="9284520" y="5133617"/>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Risk Management</a:t>
            </a:r>
          </a:p>
        </p:txBody>
      </p:sp>
      <p:sp>
        <p:nvSpPr>
          <p:cNvPr id="68" name="Picture Placeholder 67">
            <a:extLst>
              <a:ext uri="{FF2B5EF4-FFF2-40B4-BE49-F238E27FC236}">
                <a16:creationId xmlns:a16="http://schemas.microsoft.com/office/drawing/2014/main" id="{91556B9A-41B9-4739-B3D0-1604AD0231CC}"/>
              </a:ext>
            </a:extLst>
          </p:cNvPr>
          <p:cNvSpPr>
            <a:spLocks noGrp="1"/>
          </p:cNvSpPr>
          <p:nvPr>
            <p:ph type="pic" sz="quarter" idx="10"/>
          </p:nvPr>
        </p:nvSpPr>
        <p:spPr/>
      </p:sp>
      <p:sp>
        <p:nvSpPr>
          <p:cNvPr id="70" name="Picture Placeholder 69">
            <a:extLst>
              <a:ext uri="{FF2B5EF4-FFF2-40B4-BE49-F238E27FC236}">
                <a16:creationId xmlns:a16="http://schemas.microsoft.com/office/drawing/2014/main" id="{BE4E101A-B1BA-4841-B1EC-C260827C562E}"/>
              </a:ext>
            </a:extLst>
          </p:cNvPr>
          <p:cNvSpPr>
            <a:spLocks noGrp="1"/>
          </p:cNvSpPr>
          <p:nvPr>
            <p:ph type="pic" sz="quarter" idx="11"/>
          </p:nvPr>
        </p:nvSpPr>
        <p:spPr/>
      </p:sp>
    </p:spTree>
    <p:extLst>
      <p:ext uri="{BB962C8B-B14F-4D97-AF65-F5344CB8AC3E}">
        <p14:creationId xmlns:p14="http://schemas.microsoft.com/office/powerpoint/2010/main" val="793580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Picture Placeholder 37">
            <a:extLst>
              <a:ext uri="{FF2B5EF4-FFF2-40B4-BE49-F238E27FC236}">
                <a16:creationId xmlns:a16="http://schemas.microsoft.com/office/drawing/2014/main" id="{788A4E9D-AE09-427E-90BD-B4BEE49E6F20}"/>
              </a:ext>
            </a:extLst>
          </p:cNvPr>
          <p:cNvSpPr>
            <a:spLocks noGrp="1"/>
          </p:cNvSpPr>
          <p:nvPr>
            <p:ph type="pic" sz="quarter" idx="10"/>
          </p:nvPr>
        </p:nvSpPr>
        <p:spPr/>
      </p:sp>
      <p:sp>
        <p:nvSpPr>
          <p:cNvPr id="18" name="Freeform: Shape 17">
            <a:extLst>
              <a:ext uri="{FF2B5EF4-FFF2-40B4-BE49-F238E27FC236}">
                <a16:creationId xmlns:a16="http://schemas.microsoft.com/office/drawing/2014/main" id="{8E24DA2F-FC93-499D-AA00-7A0DFE3B4F21}"/>
              </a:ext>
            </a:extLst>
          </p:cNvPr>
          <p:cNvSpPr/>
          <p:nvPr/>
        </p:nvSpPr>
        <p:spPr>
          <a:xfrm>
            <a:off x="0" y="0"/>
            <a:ext cx="12192000" cy="6858000"/>
          </a:xfrm>
          <a:custGeom>
            <a:avLst/>
            <a:gdLst>
              <a:gd name="connsiteX0" fmla="*/ 2525486 w 12192000"/>
              <a:gd name="connsiteY0" fmla="*/ 3643086 h 6858000"/>
              <a:gd name="connsiteX1" fmla="*/ 2525486 w 12192000"/>
              <a:gd name="connsiteY1" fmla="*/ 5239657 h 6858000"/>
              <a:gd name="connsiteX2" fmla="*/ 5370286 w 12192000"/>
              <a:gd name="connsiteY2" fmla="*/ 5239657 h 6858000"/>
              <a:gd name="connsiteX3" fmla="*/ 5370286 w 12192000"/>
              <a:gd name="connsiteY3" fmla="*/ 3643086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525486" y="3643086"/>
                </a:moveTo>
                <a:lnTo>
                  <a:pt x="2525486" y="5239657"/>
                </a:lnTo>
                <a:lnTo>
                  <a:pt x="5370286" y="5239657"/>
                </a:lnTo>
                <a:lnTo>
                  <a:pt x="5370286" y="3643086"/>
                </a:lnTo>
                <a:close/>
                <a:moveTo>
                  <a:pt x="0" y="0"/>
                </a:moveTo>
                <a:lnTo>
                  <a:pt x="12192000" y="0"/>
                </a:lnTo>
                <a:lnTo>
                  <a:pt x="12192000" y="6858000"/>
                </a:lnTo>
                <a:lnTo>
                  <a:pt x="0" y="6858000"/>
                </a:lnTo>
                <a:close/>
              </a:path>
            </a:pathLst>
          </a:custGeom>
          <a:gradFill>
            <a:gsLst>
              <a:gs pos="0">
                <a:schemeClr val="accent1">
                  <a:alpha val="75000"/>
                </a:schemeClr>
              </a:gs>
              <a:gs pos="100000">
                <a:schemeClr val="accent2">
                  <a:alpha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710B3E83-D20B-44E2-8B50-A9C4D82290B1}"/>
              </a:ext>
            </a:extLst>
          </p:cNvPr>
          <p:cNvGrpSpPr/>
          <p:nvPr/>
        </p:nvGrpSpPr>
        <p:grpSpPr>
          <a:xfrm>
            <a:off x="885571" y="1188667"/>
            <a:ext cx="4412246" cy="1262713"/>
            <a:chOff x="798384" y="1095456"/>
            <a:chExt cx="4412246" cy="1262713"/>
          </a:xfrm>
        </p:grpSpPr>
        <p:sp>
          <p:nvSpPr>
            <p:cNvPr id="20" name="TextBox 19">
              <a:extLst>
                <a:ext uri="{FF2B5EF4-FFF2-40B4-BE49-F238E27FC236}">
                  <a16:creationId xmlns:a16="http://schemas.microsoft.com/office/drawing/2014/main" id="{698871A2-9157-4C71-9AE4-DE4E9EBCBC62}"/>
                </a:ext>
              </a:extLst>
            </p:cNvPr>
            <p:cNvSpPr txBox="1"/>
            <p:nvPr/>
          </p:nvSpPr>
          <p:spPr>
            <a:xfrm>
              <a:off x="798384" y="1233956"/>
              <a:ext cx="4412246" cy="769441"/>
            </a:xfrm>
            <a:prstGeom prst="rect">
              <a:avLst/>
            </a:prstGeom>
            <a:noFill/>
          </p:spPr>
          <p:txBody>
            <a:bodyPr wrap="square" rtlCol="0">
              <a:spAutoFit/>
            </a:bodyPr>
            <a:lstStyle/>
            <a:p>
              <a:r>
                <a:rPr lang="en-US" sz="4400" b="1" dirty="0">
                  <a:solidFill>
                    <a:schemeClr val="bg1"/>
                  </a:solidFill>
                  <a:latin typeface="+mj-lt"/>
                  <a:ea typeface="Roboto" panose="02000000000000000000" pitchFamily="2" charset="0"/>
                  <a:cs typeface="Lato" panose="020F0502020204030203" pitchFamily="34" charset="0"/>
                </a:rPr>
                <a:t>Our Mockup</a:t>
              </a:r>
            </a:p>
          </p:txBody>
        </p:sp>
        <p:sp>
          <p:nvSpPr>
            <p:cNvPr id="21" name="TextBox 20">
              <a:extLst>
                <a:ext uri="{FF2B5EF4-FFF2-40B4-BE49-F238E27FC236}">
                  <a16:creationId xmlns:a16="http://schemas.microsoft.com/office/drawing/2014/main" id="{2E1B7A0D-F040-4C61-9B96-B9AF6CBB9D5B}"/>
                </a:ext>
              </a:extLst>
            </p:cNvPr>
            <p:cNvSpPr txBox="1"/>
            <p:nvPr/>
          </p:nvSpPr>
          <p:spPr>
            <a:xfrm>
              <a:off x="812031" y="1773394"/>
              <a:ext cx="4398599" cy="584775"/>
            </a:xfrm>
            <a:prstGeom prst="rect">
              <a:avLst/>
            </a:prstGeom>
            <a:noFill/>
          </p:spPr>
          <p:txBody>
            <a:bodyPr wrap="square" rtlCol="0">
              <a:spAutoFit/>
            </a:bodyPr>
            <a:lstStyle/>
            <a:p>
              <a:r>
                <a:rPr lang="en-US" sz="3200" b="1" dirty="0">
                  <a:solidFill>
                    <a:schemeClr val="bg1"/>
                  </a:solidFill>
                  <a:latin typeface="+mj-lt"/>
                  <a:ea typeface="Roboto" panose="02000000000000000000" pitchFamily="2" charset="0"/>
                  <a:cs typeface="Lato" panose="020F0502020204030203" pitchFamily="34" charset="0"/>
                </a:rPr>
                <a:t>Space</a:t>
              </a:r>
            </a:p>
          </p:txBody>
        </p:sp>
        <p:sp>
          <p:nvSpPr>
            <p:cNvPr id="22" name="TextBox 21">
              <a:extLst>
                <a:ext uri="{FF2B5EF4-FFF2-40B4-BE49-F238E27FC236}">
                  <a16:creationId xmlns:a16="http://schemas.microsoft.com/office/drawing/2014/main" id="{5B6284A0-F997-4D78-B8A2-5912BC3817B5}"/>
                </a:ext>
              </a:extLst>
            </p:cNvPr>
            <p:cNvSpPr txBox="1"/>
            <p:nvPr/>
          </p:nvSpPr>
          <p:spPr>
            <a:xfrm>
              <a:off x="798384" y="1095456"/>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WRITE SOMETHING HERE</a:t>
              </a:r>
            </a:p>
          </p:txBody>
        </p:sp>
      </p:grpSp>
      <p:grpSp>
        <p:nvGrpSpPr>
          <p:cNvPr id="23" name="Group 22">
            <a:extLst>
              <a:ext uri="{FF2B5EF4-FFF2-40B4-BE49-F238E27FC236}">
                <a16:creationId xmlns:a16="http://schemas.microsoft.com/office/drawing/2014/main" id="{90B7CB07-8083-43CB-A5F7-ACF92288D2D9}"/>
              </a:ext>
            </a:extLst>
          </p:cNvPr>
          <p:cNvGrpSpPr/>
          <p:nvPr/>
        </p:nvGrpSpPr>
        <p:grpSpPr>
          <a:xfrm>
            <a:off x="197419" y="255843"/>
            <a:ext cx="573206" cy="206693"/>
            <a:chOff x="122830" y="191069"/>
            <a:chExt cx="573206" cy="206693"/>
          </a:xfrm>
          <a:solidFill>
            <a:schemeClr val="bg1"/>
          </a:solidFill>
        </p:grpSpPr>
        <p:sp>
          <p:nvSpPr>
            <p:cNvPr id="24" name="Rectangle 23">
              <a:extLst>
                <a:ext uri="{FF2B5EF4-FFF2-40B4-BE49-F238E27FC236}">
                  <a16:creationId xmlns:a16="http://schemas.microsoft.com/office/drawing/2014/main" id="{045AC78D-9342-481D-A944-16818FBC964D}"/>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Rectangle 24">
              <a:extLst>
                <a:ext uri="{FF2B5EF4-FFF2-40B4-BE49-F238E27FC236}">
                  <a16:creationId xmlns:a16="http://schemas.microsoft.com/office/drawing/2014/main" id="{181DAD86-D86A-4F48-BE34-C941433636E3}"/>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Rectangle 25">
              <a:extLst>
                <a:ext uri="{FF2B5EF4-FFF2-40B4-BE49-F238E27FC236}">
                  <a16:creationId xmlns:a16="http://schemas.microsoft.com/office/drawing/2014/main" id="{D3E74723-C935-46A4-8605-FF7E0BA1BB0D}"/>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cxnSp>
        <p:nvCxnSpPr>
          <p:cNvPr id="27" name="Straight Connector 26">
            <a:extLst>
              <a:ext uri="{FF2B5EF4-FFF2-40B4-BE49-F238E27FC236}">
                <a16:creationId xmlns:a16="http://schemas.microsoft.com/office/drawing/2014/main" id="{78649E81-EA49-4F77-9E6F-2EA85E26684F}"/>
              </a:ext>
            </a:extLst>
          </p:cNvPr>
          <p:cNvCxnSpPr>
            <a:cxnSpLocks/>
          </p:cNvCxnSpPr>
          <p:nvPr/>
        </p:nvCxnSpPr>
        <p:spPr>
          <a:xfrm>
            <a:off x="374129" y="647888"/>
            <a:ext cx="0" cy="121871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82BFA1DD-9279-49FE-B752-4010FAEB47FE}"/>
              </a:ext>
            </a:extLst>
          </p:cNvPr>
          <p:cNvSpPr txBox="1"/>
          <p:nvPr/>
        </p:nvSpPr>
        <p:spPr>
          <a:xfrm>
            <a:off x="5413829" y="1420619"/>
            <a:ext cx="5878953" cy="886846"/>
          </a:xfrm>
          <a:prstGeom prst="rect">
            <a:avLst/>
          </a:prstGeom>
          <a:noFill/>
        </p:spPr>
        <p:txBody>
          <a:bodyPr wrap="square" rtlCol="0">
            <a:spAutoFit/>
          </a:bodyPr>
          <a:lstStyle/>
          <a:p>
            <a:pP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solidFill>
                <a:schemeClr val="bg1"/>
              </a:solidFill>
              <a:ea typeface="Lato" panose="020F0502020204030203" pitchFamily="34" charset="0"/>
              <a:cs typeface="Lato" panose="020F0502020204030203" pitchFamily="34" charset="0"/>
            </a:endParaRPr>
          </a:p>
        </p:txBody>
      </p:sp>
      <p:sp>
        <p:nvSpPr>
          <p:cNvPr id="29" name="TextBox 28">
            <a:extLst>
              <a:ext uri="{FF2B5EF4-FFF2-40B4-BE49-F238E27FC236}">
                <a16:creationId xmlns:a16="http://schemas.microsoft.com/office/drawing/2014/main" id="{A85CC6DD-DB33-4811-A0C5-BDD2D26AC598}"/>
              </a:ext>
            </a:extLst>
          </p:cNvPr>
          <p:cNvSpPr txBox="1"/>
          <p:nvPr/>
        </p:nvSpPr>
        <p:spPr>
          <a:xfrm>
            <a:off x="7915844" y="2939143"/>
            <a:ext cx="1027442" cy="769441"/>
          </a:xfrm>
          <a:prstGeom prst="rect">
            <a:avLst/>
          </a:prstGeom>
          <a:noFill/>
        </p:spPr>
        <p:txBody>
          <a:bodyPr wrap="square" rtlCol="0">
            <a:spAutoFit/>
          </a:bodyPr>
          <a:lstStyle/>
          <a:p>
            <a:r>
              <a:rPr lang="en-US" sz="4400" b="1" dirty="0">
                <a:solidFill>
                  <a:schemeClr val="bg1"/>
                </a:solidFill>
                <a:latin typeface="+mj-lt"/>
                <a:ea typeface="Roboto" panose="02000000000000000000" pitchFamily="2" charset="0"/>
                <a:cs typeface="Lato" panose="020F0502020204030203" pitchFamily="34" charset="0"/>
              </a:rPr>
              <a:t>01</a:t>
            </a:r>
          </a:p>
        </p:txBody>
      </p:sp>
      <p:cxnSp>
        <p:nvCxnSpPr>
          <p:cNvPr id="30" name="Straight Connector 29">
            <a:extLst>
              <a:ext uri="{FF2B5EF4-FFF2-40B4-BE49-F238E27FC236}">
                <a16:creationId xmlns:a16="http://schemas.microsoft.com/office/drawing/2014/main" id="{819062F2-057F-41D9-B41E-E0F769A32B5C}"/>
              </a:ext>
            </a:extLst>
          </p:cNvPr>
          <p:cNvCxnSpPr>
            <a:cxnSpLocks/>
          </p:cNvCxnSpPr>
          <p:nvPr/>
        </p:nvCxnSpPr>
        <p:spPr>
          <a:xfrm>
            <a:off x="8819952" y="2966439"/>
            <a:ext cx="0" cy="76944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ACE219E0-187C-433E-8810-3F64959DC89D}"/>
              </a:ext>
            </a:extLst>
          </p:cNvPr>
          <p:cNvSpPr txBox="1"/>
          <p:nvPr/>
        </p:nvSpPr>
        <p:spPr>
          <a:xfrm>
            <a:off x="8943286" y="2933867"/>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WRITE SOMETHING HERE</a:t>
            </a:r>
          </a:p>
        </p:txBody>
      </p:sp>
      <p:sp>
        <p:nvSpPr>
          <p:cNvPr id="32" name="TextBox 31">
            <a:extLst>
              <a:ext uri="{FF2B5EF4-FFF2-40B4-BE49-F238E27FC236}">
                <a16:creationId xmlns:a16="http://schemas.microsoft.com/office/drawing/2014/main" id="{F438A914-6EF3-48F6-8EEC-EE67DE0A0D81}"/>
              </a:ext>
            </a:extLst>
          </p:cNvPr>
          <p:cNvSpPr txBox="1"/>
          <p:nvPr/>
        </p:nvSpPr>
        <p:spPr>
          <a:xfrm>
            <a:off x="8948844" y="3177535"/>
            <a:ext cx="2638105" cy="886846"/>
          </a:xfrm>
          <a:prstGeom prst="rect">
            <a:avLst/>
          </a:prstGeom>
          <a:noFill/>
        </p:spPr>
        <p:txBody>
          <a:bodyPr wrap="square" rtlCol="0">
            <a:spAutoFit/>
          </a:bodyPr>
          <a:lstStyle/>
          <a:p>
            <a:pP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a:t>
            </a:r>
            <a:r>
              <a:rPr lang="en-US" sz="1200" dirty="0">
                <a:solidFill>
                  <a:schemeClr val="bg1"/>
                </a:solidFill>
                <a:ea typeface="Lato" panose="020F0502020204030203" pitchFamily="34" charset="0"/>
                <a:cs typeface="Lato" panose="020F0502020204030203" pitchFamily="34" charset="0"/>
              </a:rPr>
              <a:t>.</a:t>
            </a:r>
          </a:p>
        </p:txBody>
      </p:sp>
      <p:sp>
        <p:nvSpPr>
          <p:cNvPr id="33" name="TextBox 32">
            <a:extLst>
              <a:ext uri="{FF2B5EF4-FFF2-40B4-BE49-F238E27FC236}">
                <a16:creationId xmlns:a16="http://schemas.microsoft.com/office/drawing/2014/main" id="{4086872E-7715-446E-8E8C-80EC930F9550}"/>
              </a:ext>
            </a:extLst>
          </p:cNvPr>
          <p:cNvSpPr txBox="1"/>
          <p:nvPr/>
        </p:nvSpPr>
        <p:spPr>
          <a:xfrm>
            <a:off x="7915844" y="4472726"/>
            <a:ext cx="1027442" cy="769441"/>
          </a:xfrm>
          <a:prstGeom prst="rect">
            <a:avLst/>
          </a:prstGeom>
          <a:noFill/>
        </p:spPr>
        <p:txBody>
          <a:bodyPr wrap="square" rtlCol="0">
            <a:spAutoFit/>
          </a:bodyPr>
          <a:lstStyle/>
          <a:p>
            <a:r>
              <a:rPr lang="en-US" sz="4400" b="1" dirty="0">
                <a:solidFill>
                  <a:schemeClr val="bg1"/>
                </a:solidFill>
                <a:latin typeface="+mj-lt"/>
                <a:ea typeface="Roboto" panose="02000000000000000000" pitchFamily="2" charset="0"/>
                <a:cs typeface="Lato" panose="020F0502020204030203" pitchFamily="34" charset="0"/>
              </a:rPr>
              <a:t>02</a:t>
            </a:r>
          </a:p>
        </p:txBody>
      </p:sp>
      <p:cxnSp>
        <p:nvCxnSpPr>
          <p:cNvPr id="34" name="Straight Connector 33">
            <a:extLst>
              <a:ext uri="{FF2B5EF4-FFF2-40B4-BE49-F238E27FC236}">
                <a16:creationId xmlns:a16="http://schemas.microsoft.com/office/drawing/2014/main" id="{D0D582F7-2AD8-4454-817A-1EC8F9C705E2}"/>
              </a:ext>
            </a:extLst>
          </p:cNvPr>
          <p:cNvCxnSpPr>
            <a:cxnSpLocks/>
          </p:cNvCxnSpPr>
          <p:nvPr/>
        </p:nvCxnSpPr>
        <p:spPr>
          <a:xfrm>
            <a:off x="8819952" y="4500022"/>
            <a:ext cx="0" cy="76944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2E15397-0B41-4C23-9C9D-0A23418109FB}"/>
              </a:ext>
            </a:extLst>
          </p:cNvPr>
          <p:cNvSpPr txBox="1"/>
          <p:nvPr/>
        </p:nvSpPr>
        <p:spPr>
          <a:xfrm>
            <a:off x="8943286" y="4467450"/>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WRITE SOMETHING HERE</a:t>
            </a:r>
          </a:p>
        </p:txBody>
      </p:sp>
      <p:sp>
        <p:nvSpPr>
          <p:cNvPr id="36" name="TextBox 35">
            <a:extLst>
              <a:ext uri="{FF2B5EF4-FFF2-40B4-BE49-F238E27FC236}">
                <a16:creationId xmlns:a16="http://schemas.microsoft.com/office/drawing/2014/main" id="{F2DB3E6D-FFE6-4F59-BCE0-87805D73580E}"/>
              </a:ext>
            </a:extLst>
          </p:cNvPr>
          <p:cNvSpPr txBox="1"/>
          <p:nvPr/>
        </p:nvSpPr>
        <p:spPr>
          <a:xfrm>
            <a:off x="8948844" y="4711118"/>
            <a:ext cx="2638105" cy="886846"/>
          </a:xfrm>
          <a:prstGeom prst="rect">
            <a:avLst/>
          </a:prstGeom>
          <a:noFill/>
        </p:spPr>
        <p:txBody>
          <a:bodyPr wrap="square" rtlCol="0">
            <a:spAutoFit/>
          </a:bodyPr>
          <a:lstStyle/>
          <a:p>
            <a:pP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a:t>
            </a:r>
            <a:r>
              <a:rPr lang="en-US" sz="1200" dirty="0">
                <a:solidFill>
                  <a:schemeClr val="bg1"/>
                </a:solidFill>
                <a:ea typeface="Lato" panose="020F0502020204030203" pitchFamily="34" charset="0"/>
                <a:cs typeface="Lato" panose="020F0502020204030203" pitchFamily="34" charset="0"/>
              </a:rPr>
              <a:t>.</a:t>
            </a:r>
          </a:p>
        </p:txBody>
      </p:sp>
      <p:pic>
        <p:nvPicPr>
          <p:cNvPr id="5" name="Picture 4">
            <a:extLst>
              <a:ext uri="{FF2B5EF4-FFF2-40B4-BE49-F238E27FC236}">
                <a16:creationId xmlns:a16="http://schemas.microsoft.com/office/drawing/2014/main" id="{55D17F1A-40E6-4733-ABB8-6D76F45E7D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12741"/>
            <a:ext cx="7915844" cy="5408858"/>
          </a:xfrm>
          <a:prstGeom prst="rect">
            <a:avLst/>
          </a:prstGeom>
        </p:spPr>
      </p:pic>
    </p:spTree>
    <p:extLst>
      <p:ext uri="{BB962C8B-B14F-4D97-AF65-F5344CB8AC3E}">
        <p14:creationId xmlns:p14="http://schemas.microsoft.com/office/powerpoint/2010/main" val="3963436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D9497362-514F-4873-9AA6-F8F4DCFDED9A}"/>
              </a:ext>
            </a:extLst>
          </p:cNvPr>
          <p:cNvSpPr/>
          <p:nvPr/>
        </p:nvSpPr>
        <p:spPr>
          <a:xfrm>
            <a:off x="259307" y="300251"/>
            <a:ext cx="11641541" cy="6305265"/>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A6288C-0147-4F55-826C-870F50A5170E}"/>
              </a:ext>
            </a:extLst>
          </p:cNvPr>
          <p:cNvSpPr/>
          <p:nvPr/>
        </p:nvSpPr>
        <p:spPr>
          <a:xfrm>
            <a:off x="6096000" y="1560583"/>
            <a:ext cx="4874930" cy="3784600"/>
          </a:xfrm>
          <a:prstGeom prst="rect">
            <a:avLst/>
          </a:pr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035AF21-B24B-47A2-A29C-791B3B155809}"/>
              </a:ext>
            </a:extLst>
          </p:cNvPr>
          <p:cNvSpPr txBox="1"/>
          <p:nvPr/>
        </p:nvSpPr>
        <p:spPr>
          <a:xfrm>
            <a:off x="1221071" y="3044279"/>
            <a:ext cx="4133469" cy="769441"/>
          </a:xfrm>
          <a:prstGeom prst="rect">
            <a:avLst/>
          </a:prstGeom>
          <a:noFill/>
          <a:effectLst/>
        </p:spPr>
        <p:txBody>
          <a:bodyPr wrap="square" rtlCol="0">
            <a:spAutoFit/>
          </a:bodyPr>
          <a:lstStyle/>
          <a:p>
            <a:pPr algn="ctr"/>
            <a:r>
              <a:rPr lang="en-US" sz="4400" b="1" dirty="0">
                <a:latin typeface="+mj-lt"/>
                <a:ea typeface="Roboto" panose="02000000000000000000" pitchFamily="2" charset="0"/>
                <a:cs typeface="Lato" panose="020F0502020204030203" pitchFamily="34" charset="0"/>
              </a:rPr>
              <a:t>AGENDA</a:t>
            </a:r>
          </a:p>
        </p:txBody>
      </p:sp>
      <p:grpSp>
        <p:nvGrpSpPr>
          <p:cNvPr id="25" name="Group 24">
            <a:extLst>
              <a:ext uri="{FF2B5EF4-FFF2-40B4-BE49-F238E27FC236}">
                <a16:creationId xmlns:a16="http://schemas.microsoft.com/office/drawing/2014/main" id="{DE71F30A-EC47-48F0-BED2-EF01CFEDC7F6}"/>
              </a:ext>
            </a:extLst>
          </p:cNvPr>
          <p:cNvGrpSpPr/>
          <p:nvPr/>
        </p:nvGrpSpPr>
        <p:grpSpPr>
          <a:xfrm>
            <a:off x="6964221" y="2328832"/>
            <a:ext cx="3272550" cy="2200333"/>
            <a:chOff x="6887450" y="1897454"/>
            <a:chExt cx="3272550" cy="2200333"/>
          </a:xfrm>
        </p:grpSpPr>
        <p:sp>
          <p:nvSpPr>
            <p:cNvPr id="18" name="TextBox 17">
              <a:extLst>
                <a:ext uri="{FF2B5EF4-FFF2-40B4-BE49-F238E27FC236}">
                  <a16:creationId xmlns:a16="http://schemas.microsoft.com/office/drawing/2014/main" id="{A960D022-D656-4A16-B763-15E4995FDBF8}"/>
                </a:ext>
              </a:extLst>
            </p:cNvPr>
            <p:cNvSpPr txBox="1"/>
            <p:nvPr/>
          </p:nvSpPr>
          <p:spPr>
            <a:xfrm>
              <a:off x="6887450" y="1897454"/>
              <a:ext cx="2218692" cy="369332"/>
            </a:xfrm>
            <a:prstGeom prst="rect">
              <a:avLst/>
            </a:prstGeom>
            <a:noFill/>
          </p:spPr>
          <p:txBody>
            <a:bodyPr wrap="square" rtlCol="0">
              <a:spAutoFit/>
            </a:bodyPr>
            <a:lstStyle/>
            <a:p>
              <a:r>
                <a:rPr lang="en-US" dirty="0">
                  <a:solidFill>
                    <a:schemeClr val="bg1"/>
                  </a:solidFill>
                  <a:latin typeface="+mj-lt"/>
                  <a:ea typeface="Lato" panose="020F0502020204030203" pitchFamily="34" charset="0"/>
                  <a:cs typeface="Lato" panose="020F0502020204030203" pitchFamily="34" charset="0"/>
                </a:rPr>
                <a:t>01. About Us</a:t>
              </a:r>
            </a:p>
          </p:txBody>
        </p:sp>
        <p:sp>
          <p:nvSpPr>
            <p:cNvPr id="19" name="TextBox 18">
              <a:extLst>
                <a:ext uri="{FF2B5EF4-FFF2-40B4-BE49-F238E27FC236}">
                  <a16:creationId xmlns:a16="http://schemas.microsoft.com/office/drawing/2014/main" id="{4E65D4FB-8F7C-40E4-BD51-FAEBF1E9C969}"/>
                </a:ext>
              </a:extLst>
            </p:cNvPr>
            <p:cNvSpPr txBox="1"/>
            <p:nvPr/>
          </p:nvSpPr>
          <p:spPr>
            <a:xfrm>
              <a:off x="6887450" y="2257987"/>
              <a:ext cx="3272550" cy="369332"/>
            </a:xfrm>
            <a:prstGeom prst="rect">
              <a:avLst/>
            </a:prstGeom>
            <a:noFill/>
          </p:spPr>
          <p:txBody>
            <a:bodyPr wrap="square" rtlCol="0">
              <a:spAutoFit/>
            </a:bodyPr>
            <a:lstStyle/>
            <a:p>
              <a:r>
                <a:rPr lang="en-US" dirty="0">
                  <a:solidFill>
                    <a:schemeClr val="bg1"/>
                  </a:solidFill>
                  <a:latin typeface="+mj-lt"/>
                  <a:ea typeface="Lato" panose="020F0502020204030203" pitchFamily="34" charset="0"/>
                  <a:cs typeface="Lato" panose="020F0502020204030203" pitchFamily="34" charset="0"/>
                </a:rPr>
                <a:t>02. Our Professional Team</a:t>
              </a:r>
            </a:p>
          </p:txBody>
        </p:sp>
        <p:sp>
          <p:nvSpPr>
            <p:cNvPr id="20" name="TextBox 19">
              <a:extLst>
                <a:ext uri="{FF2B5EF4-FFF2-40B4-BE49-F238E27FC236}">
                  <a16:creationId xmlns:a16="http://schemas.microsoft.com/office/drawing/2014/main" id="{EA8A015F-2B66-4E6C-B26D-43BA77942040}"/>
                </a:ext>
              </a:extLst>
            </p:cNvPr>
            <p:cNvSpPr txBox="1"/>
            <p:nvPr/>
          </p:nvSpPr>
          <p:spPr>
            <a:xfrm>
              <a:off x="6887450" y="2660816"/>
              <a:ext cx="2218692" cy="369332"/>
            </a:xfrm>
            <a:prstGeom prst="rect">
              <a:avLst/>
            </a:prstGeom>
            <a:noFill/>
          </p:spPr>
          <p:txBody>
            <a:bodyPr wrap="square" rtlCol="0">
              <a:spAutoFit/>
            </a:bodyPr>
            <a:lstStyle/>
            <a:p>
              <a:r>
                <a:rPr lang="en-US" dirty="0">
                  <a:solidFill>
                    <a:schemeClr val="bg1"/>
                  </a:solidFill>
                  <a:latin typeface="+mj-lt"/>
                  <a:ea typeface="Lato" panose="020F0502020204030203" pitchFamily="34" charset="0"/>
                  <a:cs typeface="Lato" panose="020F0502020204030203" pitchFamily="34" charset="0"/>
                </a:rPr>
                <a:t>03. Portfolio</a:t>
              </a:r>
            </a:p>
          </p:txBody>
        </p:sp>
        <p:sp>
          <p:nvSpPr>
            <p:cNvPr id="21" name="TextBox 20">
              <a:extLst>
                <a:ext uri="{FF2B5EF4-FFF2-40B4-BE49-F238E27FC236}">
                  <a16:creationId xmlns:a16="http://schemas.microsoft.com/office/drawing/2014/main" id="{4F0C45DC-88E4-45C5-9418-7763FDAFE37B}"/>
                </a:ext>
              </a:extLst>
            </p:cNvPr>
            <p:cNvSpPr txBox="1"/>
            <p:nvPr/>
          </p:nvSpPr>
          <p:spPr>
            <a:xfrm>
              <a:off x="6887450" y="3023487"/>
              <a:ext cx="2218692" cy="369332"/>
            </a:xfrm>
            <a:prstGeom prst="rect">
              <a:avLst/>
            </a:prstGeom>
            <a:noFill/>
          </p:spPr>
          <p:txBody>
            <a:bodyPr wrap="square" rtlCol="0">
              <a:spAutoFit/>
            </a:bodyPr>
            <a:lstStyle/>
            <a:p>
              <a:r>
                <a:rPr lang="en-US" dirty="0">
                  <a:solidFill>
                    <a:schemeClr val="bg1"/>
                  </a:solidFill>
                  <a:latin typeface="+mj-lt"/>
                  <a:ea typeface="Lato" panose="020F0502020204030203" pitchFamily="34" charset="0"/>
                  <a:cs typeface="Lato" panose="020F0502020204030203" pitchFamily="34" charset="0"/>
                </a:rPr>
                <a:t>04. Mock Ups</a:t>
              </a:r>
            </a:p>
          </p:txBody>
        </p:sp>
        <p:sp>
          <p:nvSpPr>
            <p:cNvPr id="22" name="TextBox 21">
              <a:extLst>
                <a:ext uri="{FF2B5EF4-FFF2-40B4-BE49-F238E27FC236}">
                  <a16:creationId xmlns:a16="http://schemas.microsoft.com/office/drawing/2014/main" id="{C2B20C61-9F5D-4BA3-B695-AB5F68AB0A26}"/>
                </a:ext>
              </a:extLst>
            </p:cNvPr>
            <p:cNvSpPr txBox="1"/>
            <p:nvPr/>
          </p:nvSpPr>
          <p:spPr>
            <a:xfrm>
              <a:off x="6887450" y="3360727"/>
              <a:ext cx="2218692" cy="369332"/>
            </a:xfrm>
            <a:prstGeom prst="rect">
              <a:avLst/>
            </a:prstGeom>
            <a:noFill/>
          </p:spPr>
          <p:txBody>
            <a:bodyPr wrap="square" rtlCol="0">
              <a:spAutoFit/>
            </a:bodyPr>
            <a:lstStyle/>
            <a:p>
              <a:r>
                <a:rPr lang="en-US" dirty="0">
                  <a:solidFill>
                    <a:schemeClr val="bg1"/>
                  </a:solidFill>
                  <a:latin typeface="+mj-lt"/>
                  <a:ea typeface="Lato" panose="020F0502020204030203" pitchFamily="34" charset="0"/>
                  <a:cs typeface="Lato" panose="020F0502020204030203" pitchFamily="34" charset="0"/>
                </a:rPr>
                <a:t>05. Infographic</a:t>
              </a:r>
            </a:p>
          </p:txBody>
        </p:sp>
        <p:sp>
          <p:nvSpPr>
            <p:cNvPr id="23" name="TextBox 22">
              <a:extLst>
                <a:ext uri="{FF2B5EF4-FFF2-40B4-BE49-F238E27FC236}">
                  <a16:creationId xmlns:a16="http://schemas.microsoft.com/office/drawing/2014/main" id="{D7868E59-1434-4BB4-9CFB-185D661E6330}"/>
                </a:ext>
              </a:extLst>
            </p:cNvPr>
            <p:cNvSpPr txBox="1"/>
            <p:nvPr/>
          </p:nvSpPr>
          <p:spPr>
            <a:xfrm>
              <a:off x="6887450" y="3728455"/>
              <a:ext cx="2218692" cy="369332"/>
            </a:xfrm>
            <a:prstGeom prst="rect">
              <a:avLst/>
            </a:prstGeom>
            <a:noFill/>
          </p:spPr>
          <p:txBody>
            <a:bodyPr wrap="square" rtlCol="0">
              <a:spAutoFit/>
            </a:bodyPr>
            <a:lstStyle/>
            <a:p>
              <a:r>
                <a:rPr lang="en-US" dirty="0">
                  <a:solidFill>
                    <a:schemeClr val="bg1"/>
                  </a:solidFill>
                  <a:latin typeface="+mj-lt"/>
                  <a:ea typeface="Lato" panose="020F0502020204030203" pitchFamily="34" charset="0"/>
                  <a:cs typeface="Lato" panose="020F0502020204030203" pitchFamily="34" charset="0"/>
                </a:rPr>
                <a:t>06. Chart</a:t>
              </a:r>
            </a:p>
          </p:txBody>
        </p:sp>
      </p:grpSp>
      <p:sp>
        <p:nvSpPr>
          <p:cNvPr id="31" name="Picture Placeholder 30">
            <a:extLst>
              <a:ext uri="{FF2B5EF4-FFF2-40B4-BE49-F238E27FC236}">
                <a16:creationId xmlns:a16="http://schemas.microsoft.com/office/drawing/2014/main" id="{0700A692-833C-41C3-A9F9-4851C0FF0CAF}"/>
              </a:ext>
            </a:extLst>
          </p:cNvPr>
          <p:cNvSpPr>
            <a:spLocks noGrp="1"/>
          </p:cNvSpPr>
          <p:nvPr>
            <p:ph type="pic" sz="quarter" idx="10"/>
          </p:nvPr>
        </p:nvSpPr>
        <p:spPr/>
      </p:sp>
    </p:spTree>
    <p:extLst>
      <p:ext uri="{BB962C8B-B14F-4D97-AF65-F5344CB8AC3E}">
        <p14:creationId xmlns:p14="http://schemas.microsoft.com/office/powerpoint/2010/main" val="41559309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Rounded Corners 28">
            <a:extLst>
              <a:ext uri="{FF2B5EF4-FFF2-40B4-BE49-F238E27FC236}">
                <a16:creationId xmlns:a16="http://schemas.microsoft.com/office/drawing/2014/main" id="{721CAD40-3F5E-4736-B47F-84D7327176D7}"/>
              </a:ext>
            </a:extLst>
          </p:cNvPr>
          <p:cNvSpPr/>
          <p:nvPr/>
        </p:nvSpPr>
        <p:spPr>
          <a:xfrm>
            <a:off x="7939319" y="0"/>
            <a:ext cx="4252680" cy="3429000"/>
          </a:xfrm>
          <a:prstGeom prst="roundRect">
            <a:avLst>
              <a:gd name="adj" fmla="val 0"/>
            </a:avLst>
          </a:prstGeom>
          <a:gradFill>
            <a:gsLst>
              <a:gs pos="0">
                <a:schemeClr val="accent1"/>
              </a:gs>
              <a:gs pos="100000">
                <a:schemeClr val="accent2"/>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E25CB35-1951-4C7D-9F37-2B46B1606E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5173" y="846666"/>
            <a:ext cx="9723497" cy="5469467"/>
          </a:xfrm>
          <a:prstGeom prst="rect">
            <a:avLst/>
          </a:prstGeom>
        </p:spPr>
      </p:pic>
      <p:grpSp>
        <p:nvGrpSpPr>
          <p:cNvPr id="7" name="Group 6">
            <a:extLst>
              <a:ext uri="{FF2B5EF4-FFF2-40B4-BE49-F238E27FC236}">
                <a16:creationId xmlns:a16="http://schemas.microsoft.com/office/drawing/2014/main" id="{170D78A9-EFC4-4112-8057-0A688BCDB300}"/>
              </a:ext>
            </a:extLst>
          </p:cNvPr>
          <p:cNvGrpSpPr/>
          <p:nvPr/>
        </p:nvGrpSpPr>
        <p:grpSpPr>
          <a:xfrm>
            <a:off x="197419" y="255843"/>
            <a:ext cx="573206" cy="206693"/>
            <a:chOff x="122830" y="191069"/>
            <a:chExt cx="573206" cy="206693"/>
          </a:xfrm>
          <a:solidFill>
            <a:schemeClr val="accent1"/>
          </a:solidFill>
        </p:grpSpPr>
        <p:sp>
          <p:nvSpPr>
            <p:cNvPr id="8" name="Rectangle 7">
              <a:extLst>
                <a:ext uri="{FF2B5EF4-FFF2-40B4-BE49-F238E27FC236}">
                  <a16:creationId xmlns:a16="http://schemas.microsoft.com/office/drawing/2014/main" id="{E750DBC5-2DC0-4A9D-BC63-D9460C2F0EE8}"/>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3F3223D-8051-4F66-9717-75382067C046}"/>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EB6B497-7707-477D-93B8-87C31EB7FC0A}"/>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 name="Straight Connector 10">
            <a:extLst>
              <a:ext uri="{FF2B5EF4-FFF2-40B4-BE49-F238E27FC236}">
                <a16:creationId xmlns:a16="http://schemas.microsoft.com/office/drawing/2014/main" id="{ED881A77-6562-4137-8C05-C346BDE5A670}"/>
              </a:ext>
            </a:extLst>
          </p:cNvPr>
          <p:cNvCxnSpPr>
            <a:cxnSpLocks/>
          </p:cNvCxnSpPr>
          <p:nvPr/>
        </p:nvCxnSpPr>
        <p:spPr>
          <a:xfrm>
            <a:off x="374129" y="647888"/>
            <a:ext cx="0" cy="142209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088EE23-99E0-4BA4-A12D-AD18D74A7129}"/>
              </a:ext>
            </a:extLst>
          </p:cNvPr>
          <p:cNvGrpSpPr/>
          <p:nvPr/>
        </p:nvGrpSpPr>
        <p:grpSpPr>
          <a:xfrm>
            <a:off x="640616" y="1392045"/>
            <a:ext cx="3807048" cy="1262713"/>
            <a:chOff x="798384" y="1095456"/>
            <a:chExt cx="3807048" cy="1262713"/>
          </a:xfrm>
        </p:grpSpPr>
        <p:sp>
          <p:nvSpPr>
            <p:cNvPr id="18" name="TextBox 17">
              <a:extLst>
                <a:ext uri="{FF2B5EF4-FFF2-40B4-BE49-F238E27FC236}">
                  <a16:creationId xmlns:a16="http://schemas.microsoft.com/office/drawing/2014/main" id="{D1256D31-4708-4AC6-91D6-82C33C8EA7BF}"/>
                </a:ext>
              </a:extLst>
            </p:cNvPr>
            <p:cNvSpPr txBox="1"/>
            <p:nvPr/>
          </p:nvSpPr>
          <p:spPr>
            <a:xfrm>
              <a:off x="798384" y="1233956"/>
              <a:ext cx="380516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Mockup</a:t>
              </a:r>
            </a:p>
          </p:txBody>
        </p:sp>
        <p:sp>
          <p:nvSpPr>
            <p:cNvPr id="19" name="TextBox 18">
              <a:extLst>
                <a:ext uri="{FF2B5EF4-FFF2-40B4-BE49-F238E27FC236}">
                  <a16:creationId xmlns:a16="http://schemas.microsoft.com/office/drawing/2014/main" id="{09BFA7BC-249B-41EF-9210-DDBF52FDC643}"/>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0" name="TextBox 19">
              <a:extLst>
                <a:ext uri="{FF2B5EF4-FFF2-40B4-BE49-F238E27FC236}">
                  <a16:creationId xmlns:a16="http://schemas.microsoft.com/office/drawing/2014/main" id="{44394092-0A2F-42A4-B98B-698D59A4D4ED}"/>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14" name="TextBox 13">
            <a:extLst>
              <a:ext uri="{FF2B5EF4-FFF2-40B4-BE49-F238E27FC236}">
                <a16:creationId xmlns:a16="http://schemas.microsoft.com/office/drawing/2014/main" id="{55CCBC64-3775-4803-826C-803A37C8A726}"/>
              </a:ext>
            </a:extLst>
          </p:cNvPr>
          <p:cNvSpPr txBox="1"/>
          <p:nvPr/>
        </p:nvSpPr>
        <p:spPr>
          <a:xfrm>
            <a:off x="640616" y="3055697"/>
            <a:ext cx="4860298"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21" name="Freeform 182">
            <a:extLst>
              <a:ext uri="{FF2B5EF4-FFF2-40B4-BE49-F238E27FC236}">
                <a16:creationId xmlns:a16="http://schemas.microsoft.com/office/drawing/2014/main" id="{D6A0591D-6361-43B5-9336-07DCFBF7F4DC}"/>
              </a:ext>
            </a:extLst>
          </p:cNvPr>
          <p:cNvSpPr>
            <a:spLocks noChangeArrowheads="1"/>
          </p:cNvSpPr>
          <p:nvPr/>
        </p:nvSpPr>
        <p:spPr bwMode="auto">
          <a:xfrm>
            <a:off x="3193874" y="4678763"/>
            <a:ext cx="410537" cy="410539"/>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accent2"/>
          </a:solidFill>
          <a:ln>
            <a:noFill/>
          </a:ln>
          <a:effectLst/>
          <a:extLst/>
        </p:spPr>
        <p:txBody>
          <a:bodyPr wrap="none" lIns="91408" tIns="45704" rIns="91408" bIns="45704" anchor="ctr"/>
          <a:lstStyle/>
          <a:p>
            <a:endParaRPr lang="en-US" sz="2700"/>
          </a:p>
        </p:txBody>
      </p:sp>
      <p:sp>
        <p:nvSpPr>
          <p:cNvPr id="22" name="Freeform 200">
            <a:extLst>
              <a:ext uri="{FF2B5EF4-FFF2-40B4-BE49-F238E27FC236}">
                <a16:creationId xmlns:a16="http://schemas.microsoft.com/office/drawing/2014/main" id="{82E1EF49-9A47-4EB8-A57A-B8D5529710E2}"/>
              </a:ext>
            </a:extLst>
          </p:cNvPr>
          <p:cNvSpPr>
            <a:spLocks noChangeArrowheads="1"/>
          </p:cNvSpPr>
          <p:nvPr/>
        </p:nvSpPr>
        <p:spPr bwMode="auto">
          <a:xfrm>
            <a:off x="770625" y="4688983"/>
            <a:ext cx="410540" cy="390098"/>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chemeClr val="accent1"/>
          </a:solidFill>
          <a:ln>
            <a:noFill/>
          </a:ln>
          <a:effectLst/>
          <a:extLst/>
        </p:spPr>
        <p:txBody>
          <a:bodyPr wrap="none" lIns="91408" tIns="45704" rIns="91408" bIns="45704" anchor="ctr"/>
          <a:lstStyle/>
          <a:p>
            <a:endParaRPr lang="en-US" sz="2700"/>
          </a:p>
        </p:txBody>
      </p:sp>
      <p:sp>
        <p:nvSpPr>
          <p:cNvPr id="23" name="TextBox 22">
            <a:extLst>
              <a:ext uri="{FF2B5EF4-FFF2-40B4-BE49-F238E27FC236}">
                <a16:creationId xmlns:a16="http://schemas.microsoft.com/office/drawing/2014/main" id="{1D5B46B5-C877-4C37-A888-BE2E166493E2}"/>
              </a:ext>
            </a:extLst>
          </p:cNvPr>
          <p:cNvSpPr txBox="1"/>
          <p:nvPr/>
        </p:nvSpPr>
        <p:spPr>
          <a:xfrm>
            <a:off x="1301579" y="4440609"/>
            <a:ext cx="1891202"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24" name="TextBox 23">
            <a:extLst>
              <a:ext uri="{FF2B5EF4-FFF2-40B4-BE49-F238E27FC236}">
                <a16:creationId xmlns:a16="http://schemas.microsoft.com/office/drawing/2014/main" id="{47024928-C2D2-44DD-A23A-CBE960797C25}"/>
              </a:ext>
            </a:extLst>
          </p:cNvPr>
          <p:cNvSpPr txBox="1"/>
          <p:nvPr/>
        </p:nvSpPr>
        <p:spPr>
          <a:xfrm>
            <a:off x="3801516" y="4440609"/>
            <a:ext cx="1891202"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25" name="Flowchart: Terminator 24">
            <a:extLst>
              <a:ext uri="{FF2B5EF4-FFF2-40B4-BE49-F238E27FC236}">
                <a16:creationId xmlns:a16="http://schemas.microsoft.com/office/drawing/2014/main" id="{711054CD-9759-4E04-9D02-CF73E4FEFB48}"/>
              </a:ext>
            </a:extLst>
          </p:cNvPr>
          <p:cNvSpPr/>
          <p:nvPr/>
        </p:nvSpPr>
        <p:spPr>
          <a:xfrm>
            <a:off x="770625" y="5659747"/>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1" name="Picture Placeholder 30">
            <a:extLst>
              <a:ext uri="{FF2B5EF4-FFF2-40B4-BE49-F238E27FC236}">
                <a16:creationId xmlns:a16="http://schemas.microsoft.com/office/drawing/2014/main" id="{15686BDF-3B13-4218-A4B1-1251B53FF0D1}"/>
              </a:ext>
            </a:extLst>
          </p:cNvPr>
          <p:cNvSpPr>
            <a:spLocks noGrp="1"/>
          </p:cNvSpPr>
          <p:nvPr>
            <p:ph type="pic" sz="quarter" idx="10"/>
          </p:nvPr>
        </p:nvSpPr>
        <p:spPr/>
      </p:sp>
    </p:spTree>
    <p:extLst>
      <p:ext uri="{BB962C8B-B14F-4D97-AF65-F5344CB8AC3E}">
        <p14:creationId xmlns:p14="http://schemas.microsoft.com/office/powerpoint/2010/main" val="28808178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A525121A-F053-47E4-9A8E-C1C2F806E4A8}"/>
              </a:ext>
            </a:extLst>
          </p:cNvPr>
          <p:cNvSpPr>
            <a:spLocks noGrp="1"/>
          </p:cNvSpPr>
          <p:nvPr>
            <p:ph type="pic" sz="quarter" idx="10"/>
          </p:nvPr>
        </p:nvSpPr>
        <p:spPr/>
      </p:sp>
      <p:pic>
        <p:nvPicPr>
          <p:cNvPr id="5" name="Picture 4">
            <a:extLst>
              <a:ext uri="{FF2B5EF4-FFF2-40B4-BE49-F238E27FC236}">
                <a16:creationId xmlns:a16="http://schemas.microsoft.com/office/drawing/2014/main" id="{E4BE3D0F-E0E8-4737-B0D9-B727C89B7A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822" y="1860197"/>
            <a:ext cx="8925388" cy="5020531"/>
          </a:xfrm>
          <a:prstGeom prst="rect">
            <a:avLst/>
          </a:prstGeom>
        </p:spPr>
      </p:pic>
      <p:grpSp>
        <p:nvGrpSpPr>
          <p:cNvPr id="7" name="Group 6">
            <a:extLst>
              <a:ext uri="{FF2B5EF4-FFF2-40B4-BE49-F238E27FC236}">
                <a16:creationId xmlns:a16="http://schemas.microsoft.com/office/drawing/2014/main" id="{70CBD121-7ECE-48CE-A33D-6ACD0DB0C920}"/>
              </a:ext>
            </a:extLst>
          </p:cNvPr>
          <p:cNvGrpSpPr/>
          <p:nvPr/>
        </p:nvGrpSpPr>
        <p:grpSpPr>
          <a:xfrm>
            <a:off x="197419" y="255843"/>
            <a:ext cx="573206" cy="206693"/>
            <a:chOff x="122830" y="191069"/>
            <a:chExt cx="573206" cy="206693"/>
          </a:xfrm>
          <a:solidFill>
            <a:schemeClr val="accent1"/>
          </a:solidFill>
        </p:grpSpPr>
        <p:sp>
          <p:nvSpPr>
            <p:cNvPr id="8" name="Rectangle 7">
              <a:extLst>
                <a:ext uri="{FF2B5EF4-FFF2-40B4-BE49-F238E27FC236}">
                  <a16:creationId xmlns:a16="http://schemas.microsoft.com/office/drawing/2014/main" id="{B724864A-F7D4-454C-B9FB-451575C77F09}"/>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BC9805D-8537-47FA-BDA2-5B87B2D2557B}"/>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EAC156D-014B-4FDC-9698-068DFA6657BB}"/>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 name="Straight Connector 10">
            <a:extLst>
              <a:ext uri="{FF2B5EF4-FFF2-40B4-BE49-F238E27FC236}">
                <a16:creationId xmlns:a16="http://schemas.microsoft.com/office/drawing/2014/main" id="{A3C14279-26BC-437E-B60B-DDD7691A0D2D}"/>
              </a:ext>
            </a:extLst>
          </p:cNvPr>
          <p:cNvCxnSpPr>
            <a:cxnSpLocks/>
          </p:cNvCxnSpPr>
          <p:nvPr/>
        </p:nvCxnSpPr>
        <p:spPr>
          <a:xfrm>
            <a:off x="374129" y="647888"/>
            <a:ext cx="0" cy="107381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B46CB9FD-3D4F-424B-BE57-BEB7566B16EB}"/>
              </a:ext>
            </a:extLst>
          </p:cNvPr>
          <p:cNvGrpSpPr/>
          <p:nvPr/>
        </p:nvGrpSpPr>
        <p:grpSpPr>
          <a:xfrm>
            <a:off x="770625" y="1043760"/>
            <a:ext cx="3807048" cy="1262713"/>
            <a:chOff x="798384" y="1095456"/>
            <a:chExt cx="3807048" cy="1262713"/>
          </a:xfrm>
        </p:grpSpPr>
        <p:sp>
          <p:nvSpPr>
            <p:cNvPr id="13" name="TextBox 12">
              <a:extLst>
                <a:ext uri="{FF2B5EF4-FFF2-40B4-BE49-F238E27FC236}">
                  <a16:creationId xmlns:a16="http://schemas.microsoft.com/office/drawing/2014/main" id="{EBF27200-B5F7-4C81-AA4B-22C6B724E7F8}"/>
                </a:ext>
              </a:extLst>
            </p:cNvPr>
            <p:cNvSpPr txBox="1"/>
            <p:nvPr/>
          </p:nvSpPr>
          <p:spPr>
            <a:xfrm>
              <a:off x="798384" y="1233956"/>
              <a:ext cx="380516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Mockup</a:t>
              </a:r>
            </a:p>
          </p:txBody>
        </p:sp>
        <p:sp>
          <p:nvSpPr>
            <p:cNvPr id="14" name="TextBox 13">
              <a:extLst>
                <a:ext uri="{FF2B5EF4-FFF2-40B4-BE49-F238E27FC236}">
                  <a16:creationId xmlns:a16="http://schemas.microsoft.com/office/drawing/2014/main" id="{237686BF-5887-4DD6-A4C1-57CDE73DE9E1}"/>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5" name="TextBox 14">
              <a:extLst>
                <a:ext uri="{FF2B5EF4-FFF2-40B4-BE49-F238E27FC236}">
                  <a16:creationId xmlns:a16="http://schemas.microsoft.com/office/drawing/2014/main" id="{FE4DDDDC-C654-4DF0-BF08-30535A15A5BB}"/>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16" name="TextBox 15">
            <a:extLst>
              <a:ext uri="{FF2B5EF4-FFF2-40B4-BE49-F238E27FC236}">
                <a16:creationId xmlns:a16="http://schemas.microsoft.com/office/drawing/2014/main" id="{15764903-15F6-4613-927E-6925D312AED9}"/>
              </a:ext>
            </a:extLst>
          </p:cNvPr>
          <p:cNvSpPr txBox="1"/>
          <p:nvPr/>
        </p:nvSpPr>
        <p:spPr>
          <a:xfrm>
            <a:off x="5370287" y="1416774"/>
            <a:ext cx="5809544"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24" name="Shape 5785">
            <a:extLst>
              <a:ext uri="{FF2B5EF4-FFF2-40B4-BE49-F238E27FC236}">
                <a16:creationId xmlns:a16="http://schemas.microsoft.com/office/drawing/2014/main" id="{18CA4870-FBA3-4CE8-B087-624BC51CCE9A}"/>
              </a:ext>
            </a:extLst>
          </p:cNvPr>
          <p:cNvSpPr/>
          <p:nvPr/>
        </p:nvSpPr>
        <p:spPr>
          <a:xfrm>
            <a:off x="5888066" y="2730624"/>
            <a:ext cx="373408" cy="413526"/>
          </a:xfrm>
          <a:custGeom>
            <a:avLst/>
            <a:gdLst/>
            <a:ahLst/>
            <a:cxnLst>
              <a:cxn ang="0">
                <a:pos x="wd2" y="hd2"/>
              </a:cxn>
              <a:cxn ang="5400000">
                <a:pos x="wd2" y="hd2"/>
              </a:cxn>
              <a:cxn ang="10800000">
                <a:pos x="wd2" y="hd2"/>
              </a:cxn>
              <a:cxn ang="16200000">
                <a:pos x="wd2" y="hd2"/>
              </a:cxn>
            </a:cxnLst>
            <a:rect l="0" t="0" r="r" b="b"/>
            <a:pathLst>
              <a:path w="21600" h="21600" extrusionOk="0">
                <a:moveTo>
                  <a:pt x="17743" y="21600"/>
                </a:moveTo>
                <a:cubicBezTo>
                  <a:pt x="3857" y="21600"/>
                  <a:pt x="3857" y="21600"/>
                  <a:pt x="3857" y="21600"/>
                </a:cubicBezTo>
                <a:cubicBezTo>
                  <a:pt x="1543" y="21600"/>
                  <a:pt x="0" y="20206"/>
                  <a:pt x="0" y="18116"/>
                </a:cubicBezTo>
                <a:cubicBezTo>
                  <a:pt x="0" y="14981"/>
                  <a:pt x="771" y="10103"/>
                  <a:pt x="5400" y="10103"/>
                </a:cubicBezTo>
                <a:cubicBezTo>
                  <a:pt x="5786" y="10103"/>
                  <a:pt x="7714" y="11845"/>
                  <a:pt x="10800" y="11845"/>
                </a:cubicBezTo>
                <a:cubicBezTo>
                  <a:pt x="13886" y="11845"/>
                  <a:pt x="15814" y="10103"/>
                  <a:pt x="16200" y="10103"/>
                </a:cubicBezTo>
                <a:cubicBezTo>
                  <a:pt x="20829" y="10103"/>
                  <a:pt x="21600" y="14981"/>
                  <a:pt x="21600" y="18116"/>
                </a:cubicBezTo>
                <a:cubicBezTo>
                  <a:pt x="21600" y="20206"/>
                  <a:pt x="20057" y="21600"/>
                  <a:pt x="17743" y="21600"/>
                </a:cubicBezTo>
                <a:close/>
                <a:moveTo>
                  <a:pt x="10800" y="10800"/>
                </a:moveTo>
                <a:cubicBezTo>
                  <a:pt x="7714" y="10800"/>
                  <a:pt x="5014" y="8361"/>
                  <a:pt x="5014" y="5574"/>
                </a:cubicBezTo>
                <a:cubicBezTo>
                  <a:pt x="5014" y="2439"/>
                  <a:pt x="7714" y="0"/>
                  <a:pt x="10800" y="0"/>
                </a:cubicBezTo>
                <a:cubicBezTo>
                  <a:pt x="14271" y="0"/>
                  <a:pt x="16586" y="2439"/>
                  <a:pt x="16586" y="5574"/>
                </a:cubicBezTo>
                <a:cubicBezTo>
                  <a:pt x="16586" y="8361"/>
                  <a:pt x="14271" y="10800"/>
                  <a:pt x="10800" y="10800"/>
                </a:cubicBezTo>
                <a:close/>
              </a:path>
            </a:pathLst>
          </a:custGeom>
          <a:solidFill>
            <a:schemeClr val="accent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25" name="Shape 5303">
            <a:extLst>
              <a:ext uri="{FF2B5EF4-FFF2-40B4-BE49-F238E27FC236}">
                <a16:creationId xmlns:a16="http://schemas.microsoft.com/office/drawing/2014/main" id="{7995CF97-2D16-4527-9A90-541EFB2FE6A1}"/>
              </a:ext>
            </a:extLst>
          </p:cNvPr>
          <p:cNvSpPr/>
          <p:nvPr/>
        </p:nvSpPr>
        <p:spPr>
          <a:xfrm>
            <a:off x="6688681" y="3880339"/>
            <a:ext cx="490263" cy="365163"/>
          </a:xfrm>
          <a:custGeom>
            <a:avLst/>
            <a:gdLst/>
            <a:ahLst/>
            <a:cxnLst>
              <a:cxn ang="0">
                <a:pos x="wd2" y="hd2"/>
              </a:cxn>
              <a:cxn ang="5400000">
                <a:pos x="wd2" y="hd2"/>
              </a:cxn>
              <a:cxn ang="10800000">
                <a:pos x="wd2" y="hd2"/>
              </a:cxn>
              <a:cxn ang="16200000">
                <a:pos x="wd2" y="hd2"/>
              </a:cxn>
            </a:cxnLst>
            <a:rect l="0" t="0" r="r" b="b"/>
            <a:pathLst>
              <a:path w="21600" h="21600" extrusionOk="0">
                <a:moveTo>
                  <a:pt x="17731" y="9936"/>
                </a:moveTo>
                <a:cubicBezTo>
                  <a:pt x="8060" y="9936"/>
                  <a:pt x="8060" y="9936"/>
                  <a:pt x="8060" y="9936"/>
                </a:cubicBezTo>
                <a:cubicBezTo>
                  <a:pt x="6448" y="9936"/>
                  <a:pt x="4836" y="11232"/>
                  <a:pt x="3869" y="12528"/>
                </a:cubicBezTo>
                <a:cubicBezTo>
                  <a:pt x="0" y="18576"/>
                  <a:pt x="0" y="18576"/>
                  <a:pt x="0" y="18576"/>
                </a:cubicBezTo>
                <a:cubicBezTo>
                  <a:pt x="0" y="18576"/>
                  <a:pt x="0" y="18576"/>
                  <a:pt x="0" y="18576"/>
                </a:cubicBezTo>
                <a:cubicBezTo>
                  <a:pt x="0" y="18576"/>
                  <a:pt x="0" y="18576"/>
                  <a:pt x="0" y="18144"/>
                </a:cubicBezTo>
                <a:cubicBezTo>
                  <a:pt x="0" y="3456"/>
                  <a:pt x="0" y="3456"/>
                  <a:pt x="0" y="3456"/>
                </a:cubicBezTo>
                <a:cubicBezTo>
                  <a:pt x="0" y="1728"/>
                  <a:pt x="967" y="0"/>
                  <a:pt x="2579" y="0"/>
                </a:cubicBezTo>
                <a:cubicBezTo>
                  <a:pt x="6125" y="0"/>
                  <a:pt x="6125" y="0"/>
                  <a:pt x="6125" y="0"/>
                </a:cubicBezTo>
                <a:cubicBezTo>
                  <a:pt x="7737" y="0"/>
                  <a:pt x="8704" y="1728"/>
                  <a:pt x="8704" y="3456"/>
                </a:cubicBezTo>
                <a:cubicBezTo>
                  <a:pt x="8704" y="3888"/>
                  <a:pt x="8704" y="3888"/>
                  <a:pt x="8704" y="3888"/>
                </a:cubicBezTo>
                <a:cubicBezTo>
                  <a:pt x="15152" y="3888"/>
                  <a:pt x="15152" y="3888"/>
                  <a:pt x="15152" y="3888"/>
                </a:cubicBezTo>
                <a:cubicBezTo>
                  <a:pt x="16442" y="3888"/>
                  <a:pt x="17731" y="5616"/>
                  <a:pt x="17731" y="7344"/>
                </a:cubicBezTo>
                <a:lnTo>
                  <a:pt x="17731" y="9936"/>
                </a:lnTo>
                <a:close/>
                <a:moveTo>
                  <a:pt x="21278" y="13824"/>
                </a:moveTo>
                <a:cubicBezTo>
                  <a:pt x="17409" y="19872"/>
                  <a:pt x="17409" y="19872"/>
                  <a:pt x="17409" y="19872"/>
                </a:cubicBezTo>
                <a:cubicBezTo>
                  <a:pt x="16764" y="20736"/>
                  <a:pt x="15152" y="21600"/>
                  <a:pt x="14185" y="21600"/>
                </a:cubicBezTo>
                <a:cubicBezTo>
                  <a:pt x="1612" y="21600"/>
                  <a:pt x="1612" y="21600"/>
                  <a:pt x="1612" y="21600"/>
                </a:cubicBezTo>
                <a:cubicBezTo>
                  <a:pt x="1290" y="21600"/>
                  <a:pt x="645" y="21600"/>
                  <a:pt x="645" y="20736"/>
                </a:cubicBezTo>
                <a:cubicBezTo>
                  <a:pt x="645" y="20736"/>
                  <a:pt x="967" y="20304"/>
                  <a:pt x="967" y="19872"/>
                </a:cubicBezTo>
                <a:cubicBezTo>
                  <a:pt x="4836" y="13824"/>
                  <a:pt x="4836" y="13824"/>
                  <a:pt x="4836" y="13824"/>
                </a:cubicBezTo>
                <a:cubicBezTo>
                  <a:pt x="5803" y="12528"/>
                  <a:pt x="7093" y="12096"/>
                  <a:pt x="8060" y="12096"/>
                </a:cubicBezTo>
                <a:cubicBezTo>
                  <a:pt x="20633" y="12096"/>
                  <a:pt x="20633" y="12096"/>
                  <a:pt x="20633" y="12096"/>
                </a:cubicBezTo>
                <a:cubicBezTo>
                  <a:pt x="20955" y="12096"/>
                  <a:pt x="21600" y="12096"/>
                  <a:pt x="21600" y="12960"/>
                </a:cubicBezTo>
                <a:cubicBezTo>
                  <a:pt x="21600" y="12960"/>
                  <a:pt x="21278" y="13392"/>
                  <a:pt x="21278" y="13824"/>
                </a:cubicBezTo>
                <a:close/>
              </a:path>
            </a:pathLst>
          </a:custGeom>
          <a:solidFill>
            <a:schemeClr val="accent2"/>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26" name="Shape 5321">
            <a:extLst>
              <a:ext uri="{FF2B5EF4-FFF2-40B4-BE49-F238E27FC236}">
                <a16:creationId xmlns:a16="http://schemas.microsoft.com/office/drawing/2014/main" id="{FE18022F-818D-4864-B4FB-B09467D52BA8}"/>
              </a:ext>
            </a:extLst>
          </p:cNvPr>
          <p:cNvSpPr/>
          <p:nvPr/>
        </p:nvSpPr>
        <p:spPr>
          <a:xfrm>
            <a:off x="7410832" y="4874088"/>
            <a:ext cx="472395" cy="380963"/>
          </a:xfrm>
          <a:custGeom>
            <a:avLst/>
            <a:gdLst/>
            <a:ahLst/>
            <a:cxnLst>
              <a:cxn ang="0">
                <a:pos x="wd2" y="hd2"/>
              </a:cxn>
              <a:cxn ang="5400000">
                <a:pos x="wd2" y="hd2"/>
              </a:cxn>
              <a:cxn ang="10800000">
                <a:pos x="wd2" y="hd2"/>
              </a:cxn>
              <a:cxn ang="16200000">
                <a:pos x="wd2" y="hd2"/>
              </a:cxn>
            </a:cxnLst>
            <a:rect l="0" t="0" r="r" b="b"/>
            <a:pathLst>
              <a:path w="21600" h="21600" extrusionOk="0">
                <a:moveTo>
                  <a:pt x="20842" y="12678"/>
                </a:moveTo>
                <a:cubicBezTo>
                  <a:pt x="20842" y="12678"/>
                  <a:pt x="20463" y="12678"/>
                  <a:pt x="20463" y="12678"/>
                </a:cubicBezTo>
                <a:cubicBezTo>
                  <a:pt x="20463" y="12678"/>
                  <a:pt x="20463" y="12678"/>
                  <a:pt x="20463" y="12678"/>
                </a:cubicBezTo>
                <a:cubicBezTo>
                  <a:pt x="20463" y="12678"/>
                  <a:pt x="20084" y="12678"/>
                  <a:pt x="20084" y="12678"/>
                </a:cubicBezTo>
                <a:cubicBezTo>
                  <a:pt x="10611" y="2817"/>
                  <a:pt x="10611" y="2817"/>
                  <a:pt x="10611" y="2817"/>
                </a:cubicBezTo>
                <a:cubicBezTo>
                  <a:pt x="1516" y="12678"/>
                  <a:pt x="1516" y="12678"/>
                  <a:pt x="1516" y="12678"/>
                </a:cubicBezTo>
                <a:cubicBezTo>
                  <a:pt x="1516" y="12678"/>
                  <a:pt x="1137" y="12678"/>
                  <a:pt x="1137" y="12678"/>
                </a:cubicBezTo>
                <a:cubicBezTo>
                  <a:pt x="1137" y="12678"/>
                  <a:pt x="758" y="12678"/>
                  <a:pt x="758" y="12678"/>
                </a:cubicBezTo>
                <a:cubicBezTo>
                  <a:pt x="0" y="11270"/>
                  <a:pt x="0" y="11270"/>
                  <a:pt x="0" y="11270"/>
                </a:cubicBezTo>
                <a:cubicBezTo>
                  <a:pt x="0" y="11270"/>
                  <a:pt x="0" y="10800"/>
                  <a:pt x="0" y="10800"/>
                </a:cubicBezTo>
                <a:cubicBezTo>
                  <a:pt x="9853" y="470"/>
                  <a:pt x="9853" y="470"/>
                  <a:pt x="9853" y="470"/>
                </a:cubicBezTo>
                <a:cubicBezTo>
                  <a:pt x="10232" y="0"/>
                  <a:pt x="11368" y="0"/>
                  <a:pt x="11747" y="470"/>
                </a:cubicBezTo>
                <a:cubicBezTo>
                  <a:pt x="15158" y="3757"/>
                  <a:pt x="15158" y="3757"/>
                  <a:pt x="15158" y="3757"/>
                </a:cubicBezTo>
                <a:cubicBezTo>
                  <a:pt x="15158" y="470"/>
                  <a:pt x="15158" y="470"/>
                  <a:pt x="15158" y="470"/>
                </a:cubicBezTo>
                <a:cubicBezTo>
                  <a:pt x="15158" y="470"/>
                  <a:pt x="15158" y="0"/>
                  <a:pt x="15537" y="0"/>
                </a:cubicBezTo>
                <a:cubicBezTo>
                  <a:pt x="18189" y="0"/>
                  <a:pt x="18189" y="0"/>
                  <a:pt x="18189" y="0"/>
                </a:cubicBezTo>
                <a:cubicBezTo>
                  <a:pt x="18568" y="0"/>
                  <a:pt x="18568" y="470"/>
                  <a:pt x="18568" y="470"/>
                </a:cubicBezTo>
                <a:cubicBezTo>
                  <a:pt x="18568" y="7513"/>
                  <a:pt x="18568" y="7513"/>
                  <a:pt x="18568" y="7513"/>
                </a:cubicBezTo>
                <a:cubicBezTo>
                  <a:pt x="21600" y="10800"/>
                  <a:pt x="21600" y="10800"/>
                  <a:pt x="21600" y="10800"/>
                </a:cubicBezTo>
                <a:cubicBezTo>
                  <a:pt x="21600" y="10800"/>
                  <a:pt x="21600" y="11270"/>
                  <a:pt x="21600" y="11270"/>
                </a:cubicBezTo>
                <a:lnTo>
                  <a:pt x="20842" y="12678"/>
                </a:lnTo>
                <a:close/>
                <a:moveTo>
                  <a:pt x="18568" y="20661"/>
                </a:moveTo>
                <a:cubicBezTo>
                  <a:pt x="18568" y="21130"/>
                  <a:pt x="18189" y="21600"/>
                  <a:pt x="17811" y="21600"/>
                </a:cubicBezTo>
                <a:cubicBezTo>
                  <a:pt x="12505" y="21600"/>
                  <a:pt x="12505" y="21600"/>
                  <a:pt x="12505" y="21600"/>
                </a:cubicBezTo>
                <a:cubicBezTo>
                  <a:pt x="12505" y="15026"/>
                  <a:pt x="12505" y="15026"/>
                  <a:pt x="12505" y="15026"/>
                </a:cubicBezTo>
                <a:cubicBezTo>
                  <a:pt x="9095" y="15026"/>
                  <a:pt x="9095" y="15026"/>
                  <a:pt x="9095" y="15026"/>
                </a:cubicBezTo>
                <a:cubicBezTo>
                  <a:pt x="9095" y="21600"/>
                  <a:pt x="9095" y="21600"/>
                  <a:pt x="9095" y="21600"/>
                </a:cubicBezTo>
                <a:cubicBezTo>
                  <a:pt x="3789" y="21600"/>
                  <a:pt x="3789" y="21600"/>
                  <a:pt x="3789" y="21600"/>
                </a:cubicBezTo>
                <a:cubicBezTo>
                  <a:pt x="3411" y="21600"/>
                  <a:pt x="3032" y="21130"/>
                  <a:pt x="3032" y="20661"/>
                </a:cubicBezTo>
                <a:cubicBezTo>
                  <a:pt x="3032" y="12678"/>
                  <a:pt x="3032" y="12678"/>
                  <a:pt x="3032" y="12678"/>
                </a:cubicBezTo>
                <a:cubicBezTo>
                  <a:pt x="3032" y="12678"/>
                  <a:pt x="3032" y="12209"/>
                  <a:pt x="3032" y="12209"/>
                </a:cubicBezTo>
                <a:cubicBezTo>
                  <a:pt x="10611" y="4226"/>
                  <a:pt x="10611" y="4226"/>
                  <a:pt x="10611" y="4226"/>
                </a:cubicBezTo>
                <a:cubicBezTo>
                  <a:pt x="18568" y="12209"/>
                  <a:pt x="18568" y="12209"/>
                  <a:pt x="18568" y="12209"/>
                </a:cubicBezTo>
                <a:cubicBezTo>
                  <a:pt x="18568" y="12209"/>
                  <a:pt x="18568" y="12678"/>
                  <a:pt x="18568" y="12678"/>
                </a:cubicBezTo>
                <a:lnTo>
                  <a:pt x="18568" y="20661"/>
                </a:lnTo>
                <a:close/>
              </a:path>
            </a:pathLst>
          </a:custGeom>
          <a:solidFill>
            <a:schemeClr val="accent3"/>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28" name="TextBox 27">
            <a:extLst>
              <a:ext uri="{FF2B5EF4-FFF2-40B4-BE49-F238E27FC236}">
                <a16:creationId xmlns:a16="http://schemas.microsoft.com/office/drawing/2014/main" id="{0C0DF1B5-EF03-402F-B8F7-C4C6A0ABDF20}"/>
              </a:ext>
            </a:extLst>
          </p:cNvPr>
          <p:cNvSpPr txBox="1"/>
          <p:nvPr/>
        </p:nvSpPr>
        <p:spPr>
          <a:xfrm>
            <a:off x="6531427" y="2654353"/>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29" name="TextBox 28">
            <a:extLst>
              <a:ext uri="{FF2B5EF4-FFF2-40B4-BE49-F238E27FC236}">
                <a16:creationId xmlns:a16="http://schemas.microsoft.com/office/drawing/2014/main" id="{1F60A35D-76CC-4214-81C7-01D8F103B691}"/>
              </a:ext>
            </a:extLst>
          </p:cNvPr>
          <p:cNvSpPr txBox="1"/>
          <p:nvPr/>
        </p:nvSpPr>
        <p:spPr>
          <a:xfrm>
            <a:off x="6531427" y="2843058"/>
            <a:ext cx="4648404"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30" name="TextBox 29">
            <a:extLst>
              <a:ext uri="{FF2B5EF4-FFF2-40B4-BE49-F238E27FC236}">
                <a16:creationId xmlns:a16="http://schemas.microsoft.com/office/drawing/2014/main" id="{B2F1BD6C-AD41-464D-B65F-061B07311914}"/>
              </a:ext>
            </a:extLst>
          </p:cNvPr>
          <p:cNvSpPr txBox="1"/>
          <p:nvPr/>
        </p:nvSpPr>
        <p:spPr>
          <a:xfrm>
            <a:off x="7410832" y="3685462"/>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31" name="TextBox 30">
            <a:extLst>
              <a:ext uri="{FF2B5EF4-FFF2-40B4-BE49-F238E27FC236}">
                <a16:creationId xmlns:a16="http://schemas.microsoft.com/office/drawing/2014/main" id="{1960BB51-8CA6-4DC2-870F-0343DF16889D}"/>
              </a:ext>
            </a:extLst>
          </p:cNvPr>
          <p:cNvSpPr txBox="1"/>
          <p:nvPr/>
        </p:nvSpPr>
        <p:spPr>
          <a:xfrm>
            <a:off x="7410832" y="3874167"/>
            <a:ext cx="3800016"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32" name="TextBox 31">
            <a:extLst>
              <a:ext uri="{FF2B5EF4-FFF2-40B4-BE49-F238E27FC236}">
                <a16:creationId xmlns:a16="http://schemas.microsoft.com/office/drawing/2014/main" id="{02EA0EA6-1886-4414-902F-BCC787DA0120}"/>
              </a:ext>
            </a:extLst>
          </p:cNvPr>
          <p:cNvSpPr txBox="1"/>
          <p:nvPr/>
        </p:nvSpPr>
        <p:spPr>
          <a:xfrm>
            <a:off x="8085625" y="476677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33" name="TextBox 32">
            <a:extLst>
              <a:ext uri="{FF2B5EF4-FFF2-40B4-BE49-F238E27FC236}">
                <a16:creationId xmlns:a16="http://schemas.microsoft.com/office/drawing/2014/main" id="{A84DC8AE-6161-4610-82E8-84B710C2B088}"/>
              </a:ext>
            </a:extLst>
          </p:cNvPr>
          <p:cNvSpPr txBox="1"/>
          <p:nvPr/>
        </p:nvSpPr>
        <p:spPr>
          <a:xfrm>
            <a:off x="8085625" y="4955481"/>
            <a:ext cx="3125223"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grpSp>
        <p:nvGrpSpPr>
          <p:cNvPr id="34" name="Group 33">
            <a:extLst>
              <a:ext uri="{FF2B5EF4-FFF2-40B4-BE49-F238E27FC236}">
                <a16:creationId xmlns:a16="http://schemas.microsoft.com/office/drawing/2014/main" id="{6E6E8D99-4E84-4AAF-AD7D-EA33814AD32D}"/>
              </a:ext>
            </a:extLst>
          </p:cNvPr>
          <p:cNvGrpSpPr/>
          <p:nvPr/>
        </p:nvGrpSpPr>
        <p:grpSpPr>
          <a:xfrm>
            <a:off x="858932" y="4288629"/>
            <a:ext cx="3009124" cy="874579"/>
            <a:chOff x="4788675" y="3044278"/>
            <a:chExt cx="3009124" cy="874579"/>
          </a:xfrm>
        </p:grpSpPr>
        <p:sp>
          <p:nvSpPr>
            <p:cNvPr id="35" name="Rectangle: Rounded Corners 34">
              <a:extLst>
                <a:ext uri="{FF2B5EF4-FFF2-40B4-BE49-F238E27FC236}">
                  <a16:creationId xmlns:a16="http://schemas.microsoft.com/office/drawing/2014/main" id="{1D2B65E0-92EA-4BE5-A519-D500928498FF}"/>
                </a:ext>
              </a:extLst>
            </p:cNvPr>
            <p:cNvSpPr/>
            <p:nvPr/>
          </p:nvSpPr>
          <p:spPr>
            <a:xfrm>
              <a:off x="4788675" y="3044278"/>
              <a:ext cx="3009124" cy="874579"/>
            </a:xfrm>
            <a:prstGeom prst="roundRect">
              <a:avLst/>
            </a:prstGeom>
            <a:gradFill>
              <a:gsLst>
                <a:gs pos="0">
                  <a:schemeClr val="accent1">
                    <a:alpha val="75000"/>
                  </a:schemeClr>
                </a:gs>
                <a:gs pos="100000">
                  <a:schemeClr val="accent2"/>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4A9DB93B-D776-40B3-81DA-3849D5B20D25}"/>
                </a:ext>
              </a:extLst>
            </p:cNvPr>
            <p:cNvSpPr txBox="1"/>
            <p:nvPr/>
          </p:nvSpPr>
          <p:spPr>
            <a:xfrm>
              <a:off x="4788675" y="3096846"/>
              <a:ext cx="3009124" cy="769441"/>
            </a:xfrm>
            <a:prstGeom prst="rect">
              <a:avLst/>
            </a:prstGeom>
            <a:noFill/>
          </p:spPr>
          <p:txBody>
            <a:bodyPr wrap="square" rtlCol="0">
              <a:spAutoFit/>
            </a:bodyPr>
            <a:lstStyle/>
            <a:p>
              <a:pPr algn="ctr"/>
              <a:r>
                <a:rPr lang="en-US" sz="4400" b="1" dirty="0">
                  <a:solidFill>
                    <a:schemeClr val="bg1"/>
                  </a:solidFill>
                  <a:latin typeface="+mj-lt"/>
                  <a:ea typeface="Roboto" panose="02000000000000000000" pitchFamily="2" charset="0"/>
                  <a:cs typeface="Lato" panose="020F0502020204030203" pitchFamily="34" charset="0"/>
                </a:rPr>
                <a:t>10000$</a:t>
              </a:r>
            </a:p>
          </p:txBody>
        </p:sp>
      </p:grpSp>
    </p:spTree>
    <p:extLst>
      <p:ext uri="{BB962C8B-B14F-4D97-AF65-F5344CB8AC3E}">
        <p14:creationId xmlns:p14="http://schemas.microsoft.com/office/powerpoint/2010/main" val="31518062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3C59A6-A0B4-45FA-B6FA-13E4C2D0F2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323" y="698189"/>
            <a:ext cx="10322560" cy="5806440"/>
          </a:xfrm>
          <a:prstGeom prst="rect">
            <a:avLst/>
          </a:prstGeom>
        </p:spPr>
      </p:pic>
      <p:grpSp>
        <p:nvGrpSpPr>
          <p:cNvPr id="10" name="Group 9">
            <a:extLst>
              <a:ext uri="{FF2B5EF4-FFF2-40B4-BE49-F238E27FC236}">
                <a16:creationId xmlns:a16="http://schemas.microsoft.com/office/drawing/2014/main" id="{9D197192-F79D-458F-9E25-5E5C05EC297C}"/>
              </a:ext>
            </a:extLst>
          </p:cNvPr>
          <p:cNvGrpSpPr/>
          <p:nvPr/>
        </p:nvGrpSpPr>
        <p:grpSpPr>
          <a:xfrm>
            <a:off x="5560339" y="1353045"/>
            <a:ext cx="3807048" cy="1262713"/>
            <a:chOff x="798384" y="1095456"/>
            <a:chExt cx="3807048" cy="1262713"/>
          </a:xfrm>
        </p:grpSpPr>
        <p:sp>
          <p:nvSpPr>
            <p:cNvPr id="11" name="TextBox 10">
              <a:extLst>
                <a:ext uri="{FF2B5EF4-FFF2-40B4-BE49-F238E27FC236}">
                  <a16:creationId xmlns:a16="http://schemas.microsoft.com/office/drawing/2014/main" id="{ED4D9C53-782B-4F60-A623-7891411EAA6E}"/>
                </a:ext>
              </a:extLst>
            </p:cNvPr>
            <p:cNvSpPr txBox="1"/>
            <p:nvPr/>
          </p:nvSpPr>
          <p:spPr>
            <a:xfrm>
              <a:off x="798384" y="1233956"/>
              <a:ext cx="380516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Mockup</a:t>
              </a:r>
            </a:p>
          </p:txBody>
        </p:sp>
        <p:sp>
          <p:nvSpPr>
            <p:cNvPr id="12" name="TextBox 11">
              <a:extLst>
                <a:ext uri="{FF2B5EF4-FFF2-40B4-BE49-F238E27FC236}">
                  <a16:creationId xmlns:a16="http://schemas.microsoft.com/office/drawing/2014/main" id="{EDEF4DE4-ECEC-429D-A7B4-54E18E7EF36B}"/>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3" name="TextBox 12">
              <a:extLst>
                <a:ext uri="{FF2B5EF4-FFF2-40B4-BE49-F238E27FC236}">
                  <a16:creationId xmlns:a16="http://schemas.microsoft.com/office/drawing/2014/main" id="{F17E5BC4-6B62-448C-BEB2-E71F0D733B29}"/>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14" name="TextBox 13">
            <a:extLst>
              <a:ext uri="{FF2B5EF4-FFF2-40B4-BE49-F238E27FC236}">
                <a16:creationId xmlns:a16="http://schemas.microsoft.com/office/drawing/2014/main" id="{81527038-60C4-4FB7-A462-2014AD862B30}"/>
              </a:ext>
            </a:extLst>
          </p:cNvPr>
          <p:cNvSpPr txBox="1"/>
          <p:nvPr/>
        </p:nvSpPr>
        <p:spPr>
          <a:xfrm>
            <a:off x="5602389" y="2663666"/>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15" name="TextBox 14">
            <a:extLst>
              <a:ext uri="{FF2B5EF4-FFF2-40B4-BE49-F238E27FC236}">
                <a16:creationId xmlns:a16="http://schemas.microsoft.com/office/drawing/2014/main" id="{1265AC78-5287-45EB-83E8-E8DDD7E52D69}"/>
              </a:ext>
            </a:extLst>
          </p:cNvPr>
          <p:cNvSpPr txBox="1"/>
          <p:nvPr/>
        </p:nvSpPr>
        <p:spPr>
          <a:xfrm>
            <a:off x="7294570" y="2800424"/>
            <a:ext cx="3555931" cy="646331"/>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16" name="Straight Connector 15">
            <a:extLst>
              <a:ext uri="{FF2B5EF4-FFF2-40B4-BE49-F238E27FC236}">
                <a16:creationId xmlns:a16="http://schemas.microsoft.com/office/drawing/2014/main" id="{B69FD9AA-F828-48F6-83CE-DDA55B5F3567}"/>
              </a:ext>
            </a:extLst>
          </p:cNvPr>
          <p:cNvCxnSpPr>
            <a:cxnSpLocks/>
          </p:cNvCxnSpPr>
          <p:nvPr/>
        </p:nvCxnSpPr>
        <p:spPr>
          <a:xfrm>
            <a:off x="7174156" y="2690962"/>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315804F-09C7-4F88-8EA6-14789FE8CD43}"/>
              </a:ext>
            </a:extLst>
          </p:cNvPr>
          <p:cNvSpPr txBox="1"/>
          <p:nvPr/>
        </p:nvSpPr>
        <p:spPr>
          <a:xfrm>
            <a:off x="7964236" y="3632965"/>
            <a:ext cx="3466726"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19" name="TextBox 18">
            <a:extLst>
              <a:ext uri="{FF2B5EF4-FFF2-40B4-BE49-F238E27FC236}">
                <a16:creationId xmlns:a16="http://schemas.microsoft.com/office/drawing/2014/main" id="{00A9E7AB-F633-4F28-ABBA-4F719A73BC52}"/>
              </a:ext>
            </a:extLst>
          </p:cNvPr>
          <p:cNvSpPr txBox="1"/>
          <p:nvPr/>
        </p:nvSpPr>
        <p:spPr>
          <a:xfrm>
            <a:off x="7973434" y="4600576"/>
            <a:ext cx="3466726"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21" name="Picture Placeholder 20">
            <a:extLst>
              <a:ext uri="{FF2B5EF4-FFF2-40B4-BE49-F238E27FC236}">
                <a16:creationId xmlns:a16="http://schemas.microsoft.com/office/drawing/2014/main" id="{81863CBD-1D79-4C35-B399-2A596E26BB63}"/>
              </a:ext>
            </a:extLst>
          </p:cNvPr>
          <p:cNvSpPr>
            <a:spLocks noGrp="1"/>
          </p:cNvSpPr>
          <p:nvPr>
            <p:ph type="pic" sz="quarter" idx="10"/>
          </p:nvPr>
        </p:nvSpPr>
        <p:spPr/>
      </p:sp>
    </p:spTree>
    <p:extLst>
      <p:ext uri="{BB962C8B-B14F-4D97-AF65-F5344CB8AC3E}">
        <p14:creationId xmlns:p14="http://schemas.microsoft.com/office/powerpoint/2010/main" val="10166990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2.png">
            <a:extLst>
              <a:ext uri="{FF2B5EF4-FFF2-40B4-BE49-F238E27FC236}">
                <a16:creationId xmlns:a16="http://schemas.microsoft.com/office/drawing/2014/main" id="{957E368E-138C-4BB5-99D8-54B2FD5EBBF1}"/>
              </a:ext>
            </a:extLst>
          </p:cNvPr>
          <p:cNvPicPr>
            <a:picLocks noChangeAspect="1"/>
          </p:cNvPicPr>
          <p:nvPr/>
        </p:nvPicPr>
        <p:blipFill>
          <a:blip r:embed="rId2">
            <a:extLst/>
          </a:blip>
          <a:stretch>
            <a:fillRect/>
          </a:stretch>
        </p:blipFill>
        <p:spPr>
          <a:xfrm>
            <a:off x="-2907128" y="730986"/>
            <a:ext cx="10328765" cy="5778671"/>
          </a:xfrm>
          <a:prstGeom prst="rect">
            <a:avLst/>
          </a:prstGeom>
          <a:ln w="12700">
            <a:miter lim="400000"/>
          </a:ln>
        </p:spPr>
      </p:pic>
      <p:grpSp>
        <p:nvGrpSpPr>
          <p:cNvPr id="10" name="Group 9">
            <a:extLst>
              <a:ext uri="{FF2B5EF4-FFF2-40B4-BE49-F238E27FC236}">
                <a16:creationId xmlns:a16="http://schemas.microsoft.com/office/drawing/2014/main" id="{F8B36FAA-69EE-4BFA-8AC0-4F21C504130F}"/>
              </a:ext>
            </a:extLst>
          </p:cNvPr>
          <p:cNvGrpSpPr/>
          <p:nvPr/>
        </p:nvGrpSpPr>
        <p:grpSpPr>
          <a:xfrm>
            <a:off x="6371971" y="1514593"/>
            <a:ext cx="4412246" cy="1262713"/>
            <a:chOff x="798384" y="1095456"/>
            <a:chExt cx="4412246" cy="1262713"/>
          </a:xfrm>
        </p:grpSpPr>
        <p:sp>
          <p:nvSpPr>
            <p:cNvPr id="11" name="TextBox 10">
              <a:extLst>
                <a:ext uri="{FF2B5EF4-FFF2-40B4-BE49-F238E27FC236}">
                  <a16:creationId xmlns:a16="http://schemas.microsoft.com/office/drawing/2014/main" id="{529AD9A0-5F9D-4B6E-BA80-41E52607EBC3}"/>
                </a:ext>
              </a:extLst>
            </p:cNvPr>
            <p:cNvSpPr txBox="1"/>
            <p:nvPr/>
          </p:nvSpPr>
          <p:spPr>
            <a:xfrm>
              <a:off x="798384" y="1233956"/>
              <a:ext cx="441224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Mockup</a:t>
              </a:r>
            </a:p>
          </p:txBody>
        </p:sp>
        <p:sp>
          <p:nvSpPr>
            <p:cNvPr id="12" name="TextBox 11">
              <a:extLst>
                <a:ext uri="{FF2B5EF4-FFF2-40B4-BE49-F238E27FC236}">
                  <a16:creationId xmlns:a16="http://schemas.microsoft.com/office/drawing/2014/main" id="{2223D1E5-E01C-4F22-8083-5B7208034A21}"/>
                </a:ext>
              </a:extLst>
            </p:cNvPr>
            <p:cNvSpPr txBox="1"/>
            <p:nvPr/>
          </p:nvSpPr>
          <p:spPr>
            <a:xfrm>
              <a:off x="812031" y="1773394"/>
              <a:ext cx="4398599"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3" name="TextBox 12">
              <a:extLst>
                <a:ext uri="{FF2B5EF4-FFF2-40B4-BE49-F238E27FC236}">
                  <a16:creationId xmlns:a16="http://schemas.microsoft.com/office/drawing/2014/main" id="{1130322D-6888-4F5C-97D3-C51CEEFA3A2B}"/>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14" name="TextBox 13">
            <a:extLst>
              <a:ext uri="{FF2B5EF4-FFF2-40B4-BE49-F238E27FC236}">
                <a16:creationId xmlns:a16="http://schemas.microsoft.com/office/drawing/2014/main" id="{8C9400E7-760E-403C-B02C-1EFF191E462E}"/>
              </a:ext>
            </a:extLst>
          </p:cNvPr>
          <p:cNvSpPr txBox="1"/>
          <p:nvPr/>
        </p:nvSpPr>
        <p:spPr>
          <a:xfrm>
            <a:off x="6371971" y="3038398"/>
            <a:ext cx="4860298"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15" name="Flowchart: Terminator 14">
            <a:extLst>
              <a:ext uri="{FF2B5EF4-FFF2-40B4-BE49-F238E27FC236}">
                <a16:creationId xmlns:a16="http://schemas.microsoft.com/office/drawing/2014/main" id="{D6DAF501-A5A8-4BAC-99AA-C3B1182E5419}"/>
              </a:ext>
            </a:extLst>
          </p:cNvPr>
          <p:cNvSpPr/>
          <p:nvPr/>
        </p:nvSpPr>
        <p:spPr>
          <a:xfrm>
            <a:off x="6385618" y="4543809"/>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16" name="Rectangle 15">
            <a:extLst>
              <a:ext uri="{FF2B5EF4-FFF2-40B4-BE49-F238E27FC236}">
                <a16:creationId xmlns:a16="http://schemas.microsoft.com/office/drawing/2014/main" id="{0254521D-90C1-41B3-9A33-9FF64094826C}"/>
              </a:ext>
            </a:extLst>
          </p:cNvPr>
          <p:cNvSpPr/>
          <p:nvPr/>
        </p:nvSpPr>
        <p:spPr>
          <a:xfrm>
            <a:off x="-2" y="6461959"/>
            <a:ext cx="113501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17">
            <a:extLst>
              <a:ext uri="{FF2B5EF4-FFF2-40B4-BE49-F238E27FC236}">
                <a16:creationId xmlns:a16="http://schemas.microsoft.com/office/drawing/2014/main" id="{68DAB5AC-1B03-41AB-98B2-3B473E0B814B}"/>
              </a:ext>
            </a:extLst>
          </p:cNvPr>
          <p:cNvSpPr>
            <a:spLocks noGrp="1"/>
          </p:cNvSpPr>
          <p:nvPr>
            <p:ph type="pic" sz="quarter" idx="10"/>
          </p:nvPr>
        </p:nvSpPr>
        <p:spPr/>
      </p:sp>
    </p:spTree>
    <p:extLst>
      <p:ext uri="{BB962C8B-B14F-4D97-AF65-F5344CB8AC3E}">
        <p14:creationId xmlns:p14="http://schemas.microsoft.com/office/powerpoint/2010/main" val="41210025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1B6037-0B7E-411F-AACA-AB8187FA52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381" b="10616"/>
          <a:stretch/>
        </p:blipFill>
        <p:spPr>
          <a:xfrm>
            <a:off x="5413763" y="654270"/>
            <a:ext cx="6485523" cy="5549459"/>
          </a:xfrm>
          <a:prstGeom prst="rect">
            <a:avLst/>
          </a:prstGeom>
        </p:spPr>
      </p:pic>
      <p:grpSp>
        <p:nvGrpSpPr>
          <p:cNvPr id="7" name="Group 6">
            <a:extLst>
              <a:ext uri="{FF2B5EF4-FFF2-40B4-BE49-F238E27FC236}">
                <a16:creationId xmlns:a16="http://schemas.microsoft.com/office/drawing/2014/main" id="{03B5A790-9A6A-4D75-8CE0-B116D8D1407D}"/>
              </a:ext>
            </a:extLst>
          </p:cNvPr>
          <p:cNvGrpSpPr/>
          <p:nvPr/>
        </p:nvGrpSpPr>
        <p:grpSpPr>
          <a:xfrm>
            <a:off x="197419" y="255843"/>
            <a:ext cx="573206" cy="206693"/>
            <a:chOff x="122830" y="191069"/>
            <a:chExt cx="573206" cy="206693"/>
          </a:xfrm>
          <a:solidFill>
            <a:schemeClr val="accent1"/>
          </a:solidFill>
        </p:grpSpPr>
        <p:sp>
          <p:nvSpPr>
            <p:cNvPr id="8" name="Rectangle 7">
              <a:extLst>
                <a:ext uri="{FF2B5EF4-FFF2-40B4-BE49-F238E27FC236}">
                  <a16:creationId xmlns:a16="http://schemas.microsoft.com/office/drawing/2014/main" id="{9A531A48-2788-4EC1-98A1-34F35A5A4174}"/>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0A34278-EDDD-43B7-B73E-DC8BC41CC6A0}"/>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4981C7B-AC80-47C0-9FF5-AFE439838F12}"/>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 name="Straight Connector 10">
            <a:extLst>
              <a:ext uri="{FF2B5EF4-FFF2-40B4-BE49-F238E27FC236}">
                <a16:creationId xmlns:a16="http://schemas.microsoft.com/office/drawing/2014/main" id="{571E5048-CAF7-4642-9951-32F2B97A5C3E}"/>
              </a:ext>
            </a:extLst>
          </p:cNvPr>
          <p:cNvCxnSpPr>
            <a:cxnSpLocks/>
          </p:cNvCxnSpPr>
          <p:nvPr/>
        </p:nvCxnSpPr>
        <p:spPr>
          <a:xfrm>
            <a:off x="374129" y="654270"/>
            <a:ext cx="0" cy="107381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B840FEE4-29AF-4A43-9154-571B7B8A787B}"/>
              </a:ext>
            </a:extLst>
          </p:cNvPr>
          <p:cNvGrpSpPr/>
          <p:nvPr/>
        </p:nvGrpSpPr>
        <p:grpSpPr>
          <a:xfrm>
            <a:off x="770625" y="1290503"/>
            <a:ext cx="3807048" cy="1262713"/>
            <a:chOff x="798384" y="1095456"/>
            <a:chExt cx="3807048" cy="1262713"/>
          </a:xfrm>
        </p:grpSpPr>
        <p:sp>
          <p:nvSpPr>
            <p:cNvPr id="13" name="TextBox 12">
              <a:extLst>
                <a:ext uri="{FF2B5EF4-FFF2-40B4-BE49-F238E27FC236}">
                  <a16:creationId xmlns:a16="http://schemas.microsoft.com/office/drawing/2014/main" id="{EFD6307B-ECD0-4C9A-93E8-BC9FF75F2672}"/>
                </a:ext>
              </a:extLst>
            </p:cNvPr>
            <p:cNvSpPr txBox="1"/>
            <p:nvPr/>
          </p:nvSpPr>
          <p:spPr>
            <a:xfrm>
              <a:off x="798384" y="1233956"/>
              <a:ext cx="380516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Mockup</a:t>
              </a:r>
            </a:p>
          </p:txBody>
        </p:sp>
        <p:sp>
          <p:nvSpPr>
            <p:cNvPr id="14" name="TextBox 13">
              <a:extLst>
                <a:ext uri="{FF2B5EF4-FFF2-40B4-BE49-F238E27FC236}">
                  <a16:creationId xmlns:a16="http://schemas.microsoft.com/office/drawing/2014/main" id="{006C4051-278E-43C4-BF9B-6258C23A2CBC}"/>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5" name="TextBox 14">
              <a:extLst>
                <a:ext uri="{FF2B5EF4-FFF2-40B4-BE49-F238E27FC236}">
                  <a16:creationId xmlns:a16="http://schemas.microsoft.com/office/drawing/2014/main" id="{F35F8B5E-414F-42AB-9746-77550B55D2D9}"/>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16" name="TextBox 15">
            <a:extLst>
              <a:ext uri="{FF2B5EF4-FFF2-40B4-BE49-F238E27FC236}">
                <a16:creationId xmlns:a16="http://schemas.microsoft.com/office/drawing/2014/main" id="{44E7FA06-F068-4D2A-9F60-9C219FBFA4BC}"/>
              </a:ext>
            </a:extLst>
          </p:cNvPr>
          <p:cNvSpPr txBox="1"/>
          <p:nvPr/>
        </p:nvSpPr>
        <p:spPr>
          <a:xfrm>
            <a:off x="784273" y="3911140"/>
            <a:ext cx="4860298"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17" name="TextBox 16">
            <a:extLst>
              <a:ext uri="{FF2B5EF4-FFF2-40B4-BE49-F238E27FC236}">
                <a16:creationId xmlns:a16="http://schemas.microsoft.com/office/drawing/2014/main" id="{B67EB2B3-A82F-4E94-B33E-BD1155D78319}"/>
              </a:ext>
            </a:extLst>
          </p:cNvPr>
          <p:cNvSpPr txBox="1"/>
          <p:nvPr/>
        </p:nvSpPr>
        <p:spPr>
          <a:xfrm>
            <a:off x="811365" y="2892654"/>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18" name="TextBox 17">
            <a:extLst>
              <a:ext uri="{FF2B5EF4-FFF2-40B4-BE49-F238E27FC236}">
                <a16:creationId xmlns:a16="http://schemas.microsoft.com/office/drawing/2014/main" id="{0F7F9D25-EFC9-4DF6-BB80-086C4AF25874}"/>
              </a:ext>
            </a:extLst>
          </p:cNvPr>
          <p:cNvSpPr txBox="1"/>
          <p:nvPr/>
        </p:nvSpPr>
        <p:spPr>
          <a:xfrm>
            <a:off x="2503546" y="3029412"/>
            <a:ext cx="3318203" cy="646331"/>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19" name="Straight Connector 18">
            <a:extLst>
              <a:ext uri="{FF2B5EF4-FFF2-40B4-BE49-F238E27FC236}">
                <a16:creationId xmlns:a16="http://schemas.microsoft.com/office/drawing/2014/main" id="{E09B789F-1DFC-40E7-9B22-4E1171684C15}"/>
              </a:ext>
            </a:extLst>
          </p:cNvPr>
          <p:cNvCxnSpPr>
            <a:cxnSpLocks/>
          </p:cNvCxnSpPr>
          <p:nvPr/>
        </p:nvCxnSpPr>
        <p:spPr>
          <a:xfrm>
            <a:off x="2383132" y="2892654"/>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Flowchart: Terminator 20">
            <a:extLst>
              <a:ext uri="{FF2B5EF4-FFF2-40B4-BE49-F238E27FC236}">
                <a16:creationId xmlns:a16="http://schemas.microsoft.com/office/drawing/2014/main" id="{01DC9A30-1807-4846-989A-386F5EA512A7}"/>
              </a:ext>
            </a:extLst>
          </p:cNvPr>
          <p:cNvSpPr/>
          <p:nvPr/>
        </p:nvSpPr>
        <p:spPr>
          <a:xfrm>
            <a:off x="770625" y="5388835"/>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26" name="Picture Placeholder 25">
            <a:extLst>
              <a:ext uri="{FF2B5EF4-FFF2-40B4-BE49-F238E27FC236}">
                <a16:creationId xmlns:a16="http://schemas.microsoft.com/office/drawing/2014/main" id="{265DF442-658A-411C-9B32-EBA134383E60}"/>
              </a:ext>
            </a:extLst>
          </p:cNvPr>
          <p:cNvSpPr>
            <a:spLocks noGrp="1"/>
          </p:cNvSpPr>
          <p:nvPr>
            <p:ph type="pic" sz="quarter" idx="10"/>
          </p:nvPr>
        </p:nvSpPr>
        <p:spPr/>
      </p:sp>
    </p:spTree>
    <p:extLst>
      <p:ext uri="{BB962C8B-B14F-4D97-AF65-F5344CB8AC3E}">
        <p14:creationId xmlns:p14="http://schemas.microsoft.com/office/powerpoint/2010/main" val="22032803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46519BD-9C91-4349-BA2A-6C3EDAC046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560940" y="-518165"/>
            <a:ext cx="13199737" cy="7899055"/>
          </a:xfrm>
          <a:prstGeom prst="rect">
            <a:avLst/>
          </a:prstGeom>
        </p:spPr>
      </p:pic>
      <p:grpSp>
        <p:nvGrpSpPr>
          <p:cNvPr id="10" name="Group 9">
            <a:extLst>
              <a:ext uri="{FF2B5EF4-FFF2-40B4-BE49-F238E27FC236}">
                <a16:creationId xmlns:a16="http://schemas.microsoft.com/office/drawing/2014/main" id="{DB31B4DA-19C0-43A6-8F8C-B0E93FFCE38A}"/>
              </a:ext>
            </a:extLst>
          </p:cNvPr>
          <p:cNvGrpSpPr/>
          <p:nvPr/>
        </p:nvGrpSpPr>
        <p:grpSpPr>
          <a:xfrm>
            <a:off x="197419" y="255843"/>
            <a:ext cx="573206" cy="206693"/>
            <a:chOff x="122830" y="191069"/>
            <a:chExt cx="573206" cy="206693"/>
          </a:xfrm>
          <a:solidFill>
            <a:schemeClr val="accent1"/>
          </a:solidFill>
        </p:grpSpPr>
        <p:sp>
          <p:nvSpPr>
            <p:cNvPr id="11" name="Rectangle 10">
              <a:extLst>
                <a:ext uri="{FF2B5EF4-FFF2-40B4-BE49-F238E27FC236}">
                  <a16:creationId xmlns:a16="http://schemas.microsoft.com/office/drawing/2014/main" id="{F76CCC5E-EDF3-4F9B-B206-30AB1B66BABA}"/>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0D8CE58-026E-4420-9412-1199D5C17811}"/>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9628E0E-B68D-470D-9BA9-280EDE387010}"/>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88967B98-A224-4DE4-9ECA-8C01CAE42F07}"/>
              </a:ext>
            </a:extLst>
          </p:cNvPr>
          <p:cNvCxnSpPr>
            <a:cxnSpLocks/>
          </p:cNvCxnSpPr>
          <p:nvPr/>
        </p:nvCxnSpPr>
        <p:spPr>
          <a:xfrm>
            <a:off x="374129" y="647888"/>
            <a:ext cx="0" cy="107381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F1851182-5F45-40D9-B9C0-A2E2C2101365}"/>
              </a:ext>
            </a:extLst>
          </p:cNvPr>
          <p:cNvGrpSpPr/>
          <p:nvPr/>
        </p:nvGrpSpPr>
        <p:grpSpPr>
          <a:xfrm>
            <a:off x="640616" y="1043760"/>
            <a:ext cx="3807048" cy="1262713"/>
            <a:chOff x="798384" y="1095456"/>
            <a:chExt cx="3807048" cy="1262713"/>
          </a:xfrm>
        </p:grpSpPr>
        <p:sp>
          <p:nvSpPr>
            <p:cNvPr id="16" name="TextBox 15">
              <a:extLst>
                <a:ext uri="{FF2B5EF4-FFF2-40B4-BE49-F238E27FC236}">
                  <a16:creationId xmlns:a16="http://schemas.microsoft.com/office/drawing/2014/main" id="{0354B096-D5D5-4C7A-B83F-82CFB4A8C0A9}"/>
                </a:ext>
              </a:extLst>
            </p:cNvPr>
            <p:cNvSpPr txBox="1"/>
            <p:nvPr/>
          </p:nvSpPr>
          <p:spPr>
            <a:xfrm>
              <a:off x="798384" y="1233956"/>
              <a:ext cx="380516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Mockup</a:t>
              </a:r>
            </a:p>
          </p:txBody>
        </p:sp>
        <p:sp>
          <p:nvSpPr>
            <p:cNvPr id="17" name="TextBox 16">
              <a:extLst>
                <a:ext uri="{FF2B5EF4-FFF2-40B4-BE49-F238E27FC236}">
                  <a16:creationId xmlns:a16="http://schemas.microsoft.com/office/drawing/2014/main" id="{DF653F1F-ECB5-469B-BF41-E4D7A881185E}"/>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8" name="TextBox 17">
              <a:extLst>
                <a:ext uri="{FF2B5EF4-FFF2-40B4-BE49-F238E27FC236}">
                  <a16:creationId xmlns:a16="http://schemas.microsoft.com/office/drawing/2014/main" id="{1DDD9AAA-842E-44FF-A0EF-B9A53D0DE717}"/>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19" name="TextBox 18">
            <a:extLst>
              <a:ext uri="{FF2B5EF4-FFF2-40B4-BE49-F238E27FC236}">
                <a16:creationId xmlns:a16="http://schemas.microsoft.com/office/drawing/2014/main" id="{49F8033B-DAA0-4387-A7D3-46948C374A8E}"/>
              </a:ext>
            </a:extLst>
          </p:cNvPr>
          <p:cNvSpPr txBox="1"/>
          <p:nvPr/>
        </p:nvSpPr>
        <p:spPr>
          <a:xfrm>
            <a:off x="654264" y="2678340"/>
            <a:ext cx="5529441"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grpSp>
        <p:nvGrpSpPr>
          <p:cNvPr id="20" name="Group 19">
            <a:extLst>
              <a:ext uri="{FF2B5EF4-FFF2-40B4-BE49-F238E27FC236}">
                <a16:creationId xmlns:a16="http://schemas.microsoft.com/office/drawing/2014/main" id="{574689D0-FD89-40DF-ADBA-687F83BA09EE}"/>
              </a:ext>
            </a:extLst>
          </p:cNvPr>
          <p:cNvGrpSpPr/>
          <p:nvPr/>
        </p:nvGrpSpPr>
        <p:grpSpPr>
          <a:xfrm>
            <a:off x="654264" y="4038991"/>
            <a:ext cx="758252" cy="758252"/>
            <a:chOff x="2325688" y="-2133600"/>
            <a:chExt cx="1014412" cy="1014412"/>
          </a:xfrm>
        </p:grpSpPr>
        <p:sp>
          <p:nvSpPr>
            <p:cNvPr id="21" name="Oval 20">
              <a:extLst>
                <a:ext uri="{FF2B5EF4-FFF2-40B4-BE49-F238E27FC236}">
                  <a16:creationId xmlns:a16="http://schemas.microsoft.com/office/drawing/2014/main" id="{FB9E87DE-6EE8-424F-905D-10F2E1AC595D}"/>
                </a:ext>
              </a:extLst>
            </p:cNvPr>
            <p:cNvSpPr/>
            <p:nvPr/>
          </p:nvSpPr>
          <p:spPr>
            <a:xfrm>
              <a:off x="2325688" y="-2133600"/>
              <a:ext cx="1014412" cy="10144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Shape 5503">
              <a:extLst>
                <a:ext uri="{FF2B5EF4-FFF2-40B4-BE49-F238E27FC236}">
                  <a16:creationId xmlns:a16="http://schemas.microsoft.com/office/drawing/2014/main" id="{179E7CBE-9331-45BC-82E4-CE5D7FC6C2AF}"/>
                </a:ext>
              </a:extLst>
            </p:cNvPr>
            <p:cNvSpPr/>
            <p:nvPr/>
          </p:nvSpPr>
          <p:spPr>
            <a:xfrm>
              <a:off x="2630146" y="-1795351"/>
              <a:ext cx="405497" cy="337914"/>
            </a:xfrm>
            <a:custGeom>
              <a:avLst/>
              <a:gdLst/>
              <a:ahLst/>
              <a:cxnLst>
                <a:cxn ang="0">
                  <a:pos x="wd2" y="hd2"/>
                </a:cxn>
                <a:cxn ang="5400000">
                  <a:pos x="wd2" y="hd2"/>
                </a:cxn>
                <a:cxn ang="10800000">
                  <a:pos x="wd2" y="hd2"/>
                </a:cxn>
                <a:cxn ang="16200000">
                  <a:pos x="wd2" y="hd2"/>
                </a:cxn>
              </a:cxnLst>
              <a:rect l="0" t="0" r="r" b="b"/>
              <a:pathLst>
                <a:path w="21600" h="21600" extrusionOk="0">
                  <a:moveTo>
                    <a:pt x="21600" y="19155"/>
                  </a:moveTo>
                  <a:cubicBezTo>
                    <a:pt x="21600" y="20377"/>
                    <a:pt x="20588" y="21600"/>
                    <a:pt x="19575" y="21600"/>
                  </a:cubicBezTo>
                  <a:cubicBezTo>
                    <a:pt x="2362" y="21600"/>
                    <a:pt x="2362" y="21600"/>
                    <a:pt x="2362" y="21600"/>
                  </a:cubicBezTo>
                  <a:cubicBezTo>
                    <a:pt x="1012" y="21600"/>
                    <a:pt x="0" y="20377"/>
                    <a:pt x="0" y="19155"/>
                  </a:cubicBezTo>
                  <a:cubicBezTo>
                    <a:pt x="0" y="2445"/>
                    <a:pt x="0" y="2445"/>
                    <a:pt x="0" y="2445"/>
                  </a:cubicBezTo>
                  <a:cubicBezTo>
                    <a:pt x="0" y="815"/>
                    <a:pt x="1012" y="0"/>
                    <a:pt x="2362" y="0"/>
                  </a:cubicBezTo>
                  <a:cubicBezTo>
                    <a:pt x="19575" y="0"/>
                    <a:pt x="19575" y="0"/>
                    <a:pt x="19575" y="0"/>
                  </a:cubicBezTo>
                  <a:cubicBezTo>
                    <a:pt x="20588" y="0"/>
                    <a:pt x="21600" y="815"/>
                    <a:pt x="21600" y="2445"/>
                  </a:cubicBezTo>
                  <a:lnTo>
                    <a:pt x="21600" y="19155"/>
                  </a:lnTo>
                  <a:close/>
                  <a:moveTo>
                    <a:pt x="6750" y="4075"/>
                  </a:moveTo>
                  <a:cubicBezTo>
                    <a:pt x="6750" y="4075"/>
                    <a:pt x="6412" y="3668"/>
                    <a:pt x="6412" y="3668"/>
                  </a:cubicBezTo>
                  <a:cubicBezTo>
                    <a:pt x="2362" y="3668"/>
                    <a:pt x="2362" y="3668"/>
                    <a:pt x="2362" y="3668"/>
                  </a:cubicBezTo>
                  <a:cubicBezTo>
                    <a:pt x="2025" y="3668"/>
                    <a:pt x="1687" y="4075"/>
                    <a:pt x="1687" y="4075"/>
                  </a:cubicBezTo>
                  <a:cubicBezTo>
                    <a:pt x="1687" y="7336"/>
                    <a:pt x="1687" y="7336"/>
                    <a:pt x="1687" y="7336"/>
                  </a:cubicBezTo>
                  <a:cubicBezTo>
                    <a:pt x="1687" y="7336"/>
                    <a:pt x="2025" y="7743"/>
                    <a:pt x="2362" y="7743"/>
                  </a:cubicBezTo>
                  <a:cubicBezTo>
                    <a:pt x="6412" y="7743"/>
                    <a:pt x="6412" y="7743"/>
                    <a:pt x="6412" y="7743"/>
                  </a:cubicBezTo>
                  <a:cubicBezTo>
                    <a:pt x="6412" y="7743"/>
                    <a:pt x="6750" y="7336"/>
                    <a:pt x="6750" y="7336"/>
                  </a:cubicBezTo>
                  <a:lnTo>
                    <a:pt x="6750" y="4075"/>
                  </a:lnTo>
                  <a:close/>
                  <a:moveTo>
                    <a:pt x="6750" y="10189"/>
                  </a:moveTo>
                  <a:cubicBezTo>
                    <a:pt x="6750" y="9781"/>
                    <a:pt x="6412" y="9781"/>
                    <a:pt x="6412" y="9781"/>
                  </a:cubicBezTo>
                  <a:cubicBezTo>
                    <a:pt x="2362" y="9781"/>
                    <a:pt x="2362" y="9781"/>
                    <a:pt x="2362" y="9781"/>
                  </a:cubicBezTo>
                  <a:cubicBezTo>
                    <a:pt x="2025" y="9781"/>
                    <a:pt x="1687" y="9781"/>
                    <a:pt x="1687" y="10189"/>
                  </a:cubicBezTo>
                  <a:cubicBezTo>
                    <a:pt x="1687" y="13042"/>
                    <a:pt x="1687" y="13042"/>
                    <a:pt x="1687" y="13042"/>
                  </a:cubicBezTo>
                  <a:cubicBezTo>
                    <a:pt x="1687" y="13449"/>
                    <a:pt x="2025" y="13857"/>
                    <a:pt x="2362" y="13857"/>
                  </a:cubicBezTo>
                  <a:cubicBezTo>
                    <a:pt x="6412" y="13857"/>
                    <a:pt x="6412" y="13857"/>
                    <a:pt x="6412" y="13857"/>
                  </a:cubicBezTo>
                  <a:cubicBezTo>
                    <a:pt x="6412" y="13857"/>
                    <a:pt x="6750" y="13449"/>
                    <a:pt x="6750" y="13042"/>
                  </a:cubicBezTo>
                  <a:lnTo>
                    <a:pt x="6750" y="10189"/>
                  </a:lnTo>
                  <a:close/>
                  <a:moveTo>
                    <a:pt x="6750" y="16302"/>
                  </a:moveTo>
                  <a:cubicBezTo>
                    <a:pt x="6750" y="15894"/>
                    <a:pt x="6412" y="15487"/>
                    <a:pt x="6412" y="15487"/>
                  </a:cubicBezTo>
                  <a:cubicBezTo>
                    <a:pt x="2362" y="15487"/>
                    <a:pt x="2362" y="15487"/>
                    <a:pt x="2362" y="15487"/>
                  </a:cubicBezTo>
                  <a:cubicBezTo>
                    <a:pt x="2025" y="15487"/>
                    <a:pt x="1687" y="15894"/>
                    <a:pt x="1687" y="16302"/>
                  </a:cubicBezTo>
                  <a:cubicBezTo>
                    <a:pt x="1687" y="19155"/>
                    <a:pt x="1687" y="19155"/>
                    <a:pt x="1687" y="19155"/>
                  </a:cubicBezTo>
                  <a:cubicBezTo>
                    <a:pt x="1687" y="19562"/>
                    <a:pt x="2025" y="19562"/>
                    <a:pt x="2362" y="19562"/>
                  </a:cubicBezTo>
                  <a:cubicBezTo>
                    <a:pt x="6412" y="19562"/>
                    <a:pt x="6412" y="19562"/>
                    <a:pt x="6412" y="19562"/>
                  </a:cubicBezTo>
                  <a:cubicBezTo>
                    <a:pt x="6412" y="19562"/>
                    <a:pt x="6750" y="19562"/>
                    <a:pt x="6750" y="19155"/>
                  </a:cubicBezTo>
                  <a:lnTo>
                    <a:pt x="6750" y="16302"/>
                  </a:lnTo>
                  <a:close/>
                  <a:moveTo>
                    <a:pt x="13163" y="4075"/>
                  </a:moveTo>
                  <a:cubicBezTo>
                    <a:pt x="13163" y="4075"/>
                    <a:pt x="13163" y="3668"/>
                    <a:pt x="12825" y="3668"/>
                  </a:cubicBezTo>
                  <a:cubicBezTo>
                    <a:pt x="8775" y="3668"/>
                    <a:pt x="8775" y="3668"/>
                    <a:pt x="8775" y="3668"/>
                  </a:cubicBezTo>
                  <a:cubicBezTo>
                    <a:pt x="8437" y="3668"/>
                    <a:pt x="8437" y="4075"/>
                    <a:pt x="8437" y="4075"/>
                  </a:cubicBezTo>
                  <a:cubicBezTo>
                    <a:pt x="8437" y="7336"/>
                    <a:pt x="8437" y="7336"/>
                    <a:pt x="8437" y="7336"/>
                  </a:cubicBezTo>
                  <a:cubicBezTo>
                    <a:pt x="8437" y="7336"/>
                    <a:pt x="8437" y="7743"/>
                    <a:pt x="8775" y="7743"/>
                  </a:cubicBezTo>
                  <a:cubicBezTo>
                    <a:pt x="12825" y="7743"/>
                    <a:pt x="12825" y="7743"/>
                    <a:pt x="12825" y="7743"/>
                  </a:cubicBezTo>
                  <a:cubicBezTo>
                    <a:pt x="13163" y="7743"/>
                    <a:pt x="13163" y="7336"/>
                    <a:pt x="13163" y="7336"/>
                  </a:cubicBezTo>
                  <a:lnTo>
                    <a:pt x="13163" y="4075"/>
                  </a:lnTo>
                  <a:close/>
                  <a:moveTo>
                    <a:pt x="13163" y="10189"/>
                  </a:moveTo>
                  <a:cubicBezTo>
                    <a:pt x="13163" y="9781"/>
                    <a:pt x="13163" y="9781"/>
                    <a:pt x="12825" y="9781"/>
                  </a:cubicBezTo>
                  <a:cubicBezTo>
                    <a:pt x="8775" y="9781"/>
                    <a:pt x="8775" y="9781"/>
                    <a:pt x="8775" y="9781"/>
                  </a:cubicBezTo>
                  <a:cubicBezTo>
                    <a:pt x="8437" y="9781"/>
                    <a:pt x="8437" y="9781"/>
                    <a:pt x="8437" y="10189"/>
                  </a:cubicBezTo>
                  <a:cubicBezTo>
                    <a:pt x="8437" y="13042"/>
                    <a:pt x="8437" y="13042"/>
                    <a:pt x="8437" y="13042"/>
                  </a:cubicBezTo>
                  <a:cubicBezTo>
                    <a:pt x="8437" y="13449"/>
                    <a:pt x="8437" y="13857"/>
                    <a:pt x="8775" y="13857"/>
                  </a:cubicBezTo>
                  <a:cubicBezTo>
                    <a:pt x="12825" y="13857"/>
                    <a:pt x="12825" y="13857"/>
                    <a:pt x="12825" y="13857"/>
                  </a:cubicBezTo>
                  <a:cubicBezTo>
                    <a:pt x="13163" y="13857"/>
                    <a:pt x="13163" y="13449"/>
                    <a:pt x="13163" y="13042"/>
                  </a:cubicBezTo>
                  <a:lnTo>
                    <a:pt x="13163" y="10189"/>
                  </a:lnTo>
                  <a:close/>
                  <a:moveTo>
                    <a:pt x="13163" y="16302"/>
                  </a:moveTo>
                  <a:cubicBezTo>
                    <a:pt x="13163" y="15894"/>
                    <a:pt x="13163" y="15487"/>
                    <a:pt x="12825" y="15487"/>
                  </a:cubicBezTo>
                  <a:cubicBezTo>
                    <a:pt x="8775" y="15487"/>
                    <a:pt x="8775" y="15487"/>
                    <a:pt x="8775" y="15487"/>
                  </a:cubicBezTo>
                  <a:cubicBezTo>
                    <a:pt x="8437" y="15487"/>
                    <a:pt x="8437" y="15894"/>
                    <a:pt x="8437" y="16302"/>
                  </a:cubicBezTo>
                  <a:cubicBezTo>
                    <a:pt x="8437" y="19155"/>
                    <a:pt x="8437" y="19155"/>
                    <a:pt x="8437" y="19155"/>
                  </a:cubicBezTo>
                  <a:cubicBezTo>
                    <a:pt x="8437" y="19562"/>
                    <a:pt x="8437" y="19562"/>
                    <a:pt x="8775" y="19562"/>
                  </a:cubicBezTo>
                  <a:cubicBezTo>
                    <a:pt x="12825" y="19562"/>
                    <a:pt x="12825" y="19562"/>
                    <a:pt x="12825" y="19562"/>
                  </a:cubicBezTo>
                  <a:cubicBezTo>
                    <a:pt x="13163" y="19562"/>
                    <a:pt x="13163" y="19562"/>
                    <a:pt x="13163" y="19155"/>
                  </a:cubicBezTo>
                  <a:lnTo>
                    <a:pt x="13163" y="16302"/>
                  </a:lnTo>
                  <a:close/>
                  <a:moveTo>
                    <a:pt x="19913" y="4075"/>
                  </a:moveTo>
                  <a:cubicBezTo>
                    <a:pt x="19913" y="4075"/>
                    <a:pt x="19575" y="3668"/>
                    <a:pt x="19575" y="3668"/>
                  </a:cubicBezTo>
                  <a:cubicBezTo>
                    <a:pt x="15188" y="3668"/>
                    <a:pt x="15188" y="3668"/>
                    <a:pt x="15188" y="3668"/>
                  </a:cubicBezTo>
                  <a:cubicBezTo>
                    <a:pt x="15188" y="3668"/>
                    <a:pt x="14850" y="4075"/>
                    <a:pt x="14850" y="4075"/>
                  </a:cubicBezTo>
                  <a:cubicBezTo>
                    <a:pt x="14850" y="7336"/>
                    <a:pt x="14850" y="7336"/>
                    <a:pt x="14850" y="7336"/>
                  </a:cubicBezTo>
                  <a:cubicBezTo>
                    <a:pt x="14850" y="7336"/>
                    <a:pt x="15188" y="7743"/>
                    <a:pt x="15188" y="7743"/>
                  </a:cubicBezTo>
                  <a:cubicBezTo>
                    <a:pt x="19575" y="7743"/>
                    <a:pt x="19575" y="7743"/>
                    <a:pt x="19575" y="7743"/>
                  </a:cubicBezTo>
                  <a:cubicBezTo>
                    <a:pt x="19575" y="7743"/>
                    <a:pt x="19913" y="7336"/>
                    <a:pt x="19913" y="7336"/>
                  </a:cubicBezTo>
                  <a:lnTo>
                    <a:pt x="19913" y="4075"/>
                  </a:lnTo>
                  <a:close/>
                  <a:moveTo>
                    <a:pt x="19913" y="10189"/>
                  </a:moveTo>
                  <a:cubicBezTo>
                    <a:pt x="19913" y="9781"/>
                    <a:pt x="19575" y="9781"/>
                    <a:pt x="19575" y="9781"/>
                  </a:cubicBezTo>
                  <a:cubicBezTo>
                    <a:pt x="15188" y="9781"/>
                    <a:pt x="15188" y="9781"/>
                    <a:pt x="15188" y="9781"/>
                  </a:cubicBezTo>
                  <a:cubicBezTo>
                    <a:pt x="15188" y="9781"/>
                    <a:pt x="14850" y="9781"/>
                    <a:pt x="14850" y="10189"/>
                  </a:cubicBezTo>
                  <a:cubicBezTo>
                    <a:pt x="14850" y="13042"/>
                    <a:pt x="14850" y="13042"/>
                    <a:pt x="14850" y="13042"/>
                  </a:cubicBezTo>
                  <a:cubicBezTo>
                    <a:pt x="14850" y="13449"/>
                    <a:pt x="15188" y="13857"/>
                    <a:pt x="15188" y="13857"/>
                  </a:cubicBezTo>
                  <a:cubicBezTo>
                    <a:pt x="19575" y="13857"/>
                    <a:pt x="19575" y="13857"/>
                    <a:pt x="19575" y="13857"/>
                  </a:cubicBezTo>
                  <a:cubicBezTo>
                    <a:pt x="19575" y="13857"/>
                    <a:pt x="19913" y="13449"/>
                    <a:pt x="19913" y="13042"/>
                  </a:cubicBezTo>
                  <a:lnTo>
                    <a:pt x="19913" y="10189"/>
                  </a:lnTo>
                  <a:close/>
                  <a:moveTo>
                    <a:pt x="19913" y="16302"/>
                  </a:moveTo>
                  <a:cubicBezTo>
                    <a:pt x="19913" y="15894"/>
                    <a:pt x="19575" y="15487"/>
                    <a:pt x="19575" y="15487"/>
                  </a:cubicBezTo>
                  <a:cubicBezTo>
                    <a:pt x="15188" y="15487"/>
                    <a:pt x="15188" y="15487"/>
                    <a:pt x="15188" y="15487"/>
                  </a:cubicBezTo>
                  <a:cubicBezTo>
                    <a:pt x="15188" y="15487"/>
                    <a:pt x="14850" y="15894"/>
                    <a:pt x="14850" y="16302"/>
                  </a:cubicBezTo>
                  <a:cubicBezTo>
                    <a:pt x="14850" y="19155"/>
                    <a:pt x="14850" y="19155"/>
                    <a:pt x="14850" y="19155"/>
                  </a:cubicBezTo>
                  <a:cubicBezTo>
                    <a:pt x="14850" y="19562"/>
                    <a:pt x="15188" y="19562"/>
                    <a:pt x="15188" y="19562"/>
                  </a:cubicBezTo>
                  <a:cubicBezTo>
                    <a:pt x="19575" y="19562"/>
                    <a:pt x="19575" y="19562"/>
                    <a:pt x="19575" y="19562"/>
                  </a:cubicBezTo>
                  <a:cubicBezTo>
                    <a:pt x="19575" y="19562"/>
                    <a:pt x="19913" y="19562"/>
                    <a:pt x="19913" y="19155"/>
                  </a:cubicBezTo>
                  <a:lnTo>
                    <a:pt x="19913" y="16302"/>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23" name="Group 22">
            <a:extLst>
              <a:ext uri="{FF2B5EF4-FFF2-40B4-BE49-F238E27FC236}">
                <a16:creationId xmlns:a16="http://schemas.microsoft.com/office/drawing/2014/main" id="{97DB3785-05DE-4D0E-8314-0BFA041A135A}"/>
              </a:ext>
            </a:extLst>
          </p:cNvPr>
          <p:cNvGrpSpPr/>
          <p:nvPr/>
        </p:nvGrpSpPr>
        <p:grpSpPr>
          <a:xfrm>
            <a:off x="3749655" y="4017085"/>
            <a:ext cx="758252" cy="758252"/>
            <a:chOff x="16393916" y="-2209800"/>
            <a:chExt cx="1014412" cy="1014412"/>
          </a:xfrm>
        </p:grpSpPr>
        <p:sp>
          <p:nvSpPr>
            <p:cNvPr id="24" name="Oval 23">
              <a:extLst>
                <a:ext uri="{FF2B5EF4-FFF2-40B4-BE49-F238E27FC236}">
                  <a16:creationId xmlns:a16="http://schemas.microsoft.com/office/drawing/2014/main" id="{FF344273-9C50-4F0C-A983-5FAA35378D28}"/>
                </a:ext>
              </a:extLst>
            </p:cNvPr>
            <p:cNvSpPr/>
            <p:nvPr/>
          </p:nvSpPr>
          <p:spPr>
            <a:xfrm>
              <a:off x="16393916" y="-2209800"/>
              <a:ext cx="1014412" cy="10144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Shape 5503">
              <a:extLst>
                <a:ext uri="{FF2B5EF4-FFF2-40B4-BE49-F238E27FC236}">
                  <a16:creationId xmlns:a16="http://schemas.microsoft.com/office/drawing/2014/main" id="{1C9A68BD-0DE1-46D5-9DC1-80FB0B80C524}"/>
                </a:ext>
              </a:extLst>
            </p:cNvPr>
            <p:cNvSpPr/>
            <p:nvPr/>
          </p:nvSpPr>
          <p:spPr>
            <a:xfrm>
              <a:off x="16698374" y="-1871551"/>
              <a:ext cx="405497" cy="337914"/>
            </a:xfrm>
            <a:custGeom>
              <a:avLst/>
              <a:gdLst/>
              <a:ahLst/>
              <a:cxnLst>
                <a:cxn ang="0">
                  <a:pos x="wd2" y="hd2"/>
                </a:cxn>
                <a:cxn ang="5400000">
                  <a:pos x="wd2" y="hd2"/>
                </a:cxn>
                <a:cxn ang="10800000">
                  <a:pos x="wd2" y="hd2"/>
                </a:cxn>
                <a:cxn ang="16200000">
                  <a:pos x="wd2" y="hd2"/>
                </a:cxn>
              </a:cxnLst>
              <a:rect l="0" t="0" r="r" b="b"/>
              <a:pathLst>
                <a:path w="21600" h="21600" extrusionOk="0">
                  <a:moveTo>
                    <a:pt x="21600" y="19155"/>
                  </a:moveTo>
                  <a:cubicBezTo>
                    <a:pt x="21600" y="20377"/>
                    <a:pt x="20588" y="21600"/>
                    <a:pt x="19575" y="21600"/>
                  </a:cubicBezTo>
                  <a:cubicBezTo>
                    <a:pt x="2362" y="21600"/>
                    <a:pt x="2362" y="21600"/>
                    <a:pt x="2362" y="21600"/>
                  </a:cubicBezTo>
                  <a:cubicBezTo>
                    <a:pt x="1012" y="21600"/>
                    <a:pt x="0" y="20377"/>
                    <a:pt x="0" y="19155"/>
                  </a:cubicBezTo>
                  <a:cubicBezTo>
                    <a:pt x="0" y="2445"/>
                    <a:pt x="0" y="2445"/>
                    <a:pt x="0" y="2445"/>
                  </a:cubicBezTo>
                  <a:cubicBezTo>
                    <a:pt x="0" y="815"/>
                    <a:pt x="1012" y="0"/>
                    <a:pt x="2362" y="0"/>
                  </a:cubicBezTo>
                  <a:cubicBezTo>
                    <a:pt x="19575" y="0"/>
                    <a:pt x="19575" y="0"/>
                    <a:pt x="19575" y="0"/>
                  </a:cubicBezTo>
                  <a:cubicBezTo>
                    <a:pt x="20588" y="0"/>
                    <a:pt x="21600" y="815"/>
                    <a:pt x="21600" y="2445"/>
                  </a:cubicBezTo>
                  <a:lnTo>
                    <a:pt x="21600" y="19155"/>
                  </a:lnTo>
                  <a:close/>
                  <a:moveTo>
                    <a:pt x="6750" y="4075"/>
                  </a:moveTo>
                  <a:cubicBezTo>
                    <a:pt x="6750" y="4075"/>
                    <a:pt x="6412" y="3668"/>
                    <a:pt x="6412" y="3668"/>
                  </a:cubicBezTo>
                  <a:cubicBezTo>
                    <a:pt x="2362" y="3668"/>
                    <a:pt x="2362" y="3668"/>
                    <a:pt x="2362" y="3668"/>
                  </a:cubicBezTo>
                  <a:cubicBezTo>
                    <a:pt x="2025" y="3668"/>
                    <a:pt x="1687" y="4075"/>
                    <a:pt x="1687" y="4075"/>
                  </a:cubicBezTo>
                  <a:cubicBezTo>
                    <a:pt x="1687" y="7336"/>
                    <a:pt x="1687" y="7336"/>
                    <a:pt x="1687" y="7336"/>
                  </a:cubicBezTo>
                  <a:cubicBezTo>
                    <a:pt x="1687" y="7336"/>
                    <a:pt x="2025" y="7743"/>
                    <a:pt x="2362" y="7743"/>
                  </a:cubicBezTo>
                  <a:cubicBezTo>
                    <a:pt x="6412" y="7743"/>
                    <a:pt x="6412" y="7743"/>
                    <a:pt x="6412" y="7743"/>
                  </a:cubicBezTo>
                  <a:cubicBezTo>
                    <a:pt x="6412" y="7743"/>
                    <a:pt x="6750" y="7336"/>
                    <a:pt x="6750" y="7336"/>
                  </a:cubicBezTo>
                  <a:lnTo>
                    <a:pt x="6750" y="4075"/>
                  </a:lnTo>
                  <a:close/>
                  <a:moveTo>
                    <a:pt x="6750" y="10189"/>
                  </a:moveTo>
                  <a:cubicBezTo>
                    <a:pt x="6750" y="9781"/>
                    <a:pt x="6412" y="9781"/>
                    <a:pt x="6412" y="9781"/>
                  </a:cubicBezTo>
                  <a:cubicBezTo>
                    <a:pt x="2362" y="9781"/>
                    <a:pt x="2362" y="9781"/>
                    <a:pt x="2362" y="9781"/>
                  </a:cubicBezTo>
                  <a:cubicBezTo>
                    <a:pt x="2025" y="9781"/>
                    <a:pt x="1687" y="9781"/>
                    <a:pt x="1687" y="10189"/>
                  </a:cubicBezTo>
                  <a:cubicBezTo>
                    <a:pt x="1687" y="13042"/>
                    <a:pt x="1687" y="13042"/>
                    <a:pt x="1687" y="13042"/>
                  </a:cubicBezTo>
                  <a:cubicBezTo>
                    <a:pt x="1687" y="13449"/>
                    <a:pt x="2025" y="13857"/>
                    <a:pt x="2362" y="13857"/>
                  </a:cubicBezTo>
                  <a:cubicBezTo>
                    <a:pt x="6412" y="13857"/>
                    <a:pt x="6412" y="13857"/>
                    <a:pt x="6412" y="13857"/>
                  </a:cubicBezTo>
                  <a:cubicBezTo>
                    <a:pt x="6412" y="13857"/>
                    <a:pt x="6750" y="13449"/>
                    <a:pt x="6750" y="13042"/>
                  </a:cubicBezTo>
                  <a:lnTo>
                    <a:pt x="6750" y="10189"/>
                  </a:lnTo>
                  <a:close/>
                  <a:moveTo>
                    <a:pt x="6750" y="16302"/>
                  </a:moveTo>
                  <a:cubicBezTo>
                    <a:pt x="6750" y="15894"/>
                    <a:pt x="6412" y="15487"/>
                    <a:pt x="6412" y="15487"/>
                  </a:cubicBezTo>
                  <a:cubicBezTo>
                    <a:pt x="2362" y="15487"/>
                    <a:pt x="2362" y="15487"/>
                    <a:pt x="2362" y="15487"/>
                  </a:cubicBezTo>
                  <a:cubicBezTo>
                    <a:pt x="2025" y="15487"/>
                    <a:pt x="1687" y="15894"/>
                    <a:pt x="1687" y="16302"/>
                  </a:cubicBezTo>
                  <a:cubicBezTo>
                    <a:pt x="1687" y="19155"/>
                    <a:pt x="1687" y="19155"/>
                    <a:pt x="1687" y="19155"/>
                  </a:cubicBezTo>
                  <a:cubicBezTo>
                    <a:pt x="1687" y="19562"/>
                    <a:pt x="2025" y="19562"/>
                    <a:pt x="2362" y="19562"/>
                  </a:cubicBezTo>
                  <a:cubicBezTo>
                    <a:pt x="6412" y="19562"/>
                    <a:pt x="6412" y="19562"/>
                    <a:pt x="6412" y="19562"/>
                  </a:cubicBezTo>
                  <a:cubicBezTo>
                    <a:pt x="6412" y="19562"/>
                    <a:pt x="6750" y="19562"/>
                    <a:pt x="6750" y="19155"/>
                  </a:cubicBezTo>
                  <a:lnTo>
                    <a:pt x="6750" y="16302"/>
                  </a:lnTo>
                  <a:close/>
                  <a:moveTo>
                    <a:pt x="13163" y="4075"/>
                  </a:moveTo>
                  <a:cubicBezTo>
                    <a:pt x="13163" y="4075"/>
                    <a:pt x="13163" y="3668"/>
                    <a:pt x="12825" y="3668"/>
                  </a:cubicBezTo>
                  <a:cubicBezTo>
                    <a:pt x="8775" y="3668"/>
                    <a:pt x="8775" y="3668"/>
                    <a:pt x="8775" y="3668"/>
                  </a:cubicBezTo>
                  <a:cubicBezTo>
                    <a:pt x="8437" y="3668"/>
                    <a:pt x="8437" y="4075"/>
                    <a:pt x="8437" y="4075"/>
                  </a:cubicBezTo>
                  <a:cubicBezTo>
                    <a:pt x="8437" y="7336"/>
                    <a:pt x="8437" y="7336"/>
                    <a:pt x="8437" y="7336"/>
                  </a:cubicBezTo>
                  <a:cubicBezTo>
                    <a:pt x="8437" y="7336"/>
                    <a:pt x="8437" y="7743"/>
                    <a:pt x="8775" y="7743"/>
                  </a:cubicBezTo>
                  <a:cubicBezTo>
                    <a:pt x="12825" y="7743"/>
                    <a:pt x="12825" y="7743"/>
                    <a:pt x="12825" y="7743"/>
                  </a:cubicBezTo>
                  <a:cubicBezTo>
                    <a:pt x="13163" y="7743"/>
                    <a:pt x="13163" y="7336"/>
                    <a:pt x="13163" y="7336"/>
                  </a:cubicBezTo>
                  <a:lnTo>
                    <a:pt x="13163" y="4075"/>
                  </a:lnTo>
                  <a:close/>
                  <a:moveTo>
                    <a:pt x="13163" y="10189"/>
                  </a:moveTo>
                  <a:cubicBezTo>
                    <a:pt x="13163" y="9781"/>
                    <a:pt x="13163" y="9781"/>
                    <a:pt x="12825" y="9781"/>
                  </a:cubicBezTo>
                  <a:cubicBezTo>
                    <a:pt x="8775" y="9781"/>
                    <a:pt x="8775" y="9781"/>
                    <a:pt x="8775" y="9781"/>
                  </a:cubicBezTo>
                  <a:cubicBezTo>
                    <a:pt x="8437" y="9781"/>
                    <a:pt x="8437" y="9781"/>
                    <a:pt x="8437" y="10189"/>
                  </a:cubicBezTo>
                  <a:cubicBezTo>
                    <a:pt x="8437" y="13042"/>
                    <a:pt x="8437" y="13042"/>
                    <a:pt x="8437" y="13042"/>
                  </a:cubicBezTo>
                  <a:cubicBezTo>
                    <a:pt x="8437" y="13449"/>
                    <a:pt x="8437" y="13857"/>
                    <a:pt x="8775" y="13857"/>
                  </a:cubicBezTo>
                  <a:cubicBezTo>
                    <a:pt x="12825" y="13857"/>
                    <a:pt x="12825" y="13857"/>
                    <a:pt x="12825" y="13857"/>
                  </a:cubicBezTo>
                  <a:cubicBezTo>
                    <a:pt x="13163" y="13857"/>
                    <a:pt x="13163" y="13449"/>
                    <a:pt x="13163" y="13042"/>
                  </a:cubicBezTo>
                  <a:lnTo>
                    <a:pt x="13163" y="10189"/>
                  </a:lnTo>
                  <a:close/>
                  <a:moveTo>
                    <a:pt x="13163" y="16302"/>
                  </a:moveTo>
                  <a:cubicBezTo>
                    <a:pt x="13163" y="15894"/>
                    <a:pt x="13163" y="15487"/>
                    <a:pt x="12825" y="15487"/>
                  </a:cubicBezTo>
                  <a:cubicBezTo>
                    <a:pt x="8775" y="15487"/>
                    <a:pt x="8775" y="15487"/>
                    <a:pt x="8775" y="15487"/>
                  </a:cubicBezTo>
                  <a:cubicBezTo>
                    <a:pt x="8437" y="15487"/>
                    <a:pt x="8437" y="15894"/>
                    <a:pt x="8437" y="16302"/>
                  </a:cubicBezTo>
                  <a:cubicBezTo>
                    <a:pt x="8437" y="19155"/>
                    <a:pt x="8437" y="19155"/>
                    <a:pt x="8437" y="19155"/>
                  </a:cubicBezTo>
                  <a:cubicBezTo>
                    <a:pt x="8437" y="19562"/>
                    <a:pt x="8437" y="19562"/>
                    <a:pt x="8775" y="19562"/>
                  </a:cubicBezTo>
                  <a:cubicBezTo>
                    <a:pt x="12825" y="19562"/>
                    <a:pt x="12825" y="19562"/>
                    <a:pt x="12825" y="19562"/>
                  </a:cubicBezTo>
                  <a:cubicBezTo>
                    <a:pt x="13163" y="19562"/>
                    <a:pt x="13163" y="19562"/>
                    <a:pt x="13163" y="19155"/>
                  </a:cubicBezTo>
                  <a:lnTo>
                    <a:pt x="13163" y="16302"/>
                  </a:lnTo>
                  <a:close/>
                  <a:moveTo>
                    <a:pt x="19913" y="4075"/>
                  </a:moveTo>
                  <a:cubicBezTo>
                    <a:pt x="19913" y="4075"/>
                    <a:pt x="19575" y="3668"/>
                    <a:pt x="19575" y="3668"/>
                  </a:cubicBezTo>
                  <a:cubicBezTo>
                    <a:pt x="15188" y="3668"/>
                    <a:pt x="15188" y="3668"/>
                    <a:pt x="15188" y="3668"/>
                  </a:cubicBezTo>
                  <a:cubicBezTo>
                    <a:pt x="15188" y="3668"/>
                    <a:pt x="14850" y="4075"/>
                    <a:pt x="14850" y="4075"/>
                  </a:cubicBezTo>
                  <a:cubicBezTo>
                    <a:pt x="14850" y="7336"/>
                    <a:pt x="14850" y="7336"/>
                    <a:pt x="14850" y="7336"/>
                  </a:cubicBezTo>
                  <a:cubicBezTo>
                    <a:pt x="14850" y="7336"/>
                    <a:pt x="15188" y="7743"/>
                    <a:pt x="15188" y="7743"/>
                  </a:cubicBezTo>
                  <a:cubicBezTo>
                    <a:pt x="19575" y="7743"/>
                    <a:pt x="19575" y="7743"/>
                    <a:pt x="19575" y="7743"/>
                  </a:cubicBezTo>
                  <a:cubicBezTo>
                    <a:pt x="19575" y="7743"/>
                    <a:pt x="19913" y="7336"/>
                    <a:pt x="19913" y="7336"/>
                  </a:cubicBezTo>
                  <a:lnTo>
                    <a:pt x="19913" y="4075"/>
                  </a:lnTo>
                  <a:close/>
                  <a:moveTo>
                    <a:pt x="19913" y="10189"/>
                  </a:moveTo>
                  <a:cubicBezTo>
                    <a:pt x="19913" y="9781"/>
                    <a:pt x="19575" y="9781"/>
                    <a:pt x="19575" y="9781"/>
                  </a:cubicBezTo>
                  <a:cubicBezTo>
                    <a:pt x="15188" y="9781"/>
                    <a:pt x="15188" y="9781"/>
                    <a:pt x="15188" y="9781"/>
                  </a:cubicBezTo>
                  <a:cubicBezTo>
                    <a:pt x="15188" y="9781"/>
                    <a:pt x="14850" y="9781"/>
                    <a:pt x="14850" y="10189"/>
                  </a:cubicBezTo>
                  <a:cubicBezTo>
                    <a:pt x="14850" y="13042"/>
                    <a:pt x="14850" y="13042"/>
                    <a:pt x="14850" y="13042"/>
                  </a:cubicBezTo>
                  <a:cubicBezTo>
                    <a:pt x="14850" y="13449"/>
                    <a:pt x="15188" y="13857"/>
                    <a:pt x="15188" y="13857"/>
                  </a:cubicBezTo>
                  <a:cubicBezTo>
                    <a:pt x="19575" y="13857"/>
                    <a:pt x="19575" y="13857"/>
                    <a:pt x="19575" y="13857"/>
                  </a:cubicBezTo>
                  <a:cubicBezTo>
                    <a:pt x="19575" y="13857"/>
                    <a:pt x="19913" y="13449"/>
                    <a:pt x="19913" y="13042"/>
                  </a:cubicBezTo>
                  <a:lnTo>
                    <a:pt x="19913" y="10189"/>
                  </a:lnTo>
                  <a:close/>
                  <a:moveTo>
                    <a:pt x="19913" y="16302"/>
                  </a:moveTo>
                  <a:cubicBezTo>
                    <a:pt x="19913" y="15894"/>
                    <a:pt x="19575" y="15487"/>
                    <a:pt x="19575" y="15487"/>
                  </a:cubicBezTo>
                  <a:cubicBezTo>
                    <a:pt x="15188" y="15487"/>
                    <a:pt x="15188" y="15487"/>
                    <a:pt x="15188" y="15487"/>
                  </a:cubicBezTo>
                  <a:cubicBezTo>
                    <a:pt x="15188" y="15487"/>
                    <a:pt x="14850" y="15894"/>
                    <a:pt x="14850" y="16302"/>
                  </a:cubicBezTo>
                  <a:cubicBezTo>
                    <a:pt x="14850" y="19155"/>
                    <a:pt x="14850" y="19155"/>
                    <a:pt x="14850" y="19155"/>
                  </a:cubicBezTo>
                  <a:cubicBezTo>
                    <a:pt x="14850" y="19562"/>
                    <a:pt x="15188" y="19562"/>
                    <a:pt x="15188" y="19562"/>
                  </a:cubicBezTo>
                  <a:cubicBezTo>
                    <a:pt x="19575" y="19562"/>
                    <a:pt x="19575" y="19562"/>
                    <a:pt x="19575" y="19562"/>
                  </a:cubicBezTo>
                  <a:cubicBezTo>
                    <a:pt x="19575" y="19562"/>
                    <a:pt x="19913" y="19562"/>
                    <a:pt x="19913" y="19155"/>
                  </a:cubicBezTo>
                  <a:lnTo>
                    <a:pt x="19913" y="16302"/>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26" name="Group 25">
            <a:extLst>
              <a:ext uri="{FF2B5EF4-FFF2-40B4-BE49-F238E27FC236}">
                <a16:creationId xmlns:a16="http://schemas.microsoft.com/office/drawing/2014/main" id="{A96205A5-A80D-4104-AF31-CB124091A0B1}"/>
              </a:ext>
            </a:extLst>
          </p:cNvPr>
          <p:cNvGrpSpPr/>
          <p:nvPr/>
        </p:nvGrpSpPr>
        <p:grpSpPr>
          <a:xfrm>
            <a:off x="654264" y="5110241"/>
            <a:ext cx="758252" cy="758252"/>
            <a:chOff x="9186406" y="7449484"/>
            <a:chExt cx="1014412" cy="1014412"/>
          </a:xfrm>
        </p:grpSpPr>
        <p:sp>
          <p:nvSpPr>
            <p:cNvPr id="27" name="Oval 26">
              <a:extLst>
                <a:ext uri="{FF2B5EF4-FFF2-40B4-BE49-F238E27FC236}">
                  <a16:creationId xmlns:a16="http://schemas.microsoft.com/office/drawing/2014/main" id="{DBE54A66-74DA-4D77-A76A-0896B1160F36}"/>
                </a:ext>
              </a:extLst>
            </p:cNvPr>
            <p:cNvSpPr/>
            <p:nvPr/>
          </p:nvSpPr>
          <p:spPr>
            <a:xfrm>
              <a:off x="9186406" y="7449484"/>
              <a:ext cx="1014412" cy="1014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8" name="Shape 5271">
              <a:extLst>
                <a:ext uri="{FF2B5EF4-FFF2-40B4-BE49-F238E27FC236}">
                  <a16:creationId xmlns:a16="http://schemas.microsoft.com/office/drawing/2014/main" id="{9698CCB3-FB44-4938-BA33-89E138636CAC}"/>
                </a:ext>
              </a:extLst>
            </p:cNvPr>
            <p:cNvSpPr/>
            <p:nvPr/>
          </p:nvSpPr>
          <p:spPr>
            <a:xfrm>
              <a:off x="9518755" y="7752446"/>
              <a:ext cx="349714" cy="408488"/>
            </a:xfrm>
            <a:custGeom>
              <a:avLst/>
              <a:gdLst/>
              <a:ahLst/>
              <a:cxnLst>
                <a:cxn ang="0">
                  <a:pos x="wd2" y="hd2"/>
                </a:cxn>
                <a:cxn ang="5400000">
                  <a:pos x="wd2" y="hd2"/>
                </a:cxn>
                <a:cxn ang="10800000">
                  <a:pos x="wd2" y="hd2"/>
                </a:cxn>
                <a:cxn ang="16200000">
                  <a:pos x="wd2" y="hd2"/>
                </a:cxn>
              </a:cxnLst>
              <a:rect l="0" t="0" r="r" b="b"/>
              <a:pathLst>
                <a:path w="21600" h="21600" extrusionOk="0">
                  <a:moveTo>
                    <a:pt x="21600" y="3038"/>
                  </a:moveTo>
                  <a:cubicBezTo>
                    <a:pt x="21600" y="4725"/>
                    <a:pt x="21600" y="4725"/>
                    <a:pt x="21600" y="4725"/>
                  </a:cubicBezTo>
                  <a:cubicBezTo>
                    <a:pt x="21600" y="6413"/>
                    <a:pt x="16495" y="7763"/>
                    <a:pt x="10604" y="7763"/>
                  </a:cubicBezTo>
                  <a:cubicBezTo>
                    <a:pt x="4713" y="7763"/>
                    <a:pt x="0" y="6413"/>
                    <a:pt x="0" y="4725"/>
                  </a:cubicBezTo>
                  <a:cubicBezTo>
                    <a:pt x="0" y="3038"/>
                    <a:pt x="0" y="3038"/>
                    <a:pt x="0" y="3038"/>
                  </a:cubicBezTo>
                  <a:cubicBezTo>
                    <a:pt x="0" y="1350"/>
                    <a:pt x="4713" y="0"/>
                    <a:pt x="10604" y="0"/>
                  </a:cubicBezTo>
                  <a:cubicBezTo>
                    <a:pt x="16495" y="0"/>
                    <a:pt x="21600" y="1350"/>
                    <a:pt x="21600" y="3038"/>
                  </a:cubicBezTo>
                  <a:close/>
                  <a:moveTo>
                    <a:pt x="21600" y="7088"/>
                  </a:moveTo>
                  <a:cubicBezTo>
                    <a:pt x="21600" y="9113"/>
                    <a:pt x="21600" y="9113"/>
                    <a:pt x="21600" y="9113"/>
                  </a:cubicBezTo>
                  <a:cubicBezTo>
                    <a:pt x="21600" y="10800"/>
                    <a:pt x="16495" y="12487"/>
                    <a:pt x="10604" y="12487"/>
                  </a:cubicBezTo>
                  <a:cubicBezTo>
                    <a:pt x="4713" y="12487"/>
                    <a:pt x="0" y="10800"/>
                    <a:pt x="0" y="9113"/>
                  </a:cubicBezTo>
                  <a:cubicBezTo>
                    <a:pt x="0" y="7088"/>
                    <a:pt x="0" y="7088"/>
                    <a:pt x="0" y="7088"/>
                  </a:cubicBezTo>
                  <a:cubicBezTo>
                    <a:pt x="2356" y="8438"/>
                    <a:pt x="6284" y="9113"/>
                    <a:pt x="10604" y="9113"/>
                  </a:cubicBezTo>
                  <a:cubicBezTo>
                    <a:pt x="14924" y="9113"/>
                    <a:pt x="19244" y="8438"/>
                    <a:pt x="21600" y="7088"/>
                  </a:cubicBezTo>
                  <a:close/>
                  <a:moveTo>
                    <a:pt x="21600" y="11812"/>
                  </a:moveTo>
                  <a:cubicBezTo>
                    <a:pt x="21600" y="13837"/>
                    <a:pt x="21600" y="13837"/>
                    <a:pt x="21600" y="13837"/>
                  </a:cubicBezTo>
                  <a:cubicBezTo>
                    <a:pt x="21600" y="15525"/>
                    <a:pt x="16495" y="16875"/>
                    <a:pt x="10604" y="16875"/>
                  </a:cubicBezTo>
                  <a:cubicBezTo>
                    <a:pt x="4713" y="16875"/>
                    <a:pt x="0" y="15525"/>
                    <a:pt x="0" y="13837"/>
                  </a:cubicBezTo>
                  <a:cubicBezTo>
                    <a:pt x="0" y="11812"/>
                    <a:pt x="0" y="11812"/>
                    <a:pt x="0" y="11812"/>
                  </a:cubicBezTo>
                  <a:cubicBezTo>
                    <a:pt x="2356" y="13162"/>
                    <a:pt x="6284" y="13837"/>
                    <a:pt x="10604" y="13837"/>
                  </a:cubicBezTo>
                  <a:cubicBezTo>
                    <a:pt x="14924" y="13837"/>
                    <a:pt x="19244" y="13162"/>
                    <a:pt x="21600" y="11812"/>
                  </a:cubicBezTo>
                  <a:close/>
                  <a:moveTo>
                    <a:pt x="21600" y="16537"/>
                  </a:moveTo>
                  <a:cubicBezTo>
                    <a:pt x="21600" y="18562"/>
                    <a:pt x="21600" y="18562"/>
                    <a:pt x="21600" y="18562"/>
                  </a:cubicBezTo>
                  <a:cubicBezTo>
                    <a:pt x="21600" y="20250"/>
                    <a:pt x="16495" y="21600"/>
                    <a:pt x="10604" y="21600"/>
                  </a:cubicBezTo>
                  <a:cubicBezTo>
                    <a:pt x="4713" y="21600"/>
                    <a:pt x="0" y="20250"/>
                    <a:pt x="0" y="18562"/>
                  </a:cubicBezTo>
                  <a:cubicBezTo>
                    <a:pt x="0" y="16537"/>
                    <a:pt x="0" y="16537"/>
                    <a:pt x="0" y="16537"/>
                  </a:cubicBezTo>
                  <a:cubicBezTo>
                    <a:pt x="2356" y="17887"/>
                    <a:pt x="6284" y="18562"/>
                    <a:pt x="10604" y="18562"/>
                  </a:cubicBezTo>
                  <a:cubicBezTo>
                    <a:pt x="14924" y="18562"/>
                    <a:pt x="19244" y="17887"/>
                    <a:pt x="21600" y="16537"/>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grpSp>
      <p:sp>
        <p:nvSpPr>
          <p:cNvPr id="29" name="TextBox 28">
            <a:extLst>
              <a:ext uri="{FF2B5EF4-FFF2-40B4-BE49-F238E27FC236}">
                <a16:creationId xmlns:a16="http://schemas.microsoft.com/office/drawing/2014/main" id="{19D281C7-29C9-4CE2-88FD-0E124D3E834D}"/>
              </a:ext>
            </a:extLst>
          </p:cNvPr>
          <p:cNvSpPr txBox="1"/>
          <p:nvPr/>
        </p:nvSpPr>
        <p:spPr>
          <a:xfrm>
            <a:off x="1535445" y="4187396"/>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30" name="TextBox 29">
            <a:extLst>
              <a:ext uri="{FF2B5EF4-FFF2-40B4-BE49-F238E27FC236}">
                <a16:creationId xmlns:a16="http://schemas.microsoft.com/office/drawing/2014/main" id="{20FF8798-D836-442D-A4BB-73C9A27C90B1}"/>
              </a:ext>
            </a:extLst>
          </p:cNvPr>
          <p:cNvSpPr txBox="1"/>
          <p:nvPr/>
        </p:nvSpPr>
        <p:spPr>
          <a:xfrm>
            <a:off x="1535445" y="5261560"/>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31" name="TextBox 30">
            <a:extLst>
              <a:ext uri="{FF2B5EF4-FFF2-40B4-BE49-F238E27FC236}">
                <a16:creationId xmlns:a16="http://schemas.microsoft.com/office/drawing/2014/main" id="{53D49BBB-C0BA-4B20-B6D0-09D93E5D78E0}"/>
              </a:ext>
            </a:extLst>
          </p:cNvPr>
          <p:cNvSpPr txBox="1"/>
          <p:nvPr/>
        </p:nvSpPr>
        <p:spPr>
          <a:xfrm>
            <a:off x="4630836" y="4217579"/>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32" name="TextBox 31">
            <a:extLst>
              <a:ext uri="{FF2B5EF4-FFF2-40B4-BE49-F238E27FC236}">
                <a16:creationId xmlns:a16="http://schemas.microsoft.com/office/drawing/2014/main" id="{BD19830A-FA8C-459B-AFDC-AF2A3348EEBC}"/>
              </a:ext>
            </a:extLst>
          </p:cNvPr>
          <p:cNvSpPr txBox="1"/>
          <p:nvPr/>
        </p:nvSpPr>
        <p:spPr>
          <a:xfrm>
            <a:off x="1535445" y="4014826"/>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Financial Consulting</a:t>
            </a:r>
          </a:p>
        </p:txBody>
      </p:sp>
      <p:sp>
        <p:nvSpPr>
          <p:cNvPr id="33" name="TextBox 32">
            <a:extLst>
              <a:ext uri="{FF2B5EF4-FFF2-40B4-BE49-F238E27FC236}">
                <a16:creationId xmlns:a16="http://schemas.microsoft.com/office/drawing/2014/main" id="{E6536BF5-9549-4CF9-B972-A2A717FFF5C5}"/>
              </a:ext>
            </a:extLst>
          </p:cNvPr>
          <p:cNvSpPr txBox="1"/>
          <p:nvPr/>
        </p:nvSpPr>
        <p:spPr>
          <a:xfrm>
            <a:off x="1535445" y="5059700"/>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Business Consulting</a:t>
            </a:r>
          </a:p>
        </p:txBody>
      </p:sp>
      <p:sp>
        <p:nvSpPr>
          <p:cNvPr id="34" name="TextBox 33">
            <a:extLst>
              <a:ext uri="{FF2B5EF4-FFF2-40B4-BE49-F238E27FC236}">
                <a16:creationId xmlns:a16="http://schemas.microsoft.com/office/drawing/2014/main" id="{72F26336-7654-42A9-96CF-13FC09CA8433}"/>
              </a:ext>
            </a:extLst>
          </p:cNvPr>
          <p:cNvSpPr txBox="1"/>
          <p:nvPr/>
        </p:nvSpPr>
        <p:spPr>
          <a:xfrm>
            <a:off x="4630836" y="4017085"/>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Financial Consulting</a:t>
            </a:r>
          </a:p>
        </p:txBody>
      </p:sp>
      <p:sp>
        <p:nvSpPr>
          <p:cNvPr id="36" name="Picture Placeholder 35">
            <a:extLst>
              <a:ext uri="{FF2B5EF4-FFF2-40B4-BE49-F238E27FC236}">
                <a16:creationId xmlns:a16="http://schemas.microsoft.com/office/drawing/2014/main" id="{2F9F5AEB-082E-41D3-A073-1190200994C1}"/>
              </a:ext>
            </a:extLst>
          </p:cNvPr>
          <p:cNvSpPr>
            <a:spLocks noGrp="1"/>
          </p:cNvSpPr>
          <p:nvPr>
            <p:ph type="pic" sz="quarter" idx="10"/>
          </p:nvPr>
        </p:nvSpPr>
        <p:spPr/>
      </p:sp>
    </p:spTree>
    <p:extLst>
      <p:ext uri="{BB962C8B-B14F-4D97-AF65-F5344CB8AC3E}">
        <p14:creationId xmlns:p14="http://schemas.microsoft.com/office/powerpoint/2010/main" val="40842511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BD906-BB11-425B-9608-E5371FC91A5C}"/>
              </a:ext>
            </a:extLst>
          </p:cNvPr>
          <p:cNvSpPr/>
          <p:nvPr/>
        </p:nvSpPr>
        <p:spPr>
          <a:xfrm>
            <a:off x="259307" y="300251"/>
            <a:ext cx="11641541" cy="6305265"/>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C3D22FB3-71E2-4E93-BFCF-2990533BB4EC}"/>
              </a:ext>
            </a:extLst>
          </p:cNvPr>
          <p:cNvSpPr>
            <a:spLocks noGrp="1"/>
          </p:cNvSpPr>
          <p:nvPr>
            <p:ph type="pic" sz="quarter" idx="10"/>
          </p:nvPr>
        </p:nvSpPr>
        <p:spPr/>
      </p:sp>
      <p:grpSp>
        <p:nvGrpSpPr>
          <p:cNvPr id="7" name="Group 6">
            <a:extLst>
              <a:ext uri="{FF2B5EF4-FFF2-40B4-BE49-F238E27FC236}">
                <a16:creationId xmlns:a16="http://schemas.microsoft.com/office/drawing/2014/main" id="{6CAFD47D-E16C-4D0B-BCBB-2C993D620D79}"/>
              </a:ext>
            </a:extLst>
          </p:cNvPr>
          <p:cNvGrpSpPr/>
          <p:nvPr/>
        </p:nvGrpSpPr>
        <p:grpSpPr>
          <a:xfrm>
            <a:off x="4039266" y="2991711"/>
            <a:ext cx="4077607" cy="874579"/>
            <a:chOff x="4634980" y="3044278"/>
            <a:chExt cx="3316514" cy="874579"/>
          </a:xfrm>
        </p:grpSpPr>
        <p:sp>
          <p:nvSpPr>
            <p:cNvPr id="8" name="Rectangle: Rounded Corners 7">
              <a:extLst>
                <a:ext uri="{FF2B5EF4-FFF2-40B4-BE49-F238E27FC236}">
                  <a16:creationId xmlns:a16="http://schemas.microsoft.com/office/drawing/2014/main" id="{12E628A3-D1DA-4228-B2EB-4D74CC7C3A6E}"/>
                </a:ext>
              </a:extLst>
            </p:cNvPr>
            <p:cNvSpPr/>
            <p:nvPr/>
          </p:nvSpPr>
          <p:spPr>
            <a:xfrm>
              <a:off x="4634980" y="3044278"/>
              <a:ext cx="3316514" cy="874579"/>
            </a:xfrm>
            <a:prstGeom prst="roundRect">
              <a:avLst/>
            </a:prstGeom>
            <a:gradFill>
              <a:gsLst>
                <a:gs pos="0">
                  <a:schemeClr val="accent1">
                    <a:alpha val="75000"/>
                  </a:schemeClr>
                </a:gs>
                <a:gs pos="100000">
                  <a:schemeClr val="accent2"/>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8641A36-4671-4538-A26F-57B477B24595}"/>
                </a:ext>
              </a:extLst>
            </p:cNvPr>
            <p:cNvSpPr txBox="1"/>
            <p:nvPr/>
          </p:nvSpPr>
          <p:spPr>
            <a:xfrm>
              <a:off x="4788675" y="3096847"/>
              <a:ext cx="3009124" cy="769441"/>
            </a:xfrm>
            <a:prstGeom prst="rect">
              <a:avLst/>
            </a:prstGeom>
            <a:noFill/>
          </p:spPr>
          <p:txBody>
            <a:bodyPr wrap="square" rtlCol="0">
              <a:spAutoFit/>
            </a:bodyPr>
            <a:lstStyle/>
            <a:p>
              <a:pPr algn="ctr"/>
              <a:r>
                <a:rPr lang="en-US" sz="4400" b="1" dirty="0">
                  <a:solidFill>
                    <a:schemeClr val="bg1"/>
                  </a:solidFill>
                  <a:latin typeface="+mj-lt"/>
                  <a:ea typeface="Roboto" panose="02000000000000000000" pitchFamily="2" charset="0"/>
                  <a:cs typeface="Lato" panose="020F0502020204030203" pitchFamily="34" charset="0"/>
                </a:rPr>
                <a:t>Infographic</a:t>
              </a:r>
            </a:p>
          </p:txBody>
        </p:sp>
      </p:grpSp>
    </p:spTree>
    <p:extLst>
      <p:ext uri="{BB962C8B-B14F-4D97-AF65-F5344CB8AC3E}">
        <p14:creationId xmlns:p14="http://schemas.microsoft.com/office/powerpoint/2010/main" val="31514811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FE0B44F-7A8E-4930-A4D4-55DB3D1893E3}"/>
              </a:ext>
            </a:extLst>
          </p:cNvPr>
          <p:cNvGrpSpPr/>
          <p:nvPr/>
        </p:nvGrpSpPr>
        <p:grpSpPr>
          <a:xfrm>
            <a:off x="5809175" y="2353054"/>
            <a:ext cx="5191543" cy="3647696"/>
            <a:chOff x="15806629" y="4590685"/>
            <a:chExt cx="4249264" cy="2918235"/>
          </a:xfrm>
        </p:grpSpPr>
        <p:grpSp>
          <p:nvGrpSpPr>
            <p:cNvPr id="6" name="Group 5">
              <a:extLst>
                <a:ext uri="{FF2B5EF4-FFF2-40B4-BE49-F238E27FC236}">
                  <a16:creationId xmlns:a16="http://schemas.microsoft.com/office/drawing/2014/main" id="{14800514-AE5E-447F-B9C5-7BB9B83AA4AC}"/>
                </a:ext>
              </a:extLst>
            </p:cNvPr>
            <p:cNvGrpSpPr/>
            <p:nvPr/>
          </p:nvGrpSpPr>
          <p:grpSpPr>
            <a:xfrm>
              <a:off x="15806629" y="5866943"/>
              <a:ext cx="4249264" cy="1641977"/>
              <a:chOff x="4279501" y="3749721"/>
              <a:chExt cx="3543752" cy="1369357"/>
            </a:xfrm>
          </p:grpSpPr>
          <p:sp>
            <p:nvSpPr>
              <p:cNvPr id="13" name="Freeform 5">
                <a:extLst>
                  <a:ext uri="{FF2B5EF4-FFF2-40B4-BE49-F238E27FC236}">
                    <a16:creationId xmlns:a16="http://schemas.microsoft.com/office/drawing/2014/main" id="{CA9D1E31-55F9-4DFC-A5B3-9F704D3BC8C6}"/>
                  </a:ext>
                </a:extLst>
              </p:cNvPr>
              <p:cNvSpPr>
                <a:spLocks/>
              </p:cNvSpPr>
              <p:nvPr/>
            </p:nvSpPr>
            <p:spPr bwMode="auto">
              <a:xfrm>
                <a:off x="4279501" y="4150817"/>
                <a:ext cx="3543752" cy="968261"/>
              </a:xfrm>
              <a:custGeom>
                <a:avLst/>
                <a:gdLst>
                  <a:gd name="T0" fmla="*/ 0 w 2209"/>
                  <a:gd name="T1" fmla="*/ 0 h 573"/>
                  <a:gd name="T2" fmla="*/ 2209 w 2209"/>
                  <a:gd name="T3" fmla="*/ 0 h 573"/>
                  <a:gd name="T4" fmla="*/ 2209 w 2209"/>
                  <a:gd name="T5" fmla="*/ 322 h 573"/>
                  <a:gd name="T6" fmla="*/ 2205 w 2209"/>
                  <a:gd name="T7" fmla="*/ 322 h 573"/>
                  <a:gd name="T8" fmla="*/ 1102 w 2209"/>
                  <a:gd name="T9" fmla="*/ 573 h 573"/>
                  <a:gd name="T10" fmla="*/ 0 w 2209"/>
                  <a:gd name="T11" fmla="*/ 322 h 573"/>
                  <a:gd name="T12" fmla="*/ 0 w 2209"/>
                  <a:gd name="T13" fmla="*/ 322 h 573"/>
                  <a:gd name="T14" fmla="*/ 0 w 2209"/>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9" h="573">
                    <a:moveTo>
                      <a:pt x="0" y="0"/>
                    </a:moveTo>
                    <a:cubicBezTo>
                      <a:pt x="2209" y="0"/>
                      <a:pt x="2209" y="0"/>
                      <a:pt x="2209" y="0"/>
                    </a:cubicBezTo>
                    <a:cubicBezTo>
                      <a:pt x="2209" y="322"/>
                      <a:pt x="2209" y="322"/>
                      <a:pt x="2209" y="322"/>
                    </a:cubicBezTo>
                    <a:cubicBezTo>
                      <a:pt x="2205" y="322"/>
                      <a:pt x="2205" y="322"/>
                      <a:pt x="2205" y="322"/>
                    </a:cubicBezTo>
                    <a:cubicBezTo>
                      <a:pt x="2205" y="461"/>
                      <a:pt x="1711" y="573"/>
                      <a:pt x="1102" y="573"/>
                    </a:cubicBezTo>
                    <a:cubicBezTo>
                      <a:pt x="493" y="573"/>
                      <a:pt x="0" y="461"/>
                      <a:pt x="0" y="322"/>
                    </a:cubicBezTo>
                    <a:cubicBezTo>
                      <a:pt x="0" y="322"/>
                      <a:pt x="0" y="322"/>
                      <a:pt x="0" y="322"/>
                    </a:cubicBezTo>
                    <a:lnTo>
                      <a:pt x="0" y="0"/>
                    </a:lnTo>
                    <a:close/>
                  </a:path>
                </a:pathLst>
              </a:custGeom>
              <a:solidFill>
                <a:schemeClr val="accent1"/>
              </a:soli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Oval 6">
                <a:extLst>
                  <a:ext uri="{FF2B5EF4-FFF2-40B4-BE49-F238E27FC236}">
                    <a16:creationId xmlns:a16="http://schemas.microsoft.com/office/drawing/2014/main" id="{9C6F2AF3-64F5-492C-A7AD-5F5A35F2D6F9}"/>
                  </a:ext>
                </a:extLst>
              </p:cNvPr>
              <p:cNvSpPr>
                <a:spLocks noChangeArrowheads="1"/>
              </p:cNvSpPr>
              <p:nvPr/>
            </p:nvSpPr>
            <p:spPr bwMode="auto">
              <a:xfrm>
                <a:off x="4283136" y="3749721"/>
                <a:ext cx="3536480" cy="845793"/>
              </a:xfrm>
              <a:prstGeom prst="ellipse">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 name="Group 6">
              <a:extLst>
                <a:ext uri="{FF2B5EF4-FFF2-40B4-BE49-F238E27FC236}">
                  <a16:creationId xmlns:a16="http://schemas.microsoft.com/office/drawing/2014/main" id="{255706E6-5E40-44F2-852A-4789E7A29182}"/>
                </a:ext>
              </a:extLst>
            </p:cNvPr>
            <p:cNvGrpSpPr/>
            <p:nvPr/>
          </p:nvGrpSpPr>
          <p:grpSpPr>
            <a:xfrm>
              <a:off x="16235333" y="5212982"/>
              <a:ext cx="3391854" cy="1416731"/>
              <a:chOff x="4637027" y="3204338"/>
              <a:chExt cx="2828699" cy="1181509"/>
            </a:xfrm>
            <a:solidFill>
              <a:schemeClr val="accent2"/>
            </a:solidFill>
          </p:grpSpPr>
          <p:sp>
            <p:nvSpPr>
              <p:cNvPr id="11" name="Freeform 29">
                <a:extLst>
                  <a:ext uri="{FF2B5EF4-FFF2-40B4-BE49-F238E27FC236}">
                    <a16:creationId xmlns:a16="http://schemas.microsoft.com/office/drawing/2014/main" id="{332D40AF-435C-42C1-8EC4-635BB3D5CC4E}"/>
                  </a:ext>
                </a:extLst>
              </p:cNvPr>
              <p:cNvSpPr>
                <a:spLocks/>
              </p:cNvSpPr>
              <p:nvPr/>
            </p:nvSpPr>
            <p:spPr bwMode="auto">
              <a:xfrm>
                <a:off x="4637027" y="3515815"/>
                <a:ext cx="2828699" cy="870032"/>
              </a:xfrm>
              <a:custGeom>
                <a:avLst/>
                <a:gdLst>
                  <a:gd name="T0" fmla="*/ 1759 w 1763"/>
                  <a:gd name="T1" fmla="*/ 322 h 515"/>
                  <a:gd name="T2" fmla="*/ 880 w 1763"/>
                  <a:gd name="T3" fmla="*/ 515 h 515"/>
                  <a:gd name="T4" fmla="*/ 1 w 1763"/>
                  <a:gd name="T5" fmla="*/ 322 h 515"/>
                  <a:gd name="T6" fmla="*/ 0 w 1763"/>
                  <a:gd name="T7" fmla="*/ 322 h 515"/>
                  <a:gd name="T8" fmla="*/ 0 w 1763"/>
                  <a:gd name="T9" fmla="*/ 0 h 515"/>
                  <a:gd name="T10" fmla="*/ 1763 w 1763"/>
                  <a:gd name="T11" fmla="*/ 0 h 515"/>
                  <a:gd name="T12" fmla="*/ 1763 w 1763"/>
                  <a:gd name="T13" fmla="*/ 322 h 515"/>
                  <a:gd name="T14" fmla="*/ 1759 w 1763"/>
                  <a:gd name="T15" fmla="*/ 322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3" h="515">
                    <a:moveTo>
                      <a:pt x="1759" y="322"/>
                    </a:moveTo>
                    <a:cubicBezTo>
                      <a:pt x="1742" y="429"/>
                      <a:pt x="1355" y="515"/>
                      <a:pt x="880" y="515"/>
                    </a:cubicBezTo>
                    <a:cubicBezTo>
                      <a:pt x="405" y="515"/>
                      <a:pt x="18" y="429"/>
                      <a:pt x="1" y="322"/>
                    </a:cubicBezTo>
                    <a:cubicBezTo>
                      <a:pt x="0" y="322"/>
                      <a:pt x="0" y="322"/>
                      <a:pt x="0" y="322"/>
                    </a:cubicBezTo>
                    <a:cubicBezTo>
                      <a:pt x="0" y="0"/>
                      <a:pt x="0" y="0"/>
                      <a:pt x="0" y="0"/>
                    </a:cubicBezTo>
                    <a:cubicBezTo>
                      <a:pt x="1763" y="0"/>
                      <a:pt x="1763" y="0"/>
                      <a:pt x="1763" y="0"/>
                    </a:cubicBezTo>
                    <a:cubicBezTo>
                      <a:pt x="1763" y="322"/>
                      <a:pt x="1763" y="322"/>
                      <a:pt x="1763" y="322"/>
                    </a:cubicBezTo>
                    <a:lnTo>
                      <a:pt x="1759" y="322"/>
                    </a:lnTo>
                    <a:close/>
                  </a:path>
                </a:pathLst>
              </a:custGeom>
              <a:grp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Oval 11">
                <a:extLst>
                  <a:ext uri="{FF2B5EF4-FFF2-40B4-BE49-F238E27FC236}">
                    <a16:creationId xmlns:a16="http://schemas.microsoft.com/office/drawing/2014/main" id="{72A3FAA7-6651-4715-B3AB-51F9AD6BAA0B}"/>
                  </a:ext>
                </a:extLst>
              </p:cNvPr>
              <p:cNvSpPr>
                <a:spLocks noChangeArrowheads="1"/>
              </p:cNvSpPr>
              <p:nvPr/>
            </p:nvSpPr>
            <p:spPr bwMode="auto">
              <a:xfrm>
                <a:off x="4640663" y="3204338"/>
                <a:ext cx="2821428" cy="676124"/>
              </a:xfrm>
              <a:prstGeom prst="ellipse">
                <a:avLst/>
              </a:pr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 name="Group 7">
              <a:extLst>
                <a:ext uri="{FF2B5EF4-FFF2-40B4-BE49-F238E27FC236}">
                  <a16:creationId xmlns:a16="http://schemas.microsoft.com/office/drawing/2014/main" id="{3DD441DD-2A47-4E4A-B088-DF98D3D5FE5A}"/>
                </a:ext>
              </a:extLst>
            </p:cNvPr>
            <p:cNvGrpSpPr/>
            <p:nvPr/>
          </p:nvGrpSpPr>
          <p:grpSpPr>
            <a:xfrm>
              <a:off x="16649506" y="4590685"/>
              <a:ext cx="2563510" cy="1248466"/>
              <a:chOff x="4982434" y="2685362"/>
              <a:chExt cx="2137886" cy="1041181"/>
            </a:xfrm>
            <a:solidFill>
              <a:schemeClr val="accent3"/>
            </a:solidFill>
          </p:grpSpPr>
          <p:sp>
            <p:nvSpPr>
              <p:cNvPr id="9" name="Freeform 9">
                <a:extLst>
                  <a:ext uri="{FF2B5EF4-FFF2-40B4-BE49-F238E27FC236}">
                    <a16:creationId xmlns:a16="http://schemas.microsoft.com/office/drawing/2014/main" id="{3F608A65-8AE9-4DE7-BA6F-147865C8DD7C}"/>
                  </a:ext>
                </a:extLst>
              </p:cNvPr>
              <p:cNvSpPr>
                <a:spLocks/>
              </p:cNvSpPr>
              <p:nvPr/>
            </p:nvSpPr>
            <p:spPr bwMode="auto">
              <a:xfrm>
                <a:off x="4982434" y="2922848"/>
                <a:ext cx="2137886" cy="803695"/>
              </a:xfrm>
              <a:custGeom>
                <a:avLst/>
                <a:gdLst>
                  <a:gd name="T0" fmla="*/ 0 w 1333"/>
                  <a:gd name="T1" fmla="*/ 0 h 476"/>
                  <a:gd name="T2" fmla="*/ 1333 w 1333"/>
                  <a:gd name="T3" fmla="*/ 0 h 476"/>
                  <a:gd name="T4" fmla="*/ 1333 w 1333"/>
                  <a:gd name="T5" fmla="*/ 322 h 476"/>
                  <a:gd name="T6" fmla="*/ 1331 w 1333"/>
                  <a:gd name="T7" fmla="*/ 322 h 476"/>
                  <a:gd name="T8" fmla="*/ 1331 w 1333"/>
                  <a:gd name="T9" fmla="*/ 325 h 476"/>
                  <a:gd name="T10" fmla="*/ 665 w 1333"/>
                  <a:gd name="T11" fmla="*/ 476 h 476"/>
                  <a:gd name="T12" fmla="*/ 0 w 1333"/>
                  <a:gd name="T13" fmla="*/ 325 h 476"/>
                  <a:gd name="T14" fmla="*/ 0 w 1333"/>
                  <a:gd name="T15" fmla="*/ 322 h 476"/>
                  <a:gd name="T16" fmla="*/ 0 w 1333"/>
                  <a:gd name="T17" fmla="*/ 322 h 476"/>
                  <a:gd name="T18" fmla="*/ 0 w 1333"/>
                  <a:gd name="T19"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3" h="476">
                    <a:moveTo>
                      <a:pt x="0" y="0"/>
                    </a:moveTo>
                    <a:cubicBezTo>
                      <a:pt x="1333" y="0"/>
                      <a:pt x="1333" y="0"/>
                      <a:pt x="1333" y="0"/>
                    </a:cubicBezTo>
                    <a:cubicBezTo>
                      <a:pt x="1333" y="322"/>
                      <a:pt x="1333" y="322"/>
                      <a:pt x="1333" y="322"/>
                    </a:cubicBezTo>
                    <a:cubicBezTo>
                      <a:pt x="1331" y="322"/>
                      <a:pt x="1331" y="322"/>
                      <a:pt x="1331" y="322"/>
                    </a:cubicBezTo>
                    <a:cubicBezTo>
                      <a:pt x="1331" y="323"/>
                      <a:pt x="1331" y="324"/>
                      <a:pt x="1331" y="325"/>
                    </a:cubicBezTo>
                    <a:cubicBezTo>
                      <a:pt x="1331" y="408"/>
                      <a:pt x="1033" y="476"/>
                      <a:pt x="665" y="476"/>
                    </a:cubicBezTo>
                    <a:cubicBezTo>
                      <a:pt x="298" y="476"/>
                      <a:pt x="0" y="408"/>
                      <a:pt x="0" y="325"/>
                    </a:cubicBezTo>
                    <a:cubicBezTo>
                      <a:pt x="0" y="324"/>
                      <a:pt x="0" y="323"/>
                      <a:pt x="0" y="322"/>
                    </a:cubicBezTo>
                    <a:cubicBezTo>
                      <a:pt x="0" y="322"/>
                      <a:pt x="0" y="322"/>
                      <a:pt x="0" y="322"/>
                    </a:cubicBezTo>
                    <a:lnTo>
                      <a:pt x="0" y="0"/>
                    </a:lnTo>
                    <a:close/>
                  </a:path>
                </a:pathLst>
              </a:custGeom>
              <a:grp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Oval 10">
                <a:extLst>
                  <a:ext uri="{FF2B5EF4-FFF2-40B4-BE49-F238E27FC236}">
                    <a16:creationId xmlns:a16="http://schemas.microsoft.com/office/drawing/2014/main" id="{D4D13357-C5D6-41E9-8224-0D9E06FF3707}"/>
                  </a:ext>
                </a:extLst>
              </p:cNvPr>
              <p:cNvSpPr>
                <a:spLocks noChangeArrowheads="1"/>
              </p:cNvSpPr>
              <p:nvPr/>
            </p:nvSpPr>
            <p:spPr bwMode="auto">
              <a:xfrm>
                <a:off x="4983646" y="2685362"/>
                <a:ext cx="2135462" cy="511558"/>
              </a:xfrm>
              <a:prstGeom prst="ellipse">
                <a:avLst/>
              </a:pr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5" name="Group 14">
            <a:extLst>
              <a:ext uri="{FF2B5EF4-FFF2-40B4-BE49-F238E27FC236}">
                <a16:creationId xmlns:a16="http://schemas.microsoft.com/office/drawing/2014/main" id="{7DD1A902-2906-4F3D-9358-D9F6D89BB3C8}"/>
              </a:ext>
            </a:extLst>
          </p:cNvPr>
          <p:cNvGrpSpPr/>
          <p:nvPr/>
        </p:nvGrpSpPr>
        <p:grpSpPr>
          <a:xfrm>
            <a:off x="197419" y="255843"/>
            <a:ext cx="573206" cy="206693"/>
            <a:chOff x="122830" y="191069"/>
            <a:chExt cx="573206" cy="206693"/>
          </a:xfrm>
          <a:solidFill>
            <a:schemeClr val="accent1"/>
          </a:solidFill>
        </p:grpSpPr>
        <p:sp>
          <p:nvSpPr>
            <p:cNvPr id="16" name="Rectangle 15">
              <a:extLst>
                <a:ext uri="{FF2B5EF4-FFF2-40B4-BE49-F238E27FC236}">
                  <a16:creationId xmlns:a16="http://schemas.microsoft.com/office/drawing/2014/main" id="{BD14388F-86C4-4808-A95B-C1E9CB8556BE}"/>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3923EE0-58BC-4D3B-BF46-D1233D56A4E3}"/>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1091F25-BF38-4EF2-AA40-789FBF5D6776}"/>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9" name="Straight Connector 18">
            <a:extLst>
              <a:ext uri="{FF2B5EF4-FFF2-40B4-BE49-F238E27FC236}">
                <a16:creationId xmlns:a16="http://schemas.microsoft.com/office/drawing/2014/main" id="{ED5BB065-DAAF-4C20-904B-D6804EE138B1}"/>
              </a:ext>
            </a:extLst>
          </p:cNvPr>
          <p:cNvCxnSpPr>
            <a:cxnSpLocks/>
          </p:cNvCxnSpPr>
          <p:nvPr/>
        </p:nvCxnSpPr>
        <p:spPr>
          <a:xfrm>
            <a:off x="374129" y="647888"/>
            <a:ext cx="0" cy="107381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0FD8B9A4-911A-4871-B8DA-2FCC56BB67D6}"/>
              </a:ext>
            </a:extLst>
          </p:cNvPr>
          <p:cNvGrpSpPr/>
          <p:nvPr/>
        </p:nvGrpSpPr>
        <p:grpSpPr>
          <a:xfrm>
            <a:off x="711904" y="1090341"/>
            <a:ext cx="4823176" cy="1262713"/>
            <a:chOff x="798384" y="1095456"/>
            <a:chExt cx="4823176" cy="1262713"/>
          </a:xfrm>
        </p:grpSpPr>
        <p:sp>
          <p:nvSpPr>
            <p:cNvPr id="21" name="TextBox 20">
              <a:extLst>
                <a:ext uri="{FF2B5EF4-FFF2-40B4-BE49-F238E27FC236}">
                  <a16:creationId xmlns:a16="http://schemas.microsoft.com/office/drawing/2014/main" id="{40394B24-C785-4CCB-8DCB-DB5A3DF2EE2A}"/>
                </a:ext>
              </a:extLst>
            </p:cNvPr>
            <p:cNvSpPr txBox="1"/>
            <p:nvPr/>
          </p:nvSpPr>
          <p:spPr>
            <a:xfrm>
              <a:off x="798384" y="1233956"/>
              <a:ext cx="482317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22" name="TextBox 21">
              <a:extLst>
                <a:ext uri="{FF2B5EF4-FFF2-40B4-BE49-F238E27FC236}">
                  <a16:creationId xmlns:a16="http://schemas.microsoft.com/office/drawing/2014/main" id="{54BBEA93-2240-449D-87F9-292C7804E985}"/>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3" name="TextBox 22">
              <a:extLst>
                <a:ext uri="{FF2B5EF4-FFF2-40B4-BE49-F238E27FC236}">
                  <a16:creationId xmlns:a16="http://schemas.microsoft.com/office/drawing/2014/main" id="{B5DD2DD4-3F6D-4C95-85DE-47B5D0A62C2E}"/>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24" name="TextBox 23">
            <a:extLst>
              <a:ext uri="{FF2B5EF4-FFF2-40B4-BE49-F238E27FC236}">
                <a16:creationId xmlns:a16="http://schemas.microsoft.com/office/drawing/2014/main" id="{39B4DF22-8967-4C5D-BCFE-21D9C027EA1E}"/>
              </a:ext>
            </a:extLst>
          </p:cNvPr>
          <p:cNvSpPr txBox="1"/>
          <p:nvPr/>
        </p:nvSpPr>
        <p:spPr>
          <a:xfrm>
            <a:off x="711904" y="2767119"/>
            <a:ext cx="4716248"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grpSp>
        <p:nvGrpSpPr>
          <p:cNvPr id="41" name="Group 40">
            <a:extLst>
              <a:ext uri="{FF2B5EF4-FFF2-40B4-BE49-F238E27FC236}">
                <a16:creationId xmlns:a16="http://schemas.microsoft.com/office/drawing/2014/main" id="{912FFF26-52F5-4C59-9395-661858AC4B05}"/>
              </a:ext>
            </a:extLst>
          </p:cNvPr>
          <p:cNvGrpSpPr/>
          <p:nvPr/>
        </p:nvGrpSpPr>
        <p:grpSpPr>
          <a:xfrm>
            <a:off x="770625" y="4345029"/>
            <a:ext cx="4334775" cy="580270"/>
            <a:chOff x="13291494" y="4595066"/>
            <a:chExt cx="8846527" cy="1184231"/>
          </a:xfrm>
        </p:grpSpPr>
        <p:sp>
          <p:nvSpPr>
            <p:cNvPr id="42" name="Freeform 51">
              <a:extLst>
                <a:ext uri="{FF2B5EF4-FFF2-40B4-BE49-F238E27FC236}">
                  <a16:creationId xmlns:a16="http://schemas.microsoft.com/office/drawing/2014/main" id="{11436F5D-F81F-4ECA-83B9-37F46B13FF61}"/>
                </a:ext>
              </a:extLst>
            </p:cNvPr>
            <p:cNvSpPr/>
            <p:nvPr/>
          </p:nvSpPr>
          <p:spPr>
            <a:xfrm flipV="1">
              <a:off x="17141146" y="4595066"/>
              <a:ext cx="1147223" cy="1110215"/>
            </a:xfrm>
            <a:custGeom>
              <a:avLst/>
              <a:gdLst>
                <a:gd name="connsiteX0" fmla="*/ 0 w 647918"/>
                <a:gd name="connsiteY0" fmla="*/ 0 h 627017"/>
                <a:gd name="connsiteX1" fmla="*/ 647918 w 647918"/>
                <a:gd name="connsiteY1" fmla="*/ 0 h 627017"/>
                <a:gd name="connsiteX2" fmla="*/ 647918 w 647918"/>
                <a:gd name="connsiteY2" fmla="*/ 543415 h 627017"/>
                <a:gd name="connsiteX3" fmla="*/ 402465 w 647918"/>
                <a:gd name="connsiteY3" fmla="*/ 543415 h 627017"/>
                <a:gd name="connsiteX4" fmla="*/ 323959 w 647918"/>
                <a:gd name="connsiteY4" fmla="*/ 627017 h 627017"/>
                <a:gd name="connsiteX5" fmla="*/ 245453 w 647918"/>
                <a:gd name="connsiteY5" fmla="*/ 543415 h 627017"/>
                <a:gd name="connsiteX6" fmla="*/ 0 w 647918"/>
                <a:gd name="connsiteY6" fmla="*/ 543415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18" h="627017">
                  <a:moveTo>
                    <a:pt x="0" y="0"/>
                  </a:moveTo>
                  <a:lnTo>
                    <a:pt x="647918" y="0"/>
                  </a:lnTo>
                  <a:lnTo>
                    <a:pt x="647918" y="543415"/>
                  </a:lnTo>
                  <a:lnTo>
                    <a:pt x="402465" y="543415"/>
                  </a:lnTo>
                  <a:lnTo>
                    <a:pt x="323959" y="627017"/>
                  </a:lnTo>
                  <a:lnTo>
                    <a:pt x="245453" y="543415"/>
                  </a:lnTo>
                  <a:lnTo>
                    <a:pt x="0" y="543415"/>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43" name="Freeform 52">
              <a:extLst>
                <a:ext uri="{FF2B5EF4-FFF2-40B4-BE49-F238E27FC236}">
                  <a16:creationId xmlns:a16="http://schemas.microsoft.com/office/drawing/2014/main" id="{54D8A1B8-5960-4A42-9786-8FC106E5F65F}"/>
                </a:ext>
              </a:extLst>
            </p:cNvPr>
            <p:cNvSpPr/>
            <p:nvPr/>
          </p:nvSpPr>
          <p:spPr>
            <a:xfrm flipV="1">
              <a:off x="17141146" y="4669082"/>
              <a:ext cx="1147223" cy="1110215"/>
            </a:xfrm>
            <a:custGeom>
              <a:avLst/>
              <a:gdLst>
                <a:gd name="connsiteX0" fmla="*/ 0 w 647918"/>
                <a:gd name="connsiteY0" fmla="*/ 0 h 627017"/>
                <a:gd name="connsiteX1" fmla="*/ 647918 w 647918"/>
                <a:gd name="connsiteY1" fmla="*/ 0 h 627017"/>
                <a:gd name="connsiteX2" fmla="*/ 647918 w 647918"/>
                <a:gd name="connsiteY2" fmla="*/ 543415 h 627017"/>
                <a:gd name="connsiteX3" fmla="*/ 402465 w 647918"/>
                <a:gd name="connsiteY3" fmla="*/ 543415 h 627017"/>
                <a:gd name="connsiteX4" fmla="*/ 323959 w 647918"/>
                <a:gd name="connsiteY4" fmla="*/ 627017 h 627017"/>
                <a:gd name="connsiteX5" fmla="*/ 245453 w 647918"/>
                <a:gd name="connsiteY5" fmla="*/ 543415 h 627017"/>
                <a:gd name="connsiteX6" fmla="*/ 0 w 647918"/>
                <a:gd name="connsiteY6" fmla="*/ 543415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18" h="627017">
                  <a:moveTo>
                    <a:pt x="0" y="0"/>
                  </a:moveTo>
                  <a:lnTo>
                    <a:pt x="647918" y="0"/>
                  </a:lnTo>
                  <a:lnTo>
                    <a:pt x="647918" y="543415"/>
                  </a:lnTo>
                  <a:lnTo>
                    <a:pt x="402465" y="543415"/>
                  </a:lnTo>
                  <a:lnTo>
                    <a:pt x="323959" y="627017"/>
                  </a:lnTo>
                  <a:lnTo>
                    <a:pt x="245453" y="543415"/>
                  </a:lnTo>
                  <a:lnTo>
                    <a:pt x="0" y="54341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44" name="Shape 5554">
              <a:extLst>
                <a:ext uri="{FF2B5EF4-FFF2-40B4-BE49-F238E27FC236}">
                  <a16:creationId xmlns:a16="http://schemas.microsoft.com/office/drawing/2014/main" id="{3314D92E-7EFB-408C-B530-4E4D6D76FF66}"/>
                </a:ext>
              </a:extLst>
            </p:cNvPr>
            <p:cNvSpPr/>
            <p:nvPr/>
          </p:nvSpPr>
          <p:spPr>
            <a:xfrm>
              <a:off x="17445336" y="5048944"/>
              <a:ext cx="538842" cy="428874"/>
            </a:xfrm>
            <a:custGeom>
              <a:avLst/>
              <a:gdLst/>
              <a:ahLst/>
              <a:cxnLst>
                <a:cxn ang="0">
                  <a:pos x="wd2" y="hd2"/>
                </a:cxn>
                <a:cxn ang="5400000">
                  <a:pos x="wd2" y="hd2"/>
                </a:cxn>
                <a:cxn ang="10800000">
                  <a:pos x="wd2" y="hd2"/>
                </a:cxn>
                <a:cxn ang="16200000">
                  <a:pos x="wd2" y="hd2"/>
                </a:cxn>
              </a:cxnLst>
              <a:rect l="0" t="0" r="r" b="b"/>
              <a:pathLst>
                <a:path w="21600" h="21600" extrusionOk="0">
                  <a:moveTo>
                    <a:pt x="17153" y="8000"/>
                  </a:moveTo>
                  <a:cubicBezTo>
                    <a:pt x="17153" y="12400"/>
                    <a:pt x="13341" y="15600"/>
                    <a:pt x="8576" y="15600"/>
                  </a:cubicBezTo>
                  <a:cubicBezTo>
                    <a:pt x="7941" y="15600"/>
                    <a:pt x="7306" y="15600"/>
                    <a:pt x="6353" y="15600"/>
                  </a:cubicBezTo>
                  <a:cubicBezTo>
                    <a:pt x="5400" y="16400"/>
                    <a:pt x="4447" y="17200"/>
                    <a:pt x="3176" y="17600"/>
                  </a:cubicBezTo>
                  <a:cubicBezTo>
                    <a:pt x="2859" y="17600"/>
                    <a:pt x="2541" y="17600"/>
                    <a:pt x="2224" y="17600"/>
                  </a:cubicBezTo>
                  <a:cubicBezTo>
                    <a:pt x="2224" y="17600"/>
                    <a:pt x="2224" y="17600"/>
                    <a:pt x="2224" y="17600"/>
                  </a:cubicBezTo>
                  <a:cubicBezTo>
                    <a:pt x="1906" y="17600"/>
                    <a:pt x="1588" y="17600"/>
                    <a:pt x="1588" y="17200"/>
                  </a:cubicBezTo>
                  <a:cubicBezTo>
                    <a:pt x="1588" y="16800"/>
                    <a:pt x="1906" y="16800"/>
                    <a:pt x="1906" y="16400"/>
                  </a:cubicBezTo>
                  <a:cubicBezTo>
                    <a:pt x="2541" y="16000"/>
                    <a:pt x="2859" y="15200"/>
                    <a:pt x="3494" y="14000"/>
                  </a:cubicBezTo>
                  <a:cubicBezTo>
                    <a:pt x="1271" y="12800"/>
                    <a:pt x="0" y="10400"/>
                    <a:pt x="0" y="8000"/>
                  </a:cubicBezTo>
                  <a:cubicBezTo>
                    <a:pt x="0" y="3600"/>
                    <a:pt x="3812" y="0"/>
                    <a:pt x="8576" y="0"/>
                  </a:cubicBezTo>
                  <a:cubicBezTo>
                    <a:pt x="13341" y="0"/>
                    <a:pt x="17153" y="3600"/>
                    <a:pt x="17153" y="8000"/>
                  </a:cubicBezTo>
                  <a:close/>
                  <a:moveTo>
                    <a:pt x="1588" y="8000"/>
                  </a:moveTo>
                  <a:cubicBezTo>
                    <a:pt x="1588" y="9600"/>
                    <a:pt x="2541" y="11200"/>
                    <a:pt x="4129" y="12400"/>
                  </a:cubicBezTo>
                  <a:cubicBezTo>
                    <a:pt x="5400" y="13200"/>
                    <a:pt x="5400" y="13200"/>
                    <a:pt x="5400" y="13200"/>
                  </a:cubicBezTo>
                  <a:cubicBezTo>
                    <a:pt x="4765" y="14400"/>
                    <a:pt x="4765" y="14400"/>
                    <a:pt x="4765" y="14400"/>
                  </a:cubicBezTo>
                  <a:cubicBezTo>
                    <a:pt x="5082" y="14400"/>
                    <a:pt x="5400" y="14000"/>
                    <a:pt x="5718" y="14000"/>
                  </a:cubicBezTo>
                  <a:cubicBezTo>
                    <a:pt x="6035" y="13600"/>
                    <a:pt x="6035" y="13600"/>
                    <a:pt x="6035" y="13600"/>
                  </a:cubicBezTo>
                  <a:cubicBezTo>
                    <a:pt x="6671" y="13600"/>
                    <a:pt x="6671" y="13600"/>
                    <a:pt x="6671" y="13600"/>
                  </a:cubicBezTo>
                  <a:cubicBezTo>
                    <a:pt x="7306" y="13600"/>
                    <a:pt x="7941" y="13600"/>
                    <a:pt x="8576" y="13600"/>
                  </a:cubicBezTo>
                  <a:cubicBezTo>
                    <a:pt x="12388" y="13600"/>
                    <a:pt x="15565" y="11200"/>
                    <a:pt x="15565" y="8000"/>
                  </a:cubicBezTo>
                  <a:cubicBezTo>
                    <a:pt x="15565" y="4800"/>
                    <a:pt x="12388" y="2000"/>
                    <a:pt x="8576" y="2000"/>
                  </a:cubicBezTo>
                  <a:cubicBezTo>
                    <a:pt x="4765" y="2000"/>
                    <a:pt x="1588" y="4800"/>
                    <a:pt x="1588" y="8000"/>
                  </a:cubicBezTo>
                  <a:close/>
                  <a:moveTo>
                    <a:pt x="20012" y="20400"/>
                  </a:moveTo>
                  <a:cubicBezTo>
                    <a:pt x="20012" y="20800"/>
                    <a:pt x="20329" y="20800"/>
                    <a:pt x="20329" y="21200"/>
                  </a:cubicBezTo>
                  <a:cubicBezTo>
                    <a:pt x="20012" y="21200"/>
                    <a:pt x="20012" y="21600"/>
                    <a:pt x="19694" y="21600"/>
                  </a:cubicBezTo>
                  <a:cubicBezTo>
                    <a:pt x="19376" y="21600"/>
                    <a:pt x="19059" y="21600"/>
                    <a:pt x="18741" y="21200"/>
                  </a:cubicBezTo>
                  <a:cubicBezTo>
                    <a:pt x="17471" y="20800"/>
                    <a:pt x="16518" y="20400"/>
                    <a:pt x="15247" y="19200"/>
                  </a:cubicBezTo>
                  <a:cubicBezTo>
                    <a:pt x="14612" y="19600"/>
                    <a:pt x="13976" y="19600"/>
                    <a:pt x="13341" y="19600"/>
                  </a:cubicBezTo>
                  <a:cubicBezTo>
                    <a:pt x="11118" y="19600"/>
                    <a:pt x="9212" y="18800"/>
                    <a:pt x="7624" y="17600"/>
                  </a:cubicBezTo>
                  <a:cubicBezTo>
                    <a:pt x="7941" y="17600"/>
                    <a:pt x="8259" y="17600"/>
                    <a:pt x="8576" y="17600"/>
                  </a:cubicBezTo>
                  <a:cubicBezTo>
                    <a:pt x="11118" y="17600"/>
                    <a:pt x="13659" y="16800"/>
                    <a:pt x="15565" y="15200"/>
                  </a:cubicBezTo>
                  <a:cubicBezTo>
                    <a:pt x="17471" y="13200"/>
                    <a:pt x="18741" y="10800"/>
                    <a:pt x="18741" y="8000"/>
                  </a:cubicBezTo>
                  <a:cubicBezTo>
                    <a:pt x="18741" y="7200"/>
                    <a:pt x="18424" y="6400"/>
                    <a:pt x="18424" y="5600"/>
                  </a:cubicBezTo>
                  <a:cubicBezTo>
                    <a:pt x="20329" y="7200"/>
                    <a:pt x="21600" y="9200"/>
                    <a:pt x="21600" y="12000"/>
                  </a:cubicBezTo>
                  <a:cubicBezTo>
                    <a:pt x="21600" y="14400"/>
                    <a:pt x="20647" y="16400"/>
                    <a:pt x="18424" y="18000"/>
                  </a:cubicBezTo>
                  <a:cubicBezTo>
                    <a:pt x="19059" y="19200"/>
                    <a:pt x="19376" y="19600"/>
                    <a:pt x="20012" y="20400"/>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45" name="Freeform 54">
              <a:extLst>
                <a:ext uri="{FF2B5EF4-FFF2-40B4-BE49-F238E27FC236}">
                  <a16:creationId xmlns:a16="http://schemas.microsoft.com/office/drawing/2014/main" id="{6A0DF1C0-AD82-49DC-AAE0-85C6DB39780C}"/>
                </a:ext>
              </a:extLst>
            </p:cNvPr>
            <p:cNvSpPr/>
            <p:nvPr/>
          </p:nvSpPr>
          <p:spPr>
            <a:xfrm rot="10800000">
              <a:off x="13291494" y="4595066"/>
              <a:ext cx="1147223" cy="1110215"/>
            </a:xfrm>
            <a:custGeom>
              <a:avLst/>
              <a:gdLst>
                <a:gd name="connsiteX0" fmla="*/ 0 w 647918"/>
                <a:gd name="connsiteY0" fmla="*/ 0 h 627017"/>
                <a:gd name="connsiteX1" fmla="*/ 647918 w 647918"/>
                <a:gd name="connsiteY1" fmla="*/ 0 h 627017"/>
                <a:gd name="connsiteX2" fmla="*/ 647918 w 647918"/>
                <a:gd name="connsiteY2" fmla="*/ 543415 h 627017"/>
                <a:gd name="connsiteX3" fmla="*/ 402465 w 647918"/>
                <a:gd name="connsiteY3" fmla="*/ 543415 h 627017"/>
                <a:gd name="connsiteX4" fmla="*/ 323959 w 647918"/>
                <a:gd name="connsiteY4" fmla="*/ 627017 h 627017"/>
                <a:gd name="connsiteX5" fmla="*/ 245453 w 647918"/>
                <a:gd name="connsiteY5" fmla="*/ 543415 h 627017"/>
                <a:gd name="connsiteX6" fmla="*/ 0 w 647918"/>
                <a:gd name="connsiteY6" fmla="*/ 543415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18" h="627017">
                  <a:moveTo>
                    <a:pt x="0" y="0"/>
                  </a:moveTo>
                  <a:lnTo>
                    <a:pt x="647918" y="0"/>
                  </a:lnTo>
                  <a:lnTo>
                    <a:pt x="647918" y="543415"/>
                  </a:lnTo>
                  <a:lnTo>
                    <a:pt x="402465" y="543415"/>
                  </a:lnTo>
                  <a:lnTo>
                    <a:pt x="323959" y="627017"/>
                  </a:lnTo>
                  <a:lnTo>
                    <a:pt x="245453" y="543415"/>
                  </a:lnTo>
                  <a:lnTo>
                    <a:pt x="0" y="543415"/>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46" name="Freeform 55">
              <a:extLst>
                <a:ext uri="{FF2B5EF4-FFF2-40B4-BE49-F238E27FC236}">
                  <a16:creationId xmlns:a16="http://schemas.microsoft.com/office/drawing/2014/main" id="{3085A680-1417-429B-9C11-91BAF03CCDC6}"/>
                </a:ext>
              </a:extLst>
            </p:cNvPr>
            <p:cNvSpPr/>
            <p:nvPr/>
          </p:nvSpPr>
          <p:spPr>
            <a:xfrm rot="10800000">
              <a:off x="13291494" y="4669082"/>
              <a:ext cx="1147223" cy="1110215"/>
            </a:xfrm>
            <a:custGeom>
              <a:avLst/>
              <a:gdLst>
                <a:gd name="connsiteX0" fmla="*/ 0 w 647918"/>
                <a:gd name="connsiteY0" fmla="*/ 0 h 627017"/>
                <a:gd name="connsiteX1" fmla="*/ 647918 w 647918"/>
                <a:gd name="connsiteY1" fmla="*/ 0 h 627017"/>
                <a:gd name="connsiteX2" fmla="*/ 647918 w 647918"/>
                <a:gd name="connsiteY2" fmla="*/ 543415 h 627017"/>
                <a:gd name="connsiteX3" fmla="*/ 402465 w 647918"/>
                <a:gd name="connsiteY3" fmla="*/ 543415 h 627017"/>
                <a:gd name="connsiteX4" fmla="*/ 323959 w 647918"/>
                <a:gd name="connsiteY4" fmla="*/ 627017 h 627017"/>
                <a:gd name="connsiteX5" fmla="*/ 245453 w 647918"/>
                <a:gd name="connsiteY5" fmla="*/ 543415 h 627017"/>
                <a:gd name="connsiteX6" fmla="*/ 0 w 647918"/>
                <a:gd name="connsiteY6" fmla="*/ 543415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18" h="627017">
                  <a:moveTo>
                    <a:pt x="0" y="0"/>
                  </a:moveTo>
                  <a:lnTo>
                    <a:pt x="647918" y="0"/>
                  </a:lnTo>
                  <a:lnTo>
                    <a:pt x="647918" y="543415"/>
                  </a:lnTo>
                  <a:lnTo>
                    <a:pt x="402465" y="543415"/>
                  </a:lnTo>
                  <a:lnTo>
                    <a:pt x="323959" y="627017"/>
                  </a:lnTo>
                  <a:lnTo>
                    <a:pt x="245453" y="543415"/>
                  </a:lnTo>
                  <a:lnTo>
                    <a:pt x="0" y="54341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47" name="Shape 5514">
              <a:extLst>
                <a:ext uri="{FF2B5EF4-FFF2-40B4-BE49-F238E27FC236}">
                  <a16:creationId xmlns:a16="http://schemas.microsoft.com/office/drawing/2014/main" id="{845BB71C-2BB3-4576-8F05-618164C70021}"/>
                </a:ext>
              </a:extLst>
            </p:cNvPr>
            <p:cNvSpPr/>
            <p:nvPr/>
          </p:nvSpPr>
          <p:spPr>
            <a:xfrm>
              <a:off x="13612179" y="5021452"/>
              <a:ext cx="505852" cy="483858"/>
            </a:xfrm>
            <a:custGeom>
              <a:avLst/>
              <a:gdLst/>
              <a:ahLst/>
              <a:cxnLst>
                <a:cxn ang="0">
                  <a:pos x="wd2" y="hd2"/>
                </a:cxn>
                <a:cxn ang="5400000">
                  <a:pos x="wd2" y="hd2"/>
                </a:cxn>
                <a:cxn ang="10800000">
                  <a:pos x="wd2" y="hd2"/>
                </a:cxn>
                <a:cxn ang="16200000">
                  <a:pos x="wd2" y="hd2"/>
                </a:cxn>
              </a:cxnLst>
              <a:rect l="0" t="0" r="r" b="b"/>
              <a:pathLst>
                <a:path w="21600" h="21600" extrusionOk="0">
                  <a:moveTo>
                    <a:pt x="20925" y="10977"/>
                  </a:moveTo>
                  <a:cubicBezTo>
                    <a:pt x="20925" y="10977"/>
                    <a:pt x="20925" y="10977"/>
                    <a:pt x="20925" y="10977"/>
                  </a:cubicBezTo>
                  <a:cubicBezTo>
                    <a:pt x="19913" y="10269"/>
                    <a:pt x="19238" y="9561"/>
                    <a:pt x="18225" y="9561"/>
                  </a:cubicBezTo>
                  <a:cubicBezTo>
                    <a:pt x="17213" y="9561"/>
                    <a:pt x="15863" y="10623"/>
                    <a:pt x="15188" y="11685"/>
                  </a:cubicBezTo>
                  <a:cubicBezTo>
                    <a:pt x="15188" y="11685"/>
                    <a:pt x="15188" y="12039"/>
                    <a:pt x="14850" y="12393"/>
                  </a:cubicBezTo>
                  <a:cubicBezTo>
                    <a:pt x="14850" y="12393"/>
                    <a:pt x="14850" y="12393"/>
                    <a:pt x="14513" y="12393"/>
                  </a:cubicBezTo>
                  <a:cubicBezTo>
                    <a:pt x="14513" y="12393"/>
                    <a:pt x="14175" y="12393"/>
                    <a:pt x="14175" y="12393"/>
                  </a:cubicBezTo>
                  <a:cubicBezTo>
                    <a:pt x="14175" y="12039"/>
                    <a:pt x="13838" y="11685"/>
                    <a:pt x="13838" y="11685"/>
                  </a:cubicBezTo>
                  <a:cubicBezTo>
                    <a:pt x="13163" y="10623"/>
                    <a:pt x="12150" y="9561"/>
                    <a:pt x="10800" y="9561"/>
                  </a:cubicBezTo>
                  <a:cubicBezTo>
                    <a:pt x="9450" y="9561"/>
                    <a:pt x="8437" y="10623"/>
                    <a:pt x="7762" y="11685"/>
                  </a:cubicBezTo>
                  <a:cubicBezTo>
                    <a:pt x="7762" y="11685"/>
                    <a:pt x="7425" y="12039"/>
                    <a:pt x="7425" y="12393"/>
                  </a:cubicBezTo>
                  <a:cubicBezTo>
                    <a:pt x="7425" y="12393"/>
                    <a:pt x="7425" y="12393"/>
                    <a:pt x="7087" y="12393"/>
                  </a:cubicBezTo>
                  <a:cubicBezTo>
                    <a:pt x="6750" y="12393"/>
                    <a:pt x="6750" y="12393"/>
                    <a:pt x="6750" y="12393"/>
                  </a:cubicBezTo>
                  <a:cubicBezTo>
                    <a:pt x="6412" y="12039"/>
                    <a:pt x="6412" y="11685"/>
                    <a:pt x="6412" y="11685"/>
                  </a:cubicBezTo>
                  <a:cubicBezTo>
                    <a:pt x="5737" y="10623"/>
                    <a:pt x="4725" y="9561"/>
                    <a:pt x="3375" y="9561"/>
                  </a:cubicBezTo>
                  <a:cubicBezTo>
                    <a:pt x="2362" y="9561"/>
                    <a:pt x="1687" y="10269"/>
                    <a:pt x="1012" y="10977"/>
                  </a:cubicBezTo>
                  <a:cubicBezTo>
                    <a:pt x="675" y="10977"/>
                    <a:pt x="675" y="10977"/>
                    <a:pt x="675" y="10977"/>
                  </a:cubicBezTo>
                  <a:cubicBezTo>
                    <a:pt x="337" y="10977"/>
                    <a:pt x="0" y="10977"/>
                    <a:pt x="0" y="10623"/>
                  </a:cubicBezTo>
                  <a:cubicBezTo>
                    <a:pt x="0" y="10623"/>
                    <a:pt x="0" y="10623"/>
                    <a:pt x="0" y="10623"/>
                  </a:cubicBezTo>
                  <a:cubicBezTo>
                    <a:pt x="1350" y="5666"/>
                    <a:pt x="6075" y="2479"/>
                    <a:pt x="10800" y="2479"/>
                  </a:cubicBezTo>
                  <a:cubicBezTo>
                    <a:pt x="15525" y="2479"/>
                    <a:pt x="20250" y="5666"/>
                    <a:pt x="21600" y="10623"/>
                  </a:cubicBezTo>
                  <a:cubicBezTo>
                    <a:pt x="21600" y="10623"/>
                    <a:pt x="21600" y="10623"/>
                    <a:pt x="21600" y="10623"/>
                  </a:cubicBezTo>
                  <a:cubicBezTo>
                    <a:pt x="21600" y="10977"/>
                    <a:pt x="21263" y="10977"/>
                    <a:pt x="20925" y="10977"/>
                  </a:cubicBezTo>
                  <a:close/>
                  <a:moveTo>
                    <a:pt x="11475" y="18059"/>
                  </a:moveTo>
                  <a:cubicBezTo>
                    <a:pt x="11475" y="19830"/>
                    <a:pt x="10125" y="21600"/>
                    <a:pt x="8437" y="21600"/>
                  </a:cubicBezTo>
                  <a:cubicBezTo>
                    <a:pt x="6412" y="21600"/>
                    <a:pt x="5062" y="19830"/>
                    <a:pt x="5062" y="18059"/>
                  </a:cubicBezTo>
                  <a:cubicBezTo>
                    <a:pt x="5062" y="17705"/>
                    <a:pt x="5400" y="17351"/>
                    <a:pt x="5737" y="17351"/>
                  </a:cubicBezTo>
                  <a:cubicBezTo>
                    <a:pt x="6412" y="17351"/>
                    <a:pt x="6750" y="17705"/>
                    <a:pt x="6750" y="18059"/>
                  </a:cubicBezTo>
                  <a:cubicBezTo>
                    <a:pt x="6750" y="19121"/>
                    <a:pt x="7425" y="19830"/>
                    <a:pt x="8437" y="19830"/>
                  </a:cubicBezTo>
                  <a:cubicBezTo>
                    <a:pt x="9112" y="19830"/>
                    <a:pt x="10125" y="19121"/>
                    <a:pt x="10125" y="18059"/>
                  </a:cubicBezTo>
                  <a:cubicBezTo>
                    <a:pt x="10125" y="10269"/>
                    <a:pt x="10125" y="10269"/>
                    <a:pt x="10125" y="10269"/>
                  </a:cubicBezTo>
                  <a:cubicBezTo>
                    <a:pt x="10125" y="10269"/>
                    <a:pt x="10462" y="10269"/>
                    <a:pt x="10800" y="10269"/>
                  </a:cubicBezTo>
                  <a:cubicBezTo>
                    <a:pt x="11138" y="10269"/>
                    <a:pt x="11475" y="10269"/>
                    <a:pt x="11475" y="10269"/>
                  </a:cubicBezTo>
                  <a:lnTo>
                    <a:pt x="11475" y="18059"/>
                  </a:lnTo>
                  <a:close/>
                  <a:moveTo>
                    <a:pt x="11475" y="2125"/>
                  </a:moveTo>
                  <a:cubicBezTo>
                    <a:pt x="11475" y="2125"/>
                    <a:pt x="11138" y="2125"/>
                    <a:pt x="10800" y="2125"/>
                  </a:cubicBezTo>
                  <a:cubicBezTo>
                    <a:pt x="10462" y="2125"/>
                    <a:pt x="10125" y="2125"/>
                    <a:pt x="10125" y="2125"/>
                  </a:cubicBezTo>
                  <a:cubicBezTo>
                    <a:pt x="10125" y="1062"/>
                    <a:pt x="10125" y="1062"/>
                    <a:pt x="10125" y="1062"/>
                  </a:cubicBezTo>
                  <a:cubicBezTo>
                    <a:pt x="10125" y="354"/>
                    <a:pt x="10462" y="0"/>
                    <a:pt x="10800" y="0"/>
                  </a:cubicBezTo>
                  <a:cubicBezTo>
                    <a:pt x="11138" y="0"/>
                    <a:pt x="11475" y="354"/>
                    <a:pt x="11475" y="1062"/>
                  </a:cubicBezTo>
                  <a:lnTo>
                    <a:pt x="11475" y="2125"/>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48" name="Freeform 57">
              <a:extLst>
                <a:ext uri="{FF2B5EF4-FFF2-40B4-BE49-F238E27FC236}">
                  <a16:creationId xmlns:a16="http://schemas.microsoft.com/office/drawing/2014/main" id="{10F87E53-4840-4671-B715-BE07D227A45D}"/>
                </a:ext>
              </a:extLst>
            </p:cNvPr>
            <p:cNvSpPr/>
            <p:nvPr/>
          </p:nvSpPr>
          <p:spPr>
            <a:xfrm flipH="1" flipV="1">
              <a:off x="15216320" y="4595066"/>
              <a:ext cx="1147223" cy="1110215"/>
            </a:xfrm>
            <a:custGeom>
              <a:avLst/>
              <a:gdLst>
                <a:gd name="connsiteX0" fmla="*/ 0 w 647918"/>
                <a:gd name="connsiteY0" fmla="*/ 0 h 627017"/>
                <a:gd name="connsiteX1" fmla="*/ 647918 w 647918"/>
                <a:gd name="connsiteY1" fmla="*/ 0 h 627017"/>
                <a:gd name="connsiteX2" fmla="*/ 647918 w 647918"/>
                <a:gd name="connsiteY2" fmla="*/ 543415 h 627017"/>
                <a:gd name="connsiteX3" fmla="*/ 402465 w 647918"/>
                <a:gd name="connsiteY3" fmla="*/ 543415 h 627017"/>
                <a:gd name="connsiteX4" fmla="*/ 323959 w 647918"/>
                <a:gd name="connsiteY4" fmla="*/ 627017 h 627017"/>
                <a:gd name="connsiteX5" fmla="*/ 245453 w 647918"/>
                <a:gd name="connsiteY5" fmla="*/ 543415 h 627017"/>
                <a:gd name="connsiteX6" fmla="*/ 0 w 647918"/>
                <a:gd name="connsiteY6" fmla="*/ 543415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18" h="627017">
                  <a:moveTo>
                    <a:pt x="0" y="0"/>
                  </a:moveTo>
                  <a:lnTo>
                    <a:pt x="647918" y="0"/>
                  </a:lnTo>
                  <a:lnTo>
                    <a:pt x="647918" y="543415"/>
                  </a:lnTo>
                  <a:lnTo>
                    <a:pt x="402465" y="543415"/>
                  </a:lnTo>
                  <a:lnTo>
                    <a:pt x="323959" y="627017"/>
                  </a:lnTo>
                  <a:lnTo>
                    <a:pt x="245453" y="543415"/>
                  </a:lnTo>
                  <a:lnTo>
                    <a:pt x="0" y="543415"/>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49" name="Freeform 58">
              <a:extLst>
                <a:ext uri="{FF2B5EF4-FFF2-40B4-BE49-F238E27FC236}">
                  <a16:creationId xmlns:a16="http://schemas.microsoft.com/office/drawing/2014/main" id="{DDD36DA6-DFEE-40C9-9004-87E78D1B8CCF}"/>
                </a:ext>
              </a:extLst>
            </p:cNvPr>
            <p:cNvSpPr/>
            <p:nvPr/>
          </p:nvSpPr>
          <p:spPr>
            <a:xfrm flipH="1" flipV="1">
              <a:off x="15216320" y="4669082"/>
              <a:ext cx="1147223" cy="1110215"/>
            </a:xfrm>
            <a:custGeom>
              <a:avLst/>
              <a:gdLst>
                <a:gd name="connsiteX0" fmla="*/ 0 w 647918"/>
                <a:gd name="connsiteY0" fmla="*/ 0 h 627017"/>
                <a:gd name="connsiteX1" fmla="*/ 647918 w 647918"/>
                <a:gd name="connsiteY1" fmla="*/ 0 h 627017"/>
                <a:gd name="connsiteX2" fmla="*/ 647918 w 647918"/>
                <a:gd name="connsiteY2" fmla="*/ 543415 h 627017"/>
                <a:gd name="connsiteX3" fmla="*/ 402465 w 647918"/>
                <a:gd name="connsiteY3" fmla="*/ 543415 h 627017"/>
                <a:gd name="connsiteX4" fmla="*/ 323959 w 647918"/>
                <a:gd name="connsiteY4" fmla="*/ 627017 h 627017"/>
                <a:gd name="connsiteX5" fmla="*/ 245453 w 647918"/>
                <a:gd name="connsiteY5" fmla="*/ 543415 h 627017"/>
                <a:gd name="connsiteX6" fmla="*/ 0 w 647918"/>
                <a:gd name="connsiteY6" fmla="*/ 543415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18" h="627017">
                  <a:moveTo>
                    <a:pt x="0" y="0"/>
                  </a:moveTo>
                  <a:lnTo>
                    <a:pt x="647918" y="0"/>
                  </a:lnTo>
                  <a:lnTo>
                    <a:pt x="647918" y="543415"/>
                  </a:lnTo>
                  <a:lnTo>
                    <a:pt x="402465" y="543415"/>
                  </a:lnTo>
                  <a:lnTo>
                    <a:pt x="323959" y="627017"/>
                  </a:lnTo>
                  <a:lnTo>
                    <a:pt x="245453" y="543415"/>
                  </a:lnTo>
                  <a:lnTo>
                    <a:pt x="0" y="54341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50" name="Shape 5780">
              <a:extLst>
                <a:ext uri="{FF2B5EF4-FFF2-40B4-BE49-F238E27FC236}">
                  <a16:creationId xmlns:a16="http://schemas.microsoft.com/office/drawing/2014/main" id="{E79E56F5-CD84-420D-AB85-2E6B51BA9874}"/>
                </a:ext>
              </a:extLst>
            </p:cNvPr>
            <p:cNvSpPr/>
            <p:nvPr/>
          </p:nvSpPr>
          <p:spPr>
            <a:xfrm>
              <a:off x="15523767" y="5017409"/>
              <a:ext cx="532328" cy="491944"/>
            </a:xfrm>
            <a:custGeom>
              <a:avLst/>
              <a:gdLst/>
              <a:ahLst/>
              <a:cxnLst>
                <a:cxn ang="0">
                  <a:pos x="wd2" y="hd2"/>
                </a:cxn>
                <a:cxn ang="5400000">
                  <a:pos x="wd2" y="hd2"/>
                </a:cxn>
                <a:cxn ang="10800000">
                  <a:pos x="wd2" y="hd2"/>
                </a:cxn>
                <a:cxn ang="16200000">
                  <a:pos x="wd2" y="hd2"/>
                </a:cxn>
              </a:cxnLst>
              <a:rect l="0" t="0" r="r" b="b"/>
              <a:pathLst>
                <a:path w="21600" h="21600" extrusionOk="0">
                  <a:moveTo>
                    <a:pt x="21600" y="6968"/>
                  </a:moveTo>
                  <a:cubicBezTo>
                    <a:pt x="21600" y="9406"/>
                    <a:pt x="18699" y="12542"/>
                    <a:pt x="14830" y="12542"/>
                  </a:cubicBezTo>
                  <a:cubicBezTo>
                    <a:pt x="14185" y="13239"/>
                    <a:pt x="13540" y="13935"/>
                    <a:pt x="13540" y="13935"/>
                  </a:cubicBezTo>
                  <a:cubicBezTo>
                    <a:pt x="12896" y="14632"/>
                    <a:pt x="12573" y="15329"/>
                    <a:pt x="12573" y="16374"/>
                  </a:cubicBezTo>
                  <a:cubicBezTo>
                    <a:pt x="12573" y="17071"/>
                    <a:pt x="12896" y="18116"/>
                    <a:pt x="14185" y="18116"/>
                  </a:cubicBezTo>
                  <a:cubicBezTo>
                    <a:pt x="15475" y="18116"/>
                    <a:pt x="16764" y="18813"/>
                    <a:pt x="16764" y="20206"/>
                  </a:cubicBezTo>
                  <a:cubicBezTo>
                    <a:pt x="16764" y="21252"/>
                    <a:pt x="16764" y="21252"/>
                    <a:pt x="16764" y="21252"/>
                  </a:cubicBezTo>
                  <a:cubicBezTo>
                    <a:pt x="16764" y="21600"/>
                    <a:pt x="16442" y="21600"/>
                    <a:pt x="16442" y="21600"/>
                  </a:cubicBezTo>
                  <a:cubicBezTo>
                    <a:pt x="5481" y="21600"/>
                    <a:pt x="5481" y="21600"/>
                    <a:pt x="5481" y="21600"/>
                  </a:cubicBezTo>
                  <a:cubicBezTo>
                    <a:pt x="5158" y="21600"/>
                    <a:pt x="5158" y="21600"/>
                    <a:pt x="5158" y="21252"/>
                  </a:cubicBezTo>
                  <a:cubicBezTo>
                    <a:pt x="5158" y="20206"/>
                    <a:pt x="5158" y="20206"/>
                    <a:pt x="5158" y="20206"/>
                  </a:cubicBezTo>
                  <a:cubicBezTo>
                    <a:pt x="5158" y="18813"/>
                    <a:pt x="6448" y="18116"/>
                    <a:pt x="7737" y="18116"/>
                  </a:cubicBezTo>
                  <a:cubicBezTo>
                    <a:pt x="8704" y="18116"/>
                    <a:pt x="9349" y="17071"/>
                    <a:pt x="9349" y="16374"/>
                  </a:cubicBezTo>
                  <a:cubicBezTo>
                    <a:pt x="9349" y="15329"/>
                    <a:pt x="9027" y="14632"/>
                    <a:pt x="8382" y="13935"/>
                  </a:cubicBezTo>
                  <a:cubicBezTo>
                    <a:pt x="8060" y="13935"/>
                    <a:pt x="7737" y="13239"/>
                    <a:pt x="7093" y="12542"/>
                  </a:cubicBezTo>
                  <a:cubicBezTo>
                    <a:pt x="3224" y="12542"/>
                    <a:pt x="0" y="9406"/>
                    <a:pt x="0" y="6968"/>
                  </a:cubicBezTo>
                  <a:cubicBezTo>
                    <a:pt x="0" y="5226"/>
                    <a:pt x="0" y="5226"/>
                    <a:pt x="0" y="5226"/>
                  </a:cubicBezTo>
                  <a:cubicBezTo>
                    <a:pt x="0" y="4181"/>
                    <a:pt x="645" y="3832"/>
                    <a:pt x="1290" y="3832"/>
                  </a:cubicBezTo>
                  <a:cubicBezTo>
                    <a:pt x="5158" y="3832"/>
                    <a:pt x="5158" y="3832"/>
                    <a:pt x="5158" y="3832"/>
                  </a:cubicBezTo>
                  <a:cubicBezTo>
                    <a:pt x="5158" y="2439"/>
                    <a:pt x="5158" y="2439"/>
                    <a:pt x="5158" y="2439"/>
                  </a:cubicBezTo>
                  <a:cubicBezTo>
                    <a:pt x="5158" y="1045"/>
                    <a:pt x="6125" y="0"/>
                    <a:pt x="7093" y="0"/>
                  </a:cubicBezTo>
                  <a:cubicBezTo>
                    <a:pt x="14507" y="0"/>
                    <a:pt x="14507" y="0"/>
                    <a:pt x="14507" y="0"/>
                  </a:cubicBezTo>
                  <a:cubicBezTo>
                    <a:pt x="15797" y="0"/>
                    <a:pt x="16764" y="1045"/>
                    <a:pt x="16764" y="2439"/>
                  </a:cubicBezTo>
                  <a:cubicBezTo>
                    <a:pt x="16764" y="3832"/>
                    <a:pt x="16764" y="3832"/>
                    <a:pt x="16764" y="3832"/>
                  </a:cubicBezTo>
                  <a:cubicBezTo>
                    <a:pt x="20310" y="3832"/>
                    <a:pt x="20310" y="3832"/>
                    <a:pt x="20310" y="3832"/>
                  </a:cubicBezTo>
                  <a:cubicBezTo>
                    <a:pt x="21278" y="3832"/>
                    <a:pt x="21600" y="4181"/>
                    <a:pt x="21600" y="5226"/>
                  </a:cubicBezTo>
                  <a:lnTo>
                    <a:pt x="21600" y="6968"/>
                  </a:lnTo>
                  <a:close/>
                  <a:moveTo>
                    <a:pt x="5158" y="5574"/>
                  </a:moveTo>
                  <a:cubicBezTo>
                    <a:pt x="1934" y="5574"/>
                    <a:pt x="1934" y="5574"/>
                    <a:pt x="1934" y="5574"/>
                  </a:cubicBezTo>
                  <a:cubicBezTo>
                    <a:pt x="1934" y="6968"/>
                    <a:pt x="1934" y="6968"/>
                    <a:pt x="1934" y="6968"/>
                  </a:cubicBezTo>
                  <a:cubicBezTo>
                    <a:pt x="1934" y="8361"/>
                    <a:pt x="3546" y="10103"/>
                    <a:pt x="6125" y="10800"/>
                  </a:cubicBezTo>
                  <a:cubicBezTo>
                    <a:pt x="5481" y="9406"/>
                    <a:pt x="5158" y="7665"/>
                    <a:pt x="5158" y="5574"/>
                  </a:cubicBezTo>
                  <a:close/>
                  <a:moveTo>
                    <a:pt x="19988" y="5574"/>
                  </a:moveTo>
                  <a:cubicBezTo>
                    <a:pt x="16764" y="5574"/>
                    <a:pt x="16764" y="5574"/>
                    <a:pt x="16764" y="5574"/>
                  </a:cubicBezTo>
                  <a:cubicBezTo>
                    <a:pt x="16764" y="7665"/>
                    <a:pt x="16442" y="9406"/>
                    <a:pt x="15797" y="10800"/>
                  </a:cubicBezTo>
                  <a:cubicBezTo>
                    <a:pt x="18376" y="10103"/>
                    <a:pt x="19988" y="8361"/>
                    <a:pt x="19988" y="6968"/>
                  </a:cubicBezTo>
                  <a:lnTo>
                    <a:pt x="19988" y="5574"/>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51" name="Freeform 60">
              <a:extLst>
                <a:ext uri="{FF2B5EF4-FFF2-40B4-BE49-F238E27FC236}">
                  <a16:creationId xmlns:a16="http://schemas.microsoft.com/office/drawing/2014/main" id="{268ED9C0-AB47-4DF6-8AD9-1F1D340EA344}"/>
                </a:ext>
              </a:extLst>
            </p:cNvPr>
            <p:cNvSpPr/>
            <p:nvPr/>
          </p:nvSpPr>
          <p:spPr>
            <a:xfrm flipV="1">
              <a:off x="19065972" y="4595066"/>
              <a:ext cx="1147223" cy="1110215"/>
            </a:xfrm>
            <a:custGeom>
              <a:avLst/>
              <a:gdLst>
                <a:gd name="connsiteX0" fmla="*/ 0 w 647918"/>
                <a:gd name="connsiteY0" fmla="*/ 0 h 627017"/>
                <a:gd name="connsiteX1" fmla="*/ 647918 w 647918"/>
                <a:gd name="connsiteY1" fmla="*/ 0 h 627017"/>
                <a:gd name="connsiteX2" fmla="*/ 647918 w 647918"/>
                <a:gd name="connsiteY2" fmla="*/ 543415 h 627017"/>
                <a:gd name="connsiteX3" fmla="*/ 402465 w 647918"/>
                <a:gd name="connsiteY3" fmla="*/ 543415 h 627017"/>
                <a:gd name="connsiteX4" fmla="*/ 323959 w 647918"/>
                <a:gd name="connsiteY4" fmla="*/ 627017 h 627017"/>
                <a:gd name="connsiteX5" fmla="*/ 245453 w 647918"/>
                <a:gd name="connsiteY5" fmla="*/ 543415 h 627017"/>
                <a:gd name="connsiteX6" fmla="*/ 0 w 647918"/>
                <a:gd name="connsiteY6" fmla="*/ 543415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18" h="627017">
                  <a:moveTo>
                    <a:pt x="0" y="0"/>
                  </a:moveTo>
                  <a:lnTo>
                    <a:pt x="647918" y="0"/>
                  </a:lnTo>
                  <a:lnTo>
                    <a:pt x="647918" y="543415"/>
                  </a:lnTo>
                  <a:lnTo>
                    <a:pt x="402465" y="543415"/>
                  </a:lnTo>
                  <a:lnTo>
                    <a:pt x="323959" y="627017"/>
                  </a:lnTo>
                  <a:lnTo>
                    <a:pt x="245453" y="543415"/>
                  </a:lnTo>
                  <a:lnTo>
                    <a:pt x="0" y="5434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52" name="Freeform 61">
              <a:extLst>
                <a:ext uri="{FF2B5EF4-FFF2-40B4-BE49-F238E27FC236}">
                  <a16:creationId xmlns:a16="http://schemas.microsoft.com/office/drawing/2014/main" id="{2810390E-C39A-4A8F-8589-3A61F99ECED7}"/>
                </a:ext>
              </a:extLst>
            </p:cNvPr>
            <p:cNvSpPr/>
            <p:nvPr/>
          </p:nvSpPr>
          <p:spPr>
            <a:xfrm flipV="1">
              <a:off x="19065972" y="4669082"/>
              <a:ext cx="1147223" cy="1110215"/>
            </a:xfrm>
            <a:custGeom>
              <a:avLst/>
              <a:gdLst>
                <a:gd name="connsiteX0" fmla="*/ 0 w 647918"/>
                <a:gd name="connsiteY0" fmla="*/ 0 h 627017"/>
                <a:gd name="connsiteX1" fmla="*/ 647918 w 647918"/>
                <a:gd name="connsiteY1" fmla="*/ 0 h 627017"/>
                <a:gd name="connsiteX2" fmla="*/ 647918 w 647918"/>
                <a:gd name="connsiteY2" fmla="*/ 543415 h 627017"/>
                <a:gd name="connsiteX3" fmla="*/ 402465 w 647918"/>
                <a:gd name="connsiteY3" fmla="*/ 543415 h 627017"/>
                <a:gd name="connsiteX4" fmla="*/ 323959 w 647918"/>
                <a:gd name="connsiteY4" fmla="*/ 627017 h 627017"/>
                <a:gd name="connsiteX5" fmla="*/ 245453 w 647918"/>
                <a:gd name="connsiteY5" fmla="*/ 543415 h 627017"/>
                <a:gd name="connsiteX6" fmla="*/ 0 w 647918"/>
                <a:gd name="connsiteY6" fmla="*/ 543415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18" h="627017">
                  <a:moveTo>
                    <a:pt x="0" y="0"/>
                  </a:moveTo>
                  <a:lnTo>
                    <a:pt x="647918" y="0"/>
                  </a:lnTo>
                  <a:lnTo>
                    <a:pt x="647918" y="543415"/>
                  </a:lnTo>
                  <a:lnTo>
                    <a:pt x="402465" y="543415"/>
                  </a:lnTo>
                  <a:lnTo>
                    <a:pt x="323959" y="627017"/>
                  </a:lnTo>
                  <a:lnTo>
                    <a:pt x="245453" y="543415"/>
                  </a:lnTo>
                  <a:lnTo>
                    <a:pt x="0" y="5434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53" name="Freeform 62">
              <a:extLst>
                <a:ext uri="{FF2B5EF4-FFF2-40B4-BE49-F238E27FC236}">
                  <a16:creationId xmlns:a16="http://schemas.microsoft.com/office/drawing/2014/main" id="{45DE540E-03FD-48B8-87E8-2642DBC20D95}"/>
                </a:ext>
              </a:extLst>
            </p:cNvPr>
            <p:cNvSpPr/>
            <p:nvPr/>
          </p:nvSpPr>
          <p:spPr>
            <a:xfrm flipV="1">
              <a:off x="20990798" y="4595066"/>
              <a:ext cx="1147223" cy="1110215"/>
            </a:xfrm>
            <a:custGeom>
              <a:avLst/>
              <a:gdLst>
                <a:gd name="connsiteX0" fmla="*/ 0 w 647918"/>
                <a:gd name="connsiteY0" fmla="*/ 0 h 627017"/>
                <a:gd name="connsiteX1" fmla="*/ 647918 w 647918"/>
                <a:gd name="connsiteY1" fmla="*/ 0 h 627017"/>
                <a:gd name="connsiteX2" fmla="*/ 647918 w 647918"/>
                <a:gd name="connsiteY2" fmla="*/ 543415 h 627017"/>
                <a:gd name="connsiteX3" fmla="*/ 402465 w 647918"/>
                <a:gd name="connsiteY3" fmla="*/ 543415 h 627017"/>
                <a:gd name="connsiteX4" fmla="*/ 323959 w 647918"/>
                <a:gd name="connsiteY4" fmla="*/ 627017 h 627017"/>
                <a:gd name="connsiteX5" fmla="*/ 245453 w 647918"/>
                <a:gd name="connsiteY5" fmla="*/ 543415 h 627017"/>
                <a:gd name="connsiteX6" fmla="*/ 0 w 647918"/>
                <a:gd name="connsiteY6" fmla="*/ 543415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18" h="627017">
                  <a:moveTo>
                    <a:pt x="0" y="0"/>
                  </a:moveTo>
                  <a:lnTo>
                    <a:pt x="647918" y="0"/>
                  </a:lnTo>
                  <a:lnTo>
                    <a:pt x="647918" y="543415"/>
                  </a:lnTo>
                  <a:lnTo>
                    <a:pt x="402465" y="543415"/>
                  </a:lnTo>
                  <a:lnTo>
                    <a:pt x="323959" y="627017"/>
                  </a:lnTo>
                  <a:lnTo>
                    <a:pt x="245453" y="543415"/>
                  </a:lnTo>
                  <a:lnTo>
                    <a:pt x="0" y="543415"/>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54" name="Freeform 63">
              <a:extLst>
                <a:ext uri="{FF2B5EF4-FFF2-40B4-BE49-F238E27FC236}">
                  <a16:creationId xmlns:a16="http://schemas.microsoft.com/office/drawing/2014/main" id="{6387E10F-E493-4402-B042-EAB94AD938A5}"/>
                </a:ext>
              </a:extLst>
            </p:cNvPr>
            <p:cNvSpPr/>
            <p:nvPr/>
          </p:nvSpPr>
          <p:spPr>
            <a:xfrm flipV="1">
              <a:off x="20990798" y="4669082"/>
              <a:ext cx="1147223" cy="1110215"/>
            </a:xfrm>
            <a:custGeom>
              <a:avLst/>
              <a:gdLst>
                <a:gd name="connsiteX0" fmla="*/ 0 w 647918"/>
                <a:gd name="connsiteY0" fmla="*/ 0 h 627017"/>
                <a:gd name="connsiteX1" fmla="*/ 647918 w 647918"/>
                <a:gd name="connsiteY1" fmla="*/ 0 h 627017"/>
                <a:gd name="connsiteX2" fmla="*/ 647918 w 647918"/>
                <a:gd name="connsiteY2" fmla="*/ 543415 h 627017"/>
                <a:gd name="connsiteX3" fmla="*/ 402465 w 647918"/>
                <a:gd name="connsiteY3" fmla="*/ 543415 h 627017"/>
                <a:gd name="connsiteX4" fmla="*/ 323959 w 647918"/>
                <a:gd name="connsiteY4" fmla="*/ 627017 h 627017"/>
                <a:gd name="connsiteX5" fmla="*/ 245453 w 647918"/>
                <a:gd name="connsiteY5" fmla="*/ 543415 h 627017"/>
                <a:gd name="connsiteX6" fmla="*/ 0 w 647918"/>
                <a:gd name="connsiteY6" fmla="*/ 543415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18" h="627017">
                  <a:moveTo>
                    <a:pt x="0" y="0"/>
                  </a:moveTo>
                  <a:lnTo>
                    <a:pt x="647918" y="0"/>
                  </a:lnTo>
                  <a:lnTo>
                    <a:pt x="647918" y="543415"/>
                  </a:lnTo>
                  <a:lnTo>
                    <a:pt x="402465" y="543415"/>
                  </a:lnTo>
                  <a:lnTo>
                    <a:pt x="323959" y="627017"/>
                  </a:lnTo>
                  <a:lnTo>
                    <a:pt x="245453" y="543415"/>
                  </a:lnTo>
                  <a:lnTo>
                    <a:pt x="0" y="54341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55" name="Shape 5595">
              <a:extLst>
                <a:ext uri="{FF2B5EF4-FFF2-40B4-BE49-F238E27FC236}">
                  <a16:creationId xmlns:a16="http://schemas.microsoft.com/office/drawing/2014/main" id="{E14742CB-AE2A-416B-8D21-DD0AD84AD4CD}"/>
                </a:ext>
              </a:extLst>
            </p:cNvPr>
            <p:cNvSpPr/>
            <p:nvPr/>
          </p:nvSpPr>
          <p:spPr>
            <a:xfrm>
              <a:off x="19331674" y="5054214"/>
              <a:ext cx="615818" cy="46186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0"/>
                    <a:pt x="0" y="0"/>
                    <a:pt x="0" y="0"/>
                  </a:cubicBezTo>
                  <a:cubicBezTo>
                    <a:pt x="1385" y="0"/>
                    <a:pt x="1385" y="0"/>
                    <a:pt x="1385" y="0"/>
                  </a:cubicBezTo>
                  <a:cubicBezTo>
                    <a:pt x="1385" y="19738"/>
                    <a:pt x="1385" y="19738"/>
                    <a:pt x="1385" y="19738"/>
                  </a:cubicBezTo>
                  <a:cubicBezTo>
                    <a:pt x="21600" y="19738"/>
                    <a:pt x="21600" y="19738"/>
                    <a:pt x="21600" y="19738"/>
                  </a:cubicBezTo>
                  <a:lnTo>
                    <a:pt x="21600" y="21600"/>
                  </a:lnTo>
                  <a:close/>
                  <a:moveTo>
                    <a:pt x="20215" y="8193"/>
                  </a:moveTo>
                  <a:cubicBezTo>
                    <a:pt x="20215" y="8566"/>
                    <a:pt x="19662" y="8938"/>
                    <a:pt x="19662" y="8566"/>
                  </a:cubicBezTo>
                  <a:cubicBezTo>
                    <a:pt x="18277" y="6703"/>
                    <a:pt x="18277" y="6703"/>
                    <a:pt x="18277" y="6703"/>
                  </a:cubicBezTo>
                  <a:cubicBezTo>
                    <a:pt x="11631" y="15641"/>
                    <a:pt x="11631" y="15641"/>
                    <a:pt x="11631" y="15641"/>
                  </a:cubicBezTo>
                  <a:cubicBezTo>
                    <a:pt x="11354" y="16014"/>
                    <a:pt x="11354" y="16014"/>
                    <a:pt x="11077" y="15641"/>
                  </a:cubicBezTo>
                  <a:cubicBezTo>
                    <a:pt x="8585" y="12662"/>
                    <a:pt x="8585" y="12662"/>
                    <a:pt x="8585" y="12662"/>
                  </a:cubicBezTo>
                  <a:cubicBezTo>
                    <a:pt x="4431" y="18248"/>
                    <a:pt x="4431" y="18248"/>
                    <a:pt x="4431" y="18248"/>
                  </a:cubicBezTo>
                  <a:cubicBezTo>
                    <a:pt x="2215" y="15641"/>
                    <a:pt x="2215" y="15641"/>
                    <a:pt x="2215" y="15641"/>
                  </a:cubicBezTo>
                  <a:cubicBezTo>
                    <a:pt x="8308" y="7448"/>
                    <a:pt x="8308" y="7448"/>
                    <a:pt x="8308" y="7448"/>
                  </a:cubicBezTo>
                  <a:cubicBezTo>
                    <a:pt x="8585" y="7076"/>
                    <a:pt x="8862" y="7076"/>
                    <a:pt x="8862" y="7448"/>
                  </a:cubicBezTo>
                  <a:cubicBezTo>
                    <a:pt x="11354" y="10800"/>
                    <a:pt x="11354" y="10800"/>
                    <a:pt x="11354" y="10800"/>
                  </a:cubicBezTo>
                  <a:cubicBezTo>
                    <a:pt x="16338" y="4097"/>
                    <a:pt x="16338" y="4097"/>
                    <a:pt x="16338" y="4097"/>
                  </a:cubicBezTo>
                  <a:cubicBezTo>
                    <a:pt x="14954" y="2234"/>
                    <a:pt x="14954" y="2234"/>
                    <a:pt x="14954" y="2234"/>
                  </a:cubicBezTo>
                  <a:cubicBezTo>
                    <a:pt x="14677" y="2234"/>
                    <a:pt x="14954" y="1490"/>
                    <a:pt x="15231" y="1490"/>
                  </a:cubicBezTo>
                  <a:cubicBezTo>
                    <a:pt x="19662" y="1490"/>
                    <a:pt x="19662" y="1490"/>
                    <a:pt x="19662" y="1490"/>
                  </a:cubicBezTo>
                  <a:cubicBezTo>
                    <a:pt x="19938" y="1490"/>
                    <a:pt x="20215" y="1862"/>
                    <a:pt x="20215" y="2234"/>
                  </a:cubicBezTo>
                  <a:lnTo>
                    <a:pt x="20215" y="8193"/>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56" name="Shape 5615">
              <a:extLst>
                <a:ext uri="{FF2B5EF4-FFF2-40B4-BE49-F238E27FC236}">
                  <a16:creationId xmlns:a16="http://schemas.microsoft.com/office/drawing/2014/main" id="{7708AEEB-91D1-4037-976A-D33329D61211}"/>
                </a:ext>
              </a:extLst>
            </p:cNvPr>
            <p:cNvSpPr/>
            <p:nvPr/>
          </p:nvSpPr>
          <p:spPr>
            <a:xfrm>
              <a:off x="21298654" y="5003104"/>
              <a:ext cx="531510" cy="538842"/>
            </a:xfrm>
            <a:custGeom>
              <a:avLst/>
              <a:gdLst/>
              <a:ahLst/>
              <a:cxnLst>
                <a:cxn ang="0">
                  <a:pos x="wd2" y="hd2"/>
                </a:cxn>
                <a:cxn ang="5400000">
                  <a:pos x="wd2" y="hd2"/>
                </a:cxn>
                <a:cxn ang="10800000">
                  <a:pos x="wd2" y="hd2"/>
                </a:cxn>
                <a:cxn ang="16200000">
                  <a:pos x="wd2" y="hd2"/>
                </a:cxn>
              </a:cxnLst>
              <a:rect l="0" t="0" r="r" b="b"/>
              <a:pathLst>
                <a:path w="21600" h="21600" extrusionOk="0">
                  <a:moveTo>
                    <a:pt x="5158" y="1588"/>
                  </a:moveTo>
                  <a:cubicBezTo>
                    <a:pt x="5481" y="1588"/>
                    <a:pt x="5481" y="1588"/>
                    <a:pt x="5481" y="1588"/>
                  </a:cubicBezTo>
                  <a:cubicBezTo>
                    <a:pt x="5158" y="1906"/>
                    <a:pt x="322" y="7306"/>
                    <a:pt x="4836" y="11753"/>
                  </a:cubicBezTo>
                  <a:cubicBezTo>
                    <a:pt x="7093" y="13659"/>
                    <a:pt x="8704" y="11753"/>
                    <a:pt x="8704" y="11753"/>
                  </a:cubicBezTo>
                  <a:cubicBezTo>
                    <a:pt x="10316" y="9529"/>
                    <a:pt x="8704" y="6353"/>
                    <a:pt x="8704" y="6353"/>
                  </a:cubicBezTo>
                  <a:cubicBezTo>
                    <a:pt x="8382" y="5082"/>
                    <a:pt x="6770" y="4447"/>
                    <a:pt x="6770" y="4447"/>
                  </a:cubicBezTo>
                  <a:cubicBezTo>
                    <a:pt x="8060" y="3176"/>
                    <a:pt x="8060" y="3176"/>
                    <a:pt x="8060" y="3176"/>
                  </a:cubicBezTo>
                  <a:cubicBezTo>
                    <a:pt x="9027" y="3494"/>
                    <a:pt x="9994" y="4765"/>
                    <a:pt x="9994" y="4765"/>
                  </a:cubicBezTo>
                  <a:cubicBezTo>
                    <a:pt x="9994" y="3494"/>
                    <a:pt x="9027" y="2224"/>
                    <a:pt x="9027" y="2224"/>
                  </a:cubicBezTo>
                  <a:cubicBezTo>
                    <a:pt x="10961" y="0"/>
                    <a:pt x="10961" y="0"/>
                    <a:pt x="10961" y="0"/>
                  </a:cubicBezTo>
                  <a:cubicBezTo>
                    <a:pt x="12896" y="2224"/>
                    <a:pt x="12896" y="2224"/>
                    <a:pt x="12896" y="2224"/>
                  </a:cubicBezTo>
                  <a:cubicBezTo>
                    <a:pt x="11928" y="3494"/>
                    <a:pt x="11928" y="4765"/>
                    <a:pt x="11928" y="4765"/>
                  </a:cubicBezTo>
                  <a:cubicBezTo>
                    <a:pt x="12573" y="3812"/>
                    <a:pt x="13863" y="3176"/>
                    <a:pt x="13863" y="3176"/>
                  </a:cubicBezTo>
                  <a:cubicBezTo>
                    <a:pt x="15152" y="4447"/>
                    <a:pt x="15152" y="4447"/>
                    <a:pt x="15152" y="4447"/>
                  </a:cubicBezTo>
                  <a:cubicBezTo>
                    <a:pt x="13863" y="4765"/>
                    <a:pt x="12896" y="6353"/>
                    <a:pt x="12896" y="6353"/>
                  </a:cubicBezTo>
                  <a:cubicBezTo>
                    <a:pt x="12251" y="7306"/>
                    <a:pt x="11928" y="10165"/>
                    <a:pt x="12896" y="11753"/>
                  </a:cubicBezTo>
                  <a:cubicBezTo>
                    <a:pt x="14507" y="13659"/>
                    <a:pt x="16764" y="11753"/>
                    <a:pt x="16764" y="11753"/>
                  </a:cubicBezTo>
                  <a:cubicBezTo>
                    <a:pt x="21600" y="7624"/>
                    <a:pt x="16442" y="1906"/>
                    <a:pt x="16442" y="1906"/>
                  </a:cubicBezTo>
                  <a:cubicBezTo>
                    <a:pt x="16119" y="1588"/>
                    <a:pt x="16442" y="1588"/>
                    <a:pt x="16442" y="1588"/>
                  </a:cubicBezTo>
                  <a:cubicBezTo>
                    <a:pt x="18699" y="3176"/>
                    <a:pt x="21600" y="5400"/>
                    <a:pt x="21600" y="10800"/>
                  </a:cubicBezTo>
                  <a:cubicBezTo>
                    <a:pt x="21600" y="16835"/>
                    <a:pt x="17087" y="21600"/>
                    <a:pt x="10961" y="21600"/>
                  </a:cubicBezTo>
                  <a:cubicBezTo>
                    <a:pt x="4836" y="21600"/>
                    <a:pt x="0" y="16518"/>
                    <a:pt x="0" y="10482"/>
                  </a:cubicBezTo>
                  <a:cubicBezTo>
                    <a:pt x="322" y="6988"/>
                    <a:pt x="1934" y="3812"/>
                    <a:pt x="5158" y="1588"/>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sp>
        <p:nvSpPr>
          <p:cNvPr id="57" name="Flowchart: Terminator 56">
            <a:extLst>
              <a:ext uri="{FF2B5EF4-FFF2-40B4-BE49-F238E27FC236}">
                <a16:creationId xmlns:a16="http://schemas.microsoft.com/office/drawing/2014/main" id="{196BB769-DDB7-46D2-8210-7456F43FC267}"/>
              </a:ext>
            </a:extLst>
          </p:cNvPr>
          <p:cNvSpPr/>
          <p:nvPr/>
        </p:nvSpPr>
        <p:spPr>
          <a:xfrm>
            <a:off x="770625" y="5354861"/>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58" name="TextBox 57">
            <a:extLst>
              <a:ext uri="{FF2B5EF4-FFF2-40B4-BE49-F238E27FC236}">
                <a16:creationId xmlns:a16="http://schemas.microsoft.com/office/drawing/2014/main" id="{BE8B2E8E-AA6C-4DEE-A738-822E63F13B0D}"/>
              </a:ext>
            </a:extLst>
          </p:cNvPr>
          <p:cNvSpPr txBox="1"/>
          <p:nvPr/>
        </p:nvSpPr>
        <p:spPr>
          <a:xfrm>
            <a:off x="5796242" y="1281441"/>
            <a:ext cx="5199141"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9292312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C2D0111F-E445-430F-9B1C-4FA66B879759}"/>
              </a:ext>
            </a:extLst>
          </p:cNvPr>
          <p:cNvGrpSpPr/>
          <p:nvPr/>
        </p:nvGrpSpPr>
        <p:grpSpPr>
          <a:xfrm>
            <a:off x="1014347" y="4103148"/>
            <a:ext cx="642976" cy="642976"/>
            <a:chOff x="5929274" y="2669677"/>
            <a:chExt cx="642976" cy="642976"/>
          </a:xfrm>
        </p:grpSpPr>
        <p:sp>
          <p:nvSpPr>
            <p:cNvPr id="5" name="Oval 4">
              <a:extLst>
                <a:ext uri="{FF2B5EF4-FFF2-40B4-BE49-F238E27FC236}">
                  <a16:creationId xmlns:a16="http://schemas.microsoft.com/office/drawing/2014/main" id="{1ECE5302-D9DE-432A-BFD2-5A21C02DEC09}"/>
                </a:ext>
              </a:extLst>
            </p:cNvPr>
            <p:cNvSpPr/>
            <p:nvPr/>
          </p:nvSpPr>
          <p:spPr>
            <a:xfrm>
              <a:off x="5929274" y="2669677"/>
              <a:ext cx="642976" cy="6429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FAACE85-969D-4CBF-8C40-9EF94AB8F5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3674" y="2857212"/>
              <a:ext cx="267907" cy="267907"/>
            </a:xfrm>
            <a:prstGeom prst="rect">
              <a:avLst/>
            </a:prstGeom>
          </p:spPr>
        </p:pic>
      </p:grpSp>
      <p:grpSp>
        <p:nvGrpSpPr>
          <p:cNvPr id="30" name="Group 29">
            <a:extLst>
              <a:ext uri="{FF2B5EF4-FFF2-40B4-BE49-F238E27FC236}">
                <a16:creationId xmlns:a16="http://schemas.microsoft.com/office/drawing/2014/main" id="{AD83AAA1-D3DB-4514-A9F0-1A83AECDD929}"/>
              </a:ext>
            </a:extLst>
          </p:cNvPr>
          <p:cNvGrpSpPr/>
          <p:nvPr/>
        </p:nvGrpSpPr>
        <p:grpSpPr>
          <a:xfrm>
            <a:off x="1021212" y="5307671"/>
            <a:ext cx="642976" cy="642976"/>
            <a:chOff x="5929274" y="3538139"/>
            <a:chExt cx="642976" cy="642976"/>
          </a:xfrm>
        </p:grpSpPr>
        <p:sp>
          <p:nvSpPr>
            <p:cNvPr id="7" name="Oval 6">
              <a:extLst>
                <a:ext uri="{FF2B5EF4-FFF2-40B4-BE49-F238E27FC236}">
                  <a16:creationId xmlns:a16="http://schemas.microsoft.com/office/drawing/2014/main" id="{6C67B88C-4B5B-46DD-8B83-A9E1F954B1F2}"/>
                </a:ext>
              </a:extLst>
            </p:cNvPr>
            <p:cNvSpPr/>
            <p:nvPr/>
          </p:nvSpPr>
          <p:spPr>
            <a:xfrm>
              <a:off x="5929274" y="3538139"/>
              <a:ext cx="642976" cy="6429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5EA402A4-E13F-4B52-ADE3-83D568BFB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3674" y="3725674"/>
              <a:ext cx="267907" cy="267907"/>
            </a:xfrm>
            <a:prstGeom prst="rect">
              <a:avLst/>
            </a:prstGeom>
          </p:spPr>
        </p:pic>
      </p:grpSp>
      <p:grpSp>
        <p:nvGrpSpPr>
          <p:cNvPr id="31" name="Group 30">
            <a:extLst>
              <a:ext uri="{FF2B5EF4-FFF2-40B4-BE49-F238E27FC236}">
                <a16:creationId xmlns:a16="http://schemas.microsoft.com/office/drawing/2014/main" id="{4FA82323-ABB3-43B9-B613-CE0A1831D5FE}"/>
              </a:ext>
            </a:extLst>
          </p:cNvPr>
          <p:cNvGrpSpPr/>
          <p:nvPr/>
        </p:nvGrpSpPr>
        <p:grpSpPr>
          <a:xfrm>
            <a:off x="6116809" y="4152767"/>
            <a:ext cx="642976" cy="642976"/>
            <a:chOff x="5929274" y="4407057"/>
            <a:chExt cx="642976" cy="642976"/>
          </a:xfrm>
        </p:grpSpPr>
        <p:sp>
          <p:nvSpPr>
            <p:cNvPr id="8" name="Oval 7">
              <a:extLst>
                <a:ext uri="{FF2B5EF4-FFF2-40B4-BE49-F238E27FC236}">
                  <a16:creationId xmlns:a16="http://schemas.microsoft.com/office/drawing/2014/main" id="{99BAC4FB-762D-4CFB-B29C-547D19C74CA5}"/>
                </a:ext>
              </a:extLst>
            </p:cNvPr>
            <p:cNvSpPr/>
            <p:nvPr/>
          </p:nvSpPr>
          <p:spPr>
            <a:xfrm>
              <a:off x="5929274" y="4407057"/>
              <a:ext cx="642976" cy="6429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1D58D4E-8629-4609-97DD-319D8EA658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6808" y="4594592"/>
              <a:ext cx="267907" cy="267907"/>
            </a:xfrm>
            <a:prstGeom prst="rect">
              <a:avLst/>
            </a:prstGeom>
          </p:spPr>
        </p:pic>
      </p:grpSp>
      <p:grpSp>
        <p:nvGrpSpPr>
          <p:cNvPr id="32" name="Group 31">
            <a:extLst>
              <a:ext uri="{FF2B5EF4-FFF2-40B4-BE49-F238E27FC236}">
                <a16:creationId xmlns:a16="http://schemas.microsoft.com/office/drawing/2014/main" id="{31D4C197-D2EB-439F-A489-FA94468BC38D}"/>
              </a:ext>
            </a:extLst>
          </p:cNvPr>
          <p:cNvGrpSpPr/>
          <p:nvPr/>
        </p:nvGrpSpPr>
        <p:grpSpPr>
          <a:xfrm>
            <a:off x="6116809" y="5307671"/>
            <a:ext cx="642976" cy="642976"/>
            <a:chOff x="5929274" y="5273354"/>
            <a:chExt cx="642976" cy="642976"/>
          </a:xfrm>
        </p:grpSpPr>
        <p:sp>
          <p:nvSpPr>
            <p:cNvPr id="9" name="Oval 8">
              <a:extLst>
                <a:ext uri="{FF2B5EF4-FFF2-40B4-BE49-F238E27FC236}">
                  <a16:creationId xmlns:a16="http://schemas.microsoft.com/office/drawing/2014/main" id="{AE202518-7429-4CB2-AF57-FCE78B314BE1}"/>
                </a:ext>
              </a:extLst>
            </p:cNvPr>
            <p:cNvSpPr/>
            <p:nvPr/>
          </p:nvSpPr>
          <p:spPr>
            <a:xfrm>
              <a:off x="5929274" y="5273354"/>
              <a:ext cx="642976" cy="64297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CCA2425E-EEDA-4F8B-B4AE-B6D263E22A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6808" y="5476246"/>
              <a:ext cx="267907" cy="267907"/>
            </a:xfrm>
            <a:prstGeom prst="rect">
              <a:avLst/>
            </a:prstGeom>
          </p:spPr>
        </p:pic>
      </p:grpSp>
      <p:grpSp>
        <p:nvGrpSpPr>
          <p:cNvPr id="13" name="Group 12">
            <a:extLst>
              <a:ext uri="{FF2B5EF4-FFF2-40B4-BE49-F238E27FC236}">
                <a16:creationId xmlns:a16="http://schemas.microsoft.com/office/drawing/2014/main" id="{CBA473B6-4E51-4867-B06D-3C6A37FA2490}"/>
              </a:ext>
            </a:extLst>
          </p:cNvPr>
          <p:cNvGrpSpPr>
            <a:grpSpLocks noChangeAspect="1"/>
          </p:cNvGrpSpPr>
          <p:nvPr/>
        </p:nvGrpSpPr>
        <p:grpSpPr bwMode="auto">
          <a:xfrm>
            <a:off x="7646560" y="493467"/>
            <a:ext cx="3351330" cy="3381847"/>
            <a:chOff x="1973" y="280"/>
            <a:chExt cx="3734" cy="3768"/>
          </a:xfrm>
        </p:grpSpPr>
        <p:sp>
          <p:nvSpPr>
            <p:cNvPr id="14" name="Freeform 33">
              <a:extLst>
                <a:ext uri="{FF2B5EF4-FFF2-40B4-BE49-F238E27FC236}">
                  <a16:creationId xmlns:a16="http://schemas.microsoft.com/office/drawing/2014/main" id="{CA2E9FA8-34B3-49A6-AD83-0065F4CB17C7}"/>
                </a:ext>
              </a:extLst>
            </p:cNvPr>
            <p:cNvSpPr>
              <a:spLocks/>
            </p:cNvSpPr>
            <p:nvPr/>
          </p:nvSpPr>
          <p:spPr bwMode="auto">
            <a:xfrm>
              <a:off x="3681" y="280"/>
              <a:ext cx="327" cy="423"/>
            </a:xfrm>
            <a:custGeom>
              <a:avLst/>
              <a:gdLst>
                <a:gd name="T0" fmla="*/ 105 w 138"/>
                <a:gd name="T1" fmla="*/ 117 h 179"/>
                <a:gd name="T2" fmla="*/ 93 w 138"/>
                <a:gd name="T3" fmla="*/ 117 h 179"/>
                <a:gd name="T4" fmla="*/ 85 w 138"/>
                <a:gd name="T5" fmla="*/ 25 h 179"/>
                <a:gd name="T6" fmla="*/ 67 w 138"/>
                <a:gd name="T7" fmla="*/ 0 h 179"/>
                <a:gd name="T8" fmla="*/ 65 w 138"/>
                <a:gd name="T9" fmla="*/ 0 h 179"/>
                <a:gd name="T10" fmla="*/ 51 w 138"/>
                <a:gd name="T11" fmla="*/ 25 h 179"/>
                <a:gd name="T12" fmla="*/ 43 w 138"/>
                <a:gd name="T13" fmla="*/ 117 h 179"/>
                <a:gd name="T14" fmla="*/ 31 w 138"/>
                <a:gd name="T15" fmla="*/ 117 h 179"/>
                <a:gd name="T16" fmla="*/ 28 w 138"/>
                <a:gd name="T17" fmla="*/ 117 h 179"/>
                <a:gd name="T18" fmla="*/ 1 w 138"/>
                <a:gd name="T19" fmla="*/ 150 h 179"/>
                <a:gd name="T20" fmla="*/ 31 w 138"/>
                <a:gd name="T21" fmla="*/ 179 h 179"/>
                <a:gd name="T22" fmla="*/ 77 w 138"/>
                <a:gd name="T23" fmla="*/ 179 h 179"/>
                <a:gd name="T24" fmla="*/ 77 w 138"/>
                <a:gd name="T25" fmla="*/ 179 h 179"/>
                <a:gd name="T26" fmla="*/ 72 w 138"/>
                <a:gd name="T27" fmla="*/ 172 h 179"/>
                <a:gd name="T28" fmla="*/ 65 w 138"/>
                <a:gd name="T29" fmla="*/ 154 h 179"/>
                <a:gd name="T30" fmla="*/ 72 w 138"/>
                <a:gd name="T31" fmla="*/ 134 h 179"/>
                <a:gd name="T32" fmla="*/ 95 w 138"/>
                <a:gd name="T33" fmla="*/ 124 h 179"/>
                <a:gd name="T34" fmla="*/ 118 w 138"/>
                <a:gd name="T35" fmla="*/ 134 h 179"/>
                <a:gd name="T36" fmla="*/ 124 w 138"/>
                <a:gd name="T37" fmla="*/ 154 h 179"/>
                <a:gd name="T38" fmla="*/ 118 w 138"/>
                <a:gd name="T39" fmla="*/ 171 h 179"/>
                <a:gd name="T40" fmla="*/ 114 w 138"/>
                <a:gd name="T41" fmla="*/ 177 h 179"/>
                <a:gd name="T42" fmla="*/ 114 w 138"/>
                <a:gd name="T43" fmla="*/ 178 h 179"/>
                <a:gd name="T44" fmla="*/ 128 w 138"/>
                <a:gd name="T45" fmla="*/ 171 h 179"/>
                <a:gd name="T46" fmla="*/ 138 w 138"/>
                <a:gd name="T47" fmla="*/ 148 h 179"/>
                <a:gd name="T48" fmla="*/ 128 w 138"/>
                <a:gd name="T49" fmla="*/ 126 h 179"/>
                <a:gd name="T50" fmla="*/ 105 w 138"/>
                <a:gd name="T51" fmla="*/ 11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 h="179">
                  <a:moveTo>
                    <a:pt x="105" y="117"/>
                  </a:moveTo>
                  <a:cubicBezTo>
                    <a:pt x="93" y="117"/>
                    <a:pt x="93" y="117"/>
                    <a:pt x="93" y="117"/>
                  </a:cubicBezTo>
                  <a:cubicBezTo>
                    <a:pt x="85" y="25"/>
                    <a:pt x="85" y="25"/>
                    <a:pt x="85" y="25"/>
                  </a:cubicBezTo>
                  <a:cubicBezTo>
                    <a:pt x="85" y="12"/>
                    <a:pt x="81" y="0"/>
                    <a:pt x="67" y="0"/>
                  </a:cubicBezTo>
                  <a:cubicBezTo>
                    <a:pt x="67" y="0"/>
                    <a:pt x="66" y="0"/>
                    <a:pt x="65" y="0"/>
                  </a:cubicBezTo>
                  <a:cubicBezTo>
                    <a:pt x="53" y="1"/>
                    <a:pt x="51" y="13"/>
                    <a:pt x="51" y="25"/>
                  </a:cubicBezTo>
                  <a:cubicBezTo>
                    <a:pt x="43" y="117"/>
                    <a:pt x="43" y="117"/>
                    <a:pt x="43" y="117"/>
                  </a:cubicBezTo>
                  <a:cubicBezTo>
                    <a:pt x="31" y="117"/>
                    <a:pt x="31" y="117"/>
                    <a:pt x="31" y="117"/>
                  </a:cubicBezTo>
                  <a:cubicBezTo>
                    <a:pt x="30" y="117"/>
                    <a:pt x="29" y="117"/>
                    <a:pt x="28" y="117"/>
                  </a:cubicBezTo>
                  <a:cubicBezTo>
                    <a:pt x="12" y="119"/>
                    <a:pt x="0" y="134"/>
                    <a:pt x="1" y="150"/>
                  </a:cubicBezTo>
                  <a:cubicBezTo>
                    <a:pt x="1" y="165"/>
                    <a:pt x="15" y="179"/>
                    <a:pt x="31" y="179"/>
                  </a:cubicBezTo>
                  <a:cubicBezTo>
                    <a:pt x="77" y="179"/>
                    <a:pt x="77" y="179"/>
                    <a:pt x="77" y="179"/>
                  </a:cubicBezTo>
                  <a:cubicBezTo>
                    <a:pt x="77" y="179"/>
                    <a:pt x="77" y="179"/>
                    <a:pt x="77" y="179"/>
                  </a:cubicBezTo>
                  <a:cubicBezTo>
                    <a:pt x="77" y="177"/>
                    <a:pt x="76" y="177"/>
                    <a:pt x="72" y="172"/>
                  </a:cubicBezTo>
                  <a:cubicBezTo>
                    <a:pt x="69" y="168"/>
                    <a:pt x="65" y="162"/>
                    <a:pt x="65" y="154"/>
                  </a:cubicBezTo>
                  <a:cubicBezTo>
                    <a:pt x="65" y="147"/>
                    <a:pt x="67" y="140"/>
                    <a:pt x="72" y="134"/>
                  </a:cubicBezTo>
                  <a:cubicBezTo>
                    <a:pt x="76" y="128"/>
                    <a:pt x="85" y="124"/>
                    <a:pt x="95" y="124"/>
                  </a:cubicBezTo>
                  <a:cubicBezTo>
                    <a:pt x="104" y="124"/>
                    <a:pt x="113" y="128"/>
                    <a:pt x="118" y="134"/>
                  </a:cubicBezTo>
                  <a:cubicBezTo>
                    <a:pt x="123" y="140"/>
                    <a:pt x="124" y="147"/>
                    <a:pt x="124" y="154"/>
                  </a:cubicBezTo>
                  <a:cubicBezTo>
                    <a:pt x="124" y="162"/>
                    <a:pt x="121" y="168"/>
                    <a:pt x="118" y="171"/>
                  </a:cubicBezTo>
                  <a:cubicBezTo>
                    <a:pt x="114" y="176"/>
                    <a:pt x="114" y="176"/>
                    <a:pt x="114" y="177"/>
                  </a:cubicBezTo>
                  <a:cubicBezTo>
                    <a:pt x="114" y="178"/>
                    <a:pt x="114" y="178"/>
                    <a:pt x="114" y="178"/>
                  </a:cubicBezTo>
                  <a:cubicBezTo>
                    <a:pt x="119" y="177"/>
                    <a:pt x="124" y="175"/>
                    <a:pt x="128" y="171"/>
                  </a:cubicBezTo>
                  <a:cubicBezTo>
                    <a:pt x="135" y="165"/>
                    <a:pt x="138" y="157"/>
                    <a:pt x="138" y="148"/>
                  </a:cubicBezTo>
                  <a:cubicBezTo>
                    <a:pt x="138" y="140"/>
                    <a:pt x="135" y="131"/>
                    <a:pt x="128" y="126"/>
                  </a:cubicBezTo>
                  <a:cubicBezTo>
                    <a:pt x="122" y="120"/>
                    <a:pt x="113" y="117"/>
                    <a:pt x="105" y="117"/>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 name="Freeform 34">
              <a:extLst>
                <a:ext uri="{FF2B5EF4-FFF2-40B4-BE49-F238E27FC236}">
                  <a16:creationId xmlns:a16="http://schemas.microsoft.com/office/drawing/2014/main" id="{94A9C987-6730-4C65-8237-804270E72788}"/>
                </a:ext>
              </a:extLst>
            </p:cNvPr>
            <p:cNvSpPr>
              <a:spLocks/>
            </p:cNvSpPr>
            <p:nvPr/>
          </p:nvSpPr>
          <p:spPr bwMode="auto">
            <a:xfrm>
              <a:off x="2396" y="701"/>
              <a:ext cx="1274" cy="734"/>
            </a:xfrm>
            <a:custGeom>
              <a:avLst/>
              <a:gdLst>
                <a:gd name="T0" fmla="*/ 522 w 538"/>
                <a:gd name="T1" fmla="*/ 0 h 310"/>
                <a:gd name="T2" fmla="*/ 522 w 538"/>
                <a:gd name="T3" fmla="*/ 0 h 310"/>
                <a:gd name="T4" fmla="*/ 521 w 538"/>
                <a:gd name="T5" fmla="*/ 0 h 310"/>
                <a:gd name="T6" fmla="*/ 0 w 538"/>
                <a:gd name="T7" fmla="*/ 267 h 310"/>
                <a:gd name="T8" fmla="*/ 108 w 538"/>
                <a:gd name="T9" fmla="*/ 249 h 310"/>
                <a:gd name="T10" fmla="*/ 141 w 538"/>
                <a:gd name="T11" fmla="*/ 248 h 310"/>
                <a:gd name="T12" fmla="*/ 149 w 538"/>
                <a:gd name="T13" fmla="*/ 249 h 310"/>
                <a:gd name="T14" fmla="*/ 149 w 538"/>
                <a:gd name="T15" fmla="*/ 247 h 310"/>
                <a:gd name="T16" fmla="*/ 147 w 538"/>
                <a:gd name="T17" fmla="*/ 239 h 310"/>
                <a:gd name="T18" fmla="*/ 146 w 538"/>
                <a:gd name="T19" fmla="*/ 219 h 310"/>
                <a:gd name="T20" fmla="*/ 158 w 538"/>
                <a:gd name="T21" fmla="*/ 202 h 310"/>
                <a:gd name="T22" fmla="*/ 182 w 538"/>
                <a:gd name="T23" fmla="*/ 200 h 310"/>
                <a:gd name="T24" fmla="*/ 202 w 538"/>
                <a:gd name="T25" fmla="*/ 216 h 310"/>
                <a:gd name="T26" fmla="*/ 202 w 538"/>
                <a:gd name="T27" fmla="*/ 237 h 310"/>
                <a:gd name="T28" fmla="*/ 190 w 538"/>
                <a:gd name="T29" fmla="*/ 252 h 310"/>
                <a:gd name="T30" fmla="*/ 189 w 538"/>
                <a:gd name="T31" fmla="*/ 253 h 310"/>
                <a:gd name="T32" fmla="*/ 318 w 538"/>
                <a:gd name="T33" fmla="*/ 310 h 310"/>
                <a:gd name="T34" fmla="*/ 385 w 538"/>
                <a:gd name="T35" fmla="*/ 190 h 310"/>
                <a:gd name="T36" fmla="*/ 384 w 538"/>
                <a:gd name="T37" fmla="*/ 189 h 310"/>
                <a:gd name="T38" fmla="*/ 376 w 538"/>
                <a:gd name="T39" fmla="*/ 190 h 310"/>
                <a:gd name="T40" fmla="*/ 357 w 538"/>
                <a:gd name="T41" fmla="*/ 186 h 310"/>
                <a:gd name="T42" fmla="*/ 343 w 538"/>
                <a:gd name="T43" fmla="*/ 170 h 310"/>
                <a:gd name="T44" fmla="*/ 347 w 538"/>
                <a:gd name="T45" fmla="*/ 146 h 310"/>
                <a:gd name="T46" fmla="*/ 368 w 538"/>
                <a:gd name="T47" fmla="*/ 131 h 310"/>
                <a:gd name="T48" fmla="*/ 388 w 538"/>
                <a:gd name="T49" fmla="*/ 136 h 310"/>
                <a:gd name="T50" fmla="*/ 399 w 538"/>
                <a:gd name="T51" fmla="*/ 151 h 310"/>
                <a:gd name="T52" fmla="*/ 403 w 538"/>
                <a:gd name="T53" fmla="*/ 157 h 310"/>
                <a:gd name="T54" fmla="*/ 406 w 538"/>
                <a:gd name="T55" fmla="*/ 159 h 310"/>
                <a:gd name="T56" fmla="*/ 531 w 538"/>
                <a:gd name="T57" fmla="*/ 25 h 310"/>
                <a:gd name="T58" fmla="*/ 536 w 538"/>
                <a:gd name="T59" fmla="*/ 9 h 310"/>
                <a:gd name="T60" fmla="*/ 522 w 538"/>
                <a:gd name="T61"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8" h="310">
                  <a:moveTo>
                    <a:pt x="522" y="0"/>
                  </a:moveTo>
                  <a:cubicBezTo>
                    <a:pt x="522" y="0"/>
                    <a:pt x="522" y="0"/>
                    <a:pt x="522" y="0"/>
                  </a:cubicBezTo>
                  <a:cubicBezTo>
                    <a:pt x="521" y="0"/>
                    <a:pt x="521" y="0"/>
                    <a:pt x="521" y="0"/>
                  </a:cubicBezTo>
                  <a:cubicBezTo>
                    <a:pt x="302" y="23"/>
                    <a:pt x="128" y="131"/>
                    <a:pt x="0" y="267"/>
                  </a:cubicBezTo>
                  <a:cubicBezTo>
                    <a:pt x="35" y="257"/>
                    <a:pt x="71" y="250"/>
                    <a:pt x="108" y="249"/>
                  </a:cubicBezTo>
                  <a:cubicBezTo>
                    <a:pt x="119" y="248"/>
                    <a:pt x="130" y="248"/>
                    <a:pt x="141" y="248"/>
                  </a:cubicBezTo>
                  <a:cubicBezTo>
                    <a:pt x="143" y="248"/>
                    <a:pt x="146" y="248"/>
                    <a:pt x="149" y="249"/>
                  </a:cubicBezTo>
                  <a:cubicBezTo>
                    <a:pt x="149" y="247"/>
                    <a:pt x="149" y="247"/>
                    <a:pt x="149" y="247"/>
                  </a:cubicBezTo>
                  <a:cubicBezTo>
                    <a:pt x="150" y="245"/>
                    <a:pt x="149" y="244"/>
                    <a:pt x="147" y="239"/>
                  </a:cubicBezTo>
                  <a:cubicBezTo>
                    <a:pt x="145" y="234"/>
                    <a:pt x="143" y="227"/>
                    <a:pt x="146" y="219"/>
                  </a:cubicBezTo>
                  <a:cubicBezTo>
                    <a:pt x="148" y="213"/>
                    <a:pt x="151" y="206"/>
                    <a:pt x="158" y="202"/>
                  </a:cubicBezTo>
                  <a:cubicBezTo>
                    <a:pt x="164" y="198"/>
                    <a:pt x="173" y="197"/>
                    <a:pt x="182" y="200"/>
                  </a:cubicBezTo>
                  <a:cubicBezTo>
                    <a:pt x="192" y="202"/>
                    <a:pt x="199" y="209"/>
                    <a:pt x="202" y="216"/>
                  </a:cubicBezTo>
                  <a:cubicBezTo>
                    <a:pt x="205" y="223"/>
                    <a:pt x="204" y="230"/>
                    <a:pt x="202" y="237"/>
                  </a:cubicBezTo>
                  <a:cubicBezTo>
                    <a:pt x="200" y="244"/>
                    <a:pt x="194" y="249"/>
                    <a:pt x="190" y="252"/>
                  </a:cubicBezTo>
                  <a:cubicBezTo>
                    <a:pt x="189" y="252"/>
                    <a:pt x="189" y="253"/>
                    <a:pt x="189" y="253"/>
                  </a:cubicBezTo>
                  <a:cubicBezTo>
                    <a:pt x="236" y="261"/>
                    <a:pt x="281" y="279"/>
                    <a:pt x="318" y="310"/>
                  </a:cubicBezTo>
                  <a:cubicBezTo>
                    <a:pt x="338" y="266"/>
                    <a:pt x="360" y="226"/>
                    <a:pt x="385" y="190"/>
                  </a:cubicBezTo>
                  <a:cubicBezTo>
                    <a:pt x="384" y="189"/>
                    <a:pt x="384" y="189"/>
                    <a:pt x="384" y="189"/>
                  </a:cubicBezTo>
                  <a:cubicBezTo>
                    <a:pt x="383" y="189"/>
                    <a:pt x="382" y="189"/>
                    <a:pt x="376" y="190"/>
                  </a:cubicBezTo>
                  <a:cubicBezTo>
                    <a:pt x="371" y="190"/>
                    <a:pt x="364" y="190"/>
                    <a:pt x="357" y="186"/>
                  </a:cubicBezTo>
                  <a:cubicBezTo>
                    <a:pt x="351" y="183"/>
                    <a:pt x="346" y="178"/>
                    <a:pt x="343" y="170"/>
                  </a:cubicBezTo>
                  <a:cubicBezTo>
                    <a:pt x="341" y="164"/>
                    <a:pt x="342" y="154"/>
                    <a:pt x="347" y="146"/>
                  </a:cubicBezTo>
                  <a:cubicBezTo>
                    <a:pt x="352" y="137"/>
                    <a:pt x="360" y="132"/>
                    <a:pt x="368" y="131"/>
                  </a:cubicBezTo>
                  <a:cubicBezTo>
                    <a:pt x="375" y="130"/>
                    <a:pt x="382" y="133"/>
                    <a:pt x="388" y="136"/>
                  </a:cubicBezTo>
                  <a:cubicBezTo>
                    <a:pt x="395" y="140"/>
                    <a:pt x="398" y="146"/>
                    <a:pt x="399" y="151"/>
                  </a:cubicBezTo>
                  <a:cubicBezTo>
                    <a:pt x="402" y="156"/>
                    <a:pt x="402" y="157"/>
                    <a:pt x="403" y="157"/>
                  </a:cubicBezTo>
                  <a:cubicBezTo>
                    <a:pt x="406" y="159"/>
                    <a:pt x="406" y="159"/>
                    <a:pt x="406" y="159"/>
                  </a:cubicBezTo>
                  <a:cubicBezTo>
                    <a:pt x="443" y="108"/>
                    <a:pt x="485" y="64"/>
                    <a:pt x="531" y="25"/>
                  </a:cubicBezTo>
                  <a:cubicBezTo>
                    <a:pt x="536" y="21"/>
                    <a:pt x="538" y="14"/>
                    <a:pt x="536" y="9"/>
                  </a:cubicBezTo>
                  <a:cubicBezTo>
                    <a:pt x="533" y="3"/>
                    <a:pt x="527" y="0"/>
                    <a:pt x="52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 name="Freeform 35">
              <a:extLst>
                <a:ext uri="{FF2B5EF4-FFF2-40B4-BE49-F238E27FC236}">
                  <a16:creationId xmlns:a16="http://schemas.microsoft.com/office/drawing/2014/main" id="{39C4E78F-296A-4AE0-B56B-A7F9174DA311}"/>
                </a:ext>
              </a:extLst>
            </p:cNvPr>
            <p:cNvSpPr>
              <a:spLocks/>
            </p:cNvSpPr>
            <p:nvPr/>
          </p:nvSpPr>
          <p:spPr bwMode="auto">
            <a:xfrm>
              <a:off x="1973" y="1198"/>
              <a:ext cx="1152" cy="878"/>
            </a:xfrm>
            <a:custGeom>
              <a:avLst/>
              <a:gdLst>
                <a:gd name="T0" fmla="*/ 353 w 487"/>
                <a:gd name="T1" fmla="*/ 43 h 371"/>
                <a:gd name="T2" fmla="*/ 362 w 487"/>
                <a:gd name="T3" fmla="*/ 32 h 371"/>
                <a:gd name="T4" fmla="*/ 370 w 487"/>
                <a:gd name="T5" fmla="*/ 23 h 371"/>
                <a:gd name="T6" fmla="*/ 370 w 487"/>
                <a:gd name="T7" fmla="*/ 10 h 371"/>
                <a:gd name="T8" fmla="*/ 358 w 487"/>
                <a:gd name="T9" fmla="*/ 1 h 371"/>
                <a:gd name="T10" fmla="*/ 351 w 487"/>
                <a:gd name="T11" fmla="*/ 0 h 371"/>
                <a:gd name="T12" fmla="*/ 343 w 487"/>
                <a:gd name="T13" fmla="*/ 2 h 371"/>
                <a:gd name="T14" fmla="*/ 336 w 487"/>
                <a:gd name="T15" fmla="*/ 13 h 371"/>
                <a:gd name="T16" fmla="*/ 337 w 487"/>
                <a:gd name="T17" fmla="*/ 24 h 371"/>
                <a:gd name="T18" fmla="*/ 340 w 487"/>
                <a:gd name="T19" fmla="*/ 39 h 371"/>
                <a:gd name="T20" fmla="*/ 340 w 487"/>
                <a:gd name="T21" fmla="*/ 39 h 371"/>
                <a:gd name="T22" fmla="*/ 332 w 487"/>
                <a:gd name="T23" fmla="*/ 63 h 371"/>
                <a:gd name="T24" fmla="*/ 303 w 487"/>
                <a:gd name="T25" fmla="*/ 62 h 371"/>
                <a:gd name="T26" fmla="*/ 288 w 487"/>
                <a:gd name="T27" fmla="*/ 63 h 371"/>
                <a:gd name="T28" fmla="*/ 147 w 487"/>
                <a:gd name="T29" fmla="*/ 94 h 371"/>
                <a:gd name="T30" fmla="*/ 9 w 487"/>
                <a:gd name="T31" fmla="*/ 303 h 371"/>
                <a:gd name="T32" fmla="*/ 9 w 487"/>
                <a:gd name="T33" fmla="*/ 303 h 371"/>
                <a:gd name="T34" fmla="*/ 18 w 487"/>
                <a:gd name="T35" fmla="*/ 357 h 371"/>
                <a:gd name="T36" fmla="*/ 72 w 487"/>
                <a:gd name="T37" fmla="*/ 354 h 371"/>
                <a:gd name="T38" fmla="*/ 73 w 487"/>
                <a:gd name="T39" fmla="*/ 354 h 371"/>
                <a:gd name="T40" fmla="*/ 73 w 487"/>
                <a:gd name="T41" fmla="*/ 354 h 371"/>
                <a:gd name="T42" fmla="*/ 394 w 487"/>
                <a:gd name="T43" fmla="*/ 361 h 371"/>
                <a:gd name="T44" fmla="*/ 407 w 487"/>
                <a:gd name="T45" fmla="*/ 362 h 371"/>
                <a:gd name="T46" fmla="*/ 416 w 487"/>
                <a:gd name="T47" fmla="*/ 352 h 371"/>
                <a:gd name="T48" fmla="*/ 442 w 487"/>
                <a:gd name="T49" fmla="*/ 251 h 371"/>
                <a:gd name="T50" fmla="*/ 434 w 487"/>
                <a:gd name="T51" fmla="*/ 253 h 371"/>
                <a:gd name="T52" fmla="*/ 415 w 487"/>
                <a:gd name="T53" fmla="*/ 256 h 371"/>
                <a:gd name="T54" fmla="*/ 397 w 487"/>
                <a:gd name="T55" fmla="*/ 245 h 371"/>
                <a:gd name="T56" fmla="*/ 393 w 487"/>
                <a:gd name="T57" fmla="*/ 220 h 371"/>
                <a:gd name="T58" fmla="*/ 408 w 487"/>
                <a:gd name="T59" fmla="*/ 200 h 371"/>
                <a:gd name="T60" fmla="*/ 430 w 487"/>
                <a:gd name="T61" fmla="*/ 199 h 371"/>
                <a:gd name="T62" fmla="*/ 445 w 487"/>
                <a:gd name="T63" fmla="*/ 210 h 371"/>
                <a:gd name="T64" fmla="*/ 450 w 487"/>
                <a:gd name="T65" fmla="*/ 215 h 371"/>
                <a:gd name="T66" fmla="*/ 453 w 487"/>
                <a:gd name="T67" fmla="*/ 215 h 371"/>
                <a:gd name="T68" fmla="*/ 487 w 487"/>
                <a:gd name="T69" fmla="*/ 123 h 371"/>
                <a:gd name="T70" fmla="*/ 346 w 487"/>
                <a:gd name="T71" fmla="*/ 64 h 371"/>
                <a:gd name="T72" fmla="*/ 353 w 487"/>
                <a:gd name="T73" fmla="*/ 43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7" h="371">
                  <a:moveTo>
                    <a:pt x="353" y="43"/>
                  </a:moveTo>
                  <a:cubicBezTo>
                    <a:pt x="355" y="37"/>
                    <a:pt x="359" y="35"/>
                    <a:pt x="362" y="32"/>
                  </a:cubicBezTo>
                  <a:cubicBezTo>
                    <a:pt x="366" y="30"/>
                    <a:pt x="368" y="27"/>
                    <a:pt x="370" y="23"/>
                  </a:cubicBezTo>
                  <a:cubicBezTo>
                    <a:pt x="371" y="19"/>
                    <a:pt x="371" y="14"/>
                    <a:pt x="370" y="10"/>
                  </a:cubicBezTo>
                  <a:cubicBezTo>
                    <a:pt x="368" y="6"/>
                    <a:pt x="365" y="3"/>
                    <a:pt x="358" y="1"/>
                  </a:cubicBezTo>
                  <a:cubicBezTo>
                    <a:pt x="355" y="0"/>
                    <a:pt x="353" y="0"/>
                    <a:pt x="351" y="0"/>
                  </a:cubicBezTo>
                  <a:cubicBezTo>
                    <a:pt x="348" y="0"/>
                    <a:pt x="345" y="0"/>
                    <a:pt x="343" y="2"/>
                  </a:cubicBezTo>
                  <a:cubicBezTo>
                    <a:pt x="340" y="4"/>
                    <a:pt x="337" y="8"/>
                    <a:pt x="336" y="13"/>
                  </a:cubicBezTo>
                  <a:cubicBezTo>
                    <a:pt x="334" y="17"/>
                    <a:pt x="335" y="20"/>
                    <a:pt x="337" y="24"/>
                  </a:cubicBezTo>
                  <a:cubicBezTo>
                    <a:pt x="339" y="29"/>
                    <a:pt x="341" y="33"/>
                    <a:pt x="340" y="39"/>
                  </a:cubicBezTo>
                  <a:cubicBezTo>
                    <a:pt x="340" y="39"/>
                    <a:pt x="340" y="39"/>
                    <a:pt x="340" y="39"/>
                  </a:cubicBezTo>
                  <a:cubicBezTo>
                    <a:pt x="332" y="63"/>
                    <a:pt x="332" y="63"/>
                    <a:pt x="332" y="63"/>
                  </a:cubicBezTo>
                  <a:cubicBezTo>
                    <a:pt x="323" y="62"/>
                    <a:pt x="313" y="62"/>
                    <a:pt x="303" y="62"/>
                  </a:cubicBezTo>
                  <a:cubicBezTo>
                    <a:pt x="298" y="62"/>
                    <a:pt x="293" y="62"/>
                    <a:pt x="288" y="63"/>
                  </a:cubicBezTo>
                  <a:cubicBezTo>
                    <a:pt x="240" y="65"/>
                    <a:pt x="191" y="76"/>
                    <a:pt x="147" y="94"/>
                  </a:cubicBezTo>
                  <a:cubicBezTo>
                    <a:pt x="91" y="160"/>
                    <a:pt x="45" y="232"/>
                    <a:pt x="9" y="303"/>
                  </a:cubicBezTo>
                  <a:cubicBezTo>
                    <a:pt x="9" y="303"/>
                    <a:pt x="9" y="303"/>
                    <a:pt x="9" y="303"/>
                  </a:cubicBezTo>
                  <a:cubicBezTo>
                    <a:pt x="0" y="321"/>
                    <a:pt x="3" y="343"/>
                    <a:pt x="18" y="357"/>
                  </a:cubicBezTo>
                  <a:cubicBezTo>
                    <a:pt x="33" y="371"/>
                    <a:pt x="55" y="365"/>
                    <a:pt x="72" y="354"/>
                  </a:cubicBezTo>
                  <a:cubicBezTo>
                    <a:pt x="73" y="354"/>
                    <a:pt x="73" y="354"/>
                    <a:pt x="73" y="354"/>
                  </a:cubicBezTo>
                  <a:cubicBezTo>
                    <a:pt x="73" y="354"/>
                    <a:pt x="73" y="354"/>
                    <a:pt x="73" y="354"/>
                  </a:cubicBezTo>
                  <a:cubicBezTo>
                    <a:pt x="191" y="283"/>
                    <a:pt x="289" y="293"/>
                    <a:pt x="394" y="361"/>
                  </a:cubicBezTo>
                  <a:cubicBezTo>
                    <a:pt x="398" y="363"/>
                    <a:pt x="403" y="364"/>
                    <a:pt x="407" y="362"/>
                  </a:cubicBezTo>
                  <a:cubicBezTo>
                    <a:pt x="411" y="360"/>
                    <a:pt x="415" y="356"/>
                    <a:pt x="416" y="352"/>
                  </a:cubicBezTo>
                  <a:cubicBezTo>
                    <a:pt x="423" y="317"/>
                    <a:pt x="432" y="283"/>
                    <a:pt x="442" y="251"/>
                  </a:cubicBezTo>
                  <a:cubicBezTo>
                    <a:pt x="440" y="251"/>
                    <a:pt x="439" y="251"/>
                    <a:pt x="434" y="253"/>
                  </a:cubicBezTo>
                  <a:cubicBezTo>
                    <a:pt x="430" y="255"/>
                    <a:pt x="423" y="258"/>
                    <a:pt x="415" y="256"/>
                  </a:cubicBezTo>
                  <a:cubicBezTo>
                    <a:pt x="408" y="254"/>
                    <a:pt x="402" y="251"/>
                    <a:pt x="397" y="245"/>
                  </a:cubicBezTo>
                  <a:cubicBezTo>
                    <a:pt x="393" y="239"/>
                    <a:pt x="391" y="230"/>
                    <a:pt x="393" y="220"/>
                  </a:cubicBezTo>
                  <a:cubicBezTo>
                    <a:pt x="396" y="210"/>
                    <a:pt x="402" y="203"/>
                    <a:pt x="408" y="200"/>
                  </a:cubicBezTo>
                  <a:cubicBezTo>
                    <a:pt x="416" y="197"/>
                    <a:pt x="423" y="197"/>
                    <a:pt x="430" y="199"/>
                  </a:cubicBezTo>
                  <a:cubicBezTo>
                    <a:pt x="437" y="201"/>
                    <a:pt x="442" y="206"/>
                    <a:pt x="445" y="210"/>
                  </a:cubicBezTo>
                  <a:cubicBezTo>
                    <a:pt x="449" y="214"/>
                    <a:pt x="449" y="214"/>
                    <a:pt x="450" y="215"/>
                  </a:cubicBezTo>
                  <a:cubicBezTo>
                    <a:pt x="453" y="215"/>
                    <a:pt x="453" y="215"/>
                    <a:pt x="453" y="215"/>
                  </a:cubicBezTo>
                  <a:cubicBezTo>
                    <a:pt x="463" y="183"/>
                    <a:pt x="475" y="152"/>
                    <a:pt x="487" y="123"/>
                  </a:cubicBezTo>
                  <a:cubicBezTo>
                    <a:pt x="448" y="89"/>
                    <a:pt x="399" y="70"/>
                    <a:pt x="346" y="64"/>
                  </a:cubicBezTo>
                  <a:lnTo>
                    <a:pt x="353" y="4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Freeform 36">
              <a:extLst>
                <a:ext uri="{FF2B5EF4-FFF2-40B4-BE49-F238E27FC236}">
                  <a16:creationId xmlns:a16="http://schemas.microsoft.com/office/drawing/2014/main" id="{83D301BD-D5BE-4AAC-A220-560DC91685B1}"/>
                </a:ext>
              </a:extLst>
            </p:cNvPr>
            <p:cNvSpPr>
              <a:spLocks/>
            </p:cNvSpPr>
            <p:nvPr/>
          </p:nvSpPr>
          <p:spPr bwMode="auto">
            <a:xfrm>
              <a:off x="4013" y="701"/>
              <a:ext cx="1270" cy="736"/>
            </a:xfrm>
            <a:custGeom>
              <a:avLst/>
              <a:gdLst>
                <a:gd name="T0" fmla="*/ 17 w 537"/>
                <a:gd name="T1" fmla="*/ 0 h 311"/>
                <a:gd name="T2" fmla="*/ 14 w 537"/>
                <a:gd name="T3" fmla="*/ 0 h 311"/>
                <a:gd name="T4" fmla="*/ 2 w 537"/>
                <a:gd name="T5" fmla="*/ 10 h 311"/>
                <a:gd name="T6" fmla="*/ 7 w 537"/>
                <a:gd name="T7" fmla="*/ 25 h 311"/>
                <a:gd name="T8" fmla="*/ 132 w 537"/>
                <a:gd name="T9" fmla="*/ 160 h 311"/>
                <a:gd name="T10" fmla="*/ 136 w 537"/>
                <a:gd name="T11" fmla="*/ 157 h 311"/>
                <a:gd name="T12" fmla="*/ 139 w 537"/>
                <a:gd name="T13" fmla="*/ 151 h 311"/>
                <a:gd name="T14" fmla="*/ 151 w 537"/>
                <a:gd name="T15" fmla="*/ 136 h 311"/>
                <a:gd name="T16" fmla="*/ 171 w 537"/>
                <a:gd name="T17" fmla="*/ 131 h 311"/>
                <a:gd name="T18" fmla="*/ 192 w 537"/>
                <a:gd name="T19" fmla="*/ 146 h 311"/>
                <a:gd name="T20" fmla="*/ 195 w 537"/>
                <a:gd name="T21" fmla="*/ 170 h 311"/>
                <a:gd name="T22" fmla="*/ 182 w 537"/>
                <a:gd name="T23" fmla="*/ 186 h 311"/>
                <a:gd name="T24" fmla="*/ 163 w 537"/>
                <a:gd name="T25" fmla="*/ 190 h 311"/>
                <a:gd name="T26" fmla="*/ 154 w 537"/>
                <a:gd name="T27" fmla="*/ 189 h 311"/>
                <a:gd name="T28" fmla="*/ 153 w 537"/>
                <a:gd name="T29" fmla="*/ 190 h 311"/>
                <a:gd name="T30" fmla="*/ 220 w 537"/>
                <a:gd name="T31" fmla="*/ 311 h 311"/>
                <a:gd name="T32" fmla="*/ 353 w 537"/>
                <a:gd name="T33" fmla="*/ 253 h 311"/>
                <a:gd name="T34" fmla="*/ 351 w 537"/>
                <a:gd name="T35" fmla="*/ 252 h 311"/>
                <a:gd name="T36" fmla="*/ 340 w 537"/>
                <a:gd name="T37" fmla="*/ 237 h 311"/>
                <a:gd name="T38" fmla="*/ 340 w 537"/>
                <a:gd name="T39" fmla="*/ 216 h 311"/>
                <a:gd name="T40" fmla="*/ 359 w 537"/>
                <a:gd name="T41" fmla="*/ 200 h 311"/>
                <a:gd name="T42" fmla="*/ 384 w 537"/>
                <a:gd name="T43" fmla="*/ 202 h 311"/>
                <a:gd name="T44" fmla="*/ 396 w 537"/>
                <a:gd name="T45" fmla="*/ 219 h 311"/>
                <a:gd name="T46" fmla="*/ 395 w 537"/>
                <a:gd name="T47" fmla="*/ 239 h 311"/>
                <a:gd name="T48" fmla="*/ 392 w 537"/>
                <a:gd name="T49" fmla="*/ 247 h 311"/>
                <a:gd name="T50" fmla="*/ 393 w 537"/>
                <a:gd name="T51" fmla="*/ 248 h 311"/>
                <a:gd name="T52" fmla="*/ 398 w 537"/>
                <a:gd name="T53" fmla="*/ 248 h 311"/>
                <a:gd name="T54" fmla="*/ 431 w 537"/>
                <a:gd name="T55" fmla="*/ 249 h 311"/>
                <a:gd name="T56" fmla="*/ 537 w 537"/>
                <a:gd name="T57" fmla="*/ 267 h 311"/>
                <a:gd name="T58" fmla="*/ 17 w 537"/>
                <a:gd name="T5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7" h="311">
                  <a:moveTo>
                    <a:pt x="17" y="0"/>
                  </a:moveTo>
                  <a:cubicBezTo>
                    <a:pt x="16" y="0"/>
                    <a:pt x="15" y="0"/>
                    <a:pt x="14" y="0"/>
                  </a:cubicBezTo>
                  <a:cubicBezTo>
                    <a:pt x="9" y="0"/>
                    <a:pt x="4" y="4"/>
                    <a:pt x="2" y="10"/>
                  </a:cubicBezTo>
                  <a:cubicBezTo>
                    <a:pt x="0" y="15"/>
                    <a:pt x="2" y="21"/>
                    <a:pt x="7" y="25"/>
                  </a:cubicBezTo>
                  <a:cubicBezTo>
                    <a:pt x="53" y="64"/>
                    <a:pt x="95" y="109"/>
                    <a:pt x="132" y="160"/>
                  </a:cubicBezTo>
                  <a:cubicBezTo>
                    <a:pt x="136" y="157"/>
                    <a:pt x="136" y="157"/>
                    <a:pt x="136" y="157"/>
                  </a:cubicBezTo>
                  <a:cubicBezTo>
                    <a:pt x="137" y="157"/>
                    <a:pt x="137" y="156"/>
                    <a:pt x="139" y="151"/>
                  </a:cubicBezTo>
                  <a:cubicBezTo>
                    <a:pt x="141" y="146"/>
                    <a:pt x="144" y="140"/>
                    <a:pt x="151" y="136"/>
                  </a:cubicBezTo>
                  <a:cubicBezTo>
                    <a:pt x="156" y="133"/>
                    <a:pt x="163" y="130"/>
                    <a:pt x="171" y="131"/>
                  </a:cubicBezTo>
                  <a:cubicBezTo>
                    <a:pt x="178" y="132"/>
                    <a:pt x="187" y="137"/>
                    <a:pt x="192" y="146"/>
                  </a:cubicBezTo>
                  <a:cubicBezTo>
                    <a:pt x="197" y="154"/>
                    <a:pt x="198" y="164"/>
                    <a:pt x="195" y="170"/>
                  </a:cubicBezTo>
                  <a:cubicBezTo>
                    <a:pt x="193" y="178"/>
                    <a:pt x="188" y="183"/>
                    <a:pt x="182" y="186"/>
                  </a:cubicBezTo>
                  <a:cubicBezTo>
                    <a:pt x="175" y="190"/>
                    <a:pt x="168" y="190"/>
                    <a:pt x="163" y="190"/>
                  </a:cubicBezTo>
                  <a:cubicBezTo>
                    <a:pt x="157" y="189"/>
                    <a:pt x="155" y="189"/>
                    <a:pt x="154" y="189"/>
                  </a:cubicBezTo>
                  <a:cubicBezTo>
                    <a:pt x="153" y="190"/>
                    <a:pt x="153" y="190"/>
                    <a:pt x="153" y="190"/>
                  </a:cubicBezTo>
                  <a:cubicBezTo>
                    <a:pt x="178" y="227"/>
                    <a:pt x="200" y="267"/>
                    <a:pt x="220" y="311"/>
                  </a:cubicBezTo>
                  <a:cubicBezTo>
                    <a:pt x="258" y="279"/>
                    <a:pt x="304" y="260"/>
                    <a:pt x="353" y="253"/>
                  </a:cubicBezTo>
                  <a:cubicBezTo>
                    <a:pt x="352" y="252"/>
                    <a:pt x="352" y="252"/>
                    <a:pt x="351" y="252"/>
                  </a:cubicBezTo>
                  <a:cubicBezTo>
                    <a:pt x="348" y="249"/>
                    <a:pt x="342" y="244"/>
                    <a:pt x="340" y="237"/>
                  </a:cubicBezTo>
                  <a:cubicBezTo>
                    <a:pt x="338" y="230"/>
                    <a:pt x="337" y="223"/>
                    <a:pt x="340" y="216"/>
                  </a:cubicBezTo>
                  <a:cubicBezTo>
                    <a:pt x="343" y="209"/>
                    <a:pt x="350" y="202"/>
                    <a:pt x="359" y="200"/>
                  </a:cubicBezTo>
                  <a:cubicBezTo>
                    <a:pt x="369" y="197"/>
                    <a:pt x="378" y="198"/>
                    <a:pt x="384" y="202"/>
                  </a:cubicBezTo>
                  <a:cubicBezTo>
                    <a:pt x="391" y="206"/>
                    <a:pt x="394" y="213"/>
                    <a:pt x="396" y="219"/>
                  </a:cubicBezTo>
                  <a:cubicBezTo>
                    <a:pt x="399" y="227"/>
                    <a:pt x="397" y="234"/>
                    <a:pt x="395" y="239"/>
                  </a:cubicBezTo>
                  <a:cubicBezTo>
                    <a:pt x="393" y="244"/>
                    <a:pt x="392" y="245"/>
                    <a:pt x="392" y="247"/>
                  </a:cubicBezTo>
                  <a:cubicBezTo>
                    <a:pt x="393" y="248"/>
                    <a:pt x="393" y="248"/>
                    <a:pt x="393" y="248"/>
                  </a:cubicBezTo>
                  <a:cubicBezTo>
                    <a:pt x="395" y="248"/>
                    <a:pt x="396" y="248"/>
                    <a:pt x="398" y="248"/>
                  </a:cubicBezTo>
                  <a:cubicBezTo>
                    <a:pt x="409" y="248"/>
                    <a:pt x="420" y="248"/>
                    <a:pt x="431" y="249"/>
                  </a:cubicBezTo>
                  <a:cubicBezTo>
                    <a:pt x="467" y="250"/>
                    <a:pt x="502" y="257"/>
                    <a:pt x="537" y="267"/>
                  </a:cubicBezTo>
                  <a:cubicBezTo>
                    <a:pt x="409" y="130"/>
                    <a:pt x="236" y="23"/>
                    <a:pt x="17"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37">
              <a:extLst>
                <a:ext uri="{FF2B5EF4-FFF2-40B4-BE49-F238E27FC236}">
                  <a16:creationId xmlns:a16="http://schemas.microsoft.com/office/drawing/2014/main" id="{253C236D-ABA2-4B6E-8405-D5CC3C057BF0}"/>
                </a:ext>
              </a:extLst>
            </p:cNvPr>
            <p:cNvSpPr>
              <a:spLocks/>
            </p:cNvSpPr>
            <p:nvPr/>
          </p:nvSpPr>
          <p:spPr bwMode="auto">
            <a:xfrm>
              <a:off x="4557" y="1198"/>
              <a:ext cx="1150" cy="876"/>
            </a:xfrm>
            <a:custGeom>
              <a:avLst/>
              <a:gdLst>
                <a:gd name="T0" fmla="*/ 478 w 486"/>
                <a:gd name="T1" fmla="*/ 303 h 370"/>
                <a:gd name="T2" fmla="*/ 339 w 486"/>
                <a:gd name="T3" fmla="*/ 93 h 370"/>
                <a:gd name="T4" fmla="*/ 200 w 486"/>
                <a:gd name="T5" fmla="*/ 63 h 370"/>
                <a:gd name="T6" fmla="*/ 184 w 486"/>
                <a:gd name="T7" fmla="*/ 62 h 370"/>
                <a:gd name="T8" fmla="*/ 158 w 486"/>
                <a:gd name="T9" fmla="*/ 63 h 370"/>
                <a:gd name="T10" fmla="*/ 151 w 486"/>
                <a:gd name="T11" fmla="*/ 39 h 370"/>
                <a:gd name="T12" fmla="*/ 151 w 486"/>
                <a:gd name="T13" fmla="*/ 39 h 370"/>
                <a:gd name="T14" fmla="*/ 154 w 486"/>
                <a:gd name="T15" fmla="*/ 24 h 370"/>
                <a:gd name="T16" fmla="*/ 155 w 486"/>
                <a:gd name="T17" fmla="*/ 13 h 370"/>
                <a:gd name="T18" fmla="*/ 148 w 486"/>
                <a:gd name="T19" fmla="*/ 2 h 370"/>
                <a:gd name="T20" fmla="*/ 140 w 486"/>
                <a:gd name="T21" fmla="*/ 0 h 370"/>
                <a:gd name="T22" fmla="*/ 133 w 486"/>
                <a:gd name="T23" fmla="*/ 1 h 370"/>
                <a:gd name="T24" fmla="*/ 121 w 486"/>
                <a:gd name="T25" fmla="*/ 10 h 370"/>
                <a:gd name="T26" fmla="*/ 121 w 486"/>
                <a:gd name="T27" fmla="*/ 23 h 370"/>
                <a:gd name="T28" fmla="*/ 128 w 486"/>
                <a:gd name="T29" fmla="*/ 32 h 370"/>
                <a:gd name="T30" fmla="*/ 138 w 486"/>
                <a:gd name="T31" fmla="*/ 43 h 370"/>
                <a:gd name="T32" fmla="*/ 145 w 486"/>
                <a:gd name="T33" fmla="*/ 64 h 370"/>
                <a:gd name="T34" fmla="*/ 0 w 486"/>
                <a:gd name="T35" fmla="*/ 124 h 370"/>
                <a:gd name="T36" fmla="*/ 34 w 486"/>
                <a:gd name="T37" fmla="*/ 213 h 370"/>
                <a:gd name="T38" fmla="*/ 37 w 486"/>
                <a:gd name="T39" fmla="*/ 210 h 370"/>
                <a:gd name="T40" fmla="*/ 52 w 486"/>
                <a:gd name="T41" fmla="*/ 199 h 370"/>
                <a:gd name="T42" fmla="*/ 73 w 486"/>
                <a:gd name="T43" fmla="*/ 200 h 370"/>
                <a:gd name="T44" fmla="*/ 88 w 486"/>
                <a:gd name="T45" fmla="*/ 220 h 370"/>
                <a:gd name="T46" fmla="*/ 85 w 486"/>
                <a:gd name="T47" fmla="*/ 245 h 370"/>
                <a:gd name="T48" fmla="*/ 67 w 486"/>
                <a:gd name="T49" fmla="*/ 256 h 370"/>
                <a:gd name="T50" fmla="*/ 47 w 486"/>
                <a:gd name="T51" fmla="*/ 253 h 370"/>
                <a:gd name="T52" fmla="*/ 46 w 486"/>
                <a:gd name="T53" fmla="*/ 253 h 370"/>
                <a:gd name="T54" fmla="*/ 71 w 486"/>
                <a:gd name="T55" fmla="*/ 352 h 370"/>
                <a:gd name="T56" fmla="*/ 91 w 486"/>
                <a:gd name="T57" fmla="*/ 362 h 370"/>
                <a:gd name="T58" fmla="*/ 413 w 486"/>
                <a:gd name="T59" fmla="*/ 353 h 370"/>
                <a:gd name="T60" fmla="*/ 414 w 486"/>
                <a:gd name="T61" fmla="*/ 353 h 370"/>
                <a:gd name="T62" fmla="*/ 467 w 486"/>
                <a:gd name="T63" fmla="*/ 356 h 370"/>
                <a:gd name="T64" fmla="*/ 478 w 486"/>
                <a:gd name="T65" fmla="*/ 304 h 370"/>
                <a:gd name="T66" fmla="*/ 478 w 486"/>
                <a:gd name="T67" fmla="*/ 30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6" h="370">
                  <a:moveTo>
                    <a:pt x="478" y="303"/>
                  </a:moveTo>
                  <a:cubicBezTo>
                    <a:pt x="442" y="232"/>
                    <a:pt x="396" y="160"/>
                    <a:pt x="339" y="93"/>
                  </a:cubicBezTo>
                  <a:cubicBezTo>
                    <a:pt x="295" y="76"/>
                    <a:pt x="247" y="65"/>
                    <a:pt x="200" y="63"/>
                  </a:cubicBezTo>
                  <a:cubicBezTo>
                    <a:pt x="195" y="62"/>
                    <a:pt x="190" y="62"/>
                    <a:pt x="184" y="62"/>
                  </a:cubicBezTo>
                  <a:cubicBezTo>
                    <a:pt x="176" y="62"/>
                    <a:pt x="167" y="62"/>
                    <a:pt x="158" y="63"/>
                  </a:cubicBezTo>
                  <a:cubicBezTo>
                    <a:pt x="151" y="39"/>
                    <a:pt x="151" y="39"/>
                    <a:pt x="151" y="39"/>
                  </a:cubicBezTo>
                  <a:cubicBezTo>
                    <a:pt x="151" y="39"/>
                    <a:pt x="151" y="39"/>
                    <a:pt x="151" y="39"/>
                  </a:cubicBezTo>
                  <a:cubicBezTo>
                    <a:pt x="150" y="33"/>
                    <a:pt x="152" y="29"/>
                    <a:pt x="154" y="24"/>
                  </a:cubicBezTo>
                  <a:cubicBezTo>
                    <a:pt x="155" y="20"/>
                    <a:pt x="156" y="17"/>
                    <a:pt x="155" y="13"/>
                  </a:cubicBezTo>
                  <a:cubicBezTo>
                    <a:pt x="154" y="8"/>
                    <a:pt x="151" y="4"/>
                    <a:pt x="148" y="2"/>
                  </a:cubicBezTo>
                  <a:cubicBezTo>
                    <a:pt x="146" y="0"/>
                    <a:pt x="143" y="0"/>
                    <a:pt x="140" y="0"/>
                  </a:cubicBezTo>
                  <a:cubicBezTo>
                    <a:pt x="138" y="0"/>
                    <a:pt x="135" y="0"/>
                    <a:pt x="133" y="1"/>
                  </a:cubicBezTo>
                  <a:cubicBezTo>
                    <a:pt x="125" y="3"/>
                    <a:pt x="122" y="6"/>
                    <a:pt x="121" y="10"/>
                  </a:cubicBezTo>
                  <a:cubicBezTo>
                    <a:pt x="119" y="14"/>
                    <a:pt x="120" y="19"/>
                    <a:pt x="121" y="23"/>
                  </a:cubicBezTo>
                  <a:cubicBezTo>
                    <a:pt x="122" y="27"/>
                    <a:pt x="125" y="30"/>
                    <a:pt x="128" y="32"/>
                  </a:cubicBezTo>
                  <a:cubicBezTo>
                    <a:pt x="132" y="35"/>
                    <a:pt x="136" y="37"/>
                    <a:pt x="138" y="43"/>
                  </a:cubicBezTo>
                  <a:cubicBezTo>
                    <a:pt x="145" y="64"/>
                    <a:pt x="145" y="64"/>
                    <a:pt x="145" y="64"/>
                  </a:cubicBezTo>
                  <a:cubicBezTo>
                    <a:pt x="90" y="69"/>
                    <a:pt x="40" y="88"/>
                    <a:pt x="0" y="124"/>
                  </a:cubicBezTo>
                  <a:cubicBezTo>
                    <a:pt x="12" y="152"/>
                    <a:pt x="23" y="182"/>
                    <a:pt x="34" y="213"/>
                  </a:cubicBezTo>
                  <a:cubicBezTo>
                    <a:pt x="34" y="212"/>
                    <a:pt x="35" y="212"/>
                    <a:pt x="37" y="210"/>
                  </a:cubicBezTo>
                  <a:cubicBezTo>
                    <a:pt x="40" y="206"/>
                    <a:pt x="45" y="201"/>
                    <a:pt x="52" y="199"/>
                  </a:cubicBezTo>
                  <a:cubicBezTo>
                    <a:pt x="59" y="197"/>
                    <a:pt x="66" y="197"/>
                    <a:pt x="73" y="200"/>
                  </a:cubicBezTo>
                  <a:cubicBezTo>
                    <a:pt x="80" y="203"/>
                    <a:pt x="86" y="210"/>
                    <a:pt x="88" y="220"/>
                  </a:cubicBezTo>
                  <a:cubicBezTo>
                    <a:pt x="91" y="230"/>
                    <a:pt x="89" y="239"/>
                    <a:pt x="85" y="245"/>
                  </a:cubicBezTo>
                  <a:cubicBezTo>
                    <a:pt x="80" y="251"/>
                    <a:pt x="73" y="254"/>
                    <a:pt x="67" y="256"/>
                  </a:cubicBezTo>
                  <a:cubicBezTo>
                    <a:pt x="59" y="258"/>
                    <a:pt x="52" y="255"/>
                    <a:pt x="47" y="253"/>
                  </a:cubicBezTo>
                  <a:cubicBezTo>
                    <a:pt x="47" y="253"/>
                    <a:pt x="46" y="253"/>
                    <a:pt x="46" y="253"/>
                  </a:cubicBezTo>
                  <a:cubicBezTo>
                    <a:pt x="55" y="284"/>
                    <a:pt x="64" y="317"/>
                    <a:pt x="71" y="352"/>
                  </a:cubicBezTo>
                  <a:cubicBezTo>
                    <a:pt x="73" y="360"/>
                    <a:pt x="84" y="365"/>
                    <a:pt x="91" y="362"/>
                  </a:cubicBezTo>
                  <a:cubicBezTo>
                    <a:pt x="210" y="301"/>
                    <a:pt x="311" y="287"/>
                    <a:pt x="413" y="353"/>
                  </a:cubicBezTo>
                  <a:cubicBezTo>
                    <a:pt x="414" y="353"/>
                    <a:pt x="414" y="353"/>
                    <a:pt x="414" y="353"/>
                  </a:cubicBezTo>
                  <a:cubicBezTo>
                    <a:pt x="431" y="363"/>
                    <a:pt x="452" y="370"/>
                    <a:pt x="467" y="356"/>
                  </a:cubicBezTo>
                  <a:cubicBezTo>
                    <a:pt x="482" y="343"/>
                    <a:pt x="486" y="322"/>
                    <a:pt x="478" y="304"/>
                  </a:cubicBezTo>
                  <a:cubicBezTo>
                    <a:pt x="478" y="303"/>
                    <a:pt x="478" y="303"/>
                    <a:pt x="478" y="30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 name="Freeform 38">
              <a:extLst>
                <a:ext uri="{FF2B5EF4-FFF2-40B4-BE49-F238E27FC236}">
                  <a16:creationId xmlns:a16="http://schemas.microsoft.com/office/drawing/2014/main" id="{E7BE9BCD-0F9E-4D4B-9B97-6CA51DACC2BE}"/>
                </a:ext>
              </a:extLst>
            </p:cNvPr>
            <p:cNvSpPr>
              <a:spLocks/>
            </p:cNvSpPr>
            <p:nvPr/>
          </p:nvSpPr>
          <p:spPr bwMode="auto">
            <a:xfrm>
              <a:off x="3719" y="601"/>
              <a:ext cx="758" cy="853"/>
            </a:xfrm>
            <a:custGeom>
              <a:avLst/>
              <a:gdLst>
                <a:gd name="T0" fmla="*/ 273 w 320"/>
                <a:gd name="T1" fmla="*/ 221 h 360"/>
                <a:gd name="T2" fmla="*/ 273 w 320"/>
                <a:gd name="T3" fmla="*/ 221 h 360"/>
                <a:gd name="T4" fmla="*/ 288 w 320"/>
                <a:gd name="T5" fmla="*/ 220 h 360"/>
                <a:gd name="T6" fmla="*/ 300 w 320"/>
                <a:gd name="T7" fmla="*/ 218 h 360"/>
                <a:gd name="T8" fmla="*/ 308 w 320"/>
                <a:gd name="T9" fmla="*/ 209 h 360"/>
                <a:gd name="T10" fmla="*/ 306 w 320"/>
                <a:gd name="T11" fmla="*/ 194 h 360"/>
                <a:gd name="T12" fmla="*/ 294 w 320"/>
                <a:gd name="T13" fmla="*/ 185 h 360"/>
                <a:gd name="T14" fmla="*/ 281 w 320"/>
                <a:gd name="T15" fmla="*/ 188 h 360"/>
                <a:gd name="T16" fmla="*/ 274 w 320"/>
                <a:gd name="T17" fmla="*/ 197 h 360"/>
                <a:gd name="T18" fmla="*/ 266 w 320"/>
                <a:gd name="T19" fmla="*/ 209 h 360"/>
                <a:gd name="T20" fmla="*/ 245 w 320"/>
                <a:gd name="T21" fmla="*/ 222 h 360"/>
                <a:gd name="T22" fmla="*/ 86 w 320"/>
                <a:gd name="T23" fmla="*/ 59 h 360"/>
                <a:gd name="T24" fmla="*/ 86 w 320"/>
                <a:gd name="T25" fmla="*/ 41 h 360"/>
                <a:gd name="T26" fmla="*/ 92 w 320"/>
                <a:gd name="T27" fmla="*/ 29 h 360"/>
                <a:gd name="T28" fmla="*/ 96 w 320"/>
                <a:gd name="T29" fmla="*/ 18 h 360"/>
                <a:gd name="T30" fmla="*/ 93 w 320"/>
                <a:gd name="T31" fmla="*/ 5 h 360"/>
                <a:gd name="T32" fmla="*/ 79 w 320"/>
                <a:gd name="T33" fmla="*/ 0 h 360"/>
                <a:gd name="T34" fmla="*/ 65 w 320"/>
                <a:gd name="T35" fmla="*/ 5 h 360"/>
                <a:gd name="T36" fmla="*/ 61 w 320"/>
                <a:gd name="T37" fmla="*/ 18 h 360"/>
                <a:gd name="T38" fmla="*/ 66 w 320"/>
                <a:gd name="T39" fmla="*/ 29 h 360"/>
                <a:gd name="T40" fmla="*/ 73 w 320"/>
                <a:gd name="T41" fmla="*/ 42 h 360"/>
                <a:gd name="T42" fmla="*/ 73 w 320"/>
                <a:gd name="T43" fmla="*/ 42 h 360"/>
                <a:gd name="T44" fmla="*/ 73 w 320"/>
                <a:gd name="T45" fmla="*/ 55 h 360"/>
                <a:gd name="T46" fmla="*/ 62 w 320"/>
                <a:gd name="T47" fmla="*/ 68 h 360"/>
                <a:gd name="T48" fmla="*/ 62 w 320"/>
                <a:gd name="T49" fmla="*/ 219 h 360"/>
                <a:gd name="T50" fmla="*/ 42 w 320"/>
                <a:gd name="T51" fmla="*/ 219 h 360"/>
                <a:gd name="T52" fmla="*/ 29 w 320"/>
                <a:gd name="T53" fmla="*/ 213 h 360"/>
                <a:gd name="T54" fmla="*/ 19 w 320"/>
                <a:gd name="T55" fmla="*/ 209 h 360"/>
                <a:gd name="T56" fmla="*/ 6 w 320"/>
                <a:gd name="T57" fmla="*/ 213 h 360"/>
                <a:gd name="T58" fmla="*/ 1 w 320"/>
                <a:gd name="T59" fmla="*/ 227 h 360"/>
                <a:gd name="T60" fmla="*/ 6 w 320"/>
                <a:gd name="T61" fmla="*/ 241 h 360"/>
                <a:gd name="T62" fmla="*/ 19 w 320"/>
                <a:gd name="T63" fmla="*/ 245 h 360"/>
                <a:gd name="T64" fmla="*/ 30 w 320"/>
                <a:gd name="T65" fmla="*/ 240 h 360"/>
                <a:gd name="T66" fmla="*/ 42 w 320"/>
                <a:gd name="T67" fmla="*/ 233 h 360"/>
                <a:gd name="T68" fmla="*/ 43 w 320"/>
                <a:gd name="T69" fmla="*/ 233 h 360"/>
                <a:gd name="T70" fmla="*/ 62 w 320"/>
                <a:gd name="T71" fmla="*/ 233 h 360"/>
                <a:gd name="T72" fmla="*/ 62 w 320"/>
                <a:gd name="T73" fmla="*/ 360 h 360"/>
                <a:gd name="T74" fmla="*/ 176 w 320"/>
                <a:gd name="T75" fmla="*/ 324 h 360"/>
                <a:gd name="T76" fmla="*/ 177 w 320"/>
                <a:gd name="T77" fmla="*/ 324 h 360"/>
                <a:gd name="T78" fmla="*/ 170 w 320"/>
                <a:gd name="T79" fmla="*/ 309 h 360"/>
                <a:gd name="T80" fmla="*/ 174 w 320"/>
                <a:gd name="T81" fmla="*/ 289 h 360"/>
                <a:gd name="T82" fmla="*/ 196 w 320"/>
                <a:gd name="T83" fmla="*/ 276 h 360"/>
                <a:gd name="T84" fmla="*/ 220 w 320"/>
                <a:gd name="T85" fmla="*/ 283 h 360"/>
                <a:gd name="T86" fmla="*/ 229 w 320"/>
                <a:gd name="T87" fmla="*/ 303 h 360"/>
                <a:gd name="T88" fmla="*/ 224 w 320"/>
                <a:gd name="T89" fmla="*/ 321 h 360"/>
                <a:gd name="T90" fmla="*/ 221 w 320"/>
                <a:gd name="T91" fmla="*/ 326 h 360"/>
                <a:gd name="T92" fmla="*/ 320 w 320"/>
                <a:gd name="T93" fmla="*/ 351 h 360"/>
                <a:gd name="T94" fmla="*/ 253 w 320"/>
                <a:gd name="T95" fmla="*/ 233 h 360"/>
                <a:gd name="T96" fmla="*/ 273 w 320"/>
                <a:gd name="T97" fmla="*/ 22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0" h="360">
                  <a:moveTo>
                    <a:pt x="273" y="221"/>
                  </a:moveTo>
                  <a:cubicBezTo>
                    <a:pt x="273" y="221"/>
                    <a:pt x="273" y="221"/>
                    <a:pt x="273" y="221"/>
                  </a:cubicBezTo>
                  <a:cubicBezTo>
                    <a:pt x="279" y="218"/>
                    <a:pt x="284" y="220"/>
                    <a:pt x="288" y="220"/>
                  </a:cubicBezTo>
                  <a:cubicBezTo>
                    <a:pt x="292" y="221"/>
                    <a:pt x="296" y="221"/>
                    <a:pt x="300" y="218"/>
                  </a:cubicBezTo>
                  <a:cubicBezTo>
                    <a:pt x="304" y="216"/>
                    <a:pt x="307" y="213"/>
                    <a:pt x="308" y="209"/>
                  </a:cubicBezTo>
                  <a:cubicBezTo>
                    <a:pt x="310" y="205"/>
                    <a:pt x="310" y="200"/>
                    <a:pt x="306" y="194"/>
                  </a:cubicBezTo>
                  <a:cubicBezTo>
                    <a:pt x="302" y="187"/>
                    <a:pt x="298" y="185"/>
                    <a:pt x="294" y="185"/>
                  </a:cubicBezTo>
                  <a:cubicBezTo>
                    <a:pt x="290" y="184"/>
                    <a:pt x="285" y="186"/>
                    <a:pt x="281" y="188"/>
                  </a:cubicBezTo>
                  <a:cubicBezTo>
                    <a:pt x="277" y="190"/>
                    <a:pt x="276" y="194"/>
                    <a:pt x="274" y="197"/>
                  </a:cubicBezTo>
                  <a:cubicBezTo>
                    <a:pt x="272" y="201"/>
                    <a:pt x="271" y="206"/>
                    <a:pt x="266" y="209"/>
                  </a:cubicBezTo>
                  <a:cubicBezTo>
                    <a:pt x="245" y="222"/>
                    <a:pt x="245" y="222"/>
                    <a:pt x="245" y="222"/>
                  </a:cubicBezTo>
                  <a:cubicBezTo>
                    <a:pt x="200" y="158"/>
                    <a:pt x="147" y="104"/>
                    <a:pt x="86" y="59"/>
                  </a:cubicBezTo>
                  <a:cubicBezTo>
                    <a:pt x="86" y="41"/>
                    <a:pt x="86" y="41"/>
                    <a:pt x="86" y="41"/>
                  </a:cubicBezTo>
                  <a:cubicBezTo>
                    <a:pt x="86" y="36"/>
                    <a:pt x="90" y="32"/>
                    <a:pt x="92" y="29"/>
                  </a:cubicBezTo>
                  <a:cubicBezTo>
                    <a:pt x="95" y="25"/>
                    <a:pt x="96" y="22"/>
                    <a:pt x="96" y="18"/>
                  </a:cubicBezTo>
                  <a:cubicBezTo>
                    <a:pt x="96" y="13"/>
                    <a:pt x="95" y="8"/>
                    <a:pt x="93" y="5"/>
                  </a:cubicBezTo>
                  <a:cubicBezTo>
                    <a:pt x="90" y="2"/>
                    <a:pt x="86" y="0"/>
                    <a:pt x="79" y="0"/>
                  </a:cubicBezTo>
                  <a:cubicBezTo>
                    <a:pt x="71" y="0"/>
                    <a:pt x="67" y="2"/>
                    <a:pt x="65" y="5"/>
                  </a:cubicBezTo>
                  <a:cubicBezTo>
                    <a:pt x="62" y="8"/>
                    <a:pt x="61" y="13"/>
                    <a:pt x="61" y="18"/>
                  </a:cubicBezTo>
                  <a:cubicBezTo>
                    <a:pt x="61" y="22"/>
                    <a:pt x="63" y="25"/>
                    <a:pt x="66" y="29"/>
                  </a:cubicBezTo>
                  <a:cubicBezTo>
                    <a:pt x="68" y="32"/>
                    <a:pt x="72" y="36"/>
                    <a:pt x="73" y="42"/>
                  </a:cubicBezTo>
                  <a:cubicBezTo>
                    <a:pt x="73" y="42"/>
                    <a:pt x="73" y="42"/>
                    <a:pt x="73" y="42"/>
                  </a:cubicBezTo>
                  <a:cubicBezTo>
                    <a:pt x="73" y="55"/>
                    <a:pt x="73" y="55"/>
                    <a:pt x="73" y="55"/>
                  </a:cubicBezTo>
                  <a:cubicBezTo>
                    <a:pt x="67" y="56"/>
                    <a:pt x="62" y="62"/>
                    <a:pt x="62" y="68"/>
                  </a:cubicBezTo>
                  <a:cubicBezTo>
                    <a:pt x="62" y="219"/>
                    <a:pt x="62" y="219"/>
                    <a:pt x="62" y="219"/>
                  </a:cubicBezTo>
                  <a:cubicBezTo>
                    <a:pt x="42" y="219"/>
                    <a:pt x="42" y="219"/>
                    <a:pt x="42" y="219"/>
                  </a:cubicBezTo>
                  <a:cubicBezTo>
                    <a:pt x="36" y="219"/>
                    <a:pt x="33" y="216"/>
                    <a:pt x="29" y="213"/>
                  </a:cubicBezTo>
                  <a:cubicBezTo>
                    <a:pt x="26" y="211"/>
                    <a:pt x="23" y="209"/>
                    <a:pt x="19" y="209"/>
                  </a:cubicBezTo>
                  <a:cubicBezTo>
                    <a:pt x="14" y="209"/>
                    <a:pt x="9" y="210"/>
                    <a:pt x="6" y="213"/>
                  </a:cubicBezTo>
                  <a:cubicBezTo>
                    <a:pt x="3" y="216"/>
                    <a:pt x="0" y="219"/>
                    <a:pt x="1" y="227"/>
                  </a:cubicBezTo>
                  <a:cubicBezTo>
                    <a:pt x="1" y="235"/>
                    <a:pt x="3" y="239"/>
                    <a:pt x="6" y="241"/>
                  </a:cubicBezTo>
                  <a:cubicBezTo>
                    <a:pt x="9" y="244"/>
                    <a:pt x="14" y="245"/>
                    <a:pt x="19" y="245"/>
                  </a:cubicBezTo>
                  <a:cubicBezTo>
                    <a:pt x="23" y="245"/>
                    <a:pt x="26" y="243"/>
                    <a:pt x="30" y="240"/>
                  </a:cubicBezTo>
                  <a:cubicBezTo>
                    <a:pt x="33" y="237"/>
                    <a:pt x="37" y="233"/>
                    <a:pt x="42" y="233"/>
                  </a:cubicBezTo>
                  <a:cubicBezTo>
                    <a:pt x="43" y="233"/>
                    <a:pt x="43" y="233"/>
                    <a:pt x="43" y="233"/>
                  </a:cubicBezTo>
                  <a:cubicBezTo>
                    <a:pt x="62" y="233"/>
                    <a:pt x="62" y="233"/>
                    <a:pt x="62" y="233"/>
                  </a:cubicBezTo>
                  <a:cubicBezTo>
                    <a:pt x="62" y="360"/>
                    <a:pt x="62" y="360"/>
                    <a:pt x="62" y="360"/>
                  </a:cubicBezTo>
                  <a:cubicBezTo>
                    <a:pt x="94" y="337"/>
                    <a:pt x="134" y="326"/>
                    <a:pt x="176" y="324"/>
                  </a:cubicBezTo>
                  <a:cubicBezTo>
                    <a:pt x="176" y="324"/>
                    <a:pt x="177" y="324"/>
                    <a:pt x="177" y="324"/>
                  </a:cubicBezTo>
                  <a:cubicBezTo>
                    <a:pt x="174" y="321"/>
                    <a:pt x="171" y="316"/>
                    <a:pt x="170" y="309"/>
                  </a:cubicBezTo>
                  <a:cubicBezTo>
                    <a:pt x="169" y="303"/>
                    <a:pt x="170" y="295"/>
                    <a:pt x="174" y="289"/>
                  </a:cubicBezTo>
                  <a:cubicBezTo>
                    <a:pt x="178" y="282"/>
                    <a:pt x="187" y="277"/>
                    <a:pt x="196" y="276"/>
                  </a:cubicBezTo>
                  <a:cubicBezTo>
                    <a:pt x="206" y="275"/>
                    <a:pt x="215" y="278"/>
                    <a:pt x="220" y="283"/>
                  </a:cubicBezTo>
                  <a:cubicBezTo>
                    <a:pt x="226" y="289"/>
                    <a:pt x="228" y="296"/>
                    <a:pt x="229" y="303"/>
                  </a:cubicBezTo>
                  <a:cubicBezTo>
                    <a:pt x="230" y="311"/>
                    <a:pt x="226" y="317"/>
                    <a:pt x="224" y="321"/>
                  </a:cubicBezTo>
                  <a:cubicBezTo>
                    <a:pt x="222" y="324"/>
                    <a:pt x="222" y="325"/>
                    <a:pt x="221" y="326"/>
                  </a:cubicBezTo>
                  <a:cubicBezTo>
                    <a:pt x="255" y="329"/>
                    <a:pt x="288" y="338"/>
                    <a:pt x="320" y="351"/>
                  </a:cubicBezTo>
                  <a:cubicBezTo>
                    <a:pt x="300" y="308"/>
                    <a:pt x="277" y="269"/>
                    <a:pt x="253" y="233"/>
                  </a:cubicBezTo>
                  <a:lnTo>
                    <a:pt x="273" y="22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39">
              <a:extLst>
                <a:ext uri="{FF2B5EF4-FFF2-40B4-BE49-F238E27FC236}">
                  <a16:creationId xmlns:a16="http://schemas.microsoft.com/office/drawing/2014/main" id="{574A0622-8D87-4DE4-968A-190C886D1B47}"/>
                </a:ext>
              </a:extLst>
            </p:cNvPr>
            <p:cNvSpPr>
              <a:spLocks/>
            </p:cNvSpPr>
            <p:nvPr/>
          </p:nvSpPr>
          <p:spPr bwMode="auto">
            <a:xfrm>
              <a:off x="3866" y="1283"/>
              <a:ext cx="878" cy="767"/>
            </a:xfrm>
            <a:custGeom>
              <a:avLst/>
              <a:gdLst>
                <a:gd name="T0" fmla="*/ 360 w 371"/>
                <a:gd name="T1" fmla="*/ 175 h 324"/>
                <a:gd name="T2" fmla="*/ 347 w 371"/>
                <a:gd name="T3" fmla="*/ 174 h 324"/>
                <a:gd name="T4" fmla="*/ 338 w 371"/>
                <a:gd name="T5" fmla="*/ 181 h 324"/>
                <a:gd name="T6" fmla="*/ 327 w 371"/>
                <a:gd name="T7" fmla="*/ 190 h 324"/>
                <a:gd name="T8" fmla="*/ 309 w 371"/>
                <a:gd name="T9" fmla="*/ 195 h 324"/>
                <a:gd name="T10" fmla="*/ 273 w 371"/>
                <a:gd name="T11" fmla="*/ 97 h 324"/>
                <a:gd name="T12" fmla="*/ 148 w 371"/>
                <a:gd name="T13" fmla="*/ 61 h 324"/>
                <a:gd name="T14" fmla="*/ 146 w 371"/>
                <a:gd name="T15" fmla="*/ 41 h 324"/>
                <a:gd name="T16" fmla="*/ 146 w 371"/>
                <a:gd name="T17" fmla="*/ 41 h 324"/>
                <a:gd name="T18" fmla="*/ 152 w 371"/>
                <a:gd name="T19" fmla="*/ 27 h 324"/>
                <a:gd name="T20" fmla="*/ 155 w 371"/>
                <a:gd name="T21" fmla="*/ 16 h 324"/>
                <a:gd name="T22" fmla="*/ 150 w 371"/>
                <a:gd name="T23" fmla="*/ 4 h 324"/>
                <a:gd name="T24" fmla="*/ 138 w 371"/>
                <a:gd name="T25" fmla="*/ 0 h 324"/>
                <a:gd name="T26" fmla="*/ 135 w 371"/>
                <a:gd name="T27" fmla="*/ 0 h 324"/>
                <a:gd name="T28" fmla="*/ 122 w 371"/>
                <a:gd name="T29" fmla="*/ 7 h 324"/>
                <a:gd name="T30" fmla="*/ 120 w 371"/>
                <a:gd name="T31" fmla="*/ 20 h 324"/>
                <a:gd name="T32" fmla="*/ 125 w 371"/>
                <a:gd name="T33" fmla="*/ 30 h 324"/>
                <a:gd name="T34" fmla="*/ 133 w 371"/>
                <a:gd name="T35" fmla="*/ 42 h 324"/>
                <a:gd name="T36" fmla="*/ 135 w 371"/>
                <a:gd name="T37" fmla="*/ 60 h 324"/>
                <a:gd name="T38" fmla="*/ 127 w 371"/>
                <a:gd name="T39" fmla="*/ 60 h 324"/>
                <a:gd name="T40" fmla="*/ 0 w 371"/>
                <a:gd name="T41" fmla="*/ 103 h 324"/>
                <a:gd name="T42" fmla="*/ 0 w 371"/>
                <a:gd name="T43" fmla="*/ 175 h 324"/>
                <a:gd name="T44" fmla="*/ 4 w 371"/>
                <a:gd name="T45" fmla="*/ 172 h 324"/>
                <a:gd name="T46" fmla="*/ 22 w 371"/>
                <a:gd name="T47" fmla="*/ 165 h 324"/>
                <a:gd name="T48" fmla="*/ 42 w 371"/>
                <a:gd name="T49" fmla="*/ 172 h 324"/>
                <a:gd name="T50" fmla="*/ 52 w 371"/>
                <a:gd name="T51" fmla="*/ 195 h 324"/>
                <a:gd name="T52" fmla="*/ 42 w 371"/>
                <a:gd name="T53" fmla="*/ 218 h 324"/>
                <a:gd name="T54" fmla="*/ 22 w 371"/>
                <a:gd name="T55" fmla="*/ 224 h 324"/>
                <a:gd name="T56" fmla="*/ 4 w 371"/>
                <a:gd name="T57" fmla="*/ 217 h 324"/>
                <a:gd name="T58" fmla="*/ 0 w 371"/>
                <a:gd name="T59" fmla="*/ 214 h 324"/>
                <a:gd name="T60" fmla="*/ 0 w 371"/>
                <a:gd name="T61" fmla="*/ 309 h 324"/>
                <a:gd name="T62" fmla="*/ 7 w 371"/>
                <a:gd name="T63" fmla="*/ 321 h 324"/>
                <a:gd name="T64" fmla="*/ 21 w 371"/>
                <a:gd name="T65" fmla="*/ 321 h 324"/>
                <a:gd name="T66" fmla="*/ 317 w 371"/>
                <a:gd name="T67" fmla="*/ 316 h 324"/>
                <a:gd name="T68" fmla="*/ 332 w 371"/>
                <a:gd name="T69" fmla="*/ 314 h 324"/>
                <a:gd name="T70" fmla="*/ 337 w 371"/>
                <a:gd name="T71" fmla="*/ 300 h 324"/>
                <a:gd name="T72" fmla="*/ 313 w 371"/>
                <a:gd name="T73" fmla="*/ 208 h 324"/>
                <a:gd name="T74" fmla="*/ 329 w 371"/>
                <a:gd name="T75" fmla="*/ 203 h 324"/>
                <a:gd name="T76" fmla="*/ 330 w 371"/>
                <a:gd name="T77" fmla="*/ 203 h 324"/>
                <a:gd name="T78" fmla="*/ 344 w 371"/>
                <a:gd name="T79" fmla="*/ 207 h 324"/>
                <a:gd name="T80" fmla="*/ 356 w 371"/>
                <a:gd name="T81" fmla="*/ 209 h 324"/>
                <a:gd name="T82" fmla="*/ 367 w 371"/>
                <a:gd name="T83" fmla="*/ 202 h 324"/>
                <a:gd name="T84" fmla="*/ 369 w 371"/>
                <a:gd name="T85" fmla="*/ 187 h 324"/>
                <a:gd name="T86" fmla="*/ 360 w 371"/>
                <a:gd name="T87" fmla="*/ 17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1" h="324">
                  <a:moveTo>
                    <a:pt x="360" y="175"/>
                  </a:moveTo>
                  <a:cubicBezTo>
                    <a:pt x="357" y="173"/>
                    <a:pt x="352" y="173"/>
                    <a:pt x="347" y="174"/>
                  </a:cubicBezTo>
                  <a:cubicBezTo>
                    <a:pt x="343" y="175"/>
                    <a:pt x="340" y="178"/>
                    <a:pt x="338" y="181"/>
                  </a:cubicBezTo>
                  <a:cubicBezTo>
                    <a:pt x="335" y="184"/>
                    <a:pt x="332" y="189"/>
                    <a:pt x="327" y="190"/>
                  </a:cubicBezTo>
                  <a:cubicBezTo>
                    <a:pt x="309" y="195"/>
                    <a:pt x="309" y="195"/>
                    <a:pt x="309" y="195"/>
                  </a:cubicBezTo>
                  <a:cubicBezTo>
                    <a:pt x="298" y="160"/>
                    <a:pt x="286" y="127"/>
                    <a:pt x="273" y="97"/>
                  </a:cubicBezTo>
                  <a:cubicBezTo>
                    <a:pt x="235" y="77"/>
                    <a:pt x="191" y="64"/>
                    <a:pt x="148" y="61"/>
                  </a:cubicBezTo>
                  <a:cubicBezTo>
                    <a:pt x="146" y="41"/>
                    <a:pt x="146" y="41"/>
                    <a:pt x="146" y="41"/>
                  </a:cubicBezTo>
                  <a:cubicBezTo>
                    <a:pt x="146" y="41"/>
                    <a:pt x="146" y="41"/>
                    <a:pt x="146" y="41"/>
                  </a:cubicBezTo>
                  <a:cubicBezTo>
                    <a:pt x="146" y="35"/>
                    <a:pt x="150" y="31"/>
                    <a:pt x="152" y="27"/>
                  </a:cubicBezTo>
                  <a:cubicBezTo>
                    <a:pt x="154" y="24"/>
                    <a:pt x="156" y="20"/>
                    <a:pt x="155" y="16"/>
                  </a:cubicBezTo>
                  <a:cubicBezTo>
                    <a:pt x="155" y="11"/>
                    <a:pt x="153" y="7"/>
                    <a:pt x="150" y="4"/>
                  </a:cubicBezTo>
                  <a:cubicBezTo>
                    <a:pt x="148" y="1"/>
                    <a:pt x="144" y="0"/>
                    <a:pt x="138" y="0"/>
                  </a:cubicBezTo>
                  <a:cubicBezTo>
                    <a:pt x="137" y="0"/>
                    <a:pt x="136" y="0"/>
                    <a:pt x="135" y="0"/>
                  </a:cubicBezTo>
                  <a:cubicBezTo>
                    <a:pt x="128" y="1"/>
                    <a:pt x="124" y="3"/>
                    <a:pt x="122" y="7"/>
                  </a:cubicBezTo>
                  <a:cubicBezTo>
                    <a:pt x="120" y="10"/>
                    <a:pt x="119" y="15"/>
                    <a:pt x="120" y="20"/>
                  </a:cubicBezTo>
                  <a:cubicBezTo>
                    <a:pt x="120" y="24"/>
                    <a:pt x="123" y="27"/>
                    <a:pt x="125" y="30"/>
                  </a:cubicBezTo>
                  <a:cubicBezTo>
                    <a:pt x="128" y="33"/>
                    <a:pt x="132" y="37"/>
                    <a:pt x="133" y="42"/>
                  </a:cubicBezTo>
                  <a:cubicBezTo>
                    <a:pt x="135" y="60"/>
                    <a:pt x="135" y="60"/>
                    <a:pt x="135" y="60"/>
                  </a:cubicBezTo>
                  <a:cubicBezTo>
                    <a:pt x="132" y="60"/>
                    <a:pt x="130" y="60"/>
                    <a:pt x="127" y="60"/>
                  </a:cubicBezTo>
                  <a:cubicBezTo>
                    <a:pt x="77" y="60"/>
                    <a:pt x="32" y="73"/>
                    <a:pt x="0" y="103"/>
                  </a:cubicBezTo>
                  <a:cubicBezTo>
                    <a:pt x="0" y="175"/>
                    <a:pt x="0" y="175"/>
                    <a:pt x="0" y="175"/>
                  </a:cubicBezTo>
                  <a:cubicBezTo>
                    <a:pt x="1" y="174"/>
                    <a:pt x="2" y="174"/>
                    <a:pt x="4" y="172"/>
                  </a:cubicBezTo>
                  <a:cubicBezTo>
                    <a:pt x="8" y="169"/>
                    <a:pt x="14" y="165"/>
                    <a:pt x="22" y="165"/>
                  </a:cubicBezTo>
                  <a:cubicBezTo>
                    <a:pt x="28" y="165"/>
                    <a:pt x="36" y="167"/>
                    <a:pt x="42" y="172"/>
                  </a:cubicBezTo>
                  <a:cubicBezTo>
                    <a:pt x="48" y="176"/>
                    <a:pt x="52" y="185"/>
                    <a:pt x="52" y="195"/>
                  </a:cubicBezTo>
                  <a:cubicBezTo>
                    <a:pt x="51" y="205"/>
                    <a:pt x="47" y="213"/>
                    <a:pt x="42" y="218"/>
                  </a:cubicBezTo>
                  <a:cubicBezTo>
                    <a:pt x="36" y="223"/>
                    <a:pt x="29" y="224"/>
                    <a:pt x="22" y="224"/>
                  </a:cubicBezTo>
                  <a:cubicBezTo>
                    <a:pt x="14" y="224"/>
                    <a:pt x="8" y="220"/>
                    <a:pt x="4" y="217"/>
                  </a:cubicBezTo>
                  <a:cubicBezTo>
                    <a:pt x="2" y="216"/>
                    <a:pt x="1" y="215"/>
                    <a:pt x="0" y="214"/>
                  </a:cubicBezTo>
                  <a:cubicBezTo>
                    <a:pt x="0" y="309"/>
                    <a:pt x="0" y="309"/>
                    <a:pt x="0" y="309"/>
                  </a:cubicBezTo>
                  <a:cubicBezTo>
                    <a:pt x="0" y="314"/>
                    <a:pt x="3" y="319"/>
                    <a:pt x="7" y="321"/>
                  </a:cubicBezTo>
                  <a:cubicBezTo>
                    <a:pt x="12" y="324"/>
                    <a:pt x="17" y="324"/>
                    <a:pt x="21" y="321"/>
                  </a:cubicBezTo>
                  <a:cubicBezTo>
                    <a:pt x="134" y="253"/>
                    <a:pt x="222" y="264"/>
                    <a:pt x="317" y="316"/>
                  </a:cubicBezTo>
                  <a:cubicBezTo>
                    <a:pt x="322" y="318"/>
                    <a:pt x="328" y="318"/>
                    <a:pt x="332" y="314"/>
                  </a:cubicBezTo>
                  <a:cubicBezTo>
                    <a:pt x="337" y="311"/>
                    <a:pt x="339" y="305"/>
                    <a:pt x="337" y="300"/>
                  </a:cubicBezTo>
                  <a:cubicBezTo>
                    <a:pt x="330" y="268"/>
                    <a:pt x="322" y="237"/>
                    <a:pt x="313" y="208"/>
                  </a:cubicBezTo>
                  <a:cubicBezTo>
                    <a:pt x="329" y="203"/>
                    <a:pt x="329" y="203"/>
                    <a:pt x="329" y="203"/>
                  </a:cubicBezTo>
                  <a:cubicBezTo>
                    <a:pt x="330" y="203"/>
                    <a:pt x="330" y="203"/>
                    <a:pt x="330" y="203"/>
                  </a:cubicBezTo>
                  <a:cubicBezTo>
                    <a:pt x="336" y="202"/>
                    <a:pt x="340" y="205"/>
                    <a:pt x="344" y="207"/>
                  </a:cubicBezTo>
                  <a:cubicBezTo>
                    <a:pt x="348" y="209"/>
                    <a:pt x="352" y="210"/>
                    <a:pt x="356" y="209"/>
                  </a:cubicBezTo>
                  <a:cubicBezTo>
                    <a:pt x="361" y="207"/>
                    <a:pt x="365" y="205"/>
                    <a:pt x="367" y="202"/>
                  </a:cubicBezTo>
                  <a:cubicBezTo>
                    <a:pt x="369" y="199"/>
                    <a:pt x="371" y="194"/>
                    <a:pt x="369" y="187"/>
                  </a:cubicBezTo>
                  <a:cubicBezTo>
                    <a:pt x="367" y="180"/>
                    <a:pt x="364" y="176"/>
                    <a:pt x="36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Freeform 40">
              <a:extLst>
                <a:ext uri="{FF2B5EF4-FFF2-40B4-BE49-F238E27FC236}">
                  <a16:creationId xmlns:a16="http://schemas.microsoft.com/office/drawing/2014/main" id="{5BB5C5F8-B79B-4D40-B88A-2D92EDDFCF3D}"/>
                </a:ext>
              </a:extLst>
            </p:cNvPr>
            <p:cNvSpPr>
              <a:spLocks/>
            </p:cNvSpPr>
            <p:nvPr/>
          </p:nvSpPr>
          <p:spPr bwMode="auto">
            <a:xfrm>
              <a:off x="3211" y="732"/>
              <a:ext cx="605" cy="733"/>
            </a:xfrm>
            <a:custGeom>
              <a:avLst/>
              <a:gdLst>
                <a:gd name="T0" fmla="*/ 242 w 256"/>
                <a:gd name="T1" fmla="*/ 0 h 310"/>
                <a:gd name="T2" fmla="*/ 234 w 256"/>
                <a:gd name="T3" fmla="*/ 3 h 310"/>
                <a:gd name="T4" fmla="*/ 73 w 256"/>
                <a:gd name="T5" fmla="*/ 167 h 310"/>
                <a:gd name="T6" fmla="*/ 52 w 256"/>
                <a:gd name="T7" fmla="*/ 154 h 310"/>
                <a:gd name="T8" fmla="*/ 45 w 256"/>
                <a:gd name="T9" fmla="*/ 142 h 310"/>
                <a:gd name="T10" fmla="*/ 38 w 256"/>
                <a:gd name="T11" fmla="*/ 133 h 310"/>
                <a:gd name="T12" fmla="*/ 25 w 256"/>
                <a:gd name="T13" fmla="*/ 130 h 310"/>
                <a:gd name="T14" fmla="*/ 13 w 256"/>
                <a:gd name="T15" fmla="*/ 139 h 310"/>
                <a:gd name="T16" fmla="*/ 10 w 256"/>
                <a:gd name="T17" fmla="*/ 154 h 310"/>
                <a:gd name="T18" fmla="*/ 19 w 256"/>
                <a:gd name="T19" fmla="*/ 163 h 310"/>
                <a:gd name="T20" fmla="*/ 31 w 256"/>
                <a:gd name="T21" fmla="*/ 165 h 310"/>
                <a:gd name="T22" fmla="*/ 46 w 256"/>
                <a:gd name="T23" fmla="*/ 166 h 310"/>
                <a:gd name="T24" fmla="*/ 46 w 256"/>
                <a:gd name="T25" fmla="*/ 166 h 310"/>
                <a:gd name="T26" fmla="*/ 66 w 256"/>
                <a:gd name="T27" fmla="*/ 178 h 310"/>
                <a:gd name="T28" fmla="*/ 0 w 256"/>
                <a:gd name="T29" fmla="*/ 293 h 310"/>
                <a:gd name="T30" fmla="*/ 100 w 256"/>
                <a:gd name="T31" fmla="*/ 270 h 310"/>
                <a:gd name="T32" fmla="*/ 98 w 256"/>
                <a:gd name="T33" fmla="*/ 266 h 310"/>
                <a:gd name="T34" fmla="*/ 93 w 256"/>
                <a:gd name="T35" fmla="*/ 248 h 310"/>
                <a:gd name="T36" fmla="*/ 102 w 256"/>
                <a:gd name="T37" fmla="*/ 228 h 310"/>
                <a:gd name="T38" fmla="*/ 125 w 256"/>
                <a:gd name="T39" fmla="*/ 221 h 310"/>
                <a:gd name="T40" fmla="*/ 148 w 256"/>
                <a:gd name="T41" fmla="*/ 234 h 310"/>
                <a:gd name="T42" fmla="*/ 151 w 256"/>
                <a:gd name="T43" fmla="*/ 254 h 310"/>
                <a:gd name="T44" fmla="*/ 144 w 256"/>
                <a:gd name="T45" fmla="*/ 270 h 310"/>
                <a:gd name="T46" fmla="*/ 256 w 256"/>
                <a:gd name="T47" fmla="*/ 310 h 310"/>
                <a:gd name="T48" fmla="*/ 256 w 256"/>
                <a:gd name="T49" fmla="*/ 191 h 310"/>
                <a:gd name="T50" fmla="*/ 252 w 256"/>
                <a:gd name="T51" fmla="*/ 194 h 310"/>
                <a:gd name="T52" fmla="*/ 234 w 256"/>
                <a:gd name="T53" fmla="*/ 201 h 310"/>
                <a:gd name="T54" fmla="*/ 214 w 256"/>
                <a:gd name="T55" fmla="*/ 195 h 310"/>
                <a:gd name="T56" fmla="*/ 204 w 256"/>
                <a:gd name="T57" fmla="*/ 172 h 310"/>
                <a:gd name="T58" fmla="*/ 214 w 256"/>
                <a:gd name="T59" fmla="*/ 149 h 310"/>
                <a:gd name="T60" fmla="*/ 234 w 256"/>
                <a:gd name="T61" fmla="*/ 142 h 310"/>
                <a:gd name="T62" fmla="*/ 251 w 256"/>
                <a:gd name="T63" fmla="*/ 149 h 310"/>
                <a:gd name="T64" fmla="*/ 256 w 256"/>
                <a:gd name="T65" fmla="*/ 152 h 310"/>
                <a:gd name="T66" fmla="*/ 256 w 256"/>
                <a:gd name="T67" fmla="*/ 14 h 310"/>
                <a:gd name="T68" fmla="*/ 242 w 256"/>
                <a:gd name="T69"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310">
                  <a:moveTo>
                    <a:pt x="242" y="0"/>
                  </a:moveTo>
                  <a:cubicBezTo>
                    <a:pt x="239" y="1"/>
                    <a:pt x="236" y="2"/>
                    <a:pt x="234" y="3"/>
                  </a:cubicBezTo>
                  <a:cubicBezTo>
                    <a:pt x="173" y="49"/>
                    <a:pt x="119" y="103"/>
                    <a:pt x="73" y="167"/>
                  </a:cubicBezTo>
                  <a:cubicBezTo>
                    <a:pt x="52" y="154"/>
                    <a:pt x="52" y="154"/>
                    <a:pt x="52" y="154"/>
                  </a:cubicBezTo>
                  <a:cubicBezTo>
                    <a:pt x="47" y="151"/>
                    <a:pt x="46" y="146"/>
                    <a:pt x="45" y="142"/>
                  </a:cubicBezTo>
                  <a:cubicBezTo>
                    <a:pt x="43" y="139"/>
                    <a:pt x="41" y="135"/>
                    <a:pt x="38" y="133"/>
                  </a:cubicBezTo>
                  <a:cubicBezTo>
                    <a:pt x="34" y="131"/>
                    <a:pt x="29" y="129"/>
                    <a:pt x="25" y="130"/>
                  </a:cubicBezTo>
                  <a:cubicBezTo>
                    <a:pt x="21" y="130"/>
                    <a:pt x="17" y="132"/>
                    <a:pt x="13" y="139"/>
                  </a:cubicBezTo>
                  <a:cubicBezTo>
                    <a:pt x="9" y="145"/>
                    <a:pt x="9" y="150"/>
                    <a:pt x="10" y="154"/>
                  </a:cubicBezTo>
                  <a:cubicBezTo>
                    <a:pt x="12" y="158"/>
                    <a:pt x="15" y="161"/>
                    <a:pt x="19" y="163"/>
                  </a:cubicBezTo>
                  <a:cubicBezTo>
                    <a:pt x="23" y="166"/>
                    <a:pt x="26" y="166"/>
                    <a:pt x="31" y="165"/>
                  </a:cubicBezTo>
                  <a:cubicBezTo>
                    <a:pt x="35" y="165"/>
                    <a:pt x="40" y="163"/>
                    <a:pt x="46" y="166"/>
                  </a:cubicBezTo>
                  <a:cubicBezTo>
                    <a:pt x="46" y="166"/>
                    <a:pt x="46" y="166"/>
                    <a:pt x="46" y="166"/>
                  </a:cubicBezTo>
                  <a:cubicBezTo>
                    <a:pt x="66" y="178"/>
                    <a:pt x="66" y="178"/>
                    <a:pt x="66" y="178"/>
                  </a:cubicBezTo>
                  <a:cubicBezTo>
                    <a:pt x="42" y="213"/>
                    <a:pt x="20" y="251"/>
                    <a:pt x="0" y="293"/>
                  </a:cubicBezTo>
                  <a:cubicBezTo>
                    <a:pt x="32" y="281"/>
                    <a:pt x="66" y="273"/>
                    <a:pt x="100" y="270"/>
                  </a:cubicBezTo>
                  <a:cubicBezTo>
                    <a:pt x="100" y="269"/>
                    <a:pt x="99" y="268"/>
                    <a:pt x="98" y="266"/>
                  </a:cubicBezTo>
                  <a:cubicBezTo>
                    <a:pt x="95" y="262"/>
                    <a:pt x="92" y="256"/>
                    <a:pt x="93" y="248"/>
                  </a:cubicBezTo>
                  <a:cubicBezTo>
                    <a:pt x="94" y="241"/>
                    <a:pt x="96" y="234"/>
                    <a:pt x="102" y="228"/>
                  </a:cubicBezTo>
                  <a:cubicBezTo>
                    <a:pt x="107" y="223"/>
                    <a:pt x="116" y="220"/>
                    <a:pt x="125" y="221"/>
                  </a:cubicBezTo>
                  <a:cubicBezTo>
                    <a:pt x="135" y="222"/>
                    <a:pt x="144" y="227"/>
                    <a:pt x="148" y="234"/>
                  </a:cubicBezTo>
                  <a:cubicBezTo>
                    <a:pt x="152" y="240"/>
                    <a:pt x="152" y="248"/>
                    <a:pt x="151" y="254"/>
                  </a:cubicBezTo>
                  <a:cubicBezTo>
                    <a:pt x="151" y="261"/>
                    <a:pt x="147" y="266"/>
                    <a:pt x="144" y="270"/>
                  </a:cubicBezTo>
                  <a:cubicBezTo>
                    <a:pt x="186" y="273"/>
                    <a:pt x="225" y="286"/>
                    <a:pt x="256" y="310"/>
                  </a:cubicBezTo>
                  <a:cubicBezTo>
                    <a:pt x="256" y="191"/>
                    <a:pt x="256" y="191"/>
                    <a:pt x="256" y="191"/>
                  </a:cubicBezTo>
                  <a:cubicBezTo>
                    <a:pt x="255" y="192"/>
                    <a:pt x="254" y="193"/>
                    <a:pt x="252" y="194"/>
                  </a:cubicBezTo>
                  <a:cubicBezTo>
                    <a:pt x="248" y="197"/>
                    <a:pt x="242" y="201"/>
                    <a:pt x="234" y="201"/>
                  </a:cubicBezTo>
                  <a:cubicBezTo>
                    <a:pt x="227" y="201"/>
                    <a:pt x="220" y="200"/>
                    <a:pt x="214" y="195"/>
                  </a:cubicBezTo>
                  <a:cubicBezTo>
                    <a:pt x="208" y="190"/>
                    <a:pt x="204" y="182"/>
                    <a:pt x="204" y="172"/>
                  </a:cubicBezTo>
                  <a:cubicBezTo>
                    <a:pt x="204" y="162"/>
                    <a:pt x="208" y="153"/>
                    <a:pt x="214" y="149"/>
                  </a:cubicBezTo>
                  <a:cubicBezTo>
                    <a:pt x="220" y="144"/>
                    <a:pt x="227" y="142"/>
                    <a:pt x="234" y="142"/>
                  </a:cubicBezTo>
                  <a:cubicBezTo>
                    <a:pt x="241" y="142"/>
                    <a:pt x="247" y="146"/>
                    <a:pt x="251" y="149"/>
                  </a:cubicBezTo>
                  <a:cubicBezTo>
                    <a:pt x="254" y="151"/>
                    <a:pt x="255" y="152"/>
                    <a:pt x="256" y="152"/>
                  </a:cubicBezTo>
                  <a:cubicBezTo>
                    <a:pt x="256" y="14"/>
                    <a:pt x="256" y="14"/>
                    <a:pt x="256" y="14"/>
                  </a:cubicBezTo>
                  <a:cubicBezTo>
                    <a:pt x="256" y="7"/>
                    <a:pt x="249" y="0"/>
                    <a:pt x="24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2" name="Freeform 41">
              <a:extLst>
                <a:ext uri="{FF2B5EF4-FFF2-40B4-BE49-F238E27FC236}">
                  <a16:creationId xmlns:a16="http://schemas.microsoft.com/office/drawing/2014/main" id="{455CE85A-55AC-4325-BD0D-E583EF86AA78}"/>
                </a:ext>
              </a:extLst>
            </p:cNvPr>
            <p:cNvSpPr>
              <a:spLocks/>
            </p:cNvSpPr>
            <p:nvPr/>
          </p:nvSpPr>
          <p:spPr bwMode="auto">
            <a:xfrm>
              <a:off x="2927" y="1283"/>
              <a:ext cx="1034" cy="767"/>
            </a:xfrm>
            <a:custGeom>
              <a:avLst/>
              <a:gdLst>
                <a:gd name="T0" fmla="*/ 432 w 437"/>
                <a:gd name="T1" fmla="*/ 181 h 324"/>
                <a:gd name="T2" fmla="*/ 419 w 437"/>
                <a:gd name="T3" fmla="*/ 177 h 324"/>
                <a:gd name="T4" fmla="*/ 408 w 437"/>
                <a:gd name="T5" fmla="*/ 181 h 324"/>
                <a:gd name="T6" fmla="*/ 395 w 437"/>
                <a:gd name="T7" fmla="*/ 187 h 324"/>
                <a:gd name="T8" fmla="*/ 376 w 437"/>
                <a:gd name="T9" fmla="*/ 187 h 324"/>
                <a:gd name="T10" fmla="*/ 376 w 437"/>
                <a:gd name="T11" fmla="*/ 110 h 324"/>
                <a:gd name="T12" fmla="*/ 245 w 437"/>
                <a:gd name="T13" fmla="*/ 60 h 324"/>
                <a:gd name="T14" fmla="*/ 247 w 437"/>
                <a:gd name="T15" fmla="*/ 42 h 324"/>
                <a:gd name="T16" fmla="*/ 254 w 437"/>
                <a:gd name="T17" fmla="*/ 30 h 324"/>
                <a:gd name="T18" fmla="*/ 260 w 437"/>
                <a:gd name="T19" fmla="*/ 20 h 324"/>
                <a:gd name="T20" fmla="*/ 258 w 437"/>
                <a:gd name="T21" fmla="*/ 7 h 324"/>
                <a:gd name="T22" fmla="*/ 244 w 437"/>
                <a:gd name="T23" fmla="*/ 0 h 324"/>
                <a:gd name="T24" fmla="*/ 242 w 437"/>
                <a:gd name="T25" fmla="*/ 0 h 324"/>
                <a:gd name="T26" fmla="*/ 230 w 437"/>
                <a:gd name="T27" fmla="*/ 4 h 324"/>
                <a:gd name="T28" fmla="*/ 225 w 437"/>
                <a:gd name="T29" fmla="*/ 16 h 324"/>
                <a:gd name="T30" fmla="*/ 228 w 437"/>
                <a:gd name="T31" fmla="*/ 27 h 324"/>
                <a:gd name="T32" fmla="*/ 234 w 437"/>
                <a:gd name="T33" fmla="*/ 41 h 324"/>
                <a:gd name="T34" fmla="*/ 234 w 437"/>
                <a:gd name="T35" fmla="*/ 41 h 324"/>
                <a:gd name="T36" fmla="*/ 231 w 437"/>
                <a:gd name="T37" fmla="*/ 60 h 324"/>
                <a:gd name="T38" fmla="*/ 230 w 437"/>
                <a:gd name="T39" fmla="*/ 60 h 324"/>
                <a:gd name="T40" fmla="*/ 105 w 437"/>
                <a:gd name="T41" fmla="*/ 93 h 324"/>
                <a:gd name="T42" fmla="*/ 67 w 437"/>
                <a:gd name="T43" fmla="*/ 196 h 324"/>
                <a:gd name="T44" fmla="*/ 44 w 437"/>
                <a:gd name="T45" fmla="*/ 190 h 324"/>
                <a:gd name="T46" fmla="*/ 33 w 437"/>
                <a:gd name="T47" fmla="*/ 181 h 324"/>
                <a:gd name="T48" fmla="*/ 24 w 437"/>
                <a:gd name="T49" fmla="*/ 174 h 324"/>
                <a:gd name="T50" fmla="*/ 10 w 437"/>
                <a:gd name="T51" fmla="*/ 175 h 324"/>
                <a:gd name="T52" fmla="*/ 2 w 437"/>
                <a:gd name="T53" fmla="*/ 187 h 324"/>
                <a:gd name="T54" fmla="*/ 3 w 437"/>
                <a:gd name="T55" fmla="*/ 202 h 324"/>
                <a:gd name="T56" fmla="*/ 15 w 437"/>
                <a:gd name="T57" fmla="*/ 209 h 324"/>
                <a:gd name="T58" fmla="*/ 26 w 437"/>
                <a:gd name="T59" fmla="*/ 207 h 324"/>
                <a:gd name="T60" fmla="*/ 41 w 437"/>
                <a:gd name="T61" fmla="*/ 203 h 324"/>
                <a:gd name="T62" fmla="*/ 41 w 437"/>
                <a:gd name="T63" fmla="*/ 203 h 324"/>
                <a:gd name="T64" fmla="*/ 63 w 437"/>
                <a:gd name="T65" fmla="*/ 209 h 324"/>
                <a:gd name="T66" fmla="*/ 38 w 437"/>
                <a:gd name="T67" fmla="*/ 300 h 324"/>
                <a:gd name="T68" fmla="*/ 43 w 437"/>
                <a:gd name="T69" fmla="*/ 314 h 324"/>
                <a:gd name="T70" fmla="*/ 58 w 437"/>
                <a:gd name="T71" fmla="*/ 315 h 324"/>
                <a:gd name="T72" fmla="*/ 355 w 437"/>
                <a:gd name="T73" fmla="*/ 321 h 324"/>
                <a:gd name="T74" fmla="*/ 369 w 437"/>
                <a:gd name="T75" fmla="*/ 321 h 324"/>
                <a:gd name="T76" fmla="*/ 376 w 437"/>
                <a:gd name="T77" fmla="*/ 309 h 324"/>
                <a:gd name="T78" fmla="*/ 376 w 437"/>
                <a:gd name="T79" fmla="*/ 201 h 324"/>
                <a:gd name="T80" fmla="*/ 395 w 437"/>
                <a:gd name="T81" fmla="*/ 201 h 324"/>
                <a:gd name="T82" fmla="*/ 395 w 437"/>
                <a:gd name="T83" fmla="*/ 201 h 324"/>
                <a:gd name="T84" fmla="*/ 408 w 437"/>
                <a:gd name="T85" fmla="*/ 208 h 324"/>
                <a:gd name="T86" fmla="*/ 419 w 437"/>
                <a:gd name="T87" fmla="*/ 213 h 324"/>
                <a:gd name="T88" fmla="*/ 431 w 437"/>
                <a:gd name="T89" fmla="*/ 209 h 324"/>
                <a:gd name="T90" fmla="*/ 437 w 437"/>
                <a:gd name="T91" fmla="*/ 195 h 324"/>
                <a:gd name="T92" fmla="*/ 432 w 437"/>
                <a:gd name="T93" fmla="*/ 18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7" h="324">
                  <a:moveTo>
                    <a:pt x="432" y="181"/>
                  </a:moveTo>
                  <a:cubicBezTo>
                    <a:pt x="428" y="178"/>
                    <a:pt x="424" y="177"/>
                    <a:pt x="419" y="177"/>
                  </a:cubicBezTo>
                  <a:cubicBezTo>
                    <a:pt x="415" y="177"/>
                    <a:pt x="411" y="179"/>
                    <a:pt x="408" y="181"/>
                  </a:cubicBezTo>
                  <a:cubicBezTo>
                    <a:pt x="405" y="184"/>
                    <a:pt x="401" y="187"/>
                    <a:pt x="395" y="187"/>
                  </a:cubicBezTo>
                  <a:cubicBezTo>
                    <a:pt x="376" y="187"/>
                    <a:pt x="376" y="187"/>
                    <a:pt x="376" y="187"/>
                  </a:cubicBezTo>
                  <a:cubicBezTo>
                    <a:pt x="376" y="110"/>
                    <a:pt x="376" y="110"/>
                    <a:pt x="376" y="110"/>
                  </a:cubicBezTo>
                  <a:cubicBezTo>
                    <a:pt x="345" y="76"/>
                    <a:pt x="297" y="60"/>
                    <a:pt x="245" y="60"/>
                  </a:cubicBezTo>
                  <a:cubicBezTo>
                    <a:pt x="247" y="42"/>
                    <a:pt x="247" y="42"/>
                    <a:pt x="247" y="42"/>
                  </a:cubicBezTo>
                  <a:cubicBezTo>
                    <a:pt x="248" y="37"/>
                    <a:pt x="252" y="33"/>
                    <a:pt x="254" y="30"/>
                  </a:cubicBezTo>
                  <a:cubicBezTo>
                    <a:pt x="257" y="27"/>
                    <a:pt x="259" y="24"/>
                    <a:pt x="260" y="20"/>
                  </a:cubicBezTo>
                  <a:cubicBezTo>
                    <a:pt x="261" y="15"/>
                    <a:pt x="260" y="10"/>
                    <a:pt x="258" y="7"/>
                  </a:cubicBezTo>
                  <a:cubicBezTo>
                    <a:pt x="255" y="3"/>
                    <a:pt x="252" y="1"/>
                    <a:pt x="244" y="0"/>
                  </a:cubicBezTo>
                  <a:cubicBezTo>
                    <a:pt x="243" y="0"/>
                    <a:pt x="243" y="0"/>
                    <a:pt x="242" y="0"/>
                  </a:cubicBezTo>
                  <a:cubicBezTo>
                    <a:pt x="236" y="0"/>
                    <a:pt x="232" y="1"/>
                    <a:pt x="230" y="4"/>
                  </a:cubicBezTo>
                  <a:cubicBezTo>
                    <a:pt x="227" y="7"/>
                    <a:pt x="225" y="11"/>
                    <a:pt x="225" y="16"/>
                  </a:cubicBezTo>
                  <a:cubicBezTo>
                    <a:pt x="224" y="20"/>
                    <a:pt x="226" y="24"/>
                    <a:pt x="228" y="27"/>
                  </a:cubicBezTo>
                  <a:cubicBezTo>
                    <a:pt x="230" y="31"/>
                    <a:pt x="234" y="35"/>
                    <a:pt x="234" y="41"/>
                  </a:cubicBezTo>
                  <a:cubicBezTo>
                    <a:pt x="234" y="41"/>
                    <a:pt x="234" y="41"/>
                    <a:pt x="234" y="41"/>
                  </a:cubicBezTo>
                  <a:cubicBezTo>
                    <a:pt x="231" y="60"/>
                    <a:pt x="231" y="60"/>
                    <a:pt x="231" y="60"/>
                  </a:cubicBezTo>
                  <a:cubicBezTo>
                    <a:pt x="231" y="60"/>
                    <a:pt x="231" y="60"/>
                    <a:pt x="230" y="60"/>
                  </a:cubicBezTo>
                  <a:cubicBezTo>
                    <a:pt x="188" y="62"/>
                    <a:pt x="144" y="74"/>
                    <a:pt x="105" y="93"/>
                  </a:cubicBezTo>
                  <a:cubicBezTo>
                    <a:pt x="91" y="125"/>
                    <a:pt x="78" y="159"/>
                    <a:pt x="67" y="196"/>
                  </a:cubicBezTo>
                  <a:cubicBezTo>
                    <a:pt x="44" y="190"/>
                    <a:pt x="44" y="190"/>
                    <a:pt x="44" y="190"/>
                  </a:cubicBezTo>
                  <a:cubicBezTo>
                    <a:pt x="38" y="189"/>
                    <a:pt x="36" y="184"/>
                    <a:pt x="33" y="181"/>
                  </a:cubicBezTo>
                  <a:cubicBezTo>
                    <a:pt x="30" y="178"/>
                    <a:pt x="28" y="175"/>
                    <a:pt x="24" y="174"/>
                  </a:cubicBezTo>
                  <a:cubicBezTo>
                    <a:pt x="19" y="173"/>
                    <a:pt x="14" y="173"/>
                    <a:pt x="10" y="175"/>
                  </a:cubicBezTo>
                  <a:cubicBezTo>
                    <a:pt x="7" y="176"/>
                    <a:pt x="3" y="180"/>
                    <a:pt x="2" y="187"/>
                  </a:cubicBezTo>
                  <a:cubicBezTo>
                    <a:pt x="0" y="194"/>
                    <a:pt x="1" y="199"/>
                    <a:pt x="3" y="202"/>
                  </a:cubicBezTo>
                  <a:cubicBezTo>
                    <a:pt x="6" y="205"/>
                    <a:pt x="10" y="207"/>
                    <a:pt x="15" y="209"/>
                  </a:cubicBezTo>
                  <a:cubicBezTo>
                    <a:pt x="19" y="210"/>
                    <a:pt x="22" y="209"/>
                    <a:pt x="26" y="207"/>
                  </a:cubicBezTo>
                  <a:cubicBezTo>
                    <a:pt x="30" y="205"/>
                    <a:pt x="35" y="202"/>
                    <a:pt x="41" y="203"/>
                  </a:cubicBezTo>
                  <a:cubicBezTo>
                    <a:pt x="41" y="203"/>
                    <a:pt x="41" y="203"/>
                    <a:pt x="41" y="203"/>
                  </a:cubicBezTo>
                  <a:cubicBezTo>
                    <a:pt x="63" y="209"/>
                    <a:pt x="63" y="209"/>
                    <a:pt x="63" y="209"/>
                  </a:cubicBezTo>
                  <a:cubicBezTo>
                    <a:pt x="54" y="238"/>
                    <a:pt x="46" y="268"/>
                    <a:pt x="38" y="300"/>
                  </a:cubicBezTo>
                  <a:cubicBezTo>
                    <a:pt x="37" y="305"/>
                    <a:pt x="39" y="311"/>
                    <a:pt x="43" y="314"/>
                  </a:cubicBezTo>
                  <a:cubicBezTo>
                    <a:pt x="48" y="317"/>
                    <a:pt x="54" y="318"/>
                    <a:pt x="58" y="315"/>
                  </a:cubicBezTo>
                  <a:cubicBezTo>
                    <a:pt x="161" y="259"/>
                    <a:pt x="252" y="259"/>
                    <a:pt x="355" y="321"/>
                  </a:cubicBezTo>
                  <a:cubicBezTo>
                    <a:pt x="359" y="324"/>
                    <a:pt x="365" y="324"/>
                    <a:pt x="369" y="321"/>
                  </a:cubicBezTo>
                  <a:cubicBezTo>
                    <a:pt x="373" y="319"/>
                    <a:pt x="376" y="314"/>
                    <a:pt x="376" y="309"/>
                  </a:cubicBezTo>
                  <a:cubicBezTo>
                    <a:pt x="376" y="201"/>
                    <a:pt x="376" y="201"/>
                    <a:pt x="376" y="201"/>
                  </a:cubicBezTo>
                  <a:cubicBezTo>
                    <a:pt x="395" y="201"/>
                    <a:pt x="395" y="201"/>
                    <a:pt x="395" y="201"/>
                  </a:cubicBezTo>
                  <a:cubicBezTo>
                    <a:pt x="395" y="201"/>
                    <a:pt x="395" y="201"/>
                    <a:pt x="395" y="201"/>
                  </a:cubicBezTo>
                  <a:cubicBezTo>
                    <a:pt x="401" y="201"/>
                    <a:pt x="405" y="205"/>
                    <a:pt x="408" y="208"/>
                  </a:cubicBezTo>
                  <a:cubicBezTo>
                    <a:pt x="411" y="211"/>
                    <a:pt x="414" y="213"/>
                    <a:pt x="419" y="213"/>
                  </a:cubicBezTo>
                  <a:cubicBezTo>
                    <a:pt x="424" y="213"/>
                    <a:pt x="428" y="212"/>
                    <a:pt x="431" y="209"/>
                  </a:cubicBezTo>
                  <a:cubicBezTo>
                    <a:pt x="434" y="207"/>
                    <a:pt x="437" y="203"/>
                    <a:pt x="437" y="195"/>
                  </a:cubicBezTo>
                  <a:cubicBezTo>
                    <a:pt x="437" y="187"/>
                    <a:pt x="435" y="184"/>
                    <a:pt x="432" y="18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3" name="Freeform 42">
              <a:extLst>
                <a:ext uri="{FF2B5EF4-FFF2-40B4-BE49-F238E27FC236}">
                  <a16:creationId xmlns:a16="http://schemas.microsoft.com/office/drawing/2014/main" id="{22C4A94A-ADEA-4596-93CD-DBBCBC2DD5F4}"/>
                </a:ext>
              </a:extLst>
            </p:cNvPr>
            <p:cNvSpPr>
              <a:spLocks/>
            </p:cNvSpPr>
            <p:nvPr/>
          </p:nvSpPr>
          <p:spPr bwMode="auto">
            <a:xfrm>
              <a:off x="3757" y="2100"/>
              <a:ext cx="168" cy="563"/>
            </a:xfrm>
            <a:custGeom>
              <a:avLst/>
              <a:gdLst>
                <a:gd name="T0" fmla="*/ 0 w 71"/>
                <a:gd name="T1" fmla="*/ 238 h 238"/>
                <a:gd name="T2" fmla="*/ 18 w 71"/>
                <a:gd name="T3" fmla="*/ 238 h 238"/>
                <a:gd name="T4" fmla="*/ 18 w 71"/>
                <a:gd name="T5" fmla="*/ 233 h 238"/>
                <a:gd name="T6" fmla="*/ 13 w 71"/>
                <a:gd name="T7" fmla="*/ 226 h 238"/>
                <a:gd name="T8" fmla="*/ 6 w 71"/>
                <a:gd name="T9" fmla="*/ 208 h 238"/>
                <a:gd name="T10" fmla="*/ 12 w 71"/>
                <a:gd name="T11" fmla="*/ 188 h 238"/>
                <a:gd name="T12" fmla="*/ 35 w 71"/>
                <a:gd name="T13" fmla="*/ 178 h 238"/>
                <a:gd name="T14" fmla="*/ 59 w 71"/>
                <a:gd name="T15" fmla="*/ 188 h 238"/>
                <a:gd name="T16" fmla="*/ 65 w 71"/>
                <a:gd name="T17" fmla="*/ 208 h 238"/>
                <a:gd name="T18" fmla="*/ 59 w 71"/>
                <a:gd name="T19" fmla="*/ 225 h 238"/>
                <a:gd name="T20" fmla="*/ 55 w 71"/>
                <a:gd name="T21" fmla="*/ 231 h 238"/>
                <a:gd name="T22" fmla="*/ 55 w 71"/>
                <a:gd name="T23" fmla="*/ 238 h 238"/>
                <a:gd name="T24" fmla="*/ 71 w 71"/>
                <a:gd name="T25" fmla="*/ 238 h 238"/>
                <a:gd name="T26" fmla="*/ 71 w 71"/>
                <a:gd name="T27" fmla="*/ 0 h 238"/>
                <a:gd name="T28" fmla="*/ 0 w 71"/>
                <a:gd name="T29" fmla="*/ 0 h 238"/>
                <a:gd name="T30" fmla="*/ 0 w 71"/>
                <a:gd name="T3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238">
                  <a:moveTo>
                    <a:pt x="0" y="238"/>
                  </a:moveTo>
                  <a:cubicBezTo>
                    <a:pt x="18" y="238"/>
                    <a:pt x="18" y="238"/>
                    <a:pt x="18" y="238"/>
                  </a:cubicBezTo>
                  <a:cubicBezTo>
                    <a:pt x="18" y="233"/>
                    <a:pt x="18" y="233"/>
                    <a:pt x="18" y="233"/>
                  </a:cubicBezTo>
                  <a:cubicBezTo>
                    <a:pt x="18" y="231"/>
                    <a:pt x="17" y="231"/>
                    <a:pt x="13" y="226"/>
                  </a:cubicBezTo>
                  <a:cubicBezTo>
                    <a:pt x="10" y="222"/>
                    <a:pt x="6" y="216"/>
                    <a:pt x="6" y="208"/>
                  </a:cubicBezTo>
                  <a:cubicBezTo>
                    <a:pt x="6" y="201"/>
                    <a:pt x="8" y="194"/>
                    <a:pt x="12" y="188"/>
                  </a:cubicBezTo>
                  <a:cubicBezTo>
                    <a:pt x="17" y="182"/>
                    <a:pt x="26" y="178"/>
                    <a:pt x="35" y="178"/>
                  </a:cubicBezTo>
                  <a:cubicBezTo>
                    <a:pt x="45" y="178"/>
                    <a:pt x="54" y="182"/>
                    <a:pt x="59" y="188"/>
                  </a:cubicBezTo>
                  <a:cubicBezTo>
                    <a:pt x="64" y="194"/>
                    <a:pt x="65" y="201"/>
                    <a:pt x="65" y="208"/>
                  </a:cubicBezTo>
                  <a:cubicBezTo>
                    <a:pt x="65" y="216"/>
                    <a:pt x="61" y="222"/>
                    <a:pt x="59" y="225"/>
                  </a:cubicBezTo>
                  <a:cubicBezTo>
                    <a:pt x="55" y="230"/>
                    <a:pt x="55" y="230"/>
                    <a:pt x="55" y="231"/>
                  </a:cubicBezTo>
                  <a:cubicBezTo>
                    <a:pt x="55" y="238"/>
                    <a:pt x="55" y="238"/>
                    <a:pt x="55" y="238"/>
                  </a:cubicBezTo>
                  <a:cubicBezTo>
                    <a:pt x="71" y="238"/>
                    <a:pt x="71" y="238"/>
                    <a:pt x="71" y="238"/>
                  </a:cubicBezTo>
                  <a:cubicBezTo>
                    <a:pt x="71" y="0"/>
                    <a:pt x="71" y="0"/>
                    <a:pt x="71" y="0"/>
                  </a:cubicBezTo>
                  <a:cubicBezTo>
                    <a:pt x="0" y="0"/>
                    <a:pt x="0" y="0"/>
                    <a:pt x="0" y="0"/>
                  </a:cubicBezTo>
                  <a:lnTo>
                    <a:pt x="0" y="23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4" name="Freeform 43">
              <a:extLst>
                <a:ext uri="{FF2B5EF4-FFF2-40B4-BE49-F238E27FC236}">
                  <a16:creationId xmlns:a16="http://schemas.microsoft.com/office/drawing/2014/main" id="{ECFED8DC-BDAD-4A94-B8C9-3D82E6C49DEF}"/>
                </a:ext>
              </a:extLst>
            </p:cNvPr>
            <p:cNvSpPr>
              <a:spLocks/>
            </p:cNvSpPr>
            <p:nvPr/>
          </p:nvSpPr>
          <p:spPr bwMode="auto">
            <a:xfrm>
              <a:off x="3757" y="2549"/>
              <a:ext cx="168" cy="642"/>
            </a:xfrm>
            <a:custGeom>
              <a:avLst/>
              <a:gdLst>
                <a:gd name="T0" fmla="*/ 71 w 71"/>
                <a:gd name="T1" fmla="*/ 72 h 271"/>
                <a:gd name="T2" fmla="*/ 43 w 71"/>
                <a:gd name="T3" fmla="*/ 72 h 271"/>
                <a:gd name="T4" fmla="*/ 43 w 71"/>
                <a:gd name="T5" fmla="*/ 41 h 271"/>
                <a:gd name="T6" fmla="*/ 49 w 71"/>
                <a:gd name="T7" fmla="*/ 29 h 271"/>
                <a:gd name="T8" fmla="*/ 53 w 71"/>
                <a:gd name="T9" fmla="*/ 18 h 271"/>
                <a:gd name="T10" fmla="*/ 50 w 71"/>
                <a:gd name="T11" fmla="*/ 5 h 271"/>
                <a:gd name="T12" fmla="*/ 36 w 71"/>
                <a:gd name="T13" fmla="*/ 0 h 271"/>
                <a:gd name="T14" fmla="*/ 21 w 71"/>
                <a:gd name="T15" fmla="*/ 5 h 271"/>
                <a:gd name="T16" fmla="*/ 18 w 71"/>
                <a:gd name="T17" fmla="*/ 18 h 271"/>
                <a:gd name="T18" fmla="*/ 22 w 71"/>
                <a:gd name="T19" fmla="*/ 29 h 271"/>
                <a:gd name="T20" fmla="*/ 30 w 71"/>
                <a:gd name="T21" fmla="*/ 42 h 271"/>
                <a:gd name="T22" fmla="*/ 30 w 71"/>
                <a:gd name="T23" fmla="*/ 42 h 271"/>
                <a:gd name="T24" fmla="*/ 30 w 71"/>
                <a:gd name="T25" fmla="*/ 72 h 271"/>
                <a:gd name="T26" fmla="*/ 0 w 71"/>
                <a:gd name="T27" fmla="*/ 72 h 271"/>
                <a:gd name="T28" fmla="*/ 0 w 71"/>
                <a:gd name="T29" fmla="*/ 271 h 271"/>
                <a:gd name="T30" fmla="*/ 71 w 71"/>
                <a:gd name="T31" fmla="*/ 257 h 271"/>
                <a:gd name="T32" fmla="*/ 71 w 71"/>
                <a:gd name="T33" fmla="*/ 7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271">
                  <a:moveTo>
                    <a:pt x="71" y="72"/>
                  </a:moveTo>
                  <a:cubicBezTo>
                    <a:pt x="43" y="72"/>
                    <a:pt x="43" y="72"/>
                    <a:pt x="43" y="72"/>
                  </a:cubicBezTo>
                  <a:cubicBezTo>
                    <a:pt x="43" y="41"/>
                    <a:pt x="43" y="41"/>
                    <a:pt x="43" y="41"/>
                  </a:cubicBezTo>
                  <a:cubicBezTo>
                    <a:pt x="43" y="36"/>
                    <a:pt x="47" y="32"/>
                    <a:pt x="49" y="29"/>
                  </a:cubicBezTo>
                  <a:cubicBezTo>
                    <a:pt x="52" y="25"/>
                    <a:pt x="53" y="22"/>
                    <a:pt x="53" y="18"/>
                  </a:cubicBezTo>
                  <a:cubicBezTo>
                    <a:pt x="53" y="13"/>
                    <a:pt x="52" y="8"/>
                    <a:pt x="50" y="5"/>
                  </a:cubicBezTo>
                  <a:cubicBezTo>
                    <a:pt x="47" y="2"/>
                    <a:pt x="43" y="0"/>
                    <a:pt x="36" y="0"/>
                  </a:cubicBezTo>
                  <a:cubicBezTo>
                    <a:pt x="28" y="0"/>
                    <a:pt x="24" y="2"/>
                    <a:pt x="21" y="5"/>
                  </a:cubicBezTo>
                  <a:cubicBezTo>
                    <a:pt x="19" y="8"/>
                    <a:pt x="18" y="13"/>
                    <a:pt x="18" y="18"/>
                  </a:cubicBezTo>
                  <a:cubicBezTo>
                    <a:pt x="18" y="22"/>
                    <a:pt x="20" y="25"/>
                    <a:pt x="22" y="29"/>
                  </a:cubicBezTo>
                  <a:cubicBezTo>
                    <a:pt x="25" y="32"/>
                    <a:pt x="29" y="36"/>
                    <a:pt x="30" y="42"/>
                  </a:cubicBezTo>
                  <a:cubicBezTo>
                    <a:pt x="30" y="42"/>
                    <a:pt x="30" y="42"/>
                    <a:pt x="30" y="42"/>
                  </a:cubicBezTo>
                  <a:cubicBezTo>
                    <a:pt x="30" y="72"/>
                    <a:pt x="30" y="72"/>
                    <a:pt x="30" y="72"/>
                  </a:cubicBezTo>
                  <a:cubicBezTo>
                    <a:pt x="0" y="72"/>
                    <a:pt x="0" y="72"/>
                    <a:pt x="0" y="72"/>
                  </a:cubicBezTo>
                  <a:cubicBezTo>
                    <a:pt x="0" y="271"/>
                    <a:pt x="0" y="271"/>
                    <a:pt x="0" y="271"/>
                  </a:cubicBezTo>
                  <a:cubicBezTo>
                    <a:pt x="71" y="257"/>
                    <a:pt x="71" y="257"/>
                    <a:pt x="71" y="257"/>
                  </a:cubicBezTo>
                  <a:lnTo>
                    <a:pt x="71" y="7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5" name="Freeform 44">
              <a:extLst>
                <a:ext uri="{FF2B5EF4-FFF2-40B4-BE49-F238E27FC236}">
                  <a16:creationId xmlns:a16="http://schemas.microsoft.com/office/drawing/2014/main" id="{026355C1-574D-4C7E-BAA1-09579B609F17}"/>
                </a:ext>
              </a:extLst>
            </p:cNvPr>
            <p:cNvSpPr>
              <a:spLocks/>
            </p:cNvSpPr>
            <p:nvPr/>
          </p:nvSpPr>
          <p:spPr bwMode="auto">
            <a:xfrm>
              <a:off x="3842" y="3676"/>
              <a:ext cx="112" cy="163"/>
            </a:xfrm>
            <a:custGeom>
              <a:avLst/>
              <a:gdLst>
                <a:gd name="T0" fmla="*/ 35 w 47"/>
                <a:gd name="T1" fmla="*/ 34 h 69"/>
                <a:gd name="T2" fmla="*/ 24 w 47"/>
                <a:gd name="T3" fmla="*/ 25 h 69"/>
                <a:gd name="T4" fmla="*/ 23 w 47"/>
                <a:gd name="T5" fmla="*/ 25 h 69"/>
                <a:gd name="T6" fmla="*/ 13 w 47"/>
                <a:gd name="T7" fmla="*/ 0 h 69"/>
                <a:gd name="T8" fmla="*/ 0 w 47"/>
                <a:gd name="T9" fmla="*/ 5 h 69"/>
                <a:gd name="T10" fmla="*/ 11 w 47"/>
                <a:gd name="T11" fmla="*/ 31 h 69"/>
                <a:gd name="T12" fmla="*/ 11 w 47"/>
                <a:gd name="T13" fmla="*/ 45 h 69"/>
                <a:gd name="T14" fmla="*/ 11 w 47"/>
                <a:gd name="T15" fmla="*/ 56 h 69"/>
                <a:gd name="T16" fmla="*/ 20 w 47"/>
                <a:gd name="T17" fmla="*/ 67 h 69"/>
                <a:gd name="T18" fmla="*/ 35 w 47"/>
                <a:gd name="T19" fmla="*/ 66 h 69"/>
                <a:gd name="T20" fmla="*/ 46 w 47"/>
                <a:gd name="T21" fmla="*/ 55 h 69"/>
                <a:gd name="T22" fmla="*/ 44 w 47"/>
                <a:gd name="T23" fmla="*/ 42 h 69"/>
                <a:gd name="T24" fmla="*/ 35 w 47"/>
                <a:gd name="T25"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69">
                  <a:moveTo>
                    <a:pt x="35" y="34"/>
                  </a:moveTo>
                  <a:cubicBezTo>
                    <a:pt x="32" y="32"/>
                    <a:pt x="26" y="30"/>
                    <a:pt x="24" y="25"/>
                  </a:cubicBezTo>
                  <a:cubicBezTo>
                    <a:pt x="24" y="25"/>
                    <a:pt x="24" y="25"/>
                    <a:pt x="23" y="25"/>
                  </a:cubicBezTo>
                  <a:cubicBezTo>
                    <a:pt x="13" y="0"/>
                    <a:pt x="13" y="0"/>
                    <a:pt x="13" y="0"/>
                  </a:cubicBezTo>
                  <a:cubicBezTo>
                    <a:pt x="0" y="5"/>
                    <a:pt x="0" y="5"/>
                    <a:pt x="0" y="5"/>
                  </a:cubicBezTo>
                  <a:cubicBezTo>
                    <a:pt x="11" y="31"/>
                    <a:pt x="11" y="31"/>
                    <a:pt x="11" y="31"/>
                  </a:cubicBezTo>
                  <a:cubicBezTo>
                    <a:pt x="14" y="36"/>
                    <a:pt x="12" y="41"/>
                    <a:pt x="11" y="45"/>
                  </a:cubicBezTo>
                  <a:cubicBezTo>
                    <a:pt x="10" y="49"/>
                    <a:pt x="10" y="52"/>
                    <a:pt x="11" y="56"/>
                  </a:cubicBezTo>
                  <a:cubicBezTo>
                    <a:pt x="13" y="61"/>
                    <a:pt x="16" y="65"/>
                    <a:pt x="20" y="67"/>
                  </a:cubicBezTo>
                  <a:cubicBezTo>
                    <a:pt x="24" y="69"/>
                    <a:pt x="28" y="69"/>
                    <a:pt x="35" y="66"/>
                  </a:cubicBezTo>
                  <a:cubicBezTo>
                    <a:pt x="42" y="63"/>
                    <a:pt x="45" y="59"/>
                    <a:pt x="46" y="55"/>
                  </a:cubicBezTo>
                  <a:cubicBezTo>
                    <a:pt x="47" y="51"/>
                    <a:pt x="46" y="47"/>
                    <a:pt x="44" y="42"/>
                  </a:cubicBezTo>
                  <a:cubicBezTo>
                    <a:pt x="42" y="38"/>
                    <a:pt x="39" y="36"/>
                    <a:pt x="35" y="3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6" name="Freeform 45">
              <a:extLst>
                <a:ext uri="{FF2B5EF4-FFF2-40B4-BE49-F238E27FC236}">
                  <a16:creationId xmlns:a16="http://schemas.microsoft.com/office/drawing/2014/main" id="{ED8B380E-DE31-4F0C-9FC6-58FB9AA4F4B8}"/>
                </a:ext>
              </a:extLst>
            </p:cNvPr>
            <p:cNvSpPr>
              <a:spLocks/>
            </p:cNvSpPr>
            <p:nvPr/>
          </p:nvSpPr>
          <p:spPr bwMode="auto">
            <a:xfrm>
              <a:off x="3790" y="3479"/>
              <a:ext cx="795" cy="569"/>
            </a:xfrm>
            <a:custGeom>
              <a:avLst/>
              <a:gdLst>
                <a:gd name="T0" fmla="*/ 300 w 336"/>
                <a:gd name="T1" fmla="*/ 0 h 240"/>
                <a:gd name="T2" fmla="*/ 274 w 336"/>
                <a:gd name="T3" fmla="*/ 11 h 240"/>
                <a:gd name="T4" fmla="*/ 264 w 336"/>
                <a:gd name="T5" fmla="*/ 38 h 240"/>
                <a:gd name="T6" fmla="*/ 231 w 336"/>
                <a:gd name="T7" fmla="*/ 143 h 240"/>
                <a:gd name="T8" fmla="*/ 164 w 336"/>
                <a:gd name="T9" fmla="*/ 165 h 240"/>
                <a:gd name="T10" fmla="*/ 70 w 336"/>
                <a:gd name="T11" fmla="*/ 95 h 240"/>
                <a:gd name="T12" fmla="*/ 54 w 336"/>
                <a:gd name="T13" fmla="*/ 99 h 240"/>
                <a:gd name="T14" fmla="*/ 56 w 336"/>
                <a:gd name="T15" fmla="*/ 102 h 240"/>
                <a:gd name="T16" fmla="*/ 63 w 336"/>
                <a:gd name="T17" fmla="*/ 107 h 240"/>
                <a:gd name="T18" fmla="*/ 77 w 336"/>
                <a:gd name="T19" fmla="*/ 120 h 240"/>
                <a:gd name="T20" fmla="*/ 79 w 336"/>
                <a:gd name="T21" fmla="*/ 141 h 240"/>
                <a:gd name="T22" fmla="*/ 62 w 336"/>
                <a:gd name="T23" fmla="*/ 159 h 240"/>
                <a:gd name="T24" fmla="*/ 37 w 336"/>
                <a:gd name="T25" fmla="*/ 160 h 240"/>
                <a:gd name="T26" fmla="*/ 23 w 336"/>
                <a:gd name="T27" fmla="*/ 144 h 240"/>
                <a:gd name="T28" fmla="*/ 22 w 336"/>
                <a:gd name="T29" fmla="*/ 125 h 240"/>
                <a:gd name="T30" fmla="*/ 23 w 336"/>
                <a:gd name="T31" fmla="*/ 118 h 240"/>
                <a:gd name="T32" fmla="*/ 18 w 336"/>
                <a:gd name="T33" fmla="*/ 108 h 240"/>
                <a:gd name="T34" fmla="*/ 0 w 336"/>
                <a:gd name="T35" fmla="*/ 112 h 240"/>
                <a:gd name="T36" fmla="*/ 156 w 336"/>
                <a:gd name="T37" fmla="*/ 235 h 240"/>
                <a:gd name="T38" fmla="*/ 281 w 336"/>
                <a:gd name="T39" fmla="*/ 193 h 240"/>
                <a:gd name="T40" fmla="*/ 335 w 336"/>
                <a:gd name="T41" fmla="*/ 38 h 240"/>
                <a:gd name="T42" fmla="*/ 326 w 336"/>
                <a:gd name="T43" fmla="*/ 11 h 240"/>
                <a:gd name="T44" fmla="*/ 300 w 336"/>
                <a:gd name="T4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6" h="240">
                  <a:moveTo>
                    <a:pt x="300" y="0"/>
                  </a:moveTo>
                  <a:cubicBezTo>
                    <a:pt x="290" y="0"/>
                    <a:pt x="280" y="4"/>
                    <a:pt x="274" y="11"/>
                  </a:cubicBezTo>
                  <a:cubicBezTo>
                    <a:pt x="267" y="18"/>
                    <a:pt x="264" y="28"/>
                    <a:pt x="264" y="38"/>
                  </a:cubicBezTo>
                  <a:cubicBezTo>
                    <a:pt x="264" y="93"/>
                    <a:pt x="249" y="125"/>
                    <a:pt x="231" y="143"/>
                  </a:cubicBezTo>
                  <a:cubicBezTo>
                    <a:pt x="213" y="161"/>
                    <a:pt x="190" y="167"/>
                    <a:pt x="164" y="165"/>
                  </a:cubicBezTo>
                  <a:cubicBezTo>
                    <a:pt x="128" y="161"/>
                    <a:pt x="89" y="136"/>
                    <a:pt x="70" y="95"/>
                  </a:cubicBezTo>
                  <a:cubicBezTo>
                    <a:pt x="54" y="99"/>
                    <a:pt x="54" y="99"/>
                    <a:pt x="54" y="99"/>
                  </a:cubicBezTo>
                  <a:cubicBezTo>
                    <a:pt x="56" y="102"/>
                    <a:pt x="56" y="102"/>
                    <a:pt x="56" y="102"/>
                  </a:cubicBezTo>
                  <a:cubicBezTo>
                    <a:pt x="56" y="104"/>
                    <a:pt x="58" y="104"/>
                    <a:pt x="63" y="107"/>
                  </a:cubicBezTo>
                  <a:cubicBezTo>
                    <a:pt x="67" y="109"/>
                    <a:pt x="74" y="113"/>
                    <a:pt x="77" y="120"/>
                  </a:cubicBezTo>
                  <a:cubicBezTo>
                    <a:pt x="79" y="127"/>
                    <a:pt x="81" y="134"/>
                    <a:pt x="79" y="141"/>
                  </a:cubicBezTo>
                  <a:cubicBezTo>
                    <a:pt x="77" y="148"/>
                    <a:pt x="71" y="155"/>
                    <a:pt x="62" y="159"/>
                  </a:cubicBezTo>
                  <a:cubicBezTo>
                    <a:pt x="53" y="164"/>
                    <a:pt x="43" y="163"/>
                    <a:pt x="37" y="160"/>
                  </a:cubicBezTo>
                  <a:cubicBezTo>
                    <a:pt x="30" y="156"/>
                    <a:pt x="25" y="150"/>
                    <a:pt x="23" y="144"/>
                  </a:cubicBezTo>
                  <a:cubicBezTo>
                    <a:pt x="20" y="137"/>
                    <a:pt x="21" y="130"/>
                    <a:pt x="22" y="125"/>
                  </a:cubicBezTo>
                  <a:cubicBezTo>
                    <a:pt x="23" y="120"/>
                    <a:pt x="23" y="119"/>
                    <a:pt x="23" y="118"/>
                  </a:cubicBezTo>
                  <a:cubicBezTo>
                    <a:pt x="18" y="108"/>
                    <a:pt x="18" y="108"/>
                    <a:pt x="18" y="108"/>
                  </a:cubicBezTo>
                  <a:cubicBezTo>
                    <a:pt x="0" y="112"/>
                    <a:pt x="0" y="112"/>
                    <a:pt x="0" y="112"/>
                  </a:cubicBezTo>
                  <a:cubicBezTo>
                    <a:pt x="27" y="182"/>
                    <a:pt x="90" y="228"/>
                    <a:pt x="156" y="235"/>
                  </a:cubicBezTo>
                  <a:cubicBezTo>
                    <a:pt x="200" y="240"/>
                    <a:pt x="247" y="227"/>
                    <a:pt x="281" y="193"/>
                  </a:cubicBezTo>
                  <a:cubicBezTo>
                    <a:pt x="315" y="159"/>
                    <a:pt x="335" y="106"/>
                    <a:pt x="335" y="38"/>
                  </a:cubicBezTo>
                  <a:cubicBezTo>
                    <a:pt x="336" y="28"/>
                    <a:pt x="332" y="18"/>
                    <a:pt x="326" y="11"/>
                  </a:cubicBezTo>
                  <a:cubicBezTo>
                    <a:pt x="319" y="4"/>
                    <a:pt x="309" y="0"/>
                    <a:pt x="300"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7" name="Freeform 46">
              <a:extLst>
                <a:ext uri="{FF2B5EF4-FFF2-40B4-BE49-F238E27FC236}">
                  <a16:creationId xmlns:a16="http://schemas.microsoft.com/office/drawing/2014/main" id="{333BBBDC-C729-49A5-A155-4C58937EC858}"/>
                </a:ext>
              </a:extLst>
            </p:cNvPr>
            <p:cNvSpPr>
              <a:spLocks/>
            </p:cNvSpPr>
            <p:nvPr/>
          </p:nvSpPr>
          <p:spPr bwMode="auto">
            <a:xfrm>
              <a:off x="3241" y="3027"/>
              <a:ext cx="864" cy="710"/>
            </a:xfrm>
            <a:custGeom>
              <a:avLst/>
              <a:gdLst>
                <a:gd name="T0" fmla="*/ 300 w 365"/>
                <a:gd name="T1" fmla="*/ 158 h 300"/>
                <a:gd name="T2" fmla="*/ 345 w 365"/>
                <a:gd name="T3" fmla="*/ 147 h 300"/>
                <a:gd name="T4" fmla="*/ 361 w 365"/>
                <a:gd name="T5" fmla="*/ 110 h 300"/>
                <a:gd name="T6" fmla="*/ 343 w 365"/>
                <a:gd name="T7" fmla="*/ 88 h 300"/>
                <a:gd name="T8" fmla="*/ 293 w 365"/>
                <a:gd name="T9" fmla="*/ 100 h 300"/>
                <a:gd name="T10" fmla="*/ 286 w 365"/>
                <a:gd name="T11" fmla="*/ 96 h 300"/>
                <a:gd name="T12" fmla="*/ 290 w 365"/>
                <a:gd name="T13" fmla="*/ 89 h 300"/>
                <a:gd name="T14" fmla="*/ 317 w 365"/>
                <a:gd name="T15" fmla="*/ 80 h 300"/>
                <a:gd name="T16" fmla="*/ 334 w 365"/>
                <a:gd name="T17" fmla="*/ 75 h 300"/>
                <a:gd name="T18" fmla="*/ 353 w 365"/>
                <a:gd name="T19" fmla="*/ 39 h 300"/>
                <a:gd name="T20" fmla="*/ 316 w 365"/>
                <a:gd name="T21" fmla="*/ 19 h 300"/>
                <a:gd name="T22" fmla="*/ 209 w 365"/>
                <a:gd name="T23" fmla="*/ 45 h 300"/>
                <a:gd name="T24" fmla="*/ 201 w 365"/>
                <a:gd name="T25" fmla="*/ 41 h 300"/>
                <a:gd name="T26" fmla="*/ 206 w 365"/>
                <a:gd name="T27" fmla="*/ 34 h 300"/>
                <a:gd name="T28" fmla="*/ 218 w 365"/>
                <a:gd name="T29" fmla="*/ 30 h 300"/>
                <a:gd name="T30" fmla="*/ 218 w 365"/>
                <a:gd name="T31" fmla="*/ 0 h 300"/>
                <a:gd name="T32" fmla="*/ 199 w 365"/>
                <a:gd name="T33" fmla="*/ 0 h 300"/>
                <a:gd name="T34" fmla="*/ 143 w 365"/>
                <a:gd name="T35" fmla="*/ 4 h 300"/>
                <a:gd name="T36" fmla="*/ 68 w 365"/>
                <a:gd name="T37" fmla="*/ 99 h 300"/>
                <a:gd name="T38" fmla="*/ 48 w 365"/>
                <a:gd name="T39" fmla="*/ 114 h 300"/>
                <a:gd name="T40" fmla="*/ 0 w 365"/>
                <a:gd name="T41" fmla="*/ 133 h 300"/>
                <a:gd name="T42" fmla="*/ 41 w 365"/>
                <a:gd name="T43" fmla="*/ 297 h 300"/>
                <a:gd name="T44" fmla="*/ 113 w 365"/>
                <a:gd name="T45" fmla="*/ 282 h 300"/>
                <a:gd name="T46" fmla="*/ 267 w 365"/>
                <a:gd name="T47" fmla="*/ 283 h 300"/>
                <a:gd name="T48" fmla="*/ 267 w 365"/>
                <a:gd name="T49" fmla="*/ 283 h 300"/>
                <a:gd name="T50" fmla="*/ 323 w 365"/>
                <a:gd name="T51" fmla="*/ 268 h 300"/>
                <a:gd name="T52" fmla="*/ 339 w 365"/>
                <a:gd name="T53" fmla="*/ 256 h 300"/>
                <a:gd name="T54" fmla="*/ 341 w 365"/>
                <a:gd name="T55" fmla="*/ 237 h 300"/>
                <a:gd name="T56" fmla="*/ 335 w 365"/>
                <a:gd name="T57" fmla="*/ 226 h 300"/>
                <a:gd name="T58" fmla="*/ 293 w 365"/>
                <a:gd name="T59" fmla="*/ 235 h 300"/>
                <a:gd name="T60" fmla="*/ 286 w 365"/>
                <a:gd name="T61" fmla="*/ 230 h 300"/>
                <a:gd name="T62" fmla="*/ 291 w 365"/>
                <a:gd name="T63" fmla="*/ 223 h 300"/>
                <a:gd name="T64" fmla="*/ 339 w 365"/>
                <a:gd name="T65" fmla="*/ 212 h 300"/>
                <a:gd name="T66" fmla="*/ 357 w 365"/>
                <a:gd name="T67" fmla="*/ 199 h 300"/>
                <a:gd name="T68" fmla="*/ 361 w 365"/>
                <a:gd name="T69" fmla="*/ 177 h 300"/>
                <a:gd name="T70" fmla="*/ 347 w 365"/>
                <a:gd name="T71" fmla="*/ 159 h 300"/>
                <a:gd name="T72" fmla="*/ 344 w 365"/>
                <a:gd name="T73" fmla="*/ 160 h 300"/>
                <a:gd name="T74" fmla="*/ 303 w 365"/>
                <a:gd name="T75" fmla="*/ 169 h 300"/>
                <a:gd name="T76" fmla="*/ 296 w 365"/>
                <a:gd name="T77" fmla="*/ 165 h 300"/>
                <a:gd name="T78" fmla="*/ 300 w 365"/>
                <a:gd name="T79" fmla="*/ 1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300">
                  <a:moveTo>
                    <a:pt x="300" y="158"/>
                  </a:moveTo>
                  <a:cubicBezTo>
                    <a:pt x="345" y="147"/>
                    <a:pt x="345" y="147"/>
                    <a:pt x="345" y="147"/>
                  </a:cubicBezTo>
                  <a:cubicBezTo>
                    <a:pt x="359" y="144"/>
                    <a:pt x="365" y="124"/>
                    <a:pt x="361" y="110"/>
                  </a:cubicBezTo>
                  <a:cubicBezTo>
                    <a:pt x="359" y="101"/>
                    <a:pt x="352" y="93"/>
                    <a:pt x="343" y="88"/>
                  </a:cubicBezTo>
                  <a:cubicBezTo>
                    <a:pt x="293" y="100"/>
                    <a:pt x="293" y="100"/>
                    <a:pt x="293" y="100"/>
                  </a:cubicBezTo>
                  <a:cubicBezTo>
                    <a:pt x="290" y="101"/>
                    <a:pt x="287" y="99"/>
                    <a:pt x="286" y="96"/>
                  </a:cubicBezTo>
                  <a:cubicBezTo>
                    <a:pt x="285" y="93"/>
                    <a:pt x="287" y="89"/>
                    <a:pt x="290" y="89"/>
                  </a:cubicBezTo>
                  <a:cubicBezTo>
                    <a:pt x="317" y="80"/>
                    <a:pt x="317" y="80"/>
                    <a:pt x="317" y="80"/>
                  </a:cubicBezTo>
                  <a:cubicBezTo>
                    <a:pt x="334" y="75"/>
                    <a:pt x="334" y="75"/>
                    <a:pt x="334" y="75"/>
                  </a:cubicBezTo>
                  <a:cubicBezTo>
                    <a:pt x="354" y="69"/>
                    <a:pt x="356" y="51"/>
                    <a:pt x="353" y="39"/>
                  </a:cubicBezTo>
                  <a:cubicBezTo>
                    <a:pt x="350" y="25"/>
                    <a:pt x="338" y="13"/>
                    <a:pt x="316" y="19"/>
                  </a:cubicBezTo>
                  <a:cubicBezTo>
                    <a:pt x="237" y="39"/>
                    <a:pt x="288" y="23"/>
                    <a:pt x="209" y="45"/>
                  </a:cubicBezTo>
                  <a:cubicBezTo>
                    <a:pt x="206" y="46"/>
                    <a:pt x="202" y="44"/>
                    <a:pt x="201" y="41"/>
                  </a:cubicBezTo>
                  <a:cubicBezTo>
                    <a:pt x="201" y="38"/>
                    <a:pt x="203" y="35"/>
                    <a:pt x="206" y="34"/>
                  </a:cubicBezTo>
                  <a:cubicBezTo>
                    <a:pt x="218" y="30"/>
                    <a:pt x="218" y="30"/>
                    <a:pt x="218" y="30"/>
                  </a:cubicBezTo>
                  <a:cubicBezTo>
                    <a:pt x="218" y="0"/>
                    <a:pt x="218" y="0"/>
                    <a:pt x="218" y="0"/>
                  </a:cubicBezTo>
                  <a:cubicBezTo>
                    <a:pt x="212" y="0"/>
                    <a:pt x="206" y="0"/>
                    <a:pt x="199" y="0"/>
                  </a:cubicBezTo>
                  <a:cubicBezTo>
                    <a:pt x="173" y="0"/>
                    <a:pt x="148" y="2"/>
                    <a:pt x="143" y="4"/>
                  </a:cubicBezTo>
                  <a:cubicBezTo>
                    <a:pt x="115" y="17"/>
                    <a:pt x="119" y="32"/>
                    <a:pt x="68" y="99"/>
                  </a:cubicBezTo>
                  <a:cubicBezTo>
                    <a:pt x="48" y="114"/>
                    <a:pt x="48" y="114"/>
                    <a:pt x="48" y="114"/>
                  </a:cubicBezTo>
                  <a:cubicBezTo>
                    <a:pt x="0" y="133"/>
                    <a:pt x="0" y="133"/>
                    <a:pt x="0" y="133"/>
                  </a:cubicBezTo>
                  <a:cubicBezTo>
                    <a:pt x="41" y="297"/>
                    <a:pt x="41" y="297"/>
                    <a:pt x="41" y="297"/>
                  </a:cubicBezTo>
                  <a:cubicBezTo>
                    <a:pt x="113" y="282"/>
                    <a:pt x="113" y="282"/>
                    <a:pt x="113" y="282"/>
                  </a:cubicBezTo>
                  <a:cubicBezTo>
                    <a:pt x="176" y="296"/>
                    <a:pt x="203" y="300"/>
                    <a:pt x="267" y="283"/>
                  </a:cubicBezTo>
                  <a:cubicBezTo>
                    <a:pt x="267" y="283"/>
                    <a:pt x="267" y="283"/>
                    <a:pt x="267" y="283"/>
                  </a:cubicBezTo>
                  <a:cubicBezTo>
                    <a:pt x="323" y="268"/>
                    <a:pt x="323" y="268"/>
                    <a:pt x="323" y="268"/>
                  </a:cubicBezTo>
                  <a:cubicBezTo>
                    <a:pt x="330" y="266"/>
                    <a:pt x="335" y="262"/>
                    <a:pt x="339" y="256"/>
                  </a:cubicBezTo>
                  <a:cubicBezTo>
                    <a:pt x="342" y="250"/>
                    <a:pt x="343" y="243"/>
                    <a:pt x="341" y="237"/>
                  </a:cubicBezTo>
                  <a:cubicBezTo>
                    <a:pt x="340" y="233"/>
                    <a:pt x="338" y="229"/>
                    <a:pt x="335" y="226"/>
                  </a:cubicBezTo>
                  <a:cubicBezTo>
                    <a:pt x="293" y="235"/>
                    <a:pt x="293" y="235"/>
                    <a:pt x="293" y="235"/>
                  </a:cubicBezTo>
                  <a:cubicBezTo>
                    <a:pt x="290" y="236"/>
                    <a:pt x="287" y="233"/>
                    <a:pt x="286" y="230"/>
                  </a:cubicBezTo>
                  <a:cubicBezTo>
                    <a:pt x="285" y="227"/>
                    <a:pt x="288" y="224"/>
                    <a:pt x="291" y="223"/>
                  </a:cubicBezTo>
                  <a:cubicBezTo>
                    <a:pt x="307" y="220"/>
                    <a:pt x="322" y="216"/>
                    <a:pt x="339" y="212"/>
                  </a:cubicBezTo>
                  <a:cubicBezTo>
                    <a:pt x="346" y="210"/>
                    <a:pt x="353" y="206"/>
                    <a:pt x="357" y="199"/>
                  </a:cubicBezTo>
                  <a:cubicBezTo>
                    <a:pt x="361" y="193"/>
                    <a:pt x="363" y="185"/>
                    <a:pt x="361" y="177"/>
                  </a:cubicBezTo>
                  <a:cubicBezTo>
                    <a:pt x="359" y="169"/>
                    <a:pt x="354" y="162"/>
                    <a:pt x="347" y="159"/>
                  </a:cubicBezTo>
                  <a:cubicBezTo>
                    <a:pt x="346" y="159"/>
                    <a:pt x="345" y="159"/>
                    <a:pt x="344" y="160"/>
                  </a:cubicBezTo>
                  <a:cubicBezTo>
                    <a:pt x="303" y="169"/>
                    <a:pt x="303" y="169"/>
                    <a:pt x="303" y="169"/>
                  </a:cubicBezTo>
                  <a:cubicBezTo>
                    <a:pt x="300" y="170"/>
                    <a:pt x="296" y="168"/>
                    <a:pt x="296" y="165"/>
                  </a:cubicBezTo>
                  <a:cubicBezTo>
                    <a:pt x="295" y="162"/>
                    <a:pt x="297" y="158"/>
                    <a:pt x="300" y="15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8" name="Freeform 47">
              <a:extLst>
                <a:ext uri="{FF2B5EF4-FFF2-40B4-BE49-F238E27FC236}">
                  <a16:creationId xmlns:a16="http://schemas.microsoft.com/office/drawing/2014/main" id="{37C90E39-E206-4C61-B4B0-E5EF30010FFC}"/>
                </a:ext>
              </a:extLst>
            </p:cNvPr>
            <p:cNvSpPr>
              <a:spLocks noEditPoints="1"/>
            </p:cNvSpPr>
            <p:nvPr/>
          </p:nvSpPr>
          <p:spPr bwMode="auto">
            <a:xfrm>
              <a:off x="2898" y="3283"/>
              <a:ext cx="445" cy="717"/>
            </a:xfrm>
            <a:custGeom>
              <a:avLst/>
              <a:gdLst>
                <a:gd name="T0" fmla="*/ 125 w 188"/>
                <a:gd name="T1" fmla="*/ 15 h 303"/>
                <a:gd name="T2" fmla="*/ 111 w 188"/>
                <a:gd name="T3" fmla="*/ 1 h 303"/>
                <a:gd name="T4" fmla="*/ 101 w 188"/>
                <a:gd name="T5" fmla="*/ 1 h 303"/>
                <a:gd name="T6" fmla="*/ 17 w 188"/>
                <a:gd name="T7" fmla="*/ 24 h 303"/>
                <a:gd name="T8" fmla="*/ 3 w 188"/>
                <a:gd name="T9" fmla="*/ 49 h 303"/>
                <a:gd name="T10" fmla="*/ 64 w 188"/>
                <a:gd name="T11" fmla="*/ 287 h 303"/>
                <a:gd name="T12" fmla="*/ 89 w 188"/>
                <a:gd name="T13" fmla="*/ 300 h 303"/>
                <a:gd name="T14" fmla="*/ 171 w 188"/>
                <a:gd name="T15" fmla="*/ 273 h 303"/>
                <a:gd name="T16" fmla="*/ 185 w 188"/>
                <a:gd name="T17" fmla="*/ 247 h 303"/>
                <a:gd name="T18" fmla="*/ 125 w 188"/>
                <a:gd name="T19" fmla="*/ 15 h 303"/>
                <a:gd name="T20" fmla="*/ 158 w 188"/>
                <a:gd name="T21" fmla="*/ 240 h 303"/>
                <a:gd name="T22" fmla="*/ 120 w 188"/>
                <a:gd name="T23" fmla="*/ 265 h 303"/>
                <a:gd name="T24" fmla="*/ 94 w 188"/>
                <a:gd name="T25" fmla="*/ 227 h 303"/>
                <a:gd name="T26" fmla="*/ 133 w 188"/>
                <a:gd name="T27" fmla="*/ 202 h 303"/>
                <a:gd name="T28" fmla="*/ 158 w 188"/>
                <a:gd name="T29" fmla="*/ 24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303">
                  <a:moveTo>
                    <a:pt x="125" y="15"/>
                  </a:moveTo>
                  <a:cubicBezTo>
                    <a:pt x="123" y="8"/>
                    <a:pt x="118" y="3"/>
                    <a:pt x="111" y="1"/>
                  </a:cubicBezTo>
                  <a:cubicBezTo>
                    <a:pt x="108" y="0"/>
                    <a:pt x="104" y="0"/>
                    <a:pt x="101" y="1"/>
                  </a:cubicBezTo>
                  <a:cubicBezTo>
                    <a:pt x="17" y="24"/>
                    <a:pt x="17" y="24"/>
                    <a:pt x="17" y="24"/>
                  </a:cubicBezTo>
                  <a:cubicBezTo>
                    <a:pt x="7" y="27"/>
                    <a:pt x="0" y="39"/>
                    <a:pt x="3" y="49"/>
                  </a:cubicBezTo>
                  <a:cubicBezTo>
                    <a:pt x="64" y="287"/>
                    <a:pt x="64" y="287"/>
                    <a:pt x="64" y="287"/>
                  </a:cubicBezTo>
                  <a:cubicBezTo>
                    <a:pt x="67" y="297"/>
                    <a:pt x="79" y="303"/>
                    <a:pt x="89" y="300"/>
                  </a:cubicBezTo>
                  <a:cubicBezTo>
                    <a:pt x="171" y="273"/>
                    <a:pt x="171" y="273"/>
                    <a:pt x="171" y="273"/>
                  </a:cubicBezTo>
                  <a:cubicBezTo>
                    <a:pt x="181" y="269"/>
                    <a:pt x="188" y="257"/>
                    <a:pt x="185" y="247"/>
                  </a:cubicBezTo>
                  <a:lnTo>
                    <a:pt x="125" y="15"/>
                  </a:lnTo>
                  <a:close/>
                  <a:moveTo>
                    <a:pt x="158" y="240"/>
                  </a:moveTo>
                  <a:cubicBezTo>
                    <a:pt x="154" y="258"/>
                    <a:pt x="137" y="269"/>
                    <a:pt x="120" y="265"/>
                  </a:cubicBezTo>
                  <a:cubicBezTo>
                    <a:pt x="102" y="262"/>
                    <a:pt x="91" y="245"/>
                    <a:pt x="94" y="227"/>
                  </a:cubicBezTo>
                  <a:cubicBezTo>
                    <a:pt x="98" y="210"/>
                    <a:pt x="115" y="198"/>
                    <a:pt x="133" y="202"/>
                  </a:cubicBezTo>
                  <a:cubicBezTo>
                    <a:pt x="150" y="205"/>
                    <a:pt x="161" y="222"/>
                    <a:pt x="158" y="24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35" name="Group 34">
            <a:extLst>
              <a:ext uri="{FF2B5EF4-FFF2-40B4-BE49-F238E27FC236}">
                <a16:creationId xmlns:a16="http://schemas.microsoft.com/office/drawing/2014/main" id="{56C0C5D6-DB72-49FF-B1D0-96F250AAEE86}"/>
              </a:ext>
            </a:extLst>
          </p:cNvPr>
          <p:cNvGrpSpPr/>
          <p:nvPr/>
        </p:nvGrpSpPr>
        <p:grpSpPr>
          <a:xfrm>
            <a:off x="197419" y="255843"/>
            <a:ext cx="573206" cy="206693"/>
            <a:chOff x="122830" y="191069"/>
            <a:chExt cx="573206" cy="206693"/>
          </a:xfrm>
          <a:solidFill>
            <a:schemeClr val="accent1"/>
          </a:solidFill>
        </p:grpSpPr>
        <p:sp>
          <p:nvSpPr>
            <p:cNvPr id="36" name="Rectangle 35">
              <a:extLst>
                <a:ext uri="{FF2B5EF4-FFF2-40B4-BE49-F238E27FC236}">
                  <a16:creationId xmlns:a16="http://schemas.microsoft.com/office/drawing/2014/main" id="{FB2CD72B-860B-4B54-8D06-05FF6BC4A5C4}"/>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FB1F98C-A953-4FCE-ADAA-11426FC209A6}"/>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694DCF39-923F-4D45-9B25-53F556C048B3}"/>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9" name="Straight Connector 38">
            <a:extLst>
              <a:ext uri="{FF2B5EF4-FFF2-40B4-BE49-F238E27FC236}">
                <a16:creationId xmlns:a16="http://schemas.microsoft.com/office/drawing/2014/main" id="{8CFBF789-1387-4171-93D7-E22A6ED357BC}"/>
              </a:ext>
            </a:extLst>
          </p:cNvPr>
          <p:cNvCxnSpPr>
            <a:cxnSpLocks/>
          </p:cNvCxnSpPr>
          <p:nvPr/>
        </p:nvCxnSpPr>
        <p:spPr>
          <a:xfrm>
            <a:off x="374129" y="647888"/>
            <a:ext cx="0" cy="107381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DC0F78FF-EDEC-4290-B4C8-2869B5A83383}"/>
              </a:ext>
            </a:extLst>
          </p:cNvPr>
          <p:cNvGrpSpPr/>
          <p:nvPr/>
        </p:nvGrpSpPr>
        <p:grpSpPr>
          <a:xfrm>
            <a:off x="899910" y="1090341"/>
            <a:ext cx="4823176" cy="1262713"/>
            <a:chOff x="798384" y="1095456"/>
            <a:chExt cx="4823176" cy="1262713"/>
          </a:xfrm>
        </p:grpSpPr>
        <p:sp>
          <p:nvSpPr>
            <p:cNvPr id="41" name="TextBox 40">
              <a:extLst>
                <a:ext uri="{FF2B5EF4-FFF2-40B4-BE49-F238E27FC236}">
                  <a16:creationId xmlns:a16="http://schemas.microsoft.com/office/drawing/2014/main" id="{E7DEB543-2B6B-48BD-8991-DBAD6D1AEA0E}"/>
                </a:ext>
              </a:extLst>
            </p:cNvPr>
            <p:cNvSpPr txBox="1"/>
            <p:nvPr/>
          </p:nvSpPr>
          <p:spPr>
            <a:xfrm>
              <a:off x="798384" y="1233956"/>
              <a:ext cx="482317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42" name="TextBox 41">
              <a:extLst>
                <a:ext uri="{FF2B5EF4-FFF2-40B4-BE49-F238E27FC236}">
                  <a16:creationId xmlns:a16="http://schemas.microsoft.com/office/drawing/2014/main" id="{92180BB9-4BFC-406C-9BBC-62FBA6E7A638}"/>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43" name="TextBox 42">
              <a:extLst>
                <a:ext uri="{FF2B5EF4-FFF2-40B4-BE49-F238E27FC236}">
                  <a16:creationId xmlns:a16="http://schemas.microsoft.com/office/drawing/2014/main" id="{B8E8F2B3-3556-4E7A-BBF8-08CA8EFF9DEE}"/>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44" name="TextBox 43">
            <a:extLst>
              <a:ext uri="{FF2B5EF4-FFF2-40B4-BE49-F238E27FC236}">
                <a16:creationId xmlns:a16="http://schemas.microsoft.com/office/drawing/2014/main" id="{E63BC295-7D69-43B4-A47C-05150F6B9BA5}"/>
              </a:ext>
            </a:extLst>
          </p:cNvPr>
          <p:cNvSpPr txBox="1"/>
          <p:nvPr/>
        </p:nvSpPr>
        <p:spPr>
          <a:xfrm>
            <a:off x="899910" y="2753993"/>
            <a:ext cx="6082786"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46" name="TextBox 45">
            <a:extLst>
              <a:ext uri="{FF2B5EF4-FFF2-40B4-BE49-F238E27FC236}">
                <a16:creationId xmlns:a16="http://schemas.microsoft.com/office/drawing/2014/main" id="{59C86407-643A-47CD-8658-AEC58BFE401F}"/>
              </a:ext>
            </a:extLst>
          </p:cNvPr>
          <p:cNvSpPr txBox="1"/>
          <p:nvPr/>
        </p:nvSpPr>
        <p:spPr>
          <a:xfrm>
            <a:off x="1791835" y="4103148"/>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47" name="TextBox 46">
            <a:extLst>
              <a:ext uri="{FF2B5EF4-FFF2-40B4-BE49-F238E27FC236}">
                <a16:creationId xmlns:a16="http://schemas.microsoft.com/office/drawing/2014/main" id="{DD55BE8E-A9ED-43EA-9D45-A20B2CB9A90A}"/>
              </a:ext>
            </a:extLst>
          </p:cNvPr>
          <p:cNvSpPr txBox="1"/>
          <p:nvPr/>
        </p:nvSpPr>
        <p:spPr>
          <a:xfrm>
            <a:off x="1791835" y="4291853"/>
            <a:ext cx="4052540"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48" name="TextBox 47">
            <a:extLst>
              <a:ext uri="{FF2B5EF4-FFF2-40B4-BE49-F238E27FC236}">
                <a16:creationId xmlns:a16="http://schemas.microsoft.com/office/drawing/2014/main" id="{178DD7B0-9D28-44AF-AE5C-56B6BE5F2A17}"/>
              </a:ext>
            </a:extLst>
          </p:cNvPr>
          <p:cNvSpPr txBox="1"/>
          <p:nvPr/>
        </p:nvSpPr>
        <p:spPr>
          <a:xfrm>
            <a:off x="1858588" y="5307671"/>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49" name="TextBox 48">
            <a:extLst>
              <a:ext uri="{FF2B5EF4-FFF2-40B4-BE49-F238E27FC236}">
                <a16:creationId xmlns:a16="http://schemas.microsoft.com/office/drawing/2014/main" id="{B8C1C98E-4847-44A2-BA02-AF6F0BE2259D}"/>
              </a:ext>
            </a:extLst>
          </p:cNvPr>
          <p:cNvSpPr txBox="1"/>
          <p:nvPr/>
        </p:nvSpPr>
        <p:spPr>
          <a:xfrm>
            <a:off x="1858588" y="5496376"/>
            <a:ext cx="4052540"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50" name="TextBox 49">
            <a:extLst>
              <a:ext uri="{FF2B5EF4-FFF2-40B4-BE49-F238E27FC236}">
                <a16:creationId xmlns:a16="http://schemas.microsoft.com/office/drawing/2014/main" id="{28821176-CC40-410E-AB70-064F23606442}"/>
              </a:ext>
            </a:extLst>
          </p:cNvPr>
          <p:cNvSpPr txBox="1"/>
          <p:nvPr/>
        </p:nvSpPr>
        <p:spPr>
          <a:xfrm>
            <a:off x="7032219" y="4098254"/>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51" name="TextBox 50">
            <a:extLst>
              <a:ext uri="{FF2B5EF4-FFF2-40B4-BE49-F238E27FC236}">
                <a16:creationId xmlns:a16="http://schemas.microsoft.com/office/drawing/2014/main" id="{6FA8BFD6-19FB-4350-B1A8-19BAB9416710}"/>
              </a:ext>
            </a:extLst>
          </p:cNvPr>
          <p:cNvSpPr txBox="1"/>
          <p:nvPr/>
        </p:nvSpPr>
        <p:spPr>
          <a:xfrm>
            <a:off x="7032219" y="4286959"/>
            <a:ext cx="4052540"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52" name="TextBox 51">
            <a:extLst>
              <a:ext uri="{FF2B5EF4-FFF2-40B4-BE49-F238E27FC236}">
                <a16:creationId xmlns:a16="http://schemas.microsoft.com/office/drawing/2014/main" id="{F9D34F48-1980-49BB-AA29-6E3DA86B5198}"/>
              </a:ext>
            </a:extLst>
          </p:cNvPr>
          <p:cNvSpPr txBox="1"/>
          <p:nvPr/>
        </p:nvSpPr>
        <p:spPr>
          <a:xfrm>
            <a:off x="7058657" y="5307671"/>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53" name="TextBox 52">
            <a:extLst>
              <a:ext uri="{FF2B5EF4-FFF2-40B4-BE49-F238E27FC236}">
                <a16:creationId xmlns:a16="http://schemas.microsoft.com/office/drawing/2014/main" id="{E95388B5-4F0E-4F20-B1E9-3B390DB7FEE0}"/>
              </a:ext>
            </a:extLst>
          </p:cNvPr>
          <p:cNvSpPr txBox="1"/>
          <p:nvPr/>
        </p:nvSpPr>
        <p:spPr>
          <a:xfrm>
            <a:off x="7058657" y="5496376"/>
            <a:ext cx="4052540"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10595871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E8F9E3B-BDE9-4A67-9C6F-B586BA179DEF}"/>
              </a:ext>
            </a:extLst>
          </p:cNvPr>
          <p:cNvGrpSpPr/>
          <p:nvPr/>
        </p:nvGrpSpPr>
        <p:grpSpPr>
          <a:xfrm>
            <a:off x="845568" y="2657406"/>
            <a:ext cx="4518928" cy="3649125"/>
            <a:chOff x="3915698" y="2463776"/>
            <a:chExt cx="4501047" cy="3981967"/>
          </a:xfrm>
        </p:grpSpPr>
        <p:grpSp>
          <p:nvGrpSpPr>
            <p:cNvPr id="6" name="Group 5">
              <a:extLst>
                <a:ext uri="{FF2B5EF4-FFF2-40B4-BE49-F238E27FC236}">
                  <a16:creationId xmlns:a16="http://schemas.microsoft.com/office/drawing/2014/main" id="{999BDB77-1670-4439-A685-5BB6FC7B976C}"/>
                </a:ext>
              </a:extLst>
            </p:cNvPr>
            <p:cNvGrpSpPr/>
            <p:nvPr/>
          </p:nvGrpSpPr>
          <p:grpSpPr>
            <a:xfrm>
              <a:off x="3915698" y="4784279"/>
              <a:ext cx="4501047" cy="1661464"/>
              <a:chOff x="2936773" y="3588209"/>
              <a:chExt cx="3375785" cy="1246098"/>
            </a:xfrm>
          </p:grpSpPr>
          <p:pic>
            <p:nvPicPr>
              <p:cNvPr id="125" name="Picture 124">
                <a:extLst>
                  <a:ext uri="{FF2B5EF4-FFF2-40B4-BE49-F238E27FC236}">
                    <a16:creationId xmlns:a16="http://schemas.microsoft.com/office/drawing/2014/main" id="{0EDA2722-8307-46E3-A36A-C3366987A8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6773" y="3939280"/>
                <a:ext cx="3375785" cy="895027"/>
              </a:xfrm>
              <a:prstGeom prst="rect">
                <a:avLst/>
              </a:prstGeom>
            </p:spPr>
          </p:pic>
          <p:sp>
            <p:nvSpPr>
              <p:cNvPr id="126" name="Freeform 6">
                <a:extLst>
                  <a:ext uri="{FF2B5EF4-FFF2-40B4-BE49-F238E27FC236}">
                    <a16:creationId xmlns:a16="http://schemas.microsoft.com/office/drawing/2014/main" id="{8191247A-E51A-4DF5-98DE-09680D30C43F}"/>
                  </a:ext>
                </a:extLst>
              </p:cNvPr>
              <p:cNvSpPr>
                <a:spLocks/>
              </p:cNvSpPr>
              <p:nvPr/>
            </p:nvSpPr>
            <p:spPr bwMode="auto">
              <a:xfrm>
                <a:off x="3683600" y="3712146"/>
                <a:ext cx="1864270" cy="272663"/>
              </a:xfrm>
              <a:custGeom>
                <a:avLst/>
                <a:gdLst>
                  <a:gd name="T0" fmla="*/ 761 w 782"/>
                  <a:gd name="T1" fmla="*/ 81 h 168"/>
                  <a:gd name="T2" fmla="*/ 391 w 782"/>
                  <a:gd name="T3" fmla="*/ 0 h 168"/>
                  <a:gd name="T4" fmla="*/ 21 w 782"/>
                  <a:gd name="T5" fmla="*/ 81 h 168"/>
                  <a:gd name="T6" fmla="*/ 0 w 782"/>
                  <a:gd name="T7" fmla="*/ 120 h 168"/>
                  <a:gd name="T8" fmla="*/ 32 w 782"/>
                  <a:gd name="T9" fmla="*/ 168 h 168"/>
                  <a:gd name="T10" fmla="*/ 391 w 782"/>
                  <a:gd name="T11" fmla="*/ 96 h 168"/>
                  <a:gd name="T12" fmla="*/ 750 w 782"/>
                  <a:gd name="T13" fmla="*/ 168 h 168"/>
                  <a:gd name="T14" fmla="*/ 782 w 782"/>
                  <a:gd name="T15" fmla="*/ 120 h 168"/>
                  <a:gd name="T16" fmla="*/ 761 w 782"/>
                  <a:gd name="T17" fmla="*/ 8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2" h="168">
                    <a:moveTo>
                      <a:pt x="761" y="81"/>
                    </a:moveTo>
                    <a:cubicBezTo>
                      <a:pt x="709" y="34"/>
                      <a:pt x="563" y="0"/>
                      <a:pt x="391" y="0"/>
                    </a:cubicBezTo>
                    <a:cubicBezTo>
                      <a:pt x="219" y="0"/>
                      <a:pt x="74" y="34"/>
                      <a:pt x="21" y="81"/>
                    </a:cubicBezTo>
                    <a:cubicBezTo>
                      <a:pt x="7" y="93"/>
                      <a:pt x="0" y="106"/>
                      <a:pt x="0" y="120"/>
                    </a:cubicBezTo>
                    <a:cubicBezTo>
                      <a:pt x="0" y="137"/>
                      <a:pt x="11" y="153"/>
                      <a:pt x="32" y="168"/>
                    </a:cubicBezTo>
                    <a:cubicBezTo>
                      <a:pt x="93" y="126"/>
                      <a:pt x="231" y="96"/>
                      <a:pt x="391" y="96"/>
                    </a:cubicBezTo>
                    <a:cubicBezTo>
                      <a:pt x="551" y="96"/>
                      <a:pt x="689" y="126"/>
                      <a:pt x="750" y="168"/>
                    </a:cubicBezTo>
                    <a:cubicBezTo>
                      <a:pt x="771" y="153"/>
                      <a:pt x="782" y="137"/>
                      <a:pt x="782" y="120"/>
                    </a:cubicBezTo>
                    <a:cubicBezTo>
                      <a:pt x="782" y="106"/>
                      <a:pt x="775" y="93"/>
                      <a:pt x="761" y="81"/>
                    </a:cubicBezTo>
                  </a:path>
                </a:pathLst>
              </a:custGeom>
              <a:solidFill>
                <a:srgbClr val="506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27" name="Freeform 7">
                <a:extLst>
                  <a:ext uri="{FF2B5EF4-FFF2-40B4-BE49-F238E27FC236}">
                    <a16:creationId xmlns:a16="http://schemas.microsoft.com/office/drawing/2014/main" id="{834D0F67-879E-4BF9-9DA2-DE9E4C9244AA}"/>
                  </a:ext>
                </a:extLst>
              </p:cNvPr>
              <p:cNvSpPr>
                <a:spLocks/>
              </p:cNvSpPr>
              <p:nvPr/>
            </p:nvSpPr>
            <p:spPr bwMode="auto">
              <a:xfrm>
                <a:off x="3420085" y="3906905"/>
                <a:ext cx="2389334" cy="760232"/>
              </a:xfrm>
              <a:custGeom>
                <a:avLst/>
                <a:gdLst>
                  <a:gd name="T0" fmla="*/ 501 w 1002"/>
                  <a:gd name="T1" fmla="*/ 199 h 467"/>
                  <a:gd name="T2" fmla="*/ 0 w 1002"/>
                  <a:gd name="T3" fmla="*/ 0 h 467"/>
                  <a:gd name="T4" fmla="*/ 0 w 1002"/>
                  <a:gd name="T5" fmla="*/ 268 h 467"/>
                  <a:gd name="T6" fmla="*/ 501 w 1002"/>
                  <a:gd name="T7" fmla="*/ 467 h 467"/>
                  <a:gd name="T8" fmla="*/ 1002 w 1002"/>
                  <a:gd name="T9" fmla="*/ 268 h 467"/>
                  <a:gd name="T10" fmla="*/ 1002 w 1002"/>
                  <a:gd name="T11" fmla="*/ 0 h 467"/>
                  <a:gd name="T12" fmla="*/ 501 w 1002"/>
                  <a:gd name="T13" fmla="*/ 199 h 467"/>
                </a:gdLst>
                <a:ahLst/>
                <a:cxnLst>
                  <a:cxn ang="0">
                    <a:pos x="T0" y="T1"/>
                  </a:cxn>
                  <a:cxn ang="0">
                    <a:pos x="T2" y="T3"/>
                  </a:cxn>
                  <a:cxn ang="0">
                    <a:pos x="T4" y="T5"/>
                  </a:cxn>
                  <a:cxn ang="0">
                    <a:pos x="T6" y="T7"/>
                  </a:cxn>
                  <a:cxn ang="0">
                    <a:pos x="T8" y="T9"/>
                  </a:cxn>
                  <a:cxn ang="0">
                    <a:pos x="T10" y="T11"/>
                  </a:cxn>
                  <a:cxn ang="0">
                    <a:pos x="T12" y="T13"/>
                  </a:cxn>
                </a:cxnLst>
                <a:rect l="0" t="0" r="r" b="b"/>
                <a:pathLst>
                  <a:path w="1002" h="467">
                    <a:moveTo>
                      <a:pt x="501" y="199"/>
                    </a:moveTo>
                    <a:cubicBezTo>
                      <a:pt x="225" y="199"/>
                      <a:pt x="0" y="110"/>
                      <a:pt x="0" y="0"/>
                    </a:cubicBezTo>
                    <a:cubicBezTo>
                      <a:pt x="0" y="268"/>
                      <a:pt x="0" y="268"/>
                      <a:pt x="0" y="268"/>
                    </a:cubicBezTo>
                    <a:cubicBezTo>
                      <a:pt x="0" y="378"/>
                      <a:pt x="225" y="467"/>
                      <a:pt x="501" y="467"/>
                    </a:cubicBezTo>
                    <a:cubicBezTo>
                      <a:pt x="778" y="467"/>
                      <a:pt x="1002" y="378"/>
                      <a:pt x="1002" y="268"/>
                    </a:cubicBezTo>
                    <a:cubicBezTo>
                      <a:pt x="1002" y="0"/>
                      <a:pt x="1002" y="0"/>
                      <a:pt x="1002" y="0"/>
                    </a:cubicBezTo>
                    <a:cubicBezTo>
                      <a:pt x="1002" y="110"/>
                      <a:pt x="778" y="199"/>
                      <a:pt x="501" y="199"/>
                    </a:cubicBezTo>
                  </a:path>
                </a:pathLst>
              </a:custGeom>
              <a:solidFill>
                <a:schemeClr val="accent6"/>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28" name="Freeform 8">
                <a:extLst>
                  <a:ext uri="{FF2B5EF4-FFF2-40B4-BE49-F238E27FC236}">
                    <a16:creationId xmlns:a16="http://schemas.microsoft.com/office/drawing/2014/main" id="{8EA790A9-D702-4460-B407-E95507761052}"/>
                  </a:ext>
                </a:extLst>
              </p:cNvPr>
              <p:cNvSpPr>
                <a:spLocks/>
              </p:cNvSpPr>
              <p:nvPr/>
            </p:nvSpPr>
            <p:spPr bwMode="auto">
              <a:xfrm>
                <a:off x="3420085" y="3903730"/>
                <a:ext cx="2389334" cy="373400"/>
              </a:xfrm>
              <a:custGeom>
                <a:avLst/>
                <a:gdLst>
                  <a:gd name="T0" fmla="*/ 1002 w 1002"/>
                  <a:gd name="T1" fmla="*/ 0 h 229"/>
                  <a:gd name="T2" fmla="*/ 501 w 1002"/>
                  <a:gd name="T3" fmla="*/ 199 h 229"/>
                  <a:gd name="T4" fmla="*/ 0 w 1002"/>
                  <a:gd name="T5" fmla="*/ 0 h 229"/>
                  <a:gd name="T6" fmla="*/ 0 w 1002"/>
                  <a:gd name="T7" fmla="*/ 38 h 229"/>
                  <a:gd name="T8" fmla="*/ 501 w 1002"/>
                  <a:gd name="T9" fmla="*/ 229 h 229"/>
                  <a:gd name="T10" fmla="*/ 1002 w 1002"/>
                  <a:gd name="T11" fmla="*/ 38 h 229"/>
                  <a:gd name="T12" fmla="*/ 1002 w 1002"/>
                  <a:gd name="T13" fmla="*/ 0 h 229"/>
                </a:gdLst>
                <a:ahLst/>
                <a:cxnLst>
                  <a:cxn ang="0">
                    <a:pos x="T0" y="T1"/>
                  </a:cxn>
                  <a:cxn ang="0">
                    <a:pos x="T2" y="T3"/>
                  </a:cxn>
                  <a:cxn ang="0">
                    <a:pos x="T4" y="T5"/>
                  </a:cxn>
                  <a:cxn ang="0">
                    <a:pos x="T6" y="T7"/>
                  </a:cxn>
                  <a:cxn ang="0">
                    <a:pos x="T8" y="T9"/>
                  </a:cxn>
                  <a:cxn ang="0">
                    <a:pos x="T10" y="T11"/>
                  </a:cxn>
                  <a:cxn ang="0">
                    <a:pos x="T12" y="T13"/>
                  </a:cxn>
                </a:cxnLst>
                <a:rect l="0" t="0" r="r" b="b"/>
                <a:pathLst>
                  <a:path w="1002" h="229">
                    <a:moveTo>
                      <a:pt x="1002" y="0"/>
                    </a:moveTo>
                    <a:cubicBezTo>
                      <a:pt x="1002" y="110"/>
                      <a:pt x="778" y="199"/>
                      <a:pt x="501" y="199"/>
                    </a:cubicBezTo>
                    <a:cubicBezTo>
                      <a:pt x="225" y="199"/>
                      <a:pt x="0" y="110"/>
                      <a:pt x="0" y="0"/>
                    </a:cubicBezTo>
                    <a:cubicBezTo>
                      <a:pt x="0" y="38"/>
                      <a:pt x="0" y="38"/>
                      <a:pt x="0" y="38"/>
                    </a:cubicBezTo>
                    <a:cubicBezTo>
                      <a:pt x="41" y="147"/>
                      <a:pt x="250" y="229"/>
                      <a:pt x="501" y="229"/>
                    </a:cubicBezTo>
                    <a:cubicBezTo>
                      <a:pt x="753" y="229"/>
                      <a:pt x="962" y="147"/>
                      <a:pt x="1002" y="38"/>
                    </a:cubicBezTo>
                    <a:cubicBezTo>
                      <a:pt x="1002" y="0"/>
                      <a:pt x="1002" y="0"/>
                      <a:pt x="1002" y="0"/>
                    </a:cubicBezTo>
                  </a:path>
                </a:pathLst>
              </a:custGeom>
              <a:solidFill>
                <a:schemeClr val="accent6">
                  <a:lumMod val="75000"/>
                  <a:alpha val="30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29" name="Freeform 9">
                <a:extLst>
                  <a:ext uri="{FF2B5EF4-FFF2-40B4-BE49-F238E27FC236}">
                    <a16:creationId xmlns:a16="http://schemas.microsoft.com/office/drawing/2014/main" id="{D2A269C7-F9E6-439B-AA28-96ECADB477EA}"/>
                  </a:ext>
                </a:extLst>
              </p:cNvPr>
              <p:cNvSpPr>
                <a:spLocks noEditPoints="1"/>
              </p:cNvSpPr>
              <p:nvPr/>
            </p:nvSpPr>
            <p:spPr bwMode="auto">
              <a:xfrm>
                <a:off x="3420085" y="3588209"/>
                <a:ext cx="2389334" cy="648750"/>
              </a:xfrm>
              <a:custGeom>
                <a:avLst/>
                <a:gdLst>
                  <a:gd name="T0" fmla="*/ 501 w 1002"/>
                  <a:gd name="T1" fmla="*/ 0 h 399"/>
                  <a:gd name="T2" fmla="*/ 0 w 1002"/>
                  <a:gd name="T3" fmla="*/ 200 h 399"/>
                  <a:gd name="T4" fmla="*/ 501 w 1002"/>
                  <a:gd name="T5" fmla="*/ 399 h 399"/>
                  <a:gd name="T6" fmla="*/ 1002 w 1002"/>
                  <a:gd name="T7" fmla="*/ 200 h 399"/>
                  <a:gd name="T8" fmla="*/ 501 w 1002"/>
                  <a:gd name="T9" fmla="*/ 0 h 399"/>
                  <a:gd name="T10" fmla="*/ 501 w 1002"/>
                  <a:gd name="T11" fmla="*/ 319 h 399"/>
                  <a:gd name="T12" fmla="*/ 110 w 1002"/>
                  <a:gd name="T13" fmla="*/ 200 h 399"/>
                  <a:gd name="T14" fmla="*/ 501 w 1002"/>
                  <a:gd name="T15" fmla="*/ 80 h 399"/>
                  <a:gd name="T16" fmla="*/ 893 w 1002"/>
                  <a:gd name="T17" fmla="*/ 200 h 399"/>
                  <a:gd name="T18" fmla="*/ 501 w 1002"/>
                  <a:gd name="T19" fmla="*/ 3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2" h="399">
                    <a:moveTo>
                      <a:pt x="501" y="0"/>
                    </a:moveTo>
                    <a:cubicBezTo>
                      <a:pt x="225" y="0"/>
                      <a:pt x="0" y="90"/>
                      <a:pt x="0" y="200"/>
                    </a:cubicBezTo>
                    <a:cubicBezTo>
                      <a:pt x="0" y="310"/>
                      <a:pt x="225" y="399"/>
                      <a:pt x="501" y="399"/>
                    </a:cubicBezTo>
                    <a:cubicBezTo>
                      <a:pt x="778" y="399"/>
                      <a:pt x="1002" y="310"/>
                      <a:pt x="1002" y="200"/>
                    </a:cubicBezTo>
                    <a:cubicBezTo>
                      <a:pt x="1002" y="90"/>
                      <a:pt x="778" y="0"/>
                      <a:pt x="501" y="0"/>
                    </a:cubicBezTo>
                    <a:moveTo>
                      <a:pt x="501" y="319"/>
                    </a:moveTo>
                    <a:cubicBezTo>
                      <a:pt x="285" y="319"/>
                      <a:pt x="110" y="266"/>
                      <a:pt x="110" y="200"/>
                    </a:cubicBezTo>
                    <a:cubicBezTo>
                      <a:pt x="110" y="134"/>
                      <a:pt x="285" y="80"/>
                      <a:pt x="501" y="80"/>
                    </a:cubicBezTo>
                    <a:cubicBezTo>
                      <a:pt x="717" y="80"/>
                      <a:pt x="893" y="134"/>
                      <a:pt x="893" y="200"/>
                    </a:cubicBezTo>
                    <a:cubicBezTo>
                      <a:pt x="893" y="266"/>
                      <a:pt x="717" y="319"/>
                      <a:pt x="501" y="319"/>
                    </a:cubicBezTo>
                  </a:path>
                </a:pathLst>
              </a:custGeom>
              <a:solidFill>
                <a:schemeClr val="accent6">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7" name="Group 6">
              <a:extLst>
                <a:ext uri="{FF2B5EF4-FFF2-40B4-BE49-F238E27FC236}">
                  <a16:creationId xmlns:a16="http://schemas.microsoft.com/office/drawing/2014/main" id="{2C67556B-F096-47C6-928D-7EBA3DB001DF}"/>
                </a:ext>
              </a:extLst>
            </p:cNvPr>
            <p:cNvGrpSpPr/>
            <p:nvPr/>
          </p:nvGrpSpPr>
          <p:grpSpPr>
            <a:xfrm>
              <a:off x="4856404" y="4186121"/>
              <a:ext cx="2598441" cy="1329328"/>
              <a:chOff x="3642302" y="3139591"/>
              <a:chExt cx="1948831" cy="996996"/>
            </a:xfrm>
            <a:solidFill>
              <a:schemeClr val="accent2"/>
            </a:solidFill>
          </p:grpSpPr>
          <p:sp>
            <p:nvSpPr>
              <p:cNvPr id="120" name="Freeform 10">
                <a:extLst>
                  <a:ext uri="{FF2B5EF4-FFF2-40B4-BE49-F238E27FC236}">
                    <a16:creationId xmlns:a16="http://schemas.microsoft.com/office/drawing/2014/main" id="{A7250B2F-6FAB-4354-8F8F-308E4DC25940}"/>
                  </a:ext>
                </a:extLst>
              </p:cNvPr>
              <p:cNvSpPr>
                <a:spLocks/>
              </p:cNvSpPr>
              <p:nvPr/>
            </p:nvSpPr>
            <p:spPr bwMode="auto">
              <a:xfrm>
                <a:off x="3854687" y="3240695"/>
                <a:ext cx="1522094" cy="221623"/>
              </a:xfrm>
              <a:custGeom>
                <a:avLst/>
                <a:gdLst>
                  <a:gd name="T0" fmla="*/ 621 w 638"/>
                  <a:gd name="T1" fmla="*/ 65 h 136"/>
                  <a:gd name="T2" fmla="*/ 319 w 638"/>
                  <a:gd name="T3" fmla="*/ 0 h 136"/>
                  <a:gd name="T4" fmla="*/ 17 w 638"/>
                  <a:gd name="T5" fmla="*/ 65 h 136"/>
                  <a:gd name="T6" fmla="*/ 0 w 638"/>
                  <a:gd name="T7" fmla="*/ 97 h 136"/>
                  <a:gd name="T8" fmla="*/ 27 w 638"/>
                  <a:gd name="T9" fmla="*/ 136 h 136"/>
                  <a:gd name="T10" fmla="*/ 319 w 638"/>
                  <a:gd name="T11" fmla="*/ 78 h 136"/>
                  <a:gd name="T12" fmla="*/ 612 w 638"/>
                  <a:gd name="T13" fmla="*/ 136 h 136"/>
                  <a:gd name="T14" fmla="*/ 638 w 638"/>
                  <a:gd name="T15" fmla="*/ 97 h 136"/>
                  <a:gd name="T16" fmla="*/ 621 w 638"/>
                  <a:gd name="T17" fmla="*/ 6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136">
                    <a:moveTo>
                      <a:pt x="621" y="65"/>
                    </a:moveTo>
                    <a:cubicBezTo>
                      <a:pt x="578" y="27"/>
                      <a:pt x="459" y="0"/>
                      <a:pt x="319" y="0"/>
                    </a:cubicBezTo>
                    <a:cubicBezTo>
                      <a:pt x="179" y="0"/>
                      <a:pt x="60" y="27"/>
                      <a:pt x="17" y="65"/>
                    </a:cubicBezTo>
                    <a:cubicBezTo>
                      <a:pt x="6" y="75"/>
                      <a:pt x="0" y="86"/>
                      <a:pt x="0" y="97"/>
                    </a:cubicBezTo>
                    <a:cubicBezTo>
                      <a:pt x="0" y="111"/>
                      <a:pt x="9" y="124"/>
                      <a:pt x="27" y="136"/>
                    </a:cubicBezTo>
                    <a:cubicBezTo>
                      <a:pt x="76" y="102"/>
                      <a:pt x="188" y="78"/>
                      <a:pt x="319" y="78"/>
                    </a:cubicBezTo>
                    <a:cubicBezTo>
                      <a:pt x="450" y="78"/>
                      <a:pt x="562" y="102"/>
                      <a:pt x="612" y="136"/>
                    </a:cubicBezTo>
                    <a:cubicBezTo>
                      <a:pt x="629" y="124"/>
                      <a:pt x="638" y="111"/>
                      <a:pt x="638" y="97"/>
                    </a:cubicBezTo>
                    <a:cubicBezTo>
                      <a:pt x="638" y="86"/>
                      <a:pt x="632" y="75"/>
                      <a:pt x="621"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nvGrpSpPr>
              <p:cNvPr id="121" name="Group 120">
                <a:extLst>
                  <a:ext uri="{FF2B5EF4-FFF2-40B4-BE49-F238E27FC236}">
                    <a16:creationId xmlns:a16="http://schemas.microsoft.com/office/drawing/2014/main" id="{AE167EE4-A63F-4E53-8A7C-EFAACF078881}"/>
                  </a:ext>
                </a:extLst>
              </p:cNvPr>
              <p:cNvGrpSpPr/>
              <p:nvPr/>
            </p:nvGrpSpPr>
            <p:grpSpPr>
              <a:xfrm>
                <a:off x="3642302" y="3139591"/>
                <a:ext cx="1948831" cy="996996"/>
                <a:chOff x="3642302" y="3139591"/>
                <a:chExt cx="1948831" cy="996996"/>
              </a:xfrm>
              <a:grpFill/>
            </p:grpSpPr>
            <p:sp>
              <p:nvSpPr>
                <p:cNvPr id="122" name="Freeform 11">
                  <a:extLst>
                    <a:ext uri="{FF2B5EF4-FFF2-40B4-BE49-F238E27FC236}">
                      <a16:creationId xmlns:a16="http://schemas.microsoft.com/office/drawing/2014/main" id="{BE274D21-C969-49AC-BA77-172C319B72AF}"/>
                    </a:ext>
                  </a:extLst>
                </p:cNvPr>
                <p:cNvSpPr>
                  <a:spLocks/>
                </p:cNvSpPr>
                <p:nvPr/>
              </p:nvSpPr>
              <p:spPr bwMode="auto">
                <a:xfrm>
                  <a:off x="3642302" y="3399188"/>
                  <a:ext cx="1948831" cy="737399"/>
                </a:xfrm>
                <a:custGeom>
                  <a:avLst/>
                  <a:gdLst>
                    <a:gd name="T0" fmla="*/ 408 w 817"/>
                    <a:gd name="T1" fmla="*/ 163 h 453"/>
                    <a:gd name="T2" fmla="*/ 0 w 817"/>
                    <a:gd name="T3" fmla="*/ 0 h 453"/>
                    <a:gd name="T4" fmla="*/ 0 w 817"/>
                    <a:gd name="T5" fmla="*/ 291 h 453"/>
                    <a:gd name="T6" fmla="*/ 408 w 817"/>
                    <a:gd name="T7" fmla="*/ 453 h 453"/>
                    <a:gd name="T8" fmla="*/ 817 w 817"/>
                    <a:gd name="T9" fmla="*/ 291 h 453"/>
                    <a:gd name="T10" fmla="*/ 817 w 817"/>
                    <a:gd name="T11" fmla="*/ 0 h 453"/>
                    <a:gd name="T12" fmla="*/ 408 w 817"/>
                    <a:gd name="T13" fmla="*/ 163 h 453"/>
                  </a:gdLst>
                  <a:ahLst/>
                  <a:cxnLst>
                    <a:cxn ang="0">
                      <a:pos x="T0" y="T1"/>
                    </a:cxn>
                    <a:cxn ang="0">
                      <a:pos x="T2" y="T3"/>
                    </a:cxn>
                    <a:cxn ang="0">
                      <a:pos x="T4" y="T5"/>
                    </a:cxn>
                    <a:cxn ang="0">
                      <a:pos x="T6" y="T7"/>
                    </a:cxn>
                    <a:cxn ang="0">
                      <a:pos x="T8" y="T9"/>
                    </a:cxn>
                    <a:cxn ang="0">
                      <a:pos x="T10" y="T11"/>
                    </a:cxn>
                    <a:cxn ang="0">
                      <a:pos x="T12" y="T13"/>
                    </a:cxn>
                  </a:cxnLst>
                  <a:rect l="0" t="0" r="r" b="b"/>
                  <a:pathLst>
                    <a:path w="817" h="453">
                      <a:moveTo>
                        <a:pt x="408" y="163"/>
                      </a:moveTo>
                      <a:cubicBezTo>
                        <a:pt x="183" y="163"/>
                        <a:pt x="0" y="90"/>
                        <a:pt x="0" y="0"/>
                      </a:cubicBezTo>
                      <a:cubicBezTo>
                        <a:pt x="0" y="291"/>
                        <a:pt x="0" y="291"/>
                        <a:pt x="0" y="291"/>
                      </a:cubicBezTo>
                      <a:cubicBezTo>
                        <a:pt x="0" y="380"/>
                        <a:pt x="183" y="453"/>
                        <a:pt x="408" y="453"/>
                      </a:cubicBezTo>
                      <a:cubicBezTo>
                        <a:pt x="634" y="453"/>
                        <a:pt x="817" y="380"/>
                        <a:pt x="817" y="291"/>
                      </a:cubicBezTo>
                      <a:cubicBezTo>
                        <a:pt x="817" y="0"/>
                        <a:pt x="817" y="0"/>
                        <a:pt x="817" y="0"/>
                      </a:cubicBezTo>
                      <a:cubicBezTo>
                        <a:pt x="817" y="90"/>
                        <a:pt x="634" y="163"/>
                        <a:pt x="408" y="163"/>
                      </a:cubicBezTo>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23" name="Freeform 12">
                  <a:extLst>
                    <a:ext uri="{FF2B5EF4-FFF2-40B4-BE49-F238E27FC236}">
                      <a16:creationId xmlns:a16="http://schemas.microsoft.com/office/drawing/2014/main" id="{C66F324E-D82C-45B4-ABA2-877CF889F43A}"/>
                    </a:ext>
                  </a:extLst>
                </p:cNvPr>
                <p:cNvSpPr>
                  <a:spLocks/>
                </p:cNvSpPr>
                <p:nvPr/>
              </p:nvSpPr>
              <p:spPr bwMode="auto">
                <a:xfrm>
                  <a:off x="3642302" y="3396013"/>
                  <a:ext cx="1948831" cy="304899"/>
                </a:xfrm>
                <a:custGeom>
                  <a:avLst/>
                  <a:gdLst>
                    <a:gd name="T0" fmla="*/ 817 w 817"/>
                    <a:gd name="T1" fmla="*/ 0 h 187"/>
                    <a:gd name="T2" fmla="*/ 638 w 817"/>
                    <a:gd name="T3" fmla="*/ 134 h 187"/>
                    <a:gd name="T4" fmla="*/ 408 w 817"/>
                    <a:gd name="T5" fmla="*/ 163 h 187"/>
                    <a:gd name="T6" fmla="*/ 178 w 817"/>
                    <a:gd name="T7" fmla="*/ 134 h 187"/>
                    <a:gd name="T8" fmla="*/ 0 w 817"/>
                    <a:gd name="T9" fmla="*/ 0 h 187"/>
                    <a:gd name="T10" fmla="*/ 0 w 817"/>
                    <a:gd name="T11" fmla="*/ 31 h 187"/>
                    <a:gd name="T12" fmla="*/ 408 w 817"/>
                    <a:gd name="T13" fmla="*/ 187 h 187"/>
                    <a:gd name="T14" fmla="*/ 817 w 817"/>
                    <a:gd name="T15" fmla="*/ 31 h 187"/>
                    <a:gd name="T16" fmla="*/ 817 w 817"/>
                    <a:gd name="T1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7" h="187">
                      <a:moveTo>
                        <a:pt x="817" y="0"/>
                      </a:moveTo>
                      <a:cubicBezTo>
                        <a:pt x="817" y="56"/>
                        <a:pt x="746" y="105"/>
                        <a:pt x="638" y="134"/>
                      </a:cubicBezTo>
                      <a:cubicBezTo>
                        <a:pt x="573" y="152"/>
                        <a:pt x="494" y="163"/>
                        <a:pt x="408" y="163"/>
                      </a:cubicBezTo>
                      <a:cubicBezTo>
                        <a:pt x="323" y="163"/>
                        <a:pt x="244" y="152"/>
                        <a:pt x="178" y="134"/>
                      </a:cubicBezTo>
                      <a:cubicBezTo>
                        <a:pt x="70" y="105"/>
                        <a:pt x="0" y="56"/>
                        <a:pt x="0" y="0"/>
                      </a:cubicBezTo>
                      <a:cubicBezTo>
                        <a:pt x="0" y="31"/>
                        <a:pt x="0" y="31"/>
                        <a:pt x="0" y="31"/>
                      </a:cubicBezTo>
                      <a:cubicBezTo>
                        <a:pt x="33" y="120"/>
                        <a:pt x="203" y="187"/>
                        <a:pt x="408" y="187"/>
                      </a:cubicBezTo>
                      <a:cubicBezTo>
                        <a:pt x="613" y="187"/>
                        <a:pt x="784" y="120"/>
                        <a:pt x="817" y="31"/>
                      </a:cubicBezTo>
                      <a:cubicBezTo>
                        <a:pt x="817" y="0"/>
                        <a:pt x="817" y="0"/>
                        <a:pt x="817" y="0"/>
                      </a:cubicBezTo>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24" name="Freeform 13">
                  <a:extLst>
                    <a:ext uri="{FF2B5EF4-FFF2-40B4-BE49-F238E27FC236}">
                      <a16:creationId xmlns:a16="http://schemas.microsoft.com/office/drawing/2014/main" id="{9DA73C53-D010-4111-BC97-8083D58C9CC8}"/>
                    </a:ext>
                  </a:extLst>
                </p:cNvPr>
                <p:cNvSpPr>
                  <a:spLocks noEditPoints="1"/>
                </p:cNvSpPr>
                <p:nvPr/>
              </p:nvSpPr>
              <p:spPr bwMode="auto">
                <a:xfrm>
                  <a:off x="3642302" y="3139591"/>
                  <a:ext cx="1948831" cy="530551"/>
                </a:xfrm>
                <a:custGeom>
                  <a:avLst/>
                  <a:gdLst>
                    <a:gd name="T0" fmla="*/ 408 w 817"/>
                    <a:gd name="T1" fmla="*/ 0 h 326"/>
                    <a:gd name="T2" fmla="*/ 0 w 817"/>
                    <a:gd name="T3" fmla="*/ 163 h 326"/>
                    <a:gd name="T4" fmla="*/ 408 w 817"/>
                    <a:gd name="T5" fmla="*/ 326 h 326"/>
                    <a:gd name="T6" fmla="*/ 817 w 817"/>
                    <a:gd name="T7" fmla="*/ 163 h 326"/>
                    <a:gd name="T8" fmla="*/ 408 w 817"/>
                    <a:gd name="T9" fmla="*/ 0 h 326"/>
                    <a:gd name="T10" fmla="*/ 408 w 817"/>
                    <a:gd name="T11" fmla="*/ 260 h 326"/>
                    <a:gd name="T12" fmla="*/ 89 w 817"/>
                    <a:gd name="T13" fmla="*/ 163 h 326"/>
                    <a:gd name="T14" fmla="*/ 408 w 817"/>
                    <a:gd name="T15" fmla="*/ 66 h 326"/>
                    <a:gd name="T16" fmla="*/ 727 w 817"/>
                    <a:gd name="T17" fmla="*/ 163 h 326"/>
                    <a:gd name="T18" fmla="*/ 408 w 817"/>
                    <a:gd name="T19" fmla="*/ 26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7" h="326">
                      <a:moveTo>
                        <a:pt x="408" y="0"/>
                      </a:moveTo>
                      <a:cubicBezTo>
                        <a:pt x="183" y="0"/>
                        <a:pt x="0" y="73"/>
                        <a:pt x="0" y="163"/>
                      </a:cubicBezTo>
                      <a:cubicBezTo>
                        <a:pt x="0" y="253"/>
                        <a:pt x="183" y="326"/>
                        <a:pt x="408" y="326"/>
                      </a:cubicBezTo>
                      <a:cubicBezTo>
                        <a:pt x="634" y="326"/>
                        <a:pt x="817" y="253"/>
                        <a:pt x="817" y="163"/>
                      </a:cubicBezTo>
                      <a:cubicBezTo>
                        <a:pt x="817" y="73"/>
                        <a:pt x="634" y="0"/>
                        <a:pt x="408" y="0"/>
                      </a:cubicBezTo>
                      <a:moveTo>
                        <a:pt x="408" y="260"/>
                      </a:moveTo>
                      <a:cubicBezTo>
                        <a:pt x="232" y="260"/>
                        <a:pt x="89" y="217"/>
                        <a:pt x="89" y="163"/>
                      </a:cubicBezTo>
                      <a:cubicBezTo>
                        <a:pt x="89" y="109"/>
                        <a:pt x="232" y="66"/>
                        <a:pt x="408" y="66"/>
                      </a:cubicBezTo>
                      <a:cubicBezTo>
                        <a:pt x="584" y="66"/>
                        <a:pt x="727" y="109"/>
                        <a:pt x="727" y="163"/>
                      </a:cubicBezTo>
                      <a:cubicBezTo>
                        <a:pt x="727" y="217"/>
                        <a:pt x="584" y="260"/>
                        <a:pt x="408" y="260"/>
                      </a:cubicBezTo>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grpSp>
          <p:nvGrpSpPr>
            <p:cNvPr id="8" name="Group 7">
              <a:extLst>
                <a:ext uri="{FF2B5EF4-FFF2-40B4-BE49-F238E27FC236}">
                  <a16:creationId xmlns:a16="http://schemas.microsoft.com/office/drawing/2014/main" id="{85E39595-0294-429A-BEC7-B9CDF72DA9D7}"/>
                </a:ext>
              </a:extLst>
            </p:cNvPr>
            <p:cNvGrpSpPr/>
            <p:nvPr/>
          </p:nvGrpSpPr>
          <p:grpSpPr>
            <a:xfrm>
              <a:off x="5095010" y="3596920"/>
              <a:ext cx="2121231" cy="1189637"/>
              <a:chOff x="3821257" y="2697690"/>
              <a:chExt cx="1590923" cy="892228"/>
            </a:xfrm>
            <a:solidFill>
              <a:schemeClr val="accent1"/>
            </a:solidFill>
          </p:grpSpPr>
          <p:sp>
            <p:nvSpPr>
              <p:cNvPr id="116" name="Freeform 14">
                <a:extLst>
                  <a:ext uri="{FF2B5EF4-FFF2-40B4-BE49-F238E27FC236}">
                    <a16:creationId xmlns:a16="http://schemas.microsoft.com/office/drawing/2014/main" id="{6A6F7EDE-435F-4BC5-A0B3-FC306AFF3A5E}"/>
                  </a:ext>
                </a:extLst>
              </p:cNvPr>
              <p:cNvSpPr>
                <a:spLocks/>
              </p:cNvSpPr>
              <p:nvPr/>
            </p:nvSpPr>
            <p:spPr bwMode="auto">
              <a:xfrm>
                <a:off x="3994312" y="2778646"/>
                <a:ext cx="1242847" cy="181328"/>
              </a:xfrm>
              <a:custGeom>
                <a:avLst/>
                <a:gdLst>
                  <a:gd name="T0" fmla="*/ 507 w 521"/>
                  <a:gd name="T1" fmla="*/ 53 h 111"/>
                  <a:gd name="T2" fmla="*/ 260 w 521"/>
                  <a:gd name="T3" fmla="*/ 0 h 111"/>
                  <a:gd name="T4" fmla="*/ 14 w 521"/>
                  <a:gd name="T5" fmla="*/ 53 h 111"/>
                  <a:gd name="T6" fmla="*/ 0 w 521"/>
                  <a:gd name="T7" fmla="*/ 79 h 111"/>
                  <a:gd name="T8" fmla="*/ 21 w 521"/>
                  <a:gd name="T9" fmla="*/ 111 h 111"/>
                  <a:gd name="T10" fmla="*/ 260 w 521"/>
                  <a:gd name="T11" fmla="*/ 63 h 111"/>
                  <a:gd name="T12" fmla="*/ 499 w 521"/>
                  <a:gd name="T13" fmla="*/ 111 h 111"/>
                  <a:gd name="T14" fmla="*/ 521 w 521"/>
                  <a:gd name="T15" fmla="*/ 79 h 111"/>
                  <a:gd name="T16" fmla="*/ 507 w 521"/>
                  <a:gd name="T17"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1" h="111">
                    <a:moveTo>
                      <a:pt x="507" y="53"/>
                    </a:moveTo>
                    <a:cubicBezTo>
                      <a:pt x="472" y="22"/>
                      <a:pt x="374" y="0"/>
                      <a:pt x="260" y="0"/>
                    </a:cubicBezTo>
                    <a:cubicBezTo>
                      <a:pt x="146" y="0"/>
                      <a:pt x="49" y="22"/>
                      <a:pt x="14" y="53"/>
                    </a:cubicBezTo>
                    <a:cubicBezTo>
                      <a:pt x="4" y="61"/>
                      <a:pt x="0" y="70"/>
                      <a:pt x="0" y="79"/>
                    </a:cubicBezTo>
                    <a:cubicBezTo>
                      <a:pt x="0" y="90"/>
                      <a:pt x="7" y="101"/>
                      <a:pt x="21" y="111"/>
                    </a:cubicBezTo>
                    <a:cubicBezTo>
                      <a:pt x="62" y="83"/>
                      <a:pt x="153" y="63"/>
                      <a:pt x="260" y="63"/>
                    </a:cubicBezTo>
                    <a:cubicBezTo>
                      <a:pt x="367" y="63"/>
                      <a:pt x="459" y="83"/>
                      <a:pt x="499" y="111"/>
                    </a:cubicBezTo>
                    <a:cubicBezTo>
                      <a:pt x="513" y="101"/>
                      <a:pt x="521" y="90"/>
                      <a:pt x="521" y="79"/>
                    </a:cubicBezTo>
                    <a:cubicBezTo>
                      <a:pt x="521" y="70"/>
                      <a:pt x="516" y="61"/>
                      <a:pt x="507"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17" name="Freeform 15">
                <a:extLst>
                  <a:ext uri="{FF2B5EF4-FFF2-40B4-BE49-F238E27FC236}">
                    <a16:creationId xmlns:a16="http://schemas.microsoft.com/office/drawing/2014/main" id="{DEAD5591-74DF-47A4-9BBB-E96A7C867EA4}"/>
                  </a:ext>
                </a:extLst>
              </p:cNvPr>
              <p:cNvSpPr>
                <a:spLocks/>
              </p:cNvSpPr>
              <p:nvPr/>
            </p:nvSpPr>
            <p:spPr bwMode="auto">
              <a:xfrm>
                <a:off x="3821257" y="2907590"/>
                <a:ext cx="1590923" cy="682328"/>
              </a:xfrm>
              <a:custGeom>
                <a:avLst/>
                <a:gdLst>
                  <a:gd name="T0" fmla="*/ 333 w 667"/>
                  <a:gd name="T1" fmla="*/ 133 h 419"/>
                  <a:gd name="T2" fmla="*/ 0 w 667"/>
                  <a:gd name="T3" fmla="*/ 0 h 419"/>
                  <a:gd name="T4" fmla="*/ 0 w 667"/>
                  <a:gd name="T5" fmla="*/ 286 h 419"/>
                  <a:gd name="T6" fmla="*/ 333 w 667"/>
                  <a:gd name="T7" fmla="*/ 419 h 419"/>
                  <a:gd name="T8" fmla="*/ 667 w 667"/>
                  <a:gd name="T9" fmla="*/ 286 h 419"/>
                  <a:gd name="T10" fmla="*/ 667 w 667"/>
                  <a:gd name="T11" fmla="*/ 0 h 419"/>
                  <a:gd name="T12" fmla="*/ 333 w 667"/>
                  <a:gd name="T13" fmla="*/ 133 h 419"/>
                </a:gdLst>
                <a:ahLst/>
                <a:cxnLst>
                  <a:cxn ang="0">
                    <a:pos x="T0" y="T1"/>
                  </a:cxn>
                  <a:cxn ang="0">
                    <a:pos x="T2" y="T3"/>
                  </a:cxn>
                  <a:cxn ang="0">
                    <a:pos x="T4" y="T5"/>
                  </a:cxn>
                  <a:cxn ang="0">
                    <a:pos x="T6" y="T7"/>
                  </a:cxn>
                  <a:cxn ang="0">
                    <a:pos x="T8" y="T9"/>
                  </a:cxn>
                  <a:cxn ang="0">
                    <a:pos x="T10" y="T11"/>
                  </a:cxn>
                  <a:cxn ang="0">
                    <a:pos x="T12" y="T13"/>
                  </a:cxn>
                </a:cxnLst>
                <a:rect l="0" t="0" r="r" b="b"/>
                <a:pathLst>
                  <a:path w="667" h="419">
                    <a:moveTo>
                      <a:pt x="333" y="133"/>
                    </a:moveTo>
                    <a:cubicBezTo>
                      <a:pt x="149" y="133"/>
                      <a:pt x="0" y="73"/>
                      <a:pt x="0" y="0"/>
                    </a:cubicBezTo>
                    <a:cubicBezTo>
                      <a:pt x="0" y="286"/>
                      <a:pt x="0" y="286"/>
                      <a:pt x="0" y="286"/>
                    </a:cubicBezTo>
                    <a:cubicBezTo>
                      <a:pt x="0" y="360"/>
                      <a:pt x="149" y="419"/>
                      <a:pt x="333" y="419"/>
                    </a:cubicBezTo>
                    <a:cubicBezTo>
                      <a:pt x="517" y="419"/>
                      <a:pt x="667" y="360"/>
                      <a:pt x="667" y="286"/>
                    </a:cubicBezTo>
                    <a:cubicBezTo>
                      <a:pt x="667" y="0"/>
                      <a:pt x="667" y="0"/>
                      <a:pt x="667" y="0"/>
                    </a:cubicBezTo>
                    <a:cubicBezTo>
                      <a:pt x="667" y="73"/>
                      <a:pt x="517" y="133"/>
                      <a:pt x="333" y="133"/>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18" name="Freeform 16">
                <a:extLst>
                  <a:ext uri="{FF2B5EF4-FFF2-40B4-BE49-F238E27FC236}">
                    <a16:creationId xmlns:a16="http://schemas.microsoft.com/office/drawing/2014/main" id="{7D246A0C-B21F-4A56-B83B-9091E3BBF935}"/>
                  </a:ext>
                </a:extLst>
              </p:cNvPr>
              <p:cNvSpPr>
                <a:spLocks/>
              </p:cNvSpPr>
              <p:nvPr/>
            </p:nvSpPr>
            <p:spPr bwMode="auto">
              <a:xfrm>
                <a:off x="3821257" y="2904415"/>
                <a:ext cx="1590923" cy="248486"/>
              </a:xfrm>
              <a:custGeom>
                <a:avLst/>
                <a:gdLst>
                  <a:gd name="T0" fmla="*/ 667 w 667"/>
                  <a:gd name="T1" fmla="*/ 0 h 153"/>
                  <a:gd name="T2" fmla="*/ 333 w 667"/>
                  <a:gd name="T3" fmla="*/ 133 h 153"/>
                  <a:gd name="T4" fmla="*/ 0 w 667"/>
                  <a:gd name="T5" fmla="*/ 0 h 153"/>
                  <a:gd name="T6" fmla="*/ 0 w 667"/>
                  <a:gd name="T7" fmla="*/ 26 h 153"/>
                  <a:gd name="T8" fmla="*/ 333 w 667"/>
                  <a:gd name="T9" fmla="*/ 153 h 153"/>
                  <a:gd name="T10" fmla="*/ 667 w 667"/>
                  <a:gd name="T11" fmla="*/ 26 h 153"/>
                  <a:gd name="T12" fmla="*/ 667 w 667"/>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667" h="153">
                    <a:moveTo>
                      <a:pt x="667" y="0"/>
                    </a:moveTo>
                    <a:cubicBezTo>
                      <a:pt x="667" y="73"/>
                      <a:pt x="517" y="133"/>
                      <a:pt x="333" y="133"/>
                    </a:cubicBezTo>
                    <a:cubicBezTo>
                      <a:pt x="149" y="133"/>
                      <a:pt x="0" y="73"/>
                      <a:pt x="0" y="0"/>
                    </a:cubicBezTo>
                    <a:cubicBezTo>
                      <a:pt x="0" y="26"/>
                      <a:pt x="0" y="26"/>
                      <a:pt x="0" y="26"/>
                    </a:cubicBezTo>
                    <a:cubicBezTo>
                      <a:pt x="27" y="98"/>
                      <a:pt x="166" y="153"/>
                      <a:pt x="333" y="153"/>
                    </a:cubicBezTo>
                    <a:cubicBezTo>
                      <a:pt x="501" y="153"/>
                      <a:pt x="640" y="98"/>
                      <a:pt x="667" y="26"/>
                    </a:cubicBezTo>
                    <a:cubicBezTo>
                      <a:pt x="667" y="0"/>
                      <a:pt x="667" y="0"/>
                      <a:pt x="667" y="0"/>
                    </a:cubicBezTo>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19" name="Freeform 17">
                <a:extLst>
                  <a:ext uri="{FF2B5EF4-FFF2-40B4-BE49-F238E27FC236}">
                    <a16:creationId xmlns:a16="http://schemas.microsoft.com/office/drawing/2014/main" id="{5708E5E7-0DD8-47CC-ACD7-226ECDB42F0B}"/>
                  </a:ext>
                </a:extLst>
              </p:cNvPr>
              <p:cNvSpPr>
                <a:spLocks noEditPoints="1"/>
              </p:cNvSpPr>
              <p:nvPr/>
            </p:nvSpPr>
            <p:spPr bwMode="auto">
              <a:xfrm>
                <a:off x="3821257" y="2697690"/>
                <a:ext cx="1590923" cy="432499"/>
              </a:xfrm>
              <a:custGeom>
                <a:avLst/>
                <a:gdLst>
                  <a:gd name="T0" fmla="*/ 333 w 667"/>
                  <a:gd name="T1" fmla="*/ 0 h 266"/>
                  <a:gd name="T2" fmla="*/ 0 w 667"/>
                  <a:gd name="T3" fmla="*/ 133 h 266"/>
                  <a:gd name="T4" fmla="*/ 333 w 667"/>
                  <a:gd name="T5" fmla="*/ 266 h 266"/>
                  <a:gd name="T6" fmla="*/ 667 w 667"/>
                  <a:gd name="T7" fmla="*/ 133 h 266"/>
                  <a:gd name="T8" fmla="*/ 333 w 667"/>
                  <a:gd name="T9" fmla="*/ 0 h 266"/>
                  <a:gd name="T10" fmla="*/ 333 w 667"/>
                  <a:gd name="T11" fmla="*/ 212 h 266"/>
                  <a:gd name="T12" fmla="*/ 73 w 667"/>
                  <a:gd name="T13" fmla="*/ 133 h 266"/>
                  <a:gd name="T14" fmla="*/ 333 w 667"/>
                  <a:gd name="T15" fmla="*/ 54 h 266"/>
                  <a:gd name="T16" fmla="*/ 594 w 667"/>
                  <a:gd name="T17" fmla="*/ 133 h 266"/>
                  <a:gd name="T18" fmla="*/ 333 w 667"/>
                  <a:gd name="T19" fmla="*/ 212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7" h="266">
                    <a:moveTo>
                      <a:pt x="333" y="0"/>
                    </a:moveTo>
                    <a:cubicBezTo>
                      <a:pt x="149" y="0"/>
                      <a:pt x="0" y="60"/>
                      <a:pt x="0" y="133"/>
                    </a:cubicBezTo>
                    <a:cubicBezTo>
                      <a:pt x="0" y="206"/>
                      <a:pt x="149" y="266"/>
                      <a:pt x="333" y="266"/>
                    </a:cubicBezTo>
                    <a:cubicBezTo>
                      <a:pt x="517" y="266"/>
                      <a:pt x="667" y="206"/>
                      <a:pt x="667" y="133"/>
                    </a:cubicBezTo>
                    <a:cubicBezTo>
                      <a:pt x="667" y="60"/>
                      <a:pt x="517" y="0"/>
                      <a:pt x="333" y="0"/>
                    </a:cubicBezTo>
                    <a:moveTo>
                      <a:pt x="333" y="212"/>
                    </a:moveTo>
                    <a:cubicBezTo>
                      <a:pt x="189" y="212"/>
                      <a:pt x="73" y="177"/>
                      <a:pt x="73" y="133"/>
                    </a:cubicBezTo>
                    <a:cubicBezTo>
                      <a:pt x="73" y="89"/>
                      <a:pt x="189" y="54"/>
                      <a:pt x="333" y="54"/>
                    </a:cubicBezTo>
                    <a:cubicBezTo>
                      <a:pt x="477" y="54"/>
                      <a:pt x="594" y="89"/>
                      <a:pt x="594" y="133"/>
                    </a:cubicBezTo>
                    <a:cubicBezTo>
                      <a:pt x="594" y="177"/>
                      <a:pt x="477" y="212"/>
                      <a:pt x="333" y="212"/>
                    </a:cubicBezTo>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9" name="Group 8">
              <a:extLst>
                <a:ext uri="{FF2B5EF4-FFF2-40B4-BE49-F238E27FC236}">
                  <a16:creationId xmlns:a16="http://schemas.microsoft.com/office/drawing/2014/main" id="{52370FDB-9A52-462A-B5D1-9002672BF57E}"/>
                </a:ext>
              </a:extLst>
            </p:cNvPr>
            <p:cNvGrpSpPr/>
            <p:nvPr/>
          </p:nvGrpSpPr>
          <p:grpSpPr>
            <a:xfrm>
              <a:off x="5270686" y="3027420"/>
              <a:ext cx="1767255" cy="1055320"/>
              <a:chOff x="3953014" y="2270564"/>
              <a:chExt cx="1325441" cy="791490"/>
            </a:xfrm>
            <a:solidFill>
              <a:schemeClr val="bg2"/>
            </a:solidFill>
          </p:grpSpPr>
          <p:sp>
            <p:nvSpPr>
              <p:cNvPr id="112" name="Freeform 19">
                <a:extLst>
                  <a:ext uri="{FF2B5EF4-FFF2-40B4-BE49-F238E27FC236}">
                    <a16:creationId xmlns:a16="http://schemas.microsoft.com/office/drawing/2014/main" id="{0C88F200-FDBC-4F75-BB2E-B5FBEC930F61}"/>
                  </a:ext>
                </a:extLst>
              </p:cNvPr>
              <p:cNvSpPr>
                <a:spLocks/>
              </p:cNvSpPr>
              <p:nvPr/>
            </p:nvSpPr>
            <p:spPr bwMode="auto">
              <a:xfrm>
                <a:off x="4098537" y="2338087"/>
                <a:ext cx="1034395" cy="149092"/>
              </a:xfrm>
              <a:custGeom>
                <a:avLst/>
                <a:gdLst>
                  <a:gd name="T0" fmla="*/ 423 w 434"/>
                  <a:gd name="T1" fmla="*/ 44 h 92"/>
                  <a:gd name="T2" fmla="*/ 217 w 434"/>
                  <a:gd name="T3" fmla="*/ 0 h 92"/>
                  <a:gd name="T4" fmla="*/ 12 w 434"/>
                  <a:gd name="T5" fmla="*/ 44 h 92"/>
                  <a:gd name="T6" fmla="*/ 0 w 434"/>
                  <a:gd name="T7" fmla="*/ 66 h 92"/>
                  <a:gd name="T8" fmla="*/ 18 w 434"/>
                  <a:gd name="T9" fmla="*/ 92 h 92"/>
                  <a:gd name="T10" fmla="*/ 217 w 434"/>
                  <a:gd name="T11" fmla="*/ 53 h 92"/>
                  <a:gd name="T12" fmla="*/ 416 w 434"/>
                  <a:gd name="T13" fmla="*/ 92 h 92"/>
                  <a:gd name="T14" fmla="*/ 434 w 434"/>
                  <a:gd name="T15" fmla="*/ 66 h 92"/>
                  <a:gd name="T16" fmla="*/ 423 w 434"/>
                  <a:gd name="T17" fmla="*/ 4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4" h="92">
                    <a:moveTo>
                      <a:pt x="423" y="44"/>
                    </a:moveTo>
                    <a:cubicBezTo>
                      <a:pt x="393" y="18"/>
                      <a:pt x="312" y="0"/>
                      <a:pt x="217" y="0"/>
                    </a:cubicBezTo>
                    <a:cubicBezTo>
                      <a:pt x="122" y="0"/>
                      <a:pt x="41" y="18"/>
                      <a:pt x="12" y="44"/>
                    </a:cubicBezTo>
                    <a:cubicBezTo>
                      <a:pt x="4" y="51"/>
                      <a:pt x="0" y="58"/>
                      <a:pt x="0" y="66"/>
                    </a:cubicBezTo>
                    <a:cubicBezTo>
                      <a:pt x="0" y="75"/>
                      <a:pt x="6" y="84"/>
                      <a:pt x="18" y="92"/>
                    </a:cubicBezTo>
                    <a:cubicBezTo>
                      <a:pt x="52" y="69"/>
                      <a:pt x="128" y="53"/>
                      <a:pt x="217" y="53"/>
                    </a:cubicBezTo>
                    <a:cubicBezTo>
                      <a:pt x="306" y="53"/>
                      <a:pt x="383" y="69"/>
                      <a:pt x="416" y="92"/>
                    </a:cubicBezTo>
                    <a:cubicBezTo>
                      <a:pt x="428" y="84"/>
                      <a:pt x="434" y="75"/>
                      <a:pt x="434" y="66"/>
                    </a:cubicBezTo>
                    <a:cubicBezTo>
                      <a:pt x="434" y="58"/>
                      <a:pt x="430" y="51"/>
                      <a:pt x="423"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13" name="Freeform 20">
                <a:extLst>
                  <a:ext uri="{FF2B5EF4-FFF2-40B4-BE49-F238E27FC236}">
                    <a16:creationId xmlns:a16="http://schemas.microsoft.com/office/drawing/2014/main" id="{D9B7676E-104B-49BE-B740-F7FD021BE9B9}"/>
                  </a:ext>
                </a:extLst>
              </p:cNvPr>
              <p:cNvSpPr>
                <a:spLocks/>
              </p:cNvSpPr>
              <p:nvPr/>
            </p:nvSpPr>
            <p:spPr bwMode="auto">
              <a:xfrm>
                <a:off x="3953014" y="2445540"/>
                <a:ext cx="1325441" cy="616514"/>
              </a:xfrm>
              <a:custGeom>
                <a:avLst/>
                <a:gdLst>
                  <a:gd name="T0" fmla="*/ 278 w 556"/>
                  <a:gd name="T1" fmla="*/ 111 h 379"/>
                  <a:gd name="T2" fmla="*/ 0 w 556"/>
                  <a:gd name="T3" fmla="*/ 0 h 379"/>
                  <a:gd name="T4" fmla="*/ 0 w 556"/>
                  <a:gd name="T5" fmla="*/ 269 h 379"/>
                  <a:gd name="T6" fmla="*/ 278 w 556"/>
                  <a:gd name="T7" fmla="*/ 379 h 379"/>
                  <a:gd name="T8" fmla="*/ 556 w 556"/>
                  <a:gd name="T9" fmla="*/ 269 h 379"/>
                  <a:gd name="T10" fmla="*/ 556 w 556"/>
                  <a:gd name="T11" fmla="*/ 0 h 379"/>
                  <a:gd name="T12" fmla="*/ 278 w 556"/>
                  <a:gd name="T13" fmla="*/ 111 h 379"/>
                </a:gdLst>
                <a:ahLst/>
                <a:cxnLst>
                  <a:cxn ang="0">
                    <a:pos x="T0" y="T1"/>
                  </a:cxn>
                  <a:cxn ang="0">
                    <a:pos x="T2" y="T3"/>
                  </a:cxn>
                  <a:cxn ang="0">
                    <a:pos x="T4" y="T5"/>
                  </a:cxn>
                  <a:cxn ang="0">
                    <a:pos x="T6" y="T7"/>
                  </a:cxn>
                  <a:cxn ang="0">
                    <a:pos x="T8" y="T9"/>
                  </a:cxn>
                  <a:cxn ang="0">
                    <a:pos x="T10" y="T11"/>
                  </a:cxn>
                  <a:cxn ang="0">
                    <a:pos x="T12" y="T13"/>
                  </a:cxn>
                </a:cxnLst>
                <a:rect l="0" t="0" r="r" b="b"/>
                <a:pathLst>
                  <a:path w="556" h="379">
                    <a:moveTo>
                      <a:pt x="278" y="111"/>
                    </a:moveTo>
                    <a:cubicBezTo>
                      <a:pt x="125" y="111"/>
                      <a:pt x="0" y="61"/>
                      <a:pt x="0" y="0"/>
                    </a:cubicBezTo>
                    <a:cubicBezTo>
                      <a:pt x="0" y="269"/>
                      <a:pt x="0" y="269"/>
                      <a:pt x="0" y="269"/>
                    </a:cubicBezTo>
                    <a:cubicBezTo>
                      <a:pt x="0" y="330"/>
                      <a:pt x="125" y="379"/>
                      <a:pt x="278" y="379"/>
                    </a:cubicBezTo>
                    <a:cubicBezTo>
                      <a:pt x="432" y="379"/>
                      <a:pt x="556" y="330"/>
                      <a:pt x="556" y="269"/>
                    </a:cubicBezTo>
                    <a:cubicBezTo>
                      <a:pt x="556" y="0"/>
                      <a:pt x="556" y="0"/>
                      <a:pt x="556" y="0"/>
                    </a:cubicBezTo>
                    <a:cubicBezTo>
                      <a:pt x="556" y="61"/>
                      <a:pt x="432" y="111"/>
                      <a:pt x="278" y="111"/>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14" name="Freeform 21">
                <a:extLst>
                  <a:ext uri="{FF2B5EF4-FFF2-40B4-BE49-F238E27FC236}">
                    <a16:creationId xmlns:a16="http://schemas.microsoft.com/office/drawing/2014/main" id="{81FC892A-58F1-4D35-B80B-FE542A284CF5}"/>
                  </a:ext>
                </a:extLst>
              </p:cNvPr>
              <p:cNvSpPr>
                <a:spLocks/>
              </p:cNvSpPr>
              <p:nvPr/>
            </p:nvSpPr>
            <p:spPr bwMode="auto">
              <a:xfrm>
                <a:off x="3953014" y="2442365"/>
                <a:ext cx="1325441" cy="206848"/>
              </a:xfrm>
              <a:custGeom>
                <a:avLst/>
                <a:gdLst>
                  <a:gd name="T0" fmla="*/ 556 w 556"/>
                  <a:gd name="T1" fmla="*/ 0 h 127"/>
                  <a:gd name="T2" fmla="*/ 278 w 556"/>
                  <a:gd name="T3" fmla="*/ 111 h 127"/>
                  <a:gd name="T4" fmla="*/ 0 w 556"/>
                  <a:gd name="T5" fmla="*/ 0 h 127"/>
                  <a:gd name="T6" fmla="*/ 0 w 556"/>
                  <a:gd name="T7" fmla="*/ 21 h 127"/>
                  <a:gd name="T8" fmla="*/ 278 w 556"/>
                  <a:gd name="T9" fmla="*/ 127 h 127"/>
                  <a:gd name="T10" fmla="*/ 556 w 556"/>
                  <a:gd name="T11" fmla="*/ 21 h 127"/>
                  <a:gd name="T12" fmla="*/ 556 w 556"/>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556" h="127">
                    <a:moveTo>
                      <a:pt x="556" y="0"/>
                    </a:moveTo>
                    <a:cubicBezTo>
                      <a:pt x="556" y="61"/>
                      <a:pt x="432" y="111"/>
                      <a:pt x="278" y="111"/>
                    </a:cubicBezTo>
                    <a:cubicBezTo>
                      <a:pt x="125" y="111"/>
                      <a:pt x="0" y="61"/>
                      <a:pt x="0" y="0"/>
                    </a:cubicBezTo>
                    <a:cubicBezTo>
                      <a:pt x="0" y="21"/>
                      <a:pt x="0" y="21"/>
                      <a:pt x="0" y="21"/>
                    </a:cubicBezTo>
                    <a:cubicBezTo>
                      <a:pt x="23" y="81"/>
                      <a:pt x="139" y="127"/>
                      <a:pt x="278" y="127"/>
                    </a:cubicBezTo>
                    <a:cubicBezTo>
                      <a:pt x="418" y="127"/>
                      <a:pt x="534" y="81"/>
                      <a:pt x="556" y="21"/>
                    </a:cubicBezTo>
                    <a:cubicBezTo>
                      <a:pt x="556" y="0"/>
                      <a:pt x="556" y="0"/>
                      <a:pt x="556" y="0"/>
                    </a:cubicBezTo>
                  </a:path>
                </a:pathLst>
              </a:custGeom>
              <a:grpFill/>
              <a:ln>
                <a:noFill/>
              </a:ln>
            </p:spPr>
            <p:txBody>
              <a:bodyPr vert="horz" wrap="square" lIns="121920" tIns="60960" rIns="121920" bIns="60960" numCol="1" anchor="t" anchorCtr="0" compatLnSpc="1">
                <a:prstTxWarp prst="textNoShape">
                  <a:avLst/>
                </a:prstTxWarp>
              </a:bodyPr>
              <a:lstStyle/>
              <a:p>
                <a:endParaRPr lang="en-US" sz="3200"/>
              </a:p>
            </p:txBody>
          </p:sp>
          <p:sp>
            <p:nvSpPr>
              <p:cNvPr id="115" name="Freeform 22">
                <a:extLst>
                  <a:ext uri="{FF2B5EF4-FFF2-40B4-BE49-F238E27FC236}">
                    <a16:creationId xmlns:a16="http://schemas.microsoft.com/office/drawing/2014/main" id="{6C5211F2-ACB0-418E-8A76-110F4D930AA0}"/>
                  </a:ext>
                </a:extLst>
              </p:cNvPr>
              <p:cNvSpPr>
                <a:spLocks noEditPoints="1"/>
              </p:cNvSpPr>
              <p:nvPr/>
            </p:nvSpPr>
            <p:spPr bwMode="auto">
              <a:xfrm>
                <a:off x="3953014" y="2270564"/>
                <a:ext cx="1325441" cy="356306"/>
              </a:xfrm>
              <a:custGeom>
                <a:avLst/>
                <a:gdLst>
                  <a:gd name="T0" fmla="*/ 278 w 556"/>
                  <a:gd name="T1" fmla="*/ 0 h 222"/>
                  <a:gd name="T2" fmla="*/ 0 w 556"/>
                  <a:gd name="T3" fmla="*/ 111 h 222"/>
                  <a:gd name="T4" fmla="*/ 278 w 556"/>
                  <a:gd name="T5" fmla="*/ 222 h 222"/>
                  <a:gd name="T6" fmla="*/ 556 w 556"/>
                  <a:gd name="T7" fmla="*/ 111 h 222"/>
                  <a:gd name="T8" fmla="*/ 278 w 556"/>
                  <a:gd name="T9" fmla="*/ 0 h 222"/>
                  <a:gd name="T10" fmla="*/ 278 w 556"/>
                  <a:gd name="T11" fmla="*/ 177 h 222"/>
                  <a:gd name="T12" fmla="*/ 61 w 556"/>
                  <a:gd name="T13" fmla="*/ 111 h 222"/>
                  <a:gd name="T14" fmla="*/ 278 w 556"/>
                  <a:gd name="T15" fmla="*/ 45 h 222"/>
                  <a:gd name="T16" fmla="*/ 495 w 556"/>
                  <a:gd name="T17" fmla="*/ 111 h 222"/>
                  <a:gd name="T18" fmla="*/ 278 w 556"/>
                  <a:gd name="T19" fmla="*/ 17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222">
                    <a:moveTo>
                      <a:pt x="278" y="0"/>
                    </a:moveTo>
                    <a:cubicBezTo>
                      <a:pt x="125" y="0"/>
                      <a:pt x="0" y="50"/>
                      <a:pt x="0" y="111"/>
                    </a:cubicBezTo>
                    <a:cubicBezTo>
                      <a:pt x="0" y="172"/>
                      <a:pt x="125" y="222"/>
                      <a:pt x="278" y="222"/>
                    </a:cubicBezTo>
                    <a:cubicBezTo>
                      <a:pt x="432" y="222"/>
                      <a:pt x="556" y="172"/>
                      <a:pt x="556" y="111"/>
                    </a:cubicBezTo>
                    <a:cubicBezTo>
                      <a:pt x="556" y="50"/>
                      <a:pt x="432" y="0"/>
                      <a:pt x="278" y="0"/>
                    </a:cubicBezTo>
                    <a:moveTo>
                      <a:pt x="278" y="177"/>
                    </a:moveTo>
                    <a:cubicBezTo>
                      <a:pt x="158" y="177"/>
                      <a:pt x="61" y="147"/>
                      <a:pt x="61" y="111"/>
                    </a:cubicBezTo>
                    <a:cubicBezTo>
                      <a:pt x="61" y="74"/>
                      <a:pt x="158" y="45"/>
                      <a:pt x="278" y="45"/>
                    </a:cubicBezTo>
                    <a:cubicBezTo>
                      <a:pt x="398" y="45"/>
                      <a:pt x="495" y="74"/>
                      <a:pt x="495" y="111"/>
                    </a:cubicBezTo>
                    <a:cubicBezTo>
                      <a:pt x="495" y="147"/>
                      <a:pt x="398" y="177"/>
                      <a:pt x="278" y="177"/>
                    </a:cubicBezTo>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10" name="Group 9">
              <a:extLst>
                <a:ext uri="{FF2B5EF4-FFF2-40B4-BE49-F238E27FC236}">
                  <a16:creationId xmlns:a16="http://schemas.microsoft.com/office/drawing/2014/main" id="{25669AF8-F19D-481C-8304-91C155A5407E}"/>
                </a:ext>
              </a:extLst>
            </p:cNvPr>
            <p:cNvGrpSpPr/>
            <p:nvPr/>
          </p:nvGrpSpPr>
          <p:grpSpPr>
            <a:xfrm>
              <a:off x="5441119" y="2463776"/>
              <a:ext cx="1423768" cy="967080"/>
              <a:chOff x="4080839" y="1847832"/>
              <a:chExt cx="1067826" cy="725310"/>
            </a:xfrm>
            <a:solidFill>
              <a:schemeClr val="tx2"/>
            </a:solidFill>
          </p:grpSpPr>
          <p:sp>
            <p:nvSpPr>
              <p:cNvPr id="11" name="Oval 18">
                <a:extLst>
                  <a:ext uri="{FF2B5EF4-FFF2-40B4-BE49-F238E27FC236}">
                    <a16:creationId xmlns:a16="http://schemas.microsoft.com/office/drawing/2014/main" id="{680219E7-0A61-485A-9288-E4E4F58221EC}"/>
                  </a:ext>
                </a:extLst>
              </p:cNvPr>
              <p:cNvSpPr>
                <a:spLocks noChangeArrowheads="1"/>
              </p:cNvSpPr>
              <p:nvPr/>
            </p:nvSpPr>
            <p:spPr bwMode="auto">
              <a:xfrm>
                <a:off x="4171888" y="1905368"/>
                <a:ext cx="875499" cy="178718"/>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2" name="Freeform 24">
                <a:extLst>
                  <a:ext uri="{FF2B5EF4-FFF2-40B4-BE49-F238E27FC236}">
                    <a16:creationId xmlns:a16="http://schemas.microsoft.com/office/drawing/2014/main" id="{CD49B85D-33EB-412E-B67B-6270DBE9AD7F}"/>
                  </a:ext>
                </a:extLst>
              </p:cNvPr>
              <p:cNvSpPr>
                <a:spLocks/>
              </p:cNvSpPr>
              <p:nvPr/>
            </p:nvSpPr>
            <p:spPr bwMode="auto">
              <a:xfrm>
                <a:off x="4080839" y="1992894"/>
                <a:ext cx="1067826" cy="580248"/>
              </a:xfrm>
              <a:custGeom>
                <a:avLst/>
                <a:gdLst>
                  <a:gd name="T0" fmla="*/ 224 w 448"/>
                  <a:gd name="T1" fmla="*/ 90 h 357"/>
                  <a:gd name="T2" fmla="*/ 0 w 448"/>
                  <a:gd name="T3" fmla="*/ 0 h 357"/>
                  <a:gd name="T4" fmla="*/ 0 w 448"/>
                  <a:gd name="T5" fmla="*/ 268 h 357"/>
                  <a:gd name="T6" fmla="*/ 224 w 448"/>
                  <a:gd name="T7" fmla="*/ 357 h 357"/>
                  <a:gd name="T8" fmla="*/ 448 w 448"/>
                  <a:gd name="T9" fmla="*/ 268 h 357"/>
                  <a:gd name="T10" fmla="*/ 448 w 448"/>
                  <a:gd name="T11" fmla="*/ 0 h 357"/>
                  <a:gd name="T12" fmla="*/ 224 w 448"/>
                  <a:gd name="T13" fmla="*/ 90 h 357"/>
                </a:gdLst>
                <a:ahLst/>
                <a:cxnLst>
                  <a:cxn ang="0">
                    <a:pos x="T0" y="T1"/>
                  </a:cxn>
                  <a:cxn ang="0">
                    <a:pos x="T2" y="T3"/>
                  </a:cxn>
                  <a:cxn ang="0">
                    <a:pos x="T4" y="T5"/>
                  </a:cxn>
                  <a:cxn ang="0">
                    <a:pos x="T6" y="T7"/>
                  </a:cxn>
                  <a:cxn ang="0">
                    <a:pos x="T8" y="T9"/>
                  </a:cxn>
                  <a:cxn ang="0">
                    <a:pos x="T10" y="T11"/>
                  </a:cxn>
                  <a:cxn ang="0">
                    <a:pos x="T12" y="T13"/>
                  </a:cxn>
                </a:cxnLst>
                <a:rect l="0" t="0" r="r" b="b"/>
                <a:pathLst>
                  <a:path w="448" h="357">
                    <a:moveTo>
                      <a:pt x="224" y="90"/>
                    </a:moveTo>
                    <a:cubicBezTo>
                      <a:pt x="101" y="90"/>
                      <a:pt x="0" y="50"/>
                      <a:pt x="0" y="0"/>
                    </a:cubicBezTo>
                    <a:cubicBezTo>
                      <a:pt x="0" y="268"/>
                      <a:pt x="0" y="268"/>
                      <a:pt x="0" y="268"/>
                    </a:cubicBezTo>
                    <a:cubicBezTo>
                      <a:pt x="0" y="317"/>
                      <a:pt x="101" y="357"/>
                      <a:pt x="224" y="357"/>
                    </a:cubicBezTo>
                    <a:cubicBezTo>
                      <a:pt x="348" y="357"/>
                      <a:pt x="448" y="317"/>
                      <a:pt x="448" y="268"/>
                    </a:cubicBezTo>
                    <a:cubicBezTo>
                      <a:pt x="448" y="0"/>
                      <a:pt x="448" y="0"/>
                      <a:pt x="448" y="0"/>
                    </a:cubicBezTo>
                    <a:cubicBezTo>
                      <a:pt x="448" y="50"/>
                      <a:pt x="348" y="90"/>
                      <a:pt x="224" y="90"/>
                    </a:cubicBezTo>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3" name="Freeform 25">
                <a:extLst>
                  <a:ext uri="{FF2B5EF4-FFF2-40B4-BE49-F238E27FC236}">
                    <a16:creationId xmlns:a16="http://schemas.microsoft.com/office/drawing/2014/main" id="{8A196B3B-BE80-4DBB-9F57-D222434FED59}"/>
                  </a:ext>
                </a:extLst>
              </p:cNvPr>
              <p:cNvSpPr>
                <a:spLocks/>
              </p:cNvSpPr>
              <p:nvPr/>
            </p:nvSpPr>
            <p:spPr bwMode="auto">
              <a:xfrm>
                <a:off x="4080839" y="1992894"/>
                <a:ext cx="1067826" cy="166553"/>
              </a:xfrm>
              <a:custGeom>
                <a:avLst/>
                <a:gdLst>
                  <a:gd name="T0" fmla="*/ 448 w 448"/>
                  <a:gd name="T1" fmla="*/ 0 h 103"/>
                  <a:gd name="T2" fmla="*/ 224 w 448"/>
                  <a:gd name="T3" fmla="*/ 90 h 103"/>
                  <a:gd name="T4" fmla="*/ 0 w 448"/>
                  <a:gd name="T5" fmla="*/ 0 h 103"/>
                  <a:gd name="T6" fmla="*/ 0 w 448"/>
                  <a:gd name="T7" fmla="*/ 17 h 103"/>
                  <a:gd name="T8" fmla="*/ 224 w 448"/>
                  <a:gd name="T9" fmla="*/ 103 h 103"/>
                  <a:gd name="T10" fmla="*/ 448 w 448"/>
                  <a:gd name="T11" fmla="*/ 17 h 103"/>
                  <a:gd name="T12" fmla="*/ 448 w 448"/>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448" h="103">
                    <a:moveTo>
                      <a:pt x="448" y="0"/>
                    </a:moveTo>
                    <a:cubicBezTo>
                      <a:pt x="448" y="50"/>
                      <a:pt x="348" y="90"/>
                      <a:pt x="224" y="90"/>
                    </a:cubicBezTo>
                    <a:cubicBezTo>
                      <a:pt x="101" y="90"/>
                      <a:pt x="0" y="50"/>
                      <a:pt x="0" y="0"/>
                    </a:cubicBezTo>
                    <a:cubicBezTo>
                      <a:pt x="0" y="17"/>
                      <a:pt x="0" y="17"/>
                      <a:pt x="0" y="17"/>
                    </a:cubicBezTo>
                    <a:cubicBezTo>
                      <a:pt x="18" y="66"/>
                      <a:pt x="112" y="103"/>
                      <a:pt x="224" y="103"/>
                    </a:cubicBezTo>
                    <a:cubicBezTo>
                      <a:pt x="337" y="103"/>
                      <a:pt x="430" y="66"/>
                      <a:pt x="448" y="17"/>
                    </a:cubicBezTo>
                    <a:cubicBezTo>
                      <a:pt x="448" y="0"/>
                      <a:pt x="448" y="0"/>
                      <a:pt x="448" y="0"/>
                    </a:cubicBezTo>
                  </a:path>
                </a:pathLst>
              </a:custGeom>
              <a:grpFill/>
              <a:ln>
                <a:noFill/>
              </a:ln>
            </p:spPr>
            <p:txBody>
              <a:bodyPr vert="horz" wrap="square" lIns="121920" tIns="60960" rIns="121920" bIns="60960" numCol="1" anchor="t" anchorCtr="0" compatLnSpc="1">
                <a:prstTxWarp prst="textNoShape">
                  <a:avLst/>
                </a:prstTxWarp>
              </a:bodyPr>
              <a:lstStyle/>
              <a:p>
                <a:endParaRPr lang="en-US" sz="3200"/>
              </a:p>
            </p:txBody>
          </p:sp>
          <p:sp>
            <p:nvSpPr>
              <p:cNvPr id="14" name="Freeform 26">
                <a:extLst>
                  <a:ext uri="{FF2B5EF4-FFF2-40B4-BE49-F238E27FC236}">
                    <a16:creationId xmlns:a16="http://schemas.microsoft.com/office/drawing/2014/main" id="{9B6AFE80-A670-4709-B9CA-6E412D9711EA}"/>
                  </a:ext>
                </a:extLst>
              </p:cNvPr>
              <p:cNvSpPr>
                <a:spLocks noEditPoints="1"/>
              </p:cNvSpPr>
              <p:nvPr/>
            </p:nvSpPr>
            <p:spPr bwMode="auto">
              <a:xfrm>
                <a:off x="4080839" y="1847832"/>
                <a:ext cx="1067826" cy="291467"/>
              </a:xfrm>
              <a:custGeom>
                <a:avLst/>
                <a:gdLst>
                  <a:gd name="T0" fmla="*/ 224 w 448"/>
                  <a:gd name="T1" fmla="*/ 0 h 179"/>
                  <a:gd name="T2" fmla="*/ 0 w 448"/>
                  <a:gd name="T3" fmla="*/ 89 h 179"/>
                  <a:gd name="T4" fmla="*/ 224 w 448"/>
                  <a:gd name="T5" fmla="*/ 179 h 179"/>
                  <a:gd name="T6" fmla="*/ 448 w 448"/>
                  <a:gd name="T7" fmla="*/ 89 h 179"/>
                  <a:gd name="T8" fmla="*/ 224 w 448"/>
                  <a:gd name="T9" fmla="*/ 0 h 179"/>
                  <a:gd name="T10" fmla="*/ 224 w 448"/>
                  <a:gd name="T11" fmla="*/ 143 h 179"/>
                  <a:gd name="T12" fmla="*/ 49 w 448"/>
                  <a:gd name="T13" fmla="*/ 89 h 179"/>
                  <a:gd name="T14" fmla="*/ 224 w 448"/>
                  <a:gd name="T15" fmla="*/ 36 h 179"/>
                  <a:gd name="T16" fmla="*/ 399 w 448"/>
                  <a:gd name="T17" fmla="*/ 89 h 179"/>
                  <a:gd name="T18" fmla="*/ 224 w 448"/>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179">
                    <a:moveTo>
                      <a:pt x="224" y="0"/>
                    </a:moveTo>
                    <a:cubicBezTo>
                      <a:pt x="101" y="0"/>
                      <a:pt x="0" y="40"/>
                      <a:pt x="0" y="89"/>
                    </a:cubicBezTo>
                    <a:cubicBezTo>
                      <a:pt x="0" y="139"/>
                      <a:pt x="101" y="179"/>
                      <a:pt x="224" y="179"/>
                    </a:cubicBezTo>
                    <a:cubicBezTo>
                      <a:pt x="348" y="179"/>
                      <a:pt x="448" y="139"/>
                      <a:pt x="448" y="89"/>
                    </a:cubicBezTo>
                    <a:cubicBezTo>
                      <a:pt x="448" y="40"/>
                      <a:pt x="348" y="0"/>
                      <a:pt x="224" y="0"/>
                    </a:cubicBezTo>
                    <a:moveTo>
                      <a:pt x="224" y="143"/>
                    </a:moveTo>
                    <a:cubicBezTo>
                      <a:pt x="128" y="143"/>
                      <a:pt x="49" y="119"/>
                      <a:pt x="49" y="89"/>
                    </a:cubicBezTo>
                    <a:cubicBezTo>
                      <a:pt x="49" y="60"/>
                      <a:pt x="128" y="36"/>
                      <a:pt x="224" y="36"/>
                    </a:cubicBezTo>
                    <a:cubicBezTo>
                      <a:pt x="321" y="36"/>
                      <a:pt x="399" y="60"/>
                      <a:pt x="399" y="89"/>
                    </a:cubicBezTo>
                    <a:cubicBezTo>
                      <a:pt x="399" y="119"/>
                      <a:pt x="321" y="143"/>
                      <a:pt x="224" y="143"/>
                    </a:cubicBezTo>
                  </a:path>
                </a:pathLst>
              </a:cu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5" name="Freeform 27">
                <a:extLst>
                  <a:ext uri="{FF2B5EF4-FFF2-40B4-BE49-F238E27FC236}">
                    <a16:creationId xmlns:a16="http://schemas.microsoft.com/office/drawing/2014/main" id="{F135FC29-C040-46D4-9EB1-006971F47BAA}"/>
                  </a:ext>
                </a:extLst>
              </p:cNvPr>
              <p:cNvSpPr>
                <a:spLocks noEditPoints="1"/>
              </p:cNvSpPr>
              <p:nvPr/>
            </p:nvSpPr>
            <p:spPr bwMode="auto">
              <a:xfrm>
                <a:off x="4609835" y="1905588"/>
                <a:ext cx="11799" cy="0"/>
              </a:xfrm>
              <a:custGeom>
                <a:avLst/>
                <a:gdLst>
                  <a:gd name="T0" fmla="*/ 0 w 5"/>
                  <a:gd name="T1" fmla="*/ 0 w 5"/>
                  <a:gd name="T2" fmla="*/ 0 w 5"/>
                  <a:gd name="T3" fmla="*/ 4 w 5"/>
                  <a:gd name="T4" fmla="*/ 5 w 5"/>
                  <a:gd name="T5" fmla="*/ 4 w 5"/>
                </a:gdLst>
                <a:ahLst/>
                <a:cxnLst>
                  <a:cxn ang="0">
                    <a:pos x="T0" y="0"/>
                  </a:cxn>
                  <a:cxn ang="0">
                    <a:pos x="T1" y="0"/>
                  </a:cxn>
                  <a:cxn ang="0">
                    <a:pos x="T2" y="0"/>
                  </a:cxn>
                  <a:cxn ang="0">
                    <a:pos x="T3" y="0"/>
                  </a:cxn>
                  <a:cxn ang="0">
                    <a:pos x="T4" y="0"/>
                  </a:cxn>
                  <a:cxn ang="0">
                    <a:pos x="T5" y="0"/>
                  </a:cxn>
                </a:cxnLst>
                <a:rect l="0" t="0" r="r" b="b"/>
                <a:pathLst>
                  <a:path w="5">
                    <a:moveTo>
                      <a:pt x="0" y="0"/>
                    </a:moveTo>
                    <a:cubicBezTo>
                      <a:pt x="0" y="0"/>
                      <a:pt x="0" y="0"/>
                      <a:pt x="0" y="0"/>
                    </a:cubicBezTo>
                    <a:cubicBezTo>
                      <a:pt x="0" y="0"/>
                      <a:pt x="0" y="0"/>
                      <a:pt x="0" y="0"/>
                    </a:cubicBezTo>
                    <a:moveTo>
                      <a:pt x="4" y="0"/>
                    </a:moveTo>
                    <a:cubicBezTo>
                      <a:pt x="4" y="0"/>
                      <a:pt x="5"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6" name="Freeform 28">
                <a:extLst>
                  <a:ext uri="{FF2B5EF4-FFF2-40B4-BE49-F238E27FC236}">
                    <a16:creationId xmlns:a16="http://schemas.microsoft.com/office/drawing/2014/main" id="{E7A110E4-080B-40BB-92B2-7574B94D3BA4}"/>
                  </a:ext>
                </a:extLst>
              </p:cNvPr>
              <p:cNvSpPr>
                <a:spLocks noEditPoints="1"/>
              </p:cNvSpPr>
              <p:nvPr/>
            </p:nvSpPr>
            <p:spPr bwMode="auto">
              <a:xfrm>
                <a:off x="4603936" y="1905588"/>
                <a:ext cx="23598" cy="0"/>
              </a:xfrm>
              <a:custGeom>
                <a:avLst/>
                <a:gdLst>
                  <a:gd name="T0" fmla="*/ 1 w 10"/>
                  <a:gd name="T1" fmla="*/ 0 w 10"/>
                  <a:gd name="T2" fmla="*/ 1 w 10"/>
                  <a:gd name="T3" fmla="*/ 9 w 10"/>
                  <a:gd name="T4" fmla="*/ 10 w 10"/>
                  <a:gd name="T5" fmla="*/ 9 w 10"/>
                </a:gdLst>
                <a:ahLst/>
                <a:cxnLst>
                  <a:cxn ang="0">
                    <a:pos x="T0" y="0"/>
                  </a:cxn>
                  <a:cxn ang="0">
                    <a:pos x="T1" y="0"/>
                  </a:cxn>
                  <a:cxn ang="0">
                    <a:pos x="T2" y="0"/>
                  </a:cxn>
                  <a:cxn ang="0">
                    <a:pos x="T3" y="0"/>
                  </a:cxn>
                  <a:cxn ang="0">
                    <a:pos x="T4" y="0"/>
                  </a:cxn>
                  <a:cxn ang="0">
                    <a:pos x="T5" y="0"/>
                  </a:cxn>
                </a:cxnLst>
                <a:rect l="0" t="0" r="r" b="b"/>
                <a:pathLst>
                  <a:path w="10">
                    <a:moveTo>
                      <a:pt x="1" y="0"/>
                    </a:moveTo>
                    <a:cubicBezTo>
                      <a:pt x="1" y="0"/>
                      <a:pt x="1" y="0"/>
                      <a:pt x="0" y="0"/>
                    </a:cubicBezTo>
                    <a:cubicBezTo>
                      <a:pt x="1" y="0"/>
                      <a:pt x="1" y="0"/>
                      <a:pt x="1" y="0"/>
                    </a:cubicBezTo>
                    <a:moveTo>
                      <a:pt x="9" y="0"/>
                    </a:moveTo>
                    <a:cubicBezTo>
                      <a:pt x="10" y="0"/>
                      <a:pt x="10" y="0"/>
                      <a:pt x="10" y="0"/>
                    </a:cubicBezTo>
                    <a:cubicBezTo>
                      <a:pt x="10"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7" name="Freeform 29">
                <a:extLst>
                  <a:ext uri="{FF2B5EF4-FFF2-40B4-BE49-F238E27FC236}">
                    <a16:creationId xmlns:a16="http://schemas.microsoft.com/office/drawing/2014/main" id="{938A6CA7-BABB-44F9-BA07-837E5D1C43FC}"/>
                  </a:ext>
                </a:extLst>
              </p:cNvPr>
              <p:cNvSpPr>
                <a:spLocks noEditPoints="1"/>
              </p:cNvSpPr>
              <p:nvPr/>
            </p:nvSpPr>
            <p:spPr bwMode="auto">
              <a:xfrm>
                <a:off x="4598036" y="1905588"/>
                <a:ext cx="33432" cy="0"/>
              </a:xfrm>
              <a:custGeom>
                <a:avLst/>
                <a:gdLst>
                  <a:gd name="T0" fmla="*/ 0 w 14"/>
                  <a:gd name="T1" fmla="*/ 0 w 14"/>
                  <a:gd name="T2" fmla="*/ 0 w 14"/>
                  <a:gd name="T3" fmla="*/ 14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0" y="0"/>
                    </a:moveTo>
                    <a:cubicBezTo>
                      <a:pt x="0" y="0"/>
                      <a:pt x="0" y="0"/>
                      <a:pt x="0" y="0"/>
                    </a:cubicBezTo>
                    <a:cubicBezTo>
                      <a:pt x="0" y="0"/>
                      <a:pt x="0" y="0"/>
                      <a:pt x="0" y="0"/>
                    </a:cubicBezTo>
                    <a:moveTo>
                      <a:pt x="14" y="0"/>
                    </a:moveTo>
                    <a:cubicBezTo>
                      <a:pt x="14" y="0"/>
                      <a:pt x="14"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8" name="Freeform 30">
                <a:extLst>
                  <a:ext uri="{FF2B5EF4-FFF2-40B4-BE49-F238E27FC236}">
                    <a16:creationId xmlns:a16="http://schemas.microsoft.com/office/drawing/2014/main" id="{C4824903-8E56-4CF4-84FA-2FCB9A78D7F9}"/>
                  </a:ext>
                </a:extLst>
              </p:cNvPr>
              <p:cNvSpPr>
                <a:spLocks/>
              </p:cNvSpPr>
              <p:nvPr/>
            </p:nvSpPr>
            <p:spPr bwMode="auto">
              <a:xfrm>
                <a:off x="4637366" y="1905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9" name="Freeform 31">
                <a:extLst>
                  <a:ext uri="{FF2B5EF4-FFF2-40B4-BE49-F238E27FC236}">
                    <a16:creationId xmlns:a16="http://schemas.microsoft.com/office/drawing/2014/main" id="{30B6B4DC-23B0-4A4F-A237-913413DD0B14}"/>
                  </a:ext>
                </a:extLst>
              </p:cNvPr>
              <p:cNvSpPr>
                <a:spLocks/>
              </p:cNvSpPr>
              <p:nvPr/>
            </p:nvSpPr>
            <p:spPr bwMode="auto">
              <a:xfrm>
                <a:off x="4647199" y="1905588"/>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0" name="Freeform 32">
                <a:extLst>
                  <a:ext uri="{FF2B5EF4-FFF2-40B4-BE49-F238E27FC236}">
                    <a16:creationId xmlns:a16="http://schemas.microsoft.com/office/drawing/2014/main" id="{D3DE5892-0A7A-438A-AAE2-DB0EE0A6F3CB}"/>
                  </a:ext>
                </a:extLst>
              </p:cNvPr>
              <p:cNvSpPr>
                <a:spLocks/>
              </p:cNvSpPr>
              <p:nvPr/>
            </p:nvSpPr>
            <p:spPr bwMode="auto">
              <a:xfrm>
                <a:off x="4651132" y="1905588"/>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1" name="Freeform 33">
                <a:extLst>
                  <a:ext uri="{FF2B5EF4-FFF2-40B4-BE49-F238E27FC236}">
                    <a16:creationId xmlns:a16="http://schemas.microsoft.com/office/drawing/2014/main" id="{528F9104-5AEC-41D6-AF37-B0E68F086B97}"/>
                  </a:ext>
                </a:extLst>
              </p:cNvPr>
              <p:cNvSpPr>
                <a:spLocks/>
              </p:cNvSpPr>
              <p:nvPr/>
            </p:nvSpPr>
            <p:spPr bwMode="auto">
              <a:xfrm>
                <a:off x="4658999" y="1905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2" name="Freeform 34">
                <a:extLst>
                  <a:ext uri="{FF2B5EF4-FFF2-40B4-BE49-F238E27FC236}">
                    <a16:creationId xmlns:a16="http://schemas.microsoft.com/office/drawing/2014/main" id="{3CBAF025-0859-48EC-B7C2-A90D2B5BC814}"/>
                  </a:ext>
                </a:extLst>
              </p:cNvPr>
              <p:cNvSpPr>
                <a:spLocks/>
              </p:cNvSpPr>
              <p:nvPr/>
            </p:nvSpPr>
            <p:spPr bwMode="auto">
              <a:xfrm>
                <a:off x="4662932" y="1905588"/>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3" name="Freeform 35">
                <a:extLst>
                  <a:ext uri="{FF2B5EF4-FFF2-40B4-BE49-F238E27FC236}">
                    <a16:creationId xmlns:a16="http://schemas.microsoft.com/office/drawing/2014/main" id="{C43AE133-D709-43DD-96C9-2E92F65E5CD8}"/>
                  </a:ext>
                </a:extLst>
              </p:cNvPr>
              <p:cNvSpPr>
                <a:spLocks/>
              </p:cNvSpPr>
              <p:nvPr/>
            </p:nvSpPr>
            <p:spPr bwMode="auto">
              <a:xfrm>
                <a:off x="4666865" y="1905588"/>
                <a:ext cx="393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4" name="Freeform 36">
                <a:extLst>
                  <a:ext uri="{FF2B5EF4-FFF2-40B4-BE49-F238E27FC236}">
                    <a16:creationId xmlns:a16="http://schemas.microsoft.com/office/drawing/2014/main" id="{5C804E07-87DB-4819-A1C7-0CB9320ED3D7}"/>
                  </a:ext>
                </a:extLst>
              </p:cNvPr>
              <p:cNvSpPr>
                <a:spLocks/>
              </p:cNvSpPr>
              <p:nvPr/>
            </p:nvSpPr>
            <p:spPr bwMode="auto">
              <a:xfrm>
                <a:off x="4672764" y="1905588"/>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5" name="Freeform 37">
                <a:extLst>
                  <a:ext uri="{FF2B5EF4-FFF2-40B4-BE49-F238E27FC236}">
                    <a16:creationId xmlns:a16="http://schemas.microsoft.com/office/drawing/2014/main" id="{04A480D9-E0F4-4B29-85CD-BFA96623E8E1}"/>
                  </a:ext>
                </a:extLst>
              </p:cNvPr>
              <p:cNvSpPr>
                <a:spLocks/>
              </p:cNvSpPr>
              <p:nvPr/>
            </p:nvSpPr>
            <p:spPr bwMode="auto">
              <a:xfrm>
                <a:off x="4680630" y="190827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6" name="Freeform 38">
                <a:extLst>
                  <a:ext uri="{FF2B5EF4-FFF2-40B4-BE49-F238E27FC236}">
                    <a16:creationId xmlns:a16="http://schemas.microsoft.com/office/drawing/2014/main" id="{11CD4C7D-0434-4A6C-BBB1-52E49B8B01EF}"/>
                  </a:ext>
                </a:extLst>
              </p:cNvPr>
              <p:cNvSpPr>
                <a:spLocks/>
              </p:cNvSpPr>
              <p:nvPr/>
            </p:nvSpPr>
            <p:spPr bwMode="auto">
              <a:xfrm>
                <a:off x="4684563" y="190827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7" name="Freeform 39">
                <a:extLst>
                  <a:ext uri="{FF2B5EF4-FFF2-40B4-BE49-F238E27FC236}">
                    <a16:creationId xmlns:a16="http://schemas.microsoft.com/office/drawing/2014/main" id="{84EA415E-0F5B-4CCA-A572-C1F840063AF1}"/>
                  </a:ext>
                </a:extLst>
              </p:cNvPr>
              <p:cNvSpPr>
                <a:spLocks/>
              </p:cNvSpPr>
              <p:nvPr/>
            </p:nvSpPr>
            <p:spPr bwMode="auto">
              <a:xfrm>
                <a:off x="4688496" y="190827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8" name="Freeform 40">
                <a:extLst>
                  <a:ext uri="{FF2B5EF4-FFF2-40B4-BE49-F238E27FC236}">
                    <a16:creationId xmlns:a16="http://schemas.microsoft.com/office/drawing/2014/main" id="{2396DA38-CB1F-42A2-98D4-2B89BD8BCC7E}"/>
                  </a:ext>
                </a:extLst>
              </p:cNvPr>
              <p:cNvSpPr>
                <a:spLocks/>
              </p:cNvSpPr>
              <p:nvPr/>
            </p:nvSpPr>
            <p:spPr bwMode="auto">
              <a:xfrm>
                <a:off x="4694396" y="190827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9" name="Freeform 41">
                <a:extLst>
                  <a:ext uri="{FF2B5EF4-FFF2-40B4-BE49-F238E27FC236}">
                    <a16:creationId xmlns:a16="http://schemas.microsoft.com/office/drawing/2014/main" id="{468EC7D2-CA4A-460B-B502-EFF088CFA58B}"/>
                  </a:ext>
                </a:extLst>
              </p:cNvPr>
              <p:cNvSpPr>
                <a:spLocks/>
              </p:cNvSpPr>
              <p:nvPr/>
            </p:nvSpPr>
            <p:spPr bwMode="auto">
              <a:xfrm>
                <a:off x="4698329" y="1908274"/>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30" name="Freeform 42">
                <a:extLst>
                  <a:ext uri="{FF2B5EF4-FFF2-40B4-BE49-F238E27FC236}">
                    <a16:creationId xmlns:a16="http://schemas.microsoft.com/office/drawing/2014/main" id="{3DF6633F-41CD-4FF5-A27A-6F5791BA81F6}"/>
                  </a:ext>
                </a:extLst>
              </p:cNvPr>
              <p:cNvSpPr>
                <a:spLocks/>
              </p:cNvSpPr>
              <p:nvPr/>
            </p:nvSpPr>
            <p:spPr bwMode="auto">
              <a:xfrm>
                <a:off x="4704228" y="1908274"/>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31" name="Freeform 43">
                <a:extLst>
                  <a:ext uri="{FF2B5EF4-FFF2-40B4-BE49-F238E27FC236}">
                    <a16:creationId xmlns:a16="http://schemas.microsoft.com/office/drawing/2014/main" id="{F04F4A9E-C9D9-4EC3-AA6F-6C185D8BB376}"/>
                  </a:ext>
                </a:extLst>
              </p:cNvPr>
              <p:cNvSpPr>
                <a:spLocks/>
              </p:cNvSpPr>
              <p:nvPr/>
            </p:nvSpPr>
            <p:spPr bwMode="auto">
              <a:xfrm>
                <a:off x="4708161" y="1908274"/>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32" name="Freeform 44">
                <a:extLst>
                  <a:ext uri="{FF2B5EF4-FFF2-40B4-BE49-F238E27FC236}">
                    <a16:creationId xmlns:a16="http://schemas.microsoft.com/office/drawing/2014/main" id="{2C1887C7-27CC-41FF-ADA2-9628FBFA2F5D}"/>
                  </a:ext>
                </a:extLst>
              </p:cNvPr>
              <p:cNvSpPr>
                <a:spLocks/>
              </p:cNvSpPr>
              <p:nvPr/>
            </p:nvSpPr>
            <p:spPr bwMode="auto">
              <a:xfrm>
                <a:off x="4725861" y="190961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33" name="Freeform 45">
                <a:extLst>
                  <a:ext uri="{FF2B5EF4-FFF2-40B4-BE49-F238E27FC236}">
                    <a16:creationId xmlns:a16="http://schemas.microsoft.com/office/drawing/2014/main" id="{EAF2E06B-22C9-44D6-AFB8-BC89D969EE49}"/>
                  </a:ext>
                </a:extLst>
              </p:cNvPr>
              <p:cNvSpPr>
                <a:spLocks/>
              </p:cNvSpPr>
              <p:nvPr/>
            </p:nvSpPr>
            <p:spPr bwMode="auto">
              <a:xfrm>
                <a:off x="4729794" y="190961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34" name="Freeform 46">
                <a:extLst>
                  <a:ext uri="{FF2B5EF4-FFF2-40B4-BE49-F238E27FC236}">
                    <a16:creationId xmlns:a16="http://schemas.microsoft.com/office/drawing/2014/main" id="{CAB2C037-A828-4F39-B719-8207E35D4808}"/>
                  </a:ext>
                </a:extLst>
              </p:cNvPr>
              <p:cNvSpPr>
                <a:spLocks/>
              </p:cNvSpPr>
              <p:nvPr/>
            </p:nvSpPr>
            <p:spPr bwMode="auto">
              <a:xfrm>
                <a:off x="4733727" y="1909618"/>
                <a:ext cx="393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35" name="Freeform 47">
                <a:extLst>
                  <a:ext uri="{FF2B5EF4-FFF2-40B4-BE49-F238E27FC236}">
                    <a16:creationId xmlns:a16="http://schemas.microsoft.com/office/drawing/2014/main" id="{3F734612-77C1-43B2-8D85-A8F4B86F7B81}"/>
                  </a:ext>
                </a:extLst>
              </p:cNvPr>
              <p:cNvSpPr>
                <a:spLocks/>
              </p:cNvSpPr>
              <p:nvPr/>
            </p:nvSpPr>
            <p:spPr bwMode="auto">
              <a:xfrm>
                <a:off x="4739626" y="1909618"/>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36" name="Freeform 48">
                <a:extLst>
                  <a:ext uri="{FF2B5EF4-FFF2-40B4-BE49-F238E27FC236}">
                    <a16:creationId xmlns:a16="http://schemas.microsoft.com/office/drawing/2014/main" id="{21CC06FA-9EB9-43F4-A678-8130515B45DD}"/>
                  </a:ext>
                </a:extLst>
              </p:cNvPr>
              <p:cNvSpPr>
                <a:spLocks/>
              </p:cNvSpPr>
              <p:nvPr/>
            </p:nvSpPr>
            <p:spPr bwMode="auto">
              <a:xfrm>
                <a:off x="4743559" y="1910960"/>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37" name="Freeform 49">
                <a:extLst>
                  <a:ext uri="{FF2B5EF4-FFF2-40B4-BE49-F238E27FC236}">
                    <a16:creationId xmlns:a16="http://schemas.microsoft.com/office/drawing/2014/main" id="{8FBBC9CB-4577-4236-BAB9-5E4EF6F9A635}"/>
                  </a:ext>
                </a:extLst>
              </p:cNvPr>
              <p:cNvSpPr>
                <a:spLocks/>
              </p:cNvSpPr>
              <p:nvPr/>
            </p:nvSpPr>
            <p:spPr bwMode="auto">
              <a:xfrm>
                <a:off x="4749459" y="1910960"/>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38" name="Freeform 50">
                <a:extLst>
                  <a:ext uri="{FF2B5EF4-FFF2-40B4-BE49-F238E27FC236}">
                    <a16:creationId xmlns:a16="http://schemas.microsoft.com/office/drawing/2014/main" id="{EDE2279A-08BF-4B37-B14D-DC2CE431282A}"/>
                  </a:ext>
                </a:extLst>
              </p:cNvPr>
              <p:cNvSpPr>
                <a:spLocks/>
              </p:cNvSpPr>
              <p:nvPr/>
            </p:nvSpPr>
            <p:spPr bwMode="auto">
              <a:xfrm>
                <a:off x="4753392" y="1910960"/>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39" name="Freeform 51">
                <a:extLst>
                  <a:ext uri="{FF2B5EF4-FFF2-40B4-BE49-F238E27FC236}">
                    <a16:creationId xmlns:a16="http://schemas.microsoft.com/office/drawing/2014/main" id="{49FC1220-1A9E-4EB3-9176-B7D6B0B1D184}"/>
                  </a:ext>
                </a:extLst>
              </p:cNvPr>
              <p:cNvSpPr>
                <a:spLocks/>
              </p:cNvSpPr>
              <p:nvPr/>
            </p:nvSpPr>
            <p:spPr bwMode="auto">
              <a:xfrm>
                <a:off x="4759291" y="1910960"/>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40" name="Freeform 52">
                <a:extLst>
                  <a:ext uri="{FF2B5EF4-FFF2-40B4-BE49-F238E27FC236}">
                    <a16:creationId xmlns:a16="http://schemas.microsoft.com/office/drawing/2014/main" id="{424DBBD0-4E54-4751-9259-70A8E9928330}"/>
                  </a:ext>
                </a:extLst>
              </p:cNvPr>
              <p:cNvSpPr>
                <a:spLocks/>
              </p:cNvSpPr>
              <p:nvPr/>
            </p:nvSpPr>
            <p:spPr bwMode="auto">
              <a:xfrm>
                <a:off x="4763224" y="1910960"/>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41" name="Freeform 53">
                <a:extLst>
                  <a:ext uri="{FF2B5EF4-FFF2-40B4-BE49-F238E27FC236}">
                    <a16:creationId xmlns:a16="http://schemas.microsoft.com/office/drawing/2014/main" id="{A47AD9FF-6775-4083-BFFA-98DE0CC014E3}"/>
                  </a:ext>
                </a:extLst>
              </p:cNvPr>
              <p:cNvSpPr>
                <a:spLocks/>
              </p:cNvSpPr>
              <p:nvPr/>
            </p:nvSpPr>
            <p:spPr bwMode="auto">
              <a:xfrm>
                <a:off x="4767157" y="1912304"/>
                <a:ext cx="393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42" name="Freeform 54">
                <a:extLst>
                  <a:ext uri="{FF2B5EF4-FFF2-40B4-BE49-F238E27FC236}">
                    <a16:creationId xmlns:a16="http://schemas.microsoft.com/office/drawing/2014/main" id="{F491C0BF-EE4B-4A17-9718-8E7A37DB4E55}"/>
                  </a:ext>
                </a:extLst>
              </p:cNvPr>
              <p:cNvSpPr>
                <a:spLocks/>
              </p:cNvSpPr>
              <p:nvPr/>
            </p:nvSpPr>
            <p:spPr bwMode="auto">
              <a:xfrm>
                <a:off x="4773057" y="1912304"/>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43" name="Freeform 55">
                <a:extLst>
                  <a:ext uri="{FF2B5EF4-FFF2-40B4-BE49-F238E27FC236}">
                    <a16:creationId xmlns:a16="http://schemas.microsoft.com/office/drawing/2014/main" id="{C53DED43-5B81-4254-ADFB-09FE6A9A7F40}"/>
                  </a:ext>
                </a:extLst>
              </p:cNvPr>
              <p:cNvSpPr>
                <a:spLocks/>
              </p:cNvSpPr>
              <p:nvPr/>
            </p:nvSpPr>
            <p:spPr bwMode="auto">
              <a:xfrm>
                <a:off x="4776990" y="1912304"/>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44" name="Freeform 56">
                <a:extLst>
                  <a:ext uri="{FF2B5EF4-FFF2-40B4-BE49-F238E27FC236}">
                    <a16:creationId xmlns:a16="http://schemas.microsoft.com/office/drawing/2014/main" id="{05B00BF9-62D5-4E1A-B8A5-5432689D0175}"/>
                  </a:ext>
                </a:extLst>
              </p:cNvPr>
              <p:cNvSpPr>
                <a:spLocks/>
              </p:cNvSpPr>
              <p:nvPr/>
            </p:nvSpPr>
            <p:spPr bwMode="auto">
              <a:xfrm>
                <a:off x="4782889" y="1912304"/>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45" name="Freeform 57">
                <a:extLst>
                  <a:ext uri="{FF2B5EF4-FFF2-40B4-BE49-F238E27FC236}">
                    <a16:creationId xmlns:a16="http://schemas.microsoft.com/office/drawing/2014/main" id="{D7A3F4AB-4743-4840-84AA-9C60FAFE0CC6}"/>
                  </a:ext>
                </a:extLst>
              </p:cNvPr>
              <p:cNvSpPr>
                <a:spLocks/>
              </p:cNvSpPr>
              <p:nvPr/>
            </p:nvSpPr>
            <p:spPr bwMode="auto">
              <a:xfrm>
                <a:off x="4784856" y="1913647"/>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46" name="Freeform 58">
                <a:extLst>
                  <a:ext uri="{FF2B5EF4-FFF2-40B4-BE49-F238E27FC236}">
                    <a16:creationId xmlns:a16="http://schemas.microsoft.com/office/drawing/2014/main" id="{36D6E7E1-0E2C-4D02-A8D1-1E4B0AA20AC8}"/>
                  </a:ext>
                </a:extLst>
              </p:cNvPr>
              <p:cNvSpPr>
                <a:spLocks/>
              </p:cNvSpPr>
              <p:nvPr/>
            </p:nvSpPr>
            <p:spPr bwMode="auto">
              <a:xfrm>
                <a:off x="4788790" y="1913647"/>
                <a:ext cx="590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0" y="0"/>
                      <a:pt x="1" y="0"/>
                      <a:pt x="2"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47" name="Freeform 59">
                <a:extLst>
                  <a:ext uri="{FF2B5EF4-FFF2-40B4-BE49-F238E27FC236}">
                    <a16:creationId xmlns:a16="http://schemas.microsoft.com/office/drawing/2014/main" id="{03E8440B-E8DC-482F-A39A-4E491530E3F9}"/>
                  </a:ext>
                </a:extLst>
              </p:cNvPr>
              <p:cNvSpPr>
                <a:spLocks/>
              </p:cNvSpPr>
              <p:nvPr/>
            </p:nvSpPr>
            <p:spPr bwMode="auto">
              <a:xfrm>
                <a:off x="4796656" y="1913647"/>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48" name="Freeform 60">
                <a:extLst>
                  <a:ext uri="{FF2B5EF4-FFF2-40B4-BE49-F238E27FC236}">
                    <a16:creationId xmlns:a16="http://schemas.microsoft.com/office/drawing/2014/main" id="{2C692DDE-9B31-4B99-ADD2-DA0A2AD99C7F}"/>
                  </a:ext>
                </a:extLst>
              </p:cNvPr>
              <p:cNvSpPr>
                <a:spLocks/>
              </p:cNvSpPr>
              <p:nvPr/>
            </p:nvSpPr>
            <p:spPr bwMode="auto">
              <a:xfrm>
                <a:off x="4798622" y="1913647"/>
                <a:ext cx="1967" cy="2686"/>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49" name="Freeform 61">
                <a:extLst>
                  <a:ext uri="{FF2B5EF4-FFF2-40B4-BE49-F238E27FC236}">
                    <a16:creationId xmlns:a16="http://schemas.microsoft.com/office/drawing/2014/main" id="{325FB9EB-51FB-4C48-A9EE-619DB9163823}"/>
                  </a:ext>
                </a:extLst>
              </p:cNvPr>
              <p:cNvSpPr>
                <a:spLocks/>
              </p:cNvSpPr>
              <p:nvPr/>
            </p:nvSpPr>
            <p:spPr bwMode="auto">
              <a:xfrm>
                <a:off x="4804522" y="1916333"/>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50" name="Freeform 62">
                <a:extLst>
                  <a:ext uri="{FF2B5EF4-FFF2-40B4-BE49-F238E27FC236}">
                    <a16:creationId xmlns:a16="http://schemas.microsoft.com/office/drawing/2014/main" id="{628D67CA-F8FA-4CBE-A0AF-EE2E9CDD9743}"/>
                  </a:ext>
                </a:extLst>
              </p:cNvPr>
              <p:cNvSpPr>
                <a:spLocks/>
              </p:cNvSpPr>
              <p:nvPr/>
            </p:nvSpPr>
            <p:spPr bwMode="auto">
              <a:xfrm>
                <a:off x="4806488" y="1916333"/>
                <a:ext cx="5900"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51" name="Freeform 63">
                <a:extLst>
                  <a:ext uri="{FF2B5EF4-FFF2-40B4-BE49-F238E27FC236}">
                    <a16:creationId xmlns:a16="http://schemas.microsoft.com/office/drawing/2014/main" id="{83C71AF0-8D07-4492-B87D-D899C355590B}"/>
                  </a:ext>
                </a:extLst>
              </p:cNvPr>
              <p:cNvSpPr>
                <a:spLocks/>
              </p:cNvSpPr>
              <p:nvPr/>
            </p:nvSpPr>
            <p:spPr bwMode="auto">
              <a:xfrm>
                <a:off x="4812388" y="1916333"/>
                <a:ext cx="3933" cy="134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0"/>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52" name="Freeform 64">
                <a:extLst>
                  <a:ext uri="{FF2B5EF4-FFF2-40B4-BE49-F238E27FC236}">
                    <a16:creationId xmlns:a16="http://schemas.microsoft.com/office/drawing/2014/main" id="{1EC511C6-D3BF-45D6-9C64-DDD0C482B3D2}"/>
                  </a:ext>
                </a:extLst>
              </p:cNvPr>
              <p:cNvSpPr>
                <a:spLocks/>
              </p:cNvSpPr>
              <p:nvPr/>
            </p:nvSpPr>
            <p:spPr bwMode="auto">
              <a:xfrm>
                <a:off x="4818287" y="1917677"/>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53" name="Freeform 65">
                <a:extLst>
                  <a:ext uri="{FF2B5EF4-FFF2-40B4-BE49-F238E27FC236}">
                    <a16:creationId xmlns:a16="http://schemas.microsoft.com/office/drawing/2014/main" id="{2E20F575-2857-480C-910D-E9C1F39DF34B}"/>
                  </a:ext>
                </a:extLst>
              </p:cNvPr>
              <p:cNvSpPr>
                <a:spLocks/>
              </p:cNvSpPr>
              <p:nvPr/>
            </p:nvSpPr>
            <p:spPr bwMode="auto">
              <a:xfrm>
                <a:off x="4820254" y="1917677"/>
                <a:ext cx="9833" cy="1344"/>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2" y="0"/>
                      <a:pt x="3" y="0"/>
                      <a:pt x="4" y="1"/>
                    </a:cubicBezTo>
                    <a:cubicBezTo>
                      <a:pt x="3" y="0"/>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54" name="Freeform 66">
                <a:extLst>
                  <a:ext uri="{FF2B5EF4-FFF2-40B4-BE49-F238E27FC236}">
                    <a16:creationId xmlns:a16="http://schemas.microsoft.com/office/drawing/2014/main" id="{829AA507-10C9-42B1-A0B2-973BE16CBE9D}"/>
                  </a:ext>
                </a:extLst>
              </p:cNvPr>
              <p:cNvSpPr>
                <a:spLocks/>
              </p:cNvSpPr>
              <p:nvPr/>
            </p:nvSpPr>
            <p:spPr bwMode="auto">
              <a:xfrm>
                <a:off x="4830086" y="1919019"/>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55" name="Freeform 67">
                <a:extLst>
                  <a:ext uri="{FF2B5EF4-FFF2-40B4-BE49-F238E27FC236}">
                    <a16:creationId xmlns:a16="http://schemas.microsoft.com/office/drawing/2014/main" id="{0238C989-64F2-4FDA-81A9-89547A425162}"/>
                  </a:ext>
                </a:extLst>
              </p:cNvPr>
              <p:cNvSpPr>
                <a:spLocks/>
              </p:cNvSpPr>
              <p:nvPr/>
            </p:nvSpPr>
            <p:spPr bwMode="auto">
              <a:xfrm>
                <a:off x="4834019" y="1919019"/>
                <a:ext cx="393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56" name="Freeform 68">
                <a:extLst>
                  <a:ext uri="{FF2B5EF4-FFF2-40B4-BE49-F238E27FC236}">
                    <a16:creationId xmlns:a16="http://schemas.microsoft.com/office/drawing/2014/main" id="{2CF8A9D6-63EF-4CE2-97AA-7C48126148CC}"/>
                  </a:ext>
                </a:extLst>
              </p:cNvPr>
              <p:cNvSpPr>
                <a:spLocks/>
              </p:cNvSpPr>
              <p:nvPr/>
            </p:nvSpPr>
            <p:spPr bwMode="auto">
              <a:xfrm>
                <a:off x="4837952" y="1919019"/>
                <a:ext cx="7866" cy="1344"/>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2" y="0"/>
                      <a:pt x="3" y="1"/>
                      <a:pt x="4" y="1"/>
                    </a:cubicBezTo>
                    <a:cubicBezTo>
                      <a:pt x="3" y="1"/>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57" name="Freeform 69">
                <a:extLst>
                  <a:ext uri="{FF2B5EF4-FFF2-40B4-BE49-F238E27FC236}">
                    <a16:creationId xmlns:a16="http://schemas.microsoft.com/office/drawing/2014/main" id="{5C99B1AE-A269-49C4-B0F1-B1256F7FB916}"/>
                  </a:ext>
                </a:extLst>
              </p:cNvPr>
              <p:cNvSpPr>
                <a:spLocks/>
              </p:cNvSpPr>
              <p:nvPr/>
            </p:nvSpPr>
            <p:spPr bwMode="auto">
              <a:xfrm>
                <a:off x="4845818" y="1920363"/>
                <a:ext cx="590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58" name="Freeform 70">
                <a:extLst>
                  <a:ext uri="{FF2B5EF4-FFF2-40B4-BE49-F238E27FC236}">
                    <a16:creationId xmlns:a16="http://schemas.microsoft.com/office/drawing/2014/main" id="{5A82C77D-D58E-440F-93D3-65448AE51421}"/>
                  </a:ext>
                </a:extLst>
              </p:cNvPr>
              <p:cNvSpPr>
                <a:spLocks/>
              </p:cNvSpPr>
              <p:nvPr/>
            </p:nvSpPr>
            <p:spPr bwMode="auto">
              <a:xfrm>
                <a:off x="4851718" y="1920363"/>
                <a:ext cx="1967" cy="2686"/>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0"/>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59" name="Freeform 71">
                <a:extLst>
                  <a:ext uri="{FF2B5EF4-FFF2-40B4-BE49-F238E27FC236}">
                    <a16:creationId xmlns:a16="http://schemas.microsoft.com/office/drawing/2014/main" id="{E425CBAF-E0D7-401F-8012-E39E06CA3B6B}"/>
                  </a:ext>
                </a:extLst>
              </p:cNvPr>
              <p:cNvSpPr>
                <a:spLocks/>
              </p:cNvSpPr>
              <p:nvPr/>
            </p:nvSpPr>
            <p:spPr bwMode="auto">
              <a:xfrm>
                <a:off x="4853684" y="1923049"/>
                <a:ext cx="7866"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0" name="Freeform 72">
                <a:extLst>
                  <a:ext uri="{FF2B5EF4-FFF2-40B4-BE49-F238E27FC236}">
                    <a16:creationId xmlns:a16="http://schemas.microsoft.com/office/drawing/2014/main" id="{FAA523A3-7134-4D13-9A58-D7CBFCAD39F0}"/>
                  </a:ext>
                </a:extLst>
              </p:cNvPr>
              <p:cNvSpPr>
                <a:spLocks/>
              </p:cNvSpPr>
              <p:nvPr/>
            </p:nvSpPr>
            <p:spPr bwMode="auto">
              <a:xfrm>
                <a:off x="4861551" y="1923049"/>
                <a:ext cx="19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1" name="Freeform 73">
                <a:extLst>
                  <a:ext uri="{FF2B5EF4-FFF2-40B4-BE49-F238E27FC236}">
                    <a16:creationId xmlns:a16="http://schemas.microsoft.com/office/drawing/2014/main" id="{50B1FEE6-9FC0-4821-9A29-C9597ED10098}"/>
                  </a:ext>
                </a:extLst>
              </p:cNvPr>
              <p:cNvSpPr>
                <a:spLocks/>
              </p:cNvSpPr>
              <p:nvPr/>
            </p:nvSpPr>
            <p:spPr bwMode="auto">
              <a:xfrm>
                <a:off x="4863518" y="1923049"/>
                <a:ext cx="1967" cy="134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2" name="Freeform 74">
                <a:extLst>
                  <a:ext uri="{FF2B5EF4-FFF2-40B4-BE49-F238E27FC236}">
                    <a16:creationId xmlns:a16="http://schemas.microsoft.com/office/drawing/2014/main" id="{71FF547B-9FAB-4D7A-A767-A77C7701F3AE}"/>
                  </a:ext>
                </a:extLst>
              </p:cNvPr>
              <p:cNvSpPr>
                <a:spLocks noEditPoints="1"/>
              </p:cNvSpPr>
              <p:nvPr/>
            </p:nvSpPr>
            <p:spPr bwMode="auto">
              <a:xfrm>
                <a:off x="4352220" y="1924392"/>
                <a:ext cx="527030" cy="1344"/>
              </a:xfrm>
              <a:custGeom>
                <a:avLst/>
                <a:gdLst>
                  <a:gd name="T0" fmla="*/ 0 w 221"/>
                  <a:gd name="T1" fmla="*/ 1 h 1"/>
                  <a:gd name="T2" fmla="*/ 0 w 221"/>
                  <a:gd name="T3" fmla="*/ 1 h 1"/>
                  <a:gd name="T4" fmla="*/ 0 w 221"/>
                  <a:gd name="T5" fmla="*/ 1 h 1"/>
                  <a:gd name="T6" fmla="*/ 216 w 221"/>
                  <a:gd name="T7" fmla="*/ 0 h 1"/>
                  <a:gd name="T8" fmla="*/ 221 w 221"/>
                  <a:gd name="T9" fmla="*/ 1 h 1"/>
                  <a:gd name="T10" fmla="*/ 216 w 221"/>
                  <a:gd name="T11" fmla="*/ 0 h 1"/>
                </a:gdLst>
                <a:ahLst/>
                <a:cxnLst>
                  <a:cxn ang="0">
                    <a:pos x="T0" y="T1"/>
                  </a:cxn>
                  <a:cxn ang="0">
                    <a:pos x="T2" y="T3"/>
                  </a:cxn>
                  <a:cxn ang="0">
                    <a:pos x="T4" y="T5"/>
                  </a:cxn>
                  <a:cxn ang="0">
                    <a:pos x="T6" y="T7"/>
                  </a:cxn>
                  <a:cxn ang="0">
                    <a:pos x="T8" y="T9"/>
                  </a:cxn>
                  <a:cxn ang="0">
                    <a:pos x="T10" y="T11"/>
                  </a:cxn>
                </a:cxnLst>
                <a:rect l="0" t="0" r="r" b="b"/>
                <a:pathLst>
                  <a:path w="221" h="1">
                    <a:moveTo>
                      <a:pt x="0" y="1"/>
                    </a:moveTo>
                    <a:cubicBezTo>
                      <a:pt x="0" y="1"/>
                      <a:pt x="0" y="1"/>
                      <a:pt x="0" y="1"/>
                    </a:cubicBezTo>
                    <a:cubicBezTo>
                      <a:pt x="0" y="1"/>
                      <a:pt x="0" y="1"/>
                      <a:pt x="0" y="1"/>
                    </a:cubicBezTo>
                    <a:moveTo>
                      <a:pt x="216" y="0"/>
                    </a:moveTo>
                    <a:cubicBezTo>
                      <a:pt x="217" y="0"/>
                      <a:pt x="219" y="1"/>
                      <a:pt x="221" y="1"/>
                    </a:cubicBezTo>
                    <a:cubicBezTo>
                      <a:pt x="219" y="1"/>
                      <a:pt x="217" y="0"/>
                      <a:pt x="2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3" name="Freeform 75">
                <a:extLst>
                  <a:ext uri="{FF2B5EF4-FFF2-40B4-BE49-F238E27FC236}">
                    <a16:creationId xmlns:a16="http://schemas.microsoft.com/office/drawing/2014/main" id="{133824EB-27C3-475F-B459-2B67922B476F}"/>
                  </a:ext>
                </a:extLst>
              </p:cNvPr>
              <p:cNvSpPr>
                <a:spLocks noEditPoints="1"/>
              </p:cNvSpPr>
              <p:nvPr/>
            </p:nvSpPr>
            <p:spPr bwMode="auto">
              <a:xfrm>
                <a:off x="4334521" y="1925736"/>
                <a:ext cx="562427" cy="2686"/>
              </a:xfrm>
              <a:custGeom>
                <a:avLst/>
                <a:gdLst>
                  <a:gd name="T0" fmla="*/ 1 w 236"/>
                  <a:gd name="T1" fmla="*/ 2 h 2"/>
                  <a:gd name="T2" fmla="*/ 0 w 236"/>
                  <a:gd name="T3" fmla="*/ 2 h 2"/>
                  <a:gd name="T4" fmla="*/ 1 w 236"/>
                  <a:gd name="T5" fmla="*/ 2 h 2"/>
                  <a:gd name="T6" fmla="*/ 2 w 236"/>
                  <a:gd name="T7" fmla="*/ 1 h 2"/>
                  <a:gd name="T8" fmla="*/ 2 w 236"/>
                  <a:gd name="T9" fmla="*/ 1 h 2"/>
                  <a:gd name="T10" fmla="*/ 2 w 236"/>
                  <a:gd name="T11" fmla="*/ 1 h 2"/>
                  <a:gd name="T12" fmla="*/ 5 w 236"/>
                  <a:gd name="T13" fmla="*/ 1 h 2"/>
                  <a:gd name="T14" fmla="*/ 5 w 236"/>
                  <a:gd name="T15" fmla="*/ 1 h 2"/>
                  <a:gd name="T16" fmla="*/ 5 w 236"/>
                  <a:gd name="T17" fmla="*/ 1 h 2"/>
                  <a:gd name="T18" fmla="*/ 7 w 236"/>
                  <a:gd name="T19" fmla="*/ 0 h 2"/>
                  <a:gd name="T20" fmla="*/ 7 w 236"/>
                  <a:gd name="T21" fmla="*/ 0 h 2"/>
                  <a:gd name="T22" fmla="*/ 7 w 236"/>
                  <a:gd name="T23" fmla="*/ 0 h 2"/>
                  <a:gd name="T24" fmla="*/ 229 w 236"/>
                  <a:gd name="T25" fmla="*/ 0 h 2"/>
                  <a:gd name="T26" fmla="*/ 236 w 236"/>
                  <a:gd name="T27" fmla="*/ 2 h 2"/>
                  <a:gd name="T28" fmla="*/ 229 w 236"/>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6" h="2">
                    <a:moveTo>
                      <a:pt x="1" y="2"/>
                    </a:moveTo>
                    <a:cubicBezTo>
                      <a:pt x="1" y="2"/>
                      <a:pt x="0" y="2"/>
                      <a:pt x="0" y="2"/>
                    </a:cubicBezTo>
                    <a:cubicBezTo>
                      <a:pt x="0" y="2"/>
                      <a:pt x="1" y="2"/>
                      <a:pt x="1" y="2"/>
                    </a:cubicBezTo>
                    <a:moveTo>
                      <a:pt x="2" y="1"/>
                    </a:moveTo>
                    <a:cubicBezTo>
                      <a:pt x="2" y="1"/>
                      <a:pt x="2" y="1"/>
                      <a:pt x="2" y="1"/>
                    </a:cubicBezTo>
                    <a:cubicBezTo>
                      <a:pt x="2" y="1"/>
                      <a:pt x="2" y="1"/>
                      <a:pt x="2" y="1"/>
                    </a:cubicBezTo>
                    <a:moveTo>
                      <a:pt x="5" y="1"/>
                    </a:moveTo>
                    <a:cubicBezTo>
                      <a:pt x="5" y="1"/>
                      <a:pt x="5" y="1"/>
                      <a:pt x="5" y="1"/>
                    </a:cubicBezTo>
                    <a:cubicBezTo>
                      <a:pt x="5" y="1"/>
                      <a:pt x="5" y="1"/>
                      <a:pt x="5" y="1"/>
                    </a:cubicBezTo>
                    <a:moveTo>
                      <a:pt x="7" y="0"/>
                    </a:moveTo>
                    <a:cubicBezTo>
                      <a:pt x="7" y="0"/>
                      <a:pt x="7" y="0"/>
                      <a:pt x="7" y="0"/>
                    </a:cubicBezTo>
                    <a:cubicBezTo>
                      <a:pt x="7" y="0"/>
                      <a:pt x="7" y="0"/>
                      <a:pt x="7" y="0"/>
                    </a:cubicBezTo>
                    <a:moveTo>
                      <a:pt x="229" y="0"/>
                    </a:moveTo>
                    <a:cubicBezTo>
                      <a:pt x="231" y="1"/>
                      <a:pt x="234" y="1"/>
                      <a:pt x="236" y="2"/>
                    </a:cubicBezTo>
                    <a:cubicBezTo>
                      <a:pt x="234" y="1"/>
                      <a:pt x="231" y="1"/>
                      <a:pt x="2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4" name="Freeform 76">
                <a:extLst>
                  <a:ext uri="{FF2B5EF4-FFF2-40B4-BE49-F238E27FC236}">
                    <a16:creationId xmlns:a16="http://schemas.microsoft.com/office/drawing/2014/main" id="{C5CE851D-859B-430E-8DF1-97B197892991}"/>
                  </a:ext>
                </a:extLst>
              </p:cNvPr>
              <p:cNvSpPr>
                <a:spLocks noEditPoints="1"/>
              </p:cNvSpPr>
              <p:nvPr/>
            </p:nvSpPr>
            <p:spPr bwMode="auto">
              <a:xfrm>
                <a:off x="4324689" y="1928422"/>
                <a:ext cx="584060" cy="2686"/>
              </a:xfrm>
              <a:custGeom>
                <a:avLst/>
                <a:gdLst>
                  <a:gd name="T0" fmla="*/ 0 w 245"/>
                  <a:gd name="T1" fmla="*/ 1 h 1"/>
                  <a:gd name="T2" fmla="*/ 0 w 245"/>
                  <a:gd name="T3" fmla="*/ 1 h 1"/>
                  <a:gd name="T4" fmla="*/ 0 w 245"/>
                  <a:gd name="T5" fmla="*/ 1 h 1"/>
                  <a:gd name="T6" fmla="*/ 1 w 245"/>
                  <a:gd name="T7" fmla="*/ 1 h 1"/>
                  <a:gd name="T8" fmla="*/ 1 w 245"/>
                  <a:gd name="T9" fmla="*/ 1 h 1"/>
                  <a:gd name="T10" fmla="*/ 1 w 245"/>
                  <a:gd name="T11" fmla="*/ 1 h 1"/>
                  <a:gd name="T12" fmla="*/ 3 w 245"/>
                  <a:gd name="T13" fmla="*/ 0 h 1"/>
                  <a:gd name="T14" fmla="*/ 3 w 245"/>
                  <a:gd name="T15" fmla="*/ 0 h 1"/>
                  <a:gd name="T16" fmla="*/ 3 w 245"/>
                  <a:gd name="T17" fmla="*/ 0 h 1"/>
                  <a:gd name="T18" fmla="*/ 240 w 245"/>
                  <a:gd name="T19" fmla="*/ 0 h 1"/>
                  <a:gd name="T20" fmla="*/ 245 w 245"/>
                  <a:gd name="T21" fmla="*/ 1 h 1"/>
                  <a:gd name="T22" fmla="*/ 240 w 245"/>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1">
                    <a:moveTo>
                      <a:pt x="0" y="1"/>
                    </a:moveTo>
                    <a:cubicBezTo>
                      <a:pt x="0" y="1"/>
                      <a:pt x="0" y="1"/>
                      <a:pt x="0" y="1"/>
                    </a:cubicBezTo>
                    <a:cubicBezTo>
                      <a:pt x="0" y="1"/>
                      <a:pt x="0" y="1"/>
                      <a:pt x="0" y="1"/>
                    </a:cubicBezTo>
                    <a:moveTo>
                      <a:pt x="1" y="1"/>
                    </a:moveTo>
                    <a:cubicBezTo>
                      <a:pt x="1" y="1"/>
                      <a:pt x="1" y="1"/>
                      <a:pt x="1" y="1"/>
                    </a:cubicBezTo>
                    <a:cubicBezTo>
                      <a:pt x="1" y="1"/>
                      <a:pt x="1" y="1"/>
                      <a:pt x="1" y="1"/>
                    </a:cubicBezTo>
                    <a:moveTo>
                      <a:pt x="3" y="0"/>
                    </a:moveTo>
                    <a:cubicBezTo>
                      <a:pt x="3" y="0"/>
                      <a:pt x="3" y="0"/>
                      <a:pt x="3" y="0"/>
                    </a:cubicBezTo>
                    <a:cubicBezTo>
                      <a:pt x="3" y="0"/>
                      <a:pt x="3" y="0"/>
                      <a:pt x="3" y="0"/>
                    </a:cubicBezTo>
                    <a:moveTo>
                      <a:pt x="240" y="0"/>
                    </a:moveTo>
                    <a:cubicBezTo>
                      <a:pt x="242" y="0"/>
                      <a:pt x="244" y="1"/>
                      <a:pt x="245" y="1"/>
                    </a:cubicBezTo>
                    <a:cubicBezTo>
                      <a:pt x="244" y="1"/>
                      <a:pt x="242" y="0"/>
                      <a:pt x="2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5" name="Freeform 77">
                <a:extLst>
                  <a:ext uri="{FF2B5EF4-FFF2-40B4-BE49-F238E27FC236}">
                    <a16:creationId xmlns:a16="http://schemas.microsoft.com/office/drawing/2014/main" id="{7A4F60EE-10EF-4BF3-B8A7-40A13B2C49F8}"/>
                  </a:ext>
                </a:extLst>
              </p:cNvPr>
              <p:cNvSpPr>
                <a:spLocks noEditPoints="1"/>
              </p:cNvSpPr>
              <p:nvPr/>
            </p:nvSpPr>
            <p:spPr bwMode="auto">
              <a:xfrm>
                <a:off x="4310922" y="1931108"/>
                <a:ext cx="611591" cy="2686"/>
              </a:xfrm>
              <a:custGeom>
                <a:avLst/>
                <a:gdLst>
                  <a:gd name="T0" fmla="*/ 0 w 257"/>
                  <a:gd name="T1" fmla="*/ 2 h 2"/>
                  <a:gd name="T2" fmla="*/ 0 w 257"/>
                  <a:gd name="T3" fmla="*/ 2 h 2"/>
                  <a:gd name="T4" fmla="*/ 0 w 257"/>
                  <a:gd name="T5" fmla="*/ 2 h 2"/>
                  <a:gd name="T6" fmla="*/ 2 w 257"/>
                  <a:gd name="T7" fmla="*/ 1 h 2"/>
                  <a:gd name="T8" fmla="*/ 1 w 257"/>
                  <a:gd name="T9" fmla="*/ 2 h 2"/>
                  <a:gd name="T10" fmla="*/ 2 w 257"/>
                  <a:gd name="T11" fmla="*/ 1 h 2"/>
                  <a:gd name="T12" fmla="*/ 3 w 257"/>
                  <a:gd name="T13" fmla="*/ 1 h 2"/>
                  <a:gd name="T14" fmla="*/ 3 w 257"/>
                  <a:gd name="T15" fmla="*/ 1 h 2"/>
                  <a:gd name="T16" fmla="*/ 3 w 257"/>
                  <a:gd name="T17" fmla="*/ 1 h 2"/>
                  <a:gd name="T18" fmla="*/ 5 w 257"/>
                  <a:gd name="T19" fmla="*/ 1 h 2"/>
                  <a:gd name="T20" fmla="*/ 4 w 257"/>
                  <a:gd name="T21" fmla="*/ 1 h 2"/>
                  <a:gd name="T22" fmla="*/ 5 w 257"/>
                  <a:gd name="T23" fmla="*/ 1 h 2"/>
                  <a:gd name="T24" fmla="*/ 251 w 257"/>
                  <a:gd name="T25" fmla="*/ 0 h 2"/>
                  <a:gd name="T26" fmla="*/ 257 w 257"/>
                  <a:gd name="T27" fmla="*/ 2 h 2"/>
                  <a:gd name="T28" fmla="*/ 251 w 257"/>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7" h="2">
                    <a:moveTo>
                      <a:pt x="0" y="2"/>
                    </a:moveTo>
                    <a:cubicBezTo>
                      <a:pt x="0" y="2"/>
                      <a:pt x="0" y="2"/>
                      <a:pt x="0" y="2"/>
                    </a:cubicBezTo>
                    <a:cubicBezTo>
                      <a:pt x="0" y="2"/>
                      <a:pt x="0" y="2"/>
                      <a:pt x="0" y="2"/>
                    </a:cubicBezTo>
                    <a:moveTo>
                      <a:pt x="2" y="1"/>
                    </a:moveTo>
                    <a:cubicBezTo>
                      <a:pt x="1" y="2"/>
                      <a:pt x="1" y="2"/>
                      <a:pt x="1" y="2"/>
                    </a:cubicBezTo>
                    <a:cubicBezTo>
                      <a:pt x="1" y="2"/>
                      <a:pt x="1" y="2"/>
                      <a:pt x="2" y="1"/>
                    </a:cubicBezTo>
                    <a:moveTo>
                      <a:pt x="3" y="1"/>
                    </a:moveTo>
                    <a:cubicBezTo>
                      <a:pt x="3" y="1"/>
                      <a:pt x="3" y="1"/>
                      <a:pt x="3" y="1"/>
                    </a:cubicBezTo>
                    <a:cubicBezTo>
                      <a:pt x="3" y="1"/>
                      <a:pt x="3" y="1"/>
                      <a:pt x="3" y="1"/>
                    </a:cubicBezTo>
                    <a:moveTo>
                      <a:pt x="5" y="1"/>
                    </a:moveTo>
                    <a:cubicBezTo>
                      <a:pt x="5" y="1"/>
                      <a:pt x="4" y="1"/>
                      <a:pt x="4" y="1"/>
                    </a:cubicBezTo>
                    <a:cubicBezTo>
                      <a:pt x="4" y="1"/>
                      <a:pt x="5" y="1"/>
                      <a:pt x="5" y="1"/>
                    </a:cubicBezTo>
                    <a:moveTo>
                      <a:pt x="251" y="0"/>
                    </a:moveTo>
                    <a:cubicBezTo>
                      <a:pt x="253" y="1"/>
                      <a:pt x="255" y="2"/>
                      <a:pt x="257" y="2"/>
                    </a:cubicBezTo>
                    <a:cubicBezTo>
                      <a:pt x="255" y="2"/>
                      <a:pt x="253" y="1"/>
                      <a:pt x="2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6" name="Freeform 78">
                <a:extLst>
                  <a:ext uri="{FF2B5EF4-FFF2-40B4-BE49-F238E27FC236}">
                    <a16:creationId xmlns:a16="http://schemas.microsoft.com/office/drawing/2014/main" id="{DFAD35AF-E066-429B-8338-AA200A93B339}"/>
                  </a:ext>
                </a:extLst>
              </p:cNvPr>
              <p:cNvSpPr>
                <a:spLocks noEditPoints="1"/>
              </p:cNvSpPr>
              <p:nvPr/>
            </p:nvSpPr>
            <p:spPr bwMode="auto">
              <a:xfrm>
                <a:off x="4295190" y="1933795"/>
                <a:ext cx="639123" cy="2686"/>
              </a:xfrm>
              <a:custGeom>
                <a:avLst/>
                <a:gdLst>
                  <a:gd name="T0" fmla="*/ 1 w 268"/>
                  <a:gd name="T1" fmla="*/ 2 h 2"/>
                  <a:gd name="T2" fmla="*/ 0 w 268"/>
                  <a:gd name="T3" fmla="*/ 2 h 2"/>
                  <a:gd name="T4" fmla="*/ 1 w 268"/>
                  <a:gd name="T5" fmla="*/ 2 h 2"/>
                  <a:gd name="T6" fmla="*/ 2 w 268"/>
                  <a:gd name="T7" fmla="*/ 1 h 2"/>
                  <a:gd name="T8" fmla="*/ 1 w 268"/>
                  <a:gd name="T9" fmla="*/ 2 h 2"/>
                  <a:gd name="T10" fmla="*/ 2 w 268"/>
                  <a:gd name="T11" fmla="*/ 1 h 2"/>
                  <a:gd name="T12" fmla="*/ 4 w 268"/>
                  <a:gd name="T13" fmla="*/ 1 h 2"/>
                  <a:gd name="T14" fmla="*/ 3 w 268"/>
                  <a:gd name="T15" fmla="*/ 1 h 2"/>
                  <a:gd name="T16" fmla="*/ 4 w 268"/>
                  <a:gd name="T17" fmla="*/ 1 h 2"/>
                  <a:gd name="T18" fmla="*/ 5 w 268"/>
                  <a:gd name="T19" fmla="*/ 0 h 2"/>
                  <a:gd name="T20" fmla="*/ 4 w 268"/>
                  <a:gd name="T21" fmla="*/ 1 h 2"/>
                  <a:gd name="T22" fmla="*/ 5 w 268"/>
                  <a:gd name="T23" fmla="*/ 0 h 2"/>
                  <a:gd name="T24" fmla="*/ 263 w 268"/>
                  <a:gd name="T25" fmla="*/ 0 h 2"/>
                  <a:gd name="T26" fmla="*/ 268 w 268"/>
                  <a:gd name="T27" fmla="*/ 2 h 2"/>
                  <a:gd name="T28" fmla="*/ 263 w 268"/>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8" h="2">
                    <a:moveTo>
                      <a:pt x="1" y="2"/>
                    </a:moveTo>
                    <a:cubicBezTo>
                      <a:pt x="1" y="2"/>
                      <a:pt x="0" y="2"/>
                      <a:pt x="0" y="2"/>
                    </a:cubicBezTo>
                    <a:cubicBezTo>
                      <a:pt x="0" y="2"/>
                      <a:pt x="1" y="2"/>
                      <a:pt x="1" y="2"/>
                    </a:cubicBezTo>
                    <a:moveTo>
                      <a:pt x="2" y="1"/>
                    </a:moveTo>
                    <a:cubicBezTo>
                      <a:pt x="2" y="1"/>
                      <a:pt x="2" y="1"/>
                      <a:pt x="1" y="2"/>
                    </a:cubicBezTo>
                    <a:cubicBezTo>
                      <a:pt x="2" y="1"/>
                      <a:pt x="2" y="1"/>
                      <a:pt x="2" y="1"/>
                    </a:cubicBezTo>
                    <a:moveTo>
                      <a:pt x="4" y="1"/>
                    </a:moveTo>
                    <a:cubicBezTo>
                      <a:pt x="3" y="1"/>
                      <a:pt x="3" y="1"/>
                      <a:pt x="3" y="1"/>
                    </a:cubicBezTo>
                    <a:cubicBezTo>
                      <a:pt x="3" y="1"/>
                      <a:pt x="3" y="1"/>
                      <a:pt x="4" y="1"/>
                    </a:cubicBezTo>
                    <a:moveTo>
                      <a:pt x="5" y="0"/>
                    </a:moveTo>
                    <a:cubicBezTo>
                      <a:pt x="5" y="0"/>
                      <a:pt x="5" y="0"/>
                      <a:pt x="4" y="1"/>
                    </a:cubicBezTo>
                    <a:cubicBezTo>
                      <a:pt x="5" y="0"/>
                      <a:pt x="5" y="0"/>
                      <a:pt x="5" y="0"/>
                    </a:cubicBezTo>
                    <a:moveTo>
                      <a:pt x="263" y="0"/>
                    </a:moveTo>
                    <a:cubicBezTo>
                      <a:pt x="265" y="1"/>
                      <a:pt x="267" y="1"/>
                      <a:pt x="268" y="2"/>
                    </a:cubicBezTo>
                    <a:cubicBezTo>
                      <a:pt x="267" y="1"/>
                      <a:pt x="265" y="1"/>
                      <a:pt x="26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7" name="Freeform 79">
                <a:extLst>
                  <a:ext uri="{FF2B5EF4-FFF2-40B4-BE49-F238E27FC236}">
                    <a16:creationId xmlns:a16="http://schemas.microsoft.com/office/drawing/2014/main" id="{D88CC53D-1F3F-480D-AF9A-33A27BD6017C}"/>
                  </a:ext>
                </a:extLst>
              </p:cNvPr>
              <p:cNvSpPr>
                <a:spLocks noEditPoints="1"/>
              </p:cNvSpPr>
              <p:nvPr/>
            </p:nvSpPr>
            <p:spPr bwMode="auto">
              <a:xfrm>
                <a:off x="4283391" y="1936481"/>
                <a:ext cx="666654" cy="4030"/>
              </a:xfrm>
              <a:custGeom>
                <a:avLst/>
                <a:gdLst>
                  <a:gd name="T0" fmla="*/ 0 w 279"/>
                  <a:gd name="T1" fmla="*/ 2 h 2"/>
                  <a:gd name="T2" fmla="*/ 0 w 279"/>
                  <a:gd name="T3" fmla="*/ 2 h 2"/>
                  <a:gd name="T4" fmla="*/ 0 w 279"/>
                  <a:gd name="T5" fmla="*/ 2 h 2"/>
                  <a:gd name="T6" fmla="*/ 2 w 279"/>
                  <a:gd name="T7" fmla="*/ 1 h 2"/>
                  <a:gd name="T8" fmla="*/ 1 w 279"/>
                  <a:gd name="T9" fmla="*/ 2 h 2"/>
                  <a:gd name="T10" fmla="*/ 2 w 279"/>
                  <a:gd name="T11" fmla="*/ 1 h 2"/>
                  <a:gd name="T12" fmla="*/ 3 w 279"/>
                  <a:gd name="T13" fmla="*/ 1 h 2"/>
                  <a:gd name="T14" fmla="*/ 3 w 279"/>
                  <a:gd name="T15" fmla="*/ 1 h 2"/>
                  <a:gd name="T16" fmla="*/ 3 w 279"/>
                  <a:gd name="T17" fmla="*/ 1 h 2"/>
                  <a:gd name="T18" fmla="*/ 5 w 279"/>
                  <a:gd name="T19" fmla="*/ 0 h 2"/>
                  <a:gd name="T20" fmla="*/ 4 w 279"/>
                  <a:gd name="T21" fmla="*/ 0 h 2"/>
                  <a:gd name="T22" fmla="*/ 5 w 279"/>
                  <a:gd name="T23" fmla="*/ 0 h 2"/>
                  <a:gd name="T24" fmla="*/ 273 w 279"/>
                  <a:gd name="T25" fmla="*/ 0 h 2"/>
                  <a:gd name="T26" fmla="*/ 279 w 279"/>
                  <a:gd name="T27" fmla="*/ 2 h 2"/>
                  <a:gd name="T28" fmla="*/ 273 w 279"/>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9" h="2">
                    <a:moveTo>
                      <a:pt x="0" y="2"/>
                    </a:moveTo>
                    <a:cubicBezTo>
                      <a:pt x="0" y="2"/>
                      <a:pt x="0" y="2"/>
                      <a:pt x="0" y="2"/>
                    </a:cubicBezTo>
                    <a:cubicBezTo>
                      <a:pt x="0" y="2"/>
                      <a:pt x="0" y="2"/>
                      <a:pt x="0" y="2"/>
                    </a:cubicBezTo>
                    <a:moveTo>
                      <a:pt x="2" y="1"/>
                    </a:moveTo>
                    <a:cubicBezTo>
                      <a:pt x="1" y="1"/>
                      <a:pt x="1" y="1"/>
                      <a:pt x="1" y="2"/>
                    </a:cubicBezTo>
                    <a:cubicBezTo>
                      <a:pt x="1" y="1"/>
                      <a:pt x="1" y="1"/>
                      <a:pt x="2" y="1"/>
                    </a:cubicBezTo>
                    <a:moveTo>
                      <a:pt x="3" y="1"/>
                    </a:moveTo>
                    <a:cubicBezTo>
                      <a:pt x="3" y="1"/>
                      <a:pt x="3" y="1"/>
                      <a:pt x="3" y="1"/>
                    </a:cubicBezTo>
                    <a:cubicBezTo>
                      <a:pt x="3" y="1"/>
                      <a:pt x="3" y="1"/>
                      <a:pt x="3" y="1"/>
                    </a:cubicBezTo>
                    <a:moveTo>
                      <a:pt x="5" y="0"/>
                    </a:moveTo>
                    <a:cubicBezTo>
                      <a:pt x="4" y="0"/>
                      <a:pt x="4" y="0"/>
                      <a:pt x="4" y="0"/>
                    </a:cubicBezTo>
                    <a:cubicBezTo>
                      <a:pt x="4" y="0"/>
                      <a:pt x="4" y="0"/>
                      <a:pt x="5" y="0"/>
                    </a:cubicBezTo>
                    <a:moveTo>
                      <a:pt x="273" y="0"/>
                    </a:moveTo>
                    <a:cubicBezTo>
                      <a:pt x="275" y="1"/>
                      <a:pt x="277" y="1"/>
                      <a:pt x="279" y="2"/>
                    </a:cubicBezTo>
                    <a:cubicBezTo>
                      <a:pt x="277" y="1"/>
                      <a:pt x="275" y="1"/>
                      <a:pt x="27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8" name="Freeform 80">
                <a:extLst>
                  <a:ext uri="{FF2B5EF4-FFF2-40B4-BE49-F238E27FC236}">
                    <a16:creationId xmlns:a16="http://schemas.microsoft.com/office/drawing/2014/main" id="{327A3C40-BE2B-452F-8B50-BEE913CD2B91}"/>
                  </a:ext>
                </a:extLst>
              </p:cNvPr>
              <p:cNvSpPr>
                <a:spLocks noEditPoints="1"/>
              </p:cNvSpPr>
              <p:nvPr/>
            </p:nvSpPr>
            <p:spPr bwMode="auto">
              <a:xfrm>
                <a:off x="4271592" y="1940510"/>
                <a:ext cx="690252" cy="2686"/>
              </a:xfrm>
              <a:custGeom>
                <a:avLst/>
                <a:gdLst>
                  <a:gd name="T0" fmla="*/ 1 w 289"/>
                  <a:gd name="T1" fmla="*/ 2 h 2"/>
                  <a:gd name="T2" fmla="*/ 0 w 289"/>
                  <a:gd name="T3" fmla="*/ 2 h 2"/>
                  <a:gd name="T4" fmla="*/ 1 w 289"/>
                  <a:gd name="T5" fmla="*/ 2 h 2"/>
                  <a:gd name="T6" fmla="*/ 2 w 289"/>
                  <a:gd name="T7" fmla="*/ 1 h 2"/>
                  <a:gd name="T8" fmla="*/ 1 w 289"/>
                  <a:gd name="T9" fmla="*/ 2 h 2"/>
                  <a:gd name="T10" fmla="*/ 2 w 289"/>
                  <a:gd name="T11" fmla="*/ 1 h 2"/>
                  <a:gd name="T12" fmla="*/ 3 w 289"/>
                  <a:gd name="T13" fmla="*/ 1 h 2"/>
                  <a:gd name="T14" fmla="*/ 2 w 289"/>
                  <a:gd name="T15" fmla="*/ 1 h 2"/>
                  <a:gd name="T16" fmla="*/ 3 w 289"/>
                  <a:gd name="T17" fmla="*/ 1 h 2"/>
                  <a:gd name="T18" fmla="*/ 4 w 289"/>
                  <a:gd name="T19" fmla="*/ 0 h 2"/>
                  <a:gd name="T20" fmla="*/ 4 w 289"/>
                  <a:gd name="T21" fmla="*/ 0 h 2"/>
                  <a:gd name="T22" fmla="*/ 4 w 289"/>
                  <a:gd name="T23" fmla="*/ 0 h 2"/>
                  <a:gd name="T24" fmla="*/ 284 w 289"/>
                  <a:gd name="T25" fmla="*/ 0 h 2"/>
                  <a:gd name="T26" fmla="*/ 289 w 289"/>
                  <a:gd name="T27" fmla="*/ 2 h 2"/>
                  <a:gd name="T28" fmla="*/ 284 w 289"/>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
                    <a:moveTo>
                      <a:pt x="1" y="2"/>
                    </a:moveTo>
                    <a:cubicBezTo>
                      <a:pt x="0" y="2"/>
                      <a:pt x="0" y="2"/>
                      <a:pt x="0" y="2"/>
                    </a:cubicBezTo>
                    <a:cubicBezTo>
                      <a:pt x="0" y="2"/>
                      <a:pt x="0" y="2"/>
                      <a:pt x="1" y="2"/>
                    </a:cubicBezTo>
                    <a:moveTo>
                      <a:pt x="2" y="1"/>
                    </a:moveTo>
                    <a:cubicBezTo>
                      <a:pt x="1" y="1"/>
                      <a:pt x="1" y="2"/>
                      <a:pt x="1" y="2"/>
                    </a:cubicBezTo>
                    <a:cubicBezTo>
                      <a:pt x="1" y="2"/>
                      <a:pt x="1" y="1"/>
                      <a:pt x="2" y="1"/>
                    </a:cubicBezTo>
                    <a:moveTo>
                      <a:pt x="3" y="1"/>
                    </a:moveTo>
                    <a:cubicBezTo>
                      <a:pt x="3" y="1"/>
                      <a:pt x="2" y="1"/>
                      <a:pt x="2" y="1"/>
                    </a:cubicBezTo>
                    <a:cubicBezTo>
                      <a:pt x="2" y="1"/>
                      <a:pt x="3" y="1"/>
                      <a:pt x="3" y="1"/>
                    </a:cubicBezTo>
                    <a:moveTo>
                      <a:pt x="4" y="0"/>
                    </a:moveTo>
                    <a:cubicBezTo>
                      <a:pt x="4" y="0"/>
                      <a:pt x="4" y="0"/>
                      <a:pt x="4" y="0"/>
                    </a:cubicBezTo>
                    <a:cubicBezTo>
                      <a:pt x="4" y="0"/>
                      <a:pt x="4" y="0"/>
                      <a:pt x="4" y="0"/>
                    </a:cubicBezTo>
                    <a:moveTo>
                      <a:pt x="284" y="0"/>
                    </a:moveTo>
                    <a:cubicBezTo>
                      <a:pt x="285" y="1"/>
                      <a:pt x="287" y="1"/>
                      <a:pt x="289" y="2"/>
                    </a:cubicBezTo>
                    <a:cubicBezTo>
                      <a:pt x="287" y="1"/>
                      <a:pt x="285" y="1"/>
                      <a:pt x="2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9" name="Freeform 81">
                <a:extLst>
                  <a:ext uri="{FF2B5EF4-FFF2-40B4-BE49-F238E27FC236}">
                    <a16:creationId xmlns:a16="http://schemas.microsoft.com/office/drawing/2014/main" id="{4EFCB110-FD06-4FEC-820E-B93A52F83296}"/>
                  </a:ext>
                </a:extLst>
              </p:cNvPr>
              <p:cNvSpPr>
                <a:spLocks noEditPoints="1"/>
              </p:cNvSpPr>
              <p:nvPr/>
            </p:nvSpPr>
            <p:spPr bwMode="auto">
              <a:xfrm>
                <a:off x="4261760" y="1943196"/>
                <a:ext cx="705985" cy="4030"/>
              </a:xfrm>
              <a:custGeom>
                <a:avLst/>
                <a:gdLst>
                  <a:gd name="T0" fmla="*/ 1 w 296"/>
                  <a:gd name="T1" fmla="*/ 1 h 2"/>
                  <a:gd name="T2" fmla="*/ 0 w 296"/>
                  <a:gd name="T3" fmla="*/ 2 h 2"/>
                  <a:gd name="T4" fmla="*/ 1 w 296"/>
                  <a:gd name="T5" fmla="*/ 1 h 2"/>
                  <a:gd name="T6" fmla="*/ 3 w 296"/>
                  <a:gd name="T7" fmla="*/ 1 h 2"/>
                  <a:gd name="T8" fmla="*/ 1 w 296"/>
                  <a:gd name="T9" fmla="*/ 1 h 2"/>
                  <a:gd name="T10" fmla="*/ 3 w 296"/>
                  <a:gd name="T11" fmla="*/ 1 h 2"/>
                  <a:gd name="T12" fmla="*/ 4 w 296"/>
                  <a:gd name="T13" fmla="*/ 0 h 2"/>
                  <a:gd name="T14" fmla="*/ 3 w 296"/>
                  <a:gd name="T15" fmla="*/ 1 h 2"/>
                  <a:gd name="T16" fmla="*/ 4 w 296"/>
                  <a:gd name="T17" fmla="*/ 0 h 2"/>
                  <a:gd name="T18" fmla="*/ 293 w 296"/>
                  <a:gd name="T19" fmla="*/ 0 h 2"/>
                  <a:gd name="T20" fmla="*/ 296 w 296"/>
                  <a:gd name="T21" fmla="*/ 2 h 2"/>
                  <a:gd name="T22" fmla="*/ 293 w 296"/>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
                    <a:moveTo>
                      <a:pt x="1" y="1"/>
                    </a:moveTo>
                    <a:cubicBezTo>
                      <a:pt x="1" y="2"/>
                      <a:pt x="1" y="2"/>
                      <a:pt x="0" y="2"/>
                    </a:cubicBezTo>
                    <a:cubicBezTo>
                      <a:pt x="1" y="2"/>
                      <a:pt x="1" y="2"/>
                      <a:pt x="1" y="1"/>
                    </a:cubicBezTo>
                    <a:moveTo>
                      <a:pt x="3" y="1"/>
                    </a:moveTo>
                    <a:cubicBezTo>
                      <a:pt x="2" y="1"/>
                      <a:pt x="2" y="1"/>
                      <a:pt x="1" y="1"/>
                    </a:cubicBezTo>
                    <a:cubicBezTo>
                      <a:pt x="2" y="1"/>
                      <a:pt x="2" y="1"/>
                      <a:pt x="3" y="1"/>
                    </a:cubicBezTo>
                    <a:moveTo>
                      <a:pt x="4" y="0"/>
                    </a:moveTo>
                    <a:cubicBezTo>
                      <a:pt x="3" y="0"/>
                      <a:pt x="3" y="0"/>
                      <a:pt x="3" y="1"/>
                    </a:cubicBezTo>
                    <a:cubicBezTo>
                      <a:pt x="3" y="0"/>
                      <a:pt x="3" y="0"/>
                      <a:pt x="4" y="0"/>
                    </a:cubicBezTo>
                    <a:moveTo>
                      <a:pt x="293" y="0"/>
                    </a:moveTo>
                    <a:cubicBezTo>
                      <a:pt x="294" y="1"/>
                      <a:pt x="295" y="1"/>
                      <a:pt x="296" y="2"/>
                    </a:cubicBezTo>
                    <a:cubicBezTo>
                      <a:pt x="295" y="1"/>
                      <a:pt x="294" y="1"/>
                      <a:pt x="29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0" name="Freeform 82">
                <a:extLst>
                  <a:ext uri="{FF2B5EF4-FFF2-40B4-BE49-F238E27FC236}">
                    <a16:creationId xmlns:a16="http://schemas.microsoft.com/office/drawing/2014/main" id="{8B2BCEF6-ED97-400B-A4DF-1DC3B2BBFC11}"/>
                  </a:ext>
                </a:extLst>
              </p:cNvPr>
              <p:cNvSpPr>
                <a:spLocks noEditPoints="1"/>
              </p:cNvSpPr>
              <p:nvPr/>
            </p:nvSpPr>
            <p:spPr bwMode="auto">
              <a:xfrm>
                <a:off x="4259792" y="1947226"/>
                <a:ext cx="709918" cy="0"/>
              </a:xfrm>
              <a:custGeom>
                <a:avLst/>
                <a:gdLst>
                  <a:gd name="T0" fmla="*/ 1 w 298"/>
                  <a:gd name="T1" fmla="*/ 0 w 298"/>
                  <a:gd name="T2" fmla="*/ 1 w 298"/>
                  <a:gd name="T3" fmla="*/ 297 w 298"/>
                  <a:gd name="T4" fmla="*/ 298 w 298"/>
                  <a:gd name="T5" fmla="*/ 297 w 298"/>
                </a:gdLst>
                <a:ahLst/>
                <a:cxnLst>
                  <a:cxn ang="0">
                    <a:pos x="T0" y="0"/>
                  </a:cxn>
                  <a:cxn ang="0">
                    <a:pos x="T1" y="0"/>
                  </a:cxn>
                  <a:cxn ang="0">
                    <a:pos x="T2" y="0"/>
                  </a:cxn>
                  <a:cxn ang="0">
                    <a:pos x="T3" y="0"/>
                  </a:cxn>
                  <a:cxn ang="0">
                    <a:pos x="T4" y="0"/>
                  </a:cxn>
                  <a:cxn ang="0">
                    <a:pos x="T5" y="0"/>
                  </a:cxn>
                </a:cxnLst>
                <a:rect l="0" t="0" r="r" b="b"/>
                <a:pathLst>
                  <a:path w="298">
                    <a:moveTo>
                      <a:pt x="1" y="0"/>
                    </a:moveTo>
                    <a:cubicBezTo>
                      <a:pt x="1" y="0"/>
                      <a:pt x="0" y="0"/>
                      <a:pt x="0" y="0"/>
                    </a:cubicBezTo>
                    <a:cubicBezTo>
                      <a:pt x="0" y="0"/>
                      <a:pt x="1" y="0"/>
                      <a:pt x="1" y="0"/>
                    </a:cubicBezTo>
                    <a:moveTo>
                      <a:pt x="297" y="0"/>
                    </a:moveTo>
                    <a:cubicBezTo>
                      <a:pt x="298" y="0"/>
                      <a:pt x="298" y="0"/>
                      <a:pt x="298" y="0"/>
                    </a:cubicBezTo>
                    <a:cubicBezTo>
                      <a:pt x="298" y="0"/>
                      <a:pt x="298" y="0"/>
                      <a:pt x="2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1" name="Freeform 83">
                <a:extLst>
                  <a:ext uri="{FF2B5EF4-FFF2-40B4-BE49-F238E27FC236}">
                    <a16:creationId xmlns:a16="http://schemas.microsoft.com/office/drawing/2014/main" id="{34684B17-04DC-4B01-A103-77D43F31D0A5}"/>
                  </a:ext>
                </a:extLst>
              </p:cNvPr>
              <p:cNvSpPr>
                <a:spLocks noEditPoints="1"/>
              </p:cNvSpPr>
              <p:nvPr/>
            </p:nvSpPr>
            <p:spPr bwMode="auto">
              <a:xfrm>
                <a:off x="4251926" y="1947226"/>
                <a:ext cx="725650" cy="2686"/>
              </a:xfrm>
              <a:custGeom>
                <a:avLst/>
                <a:gdLst>
                  <a:gd name="T0" fmla="*/ 1 w 304"/>
                  <a:gd name="T1" fmla="*/ 2 h 2"/>
                  <a:gd name="T2" fmla="*/ 0 w 304"/>
                  <a:gd name="T3" fmla="*/ 2 h 2"/>
                  <a:gd name="T4" fmla="*/ 1 w 304"/>
                  <a:gd name="T5" fmla="*/ 2 h 2"/>
                  <a:gd name="T6" fmla="*/ 2 w 304"/>
                  <a:gd name="T7" fmla="*/ 1 h 2"/>
                  <a:gd name="T8" fmla="*/ 1 w 304"/>
                  <a:gd name="T9" fmla="*/ 2 h 2"/>
                  <a:gd name="T10" fmla="*/ 2 w 304"/>
                  <a:gd name="T11" fmla="*/ 1 h 2"/>
                  <a:gd name="T12" fmla="*/ 3 w 304"/>
                  <a:gd name="T13" fmla="*/ 0 h 2"/>
                  <a:gd name="T14" fmla="*/ 2 w 304"/>
                  <a:gd name="T15" fmla="*/ 1 h 2"/>
                  <a:gd name="T16" fmla="*/ 3 w 304"/>
                  <a:gd name="T17" fmla="*/ 0 h 2"/>
                  <a:gd name="T18" fmla="*/ 301 w 304"/>
                  <a:gd name="T19" fmla="*/ 0 h 2"/>
                  <a:gd name="T20" fmla="*/ 304 w 304"/>
                  <a:gd name="T21" fmla="*/ 2 h 2"/>
                  <a:gd name="T22" fmla="*/ 301 w 304"/>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4" h="2">
                    <a:moveTo>
                      <a:pt x="1" y="2"/>
                    </a:moveTo>
                    <a:cubicBezTo>
                      <a:pt x="0" y="2"/>
                      <a:pt x="0" y="2"/>
                      <a:pt x="0" y="2"/>
                    </a:cubicBezTo>
                    <a:cubicBezTo>
                      <a:pt x="0" y="2"/>
                      <a:pt x="0" y="2"/>
                      <a:pt x="1" y="2"/>
                    </a:cubicBezTo>
                    <a:moveTo>
                      <a:pt x="2" y="1"/>
                    </a:moveTo>
                    <a:cubicBezTo>
                      <a:pt x="2" y="1"/>
                      <a:pt x="1" y="1"/>
                      <a:pt x="1" y="2"/>
                    </a:cubicBezTo>
                    <a:cubicBezTo>
                      <a:pt x="1" y="1"/>
                      <a:pt x="2" y="1"/>
                      <a:pt x="2" y="1"/>
                    </a:cubicBezTo>
                    <a:moveTo>
                      <a:pt x="3" y="0"/>
                    </a:moveTo>
                    <a:cubicBezTo>
                      <a:pt x="3" y="1"/>
                      <a:pt x="3" y="1"/>
                      <a:pt x="2" y="1"/>
                    </a:cubicBezTo>
                    <a:cubicBezTo>
                      <a:pt x="3" y="1"/>
                      <a:pt x="3" y="1"/>
                      <a:pt x="3" y="0"/>
                    </a:cubicBezTo>
                    <a:moveTo>
                      <a:pt x="301" y="0"/>
                    </a:moveTo>
                    <a:cubicBezTo>
                      <a:pt x="302" y="1"/>
                      <a:pt x="303" y="1"/>
                      <a:pt x="304" y="2"/>
                    </a:cubicBezTo>
                    <a:cubicBezTo>
                      <a:pt x="303" y="1"/>
                      <a:pt x="302" y="1"/>
                      <a:pt x="3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2" name="Freeform 84">
                <a:extLst>
                  <a:ext uri="{FF2B5EF4-FFF2-40B4-BE49-F238E27FC236}">
                    <a16:creationId xmlns:a16="http://schemas.microsoft.com/office/drawing/2014/main" id="{D98C49F6-4574-429E-8252-630379C2B0E0}"/>
                  </a:ext>
                </a:extLst>
              </p:cNvPr>
              <p:cNvSpPr>
                <a:spLocks noEditPoints="1"/>
              </p:cNvSpPr>
              <p:nvPr/>
            </p:nvSpPr>
            <p:spPr bwMode="auto">
              <a:xfrm>
                <a:off x="4244060" y="1951255"/>
                <a:ext cx="743348" cy="2686"/>
              </a:xfrm>
              <a:custGeom>
                <a:avLst/>
                <a:gdLst>
                  <a:gd name="T0" fmla="*/ 1 w 312"/>
                  <a:gd name="T1" fmla="*/ 1 h 1"/>
                  <a:gd name="T2" fmla="*/ 0 w 312"/>
                  <a:gd name="T3" fmla="*/ 1 h 1"/>
                  <a:gd name="T4" fmla="*/ 1 w 312"/>
                  <a:gd name="T5" fmla="*/ 1 h 1"/>
                  <a:gd name="T6" fmla="*/ 3 w 312"/>
                  <a:gd name="T7" fmla="*/ 0 h 1"/>
                  <a:gd name="T8" fmla="*/ 1 w 312"/>
                  <a:gd name="T9" fmla="*/ 1 h 1"/>
                  <a:gd name="T10" fmla="*/ 3 w 312"/>
                  <a:gd name="T11" fmla="*/ 0 h 1"/>
                  <a:gd name="T12" fmla="*/ 309 w 312"/>
                  <a:gd name="T13" fmla="*/ 0 h 1"/>
                  <a:gd name="T14" fmla="*/ 312 w 312"/>
                  <a:gd name="T15" fmla="*/ 1 h 1"/>
                  <a:gd name="T16" fmla="*/ 309 w 312"/>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
                    <a:moveTo>
                      <a:pt x="1" y="1"/>
                    </a:moveTo>
                    <a:cubicBezTo>
                      <a:pt x="0" y="1"/>
                      <a:pt x="0" y="1"/>
                      <a:pt x="0" y="1"/>
                    </a:cubicBezTo>
                    <a:cubicBezTo>
                      <a:pt x="0" y="1"/>
                      <a:pt x="0" y="1"/>
                      <a:pt x="1" y="1"/>
                    </a:cubicBezTo>
                    <a:moveTo>
                      <a:pt x="3" y="0"/>
                    </a:moveTo>
                    <a:cubicBezTo>
                      <a:pt x="2" y="0"/>
                      <a:pt x="1" y="0"/>
                      <a:pt x="1" y="1"/>
                    </a:cubicBezTo>
                    <a:cubicBezTo>
                      <a:pt x="1" y="0"/>
                      <a:pt x="2" y="0"/>
                      <a:pt x="3" y="0"/>
                    </a:cubicBezTo>
                    <a:moveTo>
                      <a:pt x="309" y="0"/>
                    </a:moveTo>
                    <a:cubicBezTo>
                      <a:pt x="310" y="0"/>
                      <a:pt x="311" y="1"/>
                      <a:pt x="312" y="1"/>
                    </a:cubicBezTo>
                    <a:cubicBezTo>
                      <a:pt x="311" y="1"/>
                      <a:pt x="310" y="0"/>
                      <a:pt x="30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3" name="Freeform 85">
                <a:extLst>
                  <a:ext uri="{FF2B5EF4-FFF2-40B4-BE49-F238E27FC236}">
                    <a16:creationId xmlns:a16="http://schemas.microsoft.com/office/drawing/2014/main" id="{432C6EE8-8B50-4D1E-81B6-F07A809E9A8A}"/>
                  </a:ext>
                </a:extLst>
              </p:cNvPr>
              <p:cNvSpPr>
                <a:spLocks noEditPoints="1"/>
              </p:cNvSpPr>
              <p:nvPr/>
            </p:nvSpPr>
            <p:spPr bwMode="auto">
              <a:xfrm>
                <a:off x="4240127" y="1953942"/>
                <a:ext cx="749248" cy="1344"/>
              </a:xfrm>
              <a:custGeom>
                <a:avLst/>
                <a:gdLst>
                  <a:gd name="T0" fmla="*/ 1 w 314"/>
                  <a:gd name="T1" fmla="*/ 0 h 1"/>
                  <a:gd name="T2" fmla="*/ 0 w 314"/>
                  <a:gd name="T3" fmla="*/ 1 h 1"/>
                  <a:gd name="T4" fmla="*/ 1 w 314"/>
                  <a:gd name="T5" fmla="*/ 0 h 1"/>
                  <a:gd name="T6" fmla="*/ 314 w 314"/>
                  <a:gd name="T7" fmla="*/ 0 h 1"/>
                  <a:gd name="T8" fmla="*/ 314 w 314"/>
                  <a:gd name="T9" fmla="*/ 1 h 1"/>
                  <a:gd name="T10" fmla="*/ 314 w 314"/>
                  <a:gd name="T11" fmla="*/ 0 h 1"/>
                </a:gdLst>
                <a:ahLst/>
                <a:cxnLst>
                  <a:cxn ang="0">
                    <a:pos x="T0" y="T1"/>
                  </a:cxn>
                  <a:cxn ang="0">
                    <a:pos x="T2" y="T3"/>
                  </a:cxn>
                  <a:cxn ang="0">
                    <a:pos x="T4" y="T5"/>
                  </a:cxn>
                  <a:cxn ang="0">
                    <a:pos x="T6" y="T7"/>
                  </a:cxn>
                  <a:cxn ang="0">
                    <a:pos x="T8" y="T9"/>
                  </a:cxn>
                  <a:cxn ang="0">
                    <a:pos x="T10" y="T11"/>
                  </a:cxn>
                </a:cxnLst>
                <a:rect l="0" t="0" r="r" b="b"/>
                <a:pathLst>
                  <a:path w="314" h="1">
                    <a:moveTo>
                      <a:pt x="1" y="0"/>
                    </a:moveTo>
                    <a:cubicBezTo>
                      <a:pt x="0" y="1"/>
                      <a:pt x="0" y="1"/>
                      <a:pt x="0" y="1"/>
                    </a:cubicBezTo>
                    <a:cubicBezTo>
                      <a:pt x="0" y="1"/>
                      <a:pt x="0" y="1"/>
                      <a:pt x="1" y="0"/>
                    </a:cubicBezTo>
                    <a:moveTo>
                      <a:pt x="314" y="0"/>
                    </a:moveTo>
                    <a:cubicBezTo>
                      <a:pt x="314" y="1"/>
                      <a:pt x="314" y="1"/>
                      <a:pt x="314" y="1"/>
                    </a:cubicBezTo>
                    <a:cubicBezTo>
                      <a:pt x="314" y="1"/>
                      <a:pt x="314" y="1"/>
                      <a:pt x="3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4" name="Freeform 86">
                <a:extLst>
                  <a:ext uri="{FF2B5EF4-FFF2-40B4-BE49-F238E27FC236}">
                    <a16:creationId xmlns:a16="http://schemas.microsoft.com/office/drawing/2014/main" id="{838A05D4-DCD2-4D34-B241-F0BA7B7F7D26}"/>
                  </a:ext>
                </a:extLst>
              </p:cNvPr>
              <p:cNvSpPr>
                <a:spLocks noEditPoints="1"/>
              </p:cNvSpPr>
              <p:nvPr/>
            </p:nvSpPr>
            <p:spPr bwMode="auto">
              <a:xfrm>
                <a:off x="4234228" y="1955285"/>
                <a:ext cx="763013" cy="2686"/>
              </a:xfrm>
              <a:custGeom>
                <a:avLst/>
                <a:gdLst>
                  <a:gd name="T0" fmla="*/ 1 w 320"/>
                  <a:gd name="T1" fmla="*/ 1 h 2"/>
                  <a:gd name="T2" fmla="*/ 0 w 320"/>
                  <a:gd name="T3" fmla="*/ 2 h 2"/>
                  <a:gd name="T4" fmla="*/ 1 w 320"/>
                  <a:gd name="T5" fmla="*/ 1 h 2"/>
                  <a:gd name="T6" fmla="*/ 3 w 320"/>
                  <a:gd name="T7" fmla="*/ 0 h 2"/>
                  <a:gd name="T8" fmla="*/ 1 w 320"/>
                  <a:gd name="T9" fmla="*/ 1 h 2"/>
                  <a:gd name="T10" fmla="*/ 3 w 320"/>
                  <a:gd name="T11" fmla="*/ 0 h 2"/>
                  <a:gd name="T12" fmla="*/ 317 w 320"/>
                  <a:gd name="T13" fmla="*/ 0 h 2"/>
                  <a:gd name="T14" fmla="*/ 320 w 320"/>
                  <a:gd name="T15" fmla="*/ 2 h 2"/>
                  <a:gd name="T16" fmla="*/ 317 w 320"/>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
                    <a:moveTo>
                      <a:pt x="1" y="1"/>
                    </a:moveTo>
                    <a:cubicBezTo>
                      <a:pt x="1" y="1"/>
                      <a:pt x="0" y="1"/>
                      <a:pt x="0" y="2"/>
                    </a:cubicBezTo>
                    <a:cubicBezTo>
                      <a:pt x="0" y="1"/>
                      <a:pt x="1" y="1"/>
                      <a:pt x="1" y="1"/>
                    </a:cubicBezTo>
                    <a:moveTo>
                      <a:pt x="3" y="0"/>
                    </a:moveTo>
                    <a:cubicBezTo>
                      <a:pt x="2" y="0"/>
                      <a:pt x="2" y="1"/>
                      <a:pt x="1" y="1"/>
                    </a:cubicBezTo>
                    <a:cubicBezTo>
                      <a:pt x="2" y="1"/>
                      <a:pt x="2" y="0"/>
                      <a:pt x="3" y="0"/>
                    </a:cubicBezTo>
                    <a:moveTo>
                      <a:pt x="317" y="0"/>
                    </a:moveTo>
                    <a:cubicBezTo>
                      <a:pt x="318" y="0"/>
                      <a:pt x="319" y="1"/>
                      <a:pt x="320" y="2"/>
                    </a:cubicBezTo>
                    <a:cubicBezTo>
                      <a:pt x="319" y="1"/>
                      <a:pt x="318" y="0"/>
                      <a:pt x="3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5" name="Freeform 87">
                <a:extLst>
                  <a:ext uri="{FF2B5EF4-FFF2-40B4-BE49-F238E27FC236}">
                    <a16:creationId xmlns:a16="http://schemas.microsoft.com/office/drawing/2014/main" id="{E3D2B337-E00B-4533-8953-D3F8B4C39146}"/>
                  </a:ext>
                </a:extLst>
              </p:cNvPr>
              <p:cNvSpPr>
                <a:spLocks noEditPoints="1"/>
              </p:cNvSpPr>
              <p:nvPr/>
            </p:nvSpPr>
            <p:spPr bwMode="auto">
              <a:xfrm>
                <a:off x="4234228" y="1957972"/>
                <a:ext cx="764981" cy="0"/>
              </a:xfrm>
              <a:custGeom>
                <a:avLst/>
                <a:gdLst>
                  <a:gd name="T0" fmla="*/ 0 w 321"/>
                  <a:gd name="T1" fmla="*/ 0 w 321"/>
                  <a:gd name="T2" fmla="*/ 0 w 321"/>
                  <a:gd name="T3" fmla="*/ 320 w 321"/>
                  <a:gd name="T4" fmla="*/ 321 w 321"/>
                  <a:gd name="T5" fmla="*/ 320 w 321"/>
                </a:gdLst>
                <a:ahLst/>
                <a:cxnLst>
                  <a:cxn ang="0">
                    <a:pos x="T0" y="0"/>
                  </a:cxn>
                  <a:cxn ang="0">
                    <a:pos x="T1" y="0"/>
                  </a:cxn>
                  <a:cxn ang="0">
                    <a:pos x="T2" y="0"/>
                  </a:cxn>
                  <a:cxn ang="0">
                    <a:pos x="T3" y="0"/>
                  </a:cxn>
                  <a:cxn ang="0">
                    <a:pos x="T4" y="0"/>
                  </a:cxn>
                  <a:cxn ang="0">
                    <a:pos x="T5" y="0"/>
                  </a:cxn>
                </a:cxnLst>
                <a:rect l="0" t="0" r="r" b="b"/>
                <a:pathLst>
                  <a:path w="321">
                    <a:moveTo>
                      <a:pt x="0" y="0"/>
                    </a:moveTo>
                    <a:cubicBezTo>
                      <a:pt x="0" y="0"/>
                      <a:pt x="0" y="0"/>
                      <a:pt x="0" y="0"/>
                    </a:cubicBezTo>
                    <a:cubicBezTo>
                      <a:pt x="0" y="0"/>
                      <a:pt x="0" y="0"/>
                      <a:pt x="0" y="0"/>
                    </a:cubicBezTo>
                    <a:moveTo>
                      <a:pt x="320" y="0"/>
                    </a:moveTo>
                    <a:cubicBezTo>
                      <a:pt x="320" y="0"/>
                      <a:pt x="321" y="0"/>
                      <a:pt x="321" y="0"/>
                    </a:cubicBezTo>
                    <a:cubicBezTo>
                      <a:pt x="321" y="0"/>
                      <a:pt x="320" y="0"/>
                      <a:pt x="3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6" name="Freeform 88">
                <a:extLst>
                  <a:ext uri="{FF2B5EF4-FFF2-40B4-BE49-F238E27FC236}">
                    <a16:creationId xmlns:a16="http://schemas.microsoft.com/office/drawing/2014/main" id="{38B02E81-16F2-4F63-998B-770C9AFC3160}"/>
                  </a:ext>
                </a:extLst>
              </p:cNvPr>
              <p:cNvSpPr>
                <a:spLocks noEditPoints="1"/>
              </p:cNvSpPr>
              <p:nvPr/>
            </p:nvSpPr>
            <p:spPr bwMode="auto">
              <a:xfrm>
                <a:off x="4228328" y="1957972"/>
                <a:ext cx="774813" cy="4030"/>
              </a:xfrm>
              <a:custGeom>
                <a:avLst/>
                <a:gdLst>
                  <a:gd name="T0" fmla="*/ 1 w 325"/>
                  <a:gd name="T1" fmla="*/ 0 h 2"/>
                  <a:gd name="T2" fmla="*/ 0 w 325"/>
                  <a:gd name="T3" fmla="*/ 1 h 2"/>
                  <a:gd name="T4" fmla="*/ 1 w 325"/>
                  <a:gd name="T5" fmla="*/ 0 h 2"/>
                  <a:gd name="T6" fmla="*/ 323 w 325"/>
                  <a:gd name="T7" fmla="*/ 0 h 2"/>
                  <a:gd name="T8" fmla="*/ 325 w 325"/>
                  <a:gd name="T9" fmla="*/ 2 h 2"/>
                  <a:gd name="T10" fmla="*/ 323 w 325"/>
                  <a:gd name="T11" fmla="*/ 0 h 2"/>
                </a:gdLst>
                <a:ahLst/>
                <a:cxnLst>
                  <a:cxn ang="0">
                    <a:pos x="T0" y="T1"/>
                  </a:cxn>
                  <a:cxn ang="0">
                    <a:pos x="T2" y="T3"/>
                  </a:cxn>
                  <a:cxn ang="0">
                    <a:pos x="T4" y="T5"/>
                  </a:cxn>
                  <a:cxn ang="0">
                    <a:pos x="T6" y="T7"/>
                  </a:cxn>
                  <a:cxn ang="0">
                    <a:pos x="T8" y="T9"/>
                  </a:cxn>
                  <a:cxn ang="0">
                    <a:pos x="T10" y="T11"/>
                  </a:cxn>
                </a:cxnLst>
                <a:rect l="0" t="0" r="r" b="b"/>
                <a:pathLst>
                  <a:path w="325" h="2">
                    <a:moveTo>
                      <a:pt x="1" y="0"/>
                    </a:moveTo>
                    <a:cubicBezTo>
                      <a:pt x="1" y="1"/>
                      <a:pt x="0" y="1"/>
                      <a:pt x="0" y="1"/>
                    </a:cubicBezTo>
                    <a:cubicBezTo>
                      <a:pt x="0" y="1"/>
                      <a:pt x="1" y="1"/>
                      <a:pt x="1" y="0"/>
                    </a:cubicBezTo>
                    <a:moveTo>
                      <a:pt x="323" y="0"/>
                    </a:moveTo>
                    <a:cubicBezTo>
                      <a:pt x="323" y="1"/>
                      <a:pt x="324" y="1"/>
                      <a:pt x="325" y="2"/>
                    </a:cubicBezTo>
                    <a:cubicBezTo>
                      <a:pt x="324" y="1"/>
                      <a:pt x="323" y="1"/>
                      <a:pt x="3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7" name="Freeform 89">
                <a:extLst>
                  <a:ext uri="{FF2B5EF4-FFF2-40B4-BE49-F238E27FC236}">
                    <a16:creationId xmlns:a16="http://schemas.microsoft.com/office/drawing/2014/main" id="{D7B2AB2B-9D8D-4CBD-8798-38BB894C5C46}"/>
                  </a:ext>
                </a:extLst>
              </p:cNvPr>
              <p:cNvSpPr>
                <a:spLocks noEditPoints="1"/>
              </p:cNvSpPr>
              <p:nvPr/>
            </p:nvSpPr>
            <p:spPr bwMode="auto">
              <a:xfrm>
                <a:off x="4226362" y="1962001"/>
                <a:ext cx="776780" cy="0"/>
              </a:xfrm>
              <a:custGeom>
                <a:avLst/>
                <a:gdLst>
                  <a:gd name="T0" fmla="*/ 1 w 326"/>
                  <a:gd name="T1" fmla="*/ 0 w 326"/>
                  <a:gd name="T2" fmla="*/ 1 w 326"/>
                  <a:gd name="T3" fmla="*/ 326 w 326"/>
                  <a:gd name="T4" fmla="*/ 326 w 326"/>
                  <a:gd name="T5" fmla="*/ 326 w 326"/>
                </a:gdLst>
                <a:ahLst/>
                <a:cxnLst>
                  <a:cxn ang="0">
                    <a:pos x="T0" y="0"/>
                  </a:cxn>
                  <a:cxn ang="0">
                    <a:pos x="T1" y="0"/>
                  </a:cxn>
                  <a:cxn ang="0">
                    <a:pos x="T2" y="0"/>
                  </a:cxn>
                  <a:cxn ang="0">
                    <a:pos x="T3" y="0"/>
                  </a:cxn>
                  <a:cxn ang="0">
                    <a:pos x="T4" y="0"/>
                  </a:cxn>
                  <a:cxn ang="0">
                    <a:pos x="T5" y="0"/>
                  </a:cxn>
                </a:cxnLst>
                <a:rect l="0" t="0" r="r" b="b"/>
                <a:pathLst>
                  <a:path w="326">
                    <a:moveTo>
                      <a:pt x="1" y="0"/>
                    </a:moveTo>
                    <a:cubicBezTo>
                      <a:pt x="0" y="0"/>
                      <a:pt x="0" y="0"/>
                      <a:pt x="0" y="0"/>
                    </a:cubicBezTo>
                    <a:cubicBezTo>
                      <a:pt x="0" y="0"/>
                      <a:pt x="0" y="0"/>
                      <a:pt x="1" y="0"/>
                    </a:cubicBezTo>
                    <a:moveTo>
                      <a:pt x="326" y="0"/>
                    </a:moveTo>
                    <a:cubicBezTo>
                      <a:pt x="326" y="0"/>
                      <a:pt x="326" y="0"/>
                      <a:pt x="326" y="0"/>
                    </a:cubicBezTo>
                    <a:cubicBezTo>
                      <a:pt x="326" y="0"/>
                      <a:pt x="326" y="0"/>
                      <a:pt x="3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8" name="Freeform 90">
                <a:extLst>
                  <a:ext uri="{FF2B5EF4-FFF2-40B4-BE49-F238E27FC236}">
                    <a16:creationId xmlns:a16="http://schemas.microsoft.com/office/drawing/2014/main" id="{70878B68-FACF-4D5B-B015-12331F0574BE}"/>
                  </a:ext>
                </a:extLst>
              </p:cNvPr>
              <p:cNvSpPr>
                <a:spLocks noEditPoints="1"/>
              </p:cNvSpPr>
              <p:nvPr/>
            </p:nvSpPr>
            <p:spPr bwMode="auto">
              <a:xfrm>
                <a:off x="4224395" y="1962001"/>
                <a:ext cx="782679" cy="1344"/>
              </a:xfrm>
              <a:custGeom>
                <a:avLst/>
                <a:gdLst>
                  <a:gd name="T0" fmla="*/ 1 w 328"/>
                  <a:gd name="T1" fmla="*/ 0 h 1"/>
                  <a:gd name="T2" fmla="*/ 0 w 328"/>
                  <a:gd name="T3" fmla="*/ 1 h 1"/>
                  <a:gd name="T4" fmla="*/ 1 w 328"/>
                  <a:gd name="T5" fmla="*/ 0 h 1"/>
                  <a:gd name="T6" fmla="*/ 327 w 328"/>
                  <a:gd name="T7" fmla="*/ 0 h 1"/>
                  <a:gd name="T8" fmla="*/ 328 w 328"/>
                  <a:gd name="T9" fmla="*/ 1 h 1"/>
                  <a:gd name="T10" fmla="*/ 327 w 328"/>
                  <a:gd name="T11" fmla="*/ 0 h 1"/>
                </a:gdLst>
                <a:ahLst/>
                <a:cxnLst>
                  <a:cxn ang="0">
                    <a:pos x="T0" y="T1"/>
                  </a:cxn>
                  <a:cxn ang="0">
                    <a:pos x="T2" y="T3"/>
                  </a:cxn>
                  <a:cxn ang="0">
                    <a:pos x="T4" y="T5"/>
                  </a:cxn>
                  <a:cxn ang="0">
                    <a:pos x="T6" y="T7"/>
                  </a:cxn>
                  <a:cxn ang="0">
                    <a:pos x="T8" y="T9"/>
                  </a:cxn>
                  <a:cxn ang="0">
                    <a:pos x="T10" y="T11"/>
                  </a:cxn>
                </a:cxnLst>
                <a:rect l="0" t="0" r="r" b="b"/>
                <a:pathLst>
                  <a:path w="328" h="1">
                    <a:moveTo>
                      <a:pt x="1" y="0"/>
                    </a:moveTo>
                    <a:cubicBezTo>
                      <a:pt x="1" y="0"/>
                      <a:pt x="1" y="0"/>
                      <a:pt x="0" y="1"/>
                    </a:cubicBezTo>
                    <a:cubicBezTo>
                      <a:pt x="1" y="0"/>
                      <a:pt x="1" y="0"/>
                      <a:pt x="1" y="0"/>
                    </a:cubicBezTo>
                    <a:moveTo>
                      <a:pt x="327" y="0"/>
                    </a:moveTo>
                    <a:cubicBezTo>
                      <a:pt x="328" y="0"/>
                      <a:pt x="328" y="0"/>
                      <a:pt x="328" y="1"/>
                    </a:cubicBezTo>
                    <a:cubicBezTo>
                      <a:pt x="328" y="0"/>
                      <a:pt x="328" y="0"/>
                      <a:pt x="3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9" name="Freeform 91">
                <a:extLst>
                  <a:ext uri="{FF2B5EF4-FFF2-40B4-BE49-F238E27FC236}">
                    <a16:creationId xmlns:a16="http://schemas.microsoft.com/office/drawing/2014/main" id="{9911008F-0686-4A0C-9BFB-ECB85C5435DD}"/>
                  </a:ext>
                </a:extLst>
              </p:cNvPr>
              <p:cNvSpPr>
                <a:spLocks noEditPoints="1"/>
              </p:cNvSpPr>
              <p:nvPr/>
            </p:nvSpPr>
            <p:spPr bwMode="auto">
              <a:xfrm>
                <a:off x="4222429" y="1963344"/>
                <a:ext cx="788579" cy="1344"/>
              </a:xfrm>
              <a:custGeom>
                <a:avLst/>
                <a:gdLst>
                  <a:gd name="T0" fmla="*/ 1 w 331"/>
                  <a:gd name="T1" fmla="*/ 0 h 1"/>
                  <a:gd name="T2" fmla="*/ 0 w 331"/>
                  <a:gd name="T3" fmla="*/ 1 h 1"/>
                  <a:gd name="T4" fmla="*/ 1 w 331"/>
                  <a:gd name="T5" fmla="*/ 0 h 1"/>
                  <a:gd name="T6" fmla="*/ 329 w 331"/>
                  <a:gd name="T7" fmla="*/ 0 h 1"/>
                  <a:gd name="T8" fmla="*/ 331 w 331"/>
                  <a:gd name="T9" fmla="*/ 1 h 1"/>
                  <a:gd name="T10" fmla="*/ 329 w 331"/>
                  <a:gd name="T11" fmla="*/ 0 h 1"/>
                </a:gdLst>
                <a:ahLst/>
                <a:cxnLst>
                  <a:cxn ang="0">
                    <a:pos x="T0" y="T1"/>
                  </a:cxn>
                  <a:cxn ang="0">
                    <a:pos x="T2" y="T3"/>
                  </a:cxn>
                  <a:cxn ang="0">
                    <a:pos x="T4" y="T5"/>
                  </a:cxn>
                  <a:cxn ang="0">
                    <a:pos x="T6" y="T7"/>
                  </a:cxn>
                  <a:cxn ang="0">
                    <a:pos x="T8" y="T9"/>
                  </a:cxn>
                  <a:cxn ang="0">
                    <a:pos x="T10" y="T11"/>
                  </a:cxn>
                </a:cxnLst>
                <a:rect l="0" t="0" r="r" b="b"/>
                <a:pathLst>
                  <a:path w="331" h="1">
                    <a:moveTo>
                      <a:pt x="1" y="0"/>
                    </a:moveTo>
                    <a:cubicBezTo>
                      <a:pt x="1" y="0"/>
                      <a:pt x="0" y="0"/>
                      <a:pt x="0" y="1"/>
                    </a:cubicBezTo>
                    <a:cubicBezTo>
                      <a:pt x="0" y="0"/>
                      <a:pt x="1" y="0"/>
                      <a:pt x="1" y="0"/>
                    </a:cubicBezTo>
                    <a:moveTo>
                      <a:pt x="329" y="0"/>
                    </a:moveTo>
                    <a:cubicBezTo>
                      <a:pt x="330" y="0"/>
                      <a:pt x="330" y="0"/>
                      <a:pt x="331" y="1"/>
                    </a:cubicBezTo>
                    <a:cubicBezTo>
                      <a:pt x="330" y="0"/>
                      <a:pt x="330" y="0"/>
                      <a:pt x="3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0" name="Freeform 92">
                <a:extLst>
                  <a:ext uri="{FF2B5EF4-FFF2-40B4-BE49-F238E27FC236}">
                    <a16:creationId xmlns:a16="http://schemas.microsoft.com/office/drawing/2014/main" id="{6AD11FF7-A7FD-4EE1-98C6-3CB82037F423}"/>
                  </a:ext>
                </a:extLst>
              </p:cNvPr>
              <p:cNvSpPr>
                <a:spLocks noEditPoints="1"/>
              </p:cNvSpPr>
              <p:nvPr/>
            </p:nvSpPr>
            <p:spPr bwMode="auto">
              <a:xfrm>
                <a:off x="4218496" y="1966031"/>
                <a:ext cx="794478" cy="0"/>
              </a:xfrm>
              <a:custGeom>
                <a:avLst/>
                <a:gdLst>
                  <a:gd name="T0" fmla="*/ 0 w 333"/>
                  <a:gd name="T1" fmla="*/ 0 w 333"/>
                  <a:gd name="T2" fmla="*/ 0 w 333"/>
                  <a:gd name="T3" fmla="*/ 332 w 333"/>
                  <a:gd name="T4" fmla="*/ 333 w 333"/>
                  <a:gd name="T5" fmla="*/ 332 w 333"/>
                </a:gdLst>
                <a:ahLst/>
                <a:cxnLst>
                  <a:cxn ang="0">
                    <a:pos x="T0" y="0"/>
                  </a:cxn>
                  <a:cxn ang="0">
                    <a:pos x="T1" y="0"/>
                  </a:cxn>
                  <a:cxn ang="0">
                    <a:pos x="T2" y="0"/>
                  </a:cxn>
                  <a:cxn ang="0">
                    <a:pos x="T3" y="0"/>
                  </a:cxn>
                  <a:cxn ang="0">
                    <a:pos x="T4" y="0"/>
                  </a:cxn>
                  <a:cxn ang="0">
                    <a:pos x="T5" y="0"/>
                  </a:cxn>
                </a:cxnLst>
                <a:rect l="0" t="0" r="r" b="b"/>
                <a:pathLst>
                  <a:path w="333">
                    <a:moveTo>
                      <a:pt x="0" y="0"/>
                    </a:moveTo>
                    <a:cubicBezTo>
                      <a:pt x="0" y="0"/>
                      <a:pt x="0" y="0"/>
                      <a:pt x="0" y="0"/>
                    </a:cubicBezTo>
                    <a:cubicBezTo>
                      <a:pt x="0" y="0"/>
                      <a:pt x="0" y="0"/>
                      <a:pt x="0" y="0"/>
                    </a:cubicBezTo>
                    <a:moveTo>
                      <a:pt x="332" y="0"/>
                    </a:moveTo>
                    <a:cubicBezTo>
                      <a:pt x="332" y="0"/>
                      <a:pt x="333" y="0"/>
                      <a:pt x="333" y="0"/>
                    </a:cubicBezTo>
                    <a:cubicBezTo>
                      <a:pt x="333" y="0"/>
                      <a:pt x="332" y="0"/>
                      <a:pt x="3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1" name="Freeform 93">
                <a:extLst>
                  <a:ext uri="{FF2B5EF4-FFF2-40B4-BE49-F238E27FC236}">
                    <a16:creationId xmlns:a16="http://schemas.microsoft.com/office/drawing/2014/main" id="{4138FDF7-0827-4529-B81F-DD7CBFCF4B5B}"/>
                  </a:ext>
                </a:extLst>
              </p:cNvPr>
              <p:cNvSpPr>
                <a:spLocks noEditPoints="1"/>
              </p:cNvSpPr>
              <p:nvPr/>
            </p:nvSpPr>
            <p:spPr bwMode="auto">
              <a:xfrm>
                <a:off x="4214563" y="1966031"/>
                <a:ext cx="800378" cy="4030"/>
              </a:xfrm>
              <a:custGeom>
                <a:avLst/>
                <a:gdLst>
                  <a:gd name="T0" fmla="*/ 1 w 336"/>
                  <a:gd name="T1" fmla="*/ 0 h 2"/>
                  <a:gd name="T2" fmla="*/ 0 w 336"/>
                  <a:gd name="T3" fmla="*/ 1 h 2"/>
                  <a:gd name="T4" fmla="*/ 1 w 336"/>
                  <a:gd name="T5" fmla="*/ 0 h 2"/>
                  <a:gd name="T6" fmla="*/ 335 w 336"/>
                  <a:gd name="T7" fmla="*/ 0 h 2"/>
                  <a:gd name="T8" fmla="*/ 336 w 336"/>
                  <a:gd name="T9" fmla="*/ 2 h 2"/>
                  <a:gd name="T10" fmla="*/ 335 w 336"/>
                  <a:gd name="T11" fmla="*/ 0 h 2"/>
                </a:gdLst>
                <a:ahLst/>
                <a:cxnLst>
                  <a:cxn ang="0">
                    <a:pos x="T0" y="T1"/>
                  </a:cxn>
                  <a:cxn ang="0">
                    <a:pos x="T2" y="T3"/>
                  </a:cxn>
                  <a:cxn ang="0">
                    <a:pos x="T4" y="T5"/>
                  </a:cxn>
                  <a:cxn ang="0">
                    <a:pos x="T6" y="T7"/>
                  </a:cxn>
                  <a:cxn ang="0">
                    <a:pos x="T8" y="T9"/>
                  </a:cxn>
                  <a:cxn ang="0">
                    <a:pos x="T10" y="T11"/>
                  </a:cxn>
                </a:cxnLst>
                <a:rect l="0" t="0" r="r" b="b"/>
                <a:pathLst>
                  <a:path w="336" h="2">
                    <a:moveTo>
                      <a:pt x="1" y="0"/>
                    </a:moveTo>
                    <a:cubicBezTo>
                      <a:pt x="1" y="1"/>
                      <a:pt x="0" y="1"/>
                      <a:pt x="0" y="1"/>
                    </a:cubicBezTo>
                    <a:cubicBezTo>
                      <a:pt x="0" y="1"/>
                      <a:pt x="1" y="1"/>
                      <a:pt x="1" y="0"/>
                    </a:cubicBezTo>
                    <a:moveTo>
                      <a:pt x="335" y="0"/>
                    </a:moveTo>
                    <a:cubicBezTo>
                      <a:pt x="335" y="1"/>
                      <a:pt x="336" y="1"/>
                      <a:pt x="336" y="2"/>
                    </a:cubicBezTo>
                    <a:cubicBezTo>
                      <a:pt x="336" y="1"/>
                      <a:pt x="335" y="1"/>
                      <a:pt x="3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2" name="Freeform 94">
                <a:extLst>
                  <a:ext uri="{FF2B5EF4-FFF2-40B4-BE49-F238E27FC236}">
                    <a16:creationId xmlns:a16="http://schemas.microsoft.com/office/drawing/2014/main" id="{AEFB946E-A4B6-4238-961B-DAF5C7AE6FB6}"/>
                  </a:ext>
                </a:extLst>
              </p:cNvPr>
              <p:cNvSpPr>
                <a:spLocks noEditPoints="1"/>
              </p:cNvSpPr>
              <p:nvPr/>
            </p:nvSpPr>
            <p:spPr bwMode="auto">
              <a:xfrm>
                <a:off x="4214563" y="1970060"/>
                <a:ext cx="804311" cy="0"/>
              </a:xfrm>
              <a:custGeom>
                <a:avLst/>
                <a:gdLst>
                  <a:gd name="T0" fmla="*/ 0 w 337"/>
                  <a:gd name="T1" fmla="*/ 0 w 337"/>
                  <a:gd name="T2" fmla="*/ 0 w 337"/>
                  <a:gd name="T3" fmla="*/ 336 w 337"/>
                  <a:gd name="T4" fmla="*/ 337 w 337"/>
                  <a:gd name="T5" fmla="*/ 336 w 337"/>
                </a:gdLst>
                <a:ahLst/>
                <a:cxnLst>
                  <a:cxn ang="0">
                    <a:pos x="T0" y="0"/>
                  </a:cxn>
                  <a:cxn ang="0">
                    <a:pos x="T1" y="0"/>
                  </a:cxn>
                  <a:cxn ang="0">
                    <a:pos x="T2" y="0"/>
                  </a:cxn>
                  <a:cxn ang="0">
                    <a:pos x="T3" y="0"/>
                  </a:cxn>
                  <a:cxn ang="0">
                    <a:pos x="T4" y="0"/>
                  </a:cxn>
                  <a:cxn ang="0">
                    <a:pos x="T5" y="0"/>
                  </a:cxn>
                </a:cxnLst>
                <a:rect l="0" t="0" r="r" b="b"/>
                <a:pathLst>
                  <a:path w="337">
                    <a:moveTo>
                      <a:pt x="0" y="0"/>
                    </a:moveTo>
                    <a:cubicBezTo>
                      <a:pt x="0" y="0"/>
                      <a:pt x="0" y="0"/>
                      <a:pt x="0" y="0"/>
                    </a:cubicBezTo>
                    <a:cubicBezTo>
                      <a:pt x="0" y="0"/>
                      <a:pt x="0" y="0"/>
                      <a:pt x="0" y="0"/>
                    </a:cubicBezTo>
                    <a:moveTo>
                      <a:pt x="336" y="0"/>
                    </a:moveTo>
                    <a:cubicBezTo>
                      <a:pt x="336" y="0"/>
                      <a:pt x="337" y="0"/>
                      <a:pt x="337" y="0"/>
                    </a:cubicBezTo>
                    <a:cubicBezTo>
                      <a:pt x="337" y="0"/>
                      <a:pt x="336" y="0"/>
                      <a:pt x="3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3" name="Freeform 95">
                <a:extLst>
                  <a:ext uri="{FF2B5EF4-FFF2-40B4-BE49-F238E27FC236}">
                    <a16:creationId xmlns:a16="http://schemas.microsoft.com/office/drawing/2014/main" id="{0E4AB4A9-84AB-4C15-B0CB-39BDAD419267}"/>
                  </a:ext>
                </a:extLst>
              </p:cNvPr>
              <p:cNvSpPr>
                <a:spLocks noEditPoints="1"/>
              </p:cNvSpPr>
              <p:nvPr/>
            </p:nvSpPr>
            <p:spPr bwMode="auto">
              <a:xfrm>
                <a:off x="4212596" y="1970060"/>
                <a:ext cx="806277" cy="1344"/>
              </a:xfrm>
              <a:custGeom>
                <a:avLst/>
                <a:gdLst>
                  <a:gd name="T0" fmla="*/ 0 w 338"/>
                  <a:gd name="T1" fmla="*/ 0 h 1"/>
                  <a:gd name="T2" fmla="*/ 0 w 338"/>
                  <a:gd name="T3" fmla="*/ 1 h 1"/>
                  <a:gd name="T4" fmla="*/ 0 w 338"/>
                  <a:gd name="T5" fmla="*/ 0 h 1"/>
                  <a:gd name="T6" fmla="*/ 338 w 338"/>
                  <a:gd name="T7" fmla="*/ 0 h 1"/>
                  <a:gd name="T8" fmla="*/ 338 w 338"/>
                  <a:gd name="T9" fmla="*/ 1 h 1"/>
                  <a:gd name="T10" fmla="*/ 338 w 338"/>
                  <a:gd name="T11" fmla="*/ 0 h 1"/>
                </a:gdLst>
                <a:ahLst/>
                <a:cxnLst>
                  <a:cxn ang="0">
                    <a:pos x="T0" y="T1"/>
                  </a:cxn>
                  <a:cxn ang="0">
                    <a:pos x="T2" y="T3"/>
                  </a:cxn>
                  <a:cxn ang="0">
                    <a:pos x="T4" y="T5"/>
                  </a:cxn>
                  <a:cxn ang="0">
                    <a:pos x="T6" y="T7"/>
                  </a:cxn>
                  <a:cxn ang="0">
                    <a:pos x="T8" y="T9"/>
                  </a:cxn>
                  <a:cxn ang="0">
                    <a:pos x="T10" y="T11"/>
                  </a:cxn>
                </a:cxnLst>
                <a:rect l="0" t="0" r="r" b="b"/>
                <a:pathLst>
                  <a:path w="338" h="1">
                    <a:moveTo>
                      <a:pt x="0" y="0"/>
                    </a:moveTo>
                    <a:cubicBezTo>
                      <a:pt x="0" y="0"/>
                      <a:pt x="0" y="0"/>
                      <a:pt x="0" y="1"/>
                    </a:cubicBezTo>
                    <a:cubicBezTo>
                      <a:pt x="0" y="0"/>
                      <a:pt x="0" y="0"/>
                      <a:pt x="0" y="0"/>
                    </a:cubicBezTo>
                    <a:moveTo>
                      <a:pt x="338" y="0"/>
                    </a:moveTo>
                    <a:cubicBezTo>
                      <a:pt x="338" y="0"/>
                      <a:pt x="338" y="0"/>
                      <a:pt x="338" y="1"/>
                    </a:cubicBezTo>
                    <a:cubicBezTo>
                      <a:pt x="338" y="0"/>
                      <a:pt x="338" y="0"/>
                      <a:pt x="3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4" name="Freeform 96">
                <a:extLst>
                  <a:ext uri="{FF2B5EF4-FFF2-40B4-BE49-F238E27FC236}">
                    <a16:creationId xmlns:a16="http://schemas.microsoft.com/office/drawing/2014/main" id="{CC7BBCCA-6204-43D8-A3FF-DBBBFD64DC3B}"/>
                  </a:ext>
                </a:extLst>
              </p:cNvPr>
              <p:cNvSpPr>
                <a:spLocks noEditPoints="1"/>
              </p:cNvSpPr>
              <p:nvPr/>
            </p:nvSpPr>
            <p:spPr bwMode="auto">
              <a:xfrm>
                <a:off x="4212596" y="1971403"/>
                <a:ext cx="808244" cy="0"/>
              </a:xfrm>
              <a:custGeom>
                <a:avLst/>
                <a:gdLst>
                  <a:gd name="T0" fmla="*/ 0 w 339"/>
                  <a:gd name="T1" fmla="*/ 0 w 339"/>
                  <a:gd name="T2" fmla="*/ 0 w 339"/>
                  <a:gd name="T3" fmla="*/ 338 w 339"/>
                  <a:gd name="T4" fmla="*/ 339 w 339"/>
                  <a:gd name="T5" fmla="*/ 338 w 339"/>
                </a:gdLst>
                <a:ahLst/>
                <a:cxnLst>
                  <a:cxn ang="0">
                    <a:pos x="T0" y="0"/>
                  </a:cxn>
                  <a:cxn ang="0">
                    <a:pos x="T1" y="0"/>
                  </a:cxn>
                  <a:cxn ang="0">
                    <a:pos x="T2" y="0"/>
                  </a:cxn>
                  <a:cxn ang="0">
                    <a:pos x="T3" y="0"/>
                  </a:cxn>
                  <a:cxn ang="0">
                    <a:pos x="T4" y="0"/>
                  </a:cxn>
                  <a:cxn ang="0">
                    <a:pos x="T5" y="0"/>
                  </a:cxn>
                </a:cxnLst>
                <a:rect l="0" t="0" r="r" b="b"/>
                <a:pathLst>
                  <a:path w="339">
                    <a:moveTo>
                      <a:pt x="0" y="0"/>
                    </a:moveTo>
                    <a:cubicBezTo>
                      <a:pt x="0" y="0"/>
                      <a:pt x="0" y="0"/>
                      <a:pt x="0" y="0"/>
                    </a:cubicBezTo>
                    <a:cubicBezTo>
                      <a:pt x="0" y="0"/>
                      <a:pt x="0" y="0"/>
                      <a:pt x="0" y="0"/>
                    </a:cubicBezTo>
                    <a:moveTo>
                      <a:pt x="338" y="0"/>
                    </a:moveTo>
                    <a:cubicBezTo>
                      <a:pt x="338" y="0"/>
                      <a:pt x="339" y="0"/>
                      <a:pt x="339" y="0"/>
                    </a:cubicBezTo>
                    <a:cubicBezTo>
                      <a:pt x="339" y="0"/>
                      <a:pt x="338" y="0"/>
                      <a:pt x="3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5" name="Freeform 97">
                <a:extLst>
                  <a:ext uri="{FF2B5EF4-FFF2-40B4-BE49-F238E27FC236}">
                    <a16:creationId xmlns:a16="http://schemas.microsoft.com/office/drawing/2014/main" id="{0FE719FD-8269-4AC0-88E4-0FF7757233B9}"/>
                  </a:ext>
                </a:extLst>
              </p:cNvPr>
              <p:cNvSpPr>
                <a:spLocks noEditPoints="1"/>
              </p:cNvSpPr>
              <p:nvPr/>
            </p:nvSpPr>
            <p:spPr bwMode="auto">
              <a:xfrm>
                <a:off x="4206697" y="1971403"/>
                <a:ext cx="816110" cy="2686"/>
              </a:xfrm>
              <a:custGeom>
                <a:avLst/>
                <a:gdLst>
                  <a:gd name="T0" fmla="*/ 1 w 342"/>
                  <a:gd name="T1" fmla="*/ 0 h 2"/>
                  <a:gd name="T2" fmla="*/ 0 w 342"/>
                  <a:gd name="T3" fmla="*/ 2 h 2"/>
                  <a:gd name="T4" fmla="*/ 1 w 342"/>
                  <a:gd name="T5" fmla="*/ 0 h 2"/>
                  <a:gd name="T6" fmla="*/ 341 w 342"/>
                  <a:gd name="T7" fmla="*/ 0 h 2"/>
                  <a:gd name="T8" fmla="*/ 342 w 342"/>
                  <a:gd name="T9" fmla="*/ 2 h 2"/>
                  <a:gd name="T10" fmla="*/ 341 w 342"/>
                  <a:gd name="T11" fmla="*/ 0 h 2"/>
                </a:gdLst>
                <a:ahLst/>
                <a:cxnLst>
                  <a:cxn ang="0">
                    <a:pos x="T0" y="T1"/>
                  </a:cxn>
                  <a:cxn ang="0">
                    <a:pos x="T2" y="T3"/>
                  </a:cxn>
                  <a:cxn ang="0">
                    <a:pos x="T4" y="T5"/>
                  </a:cxn>
                  <a:cxn ang="0">
                    <a:pos x="T6" y="T7"/>
                  </a:cxn>
                  <a:cxn ang="0">
                    <a:pos x="T8" y="T9"/>
                  </a:cxn>
                  <a:cxn ang="0">
                    <a:pos x="T10" y="T11"/>
                  </a:cxn>
                </a:cxnLst>
                <a:rect l="0" t="0" r="r" b="b"/>
                <a:pathLst>
                  <a:path w="342" h="2">
                    <a:moveTo>
                      <a:pt x="1" y="0"/>
                    </a:moveTo>
                    <a:cubicBezTo>
                      <a:pt x="1" y="1"/>
                      <a:pt x="1" y="1"/>
                      <a:pt x="0" y="2"/>
                    </a:cubicBezTo>
                    <a:cubicBezTo>
                      <a:pt x="1" y="1"/>
                      <a:pt x="1" y="1"/>
                      <a:pt x="1" y="0"/>
                    </a:cubicBezTo>
                    <a:moveTo>
                      <a:pt x="341" y="0"/>
                    </a:moveTo>
                    <a:cubicBezTo>
                      <a:pt x="341" y="1"/>
                      <a:pt x="342" y="1"/>
                      <a:pt x="342" y="2"/>
                    </a:cubicBezTo>
                    <a:cubicBezTo>
                      <a:pt x="342" y="1"/>
                      <a:pt x="341" y="1"/>
                      <a:pt x="3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6" name="Freeform 98">
                <a:extLst>
                  <a:ext uri="{FF2B5EF4-FFF2-40B4-BE49-F238E27FC236}">
                    <a16:creationId xmlns:a16="http://schemas.microsoft.com/office/drawing/2014/main" id="{68FE414E-EA31-4948-B3D3-562A2A25D29A}"/>
                  </a:ext>
                </a:extLst>
              </p:cNvPr>
              <p:cNvSpPr>
                <a:spLocks noEditPoints="1"/>
              </p:cNvSpPr>
              <p:nvPr/>
            </p:nvSpPr>
            <p:spPr bwMode="auto">
              <a:xfrm>
                <a:off x="4206697" y="1974090"/>
                <a:ext cx="816110" cy="0"/>
              </a:xfrm>
              <a:custGeom>
                <a:avLst/>
                <a:gdLst>
                  <a:gd name="T0" fmla="*/ 0 w 342"/>
                  <a:gd name="T1" fmla="*/ 0 w 342"/>
                  <a:gd name="T2" fmla="*/ 0 w 342"/>
                  <a:gd name="T3" fmla="*/ 342 w 342"/>
                  <a:gd name="T4" fmla="*/ 342 w 342"/>
                  <a:gd name="T5" fmla="*/ 342 w 342"/>
                </a:gdLst>
                <a:ahLst/>
                <a:cxnLst>
                  <a:cxn ang="0">
                    <a:pos x="T0" y="0"/>
                  </a:cxn>
                  <a:cxn ang="0">
                    <a:pos x="T1" y="0"/>
                  </a:cxn>
                  <a:cxn ang="0">
                    <a:pos x="T2" y="0"/>
                  </a:cxn>
                  <a:cxn ang="0">
                    <a:pos x="T3" y="0"/>
                  </a:cxn>
                  <a:cxn ang="0">
                    <a:pos x="T4" y="0"/>
                  </a:cxn>
                  <a:cxn ang="0">
                    <a:pos x="T5" y="0"/>
                  </a:cxn>
                </a:cxnLst>
                <a:rect l="0" t="0" r="r" b="b"/>
                <a:pathLst>
                  <a:path w="342">
                    <a:moveTo>
                      <a:pt x="0" y="0"/>
                    </a:moveTo>
                    <a:cubicBezTo>
                      <a:pt x="0" y="0"/>
                      <a:pt x="0" y="0"/>
                      <a:pt x="0" y="0"/>
                    </a:cubicBezTo>
                    <a:cubicBezTo>
                      <a:pt x="0" y="0"/>
                      <a:pt x="0" y="0"/>
                      <a:pt x="0" y="0"/>
                    </a:cubicBezTo>
                    <a:moveTo>
                      <a:pt x="342" y="0"/>
                    </a:moveTo>
                    <a:cubicBezTo>
                      <a:pt x="342" y="0"/>
                      <a:pt x="342" y="0"/>
                      <a:pt x="342" y="0"/>
                    </a:cubicBezTo>
                    <a:cubicBezTo>
                      <a:pt x="342" y="0"/>
                      <a:pt x="342" y="0"/>
                      <a:pt x="3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7" name="Freeform 99">
                <a:extLst>
                  <a:ext uri="{FF2B5EF4-FFF2-40B4-BE49-F238E27FC236}">
                    <a16:creationId xmlns:a16="http://schemas.microsoft.com/office/drawing/2014/main" id="{0326EE1F-BAA4-4338-8600-3ABDCB60A840}"/>
                  </a:ext>
                </a:extLst>
              </p:cNvPr>
              <p:cNvSpPr>
                <a:spLocks noEditPoints="1"/>
              </p:cNvSpPr>
              <p:nvPr/>
            </p:nvSpPr>
            <p:spPr bwMode="auto">
              <a:xfrm>
                <a:off x="4204730" y="1974090"/>
                <a:ext cx="820043" cy="2686"/>
              </a:xfrm>
              <a:custGeom>
                <a:avLst/>
                <a:gdLst>
                  <a:gd name="T0" fmla="*/ 1 w 344"/>
                  <a:gd name="T1" fmla="*/ 1 h 1"/>
                  <a:gd name="T2" fmla="*/ 0 w 344"/>
                  <a:gd name="T3" fmla="*/ 1 h 1"/>
                  <a:gd name="T4" fmla="*/ 1 w 344"/>
                  <a:gd name="T5" fmla="*/ 1 h 1"/>
                  <a:gd name="T6" fmla="*/ 1 w 344"/>
                  <a:gd name="T7" fmla="*/ 0 h 1"/>
                  <a:gd name="T8" fmla="*/ 1 w 344"/>
                  <a:gd name="T9" fmla="*/ 1 h 1"/>
                  <a:gd name="T10" fmla="*/ 1 w 344"/>
                  <a:gd name="T11" fmla="*/ 0 h 1"/>
                  <a:gd name="T12" fmla="*/ 343 w 344"/>
                  <a:gd name="T13" fmla="*/ 0 h 1"/>
                  <a:gd name="T14" fmla="*/ 344 w 344"/>
                  <a:gd name="T15" fmla="*/ 1 h 1"/>
                  <a:gd name="T16" fmla="*/ 343 w 34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4" h="1">
                    <a:moveTo>
                      <a:pt x="1" y="1"/>
                    </a:moveTo>
                    <a:cubicBezTo>
                      <a:pt x="0" y="1"/>
                      <a:pt x="0" y="1"/>
                      <a:pt x="0" y="1"/>
                    </a:cubicBezTo>
                    <a:cubicBezTo>
                      <a:pt x="0" y="1"/>
                      <a:pt x="0" y="1"/>
                      <a:pt x="1" y="1"/>
                    </a:cubicBezTo>
                    <a:moveTo>
                      <a:pt x="1" y="0"/>
                    </a:moveTo>
                    <a:cubicBezTo>
                      <a:pt x="1" y="0"/>
                      <a:pt x="1" y="1"/>
                      <a:pt x="1" y="1"/>
                    </a:cubicBezTo>
                    <a:cubicBezTo>
                      <a:pt x="1" y="1"/>
                      <a:pt x="1" y="0"/>
                      <a:pt x="1" y="0"/>
                    </a:cubicBezTo>
                    <a:moveTo>
                      <a:pt x="343" y="0"/>
                    </a:moveTo>
                    <a:cubicBezTo>
                      <a:pt x="343" y="0"/>
                      <a:pt x="344" y="1"/>
                      <a:pt x="344" y="1"/>
                    </a:cubicBezTo>
                    <a:cubicBezTo>
                      <a:pt x="344" y="1"/>
                      <a:pt x="343" y="0"/>
                      <a:pt x="3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8" name="Freeform 100">
                <a:extLst>
                  <a:ext uri="{FF2B5EF4-FFF2-40B4-BE49-F238E27FC236}">
                    <a16:creationId xmlns:a16="http://schemas.microsoft.com/office/drawing/2014/main" id="{0B1E9187-8625-430C-BDD6-1C5BB4015C1C}"/>
                  </a:ext>
                </a:extLst>
              </p:cNvPr>
              <p:cNvSpPr>
                <a:spLocks/>
              </p:cNvSpPr>
              <p:nvPr/>
            </p:nvSpPr>
            <p:spPr bwMode="auto">
              <a:xfrm>
                <a:off x="4204730" y="1976776"/>
                <a:ext cx="0" cy="1344"/>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9" name="Freeform 101">
                <a:extLst>
                  <a:ext uri="{FF2B5EF4-FFF2-40B4-BE49-F238E27FC236}">
                    <a16:creationId xmlns:a16="http://schemas.microsoft.com/office/drawing/2014/main" id="{2DEC075B-F80C-4D0B-839D-C45DB419FCEC}"/>
                  </a:ext>
                </a:extLst>
              </p:cNvPr>
              <p:cNvSpPr>
                <a:spLocks/>
              </p:cNvSpPr>
              <p:nvPr/>
            </p:nvSpPr>
            <p:spPr bwMode="auto">
              <a:xfrm>
                <a:off x="4202764" y="1978119"/>
                <a:ext cx="1967" cy="134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0"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0" name="Freeform 102">
                <a:extLst>
                  <a:ext uri="{FF2B5EF4-FFF2-40B4-BE49-F238E27FC236}">
                    <a16:creationId xmlns:a16="http://schemas.microsoft.com/office/drawing/2014/main" id="{7833A34F-ADF8-4B4E-A1F3-45363BA56730}"/>
                  </a:ext>
                </a:extLst>
              </p:cNvPr>
              <p:cNvSpPr>
                <a:spLocks/>
              </p:cNvSpPr>
              <p:nvPr/>
            </p:nvSpPr>
            <p:spPr bwMode="auto">
              <a:xfrm>
                <a:off x="4202764" y="19794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1" name="Freeform 103">
                <a:extLst>
                  <a:ext uri="{FF2B5EF4-FFF2-40B4-BE49-F238E27FC236}">
                    <a16:creationId xmlns:a16="http://schemas.microsoft.com/office/drawing/2014/main" id="{29E50B7B-9978-4FDE-940F-218080947655}"/>
                  </a:ext>
                </a:extLst>
              </p:cNvPr>
              <p:cNvSpPr>
                <a:spLocks/>
              </p:cNvSpPr>
              <p:nvPr/>
            </p:nvSpPr>
            <p:spPr bwMode="auto">
              <a:xfrm>
                <a:off x="5028706" y="198080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2" name="Freeform 104">
                <a:extLst>
                  <a:ext uri="{FF2B5EF4-FFF2-40B4-BE49-F238E27FC236}">
                    <a16:creationId xmlns:a16="http://schemas.microsoft.com/office/drawing/2014/main" id="{423D4D41-C977-4010-9981-6312725F7651}"/>
                  </a:ext>
                </a:extLst>
              </p:cNvPr>
              <p:cNvSpPr>
                <a:spLocks/>
              </p:cNvSpPr>
              <p:nvPr/>
            </p:nvSpPr>
            <p:spPr bwMode="auto">
              <a:xfrm>
                <a:off x="4202764" y="198080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3" name="Freeform 105">
                <a:extLst>
                  <a:ext uri="{FF2B5EF4-FFF2-40B4-BE49-F238E27FC236}">
                    <a16:creationId xmlns:a16="http://schemas.microsoft.com/office/drawing/2014/main" id="{F704A21F-26C8-4CE8-8056-A9F1432E15A2}"/>
                  </a:ext>
                </a:extLst>
              </p:cNvPr>
              <p:cNvSpPr>
                <a:spLocks/>
              </p:cNvSpPr>
              <p:nvPr/>
            </p:nvSpPr>
            <p:spPr bwMode="auto">
              <a:xfrm>
                <a:off x="5030672" y="1980805"/>
                <a:ext cx="0" cy="4030"/>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4" name="Freeform 106">
                <a:extLst>
                  <a:ext uri="{FF2B5EF4-FFF2-40B4-BE49-F238E27FC236}">
                    <a16:creationId xmlns:a16="http://schemas.microsoft.com/office/drawing/2014/main" id="{F1186333-99CF-463F-B7F0-C4C823398C05}"/>
                  </a:ext>
                </a:extLst>
              </p:cNvPr>
              <p:cNvSpPr>
                <a:spLocks/>
              </p:cNvSpPr>
              <p:nvPr/>
            </p:nvSpPr>
            <p:spPr bwMode="auto">
              <a:xfrm>
                <a:off x="4200797" y="198214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5" name="Freeform 107">
                <a:extLst>
                  <a:ext uri="{FF2B5EF4-FFF2-40B4-BE49-F238E27FC236}">
                    <a16:creationId xmlns:a16="http://schemas.microsoft.com/office/drawing/2014/main" id="{424E5AD3-AFF9-458E-8DD1-5B35C652B775}"/>
                  </a:ext>
                </a:extLst>
              </p:cNvPr>
              <p:cNvSpPr>
                <a:spLocks/>
              </p:cNvSpPr>
              <p:nvPr/>
            </p:nvSpPr>
            <p:spPr bwMode="auto">
              <a:xfrm>
                <a:off x="5030672" y="198483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6" name="Freeform 108">
                <a:extLst>
                  <a:ext uri="{FF2B5EF4-FFF2-40B4-BE49-F238E27FC236}">
                    <a16:creationId xmlns:a16="http://schemas.microsoft.com/office/drawing/2014/main" id="{663CBFD3-F330-4465-A9B7-496386EC7A7F}"/>
                  </a:ext>
                </a:extLst>
              </p:cNvPr>
              <p:cNvSpPr>
                <a:spLocks/>
              </p:cNvSpPr>
              <p:nvPr/>
            </p:nvSpPr>
            <p:spPr bwMode="auto">
              <a:xfrm>
                <a:off x="5030672" y="1984835"/>
                <a:ext cx="0" cy="134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7" name="Freeform 109">
                <a:extLst>
                  <a:ext uri="{FF2B5EF4-FFF2-40B4-BE49-F238E27FC236}">
                    <a16:creationId xmlns:a16="http://schemas.microsoft.com/office/drawing/2014/main" id="{041B18CE-1414-455F-97D0-E2943E542E8F}"/>
                  </a:ext>
                </a:extLst>
              </p:cNvPr>
              <p:cNvSpPr>
                <a:spLocks/>
              </p:cNvSpPr>
              <p:nvPr/>
            </p:nvSpPr>
            <p:spPr bwMode="auto">
              <a:xfrm>
                <a:off x="4200797" y="1984835"/>
                <a:ext cx="0" cy="134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8" name="Freeform 110">
                <a:extLst>
                  <a:ext uri="{FF2B5EF4-FFF2-40B4-BE49-F238E27FC236}">
                    <a16:creationId xmlns:a16="http://schemas.microsoft.com/office/drawing/2014/main" id="{F1E80B45-10FE-4619-85B6-F6A9EBF97E56}"/>
                  </a:ext>
                </a:extLst>
              </p:cNvPr>
              <p:cNvSpPr>
                <a:spLocks/>
              </p:cNvSpPr>
              <p:nvPr/>
            </p:nvSpPr>
            <p:spPr bwMode="auto">
              <a:xfrm>
                <a:off x="5032639" y="19861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9" name="Freeform 111">
                <a:extLst>
                  <a:ext uri="{FF2B5EF4-FFF2-40B4-BE49-F238E27FC236}">
                    <a16:creationId xmlns:a16="http://schemas.microsoft.com/office/drawing/2014/main" id="{726B3D23-2F60-43FD-B805-7CDBEA17193C}"/>
                  </a:ext>
                </a:extLst>
              </p:cNvPr>
              <p:cNvSpPr>
                <a:spLocks/>
              </p:cNvSpPr>
              <p:nvPr/>
            </p:nvSpPr>
            <p:spPr bwMode="auto">
              <a:xfrm>
                <a:off x="4200797" y="19861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0" name="Freeform 112">
                <a:extLst>
                  <a:ext uri="{FF2B5EF4-FFF2-40B4-BE49-F238E27FC236}">
                    <a16:creationId xmlns:a16="http://schemas.microsoft.com/office/drawing/2014/main" id="{B696B955-E9C2-4BAA-B5D4-2BD43366D7D9}"/>
                  </a:ext>
                </a:extLst>
              </p:cNvPr>
              <p:cNvSpPr>
                <a:spLocks/>
              </p:cNvSpPr>
              <p:nvPr/>
            </p:nvSpPr>
            <p:spPr bwMode="auto">
              <a:xfrm>
                <a:off x="5032639" y="198752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1" name="Freeform 113">
                <a:extLst>
                  <a:ext uri="{FF2B5EF4-FFF2-40B4-BE49-F238E27FC236}">
                    <a16:creationId xmlns:a16="http://schemas.microsoft.com/office/drawing/2014/main" id="{DFD62CDF-17E5-45D4-8123-35BB21885E9B}"/>
                  </a:ext>
                </a:extLst>
              </p:cNvPr>
              <p:cNvSpPr>
                <a:spLocks/>
              </p:cNvSpPr>
              <p:nvPr/>
            </p:nvSpPr>
            <p:spPr bwMode="auto">
              <a:xfrm>
                <a:off x="4200797" y="198752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2" name="Freeform 114">
                <a:extLst>
                  <a:ext uri="{FF2B5EF4-FFF2-40B4-BE49-F238E27FC236}">
                    <a16:creationId xmlns:a16="http://schemas.microsoft.com/office/drawing/2014/main" id="{6FD2DF8A-2400-4CC3-AAE7-939AFC38CA19}"/>
                  </a:ext>
                </a:extLst>
              </p:cNvPr>
              <p:cNvSpPr>
                <a:spLocks/>
              </p:cNvSpPr>
              <p:nvPr/>
            </p:nvSpPr>
            <p:spPr bwMode="auto">
              <a:xfrm>
                <a:off x="4198831" y="1988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3" name="Freeform 115">
                <a:extLst>
                  <a:ext uri="{FF2B5EF4-FFF2-40B4-BE49-F238E27FC236}">
                    <a16:creationId xmlns:a16="http://schemas.microsoft.com/office/drawing/2014/main" id="{558F9F8B-DCBE-4DA8-96A7-EA4C3659459F}"/>
                  </a:ext>
                </a:extLst>
              </p:cNvPr>
              <p:cNvSpPr>
                <a:spLocks/>
              </p:cNvSpPr>
              <p:nvPr/>
            </p:nvSpPr>
            <p:spPr bwMode="auto">
              <a:xfrm>
                <a:off x="5032639" y="1988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4" name="Freeform 116">
                <a:extLst>
                  <a:ext uri="{FF2B5EF4-FFF2-40B4-BE49-F238E27FC236}">
                    <a16:creationId xmlns:a16="http://schemas.microsoft.com/office/drawing/2014/main" id="{DCBCE5CD-4217-4419-A519-48CE49A2DAB0}"/>
                  </a:ext>
                </a:extLst>
              </p:cNvPr>
              <p:cNvSpPr>
                <a:spLocks/>
              </p:cNvSpPr>
              <p:nvPr/>
            </p:nvSpPr>
            <p:spPr bwMode="auto">
              <a:xfrm>
                <a:off x="5032639" y="1988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5" name="Freeform 117">
                <a:extLst>
                  <a:ext uri="{FF2B5EF4-FFF2-40B4-BE49-F238E27FC236}">
                    <a16:creationId xmlns:a16="http://schemas.microsoft.com/office/drawing/2014/main" id="{265699B0-08DB-4D95-8E84-91A1DF2A301D}"/>
                  </a:ext>
                </a:extLst>
              </p:cNvPr>
              <p:cNvSpPr>
                <a:spLocks/>
              </p:cNvSpPr>
              <p:nvPr/>
            </p:nvSpPr>
            <p:spPr bwMode="auto">
              <a:xfrm>
                <a:off x="4198831" y="1988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6" name="Freeform 118">
                <a:extLst>
                  <a:ext uri="{FF2B5EF4-FFF2-40B4-BE49-F238E27FC236}">
                    <a16:creationId xmlns:a16="http://schemas.microsoft.com/office/drawing/2014/main" id="{4CEE8977-F6EB-435B-8A2A-4CB9D564B935}"/>
                  </a:ext>
                </a:extLst>
              </p:cNvPr>
              <p:cNvSpPr>
                <a:spLocks/>
              </p:cNvSpPr>
              <p:nvPr/>
            </p:nvSpPr>
            <p:spPr bwMode="auto">
              <a:xfrm>
                <a:off x="4198831" y="199020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7" name="Freeform 119">
                <a:extLst>
                  <a:ext uri="{FF2B5EF4-FFF2-40B4-BE49-F238E27FC236}">
                    <a16:creationId xmlns:a16="http://schemas.microsoft.com/office/drawing/2014/main" id="{D3333ED4-FAA0-4F9A-B0F0-6676A5E0AC22}"/>
                  </a:ext>
                </a:extLst>
              </p:cNvPr>
              <p:cNvSpPr>
                <a:spLocks/>
              </p:cNvSpPr>
              <p:nvPr/>
            </p:nvSpPr>
            <p:spPr bwMode="auto">
              <a:xfrm>
                <a:off x="5032639" y="199020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8" name="Freeform 120">
                <a:extLst>
                  <a:ext uri="{FF2B5EF4-FFF2-40B4-BE49-F238E27FC236}">
                    <a16:creationId xmlns:a16="http://schemas.microsoft.com/office/drawing/2014/main" id="{89933EFF-3688-42D0-9308-B69E3DE640A3}"/>
                  </a:ext>
                </a:extLst>
              </p:cNvPr>
              <p:cNvSpPr>
                <a:spLocks/>
              </p:cNvSpPr>
              <p:nvPr/>
            </p:nvSpPr>
            <p:spPr bwMode="auto">
              <a:xfrm>
                <a:off x="5032639" y="1990208"/>
                <a:ext cx="0" cy="2686"/>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9" name="Freeform 121">
                <a:extLst>
                  <a:ext uri="{FF2B5EF4-FFF2-40B4-BE49-F238E27FC236}">
                    <a16:creationId xmlns:a16="http://schemas.microsoft.com/office/drawing/2014/main" id="{01FAF55D-E54B-4C95-B54F-3AA926EC44BE}"/>
                  </a:ext>
                </a:extLst>
              </p:cNvPr>
              <p:cNvSpPr>
                <a:spLocks noEditPoints="1"/>
              </p:cNvSpPr>
              <p:nvPr/>
            </p:nvSpPr>
            <p:spPr bwMode="auto">
              <a:xfrm>
                <a:off x="4198831" y="1992894"/>
                <a:ext cx="833809" cy="1344"/>
              </a:xfrm>
              <a:custGeom>
                <a:avLst/>
                <a:gdLst>
                  <a:gd name="T0" fmla="*/ 0 w 350"/>
                  <a:gd name="T1" fmla="*/ 0 h 1"/>
                  <a:gd name="T2" fmla="*/ 0 w 350"/>
                  <a:gd name="T3" fmla="*/ 0 h 1"/>
                  <a:gd name="T4" fmla="*/ 0 w 350"/>
                  <a:gd name="T5" fmla="*/ 1 h 1"/>
                  <a:gd name="T6" fmla="*/ 0 w 350"/>
                  <a:gd name="T7" fmla="*/ 1 h 1"/>
                  <a:gd name="T8" fmla="*/ 0 w 350"/>
                  <a:gd name="T9" fmla="*/ 0 h 1"/>
                  <a:gd name="T10" fmla="*/ 350 w 350"/>
                  <a:gd name="T11" fmla="*/ 0 h 1"/>
                  <a:gd name="T12" fmla="*/ 350 w 350"/>
                  <a:gd name="T13" fmla="*/ 1 h 1"/>
                  <a:gd name="T14" fmla="*/ 350 w 350"/>
                  <a:gd name="T15" fmla="*/ 1 h 1"/>
                  <a:gd name="T16" fmla="*/ 350 w 350"/>
                  <a:gd name="T17" fmla="*/ 0 h 1"/>
                  <a:gd name="T18" fmla="*/ 350 w 350"/>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0" h="1">
                    <a:moveTo>
                      <a:pt x="0" y="0"/>
                    </a:moveTo>
                    <a:cubicBezTo>
                      <a:pt x="0" y="0"/>
                      <a:pt x="0" y="0"/>
                      <a:pt x="0" y="0"/>
                    </a:cubicBezTo>
                    <a:cubicBezTo>
                      <a:pt x="0" y="1"/>
                      <a:pt x="0" y="1"/>
                      <a:pt x="0" y="1"/>
                    </a:cubicBezTo>
                    <a:cubicBezTo>
                      <a:pt x="0" y="1"/>
                      <a:pt x="0" y="1"/>
                      <a:pt x="0" y="1"/>
                    </a:cubicBezTo>
                    <a:cubicBezTo>
                      <a:pt x="0" y="1"/>
                      <a:pt x="0" y="1"/>
                      <a:pt x="0" y="0"/>
                    </a:cubicBezTo>
                    <a:moveTo>
                      <a:pt x="350" y="0"/>
                    </a:moveTo>
                    <a:cubicBezTo>
                      <a:pt x="350" y="1"/>
                      <a:pt x="350" y="1"/>
                      <a:pt x="350" y="1"/>
                    </a:cubicBezTo>
                    <a:cubicBezTo>
                      <a:pt x="350" y="1"/>
                      <a:pt x="350" y="1"/>
                      <a:pt x="350" y="1"/>
                    </a:cubicBezTo>
                    <a:cubicBezTo>
                      <a:pt x="350" y="1"/>
                      <a:pt x="350" y="1"/>
                      <a:pt x="350" y="0"/>
                    </a:cubicBezTo>
                    <a:cubicBezTo>
                      <a:pt x="350" y="0"/>
                      <a:pt x="350" y="0"/>
                      <a:pt x="3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10" name="Freeform 122">
                <a:extLst>
                  <a:ext uri="{FF2B5EF4-FFF2-40B4-BE49-F238E27FC236}">
                    <a16:creationId xmlns:a16="http://schemas.microsoft.com/office/drawing/2014/main" id="{B926B4A8-ED62-4425-80E1-3DC97335A9D0}"/>
                  </a:ext>
                </a:extLst>
              </p:cNvPr>
              <p:cNvSpPr>
                <a:spLocks/>
              </p:cNvSpPr>
              <p:nvPr/>
            </p:nvSpPr>
            <p:spPr bwMode="auto">
              <a:xfrm>
                <a:off x="5032639" y="19942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11" name="Freeform 123">
                <a:extLst>
                  <a:ext uri="{FF2B5EF4-FFF2-40B4-BE49-F238E27FC236}">
                    <a16:creationId xmlns:a16="http://schemas.microsoft.com/office/drawing/2014/main" id="{A78C9D06-14F6-444B-8BE9-19FAA78F77C8}"/>
                  </a:ext>
                </a:extLst>
              </p:cNvPr>
              <p:cNvSpPr>
                <a:spLocks noEditPoints="1"/>
              </p:cNvSpPr>
              <p:nvPr/>
            </p:nvSpPr>
            <p:spPr bwMode="auto">
              <a:xfrm>
                <a:off x="4198831" y="1994237"/>
                <a:ext cx="833809" cy="0"/>
              </a:xfrm>
              <a:custGeom>
                <a:avLst/>
                <a:gdLst>
                  <a:gd name="T0" fmla="*/ 350 w 350"/>
                  <a:gd name="T1" fmla="*/ 350 w 350"/>
                  <a:gd name="T2" fmla="*/ 350 w 350"/>
                  <a:gd name="T3" fmla="*/ 350 w 350"/>
                  <a:gd name="T4" fmla="*/ 0 w 350"/>
                  <a:gd name="T5" fmla="*/ 0 w 350"/>
                  <a:gd name="T6" fmla="*/ 0 w 350"/>
                  <a:gd name="T7" fmla="*/ 0 w 350"/>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350">
                    <a:moveTo>
                      <a:pt x="350" y="0"/>
                    </a:moveTo>
                    <a:cubicBezTo>
                      <a:pt x="350" y="0"/>
                      <a:pt x="350" y="0"/>
                      <a:pt x="350" y="0"/>
                    </a:cubicBezTo>
                    <a:cubicBezTo>
                      <a:pt x="350" y="0"/>
                      <a:pt x="350" y="0"/>
                      <a:pt x="350" y="0"/>
                    </a:cubicBezTo>
                    <a:cubicBezTo>
                      <a:pt x="350" y="0"/>
                      <a:pt x="350" y="0"/>
                      <a:pt x="350"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30" name="Group 129">
            <a:extLst>
              <a:ext uri="{FF2B5EF4-FFF2-40B4-BE49-F238E27FC236}">
                <a16:creationId xmlns:a16="http://schemas.microsoft.com/office/drawing/2014/main" id="{62518FB9-94D8-4854-8325-DE97DECFD402}"/>
              </a:ext>
            </a:extLst>
          </p:cNvPr>
          <p:cNvGrpSpPr/>
          <p:nvPr/>
        </p:nvGrpSpPr>
        <p:grpSpPr>
          <a:xfrm>
            <a:off x="197419" y="255843"/>
            <a:ext cx="573206" cy="206693"/>
            <a:chOff x="122830" y="191069"/>
            <a:chExt cx="573206" cy="206693"/>
          </a:xfrm>
          <a:solidFill>
            <a:schemeClr val="accent1"/>
          </a:solidFill>
        </p:grpSpPr>
        <p:sp>
          <p:nvSpPr>
            <p:cNvPr id="131" name="Rectangle 130">
              <a:extLst>
                <a:ext uri="{FF2B5EF4-FFF2-40B4-BE49-F238E27FC236}">
                  <a16:creationId xmlns:a16="http://schemas.microsoft.com/office/drawing/2014/main" id="{914292C1-B89A-435F-9492-6A14D79773C0}"/>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131">
              <a:extLst>
                <a:ext uri="{FF2B5EF4-FFF2-40B4-BE49-F238E27FC236}">
                  <a16:creationId xmlns:a16="http://schemas.microsoft.com/office/drawing/2014/main" id="{2D6AFE79-3B55-4965-A63B-460486E0B01A}"/>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132">
              <a:extLst>
                <a:ext uri="{FF2B5EF4-FFF2-40B4-BE49-F238E27FC236}">
                  <a16:creationId xmlns:a16="http://schemas.microsoft.com/office/drawing/2014/main" id="{28CA0FCC-19EB-49B3-A633-8BB567F60C0A}"/>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34" name="Straight Connector 133">
            <a:extLst>
              <a:ext uri="{FF2B5EF4-FFF2-40B4-BE49-F238E27FC236}">
                <a16:creationId xmlns:a16="http://schemas.microsoft.com/office/drawing/2014/main" id="{00C8C164-438B-418F-9D47-0C89507E495C}"/>
              </a:ext>
            </a:extLst>
          </p:cNvPr>
          <p:cNvCxnSpPr>
            <a:cxnSpLocks/>
          </p:cNvCxnSpPr>
          <p:nvPr/>
        </p:nvCxnSpPr>
        <p:spPr>
          <a:xfrm>
            <a:off x="374129" y="647888"/>
            <a:ext cx="0" cy="107381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5" name="Group 134">
            <a:extLst>
              <a:ext uri="{FF2B5EF4-FFF2-40B4-BE49-F238E27FC236}">
                <a16:creationId xmlns:a16="http://schemas.microsoft.com/office/drawing/2014/main" id="{84081E1F-25EB-4279-BC75-0CCFBFDE46B9}"/>
              </a:ext>
            </a:extLst>
          </p:cNvPr>
          <p:cNvGrpSpPr/>
          <p:nvPr/>
        </p:nvGrpSpPr>
        <p:grpSpPr>
          <a:xfrm>
            <a:off x="947366" y="1090341"/>
            <a:ext cx="4823176" cy="1262713"/>
            <a:chOff x="798384" y="1095456"/>
            <a:chExt cx="4823176" cy="1262713"/>
          </a:xfrm>
        </p:grpSpPr>
        <p:sp>
          <p:nvSpPr>
            <p:cNvPr id="136" name="TextBox 135">
              <a:extLst>
                <a:ext uri="{FF2B5EF4-FFF2-40B4-BE49-F238E27FC236}">
                  <a16:creationId xmlns:a16="http://schemas.microsoft.com/office/drawing/2014/main" id="{1E4ABA3E-98AB-4F34-B329-AB935A17696F}"/>
                </a:ext>
              </a:extLst>
            </p:cNvPr>
            <p:cNvSpPr txBox="1"/>
            <p:nvPr/>
          </p:nvSpPr>
          <p:spPr>
            <a:xfrm>
              <a:off x="798384" y="1233956"/>
              <a:ext cx="482317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137" name="TextBox 136">
              <a:extLst>
                <a:ext uri="{FF2B5EF4-FFF2-40B4-BE49-F238E27FC236}">
                  <a16:creationId xmlns:a16="http://schemas.microsoft.com/office/drawing/2014/main" id="{24B0814B-5737-4460-B83D-84FB97094CB5}"/>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38" name="TextBox 137">
              <a:extLst>
                <a:ext uri="{FF2B5EF4-FFF2-40B4-BE49-F238E27FC236}">
                  <a16:creationId xmlns:a16="http://schemas.microsoft.com/office/drawing/2014/main" id="{FE2764B8-1851-4395-A85F-E8F7548E3853}"/>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139" name="TextBox 138">
            <a:extLst>
              <a:ext uri="{FF2B5EF4-FFF2-40B4-BE49-F238E27FC236}">
                <a16:creationId xmlns:a16="http://schemas.microsoft.com/office/drawing/2014/main" id="{D826F13D-4CAE-48FE-A06E-BCC6D404FFE4}"/>
              </a:ext>
            </a:extLst>
          </p:cNvPr>
          <p:cNvSpPr txBox="1"/>
          <p:nvPr/>
        </p:nvSpPr>
        <p:spPr>
          <a:xfrm>
            <a:off x="5671433" y="2192692"/>
            <a:ext cx="5134861"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140" name="Rounded Rectangle 56">
            <a:extLst>
              <a:ext uri="{FF2B5EF4-FFF2-40B4-BE49-F238E27FC236}">
                <a16:creationId xmlns:a16="http://schemas.microsoft.com/office/drawing/2014/main" id="{6D4E668B-373B-4C41-A696-34FC4CECE66E}"/>
              </a:ext>
            </a:extLst>
          </p:cNvPr>
          <p:cNvSpPr/>
          <p:nvPr/>
        </p:nvSpPr>
        <p:spPr>
          <a:xfrm>
            <a:off x="5823364" y="3616137"/>
            <a:ext cx="2130709" cy="88987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1" name="Rectangle 140">
            <a:extLst>
              <a:ext uri="{FF2B5EF4-FFF2-40B4-BE49-F238E27FC236}">
                <a16:creationId xmlns:a16="http://schemas.microsoft.com/office/drawing/2014/main" id="{2AD724B3-E080-42BB-95B6-52A5AE79C42E}"/>
              </a:ext>
            </a:extLst>
          </p:cNvPr>
          <p:cNvSpPr/>
          <p:nvPr/>
        </p:nvSpPr>
        <p:spPr>
          <a:xfrm rot="18900000">
            <a:off x="5671434" y="3909144"/>
            <a:ext cx="303859" cy="303859"/>
          </a:xfrm>
          <a:prstGeom prst="rect">
            <a:avLst/>
          </a:prstGeom>
          <a:solidFill>
            <a:schemeClr val="accent1"/>
          </a:solidFill>
          <a:ln w="63500">
            <a:solidFill>
              <a:schemeClr val="bg1"/>
            </a:solidFill>
          </a:ln>
          <a:effectLst>
            <a:outerShdw blurRad="3429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Shape 5411">
            <a:extLst>
              <a:ext uri="{FF2B5EF4-FFF2-40B4-BE49-F238E27FC236}">
                <a16:creationId xmlns:a16="http://schemas.microsoft.com/office/drawing/2014/main" id="{E312BAED-7C84-4C33-B62E-810966828C41}"/>
              </a:ext>
            </a:extLst>
          </p:cNvPr>
          <p:cNvSpPr/>
          <p:nvPr/>
        </p:nvSpPr>
        <p:spPr>
          <a:xfrm>
            <a:off x="6213683" y="3874833"/>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143" name="Shape 5411">
            <a:extLst>
              <a:ext uri="{FF2B5EF4-FFF2-40B4-BE49-F238E27FC236}">
                <a16:creationId xmlns:a16="http://schemas.microsoft.com/office/drawing/2014/main" id="{A58A8B81-A0F0-47A4-91D2-B0532DB74F81}"/>
              </a:ext>
            </a:extLst>
          </p:cNvPr>
          <p:cNvSpPr/>
          <p:nvPr/>
        </p:nvSpPr>
        <p:spPr>
          <a:xfrm>
            <a:off x="6213683" y="4151195"/>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152" name="Rounded Rectangle 74">
            <a:extLst>
              <a:ext uri="{FF2B5EF4-FFF2-40B4-BE49-F238E27FC236}">
                <a16:creationId xmlns:a16="http://schemas.microsoft.com/office/drawing/2014/main" id="{08FF886C-3EC6-4F7A-90AD-9B80FE4BF894}"/>
              </a:ext>
            </a:extLst>
          </p:cNvPr>
          <p:cNvSpPr/>
          <p:nvPr/>
        </p:nvSpPr>
        <p:spPr>
          <a:xfrm>
            <a:off x="5823364" y="4942118"/>
            <a:ext cx="2130709" cy="88987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Rectangle 152">
            <a:extLst>
              <a:ext uri="{FF2B5EF4-FFF2-40B4-BE49-F238E27FC236}">
                <a16:creationId xmlns:a16="http://schemas.microsoft.com/office/drawing/2014/main" id="{BA007F3B-95C0-455E-91B0-8EB6A909685D}"/>
              </a:ext>
            </a:extLst>
          </p:cNvPr>
          <p:cNvSpPr/>
          <p:nvPr/>
        </p:nvSpPr>
        <p:spPr>
          <a:xfrm rot="18900000">
            <a:off x="5671434" y="5235125"/>
            <a:ext cx="303859" cy="303859"/>
          </a:xfrm>
          <a:prstGeom prst="rect">
            <a:avLst/>
          </a:prstGeom>
          <a:solidFill>
            <a:schemeClr val="accent3"/>
          </a:solidFill>
          <a:ln w="63500">
            <a:solidFill>
              <a:schemeClr val="bg1"/>
            </a:solidFill>
          </a:ln>
          <a:effectLst>
            <a:outerShdw blurRad="3429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Shape 5411">
            <a:extLst>
              <a:ext uri="{FF2B5EF4-FFF2-40B4-BE49-F238E27FC236}">
                <a16:creationId xmlns:a16="http://schemas.microsoft.com/office/drawing/2014/main" id="{64093EA0-D8A5-4C63-94A3-0E68401293D2}"/>
              </a:ext>
            </a:extLst>
          </p:cNvPr>
          <p:cNvSpPr/>
          <p:nvPr/>
        </p:nvSpPr>
        <p:spPr>
          <a:xfrm>
            <a:off x="6213683" y="5200814"/>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2"/>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155" name="Shape 5411">
            <a:extLst>
              <a:ext uri="{FF2B5EF4-FFF2-40B4-BE49-F238E27FC236}">
                <a16:creationId xmlns:a16="http://schemas.microsoft.com/office/drawing/2014/main" id="{FDF4BD94-5F05-481C-8B10-6D90C16FA5C8}"/>
              </a:ext>
            </a:extLst>
          </p:cNvPr>
          <p:cNvSpPr/>
          <p:nvPr/>
        </p:nvSpPr>
        <p:spPr>
          <a:xfrm>
            <a:off x="6213683" y="5477177"/>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2"/>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156" name="Shape 5229">
            <a:extLst>
              <a:ext uri="{FF2B5EF4-FFF2-40B4-BE49-F238E27FC236}">
                <a16:creationId xmlns:a16="http://schemas.microsoft.com/office/drawing/2014/main" id="{DE23A417-652D-4858-B460-C7A036EC70A5}"/>
              </a:ext>
            </a:extLst>
          </p:cNvPr>
          <p:cNvSpPr/>
          <p:nvPr/>
        </p:nvSpPr>
        <p:spPr>
          <a:xfrm>
            <a:off x="5749321" y="3980668"/>
            <a:ext cx="148084" cy="160809"/>
          </a:xfrm>
          <a:custGeom>
            <a:avLst/>
            <a:gdLst/>
            <a:ahLst/>
            <a:cxnLst>
              <a:cxn ang="0">
                <a:pos x="wd2" y="hd2"/>
              </a:cxn>
              <a:cxn ang="5400000">
                <a:pos x="wd2" y="hd2"/>
              </a:cxn>
              <a:cxn ang="10800000">
                <a:pos x="wd2" y="hd2"/>
              </a:cxn>
              <a:cxn ang="16200000">
                <a:pos x="wd2" y="hd2"/>
              </a:cxn>
            </a:cxnLst>
            <a:rect l="0" t="0" r="r" b="b"/>
            <a:pathLst>
              <a:path w="21600" h="21600" extrusionOk="0">
                <a:moveTo>
                  <a:pt x="20136" y="18562"/>
                </a:moveTo>
                <a:cubicBezTo>
                  <a:pt x="14278" y="18562"/>
                  <a:pt x="14278" y="18562"/>
                  <a:pt x="14278" y="18562"/>
                </a:cubicBezTo>
                <a:cubicBezTo>
                  <a:pt x="14278" y="20250"/>
                  <a:pt x="12814" y="21600"/>
                  <a:pt x="10983" y="21600"/>
                </a:cubicBezTo>
                <a:cubicBezTo>
                  <a:pt x="9153" y="21600"/>
                  <a:pt x="7688" y="20250"/>
                  <a:pt x="7688" y="18562"/>
                </a:cubicBezTo>
                <a:cubicBezTo>
                  <a:pt x="1831" y="18562"/>
                  <a:pt x="1831" y="18562"/>
                  <a:pt x="1831" y="18562"/>
                </a:cubicBezTo>
                <a:cubicBezTo>
                  <a:pt x="732" y="18562"/>
                  <a:pt x="0" y="17887"/>
                  <a:pt x="0" y="16875"/>
                </a:cubicBezTo>
                <a:cubicBezTo>
                  <a:pt x="1831" y="15525"/>
                  <a:pt x="4027" y="12825"/>
                  <a:pt x="4027" y="6750"/>
                </a:cubicBezTo>
                <a:cubicBezTo>
                  <a:pt x="4027" y="4388"/>
                  <a:pt x="6224" y="2025"/>
                  <a:pt x="9885" y="1688"/>
                </a:cubicBezTo>
                <a:cubicBezTo>
                  <a:pt x="9519" y="1350"/>
                  <a:pt x="9519" y="1350"/>
                  <a:pt x="9519" y="1013"/>
                </a:cubicBezTo>
                <a:cubicBezTo>
                  <a:pt x="9519" y="338"/>
                  <a:pt x="10251" y="0"/>
                  <a:pt x="10983" y="0"/>
                </a:cubicBezTo>
                <a:cubicBezTo>
                  <a:pt x="11715" y="0"/>
                  <a:pt x="12081" y="338"/>
                  <a:pt x="12081" y="1013"/>
                </a:cubicBezTo>
                <a:cubicBezTo>
                  <a:pt x="12081" y="1350"/>
                  <a:pt x="12081" y="1350"/>
                  <a:pt x="12081" y="1688"/>
                </a:cubicBezTo>
                <a:cubicBezTo>
                  <a:pt x="15376" y="2025"/>
                  <a:pt x="17573" y="4388"/>
                  <a:pt x="17573" y="6750"/>
                </a:cubicBezTo>
                <a:cubicBezTo>
                  <a:pt x="17573" y="12825"/>
                  <a:pt x="19769" y="15525"/>
                  <a:pt x="21600" y="16875"/>
                </a:cubicBezTo>
                <a:cubicBezTo>
                  <a:pt x="21600" y="17887"/>
                  <a:pt x="20868" y="18562"/>
                  <a:pt x="20136" y="18562"/>
                </a:cubicBezTo>
                <a:close/>
                <a:moveTo>
                  <a:pt x="10983" y="20250"/>
                </a:moveTo>
                <a:cubicBezTo>
                  <a:pt x="9885" y="20250"/>
                  <a:pt x="9153" y="19237"/>
                  <a:pt x="9153" y="18562"/>
                </a:cubicBezTo>
                <a:cubicBezTo>
                  <a:pt x="9153" y="18225"/>
                  <a:pt x="8786" y="18225"/>
                  <a:pt x="8786" y="18225"/>
                </a:cubicBezTo>
                <a:cubicBezTo>
                  <a:pt x="8786" y="18225"/>
                  <a:pt x="8420" y="18225"/>
                  <a:pt x="8420" y="18562"/>
                </a:cubicBezTo>
                <a:cubicBezTo>
                  <a:pt x="8420" y="19575"/>
                  <a:pt x="9519" y="20587"/>
                  <a:pt x="10983" y="20587"/>
                </a:cubicBezTo>
                <a:cubicBezTo>
                  <a:pt x="10983" y="20587"/>
                  <a:pt x="10983" y="20587"/>
                  <a:pt x="10983" y="20250"/>
                </a:cubicBezTo>
                <a:cubicBezTo>
                  <a:pt x="10983" y="20250"/>
                  <a:pt x="10983" y="20250"/>
                  <a:pt x="10983" y="20250"/>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grpSp>
        <p:nvGrpSpPr>
          <p:cNvPr id="167" name="Group 166">
            <a:extLst>
              <a:ext uri="{FF2B5EF4-FFF2-40B4-BE49-F238E27FC236}">
                <a16:creationId xmlns:a16="http://schemas.microsoft.com/office/drawing/2014/main" id="{DF8DBB6B-D7A4-42C8-8469-E6D08558FC4A}"/>
              </a:ext>
            </a:extLst>
          </p:cNvPr>
          <p:cNvGrpSpPr/>
          <p:nvPr/>
        </p:nvGrpSpPr>
        <p:grpSpPr>
          <a:xfrm>
            <a:off x="8523655" y="3636602"/>
            <a:ext cx="2282639" cy="2215853"/>
            <a:chOff x="8609050" y="3616137"/>
            <a:chExt cx="2282639" cy="2215853"/>
          </a:xfrm>
        </p:grpSpPr>
        <p:sp>
          <p:nvSpPr>
            <p:cNvPr id="144" name="Rounded Rectangle 62">
              <a:extLst>
                <a:ext uri="{FF2B5EF4-FFF2-40B4-BE49-F238E27FC236}">
                  <a16:creationId xmlns:a16="http://schemas.microsoft.com/office/drawing/2014/main" id="{326DEEAA-E7DD-4E8E-8883-E8337EBD0DB3}"/>
                </a:ext>
              </a:extLst>
            </p:cNvPr>
            <p:cNvSpPr/>
            <p:nvPr/>
          </p:nvSpPr>
          <p:spPr>
            <a:xfrm>
              <a:off x="8760980" y="4942118"/>
              <a:ext cx="2130709" cy="88987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a:extLst>
                <a:ext uri="{FF2B5EF4-FFF2-40B4-BE49-F238E27FC236}">
                  <a16:creationId xmlns:a16="http://schemas.microsoft.com/office/drawing/2014/main" id="{6E00A6D3-531B-4B91-A514-9A8F546A0AA9}"/>
                </a:ext>
              </a:extLst>
            </p:cNvPr>
            <p:cNvSpPr/>
            <p:nvPr/>
          </p:nvSpPr>
          <p:spPr>
            <a:xfrm rot="18900000">
              <a:off x="8609050" y="5235125"/>
              <a:ext cx="303859" cy="303859"/>
            </a:xfrm>
            <a:prstGeom prst="rect">
              <a:avLst/>
            </a:prstGeom>
            <a:solidFill>
              <a:schemeClr val="accent4"/>
            </a:solidFill>
            <a:ln w="63500">
              <a:solidFill>
                <a:schemeClr val="bg1"/>
              </a:solidFill>
            </a:ln>
            <a:effectLst>
              <a:outerShdw blurRad="3429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Shape 5411">
              <a:extLst>
                <a:ext uri="{FF2B5EF4-FFF2-40B4-BE49-F238E27FC236}">
                  <a16:creationId xmlns:a16="http://schemas.microsoft.com/office/drawing/2014/main" id="{28E69EEB-A039-405A-A54E-2A1C84FF2544}"/>
                </a:ext>
              </a:extLst>
            </p:cNvPr>
            <p:cNvSpPr/>
            <p:nvPr/>
          </p:nvSpPr>
          <p:spPr>
            <a:xfrm>
              <a:off x="9151299" y="5200814"/>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4"/>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147" name="Shape 5411">
              <a:extLst>
                <a:ext uri="{FF2B5EF4-FFF2-40B4-BE49-F238E27FC236}">
                  <a16:creationId xmlns:a16="http://schemas.microsoft.com/office/drawing/2014/main" id="{B9751E1C-56A5-4136-88C4-E7A19FB76B98}"/>
                </a:ext>
              </a:extLst>
            </p:cNvPr>
            <p:cNvSpPr/>
            <p:nvPr/>
          </p:nvSpPr>
          <p:spPr>
            <a:xfrm>
              <a:off x="9151299" y="5477177"/>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4"/>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148" name="Rounded Rectangle 68">
              <a:extLst>
                <a:ext uri="{FF2B5EF4-FFF2-40B4-BE49-F238E27FC236}">
                  <a16:creationId xmlns:a16="http://schemas.microsoft.com/office/drawing/2014/main" id="{48E8A572-510B-4674-9378-255277CEDCFF}"/>
                </a:ext>
              </a:extLst>
            </p:cNvPr>
            <p:cNvSpPr/>
            <p:nvPr/>
          </p:nvSpPr>
          <p:spPr>
            <a:xfrm>
              <a:off x="8760980" y="3616137"/>
              <a:ext cx="2130709" cy="88987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tangle 148">
              <a:extLst>
                <a:ext uri="{FF2B5EF4-FFF2-40B4-BE49-F238E27FC236}">
                  <a16:creationId xmlns:a16="http://schemas.microsoft.com/office/drawing/2014/main" id="{E50A8D77-E0AF-44DF-89A9-D2282780689C}"/>
                </a:ext>
              </a:extLst>
            </p:cNvPr>
            <p:cNvSpPr/>
            <p:nvPr/>
          </p:nvSpPr>
          <p:spPr>
            <a:xfrm rot="18900000">
              <a:off x="8609050" y="3909144"/>
              <a:ext cx="303859" cy="303859"/>
            </a:xfrm>
            <a:prstGeom prst="rect">
              <a:avLst/>
            </a:prstGeom>
            <a:solidFill>
              <a:schemeClr val="accent2"/>
            </a:solidFill>
            <a:ln w="63500">
              <a:solidFill>
                <a:schemeClr val="bg1"/>
              </a:solidFill>
            </a:ln>
            <a:effectLst>
              <a:outerShdw blurRad="3429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Shape 5411">
              <a:extLst>
                <a:ext uri="{FF2B5EF4-FFF2-40B4-BE49-F238E27FC236}">
                  <a16:creationId xmlns:a16="http://schemas.microsoft.com/office/drawing/2014/main" id="{F35AB477-1958-407B-A1BE-373B8D950F55}"/>
                </a:ext>
              </a:extLst>
            </p:cNvPr>
            <p:cNvSpPr/>
            <p:nvPr/>
          </p:nvSpPr>
          <p:spPr>
            <a:xfrm>
              <a:off x="9151299" y="3874833"/>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3"/>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151" name="Shape 5411">
              <a:extLst>
                <a:ext uri="{FF2B5EF4-FFF2-40B4-BE49-F238E27FC236}">
                  <a16:creationId xmlns:a16="http://schemas.microsoft.com/office/drawing/2014/main" id="{2ADB324F-C60C-4035-A11B-5D54BCB820C5}"/>
                </a:ext>
              </a:extLst>
            </p:cNvPr>
            <p:cNvSpPr/>
            <p:nvPr/>
          </p:nvSpPr>
          <p:spPr>
            <a:xfrm>
              <a:off x="9151299" y="4151195"/>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3"/>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157" name="Shape 5303">
              <a:extLst>
                <a:ext uri="{FF2B5EF4-FFF2-40B4-BE49-F238E27FC236}">
                  <a16:creationId xmlns:a16="http://schemas.microsoft.com/office/drawing/2014/main" id="{5A0F3C45-EF42-4817-BB79-B530DBCBAB51}"/>
                </a:ext>
              </a:extLst>
            </p:cNvPr>
            <p:cNvSpPr/>
            <p:nvPr/>
          </p:nvSpPr>
          <p:spPr>
            <a:xfrm>
              <a:off x="8679571" y="5326419"/>
              <a:ext cx="162816" cy="121270"/>
            </a:xfrm>
            <a:custGeom>
              <a:avLst/>
              <a:gdLst/>
              <a:ahLst/>
              <a:cxnLst>
                <a:cxn ang="0">
                  <a:pos x="wd2" y="hd2"/>
                </a:cxn>
                <a:cxn ang="5400000">
                  <a:pos x="wd2" y="hd2"/>
                </a:cxn>
                <a:cxn ang="10800000">
                  <a:pos x="wd2" y="hd2"/>
                </a:cxn>
                <a:cxn ang="16200000">
                  <a:pos x="wd2" y="hd2"/>
                </a:cxn>
              </a:cxnLst>
              <a:rect l="0" t="0" r="r" b="b"/>
              <a:pathLst>
                <a:path w="21600" h="21600" extrusionOk="0">
                  <a:moveTo>
                    <a:pt x="17731" y="9936"/>
                  </a:moveTo>
                  <a:cubicBezTo>
                    <a:pt x="8060" y="9936"/>
                    <a:pt x="8060" y="9936"/>
                    <a:pt x="8060" y="9936"/>
                  </a:cubicBezTo>
                  <a:cubicBezTo>
                    <a:pt x="6448" y="9936"/>
                    <a:pt x="4836" y="11232"/>
                    <a:pt x="3869" y="12528"/>
                  </a:cubicBezTo>
                  <a:cubicBezTo>
                    <a:pt x="0" y="18576"/>
                    <a:pt x="0" y="18576"/>
                    <a:pt x="0" y="18576"/>
                  </a:cubicBezTo>
                  <a:cubicBezTo>
                    <a:pt x="0" y="18576"/>
                    <a:pt x="0" y="18576"/>
                    <a:pt x="0" y="18576"/>
                  </a:cubicBezTo>
                  <a:cubicBezTo>
                    <a:pt x="0" y="18576"/>
                    <a:pt x="0" y="18576"/>
                    <a:pt x="0" y="18144"/>
                  </a:cubicBezTo>
                  <a:cubicBezTo>
                    <a:pt x="0" y="3456"/>
                    <a:pt x="0" y="3456"/>
                    <a:pt x="0" y="3456"/>
                  </a:cubicBezTo>
                  <a:cubicBezTo>
                    <a:pt x="0" y="1728"/>
                    <a:pt x="967" y="0"/>
                    <a:pt x="2579" y="0"/>
                  </a:cubicBezTo>
                  <a:cubicBezTo>
                    <a:pt x="6125" y="0"/>
                    <a:pt x="6125" y="0"/>
                    <a:pt x="6125" y="0"/>
                  </a:cubicBezTo>
                  <a:cubicBezTo>
                    <a:pt x="7737" y="0"/>
                    <a:pt x="8704" y="1728"/>
                    <a:pt x="8704" y="3456"/>
                  </a:cubicBezTo>
                  <a:cubicBezTo>
                    <a:pt x="8704" y="3888"/>
                    <a:pt x="8704" y="3888"/>
                    <a:pt x="8704" y="3888"/>
                  </a:cubicBezTo>
                  <a:cubicBezTo>
                    <a:pt x="15152" y="3888"/>
                    <a:pt x="15152" y="3888"/>
                    <a:pt x="15152" y="3888"/>
                  </a:cubicBezTo>
                  <a:cubicBezTo>
                    <a:pt x="16442" y="3888"/>
                    <a:pt x="17731" y="5616"/>
                    <a:pt x="17731" y="7344"/>
                  </a:cubicBezTo>
                  <a:lnTo>
                    <a:pt x="17731" y="9936"/>
                  </a:lnTo>
                  <a:close/>
                  <a:moveTo>
                    <a:pt x="21278" y="13824"/>
                  </a:moveTo>
                  <a:cubicBezTo>
                    <a:pt x="17409" y="19872"/>
                    <a:pt x="17409" y="19872"/>
                    <a:pt x="17409" y="19872"/>
                  </a:cubicBezTo>
                  <a:cubicBezTo>
                    <a:pt x="16764" y="20736"/>
                    <a:pt x="15152" y="21600"/>
                    <a:pt x="14185" y="21600"/>
                  </a:cubicBezTo>
                  <a:cubicBezTo>
                    <a:pt x="1612" y="21600"/>
                    <a:pt x="1612" y="21600"/>
                    <a:pt x="1612" y="21600"/>
                  </a:cubicBezTo>
                  <a:cubicBezTo>
                    <a:pt x="1290" y="21600"/>
                    <a:pt x="645" y="21600"/>
                    <a:pt x="645" y="20736"/>
                  </a:cubicBezTo>
                  <a:cubicBezTo>
                    <a:pt x="645" y="20736"/>
                    <a:pt x="967" y="20304"/>
                    <a:pt x="967" y="19872"/>
                  </a:cubicBezTo>
                  <a:cubicBezTo>
                    <a:pt x="4836" y="13824"/>
                    <a:pt x="4836" y="13824"/>
                    <a:pt x="4836" y="13824"/>
                  </a:cubicBezTo>
                  <a:cubicBezTo>
                    <a:pt x="5803" y="12528"/>
                    <a:pt x="7093" y="12096"/>
                    <a:pt x="8060" y="12096"/>
                  </a:cubicBezTo>
                  <a:cubicBezTo>
                    <a:pt x="20633" y="12096"/>
                    <a:pt x="20633" y="12096"/>
                    <a:pt x="20633" y="12096"/>
                  </a:cubicBezTo>
                  <a:cubicBezTo>
                    <a:pt x="20955" y="12096"/>
                    <a:pt x="21600" y="12096"/>
                    <a:pt x="21600" y="12960"/>
                  </a:cubicBezTo>
                  <a:cubicBezTo>
                    <a:pt x="21600" y="12960"/>
                    <a:pt x="21278" y="13392"/>
                    <a:pt x="21278" y="13824"/>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sp>
          <p:nvSpPr>
            <p:cNvPr id="158" name="Shape 5318">
              <a:extLst>
                <a:ext uri="{FF2B5EF4-FFF2-40B4-BE49-F238E27FC236}">
                  <a16:creationId xmlns:a16="http://schemas.microsoft.com/office/drawing/2014/main" id="{5DA9026D-2B49-46FE-AE6F-36F1FBA84726}"/>
                </a:ext>
              </a:extLst>
            </p:cNvPr>
            <p:cNvSpPr/>
            <p:nvPr/>
          </p:nvSpPr>
          <p:spPr>
            <a:xfrm>
              <a:off x="8691715" y="4006758"/>
              <a:ext cx="138528" cy="108630"/>
            </a:xfrm>
            <a:custGeom>
              <a:avLst/>
              <a:gdLst/>
              <a:ahLst/>
              <a:cxnLst>
                <a:cxn ang="0">
                  <a:pos x="wd2" y="hd2"/>
                </a:cxn>
                <a:cxn ang="5400000">
                  <a:pos x="wd2" y="hd2"/>
                </a:cxn>
                <a:cxn ang="10800000">
                  <a:pos x="wd2" y="hd2"/>
                </a:cxn>
                <a:cxn ang="16200000">
                  <a:pos x="wd2" y="hd2"/>
                </a:cxn>
              </a:cxnLst>
              <a:rect l="0" t="0" r="r" b="b"/>
              <a:pathLst>
                <a:path w="21600" h="21600" extrusionOk="0">
                  <a:moveTo>
                    <a:pt x="21262" y="8640"/>
                  </a:moveTo>
                  <a:cubicBezTo>
                    <a:pt x="20587" y="13392"/>
                    <a:pt x="18225" y="16416"/>
                    <a:pt x="14850" y="18576"/>
                  </a:cubicBezTo>
                  <a:cubicBezTo>
                    <a:pt x="13162" y="19872"/>
                    <a:pt x="11137" y="20304"/>
                    <a:pt x="9450" y="20304"/>
                  </a:cubicBezTo>
                  <a:cubicBezTo>
                    <a:pt x="8438" y="20304"/>
                    <a:pt x="7088" y="20304"/>
                    <a:pt x="6075" y="19872"/>
                  </a:cubicBezTo>
                  <a:cubicBezTo>
                    <a:pt x="5400" y="19440"/>
                    <a:pt x="4388" y="18576"/>
                    <a:pt x="3713" y="18576"/>
                  </a:cubicBezTo>
                  <a:cubicBezTo>
                    <a:pt x="3038" y="18576"/>
                    <a:pt x="2363" y="21600"/>
                    <a:pt x="1350" y="21600"/>
                  </a:cubicBezTo>
                  <a:cubicBezTo>
                    <a:pt x="675" y="21600"/>
                    <a:pt x="338" y="21168"/>
                    <a:pt x="0" y="20304"/>
                  </a:cubicBezTo>
                  <a:cubicBezTo>
                    <a:pt x="0" y="20304"/>
                    <a:pt x="0" y="19872"/>
                    <a:pt x="0" y="19872"/>
                  </a:cubicBezTo>
                  <a:cubicBezTo>
                    <a:pt x="0" y="18144"/>
                    <a:pt x="2363" y="16848"/>
                    <a:pt x="2363" y="15984"/>
                  </a:cubicBezTo>
                  <a:cubicBezTo>
                    <a:pt x="2363" y="15984"/>
                    <a:pt x="2025" y="15120"/>
                    <a:pt x="2025" y="14688"/>
                  </a:cubicBezTo>
                  <a:cubicBezTo>
                    <a:pt x="2025" y="14256"/>
                    <a:pt x="1688" y="13824"/>
                    <a:pt x="1688" y="12960"/>
                  </a:cubicBezTo>
                  <a:cubicBezTo>
                    <a:pt x="1688" y="8208"/>
                    <a:pt x="4725" y="4752"/>
                    <a:pt x="8438" y="3456"/>
                  </a:cubicBezTo>
                  <a:cubicBezTo>
                    <a:pt x="10800" y="2160"/>
                    <a:pt x="15862" y="3456"/>
                    <a:pt x="17550" y="1296"/>
                  </a:cubicBezTo>
                  <a:cubicBezTo>
                    <a:pt x="18225" y="432"/>
                    <a:pt x="18562" y="0"/>
                    <a:pt x="19575" y="0"/>
                  </a:cubicBezTo>
                  <a:cubicBezTo>
                    <a:pt x="20925" y="0"/>
                    <a:pt x="21600" y="4320"/>
                    <a:pt x="21600" y="5616"/>
                  </a:cubicBezTo>
                  <a:cubicBezTo>
                    <a:pt x="21600" y="6912"/>
                    <a:pt x="21262" y="7776"/>
                    <a:pt x="21262" y="8640"/>
                  </a:cubicBezTo>
                  <a:close/>
                  <a:moveTo>
                    <a:pt x="14512" y="7776"/>
                  </a:moveTo>
                  <a:cubicBezTo>
                    <a:pt x="10463" y="7776"/>
                    <a:pt x="7425" y="9936"/>
                    <a:pt x="4725" y="13824"/>
                  </a:cubicBezTo>
                  <a:cubicBezTo>
                    <a:pt x="4725" y="14256"/>
                    <a:pt x="4388" y="14256"/>
                    <a:pt x="4388" y="14688"/>
                  </a:cubicBezTo>
                  <a:cubicBezTo>
                    <a:pt x="4388" y="15120"/>
                    <a:pt x="5063" y="15552"/>
                    <a:pt x="5400" y="15552"/>
                  </a:cubicBezTo>
                  <a:cubicBezTo>
                    <a:pt x="5400" y="15552"/>
                    <a:pt x="5738" y="15552"/>
                    <a:pt x="5738" y="15552"/>
                  </a:cubicBezTo>
                  <a:cubicBezTo>
                    <a:pt x="6413" y="14688"/>
                    <a:pt x="7088" y="13824"/>
                    <a:pt x="7425" y="13392"/>
                  </a:cubicBezTo>
                  <a:cubicBezTo>
                    <a:pt x="9788" y="10800"/>
                    <a:pt x="11475" y="9936"/>
                    <a:pt x="14512" y="9936"/>
                  </a:cubicBezTo>
                  <a:cubicBezTo>
                    <a:pt x="14850" y="9936"/>
                    <a:pt x="15187" y="9504"/>
                    <a:pt x="15187" y="8640"/>
                  </a:cubicBezTo>
                  <a:cubicBezTo>
                    <a:pt x="15187" y="8208"/>
                    <a:pt x="14850" y="7776"/>
                    <a:pt x="14512" y="7776"/>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grpSp>
      <p:sp>
        <p:nvSpPr>
          <p:cNvPr id="159" name="Shape 5321">
            <a:extLst>
              <a:ext uri="{FF2B5EF4-FFF2-40B4-BE49-F238E27FC236}">
                <a16:creationId xmlns:a16="http://schemas.microsoft.com/office/drawing/2014/main" id="{13841B8B-F0FD-44DC-907B-C5087E1EBF90}"/>
              </a:ext>
            </a:extLst>
          </p:cNvPr>
          <p:cNvSpPr/>
          <p:nvPr/>
        </p:nvSpPr>
        <p:spPr>
          <a:xfrm>
            <a:off x="5738600" y="5318697"/>
            <a:ext cx="169527" cy="136715"/>
          </a:xfrm>
          <a:custGeom>
            <a:avLst/>
            <a:gdLst/>
            <a:ahLst/>
            <a:cxnLst>
              <a:cxn ang="0">
                <a:pos x="wd2" y="hd2"/>
              </a:cxn>
              <a:cxn ang="5400000">
                <a:pos x="wd2" y="hd2"/>
              </a:cxn>
              <a:cxn ang="10800000">
                <a:pos x="wd2" y="hd2"/>
              </a:cxn>
              <a:cxn ang="16200000">
                <a:pos x="wd2" y="hd2"/>
              </a:cxn>
            </a:cxnLst>
            <a:rect l="0" t="0" r="r" b="b"/>
            <a:pathLst>
              <a:path w="21600" h="21600" extrusionOk="0">
                <a:moveTo>
                  <a:pt x="20842" y="12678"/>
                </a:moveTo>
                <a:cubicBezTo>
                  <a:pt x="20842" y="12678"/>
                  <a:pt x="20463" y="12678"/>
                  <a:pt x="20463" y="12678"/>
                </a:cubicBezTo>
                <a:cubicBezTo>
                  <a:pt x="20463" y="12678"/>
                  <a:pt x="20463" y="12678"/>
                  <a:pt x="20463" y="12678"/>
                </a:cubicBezTo>
                <a:cubicBezTo>
                  <a:pt x="20463" y="12678"/>
                  <a:pt x="20084" y="12678"/>
                  <a:pt x="20084" y="12678"/>
                </a:cubicBezTo>
                <a:cubicBezTo>
                  <a:pt x="10611" y="2817"/>
                  <a:pt x="10611" y="2817"/>
                  <a:pt x="10611" y="2817"/>
                </a:cubicBezTo>
                <a:cubicBezTo>
                  <a:pt x="1516" y="12678"/>
                  <a:pt x="1516" y="12678"/>
                  <a:pt x="1516" y="12678"/>
                </a:cubicBezTo>
                <a:cubicBezTo>
                  <a:pt x="1516" y="12678"/>
                  <a:pt x="1137" y="12678"/>
                  <a:pt x="1137" y="12678"/>
                </a:cubicBezTo>
                <a:cubicBezTo>
                  <a:pt x="1137" y="12678"/>
                  <a:pt x="758" y="12678"/>
                  <a:pt x="758" y="12678"/>
                </a:cubicBezTo>
                <a:cubicBezTo>
                  <a:pt x="0" y="11270"/>
                  <a:pt x="0" y="11270"/>
                  <a:pt x="0" y="11270"/>
                </a:cubicBezTo>
                <a:cubicBezTo>
                  <a:pt x="0" y="11270"/>
                  <a:pt x="0" y="10800"/>
                  <a:pt x="0" y="10800"/>
                </a:cubicBezTo>
                <a:cubicBezTo>
                  <a:pt x="9853" y="470"/>
                  <a:pt x="9853" y="470"/>
                  <a:pt x="9853" y="470"/>
                </a:cubicBezTo>
                <a:cubicBezTo>
                  <a:pt x="10232" y="0"/>
                  <a:pt x="11368" y="0"/>
                  <a:pt x="11747" y="470"/>
                </a:cubicBezTo>
                <a:cubicBezTo>
                  <a:pt x="15158" y="3757"/>
                  <a:pt x="15158" y="3757"/>
                  <a:pt x="15158" y="3757"/>
                </a:cubicBezTo>
                <a:cubicBezTo>
                  <a:pt x="15158" y="470"/>
                  <a:pt x="15158" y="470"/>
                  <a:pt x="15158" y="470"/>
                </a:cubicBezTo>
                <a:cubicBezTo>
                  <a:pt x="15158" y="470"/>
                  <a:pt x="15158" y="0"/>
                  <a:pt x="15537" y="0"/>
                </a:cubicBezTo>
                <a:cubicBezTo>
                  <a:pt x="18189" y="0"/>
                  <a:pt x="18189" y="0"/>
                  <a:pt x="18189" y="0"/>
                </a:cubicBezTo>
                <a:cubicBezTo>
                  <a:pt x="18568" y="0"/>
                  <a:pt x="18568" y="470"/>
                  <a:pt x="18568" y="470"/>
                </a:cubicBezTo>
                <a:cubicBezTo>
                  <a:pt x="18568" y="7513"/>
                  <a:pt x="18568" y="7513"/>
                  <a:pt x="18568" y="7513"/>
                </a:cubicBezTo>
                <a:cubicBezTo>
                  <a:pt x="21600" y="10800"/>
                  <a:pt x="21600" y="10800"/>
                  <a:pt x="21600" y="10800"/>
                </a:cubicBezTo>
                <a:cubicBezTo>
                  <a:pt x="21600" y="10800"/>
                  <a:pt x="21600" y="11270"/>
                  <a:pt x="21600" y="11270"/>
                </a:cubicBezTo>
                <a:lnTo>
                  <a:pt x="20842" y="12678"/>
                </a:lnTo>
                <a:close/>
                <a:moveTo>
                  <a:pt x="18568" y="20661"/>
                </a:moveTo>
                <a:cubicBezTo>
                  <a:pt x="18568" y="21130"/>
                  <a:pt x="18189" y="21600"/>
                  <a:pt x="17811" y="21600"/>
                </a:cubicBezTo>
                <a:cubicBezTo>
                  <a:pt x="12505" y="21600"/>
                  <a:pt x="12505" y="21600"/>
                  <a:pt x="12505" y="21600"/>
                </a:cubicBezTo>
                <a:cubicBezTo>
                  <a:pt x="12505" y="15026"/>
                  <a:pt x="12505" y="15026"/>
                  <a:pt x="12505" y="15026"/>
                </a:cubicBezTo>
                <a:cubicBezTo>
                  <a:pt x="9095" y="15026"/>
                  <a:pt x="9095" y="15026"/>
                  <a:pt x="9095" y="15026"/>
                </a:cubicBezTo>
                <a:cubicBezTo>
                  <a:pt x="9095" y="21600"/>
                  <a:pt x="9095" y="21600"/>
                  <a:pt x="9095" y="21600"/>
                </a:cubicBezTo>
                <a:cubicBezTo>
                  <a:pt x="3789" y="21600"/>
                  <a:pt x="3789" y="21600"/>
                  <a:pt x="3789" y="21600"/>
                </a:cubicBezTo>
                <a:cubicBezTo>
                  <a:pt x="3411" y="21600"/>
                  <a:pt x="3032" y="21130"/>
                  <a:pt x="3032" y="20661"/>
                </a:cubicBezTo>
                <a:cubicBezTo>
                  <a:pt x="3032" y="12678"/>
                  <a:pt x="3032" y="12678"/>
                  <a:pt x="3032" y="12678"/>
                </a:cubicBezTo>
                <a:cubicBezTo>
                  <a:pt x="3032" y="12678"/>
                  <a:pt x="3032" y="12209"/>
                  <a:pt x="3032" y="12209"/>
                </a:cubicBezTo>
                <a:cubicBezTo>
                  <a:pt x="10611" y="4226"/>
                  <a:pt x="10611" y="4226"/>
                  <a:pt x="10611" y="4226"/>
                </a:cubicBezTo>
                <a:cubicBezTo>
                  <a:pt x="18568" y="12209"/>
                  <a:pt x="18568" y="12209"/>
                  <a:pt x="18568" y="12209"/>
                </a:cubicBezTo>
                <a:cubicBezTo>
                  <a:pt x="18568" y="12209"/>
                  <a:pt x="18568" y="12678"/>
                  <a:pt x="18568" y="12678"/>
                </a:cubicBezTo>
                <a:lnTo>
                  <a:pt x="18568" y="20661"/>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sp>
        <p:nvSpPr>
          <p:cNvPr id="162" name="TextBox 161">
            <a:extLst>
              <a:ext uri="{FF2B5EF4-FFF2-40B4-BE49-F238E27FC236}">
                <a16:creationId xmlns:a16="http://schemas.microsoft.com/office/drawing/2014/main" id="{E7A6000C-F2D0-4B1E-A8E2-18063B6FB284}"/>
              </a:ext>
            </a:extLst>
          </p:cNvPr>
          <p:cNvSpPr txBox="1"/>
          <p:nvPr/>
        </p:nvSpPr>
        <p:spPr>
          <a:xfrm>
            <a:off x="6392946" y="3766433"/>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166" name="TextBox 165">
            <a:extLst>
              <a:ext uri="{FF2B5EF4-FFF2-40B4-BE49-F238E27FC236}">
                <a16:creationId xmlns:a16="http://schemas.microsoft.com/office/drawing/2014/main" id="{CEE0D964-292B-4D10-9906-34C5C2121409}"/>
              </a:ext>
            </a:extLst>
          </p:cNvPr>
          <p:cNvSpPr txBox="1"/>
          <p:nvPr/>
        </p:nvSpPr>
        <p:spPr>
          <a:xfrm>
            <a:off x="6392946" y="4057558"/>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168" name="TextBox 167">
            <a:extLst>
              <a:ext uri="{FF2B5EF4-FFF2-40B4-BE49-F238E27FC236}">
                <a16:creationId xmlns:a16="http://schemas.microsoft.com/office/drawing/2014/main" id="{2782EF11-40AC-48DC-8905-018C691BBC1B}"/>
              </a:ext>
            </a:extLst>
          </p:cNvPr>
          <p:cNvSpPr txBox="1"/>
          <p:nvPr/>
        </p:nvSpPr>
        <p:spPr>
          <a:xfrm>
            <a:off x="9264550" y="3794753"/>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169" name="TextBox 168">
            <a:extLst>
              <a:ext uri="{FF2B5EF4-FFF2-40B4-BE49-F238E27FC236}">
                <a16:creationId xmlns:a16="http://schemas.microsoft.com/office/drawing/2014/main" id="{26BEA556-E997-48C4-9E79-5D87A0F6020F}"/>
              </a:ext>
            </a:extLst>
          </p:cNvPr>
          <p:cNvSpPr txBox="1"/>
          <p:nvPr/>
        </p:nvSpPr>
        <p:spPr>
          <a:xfrm>
            <a:off x="9264550" y="4085878"/>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170" name="TextBox 169">
            <a:extLst>
              <a:ext uri="{FF2B5EF4-FFF2-40B4-BE49-F238E27FC236}">
                <a16:creationId xmlns:a16="http://schemas.microsoft.com/office/drawing/2014/main" id="{CD3ABF98-9C44-4CE9-A3FE-31EF5E475CB0}"/>
              </a:ext>
            </a:extLst>
          </p:cNvPr>
          <p:cNvSpPr txBox="1"/>
          <p:nvPr/>
        </p:nvSpPr>
        <p:spPr>
          <a:xfrm>
            <a:off x="6392946" y="5130044"/>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171" name="TextBox 170">
            <a:extLst>
              <a:ext uri="{FF2B5EF4-FFF2-40B4-BE49-F238E27FC236}">
                <a16:creationId xmlns:a16="http://schemas.microsoft.com/office/drawing/2014/main" id="{6F6DB23F-BD8C-4228-B782-37BB076A2C01}"/>
              </a:ext>
            </a:extLst>
          </p:cNvPr>
          <p:cNvSpPr txBox="1"/>
          <p:nvPr/>
        </p:nvSpPr>
        <p:spPr>
          <a:xfrm>
            <a:off x="6392946" y="5421169"/>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172" name="TextBox 171">
            <a:extLst>
              <a:ext uri="{FF2B5EF4-FFF2-40B4-BE49-F238E27FC236}">
                <a16:creationId xmlns:a16="http://schemas.microsoft.com/office/drawing/2014/main" id="{4F306244-7A29-4C7C-911C-2EBA6221A2CE}"/>
              </a:ext>
            </a:extLst>
          </p:cNvPr>
          <p:cNvSpPr txBox="1"/>
          <p:nvPr/>
        </p:nvSpPr>
        <p:spPr>
          <a:xfrm>
            <a:off x="9263971" y="5130044"/>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173" name="TextBox 172">
            <a:extLst>
              <a:ext uri="{FF2B5EF4-FFF2-40B4-BE49-F238E27FC236}">
                <a16:creationId xmlns:a16="http://schemas.microsoft.com/office/drawing/2014/main" id="{416E8301-C9A4-464D-8D29-9959E200C9F0}"/>
              </a:ext>
            </a:extLst>
          </p:cNvPr>
          <p:cNvSpPr txBox="1"/>
          <p:nvPr/>
        </p:nvSpPr>
        <p:spPr>
          <a:xfrm>
            <a:off x="9263971" y="5421169"/>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Tree>
    <p:extLst>
      <p:ext uri="{BB962C8B-B14F-4D97-AF65-F5344CB8AC3E}">
        <p14:creationId xmlns:p14="http://schemas.microsoft.com/office/powerpoint/2010/main" val="4179793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9F0D84BF-BE86-462C-A880-63BA3F7BA6C6}"/>
              </a:ext>
            </a:extLst>
          </p:cNvPr>
          <p:cNvSpPr>
            <a:spLocks noGrp="1"/>
          </p:cNvSpPr>
          <p:nvPr>
            <p:ph type="pic" sz="quarter" idx="10"/>
          </p:nvPr>
        </p:nvSpPr>
        <p:spPr/>
      </p:sp>
      <p:sp>
        <p:nvSpPr>
          <p:cNvPr id="3" name="Flowchart: Manual Input 2">
            <a:extLst>
              <a:ext uri="{FF2B5EF4-FFF2-40B4-BE49-F238E27FC236}">
                <a16:creationId xmlns:a16="http://schemas.microsoft.com/office/drawing/2014/main" id="{7BE040CB-D900-4F67-8739-5884463F790F}"/>
              </a:ext>
            </a:extLst>
          </p:cNvPr>
          <p:cNvSpPr/>
          <p:nvPr/>
        </p:nvSpPr>
        <p:spPr>
          <a:xfrm rot="5400000" flipH="1">
            <a:off x="2046512" y="-1320802"/>
            <a:ext cx="1059543" cy="5152573"/>
          </a:xfrm>
          <a:prstGeom prst="flowChartManualInpu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apezoid 17">
            <a:extLst>
              <a:ext uri="{FF2B5EF4-FFF2-40B4-BE49-F238E27FC236}">
                <a16:creationId xmlns:a16="http://schemas.microsoft.com/office/drawing/2014/main" id="{21381EB2-793D-4031-A6DD-8D01DEC993F6}"/>
              </a:ext>
            </a:extLst>
          </p:cNvPr>
          <p:cNvSpPr/>
          <p:nvPr/>
        </p:nvSpPr>
        <p:spPr>
          <a:xfrm rot="14865418">
            <a:off x="3197789" y="2496563"/>
            <a:ext cx="4484914" cy="1307688"/>
          </a:xfrm>
          <a:prstGeom prst="trapezoid">
            <a:avLst>
              <a:gd name="adj" fmla="val 44312"/>
            </a:avLst>
          </a:pr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6F5FE756-02A9-43CE-836D-DC58A7C22C08}"/>
              </a:ext>
            </a:extLst>
          </p:cNvPr>
          <p:cNvSpPr txBox="1"/>
          <p:nvPr/>
        </p:nvSpPr>
        <p:spPr>
          <a:xfrm>
            <a:off x="1634794" y="3479802"/>
            <a:ext cx="2964501" cy="2646878"/>
          </a:xfrm>
          <a:prstGeom prst="rect">
            <a:avLst/>
          </a:prstGeom>
          <a:noFill/>
        </p:spPr>
        <p:txBody>
          <a:bodyPr wrap="square" rtlCol="0">
            <a:spAutoFit/>
          </a:bodyPr>
          <a:lstStyle/>
          <a:p>
            <a:r>
              <a:rPr lang="en-US" sz="16600" b="1" dirty="0">
                <a:latin typeface="+mj-lt"/>
                <a:ea typeface="Roboto" panose="02000000000000000000" pitchFamily="2" charset="0"/>
                <a:cs typeface="Lato" panose="020F0502020204030203" pitchFamily="34" charset="0"/>
              </a:rPr>
              <a:t>01</a:t>
            </a:r>
          </a:p>
        </p:txBody>
      </p:sp>
      <p:sp>
        <p:nvSpPr>
          <p:cNvPr id="20" name="TextBox 19">
            <a:extLst>
              <a:ext uri="{FF2B5EF4-FFF2-40B4-BE49-F238E27FC236}">
                <a16:creationId xmlns:a16="http://schemas.microsoft.com/office/drawing/2014/main" id="{3D73468C-55FD-4D4D-AE77-5F5466700CD7}"/>
              </a:ext>
            </a:extLst>
          </p:cNvPr>
          <p:cNvSpPr txBox="1"/>
          <p:nvPr/>
        </p:nvSpPr>
        <p:spPr>
          <a:xfrm>
            <a:off x="521318" y="2728431"/>
            <a:ext cx="270045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About</a:t>
            </a:r>
          </a:p>
        </p:txBody>
      </p:sp>
      <p:sp>
        <p:nvSpPr>
          <p:cNvPr id="21" name="TextBox 20">
            <a:extLst>
              <a:ext uri="{FF2B5EF4-FFF2-40B4-BE49-F238E27FC236}">
                <a16:creationId xmlns:a16="http://schemas.microsoft.com/office/drawing/2014/main" id="{49AAC7ED-EB1B-41C6-8553-FF2C5247B2CD}"/>
              </a:ext>
            </a:extLst>
          </p:cNvPr>
          <p:cNvSpPr txBox="1"/>
          <p:nvPr/>
        </p:nvSpPr>
        <p:spPr>
          <a:xfrm>
            <a:off x="549356" y="3235612"/>
            <a:ext cx="2318317"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2" name="TextBox 21">
            <a:extLst>
              <a:ext uri="{FF2B5EF4-FFF2-40B4-BE49-F238E27FC236}">
                <a16:creationId xmlns:a16="http://schemas.microsoft.com/office/drawing/2014/main" id="{229DEF00-010B-4F16-B54F-02F6EB5BA7E4}"/>
              </a:ext>
            </a:extLst>
          </p:cNvPr>
          <p:cNvSpPr txBox="1"/>
          <p:nvPr/>
        </p:nvSpPr>
        <p:spPr>
          <a:xfrm>
            <a:off x="588040" y="1149558"/>
            <a:ext cx="2218692" cy="276999"/>
          </a:xfrm>
          <a:prstGeom prst="rect">
            <a:avLst/>
          </a:prstGeom>
          <a:noFill/>
        </p:spPr>
        <p:txBody>
          <a:bodyPr wrap="square" rtlCol="0">
            <a:spAutoFit/>
          </a:bodyPr>
          <a:lstStyle/>
          <a:p>
            <a:r>
              <a:rPr lang="en-US" sz="1200" spc="300" dirty="0">
                <a:solidFill>
                  <a:schemeClr val="bg1"/>
                </a:solidFill>
                <a:latin typeface="+mj-lt"/>
                <a:ea typeface="Lato" panose="020F0502020204030203" pitchFamily="34" charset="0"/>
                <a:cs typeface="Lato" panose="020F0502020204030203" pitchFamily="34" charset="0"/>
              </a:rPr>
              <a:t>- SECTION ONE</a:t>
            </a:r>
          </a:p>
        </p:txBody>
      </p:sp>
      <p:grpSp>
        <p:nvGrpSpPr>
          <p:cNvPr id="23" name="Group 22">
            <a:extLst>
              <a:ext uri="{FF2B5EF4-FFF2-40B4-BE49-F238E27FC236}">
                <a16:creationId xmlns:a16="http://schemas.microsoft.com/office/drawing/2014/main" id="{A1FBA2CD-D431-426F-BC50-E6B038AE43C4}"/>
              </a:ext>
            </a:extLst>
          </p:cNvPr>
          <p:cNvGrpSpPr/>
          <p:nvPr/>
        </p:nvGrpSpPr>
        <p:grpSpPr>
          <a:xfrm>
            <a:off x="197419" y="255843"/>
            <a:ext cx="573206" cy="206693"/>
            <a:chOff x="122830" y="191069"/>
            <a:chExt cx="573206" cy="206693"/>
          </a:xfrm>
          <a:solidFill>
            <a:schemeClr val="accent1"/>
          </a:solidFill>
        </p:grpSpPr>
        <p:sp>
          <p:nvSpPr>
            <p:cNvPr id="24" name="Rectangle 23">
              <a:extLst>
                <a:ext uri="{FF2B5EF4-FFF2-40B4-BE49-F238E27FC236}">
                  <a16:creationId xmlns:a16="http://schemas.microsoft.com/office/drawing/2014/main" id="{8C98C6F7-54BE-4F18-96F7-FAF18606B04D}"/>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99EA50A-56FC-4018-AE7C-F8996F56B987}"/>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9B63D18-5750-4AC7-9FF0-193ECE165FE6}"/>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7" name="Straight Connector 26">
            <a:extLst>
              <a:ext uri="{FF2B5EF4-FFF2-40B4-BE49-F238E27FC236}">
                <a16:creationId xmlns:a16="http://schemas.microsoft.com/office/drawing/2014/main" id="{CFE2311A-AE0D-4D3A-B649-297268E5D8BE}"/>
              </a:ext>
            </a:extLst>
          </p:cNvPr>
          <p:cNvCxnSpPr>
            <a:cxnSpLocks/>
          </p:cNvCxnSpPr>
          <p:nvPr/>
        </p:nvCxnSpPr>
        <p:spPr>
          <a:xfrm>
            <a:off x="374129" y="647888"/>
            <a:ext cx="0" cy="258772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E0B6515C-F574-49D9-8741-17C79BBAE4E9}"/>
              </a:ext>
            </a:extLst>
          </p:cNvPr>
          <p:cNvGrpSpPr/>
          <p:nvPr/>
        </p:nvGrpSpPr>
        <p:grpSpPr>
          <a:xfrm>
            <a:off x="7268415" y="986472"/>
            <a:ext cx="4411682" cy="4327869"/>
            <a:chOff x="7415604" y="1149558"/>
            <a:chExt cx="4411682" cy="4327869"/>
          </a:xfrm>
        </p:grpSpPr>
        <p:sp>
          <p:nvSpPr>
            <p:cNvPr id="30" name="TextBox 29">
              <a:extLst>
                <a:ext uri="{FF2B5EF4-FFF2-40B4-BE49-F238E27FC236}">
                  <a16:creationId xmlns:a16="http://schemas.microsoft.com/office/drawing/2014/main" id="{AAA56AE1-C12C-4E86-AEDD-A3718AA237C2}"/>
                </a:ext>
              </a:extLst>
            </p:cNvPr>
            <p:cNvSpPr txBox="1"/>
            <p:nvPr/>
          </p:nvSpPr>
          <p:spPr>
            <a:xfrm>
              <a:off x="7415604" y="1149558"/>
              <a:ext cx="4411682"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32" name="TextBox 31">
              <a:extLst>
                <a:ext uri="{FF2B5EF4-FFF2-40B4-BE49-F238E27FC236}">
                  <a16:creationId xmlns:a16="http://schemas.microsoft.com/office/drawing/2014/main" id="{501E7469-B353-439A-B987-9D3F38C3DA14}"/>
                </a:ext>
              </a:extLst>
            </p:cNvPr>
            <p:cNvSpPr txBox="1"/>
            <p:nvPr/>
          </p:nvSpPr>
          <p:spPr>
            <a:xfrm>
              <a:off x="7419734" y="2711173"/>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01. Title Here</a:t>
              </a:r>
            </a:p>
          </p:txBody>
        </p:sp>
        <p:sp>
          <p:nvSpPr>
            <p:cNvPr id="33" name="TextBox 32">
              <a:extLst>
                <a:ext uri="{FF2B5EF4-FFF2-40B4-BE49-F238E27FC236}">
                  <a16:creationId xmlns:a16="http://schemas.microsoft.com/office/drawing/2014/main" id="{599396B9-5332-4FD3-B3E4-15A64FCD29AC}"/>
                </a:ext>
              </a:extLst>
            </p:cNvPr>
            <p:cNvSpPr txBox="1"/>
            <p:nvPr/>
          </p:nvSpPr>
          <p:spPr>
            <a:xfrm>
              <a:off x="7826997" y="3080505"/>
              <a:ext cx="3965860"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34" name="TextBox 33">
              <a:extLst>
                <a:ext uri="{FF2B5EF4-FFF2-40B4-BE49-F238E27FC236}">
                  <a16:creationId xmlns:a16="http://schemas.microsoft.com/office/drawing/2014/main" id="{7C7186EC-4549-41EE-BF80-35F68364D5B3}"/>
                </a:ext>
              </a:extLst>
            </p:cNvPr>
            <p:cNvSpPr txBox="1"/>
            <p:nvPr/>
          </p:nvSpPr>
          <p:spPr>
            <a:xfrm>
              <a:off x="7415604" y="4221249"/>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02. Title Here</a:t>
              </a:r>
            </a:p>
          </p:txBody>
        </p:sp>
        <p:sp>
          <p:nvSpPr>
            <p:cNvPr id="35" name="TextBox 34">
              <a:extLst>
                <a:ext uri="{FF2B5EF4-FFF2-40B4-BE49-F238E27FC236}">
                  <a16:creationId xmlns:a16="http://schemas.microsoft.com/office/drawing/2014/main" id="{D05BE70C-AEF9-4FB5-A538-2DAC7CA7CAB7}"/>
                </a:ext>
              </a:extLst>
            </p:cNvPr>
            <p:cNvSpPr txBox="1"/>
            <p:nvPr/>
          </p:nvSpPr>
          <p:spPr>
            <a:xfrm>
              <a:off x="7822867" y="4590581"/>
              <a:ext cx="3965860"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grpSp>
      <p:sp>
        <p:nvSpPr>
          <p:cNvPr id="38" name="Flowchart: Terminator 37">
            <a:extLst>
              <a:ext uri="{FF2B5EF4-FFF2-40B4-BE49-F238E27FC236}">
                <a16:creationId xmlns:a16="http://schemas.microsoft.com/office/drawing/2014/main" id="{A0275F14-FCAA-457D-B7FB-B3233CBDC13F}"/>
              </a:ext>
            </a:extLst>
          </p:cNvPr>
          <p:cNvSpPr/>
          <p:nvPr/>
        </p:nvSpPr>
        <p:spPr>
          <a:xfrm>
            <a:off x="7268415" y="5626742"/>
            <a:ext cx="1187355" cy="299294"/>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9" name="Rectangle 38">
            <a:extLst>
              <a:ext uri="{FF2B5EF4-FFF2-40B4-BE49-F238E27FC236}">
                <a16:creationId xmlns:a16="http://schemas.microsoft.com/office/drawing/2014/main" id="{B826A5F1-8A91-4343-A1B1-F4104777B031}"/>
              </a:ext>
            </a:extLst>
          </p:cNvPr>
          <p:cNvSpPr/>
          <p:nvPr/>
        </p:nvSpPr>
        <p:spPr>
          <a:xfrm>
            <a:off x="-2" y="6498810"/>
            <a:ext cx="113501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84834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DB00B81-DDE1-46DE-AC0B-2BF818C31657}"/>
              </a:ext>
            </a:extLst>
          </p:cNvPr>
          <p:cNvGrpSpPr/>
          <p:nvPr/>
        </p:nvGrpSpPr>
        <p:grpSpPr>
          <a:xfrm>
            <a:off x="4117075" y="2003613"/>
            <a:ext cx="4381214" cy="3625507"/>
            <a:chOff x="5092178" y="1788796"/>
            <a:chExt cx="3393454" cy="2808124"/>
          </a:xfrm>
        </p:grpSpPr>
        <p:grpSp>
          <p:nvGrpSpPr>
            <p:cNvPr id="6" name="Group 5">
              <a:extLst>
                <a:ext uri="{FF2B5EF4-FFF2-40B4-BE49-F238E27FC236}">
                  <a16:creationId xmlns:a16="http://schemas.microsoft.com/office/drawing/2014/main" id="{D9D9F824-1474-4B5E-971D-40973912DB85}"/>
                </a:ext>
              </a:extLst>
            </p:cNvPr>
            <p:cNvGrpSpPr/>
            <p:nvPr/>
          </p:nvGrpSpPr>
          <p:grpSpPr>
            <a:xfrm>
              <a:off x="5092178" y="2545336"/>
              <a:ext cx="3393454" cy="2051584"/>
              <a:chOff x="5092178" y="2545336"/>
              <a:chExt cx="3393454" cy="2051584"/>
            </a:xfrm>
          </p:grpSpPr>
          <p:sp>
            <p:nvSpPr>
              <p:cNvPr id="22" name="Freeform 5">
                <a:extLst>
                  <a:ext uri="{FF2B5EF4-FFF2-40B4-BE49-F238E27FC236}">
                    <a16:creationId xmlns:a16="http://schemas.microsoft.com/office/drawing/2014/main" id="{5138AF06-F176-4EEF-9DF3-797F902A13EA}"/>
                  </a:ext>
                </a:extLst>
              </p:cNvPr>
              <p:cNvSpPr>
                <a:spLocks/>
              </p:cNvSpPr>
              <p:nvPr/>
            </p:nvSpPr>
            <p:spPr bwMode="auto">
              <a:xfrm>
                <a:off x="5092178" y="2545336"/>
                <a:ext cx="3393454" cy="1616977"/>
              </a:xfrm>
              <a:custGeom>
                <a:avLst/>
                <a:gdLst>
                  <a:gd name="T0" fmla="*/ 1160 w 2319"/>
                  <a:gd name="T1" fmla="*/ 0 h 1105"/>
                  <a:gd name="T2" fmla="*/ 2319 w 2319"/>
                  <a:gd name="T3" fmla="*/ 552 h 1105"/>
                  <a:gd name="T4" fmla="*/ 1160 w 2319"/>
                  <a:gd name="T5" fmla="*/ 1105 h 1105"/>
                  <a:gd name="T6" fmla="*/ 0 w 2319"/>
                  <a:gd name="T7" fmla="*/ 552 h 1105"/>
                  <a:gd name="T8" fmla="*/ 1160 w 2319"/>
                  <a:gd name="T9" fmla="*/ 0 h 1105"/>
                </a:gdLst>
                <a:ahLst/>
                <a:cxnLst>
                  <a:cxn ang="0">
                    <a:pos x="T0" y="T1"/>
                  </a:cxn>
                  <a:cxn ang="0">
                    <a:pos x="T2" y="T3"/>
                  </a:cxn>
                  <a:cxn ang="0">
                    <a:pos x="T4" y="T5"/>
                  </a:cxn>
                  <a:cxn ang="0">
                    <a:pos x="T6" y="T7"/>
                  </a:cxn>
                  <a:cxn ang="0">
                    <a:pos x="T8" y="T9"/>
                  </a:cxn>
                </a:cxnLst>
                <a:rect l="0" t="0" r="r" b="b"/>
                <a:pathLst>
                  <a:path w="2319" h="1105">
                    <a:moveTo>
                      <a:pt x="1160" y="0"/>
                    </a:moveTo>
                    <a:lnTo>
                      <a:pt x="2319" y="552"/>
                    </a:lnTo>
                    <a:lnTo>
                      <a:pt x="1160" y="1105"/>
                    </a:lnTo>
                    <a:lnTo>
                      <a:pt x="0" y="552"/>
                    </a:lnTo>
                    <a:lnTo>
                      <a:pt x="1160" y="0"/>
                    </a:lnTo>
                    <a:close/>
                  </a:path>
                </a:pathLst>
              </a:custGeom>
              <a:solidFill>
                <a:schemeClr val="accent1">
                  <a:alpha val="80000"/>
                </a:schemeClr>
              </a:solidFill>
              <a:ln>
                <a:noFill/>
              </a:ln>
            </p:spPr>
            <p:txBody>
              <a:bodyPr vert="horz" wrap="square" lIns="91440" tIns="45720" rIns="91440" bIns="45720" numCol="1" anchor="t" anchorCtr="0" compatLnSpc="1">
                <a:prstTxWarp prst="textNoShape">
                  <a:avLst/>
                </a:prstTxWarp>
              </a:bodyPr>
              <a:lstStyle/>
              <a:p>
                <a:endParaRPr lang="en-ID"/>
              </a:p>
            </p:txBody>
          </p:sp>
          <p:sp>
            <p:nvSpPr>
              <p:cNvPr id="23" name="Freeform 6">
                <a:extLst>
                  <a:ext uri="{FF2B5EF4-FFF2-40B4-BE49-F238E27FC236}">
                    <a16:creationId xmlns:a16="http://schemas.microsoft.com/office/drawing/2014/main" id="{3B4F7FD3-91A4-416D-8580-21664E6FC440}"/>
                  </a:ext>
                </a:extLst>
              </p:cNvPr>
              <p:cNvSpPr>
                <a:spLocks/>
              </p:cNvSpPr>
              <p:nvPr/>
            </p:nvSpPr>
            <p:spPr bwMode="auto">
              <a:xfrm>
                <a:off x="6789636" y="3353092"/>
                <a:ext cx="1695995" cy="1243828"/>
              </a:xfrm>
              <a:custGeom>
                <a:avLst/>
                <a:gdLst>
                  <a:gd name="T0" fmla="*/ 0 w 1159"/>
                  <a:gd name="T1" fmla="*/ 850 h 850"/>
                  <a:gd name="T2" fmla="*/ 1159 w 1159"/>
                  <a:gd name="T3" fmla="*/ 297 h 850"/>
                  <a:gd name="T4" fmla="*/ 1159 w 1159"/>
                  <a:gd name="T5" fmla="*/ 0 h 850"/>
                  <a:gd name="T6" fmla="*/ 0 w 1159"/>
                  <a:gd name="T7" fmla="*/ 554 h 850"/>
                  <a:gd name="T8" fmla="*/ 0 w 1159"/>
                  <a:gd name="T9" fmla="*/ 850 h 850"/>
                </a:gdLst>
                <a:ahLst/>
                <a:cxnLst>
                  <a:cxn ang="0">
                    <a:pos x="T0" y="T1"/>
                  </a:cxn>
                  <a:cxn ang="0">
                    <a:pos x="T2" y="T3"/>
                  </a:cxn>
                  <a:cxn ang="0">
                    <a:pos x="T4" y="T5"/>
                  </a:cxn>
                  <a:cxn ang="0">
                    <a:pos x="T6" y="T7"/>
                  </a:cxn>
                  <a:cxn ang="0">
                    <a:pos x="T8" y="T9"/>
                  </a:cxn>
                </a:cxnLst>
                <a:rect l="0" t="0" r="r" b="b"/>
                <a:pathLst>
                  <a:path w="1159" h="850">
                    <a:moveTo>
                      <a:pt x="0" y="850"/>
                    </a:moveTo>
                    <a:lnTo>
                      <a:pt x="1159" y="297"/>
                    </a:lnTo>
                    <a:lnTo>
                      <a:pt x="1159" y="0"/>
                    </a:lnTo>
                    <a:lnTo>
                      <a:pt x="0" y="554"/>
                    </a:lnTo>
                    <a:lnTo>
                      <a:pt x="0" y="85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D"/>
              </a:p>
            </p:txBody>
          </p:sp>
          <p:sp>
            <p:nvSpPr>
              <p:cNvPr id="24" name="Freeform 7">
                <a:extLst>
                  <a:ext uri="{FF2B5EF4-FFF2-40B4-BE49-F238E27FC236}">
                    <a16:creationId xmlns:a16="http://schemas.microsoft.com/office/drawing/2014/main" id="{211E3523-3EFE-48FC-9C85-066EDDCAF7F7}"/>
                  </a:ext>
                </a:extLst>
              </p:cNvPr>
              <p:cNvSpPr>
                <a:spLocks/>
              </p:cNvSpPr>
              <p:nvPr/>
            </p:nvSpPr>
            <p:spPr bwMode="auto">
              <a:xfrm>
                <a:off x="5092178" y="3353092"/>
                <a:ext cx="1697459" cy="1243828"/>
              </a:xfrm>
              <a:custGeom>
                <a:avLst/>
                <a:gdLst>
                  <a:gd name="T0" fmla="*/ 1160 w 1160"/>
                  <a:gd name="T1" fmla="*/ 850 h 850"/>
                  <a:gd name="T2" fmla="*/ 0 w 1160"/>
                  <a:gd name="T3" fmla="*/ 297 h 850"/>
                  <a:gd name="T4" fmla="*/ 0 w 1160"/>
                  <a:gd name="T5" fmla="*/ 0 h 850"/>
                  <a:gd name="T6" fmla="*/ 1160 w 1160"/>
                  <a:gd name="T7" fmla="*/ 554 h 850"/>
                  <a:gd name="T8" fmla="*/ 1160 w 1160"/>
                  <a:gd name="T9" fmla="*/ 850 h 850"/>
                </a:gdLst>
                <a:ahLst/>
                <a:cxnLst>
                  <a:cxn ang="0">
                    <a:pos x="T0" y="T1"/>
                  </a:cxn>
                  <a:cxn ang="0">
                    <a:pos x="T2" y="T3"/>
                  </a:cxn>
                  <a:cxn ang="0">
                    <a:pos x="T4" y="T5"/>
                  </a:cxn>
                  <a:cxn ang="0">
                    <a:pos x="T6" y="T7"/>
                  </a:cxn>
                  <a:cxn ang="0">
                    <a:pos x="T8" y="T9"/>
                  </a:cxn>
                </a:cxnLst>
                <a:rect l="0" t="0" r="r" b="b"/>
                <a:pathLst>
                  <a:path w="1160" h="850">
                    <a:moveTo>
                      <a:pt x="1160" y="850"/>
                    </a:moveTo>
                    <a:lnTo>
                      <a:pt x="0" y="297"/>
                    </a:lnTo>
                    <a:lnTo>
                      <a:pt x="0" y="0"/>
                    </a:lnTo>
                    <a:lnTo>
                      <a:pt x="1160" y="554"/>
                    </a:lnTo>
                    <a:lnTo>
                      <a:pt x="1160" y="85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ID"/>
              </a:p>
            </p:txBody>
          </p:sp>
        </p:grpSp>
        <p:grpSp>
          <p:nvGrpSpPr>
            <p:cNvPr id="7" name="Group 6">
              <a:extLst>
                <a:ext uri="{FF2B5EF4-FFF2-40B4-BE49-F238E27FC236}">
                  <a16:creationId xmlns:a16="http://schemas.microsoft.com/office/drawing/2014/main" id="{6A9B26D8-6C95-4FE2-8895-C2A3A3E4193A}"/>
                </a:ext>
              </a:extLst>
            </p:cNvPr>
            <p:cNvGrpSpPr/>
            <p:nvPr/>
          </p:nvGrpSpPr>
          <p:grpSpPr>
            <a:xfrm>
              <a:off x="5418499" y="2312667"/>
              <a:ext cx="2742274" cy="1738433"/>
              <a:chOff x="5418499" y="2312667"/>
              <a:chExt cx="2742274" cy="1738433"/>
            </a:xfrm>
          </p:grpSpPr>
          <p:sp>
            <p:nvSpPr>
              <p:cNvPr id="19" name="Freeform 8">
                <a:extLst>
                  <a:ext uri="{FF2B5EF4-FFF2-40B4-BE49-F238E27FC236}">
                    <a16:creationId xmlns:a16="http://schemas.microsoft.com/office/drawing/2014/main" id="{18B0A879-F17C-4547-94ED-CCF834385D07}"/>
                  </a:ext>
                </a:extLst>
              </p:cNvPr>
              <p:cNvSpPr>
                <a:spLocks/>
              </p:cNvSpPr>
              <p:nvPr/>
            </p:nvSpPr>
            <p:spPr bwMode="auto">
              <a:xfrm>
                <a:off x="5418499" y="2312667"/>
                <a:ext cx="2742274" cy="1308214"/>
              </a:xfrm>
              <a:custGeom>
                <a:avLst/>
                <a:gdLst>
                  <a:gd name="T0" fmla="*/ 937 w 1874"/>
                  <a:gd name="T1" fmla="*/ 0 h 894"/>
                  <a:gd name="T2" fmla="*/ 1874 w 1874"/>
                  <a:gd name="T3" fmla="*/ 446 h 894"/>
                  <a:gd name="T4" fmla="*/ 937 w 1874"/>
                  <a:gd name="T5" fmla="*/ 894 h 894"/>
                  <a:gd name="T6" fmla="*/ 0 w 1874"/>
                  <a:gd name="T7" fmla="*/ 446 h 894"/>
                  <a:gd name="T8" fmla="*/ 937 w 1874"/>
                  <a:gd name="T9" fmla="*/ 0 h 894"/>
                </a:gdLst>
                <a:ahLst/>
                <a:cxnLst>
                  <a:cxn ang="0">
                    <a:pos x="T0" y="T1"/>
                  </a:cxn>
                  <a:cxn ang="0">
                    <a:pos x="T2" y="T3"/>
                  </a:cxn>
                  <a:cxn ang="0">
                    <a:pos x="T4" y="T5"/>
                  </a:cxn>
                  <a:cxn ang="0">
                    <a:pos x="T6" y="T7"/>
                  </a:cxn>
                  <a:cxn ang="0">
                    <a:pos x="T8" y="T9"/>
                  </a:cxn>
                </a:cxnLst>
                <a:rect l="0" t="0" r="r" b="b"/>
                <a:pathLst>
                  <a:path w="1874" h="894">
                    <a:moveTo>
                      <a:pt x="937" y="0"/>
                    </a:moveTo>
                    <a:lnTo>
                      <a:pt x="1874" y="446"/>
                    </a:lnTo>
                    <a:lnTo>
                      <a:pt x="937" y="894"/>
                    </a:lnTo>
                    <a:lnTo>
                      <a:pt x="0" y="446"/>
                    </a:lnTo>
                    <a:lnTo>
                      <a:pt x="937" y="0"/>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ID"/>
              </a:p>
            </p:txBody>
          </p:sp>
          <p:sp>
            <p:nvSpPr>
              <p:cNvPr id="20" name="Freeform 9">
                <a:extLst>
                  <a:ext uri="{FF2B5EF4-FFF2-40B4-BE49-F238E27FC236}">
                    <a16:creationId xmlns:a16="http://schemas.microsoft.com/office/drawing/2014/main" id="{F07B3CC1-4B12-4A88-A8FB-79585208B93A}"/>
                  </a:ext>
                </a:extLst>
              </p:cNvPr>
              <p:cNvSpPr>
                <a:spLocks/>
              </p:cNvSpPr>
              <p:nvPr/>
            </p:nvSpPr>
            <p:spPr bwMode="auto">
              <a:xfrm>
                <a:off x="6789636" y="2965311"/>
                <a:ext cx="1371137" cy="1085789"/>
              </a:xfrm>
              <a:custGeom>
                <a:avLst/>
                <a:gdLst>
                  <a:gd name="T0" fmla="*/ 0 w 937"/>
                  <a:gd name="T1" fmla="*/ 742 h 742"/>
                  <a:gd name="T2" fmla="*/ 937 w 937"/>
                  <a:gd name="T3" fmla="*/ 294 h 742"/>
                  <a:gd name="T4" fmla="*/ 937 w 937"/>
                  <a:gd name="T5" fmla="*/ 0 h 742"/>
                  <a:gd name="T6" fmla="*/ 0 w 937"/>
                  <a:gd name="T7" fmla="*/ 448 h 742"/>
                  <a:gd name="T8" fmla="*/ 0 w 937"/>
                  <a:gd name="T9" fmla="*/ 742 h 742"/>
                </a:gdLst>
                <a:ahLst/>
                <a:cxnLst>
                  <a:cxn ang="0">
                    <a:pos x="T0" y="T1"/>
                  </a:cxn>
                  <a:cxn ang="0">
                    <a:pos x="T2" y="T3"/>
                  </a:cxn>
                  <a:cxn ang="0">
                    <a:pos x="T4" y="T5"/>
                  </a:cxn>
                  <a:cxn ang="0">
                    <a:pos x="T6" y="T7"/>
                  </a:cxn>
                  <a:cxn ang="0">
                    <a:pos x="T8" y="T9"/>
                  </a:cxn>
                </a:cxnLst>
                <a:rect l="0" t="0" r="r" b="b"/>
                <a:pathLst>
                  <a:path w="937" h="742">
                    <a:moveTo>
                      <a:pt x="0" y="742"/>
                    </a:moveTo>
                    <a:lnTo>
                      <a:pt x="937" y="294"/>
                    </a:lnTo>
                    <a:lnTo>
                      <a:pt x="937" y="0"/>
                    </a:lnTo>
                    <a:lnTo>
                      <a:pt x="0" y="448"/>
                    </a:lnTo>
                    <a:lnTo>
                      <a:pt x="0" y="7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D"/>
              </a:p>
            </p:txBody>
          </p:sp>
          <p:sp>
            <p:nvSpPr>
              <p:cNvPr id="21" name="Freeform 10">
                <a:extLst>
                  <a:ext uri="{FF2B5EF4-FFF2-40B4-BE49-F238E27FC236}">
                    <a16:creationId xmlns:a16="http://schemas.microsoft.com/office/drawing/2014/main" id="{4FF5AFE3-995A-40A9-AF0C-F76CDD8116D7}"/>
                  </a:ext>
                </a:extLst>
              </p:cNvPr>
              <p:cNvSpPr>
                <a:spLocks/>
              </p:cNvSpPr>
              <p:nvPr/>
            </p:nvSpPr>
            <p:spPr bwMode="auto">
              <a:xfrm>
                <a:off x="5418499" y="2965311"/>
                <a:ext cx="1371137" cy="1085789"/>
              </a:xfrm>
              <a:custGeom>
                <a:avLst/>
                <a:gdLst>
                  <a:gd name="T0" fmla="*/ 937 w 937"/>
                  <a:gd name="T1" fmla="*/ 742 h 742"/>
                  <a:gd name="T2" fmla="*/ 0 w 937"/>
                  <a:gd name="T3" fmla="*/ 294 h 742"/>
                  <a:gd name="T4" fmla="*/ 0 w 937"/>
                  <a:gd name="T5" fmla="*/ 0 h 742"/>
                  <a:gd name="T6" fmla="*/ 937 w 937"/>
                  <a:gd name="T7" fmla="*/ 448 h 742"/>
                  <a:gd name="T8" fmla="*/ 937 w 937"/>
                  <a:gd name="T9" fmla="*/ 742 h 742"/>
                </a:gdLst>
                <a:ahLst/>
                <a:cxnLst>
                  <a:cxn ang="0">
                    <a:pos x="T0" y="T1"/>
                  </a:cxn>
                  <a:cxn ang="0">
                    <a:pos x="T2" y="T3"/>
                  </a:cxn>
                  <a:cxn ang="0">
                    <a:pos x="T4" y="T5"/>
                  </a:cxn>
                  <a:cxn ang="0">
                    <a:pos x="T6" y="T7"/>
                  </a:cxn>
                  <a:cxn ang="0">
                    <a:pos x="T8" y="T9"/>
                  </a:cxn>
                </a:cxnLst>
                <a:rect l="0" t="0" r="r" b="b"/>
                <a:pathLst>
                  <a:path w="937" h="742">
                    <a:moveTo>
                      <a:pt x="937" y="742"/>
                    </a:moveTo>
                    <a:lnTo>
                      <a:pt x="0" y="294"/>
                    </a:lnTo>
                    <a:lnTo>
                      <a:pt x="0" y="0"/>
                    </a:lnTo>
                    <a:lnTo>
                      <a:pt x="937" y="448"/>
                    </a:lnTo>
                    <a:lnTo>
                      <a:pt x="937" y="742"/>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ID"/>
              </a:p>
            </p:txBody>
          </p:sp>
        </p:grpSp>
        <p:grpSp>
          <p:nvGrpSpPr>
            <p:cNvPr id="8" name="Group 7">
              <a:extLst>
                <a:ext uri="{FF2B5EF4-FFF2-40B4-BE49-F238E27FC236}">
                  <a16:creationId xmlns:a16="http://schemas.microsoft.com/office/drawing/2014/main" id="{0259A682-855B-4CC1-AEEF-D7150FDE2DE8}"/>
                </a:ext>
              </a:extLst>
            </p:cNvPr>
            <p:cNvGrpSpPr/>
            <p:nvPr/>
          </p:nvGrpSpPr>
          <p:grpSpPr>
            <a:xfrm>
              <a:off x="5819451" y="2207308"/>
              <a:ext cx="1940371" cy="1299434"/>
              <a:chOff x="5819451" y="2207308"/>
              <a:chExt cx="1940371" cy="1299434"/>
            </a:xfrm>
          </p:grpSpPr>
          <p:sp>
            <p:nvSpPr>
              <p:cNvPr id="16" name="Freeform 11">
                <a:extLst>
                  <a:ext uri="{FF2B5EF4-FFF2-40B4-BE49-F238E27FC236}">
                    <a16:creationId xmlns:a16="http://schemas.microsoft.com/office/drawing/2014/main" id="{F19CA4C4-F2E2-486C-8B4C-884868268086}"/>
                  </a:ext>
                </a:extLst>
              </p:cNvPr>
              <p:cNvSpPr>
                <a:spLocks/>
              </p:cNvSpPr>
              <p:nvPr/>
            </p:nvSpPr>
            <p:spPr bwMode="auto">
              <a:xfrm>
                <a:off x="5819451" y="2207308"/>
                <a:ext cx="1940371" cy="924823"/>
              </a:xfrm>
              <a:custGeom>
                <a:avLst/>
                <a:gdLst>
                  <a:gd name="T0" fmla="*/ 663 w 1326"/>
                  <a:gd name="T1" fmla="*/ 0 h 632"/>
                  <a:gd name="T2" fmla="*/ 1326 w 1326"/>
                  <a:gd name="T3" fmla="*/ 316 h 632"/>
                  <a:gd name="T4" fmla="*/ 663 w 1326"/>
                  <a:gd name="T5" fmla="*/ 632 h 632"/>
                  <a:gd name="T6" fmla="*/ 0 w 1326"/>
                  <a:gd name="T7" fmla="*/ 316 h 632"/>
                  <a:gd name="T8" fmla="*/ 663 w 1326"/>
                  <a:gd name="T9" fmla="*/ 0 h 632"/>
                </a:gdLst>
                <a:ahLst/>
                <a:cxnLst>
                  <a:cxn ang="0">
                    <a:pos x="T0" y="T1"/>
                  </a:cxn>
                  <a:cxn ang="0">
                    <a:pos x="T2" y="T3"/>
                  </a:cxn>
                  <a:cxn ang="0">
                    <a:pos x="T4" y="T5"/>
                  </a:cxn>
                  <a:cxn ang="0">
                    <a:pos x="T6" y="T7"/>
                  </a:cxn>
                  <a:cxn ang="0">
                    <a:pos x="T8" y="T9"/>
                  </a:cxn>
                </a:cxnLst>
                <a:rect l="0" t="0" r="r" b="b"/>
                <a:pathLst>
                  <a:path w="1326" h="632">
                    <a:moveTo>
                      <a:pt x="663" y="0"/>
                    </a:moveTo>
                    <a:lnTo>
                      <a:pt x="1326" y="316"/>
                    </a:lnTo>
                    <a:lnTo>
                      <a:pt x="663" y="632"/>
                    </a:lnTo>
                    <a:lnTo>
                      <a:pt x="0" y="316"/>
                    </a:lnTo>
                    <a:lnTo>
                      <a:pt x="663" y="0"/>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ID"/>
              </a:p>
            </p:txBody>
          </p:sp>
          <p:sp>
            <p:nvSpPr>
              <p:cNvPr id="17" name="Freeform 12">
                <a:extLst>
                  <a:ext uri="{FF2B5EF4-FFF2-40B4-BE49-F238E27FC236}">
                    <a16:creationId xmlns:a16="http://schemas.microsoft.com/office/drawing/2014/main" id="{F5B9E19B-905B-4700-BA2B-BB23A9748212}"/>
                  </a:ext>
                </a:extLst>
              </p:cNvPr>
              <p:cNvSpPr>
                <a:spLocks/>
              </p:cNvSpPr>
              <p:nvPr/>
            </p:nvSpPr>
            <p:spPr bwMode="auto">
              <a:xfrm>
                <a:off x="6789636" y="2669719"/>
                <a:ext cx="970185" cy="837023"/>
              </a:xfrm>
              <a:custGeom>
                <a:avLst/>
                <a:gdLst>
                  <a:gd name="T0" fmla="*/ 0 w 663"/>
                  <a:gd name="T1" fmla="*/ 572 h 572"/>
                  <a:gd name="T2" fmla="*/ 663 w 663"/>
                  <a:gd name="T3" fmla="*/ 256 h 572"/>
                  <a:gd name="T4" fmla="*/ 663 w 663"/>
                  <a:gd name="T5" fmla="*/ 0 h 572"/>
                  <a:gd name="T6" fmla="*/ 0 w 663"/>
                  <a:gd name="T7" fmla="*/ 317 h 572"/>
                  <a:gd name="T8" fmla="*/ 0 w 663"/>
                  <a:gd name="T9" fmla="*/ 572 h 572"/>
                </a:gdLst>
                <a:ahLst/>
                <a:cxnLst>
                  <a:cxn ang="0">
                    <a:pos x="T0" y="T1"/>
                  </a:cxn>
                  <a:cxn ang="0">
                    <a:pos x="T2" y="T3"/>
                  </a:cxn>
                  <a:cxn ang="0">
                    <a:pos x="T4" y="T5"/>
                  </a:cxn>
                  <a:cxn ang="0">
                    <a:pos x="T6" y="T7"/>
                  </a:cxn>
                  <a:cxn ang="0">
                    <a:pos x="T8" y="T9"/>
                  </a:cxn>
                </a:cxnLst>
                <a:rect l="0" t="0" r="r" b="b"/>
                <a:pathLst>
                  <a:path w="663" h="572">
                    <a:moveTo>
                      <a:pt x="0" y="572"/>
                    </a:moveTo>
                    <a:lnTo>
                      <a:pt x="663" y="256"/>
                    </a:lnTo>
                    <a:lnTo>
                      <a:pt x="663" y="0"/>
                    </a:lnTo>
                    <a:lnTo>
                      <a:pt x="0" y="317"/>
                    </a:lnTo>
                    <a:lnTo>
                      <a:pt x="0" y="57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D"/>
              </a:p>
            </p:txBody>
          </p:sp>
          <p:sp>
            <p:nvSpPr>
              <p:cNvPr id="18" name="Freeform 13">
                <a:extLst>
                  <a:ext uri="{FF2B5EF4-FFF2-40B4-BE49-F238E27FC236}">
                    <a16:creationId xmlns:a16="http://schemas.microsoft.com/office/drawing/2014/main" id="{E1DF9FB6-2A9E-4237-B501-89303C7DCE7F}"/>
                  </a:ext>
                </a:extLst>
              </p:cNvPr>
              <p:cNvSpPr>
                <a:spLocks/>
              </p:cNvSpPr>
              <p:nvPr/>
            </p:nvSpPr>
            <p:spPr bwMode="auto">
              <a:xfrm>
                <a:off x="5819451" y="2669719"/>
                <a:ext cx="970185" cy="837023"/>
              </a:xfrm>
              <a:custGeom>
                <a:avLst/>
                <a:gdLst>
                  <a:gd name="T0" fmla="*/ 663 w 663"/>
                  <a:gd name="T1" fmla="*/ 572 h 572"/>
                  <a:gd name="T2" fmla="*/ 0 w 663"/>
                  <a:gd name="T3" fmla="*/ 256 h 572"/>
                  <a:gd name="T4" fmla="*/ 0 w 663"/>
                  <a:gd name="T5" fmla="*/ 0 h 572"/>
                  <a:gd name="T6" fmla="*/ 663 w 663"/>
                  <a:gd name="T7" fmla="*/ 317 h 572"/>
                  <a:gd name="T8" fmla="*/ 663 w 663"/>
                  <a:gd name="T9" fmla="*/ 572 h 572"/>
                </a:gdLst>
                <a:ahLst/>
                <a:cxnLst>
                  <a:cxn ang="0">
                    <a:pos x="T0" y="T1"/>
                  </a:cxn>
                  <a:cxn ang="0">
                    <a:pos x="T2" y="T3"/>
                  </a:cxn>
                  <a:cxn ang="0">
                    <a:pos x="T4" y="T5"/>
                  </a:cxn>
                  <a:cxn ang="0">
                    <a:pos x="T6" y="T7"/>
                  </a:cxn>
                  <a:cxn ang="0">
                    <a:pos x="T8" y="T9"/>
                  </a:cxn>
                </a:cxnLst>
                <a:rect l="0" t="0" r="r" b="b"/>
                <a:pathLst>
                  <a:path w="663" h="572">
                    <a:moveTo>
                      <a:pt x="663" y="572"/>
                    </a:moveTo>
                    <a:lnTo>
                      <a:pt x="0" y="256"/>
                    </a:lnTo>
                    <a:lnTo>
                      <a:pt x="0" y="0"/>
                    </a:lnTo>
                    <a:lnTo>
                      <a:pt x="663" y="317"/>
                    </a:lnTo>
                    <a:lnTo>
                      <a:pt x="663" y="572"/>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ID"/>
              </a:p>
            </p:txBody>
          </p:sp>
        </p:grpSp>
        <p:grpSp>
          <p:nvGrpSpPr>
            <p:cNvPr id="9" name="Group 8">
              <a:extLst>
                <a:ext uri="{FF2B5EF4-FFF2-40B4-BE49-F238E27FC236}">
                  <a16:creationId xmlns:a16="http://schemas.microsoft.com/office/drawing/2014/main" id="{100B2254-AEDD-4A5A-958F-2EA7399B23A6}"/>
                </a:ext>
              </a:extLst>
            </p:cNvPr>
            <p:cNvGrpSpPr/>
            <p:nvPr/>
          </p:nvGrpSpPr>
          <p:grpSpPr>
            <a:xfrm>
              <a:off x="6104799" y="1996588"/>
              <a:ext cx="1368210" cy="1009696"/>
              <a:chOff x="6104799" y="1996588"/>
              <a:chExt cx="1368210" cy="1009696"/>
            </a:xfrm>
          </p:grpSpPr>
          <p:sp>
            <p:nvSpPr>
              <p:cNvPr id="13" name="Freeform 14">
                <a:extLst>
                  <a:ext uri="{FF2B5EF4-FFF2-40B4-BE49-F238E27FC236}">
                    <a16:creationId xmlns:a16="http://schemas.microsoft.com/office/drawing/2014/main" id="{FD5A7D1C-696F-4530-874D-FB2C5C801DDB}"/>
                  </a:ext>
                </a:extLst>
              </p:cNvPr>
              <p:cNvSpPr>
                <a:spLocks/>
              </p:cNvSpPr>
              <p:nvPr/>
            </p:nvSpPr>
            <p:spPr bwMode="auto">
              <a:xfrm>
                <a:off x="6104799" y="1996588"/>
                <a:ext cx="1368210" cy="651181"/>
              </a:xfrm>
              <a:custGeom>
                <a:avLst/>
                <a:gdLst>
                  <a:gd name="T0" fmla="*/ 468 w 935"/>
                  <a:gd name="T1" fmla="*/ 0 h 445"/>
                  <a:gd name="T2" fmla="*/ 935 w 935"/>
                  <a:gd name="T3" fmla="*/ 223 h 445"/>
                  <a:gd name="T4" fmla="*/ 468 w 935"/>
                  <a:gd name="T5" fmla="*/ 445 h 445"/>
                  <a:gd name="T6" fmla="*/ 0 w 935"/>
                  <a:gd name="T7" fmla="*/ 223 h 445"/>
                  <a:gd name="T8" fmla="*/ 468 w 935"/>
                  <a:gd name="T9" fmla="*/ 0 h 445"/>
                </a:gdLst>
                <a:ahLst/>
                <a:cxnLst>
                  <a:cxn ang="0">
                    <a:pos x="T0" y="T1"/>
                  </a:cxn>
                  <a:cxn ang="0">
                    <a:pos x="T2" y="T3"/>
                  </a:cxn>
                  <a:cxn ang="0">
                    <a:pos x="T4" y="T5"/>
                  </a:cxn>
                  <a:cxn ang="0">
                    <a:pos x="T6" y="T7"/>
                  </a:cxn>
                  <a:cxn ang="0">
                    <a:pos x="T8" y="T9"/>
                  </a:cxn>
                </a:cxnLst>
                <a:rect l="0" t="0" r="r" b="b"/>
                <a:pathLst>
                  <a:path w="935" h="445">
                    <a:moveTo>
                      <a:pt x="468" y="0"/>
                    </a:moveTo>
                    <a:lnTo>
                      <a:pt x="935" y="223"/>
                    </a:lnTo>
                    <a:lnTo>
                      <a:pt x="468" y="445"/>
                    </a:lnTo>
                    <a:lnTo>
                      <a:pt x="0" y="223"/>
                    </a:lnTo>
                    <a:lnTo>
                      <a:pt x="468" y="0"/>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ID"/>
              </a:p>
            </p:txBody>
          </p:sp>
          <p:sp>
            <p:nvSpPr>
              <p:cNvPr id="14" name="Freeform 15">
                <a:extLst>
                  <a:ext uri="{FF2B5EF4-FFF2-40B4-BE49-F238E27FC236}">
                    <a16:creationId xmlns:a16="http://schemas.microsoft.com/office/drawing/2014/main" id="{F604DA16-34BF-4B7E-86E3-F2B72AD3EDF7}"/>
                  </a:ext>
                </a:extLst>
              </p:cNvPr>
              <p:cNvSpPr>
                <a:spLocks/>
              </p:cNvSpPr>
              <p:nvPr/>
            </p:nvSpPr>
            <p:spPr bwMode="auto">
              <a:xfrm>
                <a:off x="6789636" y="2322910"/>
                <a:ext cx="683373" cy="683374"/>
              </a:xfrm>
              <a:custGeom>
                <a:avLst/>
                <a:gdLst>
                  <a:gd name="T0" fmla="*/ 0 w 467"/>
                  <a:gd name="T1" fmla="*/ 467 h 467"/>
                  <a:gd name="T2" fmla="*/ 467 w 467"/>
                  <a:gd name="T3" fmla="*/ 244 h 467"/>
                  <a:gd name="T4" fmla="*/ 467 w 467"/>
                  <a:gd name="T5" fmla="*/ 0 h 467"/>
                  <a:gd name="T6" fmla="*/ 0 w 467"/>
                  <a:gd name="T7" fmla="*/ 223 h 467"/>
                  <a:gd name="T8" fmla="*/ 0 w 467"/>
                  <a:gd name="T9" fmla="*/ 467 h 467"/>
                </a:gdLst>
                <a:ahLst/>
                <a:cxnLst>
                  <a:cxn ang="0">
                    <a:pos x="T0" y="T1"/>
                  </a:cxn>
                  <a:cxn ang="0">
                    <a:pos x="T2" y="T3"/>
                  </a:cxn>
                  <a:cxn ang="0">
                    <a:pos x="T4" y="T5"/>
                  </a:cxn>
                  <a:cxn ang="0">
                    <a:pos x="T6" y="T7"/>
                  </a:cxn>
                  <a:cxn ang="0">
                    <a:pos x="T8" y="T9"/>
                  </a:cxn>
                </a:cxnLst>
                <a:rect l="0" t="0" r="r" b="b"/>
                <a:pathLst>
                  <a:path w="467" h="467">
                    <a:moveTo>
                      <a:pt x="0" y="467"/>
                    </a:moveTo>
                    <a:lnTo>
                      <a:pt x="467" y="244"/>
                    </a:lnTo>
                    <a:lnTo>
                      <a:pt x="467" y="0"/>
                    </a:lnTo>
                    <a:lnTo>
                      <a:pt x="0" y="223"/>
                    </a:lnTo>
                    <a:lnTo>
                      <a:pt x="0" y="46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ID"/>
              </a:p>
            </p:txBody>
          </p:sp>
          <p:sp>
            <p:nvSpPr>
              <p:cNvPr id="15" name="Freeform 16">
                <a:extLst>
                  <a:ext uri="{FF2B5EF4-FFF2-40B4-BE49-F238E27FC236}">
                    <a16:creationId xmlns:a16="http://schemas.microsoft.com/office/drawing/2014/main" id="{6BDAC357-145F-4BEF-87AB-157C5F6BE272}"/>
                  </a:ext>
                </a:extLst>
              </p:cNvPr>
              <p:cNvSpPr>
                <a:spLocks/>
              </p:cNvSpPr>
              <p:nvPr/>
            </p:nvSpPr>
            <p:spPr bwMode="auto">
              <a:xfrm>
                <a:off x="6104799" y="2322910"/>
                <a:ext cx="684837" cy="683374"/>
              </a:xfrm>
              <a:custGeom>
                <a:avLst/>
                <a:gdLst>
                  <a:gd name="T0" fmla="*/ 468 w 468"/>
                  <a:gd name="T1" fmla="*/ 467 h 467"/>
                  <a:gd name="T2" fmla="*/ 0 w 468"/>
                  <a:gd name="T3" fmla="*/ 244 h 467"/>
                  <a:gd name="T4" fmla="*/ 0 w 468"/>
                  <a:gd name="T5" fmla="*/ 0 h 467"/>
                  <a:gd name="T6" fmla="*/ 468 w 468"/>
                  <a:gd name="T7" fmla="*/ 223 h 467"/>
                  <a:gd name="T8" fmla="*/ 468 w 468"/>
                  <a:gd name="T9" fmla="*/ 467 h 467"/>
                </a:gdLst>
                <a:ahLst/>
                <a:cxnLst>
                  <a:cxn ang="0">
                    <a:pos x="T0" y="T1"/>
                  </a:cxn>
                  <a:cxn ang="0">
                    <a:pos x="T2" y="T3"/>
                  </a:cxn>
                  <a:cxn ang="0">
                    <a:pos x="T4" y="T5"/>
                  </a:cxn>
                  <a:cxn ang="0">
                    <a:pos x="T6" y="T7"/>
                  </a:cxn>
                  <a:cxn ang="0">
                    <a:pos x="T8" y="T9"/>
                  </a:cxn>
                </a:cxnLst>
                <a:rect l="0" t="0" r="r" b="b"/>
                <a:pathLst>
                  <a:path w="468" h="467">
                    <a:moveTo>
                      <a:pt x="468" y="467"/>
                    </a:moveTo>
                    <a:lnTo>
                      <a:pt x="0" y="244"/>
                    </a:lnTo>
                    <a:lnTo>
                      <a:pt x="0" y="0"/>
                    </a:lnTo>
                    <a:lnTo>
                      <a:pt x="468" y="223"/>
                    </a:lnTo>
                    <a:lnTo>
                      <a:pt x="468" y="467"/>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ID"/>
              </a:p>
            </p:txBody>
          </p:sp>
        </p:grpSp>
        <p:grpSp>
          <p:nvGrpSpPr>
            <p:cNvPr id="10" name="Group 9">
              <a:extLst>
                <a:ext uri="{FF2B5EF4-FFF2-40B4-BE49-F238E27FC236}">
                  <a16:creationId xmlns:a16="http://schemas.microsoft.com/office/drawing/2014/main" id="{DC376C29-6F85-4CEE-BF00-0778EA119F40}"/>
                </a:ext>
              </a:extLst>
            </p:cNvPr>
            <p:cNvGrpSpPr/>
            <p:nvPr/>
          </p:nvGrpSpPr>
          <p:grpSpPr>
            <a:xfrm>
              <a:off x="6239425" y="1788796"/>
              <a:ext cx="1100422" cy="762394"/>
              <a:chOff x="6239425" y="1788796"/>
              <a:chExt cx="1100422" cy="762394"/>
            </a:xfrm>
          </p:grpSpPr>
          <p:sp>
            <p:nvSpPr>
              <p:cNvPr id="11" name="Freeform 17">
                <a:extLst>
                  <a:ext uri="{FF2B5EF4-FFF2-40B4-BE49-F238E27FC236}">
                    <a16:creationId xmlns:a16="http://schemas.microsoft.com/office/drawing/2014/main" id="{21DBC19C-65D3-486D-8E3D-C9BB493501CE}"/>
                  </a:ext>
                </a:extLst>
              </p:cNvPr>
              <p:cNvSpPr>
                <a:spLocks/>
              </p:cNvSpPr>
              <p:nvPr/>
            </p:nvSpPr>
            <p:spPr bwMode="auto">
              <a:xfrm>
                <a:off x="6239425" y="1788796"/>
                <a:ext cx="1100422" cy="762394"/>
              </a:xfrm>
              <a:custGeom>
                <a:avLst/>
                <a:gdLst>
                  <a:gd name="T0" fmla="*/ 376 w 752"/>
                  <a:gd name="T1" fmla="*/ 0 h 521"/>
                  <a:gd name="T2" fmla="*/ 752 w 752"/>
                  <a:gd name="T3" fmla="*/ 342 h 521"/>
                  <a:gd name="T4" fmla="*/ 376 w 752"/>
                  <a:gd name="T5" fmla="*/ 521 h 521"/>
                  <a:gd name="T6" fmla="*/ 0 w 752"/>
                  <a:gd name="T7" fmla="*/ 342 h 521"/>
                  <a:gd name="T8" fmla="*/ 376 w 752"/>
                  <a:gd name="T9" fmla="*/ 0 h 521"/>
                </a:gdLst>
                <a:ahLst/>
                <a:cxnLst>
                  <a:cxn ang="0">
                    <a:pos x="T0" y="T1"/>
                  </a:cxn>
                  <a:cxn ang="0">
                    <a:pos x="T2" y="T3"/>
                  </a:cxn>
                  <a:cxn ang="0">
                    <a:pos x="T4" y="T5"/>
                  </a:cxn>
                  <a:cxn ang="0">
                    <a:pos x="T6" y="T7"/>
                  </a:cxn>
                  <a:cxn ang="0">
                    <a:pos x="T8" y="T9"/>
                  </a:cxn>
                </a:cxnLst>
                <a:rect l="0" t="0" r="r" b="b"/>
                <a:pathLst>
                  <a:path w="752" h="521">
                    <a:moveTo>
                      <a:pt x="376" y="0"/>
                    </a:moveTo>
                    <a:lnTo>
                      <a:pt x="752" y="342"/>
                    </a:lnTo>
                    <a:lnTo>
                      <a:pt x="376" y="521"/>
                    </a:lnTo>
                    <a:lnTo>
                      <a:pt x="0" y="342"/>
                    </a:lnTo>
                    <a:lnTo>
                      <a:pt x="376"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ID"/>
              </a:p>
            </p:txBody>
          </p:sp>
          <p:sp>
            <p:nvSpPr>
              <p:cNvPr id="12" name="Freeform 18">
                <a:extLst>
                  <a:ext uri="{FF2B5EF4-FFF2-40B4-BE49-F238E27FC236}">
                    <a16:creationId xmlns:a16="http://schemas.microsoft.com/office/drawing/2014/main" id="{B7077266-C930-417A-89CC-6AE731C70439}"/>
                  </a:ext>
                </a:extLst>
              </p:cNvPr>
              <p:cNvSpPr>
                <a:spLocks/>
              </p:cNvSpPr>
              <p:nvPr/>
            </p:nvSpPr>
            <p:spPr bwMode="auto">
              <a:xfrm>
                <a:off x="6239425" y="1788796"/>
                <a:ext cx="550211" cy="762394"/>
              </a:xfrm>
              <a:custGeom>
                <a:avLst/>
                <a:gdLst>
                  <a:gd name="T0" fmla="*/ 376 w 376"/>
                  <a:gd name="T1" fmla="*/ 0 h 521"/>
                  <a:gd name="T2" fmla="*/ 376 w 376"/>
                  <a:gd name="T3" fmla="*/ 521 h 521"/>
                  <a:gd name="T4" fmla="*/ 0 w 376"/>
                  <a:gd name="T5" fmla="*/ 342 h 521"/>
                  <a:gd name="T6" fmla="*/ 376 w 376"/>
                  <a:gd name="T7" fmla="*/ 0 h 521"/>
                </a:gdLst>
                <a:ahLst/>
                <a:cxnLst>
                  <a:cxn ang="0">
                    <a:pos x="T0" y="T1"/>
                  </a:cxn>
                  <a:cxn ang="0">
                    <a:pos x="T2" y="T3"/>
                  </a:cxn>
                  <a:cxn ang="0">
                    <a:pos x="T4" y="T5"/>
                  </a:cxn>
                  <a:cxn ang="0">
                    <a:pos x="T6" y="T7"/>
                  </a:cxn>
                </a:cxnLst>
                <a:rect l="0" t="0" r="r" b="b"/>
                <a:pathLst>
                  <a:path w="376" h="521">
                    <a:moveTo>
                      <a:pt x="376" y="0"/>
                    </a:moveTo>
                    <a:lnTo>
                      <a:pt x="376" y="521"/>
                    </a:lnTo>
                    <a:lnTo>
                      <a:pt x="0" y="342"/>
                    </a:lnTo>
                    <a:lnTo>
                      <a:pt x="376" y="0"/>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ID"/>
              </a:p>
            </p:txBody>
          </p:sp>
        </p:grpSp>
      </p:grpSp>
      <p:grpSp>
        <p:nvGrpSpPr>
          <p:cNvPr id="25" name="Group 24">
            <a:extLst>
              <a:ext uri="{FF2B5EF4-FFF2-40B4-BE49-F238E27FC236}">
                <a16:creationId xmlns:a16="http://schemas.microsoft.com/office/drawing/2014/main" id="{13F7ADEC-3748-428A-8D1F-F47431AEC3BB}"/>
              </a:ext>
            </a:extLst>
          </p:cNvPr>
          <p:cNvGrpSpPr/>
          <p:nvPr/>
        </p:nvGrpSpPr>
        <p:grpSpPr>
          <a:xfrm>
            <a:off x="899910" y="1185876"/>
            <a:ext cx="4823176" cy="1262713"/>
            <a:chOff x="798384" y="1095456"/>
            <a:chExt cx="4823176" cy="1262713"/>
          </a:xfrm>
        </p:grpSpPr>
        <p:sp>
          <p:nvSpPr>
            <p:cNvPr id="26" name="TextBox 25">
              <a:extLst>
                <a:ext uri="{FF2B5EF4-FFF2-40B4-BE49-F238E27FC236}">
                  <a16:creationId xmlns:a16="http://schemas.microsoft.com/office/drawing/2014/main" id="{65A9277D-3F9A-40EC-B88E-60E2C42749DD}"/>
                </a:ext>
              </a:extLst>
            </p:cNvPr>
            <p:cNvSpPr txBox="1"/>
            <p:nvPr/>
          </p:nvSpPr>
          <p:spPr>
            <a:xfrm>
              <a:off x="798384" y="1233956"/>
              <a:ext cx="482317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27" name="TextBox 26">
              <a:extLst>
                <a:ext uri="{FF2B5EF4-FFF2-40B4-BE49-F238E27FC236}">
                  <a16:creationId xmlns:a16="http://schemas.microsoft.com/office/drawing/2014/main" id="{EA83CD85-13AB-48A1-8D5E-419FB50029FF}"/>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8" name="TextBox 27">
              <a:extLst>
                <a:ext uri="{FF2B5EF4-FFF2-40B4-BE49-F238E27FC236}">
                  <a16:creationId xmlns:a16="http://schemas.microsoft.com/office/drawing/2014/main" id="{0396604A-93B3-4646-8C9F-B15CEF34D765}"/>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29" name="TextBox 28">
            <a:extLst>
              <a:ext uri="{FF2B5EF4-FFF2-40B4-BE49-F238E27FC236}">
                <a16:creationId xmlns:a16="http://schemas.microsoft.com/office/drawing/2014/main" id="{F7615F00-9063-4D68-8F74-DFA26DF652F2}"/>
              </a:ext>
            </a:extLst>
          </p:cNvPr>
          <p:cNvSpPr txBox="1"/>
          <p:nvPr/>
        </p:nvSpPr>
        <p:spPr>
          <a:xfrm>
            <a:off x="899909" y="2781677"/>
            <a:ext cx="3268175"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grpSp>
        <p:nvGrpSpPr>
          <p:cNvPr id="30" name="Group 29">
            <a:extLst>
              <a:ext uri="{FF2B5EF4-FFF2-40B4-BE49-F238E27FC236}">
                <a16:creationId xmlns:a16="http://schemas.microsoft.com/office/drawing/2014/main" id="{3AD0335C-AF67-49DF-83B6-008ACBF94DE9}"/>
              </a:ext>
            </a:extLst>
          </p:cNvPr>
          <p:cNvGrpSpPr/>
          <p:nvPr/>
        </p:nvGrpSpPr>
        <p:grpSpPr>
          <a:xfrm>
            <a:off x="197419" y="255843"/>
            <a:ext cx="573206" cy="206693"/>
            <a:chOff x="122830" y="191069"/>
            <a:chExt cx="573206" cy="206693"/>
          </a:xfrm>
          <a:solidFill>
            <a:schemeClr val="accent1"/>
          </a:solidFill>
        </p:grpSpPr>
        <p:sp>
          <p:nvSpPr>
            <p:cNvPr id="31" name="Rectangle 30">
              <a:extLst>
                <a:ext uri="{FF2B5EF4-FFF2-40B4-BE49-F238E27FC236}">
                  <a16:creationId xmlns:a16="http://schemas.microsoft.com/office/drawing/2014/main" id="{4560F4B0-7ECC-40BB-83A6-F4155DA66CFF}"/>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C5237FD-9169-456E-A25F-A7B4932B0976}"/>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9DEAB1B9-A8DD-4D26-875C-94E2B7AFFACF}"/>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4" name="Straight Connector 33">
            <a:extLst>
              <a:ext uri="{FF2B5EF4-FFF2-40B4-BE49-F238E27FC236}">
                <a16:creationId xmlns:a16="http://schemas.microsoft.com/office/drawing/2014/main" id="{06DA134E-ED3C-47B3-8E21-FE3C68216A05}"/>
              </a:ext>
            </a:extLst>
          </p:cNvPr>
          <p:cNvCxnSpPr>
            <a:cxnSpLocks/>
          </p:cNvCxnSpPr>
          <p:nvPr/>
        </p:nvCxnSpPr>
        <p:spPr>
          <a:xfrm>
            <a:off x="374129" y="647888"/>
            <a:ext cx="0" cy="121592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Shape 5785">
            <a:extLst>
              <a:ext uri="{FF2B5EF4-FFF2-40B4-BE49-F238E27FC236}">
                <a16:creationId xmlns:a16="http://schemas.microsoft.com/office/drawing/2014/main" id="{759D75B0-119E-48BA-859A-E28346EC8CD0}"/>
              </a:ext>
            </a:extLst>
          </p:cNvPr>
          <p:cNvSpPr/>
          <p:nvPr/>
        </p:nvSpPr>
        <p:spPr>
          <a:xfrm>
            <a:off x="7698553" y="2214149"/>
            <a:ext cx="373408" cy="413526"/>
          </a:xfrm>
          <a:custGeom>
            <a:avLst/>
            <a:gdLst/>
            <a:ahLst/>
            <a:cxnLst>
              <a:cxn ang="0">
                <a:pos x="wd2" y="hd2"/>
              </a:cxn>
              <a:cxn ang="5400000">
                <a:pos x="wd2" y="hd2"/>
              </a:cxn>
              <a:cxn ang="10800000">
                <a:pos x="wd2" y="hd2"/>
              </a:cxn>
              <a:cxn ang="16200000">
                <a:pos x="wd2" y="hd2"/>
              </a:cxn>
            </a:cxnLst>
            <a:rect l="0" t="0" r="r" b="b"/>
            <a:pathLst>
              <a:path w="21600" h="21600" extrusionOk="0">
                <a:moveTo>
                  <a:pt x="17743" y="21600"/>
                </a:moveTo>
                <a:cubicBezTo>
                  <a:pt x="3857" y="21600"/>
                  <a:pt x="3857" y="21600"/>
                  <a:pt x="3857" y="21600"/>
                </a:cubicBezTo>
                <a:cubicBezTo>
                  <a:pt x="1543" y="21600"/>
                  <a:pt x="0" y="20206"/>
                  <a:pt x="0" y="18116"/>
                </a:cubicBezTo>
                <a:cubicBezTo>
                  <a:pt x="0" y="14981"/>
                  <a:pt x="771" y="10103"/>
                  <a:pt x="5400" y="10103"/>
                </a:cubicBezTo>
                <a:cubicBezTo>
                  <a:pt x="5786" y="10103"/>
                  <a:pt x="7714" y="11845"/>
                  <a:pt x="10800" y="11845"/>
                </a:cubicBezTo>
                <a:cubicBezTo>
                  <a:pt x="13886" y="11845"/>
                  <a:pt x="15814" y="10103"/>
                  <a:pt x="16200" y="10103"/>
                </a:cubicBezTo>
                <a:cubicBezTo>
                  <a:pt x="20829" y="10103"/>
                  <a:pt x="21600" y="14981"/>
                  <a:pt x="21600" y="18116"/>
                </a:cubicBezTo>
                <a:cubicBezTo>
                  <a:pt x="21600" y="20206"/>
                  <a:pt x="20057" y="21600"/>
                  <a:pt x="17743" y="21600"/>
                </a:cubicBezTo>
                <a:close/>
                <a:moveTo>
                  <a:pt x="10800" y="10800"/>
                </a:moveTo>
                <a:cubicBezTo>
                  <a:pt x="7714" y="10800"/>
                  <a:pt x="5014" y="8361"/>
                  <a:pt x="5014" y="5574"/>
                </a:cubicBezTo>
                <a:cubicBezTo>
                  <a:pt x="5014" y="2439"/>
                  <a:pt x="7714" y="0"/>
                  <a:pt x="10800" y="0"/>
                </a:cubicBezTo>
                <a:cubicBezTo>
                  <a:pt x="14271" y="0"/>
                  <a:pt x="16586" y="2439"/>
                  <a:pt x="16586" y="5574"/>
                </a:cubicBezTo>
                <a:cubicBezTo>
                  <a:pt x="16586" y="8361"/>
                  <a:pt x="14271" y="10800"/>
                  <a:pt x="10800" y="10800"/>
                </a:cubicBezTo>
                <a:close/>
              </a:path>
            </a:pathLst>
          </a:custGeom>
          <a:solidFill>
            <a:schemeClr val="accent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36" name="TextBox 35">
            <a:extLst>
              <a:ext uri="{FF2B5EF4-FFF2-40B4-BE49-F238E27FC236}">
                <a16:creationId xmlns:a16="http://schemas.microsoft.com/office/drawing/2014/main" id="{E5EDEB6C-5344-40CA-85A1-9D9A97B9124A}"/>
              </a:ext>
            </a:extLst>
          </p:cNvPr>
          <p:cNvSpPr txBox="1"/>
          <p:nvPr/>
        </p:nvSpPr>
        <p:spPr>
          <a:xfrm>
            <a:off x="8215781" y="2243454"/>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37" name="TextBox 36">
            <a:extLst>
              <a:ext uri="{FF2B5EF4-FFF2-40B4-BE49-F238E27FC236}">
                <a16:creationId xmlns:a16="http://schemas.microsoft.com/office/drawing/2014/main" id="{C67D00CA-999A-403F-B409-F9E23C270A48}"/>
              </a:ext>
            </a:extLst>
          </p:cNvPr>
          <p:cNvSpPr txBox="1"/>
          <p:nvPr/>
        </p:nvSpPr>
        <p:spPr>
          <a:xfrm>
            <a:off x="8215780" y="2505149"/>
            <a:ext cx="3338953"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38" name="Shape 5303">
            <a:extLst>
              <a:ext uri="{FF2B5EF4-FFF2-40B4-BE49-F238E27FC236}">
                <a16:creationId xmlns:a16="http://schemas.microsoft.com/office/drawing/2014/main" id="{62344948-E49E-4820-8BD3-9487FD62FB0D}"/>
              </a:ext>
            </a:extLst>
          </p:cNvPr>
          <p:cNvSpPr/>
          <p:nvPr/>
        </p:nvSpPr>
        <p:spPr>
          <a:xfrm>
            <a:off x="8729726" y="3747279"/>
            <a:ext cx="490263" cy="365163"/>
          </a:xfrm>
          <a:custGeom>
            <a:avLst/>
            <a:gdLst/>
            <a:ahLst/>
            <a:cxnLst>
              <a:cxn ang="0">
                <a:pos x="wd2" y="hd2"/>
              </a:cxn>
              <a:cxn ang="5400000">
                <a:pos x="wd2" y="hd2"/>
              </a:cxn>
              <a:cxn ang="10800000">
                <a:pos x="wd2" y="hd2"/>
              </a:cxn>
              <a:cxn ang="16200000">
                <a:pos x="wd2" y="hd2"/>
              </a:cxn>
            </a:cxnLst>
            <a:rect l="0" t="0" r="r" b="b"/>
            <a:pathLst>
              <a:path w="21600" h="21600" extrusionOk="0">
                <a:moveTo>
                  <a:pt x="17731" y="9936"/>
                </a:moveTo>
                <a:cubicBezTo>
                  <a:pt x="8060" y="9936"/>
                  <a:pt x="8060" y="9936"/>
                  <a:pt x="8060" y="9936"/>
                </a:cubicBezTo>
                <a:cubicBezTo>
                  <a:pt x="6448" y="9936"/>
                  <a:pt x="4836" y="11232"/>
                  <a:pt x="3869" y="12528"/>
                </a:cubicBezTo>
                <a:cubicBezTo>
                  <a:pt x="0" y="18576"/>
                  <a:pt x="0" y="18576"/>
                  <a:pt x="0" y="18576"/>
                </a:cubicBezTo>
                <a:cubicBezTo>
                  <a:pt x="0" y="18576"/>
                  <a:pt x="0" y="18576"/>
                  <a:pt x="0" y="18576"/>
                </a:cubicBezTo>
                <a:cubicBezTo>
                  <a:pt x="0" y="18576"/>
                  <a:pt x="0" y="18576"/>
                  <a:pt x="0" y="18144"/>
                </a:cubicBezTo>
                <a:cubicBezTo>
                  <a:pt x="0" y="3456"/>
                  <a:pt x="0" y="3456"/>
                  <a:pt x="0" y="3456"/>
                </a:cubicBezTo>
                <a:cubicBezTo>
                  <a:pt x="0" y="1728"/>
                  <a:pt x="967" y="0"/>
                  <a:pt x="2579" y="0"/>
                </a:cubicBezTo>
                <a:cubicBezTo>
                  <a:pt x="6125" y="0"/>
                  <a:pt x="6125" y="0"/>
                  <a:pt x="6125" y="0"/>
                </a:cubicBezTo>
                <a:cubicBezTo>
                  <a:pt x="7737" y="0"/>
                  <a:pt x="8704" y="1728"/>
                  <a:pt x="8704" y="3456"/>
                </a:cubicBezTo>
                <a:cubicBezTo>
                  <a:pt x="8704" y="3888"/>
                  <a:pt x="8704" y="3888"/>
                  <a:pt x="8704" y="3888"/>
                </a:cubicBezTo>
                <a:cubicBezTo>
                  <a:pt x="15152" y="3888"/>
                  <a:pt x="15152" y="3888"/>
                  <a:pt x="15152" y="3888"/>
                </a:cubicBezTo>
                <a:cubicBezTo>
                  <a:pt x="16442" y="3888"/>
                  <a:pt x="17731" y="5616"/>
                  <a:pt x="17731" y="7344"/>
                </a:cubicBezTo>
                <a:lnTo>
                  <a:pt x="17731" y="9936"/>
                </a:lnTo>
                <a:close/>
                <a:moveTo>
                  <a:pt x="21278" y="13824"/>
                </a:moveTo>
                <a:cubicBezTo>
                  <a:pt x="17409" y="19872"/>
                  <a:pt x="17409" y="19872"/>
                  <a:pt x="17409" y="19872"/>
                </a:cubicBezTo>
                <a:cubicBezTo>
                  <a:pt x="16764" y="20736"/>
                  <a:pt x="15152" y="21600"/>
                  <a:pt x="14185" y="21600"/>
                </a:cubicBezTo>
                <a:cubicBezTo>
                  <a:pt x="1612" y="21600"/>
                  <a:pt x="1612" y="21600"/>
                  <a:pt x="1612" y="21600"/>
                </a:cubicBezTo>
                <a:cubicBezTo>
                  <a:pt x="1290" y="21600"/>
                  <a:pt x="645" y="21600"/>
                  <a:pt x="645" y="20736"/>
                </a:cubicBezTo>
                <a:cubicBezTo>
                  <a:pt x="645" y="20736"/>
                  <a:pt x="967" y="20304"/>
                  <a:pt x="967" y="19872"/>
                </a:cubicBezTo>
                <a:cubicBezTo>
                  <a:pt x="4836" y="13824"/>
                  <a:pt x="4836" y="13824"/>
                  <a:pt x="4836" y="13824"/>
                </a:cubicBezTo>
                <a:cubicBezTo>
                  <a:pt x="5803" y="12528"/>
                  <a:pt x="7093" y="12096"/>
                  <a:pt x="8060" y="12096"/>
                </a:cubicBezTo>
                <a:cubicBezTo>
                  <a:pt x="20633" y="12096"/>
                  <a:pt x="20633" y="12096"/>
                  <a:pt x="20633" y="12096"/>
                </a:cubicBezTo>
                <a:cubicBezTo>
                  <a:pt x="20955" y="12096"/>
                  <a:pt x="21600" y="12096"/>
                  <a:pt x="21600" y="12960"/>
                </a:cubicBezTo>
                <a:cubicBezTo>
                  <a:pt x="21600" y="12960"/>
                  <a:pt x="21278" y="13392"/>
                  <a:pt x="21278" y="13824"/>
                </a:cubicBezTo>
                <a:close/>
              </a:path>
            </a:pathLst>
          </a:custGeom>
          <a:solidFill>
            <a:schemeClr val="accent2"/>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39" name="TextBox 38">
            <a:extLst>
              <a:ext uri="{FF2B5EF4-FFF2-40B4-BE49-F238E27FC236}">
                <a16:creationId xmlns:a16="http://schemas.microsoft.com/office/drawing/2014/main" id="{C19A07A5-DCAC-4E01-A1ED-51FF877B8C3E}"/>
              </a:ext>
            </a:extLst>
          </p:cNvPr>
          <p:cNvSpPr txBox="1"/>
          <p:nvPr/>
        </p:nvSpPr>
        <p:spPr>
          <a:xfrm>
            <a:off x="9418754" y="3682691"/>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40" name="TextBox 39">
            <a:extLst>
              <a:ext uri="{FF2B5EF4-FFF2-40B4-BE49-F238E27FC236}">
                <a16:creationId xmlns:a16="http://schemas.microsoft.com/office/drawing/2014/main" id="{CA398638-9714-4686-946A-F37C19E3F677}"/>
              </a:ext>
            </a:extLst>
          </p:cNvPr>
          <p:cNvSpPr txBox="1"/>
          <p:nvPr/>
        </p:nvSpPr>
        <p:spPr>
          <a:xfrm>
            <a:off x="9418754" y="3971847"/>
            <a:ext cx="2131784"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41" name="TextBox 40">
            <a:extLst>
              <a:ext uri="{FF2B5EF4-FFF2-40B4-BE49-F238E27FC236}">
                <a16:creationId xmlns:a16="http://schemas.microsoft.com/office/drawing/2014/main" id="{E6A65DB5-1B94-4DA0-92F8-23F44B76FB81}"/>
              </a:ext>
            </a:extLst>
          </p:cNvPr>
          <p:cNvSpPr txBox="1"/>
          <p:nvPr/>
        </p:nvSpPr>
        <p:spPr>
          <a:xfrm>
            <a:off x="859852" y="4013626"/>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42" name="TextBox 41">
            <a:extLst>
              <a:ext uri="{FF2B5EF4-FFF2-40B4-BE49-F238E27FC236}">
                <a16:creationId xmlns:a16="http://schemas.microsoft.com/office/drawing/2014/main" id="{6372580C-50F9-4CD7-944D-B6CBFD3D18DC}"/>
              </a:ext>
            </a:extLst>
          </p:cNvPr>
          <p:cNvSpPr txBox="1"/>
          <p:nvPr/>
        </p:nvSpPr>
        <p:spPr>
          <a:xfrm>
            <a:off x="2493499" y="4013626"/>
            <a:ext cx="1482575" cy="923330"/>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43" name="Straight Connector 42">
            <a:extLst>
              <a:ext uri="{FF2B5EF4-FFF2-40B4-BE49-F238E27FC236}">
                <a16:creationId xmlns:a16="http://schemas.microsoft.com/office/drawing/2014/main" id="{F9F9394E-C1AD-49E0-8B10-9747C755587D}"/>
              </a:ext>
            </a:extLst>
          </p:cNvPr>
          <p:cNvCxnSpPr>
            <a:cxnSpLocks/>
          </p:cNvCxnSpPr>
          <p:nvPr/>
        </p:nvCxnSpPr>
        <p:spPr>
          <a:xfrm>
            <a:off x="2373084" y="4040922"/>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Flowchart: Terminator 43">
            <a:extLst>
              <a:ext uri="{FF2B5EF4-FFF2-40B4-BE49-F238E27FC236}">
                <a16:creationId xmlns:a16="http://schemas.microsoft.com/office/drawing/2014/main" id="{161855DB-36F8-40F1-98C5-78B5A77C06D6}"/>
              </a:ext>
            </a:extLst>
          </p:cNvPr>
          <p:cNvSpPr/>
          <p:nvPr/>
        </p:nvSpPr>
        <p:spPr>
          <a:xfrm>
            <a:off x="899909" y="5314034"/>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Tree>
    <p:extLst>
      <p:ext uri="{BB962C8B-B14F-4D97-AF65-F5344CB8AC3E}">
        <p14:creationId xmlns:p14="http://schemas.microsoft.com/office/powerpoint/2010/main" val="15361578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7A28302-EA5D-4DD4-B162-70938D727B1D}"/>
              </a:ext>
            </a:extLst>
          </p:cNvPr>
          <p:cNvGrpSpPr/>
          <p:nvPr/>
        </p:nvGrpSpPr>
        <p:grpSpPr>
          <a:xfrm>
            <a:off x="4901358" y="529948"/>
            <a:ext cx="6325307" cy="5609009"/>
            <a:chOff x="9351643" y="4337886"/>
            <a:chExt cx="5683889" cy="5040227"/>
          </a:xfrm>
        </p:grpSpPr>
        <p:grpSp>
          <p:nvGrpSpPr>
            <p:cNvPr id="6" name="Group 5">
              <a:extLst>
                <a:ext uri="{FF2B5EF4-FFF2-40B4-BE49-F238E27FC236}">
                  <a16:creationId xmlns:a16="http://schemas.microsoft.com/office/drawing/2014/main" id="{C339CCE2-0377-4228-995C-226BAFB80B58}"/>
                </a:ext>
              </a:extLst>
            </p:cNvPr>
            <p:cNvGrpSpPr/>
            <p:nvPr/>
          </p:nvGrpSpPr>
          <p:grpSpPr>
            <a:xfrm>
              <a:off x="11542393" y="4615934"/>
              <a:ext cx="1083733" cy="2935817"/>
              <a:chOff x="5523779" y="1246789"/>
              <a:chExt cx="812800" cy="2201863"/>
            </a:xfrm>
          </p:grpSpPr>
          <p:sp>
            <p:nvSpPr>
              <p:cNvPr id="33" name="Freeform 28">
                <a:extLst>
                  <a:ext uri="{FF2B5EF4-FFF2-40B4-BE49-F238E27FC236}">
                    <a16:creationId xmlns:a16="http://schemas.microsoft.com/office/drawing/2014/main" id="{13703337-F295-4922-8AC9-459E564FE242}"/>
                  </a:ext>
                </a:extLst>
              </p:cNvPr>
              <p:cNvSpPr>
                <a:spLocks/>
              </p:cNvSpPr>
              <p:nvPr/>
            </p:nvSpPr>
            <p:spPr bwMode="auto">
              <a:xfrm>
                <a:off x="5907954" y="1519839"/>
                <a:ext cx="428625" cy="1928813"/>
              </a:xfrm>
              <a:custGeom>
                <a:avLst/>
                <a:gdLst/>
                <a:ahLst/>
                <a:cxnLst>
                  <a:cxn ang="0">
                    <a:pos x="0" y="152"/>
                  </a:cxn>
                  <a:cxn ang="0">
                    <a:pos x="270" y="0"/>
                  </a:cxn>
                  <a:cxn ang="0">
                    <a:pos x="270" y="1061"/>
                  </a:cxn>
                  <a:cxn ang="0">
                    <a:pos x="0" y="1215"/>
                  </a:cxn>
                  <a:cxn ang="0">
                    <a:pos x="0" y="1215"/>
                  </a:cxn>
                  <a:cxn ang="0">
                    <a:pos x="0" y="152"/>
                  </a:cxn>
                </a:cxnLst>
                <a:rect l="0" t="0" r="r" b="b"/>
                <a:pathLst>
                  <a:path w="270" h="1215">
                    <a:moveTo>
                      <a:pt x="0" y="152"/>
                    </a:moveTo>
                    <a:lnTo>
                      <a:pt x="270" y="0"/>
                    </a:lnTo>
                    <a:lnTo>
                      <a:pt x="270" y="1061"/>
                    </a:lnTo>
                    <a:lnTo>
                      <a:pt x="0" y="1215"/>
                    </a:lnTo>
                    <a:lnTo>
                      <a:pt x="0" y="1215"/>
                    </a:lnTo>
                    <a:lnTo>
                      <a:pt x="0" y="152"/>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34" name="Freeform 29">
                <a:extLst>
                  <a:ext uri="{FF2B5EF4-FFF2-40B4-BE49-F238E27FC236}">
                    <a16:creationId xmlns:a16="http://schemas.microsoft.com/office/drawing/2014/main" id="{0E0D4487-D6DA-4199-892A-D2FD8D026C13}"/>
                  </a:ext>
                </a:extLst>
              </p:cNvPr>
              <p:cNvSpPr>
                <a:spLocks/>
              </p:cNvSpPr>
              <p:nvPr/>
            </p:nvSpPr>
            <p:spPr bwMode="auto">
              <a:xfrm>
                <a:off x="5523779" y="1246789"/>
                <a:ext cx="812800" cy="514350"/>
              </a:xfrm>
              <a:custGeom>
                <a:avLst/>
                <a:gdLst/>
                <a:ahLst/>
                <a:cxnLst>
                  <a:cxn ang="0">
                    <a:pos x="242" y="324"/>
                  </a:cxn>
                  <a:cxn ang="0">
                    <a:pos x="0" y="151"/>
                  </a:cxn>
                  <a:cxn ang="0">
                    <a:pos x="271" y="0"/>
                  </a:cxn>
                  <a:cxn ang="0">
                    <a:pos x="512" y="172"/>
                  </a:cxn>
                  <a:cxn ang="0">
                    <a:pos x="242" y="324"/>
                  </a:cxn>
                </a:cxnLst>
                <a:rect l="0" t="0" r="r" b="b"/>
                <a:pathLst>
                  <a:path w="512" h="324">
                    <a:moveTo>
                      <a:pt x="242" y="324"/>
                    </a:moveTo>
                    <a:lnTo>
                      <a:pt x="0" y="151"/>
                    </a:lnTo>
                    <a:lnTo>
                      <a:pt x="271" y="0"/>
                    </a:lnTo>
                    <a:lnTo>
                      <a:pt x="512" y="172"/>
                    </a:lnTo>
                    <a:lnTo>
                      <a:pt x="242" y="324"/>
                    </a:lnTo>
                    <a:close/>
                  </a:path>
                </a:pathLst>
              </a:custGeom>
              <a:solidFill>
                <a:schemeClr val="accent1">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35" name="Freeform 30">
                <a:extLst>
                  <a:ext uri="{FF2B5EF4-FFF2-40B4-BE49-F238E27FC236}">
                    <a16:creationId xmlns:a16="http://schemas.microsoft.com/office/drawing/2014/main" id="{13825CB8-7C4A-4BE5-8D7B-C5E12755A446}"/>
                  </a:ext>
                </a:extLst>
              </p:cNvPr>
              <p:cNvSpPr>
                <a:spLocks/>
              </p:cNvSpPr>
              <p:nvPr/>
            </p:nvSpPr>
            <p:spPr bwMode="auto">
              <a:xfrm>
                <a:off x="5523779" y="1486502"/>
                <a:ext cx="384175" cy="1962150"/>
              </a:xfrm>
              <a:custGeom>
                <a:avLst/>
                <a:gdLst/>
                <a:ahLst/>
                <a:cxnLst>
                  <a:cxn ang="0">
                    <a:pos x="0" y="1062"/>
                  </a:cxn>
                  <a:cxn ang="0">
                    <a:pos x="0" y="0"/>
                  </a:cxn>
                  <a:cxn ang="0">
                    <a:pos x="242" y="173"/>
                  </a:cxn>
                  <a:cxn ang="0">
                    <a:pos x="242" y="1236"/>
                  </a:cxn>
                  <a:cxn ang="0">
                    <a:pos x="0" y="1062"/>
                  </a:cxn>
                </a:cxnLst>
                <a:rect l="0" t="0" r="r" b="b"/>
                <a:pathLst>
                  <a:path w="242" h="1236">
                    <a:moveTo>
                      <a:pt x="0" y="1062"/>
                    </a:moveTo>
                    <a:lnTo>
                      <a:pt x="0" y="0"/>
                    </a:lnTo>
                    <a:lnTo>
                      <a:pt x="242" y="173"/>
                    </a:lnTo>
                    <a:lnTo>
                      <a:pt x="242" y="1236"/>
                    </a:lnTo>
                    <a:lnTo>
                      <a:pt x="0" y="1062"/>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grpSp>
        <p:sp>
          <p:nvSpPr>
            <p:cNvPr id="7" name="Freeform 2">
              <a:extLst>
                <a:ext uri="{FF2B5EF4-FFF2-40B4-BE49-F238E27FC236}">
                  <a16:creationId xmlns:a16="http://schemas.microsoft.com/office/drawing/2014/main" id="{83A988F7-21CA-4D42-AEEF-2F04145E4663}"/>
                </a:ext>
              </a:extLst>
            </p:cNvPr>
            <p:cNvSpPr>
              <a:spLocks/>
            </p:cNvSpPr>
            <p:nvPr/>
          </p:nvSpPr>
          <p:spPr bwMode="auto">
            <a:xfrm>
              <a:off x="9351643" y="7183451"/>
              <a:ext cx="2595033" cy="368300"/>
            </a:xfrm>
            <a:custGeom>
              <a:avLst/>
              <a:gdLst/>
              <a:ahLst/>
              <a:cxnLst>
                <a:cxn ang="0">
                  <a:pos x="1226" y="174"/>
                </a:cxn>
                <a:cxn ang="0">
                  <a:pos x="0" y="174"/>
                </a:cxn>
                <a:cxn ang="0">
                  <a:pos x="0" y="0"/>
                </a:cxn>
                <a:cxn ang="0">
                  <a:pos x="983" y="0"/>
                </a:cxn>
                <a:cxn ang="0">
                  <a:pos x="1226" y="174"/>
                </a:cxn>
              </a:cxnLst>
              <a:rect l="0" t="0" r="r" b="b"/>
              <a:pathLst>
                <a:path w="1226" h="174">
                  <a:moveTo>
                    <a:pt x="1226" y="174"/>
                  </a:moveTo>
                  <a:lnTo>
                    <a:pt x="0" y="174"/>
                  </a:lnTo>
                  <a:lnTo>
                    <a:pt x="0" y="0"/>
                  </a:lnTo>
                  <a:lnTo>
                    <a:pt x="983" y="0"/>
                  </a:lnTo>
                  <a:lnTo>
                    <a:pt x="1226" y="174"/>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grpSp>
          <p:nvGrpSpPr>
            <p:cNvPr id="8" name="Group 7">
              <a:extLst>
                <a:ext uri="{FF2B5EF4-FFF2-40B4-BE49-F238E27FC236}">
                  <a16:creationId xmlns:a16="http://schemas.microsoft.com/office/drawing/2014/main" id="{FE1329C1-A128-48BE-AE12-C9B41EB01C5A}"/>
                </a:ext>
              </a:extLst>
            </p:cNvPr>
            <p:cNvGrpSpPr/>
            <p:nvPr/>
          </p:nvGrpSpPr>
          <p:grpSpPr>
            <a:xfrm>
              <a:off x="12119697" y="5512692"/>
              <a:ext cx="1081617" cy="2482849"/>
              <a:chOff x="6244792" y="1782253"/>
              <a:chExt cx="811213" cy="1862138"/>
            </a:xfrm>
          </p:grpSpPr>
          <p:sp>
            <p:nvSpPr>
              <p:cNvPr id="30" name="Freeform 25">
                <a:extLst>
                  <a:ext uri="{FF2B5EF4-FFF2-40B4-BE49-F238E27FC236}">
                    <a16:creationId xmlns:a16="http://schemas.microsoft.com/office/drawing/2014/main" id="{21A9EC64-4EE6-4AF1-B3F9-B559FAB399B1}"/>
                  </a:ext>
                </a:extLst>
              </p:cNvPr>
              <p:cNvSpPr>
                <a:spLocks/>
              </p:cNvSpPr>
              <p:nvPr/>
            </p:nvSpPr>
            <p:spPr bwMode="auto">
              <a:xfrm>
                <a:off x="6244792" y="1782253"/>
                <a:ext cx="811213" cy="517525"/>
              </a:xfrm>
              <a:custGeom>
                <a:avLst/>
                <a:gdLst/>
                <a:ahLst/>
                <a:cxnLst>
                  <a:cxn ang="0">
                    <a:pos x="270" y="0"/>
                  </a:cxn>
                  <a:cxn ang="0">
                    <a:pos x="511" y="172"/>
                  </a:cxn>
                  <a:cxn ang="0">
                    <a:pos x="241" y="326"/>
                  </a:cxn>
                  <a:cxn ang="0">
                    <a:pos x="0" y="151"/>
                  </a:cxn>
                  <a:cxn ang="0">
                    <a:pos x="270" y="0"/>
                  </a:cxn>
                </a:cxnLst>
                <a:rect l="0" t="0" r="r" b="b"/>
                <a:pathLst>
                  <a:path w="511" h="326">
                    <a:moveTo>
                      <a:pt x="270" y="0"/>
                    </a:moveTo>
                    <a:lnTo>
                      <a:pt x="511" y="172"/>
                    </a:lnTo>
                    <a:lnTo>
                      <a:pt x="241" y="326"/>
                    </a:lnTo>
                    <a:lnTo>
                      <a:pt x="0" y="151"/>
                    </a:lnTo>
                    <a:lnTo>
                      <a:pt x="270" y="0"/>
                    </a:lnTo>
                    <a:close/>
                  </a:path>
                </a:pathLst>
              </a:custGeom>
              <a:solidFill>
                <a:schemeClr val="accent2">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31" name="Freeform 26">
                <a:extLst>
                  <a:ext uri="{FF2B5EF4-FFF2-40B4-BE49-F238E27FC236}">
                    <a16:creationId xmlns:a16="http://schemas.microsoft.com/office/drawing/2014/main" id="{21AD9FA4-7D0B-4F66-B95C-B4880B6B2CBD}"/>
                  </a:ext>
                </a:extLst>
              </p:cNvPr>
              <p:cNvSpPr>
                <a:spLocks/>
              </p:cNvSpPr>
              <p:nvPr/>
            </p:nvSpPr>
            <p:spPr bwMode="auto">
              <a:xfrm>
                <a:off x="6627379" y="2055303"/>
                <a:ext cx="428625" cy="1589088"/>
              </a:xfrm>
              <a:custGeom>
                <a:avLst/>
                <a:gdLst/>
                <a:ahLst/>
                <a:cxnLst>
                  <a:cxn ang="0">
                    <a:pos x="0" y="154"/>
                  </a:cxn>
                  <a:cxn ang="0">
                    <a:pos x="270" y="0"/>
                  </a:cxn>
                  <a:cxn ang="0">
                    <a:pos x="270" y="848"/>
                  </a:cxn>
                  <a:cxn ang="0">
                    <a:pos x="1" y="1001"/>
                  </a:cxn>
                  <a:cxn ang="0">
                    <a:pos x="0" y="1001"/>
                  </a:cxn>
                  <a:cxn ang="0">
                    <a:pos x="0" y="154"/>
                  </a:cxn>
                </a:cxnLst>
                <a:rect l="0" t="0" r="r" b="b"/>
                <a:pathLst>
                  <a:path w="270" h="1001">
                    <a:moveTo>
                      <a:pt x="0" y="154"/>
                    </a:moveTo>
                    <a:lnTo>
                      <a:pt x="270" y="0"/>
                    </a:lnTo>
                    <a:lnTo>
                      <a:pt x="270" y="848"/>
                    </a:lnTo>
                    <a:lnTo>
                      <a:pt x="1" y="1001"/>
                    </a:lnTo>
                    <a:lnTo>
                      <a:pt x="0" y="1001"/>
                    </a:lnTo>
                    <a:lnTo>
                      <a:pt x="0" y="154"/>
                    </a:lnTo>
                    <a:close/>
                  </a:path>
                </a:pathLst>
              </a:custGeom>
              <a:solidFill>
                <a:schemeClr val="accent2">
                  <a:lumMod val="50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32" name="Freeform 27">
                <a:extLst>
                  <a:ext uri="{FF2B5EF4-FFF2-40B4-BE49-F238E27FC236}">
                    <a16:creationId xmlns:a16="http://schemas.microsoft.com/office/drawing/2014/main" id="{D77870DF-D84E-48CD-AAA2-0BE8D8609205}"/>
                  </a:ext>
                </a:extLst>
              </p:cNvPr>
              <p:cNvSpPr>
                <a:spLocks/>
              </p:cNvSpPr>
              <p:nvPr/>
            </p:nvSpPr>
            <p:spPr bwMode="auto">
              <a:xfrm>
                <a:off x="6244792" y="2021966"/>
                <a:ext cx="382588" cy="1622425"/>
              </a:xfrm>
              <a:custGeom>
                <a:avLst/>
                <a:gdLst/>
                <a:ahLst/>
                <a:cxnLst>
                  <a:cxn ang="0">
                    <a:pos x="0" y="0"/>
                  </a:cxn>
                  <a:cxn ang="0">
                    <a:pos x="241" y="175"/>
                  </a:cxn>
                  <a:cxn ang="0">
                    <a:pos x="241" y="1022"/>
                  </a:cxn>
                  <a:cxn ang="0">
                    <a:pos x="0" y="848"/>
                  </a:cxn>
                  <a:cxn ang="0">
                    <a:pos x="0" y="0"/>
                  </a:cxn>
                </a:cxnLst>
                <a:rect l="0" t="0" r="r" b="b"/>
                <a:pathLst>
                  <a:path w="241" h="1022">
                    <a:moveTo>
                      <a:pt x="0" y="0"/>
                    </a:moveTo>
                    <a:lnTo>
                      <a:pt x="241" y="175"/>
                    </a:lnTo>
                    <a:lnTo>
                      <a:pt x="241" y="1022"/>
                    </a:lnTo>
                    <a:lnTo>
                      <a:pt x="0" y="848"/>
                    </a:lnTo>
                    <a:lnTo>
                      <a:pt x="0"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grpSp>
        <p:grpSp>
          <p:nvGrpSpPr>
            <p:cNvPr id="9" name="Group 8">
              <a:extLst>
                <a:ext uri="{FF2B5EF4-FFF2-40B4-BE49-F238E27FC236}">
                  <a16:creationId xmlns:a16="http://schemas.microsoft.com/office/drawing/2014/main" id="{F9E847A4-E8B7-4230-8FBF-D0672202D3B6}"/>
                </a:ext>
              </a:extLst>
            </p:cNvPr>
            <p:cNvGrpSpPr/>
            <p:nvPr/>
          </p:nvGrpSpPr>
          <p:grpSpPr>
            <a:xfrm>
              <a:off x="12718843" y="6378925"/>
              <a:ext cx="1081617" cy="2063751"/>
              <a:chOff x="6694151" y="2431926"/>
              <a:chExt cx="811213" cy="1547813"/>
            </a:xfrm>
          </p:grpSpPr>
          <p:sp>
            <p:nvSpPr>
              <p:cNvPr id="27" name="Freeform 22">
                <a:extLst>
                  <a:ext uri="{FF2B5EF4-FFF2-40B4-BE49-F238E27FC236}">
                    <a16:creationId xmlns:a16="http://schemas.microsoft.com/office/drawing/2014/main" id="{EDECC415-2083-4732-80A8-0A01EA07EEB8}"/>
                  </a:ext>
                </a:extLst>
              </p:cNvPr>
              <p:cNvSpPr>
                <a:spLocks/>
              </p:cNvSpPr>
              <p:nvPr/>
            </p:nvSpPr>
            <p:spPr bwMode="auto">
              <a:xfrm>
                <a:off x="6694151" y="2671639"/>
                <a:ext cx="382588" cy="1308100"/>
              </a:xfrm>
              <a:custGeom>
                <a:avLst/>
                <a:gdLst/>
                <a:ahLst/>
                <a:cxnLst>
                  <a:cxn ang="0">
                    <a:pos x="0" y="0"/>
                  </a:cxn>
                  <a:cxn ang="0">
                    <a:pos x="241" y="175"/>
                  </a:cxn>
                  <a:cxn ang="0">
                    <a:pos x="241" y="824"/>
                  </a:cxn>
                  <a:cxn ang="0">
                    <a:pos x="0" y="650"/>
                  </a:cxn>
                  <a:cxn ang="0">
                    <a:pos x="0" y="0"/>
                  </a:cxn>
                </a:cxnLst>
                <a:rect l="0" t="0" r="r" b="b"/>
                <a:pathLst>
                  <a:path w="241" h="824">
                    <a:moveTo>
                      <a:pt x="0" y="0"/>
                    </a:moveTo>
                    <a:lnTo>
                      <a:pt x="241" y="175"/>
                    </a:lnTo>
                    <a:lnTo>
                      <a:pt x="241" y="824"/>
                    </a:lnTo>
                    <a:lnTo>
                      <a:pt x="0" y="650"/>
                    </a:lnTo>
                    <a:lnTo>
                      <a:pt x="0" y="0"/>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28" name="Freeform 23">
                <a:extLst>
                  <a:ext uri="{FF2B5EF4-FFF2-40B4-BE49-F238E27FC236}">
                    <a16:creationId xmlns:a16="http://schemas.microsoft.com/office/drawing/2014/main" id="{E7753180-17E4-475E-BD2F-A6EE0A9F48FC}"/>
                  </a:ext>
                </a:extLst>
              </p:cNvPr>
              <p:cNvSpPr>
                <a:spLocks/>
              </p:cNvSpPr>
              <p:nvPr/>
            </p:nvSpPr>
            <p:spPr bwMode="auto">
              <a:xfrm>
                <a:off x="6694151" y="2431926"/>
                <a:ext cx="811213" cy="517525"/>
              </a:xfrm>
              <a:custGeom>
                <a:avLst/>
                <a:gdLst/>
                <a:ahLst/>
                <a:cxnLst>
                  <a:cxn ang="0">
                    <a:pos x="241" y="326"/>
                  </a:cxn>
                  <a:cxn ang="0">
                    <a:pos x="0" y="151"/>
                  </a:cxn>
                  <a:cxn ang="0">
                    <a:pos x="270" y="0"/>
                  </a:cxn>
                  <a:cxn ang="0">
                    <a:pos x="511" y="172"/>
                  </a:cxn>
                  <a:cxn ang="0">
                    <a:pos x="241" y="326"/>
                  </a:cxn>
                </a:cxnLst>
                <a:rect l="0" t="0" r="r" b="b"/>
                <a:pathLst>
                  <a:path w="511" h="326">
                    <a:moveTo>
                      <a:pt x="241" y="326"/>
                    </a:moveTo>
                    <a:lnTo>
                      <a:pt x="0" y="151"/>
                    </a:lnTo>
                    <a:lnTo>
                      <a:pt x="270" y="0"/>
                    </a:lnTo>
                    <a:lnTo>
                      <a:pt x="511" y="172"/>
                    </a:lnTo>
                    <a:lnTo>
                      <a:pt x="241" y="326"/>
                    </a:lnTo>
                    <a:close/>
                  </a:path>
                </a:pathLst>
              </a:custGeom>
              <a:solidFill>
                <a:schemeClr val="accent3">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29" name="Freeform 24">
                <a:extLst>
                  <a:ext uri="{FF2B5EF4-FFF2-40B4-BE49-F238E27FC236}">
                    <a16:creationId xmlns:a16="http://schemas.microsoft.com/office/drawing/2014/main" id="{A3C588F3-C8EA-4273-AF89-1E1543D5BDE1}"/>
                  </a:ext>
                </a:extLst>
              </p:cNvPr>
              <p:cNvSpPr>
                <a:spLocks/>
              </p:cNvSpPr>
              <p:nvPr/>
            </p:nvSpPr>
            <p:spPr bwMode="auto">
              <a:xfrm>
                <a:off x="7076739" y="2704976"/>
                <a:ext cx="428625" cy="1274763"/>
              </a:xfrm>
              <a:custGeom>
                <a:avLst/>
                <a:gdLst/>
                <a:ahLst/>
                <a:cxnLst>
                  <a:cxn ang="0">
                    <a:pos x="0" y="154"/>
                  </a:cxn>
                  <a:cxn ang="0">
                    <a:pos x="270" y="0"/>
                  </a:cxn>
                  <a:cxn ang="0">
                    <a:pos x="270" y="650"/>
                  </a:cxn>
                  <a:cxn ang="0">
                    <a:pos x="0" y="803"/>
                  </a:cxn>
                  <a:cxn ang="0">
                    <a:pos x="0" y="803"/>
                  </a:cxn>
                  <a:cxn ang="0">
                    <a:pos x="0" y="154"/>
                  </a:cxn>
                </a:cxnLst>
                <a:rect l="0" t="0" r="r" b="b"/>
                <a:pathLst>
                  <a:path w="270" h="803">
                    <a:moveTo>
                      <a:pt x="0" y="154"/>
                    </a:moveTo>
                    <a:lnTo>
                      <a:pt x="270" y="0"/>
                    </a:lnTo>
                    <a:lnTo>
                      <a:pt x="270" y="650"/>
                    </a:lnTo>
                    <a:lnTo>
                      <a:pt x="0" y="803"/>
                    </a:lnTo>
                    <a:lnTo>
                      <a:pt x="0" y="803"/>
                    </a:lnTo>
                    <a:lnTo>
                      <a:pt x="0" y="154"/>
                    </a:lnTo>
                    <a:close/>
                  </a:path>
                </a:pathLst>
              </a:custGeom>
              <a:solidFill>
                <a:schemeClr val="accent3">
                  <a:lumMod val="75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grpSp>
        <p:grpSp>
          <p:nvGrpSpPr>
            <p:cNvPr id="10" name="Group 9">
              <a:extLst>
                <a:ext uri="{FF2B5EF4-FFF2-40B4-BE49-F238E27FC236}">
                  <a16:creationId xmlns:a16="http://schemas.microsoft.com/office/drawing/2014/main" id="{BDAB51A8-EFE0-41D0-A39E-37DFB3BAE8DF}"/>
                </a:ext>
              </a:extLst>
            </p:cNvPr>
            <p:cNvGrpSpPr/>
            <p:nvPr/>
          </p:nvGrpSpPr>
          <p:grpSpPr>
            <a:xfrm>
              <a:off x="13339441" y="7321288"/>
              <a:ext cx="1081617" cy="1595968"/>
              <a:chOff x="7159600" y="3138699"/>
              <a:chExt cx="811213" cy="1196976"/>
            </a:xfrm>
          </p:grpSpPr>
          <p:sp>
            <p:nvSpPr>
              <p:cNvPr id="24" name="Freeform 19">
                <a:extLst>
                  <a:ext uri="{FF2B5EF4-FFF2-40B4-BE49-F238E27FC236}">
                    <a16:creationId xmlns:a16="http://schemas.microsoft.com/office/drawing/2014/main" id="{E6FB213C-9D13-4A3F-A180-05E2C9ECF6A2}"/>
                  </a:ext>
                </a:extLst>
              </p:cNvPr>
              <p:cNvSpPr>
                <a:spLocks/>
              </p:cNvSpPr>
              <p:nvPr/>
            </p:nvSpPr>
            <p:spPr bwMode="auto">
              <a:xfrm>
                <a:off x="7159600" y="3376824"/>
                <a:ext cx="382588" cy="957263"/>
              </a:xfrm>
              <a:custGeom>
                <a:avLst/>
                <a:gdLst/>
                <a:ahLst/>
                <a:cxnLst>
                  <a:cxn ang="0">
                    <a:pos x="0" y="0"/>
                  </a:cxn>
                  <a:cxn ang="0">
                    <a:pos x="241" y="174"/>
                  </a:cxn>
                  <a:cxn ang="0">
                    <a:pos x="241" y="603"/>
                  </a:cxn>
                  <a:cxn ang="0">
                    <a:pos x="0" y="430"/>
                  </a:cxn>
                  <a:cxn ang="0">
                    <a:pos x="0" y="0"/>
                  </a:cxn>
                </a:cxnLst>
                <a:rect l="0" t="0" r="r" b="b"/>
                <a:pathLst>
                  <a:path w="241" h="603">
                    <a:moveTo>
                      <a:pt x="0" y="0"/>
                    </a:moveTo>
                    <a:lnTo>
                      <a:pt x="241" y="174"/>
                    </a:lnTo>
                    <a:lnTo>
                      <a:pt x="241" y="603"/>
                    </a:lnTo>
                    <a:lnTo>
                      <a:pt x="0" y="430"/>
                    </a:lnTo>
                    <a:lnTo>
                      <a:pt x="0" y="0"/>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25" name="Freeform 20">
                <a:extLst>
                  <a:ext uri="{FF2B5EF4-FFF2-40B4-BE49-F238E27FC236}">
                    <a16:creationId xmlns:a16="http://schemas.microsoft.com/office/drawing/2014/main" id="{0E28A4B7-1872-45C5-A1C4-52FD7565986B}"/>
                  </a:ext>
                </a:extLst>
              </p:cNvPr>
              <p:cNvSpPr>
                <a:spLocks/>
              </p:cNvSpPr>
              <p:nvPr/>
            </p:nvSpPr>
            <p:spPr bwMode="auto">
              <a:xfrm>
                <a:off x="7159600" y="3138699"/>
                <a:ext cx="811213" cy="514350"/>
              </a:xfrm>
              <a:custGeom>
                <a:avLst/>
                <a:gdLst/>
                <a:ahLst/>
                <a:cxnLst>
                  <a:cxn ang="0">
                    <a:pos x="0" y="150"/>
                  </a:cxn>
                  <a:cxn ang="0">
                    <a:pos x="270" y="0"/>
                  </a:cxn>
                  <a:cxn ang="0">
                    <a:pos x="511" y="171"/>
                  </a:cxn>
                  <a:cxn ang="0">
                    <a:pos x="241" y="324"/>
                  </a:cxn>
                  <a:cxn ang="0">
                    <a:pos x="0" y="150"/>
                  </a:cxn>
                </a:cxnLst>
                <a:rect l="0" t="0" r="r" b="b"/>
                <a:pathLst>
                  <a:path w="511" h="324">
                    <a:moveTo>
                      <a:pt x="0" y="150"/>
                    </a:moveTo>
                    <a:lnTo>
                      <a:pt x="270" y="0"/>
                    </a:lnTo>
                    <a:lnTo>
                      <a:pt x="511" y="171"/>
                    </a:lnTo>
                    <a:lnTo>
                      <a:pt x="241" y="324"/>
                    </a:lnTo>
                    <a:lnTo>
                      <a:pt x="0" y="150"/>
                    </a:lnTo>
                    <a:close/>
                  </a:path>
                </a:pathLst>
              </a:custGeom>
              <a:solidFill>
                <a:schemeClr val="accent4">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26" name="Freeform 21">
                <a:extLst>
                  <a:ext uri="{FF2B5EF4-FFF2-40B4-BE49-F238E27FC236}">
                    <a16:creationId xmlns:a16="http://schemas.microsoft.com/office/drawing/2014/main" id="{63F9A858-ACA0-465E-84B5-EAF071D3F013}"/>
                  </a:ext>
                </a:extLst>
              </p:cNvPr>
              <p:cNvSpPr>
                <a:spLocks/>
              </p:cNvSpPr>
              <p:nvPr/>
            </p:nvSpPr>
            <p:spPr bwMode="auto">
              <a:xfrm>
                <a:off x="7542188" y="3410162"/>
                <a:ext cx="428625" cy="925513"/>
              </a:xfrm>
              <a:custGeom>
                <a:avLst/>
                <a:gdLst/>
                <a:ahLst/>
                <a:cxnLst>
                  <a:cxn ang="0">
                    <a:pos x="270" y="429"/>
                  </a:cxn>
                  <a:cxn ang="0">
                    <a:pos x="1" y="583"/>
                  </a:cxn>
                  <a:cxn ang="0">
                    <a:pos x="0" y="582"/>
                  </a:cxn>
                  <a:cxn ang="0">
                    <a:pos x="0" y="153"/>
                  </a:cxn>
                  <a:cxn ang="0">
                    <a:pos x="270" y="0"/>
                  </a:cxn>
                  <a:cxn ang="0">
                    <a:pos x="270" y="429"/>
                  </a:cxn>
                </a:cxnLst>
                <a:rect l="0" t="0" r="r" b="b"/>
                <a:pathLst>
                  <a:path w="270" h="583">
                    <a:moveTo>
                      <a:pt x="270" y="429"/>
                    </a:moveTo>
                    <a:lnTo>
                      <a:pt x="1" y="583"/>
                    </a:lnTo>
                    <a:lnTo>
                      <a:pt x="0" y="582"/>
                    </a:lnTo>
                    <a:lnTo>
                      <a:pt x="0" y="153"/>
                    </a:lnTo>
                    <a:lnTo>
                      <a:pt x="270" y="0"/>
                    </a:lnTo>
                    <a:lnTo>
                      <a:pt x="270" y="429"/>
                    </a:lnTo>
                    <a:close/>
                  </a:path>
                </a:pathLst>
              </a:custGeom>
              <a:solidFill>
                <a:schemeClr val="accent4">
                  <a:lumMod val="75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grpSp>
        <p:grpSp>
          <p:nvGrpSpPr>
            <p:cNvPr id="11" name="Group 10">
              <a:extLst>
                <a:ext uri="{FF2B5EF4-FFF2-40B4-BE49-F238E27FC236}">
                  <a16:creationId xmlns:a16="http://schemas.microsoft.com/office/drawing/2014/main" id="{FCA670D5-8410-4818-9D59-BF8CE29C8649}"/>
                </a:ext>
              </a:extLst>
            </p:cNvPr>
            <p:cNvGrpSpPr/>
            <p:nvPr/>
          </p:nvGrpSpPr>
          <p:grpSpPr>
            <a:xfrm>
              <a:off x="13951799" y="8072125"/>
              <a:ext cx="1083733" cy="1305983"/>
              <a:chOff x="7618869" y="3701829"/>
              <a:chExt cx="812800" cy="979488"/>
            </a:xfrm>
          </p:grpSpPr>
          <p:sp>
            <p:nvSpPr>
              <p:cNvPr id="21" name="Freeform 16">
                <a:extLst>
                  <a:ext uri="{FF2B5EF4-FFF2-40B4-BE49-F238E27FC236}">
                    <a16:creationId xmlns:a16="http://schemas.microsoft.com/office/drawing/2014/main" id="{B47B5FA1-AE36-4A17-BAC1-7E1484FB89AF}"/>
                  </a:ext>
                </a:extLst>
              </p:cNvPr>
              <p:cNvSpPr>
                <a:spLocks/>
              </p:cNvSpPr>
              <p:nvPr/>
            </p:nvSpPr>
            <p:spPr bwMode="auto">
              <a:xfrm>
                <a:off x="7618869" y="3701829"/>
                <a:ext cx="812800" cy="517525"/>
              </a:xfrm>
              <a:custGeom>
                <a:avLst/>
                <a:gdLst/>
                <a:ahLst/>
                <a:cxnLst>
                  <a:cxn ang="0">
                    <a:pos x="512" y="172"/>
                  </a:cxn>
                  <a:cxn ang="0">
                    <a:pos x="242" y="326"/>
                  </a:cxn>
                  <a:cxn ang="0">
                    <a:pos x="0" y="151"/>
                  </a:cxn>
                  <a:cxn ang="0">
                    <a:pos x="270" y="0"/>
                  </a:cxn>
                  <a:cxn ang="0">
                    <a:pos x="512" y="172"/>
                  </a:cxn>
                </a:cxnLst>
                <a:rect l="0" t="0" r="r" b="b"/>
                <a:pathLst>
                  <a:path w="512" h="326">
                    <a:moveTo>
                      <a:pt x="512" y="172"/>
                    </a:moveTo>
                    <a:lnTo>
                      <a:pt x="242" y="326"/>
                    </a:lnTo>
                    <a:lnTo>
                      <a:pt x="0" y="151"/>
                    </a:lnTo>
                    <a:lnTo>
                      <a:pt x="270" y="0"/>
                    </a:lnTo>
                    <a:lnTo>
                      <a:pt x="512" y="172"/>
                    </a:lnTo>
                    <a:close/>
                  </a:path>
                </a:pathLst>
              </a:custGeom>
              <a:solidFill>
                <a:schemeClr val="accent5">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22" name="Freeform 17">
                <a:extLst>
                  <a:ext uri="{FF2B5EF4-FFF2-40B4-BE49-F238E27FC236}">
                    <a16:creationId xmlns:a16="http://schemas.microsoft.com/office/drawing/2014/main" id="{96856E23-C7D1-4D61-A887-C835ECF07CF1}"/>
                  </a:ext>
                </a:extLst>
              </p:cNvPr>
              <p:cNvSpPr>
                <a:spLocks/>
              </p:cNvSpPr>
              <p:nvPr/>
            </p:nvSpPr>
            <p:spPr bwMode="auto">
              <a:xfrm>
                <a:off x="7618869" y="3941542"/>
                <a:ext cx="384175" cy="739775"/>
              </a:xfrm>
              <a:custGeom>
                <a:avLst/>
                <a:gdLst/>
                <a:ahLst/>
                <a:cxnLst>
                  <a:cxn ang="0">
                    <a:pos x="242" y="466"/>
                  </a:cxn>
                  <a:cxn ang="0">
                    <a:pos x="0" y="292"/>
                  </a:cxn>
                  <a:cxn ang="0">
                    <a:pos x="0" y="0"/>
                  </a:cxn>
                  <a:cxn ang="0">
                    <a:pos x="242" y="175"/>
                  </a:cxn>
                  <a:cxn ang="0">
                    <a:pos x="242" y="466"/>
                  </a:cxn>
                </a:cxnLst>
                <a:rect l="0" t="0" r="r" b="b"/>
                <a:pathLst>
                  <a:path w="242" h="466">
                    <a:moveTo>
                      <a:pt x="242" y="466"/>
                    </a:moveTo>
                    <a:lnTo>
                      <a:pt x="0" y="292"/>
                    </a:lnTo>
                    <a:lnTo>
                      <a:pt x="0" y="0"/>
                    </a:lnTo>
                    <a:lnTo>
                      <a:pt x="242" y="175"/>
                    </a:lnTo>
                    <a:lnTo>
                      <a:pt x="242" y="466"/>
                    </a:ln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23" name="Freeform 18">
                <a:extLst>
                  <a:ext uri="{FF2B5EF4-FFF2-40B4-BE49-F238E27FC236}">
                    <a16:creationId xmlns:a16="http://schemas.microsoft.com/office/drawing/2014/main" id="{66944B94-D572-4F14-AB2E-5D4B449A7D39}"/>
                  </a:ext>
                </a:extLst>
              </p:cNvPr>
              <p:cNvSpPr>
                <a:spLocks/>
              </p:cNvSpPr>
              <p:nvPr/>
            </p:nvSpPr>
            <p:spPr bwMode="auto">
              <a:xfrm>
                <a:off x="8003044" y="3974879"/>
                <a:ext cx="428625" cy="706438"/>
              </a:xfrm>
              <a:custGeom>
                <a:avLst/>
                <a:gdLst/>
                <a:ahLst/>
                <a:cxnLst>
                  <a:cxn ang="0">
                    <a:pos x="0" y="445"/>
                  </a:cxn>
                  <a:cxn ang="0">
                    <a:pos x="0" y="154"/>
                  </a:cxn>
                  <a:cxn ang="0">
                    <a:pos x="270" y="0"/>
                  </a:cxn>
                  <a:cxn ang="0">
                    <a:pos x="270" y="292"/>
                  </a:cxn>
                  <a:cxn ang="0">
                    <a:pos x="0" y="445"/>
                  </a:cxn>
                  <a:cxn ang="0">
                    <a:pos x="0" y="445"/>
                  </a:cxn>
                </a:cxnLst>
                <a:rect l="0" t="0" r="r" b="b"/>
                <a:pathLst>
                  <a:path w="270" h="445">
                    <a:moveTo>
                      <a:pt x="0" y="445"/>
                    </a:moveTo>
                    <a:lnTo>
                      <a:pt x="0" y="154"/>
                    </a:lnTo>
                    <a:lnTo>
                      <a:pt x="270" y="0"/>
                    </a:lnTo>
                    <a:lnTo>
                      <a:pt x="270" y="292"/>
                    </a:lnTo>
                    <a:lnTo>
                      <a:pt x="0" y="445"/>
                    </a:lnTo>
                    <a:lnTo>
                      <a:pt x="0" y="445"/>
                    </a:lnTo>
                    <a:close/>
                  </a:path>
                </a:pathLst>
              </a:custGeom>
              <a:solidFill>
                <a:schemeClr val="accent5">
                  <a:lumMod val="75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grpSp>
        <p:sp>
          <p:nvSpPr>
            <p:cNvPr id="12" name="Freeform 7">
              <a:extLst>
                <a:ext uri="{FF2B5EF4-FFF2-40B4-BE49-F238E27FC236}">
                  <a16:creationId xmlns:a16="http://schemas.microsoft.com/office/drawing/2014/main" id="{64DCCC35-D731-4831-8D81-4111460E09E1}"/>
                </a:ext>
              </a:extLst>
            </p:cNvPr>
            <p:cNvSpPr>
              <a:spLocks/>
            </p:cNvSpPr>
            <p:nvPr/>
          </p:nvSpPr>
          <p:spPr bwMode="auto">
            <a:xfrm>
              <a:off x="13378182" y="9009813"/>
              <a:ext cx="988484" cy="368300"/>
            </a:xfrm>
            <a:custGeom>
              <a:avLst/>
              <a:gdLst/>
              <a:ahLst/>
              <a:cxnLst>
                <a:cxn ang="0">
                  <a:pos x="0" y="174"/>
                </a:cxn>
                <a:cxn ang="0">
                  <a:pos x="0" y="0"/>
                </a:cxn>
                <a:cxn ang="0">
                  <a:pos x="224" y="0"/>
                </a:cxn>
                <a:cxn ang="0">
                  <a:pos x="467" y="174"/>
                </a:cxn>
                <a:cxn ang="0">
                  <a:pos x="0" y="174"/>
                </a:cxn>
              </a:cxnLst>
              <a:rect l="0" t="0" r="r" b="b"/>
              <a:pathLst>
                <a:path w="467" h="174">
                  <a:moveTo>
                    <a:pt x="0" y="174"/>
                  </a:moveTo>
                  <a:lnTo>
                    <a:pt x="0" y="0"/>
                  </a:lnTo>
                  <a:lnTo>
                    <a:pt x="224" y="0"/>
                  </a:lnTo>
                  <a:lnTo>
                    <a:pt x="467" y="174"/>
                  </a:lnTo>
                  <a:lnTo>
                    <a:pt x="0" y="174"/>
                  </a:ln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13" name="Freeform 8">
              <a:extLst>
                <a:ext uri="{FF2B5EF4-FFF2-40B4-BE49-F238E27FC236}">
                  <a16:creationId xmlns:a16="http://schemas.microsoft.com/office/drawing/2014/main" id="{05C8CD51-1AC6-4601-AD03-F5305071EBBE}"/>
                </a:ext>
              </a:extLst>
            </p:cNvPr>
            <p:cNvSpPr>
              <a:spLocks/>
            </p:cNvSpPr>
            <p:nvPr/>
          </p:nvSpPr>
          <p:spPr bwMode="auto">
            <a:xfrm>
              <a:off x="12425041" y="8548955"/>
              <a:ext cx="1325033" cy="366184"/>
            </a:xfrm>
            <a:custGeom>
              <a:avLst/>
              <a:gdLst/>
              <a:ahLst/>
              <a:cxnLst>
                <a:cxn ang="0">
                  <a:pos x="0" y="173"/>
                </a:cxn>
                <a:cxn ang="0">
                  <a:pos x="0" y="0"/>
                </a:cxn>
                <a:cxn ang="0">
                  <a:pos x="384" y="0"/>
                </a:cxn>
                <a:cxn ang="0">
                  <a:pos x="626" y="173"/>
                </a:cxn>
                <a:cxn ang="0">
                  <a:pos x="0" y="173"/>
                </a:cxn>
              </a:cxnLst>
              <a:rect l="0" t="0" r="r" b="b"/>
              <a:pathLst>
                <a:path w="626" h="173">
                  <a:moveTo>
                    <a:pt x="0" y="173"/>
                  </a:moveTo>
                  <a:lnTo>
                    <a:pt x="0" y="0"/>
                  </a:lnTo>
                  <a:lnTo>
                    <a:pt x="384" y="0"/>
                  </a:lnTo>
                  <a:lnTo>
                    <a:pt x="626" y="173"/>
                  </a:lnTo>
                  <a:lnTo>
                    <a:pt x="0" y="173"/>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14" name="Freeform 9">
              <a:extLst>
                <a:ext uri="{FF2B5EF4-FFF2-40B4-BE49-F238E27FC236}">
                  <a16:creationId xmlns:a16="http://schemas.microsoft.com/office/drawing/2014/main" id="{70B60B43-9CEB-472F-A1BE-BF8FE65DD0E1}"/>
                </a:ext>
              </a:extLst>
            </p:cNvPr>
            <p:cNvSpPr>
              <a:spLocks/>
            </p:cNvSpPr>
            <p:nvPr/>
          </p:nvSpPr>
          <p:spPr bwMode="auto">
            <a:xfrm>
              <a:off x="11359942" y="8074375"/>
              <a:ext cx="1769533" cy="366184"/>
            </a:xfrm>
            <a:custGeom>
              <a:avLst/>
              <a:gdLst/>
              <a:ahLst/>
              <a:cxnLst>
                <a:cxn ang="0">
                  <a:pos x="0" y="173"/>
                </a:cxn>
                <a:cxn ang="0">
                  <a:pos x="0" y="0"/>
                </a:cxn>
                <a:cxn ang="0">
                  <a:pos x="594" y="0"/>
                </a:cxn>
                <a:cxn ang="0">
                  <a:pos x="836" y="173"/>
                </a:cxn>
                <a:cxn ang="0">
                  <a:pos x="0" y="173"/>
                </a:cxn>
              </a:cxnLst>
              <a:rect l="0" t="0" r="r" b="b"/>
              <a:pathLst>
                <a:path w="836" h="173">
                  <a:moveTo>
                    <a:pt x="0" y="173"/>
                  </a:moveTo>
                  <a:lnTo>
                    <a:pt x="0" y="0"/>
                  </a:lnTo>
                  <a:lnTo>
                    <a:pt x="594" y="0"/>
                  </a:lnTo>
                  <a:lnTo>
                    <a:pt x="836" y="173"/>
                  </a:lnTo>
                  <a:lnTo>
                    <a:pt x="0" y="173"/>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15" name="Freeform 10">
              <a:extLst>
                <a:ext uri="{FF2B5EF4-FFF2-40B4-BE49-F238E27FC236}">
                  <a16:creationId xmlns:a16="http://schemas.microsoft.com/office/drawing/2014/main" id="{9AD6353C-4662-4C3C-A434-DACCA5382FDF}"/>
                </a:ext>
              </a:extLst>
            </p:cNvPr>
            <p:cNvSpPr>
              <a:spLocks/>
            </p:cNvSpPr>
            <p:nvPr/>
          </p:nvSpPr>
          <p:spPr bwMode="auto">
            <a:xfrm>
              <a:off x="10350163" y="7627245"/>
              <a:ext cx="2178051" cy="368300"/>
            </a:xfrm>
            <a:custGeom>
              <a:avLst/>
              <a:gdLst/>
              <a:ahLst/>
              <a:cxnLst>
                <a:cxn ang="0">
                  <a:pos x="0" y="174"/>
                </a:cxn>
                <a:cxn ang="0">
                  <a:pos x="0" y="0"/>
                </a:cxn>
                <a:cxn ang="0">
                  <a:pos x="785" y="0"/>
                </a:cxn>
                <a:cxn ang="0">
                  <a:pos x="1029" y="174"/>
                </a:cxn>
                <a:cxn ang="0">
                  <a:pos x="0" y="174"/>
                </a:cxn>
              </a:cxnLst>
              <a:rect l="0" t="0" r="r" b="b"/>
              <a:pathLst>
                <a:path w="1029" h="174">
                  <a:moveTo>
                    <a:pt x="0" y="174"/>
                  </a:moveTo>
                  <a:lnTo>
                    <a:pt x="0" y="0"/>
                  </a:lnTo>
                  <a:lnTo>
                    <a:pt x="785" y="0"/>
                  </a:lnTo>
                  <a:lnTo>
                    <a:pt x="1029" y="174"/>
                  </a:lnTo>
                  <a:lnTo>
                    <a:pt x="0" y="174"/>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16" name="Oval 15">
              <a:extLst>
                <a:ext uri="{FF2B5EF4-FFF2-40B4-BE49-F238E27FC236}">
                  <a16:creationId xmlns:a16="http://schemas.microsoft.com/office/drawing/2014/main" id="{076F4A10-1287-4A76-9273-9319B5B1A2B5}"/>
                </a:ext>
              </a:extLst>
            </p:cNvPr>
            <p:cNvSpPr/>
            <p:nvPr/>
          </p:nvSpPr>
          <p:spPr>
            <a:xfrm>
              <a:off x="11743503" y="4337886"/>
              <a:ext cx="657827" cy="6389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latin typeface="FontAwesome" pitchFamily="2" charset="0"/>
              </a:endParaRPr>
            </a:p>
          </p:txBody>
        </p:sp>
        <p:sp>
          <p:nvSpPr>
            <p:cNvPr id="17" name="Oval 16">
              <a:extLst>
                <a:ext uri="{FF2B5EF4-FFF2-40B4-BE49-F238E27FC236}">
                  <a16:creationId xmlns:a16="http://schemas.microsoft.com/office/drawing/2014/main" id="{FCFB948E-35AC-4D23-A7BC-220A1593BBEE}"/>
                </a:ext>
              </a:extLst>
            </p:cNvPr>
            <p:cNvSpPr/>
            <p:nvPr/>
          </p:nvSpPr>
          <p:spPr>
            <a:xfrm>
              <a:off x="12346535" y="5287946"/>
              <a:ext cx="657827" cy="6389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latin typeface="FontAwesome" pitchFamily="2" charset="0"/>
              </a:endParaRPr>
            </a:p>
          </p:txBody>
        </p:sp>
        <p:sp>
          <p:nvSpPr>
            <p:cNvPr id="18" name="Oval 17">
              <a:extLst>
                <a:ext uri="{FF2B5EF4-FFF2-40B4-BE49-F238E27FC236}">
                  <a16:creationId xmlns:a16="http://schemas.microsoft.com/office/drawing/2014/main" id="{6D4AD734-9987-4327-A6FE-4D5F460C851E}"/>
                </a:ext>
              </a:extLst>
            </p:cNvPr>
            <p:cNvSpPr/>
            <p:nvPr/>
          </p:nvSpPr>
          <p:spPr>
            <a:xfrm>
              <a:off x="12969431" y="6168681"/>
              <a:ext cx="657827" cy="6389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latin typeface="FontAwesome" pitchFamily="2" charset="0"/>
              </a:endParaRPr>
            </a:p>
          </p:txBody>
        </p:sp>
        <p:sp>
          <p:nvSpPr>
            <p:cNvPr id="19" name="Oval 18">
              <a:extLst>
                <a:ext uri="{FF2B5EF4-FFF2-40B4-BE49-F238E27FC236}">
                  <a16:creationId xmlns:a16="http://schemas.microsoft.com/office/drawing/2014/main" id="{C71D873A-D27D-452E-8A78-925E00C9F01F}"/>
                </a:ext>
              </a:extLst>
            </p:cNvPr>
            <p:cNvSpPr/>
            <p:nvPr/>
          </p:nvSpPr>
          <p:spPr>
            <a:xfrm>
              <a:off x="13568091" y="7110054"/>
              <a:ext cx="657827" cy="6389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latin typeface="FontAwesome" pitchFamily="2" charset="0"/>
              </a:endParaRPr>
            </a:p>
          </p:txBody>
        </p:sp>
        <p:sp>
          <p:nvSpPr>
            <p:cNvPr id="20" name="Oval 19">
              <a:extLst>
                <a:ext uri="{FF2B5EF4-FFF2-40B4-BE49-F238E27FC236}">
                  <a16:creationId xmlns:a16="http://schemas.microsoft.com/office/drawing/2014/main" id="{212DE995-F54E-4072-9ECD-109FB4838F97}"/>
                </a:ext>
              </a:extLst>
            </p:cNvPr>
            <p:cNvSpPr/>
            <p:nvPr/>
          </p:nvSpPr>
          <p:spPr>
            <a:xfrm>
              <a:off x="14176215" y="7831240"/>
              <a:ext cx="657827" cy="6389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latin typeface="FontAwesome" pitchFamily="2" charset="0"/>
              </a:endParaRPr>
            </a:p>
          </p:txBody>
        </p:sp>
      </p:grpSp>
      <p:grpSp>
        <p:nvGrpSpPr>
          <p:cNvPr id="36" name="Group 35">
            <a:extLst>
              <a:ext uri="{FF2B5EF4-FFF2-40B4-BE49-F238E27FC236}">
                <a16:creationId xmlns:a16="http://schemas.microsoft.com/office/drawing/2014/main" id="{E8185FE2-628B-4E1F-BC46-51ABD555FFD0}"/>
              </a:ext>
            </a:extLst>
          </p:cNvPr>
          <p:cNvGrpSpPr/>
          <p:nvPr/>
        </p:nvGrpSpPr>
        <p:grpSpPr>
          <a:xfrm>
            <a:off x="197419" y="255843"/>
            <a:ext cx="573206" cy="206693"/>
            <a:chOff x="122830" y="191069"/>
            <a:chExt cx="573206" cy="206693"/>
          </a:xfrm>
          <a:solidFill>
            <a:schemeClr val="accent1"/>
          </a:solidFill>
        </p:grpSpPr>
        <p:sp>
          <p:nvSpPr>
            <p:cNvPr id="37" name="Rectangle 36">
              <a:extLst>
                <a:ext uri="{FF2B5EF4-FFF2-40B4-BE49-F238E27FC236}">
                  <a16:creationId xmlns:a16="http://schemas.microsoft.com/office/drawing/2014/main" id="{7E2E9F2A-23E3-4C62-868A-FB032F0B3EF3}"/>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585BD32F-1379-449E-B7D8-A392FC942DA9}"/>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FFCF259D-55BA-4906-9997-6BC83B76A906}"/>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0" name="Straight Connector 39">
            <a:extLst>
              <a:ext uri="{FF2B5EF4-FFF2-40B4-BE49-F238E27FC236}">
                <a16:creationId xmlns:a16="http://schemas.microsoft.com/office/drawing/2014/main" id="{C446C2BB-F196-4C62-AE3E-4458DA1D579D}"/>
              </a:ext>
            </a:extLst>
          </p:cNvPr>
          <p:cNvCxnSpPr>
            <a:cxnSpLocks/>
          </p:cNvCxnSpPr>
          <p:nvPr/>
        </p:nvCxnSpPr>
        <p:spPr>
          <a:xfrm>
            <a:off x="374129" y="647888"/>
            <a:ext cx="0" cy="107381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02E26E87-D053-4098-93AC-DDF618EC6B74}"/>
              </a:ext>
            </a:extLst>
          </p:cNvPr>
          <p:cNvGrpSpPr/>
          <p:nvPr/>
        </p:nvGrpSpPr>
        <p:grpSpPr>
          <a:xfrm>
            <a:off x="899910" y="1090341"/>
            <a:ext cx="4823176" cy="1262713"/>
            <a:chOff x="798384" y="1095456"/>
            <a:chExt cx="4823176" cy="1262713"/>
          </a:xfrm>
        </p:grpSpPr>
        <p:sp>
          <p:nvSpPr>
            <p:cNvPr id="42" name="TextBox 41">
              <a:extLst>
                <a:ext uri="{FF2B5EF4-FFF2-40B4-BE49-F238E27FC236}">
                  <a16:creationId xmlns:a16="http://schemas.microsoft.com/office/drawing/2014/main" id="{7D3B7236-920A-4019-B94B-EA4339ED890B}"/>
                </a:ext>
              </a:extLst>
            </p:cNvPr>
            <p:cNvSpPr txBox="1"/>
            <p:nvPr/>
          </p:nvSpPr>
          <p:spPr>
            <a:xfrm>
              <a:off x="798384" y="1233956"/>
              <a:ext cx="482317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43" name="TextBox 42">
              <a:extLst>
                <a:ext uri="{FF2B5EF4-FFF2-40B4-BE49-F238E27FC236}">
                  <a16:creationId xmlns:a16="http://schemas.microsoft.com/office/drawing/2014/main" id="{AF3D58DB-39BC-4632-A57E-6AE7B5F71AC8}"/>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44" name="TextBox 43">
              <a:extLst>
                <a:ext uri="{FF2B5EF4-FFF2-40B4-BE49-F238E27FC236}">
                  <a16:creationId xmlns:a16="http://schemas.microsoft.com/office/drawing/2014/main" id="{1FB11797-B8C0-4CBD-814B-103B9019A182}"/>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45" name="TextBox 44">
            <a:extLst>
              <a:ext uri="{FF2B5EF4-FFF2-40B4-BE49-F238E27FC236}">
                <a16:creationId xmlns:a16="http://schemas.microsoft.com/office/drawing/2014/main" id="{2267E842-947C-4543-821F-F390B6C6A794}"/>
              </a:ext>
            </a:extLst>
          </p:cNvPr>
          <p:cNvSpPr txBox="1"/>
          <p:nvPr/>
        </p:nvSpPr>
        <p:spPr>
          <a:xfrm>
            <a:off x="918789" y="2632337"/>
            <a:ext cx="5525554"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grpSp>
        <p:nvGrpSpPr>
          <p:cNvPr id="46" name="Group 45">
            <a:extLst>
              <a:ext uri="{FF2B5EF4-FFF2-40B4-BE49-F238E27FC236}">
                <a16:creationId xmlns:a16="http://schemas.microsoft.com/office/drawing/2014/main" id="{A4191551-33A0-4878-96C9-559D59B18087}"/>
              </a:ext>
            </a:extLst>
          </p:cNvPr>
          <p:cNvGrpSpPr/>
          <p:nvPr/>
        </p:nvGrpSpPr>
        <p:grpSpPr>
          <a:xfrm>
            <a:off x="1014347" y="4001548"/>
            <a:ext cx="642976" cy="642976"/>
            <a:chOff x="5929274" y="2669677"/>
            <a:chExt cx="642976" cy="642976"/>
          </a:xfrm>
        </p:grpSpPr>
        <p:sp>
          <p:nvSpPr>
            <p:cNvPr id="47" name="Oval 46">
              <a:extLst>
                <a:ext uri="{FF2B5EF4-FFF2-40B4-BE49-F238E27FC236}">
                  <a16:creationId xmlns:a16="http://schemas.microsoft.com/office/drawing/2014/main" id="{3C629BE3-4469-40E3-9547-2F0A030ED579}"/>
                </a:ext>
              </a:extLst>
            </p:cNvPr>
            <p:cNvSpPr/>
            <p:nvPr/>
          </p:nvSpPr>
          <p:spPr>
            <a:xfrm>
              <a:off x="5929274" y="2669677"/>
              <a:ext cx="642976" cy="6429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55B7CA4-4A48-465C-BBAF-4AA15AA64A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3674" y="2857212"/>
              <a:ext cx="267907" cy="267907"/>
            </a:xfrm>
            <a:prstGeom prst="rect">
              <a:avLst/>
            </a:prstGeom>
          </p:spPr>
        </p:pic>
      </p:grpSp>
      <p:grpSp>
        <p:nvGrpSpPr>
          <p:cNvPr id="49" name="Group 48">
            <a:extLst>
              <a:ext uri="{FF2B5EF4-FFF2-40B4-BE49-F238E27FC236}">
                <a16:creationId xmlns:a16="http://schemas.microsoft.com/office/drawing/2014/main" id="{B76EB58D-2F9A-4CA4-BED6-299191A7266D}"/>
              </a:ext>
            </a:extLst>
          </p:cNvPr>
          <p:cNvGrpSpPr/>
          <p:nvPr/>
        </p:nvGrpSpPr>
        <p:grpSpPr>
          <a:xfrm>
            <a:off x="1021212" y="5206071"/>
            <a:ext cx="642976" cy="642976"/>
            <a:chOff x="5929274" y="3538139"/>
            <a:chExt cx="642976" cy="642976"/>
          </a:xfrm>
        </p:grpSpPr>
        <p:sp>
          <p:nvSpPr>
            <p:cNvPr id="50" name="Oval 49">
              <a:extLst>
                <a:ext uri="{FF2B5EF4-FFF2-40B4-BE49-F238E27FC236}">
                  <a16:creationId xmlns:a16="http://schemas.microsoft.com/office/drawing/2014/main" id="{CFFF15C9-9B34-483F-81F2-9D5DB2C350C3}"/>
                </a:ext>
              </a:extLst>
            </p:cNvPr>
            <p:cNvSpPr/>
            <p:nvPr/>
          </p:nvSpPr>
          <p:spPr>
            <a:xfrm>
              <a:off x="5929274" y="3538139"/>
              <a:ext cx="642976" cy="6429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50">
              <a:extLst>
                <a:ext uri="{FF2B5EF4-FFF2-40B4-BE49-F238E27FC236}">
                  <a16:creationId xmlns:a16="http://schemas.microsoft.com/office/drawing/2014/main" id="{D3DE7904-1CB4-4D50-B11B-BD0ED5014E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3674" y="3725674"/>
              <a:ext cx="267907" cy="267907"/>
            </a:xfrm>
            <a:prstGeom prst="rect">
              <a:avLst/>
            </a:prstGeom>
          </p:spPr>
        </p:pic>
      </p:grpSp>
      <p:sp>
        <p:nvSpPr>
          <p:cNvPr id="52" name="TextBox 51">
            <a:extLst>
              <a:ext uri="{FF2B5EF4-FFF2-40B4-BE49-F238E27FC236}">
                <a16:creationId xmlns:a16="http://schemas.microsoft.com/office/drawing/2014/main" id="{09832623-0C49-4535-BB9F-F85AD175E011}"/>
              </a:ext>
            </a:extLst>
          </p:cNvPr>
          <p:cNvSpPr txBox="1"/>
          <p:nvPr/>
        </p:nvSpPr>
        <p:spPr>
          <a:xfrm>
            <a:off x="1791835" y="4001548"/>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53" name="TextBox 52">
            <a:extLst>
              <a:ext uri="{FF2B5EF4-FFF2-40B4-BE49-F238E27FC236}">
                <a16:creationId xmlns:a16="http://schemas.microsoft.com/office/drawing/2014/main" id="{4F8FCE39-15F6-4232-8112-E68C46EAF946}"/>
              </a:ext>
            </a:extLst>
          </p:cNvPr>
          <p:cNvSpPr txBox="1"/>
          <p:nvPr/>
        </p:nvSpPr>
        <p:spPr>
          <a:xfrm>
            <a:off x="1791835" y="4190253"/>
            <a:ext cx="4052540"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54" name="TextBox 53">
            <a:extLst>
              <a:ext uri="{FF2B5EF4-FFF2-40B4-BE49-F238E27FC236}">
                <a16:creationId xmlns:a16="http://schemas.microsoft.com/office/drawing/2014/main" id="{6A8F8EE7-19FE-4FF9-BF72-0F6F787EC5B8}"/>
              </a:ext>
            </a:extLst>
          </p:cNvPr>
          <p:cNvSpPr txBox="1"/>
          <p:nvPr/>
        </p:nvSpPr>
        <p:spPr>
          <a:xfrm>
            <a:off x="1858588" y="5206071"/>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sp>
        <p:nvSpPr>
          <p:cNvPr id="55" name="TextBox 54">
            <a:extLst>
              <a:ext uri="{FF2B5EF4-FFF2-40B4-BE49-F238E27FC236}">
                <a16:creationId xmlns:a16="http://schemas.microsoft.com/office/drawing/2014/main" id="{9B261505-ACB1-4139-BBF7-65AB55C3B243}"/>
              </a:ext>
            </a:extLst>
          </p:cNvPr>
          <p:cNvSpPr txBox="1"/>
          <p:nvPr/>
        </p:nvSpPr>
        <p:spPr>
          <a:xfrm>
            <a:off x="1858588" y="5394776"/>
            <a:ext cx="4052540"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16190308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2074272-629C-4330-B014-5EDB5CED0518}"/>
              </a:ext>
            </a:extLst>
          </p:cNvPr>
          <p:cNvGrpSpPr>
            <a:grpSpLocks noChangeAspect="1"/>
          </p:cNvGrpSpPr>
          <p:nvPr/>
        </p:nvGrpSpPr>
        <p:grpSpPr bwMode="auto">
          <a:xfrm>
            <a:off x="4864111" y="2545425"/>
            <a:ext cx="2463777" cy="4817805"/>
            <a:chOff x="2821" y="392"/>
            <a:chExt cx="1244" cy="3471"/>
          </a:xfrm>
        </p:grpSpPr>
        <p:sp>
          <p:nvSpPr>
            <p:cNvPr id="6" name="Freeform 4">
              <a:extLst>
                <a:ext uri="{FF2B5EF4-FFF2-40B4-BE49-F238E27FC236}">
                  <a16:creationId xmlns:a16="http://schemas.microsoft.com/office/drawing/2014/main" id="{77C5483C-2A26-43EA-AE65-E9FE37F3D8FE}"/>
                </a:ext>
              </a:extLst>
            </p:cNvPr>
            <p:cNvSpPr>
              <a:spLocks/>
            </p:cNvSpPr>
            <p:nvPr/>
          </p:nvSpPr>
          <p:spPr bwMode="auto">
            <a:xfrm>
              <a:off x="2821" y="3192"/>
              <a:ext cx="595" cy="6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 name="Freeform 5">
              <a:extLst>
                <a:ext uri="{FF2B5EF4-FFF2-40B4-BE49-F238E27FC236}">
                  <a16:creationId xmlns:a16="http://schemas.microsoft.com/office/drawing/2014/main" id="{4CE1806F-8F72-4E50-BCF0-860805EF7C8D}"/>
                </a:ext>
              </a:extLst>
            </p:cNvPr>
            <p:cNvSpPr>
              <a:spLocks/>
            </p:cNvSpPr>
            <p:nvPr/>
          </p:nvSpPr>
          <p:spPr bwMode="auto">
            <a:xfrm>
              <a:off x="2821" y="2825"/>
              <a:ext cx="1244" cy="710"/>
            </a:xfrm>
            <a:custGeom>
              <a:avLst/>
              <a:gdLst>
                <a:gd name="T0" fmla="*/ 595 w 1244"/>
                <a:gd name="T1" fmla="*/ 710 h 710"/>
                <a:gd name="T2" fmla="*/ 0 w 1244"/>
                <a:gd name="T3" fmla="*/ 367 h 710"/>
                <a:gd name="T4" fmla="*/ 649 w 1244"/>
                <a:gd name="T5" fmla="*/ 0 h 710"/>
                <a:gd name="T6" fmla="*/ 1244 w 1244"/>
                <a:gd name="T7" fmla="*/ 344 h 710"/>
                <a:gd name="T8" fmla="*/ 595 w 1244"/>
                <a:gd name="T9" fmla="*/ 710 h 710"/>
              </a:gdLst>
              <a:ahLst/>
              <a:cxnLst>
                <a:cxn ang="0">
                  <a:pos x="T0" y="T1"/>
                </a:cxn>
                <a:cxn ang="0">
                  <a:pos x="T2" y="T3"/>
                </a:cxn>
                <a:cxn ang="0">
                  <a:pos x="T4" y="T5"/>
                </a:cxn>
                <a:cxn ang="0">
                  <a:pos x="T6" y="T7"/>
                </a:cxn>
                <a:cxn ang="0">
                  <a:pos x="T8" y="T9"/>
                </a:cxn>
              </a:cxnLst>
              <a:rect l="0" t="0" r="r" b="b"/>
              <a:pathLst>
                <a:path w="1244" h="710">
                  <a:moveTo>
                    <a:pt x="595" y="710"/>
                  </a:moveTo>
                  <a:lnTo>
                    <a:pt x="0" y="367"/>
                  </a:lnTo>
                  <a:lnTo>
                    <a:pt x="649" y="0"/>
                  </a:lnTo>
                  <a:lnTo>
                    <a:pt x="1244" y="344"/>
                  </a:lnTo>
                  <a:lnTo>
                    <a:pt x="595" y="71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 name="Freeform 6">
              <a:extLst>
                <a:ext uri="{FF2B5EF4-FFF2-40B4-BE49-F238E27FC236}">
                  <a16:creationId xmlns:a16="http://schemas.microsoft.com/office/drawing/2014/main" id="{51960719-E00F-4015-8ACA-BF33276E9BE7}"/>
                </a:ext>
              </a:extLst>
            </p:cNvPr>
            <p:cNvSpPr>
              <a:spLocks/>
            </p:cNvSpPr>
            <p:nvPr/>
          </p:nvSpPr>
          <p:spPr bwMode="auto">
            <a:xfrm>
              <a:off x="3416" y="3169"/>
              <a:ext cx="649" cy="694"/>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Freeform 7">
              <a:extLst>
                <a:ext uri="{FF2B5EF4-FFF2-40B4-BE49-F238E27FC236}">
                  <a16:creationId xmlns:a16="http://schemas.microsoft.com/office/drawing/2014/main" id="{66C6AB84-52C7-443E-9073-8AC7CBDF0051}"/>
                </a:ext>
              </a:extLst>
            </p:cNvPr>
            <p:cNvSpPr>
              <a:spLocks/>
            </p:cNvSpPr>
            <p:nvPr/>
          </p:nvSpPr>
          <p:spPr bwMode="auto">
            <a:xfrm>
              <a:off x="2821" y="2574"/>
              <a:ext cx="595" cy="6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Freeform 8">
              <a:extLst>
                <a:ext uri="{FF2B5EF4-FFF2-40B4-BE49-F238E27FC236}">
                  <a16:creationId xmlns:a16="http://schemas.microsoft.com/office/drawing/2014/main" id="{FF3A038B-E09C-4728-A7F9-C7BA1AA6F8E7}"/>
                </a:ext>
              </a:extLst>
            </p:cNvPr>
            <p:cNvSpPr>
              <a:spLocks/>
            </p:cNvSpPr>
            <p:nvPr/>
          </p:nvSpPr>
          <p:spPr bwMode="auto">
            <a:xfrm>
              <a:off x="2821" y="2207"/>
              <a:ext cx="1244" cy="710"/>
            </a:xfrm>
            <a:custGeom>
              <a:avLst/>
              <a:gdLst>
                <a:gd name="T0" fmla="*/ 595 w 1244"/>
                <a:gd name="T1" fmla="*/ 710 h 710"/>
                <a:gd name="T2" fmla="*/ 0 w 1244"/>
                <a:gd name="T3" fmla="*/ 367 h 710"/>
                <a:gd name="T4" fmla="*/ 649 w 1244"/>
                <a:gd name="T5" fmla="*/ 0 h 710"/>
                <a:gd name="T6" fmla="*/ 1244 w 1244"/>
                <a:gd name="T7" fmla="*/ 344 h 710"/>
                <a:gd name="T8" fmla="*/ 595 w 1244"/>
                <a:gd name="T9" fmla="*/ 710 h 710"/>
              </a:gdLst>
              <a:ahLst/>
              <a:cxnLst>
                <a:cxn ang="0">
                  <a:pos x="T0" y="T1"/>
                </a:cxn>
                <a:cxn ang="0">
                  <a:pos x="T2" y="T3"/>
                </a:cxn>
                <a:cxn ang="0">
                  <a:pos x="T4" y="T5"/>
                </a:cxn>
                <a:cxn ang="0">
                  <a:pos x="T6" y="T7"/>
                </a:cxn>
                <a:cxn ang="0">
                  <a:pos x="T8" y="T9"/>
                </a:cxn>
              </a:cxnLst>
              <a:rect l="0" t="0" r="r" b="b"/>
              <a:pathLst>
                <a:path w="1244" h="710">
                  <a:moveTo>
                    <a:pt x="595" y="710"/>
                  </a:moveTo>
                  <a:lnTo>
                    <a:pt x="0" y="367"/>
                  </a:lnTo>
                  <a:lnTo>
                    <a:pt x="649" y="0"/>
                  </a:lnTo>
                  <a:lnTo>
                    <a:pt x="1244" y="344"/>
                  </a:lnTo>
                  <a:lnTo>
                    <a:pt x="595" y="710"/>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Freeform 9">
              <a:extLst>
                <a:ext uri="{FF2B5EF4-FFF2-40B4-BE49-F238E27FC236}">
                  <a16:creationId xmlns:a16="http://schemas.microsoft.com/office/drawing/2014/main" id="{BA4BF2FE-39A6-4834-8F87-C83C0B4B124F}"/>
                </a:ext>
              </a:extLst>
            </p:cNvPr>
            <p:cNvSpPr>
              <a:spLocks/>
            </p:cNvSpPr>
            <p:nvPr/>
          </p:nvSpPr>
          <p:spPr bwMode="auto">
            <a:xfrm>
              <a:off x="3416" y="2551"/>
              <a:ext cx="649" cy="694"/>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 name="Freeform 10">
              <a:extLst>
                <a:ext uri="{FF2B5EF4-FFF2-40B4-BE49-F238E27FC236}">
                  <a16:creationId xmlns:a16="http://schemas.microsoft.com/office/drawing/2014/main" id="{37FC7435-B364-44EF-AE55-88E2DFAC9EC4}"/>
                </a:ext>
              </a:extLst>
            </p:cNvPr>
            <p:cNvSpPr>
              <a:spLocks/>
            </p:cNvSpPr>
            <p:nvPr/>
          </p:nvSpPr>
          <p:spPr bwMode="auto">
            <a:xfrm>
              <a:off x="2821" y="1994"/>
              <a:ext cx="595" cy="6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Freeform 11">
              <a:extLst>
                <a:ext uri="{FF2B5EF4-FFF2-40B4-BE49-F238E27FC236}">
                  <a16:creationId xmlns:a16="http://schemas.microsoft.com/office/drawing/2014/main" id="{C5C5C273-4069-4F52-896E-460A07992116}"/>
                </a:ext>
              </a:extLst>
            </p:cNvPr>
            <p:cNvSpPr>
              <a:spLocks/>
            </p:cNvSpPr>
            <p:nvPr/>
          </p:nvSpPr>
          <p:spPr bwMode="auto">
            <a:xfrm>
              <a:off x="2821" y="1628"/>
              <a:ext cx="1244" cy="709"/>
            </a:xfrm>
            <a:custGeom>
              <a:avLst/>
              <a:gdLst>
                <a:gd name="T0" fmla="*/ 595 w 1244"/>
                <a:gd name="T1" fmla="*/ 709 h 709"/>
                <a:gd name="T2" fmla="*/ 0 w 1244"/>
                <a:gd name="T3" fmla="*/ 366 h 709"/>
                <a:gd name="T4" fmla="*/ 649 w 1244"/>
                <a:gd name="T5" fmla="*/ 0 h 709"/>
                <a:gd name="T6" fmla="*/ 1244 w 1244"/>
                <a:gd name="T7" fmla="*/ 343 h 709"/>
                <a:gd name="T8" fmla="*/ 595 w 1244"/>
                <a:gd name="T9" fmla="*/ 709 h 709"/>
              </a:gdLst>
              <a:ahLst/>
              <a:cxnLst>
                <a:cxn ang="0">
                  <a:pos x="T0" y="T1"/>
                </a:cxn>
                <a:cxn ang="0">
                  <a:pos x="T2" y="T3"/>
                </a:cxn>
                <a:cxn ang="0">
                  <a:pos x="T4" y="T5"/>
                </a:cxn>
                <a:cxn ang="0">
                  <a:pos x="T6" y="T7"/>
                </a:cxn>
                <a:cxn ang="0">
                  <a:pos x="T8" y="T9"/>
                </a:cxn>
              </a:cxnLst>
              <a:rect l="0" t="0" r="r" b="b"/>
              <a:pathLst>
                <a:path w="1244" h="709">
                  <a:moveTo>
                    <a:pt x="595" y="709"/>
                  </a:moveTo>
                  <a:lnTo>
                    <a:pt x="0" y="366"/>
                  </a:lnTo>
                  <a:lnTo>
                    <a:pt x="649" y="0"/>
                  </a:lnTo>
                  <a:lnTo>
                    <a:pt x="1244" y="343"/>
                  </a:lnTo>
                  <a:lnTo>
                    <a:pt x="595" y="709"/>
                  </a:ln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 name="Freeform 12">
              <a:extLst>
                <a:ext uri="{FF2B5EF4-FFF2-40B4-BE49-F238E27FC236}">
                  <a16:creationId xmlns:a16="http://schemas.microsoft.com/office/drawing/2014/main" id="{46880CFC-361F-4B43-887C-E93DF326B867}"/>
                </a:ext>
              </a:extLst>
            </p:cNvPr>
            <p:cNvSpPr>
              <a:spLocks/>
            </p:cNvSpPr>
            <p:nvPr/>
          </p:nvSpPr>
          <p:spPr bwMode="auto">
            <a:xfrm>
              <a:off x="3416" y="1971"/>
              <a:ext cx="649" cy="694"/>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 name="Freeform 13">
              <a:extLst>
                <a:ext uri="{FF2B5EF4-FFF2-40B4-BE49-F238E27FC236}">
                  <a16:creationId xmlns:a16="http://schemas.microsoft.com/office/drawing/2014/main" id="{32BF057C-ABD2-45A0-92BF-D42B811ED5F8}"/>
                </a:ext>
              </a:extLst>
            </p:cNvPr>
            <p:cNvSpPr>
              <a:spLocks/>
            </p:cNvSpPr>
            <p:nvPr/>
          </p:nvSpPr>
          <p:spPr bwMode="auto">
            <a:xfrm>
              <a:off x="2821" y="1353"/>
              <a:ext cx="595" cy="6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 name="Freeform 14">
              <a:extLst>
                <a:ext uri="{FF2B5EF4-FFF2-40B4-BE49-F238E27FC236}">
                  <a16:creationId xmlns:a16="http://schemas.microsoft.com/office/drawing/2014/main" id="{2F73F5EA-6BB2-47C0-ACD0-35829A0EB64B}"/>
                </a:ext>
              </a:extLst>
            </p:cNvPr>
            <p:cNvSpPr>
              <a:spLocks/>
            </p:cNvSpPr>
            <p:nvPr/>
          </p:nvSpPr>
          <p:spPr bwMode="auto">
            <a:xfrm>
              <a:off x="2821" y="987"/>
              <a:ext cx="1244" cy="709"/>
            </a:xfrm>
            <a:custGeom>
              <a:avLst/>
              <a:gdLst>
                <a:gd name="T0" fmla="*/ 595 w 1244"/>
                <a:gd name="T1" fmla="*/ 709 h 709"/>
                <a:gd name="T2" fmla="*/ 0 w 1244"/>
                <a:gd name="T3" fmla="*/ 366 h 709"/>
                <a:gd name="T4" fmla="*/ 649 w 1244"/>
                <a:gd name="T5" fmla="*/ 0 h 709"/>
                <a:gd name="T6" fmla="*/ 1244 w 1244"/>
                <a:gd name="T7" fmla="*/ 343 h 709"/>
                <a:gd name="T8" fmla="*/ 595 w 1244"/>
                <a:gd name="T9" fmla="*/ 709 h 709"/>
              </a:gdLst>
              <a:ahLst/>
              <a:cxnLst>
                <a:cxn ang="0">
                  <a:pos x="T0" y="T1"/>
                </a:cxn>
                <a:cxn ang="0">
                  <a:pos x="T2" y="T3"/>
                </a:cxn>
                <a:cxn ang="0">
                  <a:pos x="T4" y="T5"/>
                </a:cxn>
                <a:cxn ang="0">
                  <a:pos x="T6" y="T7"/>
                </a:cxn>
                <a:cxn ang="0">
                  <a:pos x="T8" y="T9"/>
                </a:cxn>
              </a:cxnLst>
              <a:rect l="0" t="0" r="r" b="b"/>
              <a:pathLst>
                <a:path w="1244" h="709">
                  <a:moveTo>
                    <a:pt x="595" y="709"/>
                  </a:moveTo>
                  <a:lnTo>
                    <a:pt x="0" y="366"/>
                  </a:lnTo>
                  <a:lnTo>
                    <a:pt x="649" y="0"/>
                  </a:lnTo>
                  <a:lnTo>
                    <a:pt x="1244" y="343"/>
                  </a:lnTo>
                  <a:lnTo>
                    <a:pt x="595" y="709"/>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Freeform 15">
              <a:extLst>
                <a:ext uri="{FF2B5EF4-FFF2-40B4-BE49-F238E27FC236}">
                  <a16:creationId xmlns:a16="http://schemas.microsoft.com/office/drawing/2014/main" id="{94944B91-09BF-4013-81E2-ED572480D816}"/>
                </a:ext>
              </a:extLst>
            </p:cNvPr>
            <p:cNvSpPr>
              <a:spLocks/>
            </p:cNvSpPr>
            <p:nvPr/>
          </p:nvSpPr>
          <p:spPr bwMode="auto">
            <a:xfrm>
              <a:off x="3416" y="1330"/>
              <a:ext cx="649" cy="694"/>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16">
              <a:extLst>
                <a:ext uri="{FF2B5EF4-FFF2-40B4-BE49-F238E27FC236}">
                  <a16:creationId xmlns:a16="http://schemas.microsoft.com/office/drawing/2014/main" id="{6CA57120-43C8-43E4-8029-9B576E6DB39E}"/>
                </a:ext>
              </a:extLst>
            </p:cNvPr>
            <p:cNvSpPr>
              <a:spLocks/>
            </p:cNvSpPr>
            <p:nvPr/>
          </p:nvSpPr>
          <p:spPr bwMode="auto">
            <a:xfrm>
              <a:off x="2821" y="758"/>
              <a:ext cx="595" cy="6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 name="Freeform 17">
              <a:extLst>
                <a:ext uri="{FF2B5EF4-FFF2-40B4-BE49-F238E27FC236}">
                  <a16:creationId xmlns:a16="http://schemas.microsoft.com/office/drawing/2014/main" id="{FC971B7D-2125-4A1D-94A2-77B68D1C0249}"/>
                </a:ext>
              </a:extLst>
            </p:cNvPr>
            <p:cNvSpPr>
              <a:spLocks/>
            </p:cNvSpPr>
            <p:nvPr/>
          </p:nvSpPr>
          <p:spPr bwMode="auto">
            <a:xfrm>
              <a:off x="2821" y="392"/>
              <a:ext cx="1244" cy="709"/>
            </a:xfrm>
            <a:custGeom>
              <a:avLst/>
              <a:gdLst>
                <a:gd name="T0" fmla="*/ 595 w 1244"/>
                <a:gd name="T1" fmla="*/ 709 h 709"/>
                <a:gd name="T2" fmla="*/ 0 w 1244"/>
                <a:gd name="T3" fmla="*/ 366 h 709"/>
                <a:gd name="T4" fmla="*/ 649 w 1244"/>
                <a:gd name="T5" fmla="*/ 0 h 709"/>
                <a:gd name="T6" fmla="*/ 1244 w 1244"/>
                <a:gd name="T7" fmla="*/ 343 h 709"/>
                <a:gd name="T8" fmla="*/ 595 w 1244"/>
                <a:gd name="T9" fmla="*/ 709 h 709"/>
              </a:gdLst>
              <a:ahLst/>
              <a:cxnLst>
                <a:cxn ang="0">
                  <a:pos x="T0" y="T1"/>
                </a:cxn>
                <a:cxn ang="0">
                  <a:pos x="T2" y="T3"/>
                </a:cxn>
                <a:cxn ang="0">
                  <a:pos x="T4" y="T5"/>
                </a:cxn>
                <a:cxn ang="0">
                  <a:pos x="T6" y="T7"/>
                </a:cxn>
                <a:cxn ang="0">
                  <a:pos x="T8" y="T9"/>
                </a:cxn>
              </a:cxnLst>
              <a:rect l="0" t="0" r="r" b="b"/>
              <a:pathLst>
                <a:path w="1244" h="709">
                  <a:moveTo>
                    <a:pt x="595" y="709"/>
                  </a:moveTo>
                  <a:lnTo>
                    <a:pt x="0" y="366"/>
                  </a:lnTo>
                  <a:lnTo>
                    <a:pt x="649" y="0"/>
                  </a:lnTo>
                  <a:lnTo>
                    <a:pt x="1244" y="343"/>
                  </a:lnTo>
                  <a:lnTo>
                    <a:pt x="595" y="709"/>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18">
              <a:extLst>
                <a:ext uri="{FF2B5EF4-FFF2-40B4-BE49-F238E27FC236}">
                  <a16:creationId xmlns:a16="http://schemas.microsoft.com/office/drawing/2014/main" id="{717DABEC-FD6B-4FFE-84D2-71D4A06B6EC9}"/>
                </a:ext>
              </a:extLst>
            </p:cNvPr>
            <p:cNvSpPr>
              <a:spLocks/>
            </p:cNvSpPr>
            <p:nvPr/>
          </p:nvSpPr>
          <p:spPr bwMode="auto">
            <a:xfrm>
              <a:off x="3416" y="735"/>
              <a:ext cx="649" cy="694"/>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26" name="Group 25">
            <a:extLst>
              <a:ext uri="{FF2B5EF4-FFF2-40B4-BE49-F238E27FC236}">
                <a16:creationId xmlns:a16="http://schemas.microsoft.com/office/drawing/2014/main" id="{302BF118-9FA4-4E28-B24E-8AAA52673B14}"/>
              </a:ext>
            </a:extLst>
          </p:cNvPr>
          <p:cNvGrpSpPr/>
          <p:nvPr/>
        </p:nvGrpSpPr>
        <p:grpSpPr>
          <a:xfrm>
            <a:off x="197419" y="255843"/>
            <a:ext cx="573206" cy="206693"/>
            <a:chOff x="122830" y="191069"/>
            <a:chExt cx="573206" cy="206693"/>
          </a:xfrm>
          <a:solidFill>
            <a:schemeClr val="accent1"/>
          </a:solidFill>
        </p:grpSpPr>
        <p:sp>
          <p:nvSpPr>
            <p:cNvPr id="27" name="Rectangle 26">
              <a:extLst>
                <a:ext uri="{FF2B5EF4-FFF2-40B4-BE49-F238E27FC236}">
                  <a16:creationId xmlns:a16="http://schemas.microsoft.com/office/drawing/2014/main" id="{3B211296-12A6-437D-BD93-EE199B551608}"/>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0112C8FF-2B3C-43CD-9D17-904DB5304133}"/>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25EA3EF1-A2BB-4A14-828D-03925617B7F6}"/>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0" name="Straight Connector 29">
            <a:extLst>
              <a:ext uri="{FF2B5EF4-FFF2-40B4-BE49-F238E27FC236}">
                <a16:creationId xmlns:a16="http://schemas.microsoft.com/office/drawing/2014/main" id="{D5451F99-482A-4129-9F34-084787DF0D22}"/>
              </a:ext>
            </a:extLst>
          </p:cNvPr>
          <p:cNvCxnSpPr>
            <a:cxnSpLocks/>
          </p:cNvCxnSpPr>
          <p:nvPr/>
        </p:nvCxnSpPr>
        <p:spPr>
          <a:xfrm>
            <a:off x="374129" y="647888"/>
            <a:ext cx="0" cy="172040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4FF9908C-88E2-44A3-A0FC-71705DB677D4}"/>
              </a:ext>
            </a:extLst>
          </p:cNvPr>
          <p:cNvGrpSpPr/>
          <p:nvPr/>
        </p:nvGrpSpPr>
        <p:grpSpPr>
          <a:xfrm>
            <a:off x="663541" y="1690358"/>
            <a:ext cx="4605145" cy="1262713"/>
            <a:chOff x="798384" y="1095456"/>
            <a:chExt cx="4605145" cy="1262713"/>
          </a:xfrm>
        </p:grpSpPr>
        <p:sp>
          <p:nvSpPr>
            <p:cNvPr id="32" name="TextBox 31">
              <a:extLst>
                <a:ext uri="{FF2B5EF4-FFF2-40B4-BE49-F238E27FC236}">
                  <a16:creationId xmlns:a16="http://schemas.microsoft.com/office/drawing/2014/main" id="{D8FBEF87-91E3-4B00-A82A-DF5C0E94661B}"/>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33" name="TextBox 32">
              <a:extLst>
                <a:ext uri="{FF2B5EF4-FFF2-40B4-BE49-F238E27FC236}">
                  <a16:creationId xmlns:a16="http://schemas.microsoft.com/office/drawing/2014/main" id="{F09E4530-A72B-4AF6-AFA8-4A6295E8345F}"/>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34" name="TextBox 33">
              <a:extLst>
                <a:ext uri="{FF2B5EF4-FFF2-40B4-BE49-F238E27FC236}">
                  <a16:creationId xmlns:a16="http://schemas.microsoft.com/office/drawing/2014/main" id="{AB5880AD-8C2A-4ECE-94A0-C73A0E3D01B5}"/>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35" name="TextBox 34">
            <a:extLst>
              <a:ext uri="{FF2B5EF4-FFF2-40B4-BE49-F238E27FC236}">
                <a16:creationId xmlns:a16="http://schemas.microsoft.com/office/drawing/2014/main" id="{EABC78D5-F749-4561-90AE-0D672432F8CD}"/>
              </a:ext>
            </a:extLst>
          </p:cNvPr>
          <p:cNvSpPr txBox="1"/>
          <p:nvPr/>
        </p:nvSpPr>
        <p:spPr>
          <a:xfrm>
            <a:off x="682420" y="3428336"/>
            <a:ext cx="3217782" cy="1440844"/>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40" name="Flowchart: Terminator 39">
            <a:extLst>
              <a:ext uri="{FF2B5EF4-FFF2-40B4-BE49-F238E27FC236}">
                <a16:creationId xmlns:a16="http://schemas.microsoft.com/office/drawing/2014/main" id="{06EFD39A-58BA-449F-BC70-F9A5D4410913}"/>
              </a:ext>
            </a:extLst>
          </p:cNvPr>
          <p:cNvSpPr/>
          <p:nvPr/>
        </p:nvSpPr>
        <p:spPr>
          <a:xfrm>
            <a:off x="766967" y="5402648"/>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grpSp>
        <p:nvGrpSpPr>
          <p:cNvPr id="70" name="Group 69">
            <a:extLst>
              <a:ext uri="{FF2B5EF4-FFF2-40B4-BE49-F238E27FC236}">
                <a16:creationId xmlns:a16="http://schemas.microsoft.com/office/drawing/2014/main" id="{A90B930C-F92B-4B55-BF06-C1A7FF13AE41}"/>
              </a:ext>
            </a:extLst>
          </p:cNvPr>
          <p:cNvGrpSpPr/>
          <p:nvPr/>
        </p:nvGrpSpPr>
        <p:grpSpPr>
          <a:xfrm>
            <a:off x="8058925" y="645706"/>
            <a:ext cx="2739701" cy="5816186"/>
            <a:chOff x="8218582" y="683118"/>
            <a:chExt cx="2742207" cy="5816186"/>
          </a:xfrm>
        </p:grpSpPr>
        <p:grpSp>
          <p:nvGrpSpPr>
            <p:cNvPr id="39" name="Group 38">
              <a:extLst>
                <a:ext uri="{FF2B5EF4-FFF2-40B4-BE49-F238E27FC236}">
                  <a16:creationId xmlns:a16="http://schemas.microsoft.com/office/drawing/2014/main" id="{E6205208-3BFF-4E95-A251-C99507AFAA25}"/>
                </a:ext>
              </a:extLst>
            </p:cNvPr>
            <p:cNvGrpSpPr/>
            <p:nvPr/>
          </p:nvGrpSpPr>
          <p:grpSpPr>
            <a:xfrm>
              <a:off x="8218582" y="683118"/>
              <a:ext cx="2742207" cy="1086735"/>
              <a:chOff x="1849437" y="5768306"/>
              <a:chExt cx="4545013" cy="2448507"/>
            </a:xfrm>
          </p:grpSpPr>
          <p:sp>
            <p:nvSpPr>
              <p:cNvPr id="36" name="Rectangle 23">
                <a:extLst>
                  <a:ext uri="{FF2B5EF4-FFF2-40B4-BE49-F238E27FC236}">
                    <a16:creationId xmlns:a16="http://schemas.microsoft.com/office/drawing/2014/main" id="{F2708612-BDAE-4C0D-899D-025B852824D1}"/>
                  </a:ext>
                </a:extLst>
              </p:cNvPr>
              <p:cNvSpPr>
                <a:spLocks noChangeArrowheads="1"/>
              </p:cNvSpPr>
              <p:nvPr/>
            </p:nvSpPr>
            <p:spPr bwMode="auto">
              <a:xfrm>
                <a:off x="2160585" y="6116230"/>
                <a:ext cx="3765549" cy="2100583"/>
              </a:xfrm>
              <a:prstGeom prst="rect">
                <a:avLst/>
              </a:prstGeom>
              <a:solidFill>
                <a:srgbClr val="F2F2F2"/>
              </a:solidFill>
              <a:ln>
                <a:noFill/>
              </a:ln>
              <a:effectLst>
                <a:outerShdw blurRad="762000" dist="254000" dir="2700000" algn="tl" rotWithShape="0">
                  <a:prstClr val="black">
                    <a:alpha val="15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4">
                <a:extLst>
                  <a:ext uri="{FF2B5EF4-FFF2-40B4-BE49-F238E27FC236}">
                    <a16:creationId xmlns:a16="http://schemas.microsoft.com/office/drawing/2014/main" id="{24849B75-3942-4D70-8013-D6265F00EE34}"/>
                  </a:ext>
                </a:extLst>
              </p:cNvPr>
              <p:cNvSpPr>
                <a:spLocks/>
              </p:cNvSpPr>
              <p:nvPr/>
            </p:nvSpPr>
            <p:spPr bwMode="auto">
              <a:xfrm>
                <a:off x="1849437" y="5768306"/>
                <a:ext cx="4545013" cy="723900"/>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 name="T8" fmla="*/ 3190318 w 21710910"/>
                  <a:gd name="T9" fmla="*/ 3190318 w 21710910"/>
                  <a:gd name="T10" fmla="*/ 3190318 w 21710910"/>
                  <a:gd name="T11" fmla="*/ 3190318 w 21710910"/>
                </a:gdLst>
                <a:ahLst/>
                <a:cxnLst>
                  <a:cxn ang="0">
                    <a:pos x="T0" y="T1"/>
                  </a:cxn>
                  <a:cxn ang="0">
                    <a:pos x="T2" y="T3"/>
                  </a:cxn>
                  <a:cxn ang="0">
                    <a:pos x="T4" y="T5"/>
                  </a:cxn>
                  <a:cxn ang="0">
                    <a:pos x="T6" y="T7"/>
                  </a:cxn>
                  <a:cxn ang="0">
                    <a:pos x="T8" y="T9"/>
                  </a:cxn>
                  <a:cxn ang="0">
                    <a:pos x="T10" y="T11"/>
                  </a:cxn>
                </a:cxnLst>
                <a:rect l="0" t="0" r="r" b="b"/>
                <a:pathLst>
                  <a:path w="2535" h="404">
                    <a:moveTo>
                      <a:pt x="2332" y="0"/>
                    </a:moveTo>
                    <a:cubicBezTo>
                      <a:pt x="0" y="0"/>
                      <a:pt x="0" y="0"/>
                      <a:pt x="0" y="0"/>
                    </a:cubicBezTo>
                    <a:cubicBezTo>
                      <a:pt x="0" y="404"/>
                      <a:pt x="0" y="404"/>
                      <a:pt x="0" y="404"/>
                    </a:cubicBezTo>
                    <a:cubicBezTo>
                      <a:pt x="2332" y="404"/>
                      <a:pt x="2332" y="404"/>
                      <a:pt x="2332" y="404"/>
                    </a:cubicBezTo>
                    <a:cubicBezTo>
                      <a:pt x="2444" y="404"/>
                      <a:pt x="2535" y="314"/>
                      <a:pt x="2535" y="202"/>
                    </a:cubicBezTo>
                    <a:cubicBezTo>
                      <a:pt x="2535" y="90"/>
                      <a:pt x="2444" y="0"/>
                      <a:pt x="2332"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25">
                <a:extLst>
                  <a:ext uri="{FF2B5EF4-FFF2-40B4-BE49-F238E27FC236}">
                    <a16:creationId xmlns:a16="http://schemas.microsoft.com/office/drawing/2014/main" id="{39C8A833-9B7F-441A-8B08-8FBA82A08337}"/>
                  </a:ext>
                </a:extLst>
              </p:cNvPr>
              <p:cNvSpPr>
                <a:spLocks/>
              </p:cNvSpPr>
              <p:nvPr/>
            </p:nvSpPr>
            <p:spPr bwMode="auto">
              <a:xfrm>
                <a:off x="1849437" y="6478181"/>
                <a:ext cx="311150" cy="330200"/>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Lst>
                <a:ahLst/>
                <a:cxnLst>
                  <a:cxn ang="0">
                    <a:pos x="T0" y="T1"/>
                  </a:cxn>
                  <a:cxn ang="0">
                    <a:pos x="T2" y="T3"/>
                  </a:cxn>
                  <a:cxn ang="0">
                    <a:pos x="T4" y="T5"/>
                  </a:cxn>
                  <a:cxn ang="0">
                    <a:pos x="T6" y="T7"/>
                  </a:cxn>
                </a:cxnLst>
                <a:rect l="0" t="0" r="r" b="b"/>
                <a:pathLst>
                  <a:path w="196" h="208">
                    <a:moveTo>
                      <a:pt x="196" y="208"/>
                    </a:moveTo>
                    <a:lnTo>
                      <a:pt x="0" y="0"/>
                    </a:lnTo>
                    <a:lnTo>
                      <a:pt x="196" y="0"/>
                    </a:lnTo>
                    <a:lnTo>
                      <a:pt x="196" y="208"/>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2" name="Group 41">
              <a:extLst>
                <a:ext uri="{FF2B5EF4-FFF2-40B4-BE49-F238E27FC236}">
                  <a16:creationId xmlns:a16="http://schemas.microsoft.com/office/drawing/2014/main" id="{D7F0C05C-00C2-4928-B738-BAD713620EEC}"/>
                </a:ext>
              </a:extLst>
            </p:cNvPr>
            <p:cNvGrpSpPr/>
            <p:nvPr/>
          </p:nvGrpSpPr>
          <p:grpSpPr>
            <a:xfrm>
              <a:off x="8218582" y="1944176"/>
              <a:ext cx="2742207" cy="1002765"/>
              <a:chOff x="1849437" y="5768306"/>
              <a:chExt cx="4545013" cy="2259315"/>
            </a:xfrm>
          </p:grpSpPr>
          <p:sp>
            <p:nvSpPr>
              <p:cNvPr id="43" name="Rectangle 23">
                <a:extLst>
                  <a:ext uri="{FF2B5EF4-FFF2-40B4-BE49-F238E27FC236}">
                    <a16:creationId xmlns:a16="http://schemas.microsoft.com/office/drawing/2014/main" id="{9871266D-0BC5-4C8A-8ADA-250E0A19FF60}"/>
                  </a:ext>
                </a:extLst>
              </p:cNvPr>
              <p:cNvSpPr>
                <a:spLocks noChangeArrowheads="1"/>
              </p:cNvSpPr>
              <p:nvPr/>
            </p:nvSpPr>
            <p:spPr bwMode="auto">
              <a:xfrm>
                <a:off x="2160585" y="6116230"/>
                <a:ext cx="3765551" cy="1911391"/>
              </a:xfrm>
              <a:prstGeom prst="rect">
                <a:avLst/>
              </a:prstGeom>
              <a:solidFill>
                <a:srgbClr val="F2F2F2"/>
              </a:solidFill>
              <a:ln>
                <a:noFill/>
              </a:ln>
              <a:effectLst>
                <a:outerShdw blurRad="762000" dist="254000" dir="2700000" algn="tl" rotWithShape="0">
                  <a:prstClr val="black">
                    <a:alpha val="15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
                <a:extLst>
                  <a:ext uri="{FF2B5EF4-FFF2-40B4-BE49-F238E27FC236}">
                    <a16:creationId xmlns:a16="http://schemas.microsoft.com/office/drawing/2014/main" id="{E3122A18-5EF6-46EA-B809-EB26A6BC6F98}"/>
                  </a:ext>
                </a:extLst>
              </p:cNvPr>
              <p:cNvSpPr>
                <a:spLocks/>
              </p:cNvSpPr>
              <p:nvPr/>
            </p:nvSpPr>
            <p:spPr bwMode="auto">
              <a:xfrm>
                <a:off x="1849437" y="5768306"/>
                <a:ext cx="4545013" cy="723900"/>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 name="T8" fmla="*/ 3190318 w 21710910"/>
                  <a:gd name="T9" fmla="*/ 3190318 w 21710910"/>
                  <a:gd name="T10" fmla="*/ 3190318 w 21710910"/>
                  <a:gd name="T11" fmla="*/ 3190318 w 21710910"/>
                </a:gdLst>
                <a:ahLst/>
                <a:cxnLst>
                  <a:cxn ang="0">
                    <a:pos x="T0" y="T1"/>
                  </a:cxn>
                  <a:cxn ang="0">
                    <a:pos x="T2" y="T3"/>
                  </a:cxn>
                  <a:cxn ang="0">
                    <a:pos x="T4" y="T5"/>
                  </a:cxn>
                  <a:cxn ang="0">
                    <a:pos x="T6" y="T7"/>
                  </a:cxn>
                  <a:cxn ang="0">
                    <a:pos x="T8" y="T9"/>
                  </a:cxn>
                  <a:cxn ang="0">
                    <a:pos x="T10" y="T11"/>
                  </a:cxn>
                </a:cxnLst>
                <a:rect l="0" t="0" r="r" b="b"/>
                <a:pathLst>
                  <a:path w="2535" h="404">
                    <a:moveTo>
                      <a:pt x="2332" y="0"/>
                    </a:moveTo>
                    <a:cubicBezTo>
                      <a:pt x="0" y="0"/>
                      <a:pt x="0" y="0"/>
                      <a:pt x="0" y="0"/>
                    </a:cubicBezTo>
                    <a:cubicBezTo>
                      <a:pt x="0" y="404"/>
                      <a:pt x="0" y="404"/>
                      <a:pt x="0" y="404"/>
                    </a:cubicBezTo>
                    <a:cubicBezTo>
                      <a:pt x="2332" y="404"/>
                      <a:pt x="2332" y="404"/>
                      <a:pt x="2332" y="404"/>
                    </a:cubicBezTo>
                    <a:cubicBezTo>
                      <a:pt x="2444" y="404"/>
                      <a:pt x="2535" y="314"/>
                      <a:pt x="2535" y="202"/>
                    </a:cubicBezTo>
                    <a:cubicBezTo>
                      <a:pt x="2535" y="90"/>
                      <a:pt x="2444" y="0"/>
                      <a:pt x="2332"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25">
                <a:extLst>
                  <a:ext uri="{FF2B5EF4-FFF2-40B4-BE49-F238E27FC236}">
                    <a16:creationId xmlns:a16="http://schemas.microsoft.com/office/drawing/2014/main" id="{19A4F640-D75A-420A-8FF2-42E1F1713360}"/>
                  </a:ext>
                </a:extLst>
              </p:cNvPr>
              <p:cNvSpPr>
                <a:spLocks/>
              </p:cNvSpPr>
              <p:nvPr/>
            </p:nvSpPr>
            <p:spPr bwMode="auto">
              <a:xfrm>
                <a:off x="1849437" y="6478181"/>
                <a:ext cx="311150" cy="330200"/>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Lst>
                <a:ahLst/>
                <a:cxnLst>
                  <a:cxn ang="0">
                    <a:pos x="T0" y="T1"/>
                  </a:cxn>
                  <a:cxn ang="0">
                    <a:pos x="T2" y="T3"/>
                  </a:cxn>
                  <a:cxn ang="0">
                    <a:pos x="T4" y="T5"/>
                  </a:cxn>
                  <a:cxn ang="0">
                    <a:pos x="T6" y="T7"/>
                  </a:cxn>
                </a:cxnLst>
                <a:rect l="0" t="0" r="r" b="b"/>
                <a:pathLst>
                  <a:path w="196" h="208">
                    <a:moveTo>
                      <a:pt x="196" y="208"/>
                    </a:moveTo>
                    <a:lnTo>
                      <a:pt x="0" y="0"/>
                    </a:lnTo>
                    <a:lnTo>
                      <a:pt x="196" y="0"/>
                    </a:lnTo>
                    <a:lnTo>
                      <a:pt x="196" y="208"/>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a:extLst>
                <a:ext uri="{FF2B5EF4-FFF2-40B4-BE49-F238E27FC236}">
                  <a16:creationId xmlns:a16="http://schemas.microsoft.com/office/drawing/2014/main" id="{88F7F4A5-5E95-4E6C-8919-E9573605A7F0}"/>
                </a:ext>
              </a:extLst>
            </p:cNvPr>
            <p:cNvGrpSpPr/>
            <p:nvPr/>
          </p:nvGrpSpPr>
          <p:grpSpPr>
            <a:xfrm>
              <a:off x="8218582" y="3132723"/>
              <a:ext cx="2742207" cy="1026650"/>
              <a:chOff x="1849437" y="5768306"/>
              <a:chExt cx="4545013" cy="2313128"/>
            </a:xfrm>
          </p:grpSpPr>
          <p:sp>
            <p:nvSpPr>
              <p:cNvPr id="47" name="Rectangle 23">
                <a:extLst>
                  <a:ext uri="{FF2B5EF4-FFF2-40B4-BE49-F238E27FC236}">
                    <a16:creationId xmlns:a16="http://schemas.microsoft.com/office/drawing/2014/main" id="{8DFAE2DB-51AB-461F-9FB2-B344F05F5F5B}"/>
                  </a:ext>
                </a:extLst>
              </p:cNvPr>
              <p:cNvSpPr>
                <a:spLocks noChangeArrowheads="1"/>
              </p:cNvSpPr>
              <p:nvPr/>
            </p:nvSpPr>
            <p:spPr bwMode="auto">
              <a:xfrm>
                <a:off x="2160585" y="6116227"/>
                <a:ext cx="3765551" cy="1965207"/>
              </a:xfrm>
              <a:prstGeom prst="rect">
                <a:avLst/>
              </a:prstGeom>
              <a:solidFill>
                <a:srgbClr val="F2F2F2"/>
              </a:solidFill>
              <a:ln>
                <a:noFill/>
              </a:ln>
              <a:effectLst>
                <a:outerShdw blurRad="762000" dist="254000" dir="2700000" algn="tl" rotWithShape="0">
                  <a:prstClr val="black">
                    <a:alpha val="15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4">
                <a:extLst>
                  <a:ext uri="{FF2B5EF4-FFF2-40B4-BE49-F238E27FC236}">
                    <a16:creationId xmlns:a16="http://schemas.microsoft.com/office/drawing/2014/main" id="{581DD4E8-5922-4E0F-8CAE-2699DEE8AB88}"/>
                  </a:ext>
                </a:extLst>
              </p:cNvPr>
              <p:cNvSpPr>
                <a:spLocks/>
              </p:cNvSpPr>
              <p:nvPr/>
            </p:nvSpPr>
            <p:spPr bwMode="auto">
              <a:xfrm>
                <a:off x="1849437" y="5768306"/>
                <a:ext cx="4545013" cy="723900"/>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 name="T8" fmla="*/ 3190318 w 21710910"/>
                  <a:gd name="T9" fmla="*/ 3190318 w 21710910"/>
                  <a:gd name="T10" fmla="*/ 3190318 w 21710910"/>
                  <a:gd name="T11" fmla="*/ 3190318 w 21710910"/>
                </a:gdLst>
                <a:ahLst/>
                <a:cxnLst>
                  <a:cxn ang="0">
                    <a:pos x="T0" y="T1"/>
                  </a:cxn>
                  <a:cxn ang="0">
                    <a:pos x="T2" y="T3"/>
                  </a:cxn>
                  <a:cxn ang="0">
                    <a:pos x="T4" y="T5"/>
                  </a:cxn>
                  <a:cxn ang="0">
                    <a:pos x="T6" y="T7"/>
                  </a:cxn>
                  <a:cxn ang="0">
                    <a:pos x="T8" y="T9"/>
                  </a:cxn>
                  <a:cxn ang="0">
                    <a:pos x="T10" y="T11"/>
                  </a:cxn>
                </a:cxnLst>
                <a:rect l="0" t="0" r="r" b="b"/>
                <a:pathLst>
                  <a:path w="2535" h="404">
                    <a:moveTo>
                      <a:pt x="2332" y="0"/>
                    </a:moveTo>
                    <a:cubicBezTo>
                      <a:pt x="0" y="0"/>
                      <a:pt x="0" y="0"/>
                      <a:pt x="0" y="0"/>
                    </a:cubicBezTo>
                    <a:cubicBezTo>
                      <a:pt x="0" y="404"/>
                      <a:pt x="0" y="404"/>
                      <a:pt x="0" y="404"/>
                    </a:cubicBezTo>
                    <a:cubicBezTo>
                      <a:pt x="2332" y="404"/>
                      <a:pt x="2332" y="404"/>
                      <a:pt x="2332" y="404"/>
                    </a:cubicBezTo>
                    <a:cubicBezTo>
                      <a:pt x="2444" y="404"/>
                      <a:pt x="2535" y="314"/>
                      <a:pt x="2535" y="202"/>
                    </a:cubicBezTo>
                    <a:cubicBezTo>
                      <a:pt x="2535" y="90"/>
                      <a:pt x="2444" y="0"/>
                      <a:pt x="2332"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9" name="Freeform 25">
                <a:extLst>
                  <a:ext uri="{FF2B5EF4-FFF2-40B4-BE49-F238E27FC236}">
                    <a16:creationId xmlns:a16="http://schemas.microsoft.com/office/drawing/2014/main" id="{AC362B56-7A58-4B07-814B-471A0BD28637}"/>
                  </a:ext>
                </a:extLst>
              </p:cNvPr>
              <p:cNvSpPr>
                <a:spLocks/>
              </p:cNvSpPr>
              <p:nvPr/>
            </p:nvSpPr>
            <p:spPr bwMode="auto">
              <a:xfrm>
                <a:off x="1849437" y="6478181"/>
                <a:ext cx="311150" cy="330200"/>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Lst>
                <a:ahLst/>
                <a:cxnLst>
                  <a:cxn ang="0">
                    <a:pos x="T0" y="T1"/>
                  </a:cxn>
                  <a:cxn ang="0">
                    <a:pos x="T2" y="T3"/>
                  </a:cxn>
                  <a:cxn ang="0">
                    <a:pos x="T4" y="T5"/>
                  </a:cxn>
                  <a:cxn ang="0">
                    <a:pos x="T6" y="T7"/>
                  </a:cxn>
                </a:cxnLst>
                <a:rect l="0" t="0" r="r" b="b"/>
                <a:pathLst>
                  <a:path w="196" h="208">
                    <a:moveTo>
                      <a:pt x="196" y="208"/>
                    </a:moveTo>
                    <a:lnTo>
                      <a:pt x="0" y="0"/>
                    </a:lnTo>
                    <a:lnTo>
                      <a:pt x="196" y="0"/>
                    </a:lnTo>
                    <a:lnTo>
                      <a:pt x="196" y="208"/>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a:extLst>
                <a:ext uri="{FF2B5EF4-FFF2-40B4-BE49-F238E27FC236}">
                  <a16:creationId xmlns:a16="http://schemas.microsoft.com/office/drawing/2014/main" id="{E32362AD-51DE-473E-8B60-6D303D9BBD8B}"/>
                </a:ext>
              </a:extLst>
            </p:cNvPr>
            <p:cNvGrpSpPr/>
            <p:nvPr/>
          </p:nvGrpSpPr>
          <p:grpSpPr>
            <a:xfrm>
              <a:off x="8218582" y="4314037"/>
              <a:ext cx="2742207" cy="968512"/>
              <a:chOff x="1849437" y="5768306"/>
              <a:chExt cx="4545013" cy="2182138"/>
            </a:xfrm>
          </p:grpSpPr>
          <p:sp>
            <p:nvSpPr>
              <p:cNvPr id="51" name="Rectangle 23">
                <a:extLst>
                  <a:ext uri="{FF2B5EF4-FFF2-40B4-BE49-F238E27FC236}">
                    <a16:creationId xmlns:a16="http://schemas.microsoft.com/office/drawing/2014/main" id="{90163798-B3D1-451B-BF99-5D6E973AE5DC}"/>
                  </a:ext>
                </a:extLst>
              </p:cNvPr>
              <p:cNvSpPr>
                <a:spLocks noChangeArrowheads="1"/>
              </p:cNvSpPr>
              <p:nvPr/>
            </p:nvSpPr>
            <p:spPr bwMode="auto">
              <a:xfrm>
                <a:off x="2160585" y="6116227"/>
                <a:ext cx="3765551" cy="1834217"/>
              </a:xfrm>
              <a:prstGeom prst="rect">
                <a:avLst/>
              </a:prstGeom>
              <a:solidFill>
                <a:srgbClr val="F2F2F2"/>
              </a:solidFill>
              <a:ln>
                <a:noFill/>
              </a:ln>
              <a:effectLst>
                <a:outerShdw blurRad="762000" dist="254000" dir="2700000" algn="tl" rotWithShape="0">
                  <a:prstClr val="black">
                    <a:alpha val="15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24">
                <a:extLst>
                  <a:ext uri="{FF2B5EF4-FFF2-40B4-BE49-F238E27FC236}">
                    <a16:creationId xmlns:a16="http://schemas.microsoft.com/office/drawing/2014/main" id="{36E72CD7-0F5B-4FA7-98E7-F19C07765FED}"/>
                  </a:ext>
                </a:extLst>
              </p:cNvPr>
              <p:cNvSpPr>
                <a:spLocks/>
              </p:cNvSpPr>
              <p:nvPr/>
            </p:nvSpPr>
            <p:spPr bwMode="auto">
              <a:xfrm>
                <a:off x="1849437" y="5768306"/>
                <a:ext cx="4545013" cy="723900"/>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 name="T8" fmla="*/ 3190318 w 21710910"/>
                  <a:gd name="T9" fmla="*/ 3190318 w 21710910"/>
                  <a:gd name="T10" fmla="*/ 3190318 w 21710910"/>
                  <a:gd name="T11" fmla="*/ 3190318 w 21710910"/>
                </a:gdLst>
                <a:ahLst/>
                <a:cxnLst>
                  <a:cxn ang="0">
                    <a:pos x="T0" y="T1"/>
                  </a:cxn>
                  <a:cxn ang="0">
                    <a:pos x="T2" y="T3"/>
                  </a:cxn>
                  <a:cxn ang="0">
                    <a:pos x="T4" y="T5"/>
                  </a:cxn>
                  <a:cxn ang="0">
                    <a:pos x="T6" y="T7"/>
                  </a:cxn>
                  <a:cxn ang="0">
                    <a:pos x="T8" y="T9"/>
                  </a:cxn>
                  <a:cxn ang="0">
                    <a:pos x="T10" y="T11"/>
                  </a:cxn>
                </a:cxnLst>
                <a:rect l="0" t="0" r="r" b="b"/>
                <a:pathLst>
                  <a:path w="2535" h="404">
                    <a:moveTo>
                      <a:pt x="2332" y="0"/>
                    </a:moveTo>
                    <a:cubicBezTo>
                      <a:pt x="0" y="0"/>
                      <a:pt x="0" y="0"/>
                      <a:pt x="0" y="0"/>
                    </a:cubicBezTo>
                    <a:cubicBezTo>
                      <a:pt x="0" y="404"/>
                      <a:pt x="0" y="404"/>
                      <a:pt x="0" y="404"/>
                    </a:cubicBezTo>
                    <a:cubicBezTo>
                      <a:pt x="2332" y="404"/>
                      <a:pt x="2332" y="404"/>
                      <a:pt x="2332" y="404"/>
                    </a:cubicBezTo>
                    <a:cubicBezTo>
                      <a:pt x="2444" y="404"/>
                      <a:pt x="2535" y="314"/>
                      <a:pt x="2535" y="202"/>
                    </a:cubicBezTo>
                    <a:cubicBezTo>
                      <a:pt x="2535" y="90"/>
                      <a:pt x="2444" y="0"/>
                      <a:pt x="2332"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3" name="Freeform 25">
                <a:extLst>
                  <a:ext uri="{FF2B5EF4-FFF2-40B4-BE49-F238E27FC236}">
                    <a16:creationId xmlns:a16="http://schemas.microsoft.com/office/drawing/2014/main" id="{80A7C379-6847-44DE-9CD8-C0AFE5B75B9B}"/>
                  </a:ext>
                </a:extLst>
              </p:cNvPr>
              <p:cNvSpPr>
                <a:spLocks/>
              </p:cNvSpPr>
              <p:nvPr/>
            </p:nvSpPr>
            <p:spPr bwMode="auto">
              <a:xfrm>
                <a:off x="1849437" y="6478181"/>
                <a:ext cx="311150" cy="330200"/>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Lst>
                <a:ahLst/>
                <a:cxnLst>
                  <a:cxn ang="0">
                    <a:pos x="T0" y="T1"/>
                  </a:cxn>
                  <a:cxn ang="0">
                    <a:pos x="T2" y="T3"/>
                  </a:cxn>
                  <a:cxn ang="0">
                    <a:pos x="T4" y="T5"/>
                  </a:cxn>
                  <a:cxn ang="0">
                    <a:pos x="T6" y="T7"/>
                  </a:cxn>
                </a:cxnLst>
                <a:rect l="0" t="0" r="r" b="b"/>
                <a:pathLst>
                  <a:path w="196" h="208">
                    <a:moveTo>
                      <a:pt x="196" y="208"/>
                    </a:moveTo>
                    <a:lnTo>
                      <a:pt x="0" y="0"/>
                    </a:lnTo>
                    <a:lnTo>
                      <a:pt x="196" y="0"/>
                    </a:lnTo>
                    <a:lnTo>
                      <a:pt x="196" y="208"/>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5" name="Group 54">
              <a:extLst>
                <a:ext uri="{FF2B5EF4-FFF2-40B4-BE49-F238E27FC236}">
                  <a16:creationId xmlns:a16="http://schemas.microsoft.com/office/drawing/2014/main" id="{F5B24CF2-3D0D-4CE2-879C-81EF332001B6}"/>
                </a:ext>
              </a:extLst>
            </p:cNvPr>
            <p:cNvGrpSpPr/>
            <p:nvPr/>
          </p:nvGrpSpPr>
          <p:grpSpPr>
            <a:xfrm>
              <a:off x="8218582" y="5502581"/>
              <a:ext cx="2742207" cy="996723"/>
              <a:chOff x="1849437" y="5768306"/>
              <a:chExt cx="4545013" cy="2245701"/>
            </a:xfrm>
          </p:grpSpPr>
          <p:sp>
            <p:nvSpPr>
              <p:cNvPr id="56" name="Rectangle 23">
                <a:extLst>
                  <a:ext uri="{FF2B5EF4-FFF2-40B4-BE49-F238E27FC236}">
                    <a16:creationId xmlns:a16="http://schemas.microsoft.com/office/drawing/2014/main" id="{6A78A4D2-7DCF-4BCD-A667-B284AEA17D14}"/>
                  </a:ext>
                </a:extLst>
              </p:cNvPr>
              <p:cNvSpPr>
                <a:spLocks noChangeArrowheads="1"/>
              </p:cNvSpPr>
              <p:nvPr/>
            </p:nvSpPr>
            <p:spPr bwMode="auto">
              <a:xfrm>
                <a:off x="2160585" y="6116227"/>
                <a:ext cx="3765551" cy="1897780"/>
              </a:xfrm>
              <a:prstGeom prst="rect">
                <a:avLst/>
              </a:prstGeom>
              <a:solidFill>
                <a:srgbClr val="F2F2F2"/>
              </a:solidFill>
              <a:ln>
                <a:noFill/>
              </a:ln>
              <a:effectLst>
                <a:outerShdw blurRad="762000" dist="254000" dir="2700000" algn="tl" rotWithShape="0">
                  <a:prstClr val="black">
                    <a:alpha val="15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4">
                <a:extLst>
                  <a:ext uri="{FF2B5EF4-FFF2-40B4-BE49-F238E27FC236}">
                    <a16:creationId xmlns:a16="http://schemas.microsoft.com/office/drawing/2014/main" id="{3F1CEAC4-25B5-4CBA-BFF1-8D7AA13AF0A5}"/>
                  </a:ext>
                </a:extLst>
              </p:cNvPr>
              <p:cNvSpPr>
                <a:spLocks/>
              </p:cNvSpPr>
              <p:nvPr/>
            </p:nvSpPr>
            <p:spPr bwMode="auto">
              <a:xfrm>
                <a:off x="1849437" y="5768306"/>
                <a:ext cx="4545013" cy="723900"/>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 name="T8" fmla="*/ 3190318 w 21710910"/>
                  <a:gd name="T9" fmla="*/ 3190318 w 21710910"/>
                  <a:gd name="T10" fmla="*/ 3190318 w 21710910"/>
                  <a:gd name="T11" fmla="*/ 3190318 w 21710910"/>
                </a:gdLst>
                <a:ahLst/>
                <a:cxnLst>
                  <a:cxn ang="0">
                    <a:pos x="T0" y="T1"/>
                  </a:cxn>
                  <a:cxn ang="0">
                    <a:pos x="T2" y="T3"/>
                  </a:cxn>
                  <a:cxn ang="0">
                    <a:pos x="T4" y="T5"/>
                  </a:cxn>
                  <a:cxn ang="0">
                    <a:pos x="T6" y="T7"/>
                  </a:cxn>
                  <a:cxn ang="0">
                    <a:pos x="T8" y="T9"/>
                  </a:cxn>
                  <a:cxn ang="0">
                    <a:pos x="T10" y="T11"/>
                  </a:cxn>
                </a:cxnLst>
                <a:rect l="0" t="0" r="r" b="b"/>
                <a:pathLst>
                  <a:path w="2535" h="404">
                    <a:moveTo>
                      <a:pt x="2332" y="0"/>
                    </a:moveTo>
                    <a:cubicBezTo>
                      <a:pt x="0" y="0"/>
                      <a:pt x="0" y="0"/>
                      <a:pt x="0" y="0"/>
                    </a:cubicBezTo>
                    <a:cubicBezTo>
                      <a:pt x="0" y="404"/>
                      <a:pt x="0" y="404"/>
                      <a:pt x="0" y="404"/>
                    </a:cubicBezTo>
                    <a:cubicBezTo>
                      <a:pt x="2332" y="404"/>
                      <a:pt x="2332" y="404"/>
                      <a:pt x="2332" y="404"/>
                    </a:cubicBezTo>
                    <a:cubicBezTo>
                      <a:pt x="2444" y="404"/>
                      <a:pt x="2535" y="314"/>
                      <a:pt x="2535" y="202"/>
                    </a:cubicBezTo>
                    <a:cubicBezTo>
                      <a:pt x="2535" y="90"/>
                      <a:pt x="2444" y="0"/>
                      <a:pt x="2332"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8" name="Freeform 25">
                <a:extLst>
                  <a:ext uri="{FF2B5EF4-FFF2-40B4-BE49-F238E27FC236}">
                    <a16:creationId xmlns:a16="http://schemas.microsoft.com/office/drawing/2014/main" id="{1AE481C4-810D-4117-9FCF-1D082C0F71EC}"/>
                  </a:ext>
                </a:extLst>
              </p:cNvPr>
              <p:cNvSpPr>
                <a:spLocks/>
              </p:cNvSpPr>
              <p:nvPr/>
            </p:nvSpPr>
            <p:spPr bwMode="auto">
              <a:xfrm>
                <a:off x="1849437" y="6478181"/>
                <a:ext cx="311150" cy="330200"/>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Lst>
                <a:ahLst/>
                <a:cxnLst>
                  <a:cxn ang="0">
                    <a:pos x="T0" y="T1"/>
                  </a:cxn>
                  <a:cxn ang="0">
                    <a:pos x="T2" y="T3"/>
                  </a:cxn>
                  <a:cxn ang="0">
                    <a:pos x="T4" y="T5"/>
                  </a:cxn>
                  <a:cxn ang="0">
                    <a:pos x="T6" y="T7"/>
                  </a:cxn>
                </a:cxnLst>
                <a:rect l="0" t="0" r="r" b="b"/>
                <a:pathLst>
                  <a:path w="196" h="208">
                    <a:moveTo>
                      <a:pt x="196" y="208"/>
                    </a:moveTo>
                    <a:lnTo>
                      <a:pt x="0" y="0"/>
                    </a:lnTo>
                    <a:lnTo>
                      <a:pt x="196" y="0"/>
                    </a:lnTo>
                    <a:lnTo>
                      <a:pt x="196" y="208"/>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9" name="TextBox 58">
              <a:extLst>
                <a:ext uri="{FF2B5EF4-FFF2-40B4-BE49-F238E27FC236}">
                  <a16:creationId xmlns:a16="http://schemas.microsoft.com/office/drawing/2014/main" id="{08340BD7-15FA-42B9-9933-14913BE9F0BF}"/>
                </a:ext>
              </a:extLst>
            </p:cNvPr>
            <p:cNvSpPr txBox="1"/>
            <p:nvPr/>
          </p:nvSpPr>
          <p:spPr>
            <a:xfrm>
              <a:off x="8459543" y="696472"/>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WRITE SOMETHING HERE</a:t>
              </a:r>
            </a:p>
          </p:txBody>
        </p:sp>
        <p:sp>
          <p:nvSpPr>
            <p:cNvPr id="60" name="TextBox 59">
              <a:extLst>
                <a:ext uri="{FF2B5EF4-FFF2-40B4-BE49-F238E27FC236}">
                  <a16:creationId xmlns:a16="http://schemas.microsoft.com/office/drawing/2014/main" id="{0950F8C4-12FF-4A87-880C-15916FACCE81}"/>
                </a:ext>
              </a:extLst>
            </p:cNvPr>
            <p:cNvSpPr txBox="1"/>
            <p:nvPr/>
          </p:nvSpPr>
          <p:spPr>
            <a:xfrm>
              <a:off x="8459542" y="1020120"/>
              <a:ext cx="2218693"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62" name="TextBox 61">
              <a:extLst>
                <a:ext uri="{FF2B5EF4-FFF2-40B4-BE49-F238E27FC236}">
                  <a16:creationId xmlns:a16="http://schemas.microsoft.com/office/drawing/2014/main" id="{02BE2A66-BDFC-4B8E-9EFD-6E9E70B576DE}"/>
                </a:ext>
              </a:extLst>
            </p:cNvPr>
            <p:cNvSpPr txBox="1"/>
            <p:nvPr/>
          </p:nvSpPr>
          <p:spPr>
            <a:xfrm>
              <a:off x="8459543" y="1943022"/>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WRITE SOMETHING HERE</a:t>
              </a:r>
            </a:p>
          </p:txBody>
        </p:sp>
        <p:sp>
          <p:nvSpPr>
            <p:cNvPr id="63" name="TextBox 62">
              <a:extLst>
                <a:ext uri="{FF2B5EF4-FFF2-40B4-BE49-F238E27FC236}">
                  <a16:creationId xmlns:a16="http://schemas.microsoft.com/office/drawing/2014/main" id="{ABA795C5-74D5-47CE-B602-A91BC270820A}"/>
                </a:ext>
              </a:extLst>
            </p:cNvPr>
            <p:cNvSpPr txBox="1"/>
            <p:nvPr/>
          </p:nvSpPr>
          <p:spPr>
            <a:xfrm>
              <a:off x="8459542" y="2241119"/>
              <a:ext cx="2218693"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64" name="TextBox 63">
              <a:extLst>
                <a:ext uri="{FF2B5EF4-FFF2-40B4-BE49-F238E27FC236}">
                  <a16:creationId xmlns:a16="http://schemas.microsoft.com/office/drawing/2014/main" id="{85AD2F10-8B84-4504-A416-C5CA96AB92F8}"/>
                </a:ext>
              </a:extLst>
            </p:cNvPr>
            <p:cNvSpPr txBox="1"/>
            <p:nvPr/>
          </p:nvSpPr>
          <p:spPr>
            <a:xfrm>
              <a:off x="8459542" y="3162681"/>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WRITE SOMETHING HERE</a:t>
              </a:r>
            </a:p>
          </p:txBody>
        </p:sp>
        <p:sp>
          <p:nvSpPr>
            <p:cNvPr id="65" name="TextBox 64">
              <a:extLst>
                <a:ext uri="{FF2B5EF4-FFF2-40B4-BE49-F238E27FC236}">
                  <a16:creationId xmlns:a16="http://schemas.microsoft.com/office/drawing/2014/main" id="{87C30629-D350-4691-B29B-104EBA5683DB}"/>
                </a:ext>
              </a:extLst>
            </p:cNvPr>
            <p:cNvSpPr txBox="1"/>
            <p:nvPr/>
          </p:nvSpPr>
          <p:spPr>
            <a:xfrm>
              <a:off x="8459541" y="3472675"/>
              <a:ext cx="2218693"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66" name="TextBox 65">
              <a:extLst>
                <a:ext uri="{FF2B5EF4-FFF2-40B4-BE49-F238E27FC236}">
                  <a16:creationId xmlns:a16="http://schemas.microsoft.com/office/drawing/2014/main" id="{0558239D-20C5-4541-9033-A2544D1DCC22}"/>
                </a:ext>
              </a:extLst>
            </p:cNvPr>
            <p:cNvSpPr txBox="1"/>
            <p:nvPr/>
          </p:nvSpPr>
          <p:spPr>
            <a:xfrm>
              <a:off x="8459543" y="4329416"/>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WRITE SOMETHING HERE</a:t>
              </a:r>
            </a:p>
          </p:txBody>
        </p:sp>
        <p:sp>
          <p:nvSpPr>
            <p:cNvPr id="67" name="TextBox 66">
              <a:extLst>
                <a:ext uri="{FF2B5EF4-FFF2-40B4-BE49-F238E27FC236}">
                  <a16:creationId xmlns:a16="http://schemas.microsoft.com/office/drawing/2014/main" id="{F94CBB10-DC36-47C4-B6B3-139657AA2A1D}"/>
                </a:ext>
              </a:extLst>
            </p:cNvPr>
            <p:cNvSpPr txBox="1"/>
            <p:nvPr/>
          </p:nvSpPr>
          <p:spPr>
            <a:xfrm>
              <a:off x="8459542" y="4603092"/>
              <a:ext cx="2218693"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68" name="TextBox 67">
              <a:extLst>
                <a:ext uri="{FF2B5EF4-FFF2-40B4-BE49-F238E27FC236}">
                  <a16:creationId xmlns:a16="http://schemas.microsoft.com/office/drawing/2014/main" id="{F8A445BA-0BE2-43C3-8203-5C3A77234D43}"/>
                </a:ext>
              </a:extLst>
            </p:cNvPr>
            <p:cNvSpPr txBox="1"/>
            <p:nvPr/>
          </p:nvSpPr>
          <p:spPr>
            <a:xfrm>
              <a:off x="8506302" y="5525562"/>
              <a:ext cx="2218692" cy="276999"/>
            </a:xfrm>
            <a:prstGeom prst="rect">
              <a:avLst/>
            </a:prstGeom>
            <a:noFill/>
          </p:spPr>
          <p:txBody>
            <a:bodyPr wrap="square" rtlCol="0">
              <a:spAutoFit/>
            </a:bodyPr>
            <a:lstStyle/>
            <a:p>
              <a:r>
                <a:rPr lang="en-US" sz="1200" dirty="0">
                  <a:solidFill>
                    <a:schemeClr val="bg1"/>
                  </a:solidFill>
                  <a:latin typeface="+mj-lt"/>
                  <a:ea typeface="Lato" panose="020F0502020204030203" pitchFamily="34" charset="0"/>
                  <a:cs typeface="Lato" panose="020F0502020204030203" pitchFamily="34" charset="0"/>
                </a:rPr>
                <a:t>WRITE SOMETHING HERE</a:t>
              </a:r>
            </a:p>
          </p:txBody>
        </p:sp>
        <p:sp>
          <p:nvSpPr>
            <p:cNvPr id="69" name="TextBox 68">
              <a:extLst>
                <a:ext uri="{FF2B5EF4-FFF2-40B4-BE49-F238E27FC236}">
                  <a16:creationId xmlns:a16="http://schemas.microsoft.com/office/drawing/2014/main" id="{ECE8A188-140E-4BC1-87BB-18C41EB6F5A2}"/>
                </a:ext>
              </a:extLst>
            </p:cNvPr>
            <p:cNvSpPr txBox="1"/>
            <p:nvPr/>
          </p:nvSpPr>
          <p:spPr>
            <a:xfrm>
              <a:off x="8506301" y="5799239"/>
              <a:ext cx="2126713"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grpSp>
    </p:spTree>
    <p:extLst>
      <p:ext uri="{BB962C8B-B14F-4D97-AF65-F5344CB8AC3E}">
        <p14:creationId xmlns:p14="http://schemas.microsoft.com/office/powerpoint/2010/main" val="5349839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356A041E-6123-4900-9498-01FED6941B1D}"/>
              </a:ext>
            </a:extLst>
          </p:cNvPr>
          <p:cNvGrpSpPr/>
          <p:nvPr/>
        </p:nvGrpSpPr>
        <p:grpSpPr>
          <a:xfrm>
            <a:off x="2989852" y="2068604"/>
            <a:ext cx="6212294" cy="4117437"/>
            <a:chOff x="3043973" y="1713751"/>
            <a:chExt cx="6212294" cy="4117437"/>
          </a:xfrm>
        </p:grpSpPr>
        <p:grpSp>
          <p:nvGrpSpPr>
            <p:cNvPr id="5" name="Group 4">
              <a:extLst>
                <a:ext uri="{FF2B5EF4-FFF2-40B4-BE49-F238E27FC236}">
                  <a16:creationId xmlns:a16="http://schemas.microsoft.com/office/drawing/2014/main" id="{C60F00A1-B1E1-426A-A34F-09951508F0F6}"/>
                </a:ext>
              </a:extLst>
            </p:cNvPr>
            <p:cNvGrpSpPr/>
            <p:nvPr/>
          </p:nvGrpSpPr>
          <p:grpSpPr>
            <a:xfrm>
              <a:off x="4426061" y="2270776"/>
              <a:ext cx="3466388" cy="3337176"/>
              <a:chOff x="4256859" y="2305589"/>
              <a:chExt cx="3654848" cy="3518611"/>
            </a:xfrm>
          </p:grpSpPr>
          <p:sp>
            <p:nvSpPr>
              <p:cNvPr id="6" name="Freeform 6">
                <a:extLst>
                  <a:ext uri="{FF2B5EF4-FFF2-40B4-BE49-F238E27FC236}">
                    <a16:creationId xmlns:a16="http://schemas.microsoft.com/office/drawing/2014/main" id="{C5C91965-2BD9-45F6-B4EA-5D47BF6DF994}"/>
                  </a:ext>
                </a:extLst>
              </p:cNvPr>
              <p:cNvSpPr>
                <a:spLocks/>
              </p:cNvSpPr>
              <p:nvPr/>
            </p:nvSpPr>
            <p:spPr bwMode="auto">
              <a:xfrm>
                <a:off x="4629719" y="4906391"/>
                <a:ext cx="1454563" cy="917809"/>
              </a:xfrm>
              <a:custGeom>
                <a:avLst/>
                <a:gdLst>
                  <a:gd name="T0" fmla="*/ 516 w 600"/>
                  <a:gd name="T1" fmla="*/ 341 h 379"/>
                  <a:gd name="T2" fmla="*/ 600 w 600"/>
                  <a:gd name="T3" fmla="*/ 313 h 379"/>
                  <a:gd name="T4" fmla="*/ 73 w 600"/>
                  <a:gd name="T5" fmla="*/ 50 h 379"/>
                  <a:gd name="T6" fmla="*/ 0 w 600"/>
                  <a:gd name="T7" fmla="*/ 0 h 379"/>
                  <a:gd name="T8" fmla="*/ 20 w 600"/>
                  <a:gd name="T9" fmla="*/ 90 h 379"/>
                  <a:gd name="T10" fmla="*/ 20 w 600"/>
                  <a:gd name="T11" fmla="*/ 90 h 379"/>
                  <a:gd name="T12" fmla="*/ 600 w 600"/>
                  <a:gd name="T13" fmla="*/ 379 h 379"/>
                  <a:gd name="T14" fmla="*/ 516 w 600"/>
                  <a:gd name="T15" fmla="*/ 341 h 3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0" h="379">
                    <a:moveTo>
                      <a:pt x="516" y="341"/>
                    </a:moveTo>
                    <a:cubicBezTo>
                      <a:pt x="600" y="313"/>
                      <a:pt x="600" y="313"/>
                      <a:pt x="600" y="313"/>
                    </a:cubicBezTo>
                    <a:cubicBezTo>
                      <a:pt x="385" y="313"/>
                      <a:pt x="194" y="210"/>
                      <a:pt x="73" y="50"/>
                    </a:cubicBezTo>
                    <a:cubicBezTo>
                      <a:pt x="0" y="0"/>
                      <a:pt x="0" y="0"/>
                      <a:pt x="0" y="0"/>
                    </a:cubicBezTo>
                    <a:cubicBezTo>
                      <a:pt x="20" y="90"/>
                      <a:pt x="20" y="90"/>
                      <a:pt x="20" y="90"/>
                    </a:cubicBezTo>
                    <a:cubicBezTo>
                      <a:pt x="20" y="90"/>
                      <a:pt x="20" y="90"/>
                      <a:pt x="20" y="90"/>
                    </a:cubicBezTo>
                    <a:cubicBezTo>
                      <a:pt x="153" y="265"/>
                      <a:pt x="363" y="379"/>
                      <a:pt x="600" y="379"/>
                    </a:cubicBezTo>
                    <a:lnTo>
                      <a:pt x="516" y="341"/>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a:extLst>
                  <a:ext uri="{FF2B5EF4-FFF2-40B4-BE49-F238E27FC236}">
                    <a16:creationId xmlns:a16="http://schemas.microsoft.com/office/drawing/2014/main" id="{A03750A9-A111-4EEC-8DE2-DBD8BBB88E07}"/>
                  </a:ext>
                </a:extLst>
              </p:cNvPr>
              <p:cNvSpPr>
                <a:spLocks/>
              </p:cNvSpPr>
              <p:nvPr/>
            </p:nvSpPr>
            <p:spPr bwMode="auto">
              <a:xfrm>
                <a:off x="6084283" y="4865417"/>
                <a:ext cx="1524219" cy="944443"/>
              </a:xfrm>
              <a:custGeom>
                <a:avLst/>
                <a:gdLst>
                  <a:gd name="T0" fmla="*/ 554 w 629"/>
                  <a:gd name="T1" fmla="*/ 87 h 390"/>
                  <a:gd name="T2" fmla="*/ 572 w 629"/>
                  <a:gd name="T3" fmla="*/ 0 h 390"/>
                  <a:gd name="T4" fmla="*/ 80 w 629"/>
                  <a:gd name="T5" fmla="*/ 325 h 390"/>
                  <a:gd name="T6" fmla="*/ 0 w 629"/>
                  <a:gd name="T7" fmla="*/ 363 h 390"/>
                  <a:gd name="T8" fmla="*/ 88 w 629"/>
                  <a:gd name="T9" fmla="*/ 390 h 390"/>
                  <a:gd name="T10" fmla="*/ 88 w 629"/>
                  <a:gd name="T11" fmla="*/ 390 h 390"/>
                  <a:gd name="T12" fmla="*/ 629 w 629"/>
                  <a:gd name="T13" fmla="*/ 33 h 390"/>
                  <a:gd name="T14" fmla="*/ 554 w 629"/>
                  <a:gd name="T15" fmla="*/ 87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390">
                    <a:moveTo>
                      <a:pt x="554" y="87"/>
                    </a:moveTo>
                    <a:cubicBezTo>
                      <a:pt x="572" y="0"/>
                      <a:pt x="572" y="0"/>
                      <a:pt x="572" y="0"/>
                    </a:cubicBezTo>
                    <a:cubicBezTo>
                      <a:pt x="464" y="186"/>
                      <a:pt x="279" y="300"/>
                      <a:pt x="80" y="325"/>
                    </a:cubicBezTo>
                    <a:cubicBezTo>
                      <a:pt x="0" y="363"/>
                      <a:pt x="0" y="363"/>
                      <a:pt x="0" y="363"/>
                    </a:cubicBezTo>
                    <a:cubicBezTo>
                      <a:pt x="88" y="390"/>
                      <a:pt x="88" y="390"/>
                      <a:pt x="88" y="390"/>
                    </a:cubicBezTo>
                    <a:cubicBezTo>
                      <a:pt x="88" y="390"/>
                      <a:pt x="88" y="390"/>
                      <a:pt x="88" y="390"/>
                    </a:cubicBezTo>
                    <a:cubicBezTo>
                      <a:pt x="307" y="363"/>
                      <a:pt x="511" y="238"/>
                      <a:pt x="629" y="33"/>
                    </a:cubicBezTo>
                    <a:lnTo>
                      <a:pt x="554" y="8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8">
                <a:extLst>
                  <a:ext uri="{FF2B5EF4-FFF2-40B4-BE49-F238E27FC236}">
                    <a16:creationId xmlns:a16="http://schemas.microsoft.com/office/drawing/2014/main" id="{0A18B542-FDF4-4E30-AF06-23877048E7BA}"/>
                  </a:ext>
                </a:extLst>
              </p:cNvPr>
              <p:cNvSpPr>
                <a:spLocks/>
              </p:cNvSpPr>
              <p:nvPr/>
            </p:nvSpPr>
            <p:spPr bwMode="auto">
              <a:xfrm>
                <a:off x="7470216" y="3185498"/>
                <a:ext cx="441491" cy="1720893"/>
              </a:xfrm>
              <a:custGeom>
                <a:avLst/>
                <a:gdLst>
                  <a:gd name="T0" fmla="*/ 66 w 182"/>
                  <a:gd name="T1" fmla="*/ 92 h 710"/>
                  <a:gd name="T2" fmla="*/ 0 w 182"/>
                  <a:gd name="T3" fmla="*/ 33 h 710"/>
                  <a:gd name="T4" fmla="*/ 35 w 182"/>
                  <a:gd name="T5" fmla="*/ 621 h 710"/>
                  <a:gd name="T6" fmla="*/ 28 w 182"/>
                  <a:gd name="T7" fmla="*/ 710 h 710"/>
                  <a:gd name="T8" fmla="*/ 96 w 182"/>
                  <a:gd name="T9" fmla="*/ 647 h 710"/>
                  <a:gd name="T10" fmla="*/ 96 w 182"/>
                  <a:gd name="T11" fmla="*/ 647 h 710"/>
                  <a:gd name="T12" fmla="*/ 57 w 182"/>
                  <a:gd name="T13" fmla="*/ 0 h 710"/>
                  <a:gd name="T14" fmla="*/ 66 w 182"/>
                  <a:gd name="T15" fmla="*/ 92 h 7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710">
                    <a:moveTo>
                      <a:pt x="66" y="92"/>
                    </a:moveTo>
                    <a:cubicBezTo>
                      <a:pt x="0" y="33"/>
                      <a:pt x="0" y="33"/>
                      <a:pt x="0" y="33"/>
                    </a:cubicBezTo>
                    <a:cubicBezTo>
                      <a:pt x="107" y="219"/>
                      <a:pt x="113" y="437"/>
                      <a:pt x="35" y="621"/>
                    </a:cubicBezTo>
                    <a:cubicBezTo>
                      <a:pt x="28" y="710"/>
                      <a:pt x="28" y="710"/>
                      <a:pt x="28" y="710"/>
                    </a:cubicBezTo>
                    <a:cubicBezTo>
                      <a:pt x="96" y="647"/>
                      <a:pt x="96" y="647"/>
                      <a:pt x="96" y="647"/>
                    </a:cubicBezTo>
                    <a:cubicBezTo>
                      <a:pt x="96" y="647"/>
                      <a:pt x="96" y="647"/>
                      <a:pt x="96" y="647"/>
                    </a:cubicBezTo>
                    <a:cubicBezTo>
                      <a:pt x="182" y="444"/>
                      <a:pt x="175" y="205"/>
                      <a:pt x="57" y="0"/>
                    </a:cubicBezTo>
                    <a:lnTo>
                      <a:pt x="66" y="9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9">
                <a:extLst>
                  <a:ext uri="{FF2B5EF4-FFF2-40B4-BE49-F238E27FC236}">
                    <a16:creationId xmlns:a16="http://schemas.microsoft.com/office/drawing/2014/main" id="{09268EB5-21C7-48DE-9E06-26A29E320298}"/>
                  </a:ext>
                </a:extLst>
              </p:cNvPr>
              <p:cNvSpPr>
                <a:spLocks/>
              </p:cNvSpPr>
              <p:nvPr/>
            </p:nvSpPr>
            <p:spPr bwMode="auto">
              <a:xfrm>
                <a:off x="6084283" y="2305589"/>
                <a:ext cx="1453540" cy="918834"/>
              </a:xfrm>
              <a:custGeom>
                <a:avLst/>
                <a:gdLst>
                  <a:gd name="T0" fmla="*/ 84 w 600"/>
                  <a:gd name="T1" fmla="*/ 38 h 379"/>
                  <a:gd name="T2" fmla="*/ 0 w 600"/>
                  <a:gd name="T3" fmla="*/ 66 h 379"/>
                  <a:gd name="T4" fmla="*/ 527 w 600"/>
                  <a:gd name="T5" fmla="*/ 329 h 379"/>
                  <a:gd name="T6" fmla="*/ 600 w 600"/>
                  <a:gd name="T7" fmla="*/ 379 h 379"/>
                  <a:gd name="T8" fmla="*/ 580 w 600"/>
                  <a:gd name="T9" fmla="*/ 289 h 379"/>
                  <a:gd name="T10" fmla="*/ 580 w 600"/>
                  <a:gd name="T11" fmla="*/ 289 h 379"/>
                  <a:gd name="T12" fmla="*/ 0 w 600"/>
                  <a:gd name="T13" fmla="*/ 0 h 379"/>
                  <a:gd name="T14" fmla="*/ 84 w 600"/>
                  <a:gd name="T15" fmla="*/ 38 h 3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0" h="379">
                    <a:moveTo>
                      <a:pt x="84" y="38"/>
                    </a:moveTo>
                    <a:cubicBezTo>
                      <a:pt x="0" y="66"/>
                      <a:pt x="0" y="66"/>
                      <a:pt x="0" y="66"/>
                    </a:cubicBezTo>
                    <a:cubicBezTo>
                      <a:pt x="215" y="66"/>
                      <a:pt x="406" y="169"/>
                      <a:pt x="527" y="329"/>
                    </a:cubicBezTo>
                    <a:cubicBezTo>
                      <a:pt x="600" y="379"/>
                      <a:pt x="600" y="379"/>
                      <a:pt x="600" y="379"/>
                    </a:cubicBezTo>
                    <a:cubicBezTo>
                      <a:pt x="580" y="289"/>
                      <a:pt x="580" y="289"/>
                      <a:pt x="580" y="289"/>
                    </a:cubicBezTo>
                    <a:cubicBezTo>
                      <a:pt x="580" y="289"/>
                      <a:pt x="580" y="289"/>
                      <a:pt x="580" y="289"/>
                    </a:cubicBezTo>
                    <a:cubicBezTo>
                      <a:pt x="447" y="114"/>
                      <a:pt x="237" y="0"/>
                      <a:pt x="0" y="0"/>
                    </a:cubicBezTo>
                    <a:lnTo>
                      <a:pt x="84" y="3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0">
                <a:extLst>
                  <a:ext uri="{FF2B5EF4-FFF2-40B4-BE49-F238E27FC236}">
                    <a16:creationId xmlns:a16="http://schemas.microsoft.com/office/drawing/2014/main" id="{56D9E14F-95B8-4851-A6DB-6BE05C100EA5}"/>
                  </a:ext>
                </a:extLst>
              </p:cNvPr>
              <p:cNvSpPr>
                <a:spLocks/>
              </p:cNvSpPr>
              <p:nvPr/>
            </p:nvSpPr>
            <p:spPr bwMode="auto">
              <a:xfrm>
                <a:off x="4560063" y="2319930"/>
                <a:ext cx="1524219" cy="945467"/>
              </a:xfrm>
              <a:custGeom>
                <a:avLst/>
                <a:gdLst>
                  <a:gd name="T0" fmla="*/ 75 w 629"/>
                  <a:gd name="T1" fmla="*/ 303 h 390"/>
                  <a:gd name="T2" fmla="*/ 57 w 629"/>
                  <a:gd name="T3" fmla="*/ 390 h 390"/>
                  <a:gd name="T4" fmla="*/ 549 w 629"/>
                  <a:gd name="T5" fmla="*/ 65 h 390"/>
                  <a:gd name="T6" fmla="*/ 629 w 629"/>
                  <a:gd name="T7" fmla="*/ 27 h 390"/>
                  <a:gd name="T8" fmla="*/ 541 w 629"/>
                  <a:gd name="T9" fmla="*/ 0 h 390"/>
                  <a:gd name="T10" fmla="*/ 541 w 629"/>
                  <a:gd name="T11" fmla="*/ 0 h 390"/>
                  <a:gd name="T12" fmla="*/ 0 w 629"/>
                  <a:gd name="T13" fmla="*/ 357 h 390"/>
                  <a:gd name="T14" fmla="*/ 75 w 629"/>
                  <a:gd name="T15" fmla="*/ 303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390">
                    <a:moveTo>
                      <a:pt x="75" y="303"/>
                    </a:moveTo>
                    <a:cubicBezTo>
                      <a:pt x="57" y="390"/>
                      <a:pt x="57" y="390"/>
                      <a:pt x="57" y="390"/>
                    </a:cubicBezTo>
                    <a:cubicBezTo>
                      <a:pt x="165" y="204"/>
                      <a:pt x="350" y="90"/>
                      <a:pt x="549" y="65"/>
                    </a:cubicBezTo>
                    <a:cubicBezTo>
                      <a:pt x="629" y="27"/>
                      <a:pt x="629" y="27"/>
                      <a:pt x="629" y="27"/>
                    </a:cubicBezTo>
                    <a:cubicBezTo>
                      <a:pt x="541" y="0"/>
                      <a:pt x="541" y="0"/>
                      <a:pt x="541" y="0"/>
                    </a:cubicBezTo>
                    <a:cubicBezTo>
                      <a:pt x="541" y="0"/>
                      <a:pt x="541" y="0"/>
                      <a:pt x="541" y="0"/>
                    </a:cubicBezTo>
                    <a:cubicBezTo>
                      <a:pt x="322" y="27"/>
                      <a:pt x="118" y="152"/>
                      <a:pt x="0" y="357"/>
                    </a:cubicBezTo>
                    <a:lnTo>
                      <a:pt x="75" y="30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1">
                <a:extLst>
                  <a:ext uri="{FF2B5EF4-FFF2-40B4-BE49-F238E27FC236}">
                    <a16:creationId xmlns:a16="http://schemas.microsoft.com/office/drawing/2014/main" id="{125A387D-CBFE-4A13-BEEB-4047CE1E49C7}"/>
                  </a:ext>
                </a:extLst>
              </p:cNvPr>
              <p:cNvSpPr>
                <a:spLocks/>
              </p:cNvSpPr>
              <p:nvPr/>
            </p:nvSpPr>
            <p:spPr bwMode="auto">
              <a:xfrm>
                <a:off x="4256859" y="3224423"/>
                <a:ext cx="441491" cy="1720893"/>
              </a:xfrm>
              <a:custGeom>
                <a:avLst/>
                <a:gdLst>
                  <a:gd name="T0" fmla="*/ 116 w 182"/>
                  <a:gd name="T1" fmla="*/ 618 h 710"/>
                  <a:gd name="T2" fmla="*/ 182 w 182"/>
                  <a:gd name="T3" fmla="*/ 677 h 710"/>
                  <a:gd name="T4" fmla="*/ 147 w 182"/>
                  <a:gd name="T5" fmla="*/ 89 h 710"/>
                  <a:gd name="T6" fmla="*/ 154 w 182"/>
                  <a:gd name="T7" fmla="*/ 0 h 710"/>
                  <a:gd name="T8" fmla="*/ 86 w 182"/>
                  <a:gd name="T9" fmla="*/ 63 h 710"/>
                  <a:gd name="T10" fmla="*/ 86 w 182"/>
                  <a:gd name="T11" fmla="*/ 63 h 710"/>
                  <a:gd name="T12" fmla="*/ 125 w 182"/>
                  <a:gd name="T13" fmla="*/ 710 h 710"/>
                  <a:gd name="T14" fmla="*/ 116 w 182"/>
                  <a:gd name="T15" fmla="*/ 618 h 7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710">
                    <a:moveTo>
                      <a:pt x="116" y="618"/>
                    </a:moveTo>
                    <a:cubicBezTo>
                      <a:pt x="182" y="677"/>
                      <a:pt x="182" y="677"/>
                      <a:pt x="182" y="677"/>
                    </a:cubicBezTo>
                    <a:cubicBezTo>
                      <a:pt x="75" y="491"/>
                      <a:pt x="69" y="273"/>
                      <a:pt x="147" y="89"/>
                    </a:cubicBezTo>
                    <a:cubicBezTo>
                      <a:pt x="154" y="0"/>
                      <a:pt x="154" y="0"/>
                      <a:pt x="154" y="0"/>
                    </a:cubicBezTo>
                    <a:cubicBezTo>
                      <a:pt x="86" y="63"/>
                      <a:pt x="86" y="63"/>
                      <a:pt x="86" y="63"/>
                    </a:cubicBezTo>
                    <a:cubicBezTo>
                      <a:pt x="86" y="63"/>
                      <a:pt x="86" y="63"/>
                      <a:pt x="86" y="63"/>
                    </a:cubicBezTo>
                    <a:cubicBezTo>
                      <a:pt x="0" y="266"/>
                      <a:pt x="7" y="505"/>
                      <a:pt x="125" y="710"/>
                    </a:cubicBezTo>
                    <a:lnTo>
                      <a:pt x="116" y="618"/>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2">
                <a:extLst>
                  <a:ext uri="{FF2B5EF4-FFF2-40B4-BE49-F238E27FC236}">
                    <a16:creationId xmlns:a16="http://schemas.microsoft.com/office/drawing/2014/main" id="{0A4FF086-CAE6-4E52-9C3F-1E49CADF0EFD}"/>
                  </a:ext>
                </a:extLst>
              </p:cNvPr>
              <p:cNvSpPr>
                <a:spLocks/>
              </p:cNvSpPr>
              <p:nvPr/>
            </p:nvSpPr>
            <p:spPr bwMode="auto">
              <a:xfrm>
                <a:off x="4789516" y="4307152"/>
                <a:ext cx="1294767" cy="1250721"/>
              </a:xfrm>
              <a:custGeom>
                <a:avLst/>
                <a:gdLst>
                  <a:gd name="T0" fmla="*/ 361 w 534"/>
                  <a:gd name="T1" fmla="*/ 0 h 516"/>
                  <a:gd name="T2" fmla="*/ 0 w 534"/>
                  <a:gd name="T3" fmla="*/ 208 h 516"/>
                  <a:gd name="T4" fmla="*/ 534 w 534"/>
                  <a:gd name="T5" fmla="*/ 516 h 516"/>
                  <a:gd name="T6" fmla="*/ 534 w 534"/>
                  <a:gd name="T7" fmla="*/ 100 h 516"/>
                  <a:gd name="T8" fmla="*/ 361 w 534"/>
                  <a:gd name="T9" fmla="*/ 0 h 516"/>
                </a:gdLst>
                <a:ahLst/>
                <a:cxnLst>
                  <a:cxn ang="0">
                    <a:pos x="T0" y="T1"/>
                  </a:cxn>
                  <a:cxn ang="0">
                    <a:pos x="T2" y="T3"/>
                  </a:cxn>
                  <a:cxn ang="0">
                    <a:pos x="T4" y="T5"/>
                  </a:cxn>
                  <a:cxn ang="0">
                    <a:pos x="T6" y="T7"/>
                  </a:cxn>
                  <a:cxn ang="0">
                    <a:pos x="T8" y="T9"/>
                  </a:cxn>
                </a:cxnLst>
                <a:rect l="0" t="0" r="r" b="b"/>
                <a:pathLst>
                  <a:path w="534" h="516">
                    <a:moveTo>
                      <a:pt x="361" y="0"/>
                    </a:moveTo>
                    <a:cubicBezTo>
                      <a:pt x="0" y="208"/>
                      <a:pt x="0" y="208"/>
                      <a:pt x="0" y="208"/>
                    </a:cubicBezTo>
                    <a:cubicBezTo>
                      <a:pt x="107" y="392"/>
                      <a:pt x="306" y="516"/>
                      <a:pt x="534" y="516"/>
                    </a:cubicBezTo>
                    <a:cubicBezTo>
                      <a:pt x="534" y="100"/>
                      <a:pt x="534" y="100"/>
                      <a:pt x="534" y="100"/>
                    </a:cubicBezTo>
                    <a:cubicBezTo>
                      <a:pt x="460" y="100"/>
                      <a:pt x="395" y="60"/>
                      <a:pt x="361" y="0"/>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3">
                <a:extLst>
                  <a:ext uri="{FF2B5EF4-FFF2-40B4-BE49-F238E27FC236}">
                    <a16:creationId xmlns:a16="http://schemas.microsoft.com/office/drawing/2014/main" id="{06F0E306-98FE-4CA6-9008-86ECA119116D}"/>
                  </a:ext>
                </a:extLst>
              </p:cNvPr>
              <p:cNvSpPr>
                <a:spLocks/>
              </p:cNvSpPr>
              <p:nvPr/>
            </p:nvSpPr>
            <p:spPr bwMode="auto">
              <a:xfrm>
                <a:off x="6084283" y="4307152"/>
                <a:ext cx="1291694" cy="1250721"/>
              </a:xfrm>
              <a:custGeom>
                <a:avLst/>
                <a:gdLst>
                  <a:gd name="T0" fmla="*/ 0 w 533"/>
                  <a:gd name="T1" fmla="*/ 100 h 516"/>
                  <a:gd name="T2" fmla="*/ 0 w 533"/>
                  <a:gd name="T3" fmla="*/ 516 h 516"/>
                  <a:gd name="T4" fmla="*/ 533 w 533"/>
                  <a:gd name="T5" fmla="*/ 208 h 516"/>
                  <a:gd name="T6" fmla="*/ 173 w 533"/>
                  <a:gd name="T7" fmla="*/ 0 h 516"/>
                  <a:gd name="T8" fmla="*/ 0 w 533"/>
                  <a:gd name="T9" fmla="*/ 100 h 516"/>
                </a:gdLst>
                <a:ahLst/>
                <a:cxnLst>
                  <a:cxn ang="0">
                    <a:pos x="T0" y="T1"/>
                  </a:cxn>
                  <a:cxn ang="0">
                    <a:pos x="T2" y="T3"/>
                  </a:cxn>
                  <a:cxn ang="0">
                    <a:pos x="T4" y="T5"/>
                  </a:cxn>
                  <a:cxn ang="0">
                    <a:pos x="T6" y="T7"/>
                  </a:cxn>
                  <a:cxn ang="0">
                    <a:pos x="T8" y="T9"/>
                  </a:cxn>
                </a:cxnLst>
                <a:rect l="0" t="0" r="r" b="b"/>
                <a:pathLst>
                  <a:path w="533" h="516">
                    <a:moveTo>
                      <a:pt x="0" y="100"/>
                    </a:moveTo>
                    <a:cubicBezTo>
                      <a:pt x="0" y="516"/>
                      <a:pt x="0" y="516"/>
                      <a:pt x="0" y="516"/>
                    </a:cubicBezTo>
                    <a:cubicBezTo>
                      <a:pt x="213" y="516"/>
                      <a:pt x="419" y="405"/>
                      <a:pt x="533" y="208"/>
                    </a:cubicBezTo>
                    <a:cubicBezTo>
                      <a:pt x="173" y="0"/>
                      <a:pt x="173" y="0"/>
                      <a:pt x="173" y="0"/>
                    </a:cubicBezTo>
                    <a:cubicBezTo>
                      <a:pt x="136" y="64"/>
                      <a:pt x="69" y="100"/>
                      <a:pt x="0" y="100"/>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4">
                <a:extLst>
                  <a:ext uri="{FF2B5EF4-FFF2-40B4-BE49-F238E27FC236}">
                    <a16:creationId xmlns:a16="http://schemas.microsoft.com/office/drawing/2014/main" id="{DC6EA8FD-0F5F-47E6-9E83-A1665E8E25F3}"/>
                  </a:ext>
                </a:extLst>
              </p:cNvPr>
              <p:cNvSpPr>
                <a:spLocks/>
              </p:cNvSpPr>
              <p:nvPr/>
            </p:nvSpPr>
            <p:spPr bwMode="auto">
              <a:xfrm>
                <a:off x="6503238" y="3318662"/>
                <a:ext cx="1148286" cy="1492464"/>
              </a:xfrm>
              <a:custGeom>
                <a:avLst/>
                <a:gdLst>
                  <a:gd name="T0" fmla="*/ 0 w 474"/>
                  <a:gd name="T1" fmla="*/ 408 h 616"/>
                  <a:gd name="T2" fmla="*/ 361 w 474"/>
                  <a:gd name="T3" fmla="*/ 616 h 616"/>
                  <a:gd name="T4" fmla="*/ 360 w 474"/>
                  <a:gd name="T5" fmla="*/ 0 h 616"/>
                  <a:gd name="T6" fmla="*/ 0 w 474"/>
                  <a:gd name="T7" fmla="*/ 208 h 616"/>
                  <a:gd name="T8" fmla="*/ 0 w 474"/>
                  <a:gd name="T9" fmla="*/ 408 h 616"/>
                </a:gdLst>
                <a:ahLst/>
                <a:cxnLst>
                  <a:cxn ang="0">
                    <a:pos x="T0" y="T1"/>
                  </a:cxn>
                  <a:cxn ang="0">
                    <a:pos x="T2" y="T3"/>
                  </a:cxn>
                  <a:cxn ang="0">
                    <a:pos x="T4" y="T5"/>
                  </a:cxn>
                  <a:cxn ang="0">
                    <a:pos x="T6" y="T7"/>
                  </a:cxn>
                  <a:cxn ang="0">
                    <a:pos x="T8" y="T9"/>
                  </a:cxn>
                </a:cxnLst>
                <a:rect l="0" t="0" r="r" b="b"/>
                <a:pathLst>
                  <a:path w="474" h="616">
                    <a:moveTo>
                      <a:pt x="0" y="408"/>
                    </a:moveTo>
                    <a:cubicBezTo>
                      <a:pt x="361" y="616"/>
                      <a:pt x="361" y="616"/>
                      <a:pt x="361" y="616"/>
                    </a:cubicBezTo>
                    <a:cubicBezTo>
                      <a:pt x="467" y="432"/>
                      <a:pt x="474" y="197"/>
                      <a:pt x="360" y="0"/>
                    </a:cubicBezTo>
                    <a:cubicBezTo>
                      <a:pt x="0" y="208"/>
                      <a:pt x="0" y="208"/>
                      <a:pt x="0" y="208"/>
                    </a:cubicBezTo>
                    <a:cubicBezTo>
                      <a:pt x="37" y="272"/>
                      <a:pt x="35" y="348"/>
                      <a:pt x="0" y="408"/>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5">
                <a:extLst>
                  <a:ext uri="{FF2B5EF4-FFF2-40B4-BE49-F238E27FC236}">
                    <a16:creationId xmlns:a16="http://schemas.microsoft.com/office/drawing/2014/main" id="{E1500FC7-8566-4EB5-B505-AE7888CC8FB8}"/>
                  </a:ext>
                </a:extLst>
              </p:cNvPr>
              <p:cNvSpPr>
                <a:spLocks/>
              </p:cNvSpPr>
              <p:nvPr/>
            </p:nvSpPr>
            <p:spPr bwMode="auto">
              <a:xfrm>
                <a:off x="6084283" y="2571917"/>
                <a:ext cx="1293742" cy="1250721"/>
              </a:xfrm>
              <a:custGeom>
                <a:avLst/>
                <a:gdLst>
                  <a:gd name="T0" fmla="*/ 173 w 534"/>
                  <a:gd name="T1" fmla="*/ 516 h 516"/>
                  <a:gd name="T2" fmla="*/ 534 w 534"/>
                  <a:gd name="T3" fmla="*/ 308 h 516"/>
                  <a:gd name="T4" fmla="*/ 0 w 534"/>
                  <a:gd name="T5" fmla="*/ 0 h 516"/>
                  <a:gd name="T6" fmla="*/ 0 w 534"/>
                  <a:gd name="T7" fmla="*/ 416 h 516"/>
                  <a:gd name="T8" fmla="*/ 173 w 534"/>
                  <a:gd name="T9" fmla="*/ 516 h 516"/>
                </a:gdLst>
                <a:ahLst/>
                <a:cxnLst>
                  <a:cxn ang="0">
                    <a:pos x="T0" y="T1"/>
                  </a:cxn>
                  <a:cxn ang="0">
                    <a:pos x="T2" y="T3"/>
                  </a:cxn>
                  <a:cxn ang="0">
                    <a:pos x="T4" y="T5"/>
                  </a:cxn>
                  <a:cxn ang="0">
                    <a:pos x="T6" y="T7"/>
                  </a:cxn>
                  <a:cxn ang="0">
                    <a:pos x="T8" y="T9"/>
                  </a:cxn>
                </a:cxnLst>
                <a:rect l="0" t="0" r="r" b="b"/>
                <a:pathLst>
                  <a:path w="534" h="516">
                    <a:moveTo>
                      <a:pt x="173" y="516"/>
                    </a:moveTo>
                    <a:cubicBezTo>
                      <a:pt x="534" y="308"/>
                      <a:pt x="534" y="308"/>
                      <a:pt x="534" y="308"/>
                    </a:cubicBezTo>
                    <a:cubicBezTo>
                      <a:pt x="427" y="124"/>
                      <a:pt x="228" y="0"/>
                      <a:pt x="0" y="0"/>
                    </a:cubicBezTo>
                    <a:cubicBezTo>
                      <a:pt x="0" y="416"/>
                      <a:pt x="0" y="416"/>
                      <a:pt x="0" y="416"/>
                    </a:cubicBezTo>
                    <a:cubicBezTo>
                      <a:pt x="74" y="416"/>
                      <a:pt x="139" y="456"/>
                      <a:pt x="173" y="516"/>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6">
                <a:extLst>
                  <a:ext uri="{FF2B5EF4-FFF2-40B4-BE49-F238E27FC236}">
                    <a16:creationId xmlns:a16="http://schemas.microsoft.com/office/drawing/2014/main" id="{9DF20F54-4984-45BE-B3B9-7998308832F6}"/>
                  </a:ext>
                </a:extLst>
              </p:cNvPr>
              <p:cNvSpPr>
                <a:spLocks/>
              </p:cNvSpPr>
              <p:nvPr/>
            </p:nvSpPr>
            <p:spPr bwMode="auto">
              <a:xfrm>
                <a:off x="4792589" y="2571917"/>
                <a:ext cx="1291694" cy="1250721"/>
              </a:xfrm>
              <a:custGeom>
                <a:avLst/>
                <a:gdLst>
                  <a:gd name="T0" fmla="*/ 533 w 533"/>
                  <a:gd name="T1" fmla="*/ 416 h 516"/>
                  <a:gd name="T2" fmla="*/ 533 w 533"/>
                  <a:gd name="T3" fmla="*/ 0 h 516"/>
                  <a:gd name="T4" fmla="*/ 0 w 533"/>
                  <a:gd name="T5" fmla="*/ 308 h 516"/>
                  <a:gd name="T6" fmla="*/ 360 w 533"/>
                  <a:gd name="T7" fmla="*/ 516 h 516"/>
                  <a:gd name="T8" fmla="*/ 533 w 533"/>
                  <a:gd name="T9" fmla="*/ 416 h 516"/>
                </a:gdLst>
                <a:ahLst/>
                <a:cxnLst>
                  <a:cxn ang="0">
                    <a:pos x="T0" y="T1"/>
                  </a:cxn>
                  <a:cxn ang="0">
                    <a:pos x="T2" y="T3"/>
                  </a:cxn>
                  <a:cxn ang="0">
                    <a:pos x="T4" y="T5"/>
                  </a:cxn>
                  <a:cxn ang="0">
                    <a:pos x="T6" y="T7"/>
                  </a:cxn>
                  <a:cxn ang="0">
                    <a:pos x="T8" y="T9"/>
                  </a:cxn>
                </a:cxnLst>
                <a:rect l="0" t="0" r="r" b="b"/>
                <a:pathLst>
                  <a:path w="533" h="516">
                    <a:moveTo>
                      <a:pt x="533" y="416"/>
                    </a:moveTo>
                    <a:cubicBezTo>
                      <a:pt x="533" y="0"/>
                      <a:pt x="533" y="0"/>
                      <a:pt x="533" y="0"/>
                    </a:cubicBezTo>
                    <a:cubicBezTo>
                      <a:pt x="320" y="0"/>
                      <a:pt x="114" y="111"/>
                      <a:pt x="0" y="308"/>
                    </a:cubicBezTo>
                    <a:cubicBezTo>
                      <a:pt x="360" y="516"/>
                      <a:pt x="360" y="516"/>
                      <a:pt x="360" y="516"/>
                    </a:cubicBezTo>
                    <a:cubicBezTo>
                      <a:pt x="397" y="452"/>
                      <a:pt x="464" y="416"/>
                      <a:pt x="533" y="416"/>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7">
                <a:extLst>
                  <a:ext uri="{FF2B5EF4-FFF2-40B4-BE49-F238E27FC236}">
                    <a16:creationId xmlns:a16="http://schemas.microsoft.com/office/drawing/2014/main" id="{FECB0D75-FA0F-44EF-947F-4CC776A19D48}"/>
                  </a:ext>
                </a:extLst>
              </p:cNvPr>
              <p:cNvSpPr>
                <a:spLocks/>
              </p:cNvSpPr>
              <p:nvPr/>
            </p:nvSpPr>
            <p:spPr bwMode="auto">
              <a:xfrm>
                <a:off x="4516017" y="3318662"/>
                <a:ext cx="1149310" cy="1492464"/>
              </a:xfrm>
              <a:custGeom>
                <a:avLst/>
                <a:gdLst>
                  <a:gd name="T0" fmla="*/ 474 w 474"/>
                  <a:gd name="T1" fmla="*/ 208 h 616"/>
                  <a:gd name="T2" fmla="*/ 113 w 474"/>
                  <a:gd name="T3" fmla="*/ 0 h 616"/>
                  <a:gd name="T4" fmla="*/ 114 w 474"/>
                  <a:gd name="T5" fmla="*/ 616 h 616"/>
                  <a:gd name="T6" fmla="*/ 474 w 474"/>
                  <a:gd name="T7" fmla="*/ 408 h 616"/>
                  <a:gd name="T8" fmla="*/ 474 w 474"/>
                  <a:gd name="T9" fmla="*/ 208 h 616"/>
                </a:gdLst>
                <a:ahLst/>
                <a:cxnLst>
                  <a:cxn ang="0">
                    <a:pos x="T0" y="T1"/>
                  </a:cxn>
                  <a:cxn ang="0">
                    <a:pos x="T2" y="T3"/>
                  </a:cxn>
                  <a:cxn ang="0">
                    <a:pos x="T4" y="T5"/>
                  </a:cxn>
                  <a:cxn ang="0">
                    <a:pos x="T6" y="T7"/>
                  </a:cxn>
                  <a:cxn ang="0">
                    <a:pos x="T8" y="T9"/>
                  </a:cxn>
                </a:cxnLst>
                <a:rect l="0" t="0" r="r" b="b"/>
                <a:pathLst>
                  <a:path w="474" h="616">
                    <a:moveTo>
                      <a:pt x="474" y="208"/>
                    </a:moveTo>
                    <a:cubicBezTo>
                      <a:pt x="113" y="0"/>
                      <a:pt x="113" y="0"/>
                      <a:pt x="113" y="0"/>
                    </a:cubicBezTo>
                    <a:cubicBezTo>
                      <a:pt x="7" y="184"/>
                      <a:pt x="0" y="419"/>
                      <a:pt x="114" y="616"/>
                    </a:cubicBezTo>
                    <a:cubicBezTo>
                      <a:pt x="474" y="408"/>
                      <a:pt x="474" y="408"/>
                      <a:pt x="474" y="408"/>
                    </a:cubicBezTo>
                    <a:cubicBezTo>
                      <a:pt x="437" y="344"/>
                      <a:pt x="439" y="268"/>
                      <a:pt x="474" y="208"/>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8" name="Oval 17">
              <a:extLst>
                <a:ext uri="{FF2B5EF4-FFF2-40B4-BE49-F238E27FC236}">
                  <a16:creationId xmlns:a16="http://schemas.microsoft.com/office/drawing/2014/main" id="{76E4CBF8-B1B9-4974-8D62-8F380A9B4DD3}"/>
                </a:ext>
              </a:extLst>
            </p:cNvPr>
            <p:cNvSpPr/>
            <p:nvPr/>
          </p:nvSpPr>
          <p:spPr>
            <a:xfrm>
              <a:off x="3639793" y="1761067"/>
              <a:ext cx="801704" cy="801704"/>
            </a:xfrm>
            <a:prstGeom prst="ellipse">
              <a:avLst/>
            </a:prstGeom>
            <a:solidFill>
              <a:schemeClr val="accent1"/>
            </a:solidFill>
            <a:ln>
              <a:noFill/>
            </a:ln>
            <a:effectLst>
              <a:outerShdw blurRad="2032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44D45368-CDA0-49BB-8572-F27B05C362FB}"/>
                </a:ext>
              </a:extLst>
            </p:cNvPr>
            <p:cNvSpPr/>
            <p:nvPr/>
          </p:nvSpPr>
          <p:spPr>
            <a:xfrm>
              <a:off x="7892449" y="1713751"/>
              <a:ext cx="801704" cy="801704"/>
            </a:xfrm>
            <a:prstGeom prst="ellipse">
              <a:avLst/>
            </a:prstGeom>
            <a:solidFill>
              <a:schemeClr val="accent4"/>
            </a:solidFill>
            <a:ln>
              <a:noFill/>
            </a:ln>
            <a:effectLst>
              <a:outerShdw blurRad="2032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AB7E2E02-CD59-44B2-9209-D7602BB1C491}"/>
                </a:ext>
              </a:extLst>
            </p:cNvPr>
            <p:cNvSpPr/>
            <p:nvPr/>
          </p:nvSpPr>
          <p:spPr>
            <a:xfrm>
              <a:off x="3043973" y="3395275"/>
              <a:ext cx="801704" cy="801704"/>
            </a:xfrm>
            <a:prstGeom prst="ellipse">
              <a:avLst/>
            </a:prstGeom>
            <a:solidFill>
              <a:schemeClr val="accent2"/>
            </a:solidFill>
            <a:ln>
              <a:noFill/>
            </a:ln>
            <a:effectLst>
              <a:outerShdw blurRad="2032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BE1C3CB6-8917-430A-A958-A248B110022B}"/>
                </a:ext>
              </a:extLst>
            </p:cNvPr>
            <p:cNvSpPr/>
            <p:nvPr/>
          </p:nvSpPr>
          <p:spPr>
            <a:xfrm>
              <a:off x="7892449" y="4976282"/>
              <a:ext cx="801704" cy="801704"/>
            </a:xfrm>
            <a:prstGeom prst="ellipse">
              <a:avLst/>
            </a:prstGeom>
            <a:solidFill>
              <a:schemeClr val="accent6"/>
            </a:solidFill>
            <a:ln>
              <a:noFill/>
            </a:ln>
            <a:effectLst>
              <a:outerShdw blurRad="2032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131A4081-3A52-4C47-AB62-F125BC5E3A3A}"/>
                </a:ext>
              </a:extLst>
            </p:cNvPr>
            <p:cNvSpPr/>
            <p:nvPr/>
          </p:nvSpPr>
          <p:spPr>
            <a:xfrm>
              <a:off x="3639793" y="5029484"/>
              <a:ext cx="801704" cy="801704"/>
            </a:xfrm>
            <a:prstGeom prst="ellipse">
              <a:avLst/>
            </a:prstGeom>
            <a:solidFill>
              <a:schemeClr val="accent3"/>
            </a:solidFill>
            <a:ln>
              <a:noFill/>
            </a:ln>
            <a:effectLst>
              <a:outerShdw blurRad="2032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F99DF04B-709F-4906-9B58-2FDBBA958DBB}"/>
                </a:ext>
              </a:extLst>
            </p:cNvPr>
            <p:cNvSpPr/>
            <p:nvPr/>
          </p:nvSpPr>
          <p:spPr>
            <a:xfrm>
              <a:off x="8454563" y="3345016"/>
              <a:ext cx="801704" cy="801704"/>
            </a:xfrm>
            <a:prstGeom prst="ellipse">
              <a:avLst/>
            </a:prstGeom>
            <a:solidFill>
              <a:schemeClr val="accent5"/>
            </a:solidFill>
            <a:ln>
              <a:noFill/>
            </a:ln>
            <a:effectLst>
              <a:outerShdw blurRad="2032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55E66504-DAA2-4CEE-8F99-8D1D40AF7C28}"/>
              </a:ext>
            </a:extLst>
          </p:cNvPr>
          <p:cNvGrpSpPr/>
          <p:nvPr/>
        </p:nvGrpSpPr>
        <p:grpSpPr>
          <a:xfrm>
            <a:off x="3793427" y="759724"/>
            <a:ext cx="4605145" cy="1262713"/>
            <a:chOff x="798384" y="1095456"/>
            <a:chExt cx="4605145" cy="1262713"/>
          </a:xfrm>
        </p:grpSpPr>
        <p:sp>
          <p:nvSpPr>
            <p:cNvPr id="28" name="TextBox 27">
              <a:extLst>
                <a:ext uri="{FF2B5EF4-FFF2-40B4-BE49-F238E27FC236}">
                  <a16:creationId xmlns:a16="http://schemas.microsoft.com/office/drawing/2014/main" id="{14859DE5-D25D-4A4C-A90D-FDCBD4B86092}"/>
                </a:ext>
              </a:extLst>
            </p:cNvPr>
            <p:cNvSpPr txBox="1"/>
            <p:nvPr/>
          </p:nvSpPr>
          <p:spPr>
            <a:xfrm>
              <a:off x="798384" y="1233956"/>
              <a:ext cx="4605145" cy="769441"/>
            </a:xfrm>
            <a:prstGeom prst="rect">
              <a:avLst/>
            </a:prstGeom>
            <a:noFill/>
          </p:spPr>
          <p:txBody>
            <a:bodyPr wrap="square" rtlCol="0">
              <a:spAutoFit/>
            </a:bodyPr>
            <a:lstStyle/>
            <a:p>
              <a:pPr algn="ctr"/>
              <a:r>
                <a:rPr lang="en-US" sz="4400" b="1" dirty="0">
                  <a:latin typeface="+mj-lt"/>
                  <a:ea typeface="Roboto" panose="02000000000000000000" pitchFamily="2" charset="0"/>
                  <a:cs typeface="Lato" panose="020F0502020204030203" pitchFamily="34" charset="0"/>
                </a:rPr>
                <a:t>Our Infographic</a:t>
              </a:r>
            </a:p>
          </p:txBody>
        </p:sp>
        <p:sp>
          <p:nvSpPr>
            <p:cNvPr id="29" name="TextBox 28">
              <a:extLst>
                <a:ext uri="{FF2B5EF4-FFF2-40B4-BE49-F238E27FC236}">
                  <a16:creationId xmlns:a16="http://schemas.microsoft.com/office/drawing/2014/main" id="{43191CFC-9458-4BC6-AD8B-942ED98AEB0B}"/>
                </a:ext>
              </a:extLst>
            </p:cNvPr>
            <p:cNvSpPr txBox="1"/>
            <p:nvPr/>
          </p:nvSpPr>
          <p:spPr>
            <a:xfrm>
              <a:off x="1204256" y="1773394"/>
              <a:ext cx="3793400" cy="584775"/>
            </a:xfrm>
            <a:prstGeom prst="rect">
              <a:avLst/>
            </a:prstGeom>
            <a:noFill/>
          </p:spPr>
          <p:txBody>
            <a:bodyPr wrap="square" rtlCol="0">
              <a:spAutoFit/>
            </a:bodyPr>
            <a:lstStyle/>
            <a:p>
              <a:pPr algn="ctr"/>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30" name="TextBox 29">
              <a:extLst>
                <a:ext uri="{FF2B5EF4-FFF2-40B4-BE49-F238E27FC236}">
                  <a16:creationId xmlns:a16="http://schemas.microsoft.com/office/drawing/2014/main" id="{2E75BE86-C010-4202-AAA4-F2E3DC8B0311}"/>
                </a:ext>
              </a:extLst>
            </p:cNvPr>
            <p:cNvSpPr txBox="1"/>
            <p:nvPr/>
          </p:nvSpPr>
          <p:spPr>
            <a:xfrm>
              <a:off x="1991610" y="1095456"/>
              <a:ext cx="2218692" cy="276999"/>
            </a:xfrm>
            <a:prstGeom prst="rect">
              <a:avLst/>
            </a:prstGeom>
            <a:noFill/>
          </p:spPr>
          <p:txBody>
            <a:bodyPr wrap="square" rtlCol="0">
              <a:spAutoFit/>
            </a:bodyPr>
            <a:lstStyle/>
            <a:p>
              <a:pPr algn="ctr"/>
              <a:r>
                <a:rPr lang="en-US" sz="1200" dirty="0">
                  <a:latin typeface="+mj-lt"/>
                  <a:ea typeface="Lato" panose="020F0502020204030203" pitchFamily="34" charset="0"/>
                  <a:cs typeface="Lato" panose="020F0502020204030203" pitchFamily="34" charset="0"/>
                </a:rPr>
                <a:t>WRITE SOMETHING HERE</a:t>
              </a:r>
            </a:p>
          </p:txBody>
        </p:sp>
      </p:grpSp>
      <p:sp>
        <p:nvSpPr>
          <p:cNvPr id="31" name="TextBox 30">
            <a:extLst>
              <a:ext uri="{FF2B5EF4-FFF2-40B4-BE49-F238E27FC236}">
                <a16:creationId xmlns:a16="http://schemas.microsoft.com/office/drawing/2014/main" id="{5362736E-5658-4908-9774-554CCC9349DE}"/>
              </a:ext>
            </a:extLst>
          </p:cNvPr>
          <p:cNvSpPr txBox="1"/>
          <p:nvPr/>
        </p:nvSpPr>
        <p:spPr>
          <a:xfrm>
            <a:off x="8908405" y="2079672"/>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WRITE SOMETHING HERE</a:t>
            </a:r>
          </a:p>
        </p:txBody>
      </p:sp>
      <p:sp>
        <p:nvSpPr>
          <p:cNvPr id="32" name="TextBox 31">
            <a:extLst>
              <a:ext uri="{FF2B5EF4-FFF2-40B4-BE49-F238E27FC236}">
                <a16:creationId xmlns:a16="http://schemas.microsoft.com/office/drawing/2014/main" id="{BBE3FC7C-5EED-4A37-A481-B55A3C5743EB}"/>
              </a:ext>
            </a:extLst>
          </p:cNvPr>
          <p:cNvSpPr txBox="1"/>
          <p:nvPr/>
        </p:nvSpPr>
        <p:spPr>
          <a:xfrm>
            <a:off x="8908405" y="2268377"/>
            <a:ext cx="2559695"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33" name="TextBox 32">
            <a:extLst>
              <a:ext uri="{FF2B5EF4-FFF2-40B4-BE49-F238E27FC236}">
                <a16:creationId xmlns:a16="http://schemas.microsoft.com/office/drawing/2014/main" id="{7DFD1F53-4858-46CC-AEDA-9D5AE74C6939}"/>
              </a:ext>
            </a:extLst>
          </p:cNvPr>
          <p:cNvSpPr txBox="1"/>
          <p:nvPr/>
        </p:nvSpPr>
        <p:spPr>
          <a:xfrm>
            <a:off x="9364033" y="3674391"/>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WRITE SOMETHING HERE</a:t>
            </a:r>
          </a:p>
        </p:txBody>
      </p:sp>
      <p:sp>
        <p:nvSpPr>
          <p:cNvPr id="34" name="TextBox 33">
            <a:extLst>
              <a:ext uri="{FF2B5EF4-FFF2-40B4-BE49-F238E27FC236}">
                <a16:creationId xmlns:a16="http://schemas.microsoft.com/office/drawing/2014/main" id="{3287BF63-405A-4532-862B-753A2E885064}"/>
              </a:ext>
            </a:extLst>
          </p:cNvPr>
          <p:cNvSpPr txBox="1"/>
          <p:nvPr/>
        </p:nvSpPr>
        <p:spPr>
          <a:xfrm>
            <a:off x="9364034" y="3861903"/>
            <a:ext cx="2218692"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a:t>
            </a:r>
            <a:r>
              <a:rPr lang="en-US" sz="1200" dirty="0">
                <a:ea typeface="Lato" panose="020F0502020204030203" pitchFamily="34" charset="0"/>
                <a:cs typeface="Lato" panose="020F0502020204030203" pitchFamily="34" charset="0"/>
              </a:rPr>
              <a:t>.</a:t>
            </a:r>
          </a:p>
        </p:txBody>
      </p:sp>
      <p:sp>
        <p:nvSpPr>
          <p:cNvPr id="35" name="TextBox 34">
            <a:extLst>
              <a:ext uri="{FF2B5EF4-FFF2-40B4-BE49-F238E27FC236}">
                <a16:creationId xmlns:a16="http://schemas.microsoft.com/office/drawing/2014/main" id="{97BF7F22-62AD-41B9-98B4-155A3AA8B071}"/>
              </a:ext>
            </a:extLst>
          </p:cNvPr>
          <p:cNvSpPr txBox="1"/>
          <p:nvPr/>
        </p:nvSpPr>
        <p:spPr>
          <a:xfrm>
            <a:off x="8908405" y="5344270"/>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WRITE SOMETHING HERE</a:t>
            </a:r>
          </a:p>
        </p:txBody>
      </p:sp>
      <p:sp>
        <p:nvSpPr>
          <p:cNvPr id="36" name="TextBox 35">
            <a:extLst>
              <a:ext uri="{FF2B5EF4-FFF2-40B4-BE49-F238E27FC236}">
                <a16:creationId xmlns:a16="http://schemas.microsoft.com/office/drawing/2014/main" id="{B7045CA2-CA35-498E-BEDA-FE5CCA115648}"/>
              </a:ext>
            </a:extLst>
          </p:cNvPr>
          <p:cNvSpPr txBox="1"/>
          <p:nvPr/>
        </p:nvSpPr>
        <p:spPr>
          <a:xfrm>
            <a:off x="8908405" y="5546109"/>
            <a:ext cx="2559695"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39" name="TextBox 38">
            <a:extLst>
              <a:ext uri="{FF2B5EF4-FFF2-40B4-BE49-F238E27FC236}">
                <a16:creationId xmlns:a16="http://schemas.microsoft.com/office/drawing/2014/main" id="{D00C1640-B909-4D51-B2C5-377D01A1E2FF}"/>
              </a:ext>
            </a:extLst>
          </p:cNvPr>
          <p:cNvSpPr txBox="1"/>
          <p:nvPr/>
        </p:nvSpPr>
        <p:spPr>
          <a:xfrm>
            <a:off x="572484" y="3812890"/>
            <a:ext cx="2218692" cy="276999"/>
          </a:xfrm>
          <a:prstGeom prst="rect">
            <a:avLst/>
          </a:prstGeom>
          <a:noFill/>
        </p:spPr>
        <p:txBody>
          <a:bodyPr wrap="square" rtlCol="0">
            <a:spAutoFit/>
          </a:bodyPr>
          <a:lstStyle/>
          <a:p>
            <a:pPr algn="r"/>
            <a:r>
              <a:rPr lang="en-US" sz="1200" b="1" dirty="0">
                <a:latin typeface="+mj-lt"/>
                <a:ea typeface="Lato" panose="020F0502020204030203" pitchFamily="34" charset="0"/>
                <a:cs typeface="Lato" panose="020F0502020204030203" pitchFamily="34" charset="0"/>
              </a:rPr>
              <a:t>WRITE SOMETHING HERE</a:t>
            </a:r>
          </a:p>
        </p:txBody>
      </p:sp>
      <p:sp>
        <p:nvSpPr>
          <p:cNvPr id="40" name="TextBox 39">
            <a:extLst>
              <a:ext uri="{FF2B5EF4-FFF2-40B4-BE49-F238E27FC236}">
                <a16:creationId xmlns:a16="http://schemas.microsoft.com/office/drawing/2014/main" id="{358ED2E2-3C8F-44C8-80A7-03FE980ABA7C}"/>
              </a:ext>
            </a:extLst>
          </p:cNvPr>
          <p:cNvSpPr txBox="1"/>
          <p:nvPr/>
        </p:nvSpPr>
        <p:spPr>
          <a:xfrm>
            <a:off x="572485" y="4058150"/>
            <a:ext cx="2218692" cy="886846"/>
          </a:xfrm>
          <a:prstGeom prst="rect">
            <a:avLst/>
          </a:prstGeom>
          <a:noFill/>
        </p:spPr>
        <p:txBody>
          <a:bodyPr wrap="square" rtlCol="0">
            <a:spAutoFit/>
          </a:bodyPr>
          <a:lstStyle/>
          <a:p>
            <a:pPr algn="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a:t>
            </a:r>
            <a:r>
              <a:rPr lang="en-US" sz="1200" dirty="0">
                <a:ea typeface="Lato" panose="020F0502020204030203" pitchFamily="34" charset="0"/>
                <a:cs typeface="Lato" panose="020F0502020204030203" pitchFamily="34" charset="0"/>
              </a:rPr>
              <a:t>.</a:t>
            </a:r>
          </a:p>
        </p:txBody>
      </p:sp>
      <p:sp>
        <p:nvSpPr>
          <p:cNvPr id="41" name="TextBox 40">
            <a:extLst>
              <a:ext uri="{FF2B5EF4-FFF2-40B4-BE49-F238E27FC236}">
                <a16:creationId xmlns:a16="http://schemas.microsoft.com/office/drawing/2014/main" id="{7778A22F-B420-40F8-AA7D-A45193F2B8C6}"/>
              </a:ext>
            </a:extLst>
          </p:cNvPr>
          <p:cNvSpPr txBox="1"/>
          <p:nvPr/>
        </p:nvSpPr>
        <p:spPr>
          <a:xfrm>
            <a:off x="1064903" y="2115920"/>
            <a:ext cx="2218692" cy="276999"/>
          </a:xfrm>
          <a:prstGeom prst="rect">
            <a:avLst/>
          </a:prstGeom>
          <a:noFill/>
        </p:spPr>
        <p:txBody>
          <a:bodyPr wrap="square" rtlCol="0">
            <a:spAutoFit/>
          </a:bodyPr>
          <a:lstStyle/>
          <a:p>
            <a:pPr algn="r"/>
            <a:r>
              <a:rPr lang="en-US" sz="1200" b="1" dirty="0">
                <a:latin typeface="+mj-lt"/>
                <a:ea typeface="Lato" panose="020F0502020204030203" pitchFamily="34" charset="0"/>
                <a:cs typeface="Lato" panose="020F0502020204030203" pitchFamily="34" charset="0"/>
              </a:rPr>
              <a:t>WRITE SOMETHING HERE</a:t>
            </a:r>
          </a:p>
        </p:txBody>
      </p:sp>
      <p:sp>
        <p:nvSpPr>
          <p:cNvPr id="42" name="TextBox 41">
            <a:extLst>
              <a:ext uri="{FF2B5EF4-FFF2-40B4-BE49-F238E27FC236}">
                <a16:creationId xmlns:a16="http://schemas.microsoft.com/office/drawing/2014/main" id="{FD620CE8-8A63-4BFF-B21D-CADCAFA4B3F7}"/>
              </a:ext>
            </a:extLst>
          </p:cNvPr>
          <p:cNvSpPr txBox="1"/>
          <p:nvPr/>
        </p:nvSpPr>
        <p:spPr>
          <a:xfrm>
            <a:off x="838200" y="2361180"/>
            <a:ext cx="2445396" cy="886846"/>
          </a:xfrm>
          <a:prstGeom prst="rect">
            <a:avLst/>
          </a:prstGeom>
          <a:noFill/>
        </p:spPr>
        <p:txBody>
          <a:bodyPr wrap="square" rtlCol="0">
            <a:spAutoFit/>
          </a:bodyPr>
          <a:lstStyle/>
          <a:p>
            <a:pPr algn="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a:t>
            </a:r>
            <a:r>
              <a:rPr lang="en-US" sz="1200" dirty="0">
                <a:ea typeface="Lato" panose="020F0502020204030203" pitchFamily="34" charset="0"/>
                <a:cs typeface="Lato" panose="020F0502020204030203" pitchFamily="34" charset="0"/>
              </a:rPr>
              <a:t>.</a:t>
            </a:r>
          </a:p>
        </p:txBody>
      </p:sp>
      <p:sp>
        <p:nvSpPr>
          <p:cNvPr id="43" name="TextBox 42">
            <a:extLst>
              <a:ext uri="{FF2B5EF4-FFF2-40B4-BE49-F238E27FC236}">
                <a16:creationId xmlns:a16="http://schemas.microsoft.com/office/drawing/2014/main" id="{F53DC28F-F35C-41A2-B74E-71B3D930323A}"/>
              </a:ext>
            </a:extLst>
          </p:cNvPr>
          <p:cNvSpPr txBox="1"/>
          <p:nvPr/>
        </p:nvSpPr>
        <p:spPr>
          <a:xfrm>
            <a:off x="1177850" y="5344270"/>
            <a:ext cx="2218692" cy="276999"/>
          </a:xfrm>
          <a:prstGeom prst="rect">
            <a:avLst/>
          </a:prstGeom>
          <a:noFill/>
        </p:spPr>
        <p:txBody>
          <a:bodyPr wrap="square" rtlCol="0">
            <a:spAutoFit/>
          </a:bodyPr>
          <a:lstStyle/>
          <a:p>
            <a:pPr algn="r"/>
            <a:r>
              <a:rPr lang="en-US" sz="1200" b="1" dirty="0">
                <a:latin typeface="+mj-lt"/>
                <a:ea typeface="Lato" panose="020F0502020204030203" pitchFamily="34" charset="0"/>
                <a:cs typeface="Lato" panose="020F0502020204030203" pitchFamily="34" charset="0"/>
              </a:rPr>
              <a:t>WRITE SOMETHING HERE</a:t>
            </a:r>
          </a:p>
        </p:txBody>
      </p:sp>
      <p:sp>
        <p:nvSpPr>
          <p:cNvPr id="44" name="TextBox 43">
            <a:extLst>
              <a:ext uri="{FF2B5EF4-FFF2-40B4-BE49-F238E27FC236}">
                <a16:creationId xmlns:a16="http://schemas.microsoft.com/office/drawing/2014/main" id="{4507F53B-D9D9-4ED3-9159-A0F90E4FFE7F}"/>
              </a:ext>
            </a:extLst>
          </p:cNvPr>
          <p:cNvSpPr txBox="1"/>
          <p:nvPr/>
        </p:nvSpPr>
        <p:spPr>
          <a:xfrm>
            <a:off x="951147" y="5576395"/>
            <a:ext cx="2445396" cy="609847"/>
          </a:xfrm>
          <a:prstGeom prst="rect">
            <a:avLst/>
          </a:prstGeom>
          <a:noFill/>
        </p:spPr>
        <p:txBody>
          <a:bodyPr wrap="square" rtlCol="0">
            <a:spAutoFit/>
          </a:bodyPr>
          <a:lstStyle/>
          <a:p>
            <a:pPr algn="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45" name="Freeform 171">
            <a:extLst>
              <a:ext uri="{FF2B5EF4-FFF2-40B4-BE49-F238E27FC236}">
                <a16:creationId xmlns:a16="http://schemas.microsoft.com/office/drawing/2014/main" id="{92C2BCF3-5829-4CA5-BC06-6FD03C56A064}"/>
              </a:ext>
            </a:extLst>
          </p:cNvPr>
          <p:cNvSpPr>
            <a:spLocks noChangeArrowheads="1"/>
          </p:cNvSpPr>
          <p:nvPr/>
        </p:nvSpPr>
        <p:spPr bwMode="auto">
          <a:xfrm>
            <a:off x="5020322" y="4080599"/>
            <a:ext cx="381580" cy="381580"/>
          </a:xfrm>
          <a:custGeom>
            <a:avLst/>
            <a:gdLst>
              <a:gd name="T0" fmla="*/ 106062 w 589"/>
              <a:gd name="T1" fmla="*/ 69145 h 590"/>
              <a:gd name="T2" fmla="*/ 106062 w 589"/>
              <a:gd name="T3" fmla="*/ 137930 h 590"/>
              <a:gd name="T4" fmla="*/ 106062 w 589"/>
              <a:gd name="T5" fmla="*/ 69145 h 590"/>
              <a:gd name="T6" fmla="*/ 106062 w 589"/>
              <a:gd name="T7" fmla="*/ 127486 h 590"/>
              <a:gd name="T8" fmla="*/ 106062 w 589"/>
              <a:gd name="T9" fmla="*/ 84991 h 590"/>
              <a:gd name="T10" fmla="*/ 106062 w 589"/>
              <a:gd name="T11" fmla="*/ 127486 h 590"/>
              <a:gd name="T12" fmla="*/ 207074 w 589"/>
              <a:gd name="T13" fmla="*/ 127486 h 590"/>
              <a:gd name="T14" fmla="*/ 190840 w 589"/>
              <a:gd name="T15" fmla="*/ 106239 h 590"/>
              <a:gd name="T16" fmla="*/ 207074 w 589"/>
              <a:gd name="T17" fmla="*/ 79589 h 590"/>
              <a:gd name="T18" fmla="*/ 196251 w 589"/>
              <a:gd name="T19" fmla="*/ 37454 h 590"/>
              <a:gd name="T20" fmla="*/ 159093 w 589"/>
              <a:gd name="T21" fmla="*/ 42495 h 590"/>
              <a:gd name="T22" fmla="*/ 132397 w 589"/>
              <a:gd name="T23" fmla="*/ 10804 h 590"/>
              <a:gd name="T24" fmla="*/ 90189 w 589"/>
              <a:gd name="T25" fmla="*/ 0 h 590"/>
              <a:gd name="T26" fmla="*/ 79366 w 589"/>
              <a:gd name="T27" fmla="*/ 26650 h 590"/>
              <a:gd name="T28" fmla="*/ 37158 w 589"/>
              <a:gd name="T29" fmla="*/ 32052 h 590"/>
              <a:gd name="T30" fmla="*/ 0 w 589"/>
              <a:gd name="T31" fmla="*/ 58701 h 590"/>
              <a:gd name="T32" fmla="*/ 20924 w 589"/>
              <a:gd name="T33" fmla="*/ 90393 h 590"/>
              <a:gd name="T34" fmla="*/ 20924 w 589"/>
              <a:gd name="T35" fmla="*/ 122084 h 590"/>
              <a:gd name="T36" fmla="*/ 0 w 589"/>
              <a:gd name="T37" fmla="*/ 148734 h 590"/>
              <a:gd name="T38" fmla="*/ 37158 w 589"/>
              <a:gd name="T39" fmla="*/ 180425 h 590"/>
              <a:gd name="T40" fmla="*/ 79366 w 589"/>
              <a:gd name="T41" fmla="*/ 185827 h 590"/>
              <a:gd name="T42" fmla="*/ 90189 w 589"/>
              <a:gd name="T43" fmla="*/ 212117 h 590"/>
              <a:gd name="T44" fmla="*/ 132397 w 589"/>
              <a:gd name="T45" fmla="*/ 196271 h 590"/>
              <a:gd name="T46" fmla="*/ 159093 w 589"/>
              <a:gd name="T47" fmla="*/ 169982 h 590"/>
              <a:gd name="T48" fmla="*/ 196251 w 589"/>
              <a:gd name="T49" fmla="*/ 175023 h 590"/>
              <a:gd name="T50" fmla="*/ 207074 w 589"/>
              <a:gd name="T51" fmla="*/ 127486 h 590"/>
              <a:gd name="T52" fmla="*/ 196251 w 589"/>
              <a:gd name="T53" fmla="*/ 148734 h 590"/>
              <a:gd name="T54" fmla="*/ 180378 w 589"/>
              <a:gd name="T55" fmla="*/ 164580 h 590"/>
              <a:gd name="T56" fmla="*/ 121935 w 589"/>
              <a:gd name="T57" fmla="*/ 175023 h 590"/>
              <a:gd name="T58" fmla="*/ 111473 w 589"/>
              <a:gd name="T59" fmla="*/ 196271 h 590"/>
              <a:gd name="T60" fmla="*/ 90189 w 589"/>
              <a:gd name="T61" fmla="*/ 190869 h 590"/>
              <a:gd name="T62" fmla="*/ 53031 w 589"/>
              <a:gd name="T63" fmla="*/ 153776 h 590"/>
              <a:gd name="T64" fmla="*/ 26335 w 589"/>
              <a:gd name="T65" fmla="*/ 159178 h 590"/>
              <a:gd name="T66" fmla="*/ 20924 w 589"/>
              <a:gd name="T67" fmla="*/ 137930 h 590"/>
              <a:gd name="T68" fmla="*/ 37158 w 589"/>
              <a:gd name="T69" fmla="*/ 106239 h 590"/>
              <a:gd name="T70" fmla="*/ 20924 w 589"/>
              <a:gd name="T71" fmla="*/ 69145 h 590"/>
              <a:gd name="T72" fmla="*/ 26335 w 589"/>
              <a:gd name="T73" fmla="*/ 47897 h 590"/>
              <a:gd name="T74" fmla="*/ 53031 w 589"/>
              <a:gd name="T75" fmla="*/ 58701 h 590"/>
              <a:gd name="T76" fmla="*/ 90189 w 589"/>
              <a:gd name="T77" fmla="*/ 21248 h 590"/>
              <a:gd name="T78" fmla="*/ 111473 w 589"/>
              <a:gd name="T79" fmla="*/ 10804 h 590"/>
              <a:gd name="T80" fmla="*/ 121935 w 589"/>
              <a:gd name="T81" fmla="*/ 37454 h 590"/>
              <a:gd name="T82" fmla="*/ 180378 w 589"/>
              <a:gd name="T83" fmla="*/ 47897 h 590"/>
              <a:gd name="T84" fmla="*/ 196251 w 589"/>
              <a:gd name="T85" fmla="*/ 58701 h 590"/>
              <a:gd name="T86" fmla="*/ 174966 w 589"/>
              <a:gd name="T87" fmla="*/ 79589 h 590"/>
              <a:gd name="T88" fmla="*/ 174966 w 589"/>
              <a:gd name="T89" fmla="*/ 127486 h 590"/>
              <a:gd name="T90" fmla="*/ 196251 w 589"/>
              <a:gd name="T91" fmla="*/ 148734 h 5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9" h="590">
                <a:moveTo>
                  <a:pt x="294" y="192"/>
                </a:moveTo>
                <a:lnTo>
                  <a:pt x="294" y="192"/>
                </a:lnTo>
                <a:cubicBezTo>
                  <a:pt x="235" y="192"/>
                  <a:pt x="191" y="236"/>
                  <a:pt x="191" y="295"/>
                </a:cubicBezTo>
                <a:cubicBezTo>
                  <a:pt x="191" y="339"/>
                  <a:pt x="235" y="383"/>
                  <a:pt x="294" y="383"/>
                </a:cubicBezTo>
                <a:cubicBezTo>
                  <a:pt x="353" y="383"/>
                  <a:pt x="397" y="339"/>
                  <a:pt x="397" y="295"/>
                </a:cubicBezTo>
                <a:cubicBezTo>
                  <a:pt x="397" y="236"/>
                  <a:pt x="353" y="192"/>
                  <a:pt x="294" y="192"/>
                </a:cubicBezTo>
                <a:close/>
                <a:moveTo>
                  <a:pt x="294" y="354"/>
                </a:moveTo>
                <a:lnTo>
                  <a:pt x="294" y="354"/>
                </a:lnTo>
                <a:cubicBezTo>
                  <a:pt x="265" y="354"/>
                  <a:pt x="235" y="324"/>
                  <a:pt x="235" y="295"/>
                </a:cubicBezTo>
                <a:cubicBezTo>
                  <a:pt x="235" y="251"/>
                  <a:pt x="265" y="236"/>
                  <a:pt x="294" y="236"/>
                </a:cubicBezTo>
                <a:cubicBezTo>
                  <a:pt x="324" y="236"/>
                  <a:pt x="353" y="251"/>
                  <a:pt x="353" y="295"/>
                </a:cubicBezTo>
                <a:cubicBezTo>
                  <a:pt x="353" y="324"/>
                  <a:pt x="324" y="354"/>
                  <a:pt x="294" y="354"/>
                </a:cubicBezTo>
                <a:close/>
                <a:moveTo>
                  <a:pt x="574" y="354"/>
                </a:moveTo>
                <a:lnTo>
                  <a:pt x="574" y="354"/>
                </a:lnTo>
                <a:cubicBezTo>
                  <a:pt x="529" y="339"/>
                  <a:pt x="529" y="339"/>
                  <a:pt x="529" y="339"/>
                </a:cubicBezTo>
                <a:cubicBezTo>
                  <a:pt x="529" y="324"/>
                  <a:pt x="529" y="309"/>
                  <a:pt x="529" y="295"/>
                </a:cubicBezTo>
                <a:cubicBezTo>
                  <a:pt x="529" y="280"/>
                  <a:pt x="529" y="265"/>
                  <a:pt x="529" y="251"/>
                </a:cubicBezTo>
                <a:cubicBezTo>
                  <a:pt x="574" y="221"/>
                  <a:pt x="574" y="221"/>
                  <a:pt x="574" y="221"/>
                </a:cubicBezTo>
                <a:cubicBezTo>
                  <a:pt x="588" y="206"/>
                  <a:pt x="588" y="192"/>
                  <a:pt x="588" y="163"/>
                </a:cubicBezTo>
                <a:cubicBezTo>
                  <a:pt x="544" y="104"/>
                  <a:pt x="544" y="104"/>
                  <a:pt x="544" y="104"/>
                </a:cubicBezTo>
                <a:cubicBezTo>
                  <a:pt x="529" y="74"/>
                  <a:pt x="515" y="74"/>
                  <a:pt x="485" y="89"/>
                </a:cubicBezTo>
                <a:cubicBezTo>
                  <a:pt x="441" y="118"/>
                  <a:pt x="441" y="118"/>
                  <a:pt x="441" y="118"/>
                </a:cubicBezTo>
                <a:cubicBezTo>
                  <a:pt x="426" y="89"/>
                  <a:pt x="397" y="74"/>
                  <a:pt x="367" y="74"/>
                </a:cubicBezTo>
                <a:cubicBezTo>
                  <a:pt x="367" y="30"/>
                  <a:pt x="367" y="30"/>
                  <a:pt x="367" y="30"/>
                </a:cubicBezTo>
                <a:cubicBezTo>
                  <a:pt x="367" y="15"/>
                  <a:pt x="353" y="0"/>
                  <a:pt x="338" y="0"/>
                </a:cubicBezTo>
                <a:cubicBezTo>
                  <a:pt x="250" y="0"/>
                  <a:pt x="250" y="0"/>
                  <a:pt x="250" y="0"/>
                </a:cubicBezTo>
                <a:cubicBezTo>
                  <a:pt x="235" y="0"/>
                  <a:pt x="220" y="15"/>
                  <a:pt x="220" y="30"/>
                </a:cubicBezTo>
                <a:cubicBezTo>
                  <a:pt x="220" y="74"/>
                  <a:pt x="220" y="74"/>
                  <a:pt x="220" y="74"/>
                </a:cubicBezTo>
                <a:cubicBezTo>
                  <a:pt x="191" y="74"/>
                  <a:pt x="162" y="89"/>
                  <a:pt x="147" y="118"/>
                </a:cubicBezTo>
                <a:cubicBezTo>
                  <a:pt x="103" y="89"/>
                  <a:pt x="103" y="89"/>
                  <a:pt x="103" y="89"/>
                </a:cubicBezTo>
                <a:cubicBezTo>
                  <a:pt x="73" y="74"/>
                  <a:pt x="58" y="74"/>
                  <a:pt x="44" y="104"/>
                </a:cubicBezTo>
                <a:cubicBezTo>
                  <a:pt x="0" y="163"/>
                  <a:pt x="0" y="163"/>
                  <a:pt x="0" y="163"/>
                </a:cubicBezTo>
                <a:cubicBezTo>
                  <a:pt x="0" y="192"/>
                  <a:pt x="0" y="206"/>
                  <a:pt x="14" y="221"/>
                </a:cubicBezTo>
                <a:cubicBezTo>
                  <a:pt x="58" y="251"/>
                  <a:pt x="58" y="251"/>
                  <a:pt x="58" y="251"/>
                </a:cubicBezTo>
                <a:cubicBezTo>
                  <a:pt x="58" y="265"/>
                  <a:pt x="58" y="280"/>
                  <a:pt x="58" y="295"/>
                </a:cubicBezTo>
                <a:cubicBezTo>
                  <a:pt x="58" y="309"/>
                  <a:pt x="58" y="324"/>
                  <a:pt x="58" y="339"/>
                </a:cubicBezTo>
                <a:cubicBezTo>
                  <a:pt x="14" y="354"/>
                  <a:pt x="14" y="354"/>
                  <a:pt x="14" y="354"/>
                </a:cubicBezTo>
                <a:cubicBezTo>
                  <a:pt x="0" y="368"/>
                  <a:pt x="0" y="398"/>
                  <a:pt x="0" y="413"/>
                </a:cubicBezTo>
                <a:cubicBezTo>
                  <a:pt x="44" y="486"/>
                  <a:pt x="44" y="486"/>
                  <a:pt x="44" y="486"/>
                </a:cubicBezTo>
                <a:cubicBezTo>
                  <a:pt x="58" y="501"/>
                  <a:pt x="73" y="501"/>
                  <a:pt x="103" y="501"/>
                </a:cubicBezTo>
                <a:cubicBezTo>
                  <a:pt x="147" y="472"/>
                  <a:pt x="147" y="472"/>
                  <a:pt x="147" y="472"/>
                </a:cubicBezTo>
                <a:cubicBezTo>
                  <a:pt x="162" y="486"/>
                  <a:pt x="191" y="501"/>
                  <a:pt x="220" y="516"/>
                </a:cubicBezTo>
                <a:cubicBezTo>
                  <a:pt x="220" y="545"/>
                  <a:pt x="220" y="545"/>
                  <a:pt x="220" y="545"/>
                </a:cubicBezTo>
                <a:cubicBezTo>
                  <a:pt x="220" y="560"/>
                  <a:pt x="235" y="589"/>
                  <a:pt x="250" y="589"/>
                </a:cubicBezTo>
                <a:cubicBezTo>
                  <a:pt x="338" y="589"/>
                  <a:pt x="338" y="589"/>
                  <a:pt x="338" y="589"/>
                </a:cubicBezTo>
                <a:cubicBezTo>
                  <a:pt x="353" y="589"/>
                  <a:pt x="367" y="560"/>
                  <a:pt x="367" y="545"/>
                </a:cubicBezTo>
                <a:cubicBezTo>
                  <a:pt x="367" y="516"/>
                  <a:pt x="367" y="516"/>
                  <a:pt x="367" y="516"/>
                </a:cubicBezTo>
                <a:cubicBezTo>
                  <a:pt x="397" y="501"/>
                  <a:pt x="426" y="486"/>
                  <a:pt x="441" y="472"/>
                </a:cubicBezTo>
                <a:cubicBezTo>
                  <a:pt x="485" y="501"/>
                  <a:pt x="485" y="501"/>
                  <a:pt x="485" y="501"/>
                </a:cubicBezTo>
                <a:cubicBezTo>
                  <a:pt x="515" y="501"/>
                  <a:pt x="529" y="501"/>
                  <a:pt x="544" y="486"/>
                </a:cubicBezTo>
                <a:cubicBezTo>
                  <a:pt x="588" y="413"/>
                  <a:pt x="588" y="413"/>
                  <a:pt x="588" y="413"/>
                </a:cubicBezTo>
                <a:cubicBezTo>
                  <a:pt x="588" y="398"/>
                  <a:pt x="588" y="368"/>
                  <a:pt x="574" y="354"/>
                </a:cubicBezTo>
                <a:close/>
                <a:moveTo>
                  <a:pt x="544" y="413"/>
                </a:moveTo>
                <a:lnTo>
                  <a:pt x="544" y="413"/>
                </a:lnTo>
                <a:cubicBezTo>
                  <a:pt x="515" y="442"/>
                  <a:pt x="515" y="442"/>
                  <a:pt x="515" y="442"/>
                </a:cubicBezTo>
                <a:cubicBezTo>
                  <a:pt x="515" y="457"/>
                  <a:pt x="500" y="457"/>
                  <a:pt x="500" y="457"/>
                </a:cubicBezTo>
                <a:cubicBezTo>
                  <a:pt x="441" y="427"/>
                  <a:pt x="441" y="427"/>
                  <a:pt x="441" y="427"/>
                </a:cubicBezTo>
                <a:cubicBezTo>
                  <a:pt x="412" y="457"/>
                  <a:pt x="382" y="472"/>
                  <a:pt x="338" y="486"/>
                </a:cubicBezTo>
                <a:cubicBezTo>
                  <a:pt x="338" y="530"/>
                  <a:pt x="338" y="530"/>
                  <a:pt x="338" y="530"/>
                </a:cubicBezTo>
                <a:cubicBezTo>
                  <a:pt x="338" y="530"/>
                  <a:pt x="324" y="545"/>
                  <a:pt x="309" y="545"/>
                </a:cubicBezTo>
                <a:cubicBezTo>
                  <a:pt x="279" y="545"/>
                  <a:pt x="279" y="545"/>
                  <a:pt x="279" y="545"/>
                </a:cubicBezTo>
                <a:cubicBezTo>
                  <a:pt x="265" y="545"/>
                  <a:pt x="250" y="530"/>
                  <a:pt x="250" y="530"/>
                </a:cubicBezTo>
                <a:cubicBezTo>
                  <a:pt x="250" y="486"/>
                  <a:pt x="250" y="486"/>
                  <a:pt x="250" y="486"/>
                </a:cubicBezTo>
                <a:cubicBezTo>
                  <a:pt x="206" y="472"/>
                  <a:pt x="176" y="457"/>
                  <a:pt x="147" y="427"/>
                </a:cubicBezTo>
                <a:cubicBezTo>
                  <a:pt x="88" y="457"/>
                  <a:pt x="88" y="457"/>
                  <a:pt x="88" y="457"/>
                </a:cubicBezTo>
                <a:cubicBezTo>
                  <a:pt x="88" y="457"/>
                  <a:pt x="73" y="457"/>
                  <a:pt x="73" y="442"/>
                </a:cubicBezTo>
                <a:cubicBezTo>
                  <a:pt x="44" y="413"/>
                  <a:pt x="44" y="413"/>
                  <a:pt x="44" y="413"/>
                </a:cubicBezTo>
                <a:cubicBezTo>
                  <a:pt x="44" y="398"/>
                  <a:pt x="44" y="383"/>
                  <a:pt x="58" y="383"/>
                </a:cubicBezTo>
                <a:cubicBezTo>
                  <a:pt x="103" y="354"/>
                  <a:pt x="103" y="354"/>
                  <a:pt x="103" y="354"/>
                </a:cubicBezTo>
                <a:cubicBezTo>
                  <a:pt x="103" y="339"/>
                  <a:pt x="103" y="309"/>
                  <a:pt x="103" y="295"/>
                </a:cubicBezTo>
                <a:cubicBezTo>
                  <a:pt x="103" y="265"/>
                  <a:pt x="103" y="251"/>
                  <a:pt x="103" y="221"/>
                </a:cubicBezTo>
                <a:cubicBezTo>
                  <a:pt x="58" y="192"/>
                  <a:pt x="58" y="192"/>
                  <a:pt x="58" y="192"/>
                </a:cubicBezTo>
                <a:cubicBezTo>
                  <a:pt x="44" y="192"/>
                  <a:pt x="44" y="177"/>
                  <a:pt x="44" y="163"/>
                </a:cubicBezTo>
                <a:cubicBezTo>
                  <a:pt x="73" y="133"/>
                  <a:pt x="73" y="133"/>
                  <a:pt x="73" y="133"/>
                </a:cubicBezTo>
                <a:cubicBezTo>
                  <a:pt x="73" y="133"/>
                  <a:pt x="88" y="118"/>
                  <a:pt x="88" y="133"/>
                </a:cubicBezTo>
                <a:cubicBezTo>
                  <a:pt x="147" y="163"/>
                  <a:pt x="147" y="163"/>
                  <a:pt x="147" y="163"/>
                </a:cubicBezTo>
                <a:cubicBezTo>
                  <a:pt x="176" y="133"/>
                  <a:pt x="206" y="104"/>
                  <a:pt x="250" y="104"/>
                </a:cubicBezTo>
                <a:cubicBezTo>
                  <a:pt x="250" y="59"/>
                  <a:pt x="250" y="59"/>
                  <a:pt x="250" y="59"/>
                </a:cubicBezTo>
                <a:cubicBezTo>
                  <a:pt x="250" y="45"/>
                  <a:pt x="265" y="30"/>
                  <a:pt x="279" y="30"/>
                </a:cubicBezTo>
                <a:cubicBezTo>
                  <a:pt x="309" y="30"/>
                  <a:pt x="309" y="30"/>
                  <a:pt x="309" y="30"/>
                </a:cubicBezTo>
                <a:cubicBezTo>
                  <a:pt x="324" y="30"/>
                  <a:pt x="338" y="45"/>
                  <a:pt x="338" y="59"/>
                </a:cubicBezTo>
                <a:cubicBezTo>
                  <a:pt x="338" y="104"/>
                  <a:pt x="338" y="104"/>
                  <a:pt x="338" y="104"/>
                </a:cubicBezTo>
                <a:cubicBezTo>
                  <a:pt x="382" y="104"/>
                  <a:pt x="412" y="133"/>
                  <a:pt x="441" y="163"/>
                </a:cubicBezTo>
                <a:cubicBezTo>
                  <a:pt x="500" y="133"/>
                  <a:pt x="500" y="133"/>
                  <a:pt x="500" y="133"/>
                </a:cubicBezTo>
                <a:cubicBezTo>
                  <a:pt x="500" y="118"/>
                  <a:pt x="515" y="133"/>
                  <a:pt x="515" y="133"/>
                </a:cubicBezTo>
                <a:cubicBezTo>
                  <a:pt x="544" y="163"/>
                  <a:pt x="544" y="163"/>
                  <a:pt x="544" y="163"/>
                </a:cubicBezTo>
                <a:cubicBezTo>
                  <a:pt x="544" y="177"/>
                  <a:pt x="544" y="192"/>
                  <a:pt x="529" y="192"/>
                </a:cubicBezTo>
                <a:cubicBezTo>
                  <a:pt x="485" y="221"/>
                  <a:pt x="485" y="221"/>
                  <a:pt x="485" y="221"/>
                </a:cubicBezTo>
                <a:cubicBezTo>
                  <a:pt x="485" y="251"/>
                  <a:pt x="485" y="265"/>
                  <a:pt x="485" y="295"/>
                </a:cubicBezTo>
                <a:cubicBezTo>
                  <a:pt x="485" y="309"/>
                  <a:pt x="485" y="339"/>
                  <a:pt x="485" y="354"/>
                </a:cubicBezTo>
                <a:cubicBezTo>
                  <a:pt x="529" y="383"/>
                  <a:pt x="529" y="383"/>
                  <a:pt x="529" y="383"/>
                </a:cubicBezTo>
                <a:cubicBezTo>
                  <a:pt x="544" y="383"/>
                  <a:pt x="544" y="398"/>
                  <a:pt x="544" y="413"/>
                </a:cubicBezTo>
                <a:close/>
              </a:path>
            </a:pathLst>
          </a:custGeom>
          <a:solidFill>
            <a:schemeClr val="bg1"/>
          </a:solidFill>
          <a:ln>
            <a:noFill/>
          </a:ln>
          <a:effectLst/>
          <a:extLst/>
        </p:spPr>
        <p:txBody>
          <a:bodyPr wrap="none" lIns="91408" tIns="45704" rIns="91408" bIns="45704" anchor="ctr"/>
          <a:lstStyle/>
          <a:p>
            <a:endParaRPr lang="en-US" sz="2700"/>
          </a:p>
        </p:txBody>
      </p:sp>
      <p:sp>
        <p:nvSpPr>
          <p:cNvPr id="46" name="Freeform 182">
            <a:extLst>
              <a:ext uri="{FF2B5EF4-FFF2-40B4-BE49-F238E27FC236}">
                <a16:creationId xmlns:a16="http://schemas.microsoft.com/office/drawing/2014/main" id="{DE8B1FA6-1714-4329-B95B-618C24CE4DAC}"/>
              </a:ext>
            </a:extLst>
          </p:cNvPr>
          <p:cNvSpPr>
            <a:spLocks noChangeArrowheads="1"/>
          </p:cNvSpPr>
          <p:nvPr/>
        </p:nvSpPr>
        <p:spPr bwMode="auto">
          <a:xfrm>
            <a:off x="6355092" y="3286156"/>
            <a:ext cx="410537" cy="410539"/>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bg1"/>
          </a:solidFill>
          <a:ln>
            <a:noFill/>
          </a:ln>
          <a:effectLst/>
          <a:extLst/>
        </p:spPr>
        <p:txBody>
          <a:bodyPr wrap="none" lIns="91408" tIns="45704" rIns="91408" bIns="45704" anchor="ctr"/>
          <a:lstStyle/>
          <a:p>
            <a:endParaRPr lang="en-US" sz="2700"/>
          </a:p>
        </p:txBody>
      </p:sp>
      <p:sp>
        <p:nvSpPr>
          <p:cNvPr id="47" name="Freeform 200">
            <a:extLst>
              <a:ext uri="{FF2B5EF4-FFF2-40B4-BE49-F238E27FC236}">
                <a16:creationId xmlns:a16="http://schemas.microsoft.com/office/drawing/2014/main" id="{325C481A-5BF8-4FC9-9DCB-50C245B024E0}"/>
              </a:ext>
            </a:extLst>
          </p:cNvPr>
          <p:cNvSpPr>
            <a:spLocks noChangeArrowheads="1"/>
          </p:cNvSpPr>
          <p:nvPr/>
        </p:nvSpPr>
        <p:spPr bwMode="auto">
          <a:xfrm>
            <a:off x="5444635" y="3272145"/>
            <a:ext cx="410540" cy="390098"/>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chemeClr val="bg1"/>
          </a:solidFill>
          <a:ln>
            <a:noFill/>
          </a:ln>
          <a:effectLst/>
          <a:extLst/>
        </p:spPr>
        <p:txBody>
          <a:bodyPr wrap="none" lIns="91408" tIns="45704" rIns="91408" bIns="45704" anchor="ctr"/>
          <a:lstStyle/>
          <a:p>
            <a:endParaRPr lang="en-US" sz="2700"/>
          </a:p>
        </p:txBody>
      </p:sp>
      <p:sp>
        <p:nvSpPr>
          <p:cNvPr id="48" name="AutoShape 57">
            <a:extLst>
              <a:ext uri="{FF2B5EF4-FFF2-40B4-BE49-F238E27FC236}">
                <a16:creationId xmlns:a16="http://schemas.microsoft.com/office/drawing/2014/main" id="{03CD013C-6ABF-4A96-B90C-3D2B3018B210}"/>
              </a:ext>
            </a:extLst>
          </p:cNvPr>
          <p:cNvSpPr>
            <a:spLocks/>
          </p:cNvSpPr>
          <p:nvPr/>
        </p:nvSpPr>
        <p:spPr bwMode="auto">
          <a:xfrm>
            <a:off x="6821194" y="4061927"/>
            <a:ext cx="381486" cy="3717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0958" y="0"/>
                  <a:pt x="11088" y="62"/>
                  <a:pt x="11196" y="183"/>
                </a:cubicBezTo>
                <a:cubicBezTo>
                  <a:pt x="11303" y="304"/>
                  <a:pt x="11381" y="426"/>
                  <a:pt x="11435" y="553"/>
                </a:cubicBezTo>
                <a:lnTo>
                  <a:pt x="14364" y="6759"/>
                </a:lnTo>
                <a:lnTo>
                  <a:pt x="20888" y="7759"/>
                </a:lnTo>
                <a:cubicBezTo>
                  <a:pt x="21045" y="7795"/>
                  <a:pt x="21198" y="7852"/>
                  <a:pt x="21360" y="7934"/>
                </a:cubicBezTo>
                <a:cubicBezTo>
                  <a:pt x="21519" y="8016"/>
                  <a:pt x="21599" y="8160"/>
                  <a:pt x="21599" y="8366"/>
                </a:cubicBezTo>
                <a:cubicBezTo>
                  <a:pt x="21599" y="8493"/>
                  <a:pt x="21567" y="8611"/>
                  <a:pt x="21508" y="8724"/>
                </a:cubicBezTo>
                <a:cubicBezTo>
                  <a:pt x="21449" y="8837"/>
                  <a:pt x="21376" y="8939"/>
                  <a:pt x="21290" y="9026"/>
                </a:cubicBezTo>
                <a:lnTo>
                  <a:pt x="16556" y="13840"/>
                </a:lnTo>
                <a:lnTo>
                  <a:pt x="17664" y="20654"/>
                </a:lnTo>
                <a:cubicBezTo>
                  <a:pt x="17664" y="20687"/>
                  <a:pt x="17669" y="20730"/>
                  <a:pt x="17677" y="20775"/>
                </a:cubicBezTo>
                <a:cubicBezTo>
                  <a:pt x="17688" y="20820"/>
                  <a:pt x="17691" y="20874"/>
                  <a:pt x="17691" y="20936"/>
                </a:cubicBezTo>
                <a:cubicBezTo>
                  <a:pt x="17691" y="21120"/>
                  <a:pt x="17653" y="21272"/>
                  <a:pt x="17575" y="21402"/>
                </a:cubicBezTo>
                <a:cubicBezTo>
                  <a:pt x="17499" y="21535"/>
                  <a:pt x="17359" y="21599"/>
                  <a:pt x="17163" y="21599"/>
                </a:cubicBezTo>
                <a:cubicBezTo>
                  <a:pt x="16966" y="21599"/>
                  <a:pt x="16788" y="21540"/>
                  <a:pt x="16635" y="21424"/>
                </a:cubicBezTo>
                <a:lnTo>
                  <a:pt x="10802" y="18220"/>
                </a:lnTo>
                <a:lnTo>
                  <a:pt x="4964" y="21424"/>
                </a:lnTo>
                <a:cubicBezTo>
                  <a:pt x="4808" y="21532"/>
                  <a:pt x="4641" y="21591"/>
                  <a:pt x="4461" y="21599"/>
                </a:cubicBezTo>
                <a:cubicBezTo>
                  <a:pt x="4261" y="21599"/>
                  <a:pt x="4121" y="21535"/>
                  <a:pt x="4035" y="21402"/>
                </a:cubicBezTo>
                <a:cubicBezTo>
                  <a:pt x="3949" y="21272"/>
                  <a:pt x="3906" y="21119"/>
                  <a:pt x="3906" y="20936"/>
                </a:cubicBezTo>
                <a:cubicBezTo>
                  <a:pt x="3906" y="20885"/>
                  <a:pt x="3908" y="20831"/>
                  <a:pt x="3919" y="20781"/>
                </a:cubicBezTo>
                <a:cubicBezTo>
                  <a:pt x="3927" y="20733"/>
                  <a:pt x="3933" y="20688"/>
                  <a:pt x="3933" y="20654"/>
                </a:cubicBezTo>
                <a:lnTo>
                  <a:pt x="5040" y="13840"/>
                </a:lnTo>
                <a:lnTo>
                  <a:pt x="347" y="9026"/>
                </a:lnTo>
                <a:cubicBezTo>
                  <a:pt x="261" y="8939"/>
                  <a:pt x="180" y="8837"/>
                  <a:pt x="107" y="8724"/>
                </a:cubicBezTo>
                <a:cubicBezTo>
                  <a:pt x="35" y="8611"/>
                  <a:pt x="0" y="8493"/>
                  <a:pt x="0" y="8366"/>
                </a:cubicBezTo>
                <a:cubicBezTo>
                  <a:pt x="0" y="8160"/>
                  <a:pt x="78" y="8016"/>
                  <a:pt x="237" y="7934"/>
                </a:cubicBezTo>
                <a:cubicBezTo>
                  <a:pt x="398" y="7852"/>
                  <a:pt x="552" y="7795"/>
                  <a:pt x="708" y="7759"/>
                </a:cubicBezTo>
                <a:lnTo>
                  <a:pt x="7235" y="6759"/>
                </a:lnTo>
                <a:lnTo>
                  <a:pt x="10161" y="553"/>
                </a:lnTo>
                <a:cubicBezTo>
                  <a:pt x="10215" y="426"/>
                  <a:pt x="10301" y="304"/>
                  <a:pt x="10420" y="183"/>
                </a:cubicBezTo>
                <a:cubicBezTo>
                  <a:pt x="10538" y="62"/>
                  <a:pt x="10668" y="0"/>
                  <a:pt x="10800" y="0"/>
                </a:cubicBezTo>
                <a:moveTo>
                  <a:pt x="8612" y="8719"/>
                </a:moveTo>
                <a:lnTo>
                  <a:pt x="3725" y="9475"/>
                </a:lnTo>
                <a:lnTo>
                  <a:pt x="7260" y="13098"/>
                </a:lnTo>
                <a:lnTo>
                  <a:pt x="6422" y="18192"/>
                </a:lnTo>
                <a:lnTo>
                  <a:pt x="10802" y="15786"/>
                </a:lnTo>
                <a:lnTo>
                  <a:pt x="15191" y="18192"/>
                </a:lnTo>
                <a:lnTo>
                  <a:pt x="14342" y="13098"/>
                </a:lnTo>
                <a:lnTo>
                  <a:pt x="17876" y="9475"/>
                </a:lnTo>
                <a:lnTo>
                  <a:pt x="13000" y="8719"/>
                </a:lnTo>
                <a:lnTo>
                  <a:pt x="10805" y="4068"/>
                </a:lnTo>
                <a:lnTo>
                  <a:pt x="8612" y="8719"/>
                </a:lnTo>
                <a:close/>
              </a:path>
            </a:pathLst>
          </a:custGeom>
          <a:solidFill>
            <a:schemeClr val="bg1"/>
          </a:solid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grpSp>
        <p:nvGrpSpPr>
          <p:cNvPr id="49" name="Group 48">
            <a:extLst>
              <a:ext uri="{FF2B5EF4-FFF2-40B4-BE49-F238E27FC236}">
                <a16:creationId xmlns:a16="http://schemas.microsoft.com/office/drawing/2014/main" id="{7BD9691B-5313-444E-AEA1-11916096F547}"/>
              </a:ext>
            </a:extLst>
          </p:cNvPr>
          <p:cNvGrpSpPr/>
          <p:nvPr/>
        </p:nvGrpSpPr>
        <p:grpSpPr>
          <a:xfrm>
            <a:off x="6355092" y="4897450"/>
            <a:ext cx="402952" cy="364848"/>
            <a:chOff x="3175" y="0"/>
            <a:chExt cx="9269413" cy="7539038"/>
          </a:xfrm>
          <a:solidFill>
            <a:schemeClr val="bg1"/>
          </a:solidFill>
        </p:grpSpPr>
        <p:sp>
          <p:nvSpPr>
            <p:cNvPr id="50" name="Freeform 28">
              <a:extLst>
                <a:ext uri="{FF2B5EF4-FFF2-40B4-BE49-F238E27FC236}">
                  <a16:creationId xmlns:a16="http://schemas.microsoft.com/office/drawing/2014/main" id="{58348F8C-C2EF-4A39-9D46-4C12AC120BE2}"/>
                </a:ext>
              </a:extLst>
            </p:cNvPr>
            <p:cNvSpPr>
              <a:spLocks noEditPoints="1"/>
            </p:cNvSpPr>
            <p:nvPr/>
          </p:nvSpPr>
          <p:spPr bwMode="auto">
            <a:xfrm>
              <a:off x="3175" y="0"/>
              <a:ext cx="9269413" cy="7539038"/>
            </a:xfrm>
            <a:custGeom>
              <a:avLst/>
              <a:gdLst>
                <a:gd name="T0" fmla="*/ 0 w 2469"/>
                <a:gd name="T1" fmla="*/ 0 h 2007"/>
                <a:gd name="T2" fmla="*/ 0 w 2469"/>
                <a:gd name="T3" fmla="*/ 251 h 2007"/>
                <a:gd name="T4" fmla="*/ 118 w 2469"/>
                <a:gd name="T5" fmla="*/ 251 h 2007"/>
                <a:gd name="T6" fmla="*/ 118 w 2469"/>
                <a:gd name="T7" fmla="*/ 1489 h 2007"/>
                <a:gd name="T8" fmla="*/ 1168 w 2469"/>
                <a:gd name="T9" fmla="*/ 1489 h 2007"/>
                <a:gd name="T10" fmla="*/ 1168 w 2469"/>
                <a:gd name="T11" fmla="*/ 1818 h 2007"/>
                <a:gd name="T12" fmla="*/ 855 w 2469"/>
                <a:gd name="T13" fmla="*/ 1818 h 2007"/>
                <a:gd name="T14" fmla="*/ 732 w 2469"/>
                <a:gd name="T15" fmla="*/ 1923 h 2007"/>
                <a:gd name="T16" fmla="*/ 732 w 2469"/>
                <a:gd name="T17" fmla="*/ 2007 h 2007"/>
                <a:gd name="T18" fmla="*/ 1738 w 2469"/>
                <a:gd name="T19" fmla="*/ 2007 h 2007"/>
                <a:gd name="T20" fmla="*/ 1738 w 2469"/>
                <a:gd name="T21" fmla="*/ 1923 h 2007"/>
                <a:gd name="T22" fmla="*/ 1614 w 2469"/>
                <a:gd name="T23" fmla="*/ 1818 h 2007"/>
                <a:gd name="T24" fmla="*/ 1302 w 2469"/>
                <a:gd name="T25" fmla="*/ 1818 h 2007"/>
                <a:gd name="T26" fmla="*/ 1302 w 2469"/>
                <a:gd name="T27" fmla="*/ 1489 h 2007"/>
                <a:gd name="T28" fmla="*/ 2351 w 2469"/>
                <a:gd name="T29" fmla="*/ 1489 h 2007"/>
                <a:gd name="T30" fmla="*/ 2351 w 2469"/>
                <a:gd name="T31" fmla="*/ 251 h 2007"/>
                <a:gd name="T32" fmla="*/ 2469 w 2469"/>
                <a:gd name="T33" fmla="*/ 251 h 2007"/>
                <a:gd name="T34" fmla="*/ 2469 w 2469"/>
                <a:gd name="T35" fmla="*/ 0 h 2007"/>
                <a:gd name="T36" fmla="*/ 0 w 2469"/>
                <a:gd name="T37" fmla="*/ 0 h 2007"/>
                <a:gd name="T38" fmla="*/ 2217 w 2469"/>
                <a:gd name="T39" fmla="*/ 1355 h 2007"/>
                <a:gd name="T40" fmla="*/ 253 w 2469"/>
                <a:gd name="T41" fmla="*/ 1355 h 2007"/>
                <a:gd name="T42" fmla="*/ 253 w 2469"/>
                <a:gd name="T43" fmla="*/ 257 h 2007"/>
                <a:gd name="T44" fmla="*/ 2217 w 2469"/>
                <a:gd name="T45" fmla="*/ 257 h 2007"/>
                <a:gd name="T46" fmla="*/ 2217 w 2469"/>
                <a:gd name="T47" fmla="*/ 1355 h 2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69" h="2007">
                  <a:moveTo>
                    <a:pt x="0" y="0"/>
                  </a:moveTo>
                  <a:cubicBezTo>
                    <a:pt x="0" y="251"/>
                    <a:pt x="0" y="251"/>
                    <a:pt x="0" y="251"/>
                  </a:cubicBezTo>
                  <a:cubicBezTo>
                    <a:pt x="118" y="251"/>
                    <a:pt x="118" y="251"/>
                    <a:pt x="118" y="251"/>
                  </a:cubicBezTo>
                  <a:cubicBezTo>
                    <a:pt x="118" y="1489"/>
                    <a:pt x="118" y="1489"/>
                    <a:pt x="118" y="1489"/>
                  </a:cubicBezTo>
                  <a:cubicBezTo>
                    <a:pt x="1168" y="1489"/>
                    <a:pt x="1168" y="1489"/>
                    <a:pt x="1168" y="1489"/>
                  </a:cubicBezTo>
                  <a:cubicBezTo>
                    <a:pt x="1168" y="1818"/>
                    <a:pt x="1168" y="1818"/>
                    <a:pt x="1168" y="1818"/>
                  </a:cubicBezTo>
                  <a:cubicBezTo>
                    <a:pt x="855" y="1818"/>
                    <a:pt x="855" y="1818"/>
                    <a:pt x="855" y="1818"/>
                  </a:cubicBezTo>
                  <a:cubicBezTo>
                    <a:pt x="787" y="1818"/>
                    <a:pt x="732" y="1865"/>
                    <a:pt x="732" y="1923"/>
                  </a:cubicBezTo>
                  <a:cubicBezTo>
                    <a:pt x="732" y="2007"/>
                    <a:pt x="732" y="2007"/>
                    <a:pt x="732" y="2007"/>
                  </a:cubicBezTo>
                  <a:cubicBezTo>
                    <a:pt x="1738" y="2007"/>
                    <a:pt x="1738" y="2007"/>
                    <a:pt x="1738" y="2007"/>
                  </a:cubicBezTo>
                  <a:cubicBezTo>
                    <a:pt x="1738" y="1923"/>
                    <a:pt x="1738" y="1923"/>
                    <a:pt x="1738" y="1923"/>
                  </a:cubicBezTo>
                  <a:cubicBezTo>
                    <a:pt x="1738" y="1865"/>
                    <a:pt x="1682" y="1818"/>
                    <a:pt x="1614" y="1818"/>
                  </a:cubicBezTo>
                  <a:cubicBezTo>
                    <a:pt x="1302" y="1818"/>
                    <a:pt x="1302" y="1818"/>
                    <a:pt x="1302" y="1818"/>
                  </a:cubicBezTo>
                  <a:cubicBezTo>
                    <a:pt x="1302" y="1489"/>
                    <a:pt x="1302" y="1489"/>
                    <a:pt x="1302" y="1489"/>
                  </a:cubicBezTo>
                  <a:cubicBezTo>
                    <a:pt x="2351" y="1489"/>
                    <a:pt x="2351" y="1489"/>
                    <a:pt x="2351" y="1489"/>
                  </a:cubicBezTo>
                  <a:cubicBezTo>
                    <a:pt x="2351" y="251"/>
                    <a:pt x="2351" y="251"/>
                    <a:pt x="2351" y="251"/>
                  </a:cubicBezTo>
                  <a:cubicBezTo>
                    <a:pt x="2469" y="251"/>
                    <a:pt x="2469" y="251"/>
                    <a:pt x="2469" y="251"/>
                  </a:cubicBezTo>
                  <a:cubicBezTo>
                    <a:pt x="2469" y="0"/>
                    <a:pt x="2469" y="0"/>
                    <a:pt x="2469" y="0"/>
                  </a:cubicBezTo>
                  <a:lnTo>
                    <a:pt x="0" y="0"/>
                  </a:lnTo>
                  <a:close/>
                  <a:moveTo>
                    <a:pt x="2217" y="1355"/>
                  </a:moveTo>
                  <a:cubicBezTo>
                    <a:pt x="253" y="1355"/>
                    <a:pt x="253" y="1355"/>
                    <a:pt x="253" y="1355"/>
                  </a:cubicBezTo>
                  <a:cubicBezTo>
                    <a:pt x="253" y="257"/>
                    <a:pt x="253" y="257"/>
                    <a:pt x="253" y="257"/>
                  </a:cubicBezTo>
                  <a:cubicBezTo>
                    <a:pt x="2217" y="257"/>
                    <a:pt x="2217" y="257"/>
                    <a:pt x="2217" y="257"/>
                  </a:cubicBezTo>
                  <a:lnTo>
                    <a:pt x="2217" y="1355"/>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51" name="Freeform 29">
              <a:extLst>
                <a:ext uri="{FF2B5EF4-FFF2-40B4-BE49-F238E27FC236}">
                  <a16:creationId xmlns:a16="http://schemas.microsoft.com/office/drawing/2014/main" id="{AB3838F3-C249-4576-8A81-9C4B534103DD}"/>
                </a:ext>
              </a:extLst>
            </p:cNvPr>
            <p:cNvSpPr>
              <a:spLocks noEditPoints="1"/>
            </p:cNvSpPr>
            <p:nvPr/>
          </p:nvSpPr>
          <p:spPr bwMode="auto">
            <a:xfrm>
              <a:off x="1466850" y="1352550"/>
              <a:ext cx="6345238" cy="3349625"/>
            </a:xfrm>
            <a:custGeom>
              <a:avLst/>
              <a:gdLst>
                <a:gd name="T0" fmla="*/ 113 w 1690"/>
                <a:gd name="T1" fmla="*/ 892 h 892"/>
                <a:gd name="T2" fmla="*/ 227 w 1690"/>
                <a:gd name="T3" fmla="*/ 778 h 892"/>
                <a:gd name="T4" fmla="*/ 218 w 1690"/>
                <a:gd name="T5" fmla="*/ 735 h 892"/>
                <a:gd name="T6" fmla="*/ 472 w 1690"/>
                <a:gd name="T7" fmla="*/ 530 h 892"/>
                <a:gd name="T8" fmla="*/ 549 w 1690"/>
                <a:gd name="T9" fmla="*/ 560 h 892"/>
                <a:gd name="T10" fmla="*/ 646 w 1690"/>
                <a:gd name="T11" fmla="*/ 507 h 892"/>
                <a:gd name="T12" fmla="*/ 897 w 1690"/>
                <a:gd name="T13" fmla="*/ 637 h 892"/>
                <a:gd name="T14" fmla="*/ 895 w 1690"/>
                <a:gd name="T15" fmla="*/ 659 h 892"/>
                <a:gd name="T16" fmla="*/ 1008 w 1690"/>
                <a:gd name="T17" fmla="*/ 773 h 892"/>
                <a:gd name="T18" fmla="*/ 1122 w 1690"/>
                <a:gd name="T19" fmla="*/ 659 h 892"/>
                <a:gd name="T20" fmla="*/ 1109 w 1690"/>
                <a:gd name="T21" fmla="*/ 607 h 892"/>
                <a:gd name="T22" fmla="*/ 1520 w 1690"/>
                <a:gd name="T23" fmla="*/ 213 h 892"/>
                <a:gd name="T24" fmla="*/ 1576 w 1690"/>
                <a:gd name="T25" fmla="*/ 228 h 892"/>
                <a:gd name="T26" fmla="*/ 1690 w 1690"/>
                <a:gd name="T27" fmla="*/ 114 h 892"/>
                <a:gd name="T28" fmla="*/ 1576 w 1690"/>
                <a:gd name="T29" fmla="*/ 0 h 892"/>
                <a:gd name="T30" fmla="*/ 1463 w 1690"/>
                <a:gd name="T31" fmla="*/ 114 h 892"/>
                <a:gd name="T32" fmla="*/ 1475 w 1690"/>
                <a:gd name="T33" fmla="*/ 167 h 892"/>
                <a:gd name="T34" fmla="*/ 1065 w 1690"/>
                <a:gd name="T35" fmla="*/ 561 h 892"/>
                <a:gd name="T36" fmla="*/ 1008 w 1690"/>
                <a:gd name="T37" fmla="*/ 546 h 892"/>
                <a:gd name="T38" fmla="*/ 926 w 1690"/>
                <a:gd name="T39" fmla="*/ 581 h 892"/>
                <a:gd name="T40" fmla="*/ 663 w 1690"/>
                <a:gd name="T41" fmla="*/ 444 h 892"/>
                <a:gd name="T42" fmla="*/ 549 w 1690"/>
                <a:gd name="T43" fmla="*/ 333 h 892"/>
                <a:gd name="T44" fmla="*/ 436 w 1690"/>
                <a:gd name="T45" fmla="*/ 446 h 892"/>
                <a:gd name="T46" fmla="*/ 439 w 1690"/>
                <a:gd name="T47" fmla="*/ 474 h 892"/>
                <a:gd name="T48" fmla="*/ 178 w 1690"/>
                <a:gd name="T49" fmla="*/ 685 h 892"/>
                <a:gd name="T50" fmla="*/ 113 w 1690"/>
                <a:gd name="T51" fmla="*/ 665 h 892"/>
                <a:gd name="T52" fmla="*/ 0 w 1690"/>
                <a:gd name="T53" fmla="*/ 778 h 892"/>
                <a:gd name="T54" fmla="*/ 113 w 1690"/>
                <a:gd name="T55" fmla="*/ 892 h 892"/>
                <a:gd name="T56" fmla="*/ 1576 w 1690"/>
                <a:gd name="T57" fmla="*/ 64 h 892"/>
                <a:gd name="T58" fmla="*/ 1626 w 1690"/>
                <a:gd name="T59" fmla="*/ 114 h 892"/>
                <a:gd name="T60" fmla="*/ 1576 w 1690"/>
                <a:gd name="T61" fmla="*/ 164 h 892"/>
                <a:gd name="T62" fmla="*/ 1526 w 1690"/>
                <a:gd name="T63" fmla="*/ 114 h 892"/>
                <a:gd name="T64" fmla="*/ 1576 w 1690"/>
                <a:gd name="T65" fmla="*/ 64 h 892"/>
                <a:gd name="T66" fmla="*/ 1008 w 1690"/>
                <a:gd name="T67" fmla="*/ 609 h 892"/>
                <a:gd name="T68" fmla="*/ 1058 w 1690"/>
                <a:gd name="T69" fmla="*/ 659 h 892"/>
                <a:gd name="T70" fmla="*/ 1008 w 1690"/>
                <a:gd name="T71" fmla="*/ 709 h 892"/>
                <a:gd name="T72" fmla="*/ 958 w 1690"/>
                <a:gd name="T73" fmla="*/ 659 h 892"/>
                <a:gd name="T74" fmla="*/ 1008 w 1690"/>
                <a:gd name="T75" fmla="*/ 609 h 892"/>
                <a:gd name="T76" fmla="*/ 549 w 1690"/>
                <a:gd name="T77" fmla="*/ 396 h 892"/>
                <a:gd name="T78" fmla="*/ 599 w 1690"/>
                <a:gd name="T79" fmla="*/ 446 h 892"/>
                <a:gd name="T80" fmla="*/ 549 w 1690"/>
                <a:gd name="T81" fmla="*/ 496 h 892"/>
                <a:gd name="T82" fmla="*/ 500 w 1690"/>
                <a:gd name="T83" fmla="*/ 446 h 892"/>
                <a:gd name="T84" fmla="*/ 549 w 1690"/>
                <a:gd name="T85" fmla="*/ 396 h 892"/>
                <a:gd name="T86" fmla="*/ 113 w 1690"/>
                <a:gd name="T87" fmla="*/ 728 h 892"/>
                <a:gd name="T88" fmla="*/ 163 w 1690"/>
                <a:gd name="T89" fmla="*/ 778 h 892"/>
                <a:gd name="T90" fmla="*/ 113 w 1690"/>
                <a:gd name="T91" fmla="*/ 828 h 892"/>
                <a:gd name="T92" fmla="*/ 63 w 1690"/>
                <a:gd name="T93" fmla="*/ 778 h 892"/>
                <a:gd name="T94" fmla="*/ 113 w 1690"/>
                <a:gd name="T95" fmla="*/ 72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90" h="892">
                  <a:moveTo>
                    <a:pt x="113" y="892"/>
                  </a:moveTo>
                  <a:cubicBezTo>
                    <a:pt x="176" y="892"/>
                    <a:pt x="227" y="841"/>
                    <a:pt x="227" y="778"/>
                  </a:cubicBezTo>
                  <a:cubicBezTo>
                    <a:pt x="227" y="763"/>
                    <a:pt x="224" y="748"/>
                    <a:pt x="218" y="735"/>
                  </a:cubicBezTo>
                  <a:cubicBezTo>
                    <a:pt x="472" y="530"/>
                    <a:pt x="472" y="530"/>
                    <a:pt x="472" y="530"/>
                  </a:cubicBezTo>
                  <a:cubicBezTo>
                    <a:pt x="493" y="548"/>
                    <a:pt x="520" y="560"/>
                    <a:pt x="549" y="560"/>
                  </a:cubicBezTo>
                  <a:cubicBezTo>
                    <a:pt x="590" y="560"/>
                    <a:pt x="625" y="539"/>
                    <a:pt x="646" y="507"/>
                  </a:cubicBezTo>
                  <a:cubicBezTo>
                    <a:pt x="897" y="637"/>
                    <a:pt x="897" y="637"/>
                    <a:pt x="897" y="637"/>
                  </a:cubicBezTo>
                  <a:cubicBezTo>
                    <a:pt x="895" y="644"/>
                    <a:pt x="895" y="652"/>
                    <a:pt x="895" y="659"/>
                  </a:cubicBezTo>
                  <a:cubicBezTo>
                    <a:pt x="895" y="722"/>
                    <a:pt x="946" y="773"/>
                    <a:pt x="1008" y="773"/>
                  </a:cubicBezTo>
                  <a:cubicBezTo>
                    <a:pt x="1071" y="773"/>
                    <a:pt x="1122" y="722"/>
                    <a:pt x="1122" y="659"/>
                  </a:cubicBezTo>
                  <a:cubicBezTo>
                    <a:pt x="1122" y="640"/>
                    <a:pt x="1117" y="623"/>
                    <a:pt x="1109" y="607"/>
                  </a:cubicBezTo>
                  <a:cubicBezTo>
                    <a:pt x="1520" y="213"/>
                    <a:pt x="1520" y="213"/>
                    <a:pt x="1520" y="213"/>
                  </a:cubicBezTo>
                  <a:cubicBezTo>
                    <a:pt x="1536" y="222"/>
                    <a:pt x="1556" y="228"/>
                    <a:pt x="1576" y="228"/>
                  </a:cubicBezTo>
                  <a:cubicBezTo>
                    <a:pt x="1639" y="228"/>
                    <a:pt x="1690" y="177"/>
                    <a:pt x="1690" y="114"/>
                  </a:cubicBezTo>
                  <a:cubicBezTo>
                    <a:pt x="1690" y="51"/>
                    <a:pt x="1639" y="0"/>
                    <a:pt x="1576" y="0"/>
                  </a:cubicBezTo>
                  <a:cubicBezTo>
                    <a:pt x="1513" y="0"/>
                    <a:pt x="1463" y="51"/>
                    <a:pt x="1463" y="114"/>
                  </a:cubicBezTo>
                  <a:cubicBezTo>
                    <a:pt x="1463" y="133"/>
                    <a:pt x="1467" y="151"/>
                    <a:pt x="1475" y="167"/>
                  </a:cubicBezTo>
                  <a:cubicBezTo>
                    <a:pt x="1065" y="561"/>
                    <a:pt x="1065" y="561"/>
                    <a:pt x="1065" y="561"/>
                  </a:cubicBezTo>
                  <a:cubicBezTo>
                    <a:pt x="1048" y="551"/>
                    <a:pt x="1029" y="546"/>
                    <a:pt x="1008" y="546"/>
                  </a:cubicBezTo>
                  <a:cubicBezTo>
                    <a:pt x="976" y="546"/>
                    <a:pt x="947" y="559"/>
                    <a:pt x="926" y="581"/>
                  </a:cubicBezTo>
                  <a:cubicBezTo>
                    <a:pt x="663" y="444"/>
                    <a:pt x="663" y="444"/>
                    <a:pt x="663" y="444"/>
                  </a:cubicBezTo>
                  <a:cubicBezTo>
                    <a:pt x="662" y="382"/>
                    <a:pt x="611" y="333"/>
                    <a:pt x="549" y="333"/>
                  </a:cubicBezTo>
                  <a:cubicBezTo>
                    <a:pt x="487" y="333"/>
                    <a:pt x="436" y="383"/>
                    <a:pt x="436" y="446"/>
                  </a:cubicBezTo>
                  <a:cubicBezTo>
                    <a:pt x="436" y="456"/>
                    <a:pt x="437" y="465"/>
                    <a:pt x="439" y="474"/>
                  </a:cubicBezTo>
                  <a:cubicBezTo>
                    <a:pt x="178" y="685"/>
                    <a:pt x="178" y="685"/>
                    <a:pt x="178" y="685"/>
                  </a:cubicBezTo>
                  <a:cubicBezTo>
                    <a:pt x="160" y="672"/>
                    <a:pt x="137" y="665"/>
                    <a:pt x="113" y="665"/>
                  </a:cubicBezTo>
                  <a:cubicBezTo>
                    <a:pt x="51" y="665"/>
                    <a:pt x="0" y="716"/>
                    <a:pt x="0" y="778"/>
                  </a:cubicBezTo>
                  <a:cubicBezTo>
                    <a:pt x="0" y="841"/>
                    <a:pt x="51" y="892"/>
                    <a:pt x="113" y="892"/>
                  </a:cubicBezTo>
                  <a:close/>
                  <a:moveTo>
                    <a:pt x="1576" y="64"/>
                  </a:moveTo>
                  <a:cubicBezTo>
                    <a:pt x="1604" y="64"/>
                    <a:pt x="1626" y="87"/>
                    <a:pt x="1626" y="114"/>
                  </a:cubicBezTo>
                  <a:cubicBezTo>
                    <a:pt x="1626" y="142"/>
                    <a:pt x="1604" y="164"/>
                    <a:pt x="1576" y="164"/>
                  </a:cubicBezTo>
                  <a:cubicBezTo>
                    <a:pt x="1549" y="164"/>
                    <a:pt x="1526" y="142"/>
                    <a:pt x="1526" y="114"/>
                  </a:cubicBezTo>
                  <a:cubicBezTo>
                    <a:pt x="1526" y="87"/>
                    <a:pt x="1549" y="64"/>
                    <a:pt x="1576" y="64"/>
                  </a:cubicBezTo>
                  <a:close/>
                  <a:moveTo>
                    <a:pt x="1008" y="609"/>
                  </a:moveTo>
                  <a:cubicBezTo>
                    <a:pt x="1036" y="609"/>
                    <a:pt x="1058" y="632"/>
                    <a:pt x="1058" y="659"/>
                  </a:cubicBezTo>
                  <a:cubicBezTo>
                    <a:pt x="1058" y="687"/>
                    <a:pt x="1036" y="709"/>
                    <a:pt x="1008" y="709"/>
                  </a:cubicBezTo>
                  <a:cubicBezTo>
                    <a:pt x="981" y="709"/>
                    <a:pt x="958" y="687"/>
                    <a:pt x="958" y="659"/>
                  </a:cubicBezTo>
                  <a:cubicBezTo>
                    <a:pt x="958" y="632"/>
                    <a:pt x="981" y="609"/>
                    <a:pt x="1008" y="609"/>
                  </a:cubicBezTo>
                  <a:close/>
                  <a:moveTo>
                    <a:pt x="549" y="396"/>
                  </a:moveTo>
                  <a:cubicBezTo>
                    <a:pt x="577" y="396"/>
                    <a:pt x="599" y="419"/>
                    <a:pt x="599" y="446"/>
                  </a:cubicBezTo>
                  <a:cubicBezTo>
                    <a:pt x="599" y="474"/>
                    <a:pt x="577" y="496"/>
                    <a:pt x="549" y="496"/>
                  </a:cubicBezTo>
                  <a:cubicBezTo>
                    <a:pt x="522" y="496"/>
                    <a:pt x="500" y="474"/>
                    <a:pt x="500" y="446"/>
                  </a:cubicBezTo>
                  <a:cubicBezTo>
                    <a:pt x="500" y="419"/>
                    <a:pt x="522" y="396"/>
                    <a:pt x="549" y="396"/>
                  </a:cubicBezTo>
                  <a:close/>
                  <a:moveTo>
                    <a:pt x="113" y="728"/>
                  </a:moveTo>
                  <a:cubicBezTo>
                    <a:pt x="141" y="728"/>
                    <a:pt x="163" y="751"/>
                    <a:pt x="163" y="778"/>
                  </a:cubicBezTo>
                  <a:cubicBezTo>
                    <a:pt x="163" y="806"/>
                    <a:pt x="141" y="828"/>
                    <a:pt x="113" y="828"/>
                  </a:cubicBezTo>
                  <a:cubicBezTo>
                    <a:pt x="86" y="828"/>
                    <a:pt x="63" y="806"/>
                    <a:pt x="63" y="778"/>
                  </a:cubicBezTo>
                  <a:cubicBezTo>
                    <a:pt x="63" y="751"/>
                    <a:pt x="86" y="728"/>
                    <a:pt x="113" y="728"/>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sp>
        <p:nvSpPr>
          <p:cNvPr id="52" name="Freeform 10">
            <a:extLst>
              <a:ext uri="{FF2B5EF4-FFF2-40B4-BE49-F238E27FC236}">
                <a16:creationId xmlns:a16="http://schemas.microsoft.com/office/drawing/2014/main" id="{2E8FC3E9-C242-4AB0-BDE6-872F8A779BAA}"/>
              </a:ext>
            </a:extLst>
          </p:cNvPr>
          <p:cNvSpPr>
            <a:spLocks noEditPoints="1"/>
          </p:cNvSpPr>
          <p:nvPr/>
        </p:nvSpPr>
        <p:spPr bwMode="auto">
          <a:xfrm>
            <a:off x="5376885" y="4871808"/>
            <a:ext cx="501311" cy="383932"/>
          </a:xfrm>
          <a:custGeom>
            <a:avLst/>
            <a:gdLst>
              <a:gd name="T0" fmla="*/ 130291740 w 718"/>
              <a:gd name="T1" fmla="*/ 0 h 549"/>
              <a:gd name="T2" fmla="*/ 113001879 w 718"/>
              <a:gd name="T3" fmla="*/ 17352231 h 549"/>
              <a:gd name="T4" fmla="*/ 118970793 w 718"/>
              <a:gd name="T5" fmla="*/ 30573195 h 549"/>
              <a:gd name="T6" fmla="*/ 97770249 w 718"/>
              <a:gd name="T7" fmla="*/ 62386224 h 549"/>
              <a:gd name="T8" fmla="*/ 91183549 w 718"/>
              <a:gd name="T9" fmla="*/ 61146843 h 549"/>
              <a:gd name="T10" fmla="*/ 75951919 w 718"/>
              <a:gd name="T11" fmla="*/ 70236086 h 549"/>
              <a:gd name="T12" fmla="*/ 63807861 w 718"/>
              <a:gd name="T13" fmla="*/ 63005914 h 549"/>
              <a:gd name="T14" fmla="*/ 65042981 w 718"/>
              <a:gd name="T15" fmla="*/ 56808559 h 549"/>
              <a:gd name="T16" fmla="*/ 47753121 w 718"/>
              <a:gd name="T17" fmla="*/ 39249764 h 549"/>
              <a:gd name="T18" fmla="*/ 30257482 w 718"/>
              <a:gd name="T19" fmla="*/ 56808559 h 549"/>
              <a:gd name="T20" fmla="*/ 36226396 w 718"/>
              <a:gd name="T21" fmla="*/ 69822959 h 549"/>
              <a:gd name="T22" fmla="*/ 27375688 w 718"/>
              <a:gd name="T23" fmla="*/ 81804542 h 549"/>
              <a:gd name="T24" fmla="*/ 17289860 w 718"/>
              <a:gd name="T25" fmla="*/ 78499074 h 549"/>
              <a:gd name="T26" fmla="*/ 0 w 718"/>
              <a:gd name="T27" fmla="*/ 96058323 h 549"/>
              <a:gd name="T28" fmla="*/ 17289860 w 718"/>
              <a:gd name="T29" fmla="*/ 113410554 h 549"/>
              <a:gd name="T30" fmla="*/ 34579721 w 718"/>
              <a:gd name="T31" fmla="*/ 96058323 h 549"/>
              <a:gd name="T32" fmla="*/ 30463260 w 718"/>
              <a:gd name="T33" fmla="*/ 84902993 h 549"/>
              <a:gd name="T34" fmla="*/ 39931301 w 718"/>
              <a:gd name="T35" fmla="*/ 72301719 h 549"/>
              <a:gd name="T36" fmla="*/ 47753121 w 718"/>
              <a:gd name="T37" fmla="*/ 74160790 h 549"/>
              <a:gd name="T38" fmla="*/ 61749631 w 718"/>
              <a:gd name="T39" fmla="*/ 66930618 h 549"/>
              <a:gd name="T40" fmla="*/ 74305244 w 718"/>
              <a:gd name="T41" fmla="*/ 74367353 h 549"/>
              <a:gd name="T42" fmla="*/ 73893689 w 718"/>
              <a:gd name="T43" fmla="*/ 78499074 h 549"/>
              <a:gd name="T44" fmla="*/ 91183549 w 718"/>
              <a:gd name="T45" fmla="*/ 96058323 h 549"/>
              <a:gd name="T46" fmla="*/ 108679188 w 718"/>
              <a:gd name="T47" fmla="*/ 78499074 h 549"/>
              <a:gd name="T48" fmla="*/ 101680932 w 718"/>
              <a:gd name="T49" fmla="*/ 64658421 h 549"/>
              <a:gd name="T50" fmla="*/ 122675698 w 718"/>
              <a:gd name="T51" fmla="*/ 33052409 h 549"/>
              <a:gd name="T52" fmla="*/ 130291740 w 718"/>
              <a:gd name="T53" fmla="*/ 34911479 h 549"/>
              <a:gd name="T54" fmla="*/ 147787378 w 718"/>
              <a:gd name="T55" fmla="*/ 17352231 h 549"/>
              <a:gd name="T56" fmla="*/ 130291740 w 718"/>
              <a:gd name="T57" fmla="*/ 0 h 549"/>
              <a:gd name="T58" fmla="*/ 17289860 w 718"/>
              <a:gd name="T59" fmla="*/ 104734438 h 549"/>
              <a:gd name="T60" fmla="*/ 8644930 w 718"/>
              <a:gd name="T61" fmla="*/ 96058323 h 549"/>
              <a:gd name="T62" fmla="*/ 17289860 w 718"/>
              <a:gd name="T63" fmla="*/ 87175190 h 549"/>
              <a:gd name="T64" fmla="*/ 25934791 w 718"/>
              <a:gd name="T65" fmla="*/ 96058323 h 549"/>
              <a:gd name="T66" fmla="*/ 17289860 w 718"/>
              <a:gd name="T67" fmla="*/ 104734438 h 549"/>
              <a:gd name="T68" fmla="*/ 47753121 w 718"/>
              <a:gd name="T69" fmla="*/ 65484674 h 549"/>
              <a:gd name="T70" fmla="*/ 39108190 w 718"/>
              <a:gd name="T71" fmla="*/ 56808559 h 549"/>
              <a:gd name="T72" fmla="*/ 47753121 w 718"/>
              <a:gd name="T73" fmla="*/ 48132443 h 549"/>
              <a:gd name="T74" fmla="*/ 56398051 w 718"/>
              <a:gd name="T75" fmla="*/ 56808559 h 549"/>
              <a:gd name="T76" fmla="*/ 47753121 w 718"/>
              <a:gd name="T77" fmla="*/ 65484674 h 549"/>
              <a:gd name="T78" fmla="*/ 91183549 w 718"/>
              <a:gd name="T79" fmla="*/ 87175190 h 549"/>
              <a:gd name="T80" fmla="*/ 82538619 w 718"/>
              <a:gd name="T81" fmla="*/ 78499074 h 549"/>
              <a:gd name="T82" fmla="*/ 91183549 w 718"/>
              <a:gd name="T83" fmla="*/ 69822959 h 549"/>
              <a:gd name="T84" fmla="*/ 100034257 w 718"/>
              <a:gd name="T85" fmla="*/ 78499074 h 549"/>
              <a:gd name="T86" fmla="*/ 91183549 w 718"/>
              <a:gd name="T87" fmla="*/ 87175190 h 549"/>
              <a:gd name="T88" fmla="*/ 130291740 w 718"/>
              <a:gd name="T89" fmla="*/ 26235364 h 549"/>
              <a:gd name="T90" fmla="*/ 121646810 w 718"/>
              <a:gd name="T91" fmla="*/ 17352231 h 549"/>
              <a:gd name="T92" fmla="*/ 130291740 w 718"/>
              <a:gd name="T93" fmla="*/ 8676116 h 549"/>
              <a:gd name="T94" fmla="*/ 138936670 w 718"/>
              <a:gd name="T95" fmla="*/ 17352231 h 549"/>
              <a:gd name="T96" fmla="*/ 130291740 w 718"/>
              <a:gd name="T97" fmla="*/ 26235364 h 54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18" h="549">
                <a:moveTo>
                  <a:pt x="633" y="0"/>
                </a:moveTo>
                <a:cubicBezTo>
                  <a:pt x="587" y="0"/>
                  <a:pt x="549" y="38"/>
                  <a:pt x="549" y="84"/>
                </a:cubicBezTo>
                <a:cubicBezTo>
                  <a:pt x="549" y="110"/>
                  <a:pt x="561" y="132"/>
                  <a:pt x="578" y="148"/>
                </a:cubicBezTo>
                <a:cubicBezTo>
                  <a:pt x="475" y="302"/>
                  <a:pt x="475" y="302"/>
                  <a:pt x="475" y="302"/>
                </a:cubicBezTo>
                <a:cubicBezTo>
                  <a:pt x="466" y="298"/>
                  <a:pt x="455" y="296"/>
                  <a:pt x="443" y="296"/>
                </a:cubicBezTo>
                <a:cubicBezTo>
                  <a:pt x="411" y="296"/>
                  <a:pt x="383" y="314"/>
                  <a:pt x="369" y="340"/>
                </a:cubicBezTo>
                <a:cubicBezTo>
                  <a:pt x="310" y="305"/>
                  <a:pt x="310" y="305"/>
                  <a:pt x="310" y="305"/>
                </a:cubicBezTo>
                <a:cubicBezTo>
                  <a:pt x="314" y="296"/>
                  <a:pt x="316" y="285"/>
                  <a:pt x="316" y="275"/>
                </a:cubicBezTo>
                <a:cubicBezTo>
                  <a:pt x="316" y="228"/>
                  <a:pt x="278" y="190"/>
                  <a:pt x="232" y="190"/>
                </a:cubicBezTo>
                <a:cubicBezTo>
                  <a:pt x="185" y="190"/>
                  <a:pt x="147" y="228"/>
                  <a:pt x="147" y="275"/>
                </a:cubicBezTo>
                <a:cubicBezTo>
                  <a:pt x="147" y="300"/>
                  <a:pt x="159" y="322"/>
                  <a:pt x="176" y="338"/>
                </a:cubicBezTo>
                <a:cubicBezTo>
                  <a:pt x="133" y="396"/>
                  <a:pt x="133" y="396"/>
                  <a:pt x="133" y="396"/>
                </a:cubicBezTo>
                <a:cubicBezTo>
                  <a:pt x="119" y="386"/>
                  <a:pt x="102" y="380"/>
                  <a:pt x="84" y="380"/>
                </a:cubicBezTo>
                <a:cubicBezTo>
                  <a:pt x="38" y="380"/>
                  <a:pt x="0" y="418"/>
                  <a:pt x="0" y="465"/>
                </a:cubicBezTo>
                <a:cubicBezTo>
                  <a:pt x="0" y="511"/>
                  <a:pt x="38" y="549"/>
                  <a:pt x="84" y="549"/>
                </a:cubicBezTo>
                <a:cubicBezTo>
                  <a:pt x="130" y="549"/>
                  <a:pt x="168" y="511"/>
                  <a:pt x="168" y="465"/>
                </a:cubicBezTo>
                <a:cubicBezTo>
                  <a:pt x="168" y="444"/>
                  <a:pt x="160" y="425"/>
                  <a:pt x="148" y="411"/>
                </a:cubicBezTo>
                <a:cubicBezTo>
                  <a:pt x="194" y="350"/>
                  <a:pt x="194" y="350"/>
                  <a:pt x="194" y="350"/>
                </a:cubicBezTo>
                <a:cubicBezTo>
                  <a:pt x="205" y="355"/>
                  <a:pt x="218" y="359"/>
                  <a:pt x="232" y="359"/>
                </a:cubicBezTo>
                <a:cubicBezTo>
                  <a:pt x="260" y="359"/>
                  <a:pt x="285" y="345"/>
                  <a:pt x="300" y="324"/>
                </a:cubicBezTo>
                <a:cubicBezTo>
                  <a:pt x="361" y="360"/>
                  <a:pt x="361" y="360"/>
                  <a:pt x="361" y="360"/>
                </a:cubicBezTo>
                <a:cubicBezTo>
                  <a:pt x="360" y="367"/>
                  <a:pt x="359" y="373"/>
                  <a:pt x="359" y="380"/>
                </a:cubicBezTo>
                <a:cubicBezTo>
                  <a:pt x="359" y="427"/>
                  <a:pt x="397" y="465"/>
                  <a:pt x="443" y="465"/>
                </a:cubicBezTo>
                <a:cubicBezTo>
                  <a:pt x="490" y="465"/>
                  <a:pt x="528" y="427"/>
                  <a:pt x="528" y="380"/>
                </a:cubicBezTo>
                <a:cubicBezTo>
                  <a:pt x="528" y="352"/>
                  <a:pt x="514" y="328"/>
                  <a:pt x="494" y="313"/>
                </a:cubicBezTo>
                <a:cubicBezTo>
                  <a:pt x="596" y="160"/>
                  <a:pt x="596" y="160"/>
                  <a:pt x="596" y="160"/>
                </a:cubicBezTo>
                <a:cubicBezTo>
                  <a:pt x="607" y="165"/>
                  <a:pt x="620" y="169"/>
                  <a:pt x="633" y="169"/>
                </a:cubicBezTo>
                <a:cubicBezTo>
                  <a:pt x="680" y="169"/>
                  <a:pt x="718" y="131"/>
                  <a:pt x="718" y="84"/>
                </a:cubicBezTo>
                <a:cubicBezTo>
                  <a:pt x="718" y="38"/>
                  <a:pt x="680" y="0"/>
                  <a:pt x="633" y="0"/>
                </a:cubicBezTo>
                <a:close/>
                <a:moveTo>
                  <a:pt x="84" y="507"/>
                </a:moveTo>
                <a:cubicBezTo>
                  <a:pt x="61" y="507"/>
                  <a:pt x="42" y="488"/>
                  <a:pt x="42" y="465"/>
                </a:cubicBezTo>
                <a:cubicBezTo>
                  <a:pt x="42" y="441"/>
                  <a:pt x="61" y="422"/>
                  <a:pt x="84" y="422"/>
                </a:cubicBezTo>
                <a:cubicBezTo>
                  <a:pt x="107" y="422"/>
                  <a:pt x="126" y="441"/>
                  <a:pt x="126" y="465"/>
                </a:cubicBezTo>
                <a:cubicBezTo>
                  <a:pt x="126" y="488"/>
                  <a:pt x="107" y="507"/>
                  <a:pt x="84" y="507"/>
                </a:cubicBezTo>
                <a:close/>
                <a:moveTo>
                  <a:pt x="232" y="317"/>
                </a:moveTo>
                <a:cubicBezTo>
                  <a:pt x="209" y="317"/>
                  <a:pt x="190" y="298"/>
                  <a:pt x="190" y="275"/>
                </a:cubicBezTo>
                <a:cubicBezTo>
                  <a:pt x="190" y="251"/>
                  <a:pt x="209" y="233"/>
                  <a:pt x="232" y="233"/>
                </a:cubicBezTo>
                <a:cubicBezTo>
                  <a:pt x="255" y="233"/>
                  <a:pt x="274" y="251"/>
                  <a:pt x="274" y="275"/>
                </a:cubicBezTo>
                <a:cubicBezTo>
                  <a:pt x="274" y="298"/>
                  <a:pt x="255" y="317"/>
                  <a:pt x="232" y="317"/>
                </a:cubicBezTo>
                <a:close/>
                <a:moveTo>
                  <a:pt x="443" y="422"/>
                </a:moveTo>
                <a:cubicBezTo>
                  <a:pt x="420" y="422"/>
                  <a:pt x="401" y="403"/>
                  <a:pt x="401" y="380"/>
                </a:cubicBezTo>
                <a:cubicBezTo>
                  <a:pt x="401" y="357"/>
                  <a:pt x="420" y="338"/>
                  <a:pt x="443" y="338"/>
                </a:cubicBezTo>
                <a:cubicBezTo>
                  <a:pt x="467" y="338"/>
                  <a:pt x="486" y="357"/>
                  <a:pt x="486" y="380"/>
                </a:cubicBezTo>
                <a:cubicBezTo>
                  <a:pt x="486" y="403"/>
                  <a:pt x="467" y="422"/>
                  <a:pt x="443" y="422"/>
                </a:cubicBezTo>
                <a:close/>
                <a:moveTo>
                  <a:pt x="633" y="127"/>
                </a:moveTo>
                <a:cubicBezTo>
                  <a:pt x="610" y="127"/>
                  <a:pt x="591" y="108"/>
                  <a:pt x="591" y="84"/>
                </a:cubicBezTo>
                <a:cubicBezTo>
                  <a:pt x="591" y="61"/>
                  <a:pt x="610" y="42"/>
                  <a:pt x="633" y="42"/>
                </a:cubicBezTo>
                <a:cubicBezTo>
                  <a:pt x="657" y="42"/>
                  <a:pt x="675" y="61"/>
                  <a:pt x="675" y="84"/>
                </a:cubicBezTo>
                <a:cubicBezTo>
                  <a:pt x="675" y="108"/>
                  <a:pt x="657" y="127"/>
                  <a:pt x="633" y="127"/>
                </a:cubicBezTo>
                <a:close/>
              </a:path>
            </a:pathLst>
          </a:custGeom>
          <a:solidFill>
            <a:schemeClr val="bg1"/>
          </a:solidFill>
          <a:ln>
            <a:noFill/>
          </a:ln>
        </p:spPr>
        <p:txBody>
          <a:bodyPr lIns="45714" tIns="22857" rIns="45714" bIns="22857"/>
          <a:lstStyle/>
          <a:p>
            <a:endParaRPr lang="en-US"/>
          </a:p>
        </p:txBody>
      </p:sp>
      <p:sp>
        <p:nvSpPr>
          <p:cNvPr id="53" name="TextBox 52">
            <a:extLst>
              <a:ext uri="{FF2B5EF4-FFF2-40B4-BE49-F238E27FC236}">
                <a16:creationId xmlns:a16="http://schemas.microsoft.com/office/drawing/2014/main" id="{D89E09A6-3146-4F53-A2F6-899E1BF02A22}"/>
              </a:ext>
            </a:extLst>
          </p:cNvPr>
          <p:cNvSpPr txBox="1"/>
          <p:nvPr/>
        </p:nvSpPr>
        <p:spPr>
          <a:xfrm>
            <a:off x="3482732" y="2190995"/>
            <a:ext cx="977640" cy="584775"/>
          </a:xfrm>
          <a:prstGeom prst="rect">
            <a:avLst/>
          </a:prstGeom>
          <a:noFill/>
        </p:spPr>
        <p:txBody>
          <a:bodyPr wrap="square" rtlCol="0">
            <a:spAutoFit/>
          </a:bodyPr>
          <a:lstStyle/>
          <a:p>
            <a:pPr algn="ctr"/>
            <a:r>
              <a:rPr lang="en-US" sz="3200" b="1" dirty="0">
                <a:solidFill>
                  <a:schemeClr val="bg1"/>
                </a:solidFill>
                <a:latin typeface="+mj-lt"/>
                <a:ea typeface="Roboto" panose="02000000000000000000" pitchFamily="2" charset="0"/>
                <a:cs typeface="Lato" panose="020F0502020204030203" pitchFamily="34" charset="0"/>
              </a:rPr>
              <a:t>01</a:t>
            </a:r>
          </a:p>
        </p:txBody>
      </p:sp>
      <p:sp>
        <p:nvSpPr>
          <p:cNvPr id="54" name="TextBox 53">
            <a:extLst>
              <a:ext uri="{FF2B5EF4-FFF2-40B4-BE49-F238E27FC236}">
                <a16:creationId xmlns:a16="http://schemas.microsoft.com/office/drawing/2014/main" id="{7E32994A-5552-465E-B115-A5D970CCC8FC}"/>
              </a:ext>
            </a:extLst>
          </p:cNvPr>
          <p:cNvSpPr txBox="1"/>
          <p:nvPr/>
        </p:nvSpPr>
        <p:spPr>
          <a:xfrm>
            <a:off x="7731630" y="2151108"/>
            <a:ext cx="977640" cy="584775"/>
          </a:xfrm>
          <a:prstGeom prst="rect">
            <a:avLst/>
          </a:prstGeom>
          <a:noFill/>
        </p:spPr>
        <p:txBody>
          <a:bodyPr wrap="square" rtlCol="0">
            <a:spAutoFit/>
          </a:bodyPr>
          <a:lstStyle/>
          <a:p>
            <a:pPr algn="ctr"/>
            <a:r>
              <a:rPr lang="en-US" sz="3200" b="1" dirty="0">
                <a:solidFill>
                  <a:schemeClr val="bg1"/>
                </a:solidFill>
                <a:latin typeface="+mj-lt"/>
                <a:ea typeface="Roboto" panose="02000000000000000000" pitchFamily="2" charset="0"/>
                <a:cs typeface="Lato" panose="020F0502020204030203" pitchFamily="34" charset="0"/>
              </a:rPr>
              <a:t>04</a:t>
            </a:r>
          </a:p>
        </p:txBody>
      </p:sp>
      <p:sp>
        <p:nvSpPr>
          <p:cNvPr id="55" name="TextBox 54">
            <a:extLst>
              <a:ext uri="{FF2B5EF4-FFF2-40B4-BE49-F238E27FC236}">
                <a16:creationId xmlns:a16="http://schemas.microsoft.com/office/drawing/2014/main" id="{002B44A5-AA6F-4D03-9EA3-2F574998321F}"/>
              </a:ext>
            </a:extLst>
          </p:cNvPr>
          <p:cNvSpPr txBox="1"/>
          <p:nvPr/>
        </p:nvSpPr>
        <p:spPr>
          <a:xfrm>
            <a:off x="2889184" y="3827690"/>
            <a:ext cx="977640" cy="584775"/>
          </a:xfrm>
          <a:prstGeom prst="rect">
            <a:avLst/>
          </a:prstGeom>
          <a:noFill/>
        </p:spPr>
        <p:txBody>
          <a:bodyPr wrap="square" rtlCol="0">
            <a:spAutoFit/>
          </a:bodyPr>
          <a:lstStyle/>
          <a:p>
            <a:pPr algn="ctr"/>
            <a:r>
              <a:rPr lang="en-US" sz="3200" b="1" dirty="0">
                <a:solidFill>
                  <a:schemeClr val="bg1"/>
                </a:solidFill>
                <a:latin typeface="+mj-lt"/>
                <a:ea typeface="Roboto" panose="02000000000000000000" pitchFamily="2" charset="0"/>
                <a:cs typeface="Lato" panose="020F0502020204030203" pitchFamily="34" charset="0"/>
              </a:rPr>
              <a:t>02</a:t>
            </a:r>
          </a:p>
        </p:txBody>
      </p:sp>
      <p:sp>
        <p:nvSpPr>
          <p:cNvPr id="56" name="TextBox 55">
            <a:extLst>
              <a:ext uri="{FF2B5EF4-FFF2-40B4-BE49-F238E27FC236}">
                <a16:creationId xmlns:a16="http://schemas.microsoft.com/office/drawing/2014/main" id="{2675C3CA-DE35-4366-8938-E3D993301065}"/>
              </a:ext>
            </a:extLst>
          </p:cNvPr>
          <p:cNvSpPr txBox="1"/>
          <p:nvPr/>
        </p:nvSpPr>
        <p:spPr>
          <a:xfrm>
            <a:off x="3460364" y="5454531"/>
            <a:ext cx="977640" cy="584775"/>
          </a:xfrm>
          <a:prstGeom prst="rect">
            <a:avLst/>
          </a:prstGeom>
          <a:noFill/>
        </p:spPr>
        <p:txBody>
          <a:bodyPr wrap="square" rtlCol="0">
            <a:spAutoFit/>
          </a:bodyPr>
          <a:lstStyle/>
          <a:p>
            <a:pPr algn="ctr"/>
            <a:r>
              <a:rPr lang="en-US" sz="3200" b="1" dirty="0">
                <a:solidFill>
                  <a:schemeClr val="bg1"/>
                </a:solidFill>
                <a:latin typeface="+mj-lt"/>
                <a:ea typeface="Roboto" panose="02000000000000000000" pitchFamily="2" charset="0"/>
                <a:cs typeface="Lato" panose="020F0502020204030203" pitchFamily="34" charset="0"/>
              </a:rPr>
              <a:t>03</a:t>
            </a:r>
          </a:p>
        </p:txBody>
      </p:sp>
      <p:sp>
        <p:nvSpPr>
          <p:cNvPr id="57" name="TextBox 56">
            <a:extLst>
              <a:ext uri="{FF2B5EF4-FFF2-40B4-BE49-F238E27FC236}">
                <a16:creationId xmlns:a16="http://schemas.microsoft.com/office/drawing/2014/main" id="{72548819-3B93-4CEA-9E8B-1E7A37889237}"/>
              </a:ext>
            </a:extLst>
          </p:cNvPr>
          <p:cNvSpPr txBox="1"/>
          <p:nvPr/>
        </p:nvSpPr>
        <p:spPr>
          <a:xfrm>
            <a:off x="8304252" y="3750966"/>
            <a:ext cx="977640" cy="584775"/>
          </a:xfrm>
          <a:prstGeom prst="rect">
            <a:avLst/>
          </a:prstGeom>
          <a:noFill/>
        </p:spPr>
        <p:txBody>
          <a:bodyPr wrap="square" rtlCol="0">
            <a:spAutoFit/>
          </a:bodyPr>
          <a:lstStyle/>
          <a:p>
            <a:pPr algn="ctr"/>
            <a:r>
              <a:rPr lang="en-US" sz="3200" b="1" dirty="0">
                <a:solidFill>
                  <a:schemeClr val="bg1"/>
                </a:solidFill>
                <a:latin typeface="+mj-lt"/>
                <a:ea typeface="Roboto" panose="02000000000000000000" pitchFamily="2" charset="0"/>
                <a:cs typeface="Lato" panose="020F0502020204030203" pitchFamily="34" charset="0"/>
              </a:rPr>
              <a:t>05</a:t>
            </a:r>
          </a:p>
        </p:txBody>
      </p:sp>
      <p:sp>
        <p:nvSpPr>
          <p:cNvPr id="58" name="TextBox 57">
            <a:extLst>
              <a:ext uri="{FF2B5EF4-FFF2-40B4-BE49-F238E27FC236}">
                <a16:creationId xmlns:a16="http://schemas.microsoft.com/office/drawing/2014/main" id="{732626DE-4DC1-4199-843F-80C559291B2E}"/>
              </a:ext>
            </a:extLst>
          </p:cNvPr>
          <p:cNvSpPr txBox="1"/>
          <p:nvPr/>
        </p:nvSpPr>
        <p:spPr>
          <a:xfrm>
            <a:off x="7753998" y="5454530"/>
            <a:ext cx="977640" cy="584775"/>
          </a:xfrm>
          <a:prstGeom prst="rect">
            <a:avLst/>
          </a:prstGeom>
          <a:noFill/>
        </p:spPr>
        <p:txBody>
          <a:bodyPr wrap="square" rtlCol="0">
            <a:spAutoFit/>
          </a:bodyPr>
          <a:lstStyle/>
          <a:p>
            <a:pPr algn="ctr"/>
            <a:r>
              <a:rPr lang="en-US" sz="3200" b="1" dirty="0">
                <a:solidFill>
                  <a:schemeClr val="bg1"/>
                </a:solidFill>
                <a:latin typeface="+mj-lt"/>
                <a:ea typeface="Roboto" panose="02000000000000000000" pitchFamily="2" charset="0"/>
                <a:cs typeface="Lato" panose="020F0502020204030203" pitchFamily="34" charset="0"/>
              </a:rPr>
              <a:t>06</a:t>
            </a:r>
          </a:p>
        </p:txBody>
      </p:sp>
    </p:spTree>
    <p:extLst>
      <p:ext uri="{BB962C8B-B14F-4D97-AF65-F5344CB8AC3E}">
        <p14:creationId xmlns:p14="http://schemas.microsoft.com/office/powerpoint/2010/main" val="1627642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a:extLst>
              <a:ext uri="{FF2B5EF4-FFF2-40B4-BE49-F238E27FC236}">
                <a16:creationId xmlns:a16="http://schemas.microsoft.com/office/drawing/2014/main" id="{46B4431D-C56A-4146-AB89-7B20A4C49DDD}"/>
              </a:ext>
            </a:extLst>
          </p:cNvPr>
          <p:cNvGrpSpPr/>
          <p:nvPr/>
        </p:nvGrpSpPr>
        <p:grpSpPr>
          <a:xfrm>
            <a:off x="197419" y="255843"/>
            <a:ext cx="573206" cy="206693"/>
            <a:chOff x="122830" y="191069"/>
            <a:chExt cx="573206" cy="206693"/>
          </a:xfrm>
          <a:solidFill>
            <a:schemeClr val="accent1"/>
          </a:solidFill>
        </p:grpSpPr>
        <p:sp>
          <p:nvSpPr>
            <p:cNvPr id="89" name="Rectangle 88">
              <a:extLst>
                <a:ext uri="{FF2B5EF4-FFF2-40B4-BE49-F238E27FC236}">
                  <a16:creationId xmlns:a16="http://schemas.microsoft.com/office/drawing/2014/main" id="{2457CF47-ABEA-4DD6-8A72-CA489D7455A1}"/>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0BD26C71-774A-42D6-9F84-0525F238D0F8}"/>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2BB8AF22-F79D-4108-8D09-B84EBDE64CD7}"/>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2" name="Straight Connector 91">
            <a:extLst>
              <a:ext uri="{FF2B5EF4-FFF2-40B4-BE49-F238E27FC236}">
                <a16:creationId xmlns:a16="http://schemas.microsoft.com/office/drawing/2014/main" id="{C3C8DFC1-F07C-4577-8F00-8EA41C969DD2}"/>
              </a:ext>
            </a:extLst>
          </p:cNvPr>
          <p:cNvCxnSpPr>
            <a:cxnSpLocks/>
          </p:cNvCxnSpPr>
          <p:nvPr/>
        </p:nvCxnSpPr>
        <p:spPr>
          <a:xfrm>
            <a:off x="374129" y="647888"/>
            <a:ext cx="0" cy="111943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AB48EC53-87BF-4667-8C10-79AD2705FF7A}"/>
              </a:ext>
            </a:extLst>
          </p:cNvPr>
          <p:cNvGrpSpPr/>
          <p:nvPr/>
        </p:nvGrpSpPr>
        <p:grpSpPr>
          <a:xfrm>
            <a:off x="663541" y="1089387"/>
            <a:ext cx="4605145" cy="1262713"/>
            <a:chOff x="798384" y="1095456"/>
            <a:chExt cx="4605145" cy="1262713"/>
          </a:xfrm>
        </p:grpSpPr>
        <p:sp>
          <p:nvSpPr>
            <p:cNvPr id="94" name="TextBox 93">
              <a:extLst>
                <a:ext uri="{FF2B5EF4-FFF2-40B4-BE49-F238E27FC236}">
                  <a16:creationId xmlns:a16="http://schemas.microsoft.com/office/drawing/2014/main" id="{B1F9EFE7-C113-421C-B9D0-505A2D70ADB3}"/>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95" name="TextBox 94">
              <a:extLst>
                <a:ext uri="{FF2B5EF4-FFF2-40B4-BE49-F238E27FC236}">
                  <a16:creationId xmlns:a16="http://schemas.microsoft.com/office/drawing/2014/main" id="{AA7E999A-B586-4EBE-9ADA-57DBA3675108}"/>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96" name="TextBox 95">
              <a:extLst>
                <a:ext uri="{FF2B5EF4-FFF2-40B4-BE49-F238E27FC236}">
                  <a16:creationId xmlns:a16="http://schemas.microsoft.com/office/drawing/2014/main" id="{06599016-F536-440E-BFAC-7C0F6BC169F7}"/>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98" name="TextBox 97">
            <a:extLst>
              <a:ext uri="{FF2B5EF4-FFF2-40B4-BE49-F238E27FC236}">
                <a16:creationId xmlns:a16="http://schemas.microsoft.com/office/drawing/2014/main" id="{E3676DB3-BED8-4178-B880-77CF7A827C44}"/>
              </a:ext>
            </a:extLst>
          </p:cNvPr>
          <p:cNvSpPr txBox="1"/>
          <p:nvPr/>
        </p:nvSpPr>
        <p:spPr>
          <a:xfrm>
            <a:off x="682419" y="2592034"/>
            <a:ext cx="5004674"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99" name="TextBox 98">
            <a:extLst>
              <a:ext uri="{FF2B5EF4-FFF2-40B4-BE49-F238E27FC236}">
                <a16:creationId xmlns:a16="http://schemas.microsoft.com/office/drawing/2014/main" id="{7813F4EF-F3BC-4A47-9877-689BDD4A87E2}"/>
              </a:ext>
            </a:extLst>
          </p:cNvPr>
          <p:cNvSpPr txBox="1"/>
          <p:nvPr/>
        </p:nvSpPr>
        <p:spPr>
          <a:xfrm>
            <a:off x="681319" y="3839228"/>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01. Title Here</a:t>
            </a:r>
          </a:p>
        </p:txBody>
      </p:sp>
      <p:sp>
        <p:nvSpPr>
          <p:cNvPr id="100" name="TextBox 99">
            <a:extLst>
              <a:ext uri="{FF2B5EF4-FFF2-40B4-BE49-F238E27FC236}">
                <a16:creationId xmlns:a16="http://schemas.microsoft.com/office/drawing/2014/main" id="{393996D0-B9F0-4F9E-A676-BB072290C457}"/>
              </a:ext>
            </a:extLst>
          </p:cNvPr>
          <p:cNvSpPr txBox="1"/>
          <p:nvPr/>
        </p:nvSpPr>
        <p:spPr>
          <a:xfrm>
            <a:off x="1088582" y="4208560"/>
            <a:ext cx="472126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101" name="TextBox 100">
            <a:extLst>
              <a:ext uri="{FF2B5EF4-FFF2-40B4-BE49-F238E27FC236}">
                <a16:creationId xmlns:a16="http://schemas.microsoft.com/office/drawing/2014/main" id="{808453A4-0B5B-40C4-AAD8-AA8F695FDF88}"/>
              </a:ext>
            </a:extLst>
          </p:cNvPr>
          <p:cNvSpPr txBox="1"/>
          <p:nvPr/>
        </p:nvSpPr>
        <p:spPr>
          <a:xfrm>
            <a:off x="677189" y="4974252"/>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02. Title Here</a:t>
            </a:r>
          </a:p>
        </p:txBody>
      </p:sp>
      <p:sp>
        <p:nvSpPr>
          <p:cNvPr id="102" name="TextBox 101">
            <a:extLst>
              <a:ext uri="{FF2B5EF4-FFF2-40B4-BE49-F238E27FC236}">
                <a16:creationId xmlns:a16="http://schemas.microsoft.com/office/drawing/2014/main" id="{2DD0160E-7C3B-4456-869F-C51FE2A20157}"/>
              </a:ext>
            </a:extLst>
          </p:cNvPr>
          <p:cNvSpPr txBox="1"/>
          <p:nvPr/>
        </p:nvSpPr>
        <p:spPr>
          <a:xfrm>
            <a:off x="1084452" y="5343584"/>
            <a:ext cx="472126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grpSp>
        <p:nvGrpSpPr>
          <p:cNvPr id="107" name="Group 106">
            <a:extLst>
              <a:ext uri="{FF2B5EF4-FFF2-40B4-BE49-F238E27FC236}">
                <a16:creationId xmlns:a16="http://schemas.microsoft.com/office/drawing/2014/main" id="{B692FEB0-8332-4604-96FD-A4977E855A43}"/>
              </a:ext>
            </a:extLst>
          </p:cNvPr>
          <p:cNvGrpSpPr/>
          <p:nvPr/>
        </p:nvGrpSpPr>
        <p:grpSpPr>
          <a:xfrm>
            <a:off x="6096000" y="1089387"/>
            <a:ext cx="5152571" cy="5004680"/>
            <a:chOff x="6096000" y="1366386"/>
            <a:chExt cx="4650171" cy="4516700"/>
          </a:xfrm>
        </p:grpSpPr>
        <p:grpSp>
          <p:nvGrpSpPr>
            <p:cNvPr id="67" name="Group 66">
              <a:extLst>
                <a:ext uri="{FF2B5EF4-FFF2-40B4-BE49-F238E27FC236}">
                  <a16:creationId xmlns:a16="http://schemas.microsoft.com/office/drawing/2014/main" id="{E06D18E3-C79A-4B45-905E-BBB9A67DCB67}"/>
                </a:ext>
              </a:extLst>
            </p:cNvPr>
            <p:cNvGrpSpPr/>
            <p:nvPr/>
          </p:nvGrpSpPr>
          <p:grpSpPr>
            <a:xfrm>
              <a:off x="6096000" y="1366386"/>
              <a:ext cx="4650171" cy="4516700"/>
              <a:chOff x="6331705" y="1085084"/>
              <a:chExt cx="4826363" cy="4687833"/>
            </a:xfrm>
          </p:grpSpPr>
          <p:grpSp>
            <p:nvGrpSpPr>
              <p:cNvPr id="68" name="Group 67">
                <a:extLst>
                  <a:ext uri="{FF2B5EF4-FFF2-40B4-BE49-F238E27FC236}">
                    <a16:creationId xmlns:a16="http://schemas.microsoft.com/office/drawing/2014/main" id="{EA6F3B20-2A4E-4987-BFCA-0A1F0A32A8E3}"/>
                  </a:ext>
                </a:extLst>
              </p:cNvPr>
              <p:cNvGrpSpPr/>
              <p:nvPr/>
            </p:nvGrpSpPr>
            <p:grpSpPr>
              <a:xfrm>
                <a:off x="6470239" y="1085084"/>
                <a:ext cx="4687829" cy="4687833"/>
                <a:chOff x="1222334" y="2065764"/>
                <a:chExt cx="4074229" cy="4074231"/>
              </a:xfrm>
            </p:grpSpPr>
            <p:sp>
              <p:nvSpPr>
                <p:cNvPr id="85" name="Oval 84">
                  <a:extLst>
                    <a:ext uri="{FF2B5EF4-FFF2-40B4-BE49-F238E27FC236}">
                      <a16:creationId xmlns:a16="http://schemas.microsoft.com/office/drawing/2014/main" id="{98A0BE9E-7397-4FDE-BE28-8D9D2BFF1AE0}"/>
                    </a:ext>
                  </a:extLst>
                </p:cNvPr>
                <p:cNvSpPr>
                  <a:spLocks noChangeArrowheads="1"/>
                </p:cNvSpPr>
                <p:nvPr/>
              </p:nvSpPr>
              <p:spPr bwMode="auto">
                <a:xfrm>
                  <a:off x="1711118" y="2554548"/>
                  <a:ext cx="3096663" cy="3096663"/>
                </a:xfrm>
                <a:prstGeom prst="ellipse">
                  <a:avLst/>
                </a:prstGeom>
                <a:solidFill>
                  <a:schemeClr val="bg1">
                    <a:lumMod val="65000"/>
                    <a:alpha val="20000"/>
                  </a:schemeClr>
                </a:solidFill>
                <a:ln>
                  <a:noFill/>
                </a:ln>
              </p:spPr>
              <p:txBody>
                <a:bodyPr vert="horz" wrap="square" lIns="61722" tIns="30861" rIns="61722" bIns="3086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48"/>
                </a:p>
              </p:txBody>
            </p:sp>
            <p:sp>
              <p:nvSpPr>
                <p:cNvPr id="86" name="Oval 85">
                  <a:extLst>
                    <a:ext uri="{FF2B5EF4-FFF2-40B4-BE49-F238E27FC236}">
                      <a16:creationId xmlns:a16="http://schemas.microsoft.com/office/drawing/2014/main" id="{FF0E3C24-04C9-4012-8FC7-3D9BFF78F780}"/>
                    </a:ext>
                  </a:extLst>
                </p:cNvPr>
                <p:cNvSpPr>
                  <a:spLocks noChangeArrowheads="1"/>
                </p:cNvSpPr>
                <p:nvPr/>
              </p:nvSpPr>
              <p:spPr bwMode="auto">
                <a:xfrm>
                  <a:off x="1453025" y="2296455"/>
                  <a:ext cx="3612848" cy="3612850"/>
                </a:xfrm>
                <a:prstGeom prst="ellipse">
                  <a:avLst/>
                </a:prstGeom>
                <a:noFill/>
                <a:ln>
                  <a:solidFill>
                    <a:schemeClr val="bg1">
                      <a:lumMod val="65000"/>
                      <a:alpha val="50000"/>
                    </a:schemeClr>
                  </a:solidFill>
                  <a:prstDash val="dash"/>
                </a:ln>
              </p:spPr>
              <p:txBody>
                <a:bodyPr vert="horz" wrap="square" lIns="61722" tIns="30861" rIns="61722" bIns="3086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48"/>
                </a:p>
              </p:txBody>
            </p:sp>
            <p:sp>
              <p:nvSpPr>
                <p:cNvPr id="87" name="Oval 86">
                  <a:extLst>
                    <a:ext uri="{FF2B5EF4-FFF2-40B4-BE49-F238E27FC236}">
                      <a16:creationId xmlns:a16="http://schemas.microsoft.com/office/drawing/2014/main" id="{EA4ED344-B7C0-4A06-8775-8DABB37D4EA7}"/>
                    </a:ext>
                  </a:extLst>
                </p:cNvPr>
                <p:cNvSpPr>
                  <a:spLocks noChangeArrowheads="1"/>
                </p:cNvSpPr>
                <p:nvPr/>
              </p:nvSpPr>
              <p:spPr bwMode="auto">
                <a:xfrm>
                  <a:off x="1222334" y="2065764"/>
                  <a:ext cx="4074229" cy="4074231"/>
                </a:xfrm>
                <a:prstGeom prst="ellipse">
                  <a:avLst/>
                </a:prstGeom>
                <a:noFill/>
                <a:ln>
                  <a:solidFill>
                    <a:schemeClr val="bg1">
                      <a:lumMod val="65000"/>
                      <a:alpha val="50000"/>
                    </a:schemeClr>
                  </a:solidFill>
                </a:ln>
              </p:spPr>
              <p:txBody>
                <a:bodyPr vert="horz" wrap="square" lIns="61722" tIns="30861" rIns="61722" bIns="3086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48"/>
                </a:p>
              </p:txBody>
            </p:sp>
          </p:grpSp>
          <p:graphicFrame>
            <p:nvGraphicFramePr>
              <p:cNvPr id="69" name="Chart 68">
                <a:extLst>
                  <a:ext uri="{FF2B5EF4-FFF2-40B4-BE49-F238E27FC236}">
                    <a16:creationId xmlns:a16="http://schemas.microsoft.com/office/drawing/2014/main" id="{6BFAC607-A576-4CE8-9F23-F883E9786D33}"/>
                  </a:ext>
                </a:extLst>
              </p:cNvPr>
              <p:cNvGraphicFramePr/>
              <p:nvPr/>
            </p:nvGraphicFramePr>
            <p:xfrm>
              <a:off x="6863703" y="1582012"/>
              <a:ext cx="3900902" cy="3693976"/>
            </p:xfrm>
            <a:graphic>
              <a:graphicData uri="http://schemas.openxmlformats.org/drawingml/2006/chart">
                <c:chart xmlns:c="http://schemas.openxmlformats.org/drawingml/2006/chart" xmlns:r="http://schemas.openxmlformats.org/officeDocument/2006/relationships" r:id="rId2"/>
              </a:graphicData>
            </a:graphic>
          </p:graphicFrame>
          <p:grpSp>
            <p:nvGrpSpPr>
              <p:cNvPr id="70" name="Group 69">
                <a:extLst>
                  <a:ext uri="{FF2B5EF4-FFF2-40B4-BE49-F238E27FC236}">
                    <a16:creationId xmlns:a16="http://schemas.microsoft.com/office/drawing/2014/main" id="{00C16756-D9AC-4EFF-8F17-FC046BA42606}"/>
                  </a:ext>
                </a:extLst>
              </p:cNvPr>
              <p:cNvGrpSpPr/>
              <p:nvPr/>
            </p:nvGrpSpPr>
            <p:grpSpPr>
              <a:xfrm>
                <a:off x="10117741" y="1445964"/>
                <a:ext cx="721505" cy="721506"/>
                <a:chOff x="725082" y="1621912"/>
                <a:chExt cx="912105" cy="912105"/>
              </a:xfrm>
            </p:grpSpPr>
            <p:sp>
              <p:nvSpPr>
                <p:cNvPr id="83" name="Oval 82">
                  <a:extLst>
                    <a:ext uri="{FF2B5EF4-FFF2-40B4-BE49-F238E27FC236}">
                      <a16:creationId xmlns:a16="http://schemas.microsoft.com/office/drawing/2014/main" id="{2C772947-F865-49D8-A4C6-0D46284D188A}"/>
                    </a:ext>
                  </a:extLst>
                </p:cNvPr>
                <p:cNvSpPr/>
                <p:nvPr/>
              </p:nvSpPr>
              <p:spPr>
                <a:xfrm>
                  <a:off x="822382" y="1719211"/>
                  <a:ext cx="717509" cy="7175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4" name="Oval 83">
                  <a:extLst>
                    <a:ext uri="{FF2B5EF4-FFF2-40B4-BE49-F238E27FC236}">
                      <a16:creationId xmlns:a16="http://schemas.microsoft.com/office/drawing/2014/main" id="{531BF498-6B09-4A6B-90FD-702B628E951A}"/>
                    </a:ext>
                  </a:extLst>
                </p:cNvPr>
                <p:cNvSpPr/>
                <p:nvPr/>
              </p:nvSpPr>
              <p:spPr>
                <a:xfrm>
                  <a:off x="725082" y="1621912"/>
                  <a:ext cx="912105" cy="912105"/>
                </a:xfrm>
                <a:prstGeom prst="ellipse">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1" name="Group 70">
                <a:extLst>
                  <a:ext uri="{FF2B5EF4-FFF2-40B4-BE49-F238E27FC236}">
                    <a16:creationId xmlns:a16="http://schemas.microsoft.com/office/drawing/2014/main" id="{9E8FB67A-208B-41F3-A5EE-2DCFC5C0A4CC}"/>
                  </a:ext>
                </a:extLst>
              </p:cNvPr>
              <p:cNvGrpSpPr>
                <a:grpSpLocks noChangeAspect="1"/>
              </p:cNvGrpSpPr>
              <p:nvPr/>
            </p:nvGrpSpPr>
            <p:grpSpPr bwMode="auto">
              <a:xfrm>
                <a:off x="7786986" y="2392466"/>
                <a:ext cx="2073067" cy="2073068"/>
                <a:chOff x="-1" y="4"/>
                <a:chExt cx="3787" cy="3787"/>
              </a:xfrm>
            </p:grpSpPr>
            <p:sp>
              <p:nvSpPr>
                <p:cNvPr id="81" name="Oval 80">
                  <a:extLst>
                    <a:ext uri="{FF2B5EF4-FFF2-40B4-BE49-F238E27FC236}">
                      <a16:creationId xmlns:a16="http://schemas.microsoft.com/office/drawing/2014/main" id="{C4405D1D-34E8-4C6B-88EF-EEA047DDDEF7}"/>
                    </a:ext>
                  </a:extLst>
                </p:cNvPr>
                <p:cNvSpPr>
                  <a:spLocks noChangeArrowheads="1"/>
                </p:cNvSpPr>
                <p:nvPr/>
              </p:nvSpPr>
              <p:spPr bwMode="auto">
                <a:xfrm>
                  <a:off x="-1" y="4"/>
                  <a:ext cx="3787" cy="378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22" tIns="30861" rIns="61722" bIns="3086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48"/>
                </a:p>
              </p:txBody>
            </p:sp>
            <p:sp>
              <p:nvSpPr>
                <p:cNvPr id="82" name="Freeform 26">
                  <a:extLst>
                    <a:ext uri="{FF2B5EF4-FFF2-40B4-BE49-F238E27FC236}">
                      <a16:creationId xmlns:a16="http://schemas.microsoft.com/office/drawing/2014/main" id="{A1C2D2AA-4B6B-4F82-99B7-E97B5185FC85}"/>
                    </a:ext>
                  </a:extLst>
                </p:cNvPr>
                <p:cNvSpPr>
                  <a:spLocks noEditPoints="1"/>
                </p:cNvSpPr>
                <p:nvPr/>
              </p:nvSpPr>
              <p:spPr bwMode="auto">
                <a:xfrm>
                  <a:off x="328" y="16"/>
                  <a:ext cx="3458" cy="3753"/>
                </a:xfrm>
                <a:custGeom>
                  <a:avLst/>
                  <a:gdLst>
                    <a:gd name="T0" fmla="*/ 791 w 1461"/>
                    <a:gd name="T1" fmla="*/ 7 h 1586"/>
                    <a:gd name="T2" fmla="*/ 628 w 1461"/>
                    <a:gd name="T3" fmla="*/ 81 h 1586"/>
                    <a:gd name="T4" fmla="*/ 518 w 1461"/>
                    <a:gd name="T5" fmla="*/ 87 h 1586"/>
                    <a:gd name="T6" fmla="*/ 729 w 1461"/>
                    <a:gd name="T7" fmla="*/ 75 h 1586"/>
                    <a:gd name="T8" fmla="*/ 625 w 1461"/>
                    <a:gd name="T9" fmla="*/ 15 h 1586"/>
                    <a:gd name="T10" fmla="*/ 661 w 1461"/>
                    <a:gd name="T11" fmla="*/ 20 h 1586"/>
                    <a:gd name="T12" fmla="*/ 699 w 1461"/>
                    <a:gd name="T13" fmla="*/ 1 h 1586"/>
                    <a:gd name="T14" fmla="*/ 856 w 1461"/>
                    <a:gd name="T15" fmla="*/ 69 h 1586"/>
                    <a:gd name="T16" fmla="*/ 840 w 1461"/>
                    <a:gd name="T17" fmla="*/ 152 h 1586"/>
                    <a:gd name="T18" fmla="*/ 210 w 1461"/>
                    <a:gd name="T19" fmla="*/ 310 h 1586"/>
                    <a:gd name="T20" fmla="*/ 1257 w 1461"/>
                    <a:gd name="T21" fmla="*/ 317 h 1586"/>
                    <a:gd name="T22" fmla="*/ 890 w 1461"/>
                    <a:gd name="T23" fmla="*/ 1476 h 1586"/>
                    <a:gd name="T24" fmla="*/ 1060 w 1461"/>
                    <a:gd name="T25" fmla="*/ 1162 h 1586"/>
                    <a:gd name="T26" fmla="*/ 859 w 1461"/>
                    <a:gd name="T27" fmla="*/ 1024 h 1586"/>
                    <a:gd name="T28" fmla="*/ 613 w 1461"/>
                    <a:gd name="T29" fmla="*/ 1046 h 1586"/>
                    <a:gd name="T30" fmla="*/ 441 w 1461"/>
                    <a:gd name="T31" fmla="*/ 913 h 1586"/>
                    <a:gd name="T32" fmla="*/ 647 w 1461"/>
                    <a:gd name="T33" fmla="*/ 802 h 1586"/>
                    <a:gd name="T34" fmla="*/ 846 w 1461"/>
                    <a:gd name="T35" fmla="*/ 539 h 1586"/>
                    <a:gd name="T36" fmla="*/ 914 w 1461"/>
                    <a:gd name="T37" fmla="*/ 466 h 1586"/>
                    <a:gd name="T38" fmla="*/ 896 w 1461"/>
                    <a:gd name="T39" fmla="*/ 315 h 1586"/>
                    <a:gd name="T40" fmla="*/ 716 w 1461"/>
                    <a:gd name="T41" fmla="*/ 430 h 1586"/>
                    <a:gd name="T42" fmla="*/ 699 w 1461"/>
                    <a:gd name="T43" fmla="*/ 185 h 1586"/>
                    <a:gd name="T44" fmla="*/ 732 w 1461"/>
                    <a:gd name="T45" fmla="*/ 147 h 1586"/>
                    <a:gd name="T46" fmla="*/ 656 w 1461"/>
                    <a:gd name="T47" fmla="*/ 132 h 1586"/>
                    <a:gd name="T48" fmla="*/ 508 w 1461"/>
                    <a:gd name="T49" fmla="*/ 127 h 1586"/>
                    <a:gd name="T50" fmla="*/ 307 w 1461"/>
                    <a:gd name="T51" fmla="*/ 91 h 1586"/>
                    <a:gd name="T52" fmla="*/ 68 w 1461"/>
                    <a:gd name="T53" fmla="*/ 305 h 1586"/>
                    <a:gd name="T54" fmla="*/ 196 w 1461"/>
                    <a:gd name="T55" fmla="*/ 263 h 1586"/>
                    <a:gd name="T56" fmla="*/ 187 w 1461"/>
                    <a:gd name="T57" fmla="*/ 662 h 1586"/>
                    <a:gd name="T58" fmla="*/ 273 w 1461"/>
                    <a:gd name="T59" fmla="*/ 782 h 1586"/>
                    <a:gd name="T60" fmla="*/ 597 w 1461"/>
                    <a:gd name="T61" fmla="*/ 1055 h 1586"/>
                    <a:gd name="T62" fmla="*/ 680 w 1461"/>
                    <a:gd name="T63" fmla="*/ 1300 h 1586"/>
                    <a:gd name="T64" fmla="*/ 1207 w 1461"/>
                    <a:gd name="T65" fmla="*/ 217 h 1586"/>
                    <a:gd name="T66" fmla="*/ 940 w 1461"/>
                    <a:gd name="T67" fmla="*/ 199 h 1586"/>
                    <a:gd name="T68" fmla="*/ 844 w 1461"/>
                    <a:gd name="T69" fmla="*/ 100 h 1586"/>
                    <a:gd name="T70" fmla="*/ 764 w 1461"/>
                    <a:gd name="T71" fmla="*/ 122 h 1586"/>
                    <a:gd name="T72" fmla="*/ 886 w 1461"/>
                    <a:gd name="T73" fmla="*/ 200 h 1586"/>
                    <a:gd name="T74" fmla="*/ 908 w 1461"/>
                    <a:gd name="T75" fmla="*/ 261 h 1586"/>
                    <a:gd name="T76" fmla="*/ 669 w 1461"/>
                    <a:gd name="T77" fmla="*/ 10 h 1586"/>
                    <a:gd name="T78" fmla="*/ 929 w 1461"/>
                    <a:gd name="T79" fmla="*/ 61 h 1586"/>
                    <a:gd name="T80" fmla="*/ 1036 w 1461"/>
                    <a:gd name="T81" fmla="*/ 173 h 1586"/>
                    <a:gd name="T82" fmla="*/ 1108 w 1461"/>
                    <a:gd name="T83" fmla="*/ 320 h 1586"/>
                    <a:gd name="T84" fmla="*/ 1207 w 1461"/>
                    <a:gd name="T85" fmla="*/ 245 h 1586"/>
                    <a:gd name="T86" fmla="*/ 1001 w 1461"/>
                    <a:gd name="T87" fmla="*/ 496 h 1586"/>
                    <a:gd name="T88" fmla="*/ 206 w 1461"/>
                    <a:gd name="T89" fmla="*/ 433 h 1586"/>
                    <a:gd name="T90" fmla="*/ 690 w 1461"/>
                    <a:gd name="T91" fmla="*/ 833 h 1586"/>
                    <a:gd name="T92" fmla="*/ 582 w 1461"/>
                    <a:gd name="T93" fmla="*/ 878 h 1586"/>
                    <a:gd name="T94" fmla="*/ 1434 w 1461"/>
                    <a:gd name="T95" fmla="*/ 645 h 1586"/>
                    <a:gd name="T96" fmla="*/ 1367 w 1461"/>
                    <a:gd name="T97" fmla="*/ 431 h 1586"/>
                    <a:gd name="T98" fmla="*/ 1368 w 1461"/>
                    <a:gd name="T99" fmla="*/ 755 h 1586"/>
                    <a:gd name="T100" fmla="*/ 1420 w 1461"/>
                    <a:gd name="T101" fmla="*/ 1018 h 1586"/>
                    <a:gd name="T102" fmla="*/ 1355 w 1461"/>
                    <a:gd name="T103" fmla="*/ 477 h 1586"/>
                    <a:gd name="T104" fmla="*/ 1395 w 1461"/>
                    <a:gd name="T105" fmla="*/ 555 h 1586"/>
                    <a:gd name="T106" fmla="*/ 1402 w 1461"/>
                    <a:gd name="T107" fmla="*/ 705 h 1586"/>
                    <a:gd name="T108" fmla="*/ 902 w 1461"/>
                    <a:gd name="T109" fmla="*/ 482 h 1586"/>
                    <a:gd name="T110" fmla="*/ 697 w 1461"/>
                    <a:gd name="T111" fmla="*/ 83 h 1586"/>
                    <a:gd name="T112" fmla="*/ 836 w 1461"/>
                    <a:gd name="T113" fmla="*/ 28 h 1586"/>
                    <a:gd name="T114" fmla="*/ 905 w 1461"/>
                    <a:gd name="T115" fmla="*/ 33 h 1586"/>
                    <a:gd name="T116" fmla="*/ 589 w 1461"/>
                    <a:gd name="T117" fmla="*/ 21 h 1586"/>
                    <a:gd name="T118" fmla="*/ 666 w 1461"/>
                    <a:gd name="T119" fmla="*/ 3 h 1586"/>
                    <a:gd name="T120" fmla="*/ 928 w 1461"/>
                    <a:gd name="T121" fmla="*/ 532 h 1586"/>
                    <a:gd name="T122" fmla="*/ 877 w 1461"/>
                    <a:gd name="T123" fmla="*/ 514 h 1586"/>
                    <a:gd name="T124" fmla="*/ 737 w 1461"/>
                    <a:gd name="T125" fmla="*/ 35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61" h="1586">
                      <a:moveTo>
                        <a:pt x="714" y="16"/>
                      </a:moveTo>
                      <a:cubicBezTo>
                        <a:pt x="714" y="16"/>
                        <a:pt x="714" y="16"/>
                        <a:pt x="714" y="16"/>
                      </a:cubicBezTo>
                      <a:cubicBezTo>
                        <a:pt x="714" y="16"/>
                        <a:pt x="714" y="16"/>
                        <a:pt x="714" y="16"/>
                      </a:cubicBezTo>
                      <a:cubicBezTo>
                        <a:pt x="714" y="17"/>
                        <a:pt x="714" y="17"/>
                        <a:pt x="714" y="17"/>
                      </a:cubicBezTo>
                      <a:cubicBezTo>
                        <a:pt x="713" y="17"/>
                        <a:pt x="713" y="17"/>
                        <a:pt x="713" y="17"/>
                      </a:cubicBezTo>
                      <a:cubicBezTo>
                        <a:pt x="712" y="17"/>
                        <a:pt x="711" y="17"/>
                        <a:pt x="710" y="17"/>
                      </a:cubicBezTo>
                      <a:cubicBezTo>
                        <a:pt x="710" y="17"/>
                        <a:pt x="710" y="17"/>
                        <a:pt x="710" y="17"/>
                      </a:cubicBezTo>
                      <a:cubicBezTo>
                        <a:pt x="710" y="17"/>
                        <a:pt x="710" y="17"/>
                        <a:pt x="710" y="17"/>
                      </a:cubicBezTo>
                      <a:cubicBezTo>
                        <a:pt x="710" y="17"/>
                        <a:pt x="710" y="17"/>
                        <a:pt x="709" y="17"/>
                      </a:cubicBezTo>
                      <a:cubicBezTo>
                        <a:pt x="709" y="16"/>
                        <a:pt x="709" y="16"/>
                        <a:pt x="709" y="15"/>
                      </a:cubicBezTo>
                      <a:cubicBezTo>
                        <a:pt x="709" y="15"/>
                        <a:pt x="709" y="14"/>
                        <a:pt x="709" y="14"/>
                      </a:cubicBezTo>
                      <a:cubicBezTo>
                        <a:pt x="710" y="13"/>
                        <a:pt x="710" y="13"/>
                        <a:pt x="711" y="12"/>
                      </a:cubicBezTo>
                      <a:cubicBezTo>
                        <a:pt x="711" y="11"/>
                        <a:pt x="712" y="11"/>
                        <a:pt x="713" y="10"/>
                      </a:cubicBezTo>
                      <a:cubicBezTo>
                        <a:pt x="714" y="10"/>
                        <a:pt x="716" y="10"/>
                        <a:pt x="717" y="11"/>
                      </a:cubicBezTo>
                      <a:cubicBezTo>
                        <a:pt x="717" y="12"/>
                        <a:pt x="717" y="12"/>
                        <a:pt x="716" y="13"/>
                      </a:cubicBezTo>
                      <a:cubicBezTo>
                        <a:pt x="715" y="14"/>
                        <a:pt x="715" y="15"/>
                        <a:pt x="714" y="16"/>
                      </a:cubicBezTo>
                      <a:close/>
                      <a:moveTo>
                        <a:pt x="704" y="19"/>
                      </a:moveTo>
                      <a:cubicBezTo>
                        <a:pt x="702" y="20"/>
                        <a:pt x="701" y="22"/>
                        <a:pt x="699" y="24"/>
                      </a:cubicBezTo>
                      <a:cubicBezTo>
                        <a:pt x="698" y="26"/>
                        <a:pt x="699" y="28"/>
                        <a:pt x="699" y="30"/>
                      </a:cubicBezTo>
                      <a:cubicBezTo>
                        <a:pt x="700" y="32"/>
                        <a:pt x="704" y="33"/>
                        <a:pt x="706" y="33"/>
                      </a:cubicBezTo>
                      <a:cubicBezTo>
                        <a:pt x="710" y="33"/>
                        <a:pt x="715" y="34"/>
                        <a:pt x="720" y="34"/>
                      </a:cubicBezTo>
                      <a:cubicBezTo>
                        <a:pt x="718" y="35"/>
                        <a:pt x="717" y="35"/>
                        <a:pt x="716" y="35"/>
                      </a:cubicBezTo>
                      <a:cubicBezTo>
                        <a:pt x="714" y="35"/>
                        <a:pt x="712" y="35"/>
                        <a:pt x="710" y="35"/>
                      </a:cubicBezTo>
                      <a:cubicBezTo>
                        <a:pt x="709" y="35"/>
                        <a:pt x="709" y="38"/>
                        <a:pt x="708" y="39"/>
                      </a:cubicBezTo>
                      <a:cubicBezTo>
                        <a:pt x="708" y="40"/>
                        <a:pt x="708" y="40"/>
                        <a:pt x="708" y="40"/>
                      </a:cubicBezTo>
                      <a:cubicBezTo>
                        <a:pt x="710" y="42"/>
                        <a:pt x="714" y="40"/>
                        <a:pt x="716" y="41"/>
                      </a:cubicBezTo>
                      <a:cubicBezTo>
                        <a:pt x="720" y="41"/>
                        <a:pt x="723" y="42"/>
                        <a:pt x="727" y="42"/>
                      </a:cubicBezTo>
                      <a:cubicBezTo>
                        <a:pt x="727" y="42"/>
                        <a:pt x="728" y="42"/>
                        <a:pt x="728" y="41"/>
                      </a:cubicBezTo>
                      <a:cubicBezTo>
                        <a:pt x="728" y="39"/>
                        <a:pt x="730" y="39"/>
                        <a:pt x="732" y="38"/>
                      </a:cubicBezTo>
                      <a:cubicBezTo>
                        <a:pt x="733" y="37"/>
                        <a:pt x="735" y="38"/>
                        <a:pt x="736" y="37"/>
                      </a:cubicBezTo>
                      <a:cubicBezTo>
                        <a:pt x="737" y="36"/>
                        <a:pt x="739" y="35"/>
                        <a:pt x="739" y="35"/>
                      </a:cubicBezTo>
                      <a:cubicBezTo>
                        <a:pt x="740" y="34"/>
                        <a:pt x="740" y="34"/>
                        <a:pt x="740" y="33"/>
                      </a:cubicBezTo>
                      <a:cubicBezTo>
                        <a:pt x="740" y="33"/>
                        <a:pt x="740" y="33"/>
                        <a:pt x="740" y="33"/>
                      </a:cubicBezTo>
                      <a:cubicBezTo>
                        <a:pt x="742" y="32"/>
                        <a:pt x="746" y="32"/>
                        <a:pt x="747" y="29"/>
                      </a:cubicBezTo>
                      <a:cubicBezTo>
                        <a:pt x="748" y="27"/>
                        <a:pt x="745" y="27"/>
                        <a:pt x="745" y="26"/>
                      </a:cubicBezTo>
                      <a:cubicBezTo>
                        <a:pt x="743" y="24"/>
                        <a:pt x="740" y="26"/>
                        <a:pt x="738" y="27"/>
                      </a:cubicBezTo>
                      <a:cubicBezTo>
                        <a:pt x="735" y="28"/>
                        <a:pt x="737" y="26"/>
                        <a:pt x="736" y="25"/>
                      </a:cubicBezTo>
                      <a:cubicBezTo>
                        <a:pt x="735" y="24"/>
                        <a:pt x="734" y="24"/>
                        <a:pt x="733" y="24"/>
                      </a:cubicBezTo>
                      <a:cubicBezTo>
                        <a:pt x="730" y="24"/>
                        <a:pt x="725" y="23"/>
                        <a:pt x="724" y="26"/>
                      </a:cubicBezTo>
                      <a:cubicBezTo>
                        <a:pt x="723" y="27"/>
                        <a:pt x="728" y="28"/>
                        <a:pt x="725" y="29"/>
                      </a:cubicBezTo>
                      <a:cubicBezTo>
                        <a:pt x="724" y="30"/>
                        <a:pt x="724" y="31"/>
                        <a:pt x="723" y="28"/>
                      </a:cubicBezTo>
                      <a:cubicBezTo>
                        <a:pt x="722" y="26"/>
                        <a:pt x="720" y="25"/>
                        <a:pt x="719" y="24"/>
                      </a:cubicBezTo>
                      <a:cubicBezTo>
                        <a:pt x="716" y="22"/>
                        <a:pt x="713" y="27"/>
                        <a:pt x="712" y="29"/>
                      </a:cubicBezTo>
                      <a:cubicBezTo>
                        <a:pt x="713" y="28"/>
                        <a:pt x="710" y="23"/>
                        <a:pt x="709" y="22"/>
                      </a:cubicBezTo>
                      <a:cubicBezTo>
                        <a:pt x="709" y="19"/>
                        <a:pt x="706" y="19"/>
                        <a:pt x="704" y="19"/>
                      </a:cubicBezTo>
                      <a:close/>
                      <a:moveTo>
                        <a:pt x="788" y="6"/>
                      </a:moveTo>
                      <a:cubicBezTo>
                        <a:pt x="786" y="6"/>
                        <a:pt x="782" y="5"/>
                        <a:pt x="781" y="6"/>
                      </a:cubicBezTo>
                      <a:cubicBezTo>
                        <a:pt x="781" y="7"/>
                        <a:pt x="781" y="7"/>
                        <a:pt x="781" y="7"/>
                      </a:cubicBezTo>
                      <a:cubicBezTo>
                        <a:pt x="782" y="7"/>
                        <a:pt x="782" y="7"/>
                        <a:pt x="782" y="7"/>
                      </a:cubicBezTo>
                      <a:cubicBezTo>
                        <a:pt x="783" y="7"/>
                        <a:pt x="784" y="8"/>
                        <a:pt x="785" y="8"/>
                      </a:cubicBezTo>
                      <a:cubicBezTo>
                        <a:pt x="785" y="8"/>
                        <a:pt x="786" y="8"/>
                        <a:pt x="787" y="8"/>
                      </a:cubicBezTo>
                      <a:cubicBezTo>
                        <a:pt x="788" y="8"/>
                        <a:pt x="789" y="8"/>
                        <a:pt x="789" y="8"/>
                      </a:cubicBezTo>
                      <a:cubicBezTo>
                        <a:pt x="789" y="8"/>
                        <a:pt x="790" y="8"/>
                        <a:pt x="790" y="8"/>
                      </a:cubicBezTo>
                      <a:cubicBezTo>
                        <a:pt x="790" y="8"/>
                        <a:pt x="790" y="8"/>
                        <a:pt x="790" y="8"/>
                      </a:cubicBezTo>
                      <a:cubicBezTo>
                        <a:pt x="790" y="8"/>
                        <a:pt x="790" y="8"/>
                        <a:pt x="791" y="8"/>
                      </a:cubicBezTo>
                      <a:cubicBezTo>
                        <a:pt x="791" y="8"/>
                        <a:pt x="791" y="8"/>
                        <a:pt x="791" y="7"/>
                      </a:cubicBezTo>
                      <a:cubicBezTo>
                        <a:pt x="791" y="7"/>
                        <a:pt x="792" y="7"/>
                        <a:pt x="791" y="7"/>
                      </a:cubicBezTo>
                      <a:cubicBezTo>
                        <a:pt x="791" y="6"/>
                        <a:pt x="789" y="6"/>
                        <a:pt x="788" y="6"/>
                      </a:cubicBezTo>
                      <a:close/>
                      <a:moveTo>
                        <a:pt x="738" y="8"/>
                      </a:moveTo>
                      <a:cubicBezTo>
                        <a:pt x="733" y="8"/>
                        <a:pt x="736" y="7"/>
                        <a:pt x="734" y="6"/>
                      </a:cubicBezTo>
                      <a:cubicBezTo>
                        <a:pt x="733" y="6"/>
                        <a:pt x="731" y="6"/>
                        <a:pt x="731" y="6"/>
                      </a:cubicBezTo>
                      <a:cubicBezTo>
                        <a:pt x="730" y="6"/>
                        <a:pt x="730" y="7"/>
                        <a:pt x="730" y="7"/>
                      </a:cubicBezTo>
                      <a:cubicBezTo>
                        <a:pt x="730" y="7"/>
                        <a:pt x="730" y="7"/>
                        <a:pt x="730" y="7"/>
                      </a:cubicBezTo>
                      <a:cubicBezTo>
                        <a:pt x="730" y="7"/>
                        <a:pt x="730" y="8"/>
                        <a:pt x="730" y="8"/>
                      </a:cubicBezTo>
                      <a:cubicBezTo>
                        <a:pt x="732" y="8"/>
                        <a:pt x="733" y="9"/>
                        <a:pt x="734" y="9"/>
                      </a:cubicBezTo>
                      <a:cubicBezTo>
                        <a:pt x="737" y="9"/>
                        <a:pt x="739" y="10"/>
                        <a:pt x="741" y="10"/>
                      </a:cubicBezTo>
                      <a:cubicBezTo>
                        <a:pt x="741" y="10"/>
                        <a:pt x="741" y="10"/>
                        <a:pt x="741" y="11"/>
                      </a:cubicBezTo>
                      <a:cubicBezTo>
                        <a:pt x="741" y="11"/>
                        <a:pt x="742" y="11"/>
                        <a:pt x="743" y="11"/>
                      </a:cubicBezTo>
                      <a:cubicBezTo>
                        <a:pt x="743" y="11"/>
                        <a:pt x="744" y="11"/>
                        <a:pt x="745" y="11"/>
                      </a:cubicBezTo>
                      <a:cubicBezTo>
                        <a:pt x="745" y="11"/>
                        <a:pt x="745" y="11"/>
                        <a:pt x="745" y="11"/>
                      </a:cubicBezTo>
                      <a:cubicBezTo>
                        <a:pt x="745" y="11"/>
                        <a:pt x="745" y="12"/>
                        <a:pt x="745" y="12"/>
                      </a:cubicBezTo>
                      <a:cubicBezTo>
                        <a:pt x="745" y="12"/>
                        <a:pt x="746" y="12"/>
                        <a:pt x="747" y="12"/>
                      </a:cubicBezTo>
                      <a:cubicBezTo>
                        <a:pt x="747" y="12"/>
                        <a:pt x="748" y="13"/>
                        <a:pt x="748" y="13"/>
                      </a:cubicBezTo>
                      <a:cubicBezTo>
                        <a:pt x="752" y="13"/>
                        <a:pt x="749" y="14"/>
                        <a:pt x="747" y="15"/>
                      </a:cubicBezTo>
                      <a:cubicBezTo>
                        <a:pt x="747" y="15"/>
                        <a:pt x="747" y="16"/>
                        <a:pt x="747" y="16"/>
                      </a:cubicBezTo>
                      <a:cubicBezTo>
                        <a:pt x="749" y="18"/>
                        <a:pt x="755" y="17"/>
                        <a:pt x="757" y="16"/>
                      </a:cubicBezTo>
                      <a:cubicBezTo>
                        <a:pt x="758" y="16"/>
                        <a:pt x="758" y="15"/>
                        <a:pt x="759" y="15"/>
                      </a:cubicBezTo>
                      <a:cubicBezTo>
                        <a:pt x="760" y="13"/>
                        <a:pt x="763" y="13"/>
                        <a:pt x="765" y="12"/>
                      </a:cubicBezTo>
                      <a:cubicBezTo>
                        <a:pt x="765" y="12"/>
                        <a:pt x="765" y="12"/>
                        <a:pt x="765" y="12"/>
                      </a:cubicBezTo>
                      <a:cubicBezTo>
                        <a:pt x="765" y="11"/>
                        <a:pt x="765" y="11"/>
                        <a:pt x="765" y="11"/>
                      </a:cubicBezTo>
                      <a:cubicBezTo>
                        <a:pt x="765" y="11"/>
                        <a:pt x="765" y="11"/>
                        <a:pt x="765" y="11"/>
                      </a:cubicBezTo>
                      <a:cubicBezTo>
                        <a:pt x="763" y="10"/>
                        <a:pt x="762" y="9"/>
                        <a:pt x="760" y="9"/>
                      </a:cubicBezTo>
                      <a:cubicBezTo>
                        <a:pt x="761" y="9"/>
                        <a:pt x="761" y="9"/>
                        <a:pt x="762" y="8"/>
                      </a:cubicBezTo>
                      <a:cubicBezTo>
                        <a:pt x="762" y="8"/>
                        <a:pt x="762" y="7"/>
                        <a:pt x="762" y="7"/>
                      </a:cubicBezTo>
                      <a:cubicBezTo>
                        <a:pt x="759" y="7"/>
                        <a:pt x="755" y="7"/>
                        <a:pt x="752" y="7"/>
                      </a:cubicBezTo>
                      <a:cubicBezTo>
                        <a:pt x="752" y="7"/>
                        <a:pt x="752" y="7"/>
                        <a:pt x="752" y="7"/>
                      </a:cubicBezTo>
                      <a:cubicBezTo>
                        <a:pt x="752" y="6"/>
                        <a:pt x="753" y="6"/>
                        <a:pt x="753" y="6"/>
                      </a:cubicBezTo>
                      <a:cubicBezTo>
                        <a:pt x="753" y="6"/>
                        <a:pt x="753" y="6"/>
                        <a:pt x="753" y="5"/>
                      </a:cubicBezTo>
                      <a:cubicBezTo>
                        <a:pt x="753" y="5"/>
                        <a:pt x="753" y="5"/>
                        <a:pt x="753" y="5"/>
                      </a:cubicBezTo>
                      <a:cubicBezTo>
                        <a:pt x="752" y="4"/>
                        <a:pt x="751" y="4"/>
                        <a:pt x="749" y="4"/>
                      </a:cubicBezTo>
                      <a:cubicBezTo>
                        <a:pt x="748" y="4"/>
                        <a:pt x="746" y="3"/>
                        <a:pt x="744" y="3"/>
                      </a:cubicBezTo>
                      <a:cubicBezTo>
                        <a:pt x="744" y="3"/>
                        <a:pt x="744" y="3"/>
                        <a:pt x="744" y="3"/>
                      </a:cubicBezTo>
                      <a:cubicBezTo>
                        <a:pt x="744" y="3"/>
                        <a:pt x="744" y="3"/>
                        <a:pt x="743" y="3"/>
                      </a:cubicBezTo>
                      <a:cubicBezTo>
                        <a:pt x="743" y="2"/>
                        <a:pt x="742" y="2"/>
                        <a:pt x="741" y="2"/>
                      </a:cubicBezTo>
                      <a:cubicBezTo>
                        <a:pt x="740" y="2"/>
                        <a:pt x="736" y="2"/>
                        <a:pt x="737" y="4"/>
                      </a:cubicBezTo>
                      <a:cubicBezTo>
                        <a:pt x="737" y="4"/>
                        <a:pt x="737" y="4"/>
                        <a:pt x="737" y="4"/>
                      </a:cubicBezTo>
                      <a:cubicBezTo>
                        <a:pt x="738" y="5"/>
                        <a:pt x="739" y="4"/>
                        <a:pt x="740" y="4"/>
                      </a:cubicBezTo>
                      <a:cubicBezTo>
                        <a:pt x="741" y="4"/>
                        <a:pt x="742" y="4"/>
                        <a:pt x="743" y="5"/>
                      </a:cubicBezTo>
                      <a:cubicBezTo>
                        <a:pt x="743" y="5"/>
                        <a:pt x="743" y="5"/>
                        <a:pt x="743" y="5"/>
                      </a:cubicBezTo>
                      <a:cubicBezTo>
                        <a:pt x="742" y="5"/>
                        <a:pt x="742" y="5"/>
                        <a:pt x="741" y="6"/>
                      </a:cubicBezTo>
                      <a:cubicBezTo>
                        <a:pt x="741" y="6"/>
                        <a:pt x="740" y="7"/>
                        <a:pt x="741" y="7"/>
                      </a:cubicBezTo>
                      <a:cubicBezTo>
                        <a:pt x="741" y="7"/>
                        <a:pt x="742" y="7"/>
                        <a:pt x="742" y="7"/>
                      </a:cubicBezTo>
                      <a:cubicBezTo>
                        <a:pt x="742" y="8"/>
                        <a:pt x="742" y="8"/>
                        <a:pt x="743" y="8"/>
                      </a:cubicBezTo>
                      <a:cubicBezTo>
                        <a:pt x="747" y="8"/>
                        <a:pt x="739" y="8"/>
                        <a:pt x="738" y="8"/>
                      </a:cubicBezTo>
                      <a:close/>
                      <a:moveTo>
                        <a:pt x="638" y="116"/>
                      </a:moveTo>
                      <a:cubicBezTo>
                        <a:pt x="637" y="116"/>
                        <a:pt x="636" y="118"/>
                        <a:pt x="636" y="119"/>
                      </a:cubicBezTo>
                      <a:cubicBezTo>
                        <a:pt x="636" y="119"/>
                        <a:pt x="636" y="119"/>
                        <a:pt x="637" y="119"/>
                      </a:cubicBezTo>
                      <a:cubicBezTo>
                        <a:pt x="637" y="119"/>
                        <a:pt x="637" y="120"/>
                        <a:pt x="637" y="120"/>
                      </a:cubicBezTo>
                      <a:cubicBezTo>
                        <a:pt x="638" y="120"/>
                        <a:pt x="639" y="119"/>
                        <a:pt x="639" y="118"/>
                      </a:cubicBezTo>
                      <a:cubicBezTo>
                        <a:pt x="639" y="118"/>
                        <a:pt x="639" y="116"/>
                        <a:pt x="638" y="116"/>
                      </a:cubicBezTo>
                      <a:close/>
                      <a:moveTo>
                        <a:pt x="638" y="100"/>
                      </a:moveTo>
                      <a:cubicBezTo>
                        <a:pt x="634" y="99"/>
                        <a:pt x="635" y="95"/>
                        <a:pt x="634" y="92"/>
                      </a:cubicBezTo>
                      <a:cubicBezTo>
                        <a:pt x="633" y="91"/>
                        <a:pt x="631" y="91"/>
                        <a:pt x="631" y="89"/>
                      </a:cubicBezTo>
                      <a:cubicBezTo>
                        <a:pt x="629" y="85"/>
                        <a:pt x="620" y="85"/>
                        <a:pt x="628" y="81"/>
                      </a:cubicBezTo>
                      <a:cubicBezTo>
                        <a:pt x="630" y="80"/>
                        <a:pt x="631" y="79"/>
                        <a:pt x="632" y="77"/>
                      </a:cubicBezTo>
                      <a:cubicBezTo>
                        <a:pt x="632" y="77"/>
                        <a:pt x="632" y="75"/>
                        <a:pt x="632" y="75"/>
                      </a:cubicBezTo>
                      <a:cubicBezTo>
                        <a:pt x="632" y="72"/>
                        <a:pt x="635" y="70"/>
                        <a:pt x="636" y="68"/>
                      </a:cubicBezTo>
                      <a:cubicBezTo>
                        <a:pt x="640" y="64"/>
                        <a:pt x="643" y="62"/>
                        <a:pt x="641" y="57"/>
                      </a:cubicBezTo>
                      <a:cubicBezTo>
                        <a:pt x="639" y="51"/>
                        <a:pt x="637" y="53"/>
                        <a:pt x="632" y="52"/>
                      </a:cubicBezTo>
                      <a:cubicBezTo>
                        <a:pt x="628" y="51"/>
                        <a:pt x="623" y="52"/>
                        <a:pt x="621" y="56"/>
                      </a:cubicBezTo>
                      <a:cubicBezTo>
                        <a:pt x="620" y="57"/>
                        <a:pt x="620" y="59"/>
                        <a:pt x="619" y="61"/>
                      </a:cubicBezTo>
                      <a:cubicBezTo>
                        <a:pt x="618" y="63"/>
                        <a:pt x="615" y="65"/>
                        <a:pt x="613" y="67"/>
                      </a:cubicBezTo>
                      <a:cubicBezTo>
                        <a:pt x="612" y="68"/>
                        <a:pt x="612" y="68"/>
                        <a:pt x="612" y="69"/>
                      </a:cubicBezTo>
                      <a:cubicBezTo>
                        <a:pt x="612" y="72"/>
                        <a:pt x="610" y="73"/>
                        <a:pt x="608" y="73"/>
                      </a:cubicBezTo>
                      <a:cubicBezTo>
                        <a:pt x="607" y="73"/>
                        <a:pt x="606" y="74"/>
                        <a:pt x="605" y="75"/>
                      </a:cubicBezTo>
                      <a:cubicBezTo>
                        <a:pt x="605" y="76"/>
                        <a:pt x="604" y="77"/>
                        <a:pt x="603" y="77"/>
                      </a:cubicBezTo>
                      <a:cubicBezTo>
                        <a:pt x="602" y="78"/>
                        <a:pt x="600" y="79"/>
                        <a:pt x="602" y="77"/>
                      </a:cubicBezTo>
                      <a:cubicBezTo>
                        <a:pt x="602" y="77"/>
                        <a:pt x="603" y="76"/>
                        <a:pt x="603" y="75"/>
                      </a:cubicBezTo>
                      <a:cubicBezTo>
                        <a:pt x="604" y="73"/>
                        <a:pt x="605" y="72"/>
                        <a:pt x="606" y="70"/>
                      </a:cubicBezTo>
                      <a:cubicBezTo>
                        <a:pt x="610" y="65"/>
                        <a:pt x="614" y="60"/>
                        <a:pt x="610" y="55"/>
                      </a:cubicBezTo>
                      <a:cubicBezTo>
                        <a:pt x="609" y="53"/>
                        <a:pt x="607" y="53"/>
                        <a:pt x="605" y="54"/>
                      </a:cubicBezTo>
                      <a:cubicBezTo>
                        <a:pt x="603" y="56"/>
                        <a:pt x="603" y="60"/>
                        <a:pt x="599" y="60"/>
                      </a:cubicBezTo>
                      <a:cubicBezTo>
                        <a:pt x="596" y="60"/>
                        <a:pt x="593" y="61"/>
                        <a:pt x="589" y="61"/>
                      </a:cubicBezTo>
                      <a:cubicBezTo>
                        <a:pt x="587" y="61"/>
                        <a:pt x="586" y="61"/>
                        <a:pt x="584" y="61"/>
                      </a:cubicBezTo>
                      <a:cubicBezTo>
                        <a:pt x="586" y="61"/>
                        <a:pt x="589" y="60"/>
                        <a:pt x="591" y="59"/>
                      </a:cubicBezTo>
                      <a:cubicBezTo>
                        <a:pt x="594" y="59"/>
                        <a:pt x="599" y="57"/>
                        <a:pt x="595" y="55"/>
                      </a:cubicBezTo>
                      <a:cubicBezTo>
                        <a:pt x="593" y="53"/>
                        <a:pt x="588" y="51"/>
                        <a:pt x="586" y="52"/>
                      </a:cubicBezTo>
                      <a:cubicBezTo>
                        <a:pt x="582" y="53"/>
                        <a:pt x="578" y="57"/>
                        <a:pt x="574" y="57"/>
                      </a:cubicBezTo>
                      <a:cubicBezTo>
                        <a:pt x="571" y="57"/>
                        <a:pt x="579" y="54"/>
                        <a:pt x="579" y="54"/>
                      </a:cubicBezTo>
                      <a:cubicBezTo>
                        <a:pt x="581" y="52"/>
                        <a:pt x="583" y="50"/>
                        <a:pt x="584" y="47"/>
                      </a:cubicBezTo>
                      <a:cubicBezTo>
                        <a:pt x="584" y="47"/>
                        <a:pt x="583" y="47"/>
                        <a:pt x="583" y="47"/>
                      </a:cubicBezTo>
                      <a:cubicBezTo>
                        <a:pt x="581" y="46"/>
                        <a:pt x="578" y="47"/>
                        <a:pt x="576" y="48"/>
                      </a:cubicBezTo>
                      <a:cubicBezTo>
                        <a:pt x="572" y="49"/>
                        <a:pt x="567" y="50"/>
                        <a:pt x="563" y="49"/>
                      </a:cubicBezTo>
                      <a:cubicBezTo>
                        <a:pt x="559" y="49"/>
                        <a:pt x="556" y="52"/>
                        <a:pt x="552" y="53"/>
                      </a:cubicBezTo>
                      <a:cubicBezTo>
                        <a:pt x="548" y="54"/>
                        <a:pt x="544" y="54"/>
                        <a:pt x="540" y="56"/>
                      </a:cubicBezTo>
                      <a:cubicBezTo>
                        <a:pt x="538" y="57"/>
                        <a:pt x="537" y="59"/>
                        <a:pt x="534" y="59"/>
                      </a:cubicBezTo>
                      <a:cubicBezTo>
                        <a:pt x="533" y="60"/>
                        <a:pt x="532" y="61"/>
                        <a:pt x="531" y="61"/>
                      </a:cubicBezTo>
                      <a:cubicBezTo>
                        <a:pt x="529" y="62"/>
                        <a:pt x="525" y="62"/>
                        <a:pt x="522" y="64"/>
                      </a:cubicBezTo>
                      <a:cubicBezTo>
                        <a:pt x="522" y="65"/>
                        <a:pt x="521" y="66"/>
                        <a:pt x="522" y="66"/>
                      </a:cubicBezTo>
                      <a:cubicBezTo>
                        <a:pt x="522" y="67"/>
                        <a:pt x="523" y="67"/>
                        <a:pt x="523" y="67"/>
                      </a:cubicBezTo>
                      <a:cubicBezTo>
                        <a:pt x="524" y="67"/>
                        <a:pt x="523" y="68"/>
                        <a:pt x="522" y="69"/>
                      </a:cubicBezTo>
                      <a:cubicBezTo>
                        <a:pt x="522" y="69"/>
                        <a:pt x="522" y="69"/>
                        <a:pt x="522" y="69"/>
                      </a:cubicBezTo>
                      <a:cubicBezTo>
                        <a:pt x="525" y="73"/>
                        <a:pt x="529" y="68"/>
                        <a:pt x="532" y="70"/>
                      </a:cubicBezTo>
                      <a:cubicBezTo>
                        <a:pt x="534" y="71"/>
                        <a:pt x="535" y="71"/>
                        <a:pt x="538" y="71"/>
                      </a:cubicBezTo>
                      <a:cubicBezTo>
                        <a:pt x="540" y="71"/>
                        <a:pt x="542" y="71"/>
                        <a:pt x="544" y="71"/>
                      </a:cubicBezTo>
                      <a:cubicBezTo>
                        <a:pt x="544" y="71"/>
                        <a:pt x="543" y="71"/>
                        <a:pt x="543" y="71"/>
                      </a:cubicBezTo>
                      <a:cubicBezTo>
                        <a:pt x="541" y="72"/>
                        <a:pt x="539" y="71"/>
                        <a:pt x="537" y="71"/>
                      </a:cubicBezTo>
                      <a:cubicBezTo>
                        <a:pt x="534" y="72"/>
                        <a:pt x="531" y="73"/>
                        <a:pt x="528" y="73"/>
                      </a:cubicBezTo>
                      <a:cubicBezTo>
                        <a:pt x="525" y="73"/>
                        <a:pt x="521" y="73"/>
                        <a:pt x="518" y="73"/>
                      </a:cubicBezTo>
                      <a:cubicBezTo>
                        <a:pt x="517" y="74"/>
                        <a:pt x="516" y="74"/>
                        <a:pt x="516" y="75"/>
                      </a:cubicBezTo>
                      <a:cubicBezTo>
                        <a:pt x="515" y="77"/>
                        <a:pt x="516" y="75"/>
                        <a:pt x="515" y="78"/>
                      </a:cubicBezTo>
                      <a:cubicBezTo>
                        <a:pt x="515" y="80"/>
                        <a:pt x="514" y="80"/>
                        <a:pt x="514" y="81"/>
                      </a:cubicBezTo>
                      <a:cubicBezTo>
                        <a:pt x="513" y="84"/>
                        <a:pt x="521" y="84"/>
                        <a:pt x="523" y="84"/>
                      </a:cubicBezTo>
                      <a:cubicBezTo>
                        <a:pt x="530" y="83"/>
                        <a:pt x="538" y="82"/>
                        <a:pt x="545" y="83"/>
                      </a:cubicBezTo>
                      <a:cubicBezTo>
                        <a:pt x="549" y="84"/>
                        <a:pt x="552" y="84"/>
                        <a:pt x="554" y="87"/>
                      </a:cubicBezTo>
                      <a:cubicBezTo>
                        <a:pt x="555" y="88"/>
                        <a:pt x="555" y="88"/>
                        <a:pt x="556" y="88"/>
                      </a:cubicBezTo>
                      <a:cubicBezTo>
                        <a:pt x="556" y="88"/>
                        <a:pt x="560" y="90"/>
                        <a:pt x="557" y="90"/>
                      </a:cubicBezTo>
                      <a:cubicBezTo>
                        <a:pt x="554" y="91"/>
                        <a:pt x="550" y="91"/>
                        <a:pt x="547" y="90"/>
                      </a:cubicBezTo>
                      <a:cubicBezTo>
                        <a:pt x="544" y="90"/>
                        <a:pt x="541" y="88"/>
                        <a:pt x="539" y="87"/>
                      </a:cubicBezTo>
                      <a:cubicBezTo>
                        <a:pt x="537" y="87"/>
                        <a:pt x="533" y="88"/>
                        <a:pt x="531" y="88"/>
                      </a:cubicBezTo>
                      <a:cubicBezTo>
                        <a:pt x="527" y="88"/>
                        <a:pt x="523" y="87"/>
                        <a:pt x="518" y="87"/>
                      </a:cubicBezTo>
                      <a:cubicBezTo>
                        <a:pt x="516" y="88"/>
                        <a:pt x="509" y="89"/>
                        <a:pt x="508" y="91"/>
                      </a:cubicBezTo>
                      <a:cubicBezTo>
                        <a:pt x="507" y="93"/>
                        <a:pt x="504" y="98"/>
                        <a:pt x="506" y="100"/>
                      </a:cubicBezTo>
                      <a:cubicBezTo>
                        <a:pt x="510" y="103"/>
                        <a:pt x="514" y="104"/>
                        <a:pt x="518" y="104"/>
                      </a:cubicBezTo>
                      <a:cubicBezTo>
                        <a:pt x="522" y="103"/>
                        <a:pt x="524" y="106"/>
                        <a:pt x="522" y="108"/>
                      </a:cubicBezTo>
                      <a:cubicBezTo>
                        <a:pt x="519" y="110"/>
                        <a:pt x="521" y="111"/>
                        <a:pt x="519" y="114"/>
                      </a:cubicBezTo>
                      <a:cubicBezTo>
                        <a:pt x="518" y="116"/>
                        <a:pt x="520" y="117"/>
                        <a:pt x="522" y="118"/>
                      </a:cubicBezTo>
                      <a:cubicBezTo>
                        <a:pt x="524" y="118"/>
                        <a:pt x="527" y="118"/>
                        <a:pt x="529" y="118"/>
                      </a:cubicBezTo>
                      <a:cubicBezTo>
                        <a:pt x="533" y="116"/>
                        <a:pt x="538" y="117"/>
                        <a:pt x="543" y="117"/>
                      </a:cubicBezTo>
                      <a:cubicBezTo>
                        <a:pt x="546" y="118"/>
                        <a:pt x="549" y="117"/>
                        <a:pt x="552" y="116"/>
                      </a:cubicBezTo>
                      <a:cubicBezTo>
                        <a:pt x="555" y="115"/>
                        <a:pt x="558" y="113"/>
                        <a:pt x="561" y="113"/>
                      </a:cubicBezTo>
                      <a:cubicBezTo>
                        <a:pt x="563" y="113"/>
                        <a:pt x="566" y="114"/>
                        <a:pt x="569" y="113"/>
                      </a:cubicBezTo>
                      <a:cubicBezTo>
                        <a:pt x="572" y="112"/>
                        <a:pt x="575" y="113"/>
                        <a:pt x="578" y="111"/>
                      </a:cubicBezTo>
                      <a:cubicBezTo>
                        <a:pt x="578" y="111"/>
                        <a:pt x="579" y="111"/>
                        <a:pt x="579" y="110"/>
                      </a:cubicBezTo>
                      <a:cubicBezTo>
                        <a:pt x="579" y="110"/>
                        <a:pt x="580" y="109"/>
                        <a:pt x="580" y="108"/>
                      </a:cubicBezTo>
                      <a:cubicBezTo>
                        <a:pt x="581" y="107"/>
                        <a:pt x="582" y="107"/>
                        <a:pt x="584" y="107"/>
                      </a:cubicBezTo>
                      <a:cubicBezTo>
                        <a:pt x="584" y="109"/>
                        <a:pt x="584" y="110"/>
                        <a:pt x="584" y="111"/>
                      </a:cubicBezTo>
                      <a:cubicBezTo>
                        <a:pt x="584" y="112"/>
                        <a:pt x="585" y="112"/>
                        <a:pt x="586" y="112"/>
                      </a:cubicBezTo>
                      <a:cubicBezTo>
                        <a:pt x="587" y="112"/>
                        <a:pt x="588" y="113"/>
                        <a:pt x="590" y="113"/>
                      </a:cubicBezTo>
                      <a:cubicBezTo>
                        <a:pt x="591" y="113"/>
                        <a:pt x="590" y="115"/>
                        <a:pt x="591" y="116"/>
                      </a:cubicBezTo>
                      <a:cubicBezTo>
                        <a:pt x="593" y="117"/>
                        <a:pt x="594" y="118"/>
                        <a:pt x="595" y="118"/>
                      </a:cubicBezTo>
                      <a:cubicBezTo>
                        <a:pt x="598" y="118"/>
                        <a:pt x="601" y="120"/>
                        <a:pt x="604" y="119"/>
                      </a:cubicBezTo>
                      <a:cubicBezTo>
                        <a:pt x="609" y="118"/>
                        <a:pt x="616" y="120"/>
                        <a:pt x="621" y="117"/>
                      </a:cubicBezTo>
                      <a:cubicBezTo>
                        <a:pt x="622" y="117"/>
                        <a:pt x="627" y="112"/>
                        <a:pt x="627" y="110"/>
                      </a:cubicBezTo>
                      <a:cubicBezTo>
                        <a:pt x="626" y="107"/>
                        <a:pt x="621" y="109"/>
                        <a:pt x="618" y="109"/>
                      </a:cubicBezTo>
                      <a:cubicBezTo>
                        <a:pt x="618" y="110"/>
                        <a:pt x="613" y="113"/>
                        <a:pt x="614" y="109"/>
                      </a:cubicBezTo>
                      <a:cubicBezTo>
                        <a:pt x="614" y="106"/>
                        <a:pt x="616" y="107"/>
                        <a:pt x="619" y="108"/>
                      </a:cubicBezTo>
                      <a:cubicBezTo>
                        <a:pt x="620" y="108"/>
                        <a:pt x="621" y="108"/>
                        <a:pt x="622" y="107"/>
                      </a:cubicBezTo>
                      <a:cubicBezTo>
                        <a:pt x="624" y="106"/>
                        <a:pt x="626" y="106"/>
                        <a:pt x="628" y="107"/>
                      </a:cubicBezTo>
                      <a:cubicBezTo>
                        <a:pt x="628" y="107"/>
                        <a:pt x="629" y="108"/>
                        <a:pt x="629" y="108"/>
                      </a:cubicBezTo>
                      <a:cubicBezTo>
                        <a:pt x="632" y="107"/>
                        <a:pt x="635" y="110"/>
                        <a:pt x="638" y="108"/>
                      </a:cubicBezTo>
                      <a:cubicBezTo>
                        <a:pt x="641" y="105"/>
                        <a:pt x="642" y="102"/>
                        <a:pt x="638" y="100"/>
                      </a:cubicBezTo>
                      <a:close/>
                      <a:moveTo>
                        <a:pt x="740" y="77"/>
                      </a:moveTo>
                      <a:cubicBezTo>
                        <a:pt x="742" y="77"/>
                        <a:pt x="744" y="76"/>
                        <a:pt x="746" y="75"/>
                      </a:cubicBezTo>
                      <a:cubicBezTo>
                        <a:pt x="750" y="72"/>
                        <a:pt x="750" y="75"/>
                        <a:pt x="753" y="73"/>
                      </a:cubicBezTo>
                      <a:cubicBezTo>
                        <a:pt x="755" y="72"/>
                        <a:pt x="757" y="71"/>
                        <a:pt x="759" y="70"/>
                      </a:cubicBezTo>
                      <a:cubicBezTo>
                        <a:pt x="760" y="70"/>
                        <a:pt x="761" y="70"/>
                        <a:pt x="761" y="69"/>
                      </a:cubicBezTo>
                      <a:cubicBezTo>
                        <a:pt x="763" y="69"/>
                        <a:pt x="766" y="68"/>
                        <a:pt x="767" y="67"/>
                      </a:cubicBezTo>
                      <a:cubicBezTo>
                        <a:pt x="768" y="67"/>
                        <a:pt x="769" y="66"/>
                        <a:pt x="768" y="65"/>
                      </a:cubicBezTo>
                      <a:cubicBezTo>
                        <a:pt x="765" y="59"/>
                        <a:pt x="757" y="62"/>
                        <a:pt x="753" y="57"/>
                      </a:cubicBezTo>
                      <a:cubicBezTo>
                        <a:pt x="751" y="56"/>
                        <a:pt x="747" y="57"/>
                        <a:pt x="745" y="56"/>
                      </a:cubicBezTo>
                      <a:cubicBezTo>
                        <a:pt x="743" y="55"/>
                        <a:pt x="739" y="56"/>
                        <a:pt x="736" y="56"/>
                      </a:cubicBezTo>
                      <a:cubicBezTo>
                        <a:pt x="734" y="56"/>
                        <a:pt x="732" y="56"/>
                        <a:pt x="731" y="57"/>
                      </a:cubicBezTo>
                      <a:cubicBezTo>
                        <a:pt x="731" y="57"/>
                        <a:pt x="731" y="61"/>
                        <a:pt x="730" y="60"/>
                      </a:cubicBezTo>
                      <a:cubicBezTo>
                        <a:pt x="729" y="59"/>
                        <a:pt x="729" y="59"/>
                        <a:pt x="729" y="59"/>
                      </a:cubicBezTo>
                      <a:cubicBezTo>
                        <a:pt x="726" y="59"/>
                        <a:pt x="725" y="61"/>
                        <a:pt x="723" y="63"/>
                      </a:cubicBezTo>
                      <a:cubicBezTo>
                        <a:pt x="721" y="66"/>
                        <a:pt x="717" y="67"/>
                        <a:pt x="715" y="70"/>
                      </a:cubicBezTo>
                      <a:cubicBezTo>
                        <a:pt x="715" y="71"/>
                        <a:pt x="715" y="72"/>
                        <a:pt x="715" y="73"/>
                      </a:cubicBezTo>
                      <a:cubicBezTo>
                        <a:pt x="714" y="75"/>
                        <a:pt x="713" y="75"/>
                        <a:pt x="713" y="76"/>
                      </a:cubicBezTo>
                      <a:cubicBezTo>
                        <a:pt x="712" y="77"/>
                        <a:pt x="713" y="79"/>
                        <a:pt x="711" y="79"/>
                      </a:cubicBezTo>
                      <a:cubicBezTo>
                        <a:pt x="710" y="80"/>
                        <a:pt x="710" y="80"/>
                        <a:pt x="709" y="81"/>
                      </a:cubicBezTo>
                      <a:cubicBezTo>
                        <a:pt x="709" y="81"/>
                        <a:pt x="709" y="82"/>
                        <a:pt x="710" y="82"/>
                      </a:cubicBezTo>
                      <a:cubicBezTo>
                        <a:pt x="711" y="82"/>
                        <a:pt x="710" y="82"/>
                        <a:pt x="712" y="82"/>
                      </a:cubicBezTo>
                      <a:cubicBezTo>
                        <a:pt x="713" y="83"/>
                        <a:pt x="716" y="84"/>
                        <a:pt x="718" y="84"/>
                      </a:cubicBezTo>
                      <a:cubicBezTo>
                        <a:pt x="718" y="84"/>
                        <a:pt x="719" y="83"/>
                        <a:pt x="719" y="83"/>
                      </a:cubicBezTo>
                      <a:cubicBezTo>
                        <a:pt x="722" y="81"/>
                        <a:pt x="724" y="81"/>
                        <a:pt x="727" y="80"/>
                      </a:cubicBezTo>
                      <a:cubicBezTo>
                        <a:pt x="728" y="80"/>
                        <a:pt x="729" y="78"/>
                        <a:pt x="730" y="77"/>
                      </a:cubicBezTo>
                      <a:cubicBezTo>
                        <a:pt x="730" y="76"/>
                        <a:pt x="730" y="75"/>
                        <a:pt x="729" y="75"/>
                      </a:cubicBezTo>
                      <a:cubicBezTo>
                        <a:pt x="730" y="75"/>
                        <a:pt x="731" y="75"/>
                        <a:pt x="732" y="75"/>
                      </a:cubicBezTo>
                      <a:cubicBezTo>
                        <a:pt x="735" y="75"/>
                        <a:pt x="737" y="77"/>
                        <a:pt x="740" y="77"/>
                      </a:cubicBezTo>
                      <a:close/>
                      <a:moveTo>
                        <a:pt x="632" y="117"/>
                      </a:moveTo>
                      <a:cubicBezTo>
                        <a:pt x="631" y="118"/>
                        <a:pt x="630" y="120"/>
                        <a:pt x="630" y="122"/>
                      </a:cubicBezTo>
                      <a:cubicBezTo>
                        <a:pt x="630" y="122"/>
                        <a:pt x="630" y="123"/>
                        <a:pt x="631" y="124"/>
                      </a:cubicBezTo>
                      <a:cubicBezTo>
                        <a:pt x="631" y="124"/>
                        <a:pt x="631" y="125"/>
                        <a:pt x="632" y="124"/>
                      </a:cubicBezTo>
                      <a:cubicBezTo>
                        <a:pt x="632" y="124"/>
                        <a:pt x="632" y="124"/>
                        <a:pt x="632" y="124"/>
                      </a:cubicBezTo>
                      <a:cubicBezTo>
                        <a:pt x="632" y="124"/>
                        <a:pt x="632" y="124"/>
                        <a:pt x="633" y="124"/>
                      </a:cubicBezTo>
                      <a:cubicBezTo>
                        <a:pt x="633" y="123"/>
                        <a:pt x="633" y="123"/>
                        <a:pt x="633" y="123"/>
                      </a:cubicBezTo>
                      <a:cubicBezTo>
                        <a:pt x="633" y="123"/>
                        <a:pt x="634" y="122"/>
                        <a:pt x="635" y="122"/>
                      </a:cubicBezTo>
                      <a:cubicBezTo>
                        <a:pt x="635" y="121"/>
                        <a:pt x="635" y="120"/>
                        <a:pt x="635" y="119"/>
                      </a:cubicBezTo>
                      <a:cubicBezTo>
                        <a:pt x="635" y="119"/>
                        <a:pt x="635" y="118"/>
                        <a:pt x="635" y="117"/>
                      </a:cubicBezTo>
                      <a:cubicBezTo>
                        <a:pt x="634" y="117"/>
                        <a:pt x="633" y="117"/>
                        <a:pt x="632" y="117"/>
                      </a:cubicBezTo>
                      <a:close/>
                      <a:moveTo>
                        <a:pt x="500" y="71"/>
                      </a:moveTo>
                      <a:cubicBezTo>
                        <a:pt x="500" y="71"/>
                        <a:pt x="500" y="71"/>
                        <a:pt x="500" y="71"/>
                      </a:cubicBezTo>
                      <a:cubicBezTo>
                        <a:pt x="505" y="73"/>
                        <a:pt x="511" y="69"/>
                        <a:pt x="515" y="66"/>
                      </a:cubicBezTo>
                      <a:cubicBezTo>
                        <a:pt x="517" y="62"/>
                        <a:pt x="522" y="60"/>
                        <a:pt x="526" y="60"/>
                      </a:cubicBezTo>
                      <a:cubicBezTo>
                        <a:pt x="530" y="60"/>
                        <a:pt x="533" y="57"/>
                        <a:pt x="536" y="55"/>
                      </a:cubicBezTo>
                      <a:cubicBezTo>
                        <a:pt x="540" y="53"/>
                        <a:pt x="546" y="53"/>
                        <a:pt x="550" y="52"/>
                      </a:cubicBezTo>
                      <a:cubicBezTo>
                        <a:pt x="555" y="50"/>
                        <a:pt x="560" y="49"/>
                        <a:pt x="565" y="48"/>
                      </a:cubicBezTo>
                      <a:cubicBezTo>
                        <a:pt x="569" y="48"/>
                        <a:pt x="579" y="48"/>
                        <a:pt x="580" y="42"/>
                      </a:cubicBezTo>
                      <a:cubicBezTo>
                        <a:pt x="580" y="41"/>
                        <a:pt x="581" y="40"/>
                        <a:pt x="580" y="39"/>
                      </a:cubicBezTo>
                      <a:cubicBezTo>
                        <a:pt x="578" y="37"/>
                        <a:pt x="577" y="35"/>
                        <a:pt x="574" y="34"/>
                      </a:cubicBezTo>
                      <a:cubicBezTo>
                        <a:pt x="569" y="32"/>
                        <a:pt x="565" y="34"/>
                        <a:pt x="560" y="32"/>
                      </a:cubicBezTo>
                      <a:cubicBezTo>
                        <a:pt x="557" y="31"/>
                        <a:pt x="552" y="31"/>
                        <a:pt x="548" y="31"/>
                      </a:cubicBezTo>
                      <a:cubicBezTo>
                        <a:pt x="543" y="32"/>
                        <a:pt x="539" y="33"/>
                        <a:pt x="534" y="33"/>
                      </a:cubicBezTo>
                      <a:cubicBezTo>
                        <a:pt x="533" y="33"/>
                        <a:pt x="529" y="34"/>
                        <a:pt x="528" y="36"/>
                      </a:cubicBezTo>
                      <a:cubicBezTo>
                        <a:pt x="527" y="39"/>
                        <a:pt x="528" y="40"/>
                        <a:pt x="524" y="42"/>
                      </a:cubicBezTo>
                      <a:cubicBezTo>
                        <a:pt x="522" y="42"/>
                        <a:pt x="520" y="42"/>
                        <a:pt x="519" y="43"/>
                      </a:cubicBezTo>
                      <a:cubicBezTo>
                        <a:pt x="518" y="44"/>
                        <a:pt x="516" y="44"/>
                        <a:pt x="515" y="45"/>
                      </a:cubicBezTo>
                      <a:cubicBezTo>
                        <a:pt x="514" y="46"/>
                        <a:pt x="512" y="46"/>
                        <a:pt x="511" y="47"/>
                      </a:cubicBezTo>
                      <a:cubicBezTo>
                        <a:pt x="509" y="48"/>
                        <a:pt x="508" y="50"/>
                        <a:pt x="505" y="50"/>
                      </a:cubicBezTo>
                      <a:cubicBezTo>
                        <a:pt x="504" y="50"/>
                        <a:pt x="503" y="50"/>
                        <a:pt x="502" y="51"/>
                      </a:cubicBezTo>
                      <a:cubicBezTo>
                        <a:pt x="499" y="53"/>
                        <a:pt x="495" y="54"/>
                        <a:pt x="491" y="56"/>
                      </a:cubicBezTo>
                      <a:cubicBezTo>
                        <a:pt x="489" y="57"/>
                        <a:pt x="486" y="58"/>
                        <a:pt x="485" y="60"/>
                      </a:cubicBezTo>
                      <a:cubicBezTo>
                        <a:pt x="485" y="61"/>
                        <a:pt x="485" y="61"/>
                        <a:pt x="485" y="61"/>
                      </a:cubicBezTo>
                      <a:cubicBezTo>
                        <a:pt x="486" y="63"/>
                        <a:pt x="488" y="66"/>
                        <a:pt x="485" y="69"/>
                      </a:cubicBezTo>
                      <a:cubicBezTo>
                        <a:pt x="484" y="70"/>
                        <a:pt x="482" y="71"/>
                        <a:pt x="482" y="73"/>
                      </a:cubicBezTo>
                      <a:cubicBezTo>
                        <a:pt x="482" y="73"/>
                        <a:pt x="482" y="74"/>
                        <a:pt x="482" y="74"/>
                      </a:cubicBezTo>
                      <a:cubicBezTo>
                        <a:pt x="486" y="74"/>
                        <a:pt x="490" y="73"/>
                        <a:pt x="494" y="71"/>
                      </a:cubicBezTo>
                      <a:cubicBezTo>
                        <a:pt x="495" y="71"/>
                        <a:pt x="497" y="70"/>
                        <a:pt x="498" y="69"/>
                      </a:cubicBezTo>
                      <a:cubicBezTo>
                        <a:pt x="499" y="69"/>
                        <a:pt x="501" y="68"/>
                        <a:pt x="500" y="69"/>
                      </a:cubicBezTo>
                      <a:cubicBezTo>
                        <a:pt x="500" y="70"/>
                        <a:pt x="500" y="70"/>
                        <a:pt x="500" y="71"/>
                      </a:cubicBezTo>
                      <a:close/>
                      <a:moveTo>
                        <a:pt x="654" y="25"/>
                      </a:moveTo>
                      <a:cubicBezTo>
                        <a:pt x="652" y="25"/>
                        <a:pt x="650" y="26"/>
                        <a:pt x="647" y="25"/>
                      </a:cubicBezTo>
                      <a:cubicBezTo>
                        <a:pt x="646" y="24"/>
                        <a:pt x="645" y="25"/>
                        <a:pt x="644" y="25"/>
                      </a:cubicBezTo>
                      <a:cubicBezTo>
                        <a:pt x="644" y="25"/>
                        <a:pt x="641" y="26"/>
                        <a:pt x="642" y="26"/>
                      </a:cubicBezTo>
                      <a:cubicBezTo>
                        <a:pt x="643" y="23"/>
                        <a:pt x="643" y="25"/>
                        <a:pt x="643" y="23"/>
                      </a:cubicBezTo>
                      <a:cubicBezTo>
                        <a:pt x="643" y="23"/>
                        <a:pt x="643" y="23"/>
                        <a:pt x="643" y="22"/>
                      </a:cubicBezTo>
                      <a:cubicBezTo>
                        <a:pt x="642" y="22"/>
                        <a:pt x="642" y="22"/>
                        <a:pt x="642" y="22"/>
                      </a:cubicBezTo>
                      <a:cubicBezTo>
                        <a:pt x="642" y="22"/>
                        <a:pt x="643" y="22"/>
                        <a:pt x="643" y="21"/>
                      </a:cubicBezTo>
                      <a:cubicBezTo>
                        <a:pt x="643" y="21"/>
                        <a:pt x="643" y="21"/>
                        <a:pt x="643" y="21"/>
                      </a:cubicBezTo>
                      <a:cubicBezTo>
                        <a:pt x="643" y="20"/>
                        <a:pt x="643" y="17"/>
                        <a:pt x="641" y="16"/>
                      </a:cubicBezTo>
                      <a:cubicBezTo>
                        <a:pt x="640" y="16"/>
                        <a:pt x="637" y="16"/>
                        <a:pt x="635" y="16"/>
                      </a:cubicBezTo>
                      <a:cubicBezTo>
                        <a:pt x="636" y="16"/>
                        <a:pt x="636" y="16"/>
                        <a:pt x="636" y="15"/>
                      </a:cubicBezTo>
                      <a:cubicBezTo>
                        <a:pt x="636" y="15"/>
                        <a:pt x="636" y="15"/>
                        <a:pt x="636" y="14"/>
                      </a:cubicBezTo>
                      <a:cubicBezTo>
                        <a:pt x="633" y="13"/>
                        <a:pt x="628" y="14"/>
                        <a:pt x="625" y="15"/>
                      </a:cubicBezTo>
                      <a:cubicBezTo>
                        <a:pt x="624" y="15"/>
                        <a:pt x="624" y="15"/>
                        <a:pt x="624" y="16"/>
                      </a:cubicBezTo>
                      <a:cubicBezTo>
                        <a:pt x="625" y="16"/>
                        <a:pt x="625" y="16"/>
                        <a:pt x="625" y="16"/>
                      </a:cubicBezTo>
                      <a:cubicBezTo>
                        <a:pt x="624" y="16"/>
                        <a:pt x="624" y="16"/>
                        <a:pt x="624" y="16"/>
                      </a:cubicBezTo>
                      <a:cubicBezTo>
                        <a:pt x="621" y="15"/>
                        <a:pt x="615" y="16"/>
                        <a:pt x="612" y="18"/>
                      </a:cubicBezTo>
                      <a:cubicBezTo>
                        <a:pt x="612" y="18"/>
                        <a:pt x="612" y="19"/>
                        <a:pt x="612" y="19"/>
                      </a:cubicBezTo>
                      <a:cubicBezTo>
                        <a:pt x="615" y="18"/>
                        <a:pt x="618" y="18"/>
                        <a:pt x="620" y="19"/>
                      </a:cubicBezTo>
                      <a:cubicBezTo>
                        <a:pt x="619" y="19"/>
                        <a:pt x="617" y="19"/>
                        <a:pt x="616" y="19"/>
                      </a:cubicBezTo>
                      <a:cubicBezTo>
                        <a:pt x="613" y="19"/>
                        <a:pt x="607" y="19"/>
                        <a:pt x="604" y="21"/>
                      </a:cubicBezTo>
                      <a:cubicBezTo>
                        <a:pt x="604" y="22"/>
                        <a:pt x="604" y="22"/>
                        <a:pt x="605" y="22"/>
                      </a:cubicBezTo>
                      <a:cubicBezTo>
                        <a:pt x="607" y="22"/>
                        <a:pt x="610" y="22"/>
                        <a:pt x="612" y="22"/>
                      </a:cubicBezTo>
                      <a:cubicBezTo>
                        <a:pt x="620" y="21"/>
                        <a:pt x="609" y="23"/>
                        <a:pt x="608" y="23"/>
                      </a:cubicBezTo>
                      <a:cubicBezTo>
                        <a:pt x="606" y="23"/>
                        <a:pt x="606" y="22"/>
                        <a:pt x="604" y="22"/>
                      </a:cubicBezTo>
                      <a:cubicBezTo>
                        <a:pt x="603" y="22"/>
                        <a:pt x="599" y="23"/>
                        <a:pt x="599" y="23"/>
                      </a:cubicBezTo>
                      <a:cubicBezTo>
                        <a:pt x="599" y="23"/>
                        <a:pt x="596" y="23"/>
                        <a:pt x="595" y="24"/>
                      </a:cubicBezTo>
                      <a:cubicBezTo>
                        <a:pt x="594" y="26"/>
                        <a:pt x="597" y="28"/>
                        <a:pt x="598" y="27"/>
                      </a:cubicBezTo>
                      <a:cubicBezTo>
                        <a:pt x="601" y="27"/>
                        <a:pt x="601" y="29"/>
                        <a:pt x="604" y="29"/>
                      </a:cubicBezTo>
                      <a:cubicBezTo>
                        <a:pt x="605" y="30"/>
                        <a:pt x="608" y="30"/>
                        <a:pt x="609" y="30"/>
                      </a:cubicBezTo>
                      <a:cubicBezTo>
                        <a:pt x="614" y="31"/>
                        <a:pt x="614" y="26"/>
                        <a:pt x="618" y="29"/>
                      </a:cubicBezTo>
                      <a:cubicBezTo>
                        <a:pt x="620" y="29"/>
                        <a:pt x="621" y="29"/>
                        <a:pt x="623" y="29"/>
                      </a:cubicBezTo>
                      <a:cubicBezTo>
                        <a:pt x="626" y="29"/>
                        <a:pt x="630" y="29"/>
                        <a:pt x="633" y="29"/>
                      </a:cubicBezTo>
                      <a:cubicBezTo>
                        <a:pt x="634" y="29"/>
                        <a:pt x="634" y="29"/>
                        <a:pt x="634" y="29"/>
                      </a:cubicBezTo>
                      <a:cubicBezTo>
                        <a:pt x="634" y="29"/>
                        <a:pt x="633" y="29"/>
                        <a:pt x="633" y="29"/>
                      </a:cubicBezTo>
                      <a:cubicBezTo>
                        <a:pt x="629" y="30"/>
                        <a:pt x="626" y="30"/>
                        <a:pt x="622" y="30"/>
                      </a:cubicBezTo>
                      <a:cubicBezTo>
                        <a:pt x="619" y="29"/>
                        <a:pt x="616" y="30"/>
                        <a:pt x="613" y="30"/>
                      </a:cubicBezTo>
                      <a:cubicBezTo>
                        <a:pt x="611" y="30"/>
                        <a:pt x="608" y="30"/>
                        <a:pt x="606" y="31"/>
                      </a:cubicBezTo>
                      <a:cubicBezTo>
                        <a:pt x="606" y="31"/>
                        <a:pt x="606" y="32"/>
                        <a:pt x="606" y="32"/>
                      </a:cubicBezTo>
                      <a:cubicBezTo>
                        <a:pt x="607" y="38"/>
                        <a:pt x="619" y="36"/>
                        <a:pt x="623" y="36"/>
                      </a:cubicBezTo>
                      <a:cubicBezTo>
                        <a:pt x="627" y="36"/>
                        <a:pt x="631" y="35"/>
                        <a:pt x="635" y="34"/>
                      </a:cubicBezTo>
                      <a:cubicBezTo>
                        <a:pt x="638" y="33"/>
                        <a:pt x="640" y="33"/>
                        <a:pt x="643" y="33"/>
                      </a:cubicBezTo>
                      <a:cubicBezTo>
                        <a:pt x="645" y="33"/>
                        <a:pt x="648" y="32"/>
                        <a:pt x="651" y="32"/>
                      </a:cubicBezTo>
                      <a:cubicBezTo>
                        <a:pt x="651" y="32"/>
                        <a:pt x="651" y="33"/>
                        <a:pt x="651" y="33"/>
                      </a:cubicBezTo>
                      <a:cubicBezTo>
                        <a:pt x="650" y="33"/>
                        <a:pt x="650" y="33"/>
                        <a:pt x="651" y="34"/>
                      </a:cubicBezTo>
                      <a:cubicBezTo>
                        <a:pt x="651" y="34"/>
                        <a:pt x="651" y="34"/>
                        <a:pt x="652" y="34"/>
                      </a:cubicBezTo>
                      <a:cubicBezTo>
                        <a:pt x="653" y="34"/>
                        <a:pt x="657" y="32"/>
                        <a:pt x="657" y="32"/>
                      </a:cubicBezTo>
                      <a:cubicBezTo>
                        <a:pt x="656" y="36"/>
                        <a:pt x="660" y="35"/>
                        <a:pt x="662" y="34"/>
                      </a:cubicBezTo>
                      <a:cubicBezTo>
                        <a:pt x="665" y="34"/>
                        <a:pt x="668" y="34"/>
                        <a:pt x="671" y="34"/>
                      </a:cubicBezTo>
                      <a:cubicBezTo>
                        <a:pt x="673" y="33"/>
                        <a:pt x="676" y="33"/>
                        <a:pt x="678" y="31"/>
                      </a:cubicBezTo>
                      <a:cubicBezTo>
                        <a:pt x="681" y="29"/>
                        <a:pt x="684" y="29"/>
                        <a:pt x="687" y="27"/>
                      </a:cubicBezTo>
                      <a:cubicBezTo>
                        <a:pt x="687" y="26"/>
                        <a:pt x="687" y="26"/>
                        <a:pt x="687" y="26"/>
                      </a:cubicBezTo>
                      <a:cubicBezTo>
                        <a:pt x="687" y="26"/>
                        <a:pt x="686" y="25"/>
                        <a:pt x="686" y="25"/>
                      </a:cubicBezTo>
                      <a:cubicBezTo>
                        <a:pt x="686" y="25"/>
                        <a:pt x="686" y="25"/>
                        <a:pt x="686" y="25"/>
                      </a:cubicBezTo>
                      <a:cubicBezTo>
                        <a:pt x="686" y="25"/>
                        <a:pt x="686" y="25"/>
                        <a:pt x="686" y="25"/>
                      </a:cubicBezTo>
                      <a:cubicBezTo>
                        <a:pt x="689" y="22"/>
                        <a:pt x="687" y="22"/>
                        <a:pt x="684" y="24"/>
                      </a:cubicBezTo>
                      <a:cubicBezTo>
                        <a:pt x="684" y="23"/>
                        <a:pt x="683" y="23"/>
                        <a:pt x="682" y="23"/>
                      </a:cubicBezTo>
                      <a:cubicBezTo>
                        <a:pt x="679" y="23"/>
                        <a:pt x="676" y="26"/>
                        <a:pt x="674" y="24"/>
                      </a:cubicBezTo>
                      <a:cubicBezTo>
                        <a:pt x="673" y="22"/>
                        <a:pt x="670" y="24"/>
                        <a:pt x="668" y="25"/>
                      </a:cubicBezTo>
                      <a:cubicBezTo>
                        <a:pt x="667" y="25"/>
                        <a:pt x="663" y="28"/>
                        <a:pt x="666" y="26"/>
                      </a:cubicBezTo>
                      <a:cubicBezTo>
                        <a:pt x="667" y="25"/>
                        <a:pt x="669" y="24"/>
                        <a:pt x="670" y="23"/>
                      </a:cubicBezTo>
                      <a:cubicBezTo>
                        <a:pt x="671" y="22"/>
                        <a:pt x="671" y="22"/>
                        <a:pt x="670" y="22"/>
                      </a:cubicBezTo>
                      <a:cubicBezTo>
                        <a:pt x="666" y="22"/>
                        <a:pt x="673" y="21"/>
                        <a:pt x="674" y="20"/>
                      </a:cubicBezTo>
                      <a:cubicBezTo>
                        <a:pt x="674" y="19"/>
                        <a:pt x="674" y="19"/>
                        <a:pt x="674" y="19"/>
                      </a:cubicBezTo>
                      <a:cubicBezTo>
                        <a:pt x="672" y="17"/>
                        <a:pt x="676" y="17"/>
                        <a:pt x="676" y="15"/>
                      </a:cubicBezTo>
                      <a:cubicBezTo>
                        <a:pt x="676" y="15"/>
                        <a:pt x="675" y="14"/>
                        <a:pt x="675" y="14"/>
                      </a:cubicBezTo>
                      <a:cubicBezTo>
                        <a:pt x="672" y="13"/>
                        <a:pt x="670" y="15"/>
                        <a:pt x="667" y="16"/>
                      </a:cubicBezTo>
                      <a:cubicBezTo>
                        <a:pt x="664" y="16"/>
                        <a:pt x="661" y="16"/>
                        <a:pt x="659" y="18"/>
                      </a:cubicBezTo>
                      <a:cubicBezTo>
                        <a:pt x="659" y="18"/>
                        <a:pt x="659" y="18"/>
                        <a:pt x="659" y="18"/>
                      </a:cubicBezTo>
                      <a:cubicBezTo>
                        <a:pt x="659" y="19"/>
                        <a:pt x="660" y="19"/>
                        <a:pt x="661" y="20"/>
                      </a:cubicBezTo>
                      <a:cubicBezTo>
                        <a:pt x="663" y="21"/>
                        <a:pt x="657" y="21"/>
                        <a:pt x="657" y="21"/>
                      </a:cubicBezTo>
                      <a:cubicBezTo>
                        <a:pt x="656" y="21"/>
                        <a:pt x="656" y="21"/>
                        <a:pt x="655" y="22"/>
                      </a:cubicBezTo>
                      <a:cubicBezTo>
                        <a:pt x="655" y="22"/>
                        <a:pt x="655" y="22"/>
                        <a:pt x="655" y="22"/>
                      </a:cubicBezTo>
                      <a:cubicBezTo>
                        <a:pt x="655" y="24"/>
                        <a:pt x="655" y="24"/>
                        <a:pt x="656" y="25"/>
                      </a:cubicBezTo>
                      <a:cubicBezTo>
                        <a:pt x="658" y="27"/>
                        <a:pt x="654" y="26"/>
                        <a:pt x="654" y="25"/>
                      </a:cubicBezTo>
                      <a:close/>
                      <a:moveTo>
                        <a:pt x="787" y="24"/>
                      </a:moveTo>
                      <a:cubicBezTo>
                        <a:pt x="784" y="23"/>
                        <a:pt x="782" y="22"/>
                        <a:pt x="779" y="22"/>
                      </a:cubicBezTo>
                      <a:cubicBezTo>
                        <a:pt x="775" y="21"/>
                        <a:pt x="772" y="21"/>
                        <a:pt x="769" y="21"/>
                      </a:cubicBezTo>
                      <a:cubicBezTo>
                        <a:pt x="769" y="21"/>
                        <a:pt x="768" y="21"/>
                        <a:pt x="768" y="22"/>
                      </a:cubicBezTo>
                      <a:cubicBezTo>
                        <a:pt x="768" y="22"/>
                        <a:pt x="768" y="22"/>
                        <a:pt x="768" y="22"/>
                      </a:cubicBezTo>
                      <a:cubicBezTo>
                        <a:pt x="768" y="22"/>
                        <a:pt x="768" y="22"/>
                        <a:pt x="768" y="23"/>
                      </a:cubicBezTo>
                      <a:cubicBezTo>
                        <a:pt x="771" y="25"/>
                        <a:pt x="777" y="26"/>
                        <a:pt x="780" y="26"/>
                      </a:cubicBezTo>
                      <a:cubicBezTo>
                        <a:pt x="783" y="27"/>
                        <a:pt x="788" y="29"/>
                        <a:pt x="791" y="27"/>
                      </a:cubicBezTo>
                      <a:cubicBezTo>
                        <a:pt x="791" y="27"/>
                        <a:pt x="791" y="27"/>
                        <a:pt x="791" y="27"/>
                      </a:cubicBezTo>
                      <a:cubicBezTo>
                        <a:pt x="791" y="27"/>
                        <a:pt x="791" y="27"/>
                        <a:pt x="791" y="27"/>
                      </a:cubicBezTo>
                      <a:cubicBezTo>
                        <a:pt x="792" y="27"/>
                        <a:pt x="792" y="26"/>
                        <a:pt x="792" y="26"/>
                      </a:cubicBezTo>
                      <a:cubicBezTo>
                        <a:pt x="791" y="25"/>
                        <a:pt x="791" y="25"/>
                        <a:pt x="790" y="25"/>
                      </a:cubicBezTo>
                      <a:cubicBezTo>
                        <a:pt x="789" y="25"/>
                        <a:pt x="788" y="24"/>
                        <a:pt x="787" y="24"/>
                      </a:cubicBezTo>
                      <a:close/>
                      <a:moveTo>
                        <a:pt x="741" y="14"/>
                      </a:moveTo>
                      <a:cubicBezTo>
                        <a:pt x="740" y="13"/>
                        <a:pt x="739" y="13"/>
                        <a:pt x="738" y="13"/>
                      </a:cubicBezTo>
                      <a:cubicBezTo>
                        <a:pt x="737" y="12"/>
                        <a:pt x="734" y="12"/>
                        <a:pt x="733" y="13"/>
                      </a:cubicBezTo>
                      <a:cubicBezTo>
                        <a:pt x="732" y="14"/>
                        <a:pt x="734" y="15"/>
                        <a:pt x="734" y="15"/>
                      </a:cubicBezTo>
                      <a:cubicBezTo>
                        <a:pt x="735" y="15"/>
                        <a:pt x="736" y="16"/>
                        <a:pt x="737" y="16"/>
                      </a:cubicBezTo>
                      <a:cubicBezTo>
                        <a:pt x="738" y="17"/>
                        <a:pt x="739" y="16"/>
                        <a:pt x="740" y="15"/>
                      </a:cubicBezTo>
                      <a:cubicBezTo>
                        <a:pt x="741" y="16"/>
                        <a:pt x="742" y="16"/>
                        <a:pt x="743" y="16"/>
                      </a:cubicBezTo>
                      <a:cubicBezTo>
                        <a:pt x="743" y="15"/>
                        <a:pt x="743" y="15"/>
                        <a:pt x="743" y="15"/>
                      </a:cubicBezTo>
                      <a:cubicBezTo>
                        <a:pt x="742" y="14"/>
                        <a:pt x="741" y="14"/>
                        <a:pt x="741" y="14"/>
                      </a:cubicBezTo>
                      <a:close/>
                      <a:moveTo>
                        <a:pt x="755" y="40"/>
                      </a:moveTo>
                      <a:cubicBezTo>
                        <a:pt x="755" y="41"/>
                        <a:pt x="756" y="41"/>
                        <a:pt x="756" y="40"/>
                      </a:cubicBezTo>
                      <a:cubicBezTo>
                        <a:pt x="757" y="40"/>
                        <a:pt x="757" y="39"/>
                        <a:pt x="757" y="38"/>
                      </a:cubicBezTo>
                      <a:cubicBezTo>
                        <a:pt x="757" y="38"/>
                        <a:pt x="757" y="37"/>
                        <a:pt x="757" y="37"/>
                      </a:cubicBezTo>
                      <a:cubicBezTo>
                        <a:pt x="757" y="36"/>
                        <a:pt x="757" y="36"/>
                        <a:pt x="757" y="36"/>
                      </a:cubicBezTo>
                      <a:cubicBezTo>
                        <a:pt x="757" y="35"/>
                        <a:pt x="756" y="35"/>
                        <a:pt x="756" y="35"/>
                      </a:cubicBezTo>
                      <a:cubicBezTo>
                        <a:pt x="755" y="35"/>
                        <a:pt x="755" y="36"/>
                        <a:pt x="755" y="37"/>
                      </a:cubicBezTo>
                      <a:cubicBezTo>
                        <a:pt x="755" y="37"/>
                        <a:pt x="755" y="37"/>
                        <a:pt x="755" y="37"/>
                      </a:cubicBezTo>
                      <a:cubicBezTo>
                        <a:pt x="755" y="37"/>
                        <a:pt x="754" y="38"/>
                        <a:pt x="754" y="39"/>
                      </a:cubicBezTo>
                      <a:cubicBezTo>
                        <a:pt x="754" y="39"/>
                        <a:pt x="754" y="40"/>
                        <a:pt x="755" y="40"/>
                      </a:cubicBezTo>
                      <a:close/>
                      <a:moveTo>
                        <a:pt x="716" y="52"/>
                      </a:moveTo>
                      <a:cubicBezTo>
                        <a:pt x="716" y="52"/>
                        <a:pt x="716" y="52"/>
                        <a:pt x="716" y="52"/>
                      </a:cubicBezTo>
                      <a:cubicBezTo>
                        <a:pt x="713" y="52"/>
                        <a:pt x="711" y="52"/>
                        <a:pt x="708" y="52"/>
                      </a:cubicBezTo>
                      <a:cubicBezTo>
                        <a:pt x="706" y="51"/>
                        <a:pt x="704" y="51"/>
                        <a:pt x="702" y="52"/>
                      </a:cubicBezTo>
                      <a:cubicBezTo>
                        <a:pt x="701" y="52"/>
                        <a:pt x="701" y="53"/>
                        <a:pt x="701" y="53"/>
                      </a:cubicBezTo>
                      <a:cubicBezTo>
                        <a:pt x="703" y="54"/>
                        <a:pt x="704" y="54"/>
                        <a:pt x="706" y="54"/>
                      </a:cubicBezTo>
                      <a:cubicBezTo>
                        <a:pt x="708" y="54"/>
                        <a:pt x="710" y="54"/>
                        <a:pt x="712" y="54"/>
                      </a:cubicBezTo>
                      <a:cubicBezTo>
                        <a:pt x="713" y="54"/>
                        <a:pt x="718" y="55"/>
                        <a:pt x="717" y="53"/>
                      </a:cubicBezTo>
                      <a:cubicBezTo>
                        <a:pt x="717" y="52"/>
                        <a:pt x="717" y="52"/>
                        <a:pt x="716" y="52"/>
                      </a:cubicBezTo>
                      <a:close/>
                      <a:moveTo>
                        <a:pt x="699" y="1"/>
                      </a:moveTo>
                      <a:cubicBezTo>
                        <a:pt x="695" y="1"/>
                        <a:pt x="692" y="1"/>
                        <a:pt x="689" y="1"/>
                      </a:cubicBezTo>
                      <a:cubicBezTo>
                        <a:pt x="685" y="1"/>
                        <a:pt x="682" y="0"/>
                        <a:pt x="678" y="1"/>
                      </a:cubicBezTo>
                      <a:cubicBezTo>
                        <a:pt x="678" y="1"/>
                        <a:pt x="678" y="1"/>
                        <a:pt x="678" y="1"/>
                      </a:cubicBezTo>
                      <a:cubicBezTo>
                        <a:pt x="678" y="1"/>
                        <a:pt x="678" y="1"/>
                        <a:pt x="678" y="1"/>
                      </a:cubicBezTo>
                      <a:cubicBezTo>
                        <a:pt x="677" y="1"/>
                        <a:pt x="677" y="2"/>
                        <a:pt x="678" y="2"/>
                      </a:cubicBezTo>
                      <a:cubicBezTo>
                        <a:pt x="679" y="2"/>
                        <a:pt x="686" y="1"/>
                        <a:pt x="687" y="3"/>
                      </a:cubicBezTo>
                      <a:cubicBezTo>
                        <a:pt x="687" y="4"/>
                        <a:pt x="692" y="5"/>
                        <a:pt x="691" y="4"/>
                      </a:cubicBezTo>
                      <a:cubicBezTo>
                        <a:pt x="693" y="6"/>
                        <a:pt x="701" y="6"/>
                        <a:pt x="703" y="4"/>
                      </a:cubicBezTo>
                      <a:cubicBezTo>
                        <a:pt x="704" y="4"/>
                        <a:pt x="703" y="2"/>
                        <a:pt x="703" y="2"/>
                      </a:cubicBezTo>
                      <a:cubicBezTo>
                        <a:pt x="702" y="0"/>
                        <a:pt x="700" y="0"/>
                        <a:pt x="699" y="1"/>
                      </a:cubicBezTo>
                      <a:close/>
                      <a:moveTo>
                        <a:pt x="774" y="12"/>
                      </a:moveTo>
                      <a:cubicBezTo>
                        <a:pt x="772" y="12"/>
                        <a:pt x="771" y="12"/>
                        <a:pt x="770" y="13"/>
                      </a:cubicBezTo>
                      <a:cubicBezTo>
                        <a:pt x="769" y="14"/>
                        <a:pt x="769" y="16"/>
                        <a:pt x="768" y="16"/>
                      </a:cubicBezTo>
                      <a:cubicBezTo>
                        <a:pt x="766" y="17"/>
                        <a:pt x="768" y="19"/>
                        <a:pt x="769" y="19"/>
                      </a:cubicBezTo>
                      <a:cubicBezTo>
                        <a:pt x="770" y="21"/>
                        <a:pt x="773" y="21"/>
                        <a:pt x="775" y="21"/>
                      </a:cubicBezTo>
                      <a:cubicBezTo>
                        <a:pt x="777" y="21"/>
                        <a:pt x="779" y="22"/>
                        <a:pt x="781" y="22"/>
                      </a:cubicBezTo>
                      <a:cubicBezTo>
                        <a:pt x="784" y="22"/>
                        <a:pt x="785" y="22"/>
                        <a:pt x="787" y="20"/>
                      </a:cubicBezTo>
                      <a:cubicBezTo>
                        <a:pt x="788" y="20"/>
                        <a:pt x="789" y="19"/>
                        <a:pt x="788" y="18"/>
                      </a:cubicBezTo>
                      <a:cubicBezTo>
                        <a:pt x="789" y="18"/>
                        <a:pt x="789" y="18"/>
                        <a:pt x="789" y="17"/>
                      </a:cubicBezTo>
                      <a:cubicBezTo>
                        <a:pt x="789" y="15"/>
                        <a:pt x="783" y="14"/>
                        <a:pt x="782" y="14"/>
                      </a:cubicBezTo>
                      <a:cubicBezTo>
                        <a:pt x="779" y="13"/>
                        <a:pt x="777" y="11"/>
                        <a:pt x="774" y="12"/>
                      </a:cubicBezTo>
                      <a:close/>
                      <a:moveTo>
                        <a:pt x="738" y="40"/>
                      </a:moveTo>
                      <a:cubicBezTo>
                        <a:pt x="739" y="40"/>
                        <a:pt x="740" y="40"/>
                        <a:pt x="741" y="40"/>
                      </a:cubicBezTo>
                      <a:cubicBezTo>
                        <a:pt x="741" y="40"/>
                        <a:pt x="743" y="40"/>
                        <a:pt x="743" y="39"/>
                      </a:cubicBezTo>
                      <a:cubicBezTo>
                        <a:pt x="744" y="39"/>
                        <a:pt x="743" y="38"/>
                        <a:pt x="743" y="38"/>
                      </a:cubicBezTo>
                      <a:cubicBezTo>
                        <a:pt x="742" y="37"/>
                        <a:pt x="741" y="38"/>
                        <a:pt x="741" y="38"/>
                      </a:cubicBezTo>
                      <a:cubicBezTo>
                        <a:pt x="740" y="38"/>
                        <a:pt x="739" y="38"/>
                        <a:pt x="738" y="38"/>
                      </a:cubicBezTo>
                      <a:cubicBezTo>
                        <a:pt x="738" y="38"/>
                        <a:pt x="738" y="38"/>
                        <a:pt x="738" y="38"/>
                      </a:cubicBezTo>
                      <a:cubicBezTo>
                        <a:pt x="737" y="38"/>
                        <a:pt x="736" y="38"/>
                        <a:pt x="736" y="39"/>
                      </a:cubicBezTo>
                      <a:cubicBezTo>
                        <a:pt x="736" y="40"/>
                        <a:pt x="736" y="40"/>
                        <a:pt x="737" y="40"/>
                      </a:cubicBezTo>
                      <a:cubicBezTo>
                        <a:pt x="737" y="41"/>
                        <a:pt x="738" y="40"/>
                        <a:pt x="738" y="40"/>
                      </a:cubicBezTo>
                      <a:close/>
                      <a:moveTo>
                        <a:pt x="795" y="34"/>
                      </a:moveTo>
                      <a:cubicBezTo>
                        <a:pt x="793" y="35"/>
                        <a:pt x="794" y="36"/>
                        <a:pt x="795" y="37"/>
                      </a:cubicBezTo>
                      <a:cubicBezTo>
                        <a:pt x="795" y="37"/>
                        <a:pt x="795" y="37"/>
                        <a:pt x="795" y="37"/>
                      </a:cubicBezTo>
                      <a:cubicBezTo>
                        <a:pt x="795" y="37"/>
                        <a:pt x="796" y="38"/>
                        <a:pt x="796" y="38"/>
                      </a:cubicBezTo>
                      <a:cubicBezTo>
                        <a:pt x="796" y="39"/>
                        <a:pt x="797" y="39"/>
                        <a:pt x="798" y="39"/>
                      </a:cubicBezTo>
                      <a:cubicBezTo>
                        <a:pt x="799" y="39"/>
                        <a:pt x="800" y="37"/>
                        <a:pt x="799" y="36"/>
                      </a:cubicBezTo>
                      <a:cubicBezTo>
                        <a:pt x="799" y="36"/>
                        <a:pt x="798" y="36"/>
                        <a:pt x="797" y="35"/>
                      </a:cubicBezTo>
                      <a:cubicBezTo>
                        <a:pt x="796" y="35"/>
                        <a:pt x="796" y="34"/>
                        <a:pt x="795" y="34"/>
                      </a:cubicBezTo>
                      <a:close/>
                      <a:moveTo>
                        <a:pt x="755" y="28"/>
                      </a:moveTo>
                      <a:cubicBezTo>
                        <a:pt x="755" y="29"/>
                        <a:pt x="755" y="29"/>
                        <a:pt x="756" y="29"/>
                      </a:cubicBezTo>
                      <a:cubicBezTo>
                        <a:pt x="758" y="29"/>
                        <a:pt x="759" y="30"/>
                        <a:pt x="760" y="31"/>
                      </a:cubicBezTo>
                      <a:cubicBezTo>
                        <a:pt x="760" y="31"/>
                        <a:pt x="760" y="33"/>
                        <a:pt x="760" y="33"/>
                      </a:cubicBezTo>
                      <a:cubicBezTo>
                        <a:pt x="763" y="35"/>
                        <a:pt x="768" y="36"/>
                        <a:pt x="772" y="36"/>
                      </a:cubicBezTo>
                      <a:cubicBezTo>
                        <a:pt x="775" y="36"/>
                        <a:pt x="774" y="38"/>
                        <a:pt x="775" y="40"/>
                      </a:cubicBezTo>
                      <a:cubicBezTo>
                        <a:pt x="776" y="42"/>
                        <a:pt x="772" y="42"/>
                        <a:pt x="771" y="43"/>
                      </a:cubicBezTo>
                      <a:cubicBezTo>
                        <a:pt x="769" y="45"/>
                        <a:pt x="765" y="47"/>
                        <a:pt x="766" y="51"/>
                      </a:cubicBezTo>
                      <a:cubicBezTo>
                        <a:pt x="767" y="53"/>
                        <a:pt x="768" y="55"/>
                        <a:pt x="770" y="55"/>
                      </a:cubicBezTo>
                      <a:cubicBezTo>
                        <a:pt x="773" y="55"/>
                        <a:pt x="774" y="57"/>
                        <a:pt x="776" y="58"/>
                      </a:cubicBezTo>
                      <a:cubicBezTo>
                        <a:pt x="779" y="59"/>
                        <a:pt x="782" y="58"/>
                        <a:pt x="785" y="58"/>
                      </a:cubicBezTo>
                      <a:cubicBezTo>
                        <a:pt x="788" y="59"/>
                        <a:pt x="786" y="60"/>
                        <a:pt x="786" y="61"/>
                      </a:cubicBezTo>
                      <a:cubicBezTo>
                        <a:pt x="787" y="61"/>
                        <a:pt x="788" y="61"/>
                        <a:pt x="789" y="62"/>
                      </a:cubicBezTo>
                      <a:cubicBezTo>
                        <a:pt x="790" y="62"/>
                        <a:pt x="793" y="64"/>
                        <a:pt x="795" y="64"/>
                      </a:cubicBezTo>
                      <a:cubicBezTo>
                        <a:pt x="798" y="64"/>
                        <a:pt x="800" y="65"/>
                        <a:pt x="803" y="65"/>
                      </a:cubicBezTo>
                      <a:cubicBezTo>
                        <a:pt x="806" y="65"/>
                        <a:pt x="809" y="64"/>
                        <a:pt x="811" y="66"/>
                      </a:cubicBezTo>
                      <a:cubicBezTo>
                        <a:pt x="813" y="67"/>
                        <a:pt x="816" y="67"/>
                        <a:pt x="819" y="67"/>
                      </a:cubicBezTo>
                      <a:cubicBezTo>
                        <a:pt x="821" y="68"/>
                        <a:pt x="825" y="68"/>
                        <a:pt x="827" y="66"/>
                      </a:cubicBezTo>
                      <a:cubicBezTo>
                        <a:pt x="828" y="66"/>
                        <a:pt x="828" y="66"/>
                        <a:pt x="827" y="67"/>
                      </a:cubicBezTo>
                      <a:cubicBezTo>
                        <a:pt x="826" y="68"/>
                        <a:pt x="826" y="68"/>
                        <a:pt x="826" y="69"/>
                      </a:cubicBezTo>
                      <a:cubicBezTo>
                        <a:pt x="826" y="69"/>
                        <a:pt x="826" y="69"/>
                        <a:pt x="826" y="70"/>
                      </a:cubicBezTo>
                      <a:cubicBezTo>
                        <a:pt x="827" y="70"/>
                        <a:pt x="827" y="70"/>
                        <a:pt x="828" y="70"/>
                      </a:cubicBezTo>
                      <a:cubicBezTo>
                        <a:pt x="830" y="71"/>
                        <a:pt x="832" y="72"/>
                        <a:pt x="833" y="72"/>
                      </a:cubicBezTo>
                      <a:cubicBezTo>
                        <a:pt x="835" y="72"/>
                        <a:pt x="837" y="72"/>
                        <a:pt x="840" y="72"/>
                      </a:cubicBezTo>
                      <a:cubicBezTo>
                        <a:pt x="843" y="71"/>
                        <a:pt x="846" y="73"/>
                        <a:pt x="849" y="72"/>
                      </a:cubicBezTo>
                      <a:cubicBezTo>
                        <a:pt x="851" y="71"/>
                        <a:pt x="850" y="70"/>
                        <a:pt x="852" y="71"/>
                      </a:cubicBezTo>
                      <a:cubicBezTo>
                        <a:pt x="853" y="71"/>
                        <a:pt x="854" y="71"/>
                        <a:pt x="855" y="70"/>
                      </a:cubicBezTo>
                      <a:cubicBezTo>
                        <a:pt x="856" y="70"/>
                        <a:pt x="856" y="69"/>
                        <a:pt x="856" y="69"/>
                      </a:cubicBezTo>
                      <a:cubicBezTo>
                        <a:pt x="856" y="67"/>
                        <a:pt x="857" y="66"/>
                        <a:pt x="857" y="65"/>
                      </a:cubicBezTo>
                      <a:cubicBezTo>
                        <a:pt x="857" y="63"/>
                        <a:pt x="856" y="62"/>
                        <a:pt x="854" y="61"/>
                      </a:cubicBezTo>
                      <a:cubicBezTo>
                        <a:pt x="852" y="60"/>
                        <a:pt x="850" y="60"/>
                        <a:pt x="848" y="58"/>
                      </a:cubicBezTo>
                      <a:cubicBezTo>
                        <a:pt x="847" y="58"/>
                        <a:pt x="847" y="57"/>
                        <a:pt x="846" y="56"/>
                      </a:cubicBezTo>
                      <a:cubicBezTo>
                        <a:pt x="843" y="55"/>
                        <a:pt x="840" y="56"/>
                        <a:pt x="837" y="55"/>
                      </a:cubicBezTo>
                      <a:cubicBezTo>
                        <a:pt x="833" y="55"/>
                        <a:pt x="830" y="54"/>
                        <a:pt x="826" y="54"/>
                      </a:cubicBezTo>
                      <a:cubicBezTo>
                        <a:pt x="822" y="54"/>
                        <a:pt x="819" y="53"/>
                        <a:pt x="815" y="53"/>
                      </a:cubicBezTo>
                      <a:cubicBezTo>
                        <a:pt x="811" y="54"/>
                        <a:pt x="808" y="53"/>
                        <a:pt x="805" y="50"/>
                      </a:cubicBezTo>
                      <a:cubicBezTo>
                        <a:pt x="803" y="49"/>
                        <a:pt x="798" y="51"/>
                        <a:pt x="798" y="48"/>
                      </a:cubicBezTo>
                      <a:cubicBezTo>
                        <a:pt x="797" y="47"/>
                        <a:pt x="796" y="47"/>
                        <a:pt x="795" y="47"/>
                      </a:cubicBezTo>
                      <a:cubicBezTo>
                        <a:pt x="793" y="47"/>
                        <a:pt x="791" y="45"/>
                        <a:pt x="789" y="44"/>
                      </a:cubicBezTo>
                      <a:cubicBezTo>
                        <a:pt x="787" y="43"/>
                        <a:pt x="787" y="41"/>
                        <a:pt x="787" y="40"/>
                      </a:cubicBezTo>
                      <a:cubicBezTo>
                        <a:pt x="790" y="42"/>
                        <a:pt x="793" y="44"/>
                        <a:pt x="798" y="43"/>
                      </a:cubicBezTo>
                      <a:cubicBezTo>
                        <a:pt x="798" y="43"/>
                        <a:pt x="798" y="43"/>
                        <a:pt x="798" y="43"/>
                      </a:cubicBezTo>
                      <a:cubicBezTo>
                        <a:pt x="798" y="41"/>
                        <a:pt x="796" y="39"/>
                        <a:pt x="795" y="39"/>
                      </a:cubicBezTo>
                      <a:cubicBezTo>
                        <a:pt x="792" y="38"/>
                        <a:pt x="794" y="37"/>
                        <a:pt x="793" y="36"/>
                      </a:cubicBezTo>
                      <a:cubicBezTo>
                        <a:pt x="792" y="35"/>
                        <a:pt x="791" y="34"/>
                        <a:pt x="789" y="34"/>
                      </a:cubicBezTo>
                      <a:cubicBezTo>
                        <a:pt x="788" y="33"/>
                        <a:pt x="785" y="34"/>
                        <a:pt x="783" y="34"/>
                      </a:cubicBezTo>
                      <a:cubicBezTo>
                        <a:pt x="780" y="34"/>
                        <a:pt x="779" y="33"/>
                        <a:pt x="777" y="30"/>
                      </a:cubicBezTo>
                      <a:cubicBezTo>
                        <a:pt x="777" y="29"/>
                        <a:pt x="775" y="29"/>
                        <a:pt x="775" y="29"/>
                      </a:cubicBezTo>
                      <a:cubicBezTo>
                        <a:pt x="772" y="28"/>
                        <a:pt x="769" y="27"/>
                        <a:pt x="767" y="26"/>
                      </a:cubicBezTo>
                      <a:cubicBezTo>
                        <a:pt x="766" y="26"/>
                        <a:pt x="752" y="24"/>
                        <a:pt x="755" y="28"/>
                      </a:cubicBezTo>
                      <a:close/>
                      <a:moveTo>
                        <a:pt x="803" y="33"/>
                      </a:moveTo>
                      <a:cubicBezTo>
                        <a:pt x="804" y="33"/>
                        <a:pt x="806" y="33"/>
                        <a:pt x="807" y="33"/>
                      </a:cubicBezTo>
                      <a:cubicBezTo>
                        <a:pt x="809" y="31"/>
                        <a:pt x="807" y="30"/>
                        <a:pt x="805" y="30"/>
                      </a:cubicBezTo>
                      <a:cubicBezTo>
                        <a:pt x="805" y="30"/>
                        <a:pt x="805" y="30"/>
                        <a:pt x="805" y="30"/>
                      </a:cubicBezTo>
                      <a:cubicBezTo>
                        <a:pt x="803" y="30"/>
                        <a:pt x="801" y="29"/>
                        <a:pt x="799" y="29"/>
                      </a:cubicBezTo>
                      <a:cubicBezTo>
                        <a:pt x="797" y="30"/>
                        <a:pt x="798" y="32"/>
                        <a:pt x="799" y="32"/>
                      </a:cubicBezTo>
                      <a:cubicBezTo>
                        <a:pt x="801" y="33"/>
                        <a:pt x="802" y="33"/>
                        <a:pt x="803" y="33"/>
                      </a:cubicBezTo>
                      <a:close/>
                      <a:moveTo>
                        <a:pt x="861" y="90"/>
                      </a:moveTo>
                      <a:cubicBezTo>
                        <a:pt x="856" y="87"/>
                        <a:pt x="852" y="85"/>
                        <a:pt x="846" y="84"/>
                      </a:cubicBezTo>
                      <a:cubicBezTo>
                        <a:pt x="843" y="84"/>
                        <a:pt x="840" y="79"/>
                        <a:pt x="837" y="80"/>
                      </a:cubicBezTo>
                      <a:cubicBezTo>
                        <a:pt x="835" y="81"/>
                        <a:pt x="835" y="83"/>
                        <a:pt x="834" y="84"/>
                      </a:cubicBezTo>
                      <a:cubicBezTo>
                        <a:pt x="832" y="84"/>
                        <a:pt x="833" y="85"/>
                        <a:pt x="833" y="86"/>
                      </a:cubicBezTo>
                      <a:cubicBezTo>
                        <a:pt x="833" y="87"/>
                        <a:pt x="835" y="87"/>
                        <a:pt x="835" y="87"/>
                      </a:cubicBezTo>
                      <a:cubicBezTo>
                        <a:pt x="838" y="88"/>
                        <a:pt x="835" y="91"/>
                        <a:pt x="835" y="92"/>
                      </a:cubicBezTo>
                      <a:cubicBezTo>
                        <a:pt x="836" y="98"/>
                        <a:pt x="842" y="97"/>
                        <a:pt x="846" y="97"/>
                      </a:cubicBezTo>
                      <a:cubicBezTo>
                        <a:pt x="850" y="97"/>
                        <a:pt x="855" y="99"/>
                        <a:pt x="858" y="100"/>
                      </a:cubicBezTo>
                      <a:cubicBezTo>
                        <a:pt x="859" y="100"/>
                        <a:pt x="862" y="102"/>
                        <a:pt x="863" y="101"/>
                      </a:cubicBezTo>
                      <a:cubicBezTo>
                        <a:pt x="866" y="100"/>
                        <a:pt x="864" y="97"/>
                        <a:pt x="862" y="94"/>
                      </a:cubicBezTo>
                      <a:cubicBezTo>
                        <a:pt x="863" y="93"/>
                        <a:pt x="863" y="91"/>
                        <a:pt x="861" y="90"/>
                      </a:cubicBezTo>
                      <a:close/>
                      <a:moveTo>
                        <a:pt x="757" y="46"/>
                      </a:moveTo>
                      <a:cubicBezTo>
                        <a:pt x="759" y="43"/>
                        <a:pt x="756" y="44"/>
                        <a:pt x="755" y="42"/>
                      </a:cubicBezTo>
                      <a:cubicBezTo>
                        <a:pt x="752" y="38"/>
                        <a:pt x="750" y="40"/>
                        <a:pt x="746" y="40"/>
                      </a:cubicBezTo>
                      <a:cubicBezTo>
                        <a:pt x="744" y="40"/>
                        <a:pt x="744" y="41"/>
                        <a:pt x="742" y="41"/>
                      </a:cubicBezTo>
                      <a:cubicBezTo>
                        <a:pt x="741" y="42"/>
                        <a:pt x="740" y="42"/>
                        <a:pt x="740" y="43"/>
                      </a:cubicBezTo>
                      <a:cubicBezTo>
                        <a:pt x="740" y="43"/>
                        <a:pt x="740" y="43"/>
                        <a:pt x="740" y="43"/>
                      </a:cubicBezTo>
                      <a:cubicBezTo>
                        <a:pt x="739" y="43"/>
                        <a:pt x="738" y="43"/>
                        <a:pt x="737" y="43"/>
                      </a:cubicBezTo>
                      <a:cubicBezTo>
                        <a:pt x="736" y="43"/>
                        <a:pt x="735" y="43"/>
                        <a:pt x="735" y="44"/>
                      </a:cubicBezTo>
                      <a:cubicBezTo>
                        <a:pt x="734" y="46"/>
                        <a:pt x="738" y="47"/>
                        <a:pt x="739" y="48"/>
                      </a:cubicBezTo>
                      <a:cubicBezTo>
                        <a:pt x="740" y="49"/>
                        <a:pt x="743" y="48"/>
                        <a:pt x="743" y="50"/>
                      </a:cubicBezTo>
                      <a:cubicBezTo>
                        <a:pt x="744" y="51"/>
                        <a:pt x="744" y="51"/>
                        <a:pt x="746" y="51"/>
                      </a:cubicBezTo>
                      <a:cubicBezTo>
                        <a:pt x="749" y="52"/>
                        <a:pt x="751" y="54"/>
                        <a:pt x="755" y="52"/>
                      </a:cubicBezTo>
                      <a:cubicBezTo>
                        <a:pt x="755" y="51"/>
                        <a:pt x="755" y="51"/>
                        <a:pt x="755" y="50"/>
                      </a:cubicBezTo>
                      <a:cubicBezTo>
                        <a:pt x="755" y="48"/>
                        <a:pt x="756" y="48"/>
                        <a:pt x="757" y="46"/>
                      </a:cubicBezTo>
                      <a:close/>
                      <a:moveTo>
                        <a:pt x="835" y="149"/>
                      </a:moveTo>
                      <a:cubicBezTo>
                        <a:pt x="835" y="151"/>
                        <a:pt x="838" y="152"/>
                        <a:pt x="840" y="152"/>
                      </a:cubicBezTo>
                      <a:cubicBezTo>
                        <a:pt x="842" y="151"/>
                        <a:pt x="840" y="147"/>
                        <a:pt x="839" y="146"/>
                      </a:cubicBezTo>
                      <a:cubicBezTo>
                        <a:pt x="839" y="145"/>
                        <a:pt x="838" y="145"/>
                        <a:pt x="836" y="145"/>
                      </a:cubicBezTo>
                      <a:cubicBezTo>
                        <a:pt x="835" y="145"/>
                        <a:pt x="835" y="146"/>
                        <a:pt x="834" y="147"/>
                      </a:cubicBezTo>
                      <a:cubicBezTo>
                        <a:pt x="834" y="147"/>
                        <a:pt x="834" y="147"/>
                        <a:pt x="835" y="148"/>
                      </a:cubicBezTo>
                      <a:cubicBezTo>
                        <a:pt x="834" y="148"/>
                        <a:pt x="834" y="148"/>
                        <a:pt x="835" y="149"/>
                      </a:cubicBezTo>
                      <a:close/>
                      <a:moveTo>
                        <a:pt x="198" y="346"/>
                      </a:moveTo>
                      <a:cubicBezTo>
                        <a:pt x="198" y="346"/>
                        <a:pt x="198" y="346"/>
                        <a:pt x="199" y="346"/>
                      </a:cubicBezTo>
                      <a:cubicBezTo>
                        <a:pt x="200" y="345"/>
                        <a:pt x="200" y="344"/>
                        <a:pt x="201" y="342"/>
                      </a:cubicBezTo>
                      <a:cubicBezTo>
                        <a:pt x="201" y="341"/>
                        <a:pt x="201" y="339"/>
                        <a:pt x="202" y="338"/>
                      </a:cubicBezTo>
                      <a:cubicBezTo>
                        <a:pt x="203" y="337"/>
                        <a:pt x="203" y="338"/>
                        <a:pt x="203" y="339"/>
                      </a:cubicBezTo>
                      <a:cubicBezTo>
                        <a:pt x="203" y="340"/>
                        <a:pt x="202" y="342"/>
                        <a:pt x="202" y="343"/>
                      </a:cubicBezTo>
                      <a:cubicBezTo>
                        <a:pt x="201" y="346"/>
                        <a:pt x="204" y="349"/>
                        <a:pt x="207" y="345"/>
                      </a:cubicBezTo>
                      <a:cubicBezTo>
                        <a:pt x="208" y="343"/>
                        <a:pt x="209" y="340"/>
                        <a:pt x="211" y="338"/>
                      </a:cubicBezTo>
                      <a:cubicBezTo>
                        <a:pt x="213" y="336"/>
                        <a:pt x="211" y="332"/>
                        <a:pt x="212" y="329"/>
                      </a:cubicBezTo>
                      <a:cubicBezTo>
                        <a:pt x="212" y="328"/>
                        <a:pt x="212" y="326"/>
                        <a:pt x="211" y="325"/>
                      </a:cubicBezTo>
                      <a:cubicBezTo>
                        <a:pt x="210" y="324"/>
                        <a:pt x="210" y="325"/>
                        <a:pt x="210" y="324"/>
                      </a:cubicBezTo>
                      <a:cubicBezTo>
                        <a:pt x="209" y="323"/>
                        <a:pt x="209" y="323"/>
                        <a:pt x="208" y="322"/>
                      </a:cubicBezTo>
                      <a:cubicBezTo>
                        <a:pt x="208" y="322"/>
                        <a:pt x="207" y="322"/>
                        <a:pt x="207" y="322"/>
                      </a:cubicBezTo>
                      <a:cubicBezTo>
                        <a:pt x="206" y="323"/>
                        <a:pt x="206" y="323"/>
                        <a:pt x="205" y="324"/>
                      </a:cubicBezTo>
                      <a:cubicBezTo>
                        <a:pt x="204" y="325"/>
                        <a:pt x="204" y="326"/>
                        <a:pt x="204" y="328"/>
                      </a:cubicBezTo>
                      <a:cubicBezTo>
                        <a:pt x="204" y="328"/>
                        <a:pt x="202" y="329"/>
                        <a:pt x="201" y="330"/>
                      </a:cubicBezTo>
                      <a:cubicBezTo>
                        <a:pt x="200" y="331"/>
                        <a:pt x="200" y="332"/>
                        <a:pt x="200" y="333"/>
                      </a:cubicBezTo>
                      <a:cubicBezTo>
                        <a:pt x="199" y="336"/>
                        <a:pt x="196" y="337"/>
                        <a:pt x="196" y="340"/>
                      </a:cubicBezTo>
                      <a:cubicBezTo>
                        <a:pt x="196" y="342"/>
                        <a:pt x="196" y="345"/>
                        <a:pt x="198" y="346"/>
                      </a:cubicBezTo>
                      <a:close/>
                      <a:moveTo>
                        <a:pt x="191" y="356"/>
                      </a:moveTo>
                      <a:cubicBezTo>
                        <a:pt x="189" y="355"/>
                        <a:pt x="188" y="357"/>
                        <a:pt x="188" y="359"/>
                      </a:cubicBezTo>
                      <a:cubicBezTo>
                        <a:pt x="186" y="366"/>
                        <a:pt x="187" y="372"/>
                        <a:pt x="186" y="379"/>
                      </a:cubicBezTo>
                      <a:cubicBezTo>
                        <a:pt x="185" y="384"/>
                        <a:pt x="186" y="389"/>
                        <a:pt x="187" y="394"/>
                      </a:cubicBezTo>
                      <a:cubicBezTo>
                        <a:pt x="187" y="394"/>
                        <a:pt x="188" y="395"/>
                        <a:pt x="188" y="395"/>
                      </a:cubicBezTo>
                      <a:cubicBezTo>
                        <a:pt x="188" y="396"/>
                        <a:pt x="190" y="396"/>
                        <a:pt x="190" y="394"/>
                      </a:cubicBezTo>
                      <a:cubicBezTo>
                        <a:pt x="191" y="387"/>
                        <a:pt x="191" y="380"/>
                        <a:pt x="194" y="372"/>
                      </a:cubicBezTo>
                      <a:cubicBezTo>
                        <a:pt x="196" y="369"/>
                        <a:pt x="195" y="366"/>
                        <a:pt x="198" y="363"/>
                      </a:cubicBezTo>
                      <a:cubicBezTo>
                        <a:pt x="200" y="361"/>
                        <a:pt x="201" y="359"/>
                        <a:pt x="202" y="357"/>
                      </a:cubicBezTo>
                      <a:cubicBezTo>
                        <a:pt x="202" y="356"/>
                        <a:pt x="202" y="356"/>
                        <a:pt x="201" y="356"/>
                      </a:cubicBezTo>
                      <a:cubicBezTo>
                        <a:pt x="198" y="354"/>
                        <a:pt x="195" y="357"/>
                        <a:pt x="191" y="356"/>
                      </a:cubicBezTo>
                      <a:close/>
                      <a:moveTo>
                        <a:pt x="57" y="279"/>
                      </a:moveTo>
                      <a:cubicBezTo>
                        <a:pt x="57" y="280"/>
                        <a:pt x="56" y="280"/>
                        <a:pt x="56" y="281"/>
                      </a:cubicBezTo>
                      <a:cubicBezTo>
                        <a:pt x="56" y="282"/>
                        <a:pt x="56" y="282"/>
                        <a:pt x="57" y="283"/>
                      </a:cubicBezTo>
                      <a:cubicBezTo>
                        <a:pt x="59" y="283"/>
                        <a:pt x="60" y="282"/>
                        <a:pt x="61" y="281"/>
                      </a:cubicBezTo>
                      <a:cubicBezTo>
                        <a:pt x="62" y="279"/>
                        <a:pt x="63" y="277"/>
                        <a:pt x="64" y="275"/>
                      </a:cubicBezTo>
                      <a:cubicBezTo>
                        <a:pt x="64" y="274"/>
                        <a:pt x="63" y="273"/>
                        <a:pt x="62" y="274"/>
                      </a:cubicBezTo>
                      <a:cubicBezTo>
                        <a:pt x="62" y="275"/>
                        <a:pt x="62" y="275"/>
                        <a:pt x="62" y="275"/>
                      </a:cubicBezTo>
                      <a:cubicBezTo>
                        <a:pt x="61" y="274"/>
                        <a:pt x="61" y="274"/>
                        <a:pt x="60" y="274"/>
                      </a:cubicBezTo>
                      <a:cubicBezTo>
                        <a:pt x="59" y="274"/>
                        <a:pt x="59" y="276"/>
                        <a:pt x="60" y="276"/>
                      </a:cubicBezTo>
                      <a:cubicBezTo>
                        <a:pt x="60" y="276"/>
                        <a:pt x="59" y="277"/>
                        <a:pt x="59" y="277"/>
                      </a:cubicBezTo>
                      <a:cubicBezTo>
                        <a:pt x="59" y="278"/>
                        <a:pt x="58" y="279"/>
                        <a:pt x="57" y="279"/>
                      </a:cubicBezTo>
                      <a:close/>
                      <a:moveTo>
                        <a:pt x="210" y="310"/>
                      </a:moveTo>
                      <a:cubicBezTo>
                        <a:pt x="211" y="313"/>
                        <a:pt x="210" y="314"/>
                        <a:pt x="209" y="316"/>
                      </a:cubicBezTo>
                      <a:cubicBezTo>
                        <a:pt x="208" y="316"/>
                        <a:pt x="208" y="317"/>
                        <a:pt x="208" y="317"/>
                      </a:cubicBezTo>
                      <a:cubicBezTo>
                        <a:pt x="208" y="318"/>
                        <a:pt x="208" y="318"/>
                        <a:pt x="208" y="319"/>
                      </a:cubicBezTo>
                      <a:cubicBezTo>
                        <a:pt x="208" y="320"/>
                        <a:pt x="209" y="320"/>
                        <a:pt x="210" y="320"/>
                      </a:cubicBezTo>
                      <a:cubicBezTo>
                        <a:pt x="211" y="320"/>
                        <a:pt x="211" y="319"/>
                        <a:pt x="212" y="318"/>
                      </a:cubicBezTo>
                      <a:cubicBezTo>
                        <a:pt x="213" y="317"/>
                        <a:pt x="215" y="317"/>
                        <a:pt x="216" y="317"/>
                      </a:cubicBezTo>
                      <a:cubicBezTo>
                        <a:pt x="217" y="316"/>
                        <a:pt x="217" y="316"/>
                        <a:pt x="218" y="315"/>
                      </a:cubicBezTo>
                      <a:cubicBezTo>
                        <a:pt x="218" y="314"/>
                        <a:pt x="217" y="312"/>
                        <a:pt x="217" y="311"/>
                      </a:cubicBezTo>
                      <a:cubicBezTo>
                        <a:pt x="217" y="309"/>
                        <a:pt x="215" y="306"/>
                        <a:pt x="212" y="307"/>
                      </a:cubicBezTo>
                      <a:cubicBezTo>
                        <a:pt x="211" y="308"/>
                        <a:pt x="210" y="309"/>
                        <a:pt x="210" y="310"/>
                      </a:cubicBezTo>
                      <a:close/>
                      <a:moveTo>
                        <a:pt x="90" y="235"/>
                      </a:moveTo>
                      <a:cubicBezTo>
                        <a:pt x="90" y="236"/>
                        <a:pt x="90" y="236"/>
                        <a:pt x="91" y="236"/>
                      </a:cubicBezTo>
                      <a:cubicBezTo>
                        <a:pt x="92" y="236"/>
                        <a:pt x="92" y="235"/>
                        <a:pt x="93" y="234"/>
                      </a:cubicBezTo>
                      <a:cubicBezTo>
                        <a:pt x="93" y="234"/>
                        <a:pt x="94" y="233"/>
                        <a:pt x="94" y="232"/>
                      </a:cubicBezTo>
                      <a:cubicBezTo>
                        <a:pt x="95" y="231"/>
                        <a:pt x="95" y="231"/>
                        <a:pt x="96" y="230"/>
                      </a:cubicBezTo>
                      <a:cubicBezTo>
                        <a:pt x="97" y="230"/>
                        <a:pt x="97" y="229"/>
                        <a:pt x="96" y="229"/>
                      </a:cubicBezTo>
                      <a:cubicBezTo>
                        <a:pt x="94" y="231"/>
                        <a:pt x="92" y="233"/>
                        <a:pt x="90" y="235"/>
                      </a:cubicBezTo>
                      <a:close/>
                      <a:moveTo>
                        <a:pt x="198" y="321"/>
                      </a:moveTo>
                      <a:cubicBezTo>
                        <a:pt x="198" y="322"/>
                        <a:pt x="198" y="322"/>
                        <a:pt x="199" y="322"/>
                      </a:cubicBezTo>
                      <a:cubicBezTo>
                        <a:pt x="200" y="321"/>
                        <a:pt x="201" y="320"/>
                        <a:pt x="202" y="319"/>
                      </a:cubicBezTo>
                      <a:cubicBezTo>
                        <a:pt x="201" y="320"/>
                        <a:pt x="202" y="321"/>
                        <a:pt x="202" y="321"/>
                      </a:cubicBezTo>
                      <a:cubicBezTo>
                        <a:pt x="203" y="322"/>
                        <a:pt x="203" y="322"/>
                        <a:pt x="204" y="321"/>
                      </a:cubicBezTo>
                      <a:cubicBezTo>
                        <a:pt x="205" y="319"/>
                        <a:pt x="206" y="317"/>
                        <a:pt x="208" y="315"/>
                      </a:cubicBezTo>
                      <a:cubicBezTo>
                        <a:pt x="208" y="315"/>
                        <a:pt x="208" y="315"/>
                        <a:pt x="208" y="315"/>
                      </a:cubicBezTo>
                      <a:cubicBezTo>
                        <a:pt x="209" y="313"/>
                        <a:pt x="210" y="311"/>
                        <a:pt x="208" y="310"/>
                      </a:cubicBezTo>
                      <a:cubicBezTo>
                        <a:pt x="208" y="309"/>
                        <a:pt x="207" y="309"/>
                        <a:pt x="206" y="310"/>
                      </a:cubicBezTo>
                      <a:cubicBezTo>
                        <a:pt x="205" y="310"/>
                        <a:pt x="205" y="311"/>
                        <a:pt x="205" y="313"/>
                      </a:cubicBezTo>
                      <a:cubicBezTo>
                        <a:pt x="205" y="313"/>
                        <a:pt x="204" y="314"/>
                        <a:pt x="204" y="315"/>
                      </a:cubicBezTo>
                      <a:cubicBezTo>
                        <a:pt x="204" y="314"/>
                        <a:pt x="205" y="312"/>
                        <a:pt x="205" y="311"/>
                      </a:cubicBezTo>
                      <a:cubicBezTo>
                        <a:pt x="207" y="305"/>
                        <a:pt x="209" y="300"/>
                        <a:pt x="209" y="295"/>
                      </a:cubicBezTo>
                      <a:cubicBezTo>
                        <a:pt x="210" y="294"/>
                        <a:pt x="210" y="294"/>
                        <a:pt x="211" y="294"/>
                      </a:cubicBezTo>
                      <a:cubicBezTo>
                        <a:pt x="211" y="293"/>
                        <a:pt x="212" y="290"/>
                        <a:pt x="212" y="289"/>
                      </a:cubicBezTo>
                      <a:cubicBezTo>
                        <a:pt x="211" y="286"/>
                        <a:pt x="207" y="286"/>
                        <a:pt x="204" y="288"/>
                      </a:cubicBezTo>
                      <a:cubicBezTo>
                        <a:pt x="202" y="289"/>
                        <a:pt x="202" y="291"/>
                        <a:pt x="201" y="294"/>
                      </a:cubicBezTo>
                      <a:cubicBezTo>
                        <a:pt x="201" y="295"/>
                        <a:pt x="201" y="297"/>
                        <a:pt x="201" y="298"/>
                      </a:cubicBezTo>
                      <a:cubicBezTo>
                        <a:pt x="201" y="301"/>
                        <a:pt x="199" y="303"/>
                        <a:pt x="199" y="306"/>
                      </a:cubicBezTo>
                      <a:cubicBezTo>
                        <a:pt x="199" y="310"/>
                        <a:pt x="194" y="318"/>
                        <a:pt x="198" y="321"/>
                      </a:cubicBezTo>
                      <a:close/>
                      <a:moveTo>
                        <a:pt x="1234" y="317"/>
                      </a:moveTo>
                      <a:cubicBezTo>
                        <a:pt x="1232" y="317"/>
                        <a:pt x="1230" y="316"/>
                        <a:pt x="1229" y="317"/>
                      </a:cubicBezTo>
                      <a:cubicBezTo>
                        <a:pt x="1228" y="317"/>
                        <a:pt x="1228" y="317"/>
                        <a:pt x="1228" y="318"/>
                      </a:cubicBezTo>
                      <a:cubicBezTo>
                        <a:pt x="1229" y="319"/>
                        <a:pt x="1229" y="319"/>
                        <a:pt x="1230" y="320"/>
                      </a:cubicBezTo>
                      <a:cubicBezTo>
                        <a:pt x="1232" y="320"/>
                        <a:pt x="1234" y="322"/>
                        <a:pt x="1236" y="322"/>
                      </a:cubicBezTo>
                      <a:cubicBezTo>
                        <a:pt x="1238" y="323"/>
                        <a:pt x="1239" y="323"/>
                        <a:pt x="1240" y="326"/>
                      </a:cubicBezTo>
                      <a:cubicBezTo>
                        <a:pt x="1240" y="327"/>
                        <a:pt x="1241" y="328"/>
                        <a:pt x="1241" y="328"/>
                      </a:cubicBezTo>
                      <a:cubicBezTo>
                        <a:pt x="1242" y="329"/>
                        <a:pt x="1242" y="329"/>
                        <a:pt x="1243" y="330"/>
                      </a:cubicBezTo>
                      <a:cubicBezTo>
                        <a:pt x="1244" y="330"/>
                        <a:pt x="1244" y="331"/>
                        <a:pt x="1245" y="331"/>
                      </a:cubicBezTo>
                      <a:cubicBezTo>
                        <a:pt x="1243" y="331"/>
                        <a:pt x="1242" y="331"/>
                        <a:pt x="1240" y="331"/>
                      </a:cubicBezTo>
                      <a:cubicBezTo>
                        <a:pt x="1240" y="331"/>
                        <a:pt x="1240" y="331"/>
                        <a:pt x="1240" y="332"/>
                      </a:cubicBezTo>
                      <a:cubicBezTo>
                        <a:pt x="1239" y="334"/>
                        <a:pt x="1241" y="337"/>
                        <a:pt x="1243" y="338"/>
                      </a:cubicBezTo>
                      <a:cubicBezTo>
                        <a:pt x="1245" y="338"/>
                        <a:pt x="1247" y="339"/>
                        <a:pt x="1249" y="340"/>
                      </a:cubicBezTo>
                      <a:cubicBezTo>
                        <a:pt x="1251" y="341"/>
                        <a:pt x="1252" y="342"/>
                        <a:pt x="1254" y="344"/>
                      </a:cubicBezTo>
                      <a:cubicBezTo>
                        <a:pt x="1254" y="344"/>
                        <a:pt x="1254" y="344"/>
                        <a:pt x="1255" y="345"/>
                      </a:cubicBezTo>
                      <a:cubicBezTo>
                        <a:pt x="1257" y="346"/>
                        <a:pt x="1258" y="347"/>
                        <a:pt x="1260" y="348"/>
                      </a:cubicBezTo>
                      <a:cubicBezTo>
                        <a:pt x="1262" y="350"/>
                        <a:pt x="1263" y="351"/>
                        <a:pt x="1265" y="350"/>
                      </a:cubicBezTo>
                      <a:cubicBezTo>
                        <a:pt x="1268" y="349"/>
                        <a:pt x="1270" y="349"/>
                        <a:pt x="1273" y="349"/>
                      </a:cubicBezTo>
                      <a:cubicBezTo>
                        <a:pt x="1275" y="349"/>
                        <a:pt x="1276" y="347"/>
                        <a:pt x="1279" y="347"/>
                      </a:cubicBezTo>
                      <a:cubicBezTo>
                        <a:pt x="1280" y="347"/>
                        <a:pt x="1282" y="345"/>
                        <a:pt x="1283" y="344"/>
                      </a:cubicBezTo>
                      <a:cubicBezTo>
                        <a:pt x="1284" y="343"/>
                        <a:pt x="1284" y="342"/>
                        <a:pt x="1283" y="341"/>
                      </a:cubicBezTo>
                      <a:cubicBezTo>
                        <a:pt x="1283" y="339"/>
                        <a:pt x="1282" y="336"/>
                        <a:pt x="1280" y="334"/>
                      </a:cubicBezTo>
                      <a:cubicBezTo>
                        <a:pt x="1279" y="332"/>
                        <a:pt x="1277" y="332"/>
                        <a:pt x="1276" y="329"/>
                      </a:cubicBezTo>
                      <a:cubicBezTo>
                        <a:pt x="1276" y="327"/>
                        <a:pt x="1274" y="325"/>
                        <a:pt x="1273" y="323"/>
                      </a:cubicBezTo>
                      <a:cubicBezTo>
                        <a:pt x="1273" y="322"/>
                        <a:pt x="1272" y="321"/>
                        <a:pt x="1271" y="321"/>
                      </a:cubicBezTo>
                      <a:cubicBezTo>
                        <a:pt x="1269" y="321"/>
                        <a:pt x="1268" y="318"/>
                        <a:pt x="1266" y="317"/>
                      </a:cubicBezTo>
                      <a:cubicBezTo>
                        <a:pt x="1265" y="315"/>
                        <a:pt x="1264" y="318"/>
                        <a:pt x="1262" y="317"/>
                      </a:cubicBezTo>
                      <a:cubicBezTo>
                        <a:pt x="1262" y="317"/>
                        <a:pt x="1261" y="317"/>
                        <a:pt x="1261" y="317"/>
                      </a:cubicBezTo>
                      <a:cubicBezTo>
                        <a:pt x="1260" y="321"/>
                        <a:pt x="1260" y="314"/>
                        <a:pt x="1257" y="316"/>
                      </a:cubicBezTo>
                      <a:cubicBezTo>
                        <a:pt x="1257" y="316"/>
                        <a:pt x="1256" y="316"/>
                        <a:pt x="1257" y="317"/>
                      </a:cubicBezTo>
                      <a:cubicBezTo>
                        <a:pt x="1255" y="316"/>
                        <a:pt x="1253" y="310"/>
                        <a:pt x="1251" y="314"/>
                      </a:cubicBezTo>
                      <a:cubicBezTo>
                        <a:pt x="1250" y="315"/>
                        <a:pt x="1251" y="319"/>
                        <a:pt x="1250" y="315"/>
                      </a:cubicBezTo>
                      <a:cubicBezTo>
                        <a:pt x="1249" y="313"/>
                        <a:pt x="1248" y="312"/>
                        <a:pt x="1247" y="311"/>
                      </a:cubicBezTo>
                      <a:cubicBezTo>
                        <a:pt x="1246" y="311"/>
                        <a:pt x="1246" y="311"/>
                        <a:pt x="1246" y="311"/>
                      </a:cubicBezTo>
                      <a:cubicBezTo>
                        <a:pt x="1245" y="312"/>
                        <a:pt x="1246" y="315"/>
                        <a:pt x="1247" y="317"/>
                      </a:cubicBezTo>
                      <a:cubicBezTo>
                        <a:pt x="1246" y="318"/>
                        <a:pt x="1245" y="318"/>
                        <a:pt x="1245" y="318"/>
                      </a:cubicBezTo>
                      <a:cubicBezTo>
                        <a:pt x="1245" y="318"/>
                        <a:pt x="1245" y="316"/>
                        <a:pt x="1244" y="316"/>
                      </a:cubicBezTo>
                      <a:cubicBezTo>
                        <a:pt x="1243" y="313"/>
                        <a:pt x="1242" y="311"/>
                        <a:pt x="1241" y="308"/>
                      </a:cubicBezTo>
                      <a:cubicBezTo>
                        <a:pt x="1240" y="305"/>
                        <a:pt x="1236" y="307"/>
                        <a:pt x="1236" y="304"/>
                      </a:cubicBezTo>
                      <a:cubicBezTo>
                        <a:pt x="1236" y="302"/>
                        <a:pt x="1233" y="301"/>
                        <a:pt x="1232" y="301"/>
                      </a:cubicBezTo>
                      <a:cubicBezTo>
                        <a:pt x="1231" y="301"/>
                        <a:pt x="1231" y="301"/>
                        <a:pt x="1231" y="301"/>
                      </a:cubicBezTo>
                      <a:cubicBezTo>
                        <a:pt x="1230" y="302"/>
                        <a:pt x="1231" y="302"/>
                        <a:pt x="1229" y="302"/>
                      </a:cubicBezTo>
                      <a:cubicBezTo>
                        <a:pt x="1229" y="302"/>
                        <a:pt x="1228" y="302"/>
                        <a:pt x="1227" y="303"/>
                      </a:cubicBezTo>
                      <a:cubicBezTo>
                        <a:pt x="1227" y="305"/>
                        <a:pt x="1222" y="308"/>
                        <a:pt x="1227" y="310"/>
                      </a:cubicBezTo>
                      <a:cubicBezTo>
                        <a:pt x="1228" y="311"/>
                        <a:pt x="1231" y="311"/>
                        <a:pt x="1233" y="312"/>
                      </a:cubicBezTo>
                      <a:cubicBezTo>
                        <a:pt x="1235" y="313"/>
                        <a:pt x="1236" y="313"/>
                        <a:pt x="1238" y="314"/>
                      </a:cubicBezTo>
                      <a:cubicBezTo>
                        <a:pt x="1240" y="316"/>
                        <a:pt x="1238" y="315"/>
                        <a:pt x="1238" y="316"/>
                      </a:cubicBezTo>
                      <a:cubicBezTo>
                        <a:pt x="1237" y="317"/>
                        <a:pt x="1237" y="317"/>
                        <a:pt x="1237" y="317"/>
                      </a:cubicBezTo>
                      <a:cubicBezTo>
                        <a:pt x="1238" y="318"/>
                        <a:pt x="1238" y="318"/>
                        <a:pt x="1239" y="319"/>
                      </a:cubicBezTo>
                      <a:cubicBezTo>
                        <a:pt x="1240" y="319"/>
                        <a:pt x="1240" y="320"/>
                        <a:pt x="1241" y="320"/>
                      </a:cubicBezTo>
                      <a:cubicBezTo>
                        <a:pt x="1239" y="320"/>
                        <a:pt x="1238" y="319"/>
                        <a:pt x="1237" y="319"/>
                      </a:cubicBezTo>
                      <a:cubicBezTo>
                        <a:pt x="1236" y="318"/>
                        <a:pt x="1235" y="317"/>
                        <a:pt x="1234" y="317"/>
                      </a:cubicBezTo>
                      <a:close/>
                      <a:moveTo>
                        <a:pt x="815" y="1579"/>
                      </a:moveTo>
                      <a:cubicBezTo>
                        <a:pt x="816" y="1578"/>
                        <a:pt x="816" y="1577"/>
                        <a:pt x="815" y="1577"/>
                      </a:cubicBezTo>
                      <a:cubicBezTo>
                        <a:pt x="810" y="1577"/>
                        <a:pt x="806" y="1578"/>
                        <a:pt x="801" y="1578"/>
                      </a:cubicBezTo>
                      <a:cubicBezTo>
                        <a:pt x="798" y="1578"/>
                        <a:pt x="795" y="1577"/>
                        <a:pt x="792" y="1576"/>
                      </a:cubicBezTo>
                      <a:cubicBezTo>
                        <a:pt x="792" y="1574"/>
                        <a:pt x="793" y="1573"/>
                        <a:pt x="795" y="1573"/>
                      </a:cubicBezTo>
                      <a:cubicBezTo>
                        <a:pt x="796" y="1572"/>
                        <a:pt x="798" y="1572"/>
                        <a:pt x="799" y="1572"/>
                      </a:cubicBezTo>
                      <a:cubicBezTo>
                        <a:pt x="803" y="1571"/>
                        <a:pt x="806" y="1567"/>
                        <a:pt x="810" y="1565"/>
                      </a:cubicBezTo>
                      <a:cubicBezTo>
                        <a:pt x="811" y="1564"/>
                        <a:pt x="816" y="1562"/>
                        <a:pt x="816" y="1560"/>
                      </a:cubicBezTo>
                      <a:cubicBezTo>
                        <a:pt x="816" y="1558"/>
                        <a:pt x="814" y="1557"/>
                        <a:pt x="812" y="1557"/>
                      </a:cubicBezTo>
                      <a:cubicBezTo>
                        <a:pt x="810" y="1557"/>
                        <a:pt x="807" y="1557"/>
                        <a:pt x="804" y="1557"/>
                      </a:cubicBezTo>
                      <a:cubicBezTo>
                        <a:pt x="803" y="1557"/>
                        <a:pt x="803" y="1556"/>
                        <a:pt x="802" y="1556"/>
                      </a:cubicBezTo>
                      <a:cubicBezTo>
                        <a:pt x="802" y="1555"/>
                        <a:pt x="803" y="1554"/>
                        <a:pt x="803" y="1553"/>
                      </a:cubicBezTo>
                      <a:cubicBezTo>
                        <a:pt x="804" y="1553"/>
                        <a:pt x="805" y="1553"/>
                        <a:pt x="807" y="1552"/>
                      </a:cubicBezTo>
                      <a:cubicBezTo>
                        <a:pt x="808" y="1552"/>
                        <a:pt x="810" y="1553"/>
                        <a:pt x="812" y="1552"/>
                      </a:cubicBezTo>
                      <a:cubicBezTo>
                        <a:pt x="813" y="1552"/>
                        <a:pt x="815" y="1550"/>
                        <a:pt x="816" y="1549"/>
                      </a:cubicBezTo>
                      <a:cubicBezTo>
                        <a:pt x="818" y="1548"/>
                        <a:pt x="818" y="1548"/>
                        <a:pt x="819" y="1546"/>
                      </a:cubicBezTo>
                      <a:cubicBezTo>
                        <a:pt x="821" y="1544"/>
                        <a:pt x="818" y="1543"/>
                        <a:pt x="822" y="1540"/>
                      </a:cubicBezTo>
                      <a:cubicBezTo>
                        <a:pt x="824" y="1538"/>
                        <a:pt x="825" y="1536"/>
                        <a:pt x="828" y="1537"/>
                      </a:cubicBezTo>
                      <a:cubicBezTo>
                        <a:pt x="829" y="1537"/>
                        <a:pt x="831" y="1537"/>
                        <a:pt x="832" y="1536"/>
                      </a:cubicBezTo>
                      <a:cubicBezTo>
                        <a:pt x="833" y="1535"/>
                        <a:pt x="834" y="1533"/>
                        <a:pt x="834" y="1531"/>
                      </a:cubicBezTo>
                      <a:cubicBezTo>
                        <a:pt x="832" y="1523"/>
                        <a:pt x="819" y="1539"/>
                        <a:pt x="819" y="1529"/>
                      </a:cubicBezTo>
                      <a:cubicBezTo>
                        <a:pt x="819" y="1523"/>
                        <a:pt x="830" y="1526"/>
                        <a:pt x="834" y="1526"/>
                      </a:cubicBezTo>
                      <a:cubicBezTo>
                        <a:pt x="837" y="1526"/>
                        <a:pt x="842" y="1525"/>
                        <a:pt x="844" y="1523"/>
                      </a:cubicBezTo>
                      <a:cubicBezTo>
                        <a:pt x="845" y="1522"/>
                        <a:pt x="845" y="1521"/>
                        <a:pt x="845" y="1521"/>
                      </a:cubicBezTo>
                      <a:cubicBezTo>
                        <a:pt x="845" y="1518"/>
                        <a:pt x="847" y="1517"/>
                        <a:pt x="848" y="1515"/>
                      </a:cubicBezTo>
                      <a:cubicBezTo>
                        <a:pt x="849" y="1513"/>
                        <a:pt x="848" y="1511"/>
                        <a:pt x="847" y="1509"/>
                      </a:cubicBezTo>
                      <a:cubicBezTo>
                        <a:pt x="848" y="1509"/>
                        <a:pt x="850" y="1509"/>
                        <a:pt x="851" y="1509"/>
                      </a:cubicBezTo>
                      <a:cubicBezTo>
                        <a:pt x="854" y="1510"/>
                        <a:pt x="856" y="1509"/>
                        <a:pt x="858" y="1508"/>
                      </a:cubicBezTo>
                      <a:cubicBezTo>
                        <a:pt x="865" y="1505"/>
                        <a:pt x="873" y="1505"/>
                        <a:pt x="880" y="1503"/>
                      </a:cubicBezTo>
                      <a:cubicBezTo>
                        <a:pt x="885" y="1501"/>
                        <a:pt x="889" y="1500"/>
                        <a:pt x="892" y="1496"/>
                      </a:cubicBezTo>
                      <a:cubicBezTo>
                        <a:pt x="894" y="1491"/>
                        <a:pt x="899" y="1489"/>
                        <a:pt x="900" y="1484"/>
                      </a:cubicBezTo>
                      <a:cubicBezTo>
                        <a:pt x="900" y="1483"/>
                        <a:pt x="899" y="1483"/>
                        <a:pt x="898" y="1483"/>
                      </a:cubicBezTo>
                      <a:cubicBezTo>
                        <a:pt x="897" y="1484"/>
                        <a:pt x="891" y="1486"/>
                        <a:pt x="893" y="1482"/>
                      </a:cubicBezTo>
                      <a:cubicBezTo>
                        <a:pt x="893" y="1481"/>
                        <a:pt x="894" y="1480"/>
                        <a:pt x="894" y="1479"/>
                      </a:cubicBezTo>
                      <a:cubicBezTo>
                        <a:pt x="893" y="1477"/>
                        <a:pt x="892" y="1477"/>
                        <a:pt x="890" y="1476"/>
                      </a:cubicBezTo>
                      <a:cubicBezTo>
                        <a:pt x="889" y="1476"/>
                        <a:pt x="888" y="1476"/>
                        <a:pt x="886" y="1475"/>
                      </a:cubicBezTo>
                      <a:cubicBezTo>
                        <a:pt x="885" y="1475"/>
                        <a:pt x="884" y="1475"/>
                        <a:pt x="883" y="1475"/>
                      </a:cubicBezTo>
                      <a:cubicBezTo>
                        <a:pt x="879" y="1472"/>
                        <a:pt x="879" y="1471"/>
                        <a:pt x="882" y="1470"/>
                      </a:cubicBezTo>
                      <a:cubicBezTo>
                        <a:pt x="886" y="1472"/>
                        <a:pt x="890" y="1475"/>
                        <a:pt x="895" y="1475"/>
                      </a:cubicBezTo>
                      <a:cubicBezTo>
                        <a:pt x="898" y="1475"/>
                        <a:pt x="902" y="1475"/>
                        <a:pt x="905" y="1475"/>
                      </a:cubicBezTo>
                      <a:cubicBezTo>
                        <a:pt x="908" y="1475"/>
                        <a:pt x="911" y="1476"/>
                        <a:pt x="914" y="1475"/>
                      </a:cubicBezTo>
                      <a:cubicBezTo>
                        <a:pt x="920" y="1473"/>
                        <a:pt x="924" y="1468"/>
                        <a:pt x="928" y="1464"/>
                      </a:cubicBezTo>
                      <a:cubicBezTo>
                        <a:pt x="933" y="1459"/>
                        <a:pt x="940" y="1458"/>
                        <a:pt x="942" y="1451"/>
                      </a:cubicBezTo>
                      <a:cubicBezTo>
                        <a:pt x="944" y="1448"/>
                        <a:pt x="942" y="1444"/>
                        <a:pt x="945" y="1442"/>
                      </a:cubicBezTo>
                      <a:cubicBezTo>
                        <a:pt x="949" y="1440"/>
                        <a:pt x="951" y="1438"/>
                        <a:pt x="954" y="1435"/>
                      </a:cubicBezTo>
                      <a:cubicBezTo>
                        <a:pt x="955" y="1434"/>
                        <a:pt x="955" y="1434"/>
                        <a:pt x="956" y="1433"/>
                      </a:cubicBezTo>
                      <a:cubicBezTo>
                        <a:pt x="956" y="1434"/>
                        <a:pt x="954" y="1436"/>
                        <a:pt x="953" y="1437"/>
                      </a:cubicBezTo>
                      <a:cubicBezTo>
                        <a:pt x="950" y="1440"/>
                        <a:pt x="947" y="1442"/>
                        <a:pt x="945" y="1445"/>
                      </a:cubicBezTo>
                      <a:cubicBezTo>
                        <a:pt x="945" y="1446"/>
                        <a:pt x="945" y="1447"/>
                        <a:pt x="946" y="1447"/>
                      </a:cubicBezTo>
                      <a:cubicBezTo>
                        <a:pt x="948" y="1446"/>
                        <a:pt x="949" y="1446"/>
                        <a:pt x="950" y="1445"/>
                      </a:cubicBezTo>
                      <a:cubicBezTo>
                        <a:pt x="953" y="1442"/>
                        <a:pt x="956" y="1440"/>
                        <a:pt x="959" y="1437"/>
                      </a:cubicBezTo>
                      <a:cubicBezTo>
                        <a:pt x="960" y="1436"/>
                        <a:pt x="961" y="1435"/>
                        <a:pt x="962" y="1433"/>
                      </a:cubicBezTo>
                      <a:cubicBezTo>
                        <a:pt x="963" y="1429"/>
                        <a:pt x="966" y="1426"/>
                        <a:pt x="970" y="1423"/>
                      </a:cubicBezTo>
                      <a:cubicBezTo>
                        <a:pt x="974" y="1421"/>
                        <a:pt x="978" y="1416"/>
                        <a:pt x="980" y="1412"/>
                      </a:cubicBezTo>
                      <a:cubicBezTo>
                        <a:pt x="981" y="1411"/>
                        <a:pt x="983" y="1409"/>
                        <a:pt x="983" y="1408"/>
                      </a:cubicBezTo>
                      <a:cubicBezTo>
                        <a:pt x="982" y="1404"/>
                        <a:pt x="981" y="1402"/>
                        <a:pt x="981" y="1398"/>
                      </a:cubicBezTo>
                      <a:cubicBezTo>
                        <a:pt x="982" y="1394"/>
                        <a:pt x="986" y="1391"/>
                        <a:pt x="989" y="1389"/>
                      </a:cubicBezTo>
                      <a:cubicBezTo>
                        <a:pt x="991" y="1388"/>
                        <a:pt x="992" y="1386"/>
                        <a:pt x="994" y="1384"/>
                      </a:cubicBezTo>
                      <a:cubicBezTo>
                        <a:pt x="996" y="1382"/>
                        <a:pt x="1000" y="1381"/>
                        <a:pt x="1003" y="1380"/>
                      </a:cubicBezTo>
                      <a:cubicBezTo>
                        <a:pt x="1005" y="1378"/>
                        <a:pt x="1008" y="1376"/>
                        <a:pt x="1011" y="1374"/>
                      </a:cubicBezTo>
                      <a:cubicBezTo>
                        <a:pt x="1015" y="1371"/>
                        <a:pt x="1019" y="1371"/>
                        <a:pt x="1022" y="1367"/>
                      </a:cubicBezTo>
                      <a:cubicBezTo>
                        <a:pt x="1024" y="1365"/>
                        <a:pt x="1026" y="1362"/>
                        <a:pt x="1027" y="1360"/>
                      </a:cubicBezTo>
                      <a:cubicBezTo>
                        <a:pt x="1027" y="1360"/>
                        <a:pt x="1028" y="1360"/>
                        <a:pt x="1028" y="1359"/>
                      </a:cubicBezTo>
                      <a:cubicBezTo>
                        <a:pt x="1031" y="1358"/>
                        <a:pt x="1037" y="1359"/>
                        <a:pt x="1039" y="1359"/>
                      </a:cubicBezTo>
                      <a:cubicBezTo>
                        <a:pt x="1044" y="1358"/>
                        <a:pt x="1047" y="1357"/>
                        <a:pt x="1051" y="1355"/>
                      </a:cubicBezTo>
                      <a:cubicBezTo>
                        <a:pt x="1052" y="1354"/>
                        <a:pt x="1053" y="1352"/>
                        <a:pt x="1055" y="1351"/>
                      </a:cubicBezTo>
                      <a:cubicBezTo>
                        <a:pt x="1057" y="1350"/>
                        <a:pt x="1059" y="1349"/>
                        <a:pt x="1060" y="1348"/>
                      </a:cubicBezTo>
                      <a:cubicBezTo>
                        <a:pt x="1062" y="1347"/>
                        <a:pt x="1062" y="1346"/>
                        <a:pt x="1063" y="1344"/>
                      </a:cubicBezTo>
                      <a:cubicBezTo>
                        <a:pt x="1063" y="1340"/>
                        <a:pt x="1065" y="1338"/>
                        <a:pt x="1068" y="1335"/>
                      </a:cubicBezTo>
                      <a:cubicBezTo>
                        <a:pt x="1069" y="1334"/>
                        <a:pt x="1070" y="1332"/>
                        <a:pt x="1071" y="1331"/>
                      </a:cubicBezTo>
                      <a:cubicBezTo>
                        <a:pt x="1072" y="1329"/>
                        <a:pt x="1075" y="1327"/>
                        <a:pt x="1076" y="1325"/>
                      </a:cubicBezTo>
                      <a:cubicBezTo>
                        <a:pt x="1078" y="1319"/>
                        <a:pt x="1075" y="1314"/>
                        <a:pt x="1081" y="1310"/>
                      </a:cubicBezTo>
                      <a:cubicBezTo>
                        <a:pt x="1084" y="1308"/>
                        <a:pt x="1084" y="1305"/>
                        <a:pt x="1086" y="1301"/>
                      </a:cubicBezTo>
                      <a:cubicBezTo>
                        <a:pt x="1088" y="1296"/>
                        <a:pt x="1090" y="1293"/>
                        <a:pt x="1089" y="1287"/>
                      </a:cubicBezTo>
                      <a:cubicBezTo>
                        <a:pt x="1089" y="1281"/>
                        <a:pt x="1090" y="1276"/>
                        <a:pt x="1091" y="1270"/>
                      </a:cubicBezTo>
                      <a:cubicBezTo>
                        <a:pt x="1092" y="1266"/>
                        <a:pt x="1093" y="1263"/>
                        <a:pt x="1097" y="1260"/>
                      </a:cubicBezTo>
                      <a:cubicBezTo>
                        <a:pt x="1098" y="1259"/>
                        <a:pt x="1100" y="1258"/>
                        <a:pt x="1101" y="1256"/>
                      </a:cubicBezTo>
                      <a:cubicBezTo>
                        <a:pt x="1105" y="1253"/>
                        <a:pt x="1107" y="1248"/>
                        <a:pt x="1111" y="1245"/>
                      </a:cubicBezTo>
                      <a:cubicBezTo>
                        <a:pt x="1112" y="1243"/>
                        <a:pt x="1114" y="1241"/>
                        <a:pt x="1116" y="1239"/>
                      </a:cubicBezTo>
                      <a:cubicBezTo>
                        <a:pt x="1118" y="1238"/>
                        <a:pt x="1120" y="1236"/>
                        <a:pt x="1122" y="1235"/>
                      </a:cubicBezTo>
                      <a:cubicBezTo>
                        <a:pt x="1125" y="1231"/>
                        <a:pt x="1129" y="1228"/>
                        <a:pt x="1133" y="1224"/>
                      </a:cubicBezTo>
                      <a:cubicBezTo>
                        <a:pt x="1136" y="1221"/>
                        <a:pt x="1136" y="1217"/>
                        <a:pt x="1137" y="1213"/>
                      </a:cubicBezTo>
                      <a:cubicBezTo>
                        <a:pt x="1137" y="1211"/>
                        <a:pt x="1137" y="1209"/>
                        <a:pt x="1137" y="1208"/>
                      </a:cubicBezTo>
                      <a:cubicBezTo>
                        <a:pt x="1139" y="1206"/>
                        <a:pt x="1141" y="1204"/>
                        <a:pt x="1140" y="1201"/>
                      </a:cubicBezTo>
                      <a:cubicBezTo>
                        <a:pt x="1138" y="1194"/>
                        <a:pt x="1137" y="1187"/>
                        <a:pt x="1133" y="1181"/>
                      </a:cubicBezTo>
                      <a:cubicBezTo>
                        <a:pt x="1133" y="1181"/>
                        <a:pt x="1132" y="1180"/>
                        <a:pt x="1132" y="1181"/>
                      </a:cubicBezTo>
                      <a:cubicBezTo>
                        <a:pt x="1127" y="1182"/>
                        <a:pt x="1123" y="1180"/>
                        <a:pt x="1118" y="1178"/>
                      </a:cubicBezTo>
                      <a:cubicBezTo>
                        <a:pt x="1113" y="1176"/>
                        <a:pt x="1112" y="1172"/>
                        <a:pt x="1108" y="1169"/>
                      </a:cubicBezTo>
                      <a:cubicBezTo>
                        <a:pt x="1103" y="1165"/>
                        <a:pt x="1096" y="1162"/>
                        <a:pt x="1090" y="1163"/>
                      </a:cubicBezTo>
                      <a:cubicBezTo>
                        <a:pt x="1085" y="1164"/>
                        <a:pt x="1081" y="1163"/>
                        <a:pt x="1076" y="1163"/>
                      </a:cubicBezTo>
                      <a:cubicBezTo>
                        <a:pt x="1073" y="1164"/>
                        <a:pt x="1070" y="1166"/>
                        <a:pt x="1066" y="1165"/>
                      </a:cubicBezTo>
                      <a:cubicBezTo>
                        <a:pt x="1064" y="1164"/>
                        <a:pt x="1062" y="1163"/>
                        <a:pt x="1060" y="1162"/>
                      </a:cubicBezTo>
                      <a:cubicBezTo>
                        <a:pt x="1058" y="1162"/>
                        <a:pt x="1054" y="1164"/>
                        <a:pt x="1053" y="1165"/>
                      </a:cubicBezTo>
                      <a:cubicBezTo>
                        <a:pt x="1051" y="1166"/>
                        <a:pt x="1050" y="1167"/>
                        <a:pt x="1049" y="1168"/>
                      </a:cubicBezTo>
                      <a:cubicBezTo>
                        <a:pt x="1049" y="1168"/>
                        <a:pt x="1051" y="1163"/>
                        <a:pt x="1051" y="1163"/>
                      </a:cubicBezTo>
                      <a:cubicBezTo>
                        <a:pt x="1052" y="1159"/>
                        <a:pt x="1050" y="1152"/>
                        <a:pt x="1044" y="1154"/>
                      </a:cubicBezTo>
                      <a:cubicBezTo>
                        <a:pt x="1042" y="1154"/>
                        <a:pt x="1040" y="1155"/>
                        <a:pt x="1037" y="1153"/>
                      </a:cubicBezTo>
                      <a:cubicBezTo>
                        <a:pt x="1036" y="1152"/>
                        <a:pt x="1035" y="1152"/>
                        <a:pt x="1033" y="1151"/>
                      </a:cubicBezTo>
                      <a:cubicBezTo>
                        <a:pt x="1029" y="1150"/>
                        <a:pt x="1025" y="1150"/>
                        <a:pt x="1021" y="1148"/>
                      </a:cubicBezTo>
                      <a:cubicBezTo>
                        <a:pt x="1018" y="1147"/>
                        <a:pt x="1016" y="1147"/>
                        <a:pt x="1014" y="1149"/>
                      </a:cubicBezTo>
                      <a:cubicBezTo>
                        <a:pt x="1010" y="1153"/>
                        <a:pt x="1009" y="1157"/>
                        <a:pt x="1004" y="1160"/>
                      </a:cubicBezTo>
                      <a:cubicBezTo>
                        <a:pt x="1001" y="1162"/>
                        <a:pt x="998" y="1163"/>
                        <a:pt x="996" y="1166"/>
                      </a:cubicBezTo>
                      <a:cubicBezTo>
                        <a:pt x="996" y="1167"/>
                        <a:pt x="995" y="1167"/>
                        <a:pt x="995" y="1168"/>
                      </a:cubicBezTo>
                      <a:cubicBezTo>
                        <a:pt x="995" y="1167"/>
                        <a:pt x="995" y="1167"/>
                        <a:pt x="995" y="1167"/>
                      </a:cubicBezTo>
                      <a:cubicBezTo>
                        <a:pt x="994" y="1165"/>
                        <a:pt x="991" y="1165"/>
                        <a:pt x="989" y="1165"/>
                      </a:cubicBezTo>
                      <a:cubicBezTo>
                        <a:pt x="993" y="1163"/>
                        <a:pt x="998" y="1163"/>
                        <a:pt x="1002" y="1160"/>
                      </a:cubicBezTo>
                      <a:cubicBezTo>
                        <a:pt x="1005" y="1157"/>
                        <a:pt x="1010" y="1152"/>
                        <a:pt x="1011" y="1148"/>
                      </a:cubicBezTo>
                      <a:cubicBezTo>
                        <a:pt x="1011" y="1144"/>
                        <a:pt x="1009" y="1144"/>
                        <a:pt x="1006" y="1144"/>
                      </a:cubicBezTo>
                      <a:cubicBezTo>
                        <a:pt x="1003" y="1144"/>
                        <a:pt x="1001" y="1145"/>
                        <a:pt x="998" y="1145"/>
                      </a:cubicBezTo>
                      <a:cubicBezTo>
                        <a:pt x="994" y="1145"/>
                        <a:pt x="991" y="1144"/>
                        <a:pt x="988" y="1144"/>
                      </a:cubicBezTo>
                      <a:cubicBezTo>
                        <a:pt x="987" y="1144"/>
                        <a:pt x="986" y="1145"/>
                        <a:pt x="986" y="1145"/>
                      </a:cubicBezTo>
                      <a:cubicBezTo>
                        <a:pt x="984" y="1148"/>
                        <a:pt x="983" y="1151"/>
                        <a:pt x="979" y="1153"/>
                      </a:cubicBezTo>
                      <a:cubicBezTo>
                        <a:pt x="978" y="1154"/>
                        <a:pt x="978" y="1154"/>
                        <a:pt x="977" y="1155"/>
                      </a:cubicBezTo>
                      <a:cubicBezTo>
                        <a:pt x="975" y="1156"/>
                        <a:pt x="974" y="1155"/>
                        <a:pt x="975" y="1153"/>
                      </a:cubicBezTo>
                      <a:cubicBezTo>
                        <a:pt x="977" y="1151"/>
                        <a:pt x="976" y="1149"/>
                        <a:pt x="978" y="1147"/>
                      </a:cubicBezTo>
                      <a:cubicBezTo>
                        <a:pt x="981" y="1143"/>
                        <a:pt x="987" y="1141"/>
                        <a:pt x="990" y="1137"/>
                      </a:cubicBezTo>
                      <a:cubicBezTo>
                        <a:pt x="993" y="1133"/>
                        <a:pt x="995" y="1127"/>
                        <a:pt x="995" y="1123"/>
                      </a:cubicBezTo>
                      <a:cubicBezTo>
                        <a:pt x="995" y="1122"/>
                        <a:pt x="994" y="1121"/>
                        <a:pt x="993" y="1120"/>
                      </a:cubicBezTo>
                      <a:cubicBezTo>
                        <a:pt x="991" y="1118"/>
                        <a:pt x="990" y="1116"/>
                        <a:pt x="989" y="1113"/>
                      </a:cubicBezTo>
                      <a:cubicBezTo>
                        <a:pt x="988" y="1111"/>
                        <a:pt x="985" y="1110"/>
                        <a:pt x="984" y="1108"/>
                      </a:cubicBezTo>
                      <a:cubicBezTo>
                        <a:pt x="982" y="1105"/>
                        <a:pt x="983" y="1100"/>
                        <a:pt x="982" y="1097"/>
                      </a:cubicBezTo>
                      <a:cubicBezTo>
                        <a:pt x="982" y="1093"/>
                        <a:pt x="978" y="1092"/>
                        <a:pt x="975" y="1090"/>
                      </a:cubicBezTo>
                      <a:cubicBezTo>
                        <a:pt x="972" y="1089"/>
                        <a:pt x="970" y="1086"/>
                        <a:pt x="967" y="1085"/>
                      </a:cubicBezTo>
                      <a:cubicBezTo>
                        <a:pt x="964" y="1084"/>
                        <a:pt x="962" y="1083"/>
                        <a:pt x="959" y="1083"/>
                      </a:cubicBezTo>
                      <a:cubicBezTo>
                        <a:pt x="957" y="1083"/>
                        <a:pt x="955" y="1081"/>
                        <a:pt x="953" y="1081"/>
                      </a:cubicBezTo>
                      <a:cubicBezTo>
                        <a:pt x="951" y="1081"/>
                        <a:pt x="950" y="1078"/>
                        <a:pt x="947" y="1078"/>
                      </a:cubicBezTo>
                      <a:cubicBezTo>
                        <a:pt x="943" y="1076"/>
                        <a:pt x="938" y="1076"/>
                        <a:pt x="933" y="1077"/>
                      </a:cubicBezTo>
                      <a:cubicBezTo>
                        <a:pt x="930" y="1078"/>
                        <a:pt x="928" y="1080"/>
                        <a:pt x="925" y="1079"/>
                      </a:cubicBezTo>
                      <a:cubicBezTo>
                        <a:pt x="922" y="1079"/>
                        <a:pt x="920" y="1078"/>
                        <a:pt x="918" y="1078"/>
                      </a:cubicBezTo>
                      <a:cubicBezTo>
                        <a:pt x="916" y="1078"/>
                        <a:pt x="915" y="1078"/>
                        <a:pt x="914" y="1079"/>
                      </a:cubicBezTo>
                      <a:cubicBezTo>
                        <a:pt x="914" y="1078"/>
                        <a:pt x="914" y="1076"/>
                        <a:pt x="914" y="1075"/>
                      </a:cubicBezTo>
                      <a:cubicBezTo>
                        <a:pt x="913" y="1072"/>
                        <a:pt x="908" y="1071"/>
                        <a:pt x="906" y="1070"/>
                      </a:cubicBezTo>
                      <a:cubicBezTo>
                        <a:pt x="903" y="1068"/>
                        <a:pt x="901" y="1068"/>
                        <a:pt x="899" y="1070"/>
                      </a:cubicBezTo>
                      <a:cubicBezTo>
                        <a:pt x="897" y="1071"/>
                        <a:pt x="894" y="1072"/>
                        <a:pt x="897" y="1069"/>
                      </a:cubicBezTo>
                      <a:cubicBezTo>
                        <a:pt x="898" y="1068"/>
                        <a:pt x="899" y="1067"/>
                        <a:pt x="900" y="1065"/>
                      </a:cubicBezTo>
                      <a:cubicBezTo>
                        <a:pt x="902" y="1063"/>
                        <a:pt x="898" y="1060"/>
                        <a:pt x="897" y="1059"/>
                      </a:cubicBezTo>
                      <a:cubicBezTo>
                        <a:pt x="896" y="1058"/>
                        <a:pt x="894" y="1057"/>
                        <a:pt x="892" y="1056"/>
                      </a:cubicBezTo>
                      <a:cubicBezTo>
                        <a:pt x="888" y="1055"/>
                        <a:pt x="890" y="1054"/>
                        <a:pt x="888" y="1052"/>
                      </a:cubicBezTo>
                      <a:cubicBezTo>
                        <a:pt x="887" y="1051"/>
                        <a:pt x="886" y="1051"/>
                        <a:pt x="885" y="1050"/>
                      </a:cubicBezTo>
                      <a:cubicBezTo>
                        <a:pt x="882" y="1050"/>
                        <a:pt x="881" y="1047"/>
                        <a:pt x="878" y="1047"/>
                      </a:cubicBezTo>
                      <a:cubicBezTo>
                        <a:pt x="876" y="1046"/>
                        <a:pt x="875" y="1047"/>
                        <a:pt x="873" y="1048"/>
                      </a:cubicBezTo>
                      <a:cubicBezTo>
                        <a:pt x="872" y="1048"/>
                        <a:pt x="869" y="1048"/>
                        <a:pt x="868" y="1048"/>
                      </a:cubicBezTo>
                      <a:cubicBezTo>
                        <a:pt x="870" y="1047"/>
                        <a:pt x="871" y="1046"/>
                        <a:pt x="872" y="1044"/>
                      </a:cubicBezTo>
                      <a:cubicBezTo>
                        <a:pt x="872" y="1040"/>
                        <a:pt x="865" y="1038"/>
                        <a:pt x="862" y="1036"/>
                      </a:cubicBezTo>
                      <a:cubicBezTo>
                        <a:pt x="860" y="1035"/>
                        <a:pt x="858" y="1034"/>
                        <a:pt x="856" y="1034"/>
                      </a:cubicBezTo>
                      <a:cubicBezTo>
                        <a:pt x="854" y="1034"/>
                        <a:pt x="853" y="1033"/>
                        <a:pt x="852" y="1033"/>
                      </a:cubicBezTo>
                      <a:cubicBezTo>
                        <a:pt x="847" y="1030"/>
                        <a:pt x="852" y="1028"/>
                        <a:pt x="854" y="1028"/>
                      </a:cubicBezTo>
                      <a:cubicBezTo>
                        <a:pt x="855" y="1027"/>
                        <a:pt x="860" y="1026"/>
                        <a:pt x="859" y="1024"/>
                      </a:cubicBezTo>
                      <a:cubicBezTo>
                        <a:pt x="859" y="1024"/>
                        <a:pt x="859" y="1024"/>
                        <a:pt x="859" y="1024"/>
                      </a:cubicBezTo>
                      <a:cubicBezTo>
                        <a:pt x="854" y="1023"/>
                        <a:pt x="847" y="1024"/>
                        <a:pt x="843" y="1024"/>
                      </a:cubicBezTo>
                      <a:cubicBezTo>
                        <a:pt x="840" y="1024"/>
                        <a:pt x="838" y="1024"/>
                        <a:pt x="836" y="1025"/>
                      </a:cubicBezTo>
                      <a:cubicBezTo>
                        <a:pt x="833" y="1027"/>
                        <a:pt x="830" y="1027"/>
                        <a:pt x="827" y="1029"/>
                      </a:cubicBezTo>
                      <a:cubicBezTo>
                        <a:pt x="822" y="1031"/>
                        <a:pt x="817" y="1032"/>
                        <a:pt x="812" y="1029"/>
                      </a:cubicBezTo>
                      <a:cubicBezTo>
                        <a:pt x="810" y="1028"/>
                        <a:pt x="808" y="1027"/>
                        <a:pt x="806" y="1027"/>
                      </a:cubicBezTo>
                      <a:cubicBezTo>
                        <a:pt x="801" y="1027"/>
                        <a:pt x="795" y="1027"/>
                        <a:pt x="790" y="1029"/>
                      </a:cubicBezTo>
                      <a:cubicBezTo>
                        <a:pt x="783" y="1031"/>
                        <a:pt x="786" y="1023"/>
                        <a:pt x="786" y="1021"/>
                      </a:cubicBezTo>
                      <a:cubicBezTo>
                        <a:pt x="785" y="1019"/>
                        <a:pt x="784" y="1018"/>
                        <a:pt x="783" y="1018"/>
                      </a:cubicBezTo>
                      <a:cubicBezTo>
                        <a:pt x="779" y="1016"/>
                        <a:pt x="768" y="1018"/>
                        <a:pt x="768" y="1013"/>
                      </a:cubicBezTo>
                      <a:cubicBezTo>
                        <a:pt x="768" y="1004"/>
                        <a:pt x="756" y="1010"/>
                        <a:pt x="758" y="1014"/>
                      </a:cubicBezTo>
                      <a:cubicBezTo>
                        <a:pt x="758" y="1015"/>
                        <a:pt x="758" y="1015"/>
                        <a:pt x="759" y="1015"/>
                      </a:cubicBezTo>
                      <a:cubicBezTo>
                        <a:pt x="760" y="1016"/>
                        <a:pt x="760" y="1015"/>
                        <a:pt x="761" y="1015"/>
                      </a:cubicBezTo>
                      <a:cubicBezTo>
                        <a:pt x="761" y="1016"/>
                        <a:pt x="762" y="1017"/>
                        <a:pt x="762" y="1017"/>
                      </a:cubicBezTo>
                      <a:cubicBezTo>
                        <a:pt x="762" y="1017"/>
                        <a:pt x="761" y="1017"/>
                        <a:pt x="760" y="1018"/>
                      </a:cubicBezTo>
                      <a:cubicBezTo>
                        <a:pt x="757" y="1018"/>
                        <a:pt x="755" y="1020"/>
                        <a:pt x="752" y="1020"/>
                      </a:cubicBezTo>
                      <a:cubicBezTo>
                        <a:pt x="749" y="1021"/>
                        <a:pt x="747" y="1021"/>
                        <a:pt x="745" y="1022"/>
                      </a:cubicBezTo>
                      <a:cubicBezTo>
                        <a:pt x="742" y="1024"/>
                        <a:pt x="743" y="1030"/>
                        <a:pt x="743" y="1033"/>
                      </a:cubicBezTo>
                      <a:cubicBezTo>
                        <a:pt x="744" y="1035"/>
                        <a:pt x="743" y="1038"/>
                        <a:pt x="745" y="1040"/>
                      </a:cubicBezTo>
                      <a:cubicBezTo>
                        <a:pt x="746" y="1043"/>
                        <a:pt x="743" y="1044"/>
                        <a:pt x="741" y="1045"/>
                      </a:cubicBezTo>
                      <a:cubicBezTo>
                        <a:pt x="737" y="1047"/>
                        <a:pt x="738" y="1044"/>
                        <a:pt x="737" y="1042"/>
                      </a:cubicBezTo>
                      <a:cubicBezTo>
                        <a:pt x="736" y="1041"/>
                        <a:pt x="736" y="1041"/>
                        <a:pt x="735" y="1040"/>
                      </a:cubicBezTo>
                      <a:cubicBezTo>
                        <a:pt x="734" y="1038"/>
                        <a:pt x="735" y="1037"/>
                        <a:pt x="737" y="1035"/>
                      </a:cubicBezTo>
                      <a:cubicBezTo>
                        <a:pt x="739" y="1034"/>
                        <a:pt x="741" y="1033"/>
                        <a:pt x="741" y="1032"/>
                      </a:cubicBezTo>
                      <a:cubicBezTo>
                        <a:pt x="742" y="1030"/>
                        <a:pt x="742" y="1029"/>
                        <a:pt x="742" y="1027"/>
                      </a:cubicBezTo>
                      <a:cubicBezTo>
                        <a:pt x="741" y="1025"/>
                        <a:pt x="742" y="1022"/>
                        <a:pt x="741" y="1020"/>
                      </a:cubicBezTo>
                      <a:cubicBezTo>
                        <a:pt x="741" y="1020"/>
                        <a:pt x="740" y="1020"/>
                        <a:pt x="740" y="1019"/>
                      </a:cubicBezTo>
                      <a:cubicBezTo>
                        <a:pt x="735" y="1017"/>
                        <a:pt x="739" y="1015"/>
                        <a:pt x="741" y="1015"/>
                      </a:cubicBezTo>
                      <a:cubicBezTo>
                        <a:pt x="743" y="1014"/>
                        <a:pt x="745" y="1013"/>
                        <a:pt x="746" y="1012"/>
                      </a:cubicBezTo>
                      <a:cubicBezTo>
                        <a:pt x="749" y="1010"/>
                        <a:pt x="751" y="1008"/>
                        <a:pt x="748" y="1005"/>
                      </a:cubicBezTo>
                      <a:cubicBezTo>
                        <a:pt x="744" y="1001"/>
                        <a:pt x="741" y="1006"/>
                        <a:pt x="737" y="1007"/>
                      </a:cubicBezTo>
                      <a:cubicBezTo>
                        <a:pt x="735" y="1007"/>
                        <a:pt x="734" y="1007"/>
                        <a:pt x="733" y="1008"/>
                      </a:cubicBezTo>
                      <a:cubicBezTo>
                        <a:pt x="731" y="1012"/>
                        <a:pt x="729" y="1014"/>
                        <a:pt x="725" y="1015"/>
                      </a:cubicBezTo>
                      <a:cubicBezTo>
                        <a:pt x="724" y="1016"/>
                        <a:pt x="722" y="1016"/>
                        <a:pt x="721" y="1017"/>
                      </a:cubicBezTo>
                      <a:cubicBezTo>
                        <a:pt x="718" y="1018"/>
                        <a:pt x="717" y="1017"/>
                        <a:pt x="715" y="1017"/>
                      </a:cubicBezTo>
                      <a:cubicBezTo>
                        <a:pt x="713" y="1017"/>
                        <a:pt x="710" y="1016"/>
                        <a:pt x="709" y="1017"/>
                      </a:cubicBezTo>
                      <a:cubicBezTo>
                        <a:pt x="707" y="1019"/>
                        <a:pt x="707" y="1021"/>
                        <a:pt x="707" y="1023"/>
                      </a:cubicBezTo>
                      <a:cubicBezTo>
                        <a:pt x="707" y="1023"/>
                        <a:pt x="707" y="1024"/>
                        <a:pt x="707" y="1024"/>
                      </a:cubicBezTo>
                      <a:cubicBezTo>
                        <a:pt x="707" y="1023"/>
                        <a:pt x="707" y="1022"/>
                        <a:pt x="706" y="1021"/>
                      </a:cubicBezTo>
                      <a:cubicBezTo>
                        <a:pt x="706" y="1020"/>
                        <a:pt x="705" y="1019"/>
                        <a:pt x="704" y="1019"/>
                      </a:cubicBezTo>
                      <a:cubicBezTo>
                        <a:pt x="702" y="1020"/>
                        <a:pt x="700" y="1021"/>
                        <a:pt x="698" y="1023"/>
                      </a:cubicBezTo>
                      <a:cubicBezTo>
                        <a:pt x="696" y="1025"/>
                        <a:pt x="692" y="1027"/>
                        <a:pt x="691" y="1029"/>
                      </a:cubicBezTo>
                      <a:cubicBezTo>
                        <a:pt x="689" y="1031"/>
                        <a:pt x="688" y="1033"/>
                        <a:pt x="687" y="1036"/>
                      </a:cubicBezTo>
                      <a:cubicBezTo>
                        <a:pt x="687" y="1038"/>
                        <a:pt x="693" y="1041"/>
                        <a:pt x="687" y="1042"/>
                      </a:cubicBezTo>
                      <a:cubicBezTo>
                        <a:pt x="684" y="1043"/>
                        <a:pt x="684" y="1044"/>
                        <a:pt x="682" y="1047"/>
                      </a:cubicBezTo>
                      <a:cubicBezTo>
                        <a:pt x="679" y="1050"/>
                        <a:pt x="676" y="1049"/>
                        <a:pt x="673" y="1052"/>
                      </a:cubicBezTo>
                      <a:cubicBezTo>
                        <a:pt x="673" y="1052"/>
                        <a:pt x="673" y="1052"/>
                        <a:pt x="673" y="1052"/>
                      </a:cubicBezTo>
                      <a:cubicBezTo>
                        <a:pt x="674" y="1054"/>
                        <a:pt x="675" y="1055"/>
                        <a:pt x="676" y="1056"/>
                      </a:cubicBezTo>
                      <a:cubicBezTo>
                        <a:pt x="677" y="1057"/>
                        <a:pt x="677" y="1058"/>
                        <a:pt x="678" y="1059"/>
                      </a:cubicBezTo>
                      <a:cubicBezTo>
                        <a:pt x="675" y="1059"/>
                        <a:pt x="674" y="1058"/>
                        <a:pt x="673" y="1057"/>
                      </a:cubicBezTo>
                      <a:cubicBezTo>
                        <a:pt x="673" y="1056"/>
                        <a:pt x="672" y="1054"/>
                        <a:pt x="671" y="1054"/>
                      </a:cubicBezTo>
                      <a:cubicBezTo>
                        <a:pt x="668" y="1051"/>
                        <a:pt x="666" y="1049"/>
                        <a:pt x="664" y="1045"/>
                      </a:cubicBezTo>
                      <a:cubicBezTo>
                        <a:pt x="662" y="1043"/>
                        <a:pt x="662" y="1043"/>
                        <a:pt x="659" y="1042"/>
                      </a:cubicBezTo>
                      <a:cubicBezTo>
                        <a:pt x="655" y="1042"/>
                        <a:pt x="648" y="1036"/>
                        <a:pt x="644" y="1039"/>
                      </a:cubicBezTo>
                      <a:cubicBezTo>
                        <a:pt x="641" y="1040"/>
                        <a:pt x="639" y="1043"/>
                        <a:pt x="636" y="1043"/>
                      </a:cubicBezTo>
                      <a:cubicBezTo>
                        <a:pt x="633" y="1044"/>
                        <a:pt x="631" y="1047"/>
                        <a:pt x="627" y="1048"/>
                      </a:cubicBezTo>
                      <a:cubicBezTo>
                        <a:pt x="623" y="1048"/>
                        <a:pt x="620" y="1047"/>
                        <a:pt x="616" y="1046"/>
                      </a:cubicBezTo>
                      <a:cubicBezTo>
                        <a:pt x="615" y="1045"/>
                        <a:pt x="614" y="1046"/>
                        <a:pt x="613" y="1046"/>
                      </a:cubicBezTo>
                      <a:cubicBezTo>
                        <a:pt x="612" y="1047"/>
                        <a:pt x="607" y="1044"/>
                        <a:pt x="606" y="1043"/>
                      </a:cubicBezTo>
                      <a:cubicBezTo>
                        <a:pt x="602" y="1041"/>
                        <a:pt x="600" y="1037"/>
                        <a:pt x="598" y="1034"/>
                      </a:cubicBezTo>
                      <a:cubicBezTo>
                        <a:pt x="596" y="1031"/>
                        <a:pt x="595" y="1029"/>
                        <a:pt x="594" y="1027"/>
                      </a:cubicBezTo>
                      <a:cubicBezTo>
                        <a:pt x="592" y="1024"/>
                        <a:pt x="590" y="1023"/>
                        <a:pt x="591" y="1020"/>
                      </a:cubicBezTo>
                      <a:cubicBezTo>
                        <a:pt x="592" y="1018"/>
                        <a:pt x="592" y="1017"/>
                        <a:pt x="592" y="1016"/>
                      </a:cubicBezTo>
                      <a:cubicBezTo>
                        <a:pt x="592" y="1014"/>
                        <a:pt x="590" y="1014"/>
                        <a:pt x="590" y="1011"/>
                      </a:cubicBezTo>
                      <a:cubicBezTo>
                        <a:pt x="590" y="1011"/>
                        <a:pt x="589" y="1006"/>
                        <a:pt x="592" y="1008"/>
                      </a:cubicBezTo>
                      <a:cubicBezTo>
                        <a:pt x="592" y="1008"/>
                        <a:pt x="593" y="1008"/>
                        <a:pt x="593" y="1008"/>
                      </a:cubicBezTo>
                      <a:cubicBezTo>
                        <a:pt x="594" y="1008"/>
                        <a:pt x="594" y="1008"/>
                        <a:pt x="594" y="1008"/>
                      </a:cubicBezTo>
                      <a:cubicBezTo>
                        <a:pt x="595" y="1004"/>
                        <a:pt x="595" y="999"/>
                        <a:pt x="595" y="995"/>
                      </a:cubicBezTo>
                      <a:cubicBezTo>
                        <a:pt x="595" y="992"/>
                        <a:pt x="597" y="990"/>
                        <a:pt x="597" y="987"/>
                      </a:cubicBezTo>
                      <a:cubicBezTo>
                        <a:pt x="597" y="987"/>
                        <a:pt x="597" y="986"/>
                        <a:pt x="597" y="985"/>
                      </a:cubicBezTo>
                      <a:cubicBezTo>
                        <a:pt x="598" y="984"/>
                        <a:pt x="598" y="982"/>
                        <a:pt x="598" y="981"/>
                      </a:cubicBezTo>
                      <a:cubicBezTo>
                        <a:pt x="598" y="978"/>
                        <a:pt x="599" y="977"/>
                        <a:pt x="600" y="974"/>
                      </a:cubicBezTo>
                      <a:cubicBezTo>
                        <a:pt x="600" y="973"/>
                        <a:pt x="600" y="972"/>
                        <a:pt x="600" y="971"/>
                      </a:cubicBezTo>
                      <a:cubicBezTo>
                        <a:pt x="599" y="970"/>
                        <a:pt x="597" y="967"/>
                        <a:pt x="595" y="967"/>
                      </a:cubicBezTo>
                      <a:cubicBezTo>
                        <a:pt x="593" y="968"/>
                        <a:pt x="592" y="969"/>
                        <a:pt x="589" y="969"/>
                      </a:cubicBezTo>
                      <a:cubicBezTo>
                        <a:pt x="587" y="969"/>
                        <a:pt x="589" y="968"/>
                        <a:pt x="590" y="967"/>
                      </a:cubicBezTo>
                      <a:cubicBezTo>
                        <a:pt x="591" y="967"/>
                        <a:pt x="591" y="965"/>
                        <a:pt x="591" y="965"/>
                      </a:cubicBezTo>
                      <a:cubicBezTo>
                        <a:pt x="587" y="962"/>
                        <a:pt x="584" y="961"/>
                        <a:pt x="580" y="961"/>
                      </a:cubicBezTo>
                      <a:cubicBezTo>
                        <a:pt x="574" y="961"/>
                        <a:pt x="569" y="959"/>
                        <a:pt x="564" y="959"/>
                      </a:cubicBezTo>
                      <a:cubicBezTo>
                        <a:pt x="564" y="959"/>
                        <a:pt x="563" y="958"/>
                        <a:pt x="563" y="959"/>
                      </a:cubicBezTo>
                      <a:cubicBezTo>
                        <a:pt x="561" y="960"/>
                        <a:pt x="559" y="959"/>
                        <a:pt x="557" y="960"/>
                      </a:cubicBezTo>
                      <a:cubicBezTo>
                        <a:pt x="555" y="961"/>
                        <a:pt x="554" y="961"/>
                        <a:pt x="552" y="962"/>
                      </a:cubicBezTo>
                      <a:cubicBezTo>
                        <a:pt x="549" y="964"/>
                        <a:pt x="546" y="961"/>
                        <a:pt x="544" y="960"/>
                      </a:cubicBezTo>
                      <a:cubicBezTo>
                        <a:pt x="542" y="960"/>
                        <a:pt x="540" y="961"/>
                        <a:pt x="538" y="961"/>
                      </a:cubicBezTo>
                      <a:cubicBezTo>
                        <a:pt x="535" y="961"/>
                        <a:pt x="533" y="960"/>
                        <a:pt x="530" y="960"/>
                      </a:cubicBezTo>
                      <a:cubicBezTo>
                        <a:pt x="527" y="960"/>
                        <a:pt x="531" y="955"/>
                        <a:pt x="533" y="954"/>
                      </a:cubicBezTo>
                      <a:cubicBezTo>
                        <a:pt x="534" y="952"/>
                        <a:pt x="535" y="950"/>
                        <a:pt x="536" y="948"/>
                      </a:cubicBezTo>
                      <a:cubicBezTo>
                        <a:pt x="538" y="945"/>
                        <a:pt x="538" y="941"/>
                        <a:pt x="538" y="937"/>
                      </a:cubicBezTo>
                      <a:cubicBezTo>
                        <a:pt x="538" y="935"/>
                        <a:pt x="540" y="931"/>
                        <a:pt x="537" y="930"/>
                      </a:cubicBezTo>
                      <a:cubicBezTo>
                        <a:pt x="537" y="929"/>
                        <a:pt x="531" y="930"/>
                        <a:pt x="534" y="927"/>
                      </a:cubicBezTo>
                      <a:cubicBezTo>
                        <a:pt x="534" y="926"/>
                        <a:pt x="539" y="922"/>
                        <a:pt x="540" y="926"/>
                      </a:cubicBezTo>
                      <a:cubicBezTo>
                        <a:pt x="540" y="928"/>
                        <a:pt x="541" y="930"/>
                        <a:pt x="543" y="931"/>
                      </a:cubicBezTo>
                      <a:cubicBezTo>
                        <a:pt x="543" y="931"/>
                        <a:pt x="544" y="931"/>
                        <a:pt x="544" y="931"/>
                      </a:cubicBezTo>
                      <a:cubicBezTo>
                        <a:pt x="545" y="929"/>
                        <a:pt x="546" y="927"/>
                        <a:pt x="546" y="925"/>
                      </a:cubicBezTo>
                      <a:cubicBezTo>
                        <a:pt x="547" y="923"/>
                        <a:pt x="548" y="920"/>
                        <a:pt x="549" y="917"/>
                      </a:cubicBezTo>
                      <a:cubicBezTo>
                        <a:pt x="549" y="915"/>
                        <a:pt x="548" y="912"/>
                        <a:pt x="548" y="909"/>
                      </a:cubicBezTo>
                      <a:cubicBezTo>
                        <a:pt x="548" y="904"/>
                        <a:pt x="551" y="901"/>
                        <a:pt x="555" y="899"/>
                      </a:cubicBezTo>
                      <a:cubicBezTo>
                        <a:pt x="558" y="896"/>
                        <a:pt x="560" y="891"/>
                        <a:pt x="560" y="887"/>
                      </a:cubicBezTo>
                      <a:cubicBezTo>
                        <a:pt x="560" y="882"/>
                        <a:pt x="556" y="883"/>
                        <a:pt x="552" y="883"/>
                      </a:cubicBezTo>
                      <a:cubicBezTo>
                        <a:pt x="546" y="883"/>
                        <a:pt x="542" y="881"/>
                        <a:pt x="536" y="883"/>
                      </a:cubicBezTo>
                      <a:cubicBezTo>
                        <a:pt x="532" y="885"/>
                        <a:pt x="529" y="886"/>
                        <a:pt x="524" y="887"/>
                      </a:cubicBezTo>
                      <a:cubicBezTo>
                        <a:pt x="521" y="887"/>
                        <a:pt x="519" y="887"/>
                        <a:pt x="517" y="889"/>
                      </a:cubicBezTo>
                      <a:cubicBezTo>
                        <a:pt x="513" y="891"/>
                        <a:pt x="511" y="893"/>
                        <a:pt x="511" y="898"/>
                      </a:cubicBezTo>
                      <a:cubicBezTo>
                        <a:pt x="510" y="903"/>
                        <a:pt x="510" y="911"/>
                        <a:pt x="506" y="915"/>
                      </a:cubicBezTo>
                      <a:cubicBezTo>
                        <a:pt x="504" y="917"/>
                        <a:pt x="502" y="918"/>
                        <a:pt x="500" y="920"/>
                      </a:cubicBezTo>
                      <a:cubicBezTo>
                        <a:pt x="500" y="920"/>
                        <a:pt x="500" y="921"/>
                        <a:pt x="500" y="921"/>
                      </a:cubicBezTo>
                      <a:cubicBezTo>
                        <a:pt x="500" y="925"/>
                        <a:pt x="494" y="928"/>
                        <a:pt x="492" y="923"/>
                      </a:cubicBezTo>
                      <a:cubicBezTo>
                        <a:pt x="491" y="921"/>
                        <a:pt x="484" y="923"/>
                        <a:pt x="482" y="924"/>
                      </a:cubicBezTo>
                      <a:cubicBezTo>
                        <a:pt x="480" y="924"/>
                        <a:pt x="478" y="924"/>
                        <a:pt x="476" y="925"/>
                      </a:cubicBezTo>
                      <a:cubicBezTo>
                        <a:pt x="473" y="928"/>
                        <a:pt x="471" y="928"/>
                        <a:pt x="467" y="928"/>
                      </a:cubicBezTo>
                      <a:cubicBezTo>
                        <a:pt x="466" y="928"/>
                        <a:pt x="466" y="928"/>
                        <a:pt x="465" y="928"/>
                      </a:cubicBezTo>
                      <a:cubicBezTo>
                        <a:pt x="462" y="929"/>
                        <a:pt x="460" y="928"/>
                        <a:pt x="458" y="925"/>
                      </a:cubicBezTo>
                      <a:cubicBezTo>
                        <a:pt x="456" y="924"/>
                        <a:pt x="455" y="922"/>
                        <a:pt x="453" y="922"/>
                      </a:cubicBezTo>
                      <a:cubicBezTo>
                        <a:pt x="449" y="921"/>
                        <a:pt x="447" y="919"/>
                        <a:pt x="445" y="916"/>
                      </a:cubicBezTo>
                      <a:cubicBezTo>
                        <a:pt x="443" y="914"/>
                        <a:pt x="443" y="916"/>
                        <a:pt x="441" y="913"/>
                      </a:cubicBezTo>
                      <a:cubicBezTo>
                        <a:pt x="440" y="912"/>
                        <a:pt x="440" y="910"/>
                        <a:pt x="440" y="909"/>
                      </a:cubicBezTo>
                      <a:cubicBezTo>
                        <a:pt x="440" y="907"/>
                        <a:pt x="439" y="906"/>
                        <a:pt x="437" y="904"/>
                      </a:cubicBezTo>
                      <a:cubicBezTo>
                        <a:pt x="437" y="904"/>
                        <a:pt x="436" y="903"/>
                        <a:pt x="435" y="902"/>
                      </a:cubicBezTo>
                      <a:cubicBezTo>
                        <a:pt x="431" y="900"/>
                        <a:pt x="430" y="897"/>
                        <a:pt x="430" y="893"/>
                      </a:cubicBezTo>
                      <a:cubicBezTo>
                        <a:pt x="430" y="890"/>
                        <a:pt x="430" y="888"/>
                        <a:pt x="429" y="886"/>
                      </a:cubicBezTo>
                      <a:cubicBezTo>
                        <a:pt x="429" y="883"/>
                        <a:pt x="427" y="881"/>
                        <a:pt x="426" y="878"/>
                      </a:cubicBezTo>
                      <a:cubicBezTo>
                        <a:pt x="425" y="875"/>
                        <a:pt x="428" y="872"/>
                        <a:pt x="428" y="869"/>
                      </a:cubicBezTo>
                      <a:cubicBezTo>
                        <a:pt x="428" y="865"/>
                        <a:pt x="428" y="861"/>
                        <a:pt x="428" y="856"/>
                      </a:cubicBezTo>
                      <a:cubicBezTo>
                        <a:pt x="428" y="850"/>
                        <a:pt x="428" y="844"/>
                        <a:pt x="429" y="838"/>
                      </a:cubicBezTo>
                      <a:cubicBezTo>
                        <a:pt x="429" y="836"/>
                        <a:pt x="429" y="834"/>
                        <a:pt x="429" y="831"/>
                      </a:cubicBezTo>
                      <a:cubicBezTo>
                        <a:pt x="431" y="832"/>
                        <a:pt x="434" y="832"/>
                        <a:pt x="435" y="830"/>
                      </a:cubicBezTo>
                      <a:cubicBezTo>
                        <a:pt x="438" y="828"/>
                        <a:pt x="437" y="824"/>
                        <a:pt x="436" y="821"/>
                      </a:cubicBezTo>
                      <a:cubicBezTo>
                        <a:pt x="435" y="818"/>
                        <a:pt x="434" y="815"/>
                        <a:pt x="434" y="812"/>
                      </a:cubicBezTo>
                      <a:cubicBezTo>
                        <a:pt x="434" y="809"/>
                        <a:pt x="435" y="806"/>
                        <a:pt x="436" y="803"/>
                      </a:cubicBezTo>
                      <a:cubicBezTo>
                        <a:pt x="437" y="800"/>
                        <a:pt x="437" y="796"/>
                        <a:pt x="440" y="793"/>
                      </a:cubicBezTo>
                      <a:cubicBezTo>
                        <a:pt x="441" y="791"/>
                        <a:pt x="442" y="790"/>
                        <a:pt x="443" y="788"/>
                      </a:cubicBezTo>
                      <a:cubicBezTo>
                        <a:pt x="445" y="782"/>
                        <a:pt x="451" y="783"/>
                        <a:pt x="456" y="783"/>
                      </a:cubicBezTo>
                      <a:cubicBezTo>
                        <a:pt x="457" y="783"/>
                        <a:pt x="458" y="782"/>
                        <a:pt x="459" y="781"/>
                      </a:cubicBezTo>
                      <a:cubicBezTo>
                        <a:pt x="461" y="780"/>
                        <a:pt x="463" y="780"/>
                        <a:pt x="464" y="779"/>
                      </a:cubicBezTo>
                      <a:cubicBezTo>
                        <a:pt x="466" y="777"/>
                        <a:pt x="466" y="773"/>
                        <a:pt x="471" y="773"/>
                      </a:cubicBezTo>
                      <a:cubicBezTo>
                        <a:pt x="472" y="773"/>
                        <a:pt x="473" y="772"/>
                        <a:pt x="473" y="772"/>
                      </a:cubicBezTo>
                      <a:cubicBezTo>
                        <a:pt x="476" y="770"/>
                        <a:pt x="479" y="770"/>
                        <a:pt x="483" y="769"/>
                      </a:cubicBezTo>
                      <a:cubicBezTo>
                        <a:pt x="486" y="769"/>
                        <a:pt x="488" y="768"/>
                        <a:pt x="491" y="769"/>
                      </a:cubicBezTo>
                      <a:cubicBezTo>
                        <a:pt x="495" y="769"/>
                        <a:pt x="497" y="771"/>
                        <a:pt x="500" y="771"/>
                      </a:cubicBezTo>
                      <a:cubicBezTo>
                        <a:pt x="502" y="772"/>
                        <a:pt x="502" y="771"/>
                        <a:pt x="503" y="770"/>
                      </a:cubicBezTo>
                      <a:cubicBezTo>
                        <a:pt x="503" y="768"/>
                        <a:pt x="504" y="770"/>
                        <a:pt x="505" y="770"/>
                      </a:cubicBezTo>
                      <a:cubicBezTo>
                        <a:pt x="508" y="771"/>
                        <a:pt x="510" y="771"/>
                        <a:pt x="512" y="774"/>
                      </a:cubicBezTo>
                      <a:cubicBezTo>
                        <a:pt x="514" y="776"/>
                        <a:pt x="515" y="778"/>
                        <a:pt x="518" y="778"/>
                      </a:cubicBezTo>
                      <a:cubicBezTo>
                        <a:pt x="521" y="777"/>
                        <a:pt x="522" y="776"/>
                        <a:pt x="525" y="777"/>
                      </a:cubicBezTo>
                      <a:cubicBezTo>
                        <a:pt x="526" y="778"/>
                        <a:pt x="528" y="778"/>
                        <a:pt x="529" y="777"/>
                      </a:cubicBezTo>
                      <a:cubicBezTo>
                        <a:pt x="529" y="777"/>
                        <a:pt x="529" y="776"/>
                        <a:pt x="529" y="776"/>
                      </a:cubicBezTo>
                      <a:cubicBezTo>
                        <a:pt x="529" y="775"/>
                        <a:pt x="531" y="777"/>
                        <a:pt x="532" y="777"/>
                      </a:cubicBezTo>
                      <a:cubicBezTo>
                        <a:pt x="533" y="777"/>
                        <a:pt x="538" y="782"/>
                        <a:pt x="540" y="779"/>
                      </a:cubicBezTo>
                      <a:cubicBezTo>
                        <a:pt x="542" y="776"/>
                        <a:pt x="538" y="776"/>
                        <a:pt x="537" y="773"/>
                      </a:cubicBezTo>
                      <a:cubicBezTo>
                        <a:pt x="536" y="772"/>
                        <a:pt x="535" y="771"/>
                        <a:pt x="534" y="769"/>
                      </a:cubicBezTo>
                      <a:cubicBezTo>
                        <a:pt x="536" y="770"/>
                        <a:pt x="537" y="769"/>
                        <a:pt x="537" y="768"/>
                      </a:cubicBezTo>
                      <a:cubicBezTo>
                        <a:pt x="538" y="765"/>
                        <a:pt x="531" y="765"/>
                        <a:pt x="534" y="763"/>
                      </a:cubicBezTo>
                      <a:cubicBezTo>
                        <a:pt x="537" y="761"/>
                        <a:pt x="539" y="761"/>
                        <a:pt x="542" y="759"/>
                      </a:cubicBezTo>
                      <a:cubicBezTo>
                        <a:pt x="545" y="757"/>
                        <a:pt x="551" y="756"/>
                        <a:pt x="553" y="759"/>
                      </a:cubicBezTo>
                      <a:cubicBezTo>
                        <a:pt x="557" y="762"/>
                        <a:pt x="563" y="758"/>
                        <a:pt x="567" y="759"/>
                      </a:cubicBezTo>
                      <a:cubicBezTo>
                        <a:pt x="570" y="760"/>
                        <a:pt x="572" y="760"/>
                        <a:pt x="575" y="760"/>
                      </a:cubicBezTo>
                      <a:cubicBezTo>
                        <a:pt x="579" y="760"/>
                        <a:pt x="583" y="759"/>
                        <a:pt x="585" y="763"/>
                      </a:cubicBezTo>
                      <a:cubicBezTo>
                        <a:pt x="586" y="766"/>
                        <a:pt x="590" y="769"/>
                        <a:pt x="593" y="767"/>
                      </a:cubicBezTo>
                      <a:cubicBezTo>
                        <a:pt x="596" y="766"/>
                        <a:pt x="600" y="762"/>
                        <a:pt x="604" y="764"/>
                      </a:cubicBezTo>
                      <a:cubicBezTo>
                        <a:pt x="607" y="766"/>
                        <a:pt x="608" y="769"/>
                        <a:pt x="610" y="773"/>
                      </a:cubicBezTo>
                      <a:cubicBezTo>
                        <a:pt x="611" y="775"/>
                        <a:pt x="612" y="775"/>
                        <a:pt x="614" y="777"/>
                      </a:cubicBezTo>
                      <a:cubicBezTo>
                        <a:pt x="620" y="780"/>
                        <a:pt x="617" y="787"/>
                        <a:pt x="615" y="792"/>
                      </a:cubicBezTo>
                      <a:cubicBezTo>
                        <a:pt x="615" y="792"/>
                        <a:pt x="615" y="796"/>
                        <a:pt x="617" y="795"/>
                      </a:cubicBezTo>
                      <a:cubicBezTo>
                        <a:pt x="619" y="795"/>
                        <a:pt x="618" y="799"/>
                        <a:pt x="617" y="800"/>
                      </a:cubicBezTo>
                      <a:cubicBezTo>
                        <a:pt x="617" y="802"/>
                        <a:pt x="617" y="805"/>
                        <a:pt x="618" y="808"/>
                      </a:cubicBezTo>
                      <a:cubicBezTo>
                        <a:pt x="619" y="810"/>
                        <a:pt x="622" y="813"/>
                        <a:pt x="623" y="815"/>
                      </a:cubicBezTo>
                      <a:cubicBezTo>
                        <a:pt x="623" y="817"/>
                        <a:pt x="624" y="819"/>
                        <a:pt x="625" y="821"/>
                      </a:cubicBezTo>
                      <a:cubicBezTo>
                        <a:pt x="627" y="824"/>
                        <a:pt x="627" y="827"/>
                        <a:pt x="629" y="830"/>
                      </a:cubicBezTo>
                      <a:cubicBezTo>
                        <a:pt x="630" y="831"/>
                        <a:pt x="633" y="834"/>
                        <a:pt x="634" y="835"/>
                      </a:cubicBezTo>
                      <a:cubicBezTo>
                        <a:pt x="636" y="836"/>
                        <a:pt x="640" y="838"/>
                        <a:pt x="641" y="835"/>
                      </a:cubicBezTo>
                      <a:cubicBezTo>
                        <a:pt x="645" y="828"/>
                        <a:pt x="647" y="822"/>
                        <a:pt x="649" y="815"/>
                      </a:cubicBezTo>
                      <a:cubicBezTo>
                        <a:pt x="651" y="812"/>
                        <a:pt x="649" y="805"/>
                        <a:pt x="647" y="802"/>
                      </a:cubicBezTo>
                      <a:cubicBezTo>
                        <a:pt x="645" y="799"/>
                        <a:pt x="645" y="797"/>
                        <a:pt x="645" y="793"/>
                      </a:cubicBezTo>
                      <a:cubicBezTo>
                        <a:pt x="645" y="792"/>
                        <a:pt x="646" y="788"/>
                        <a:pt x="645" y="786"/>
                      </a:cubicBezTo>
                      <a:cubicBezTo>
                        <a:pt x="643" y="784"/>
                        <a:pt x="642" y="780"/>
                        <a:pt x="642" y="777"/>
                      </a:cubicBezTo>
                      <a:cubicBezTo>
                        <a:pt x="642" y="775"/>
                        <a:pt x="641" y="773"/>
                        <a:pt x="640" y="771"/>
                      </a:cubicBezTo>
                      <a:cubicBezTo>
                        <a:pt x="640" y="768"/>
                        <a:pt x="640" y="764"/>
                        <a:pt x="641" y="761"/>
                      </a:cubicBezTo>
                      <a:cubicBezTo>
                        <a:pt x="642" y="756"/>
                        <a:pt x="641" y="751"/>
                        <a:pt x="641" y="746"/>
                      </a:cubicBezTo>
                      <a:cubicBezTo>
                        <a:pt x="642" y="744"/>
                        <a:pt x="642" y="742"/>
                        <a:pt x="642" y="740"/>
                      </a:cubicBezTo>
                      <a:cubicBezTo>
                        <a:pt x="645" y="739"/>
                        <a:pt x="647" y="738"/>
                        <a:pt x="649" y="736"/>
                      </a:cubicBezTo>
                      <a:cubicBezTo>
                        <a:pt x="652" y="733"/>
                        <a:pt x="656" y="727"/>
                        <a:pt x="661" y="728"/>
                      </a:cubicBezTo>
                      <a:cubicBezTo>
                        <a:pt x="664" y="728"/>
                        <a:pt x="665" y="727"/>
                        <a:pt x="667" y="725"/>
                      </a:cubicBezTo>
                      <a:cubicBezTo>
                        <a:pt x="673" y="720"/>
                        <a:pt x="678" y="713"/>
                        <a:pt x="685" y="709"/>
                      </a:cubicBezTo>
                      <a:cubicBezTo>
                        <a:pt x="687" y="708"/>
                        <a:pt x="689" y="706"/>
                        <a:pt x="691" y="704"/>
                      </a:cubicBezTo>
                      <a:cubicBezTo>
                        <a:pt x="693" y="702"/>
                        <a:pt x="695" y="700"/>
                        <a:pt x="697" y="699"/>
                      </a:cubicBezTo>
                      <a:cubicBezTo>
                        <a:pt x="699" y="698"/>
                        <a:pt x="701" y="698"/>
                        <a:pt x="703" y="698"/>
                      </a:cubicBezTo>
                      <a:cubicBezTo>
                        <a:pt x="706" y="697"/>
                        <a:pt x="709" y="696"/>
                        <a:pt x="711" y="695"/>
                      </a:cubicBezTo>
                      <a:cubicBezTo>
                        <a:pt x="712" y="695"/>
                        <a:pt x="712" y="694"/>
                        <a:pt x="712" y="694"/>
                      </a:cubicBezTo>
                      <a:cubicBezTo>
                        <a:pt x="713" y="691"/>
                        <a:pt x="714" y="689"/>
                        <a:pt x="715" y="687"/>
                      </a:cubicBezTo>
                      <a:cubicBezTo>
                        <a:pt x="716" y="685"/>
                        <a:pt x="719" y="682"/>
                        <a:pt x="719" y="679"/>
                      </a:cubicBezTo>
                      <a:cubicBezTo>
                        <a:pt x="718" y="675"/>
                        <a:pt x="718" y="671"/>
                        <a:pt x="718" y="667"/>
                      </a:cubicBezTo>
                      <a:cubicBezTo>
                        <a:pt x="718" y="664"/>
                        <a:pt x="716" y="664"/>
                        <a:pt x="716" y="661"/>
                      </a:cubicBezTo>
                      <a:cubicBezTo>
                        <a:pt x="716" y="656"/>
                        <a:pt x="716" y="652"/>
                        <a:pt x="716" y="648"/>
                      </a:cubicBezTo>
                      <a:cubicBezTo>
                        <a:pt x="717" y="644"/>
                        <a:pt x="717" y="640"/>
                        <a:pt x="717" y="636"/>
                      </a:cubicBezTo>
                      <a:cubicBezTo>
                        <a:pt x="717" y="633"/>
                        <a:pt x="716" y="631"/>
                        <a:pt x="717" y="628"/>
                      </a:cubicBezTo>
                      <a:cubicBezTo>
                        <a:pt x="717" y="628"/>
                        <a:pt x="717" y="627"/>
                        <a:pt x="717" y="627"/>
                      </a:cubicBezTo>
                      <a:cubicBezTo>
                        <a:pt x="717" y="628"/>
                        <a:pt x="717" y="628"/>
                        <a:pt x="717" y="629"/>
                      </a:cubicBezTo>
                      <a:cubicBezTo>
                        <a:pt x="717" y="632"/>
                        <a:pt x="719" y="632"/>
                        <a:pt x="718" y="636"/>
                      </a:cubicBezTo>
                      <a:cubicBezTo>
                        <a:pt x="717" y="637"/>
                        <a:pt x="717" y="639"/>
                        <a:pt x="718" y="640"/>
                      </a:cubicBezTo>
                      <a:cubicBezTo>
                        <a:pt x="718" y="642"/>
                        <a:pt x="718" y="643"/>
                        <a:pt x="719" y="645"/>
                      </a:cubicBezTo>
                      <a:cubicBezTo>
                        <a:pt x="721" y="652"/>
                        <a:pt x="719" y="650"/>
                        <a:pt x="719" y="654"/>
                      </a:cubicBezTo>
                      <a:cubicBezTo>
                        <a:pt x="719" y="655"/>
                        <a:pt x="719" y="658"/>
                        <a:pt x="720" y="659"/>
                      </a:cubicBezTo>
                      <a:cubicBezTo>
                        <a:pt x="722" y="659"/>
                        <a:pt x="730" y="644"/>
                        <a:pt x="732" y="643"/>
                      </a:cubicBezTo>
                      <a:cubicBezTo>
                        <a:pt x="733" y="641"/>
                        <a:pt x="735" y="639"/>
                        <a:pt x="734" y="636"/>
                      </a:cubicBezTo>
                      <a:cubicBezTo>
                        <a:pt x="733" y="635"/>
                        <a:pt x="732" y="633"/>
                        <a:pt x="731" y="632"/>
                      </a:cubicBezTo>
                      <a:cubicBezTo>
                        <a:pt x="730" y="630"/>
                        <a:pt x="729" y="626"/>
                        <a:pt x="729" y="623"/>
                      </a:cubicBezTo>
                      <a:cubicBezTo>
                        <a:pt x="730" y="625"/>
                        <a:pt x="732" y="627"/>
                        <a:pt x="733" y="629"/>
                      </a:cubicBezTo>
                      <a:cubicBezTo>
                        <a:pt x="733" y="628"/>
                        <a:pt x="735" y="632"/>
                        <a:pt x="736" y="632"/>
                      </a:cubicBezTo>
                      <a:cubicBezTo>
                        <a:pt x="739" y="633"/>
                        <a:pt x="742" y="627"/>
                        <a:pt x="744" y="625"/>
                      </a:cubicBezTo>
                      <a:cubicBezTo>
                        <a:pt x="747" y="622"/>
                        <a:pt x="750" y="616"/>
                        <a:pt x="750" y="611"/>
                      </a:cubicBezTo>
                      <a:cubicBezTo>
                        <a:pt x="749" y="605"/>
                        <a:pt x="752" y="604"/>
                        <a:pt x="757" y="602"/>
                      </a:cubicBezTo>
                      <a:cubicBezTo>
                        <a:pt x="761" y="601"/>
                        <a:pt x="764" y="599"/>
                        <a:pt x="768" y="598"/>
                      </a:cubicBezTo>
                      <a:cubicBezTo>
                        <a:pt x="771" y="598"/>
                        <a:pt x="775" y="597"/>
                        <a:pt x="778" y="597"/>
                      </a:cubicBezTo>
                      <a:cubicBezTo>
                        <a:pt x="780" y="597"/>
                        <a:pt x="781" y="596"/>
                        <a:pt x="783" y="595"/>
                      </a:cubicBezTo>
                      <a:cubicBezTo>
                        <a:pt x="786" y="592"/>
                        <a:pt x="791" y="593"/>
                        <a:pt x="795" y="593"/>
                      </a:cubicBezTo>
                      <a:cubicBezTo>
                        <a:pt x="796" y="593"/>
                        <a:pt x="798" y="592"/>
                        <a:pt x="799" y="591"/>
                      </a:cubicBezTo>
                      <a:cubicBezTo>
                        <a:pt x="801" y="590"/>
                        <a:pt x="802" y="587"/>
                        <a:pt x="800" y="585"/>
                      </a:cubicBezTo>
                      <a:cubicBezTo>
                        <a:pt x="800" y="585"/>
                        <a:pt x="800" y="585"/>
                        <a:pt x="800" y="585"/>
                      </a:cubicBezTo>
                      <a:cubicBezTo>
                        <a:pt x="798" y="586"/>
                        <a:pt x="797" y="586"/>
                        <a:pt x="795" y="585"/>
                      </a:cubicBezTo>
                      <a:cubicBezTo>
                        <a:pt x="791" y="584"/>
                        <a:pt x="793" y="580"/>
                        <a:pt x="794" y="577"/>
                      </a:cubicBezTo>
                      <a:cubicBezTo>
                        <a:pt x="795" y="576"/>
                        <a:pt x="795" y="575"/>
                        <a:pt x="795" y="574"/>
                      </a:cubicBezTo>
                      <a:cubicBezTo>
                        <a:pt x="795" y="570"/>
                        <a:pt x="797" y="568"/>
                        <a:pt x="799" y="565"/>
                      </a:cubicBezTo>
                      <a:cubicBezTo>
                        <a:pt x="803" y="559"/>
                        <a:pt x="807" y="556"/>
                        <a:pt x="814" y="555"/>
                      </a:cubicBezTo>
                      <a:cubicBezTo>
                        <a:pt x="815" y="555"/>
                        <a:pt x="816" y="555"/>
                        <a:pt x="817" y="554"/>
                      </a:cubicBezTo>
                      <a:cubicBezTo>
                        <a:pt x="820" y="551"/>
                        <a:pt x="822" y="550"/>
                        <a:pt x="826" y="550"/>
                      </a:cubicBezTo>
                      <a:cubicBezTo>
                        <a:pt x="831" y="550"/>
                        <a:pt x="835" y="547"/>
                        <a:pt x="840" y="546"/>
                      </a:cubicBezTo>
                      <a:cubicBezTo>
                        <a:pt x="842" y="546"/>
                        <a:pt x="843" y="544"/>
                        <a:pt x="844" y="542"/>
                      </a:cubicBezTo>
                      <a:cubicBezTo>
                        <a:pt x="845" y="541"/>
                        <a:pt x="844" y="539"/>
                        <a:pt x="843" y="538"/>
                      </a:cubicBezTo>
                      <a:cubicBezTo>
                        <a:pt x="844" y="539"/>
                        <a:pt x="845" y="539"/>
                        <a:pt x="846" y="539"/>
                      </a:cubicBezTo>
                      <a:cubicBezTo>
                        <a:pt x="849" y="540"/>
                        <a:pt x="851" y="538"/>
                        <a:pt x="854" y="538"/>
                      </a:cubicBezTo>
                      <a:cubicBezTo>
                        <a:pt x="857" y="538"/>
                        <a:pt x="860" y="537"/>
                        <a:pt x="862" y="536"/>
                      </a:cubicBezTo>
                      <a:cubicBezTo>
                        <a:pt x="863" y="536"/>
                        <a:pt x="868" y="532"/>
                        <a:pt x="871" y="530"/>
                      </a:cubicBezTo>
                      <a:cubicBezTo>
                        <a:pt x="871" y="533"/>
                        <a:pt x="866" y="537"/>
                        <a:pt x="870" y="537"/>
                      </a:cubicBezTo>
                      <a:cubicBezTo>
                        <a:pt x="871" y="537"/>
                        <a:pt x="873" y="537"/>
                        <a:pt x="874" y="536"/>
                      </a:cubicBezTo>
                      <a:cubicBezTo>
                        <a:pt x="876" y="536"/>
                        <a:pt x="878" y="536"/>
                        <a:pt x="881" y="536"/>
                      </a:cubicBezTo>
                      <a:cubicBezTo>
                        <a:pt x="885" y="536"/>
                        <a:pt x="882" y="537"/>
                        <a:pt x="879" y="537"/>
                      </a:cubicBezTo>
                      <a:cubicBezTo>
                        <a:pt x="875" y="538"/>
                        <a:pt x="873" y="539"/>
                        <a:pt x="869" y="539"/>
                      </a:cubicBezTo>
                      <a:cubicBezTo>
                        <a:pt x="865" y="538"/>
                        <a:pt x="861" y="542"/>
                        <a:pt x="858" y="544"/>
                      </a:cubicBezTo>
                      <a:cubicBezTo>
                        <a:pt x="853" y="546"/>
                        <a:pt x="851" y="547"/>
                        <a:pt x="850" y="552"/>
                      </a:cubicBezTo>
                      <a:cubicBezTo>
                        <a:pt x="849" y="555"/>
                        <a:pt x="850" y="558"/>
                        <a:pt x="852" y="561"/>
                      </a:cubicBezTo>
                      <a:cubicBezTo>
                        <a:pt x="855" y="563"/>
                        <a:pt x="856" y="566"/>
                        <a:pt x="859" y="564"/>
                      </a:cubicBezTo>
                      <a:cubicBezTo>
                        <a:pt x="861" y="564"/>
                        <a:pt x="863" y="562"/>
                        <a:pt x="864" y="561"/>
                      </a:cubicBezTo>
                      <a:cubicBezTo>
                        <a:pt x="865" y="560"/>
                        <a:pt x="866" y="559"/>
                        <a:pt x="867" y="558"/>
                      </a:cubicBezTo>
                      <a:cubicBezTo>
                        <a:pt x="868" y="557"/>
                        <a:pt x="870" y="556"/>
                        <a:pt x="872" y="555"/>
                      </a:cubicBezTo>
                      <a:cubicBezTo>
                        <a:pt x="873" y="555"/>
                        <a:pt x="872" y="553"/>
                        <a:pt x="872" y="552"/>
                      </a:cubicBezTo>
                      <a:cubicBezTo>
                        <a:pt x="872" y="550"/>
                        <a:pt x="873" y="548"/>
                        <a:pt x="874" y="547"/>
                      </a:cubicBezTo>
                      <a:cubicBezTo>
                        <a:pt x="876" y="544"/>
                        <a:pt x="877" y="549"/>
                        <a:pt x="877" y="549"/>
                      </a:cubicBezTo>
                      <a:cubicBezTo>
                        <a:pt x="879" y="553"/>
                        <a:pt x="882" y="552"/>
                        <a:pt x="884" y="550"/>
                      </a:cubicBezTo>
                      <a:cubicBezTo>
                        <a:pt x="891" y="547"/>
                        <a:pt x="898" y="545"/>
                        <a:pt x="905" y="544"/>
                      </a:cubicBezTo>
                      <a:cubicBezTo>
                        <a:pt x="907" y="543"/>
                        <a:pt x="911" y="543"/>
                        <a:pt x="910" y="540"/>
                      </a:cubicBezTo>
                      <a:cubicBezTo>
                        <a:pt x="910" y="537"/>
                        <a:pt x="904" y="536"/>
                        <a:pt x="903" y="533"/>
                      </a:cubicBezTo>
                      <a:cubicBezTo>
                        <a:pt x="903" y="531"/>
                        <a:pt x="900" y="531"/>
                        <a:pt x="898" y="533"/>
                      </a:cubicBezTo>
                      <a:cubicBezTo>
                        <a:pt x="896" y="534"/>
                        <a:pt x="882" y="531"/>
                        <a:pt x="883" y="528"/>
                      </a:cubicBezTo>
                      <a:cubicBezTo>
                        <a:pt x="883" y="528"/>
                        <a:pt x="883" y="528"/>
                        <a:pt x="883" y="528"/>
                      </a:cubicBezTo>
                      <a:cubicBezTo>
                        <a:pt x="882" y="527"/>
                        <a:pt x="882" y="527"/>
                        <a:pt x="881" y="526"/>
                      </a:cubicBezTo>
                      <a:cubicBezTo>
                        <a:pt x="876" y="525"/>
                        <a:pt x="876" y="522"/>
                        <a:pt x="874" y="519"/>
                      </a:cubicBezTo>
                      <a:cubicBezTo>
                        <a:pt x="874" y="519"/>
                        <a:pt x="870" y="509"/>
                        <a:pt x="871" y="508"/>
                      </a:cubicBezTo>
                      <a:cubicBezTo>
                        <a:pt x="873" y="507"/>
                        <a:pt x="875" y="503"/>
                        <a:pt x="875" y="502"/>
                      </a:cubicBezTo>
                      <a:cubicBezTo>
                        <a:pt x="876" y="500"/>
                        <a:pt x="874" y="498"/>
                        <a:pt x="872" y="498"/>
                      </a:cubicBezTo>
                      <a:cubicBezTo>
                        <a:pt x="871" y="498"/>
                        <a:pt x="870" y="499"/>
                        <a:pt x="869" y="499"/>
                      </a:cubicBezTo>
                      <a:cubicBezTo>
                        <a:pt x="866" y="501"/>
                        <a:pt x="865" y="499"/>
                        <a:pt x="863" y="498"/>
                      </a:cubicBezTo>
                      <a:cubicBezTo>
                        <a:pt x="862" y="497"/>
                        <a:pt x="860" y="497"/>
                        <a:pt x="859" y="497"/>
                      </a:cubicBezTo>
                      <a:cubicBezTo>
                        <a:pt x="856" y="497"/>
                        <a:pt x="853" y="497"/>
                        <a:pt x="851" y="497"/>
                      </a:cubicBezTo>
                      <a:cubicBezTo>
                        <a:pt x="854" y="497"/>
                        <a:pt x="856" y="494"/>
                        <a:pt x="861" y="495"/>
                      </a:cubicBezTo>
                      <a:cubicBezTo>
                        <a:pt x="863" y="496"/>
                        <a:pt x="866" y="497"/>
                        <a:pt x="869" y="497"/>
                      </a:cubicBezTo>
                      <a:cubicBezTo>
                        <a:pt x="873" y="497"/>
                        <a:pt x="878" y="494"/>
                        <a:pt x="881" y="491"/>
                      </a:cubicBezTo>
                      <a:cubicBezTo>
                        <a:pt x="885" y="486"/>
                        <a:pt x="877" y="479"/>
                        <a:pt x="873" y="478"/>
                      </a:cubicBezTo>
                      <a:cubicBezTo>
                        <a:pt x="866" y="478"/>
                        <a:pt x="861" y="477"/>
                        <a:pt x="855" y="479"/>
                      </a:cubicBezTo>
                      <a:cubicBezTo>
                        <a:pt x="849" y="480"/>
                        <a:pt x="843" y="480"/>
                        <a:pt x="838" y="482"/>
                      </a:cubicBezTo>
                      <a:cubicBezTo>
                        <a:pt x="833" y="485"/>
                        <a:pt x="828" y="488"/>
                        <a:pt x="823" y="492"/>
                      </a:cubicBezTo>
                      <a:cubicBezTo>
                        <a:pt x="822" y="493"/>
                        <a:pt x="820" y="495"/>
                        <a:pt x="819" y="497"/>
                      </a:cubicBezTo>
                      <a:cubicBezTo>
                        <a:pt x="818" y="499"/>
                        <a:pt x="815" y="498"/>
                        <a:pt x="814" y="500"/>
                      </a:cubicBezTo>
                      <a:cubicBezTo>
                        <a:pt x="811" y="504"/>
                        <a:pt x="810" y="505"/>
                        <a:pt x="806" y="507"/>
                      </a:cubicBezTo>
                      <a:cubicBezTo>
                        <a:pt x="805" y="507"/>
                        <a:pt x="804" y="507"/>
                        <a:pt x="803" y="508"/>
                      </a:cubicBezTo>
                      <a:cubicBezTo>
                        <a:pt x="804" y="506"/>
                        <a:pt x="806" y="505"/>
                        <a:pt x="808" y="504"/>
                      </a:cubicBezTo>
                      <a:cubicBezTo>
                        <a:pt x="812" y="501"/>
                        <a:pt x="815" y="497"/>
                        <a:pt x="818" y="493"/>
                      </a:cubicBezTo>
                      <a:cubicBezTo>
                        <a:pt x="820" y="492"/>
                        <a:pt x="822" y="491"/>
                        <a:pt x="825" y="489"/>
                      </a:cubicBezTo>
                      <a:cubicBezTo>
                        <a:pt x="825" y="489"/>
                        <a:pt x="826" y="487"/>
                        <a:pt x="826" y="486"/>
                      </a:cubicBezTo>
                      <a:cubicBezTo>
                        <a:pt x="830" y="481"/>
                        <a:pt x="834" y="478"/>
                        <a:pt x="840" y="477"/>
                      </a:cubicBezTo>
                      <a:cubicBezTo>
                        <a:pt x="844" y="475"/>
                        <a:pt x="849" y="475"/>
                        <a:pt x="853" y="473"/>
                      </a:cubicBezTo>
                      <a:cubicBezTo>
                        <a:pt x="855" y="471"/>
                        <a:pt x="855" y="466"/>
                        <a:pt x="856" y="464"/>
                      </a:cubicBezTo>
                      <a:cubicBezTo>
                        <a:pt x="858" y="461"/>
                        <a:pt x="862" y="462"/>
                        <a:pt x="863" y="459"/>
                      </a:cubicBezTo>
                      <a:cubicBezTo>
                        <a:pt x="864" y="456"/>
                        <a:pt x="875" y="460"/>
                        <a:pt x="877" y="460"/>
                      </a:cubicBezTo>
                      <a:cubicBezTo>
                        <a:pt x="879" y="460"/>
                        <a:pt x="881" y="461"/>
                        <a:pt x="882" y="462"/>
                      </a:cubicBezTo>
                      <a:cubicBezTo>
                        <a:pt x="884" y="463"/>
                        <a:pt x="887" y="462"/>
                        <a:pt x="888" y="462"/>
                      </a:cubicBezTo>
                      <a:cubicBezTo>
                        <a:pt x="897" y="462"/>
                        <a:pt x="906" y="466"/>
                        <a:pt x="914" y="466"/>
                      </a:cubicBezTo>
                      <a:cubicBezTo>
                        <a:pt x="919" y="467"/>
                        <a:pt x="923" y="464"/>
                        <a:pt x="927" y="466"/>
                      </a:cubicBezTo>
                      <a:cubicBezTo>
                        <a:pt x="930" y="467"/>
                        <a:pt x="932" y="468"/>
                        <a:pt x="934" y="467"/>
                      </a:cubicBezTo>
                      <a:cubicBezTo>
                        <a:pt x="936" y="466"/>
                        <a:pt x="937" y="464"/>
                        <a:pt x="940" y="464"/>
                      </a:cubicBezTo>
                      <a:cubicBezTo>
                        <a:pt x="941" y="463"/>
                        <a:pt x="942" y="463"/>
                        <a:pt x="943" y="462"/>
                      </a:cubicBezTo>
                      <a:cubicBezTo>
                        <a:pt x="945" y="461"/>
                        <a:pt x="945" y="458"/>
                        <a:pt x="946" y="455"/>
                      </a:cubicBezTo>
                      <a:cubicBezTo>
                        <a:pt x="947" y="455"/>
                        <a:pt x="948" y="454"/>
                        <a:pt x="949" y="454"/>
                      </a:cubicBezTo>
                      <a:cubicBezTo>
                        <a:pt x="953" y="453"/>
                        <a:pt x="957" y="453"/>
                        <a:pt x="960" y="453"/>
                      </a:cubicBezTo>
                      <a:cubicBezTo>
                        <a:pt x="965" y="453"/>
                        <a:pt x="969" y="452"/>
                        <a:pt x="974" y="448"/>
                      </a:cubicBezTo>
                      <a:cubicBezTo>
                        <a:pt x="977" y="446"/>
                        <a:pt x="981" y="445"/>
                        <a:pt x="982" y="441"/>
                      </a:cubicBezTo>
                      <a:cubicBezTo>
                        <a:pt x="983" y="438"/>
                        <a:pt x="979" y="437"/>
                        <a:pt x="980" y="434"/>
                      </a:cubicBezTo>
                      <a:cubicBezTo>
                        <a:pt x="980" y="432"/>
                        <a:pt x="980" y="430"/>
                        <a:pt x="982" y="428"/>
                      </a:cubicBezTo>
                      <a:cubicBezTo>
                        <a:pt x="982" y="428"/>
                        <a:pt x="982" y="427"/>
                        <a:pt x="982" y="427"/>
                      </a:cubicBezTo>
                      <a:cubicBezTo>
                        <a:pt x="982" y="426"/>
                        <a:pt x="980" y="424"/>
                        <a:pt x="979" y="423"/>
                      </a:cubicBezTo>
                      <a:cubicBezTo>
                        <a:pt x="978" y="422"/>
                        <a:pt x="977" y="421"/>
                        <a:pt x="975" y="419"/>
                      </a:cubicBezTo>
                      <a:cubicBezTo>
                        <a:pt x="972" y="417"/>
                        <a:pt x="973" y="416"/>
                        <a:pt x="969" y="419"/>
                      </a:cubicBezTo>
                      <a:cubicBezTo>
                        <a:pt x="968" y="420"/>
                        <a:pt x="962" y="421"/>
                        <a:pt x="966" y="418"/>
                      </a:cubicBezTo>
                      <a:cubicBezTo>
                        <a:pt x="967" y="418"/>
                        <a:pt x="968" y="417"/>
                        <a:pt x="967" y="417"/>
                      </a:cubicBezTo>
                      <a:cubicBezTo>
                        <a:pt x="967" y="414"/>
                        <a:pt x="971" y="413"/>
                        <a:pt x="968" y="410"/>
                      </a:cubicBezTo>
                      <a:cubicBezTo>
                        <a:pt x="966" y="408"/>
                        <a:pt x="963" y="408"/>
                        <a:pt x="960" y="408"/>
                      </a:cubicBezTo>
                      <a:cubicBezTo>
                        <a:pt x="956" y="408"/>
                        <a:pt x="951" y="411"/>
                        <a:pt x="948" y="413"/>
                      </a:cubicBezTo>
                      <a:cubicBezTo>
                        <a:pt x="946" y="416"/>
                        <a:pt x="944" y="418"/>
                        <a:pt x="941" y="420"/>
                      </a:cubicBezTo>
                      <a:cubicBezTo>
                        <a:pt x="942" y="419"/>
                        <a:pt x="934" y="424"/>
                        <a:pt x="935" y="421"/>
                      </a:cubicBezTo>
                      <a:cubicBezTo>
                        <a:pt x="936" y="420"/>
                        <a:pt x="937" y="419"/>
                        <a:pt x="937" y="418"/>
                      </a:cubicBezTo>
                      <a:cubicBezTo>
                        <a:pt x="939" y="415"/>
                        <a:pt x="941" y="413"/>
                        <a:pt x="944" y="413"/>
                      </a:cubicBezTo>
                      <a:cubicBezTo>
                        <a:pt x="945" y="413"/>
                        <a:pt x="946" y="413"/>
                        <a:pt x="946" y="412"/>
                      </a:cubicBezTo>
                      <a:cubicBezTo>
                        <a:pt x="947" y="411"/>
                        <a:pt x="947" y="410"/>
                        <a:pt x="946" y="410"/>
                      </a:cubicBezTo>
                      <a:cubicBezTo>
                        <a:pt x="944" y="409"/>
                        <a:pt x="945" y="409"/>
                        <a:pt x="946" y="409"/>
                      </a:cubicBezTo>
                      <a:cubicBezTo>
                        <a:pt x="948" y="409"/>
                        <a:pt x="951" y="408"/>
                        <a:pt x="953" y="407"/>
                      </a:cubicBezTo>
                      <a:cubicBezTo>
                        <a:pt x="958" y="405"/>
                        <a:pt x="964" y="407"/>
                        <a:pt x="968" y="405"/>
                      </a:cubicBezTo>
                      <a:cubicBezTo>
                        <a:pt x="968" y="405"/>
                        <a:pt x="969" y="405"/>
                        <a:pt x="968" y="404"/>
                      </a:cubicBezTo>
                      <a:cubicBezTo>
                        <a:pt x="967" y="402"/>
                        <a:pt x="965" y="401"/>
                        <a:pt x="963" y="400"/>
                      </a:cubicBezTo>
                      <a:cubicBezTo>
                        <a:pt x="961" y="398"/>
                        <a:pt x="958" y="399"/>
                        <a:pt x="955" y="398"/>
                      </a:cubicBezTo>
                      <a:cubicBezTo>
                        <a:pt x="954" y="397"/>
                        <a:pt x="952" y="395"/>
                        <a:pt x="951" y="395"/>
                      </a:cubicBezTo>
                      <a:cubicBezTo>
                        <a:pt x="949" y="395"/>
                        <a:pt x="950" y="395"/>
                        <a:pt x="950" y="394"/>
                      </a:cubicBezTo>
                      <a:cubicBezTo>
                        <a:pt x="950" y="394"/>
                        <a:pt x="950" y="393"/>
                        <a:pt x="950" y="393"/>
                      </a:cubicBezTo>
                      <a:cubicBezTo>
                        <a:pt x="948" y="392"/>
                        <a:pt x="947" y="390"/>
                        <a:pt x="945" y="388"/>
                      </a:cubicBezTo>
                      <a:cubicBezTo>
                        <a:pt x="945" y="387"/>
                        <a:pt x="944" y="386"/>
                        <a:pt x="942" y="386"/>
                      </a:cubicBezTo>
                      <a:cubicBezTo>
                        <a:pt x="939" y="386"/>
                        <a:pt x="941" y="382"/>
                        <a:pt x="940" y="380"/>
                      </a:cubicBezTo>
                      <a:cubicBezTo>
                        <a:pt x="938" y="379"/>
                        <a:pt x="936" y="379"/>
                        <a:pt x="935" y="378"/>
                      </a:cubicBezTo>
                      <a:cubicBezTo>
                        <a:pt x="932" y="378"/>
                        <a:pt x="933" y="375"/>
                        <a:pt x="931" y="374"/>
                      </a:cubicBezTo>
                      <a:cubicBezTo>
                        <a:pt x="932" y="374"/>
                        <a:pt x="930" y="373"/>
                        <a:pt x="930" y="373"/>
                      </a:cubicBezTo>
                      <a:cubicBezTo>
                        <a:pt x="929" y="373"/>
                        <a:pt x="925" y="374"/>
                        <a:pt x="926" y="372"/>
                      </a:cubicBezTo>
                      <a:cubicBezTo>
                        <a:pt x="927" y="370"/>
                        <a:pt x="926" y="368"/>
                        <a:pt x="925" y="366"/>
                      </a:cubicBezTo>
                      <a:cubicBezTo>
                        <a:pt x="926" y="366"/>
                        <a:pt x="927" y="366"/>
                        <a:pt x="928" y="365"/>
                      </a:cubicBezTo>
                      <a:cubicBezTo>
                        <a:pt x="931" y="364"/>
                        <a:pt x="933" y="361"/>
                        <a:pt x="931" y="358"/>
                      </a:cubicBezTo>
                      <a:cubicBezTo>
                        <a:pt x="930" y="355"/>
                        <a:pt x="927" y="354"/>
                        <a:pt x="929" y="350"/>
                      </a:cubicBezTo>
                      <a:cubicBezTo>
                        <a:pt x="929" y="349"/>
                        <a:pt x="929" y="348"/>
                        <a:pt x="929" y="347"/>
                      </a:cubicBezTo>
                      <a:cubicBezTo>
                        <a:pt x="928" y="345"/>
                        <a:pt x="927" y="343"/>
                        <a:pt x="926" y="341"/>
                      </a:cubicBezTo>
                      <a:cubicBezTo>
                        <a:pt x="925" y="340"/>
                        <a:pt x="922" y="335"/>
                        <a:pt x="922" y="333"/>
                      </a:cubicBezTo>
                      <a:cubicBezTo>
                        <a:pt x="922" y="332"/>
                        <a:pt x="921" y="330"/>
                        <a:pt x="921" y="328"/>
                      </a:cubicBezTo>
                      <a:cubicBezTo>
                        <a:pt x="920" y="327"/>
                        <a:pt x="919" y="323"/>
                        <a:pt x="918" y="322"/>
                      </a:cubicBezTo>
                      <a:cubicBezTo>
                        <a:pt x="915" y="318"/>
                        <a:pt x="912" y="315"/>
                        <a:pt x="913" y="309"/>
                      </a:cubicBezTo>
                      <a:cubicBezTo>
                        <a:pt x="914" y="306"/>
                        <a:pt x="914" y="303"/>
                        <a:pt x="913" y="299"/>
                      </a:cubicBezTo>
                      <a:cubicBezTo>
                        <a:pt x="913" y="298"/>
                        <a:pt x="913" y="295"/>
                        <a:pt x="911" y="296"/>
                      </a:cubicBezTo>
                      <a:cubicBezTo>
                        <a:pt x="909" y="297"/>
                        <a:pt x="908" y="299"/>
                        <a:pt x="907" y="301"/>
                      </a:cubicBezTo>
                      <a:cubicBezTo>
                        <a:pt x="905" y="304"/>
                        <a:pt x="903" y="306"/>
                        <a:pt x="901" y="309"/>
                      </a:cubicBezTo>
                      <a:cubicBezTo>
                        <a:pt x="899" y="311"/>
                        <a:pt x="899" y="313"/>
                        <a:pt x="896" y="315"/>
                      </a:cubicBezTo>
                      <a:cubicBezTo>
                        <a:pt x="895" y="317"/>
                        <a:pt x="894" y="317"/>
                        <a:pt x="894" y="319"/>
                      </a:cubicBezTo>
                      <a:cubicBezTo>
                        <a:pt x="895" y="324"/>
                        <a:pt x="890" y="324"/>
                        <a:pt x="887" y="325"/>
                      </a:cubicBezTo>
                      <a:cubicBezTo>
                        <a:pt x="885" y="326"/>
                        <a:pt x="882" y="328"/>
                        <a:pt x="880" y="329"/>
                      </a:cubicBezTo>
                      <a:cubicBezTo>
                        <a:pt x="877" y="330"/>
                        <a:pt x="875" y="332"/>
                        <a:pt x="872" y="329"/>
                      </a:cubicBezTo>
                      <a:cubicBezTo>
                        <a:pt x="871" y="328"/>
                        <a:pt x="871" y="328"/>
                        <a:pt x="870" y="328"/>
                      </a:cubicBezTo>
                      <a:cubicBezTo>
                        <a:pt x="868" y="327"/>
                        <a:pt x="868" y="325"/>
                        <a:pt x="867" y="323"/>
                      </a:cubicBezTo>
                      <a:cubicBezTo>
                        <a:pt x="867" y="322"/>
                        <a:pt x="865" y="321"/>
                        <a:pt x="864" y="320"/>
                      </a:cubicBezTo>
                      <a:cubicBezTo>
                        <a:pt x="863" y="320"/>
                        <a:pt x="861" y="320"/>
                        <a:pt x="861" y="320"/>
                      </a:cubicBezTo>
                      <a:cubicBezTo>
                        <a:pt x="859" y="320"/>
                        <a:pt x="861" y="317"/>
                        <a:pt x="861" y="316"/>
                      </a:cubicBezTo>
                      <a:cubicBezTo>
                        <a:pt x="861" y="315"/>
                        <a:pt x="861" y="314"/>
                        <a:pt x="859" y="313"/>
                      </a:cubicBezTo>
                      <a:cubicBezTo>
                        <a:pt x="858" y="311"/>
                        <a:pt x="859" y="309"/>
                        <a:pt x="859" y="307"/>
                      </a:cubicBezTo>
                      <a:cubicBezTo>
                        <a:pt x="859" y="304"/>
                        <a:pt x="857" y="301"/>
                        <a:pt x="860" y="298"/>
                      </a:cubicBezTo>
                      <a:cubicBezTo>
                        <a:pt x="862" y="295"/>
                        <a:pt x="861" y="292"/>
                        <a:pt x="864" y="289"/>
                      </a:cubicBezTo>
                      <a:cubicBezTo>
                        <a:pt x="865" y="288"/>
                        <a:pt x="865" y="284"/>
                        <a:pt x="864" y="283"/>
                      </a:cubicBezTo>
                      <a:cubicBezTo>
                        <a:pt x="863" y="283"/>
                        <a:pt x="862" y="283"/>
                        <a:pt x="861" y="284"/>
                      </a:cubicBezTo>
                      <a:cubicBezTo>
                        <a:pt x="859" y="286"/>
                        <a:pt x="860" y="284"/>
                        <a:pt x="860" y="282"/>
                      </a:cubicBezTo>
                      <a:cubicBezTo>
                        <a:pt x="859" y="282"/>
                        <a:pt x="858" y="281"/>
                        <a:pt x="858" y="281"/>
                      </a:cubicBezTo>
                      <a:cubicBezTo>
                        <a:pt x="855" y="279"/>
                        <a:pt x="853" y="279"/>
                        <a:pt x="849" y="279"/>
                      </a:cubicBezTo>
                      <a:cubicBezTo>
                        <a:pt x="847" y="278"/>
                        <a:pt x="843" y="277"/>
                        <a:pt x="847" y="274"/>
                      </a:cubicBezTo>
                      <a:cubicBezTo>
                        <a:pt x="848" y="274"/>
                        <a:pt x="848" y="273"/>
                        <a:pt x="847" y="273"/>
                      </a:cubicBezTo>
                      <a:cubicBezTo>
                        <a:pt x="847" y="271"/>
                        <a:pt x="846" y="271"/>
                        <a:pt x="845" y="270"/>
                      </a:cubicBezTo>
                      <a:cubicBezTo>
                        <a:pt x="844" y="269"/>
                        <a:pt x="842" y="269"/>
                        <a:pt x="841" y="268"/>
                      </a:cubicBezTo>
                      <a:cubicBezTo>
                        <a:pt x="838" y="267"/>
                        <a:pt x="839" y="265"/>
                        <a:pt x="838" y="263"/>
                      </a:cubicBezTo>
                      <a:cubicBezTo>
                        <a:pt x="837" y="261"/>
                        <a:pt x="834" y="258"/>
                        <a:pt x="833" y="256"/>
                      </a:cubicBezTo>
                      <a:cubicBezTo>
                        <a:pt x="831" y="255"/>
                        <a:pt x="829" y="255"/>
                        <a:pt x="827" y="255"/>
                      </a:cubicBezTo>
                      <a:cubicBezTo>
                        <a:pt x="823" y="255"/>
                        <a:pt x="820" y="256"/>
                        <a:pt x="817" y="254"/>
                      </a:cubicBezTo>
                      <a:cubicBezTo>
                        <a:pt x="814" y="252"/>
                        <a:pt x="811" y="252"/>
                        <a:pt x="808" y="251"/>
                      </a:cubicBezTo>
                      <a:cubicBezTo>
                        <a:pt x="802" y="248"/>
                        <a:pt x="796" y="247"/>
                        <a:pt x="790" y="249"/>
                      </a:cubicBezTo>
                      <a:cubicBezTo>
                        <a:pt x="786" y="250"/>
                        <a:pt x="783" y="253"/>
                        <a:pt x="783" y="257"/>
                      </a:cubicBezTo>
                      <a:cubicBezTo>
                        <a:pt x="783" y="259"/>
                        <a:pt x="784" y="261"/>
                        <a:pt x="785" y="262"/>
                      </a:cubicBezTo>
                      <a:cubicBezTo>
                        <a:pt x="785" y="262"/>
                        <a:pt x="785" y="262"/>
                        <a:pt x="785" y="262"/>
                      </a:cubicBezTo>
                      <a:cubicBezTo>
                        <a:pt x="785" y="262"/>
                        <a:pt x="785" y="262"/>
                        <a:pt x="785" y="262"/>
                      </a:cubicBezTo>
                      <a:cubicBezTo>
                        <a:pt x="786" y="263"/>
                        <a:pt x="787" y="264"/>
                        <a:pt x="788" y="264"/>
                      </a:cubicBezTo>
                      <a:cubicBezTo>
                        <a:pt x="785" y="267"/>
                        <a:pt x="784" y="269"/>
                        <a:pt x="780" y="270"/>
                      </a:cubicBezTo>
                      <a:cubicBezTo>
                        <a:pt x="779" y="271"/>
                        <a:pt x="777" y="273"/>
                        <a:pt x="779" y="274"/>
                      </a:cubicBezTo>
                      <a:cubicBezTo>
                        <a:pt x="781" y="276"/>
                        <a:pt x="782" y="277"/>
                        <a:pt x="782" y="280"/>
                      </a:cubicBezTo>
                      <a:cubicBezTo>
                        <a:pt x="781" y="284"/>
                        <a:pt x="782" y="289"/>
                        <a:pt x="779" y="293"/>
                      </a:cubicBezTo>
                      <a:cubicBezTo>
                        <a:pt x="779" y="293"/>
                        <a:pt x="774" y="295"/>
                        <a:pt x="774" y="296"/>
                      </a:cubicBezTo>
                      <a:cubicBezTo>
                        <a:pt x="774" y="296"/>
                        <a:pt x="773" y="297"/>
                        <a:pt x="773" y="297"/>
                      </a:cubicBezTo>
                      <a:cubicBezTo>
                        <a:pt x="773" y="301"/>
                        <a:pt x="770" y="302"/>
                        <a:pt x="767" y="304"/>
                      </a:cubicBezTo>
                      <a:cubicBezTo>
                        <a:pt x="766" y="305"/>
                        <a:pt x="761" y="308"/>
                        <a:pt x="762" y="310"/>
                      </a:cubicBezTo>
                      <a:cubicBezTo>
                        <a:pt x="766" y="316"/>
                        <a:pt x="771" y="321"/>
                        <a:pt x="772" y="328"/>
                      </a:cubicBezTo>
                      <a:cubicBezTo>
                        <a:pt x="772" y="331"/>
                        <a:pt x="773" y="335"/>
                        <a:pt x="773" y="338"/>
                      </a:cubicBezTo>
                      <a:cubicBezTo>
                        <a:pt x="773" y="341"/>
                        <a:pt x="774" y="344"/>
                        <a:pt x="772" y="348"/>
                      </a:cubicBezTo>
                      <a:cubicBezTo>
                        <a:pt x="772" y="348"/>
                        <a:pt x="772" y="350"/>
                        <a:pt x="771" y="350"/>
                      </a:cubicBezTo>
                      <a:cubicBezTo>
                        <a:pt x="771" y="353"/>
                        <a:pt x="769" y="355"/>
                        <a:pt x="767" y="357"/>
                      </a:cubicBezTo>
                      <a:cubicBezTo>
                        <a:pt x="764" y="360"/>
                        <a:pt x="759" y="364"/>
                        <a:pt x="754" y="366"/>
                      </a:cubicBezTo>
                      <a:cubicBezTo>
                        <a:pt x="747" y="368"/>
                        <a:pt x="740" y="369"/>
                        <a:pt x="733" y="371"/>
                      </a:cubicBezTo>
                      <a:cubicBezTo>
                        <a:pt x="729" y="372"/>
                        <a:pt x="730" y="378"/>
                        <a:pt x="732" y="381"/>
                      </a:cubicBezTo>
                      <a:cubicBezTo>
                        <a:pt x="733" y="385"/>
                        <a:pt x="733" y="388"/>
                        <a:pt x="732" y="392"/>
                      </a:cubicBezTo>
                      <a:cubicBezTo>
                        <a:pt x="731" y="395"/>
                        <a:pt x="731" y="397"/>
                        <a:pt x="731" y="400"/>
                      </a:cubicBezTo>
                      <a:cubicBezTo>
                        <a:pt x="731" y="401"/>
                        <a:pt x="731" y="403"/>
                        <a:pt x="731" y="404"/>
                      </a:cubicBezTo>
                      <a:cubicBezTo>
                        <a:pt x="732" y="408"/>
                        <a:pt x="730" y="407"/>
                        <a:pt x="730" y="409"/>
                      </a:cubicBezTo>
                      <a:cubicBezTo>
                        <a:pt x="729" y="411"/>
                        <a:pt x="730" y="412"/>
                        <a:pt x="731" y="414"/>
                      </a:cubicBezTo>
                      <a:cubicBezTo>
                        <a:pt x="734" y="420"/>
                        <a:pt x="728" y="419"/>
                        <a:pt x="727" y="423"/>
                      </a:cubicBezTo>
                      <a:cubicBezTo>
                        <a:pt x="727" y="425"/>
                        <a:pt x="727" y="426"/>
                        <a:pt x="725" y="426"/>
                      </a:cubicBezTo>
                      <a:cubicBezTo>
                        <a:pt x="720" y="424"/>
                        <a:pt x="722" y="433"/>
                        <a:pt x="716" y="430"/>
                      </a:cubicBezTo>
                      <a:cubicBezTo>
                        <a:pt x="715" y="430"/>
                        <a:pt x="711" y="428"/>
                        <a:pt x="711" y="427"/>
                      </a:cubicBezTo>
                      <a:cubicBezTo>
                        <a:pt x="710" y="425"/>
                        <a:pt x="711" y="423"/>
                        <a:pt x="711" y="421"/>
                      </a:cubicBezTo>
                      <a:cubicBezTo>
                        <a:pt x="710" y="419"/>
                        <a:pt x="710" y="419"/>
                        <a:pt x="708" y="418"/>
                      </a:cubicBezTo>
                      <a:cubicBezTo>
                        <a:pt x="707" y="418"/>
                        <a:pt x="707" y="418"/>
                        <a:pt x="706" y="417"/>
                      </a:cubicBezTo>
                      <a:cubicBezTo>
                        <a:pt x="702" y="417"/>
                        <a:pt x="702" y="413"/>
                        <a:pt x="701" y="410"/>
                      </a:cubicBezTo>
                      <a:cubicBezTo>
                        <a:pt x="701" y="408"/>
                        <a:pt x="698" y="405"/>
                        <a:pt x="697" y="404"/>
                      </a:cubicBezTo>
                      <a:cubicBezTo>
                        <a:pt x="696" y="403"/>
                        <a:pt x="695" y="402"/>
                        <a:pt x="695" y="402"/>
                      </a:cubicBezTo>
                      <a:cubicBezTo>
                        <a:pt x="696" y="398"/>
                        <a:pt x="699" y="395"/>
                        <a:pt x="701" y="392"/>
                      </a:cubicBezTo>
                      <a:cubicBezTo>
                        <a:pt x="702" y="390"/>
                        <a:pt x="702" y="388"/>
                        <a:pt x="702" y="386"/>
                      </a:cubicBezTo>
                      <a:cubicBezTo>
                        <a:pt x="701" y="382"/>
                        <a:pt x="701" y="380"/>
                        <a:pt x="702" y="377"/>
                      </a:cubicBezTo>
                      <a:cubicBezTo>
                        <a:pt x="702" y="374"/>
                        <a:pt x="704" y="373"/>
                        <a:pt x="706" y="371"/>
                      </a:cubicBezTo>
                      <a:cubicBezTo>
                        <a:pt x="708" y="367"/>
                        <a:pt x="709" y="364"/>
                        <a:pt x="703" y="363"/>
                      </a:cubicBezTo>
                      <a:cubicBezTo>
                        <a:pt x="699" y="362"/>
                        <a:pt x="695" y="362"/>
                        <a:pt x="690" y="361"/>
                      </a:cubicBezTo>
                      <a:cubicBezTo>
                        <a:pt x="686" y="359"/>
                        <a:pt x="679" y="362"/>
                        <a:pt x="676" y="358"/>
                      </a:cubicBezTo>
                      <a:cubicBezTo>
                        <a:pt x="673" y="352"/>
                        <a:pt x="666" y="348"/>
                        <a:pt x="660" y="346"/>
                      </a:cubicBezTo>
                      <a:cubicBezTo>
                        <a:pt x="655" y="345"/>
                        <a:pt x="654" y="341"/>
                        <a:pt x="652" y="337"/>
                      </a:cubicBezTo>
                      <a:cubicBezTo>
                        <a:pt x="651" y="334"/>
                        <a:pt x="647" y="331"/>
                        <a:pt x="645" y="330"/>
                      </a:cubicBezTo>
                      <a:cubicBezTo>
                        <a:pt x="642" y="328"/>
                        <a:pt x="639" y="327"/>
                        <a:pt x="637" y="327"/>
                      </a:cubicBezTo>
                      <a:cubicBezTo>
                        <a:pt x="632" y="325"/>
                        <a:pt x="628" y="322"/>
                        <a:pt x="624" y="321"/>
                      </a:cubicBezTo>
                      <a:cubicBezTo>
                        <a:pt x="620" y="321"/>
                        <a:pt x="616" y="322"/>
                        <a:pt x="613" y="323"/>
                      </a:cubicBezTo>
                      <a:cubicBezTo>
                        <a:pt x="611" y="323"/>
                        <a:pt x="609" y="323"/>
                        <a:pt x="606" y="324"/>
                      </a:cubicBezTo>
                      <a:cubicBezTo>
                        <a:pt x="607" y="323"/>
                        <a:pt x="607" y="323"/>
                        <a:pt x="608" y="322"/>
                      </a:cubicBezTo>
                      <a:cubicBezTo>
                        <a:pt x="610" y="320"/>
                        <a:pt x="612" y="318"/>
                        <a:pt x="612" y="316"/>
                      </a:cubicBezTo>
                      <a:cubicBezTo>
                        <a:pt x="611" y="310"/>
                        <a:pt x="611" y="305"/>
                        <a:pt x="611" y="300"/>
                      </a:cubicBezTo>
                      <a:cubicBezTo>
                        <a:pt x="612" y="298"/>
                        <a:pt x="611" y="295"/>
                        <a:pt x="609" y="294"/>
                      </a:cubicBezTo>
                      <a:cubicBezTo>
                        <a:pt x="603" y="290"/>
                        <a:pt x="601" y="292"/>
                        <a:pt x="599" y="299"/>
                      </a:cubicBezTo>
                      <a:cubicBezTo>
                        <a:pt x="596" y="306"/>
                        <a:pt x="598" y="296"/>
                        <a:pt x="598" y="294"/>
                      </a:cubicBezTo>
                      <a:cubicBezTo>
                        <a:pt x="599" y="292"/>
                        <a:pt x="598" y="290"/>
                        <a:pt x="598" y="288"/>
                      </a:cubicBezTo>
                      <a:cubicBezTo>
                        <a:pt x="601" y="283"/>
                        <a:pt x="600" y="276"/>
                        <a:pt x="604" y="271"/>
                      </a:cubicBezTo>
                      <a:cubicBezTo>
                        <a:pt x="605" y="270"/>
                        <a:pt x="607" y="268"/>
                        <a:pt x="607" y="266"/>
                      </a:cubicBezTo>
                      <a:cubicBezTo>
                        <a:pt x="609" y="263"/>
                        <a:pt x="612" y="261"/>
                        <a:pt x="614" y="259"/>
                      </a:cubicBezTo>
                      <a:cubicBezTo>
                        <a:pt x="617" y="255"/>
                        <a:pt x="622" y="253"/>
                        <a:pt x="626" y="249"/>
                      </a:cubicBezTo>
                      <a:cubicBezTo>
                        <a:pt x="627" y="247"/>
                        <a:pt x="628" y="245"/>
                        <a:pt x="630" y="243"/>
                      </a:cubicBezTo>
                      <a:cubicBezTo>
                        <a:pt x="632" y="241"/>
                        <a:pt x="634" y="241"/>
                        <a:pt x="637" y="239"/>
                      </a:cubicBezTo>
                      <a:cubicBezTo>
                        <a:pt x="639" y="237"/>
                        <a:pt x="640" y="235"/>
                        <a:pt x="643" y="234"/>
                      </a:cubicBezTo>
                      <a:cubicBezTo>
                        <a:pt x="645" y="234"/>
                        <a:pt x="647" y="233"/>
                        <a:pt x="649" y="232"/>
                      </a:cubicBezTo>
                      <a:cubicBezTo>
                        <a:pt x="653" y="230"/>
                        <a:pt x="647" y="223"/>
                        <a:pt x="656" y="227"/>
                      </a:cubicBezTo>
                      <a:cubicBezTo>
                        <a:pt x="659" y="228"/>
                        <a:pt x="663" y="227"/>
                        <a:pt x="666" y="226"/>
                      </a:cubicBezTo>
                      <a:cubicBezTo>
                        <a:pt x="669" y="226"/>
                        <a:pt x="671" y="218"/>
                        <a:pt x="668" y="217"/>
                      </a:cubicBezTo>
                      <a:cubicBezTo>
                        <a:pt x="666" y="216"/>
                        <a:pt x="665" y="214"/>
                        <a:pt x="663" y="213"/>
                      </a:cubicBezTo>
                      <a:cubicBezTo>
                        <a:pt x="662" y="213"/>
                        <a:pt x="660" y="213"/>
                        <a:pt x="659" y="213"/>
                      </a:cubicBezTo>
                      <a:cubicBezTo>
                        <a:pt x="661" y="213"/>
                        <a:pt x="664" y="211"/>
                        <a:pt x="667" y="213"/>
                      </a:cubicBezTo>
                      <a:cubicBezTo>
                        <a:pt x="668" y="214"/>
                        <a:pt x="669" y="217"/>
                        <a:pt x="670" y="217"/>
                      </a:cubicBezTo>
                      <a:cubicBezTo>
                        <a:pt x="672" y="217"/>
                        <a:pt x="673" y="217"/>
                        <a:pt x="674" y="215"/>
                      </a:cubicBezTo>
                      <a:cubicBezTo>
                        <a:pt x="674" y="216"/>
                        <a:pt x="676" y="217"/>
                        <a:pt x="677" y="217"/>
                      </a:cubicBezTo>
                      <a:cubicBezTo>
                        <a:pt x="678" y="216"/>
                        <a:pt x="682" y="214"/>
                        <a:pt x="681" y="212"/>
                      </a:cubicBezTo>
                      <a:cubicBezTo>
                        <a:pt x="681" y="211"/>
                        <a:pt x="683" y="209"/>
                        <a:pt x="685" y="207"/>
                      </a:cubicBezTo>
                      <a:cubicBezTo>
                        <a:pt x="685" y="207"/>
                        <a:pt x="685" y="208"/>
                        <a:pt x="685" y="208"/>
                      </a:cubicBezTo>
                      <a:cubicBezTo>
                        <a:pt x="686" y="209"/>
                        <a:pt x="688" y="210"/>
                        <a:pt x="689" y="210"/>
                      </a:cubicBezTo>
                      <a:cubicBezTo>
                        <a:pt x="695" y="212"/>
                        <a:pt x="698" y="210"/>
                        <a:pt x="703" y="207"/>
                      </a:cubicBezTo>
                      <a:cubicBezTo>
                        <a:pt x="706" y="205"/>
                        <a:pt x="707" y="204"/>
                        <a:pt x="709" y="202"/>
                      </a:cubicBezTo>
                      <a:cubicBezTo>
                        <a:pt x="712" y="199"/>
                        <a:pt x="715" y="198"/>
                        <a:pt x="719" y="196"/>
                      </a:cubicBezTo>
                      <a:cubicBezTo>
                        <a:pt x="721" y="195"/>
                        <a:pt x="721" y="193"/>
                        <a:pt x="719" y="192"/>
                      </a:cubicBezTo>
                      <a:cubicBezTo>
                        <a:pt x="717" y="191"/>
                        <a:pt x="715" y="193"/>
                        <a:pt x="712" y="191"/>
                      </a:cubicBezTo>
                      <a:cubicBezTo>
                        <a:pt x="711" y="190"/>
                        <a:pt x="709" y="190"/>
                        <a:pt x="707" y="190"/>
                      </a:cubicBezTo>
                      <a:cubicBezTo>
                        <a:pt x="704" y="190"/>
                        <a:pt x="702" y="189"/>
                        <a:pt x="700" y="187"/>
                      </a:cubicBezTo>
                      <a:cubicBezTo>
                        <a:pt x="700" y="186"/>
                        <a:pt x="700" y="185"/>
                        <a:pt x="699" y="185"/>
                      </a:cubicBezTo>
                      <a:cubicBezTo>
                        <a:pt x="698" y="184"/>
                        <a:pt x="698" y="182"/>
                        <a:pt x="697" y="181"/>
                      </a:cubicBezTo>
                      <a:cubicBezTo>
                        <a:pt x="696" y="180"/>
                        <a:pt x="693" y="178"/>
                        <a:pt x="690" y="178"/>
                      </a:cubicBezTo>
                      <a:cubicBezTo>
                        <a:pt x="690" y="178"/>
                        <a:pt x="690" y="178"/>
                        <a:pt x="690" y="178"/>
                      </a:cubicBezTo>
                      <a:cubicBezTo>
                        <a:pt x="693" y="178"/>
                        <a:pt x="695" y="177"/>
                        <a:pt x="698" y="179"/>
                      </a:cubicBezTo>
                      <a:cubicBezTo>
                        <a:pt x="700" y="180"/>
                        <a:pt x="702" y="182"/>
                        <a:pt x="703" y="183"/>
                      </a:cubicBezTo>
                      <a:cubicBezTo>
                        <a:pt x="705" y="185"/>
                        <a:pt x="708" y="185"/>
                        <a:pt x="709" y="188"/>
                      </a:cubicBezTo>
                      <a:cubicBezTo>
                        <a:pt x="709" y="189"/>
                        <a:pt x="710" y="190"/>
                        <a:pt x="712" y="190"/>
                      </a:cubicBezTo>
                      <a:cubicBezTo>
                        <a:pt x="714" y="191"/>
                        <a:pt x="716" y="191"/>
                        <a:pt x="718" y="191"/>
                      </a:cubicBezTo>
                      <a:cubicBezTo>
                        <a:pt x="720" y="192"/>
                        <a:pt x="722" y="190"/>
                        <a:pt x="724" y="189"/>
                      </a:cubicBezTo>
                      <a:cubicBezTo>
                        <a:pt x="725" y="189"/>
                        <a:pt x="728" y="187"/>
                        <a:pt x="729" y="186"/>
                      </a:cubicBezTo>
                      <a:cubicBezTo>
                        <a:pt x="731" y="184"/>
                        <a:pt x="733" y="183"/>
                        <a:pt x="736" y="182"/>
                      </a:cubicBezTo>
                      <a:cubicBezTo>
                        <a:pt x="736" y="182"/>
                        <a:pt x="737" y="182"/>
                        <a:pt x="737" y="182"/>
                      </a:cubicBezTo>
                      <a:cubicBezTo>
                        <a:pt x="739" y="180"/>
                        <a:pt x="737" y="178"/>
                        <a:pt x="735" y="178"/>
                      </a:cubicBezTo>
                      <a:cubicBezTo>
                        <a:pt x="735" y="177"/>
                        <a:pt x="735" y="176"/>
                        <a:pt x="735" y="175"/>
                      </a:cubicBezTo>
                      <a:cubicBezTo>
                        <a:pt x="736" y="175"/>
                        <a:pt x="736" y="175"/>
                        <a:pt x="737" y="175"/>
                      </a:cubicBezTo>
                      <a:cubicBezTo>
                        <a:pt x="738" y="175"/>
                        <a:pt x="739" y="175"/>
                        <a:pt x="741" y="175"/>
                      </a:cubicBezTo>
                      <a:cubicBezTo>
                        <a:pt x="744" y="174"/>
                        <a:pt x="743" y="177"/>
                        <a:pt x="745" y="179"/>
                      </a:cubicBezTo>
                      <a:cubicBezTo>
                        <a:pt x="747" y="179"/>
                        <a:pt x="749" y="179"/>
                        <a:pt x="750" y="179"/>
                      </a:cubicBezTo>
                      <a:cubicBezTo>
                        <a:pt x="753" y="179"/>
                        <a:pt x="753" y="182"/>
                        <a:pt x="756" y="182"/>
                      </a:cubicBezTo>
                      <a:cubicBezTo>
                        <a:pt x="758" y="182"/>
                        <a:pt x="757" y="178"/>
                        <a:pt x="757" y="177"/>
                      </a:cubicBezTo>
                      <a:cubicBezTo>
                        <a:pt x="756" y="176"/>
                        <a:pt x="755" y="173"/>
                        <a:pt x="754" y="172"/>
                      </a:cubicBezTo>
                      <a:cubicBezTo>
                        <a:pt x="753" y="172"/>
                        <a:pt x="753" y="171"/>
                        <a:pt x="752" y="171"/>
                      </a:cubicBezTo>
                      <a:cubicBezTo>
                        <a:pt x="752" y="169"/>
                        <a:pt x="753" y="168"/>
                        <a:pt x="755" y="170"/>
                      </a:cubicBezTo>
                      <a:cubicBezTo>
                        <a:pt x="757" y="171"/>
                        <a:pt x="758" y="172"/>
                        <a:pt x="758" y="174"/>
                      </a:cubicBezTo>
                      <a:cubicBezTo>
                        <a:pt x="758" y="176"/>
                        <a:pt x="759" y="180"/>
                        <a:pt x="761" y="181"/>
                      </a:cubicBezTo>
                      <a:cubicBezTo>
                        <a:pt x="762" y="182"/>
                        <a:pt x="764" y="181"/>
                        <a:pt x="765" y="181"/>
                      </a:cubicBezTo>
                      <a:cubicBezTo>
                        <a:pt x="768" y="179"/>
                        <a:pt x="771" y="178"/>
                        <a:pt x="774" y="177"/>
                      </a:cubicBezTo>
                      <a:cubicBezTo>
                        <a:pt x="775" y="177"/>
                        <a:pt x="777" y="176"/>
                        <a:pt x="777" y="175"/>
                      </a:cubicBezTo>
                      <a:cubicBezTo>
                        <a:pt x="778" y="173"/>
                        <a:pt x="782" y="174"/>
                        <a:pt x="784" y="174"/>
                      </a:cubicBezTo>
                      <a:cubicBezTo>
                        <a:pt x="786" y="173"/>
                        <a:pt x="787" y="170"/>
                        <a:pt x="788" y="169"/>
                      </a:cubicBezTo>
                      <a:cubicBezTo>
                        <a:pt x="789" y="169"/>
                        <a:pt x="790" y="168"/>
                        <a:pt x="789" y="167"/>
                      </a:cubicBezTo>
                      <a:cubicBezTo>
                        <a:pt x="789" y="166"/>
                        <a:pt x="789" y="162"/>
                        <a:pt x="788" y="162"/>
                      </a:cubicBezTo>
                      <a:cubicBezTo>
                        <a:pt x="788" y="161"/>
                        <a:pt x="784" y="157"/>
                        <a:pt x="786" y="157"/>
                      </a:cubicBezTo>
                      <a:cubicBezTo>
                        <a:pt x="789" y="156"/>
                        <a:pt x="787" y="153"/>
                        <a:pt x="785" y="152"/>
                      </a:cubicBezTo>
                      <a:cubicBezTo>
                        <a:pt x="785" y="152"/>
                        <a:pt x="782" y="150"/>
                        <a:pt x="784" y="150"/>
                      </a:cubicBezTo>
                      <a:cubicBezTo>
                        <a:pt x="786" y="151"/>
                        <a:pt x="787" y="152"/>
                        <a:pt x="788" y="152"/>
                      </a:cubicBezTo>
                      <a:cubicBezTo>
                        <a:pt x="790" y="152"/>
                        <a:pt x="792" y="152"/>
                        <a:pt x="794" y="152"/>
                      </a:cubicBezTo>
                      <a:cubicBezTo>
                        <a:pt x="798" y="152"/>
                        <a:pt x="797" y="149"/>
                        <a:pt x="796" y="147"/>
                      </a:cubicBezTo>
                      <a:cubicBezTo>
                        <a:pt x="796" y="146"/>
                        <a:pt x="794" y="145"/>
                        <a:pt x="795" y="145"/>
                      </a:cubicBezTo>
                      <a:cubicBezTo>
                        <a:pt x="797" y="145"/>
                        <a:pt x="798" y="145"/>
                        <a:pt x="800" y="144"/>
                      </a:cubicBezTo>
                      <a:cubicBezTo>
                        <a:pt x="802" y="143"/>
                        <a:pt x="801" y="139"/>
                        <a:pt x="799" y="139"/>
                      </a:cubicBezTo>
                      <a:cubicBezTo>
                        <a:pt x="797" y="139"/>
                        <a:pt x="791" y="139"/>
                        <a:pt x="792" y="136"/>
                      </a:cubicBezTo>
                      <a:cubicBezTo>
                        <a:pt x="793" y="134"/>
                        <a:pt x="793" y="133"/>
                        <a:pt x="792" y="131"/>
                      </a:cubicBezTo>
                      <a:cubicBezTo>
                        <a:pt x="791" y="130"/>
                        <a:pt x="790" y="130"/>
                        <a:pt x="789" y="130"/>
                      </a:cubicBezTo>
                      <a:cubicBezTo>
                        <a:pt x="786" y="130"/>
                        <a:pt x="782" y="128"/>
                        <a:pt x="778" y="128"/>
                      </a:cubicBezTo>
                      <a:cubicBezTo>
                        <a:pt x="777" y="128"/>
                        <a:pt x="770" y="123"/>
                        <a:pt x="768" y="126"/>
                      </a:cubicBezTo>
                      <a:cubicBezTo>
                        <a:pt x="767" y="128"/>
                        <a:pt x="766" y="129"/>
                        <a:pt x="765" y="131"/>
                      </a:cubicBezTo>
                      <a:cubicBezTo>
                        <a:pt x="764" y="132"/>
                        <a:pt x="764" y="133"/>
                        <a:pt x="764" y="134"/>
                      </a:cubicBezTo>
                      <a:cubicBezTo>
                        <a:pt x="766" y="136"/>
                        <a:pt x="767" y="138"/>
                        <a:pt x="765" y="139"/>
                      </a:cubicBezTo>
                      <a:cubicBezTo>
                        <a:pt x="763" y="140"/>
                        <a:pt x="765" y="142"/>
                        <a:pt x="762" y="142"/>
                      </a:cubicBezTo>
                      <a:cubicBezTo>
                        <a:pt x="757" y="142"/>
                        <a:pt x="756" y="141"/>
                        <a:pt x="755" y="146"/>
                      </a:cubicBezTo>
                      <a:cubicBezTo>
                        <a:pt x="753" y="150"/>
                        <a:pt x="746" y="152"/>
                        <a:pt x="743" y="156"/>
                      </a:cubicBezTo>
                      <a:cubicBezTo>
                        <a:pt x="741" y="159"/>
                        <a:pt x="741" y="158"/>
                        <a:pt x="738" y="158"/>
                      </a:cubicBezTo>
                      <a:cubicBezTo>
                        <a:pt x="738" y="158"/>
                        <a:pt x="737" y="158"/>
                        <a:pt x="736" y="159"/>
                      </a:cubicBezTo>
                      <a:cubicBezTo>
                        <a:pt x="735" y="159"/>
                        <a:pt x="735" y="159"/>
                        <a:pt x="735" y="160"/>
                      </a:cubicBezTo>
                      <a:cubicBezTo>
                        <a:pt x="733" y="164"/>
                        <a:pt x="732" y="162"/>
                        <a:pt x="731" y="159"/>
                      </a:cubicBezTo>
                      <a:cubicBezTo>
                        <a:pt x="729" y="155"/>
                        <a:pt x="732" y="151"/>
                        <a:pt x="732" y="147"/>
                      </a:cubicBezTo>
                      <a:cubicBezTo>
                        <a:pt x="732" y="143"/>
                        <a:pt x="737" y="142"/>
                        <a:pt x="736" y="138"/>
                      </a:cubicBezTo>
                      <a:cubicBezTo>
                        <a:pt x="736" y="135"/>
                        <a:pt x="734" y="133"/>
                        <a:pt x="733" y="130"/>
                      </a:cubicBezTo>
                      <a:cubicBezTo>
                        <a:pt x="731" y="126"/>
                        <a:pt x="726" y="130"/>
                        <a:pt x="725" y="133"/>
                      </a:cubicBezTo>
                      <a:cubicBezTo>
                        <a:pt x="723" y="137"/>
                        <a:pt x="720" y="139"/>
                        <a:pt x="715" y="141"/>
                      </a:cubicBezTo>
                      <a:cubicBezTo>
                        <a:pt x="709" y="144"/>
                        <a:pt x="717" y="134"/>
                        <a:pt x="717" y="134"/>
                      </a:cubicBezTo>
                      <a:cubicBezTo>
                        <a:pt x="718" y="133"/>
                        <a:pt x="719" y="132"/>
                        <a:pt x="719" y="131"/>
                      </a:cubicBezTo>
                      <a:cubicBezTo>
                        <a:pt x="719" y="131"/>
                        <a:pt x="719" y="130"/>
                        <a:pt x="718" y="129"/>
                      </a:cubicBezTo>
                      <a:cubicBezTo>
                        <a:pt x="716" y="127"/>
                        <a:pt x="717" y="127"/>
                        <a:pt x="719" y="127"/>
                      </a:cubicBezTo>
                      <a:cubicBezTo>
                        <a:pt x="721" y="127"/>
                        <a:pt x="723" y="126"/>
                        <a:pt x="724" y="125"/>
                      </a:cubicBezTo>
                      <a:cubicBezTo>
                        <a:pt x="724" y="125"/>
                        <a:pt x="725" y="123"/>
                        <a:pt x="724" y="123"/>
                      </a:cubicBezTo>
                      <a:cubicBezTo>
                        <a:pt x="722" y="122"/>
                        <a:pt x="719" y="123"/>
                        <a:pt x="717" y="121"/>
                      </a:cubicBezTo>
                      <a:cubicBezTo>
                        <a:pt x="716" y="119"/>
                        <a:pt x="713" y="124"/>
                        <a:pt x="710" y="121"/>
                      </a:cubicBezTo>
                      <a:cubicBezTo>
                        <a:pt x="710" y="120"/>
                        <a:pt x="709" y="119"/>
                        <a:pt x="708" y="118"/>
                      </a:cubicBezTo>
                      <a:cubicBezTo>
                        <a:pt x="709" y="117"/>
                        <a:pt x="713" y="118"/>
                        <a:pt x="713" y="115"/>
                      </a:cubicBezTo>
                      <a:cubicBezTo>
                        <a:pt x="713" y="114"/>
                        <a:pt x="713" y="111"/>
                        <a:pt x="715" y="114"/>
                      </a:cubicBezTo>
                      <a:cubicBezTo>
                        <a:pt x="716" y="114"/>
                        <a:pt x="718" y="114"/>
                        <a:pt x="718" y="114"/>
                      </a:cubicBezTo>
                      <a:cubicBezTo>
                        <a:pt x="719" y="114"/>
                        <a:pt x="722" y="113"/>
                        <a:pt x="722" y="112"/>
                      </a:cubicBezTo>
                      <a:cubicBezTo>
                        <a:pt x="722" y="111"/>
                        <a:pt x="721" y="111"/>
                        <a:pt x="721" y="110"/>
                      </a:cubicBezTo>
                      <a:cubicBezTo>
                        <a:pt x="720" y="110"/>
                        <a:pt x="719" y="107"/>
                        <a:pt x="719" y="105"/>
                      </a:cubicBezTo>
                      <a:cubicBezTo>
                        <a:pt x="717" y="101"/>
                        <a:pt x="719" y="100"/>
                        <a:pt x="720" y="96"/>
                      </a:cubicBezTo>
                      <a:cubicBezTo>
                        <a:pt x="720" y="96"/>
                        <a:pt x="721" y="94"/>
                        <a:pt x="720" y="93"/>
                      </a:cubicBezTo>
                      <a:cubicBezTo>
                        <a:pt x="719" y="91"/>
                        <a:pt x="718" y="89"/>
                        <a:pt x="718" y="87"/>
                      </a:cubicBezTo>
                      <a:cubicBezTo>
                        <a:pt x="718" y="86"/>
                        <a:pt x="717" y="86"/>
                        <a:pt x="717" y="85"/>
                      </a:cubicBezTo>
                      <a:cubicBezTo>
                        <a:pt x="715" y="85"/>
                        <a:pt x="714" y="86"/>
                        <a:pt x="713" y="84"/>
                      </a:cubicBezTo>
                      <a:cubicBezTo>
                        <a:pt x="712" y="82"/>
                        <a:pt x="713" y="83"/>
                        <a:pt x="711" y="82"/>
                      </a:cubicBezTo>
                      <a:cubicBezTo>
                        <a:pt x="708" y="82"/>
                        <a:pt x="703" y="84"/>
                        <a:pt x="701" y="86"/>
                      </a:cubicBezTo>
                      <a:cubicBezTo>
                        <a:pt x="700" y="86"/>
                        <a:pt x="700" y="86"/>
                        <a:pt x="701" y="87"/>
                      </a:cubicBezTo>
                      <a:cubicBezTo>
                        <a:pt x="702" y="89"/>
                        <a:pt x="701" y="90"/>
                        <a:pt x="698" y="88"/>
                      </a:cubicBezTo>
                      <a:cubicBezTo>
                        <a:pt x="696" y="87"/>
                        <a:pt x="693" y="89"/>
                        <a:pt x="690" y="90"/>
                      </a:cubicBezTo>
                      <a:cubicBezTo>
                        <a:pt x="687" y="92"/>
                        <a:pt x="685" y="94"/>
                        <a:pt x="684" y="98"/>
                      </a:cubicBezTo>
                      <a:cubicBezTo>
                        <a:pt x="684" y="99"/>
                        <a:pt x="686" y="100"/>
                        <a:pt x="684" y="100"/>
                      </a:cubicBezTo>
                      <a:cubicBezTo>
                        <a:pt x="682" y="101"/>
                        <a:pt x="681" y="103"/>
                        <a:pt x="680" y="104"/>
                      </a:cubicBezTo>
                      <a:cubicBezTo>
                        <a:pt x="678" y="105"/>
                        <a:pt x="677" y="110"/>
                        <a:pt x="678" y="112"/>
                      </a:cubicBezTo>
                      <a:cubicBezTo>
                        <a:pt x="679" y="113"/>
                        <a:pt x="679" y="113"/>
                        <a:pt x="680" y="114"/>
                      </a:cubicBezTo>
                      <a:cubicBezTo>
                        <a:pt x="681" y="114"/>
                        <a:pt x="684" y="116"/>
                        <a:pt x="685" y="116"/>
                      </a:cubicBezTo>
                      <a:cubicBezTo>
                        <a:pt x="687" y="116"/>
                        <a:pt x="687" y="116"/>
                        <a:pt x="689" y="118"/>
                      </a:cubicBezTo>
                      <a:cubicBezTo>
                        <a:pt x="689" y="118"/>
                        <a:pt x="690" y="118"/>
                        <a:pt x="690" y="118"/>
                      </a:cubicBezTo>
                      <a:cubicBezTo>
                        <a:pt x="691" y="118"/>
                        <a:pt x="691" y="119"/>
                        <a:pt x="691" y="119"/>
                      </a:cubicBezTo>
                      <a:cubicBezTo>
                        <a:pt x="691" y="119"/>
                        <a:pt x="692" y="119"/>
                        <a:pt x="694" y="121"/>
                      </a:cubicBezTo>
                      <a:cubicBezTo>
                        <a:pt x="692" y="120"/>
                        <a:pt x="688" y="121"/>
                        <a:pt x="686" y="122"/>
                      </a:cubicBezTo>
                      <a:cubicBezTo>
                        <a:pt x="686" y="123"/>
                        <a:pt x="686" y="123"/>
                        <a:pt x="686" y="123"/>
                      </a:cubicBezTo>
                      <a:cubicBezTo>
                        <a:pt x="687" y="124"/>
                        <a:pt x="686" y="124"/>
                        <a:pt x="685" y="124"/>
                      </a:cubicBezTo>
                      <a:cubicBezTo>
                        <a:pt x="684" y="125"/>
                        <a:pt x="683" y="126"/>
                        <a:pt x="683" y="127"/>
                      </a:cubicBezTo>
                      <a:cubicBezTo>
                        <a:pt x="682" y="128"/>
                        <a:pt x="683" y="129"/>
                        <a:pt x="684" y="130"/>
                      </a:cubicBezTo>
                      <a:cubicBezTo>
                        <a:pt x="686" y="130"/>
                        <a:pt x="686" y="129"/>
                        <a:pt x="688" y="129"/>
                      </a:cubicBezTo>
                      <a:cubicBezTo>
                        <a:pt x="689" y="128"/>
                        <a:pt x="692" y="126"/>
                        <a:pt x="690" y="129"/>
                      </a:cubicBezTo>
                      <a:cubicBezTo>
                        <a:pt x="689" y="132"/>
                        <a:pt x="685" y="133"/>
                        <a:pt x="682" y="135"/>
                      </a:cubicBezTo>
                      <a:cubicBezTo>
                        <a:pt x="679" y="137"/>
                        <a:pt x="677" y="137"/>
                        <a:pt x="674" y="139"/>
                      </a:cubicBezTo>
                      <a:cubicBezTo>
                        <a:pt x="671" y="139"/>
                        <a:pt x="671" y="138"/>
                        <a:pt x="669" y="140"/>
                      </a:cubicBezTo>
                      <a:cubicBezTo>
                        <a:pt x="667" y="141"/>
                        <a:pt x="666" y="142"/>
                        <a:pt x="665" y="144"/>
                      </a:cubicBezTo>
                      <a:cubicBezTo>
                        <a:pt x="664" y="145"/>
                        <a:pt x="664" y="148"/>
                        <a:pt x="663" y="149"/>
                      </a:cubicBezTo>
                      <a:cubicBezTo>
                        <a:pt x="661" y="155"/>
                        <a:pt x="661" y="153"/>
                        <a:pt x="660" y="150"/>
                      </a:cubicBezTo>
                      <a:cubicBezTo>
                        <a:pt x="659" y="149"/>
                        <a:pt x="652" y="147"/>
                        <a:pt x="656" y="145"/>
                      </a:cubicBezTo>
                      <a:cubicBezTo>
                        <a:pt x="658" y="144"/>
                        <a:pt x="659" y="142"/>
                        <a:pt x="659" y="141"/>
                      </a:cubicBezTo>
                      <a:cubicBezTo>
                        <a:pt x="661" y="140"/>
                        <a:pt x="664" y="139"/>
                        <a:pt x="666" y="138"/>
                      </a:cubicBezTo>
                      <a:cubicBezTo>
                        <a:pt x="670" y="135"/>
                        <a:pt x="667" y="132"/>
                        <a:pt x="664" y="135"/>
                      </a:cubicBezTo>
                      <a:cubicBezTo>
                        <a:pt x="660" y="136"/>
                        <a:pt x="658" y="137"/>
                        <a:pt x="656" y="132"/>
                      </a:cubicBezTo>
                      <a:cubicBezTo>
                        <a:pt x="656" y="132"/>
                        <a:pt x="656" y="131"/>
                        <a:pt x="655" y="131"/>
                      </a:cubicBezTo>
                      <a:cubicBezTo>
                        <a:pt x="655" y="131"/>
                        <a:pt x="651" y="128"/>
                        <a:pt x="650" y="129"/>
                      </a:cubicBezTo>
                      <a:cubicBezTo>
                        <a:pt x="649" y="130"/>
                        <a:pt x="647" y="131"/>
                        <a:pt x="646" y="129"/>
                      </a:cubicBezTo>
                      <a:cubicBezTo>
                        <a:pt x="645" y="129"/>
                        <a:pt x="644" y="129"/>
                        <a:pt x="644" y="129"/>
                      </a:cubicBezTo>
                      <a:cubicBezTo>
                        <a:pt x="642" y="131"/>
                        <a:pt x="642" y="135"/>
                        <a:pt x="642" y="136"/>
                      </a:cubicBezTo>
                      <a:cubicBezTo>
                        <a:pt x="642" y="137"/>
                        <a:pt x="643" y="138"/>
                        <a:pt x="644" y="138"/>
                      </a:cubicBezTo>
                      <a:cubicBezTo>
                        <a:pt x="644" y="138"/>
                        <a:pt x="645" y="138"/>
                        <a:pt x="645" y="138"/>
                      </a:cubicBezTo>
                      <a:cubicBezTo>
                        <a:pt x="645" y="138"/>
                        <a:pt x="645" y="138"/>
                        <a:pt x="645" y="138"/>
                      </a:cubicBezTo>
                      <a:cubicBezTo>
                        <a:pt x="647" y="138"/>
                        <a:pt x="647" y="139"/>
                        <a:pt x="647" y="141"/>
                      </a:cubicBezTo>
                      <a:cubicBezTo>
                        <a:pt x="643" y="140"/>
                        <a:pt x="643" y="140"/>
                        <a:pt x="641" y="137"/>
                      </a:cubicBezTo>
                      <a:cubicBezTo>
                        <a:pt x="640" y="136"/>
                        <a:pt x="640" y="135"/>
                        <a:pt x="638" y="135"/>
                      </a:cubicBezTo>
                      <a:cubicBezTo>
                        <a:pt x="638" y="135"/>
                        <a:pt x="638" y="135"/>
                        <a:pt x="638" y="135"/>
                      </a:cubicBezTo>
                      <a:cubicBezTo>
                        <a:pt x="637" y="136"/>
                        <a:pt x="637" y="137"/>
                        <a:pt x="638" y="138"/>
                      </a:cubicBezTo>
                      <a:cubicBezTo>
                        <a:pt x="638" y="138"/>
                        <a:pt x="638" y="138"/>
                        <a:pt x="638" y="138"/>
                      </a:cubicBezTo>
                      <a:cubicBezTo>
                        <a:pt x="637" y="138"/>
                        <a:pt x="636" y="139"/>
                        <a:pt x="635" y="139"/>
                      </a:cubicBezTo>
                      <a:cubicBezTo>
                        <a:pt x="632" y="141"/>
                        <a:pt x="629" y="139"/>
                        <a:pt x="626" y="137"/>
                      </a:cubicBezTo>
                      <a:cubicBezTo>
                        <a:pt x="622" y="136"/>
                        <a:pt x="618" y="137"/>
                        <a:pt x="615" y="138"/>
                      </a:cubicBezTo>
                      <a:cubicBezTo>
                        <a:pt x="613" y="139"/>
                        <a:pt x="609" y="140"/>
                        <a:pt x="608" y="138"/>
                      </a:cubicBezTo>
                      <a:cubicBezTo>
                        <a:pt x="607" y="138"/>
                        <a:pt x="606" y="137"/>
                        <a:pt x="605" y="138"/>
                      </a:cubicBezTo>
                      <a:cubicBezTo>
                        <a:pt x="605" y="138"/>
                        <a:pt x="603" y="136"/>
                        <a:pt x="602" y="135"/>
                      </a:cubicBezTo>
                      <a:cubicBezTo>
                        <a:pt x="600" y="134"/>
                        <a:pt x="600" y="133"/>
                        <a:pt x="599" y="131"/>
                      </a:cubicBezTo>
                      <a:cubicBezTo>
                        <a:pt x="599" y="129"/>
                        <a:pt x="593" y="130"/>
                        <a:pt x="592" y="129"/>
                      </a:cubicBezTo>
                      <a:cubicBezTo>
                        <a:pt x="590" y="129"/>
                        <a:pt x="589" y="128"/>
                        <a:pt x="588" y="126"/>
                      </a:cubicBezTo>
                      <a:cubicBezTo>
                        <a:pt x="588" y="127"/>
                        <a:pt x="588" y="125"/>
                        <a:pt x="587" y="125"/>
                      </a:cubicBezTo>
                      <a:cubicBezTo>
                        <a:pt x="584" y="122"/>
                        <a:pt x="588" y="120"/>
                        <a:pt x="588" y="118"/>
                      </a:cubicBezTo>
                      <a:cubicBezTo>
                        <a:pt x="589" y="116"/>
                        <a:pt x="588" y="113"/>
                        <a:pt x="585" y="113"/>
                      </a:cubicBezTo>
                      <a:cubicBezTo>
                        <a:pt x="583" y="113"/>
                        <a:pt x="580" y="114"/>
                        <a:pt x="578" y="114"/>
                      </a:cubicBezTo>
                      <a:cubicBezTo>
                        <a:pt x="575" y="114"/>
                        <a:pt x="573" y="114"/>
                        <a:pt x="570" y="115"/>
                      </a:cubicBezTo>
                      <a:cubicBezTo>
                        <a:pt x="565" y="116"/>
                        <a:pt x="562" y="116"/>
                        <a:pt x="558" y="120"/>
                      </a:cubicBezTo>
                      <a:cubicBezTo>
                        <a:pt x="556" y="121"/>
                        <a:pt x="557" y="122"/>
                        <a:pt x="558" y="123"/>
                      </a:cubicBezTo>
                      <a:cubicBezTo>
                        <a:pt x="561" y="126"/>
                        <a:pt x="564" y="125"/>
                        <a:pt x="567" y="124"/>
                      </a:cubicBezTo>
                      <a:cubicBezTo>
                        <a:pt x="572" y="122"/>
                        <a:pt x="576" y="121"/>
                        <a:pt x="581" y="121"/>
                      </a:cubicBezTo>
                      <a:cubicBezTo>
                        <a:pt x="581" y="121"/>
                        <a:pt x="581" y="121"/>
                        <a:pt x="581" y="121"/>
                      </a:cubicBezTo>
                      <a:cubicBezTo>
                        <a:pt x="581" y="121"/>
                        <a:pt x="580" y="122"/>
                        <a:pt x="580" y="122"/>
                      </a:cubicBezTo>
                      <a:cubicBezTo>
                        <a:pt x="579" y="122"/>
                        <a:pt x="578" y="122"/>
                        <a:pt x="577" y="122"/>
                      </a:cubicBezTo>
                      <a:cubicBezTo>
                        <a:pt x="576" y="122"/>
                        <a:pt x="576" y="122"/>
                        <a:pt x="575" y="123"/>
                      </a:cubicBezTo>
                      <a:cubicBezTo>
                        <a:pt x="573" y="124"/>
                        <a:pt x="573" y="125"/>
                        <a:pt x="571" y="124"/>
                      </a:cubicBezTo>
                      <a:cubicBezTo>
                        <a:pt x="571" y="124"/>
                        <a:pt x="570" y="124"/>
                        <a:pt x="569" y="124"/>
                      </a:cubicBezTo>
                      <a:cubicBezTo>
                        <a:pt x="565" y="127"/>
                        <a:pt x="561" y="128"/>
                        <a:pt x="556" y="129"/>
                      </a:cubicBezTo>
                      <a:cubicBezTo>
                        <a:pt x="556" y="129"/>
                        <a:pt x="556" y="129"/>
                        <a:pt x="556" y="129"/>
                      </a:cubicBezTo>
                      <a:cubicBezTo>
                        <a:pt x="555" y="133"/>
                        <a:pt x="554" y="136"/>
                        <a:pt x="552" y="139"/>
                      </a:cubicBezTo>
                      <a:cubicBezTo>
                        <a:pt x="551" y="140"/>
                        <a:pt x="551" y="142"/>
                        <a:pt x="552" y="144"/>
                      </a:cubicBezTo>
                      <a:cubicBezTo>
                        <a:pt x="552" y="149"/>
                        <a:pt x="548" y="145"/>
                        <a:pt x="547" y="144"/>
                      </a:cubicBezTo>
                      <a:cubicBezTo>
                        <a:pt x="547" y="144"/>
                        <a:pt x="547" y="144"/>
                        <a:pt x="547" y="145"/>
                      </a:cubicBezTo>
                      <a:cubicBezTo>
                        <a:pt x="545" y="146"/>
                        <a:pt x="545" y="148"/>
                        <a:pt x="544" y="150"/>
                      </a:cubicBezTo>
                      <a:cubicBezTo>
                        <a:pt x="544" y="150"/>
                        <a:pt x="544" y="149"/>
                        <a:pt x="544" y="149"/>
                      </a:cubicBezTo>
                      <a:cubicBezTo>
                        <a:pt x="544" y="147"/>
                        <a:pt x="543" y="146"/>
                        <a:pt x="544" y="144"/>
                      </a:cubicBezTo>
                      <a:cubicBezTo>
                        <a:pt x="544" y="144"/>
                        <a:pt x="543" y="143"/>
                        <a:pt x="543" y="142"/>
                      </a:cubicBezTo>
                      <a:cubicBezTo>
                        <a:pt x="543" y="142"/>
                        <a:pt x="547" y="142"/>
                        <a:pt x="547" y="142"/>
                      </a:cubicBezTo>
                      <a:cubicBezTo>
                        <a:pt x="549" y="142"/>
                        <a:pt x="549" y="141"/>
                        <a:pt x="549" y="139"/>
                      </a:cubicBezTo>
                      <a:cubicBezTo>
                        <a:pt x="549" y="138"/>
                        <a:pt x="548" y="134"/>
                        <a:pt x="546" y="133"/>
                      </a:cubicBezTo>
                      <a:cubicBezTo>
                        <a:pt x="543" y="131"/>
                        <a:pt x="542" y="127"/>
                        <a:pt x="539" y="125"/>
                      </a:cubicBezTo>
                      <a:cubicBezTo>
                        <a:pt x="538" y="124"/>
                        <a:pt x="532" y="126"/>
                        <a:pt x="531" y="127"/>
                      </a:cubicBezTo>
                      <a:cubicBezTo>
                        <a:pt x="530" y="127"/>
                        <a:pt x="529" y="128"/>
                        <a:pt x="528" y="128"/>
                      </a:cubicBezTo>
                      <a:cubicBezTo>
                        <a:pt x="527" y="128"/>
                        <a:pt x="526" y="128"/>
                        <a:pt x="525" y="128"/>
                      </a:cubicBezTo>
                      <a:cubicBezTo>
                        <a:pt x="521" y="128"/>
                        <a:pt x="517" y="128"/>
                        <a:pt x="513" y="129"/>
                      </a:cubicBezTo>
                      <a:cubicBezTo>
                        <a:pt x="511" y="129"/>
                        <a:pt x="509" y="128"/>
                        <a:pt x="508" y="127"/>
                      </a:cubicBezTo>
                      <a:cubicBezTo>
                        <a:pt x="505" y="126"/>
                        <a:pt x="502" y="128"/>
                        <a:pt x="498" y="126"/>
                      </a:cubicBezTo>
                      <a:cubicBezTo>
                        <a:pt x="498" y="126"/>
                        <a:pt x="493" y="123"/>
                        <a:pt x="497" y="122"/>
                      </a:cubicBezTo>
                      <a:cubicBezTo>
                        <a:pt x="497" y="122"/>
                        <a:pt x="498" y="122"/>
                        <a:pt x="498" y="122"/>
                      </a:cubicBezTo>
                      <a:cubicBezTo>
                        <a:pt x="501" y="120"/>
                        <a:pt x="503" y="120"/>
                        <a:pt x="507" y="120"/>
                      </a:cubicBezTo>
                      <a:cubicBezTo>
                        <a:pt x="509" y="121"/>
                        <a:pt x="512" y="121"/>
                        <a:pt x="513" y="119"/>
                      </a:cubicBezTo>
                      <a:cubicBezTo>
                        <a:pt x="517" y="114"/>
                        <a:pt x="516" y="110"/>
                        <a:pt x="511" y="106"/>
                      </a:cubicBezTo>
                      <a:cubicBezTo>
                        <a:pt x="509" y="105"/>
                        <a:pt x="507" y="105"/>
                        <a:pt x="505" y="106"/>
                      </a:cubicBezTo>
                      <a:cubicBezTo>
                        <a:pt x="503" y="107"/>
                        <a:pt x="502" y="110"/>
                        <a:pt x="499" y="108"/>
                      </a:cubicBezTo>
                      <a:cubicBezTo>
                        <a:pt x="497" y="107"/>
                        <a:pt x="496" y="106"/>
                        <a:pt x="494" y="106"/>
                      </a:cubicBezTo>
                      <a:cubicBezTo>
                        <a:pt x="490" y="104"/>
                        <a:pt x="487" y="102"/>
                        <a:pt x="483" y="101"/>
                      </a:cubicBezTo>
                      <a:cubicBezTo>
                        <a:pt x="480" y="100"/>
                        <a:pt x="478" y="100"/>
                        <a:pt x="477" y="96"/>
                      </a:cubicBezTo>
                      <a:cubicBezTo>
                        <a:pt x="477" y="96"/>
                        <a:pt x="476" y="94"/>
                        <a:pt x="475" y="94"/>
                      </a:cubicBezTo>
                      <a:cubicBezTo>
                        <a:pt x="472" y="92"/>
                        <a:pt x="469" y="91"/>
                        <a:pt x="466" y="91"/>
                      </a:cubicBezTo>
                      <a:cubicBezTo>
                        <a:pt x="462" y="91"/>
                        <a:pt x="459" y="96"/>
                        <a:pt x="456" y="97"/>
                      </a:cubicBezTo>
                      <a:cubicBezTo>
                        <a:pt x="454" y="97"/>
                        <a:pt x="452" y="97"/>
                        <a:pt x="450" y="98"/>
                      </a:cubicBezTo>
                      <a:cubicBezTo>
                        <a:pt x="447" y="98"/>
                        <a:pt x="450" y="96"/>
                        <a:pt x="451" y="95"/>
                      </a:cubicBezTo>
                      <a:cubicBezTo>
                        <a:pt x="455" y="94"/>
                        <a:pt x="456" y="91"/>
                        <a:pt x="458" y="87"/>
                      </a:cubicBezTo>
                      <a:cubicBezTo>
                        <a:pt x="458" y="87"/>
                        <a:pt x="458" y="87"/>
                        <a:pt x="457" y="87"/>
                      </a:cubicBezTo>
                      <a:cubicBezTo>
                        <a:pt x="455" y="86"/>
                        <a:pt x="453" y="87"/>
                        <a:pt x="452" y="89"/>
                      </a:cubicBezTo>
                      <a:cubicBezTo>
                        <a:pt x="450" y="90"/>
                        <a:pt x="449" y="92"/>
                        <a:pt x="448" y="93"/>
                      </a:cubicBezTo>
                      <a:cubicBezTo>
                        <a:pt x="445" y="96"/>
                        <a:pt x="447" y="94"/>
                        <a:pt x="443" y="96"/>
                      </a:cubicBezTo>
                      <a:cubicBezTo>
                        <a:pt x="443" y="96"/>
                        <a:pt x="443" y="96"/>
                        <a:pt x="443" y="96"/>
                      </a:cubicBezTo>
                      <a:cubicBezTo>
                        <a:pt x="442" y="97"/>
                        <a:pt x="440" y="97"/>
                        <a:pt x="439" y="95"/>
                      </a:cubicBezTo>
                      <a:cubicBezTo>
                        <a:pt x="440" y="93"/>
                        <a:pt x="439" y="91"/>
                        <a:pt x="441" y="89"/>
                      </a:cubicBezTo>
                      <a:cubicBezTo>
                        <a:pt x="442" y="88"/>
                        <a:pt x="443" y="87"/>
                        <a:pt x="443" y="86"/>
                      </a:cubicBezTo>
                      <a:cubicBezTo>
                        <a:pt x="443" y="85"/>
                        <a:pt x="445" y="79"/>
                        <a:pt x="443" y="78"/>
                      </a:cubicBezTo>
                      <a:cubicBezTo>
                        <a:pt x="439" y="78"/>
                        <a:pt x="438" y="82"/>
                        <a:pt x="436" y="84"/>
                      </a:cubicBezTo>
                      <a:cubicBezTo>
                        <a:pt x="434" y="85"/>
                        <a:pt x="431" y="86"/>
                        <a:pt x="429" y="87"/>
                      </a:cubicBezTo>
                      <a:cubicBezTo>
                        <a:pt x="427" y="88"/>
                        <a:pt x="424" y="91"/>
                        <a:pt x="422" y="91"/>
                      </a:cubicBezTo>
                      <a:cubicBezTo>
                        <a:pt x="420" y="91"/>
                        <a:pt x="418" y="91"/>
                        <a:pt x="416" y="92"/>
                      </a:cubicBezTo>
                      <a:cubicBezTo>
                        <a:pt x="413" y="92"/>
                        <a:pt x="411" y="93"/>
                        <a:pt x="409" y="95"/>
                      </a:cubicBezTo>
                      <a:cubicBezTo>
                        <a:pt x="407" y="95"/>
                        <a:pt x="405" y="97"/>
                        <a:pt x="403" y="98"/>
                      </a:cubicBezTo>
                      <a:cubicBezTo>
                        <a:pt x="400" y="98"/>
                        <a:pt x="397" y="98"/>
                        <a:pt x="394" y="98"/>
                      </a:cubicBezTo>
                      <a:cubicBezTo>
                        <a:pt x="393" y="98"/>
                        <a:pt x="393" y="99"/>
                        <a:pt x="393" y="99"/>
                      </a:cubicBezTo>
                      <a:cubicBezTo>
                        <a:pt x="395" y="98"/>
                        <a:pt x="397" y="96"/>
                        <a:pt x="399" y="96"/>
                      </a:cubicBezTo>
                      <a:cubicBezTo>
                        <a:pt x="403" y="94"/>
                        <a:pt x="408" y="93"/>
                        <a:pt x="412" y="91"/>
                      </a:cubicBezTo>
                      <a:cubicBezTo>
                        <a:pt x="414" y="91"/>
                        <a:pt x="424" y="88"/>
                        <a:pt x="425" y="85"/>
                      </a:cubicBezTo>
                      <a:cubicBezTo>
                        <a:pt x="425" y="85"/>
                        <a:pt x="425" y="84"/>
                        <a:pt x="424" y="84"/>
                      </a:cubicBezTo>
                      <a:cubicBezTo>
                        <a:pt x="422" y="83"/>
                        <a:pt x="418" y="84"/>
                        <a:pt x="416" y="85"/>
                      </a:cubicBezTo>
                      <a:cubicBezTo>
                        <a:pt x="410" y="86"/>
                        <a:pt x="405" y="88"/>
                        <a:pt x="400" y="90"/>
                      </a:cubicBezTo>
                      <a:cubicBezTo>
                        <a:pt x="394" y="93"/>
                        <a:pt x="389" y="94"/>
                        <a:pt x="383" y="97"/>
                      </a:cubicBezTo>
                      <a:cubicBezTo>
                        <a:pt x="381" y="99"/>
                        <a:pt x="378" y="100"/>
                        <a:pt x="375" y="101"/>
                      </a:cubicBezTo>
                      <a:cubicBezTo>
                        <a:pt x="373" y="103"/>
                        <a:pt x="371" y="104"/>
                        <a:pt x="368" y="105"/>
                      </a:cubicBezTo>
                      <a:cubicBezTo>
                        <a:pt x="368" y="106"/>
                        <a:pt x="367" y="106"/>
                        <a:pt x="367" y="107"/>
                      </a:cubicBezTo>
                      <a:cubicBezTo>
                        <a:pt x="364" y="108"/>
                        <a:pt x="366" y="105"/>
                        <a:pt x="368" y="104"/>
                      </a:cubicBezTo>
                      <a:cubicBezTo>
                        <a:pt x="370" y="102"/>
                        <a:pt x="373" y="102"/>
                        <a:pt x="376" y="100"/>
                      </a:cubicBezTo>
                      <a:cubicBezTo>
                        <a:pt x="378" y="99"/>
                        <a:pt x="384" y="97"/>
                        <a:pt x="385" y="94"/>
                      </a:cubicBezTo>
                      <a:cubicBezTo>
                        <a:pt x="386" y="89"/>
                        <a:pt x="372" y="97"/>
                        <a:pt x="371" y="98"/>
                      </a:cubicBezTo>
                      <a:cubicBezTo>
                        <a:pt x="369" y="99"/>
                        <a:pt x="361" y="105"/>
                        <a:pt x="358" y="104"/>
                      </a:cubicBezTo>
                      <a:cubicBezTo>
                        <a:pt x="356" y="104"/>
                        <a:pt x="355" y="104"/>
                        <a:pt x="353" y="104"/>
                      </a:cubicBezTo>
                      <a:cubicBezTo>
                        <a:pt x="350" y="105"/>
                        <a:pt x="351" y="99"/>
                        <a:pt x="351" y="97"/>
                      </a:cubicBezTo>
                      <a:cubicBezTo>
                        <a:pt x="350" y="95"/>
                        <a:pt x="348" y="96"/>
                        <a:pt x="346" y="96"/>
                      </a:cubicBezTo>
                      <a:cubicBezTo>
                        <a:pt x="344" y="95"/>
                        <a:pt x="341" y="95"/>
                        <a:pt x="339" y="95"/>
                      </a:cubicBezTo>
                      <a:cubicBezTo>
                        <a:pt x="336" y="94"/>
                        <a:pt x="336" y="93"/>
                        <a:pt x="336" y="91"/>
                      </a:cubicBezTo>
                      <a:cubicBezTo>
                        <a:pt x="336" y="89"/>
                        <a:pt x="333" y="90"/>
                        <a:pt x="331" y="90"/>
                      </a:cubicBezTo>
                      <a:cubicBezTo>
                        <a:pt x="326" y="92"/>
                        <a:pt x="321" y="93"/>
                        <a:pt x="316" y="93"/>
                      </a:cubicBezTo>
                      <a:cubicBezTo>
                        <a:pt x="313" y="93"/>
                        <a:pt x="310" y="93"/>
                        <a:pt x="307" y="91"/>
                      </a:cubicBezTo>
                      <a:cubicBezTo>
                        <a:pt x="307" y="91"/>
                        <a:pt x="305" y="90"/>
                        <a:pt x="304" y="91"/>
                      </a:cubicBezTo>
                      <a:cubicBezTo>
                        <a:pt x="302" y="91"/>
                        <a:pt x="301" y="92"/>
                        <a:pt x="299" y="93"/>
                      </a:cubicBezTo>
                      <a:cubicBezTo>
                        <a:pt x="297" y="93"/>
                        <a:pt x="300" y="89"/>
                        <a:pt x="300" y="89"/>
                      </a:cubicBezTo>
                      <a:cubicBezTo>
                        <a:pt x="301" y="88"/>
                        <a:pt x="300" y="88"/>
                        <a:pt x="300" y="88"/>
                      </a:cubicBezTo>
                      <a:cubicBezTo>
                        <a:pt x="297" y="87"/>
                        <a:pt x="293" y="88"/>
                        <a:pt x="290" y="88"/>
                      </a:cubicBezTo>
                      <a:cubicBezTo>
                        <a:pt x="288" y="88"/>
                        <a:pt x="287" y="90"/>
                        <a:pt x="285" y="91"/>
                      </a:cubicBezTo>
                      <a:cubicBezTo>
                        <a:pt x="282" y="93"/>
                        <a:pt x="279" y="94"/>
                        <a:pt x="275" y="95"/>
                      </a:cubicBezTo>
                      <a:cubicBezTo>
                        <a:pt x="272" y="96"/>
                        <a:pt x="269" y="98"/>
                        <a:pt x="266" y="100"/>
                      </a:cubicBezTo>
                      <a:cubicBezTo>
                        <a:pt x="266" y="100"/>
                        <a:pt x="266" y="100"/>
                        <a:pt x="266" y="100"/>
                      </a:cubicBezTo>
                      <a:cubicBezTo>
                        <a:pt x="258" y="104"/>
                        <a:pt x="250" y="109"/>
                        <a:pt x="242" y="114"/>
                      </a:cubicBezTo>
                      <a:cubicBezTo>
                        <a:pt x="242" y="114"/>
                        <a:pt x="242" y="114"/>
                        <a:pt x="242" y="114"/>
                      </a:cubicBezTo>
                      <a:cubicBezTo>
                        <a:pt x="242" y="114"/>
                        <a:pt x="241" y="114"/>
                        <a:pt x="241" y="114"/>
                      </a:cubicBezTo>
                      <a:cubicBezTo>
                        <a:pt x="220" y="127"/>
                        <a:pt x="199" y="141"/>
                        <a:pt x="180" y="156"/>
                      </a:cubicBezTo>
                      <a:cubicBezTo>
                        <a:pt x="178" y="158"/>
                        <a:pt x="176" y="160"/>
                        <a:pt x="177" y="162"/>
                      </a:cubicBezTo>
                      <a:cubicBezTo>
                        <a:pt x="178" y="164"/>
                        <a:pt x="180" y="163"/>
                        <a:pt x="182" y="163"/>
                      </a:cubicBezTo>
                      <a:cubicBezTo>
                        <a:pt x="179" y="165"/>
                        <a:pt x="175" y="164"/>
                        <a:pt x="173" y="167"/>
                      </a:cubicBezTo>
                      <a:cubicBezTo>
                        <a:pt x="171" y="169"/>
                        <a:pt x="171" y="170"/>
                        <a:pt x="168" y="172"/>
                      </a:cubicBezTo>
                      <a:cubicBezTo>
                        <a:pt x="167" y="173"/>
                        <a:pt x="164" y="174"/>
                        <a:pt x="162" y="175"/>
                      </a:cubicBezTo>
                      <a:cubicBezTo>
                        <a:pt x="164" y="173"/>
                        <a:pt x="165" y="172"/>
                        <a:pt x="166" y="170"/>
                      </a:cubicBezTo>
                      <a:cubicBezTo>
                        <a:pt x="166" y="170"/>
                        <a:pt x="165" y="169"/>
                        <a:pt x="165" y="169"/>
                      </a:cubicBezTo>
                      <a:cubicBezTo>
                        <a:pt x="162" y="170"/>
                        <a:pt x="159" y="173"/>
                        <a:pt x="157" y="175"/>
                      </a:cubicBezTo>
                      <a:cubicBezTo>
                        <a:pt x="155" y="176"/>
                        <a:pt x="153" y="178"/>
                        <a:pt x="151" y="179"/>
                      </a:cubicBezTo>
                      <a:cubicBezTo>
                        <a:pt x="144" y="185"/>
                        <a:pt x="136" y="191"/>
                        <a:pt x="129" y="198"/>
                      </a:cubicBezTo>
                      <a:cubicBezTo>
                        <a:pt x="129" y="199"/>
                        <a:pt x="128" y="200"/>
                        <a:pt x="127" y="201"/>
                      </a:cubicBezTo>
                      <a:cubicBezTo>
                        <a:pt x="125" y="202"/>
                        <a:pt x="122" y="208"/>
                        <a:pt x="127" y="207"/>
                      </a:cubicBezTo>
                      <a:cubicBezTo>
                        <a:pt x="128" y="207"/>
                        <a:pt x="130" y="205"/>
                        <a:pt x="131" y="204"/>
                      </a:cubicBezTo>
                      <a:cubicBezTo>
                        <a:pt x="133" y="203"/>
                        <a:pt x="136" y="202"/>
                        <a:pt x="138" y="201"/>
                      </a:cubicBezTo>
                      <a:cubicBezTo>
                        <a:pt x="139" y="201"/>
                        <a:pt x="140" y="200"/>
                        <a:pt x="141" y="199"/>
                      </a:cubicBezTo>
                      <a:cubicBezTo>
                        <a:pt x="141" y="199"/>
                        <a:pt x="141" y="199"/>
                        <a:pt x="141" y="200"/>
                      </a:cubicBezTo>
                      <a:cubicBezTo>
                        <a:pt x="140" y="203"/>
                        <a:pt x="137" y="205"/>
                        <a:pt x="135" y="208"/>
                      </a:cubicBezTo>
                      <a:cubicBezTo>
                        <a:pt x="132" y="211"/>
                        <a:pt x="129" y="213"/>
                        <a:pt x="126" y="215"/>
                      </a:cubicBezTo>
                      <a:cubicBezTo>
                        <a:pt x="124" y="216"/>
                        <a:pt x="121" y="216"/>
                        <a:pt x="120" y="217"/>
                      </a:cubicBezTo>
                      <a:cubicBezTo>
                        <a:pt x="116" y="220"/>
                        <a:pt x="114" y="223"/>
                        <a:pt x="109" y="224"/>
                      </a:cubicBezTo>
                      <a:cubicBezTo>
                        <a:pt x="104" y="226"/>
                        <a:pt x="100" y="232"/>
                        <a:pt x="97" y="236"/>
                      </a:cubicBezTo>
                      <a:cubicBezTo>
                        <a:pt x="93" y="241"/>
                        <a:pt x="89" y="247"/>
                        <a:pt x="83" y="251"/>
                      </a:cubicBezTo>
                      <a:cubicBezTo>
                        <a:pt x="80" y="253"/>
                        <a:pt x="75" y="258"/>
                        <a:pt x="75" y="262"/>
                      </a:cubicBezTo>
                      <a:cubicBezTo>
                        <a:pt x="75" y="263"/>
                        <a:pt x="76" y="264"/>
                        <a:pt x="77" y="264"/>
                      </a:cubicBezTo>
                      <a:cubicBezTo>
                        <a:pt x="77" y="264"/>
                        <a:pt x="74" y="265"/>
                        <a:pt x="73" y="266"/>
                      </a:cubicBezTo>
                      <a:cubicBezTo>
                        <a:pt x="71" y="267"/>
                        <a:pt x="70" y="268"/>
                        <a:pt x="69" y="270"/>
                      </a:cubicBezTo>
                      <a:cubicBezTo>
                        <a:pt x="68" y="273"/>
                        <a:pt x="66" y="275"/>
                        <a:pt x="65" y="278"/>
                      </a:cubicBezTo>
                      <a:cubicBezTo>
                        <a:pt x="65" y="278"/>
                        <a:pt x="65" y="279"/>
                        <a:pt x="66" y="279"/>
                      </a:cubicBezTo>
                      <a:cubicBezTo>
                        <a:pt x="68" y="280"/>
                        <a:pt x="72" y="277"/>
                        <a:pt x="74" y="276"/>
                      </a:cubicBezTo>
                      <a:cubicBezTo>
                        <a:pt x="74" y="276"/>
                        <a:pt x="74" y="276"/>
                        <a:pt x="74" y="276"/>
                      </a:cubicBezTo>
                      <a:cubicBezTo>
                        <a:pt x="72" y="278"/>
                        <a:pt x="70" y="280"/>
                        <a:pt x="68" y="282"/>
                      </a:cubicBezTo>
                      <a:cubicBezTo>
                        <a:pt x="66" y="284"/>
                        <a:pt x="65" y="286"/>
                        <a:pt x="64" y="288"/>
                      </a:cubicBezTo>
                      <a:cubicBezTo>
                        <a:pt x="63" y="292"/>
                        <a:pt x="60" y="295"/>
                        <a:pt x="58" y="299"/>
                      </a:cubicBezTo>
                      <a:cubicBezTo>
                        <a:pt x="57" y="300"/>
                        <a:pt x="58" y="300"/>
                        <a:pt x="59" y="300"/>
                      </a:cubicBezTo>
                      <a:cubicBezTo>
                        <a:pt x="62" y="299"/>
                        <a:pt x="64" y="296"/>
                        <a:pt x="66" y="294"/>
                      </a:cubicBezTo>
                      <a:cubicBezTo>
                        <a:pt x="67" y="293"/>
                        <a:pt x="68" y="293"/>
                        <a:pt x="69" y="292"/>
                      </a:cubicBezTo>
                      <a:cubicBezTo>
                        <a:pt x="70" y="291"/>
                        <a:pt x="69" y="296"/>
                        <a:pt x="69" y="296"/>
                      </a:cubicBezTo>
                      <a:cubicBezTo>
                        <a:pt x="68" y="297"/>
                        <a:pt x="70" y="298"/>
                        <a:pt x="71" y="297"/>
                      </a:cubicBezTo>
                      <a:cubicBezTo>
                        <a:pt x="73" y="293"/>
                        <a:pt x="75" y="290"/>
                        <a:pt x="78" y="287"/>
                      </a:cubicBezTo>
                      <a:cubicBezTo>
                        <a:pt x="78" y="289"/>
                        <a:pt x="77" y="290"/>
                        <a:pt x="76" y="291"/>
                      </a:cubicBezTo>
                      <a:cubicBezTo>
                        <a:pt x="75" y="292"/>
                        <a:pt x="77" y="293"/>
                        <a:pt x="78" y="292"/>
                      </a:cubicBezTo>
                      <a:cubicBezTo>
                        <a:pt x="80" y="290"/>
                        <a:pt x="83" y="287"/>
                        <a:pt x="85" y="285"/>
                      </a:cubicBezTo>
                      <a:cubicBezTo>
                        <a:pt x="83" y="288"/>
                        <a:pt x="80" y="292"/>
                        <a:pt x="78" y="293"/>
                      </a:cubicBezTo>
                      <a:cubicBezTo>
                        <a:pt x="74" y="296"/>
                        <a:pt x="71" y="301"/>
                        <a:pt x="68" y="305"/>
                      </a:cubicBezTo>
                      <a:cubicBezTo>
                        <a:pt x="64" y="309"/>
                        <a:pt x="61" y="313"/>
                        <a:pt x="57" y="316"/>
                      </a:cubicBezTo>
                      <a:cubicBezTo>
                        <a:pt x="53" y="320"/>
                        <a:pt x="49" y="325"/>
                        <a:pt x="45" y="329"/>
                      </a:cubicBezTo>
                      <a:cubicBezTo>
                        <a:pt x="42" y="333"/>
                        <a:pt x="38" y="337"/>
                        <a:pt x="34" y="341"/>
                      </a:cubicBezTo>
                      <a:cubicBezTo>
                        <a:pt x="32" y="343"/>
                        <a:pt x="30" y="343"/>
                        <a:pt x="28" y="344"/>
                      </a:cubicBezTo>
                      <a:cubicBezTo>
                        <a:pt x="26" y="346"/>
                        <a:pt x="25" y="347"/>
                        <a:pt x="23" y="348"/>
                      </a:cubicBezTo>
                      <a:cubicBezTo>
                        <a:pt x="20" y="352"/>
                        <a:pt x="17" y="356"/>
                        <a:pt x="13" y="359"/>
                      </a:cubicBezTo>
                      <a:cubicBezTo>
                        <a:pt x="10" y="362"/>
                        <a:pt x="7" y="365"/>
                        <a:pt x="4" y="368"/>
                      </a:cubicBezTo>
                      <a:cubicBezTo>
                        <a:pt x="3" y="369"/>
                        <a:pt x="2" y="370"/>
                        <a:pt x="1" y="371"/>
                      </a:cubicBezTo>
                      <a:cubicBezTo>
                        <a:pt x="0" y="372"/>
                        <a:pt x="2" y="373"/>
                        <a:pt x="2" y="373"/>
                      </a:cubicBezTo>
                      <a:cubicBezTo>
                        <a:pt x="4" y="372"/>
                        <a:pt x="5" y="371"/>
                        <a:pt x="6" y="370"/>
                      </a:cubicBezTo>
                      <a:cubicBezTo>
                        <a:pt x="7" y="369"/>
                        <a:pt x="9" y="368"/>
                        <a:pt x="10" y="367"/>
                      </a:cubicBezTo>
                      <a:cubicBezTo>
                        <a:pt x="12" y="365"/>
                        <a:pt x="14" y="363"/>
                        <a:pt x="16" y="360"/>
                      </a:cubicBezTo>
                      <a:cubicBezTo>
                        <a:pt x="20" y="354"/>
                        <a:pt x="26" y="351"/>
                        <a:pt x="32" y="347"/>
                      </a:cubicBezTo>
                      <a:cubicBezTo>
                        <a:pt x="35" y="345"/>
                        <a:pt x="36" y="343"/>
                        <a:pt x="39" y="341"/>
                      </a:cubicBezTo>
                      <a:cubicBezTo>
                        <a:pt x="41" y="339"/>
                        <a:pt x="45" y="338"/>
                        <a:pt x="47" y="336"/>
                      </a:cubicBezTo>
                      <a:cubicBezTo>
                        <a:pt x="51" y="331"/>
                        <a:pt x="56" y="327"/>
                        <a:pt x="61" y="322"/>
                      </a:cubicBezTo>
                      <a:cubicBezTo>
                        <a:pt x="66" y="318"/>
                        <a:pt x="71" y="314"/>
                        <a:pt x="76" y="310"/>
                      </a:cubicBezTo>
                      <a:cubicBezTo>
                        <a:pt x="79" y="308"/>
                        <a:pt x="81" y="305"/>
                        <a:pt x="83" y="303"/>
                      </a:cubicBezTo>
                      <a:cubicBezTo>
                        <a:pt x="85" y="301"/>
                        <a:pt x="88" y="299"/>
                        <a:pt x="90" y="296"/>
                      </a:cubicBezTo>
                      <a:cubicBezTo>
                        <a:pt x="92" y="293"/>
                        <a:pt x="95" y="291"/>
                        <a:pt x="98" y="289"/>
                      </a:cubicBezTo>
                      <a:cubicBezTo>
                        <a:pt x="100" y="287"/>
                        <a:pt x="103" y="287"/>
                        <a:pt x="105" y="285"/>
                      </a:cubicBezTo>
                      <a:cubicBezTo>
                        <a:pt x="106" y="284"/>
                        <a:pt x="108" y="283"/>
                        <a:pt x="108" y="281"/>
                      </a:cubicBezTo>
                      <a:cubicBezTo>
                        <a:pt x="108" y="281"/>
                        <a:pt x="107" y="281"/>
                        <a:pt x="107" y="280"/>
                      </a:cubicBezTo>
                      <a:cubicBezTo>
                        <a:pt x="106" y="278"/>
                        <a:pt x="106" y="276"/>
                        <a:pt x="106" y="274"/>
                      </a:cubicBezTo>
                      <a:cubicBezTo>
                        <a:pt x="108" y="273"/>
                        <a:pt x="109" y="273"/>
                        <a:pt x="111" y="272"/>
                      </a:cubicBezTo>
                      <a:cubicBezTo>
                        <a:pt x="112" y="272"/>
                        <a:pt x="114" y="272"/>
                        <a:pt x="115" y="271"/>
                      </a:cubicBezTo>
                      <a:cubicBezTo>
                        <a:pt x="116" y="270"/>
                        <a:pt x="117" y="268"/>
                        <a:pt x="119" y="267"/>
                      </a:cubicBezTo>
                      <a:cubicBezTo>
                        <a:pt x="120" y="266"/>
                        <a:pt x="122" y="264"/>
                        <a:pt x="122" y="262"/>
                      </a:cubicBezTo>
                      <a:cubicBezTo>
                        <a:pt x="122" y="261"/>
                        <a:pt x="122" y="261"/>
                        <a:pt x="122" y="260"/>
                      </a:cubicBezTo>
                      <a:cubicBezTo>
                        <a:pt x="124" y="260"/>
                        <a:pt x="126" y="260"/>
                        <a:pt x="128" y="258"/>
                      </a:cubicBezTo>
                      <a:cubicBezTo>
                        <a:pt x="129" y="257"/>
                        <a:pt x="129" y="255"/>
                        <a:pt x="131" y="254"/>
                      </a:cubicBezTo>
                      <a:cubicBezTo>
                        <a:pt x="133" y="253"/>
                        <a:pt x="135" y="251"/>
                        <a:pt x="137" y="250"/>
                      </a:cubicBezTo>
                      <a:cubicBezTo>
                        <a:pt x="141" y="246"/>
                        <a:pt x="145" y="244"/>
                        <a:pt x="150" y="242"/>
                      </a:cubicBezTo>
                      <a:cubicBezTo>
                        <a:pt x="150" y="243"/>
                        <a:pt x="150" y="243"/>
                        <a:pt x="150" y="244"/>
                      </a:cubicBezTo>
                      <a:cubicBezTo>
                        <a:pt x="149" y="246"/>
                        <a:pt x="143" y="247"/>
                        <a:pt x="142" y="248"/>
                      </a:cubicBezTo>
                      <a:cubicBezTo>
                        <a:pt x="138" y="251"/>
                        <a:pt x="134" y="253"/>
                        <a:pt x="132" y="257"/>
                      </a:cubicBezTo>
                      <a:cubicBezTo>
                        <a:pt x="129" y="262"/>
                        <a:pt x="124" y="264"/>
                        <a:pt x="121" y="269"/>
                      </a:cubicBezTo>
                      <a:cubicBezTo>
                        <a:pt x="119" y="272"/>
                        <a:pt x="117" y="274"/>
                        <a:pt x="114" y="277"/>
                      </a:cubicBezTo>
                      <a:cubicBezTo>
                        <a:pt x="113" y="277"/>
                        <a:pt x="112" y="278"/>
                        <a:pt x="112" y="279"/>
                      </a:cubicBezTo>
                      <a:cubicBezTo>
                        <a:pt x="112" y="280"/>
                        <a:pt x="112" y="280"/>
                        <a:pt x="113" y="280"/>
                      </a:cubicBezTo>
                      <a:cubicBezTo>
                        <a:pt x="118" y="281"/>
                        <a:pt x="123" y="274"/>
                        <a:pt x="127" y="271"/>
                      </a:cubicBezTo>
                      <a:cubicBezTo>
                        <a:pt x="130" y="269"/>
                        <a:pt x="134" y="269"/>
                        <a:pt x="137" y="266"/>
                      </a:cubicBezTo>
                      <a:cubicBezTo>
                        <a:pt x="139" y="263"/>
                        <a:pt x="144" y="263"/>
                        <a:pt x="147" y="260"/>
                      </a:cubicBezTo>
                      <a:cubicBezTo>
                        <a:pt x="149" y="259"/>
                        <a:pt x="150" y="257"/>
                        <a:pt x="152" y="256"/>
                      </a:cubicBezTo>
                      <a:cubicBezTo>
                        <a:pt x="153" y="256"/>
                        <a:pt x="154" y="255"/>
                        <a:pt x="155" y="254"/>
                      </a:cubicBezTo>
                      <a:cubicBezTo>
                        <a:pt x="156" y="252"/>
                        <a:pt x="156" y="253"/>
                        <a:pt x="156" y="251"/>
                      </a:cubicBezTo>
                      <a:cubicBezTo>
                        <a:pt x="156" y="251"/>
                        <a:pt x="157" y="243"/>
                        <a:pt x="158" y="245"/>
                      </a:cubicBezTo>
                      <a:cubicBezTo>
                        <a:pt x="159" y="246"/>
                        <a:pt x="160" y="247"/>
                        <a:pt x="161" y="247"/>
                      </a:cubicBezTo>
                      <a:cubicBezTo>
                        <a:pt x="162" y="246"/>
                        <a:pt x="164" y="246"/>
                        <a:pt x="165" y="245"/>
                      </a:cubicBezTo>
                      <a:cubicBezTo>
                        <a:pt x="165" y="246"/>
                        <a:pt x="165" y="247"/>
                        <a:pt x="166" y="248"/>
                      </a:cubicBezTo>
                      <a:cubicBezTo>
                        <a:pt x="166" y="249"/>
                        <a:pt x="167" y="252"/>
                        <a:pt x="168" y="253"/>
                      </a:cubicBezTo>
                      <a:cubicBezTo>
                        <a:pt x="169" y="254"/>
                        <a:pt x="169" y="253"/>
                        <a:pt x="170" y="255"/>
                      </a:cubicBezTo>
                      <a:cubicBezTo>
                        <a:pt x="171" y="258"/>
                        <a:pt x="175" y="258"/>
                        <a:pt x="178" y="258"/>
                      </a:cubicBezTo>
                      <a:cubicBezTo>
                        <a:pt x="180" y="257"/>
                        <a:pt x="184" y="257"/>
                        <a:pt x="186" y="258"/>
                      </a:cubicBezTo>
                      <a:cubicBezTo>
                        <a:pt x="188" y="259"/>
                        <a:pt x="189" y="258"/>
                        <a:pt x="190" y="258"/>
                      </a:cubicBezTo>
                      <a:cubicBezTo>
                        <a:pt x="188" y="259"/>
                        <a:pt x="191" y="261"/>
                        <a:pt x="192" y="262"/>
                      </a:cubicBezTo>
                      <a:cubicBezTo>
                        <a:pt x="194" y="262"/>
                        <a:pt x="198" y="260"/>
                        <a:pt x="196" y="263"/>
                      </a:cubicBezTo>
                      <a:cubicBezTo>
                        <a:pt x="194" y="264"/>
                        <a:pt x="193" y="266"/>
                        <a:pt x="193" y="268"/>
                      </a:cubicBezTo>
                      <a:cubicBezTo>
                        <a:pt x="192" y="272"/>
                        <a:pt x="199" y="275"/>
                        <a:pt x="199" y="279"/>
                      </a:cubicBezTo>
                      <a:cubicBezTo>
                        <a:pt x="199" y="281"/>
                        <a:pt x="200" y="285"/>
                        <a:pt x="204" y="284"/>
                      </a:cubicBezTo>
                      <a:cubicBezTo>
                        <a:pt x="207" y="283"/>
                        <a:pt x="210" y="280"/>
                        <a:pt x="210" y="277"/>
                      </a:cubicBezTo>
                      <a:cubicBezTo>
                        <a:pt x="210" y="279"/>
                        <a:pt x="209" y="281"/>
                        <a:pt x="210" y="282"/>
                      </a:cubicBezTo>
                      <a:cubicBezTo>
                        <a:pt x="211" y="283"/>
                        <a:pt x="211" y="283"/>
                        <a:pt x="212" y="283"/>
                      </a:cubicBezTo>
                      <a:cubicBezTo>
                        <a:pt x="214" y="284"/>
                        <a:pt x="214" y="287"/>
                        <a:pt x="214" y="289"/>
                      </a:cubicBezTo>
                      <a:cubicBezTo>
                        <a:pt x="214" y="291"/>
                        <a:pt x="214" y="292"/>
                        <a:pt x="215" y="293"/>
                      </a:cubicBezTo>
                      <a:cubicBezTo>
                        <a:pt x="217" y="295"/>
                        <a:pt x="221" y="294"/>
                        <a:pt x="219" y="298"/>
                      </a:cubicBezTo>
                      <a:cubicBezTo>
                        <a:pt x="217" y="300"/>
                        <a:pt x="213" y="304"/>
                        <a:pt x="216" y="306"/>
                      </a:cubicBezTo>
                      <a:cubicBezTo>
                        <a:pt x="218" y="307"/>
                        <a:pt x="222" y="316"/>
                        <a:pt x="218" y="318"/>
                      </a:cubicBezTo>
                      <a:cubicBezTo>
                        <a:pt x="217" y="319"/>
                        <a:pt x="216" y="321"/>
                        <a:pt x="215" y="323"/>
                      </a:cubicBezTo>
                      <a:cubicBezTo>
                        <a:pt x="213" y="328"/>
                        <a:pt x="212" y="332"/>
                        <a:pt x="214" y="338"/>
                      </a:cubicBezTo>
                      <a:cubicBezTo>
                        <a:pt x="215" y="339"/>
                        <a:pt x="215" y="346"/>
                        <a:pt x="214" y="347"/>
                      </a:cubicBezTo>
                      <a:cubicBezTo>
                        <a:pt x="212" y="349"/>
                        <a:pt x="212" y="351"/>
                        <a:pt x="211" y="353"/>
                      </a:cubicBezTo>
                      <a:cubicBezTo>
                        <a:pt x="210" y="354"/>
                        <a:pt x="211" y="355"/>
                        <a:pt x="211" y="357"/>
                      </a:cubicBezTo>
                      <a:cubicBezTo>
                        <a:pt x="213" y="360"/>
                        <a:pt x="212" y="363"/>
                        <a:pt x="211" y="367"/>
                      </a:cubicBezTo>
                      <a:cubicBezTo>
                        <a:pt x="211" y="369"/>
                        <a:pt x="219" y="371"/>
                        <a:pt x="214" y="374"/>
                      </a:cubicBezTo>
                      <a:cubicBezTo>
                        <a:pt x="213" y="374"/>
                        <a:pt x="210" y="375"/>
                        <a:pt x="211" y="378"/>
                      </a:cubicBezTo>
                      <a:cubicBezTo>
                        <a:pt x="211" y="379"/>
                        <a:pt x="212" y="380"/>
                        <a:pt x="212" y="382"/>
                      </a:cubicBezTo>
                      <a:cubicBezTo>
                        <a:pt x="213" y="384"/>
                        <a:pt x="215" y="384"/>
                        <a:pt x="215" y="387"/>
                      </a:cubicBezTo>
                      <a:cubicBezTo>
                        <a:pt x="216" y="389"/>
                        <a:pt x="216" y="390"/>
                        <a:pt x="216" y="392"/>
                      </a:cubicBezTo>
                      <a:cubicBezTo>
                        <a:pt x="217" y="396"/>
                        <a:pt x="214" y="395"/>
                        <a:pt x="213" y="397"/>
                      </a:cubicBezTo>
                      <a:cubicBezTo>
                        <a:pt x="211" y="400"/>
                        <a:pt x="211" y="402"/>
                        <a:pt x="211" y="406"/>
                      </a:cubicBezTo>
                      <a:cubicBezTo>
                        <a:pt x="211" y="409"/>
                        <a:pt x="212" y="412"/>
                        <a:pt x="214" y="414"/>
                      </a:cubicBezTo>
                      <a:cubicBezTo>
                        <a:pt x="216" y="415"/>
                        <a:pt x="218" y="416"/>
                        <a:pt x="219" y="418"/>
                      </a:cubicBezTo>
                      <a:cubicBezTo>
                        <a:pt x="220" y="419"/>
                        <a:pt x="220" y="419"/>
                        <a:pt x="221" y="420"/>
                      </a:cubicBezTo>
                      <a:cubicBezTo>
                        <a:pt x="221" y="421"/>
                        <a:pt x="222" y="421"/>
                        <a:pt x="222" y="421"/>
                      </a:cubicBezTo>
                      <a:cubicBezTo>
                        <a:pt x="228" y="421"/>
                        <a:pt x="228" y="426"/>
                        <a:pt x="229" y="430"/>
                      </a:cubicBezTo>
                      <a:cubicBezTo>
                        <a:pt x="229" y="433"/>
                        <a:pt x="232" y="435"/>
                        <a:pt x="233" y="437"/>
                      </a:cubicBezTo>
                      <a:cubicBezTo>
                        <a:pt x="234" y="439"/>
                        <a:pt x="236" y="436"/>
                        <a:pt x="236" y="441"/>
                      </a:cubicBezTo>
                      <a:cubicBezTo>
                        <a:pt x="236" y="444"/>
                        <a:pt x="237" y="446"/>
                        <a:pt x="237" y="448"/>
                      </a:cubicBezTo>
                      <a:cubicBezTo>
                        <a:pt x="238" y="450"/>
                        <a:pt x="240" y="452"/>
                        <a:pt x="240" y="455"/>
                      </a:cubicBezTo>
                      <a:cubicBezTo>
                        <a:pt x="240" y="457"/>
                        <a:pt x="239" y="460"/>
                        <a:pt x="239" y="463"/>
                      </a:cubicBezTo>
                      <a:cubicBezTo>
                        <a:pt x="239" y="464"/>
                        <a:pt x="238" y="465"/>
                        <a:pt x="237" y="466"/>
                      </a:cubicBezTo>
                      <a:cubicBezTo>
                        <a:pt x="237" y="465"/>
                        <a:pt x="237" y="465"/>
                        <a:pt x="237" y="464"/>
                      </a:cubicBezTo>
                      <a:cubicBezTo>
                        <a:pt x="236" y="463"/>
                        <a:pt x="235" y="462"/>
                        <a:pt x="234" y="461"/>
                      </a:cubicBezTo>
                      <a:cubicBezTo>
                        <a:pt x="230" y="459"/>
                        <a:pt x="226" y="462"/>
                        <a:pt x="222" y="458"/>
                      </a:cubicBezTo>
                      <a:cubicBezTo>
                        <a:pt x="221" y="457"/>
                        <a:pt x="219" y="454"/>
                        <a:pt x="217" y="456"/>
                      </a:cubicBezTo>
                      <a:cubicBezTo>
                        <a:pt x="215" y="457"/>
                        <a:pt x="215" y="461"/>
                        <a:pt x="216" y="464"/>
                      </a:cubicBezTo>
                      <a:cubicBezTo>
                        <a:pt x="213" y="468"/>
                        <a:pt x="214" y="478"/>
                        <a:pt x="214" y="482"/>
                      </a:cubicBezTo>
                      <a:cubicBezTo>
                        <a:pt x="214" y="494"/>
                        <a:pt x="207" y="505"/>
                        <a:pt x="202" y="517"/>
                      </a:cubicBezTo>
                      <a:cubicBezTo>
                        <a:pt x="201" y="522"/>
                        <a:pt x="199" y="528"/>
                        <a:pt x="196" y="533"/>
                      </a:cubicBezTo>
                      <a:cubicBezTo>
                        <a:pt x="194" y="535"/>
                        <a:pt x="193" y="538"/>
                        <a:pt x="192" y="540"/>
                      </a:cubicBezTo>
                      <a:cubicBezTo>
                        <a:pt x="191" y="543"/>
                        <a:pt x="189" y="545"/>
                        <a:pt x="188" y="547"/>
                      </a:cubicBezTo>
                      <a:cubicBezTo>
                        <a:pt x="186" y="550"/>
                        <a:pt x="184" y="554"/>
                        <a:pt x="184" y="558"/>
                      </a:cubicBezTo>
                      <a:cubicBezTo>
                        <a:pt x="184" y="565"/>
                        <a:pt x="183" y="572"/>
                        <a:pt x="182" y="578"/>
                      </a:cubicBezTo>
                      <a:cubicBezTo>
                        <a:pt x="181" y="581"/>
                        <a:pt x="180" y="584"/>
                        <a:pt x="178" y="587"/>
                      </a:cubicBezTo>
                      <a:cubicBezTo>
                        <a:pt x="178" y="588"/>
                        <a:pt x="177" y="589"/>
                        <a:pt x="178" y="590"/>
                      </a:cubicBezTo>
                      <a:cubicBezTo>
                        <a:pt x="178" y="592"/>
                        <a:pt x="178" y="595"/>
                        <a:pt x="178" y="597"/>
                      </a:cubicBezTo>
                      <a:cubicBezTo>
                        <a:pt x="179" y="601"/>
                        <a:pt x="181" y="604"/>
                        <a:pt x="179" y="607"/>
                      </a:cubicBezTo>
                      <a:cubicBezTo>
                        <a:pt x="178" y="612"/>
                        <a:pt x="177" y="615"/>
                        <a:pt x="178" y="621"/>
                      </a:cubicBezTo>
                      <a:cubicBezTo>
                        <a:pt x="178" y="626"/>
                        <a:pt x="182" y="630"/>
                        <a:pt x="183" y="635"/>
                      </a:cubicBezTo>
                      <a:cubicBezTo>
                        <a:pt x="183" y="638"/>
                        <a:pt x="184" y="640"/>
                        <a:pt x="184" y="643"/>
                      </a:cubicBezTo>
                      <a:cubicBezTo>
                        <a:pt x="184" y="644"/>
                        <a:pt x="184" y="647"/>
                        <a:pt x="185" y="648"/>
                      </a:cubicBezTo>
                      <a:cubicBezTo>
                        <a:pt x="186" y="651"/>
                        <a:pt x="188" y="652"/>
                        <a:pt x="188" y="656"/>
                      </a:cubicBezTo>
                      <a:cubicBezTo>
                        <a:pt x="188" y="658"/>
                        <a:pt x="188" y="660"/>
                        <a:pt x="187" y="662"/>
                      </a:cubicBezTo>
                      <a:cubicBezTo>
                        <a:pt x="186" y="664"/>
                        <a:pt x="190" y="669"/>
                        <a:pt x="191" y="671"/>
                      </a:cubicBezTo>
                      <a:cubicBezTo>
                        <a:pt x="191" y="671"/>
                        <a:pt x="191" y="671"/>
                        <a:pt x="192" y="672"/>
                      </a:cubicBezTo>
                      <a:cubicBezTo>
                        <a:pt x="192" y="675"/>
                        <a:pt x="192" y="679"/>
                        <a:pt x="192" y="683"/>
                      </a:cubicBezTo>
                      <a:cubicBezTo>
                        <a:pt x="192" y="685"/>
                        <a:pt x="193" y="686"/>
                        <a:pt x="195" y="687"/>
                      </a:cubicBezTo>
                      <a:cubicBezTo>
                        <a:pt x="199" y="689"/>
                        <a:pt x="201" y="692"/>
                        <a:pt x="204" y="693"/>
                      </a:cubicBezTo>
                      <a:cubicBezTo>
                        <a:pt x="207" y="694"/>
                        <a:pt x="210" y="695"/>
                        <a:pt x="212" y="697"/>
                      </a:cubicBezTo>
                      <a:cubicBezTo>
                        <a:pt x="215" y="700"/>
                        <a:pt x="217" y="702"/>
                        <a:pt x="219" y="705"/>
                      </a:cubicBezTo>
                      <a:cubicBezTo>
                        <a:pt x="222" y="710"/>
                        <a:pt x="220" y="714"/>
                        <a:pt x="221" y="719"/>
                      </a:cubicBezTo>
                      <a:cubicBezTo>
                        <a:pt x="222" y="723"/>
                        <a:pt x="223" y="727"/>
                        <a:pt x="224" y="732"/>
                      </a:cubicBezTo>
                      <a:cubicBezTo>
                        <a:pt x="226" y="736"/>
                        <a:pt x="226" y="741"/>
                        <a:pt x="227" y="745"/>
                      </a:cubicBezTo>
                      <a:cubicBezTo>
                        <a:pt x="228" y="747"/>
                        <a:pt x="229" y="748"/>
                        <a:pt x="230" y="749"/>
                      </a:cubicBezTo>
                      <a:cubicBezTo>
                        <a:pt x="231" y="752"/>
                        <a:pt x="231" y="754"/>
                        <a:pt x="231" y="757"/>
                      </a:cubicBezTo>
                      <a:cubicBezTo>
                        <a:pt x="232" y="760"/>
                        <a:pt x="234" y="762"/>
                        <a:pt x="236" y="765"/>
                      </a:cubicBezTo>
                      <a:cubicBezTo>
                        <a:pt x="239" y="768"/>
                        <a:pt x="241" y="773"/>
                        <a:pt x="243" y="776"/>
                      </a:cubicBezTo>
                      <a:cubicBezTo>
                        <a:pt x="244" y="778"/>
                        <a:pt x="247" y="782"/>
                        <a:pt x="245" y="784"/>
                      </a:cubicBezTo>
                      <a:cubicBezTo>
                        <a:pt x="244" y="785"/>
                        <a:pt x="243" y="786"/>
                        <a:pt x="243" y="787"/>
                      </a:cubicBezTo>
                      <a:cubicBezTo>
                        <a:pt x="241" y="789"/>
                        <a:pt x="238" y="787"/>
                        <a:pt x="237" y="789"/>
                      </a:cubicBezTo>
                      <a:cubicBezTo>
                        <a:pt x="236" y="790"/>
                        <a:pt x="237" y="791"/>
                        <a:pt x="238" y="792"/>
                      </a:cubicBezTo>
                      <a:cubicBezTo>
                        <a:pt x="239" y="794"/>
                        <a:pt x="241" y="796"/>
                        <a:pt x="242" y="798"/>
                      </a:cubicBezTo>
                      <a:cubicBezTo>
                        <a:pt x="242" y="799"/>
                        <a:pt x="242" y="800"/>
                        <a:pt x="243" y="800"/>
                      </a:cubicBezTo>
                      <a:cubicBezTo>
                        <a:pt x="245" y="802"/>
                        <a:pt x="248" y="804"/>
                        <a:pt x="251" y="804"/>
                      </a:cubicBezTo>
                      <a:cubicBezTo>
                        <a:pt x="251" y="805"/>
                        <a:pt x="252" y="805"/>
                        <a:pt x="252" y="805"/>
                      </a:cubicBezTo>
                      <a:cubicBezTo>
                        <a:pt x="253" y="807"/>
                        <a:pt x="254" y="808"/>
                        <a:pt x="255" y="809"/>
                      </a:cubicBezTo>
                      <a:cubicBezTo>
                        <a:pt x="256" y="810"/>
                        <a:pt x="257" y="811"/>
                        <a:pt x="258" y="811"/>
                      </a:cubicBezTo>
                      <a:cubicBezTo>
                        <a:pt x="261" y="817"/>
                        <a:pt x="266" y="822"/>
                        <a:pt x="260" y="828"/>
                      </a:cubicBezTo>
                      <a:cubicBezTo>
                        <a:pt x="259" y="830"/>
                        <a:pt x="259" y="833"/>
                        <a:pt x="261" y="835"/>
                      </a:cubicBezTo>
                      <a:cubicBezTo>
                        <a:pt x="263" y="836"/>
                        <a:pt x="264" y="836"/>
                        <a:pt x="266" y="835"/>
                      </a:cubicBezTo>
                      <a:cubicBezTo>
                        <a:pt x="268" y="835"/>
                        <a:pt x="270" y="841"/>
                        <a:pt x="272" y="842"/>
                      </a:cubicBezTo>
                      <a:cubicBezTo>
                        <a:pt x="274" y="845"/>
                        <a:pt x="277" y="847"/>
                        <a:pt x="278" y="850"/>
                      </a:cubicBezTo>
                      <a:cubicBezTo>
                        <a:pt x="280" y="853"/>
                        <a:pt x="280" y="856"/>
                        <a:pt x="282" y="858"/>
                      </a:cubicBezTo>
                      <a:cubicBezTo>
                        <a:pt x="286" y="863"/>
                        <a:pt x="292" y="853"/>
                        <a:pt x="289" y="849"/>
                      </a:cubicBezTo>
                      <a:cubicBezTo>
                        <a:pt x="287" y="847"/>
                        <a:pt x="285" y="846"/>
                        <a:pt x="284" y="844"/>
                      </a:cubicBezTo>
                      <a:cubicBezTo>
                        <a:pt x="283" y="843"/>
                        <a:pt x="283" y="840"/>
                        <a:pt x="282" y="839"/>
                      </a:cubicBezTo>
                      <a:cubicBezTo>
                        <a:pt x="280" y="838"/>
                        <a:pt x="278" y="839"/>
                        <a:pt x="276" y="837"/>
                      </a:cubicBezTo>
                      <a:cubicBezTo>
                        <a:pt x="276" y="835"/>
                        <a:pt x="276" y="834"/>
                        <a:pt x="276" y="832"/>
                      </a:cubicBezTo>
                      <a:cubicBezTo>
                        <a:pt x="276" y="829"/>
                        <a:pt x="274" y="826"/>
                        <a:pt x="274" y="823"/>
                      </a:cubicBezTo>
                      <a:cubicBezTo>
                        <a:pt x="274" y="821"/>
                        <a:pt x="274" y="819"/>
                        <a:pt x="273" y="816"/>
                      </a:cubicBezTo>
                      <a:cubicBezTo>
                        <a:pt x="272" y="812"/>
                        <a:pt x="273" y="809"/>
                        <a:pt x="272" y="805"/>
                      </a:cubicBezTo>
                      <a:cubicBezTo>
                        <a:pt x="272" y="804"/>
                        <a:pt x="271" y="803"/>
                        <a:pt x="270" y="802"/>
                      </a:cubicBezTo>
                      <a:cubicBezTo>
                        <a:pt x="270" y="802"/>
                        <a:pt x="269" y="803"/>
                        <a:pt x="268" y="803"/>
                      </a:cubicBezTo>
                      <a:cubicBezTo>
                        <a:pt x="267" y="803"/>
                        <a:pt x="266" y="796"/>
                        <a:pt x="266" y="796"/>
                      </a:cubicBezTo>
                      <a:cubicBezTo>
                        <a:pt x="266" y="789"/>
                        <a:pt x="260" y="787"/>
                        <a:pt x="259" y="781"/>
                      </a:cubicBezTo>
                      <a:cubicBezTo>
                        <a:pt x="258" y="779"/>
                        <a:pt x="259" y="776"/>
                        <a:pt x="257" y="774"/>
                      </a:cubicBezTo>
                      <a:cubicBezTo>
                        <a:pt x="256" y="771"/>
                        <a:pt x="252" y="772"/>
                        <a:pt x="251" y="767"/>
                      </a:cubicBezTo>
                      <a:cubicBezTo>
                        <a:pt x="251" y="765"/>
                        <a:pt x="251" y="763"/>
                        <a:pt x="250" y="761"/>
                      </a:cubicBezTo>
                      <a:cubicBezTo>
                        <a:pt x="249" y="759"/>
                        <a:pt x="247" y="756"/>
                        <a:pt x="246" y="754"/>
                      </a:cubicBezTo>
                      <a:cubicBezTo>
                        <a:pt x="245" y="753"/>
                        <a:pt x="248" y="747"/>
                        <a:pt x="248" y="745"/>
                      </a:cubicBezTo>
                      <a:cubicBezTo>
                        <a:pt x="249" y="742"/>
                        <a:pt x="244" y="741"/>
                        <a:pt x="247" y="737"/>
                      </a:cubicBezTo>
                      <a:cubicBezTo>
                        <a:pt x="248" y="735"/>
                        <a:pt x="249" y="734"/>
                        <a:pt x="249" y="732"/>
                      </a:cubicBezTo>
                      <a:cubicBezTo>
                        <a:pt x="250" y="734"/>
                        <a:pt x="251" y="735"/>
                        <a:pt x="252" y="737"/>
                      </a:cubicBezTo>
                      <a:cubicBezTo>
                        <a:pt x="252" y="738"/>
                        <a:pt x="253" y="738"/>
                        <a:pt x="255" y="739"/>
                      </a:cubicBezTo>
                      <a:cubicBezTo>
                        <a:pt x="258" y="739"/>
                        <a:pt x="257" y="741"/>
                        <a:pt x="259" y="743"/>
                      </a:cubicBezTo>
                      <a:cubicBezTo>
                        <a:pt x="259" y="745"/>
                        <a:pt x="259" y="746"/>
                        <a:pt x="260" y="747"/>
                      </a:cubicBezTo>
                      <a:cubicBezTo>
                        <a:pt x="263" y="751"/>
                        <a:pt x="264" y="754"/>
                        <a:pt x="264" y="758"/>
                      </a:cubicBezTo>
                      <a:cubicBezTo>
                        <a:pt x="264" y="761"/>
                        <a:pt x="266" y="763"/>
                        <a:pt x="266" y="766"/>
                      </a:cubicBezTo>
                      <a:cubicBezTo>
                        <a:pt x="267" y="769"/>
                        <a:pt x="268" y="773"/>
                        <a:pt x="269" y="775"/>
                      </a:cubicBezTo>
                      <a:cubicBezTo>
                        <a:pt x="270" y="778"/>
                        <a:pt x="272" y="780"/>
                        <a:pt x="273" y="782"/>
                      </a:cubicBezTo>
                      <a:cubicBezTo>
                        <a:pt x="274" y="784"/>
                        <a:pt x="276" y="786"/>
                        <a:pt x="278" y="787"/>
                      </a:cubicBezTo>
                      <a:cubicBezTo>
                        <a:pt x="282" y="789"/>
                        <a:pt x="281" y="792"/>
                        <a:pt x="281" y="795"/>
                      </a:cubicBezTo>
                      <a:cubicBezTo>
                        <a:pt x="282" y="798"/>
                        <a:pt x="284" y="799"/>
                        <a:pt x="285" y="801"/>
                      </a:cubicBezTo>
                      <a:cubicBezTo>
                        <a:pt x="287" y="803"/>
                        <a:pt x="289" y="805"/>
                        <a:pt x="291" y="807"/>
                      </a:cubicBezTo>
                      <a:cubicBezTo>
                        <a:pt x="292" y="808"/>
                        <a:pt x="294" y="809"/>
                        <a:pt x="295" y="810"/>
                      </a:cubicBezTo>
                      <a:cubicBezTo>
                        <a:pt x="297" y="811"/>
                        <a:pt x="292" y="818"/>
                        <a:pt x="295" y="820"/>
                      </a:cubicBezTo>
                      <a:cubicBezTo>
                        <a:pt x="297" y="823"/>
                        <a:pt x="299" y="825"/>
                        <a:pt x="301" y="827"/>
                      </a:cubicBezTo>
                      <a:cubicBezTo>
                        <a:pt x="302" y="829"/>
                        <a:pt x="303" y="831"/>
                        <a:pt x="304" y="832"/>
                      </a:cubicBezTo>
                      <a:cubicBezTo>
                        <a:pt x="307" y="834"/>
                        <a:pt x="309" y="836"/>
                        <a:pt x="309" y="840"/>
                      </a:cubicBezTo>
                      <a:cubicBezTo>
                        <a:pt x="309" y="840"/>
                        <a:pt x="310" y="841"/>
                        <a:pt x="310" y="841"/>
                      </a:cubicBezTo>
                      <a:cubicBezTo>
                        <a:pt x="312" y="844"/>
                        <a:pt x="315" y="846"/>
                        <a:pt x="317" y="849"/>
                      </a:cubicBezTo>
                      <a:cubicBezTo>
                        <a:pt x="318" y="851"/>
                        <a:pt x="320" y="854"/>
                        <a:pt x="322" y="856"/>
                      </a:cubicBezTo>
                      <a:cubicBezTo>
                        <a:pt x="325" y="859"/>
                        <a:pt x="326" y="862"/>
                        <a:pt x="327" y="865"/>
                      </a:cubicBezTo>
                      <a:cubicBezTo>
                        <a:pt x="328" y="869"/>
                        <a:pt x="330" y="871"/>
                        <a:pt x="330" y="875"/>
                      </a:cubicBezTo>
                      <a:cubicBezTo>
                        <a:pt x="330" y="878"/>
                        <a:pt x="332" y="881"/>
                        <a:pt x="333" y="884"/>
                      </a:cubicBezTo>
                      <a:cubicBezTo>
                        <a:pt x="334" y="887"/>
                        <a:pt x="331" y="888"/>
                        <a:pt x="330" y="890"/>
                      </a:cubicBezTo>
                      <a:cubicBezTo>
                        <a:pt x="330" y="892"/>
                        <a:pt x="330" y="894"/>
                        <a:pt x="329" y="896"/>
                      </a:cubicBezTo>
                      <a:cubicBezTo>
                        <a:pt x="327" y="900"/>
                        <a:pt x="333" y="907"/>
                        <a:pt x="335" y="910"/>
                      </a:cubicBezTo>
                      <a:cubicBezTo>
                        <a:pt x="336" y="911"/>
                        <a:pt x="337" y="914"/>
                        <a:pt x="338" y="914"/>
                      </a:cubicBezTo>
                      <a:cubicBezTo>
                        <a:pt x="341" y="915"/>
                        <a:pt x="343" y="917"/>
                        <a:pt x="345" y="919"/>
                      </a:cubicBezTo>
                      <a:cubicBezTo>
                        <a:pt x="348" y="921"/>
                        <a:pt x="350" y="924"/>
                        <a:pt x="352" y="927"/>
                      </a:cubicBezTo>
                      <a:cubicBezTo>
                        <a:pt x="353" y="929"/>
                        <a:pt x="354" y="930"/>
                        <a:pt x="357" y="930"/>
                      </a:cubicBezTo>
                      <a:cubicBezTo>
                        <a:pt x="359" y="931"/>
                        <a:pt x="362" y="930"/>
                        <a:pt x="365" y="931"/>
                      </a:cubicBezTo>
                      <a:cubicBezTo>
                        <a:pt x="367" y="931"/>
                        <a:pt x="370" y="932"/>
                        <a:pt x="372" y="933"/>
                      </a:cubicBezTo>
                      <a:cubicBezTo>
                        <a:pt x="373" y="934"/>
                        <a:pt x="373" y="935"/>
                        <a:pt x="373" y="936"/>
                      </a:cubicBezTo>
                      <a:cubicBezTo>
                        <a:pt x="374" y="936"/>
                        <a:pt x="374" y="937"/>
                        <a:pt x="375" y="937"/>
                      </a:cubicBezTo>
                      <a:cubicBezTo>
                        <a:pt x="376" y="938"/>
                        <a:pt x="376" y="938"/>
                        <a:pt x="377" y="938"/>
                      </a:cubicBezTo>
                      <a:cubicBezTo>
                        <a:pt x="381" y="939"/>
                        <a:pt x="382" y="940"/>
                        <a:pt x="384" y="942"/>
                      </a:cubicBezTo>
                      <a:cubicBezTo>
                        <a:pt x="388" y="945"/>
                        <a:pt x="392" y="944"/>
                        <a:pt x="397" y="946"/>
                      </a:cubicBezTo>
                      <a:cubicBezTo>
                        <a:pt x="400" y="948"/>
                        <a:pt x="402" y="951"/>
                        <a:pt x="406" y="953"/>
                      </a:cubicBezTo>
                      <a:cubicBezTo>
                        <a:pt x="410" y="954"/>
                        <a:pt x="414" y="956"/>
                        <a:pt x="418" y="957"/>
                      </a:cubicBezTo>
                      <a:cubicBezTo>
                        <a:pt x="422" y="959"/>
                        <a:pt x="427" y="961"/>
                        <a:pt x="431" y="961"/>
                      </a:cubicBezTo>
                      <a:cubicBezTo>
                        <a:pt x="436" y="961"/>
                        <a:pt x="440" y="962"/>
                        <a:pt x="444" y="960"/>
                      </a:cubicBezTo>
                      <a:cubicBezTo>
                        <a:pt x="446" y="959"/>
                        <a:pt x="448" y="959"/>
                        <a:pt x="450" y="959"/>
                      </a:cubicBezTo>
                      <a:cubicBezTo>
                        <a:pt x="451" y="958"/>
                        <a:pt x="456" y="956"/>
                        <a:pt x="457" y="957"/>
                      </a:cubicBezTo>
                      <a:cubicBezTo>
                        <a:pt x="460" y="960"/>
                        <a:pt x="465" y="959"/>
                        <a:pt x="469" y="962"/>
                      </a:cubicBezTo>
                      <a:cubicBezTo>
                        <a:pt x="472" y="965"/>
                        <a:pt x="474" y="970"/>
                        <a:pt x="478" y="973"/>
                      </a:cubicBezTo>
                      <a:cubicBezTo>
                        <a:pt x="484" y="977"/>
                        <a:pt x="488" y="984"/>
                        <a:pt x="495" y="988"/>
                      </a:cubicBezTo>
                      <a:cubicBezTo>
                        <a:pt x="496" y="988"/>
                        <a:pt x="497" y="988"/>
                        <a:pt x="498" y="988"/>
                      </a:cubicBezTo>
                      <a:cubicBezTo>
                        <a:pt x="502" y="989"/>
                        <a:pt x="505" y="989"/>
                        <a:pt x="509" y="990"/>
                      </a:cubicBezTo>
                      <a:cubicBezTo>
                        <a:pt x="512" y="991"/>
                        <a:pt x="514" y="992"/>
                        <a:pt x="517" y="993"/>
                      </a:cubicBezTo>
                      <a:cubicBezTo>
                        <a:pt x="519" y="994"/>
                        <a:pt x="522" y="994"/>
                        <a:pt x="524" y="995"/>
                      </a:cubicBezTo>
                      <a:cubicBezTo>
                        <a:pt x="528" y="996"/>
                        <a:pt x="532" y="998"/>
                        <a:pt x="536" y="999"/>
                      </a:cubicBezTo>
                      <a:cubicBezTo>
                        <a:pt x="538" y="999"/>
                        <a:pt x="540" y="999"/>
                        <a:pt x="542" y="998"/>
                      </a:cubicBezTo>
                      <a:cubicBezTo>
                        <a:pt x="541" y="999"/>
                        <a:pt x="541" y="1000"/>
                        <a:pt x="541" y="1001"/>
                      </a:cubicBezTo>
                      <a:cubicBezTo>
                        <a:pt x="542" y="1002"/>
                        <a:pt x="543" y="1004"/>
                        <a:pt x="545" y="1005"/>
                      </a:cubicBezTo>
                      <a:cubicBezTo>
                        <a:pt x="547" y="1006"/>
                        <a:pt x="549" y="1009"/>
                        <a:pt x="551" y="1012"/>
                      </a:cubicBezTo>
                      <a:cubicBezTo>
                        <a:pt x="554" y="1015"/>
                        <a:pt x="562" y="1018"/>
                        <a:pt x="563" y="1022"/>
                      </a:cubicBezTo>
                      <a:cubicBezTo>
                        <a:pt x="564" y="1026"/>
                        <a:pt x="562" y="1029"/>
                        <a:pt x="562" y="1033"/>
                      </a:cubicBezTo>
                      <a:cubicBezTo>
                        <a:pt x="562" y="1037"/>
                        <a:pt x="575" y="1046"/>
                        <a:pt x="576" y="1040"/>
                      </a:cubicBezTo>
                      <a:cubicBezTo>
                        <a:pt x="577" y="1037"/>
                        <a:pt x="576" y="1037"/>
                        <a:pt x="575" y="1035"/>
                      </a:cubicBezTo>
                      <a:cubicBezTo>
                        <a:pt x="574" y="1031"/>
                        <a:pt x="577" y="1038"/>
                        <a:pt x="578" y="1038"/>
                      </a:cubicBezTo>
                      <a:cubicBezTo>
                        <a:pt x="579" y="1040"/>
                        <a:pt x="581" y="1042"/>
                        <a:pt x="582" y="1043"/>
                      </a:cubicBezTo>
                      <a:cubicBezTo>
                        <a:pt x="585" y="1045"/>
                        <a:pt x="589" y="1046"/>
                        <a:pt x="588" y="1050"/>
                      </a:cubicBezTo>
                      <a:cubicBezTo>
                        <a:pt x="586" y="1054"/>
                        <a:pt x="590" y="1056"/>
                        <a:pt x="593" y="1058"/>
                      </a:cubicBezTo>
                      <a:cubicBezTo>
                        <a:pt x="594" y="1058"/>
                        <a:pt x="595" y="1058"/>
                        <a:pt x="595" y="1057"/>
                      </a:cubicBezTo>
                      <a:cubicBezTo>
                        <a:pt x="596" y="1056"/>
                        <a:pt x="596" y="1056"/>
                        <a:pt x="597" y="1055"/>
                      </a:cubicBezTo>
                      <a:cubicBezTo>
                        <a:pt x="599" y="1052"/>
                        <a:pt x="600" y="1057"/>
                        <a:pt x="601" y="1058"/>
                      </a:cubicBezTo>
                      <a:cubicBezTo>
                        <a:pt x="602" y="1061"/>
                        <a:pt x="610" y="1058"/>
                        <a:pt x="613" y="1059"/>
                      </a:cubicBezTo>
                      <a:cubicBezTo>
                        <a:pt x="615" y="1060"/>
                        <a:pt x="616" y="1061"/>
                        <a:pt x="617" y="1063"/>
                      </a:cubicBezTo>
                      <a:cubicBezTo>
                        <a:pt x="617" y="1064"/>
                        <a:pt x="617" y="1064"/>
                        <a:pt x="617" y="1065"/>
                      </a:cubicBezTo>
                      <a:cubicBezTo>
                        <a:pt x="618" y="1066"/>
                        <a:pt x="618" y="1066"/>
                        <a:pt x="620" y="1066"/>
                      </a:cubicBezTo>
                      <a:cubicBezTo>
                        <a:pt x="621" y="1065"/>
                        <a:pt x="622" y="1062"/>
                        <a:pt x="623" y="1065"/>
                      </a:cubicBezTo>
                      <a:cubicBezTo>
                        <a:pt x="623" y="1066"/>
                        <a:pt x="624" y="1069"/>
                        <a:pt x="625" y="1069"/>
                      </a:cubicBezTo>
                      <a:cubicBezTo>
                        <a:pt x="626" y="1070"/>
                        <a:pt x="628" y="1069"/>
                        <a:pt x="629" y="1069"/>
                      </a:cubicBezTo>
                      <a:cubicBezTo>
                        <a:pt x="631" y="1068"/>
                        <a:pt x="634" y="1068"/>
                        <a:pt x="636" y="1067"/>
                      </a:cubicBezTo>
                      <a:cubicBezTo>
                        <a:pt x="639" y="1065"/>
                        <a:pt x="637" y="1062"/>
                        <a:pt x="635" y="1061"/>
                      </a:cubicBezTo>
                      <a:cubicBezTo>
                        <a:pt x="631" y="1057"/>
                        <a:pt x="637" y="1058"/>
                        <a:pt x="638" y="1057"/>
                      </a:cubicBezTo>
                      <a:cubicBezTo>
                        <a:pt x="640" y="1056"/>
                        <a:pt x="641" y="1054"/>
                        <a:pt x="642" y="1052"/>
                      </a:cubicBezTo>
                      <a:cubicBezTo>
                        <a:pt x="642" y="1052"/>
                        <a:pt x="642" y="1051"/>
                        <a:pt x="642" y="1050"/>
                      </a:cubicBezTo>
                      <a:cubicBezTo>
                        <a:pt x="641" y="1047"/>
                        <a:pt x="648" y="1049"/>
                        <a:pt x="648" y="1050"/>
                      </a:cubicBezTo>
                      <a:cubicBezTo>
                        <a:pt x="649" y="1051"/>
                        <a:pt x="650" y="1052"/>
                        <a:pt x="651" y="1052"/>
                      </a:cubicBezTo>
                      <a:cubicBezTo>
                        <a:pt x="652" y="1053"/>
                        <a:pt x="653" y="1054"/>
                        <a:pt x="654" y="1054"/>
                      </a:cubicBezTo>
                      <a:cubicBezTo>
                        <a:pt x="655" y="1055"/>
                        <a:pt x="659" y="1054"/>
                        <a:pt x="657" y="1057"/>
                      </a:cubicBezTo>
                      <a:cubicBezTo>
                        <a:pt x="657" y="1058"/>
                        <a:pt x="655" y="1060"/>
                        <a:pt x="655" y="1061"/>
                      </a:cubicBezTo>
                      <a:cubicBezTo>
                        <a:pt x="657" y="1064"/>
                        <a:pt x="657" y="1067"/>
                        <a:pt x="659" y="1069"/>
                      </a:cubicBezTo>
                      <a:cubicBezTo>
                        <a:pt x="660" y="1071"/>
                        <a:pt x="661" y="1073"/>
                        <a:pt x="662" y="1075"/>
                      </a:cubicBezTo>
                      <a:cubicBezTo>
                        <a:pt x="664" y="1078"/>
                        <a:pt x="667" y="1076"/>
                        <a:pt x="669" y="1079"/>
                      </a:cubicBezTo>
                      <a:cubicBezTo>
                        <a:pt x="668" y="1080"/>
                        <a:pt x="667" y="1080"/>
                        <a:pt x="667" y="1081"/>
                      </a:cubicBezTo>
                      <a:cubicBezTo>
                        <a:pt x="664" y="1082"/>
                        <a:pt x="667" y="1088"/>
                        <a:pt x="666" y="1090"/>
                      </a:cubicBezTo>
                      <a:cubicBezTo>
                        <a:pt x="664" y="1094"/>
                        <a:pt x="666" y="1098"/>
                        <a:pt x="665" y="1103"/>
                      </a:cubicBezTo>
                      <a:cubicBezTo>
                        <a:pt x="665" y="1105"/>
                        <a:pt x="665" y="1108"/>
                        <a:pt x="667" y="1109"/>
                      </a:cubicBezTo>
                      <a:cubicBezTo>
                        <a:pt x="673" y="1112"/>
                        <a:pt x="662" y="1116"/>
                        <a:pt x="661" y="1119"/>
                      </a:cubicBezTo>
                      <a:cubicBezTo>
                        <a:pt x="658" y="1123"/>
                        <a:pt x="655" y="1127"/>
                        <a:pt x="652" y="1131"/>
                      </a:cubicBezTo>
                      <a:cubicBezTo>
                        <a:pt x="650" y="1134"/>
                        <a:pt x="648" y="1137"/>
                        <a:pt x="645" y="1139"/>
                      </a:cubicBezTo>
                      <a:cubicBezTo>
                        <a:pt x="645" y="1139"/>
                        <a:pt x="644" y="1140"/>
                        <a:pt x="644" y="1141"/>
                      </a:cubicBezTo>
                      <a:cubicBezTo>
                        <a:pt x="642" y="1143"/>
                        <a:pt x="638" y="1143"/>
                        <a:pt x="636" y="1143"/>
                      </a:cubicBezTo>
                      <a:cubicBezTo>
                        <a:pt x="632" y="1144"/>
                        <a:pt x="627" y="1148"/>
                        <a:pt x="631" y="1152"/>
                      </a:cubicBezTo>
                      <a:cubicBezTo>
                        <a:pt x="635" y="1156"/>
                        <a:pt x="627" y="1160"/>
                        <a:pt x="628" y="1164"/>
                      </a:cubicBezTo>
                      <a:cubicBezTo>
                        <a:pt x="628" y="1166"/>
                        <a:pt x="626" y="1168"/>
                        <a:pt x="624" y="1170"/>
                      </a:cubicBezTo>
                      <a:cubicBezTo>
                        <a:pt x="623" y="1170"/>
                        <a:pt x="623" y="1171"/>
                        <a:pt x="623" y="1172"/>
                      </a:cubicBezTo>
                      <a:cubicBezTo>
                        <a:pt x="623" y="1174"/>
                        <a:pt x="624" y="1175"/>
                        <a:pt x="624" y="1177"/>
                      </a:cubicBezTo>
                      <a:cubicBezTo>
                        <a:pt x="624" y="1180"/>
                        <a:pt x="623" y="1182"/>
                        <a:pt x="623" y="1184"/>
                      </a:cubicBezTo>
                      <a:cubicBezTo>
                        <a:pt x="623" y="1185"/>
                        <a:pt x="627" y="1188"/>
                        <a:pt x="628" y="1189"/>
                      </a:cubicBezTo>
                      <a:cubicBezTo>
                        <a:pt x="630" y="1190"/>
                        <a:pt x="632" y="1189"/>
                        <a:pt x="633" y="1187"/>
                      </a:cubicBezTo>
                      <a:cubicBezTo>
                        <a:pt x="634" y="1185"/>
                        <a:pt x="636" y="1183"/>
                        <a:pt x="637" y="1182"/>
                      </a:cubicBezTo>
                      <a:cubicBezTo>
                        <a:pt x="637" y="1183"/>
                        <a:pt x="637" y="1184"/>
                        <a:pt x="637" y="1184"/>
                      </a:cubicBezTo>
                      <a:cubicBezTo>
                        <a:pt x="637" y="1186"/>
                        <a:pt x="637" y="1186"/>
                        <a:pt x="637" y="1188"/>
                      </a:cubicBezTo>
                      <a:cubicBezTo>
                        <a:pt x="639" y="1191"/>
                        <a:pt x="637" y="1193"/>
                        <a:pt x="635" y="1195"/>
                      </a:cubicBezTo>
                      <a:cubicBezTo>
                        <a:pt x="632" y="1198"/>
                        <a:pt x="628" y="1200"/>
                        <a:pt x="625" y="1202"/>
                      </a:cubicBezTo>
                      <a:cubicBezTo>
                        <a:pt x="623" y="1203"/>
                        <a:pt x="621" y="1204"/>
                        <a:pt x="619" y="1205"/>
                      </a:cubicBezTo>
                      <a:cubicBezTo>
                        <a:pt x="616" y="1208"/>
                        <a:pt x="615" y="1211"/>
                        <a:pt x="618" y="1214"/>
                      </a:cubicBezTo>
                      <a:cubicBezTo>
                        <a:pt x="619" y="1215"/>
                        <a:pt x="623" y="1222"/>
                        <a:pt x="622" y="1224"/>
                      </a:cubicBezTo>
                      <a:cubicBezTo>
                        <a:pt x="620" y="1226"/>
                        <a:pt x="619" y="1226"/>
                        <a:pt x="619" y="1228"/>
                      </a:cubicBezTo>
                      <a:cubicBezTo>
                        <a:pt x="620" y="1231"/>
                        <a:pt x="626" y="1233"/>
                        <a:pt x="628" y="1233"/>
                      </a:cubicBezTo>
                      <a:cubicBezTo>
                        <a:pt x="631" y="1234"/>
                        <a:pt x="634" y="1233"/>
                        <a:pt x="637" y="1236"/>
                      </a:cubicBezTo>
                      <a:cubicBezTo>
                        <a:pt x="639" y="1237"/>
                        <a:pt x="639" y="1240"/>
                        <a:pt x="641" y="1242"/>
                      </a:cubicBezTo>
                      <a:cubicBezTo>
                        <a:pt x="643" y="1244"/>
                        <a:pt x="645" y="1245"/>
                        <a:pt x="647" y="1247"/>
                      </a:cubicBezTo>
                      <a:cubicBezTo>
                        <a:pt x="651" y="1249"/>
                        <a:pt x="651" y="1254"/>
                        <a:pt x="653" y="1258"/>
                      </a:cubicBezTo>
                      <a:cubicBezTo>
                        <a:pt x="654" y="1261"/>
                        <a:pt x="655" y="1263"/>
                        <a:pt x="657" y="1265"/>
                      </a:cubicBezTo>
                      <a:cubicBezTo>
                        <a:pt x="659" y="1268"/>
                        <a:pt x="659" y="1270"/>
                        <a:pt x="660" y="1273"/>
                      </a:cubicBezTo>
                      <a:cubicBezTo>
                        <a:pt x="661" y="1275"/>
                        <a:pt x="662" y="1276"/>
                        <a:pt x="663" y="1277"/>
                      </a:cubicBezTo>
                      <a:cubicBezTo>
                        <a:pt x="666" y="1281"/>
                        <a:pt x="669" y="1283"/>
                        <a:pt x="670" y="1287"/>
                      </a:cubicBezTo>
                      <a:cubicBezTo>
                        <a:pt x="672" y="1292"/>
                        <a:pt x="678" y="1295"/>
                        <a:pt x="680" y="1300"/>
                      </a:cubicBezTo>
                      <a:cubicBezTo>
                        <a:pt x="682" y="1305"/>
                        <a:pt x="681" y="1309"/>
                        <a:pt x="686" y="1313"/>
                      </a:cubicBezTo>
                      <a:cubicBezTo>
                        <a:pt x="688" y="1315"/>
                        <a:pt x="690" y="1317"/>
                        <a:pt x="692" y="1319"/>
                      </a:cubicBezTo>
                      <a:cubicBezTo>
                        <a:pt x="694" y="1321"/>
                        <a:pt x="695" y="1323"/>
                        <a:pt x="697" y="1324"/>
                      </a:cubicBezTo>
                      <a:cubicBezTo>
                        <a:pt x="700" y="1325"/>
                        <a:pt x="702" y="1326"/>
                        <a:pt x="705" y="1326"/>
                      </a:cubicBezTo>
                      <a:cubicBezTo>
                        <a:pt x="709" y="1326"/>
                        <a:pt x="711" y="1327"/>
                        <a:pt x="714" y="1330"/>
                      </a:cubicBezTo>
                      <a:cubicBezTo>
                        <a:pt x="719" y="1334"/>
                        <a:pt x="724" y="1335"/>
                        <a:pt x="730" y="1337"/>
                      </a:cubicBezTo>
                      <a:cubicBezTo>
                        <a:pt x="735" y="1340"/>
                        <a:pt x="740" y="1343"/>
                        <a:pt x="746" y="1346"/>
                      </a:cubicBezTo>
                      <a:cubicBezTo>
                        <a:pt x="747" y="1347"/>
                        <a:pt x="749" y="1348"/>
                        <a:pt x="751" y="1349"/>
                      </a:cubicBezTo>
                      <a:cubicBezTo>
                        <a:pt x="751" y="1352"/>
                        <a:pt x="751" y="1354"/>
                        <a:pt x="752" y="1357"/>
                      </a:cubicBezTo>
                      <a:cubicBezTo>
                        <a:pt x="753" y="1359"/>
                        <a:pt x="753" y="1362"/>
                        <a:pt x="753" y="1365"/>
                      </a:cubicBezTo>
                      <a:cubicBezTo>
                        <a:pt x="754" y="1367"/>
                        <a:pt x="753" y="1370"/>
                        <a:pt x="754" y="1372"/>
                      </a:cubicBezTo>
                      <a:cubicBezTo>
                        <a:pt x="754" y="1375"/>
                        <a:pt x="755" y="1378"/>
                        <a:pt x="755" y="1382"/>
                      </a:cubicBezTo>
                      <a:cubicBezTo>
                        <a:pt x="755" y="1385"/>
                        <a:pt x="753" y="1388"/>
                        <a:pt x="753" y="1391"/>
                      </a:cubicBezTo>
                      <a:cubicBezTo>
                        <a:pt x="752" y="1393"/>
                        <a:pt x="753" y="1395"/>
                        <a:pt x="753" y="1397"/>
                      </a:cubicBezTo>
                      <a:cubicBezTo>
                        <a:pt x="754" y="1401"/>
                        <a:pt x="753" y="1404"/>
                        <a:pt x="753" y="1407"/>
                      </a:cubicBezTo>
                      <a:cubicBezTo>
                        <a:pt x="753" y="1410"/>
                        <a:pt x="753" y="1412"/>
                        <a:pt x="753" y="1415"/>
                      </a:cubicBezTo>
                      <a:cubicBezTo>
                        <a:pt x="754" y="1417"/>
                        <a:pt x="752" y="1419"/>
                        <a:pt x="752" y="1422"/>
                      </a:cubicBezTo>
                      <a:cubicBezTo>
                        <a:pt x="752" y="1424"/>
                        <a:pt x="751" y="1425"/>
                        <a:pt x="751" y="1428"/>
                      </a:cubicBezTo>
                      <a:cubicBezTo>
                        <a:pt x="751" y="1430"/>
                        <a:pt x="751" y="1432"/>
                        <a:pt x="750" y="1434"/>
                      </a:cubicBezTo>
                      <a:cubicBezTo>
                        <a:pt x="749" y="1439"/>
                        <a:pt x="747" y="1442"/>
                        <a:pt x="746" y="1447"/>
                      </a:cubicBezTo>
                      <a:cubicBezTo>
                        <a:pt x="746" y="1449"/>
                        <a:pt x="748" y="1452"/>
                        <a:pt x="748" y="1453"/>
                      </a:cubicBezTo>
                      <a:cubicBezTo>
                        <a:pt x="748" y="1453"/>
                        <a:pt x="746" y="1458"/>
                        <a:pt x="746" y="1458"/>
                      </a:cubicBezTo>
                      <a:cubicBezTo>
                        <a:pt x="745" y="1462"/>
                        <a:pt x="747" y="1467"/>
                        <a:pt x="748" y="1471"/>
                      </a:cubicBezTo>
                      <a:cubicBezTo>
                        <a:pt x="749" y="1474"/>
                        <a:pt x="748" y="1477"/>
                        <a:pt x="747" y="1481"/>
                      </a:cubicBezTo>
                      <a:cubicBezTo>
                        <a:pt x="747" y="1483"/>
                        <a:pt x="749" y="1484"/>
                        <a:pt x="746" y="1486"/>
                      </a:cubicBezTo>
                      <a:cubicBezTo>
                        <a:pt x="743" y="1489"/>
                        <a:pt x="742" y="1495"/>
                        <a:pt x="741" y="1498"/>
                      </a:cubicBezTo>
                      <a:cubicBezTo>
                        <a:pt x="741" y="1502"/>
                        <a:pt x="740" y="1505"/>
                        <a:pt x="738" y="1508"/>
                      </a:cubicBezTo>
                      <a:cubicBezTo>
                        <a:pt x="738" y="1510"/>
                        <a:pt x="736" y="1510"/>
                        <a:pt x="735" y="1512"/>
                      </a:cubicBezTo>
                      <a:cubicBezTo>
                        <a:pt x="733" y="1514"/>
                        <a:pt x="732" y="1517"/>
                        <a:pt x="733" y="1519"/>
                      </a:cubicBezTo>
                      <a:cubicBezTo>
                        <a:pt x="734" y="1521"/>
                        <a:pt x="736" y="1521"/>
                        <a:pt x="737" y="1524"/>
                      </a:cubicBezTo>
                      <a:cubicBezTo>
                        <a:pt x="738" y="1527"/>
                        <a:pt x="737" y="1529"/>
                        <a:pt x="736" y="1531"/>
                      </a:cubicBezTo>
                      <a:cubicBezTo>
                        <a:pt x="734" y="1537"/>
                        <a:pt x="742" y="1538"/>
                        <a:pt x="748" y="1539"/>
                      </a:cubicBezTo>
                      <a:cubicBezTo>
                        <a:pt x="748" y="1541"/>
                        <a:pt x="746" y="1542"/>
                        <a:pt x="746" y="1544"/>
                      </a:cubicBezTo>
                      <a:cubicBezTo>
                        <a:pt x="744" y="1546"/>
                        <a:pt x="745" y="1549"/>
                        <a:pt x="745" y="1552"/>
                      </a:cubicBezTo>
                      <a:cubicBezTo>
                        <a:pt x="746" y="1556"/>
                        <a:pt x="744" y="1555"/>
                        <a:pt x="744" y="1558"/>
                      </a:cubicBezTo>
                      <a:cubicBezTo>
                        <a:pt x="743" y="1561"/>
                        <a:pt x="741" y="1561"/>
                        <a:pt x="738" y="1561"/>
                      </a:cubicBezTo>
                      <a:cubicBezTo>
                        <a:pt x="736" y="1560"/>
                        <a:pt x="734" y="1560"/>
                        <a:pt x="732" y="1562"/>
                      </a:cubicBezTo>
                      <a:cubicBezTo>
                        <a:pt x="730" y="1565"/>
                        <a:pt x="731" y="1567"/>
                        <a:pt x="735" y="1568"/>
                      </a:cubicBezTo>
                      <a:cubicBezTo>
                        <a:pt x="738" y="1568"/>
                        <a:pt x="736" y="1571"/>
                        <a:pt x="736" y="1573"/>
                      </a:cubicBezTo>
                      <a:cubicBezTo>
                        <a:pt x="737" y="1575"/>
                        <a:pt x="739" y="1577"/>
                        <a:pt x="741" y="1578"/>
                      </a:cubicBezTo>
                      <a:cubicBezTo>
                        <a:pt x="743" y="1580"/>
                        <a:pt x="745" y="1582"/>
                        <a:pt x="747" y="1583"/>
                      </a:cubicBezTo>
                      <a:cubicBezTo>
                        <a:pt x="750" y="1585"/>
                        <a:pt x="754" y="1584"/>
                        <a:pt x="756" y="1584"/>
                      </a:cubicBezTo>
                      <a:cubicBezTo>
                        <a:pt x="760" y="1584"/>
                        <a:pt x="763" y="1586"/>
                        <a:pt x="767" y="1586"/>
                      </a:cubicBezTo>
                      <a:cubicBezTo>
                        <a:pt x="769" y="1586"/>
                        <a:pt x="772" y="1585"/>
                        <a:pt x="775" y="1585"/>
                      </a:cubicBezTo>
                      <a:cubicBezTo>
                        <a:pt x="777" y="1585"/>
                        <a:pt x="778" y="1586"/>
                        <a:pt x="780" y="1586"/>
                      </a:cubicBezTo>
                      <a:cubicBezTo>
                        <a:pt x="784" y="1586"/>
                        <a:pt x="789" y="1585"/>
                        <a:pt x="793" y="1584"/>
                      </a:cubicBezTo>
                      <a:cubicBezTo>
                        <a:pt x="794" y="1584"/>
                        <a:pt x="795" y="1584"/>
                        <a:pt x="795" y="1584"/>
                      </a:cubicBezTo>
                      <a:cubicBezTo>
                        <a:pt x="801" y="1583"/>
                        <a:pt x="806" y="1582"/>
                        <a:pt x="811" y="1581"/>
                      </a:cubicBezTo>
                      <a:cubicBezTo>
                        <a:pt x="813" y="1580"/>
                        <a:pt x="814" y="1580"/>
                        <a:pt x="815" y="1579"/>
                      </a:cubicBezTo>
                      <a:close/>
                      <a:moveTo>
                        <a:pt x="1201" y="208"/>
                      </a:moveTo>
                      <a:cubicBezTo>
                        <a:pt x="1201" y="208"/>
                        <a:pt x="1201" y="208"/>
                        <a:pt x="1201" y="208"/>
                      </a:cubicBezTo>
                      <a:cubicBezTo>
                        <a:pt x="1201" y="208"/>
                        <a:pt x="1200" y="208"/>
                        <a:pt x="1200" y="208"/>
                      </a:cubicBezTo>
                      <a:cubicBezTo>
                        <a:pt x="1200" y="209"/>
                        <a:pt x="1200" y="210"/>
                        <a:pt x="1200" y="211"/>
                      </a:cubicBezTo>
                      <a:cubicBezTo>
                        <a:pt x="1201" y="212"/>
                        <a:pt x="1202" y="212"/>
                        <a:pt x="1202" y="213"/>
                      </a:cubicBezTo>
                      <a:cubicBezTo>
                        <a:pt x="1203" y="213"/>
                        <a:pt x="1203" y="213"/>
                        <a:pt x="1204" y="213"/>
                      </a:cubicBezTo>
                      <a:cubicBezTo>
                        <a:pt x="1205" y="213"/>
                        <a:pt x="1205" y="214"/>
                        <a:pt x="1206" y="215"/>
                      </a:cubicBezTo>
                      <a:cubicBezTo>
                        <a:pt x="1206" y="216"/>
                        <a:pt x="1207" y="217"/>
                        <a:pt x="1207" y="217"/>
                      </a:cubicBezTo>
                      <a:cubicBezTo>
                        <a:pt x="1208" y="217"/>
                        <a:pt x="1209" y="216"/>
                        <a:pt x="1209" y="216"/>
                      </a:cubicBezTo>
                      <a:cubicBezTo>
                        <a:pt x="1209" y="215"/>
                        <a:pt x="1208" y="214"/>
                        <a:pt x="1207" y="213"/>
                      </a:cubicBezTo>
                      <a:cubicBezTo>
                        <a:pt x="1206" y="212"/>
                        <a:pt x="1206" y="212"/>
                        <a:pt x="1204" y="211"/>
                      </a:cubicBezTo>
                      <a:cubicBezTo>
                        <a:pt x="1203" y="211"/>
                        <a:pt x="1202" y="210"/>
                        <a:pt x="1201" y="208"/>
                      </a:cubicBezTo>
                      <a:cubicBezTo>
                        <a:pt x="1201" y="208"/>
                        <a:pt x="1201" y="208"/>
                        <a:pt x="1201" y="208"/>
                      </a:cubicBezTo>
                      <a:close/>
                      <a:moveTo>
                        <a:pt x="215" y="294"/>
                      </a:moveTo>
                      <a:cubicBezTo>
                        <a:pt x="213" y="293"/>
                        <a:pt x="212" y="295"/>
                        <a:pt x="211" y="296"/>
                      </a:cubicBezTo>
                      <a:cubicBezTo>
                        <a:pt x="211" y="297"/>
                        <a:pt x="211" y="298"/>
                        <a:pt x="210" y="299"/>
                      </a:cubicBezTo>
                      <a:cubicBezTo>
                        <a:pt x="210" y="300"/>
                        <a:pt x="210" y="300"/>
                        <a:pt x="210" y="301"/>
                      </a:cubicBezTo>
                      <a:cubicBezTo>
                        <a:pt x="208" y="302"/>
                        <a:pt x="207" y="305"/>
                        <a:pt x="208" y="306"/>
                      </a:cubicBezTo>
                      <a:cubicBezTo>
                        <a:pt x="209" y="307"/>
                        <a:pt x="210" y="306"/>
                        <a:pt x="211" y="305"/>
                      </a:cubicBezTo>
                      <a:cubicBezTo>
                        <a:pt x="212" y="304"/>
                        <a:pt x="212" y="303"/>
                        <a:pt x="212" y="303"/>
                      </a:cubicBezTo>
                      <a:cubicBezTo>
                        <a:pt x="213" y="302"/>
                        <a:pt x="214" y="301"/>
                        <a:pt x="216" y="300"/>
                      </a:cubicBezTo>
                      <a:cubicBezTo>
                        <a:pt x="218" y="299"/>
                        <a:pt x="217" y="294"/>
                        <a:pt x="215" y="294"/>
                      </a:cubicBezTo>
                      <a:close/>
                      <a:moveTo>
                        <a:pt x="97" y="301"/>
                      </a:moveTo>
                      <a:cubicBezTo>
                        <a:pt x="97" y="297"/>
                        <a:pt x="100" y="295"/>
                        <a:pt x="102" y="293"/>
                      </a:cubicBezTo>
                      <a:cubicBezTo>
                        <a:pt x="104" y="291"/>
                        <a:pt x="104" y="290"/>
                        <a:pt x="104" y="288"/>
                      </a:cubicBezTo>
                      <a:cubicBezTo>
                        <a:pt x="103" y="287"/>
                        <a:pt x="102" y="287"/>
                        <a:pt x="102" y="288"/>
                      </a:cubicBezTo>
                      <a:cubicBezTo>
                        <a:pt x="101" y="288"/>
                        <a:pt x="101" y="288"/>
                        <a:pt x="101" y="288"/>
                      </a:cubicBezTo>
                      <a:cubicBezTo>
                        <a:pt x="99" y="290"/>
                        <a:pt x="89" y="304"/>
                        <a:pt x="87" y="303"/>
                      </a:cubicBezTo>
                      <a:cubicBezTo>
                        <a:pt x="87" y="303"/>
                        <a:pt x="87" y="303"/>
                        <a:pt x="86" y="303"/>
                      </a:cubicBezTo>
                      <a:cubicBezTo>
                        <a:pt x="82" y="306"/>
                        <a:pt x="70" y="315"/>
                        <a:pt x="75" y="322"/>
                      </a:cubicBezTo>
                      <a:cubicBezTo>
                        <a:pt x="75" y="322"/>
                        <a:pt x="76" y="322"/>
                        <a:pt x="76" y="322"/>
                      </a:cubicBezTo>
                      <a:cubicBezTo>
                        <a:pt x="81" y="319"/>
                        <a:pt x="83" y="312"/>
                        <a:pt x="88" y="310"/>
                      </a:cubicBezTo>
                      <a:cubicBezTo>
                        <a:pt x="91" y="309"/>
                        <a:pt x="93" y="306"/>
                        <a:pt x="96" y="304"/>
                      </a:cubicBezTo>
                      <a:cubicBezTo>
                        <a:pt x="96" y="303"/>
                        <a:pt x="97" y="302"/>
                        <a:pt x="97" y="301"/>
                      </a:cubicBezTo>
                      <a:close/>
                      <a:moveTo>
                        <a:pt x="1198" y="237"/>
                      </a:moveTo>
                      <a:cubicBezTo>
                        <a:pt x="1196" y="236"/>
                        <a:pt x="1194" y="236"/>
                        <a:pt x="1192" y="236"/>
                      </a:cubicBezTo>
                      <a:cubicBezTo>
                        <a:pt x="1191" y="236"/>
                        <a:pt x="1190" y="236"/>
                        <a:pt x="1189" y="237"/>
                      </a:cubicBezTo>
                      <a:cubicBezTo>
                        <a:pt x="1189" y="237"/>
                        <a:pt x="1189" y="237"/>
                        <a:pt x="1189" y="237"/>
                      </a:cubicBezTo>
                      <a:cubicBezTo>
                        <a:pt x="1189" y="237"/>
                        <a:pt x="1189" y="237"/>
                        <a:pt x="1189" y="237"/>
                      </a:cubicBezTo>
                      <a:cubicBezTo>
                        <a:pt x="1189" y="238"/>
                        <a:pt x="1189" y="238"/>
                        <a:pt x="1189" y="238"/>
                      </a:cubicBezTo>
                      <a:cubicBezTo>
                        <a:pt x="1189" y="239"/>
                        <a:pt x="1190" y="239"/>
                        <a:pt x="1191" y="239"/>
                      </a:cubicBezTo>
                      <a:cubicBezTo>
                        <a:pt x="1193" y="240"/>
                        <a:pt x="1195" y="241"/>
                        <a:pt x="1197" y="242"/>
                      </a:cubicBezTo>
                      <a:cubicBezTo>
                        <a:pt x="1199" y="243"/>
                        <a:pt x="1202" y="245"/>
                        <a:pt x="1203" y="242"/>
                      </a:cubicBezTo>
                      <a:cubicBezTo>
                        <a:pt x="1203" y="241"/>
                        <a:pt x="1202" y="240"/>
                        <a:pt x="1201" y="239"/>
                      </a:cubicBezTo>
                      <a:cubicBezTo>
                        <a:pt x="1201" y="239"/>
                        <a:pt x="1199" y="237"/>
                        <a:pt x="1198" y="237"/>
                      </a:cubicBezTo>
                      <a:close/>
                      <a:moveTo>
                        <a:pt x="807" y="232"/>
                      </a:moveTo>
                      <a:cubicBezTo>
                        <a:pt x="806" y="231"/>
                        <a:pt x="804" y="231"/>
                        <a:pt x="803" y="230"/>
                      </a:cubicBezTo>
                      <a:cubicBezTo>
                        <a:pt x="802" y="230"/>
                        <a:pt x="800" y="230"/>
                        <a:pt x="799" y="230"/>
                      </a:cubicBezTo>
                      <a:cubicBezTo>
                        <a:pt x="798" y="230"/>
                        <a:pt x="798" y="231"/>
                        <a:pt x="799" y="232"/>
                      </a:cubicBezTo>
                      <a:cubicBezTo>
                        <a:pt x="799" y="232"/>
                        <a:pt x="800" y="233"/>
                        <a:pt x="801" y="233"/>
                      </a:cubicBezTo>
                      <a:cubicBezTo>
                        <a:pt x="802" y="233"/>
                        <a:pt x="803" y="234"/>
                        <a:pt x="803" y="234"/>
                      </a:cubicBezTo>
                      <a:cubicBezTo>
                        <a:pt x="804" y="236"/>
                        <a:pt x="804" y="236"/>
                        <a:pt x="805" y="237"/>
                      </a:cubicBezTo>
                      <a:cubicBezTo>
                        <a:pt x="806" y="237"/>
                        <a:pt x="808" y="237"/>
                        <a:pt x="808" y="235"/>
                      </a:cubicBezTo>
                      <a:cubicBezTo>
                        <a:pt x="808" y="235"/>
                        <a:pt x="808" y="234"/>
                        <a:pt x="808" y="234"/>
                      </a:cubicBezTo>
                      <a:cubicBezTo>
                        <a:pt x="808" y="233"/>
                        <a:pt x="807" y="233"/>
                        <a:pt x="807" y="232"/>
                      </a:cubicBezTo>
                      <a:close/>
                      <a:moveTo>
                        <a:pt x="958" y="212"/>
                      </a:moveTo>
                      <a:cubicBezTo>
                        <a:pt x="957" y="210"/>
                        <a:pt x="954" y="208"/>
                        <a:pt x="953" y="206"/>
                      </a:cubicBezTo>
                      <a:cubicBezTo>
                        <a:pt x="951" y="205"/>
                        <a:pt x="950" y="204"/>
                        <a:pt x="950" y="202"/>
                      </a:cubicBezTo>
                      <a:cubicBezTo>
                        <a:pt x="950" y="202"/>
                        <a:pt x="949" y="202"/>
                        <a:pt x="949" y="202"/>
                      </a:cubicBezTo>
                      <a:cubicBezTo>
                        <a:pt x="949" y="201"/>
                        <a:pt x="949" y="201"/>
                        <a:pt x="949" y="201"/>
                      </a:cubicBezTo>
                      <a:cubicBezTo>
                        <a:pt x="948" y="202"/>
                        <a:pt x="947" y="202"/>
                        <a:pt x="947" y="203"/>
                      </a:cubicBezTo>
                      <a:cubicBezTo>
                        <a:pt x="946" y="204"/>
                        <a:pt x="944" y="204"/>
                        <a:pt x="946" y="202"/>
                      </a:cubicBezTo>
                      <a:cubicBezTo>
                        <a:pt x="947" y="201"/>
                        <a:pt x="946" y="199"/>
                        <a:pt x="945" y="199"/>
                      </a:cubicBezTo>
                      <a:cubicBezTo>
                        <a:pt x="945" y="199"/>
                        <a:pt x="944" y="199"/>
                        <a:pt x="944" y="199"/>
                      </a:cubicBezTo>
                      <a:cubicBezTo>
                        <a:pt x="943" y="199"/>
                        <a:pt x="941" y="199"/>
                        <a:pt x="940" y="199"/>
                      </a:cubicBezTo>
                      <a:cubicBezTo>
                        <a:pt x="939" y="199"/>
                        <a:pt x="938" y="199"/>
                        <a:pt x="937" y="198"/>
                      </a:cubicBezTo>
                      <a:cubicBezTo>
                        <a:pt x="936" y="198"/>
                        <a:pt x="936" y="198"/>
                        <a:pt x="936" y="198"/>
                      </a:cubicBezTo>
                      <a:cubicBezTo>
                        <a:pt x="937" y="198"/>
                        <a:pt x="937" y="198"/>
                        <a:pt x="937" y="197"/>
                      </a:cubicBezTo>
                      <a:cubicBezTo>
                        <a:pt x="937" y="195"/>
                        <a:pt x="936" y="193"/>
                        <a:pt x="935" y="191"/>
                      </a:cubicBezTo>
                      <a:cubicBezTo>
                        <a:pt x="935" y="190"/>
                        <a:pt x="934" y="190"/>
                        <a:pt x="933" y="189"/>
                      </a:cubicBezTo>
                      <a:cubicBezTo>
                        <a:pt x="932" y="189"/>
                        <a:pt x="933" y="187"/>
                        <a:pt x="932" y="186"/>
                      </a:cubicBezTo>
                      <a:cubicBezTo>
                        <a:pt x="930" y="186"/>
                        <a:pt x="929" y="186"/>
                        <a:pt x="928" y="185"/>
                      </a:cubicBezTo>
                      <a:cubicBezTo>
                        <a:pt x="926" y="185"/>
                        <a:pt x="926" y="187"/>
                        <a:pt x="924" y="185"/>
                      </a:cubicBezTo>
                      <a:cubicBezTo>
                        <a:pt x="924" y="186"/>
                        <a:pt x="919" y="181"/>
                        <a:pt x="920" y="183"/>
                      </a:cubicBezTo>
                      <a:cubicBezTo>
                        <a:pt x="919" y="181"/>
                        <a:pt x="917" y="180"/>
                        <a:pt x="915" y="179"/>
                      </a:cubicBezTo>
                      <a:cubicBezTo>
                        <a:pt x="912" y="179"/>
                        <a:pt x="918" y="179"/>
                        <a:pt x="919" y="178"/>
                      </a:cubicBezTo>
                      <a:cubicBezTo>
                        <a:pt x="919" y="178"/>
                        <a:pt x="919" y="178"/>
                        <a:pt x="919" y="178"/>
                      </a:cubicBezTo>
                      <a:cubicBezTo>
                        <a:pt x="919" y="178"/>
                        <a:pt x="919" y="177"/>
                        <a:pt x="919" y="177"/>
                      </a:cubicBezTo>
                      <a:cubicBezTo>
                        <a:pt x="919" y="177"/>
                        <a:pt x="919" y="177"/>
                        <a:pt x="919" y="177"/>
                      </a:cubicBezTo>
                      <a:cubicBezTo>
                        <a:pt x="915" y="176"/>
                        <a:pt x="911" y="175"/>
                        <a:pt x="909" y="172"/>
                      </a:cubicBezTo>
                      <a:cubicBezTo>
                        <a:pt x="910" y="172"/>
                        <a:pt x="910" y="172"/>
                        <a:pt x="910" y="172"/>
                      </a:cubicBezTo>
                      <a:cubicBezTo>
                        <a:pt x="911" y="172"/>
                        <a:pt x="912" y="172"/>
                        <a:pt x="913" y="171"/>
                      </a:cubicBezTo>
                      <a:cubicBezTo>
                        <a:pt x="913" y="171"/>
                        <a:pt x="913" y="170"/>
                        <a:pt x="913" y="170"/>
                      </a:cubicBezTo>
                      <a:cubicBezTo>
                        <a:pt x="912" y="170"/>
                        <a:pt x="912" y="170"/>
                        <a:pt x="911" y="170"/>
                      </a:cubicBezTo>
                      <a:cubicBezTo>
                        <a:pt x="910" y="169"/>
                        <a:pt x="913" y="169"/>
                        <a:pt x="913" y="169"/>
                      </a:cubicBezTo>
                      <a:cubicBezTo>
                        <a:pt x="914" y="168"/>
                        <a:pt x="914" y="167"/>
                        <a:pt x="913" y="167"/>
                      </a:cubicBezTo>
                      <a:cubicBezTo>
                        <a:pt x="912" y="166"/>
                        <a:pt x="912" y="166"/>
                        <a:pt x="911" y="166"/>
                      </a:cubicBezTo>
                      <a:cubicBezTo>
                        <a:pt x="912" y="165"/>
                        <a:pt x="913" y="165"/>
                        <a:pt x="914" y="166"/>
                      </a:cubicBezTo>
                      <a:cubicBezTo>
                        <a:pt x="915" y="166"/>
                        <a:pt x="914" y="166"/>
                        <a:pt x="915" y="167"/>
                      </a:cubicBezTo>
                      <a:cubicBezTo>
                        <a:pt x="918" y="167"/>
                        <a:pt x="920" y="169"/>
                        <a:pt x="923" y="168"/>
                      </a:cubicBezTo>
                      <a:cubicBezTo>
                        <a:pt x="923" y="168"/>
                        <a:pt x="923" y="168"/>
                        <a:pt x="924" y="168"/>
                      </a:cubicBezTo>
                      <a:cubicBezTo>
                        <a:pt x="925" y="163"/>
                        <a:pt x="921" y="161"/>
                        <a:pt x="917" y="159"/>
                      </a:cubicBezTo>
                      <a:cubicBezTo>
                        <a:pt x="916" y="159"/>
                        <a:pt x="916" y="159"/>
                        <a:pt x="915" y="159"/>
                      </a:cubicBezTo>
                      <a:cubicBezTo>
                        <a:pt x="914" y="157"/>
                        <a:pt x="914" y="157"/>
                        <a:pt x="916" y="158"/>
                      </a:cubicBezTo>
                      <a:cubicBezTo>
                        <a:pt x="917" y="158"/>
                        <a:pt x="917" y="159"/>
                        <a:pt x="918" y="159"/>
                      </a:cubicBezTo>
                      <a:cubicBezTo>
                        <a:pt x="919" y="159"/>
                        <a:pt x="922" y="159"/>
                        <a:pt x="922" y="158"/>
                      </a:cubicBezTo>
                      <a:cubicBezTo>
                        <a:pt x="923" y="156"/>
                        <a:pt x="922" y="155"/>
                        <a:pt x="921" y="154"/>
                      </a:cubicBezTo>
                      <a:cubicBezTo>
                        <a:pt x="920" y="152"/>
                        <a:pt x="917" y="148"/>
                        <a:pt x="916" y="148"/>
                      </a:cubicBezTo>
                      <a:cubicBezTo>
                        <a:pt x="914" y="148"/>
                        <a:pt x="909" y="150"/>
                        <a:pt x="909" y="150"/>
                      </a:cubicBezTo>
                      <a:cubicBezTo>
                        <a:pt x="908" y="148"/>
                        <a:pt x="906" y="149"/>
                        <a:pt x="904" y="149"/>
                      </a:cubicBezTo>
                      <a:cubicBezTo>
                        <a:pt x="902" y="149"/>
                        <a:pt x="905" y="149"/>
                        <a:pt x="905" y="149"/>
                      </a:cubicBezTo>
                      <a:cubicBezTo>
                        <a:pt x="906" y="149"/>
                        <a:pt x="907" y="148"/>
                        <a:pt x="908" y="148"/>
                      </a:cubicBezTo>
                      <a:cubicBezTo>
                        <a:pt x="910" y="147"/>
                        <a:pt x="913" y="148"/>
                        <a:pt x="914" y="147"/>
                      </a:cubicBezTo>
                      <a:cubicBezTo>
                        <a:pt x="916" y="144"/>
                        <a:pt x="911" y="141"/>
                        <a:pt x="909" y="139"/>
                      </a:cubicBezTo>
                      <a:cubicBezTo>
                        <a:pt x="906" y="138"/>
                        <a:pt x="904" y="138"/>
                        <a:pt x="902" y="137"/>
                      </a:cubicBezTo>
                      <a:cubicBezTo>
                        <a:pt x="901" y="136"/>
                        <a:pt x="897" y="139"/>
                        <a:pt x="899" y="137"/>
                      </a:cubicBezTo>
                      <a:cubicBezTo>
                        <a:pt x="899" y="136"/>
                        <a:pt x="899" y="136"/>
                        <a:pt x="899" y="135"/>
                      </a:cubicBezTo>
                      <a:cubicBezTo>
                        <a:pt x="898" y="135"/>
                        <a:pt x="896" y="133"/>
                        <a:pt x="896" y="133"/>
                      </a:cubicBezTo>
                      <a:cubicBezTo>
                        <a:pt x="896" y="132"/>
                        <a:pt x="897" y="132"/>
                        <a:pt x="898" y="131"/>
                      </a:cubicBezTo>
                      <a:cubicBezTo>
                        <a:pt x="898" y="131"/>
                        <a:pt x="898" y="131"/>
                        <a:pt x="898" y="131"/>
                      </a:cubicBezTo>
                      <a:cubicBezTo>
                        <a:pt x="897" y="129"/>
                        <a:pt x="894" y="126"/>
                        <a:pt x="891" y="125"/>
                      </a:cubicBezTo>
                      <a:cubicBezTo>
                        <a:pt x="891" y="125"/>
                        <a:pt x="890" y="124"/>
                        <a:pt x="890" y="124"/>
                      </a:cubicBezTo>
                      <a:cubicBezTo>
                        <a:pt x="889" y="123"/>
                        <a:pt x="887" y="121"/>
                        <a:pt x="886" y="121"/>
                      </a:cubicBezTo>
                      <a:cubicBezTo>
                        <a:pt x="883" y="121"/>
                        <a:pt x="881" y="125"/>
                        <a:pt x="878" y="122"/>
                      </a:cubicBezTo>
                      <a:cubicBezTo>
                        <a:pt x="877" y="121"/>
                        <a:pt x="878" y="120"/>
                        <a:pt x="878" y="118"/>
                      </a:cubicBezTo>
                      <a:cubicBezTo>
                        <a:pt x="877" y="117"/>
                        <a:pt x="870" y="120"/>
                        <a:pt x="873" y="118"/>
                      </a:cubicBezTo>
                      <a:cubicBezTo>
                        <a:pt x="874" y="117"/>
                        <a:pt x="874" y="114"/>
                        <a:pt x="873" y="113"/>
                      </a:cubicBezTo>
                      <a:cubicBezTo>
                        <a:pt x="873" y="112"/>
                        <a:pt x="869" y="112"/>
                        <a:pt x="870" y="111"/>
                      </a:cubicBezTo>
                      <a:cubicBezTo>
                        <a:pt x="874" y="106"/>
                        <a:pt x="861" y="103"/>
                        <a:pt x="860" y="102"/>
                      </a:cubicBezTo>
                      <a:cubicBezTo>
                        <a:pt x="858" y="100"/>
                        <a:pt x="857" y="100"/>
                        <a:pt x="855" y="100"/>
                      </a:cubicBezTo>
                      <a:cubicBezTo>
                        <a:pt x="853" y="100"/>
                        <a:pt x="851" y="99"/>
                        <a:pt x="849" y="99"/>
                      </a:cubicBezTo>
                      <a:cubicBezTo>
                        <a:pt x="848" y="99"/>
                        <a:pt x="845" y="100"/>
                        <a:pt x="844" y="100"/>
                      </a:cubicBezTo>
                      <a:cubicBezTo>
                        <a:pt x="842" y="100"/>
                        <a:pt x="841" y="101"/>
                        <a:pt x="840" y="102"/>
                      </a:cubicBezTo>
                      <a:cubicBezTo>
                        <a:pt x="836" y="106"/>
                        <a:pt x="839" y="102"/>
                        <a:pt x="837" y="101"/>
                      </a:cubicBezTo>
                      <a:cubicBezTo>
                        <a:pt x="835" y="100"/>
                        <a:pt x="831" y="101"/>
                        <a:pt x="830" y="101"/>
                      </a:cubicBezTo>
                      <a:cubicBezTo>
                        <a:pt x="829" y="101"/>
                        <a:pt x="825" y="103"/>
                        <a:pt x="827" y="100"/>
                      </a:cubicBezTo>
                      <a:cubicBezTo>
                        <a:pt x="827" y="99"/>
                        <a:pt x="827" y="99"/>
                        <a:pt x="827" y="98"/>
                      </a:cubicBezTo>
                      <a:cubicBezTo>
                        <a:pt x="826" y="96"/>
                        <a:pt x="830" y="96"/>
                        <a:pt x="831" y="95"/>
                      </a:cubicBezTo>
                      <a:cubicBezTo>
                        <a:pt x="832" y="95"/>
                        <a:pt x="832" y="95"/>
                        <a:pt x="832" y="95"/>
                      </a:cubicBezTo>
                      <a:cubicBezTo>
                        <a:pt x="831" y="93"/>
                        <a:pt x="831" y="94"/>
                        <a:pt x="830" y="93"/>
                      </a:cubicBezTo>
                      <a:cubicBezTo>
                        <a:pt x="830" y="93"/>
                        <a:pt x="832" y="91"/>
                        <a:pt x="833" y="90"/>
                      </a:cubicBezTo>
                      <a:cubicBezTo>
                        <a:pt x="833" y="89"/>
                        <a:pt x="833" y="89"/>
                        <a:pt x="832" y="88"/>
                      </a:cubicBezTo>
                      <a:cubicBezTo>
                        <a:pt x="829" y="85"/>
                        <a:pt x="832" y="85"/>
                        <a:pt x="833" y="83"/>
                      </a:cubicBezTo>
                      <a:cubicBezTo>
                        <a:pt x="835" y="80"/>
                        <a:pt x="827" y="79"/>
                        <a:pt x="822" y="80"/>
                      </a:cubicBezTo>
                      <a:cubicBezTo>
                        <a:pt x="821" y="79"/>
                        <a:pt x="820" y="78"/>
                        <a:pt x="818" y="78"/>
                      </a:cubicBezTo>
                      <a:cubicBezTo>
                        <a:pt x="817" y="78"/>
                        <a:pt x="815" y="78"/>
                        <a:pt x="814" y="79"/>
                      </a:cubicBezTo>
                      <a:cubicBezTo>
                        <a:pt x="812" y="80"/>
                        <a:pt x="811" y="79"/>
                        <a:pt x="809" y="79"/>
                      </a:cubicBezTo>
                      <a:cubicBezTo>
                        <a:pt x="808" y="78"/>
                        <a:pt x="803" y="77"/>
                        <a:pt x="802" y="78"/>
                      </a:cubicBezTo>
                      <a:cubicBezTo>
                        <a:pt x="801" y="80"/>
                        <a:pt x="798" y="83"/>
                        <a:pt x="797" y="83"/>
                      </a:cubicBezTo>
                      <a:cubicBezTo>
                        <a:pt x="796" y="83"/>
                        <a:pt x="795" y="83"/>
                        <a:pt x="793" y="83"/>
                      </a:cubicBezTo>
                      <a:cubicBezTo>
                        <a:pt x="791" y="85"/>
                        <a:pt x="789" y="90"/>
                        <a:pt x="793" y="90"/>
                      </a:cubicBezTo>
                      <a:cubicBezTo>
                        <a:pt x="793" y="90"/>
                        <a:pt x="796" y="90"/>
                        <a:pt x="796" y="90"/>
                      </a:cubicBezTo>
                      <a:cubicBezTo>
                        <a:pt x="796" y="90"/>
                        <a:pt x="794" y="92"/>
                        <a:pt x="794" y="93"/>
                      </a:cubicBezTo>
                      <a:cubicBezTo>
                        <a:pt x="794" y="93"/>
                        <a:pt x="795" y="96"/>
                        <a:pt x="795" y="96"/>
                      </a:cubicBezTo>
                      <a:cubicBezTo>
                        <a:pt x="793" y="95"/>
                        <a:pt x="792" y="92"/>
                        <a:pt x="789" y="92"/>
                      </a:cubicBezTo>
                      <a:cubicBezTo>
                        <a:pt x="788" y="92"/>
                        <a:pt x="784" y="92"/>
                        <a:pt x="783" y="94"/>
                      </a:cubicBezTo>
                      <a:cubicBezTo>
                        <a:pt x="783" y="95"/>
                        <a:pt x="783" y="98"/>
                        <a:pt x="784" y="99"/>
                      </a:cubicBezTo>
                      <a:cubicBezTo>
                        <a:pt x="785" y="100"/>
                        <a:pt x="788" y="103"/>
                        <a:pt x="787" y="104"/>
                      </a:cubicBezTo>
                      <a:cubicBezTo>
                        <a:pt x="786" y="104"/>
                        <a:pt x="786" y="105"/>
                        <a:pt x="786" y="105"/>
                      </a:cubicBezTo>
                      <a:cubicBezTo>
                        <a:pt x="785" y="107"/>
                        <a:pt x="782" y="109"/>
                        <a:pt x="782" y="111"/>
                      </a:cubicBezTo>
                      <a:cubicBezTo>
                        <a:pt x="782" y="110"/>
                        <a:pt x="781" y="108"/>
                        <a:pt x="780" y="108"/>
                      </a:cubicBezTo>
                      <a:cubicBezTo>
                        <a:pt x="778" y="108"/>
                        <a:pt x="776" y="108"/>
                        <a:pt x="773" y="108"/>
                      </a:cubicBezTo>
                      <a:cubicBezTo>
                        <a:pt x="776" y="107"/>
                        <a:pt x="774" y="107"/>
                        <a:pt x="778" y="107"/>
                      </a:cubicBezTo>
                      <a:cubicBezTo>
                        <a:pt x="780" y="107"/>
                        <a:pt x="783" y="107"/>
                        <a:pt x="785" y="105"/>
                      </a:cubicBezTo>
                      <a:cubicBezTo>
                        <a:pt x="785" y="105"/>
                        <a:pt x="785" y="105"/>
                        <a:pt x="785" y="104"/>
                      </a:cubicBezTo>
                      <a:cubicBezTo>
                        <a:pt x="784" y="102"/>
                        <a:pt x="781" y="99"/>
                        <a:pt x="779" y="98"/>
                      </a:cubicBezTo>
                      <a:cubicBezTo>
                        <a:pt x="775" y="97"/>
                        <a:pt x="782" y="90"/>
                        <a:pt x="783" y="89"/>
                      </a:cubicBezTo>
                      <a:cubicBezTo>
                        <a:pt x="785" y="88"/>
                        <a:pt x="782" y="87"/>
                        <a:pt x="785" y="84"/>
                      </a:cubicBezTo>
                      <a:cubicBezTo>
                        <a:pt x="788" y="83"/>
                        <a:pt x="790" y="82"/>
                        <a:pt x="793" y="80"/>
                      </a:cubicBezTo>
                      <a:cubicBezTo>
                        <a:pt x="795" y="79"/>
                        <a:pt x="798" y="77"/>
                        <a:pt x="801" y="77"/>
                      </a:cubicBezTo>
                      <a:cubicBezTo>
                        <a:pt x="803" y="76"/>
                        <a:pt x="807" y="76"/>
                        <a:pt x="806" y="73"/>
                      </a:cubicBezTo>
                      <a:cubicBezTo>
                        <a:pt x="806" y="73"/>
                        <a:pt x="806" y="73"/>
                        <a:pt x="806" y="73"/>
                      </a:cubicBezTo>
                      <a:cubicBezTo>
                        <a:pt x="805" y="73"/>
                        <a:pt x="803" y="72"/>
                        <a:pt x="802" y="72"/>
                      </a:cubicBezTo>
                      <a:cubicBezTo>
                        <a:pt x="799" y="72"/>
                        <a:pt x="796" y="71"/>
                        <a:pt x="794" y="70"/>
                      </a:cubicBezTo>
                      <a:cubicBezTo>
                        <a:pt x="790" y="70"/>
                        <a:pt x="786" y="70"/>
                        <a:pt x="783" y="71"/>
                      </a:cubicBezTo>
                      <a:cubicBezTo>
                        <a:pt x="780" y="71"/>
                        <a:pt x="778" y="71"/>
                        <a:pt x="776" y="72"/>
                      </a:cubicBezTo>
                      <a:cubicBezTo>
                        <a:pt x="774" y="72"/>
                        <a:pt x="772" y="74"/>
                        <a:pt x="770" y="74"/>
                      </a:cubicBezTo>
                      <a:cubicBezTo>
                        <a:pt x="766" y="76"/>
                        <a:pt x="764" y="78"/>
                        <a:pt x="761" y="80"/>
                      </a:cubicBezTo>
                      <a:cubicBezTo>
                        <a:pt x="754" y="85"/>
                        <a:pt x="749" y="90"/>
                        <a:pt x="746" y="97"/>
                      </a:cubicBezTo>
                      <a:cubicBezTo>
                        <a:pt x="744" y="102"/>
                        <a:pt x="758" y="103"/>
                        <a:pt x="760" y="104"/>
                      </a:cubicBezTo>
                      <a:cubicBezTo>
                        <a:pt x="760" y="104"/>
                        <a:pt x="761" y="105"/>
                        <a:pt x="761" y="105"/>
                      </a:cubicBezTo>
                      <a:cubicBezTo>
                        <a:pt x="761" y="105"/>
                        <a:pt x="760" y="105"/>
                        <a:pt x="760" y="105"/>
                      </a:cubicBezTo>
                      <a:cubicBezTo>
                        <a:pt x="757" y="106"/>
                        <a:pt x="754" y="106"/>
                        <a:pt x="751" y="104"/>
                      </a:cubicBezTo>
                      <a:cubicBezTo>
                        <a:pt x="750" y="103"/>
                        <a:pt x="747" y="103"/>
                        <a:pt x="747" y="103"/>
                      </a:cubicBezTo>
                      <a:cubicBezTo>
                        <a:pt x="744" y="103"/>
                        <a:pt x="744" y="104"/>
                        <a:pt x="744" y="106"/>
                      </a:cubicBezTo>
                      <a:cubicBezTo>
                        <a:pt x="744" y="107"/>
                        <a:pt x="744" y="109"/>
                        <a:pt x="744" y="110"/>
                      </a:cubicBezTo>
                      <a:cubicBezTo>
                        <a:pt x="745" y="112"/>
                        <a:pt x="748" y="113"/>
                        <a:pt x="749" y="115"/>
                      </a:cubicBezTo>
                      <a:cubicBezTo>
                        <a:pt x="750" y="118"/>
                        <a:pt x="754" y="117"/>
                        <a:pt x="757" y="118"/>
                      </a:cubicBezTo>
                      <a:cubicBezTo>
                        <a:pt x="760" y="119"/>
                        <a:pt x="763" y="121"/>
                        <a:pt x="764" y="122"/>
                      </a:cubicBezTo>
                      <a:cubicBezTo>
                        <a:pt x="765" y="123"/>
                        <a:pt x="765" y="123"/>
                        <a:pt x="766" y="123"/>
                      </a:cubicBezTo>
                      <a:cubicBezTo>
                        <a:pt x="768" y="123"/>
                        <a:pt x="770" y="122"/>
                        <a:pt x="772" y="123"/>
                      </a:cubicBezTo>
                      <a:cubicBezTo>
                        <a:pt x="773" y="124"/>
                        <a:pt x="774" y="123"/>
                        <a:pt x="774" y="123"/>
                      </a:cubicBezTo>
                      <a:cubicBezTo>
                        <a:pt x="775" y="123"/>
                        <a:pt x="779" y="121"/>
                        <a:pt x="776" y="124"/>
                      </a:cubicBezTo>
                      <a:cubicBezTo>
                        <a:pt x="775" y="124"/>
                        <a:pt x="775" y="124"/>
                        <a:pt x="775" y="125"/>
                      </a:cubicBezTo>
                      <a:cubicBezTo>
                        <a:pt x="775" y="125"/>
                        <a:pt x="775" y="125"/>
                        <a:pt x="775" y="126"/>
                      </a:cubicBezTo>
                      <a:cubicBezTo>
                        <a:pt x="778" y="128"/>
                        <a:pt x="782" y="125"/>
                        <a:pt x="785" y="128"/>
                      </a:cubicBezTo>
                      <a:cubicBezTo>
                        <a:pt x="786" y="129"/>
                        <a:pt x="788" y="128"/>
                        <a:pt x="789" y="128"/>
                      </a:cubicBezTo>
                      <a:cubicBezTo>
                        <a:pt x="789" y="128"/>
                        <a:pt x="789" y="128"/>
                        <a:pt x="789" y="128"/>
                      </a:cubicBezTo>
                      <a:cubicBezTo>
                        <a:pt x="793" y="128"/>
                        <a:pt x="793" y="129"/>
                        <a:pt x="795" y="130"/>
                      </a:cubicBezTo>
                      <a:cubicBezTo>
                        <a:pt x="798" y="131"/>
                        <a:pt x="800" y="131"/>
                        <a:pt x="802" y="132"/>
                      </a:cubicBezTo>
                      <a:cubicBezTo>
                        <a:pt x="803" y="133"/>
                        <a:pt x="805" y="133"/>
                        <a:pt x="807" y="133"/>
                      </a:cubicBezTo>
                      <a:cubicBezTo>
                        <a:pt x="807" y="133"/>
                        <a:pt x="807" y="133"/>
                        <a:pt x="807" y="133"/>
                      </a:cubicBezTo>
                      <a:cubicBezTo>
                        <a:pt x="809" y="127"/>
                        <a:pt x="815" y="134"/>
                        <a:pt x="818" y="135"/>
                      </a:cubicBezTo>
                      <a:cubicBezTo>
                        <a:pt x="821" y="135"/>
                        <a:pt x="825" y="136"/>
                        <a:pt x="828" y="135"/>
                      </a:cubicBezTo>
                      <a:cubicBezTo>
                        <a:pt x="830" y="133"/>
                        <a:pt x="827" y="129"/>
                        <a:pt x="826" y="128"/>
                      </a:cubicBezTo>
                      <a:cubicBezTo>
                        <a:pt x="825" y="127"/>
                        <a:pt x="820" y="125"/>
                        <a:pt x="824" y="124"/>
                      </a:cubicBezTo>
                      <a:cubicBezTo>
                        <a:pt x="825" y="123"/>
                        <a:pt x="827" y="122"/>
                        <a:pt x="827" y="125"/>
                      </a:cubicBezTo>
                      <a:cubicBezTo>
                        <a:pt x="827" y="127"/>
                        <a:pt x="829" y="130"/>
                        <a:pt x="831" y="131"/>
                      </a:cubicBezTo>
                      <a:cubicBezTo>
                        <a:pt x="832" y="131"/>
                        <a:pt x="837" y="131"/>
                        <a:pt x="836" y="133"/>
                      </a:cubicBezTo>
                      <a:cubicBezTo>
                        <a:pt x="836" y="133"/>
                        <a:pt x="832" y="137"/>
                        <a:pt x="833" y="139"/>
                      </a:cubicBezTo>
                      <a:cubicBezTo>
                        <a:pt x="833" y="139"/>
                        <a:pt x="833" y="140"/>
                        <a:pt x="834" y="140"/>
                      </a:cubicBezTo>
                      <a:cubicBezTo>
                        <a:pt x="837" y="141"/>
                        <a:pt x="836" y="142"/>
                        <a:pt x="838" y="144"/>
                      </a:cubicBezTo>
                      <a:cubicBezTo>
                        <a:pt x="838" y="144"/>
                        <a:pt x="840" y="144"/>
                        <a:pt x="840" y="144"/>
                      </a:cubicBezTo>
                      <a:cubicBezTo>
                        <a:pt x="840" y="145"/>
                        <a:pt x="842" y="146"/>
                        <a:pt x="842" y="147"/>
                      </a:cubicBezTo>
                      <a:cubicBezTo>
                        <a:pt x="843" y="149"/>
                        <a:pt x="845" y="149"/>
                        <a:pt x="847" y="150"/>
                      </a:cubicBezTo>
                      <a:cubicBezTo>
                        <a:pt x="846" y="150"/>
                        <a:pt x="845" y="151"/>
                        <a:pt x="845" y="151"/>
                      </a:cubicBezTo>
                      <a:cubicBezTo>
                        <a:pt x="843" y="152"/>
                        <a:pt x="841" y="152"/>
                        <a:pt x="839" y="152"/>
                      </a:cubicBezTo>
                      <a:cubicBezTo>
                        <a:pt x="837" y="152"/>
                        <a:pt x="837" y="154"/>
                        <a:pt x="838" y="155"/>
                      </a:cubicBezTo>
                      <a:cubicBezTo>
                        <a:pt x="838" y="157"/>
                        <a:pt x="851" y="156"/>
                        <a:pt x="850" y="157"/>
                      </a:cubicBezTo>
                      <a:cubicBezTo>
                        <a:pt x="850" y="158"/>
                        <a:pt x="851" y="159"/>
                        <a:pt x="851" y="159"/>
                      </a:cubicBezTo>
                      <a:cubicBezTo>
                        <a:pt x="853" y="159"/>
                        <a:pt x="851" y="161"/>
                        <a:pt x="852" y="162"/>
                      </a:cubicBezTo>
                      <a:cubicBezTo>
                        <a:pt x="854" y="163"/>
                        <a:pt x="855" y="163"/>
                        <a:pt x="857" y="163"/>
                      </a:cubicBezTo>
                      <a:cubicBezTo>
                        <a:pt x="857" y="162"/>
                        <a:pt x="857" y="162"/>
                        <a:pt x="858" y="162"/>
                      </a:cubicBezTo>
                      <a:cubicBezTo>
                        <a:pt x="860" y="163"/>
                        <a:pt x="859" y="165"/>
                        <a:pt x="859" y="167"/>
                      </a:cubicBezTo>
                      <a:cubicBezTo>
                        <a:pt x="859" y="167"/>
                        <a:pt x="859" y="167"/>
                        <a:pt x="860" y="167"/>
                      </a:cubicBezTo>
                      <a:cubicBezTo>
                        <a:pt x="861" y="168"/>
                        <a:pt x="863" y="168"/>
                        <a:pt x="864" y="169"/>
                      </a:cubicBezTo>
                      <a:cubicBezTo>
                        <a:pt x="864" y="170"/>
                        <a:pt x="865" y="170"/>
                        <a:pt x="865" y="170"/>
                      </a:cubicBezTo>
                      <a:cubicBezTo>
                        <a:pt x="870" y="171"/>
                        <a:pt x="865" y="172"/>
                        <a:pt x="866" y="174"/>
                      </a:cubicBezTo>
                      <a:cubicBezTo>
                        <a:pt x="866" y="175"/>
                        <a:pt x="865" y="177"/>
                        <a:pt x="867" y="179"/>
                      </a:cubicBezTo>
                      <a:cubicBezTo>
                        <a:pt x="868" y="179"/>
                        <a:pt x="868" y="180"/>
                        <a:pt x="869" y="180"/>
                      </a:cubicBezTo>
                      <a:cubicBezTo>
                        <a:pt x="870" y="179"/>
                        <a:pt x="871" y="178"/>
                        <a:pt x="872" y="179"/>
                      </a:cubicBezTo>
                      <a:cubicBezTo>
                        <a:pt x="874" y="180"/>
                        <a:pt x="874" y="181"/>
                        <a:pt x="872" y="182"/>
                      </a:cubicBezTo>
                      <a:cubicBezTo>
                        <a:pt x="871" y="182"/>
                        <a:pt x="871" y="182"/>
                        <a:pt x="871" y="181"/>
                      </a:cubicBezTo>
                      <a:cubicBezTo>
                        <a:pt x="870" y="181"/>
                        <a:pt x="869" y="181"/>
                        <a:pt x="868" y="180"/>
                      </a:cubicBezTo>
                      <a:cubicBezTo>
                        <a:pt x="866" y="180"/>
                        <a:pt x="865" y="183"/>
                        <a:pt x="866" y="184"/>
                      </a:cubicBezTo>
                      <a:cubicBezTo>
                        <a:pt x="866" y="185"/>
                        <a:pt x="869" y="185"/>
                        <a:pt x="864" y="185"/>
                      </a:cubicBezTo>
                      <a:cubicBezTo>
                        <a:pt x="863" y="184"/>
                        <a:pt x="862" y="184"/>
                        <a:pt x="861" y="185"/>
                      </a:cubicBezTo>
                      <a:cubicBezTo>
                        <a:pt x="859" y="186"/>
                        <a:pt x="856" y="187"/>
                        <a:pt x="855" y="189"/>
                      </a:cubicBezTo>
                      <a:cubicBezTo>
                        <a:pt x="855" y="189"/>
                        <a:pt x="855" y="189"/>
                        <a:pt x="855" y="190"/>
                      </a:cubicBezTo>
                      <a:cubicBezTo>
                        <a:pt x="857" y="192"/>
                        <a:pt x="861" y="192"/>
                        <a:pt x="863" y="192"/>
                      </a:cubicBezTo>
                      <a:cubicBezTo>
                        <a:pt x="866" y="193"/>
                        <a:pt x="869" y="195"/>
                        <a:pt x="872" y="194"/>
                      </a:cubicBezTo>
                      <a:cubicBezTo>
                        <a:pt x="873" y="192"/>
                        <a:pt x="873" y="193"/>
                        <a:pt x="874" y="192"/>
                      </a:cubicBezTo>
                      <a:cubicBezTo>
                        <a:pt x="874" y="191"/>
                        <a:pt x="874" y="191"/>
                        <a:pt x="874" y="191"/>
                      </a:cubicBezTo>
                      <a:cubicBezTo>
                        <a:pt x="874" y="188"/>
                        <a:pt x="878" y="191"/>
                        <a:pt x="877" y="193"/>
                      </a:cubicBezTo>
                      <a:cubicBezTo>
                        <a:pt x="877" y="195"/>
                        <a:pt x="878" y="196"/>
                        <a:pt x="880" y="197"/>
                      </a:cubicBezTo>
                      <a:cubicBezTo>
                        <a:pt x="882" y="198"/>
                        <a:pt x="884" y="197"/>
                        <a:pt x="886" y="200"/>
                      </a:cubicBezTo>
                      <a:cubicBezTo>
                        <a:pt x="887" y="200"/>
                        <a:pt x="888" y="200"/>
                        <a:pt x="887" y="201"/>
                      </a:cubicBezTo>
                      <a:cubicBezTo>
                        <a:pt x="886" y="202"/>
                        <a:pt x="884" y="204"/>
                        <a:pt x="883" y="203"/>
                      </a:cubicBezTo>
                      <a:cubicBezTo>
                        <a:pt x="883" y="202"/>
                        <a:pt x="882" y="202"/>
                        <a:pt x="882" y="202"/>
                      </a:cubicBezTo>
                      <a:cubicBezTo>
                        <a:pt x="879" y="202"/>
                        <a:pt x="879" y="203"/>
                        <a:pt x="876" y="201"/>
                      </a:cubicBezTo>
                      <a:cubicBezTo>
                        <a:pt x="875" y="200"/>
                        <a:pt x="871" y="204"/>
                        <a:pt x="872" y="204"/>
                      </a:cubicBezTo>
                      <a:cubicBezTo>
                        <a:pt x="871" y="205"/>
                        <a:pt x="870" y="205"/>
                        <a:pt x="869" y="206"/>
                      </a:cubicBezTo>
                      <a:cubicBezTo>
                        <a:pt x="869" y="205"/>
                        <a:pt x="869" y="205"/>
                        <a:pt x="869" y="205"/>
                      </a:cubicBezTo>
                      <a:cubicBezTo>
                        <a:pt x="870" y="203"/>
                        <a:pt x="872" y="201"/>
                        <a:pt x="872" y="200"/>
                      </a:cubicBezTo>
                      <a:cubicBezTo>
                        <a:pt x="874" y="194"/>
                        <a:pt x="864" y="193"/>
                        <a:pt x="861" y="193"/>
                      </a:cubicBezTo>
                      <a:cubicBezTo>
                        <a:pt x="857" y="192"/>
                        <a:pt x="855" y="190"/>
                        <a:pt x="852" y="192"/>
                      </a:cubicBezTo>
                      <a:cubicBezTo>
                        <a:pt x="848" y="194"/>
                        <a:pt x="844" y="194"/>
                        <a:pt x="841" y="198"/>
                      </a:cubicBezTo>
                      <a:cubicBezTo>
                        <a:pt x="841" y="198"/>
                        <a:pt x="842" y="201"/>
                        <a:pt x="843" y="201"/>
                      </a:cubicBezTo>
                      <a:cubicBezTo>
                        <a:pt x="844" y="202"/>
                        <a:pt x="845" y="206"/>
                        <a:pt x="846" y="209"/>
                      </a:cubicBezTo>
                      <a:cubicBezTo>
                        <a:pt x="844" y="209"/>
                        <a:pt x="843" y="208"/>
                        <a:pt x="841" y="207"/>
                      </a:cubicBezTo>
                      <a:cubicBezTo>
                        <a:pt x="840" y="206"/>
                        <a:pt x="839" y="207"/>
                        <a:pt x="838" y="208"/>
                      </a:cubicBezTo>
                      <a:cubicBezTo>
                        <a:pt x="833" y="210"/>
                        <a:pt x="836" y="208"/>
                        <a:pt x="834" y="207"/>
                      </a:cubicBezTo>
                      <a:cubicBezTo>
                        <a:pt x="833" y="206"/>
                        <a:pt x="831" y="208"/>
                        <a:pt x="830" y="208"/>
                      </a:cubicBezTo>
                      <a:cubicBezTo>
                        <a:pt x="828" y="209"/>
                        <a:pt x="818" y="206"/>
                        <a:pt x="819" y="206"/>
                      </a:cubicBezTo>
                      <a:cubicBezTo>
                        <a:pt x="817" y="205"/>
                        <a:pt x="816" y="205"/>
                        <a:pt x="814" y="204"/>
                      </a:cubicBezTo>
                      <a:cubicBezTo>
                        <a:pt x="813" y="204"/>
                        <a:pt x="812" y="202"/>
                        <a:pt x="811" y="202"/>
                      </a:cubicBezTo>
                      <a:cubicBezTo>
                        <a:pt x="809" y="202"/>
                        <a:pt x="806" y="203"/>
                        <a:pt x="808" y="206"/>
                      </a:cubicBezTo>
                      <a:cubicBezTo>
                        <a:pt x="808" y="207"/>
                        <a:pt x="802" y="207"/>
                        <a:pt x="802" y="208"/>
                      </a:cubicBezTo>
                      <a:cubicBezTo>
                        <a:pt x="801" y="208"/>
                        <a:pt x="800" y="210"/>
                        <a:pt x="800" y="211"/>
                      </a:cubicBezTo>
                      <a:cubicBezTo>
                        <a:pt x="797" y="213"/>
                        <a:pt x="798" y="217"/>
                        <a:pt x="801" y="219"/>
                      </a:cubicBezTo>
                      <a:cubicBezTo>
                        <a:pt x="805" y="222"/>
                        <a:pt x="807" y="223"/>
                        <a:pt x="812" y="222"/>
                      </a:cubicBezTo>
                      <a:cubicBezTo>
                        <a:pt x="813" y="222"/>
                        <a:pt x="813" y="222"/>
                        <a:pt x="814" y="222"/>
                      </a:cubicBezTo>
                      <a:cubicBezTo>
                        <a:pt x="816" y="221"/>
                        <a:pt x="818" y="222"/>
                        <a:pt x="820" y="222"/>
                      </a:cubicBezTo>
                      <a:cubicBezTo>
                        <a:pt x="821" y="221"/>
                        <a:pt x="821" y="221"/>
                        <a:pt x="821" y="221"/>
                      </a:cubicBezTo>
                      <a:cubicBezTo>
                        <a:pt x="824" y="222"/>
                        <a:pt x="826" y="223"/>
                        <a:pt x="829" y="224"/>
                      </a:cubicBezTo>
                      <a:cubicBezTo>
                        <a:pt x="832" y="224"/>
                        <a:pt x="834" y="221"/>
                        <a:pt x="838" y="223"/>
                      </a:cubicBezTo>
                      <a:cubicBezTo>
                        <a:pt x="839" y="224"/>
                        <a:pt x="842" y="223"/>
                        <a:pt x="842" y="225"/>
                      </a:cubicBezTo>
                      <a:cubicBezTo>
                        <a:pt x="841" y="227"/>
                        <a:pt x="842" y="228"/>
                        <a:pt x="844" y="229"/>
                      </a:cubicBezTo>
                      <a:cubicBezTo>
                        <a:pt x="846" y="232"/>
                        <a:pt x="846" y="236"/>
                        <a:pt x="849" y="238"/>
                      </a:cubicBezTo>
                      <a:cubicBezTo>
                        <a:pt x="849" y="238"/>
                        <a:pt x="850" y="238"/>
                        <a:pt x="850" y="238"/>
                      </a:cubicBezTo>
                      <a:cubicBezTo>
                        <a:pt x="852" y="237"/>
                        <a:pt x="855" y="239"/>
                        <a:pt x="857" y="240"/>
                      </a:cubicBezTo>
                      <a:cubicBezTo>
                        <a:pt x="855" y="239"/>
                        <a:pt x="851" y="241"/>
                        <a:pt x="850" y="243"/>
                      </a:cubicBezTo>
                      <a:cubicBezTo>
                        <a:pt x="849" y="244"/>
                        <a:pt x="853" y="247"/>
                        <a:pt x="854" y="247"/>
                      </a:cubicBezTo>
                      <a:cubicBezTo>
                        <a:pt x="856" y="248"/>
                        <a:pt x="859" y="249"/>
                        <a:pt x="861" y="251"/>
                      </a:cubicBezTo>
                      <a:cubicBezTo>
                        <a:pt x="862" y="252"/>
                        <a:pt x="863" y="253"/>
                        <a:pt x="864" y="254"/>
                      </a:cubicBezTo>
                      <a:cubicBezTo>
                        <a:pt x="868" y="257"/>
                        <a:pt x="872" y="259"/>
                        <a:pt x="875" y="262"/>
                      </a:cubicBezTo>
                      <a:cubicBezTo>
                        <a:pt x="876" y="263"/>
                        <a:pt x="877" y="265"/>
                        <a:pt x="879" y="265"/>
                      </a:cubicBezTo>
                      <a:cubicBezTo>
                        <a:pt x="882" y="266"/>
                        <a:pt x="884" y="267"/>
                        <a:pt x="887" y="268"/>
                      </a:cubicBezTo>
                      <a:cubicBezTo>
                        <a:pt x="891" y="271"/>
                        <a:pt x="895" y="272"/>
                        <a:pt x="899" y="275"/>
                      </a:cubicBezTo>
                      <a:cubicBezTo>
                        <a:pt x="900" y="277"/>
                        <a:pt x="902" y="277"/>
                        <a:pt x="904" y="276"/>
                      </a:cubicBezTo>
                      <a:cubicBezTo>
                        <a:pt x="905" y="274"/>
                        <a:pt x="905" y="272"/>
                        <a:pt x="903" y="270"/>
                      </a:cubicBezTo>
                      <a:cubicBezTo>
                        <a:pt x="901" y="267"/>
                        <a:pt x="900" y="264"/>
                        <a:pt x="897" y="262"/>
                      </a:cubicBezTo>
                      <a:cubicBezTo>
                        <a:pt x="893" y="260"/>
                        <a:pt x="892" y="255"/>
                        <a:pt x="889" y="253"/>
                      </a:cubicBezTo>
                      <a:cubicBezTo>
                        <a:pt x="886" y="251"/>
                        <a:pt x="887" y="250"/>
                        <a:pt x="886" y="248"/>
                      </a:cubicBezTo>
                      <a:cubicBezTo>
                        <a:pt x="885" y="247"/>
                        <a:pt x="885" y="247"/>
                        <a:pt x="884" y="246"/>
                      </a:cubicBezTo>
                      <a:cubicBezTo>
                        <a:pt x="883" y="245"/>
                        <a:pt x="882" y="244"/>
                        <a:pt x="882" y="242"/>
                      </a:cubicBezTo>
                      <a:cubicBezTo>
                        <a:pt x="884" y="243"/>
                        <a:pt x="885" y="243"/>
                        <a:pt x="886" y="245"/>
                      </a:cubicBezTo>
                      <a:cubicBezTo>
                        <a:pt x="887" y="245"/>
                        <a:pt x="887" y="246"/>
                        <a:pt x="888" y="246"/>
                      </a:cubicBezTo>
                      <a:cubicBezTo>
                        <a:pt x="891" y="246"/>
                        <a:pt x="893" y="250"/>
                        <a:pt x="895" y="252"/>
                      </a:cubicBezTo>
                      <a:cubicBezTo>
                        <a:pt x="896" y="254"/>
                        <a:pt x="898" y="253"/>
                        <a:pt x="899" y="256"/>
                      </a:cubicBezTo>
                      <a:cubicBezTo>
                        <a:pt x="899" y="257"/>
                        <a:pt x="900" y="258"/>
                        <a:pt x="900" y="258"/>
                      </a:cubicBezTo>
                      <a:cubicBezTo>
                        <a:pt x="901" y="259"/>
                        <a:pt x="902" y="257"/>
                        <a:pt x="904" y="258"/>
                      </a:cubicBezTo>
                      <a:cubicBezTo>
                        <a:pt x="904" y="259"/>
                        <a:pt x="907" y="260"/>
                        <a:pt x="908" y="261"/>
                      </a:cubicBezTo>
                      <a:cubicBezTo>
                        <a:pt x="909" y="262"/>
                        <a:pt x="909" y="264"/>
                        <a:pt x="910" y="266"/>
                      </a:cubicBezTo>
                      <a:cubicBezTo>
                        <a:pt x="911" y="267"/>
                        <a:pt x="912" y="269"/>
                        <a:pt x="913" y="268"/>
                      </a:cubicBezTo>
                      <a:cubicBezTo>
                        <a:pt x="915" y="267"/>
                        <a:pt x="915" y="266"/>
                        <a:pt x="915" y="264"/>
                      </a:cubicBezTo>
                      <a:cubicBezTo>
                        <a:pt x="914" y="262"/>
                        <a:pt x="916" y="264"/>
                        <a:pt x="916" y="264"/>
                      </a:cubicBezTo>
                      <a:cubicBezTo>
                        <a:pt x="918" y="264"/>
                        <a:pt x="917" y="264"/>
                        <a:pt x="918" y="264"/>
                      </a:cubicBezTo>
                      <a:cubicBezTo>
                        <a:pt x="919" y="264"/>
                        <a:pt x="919" y="263"/>
                        <a:pt x="919" y="263"/>
                      </a:cubicBezTo>
                      <a:cubicBezTo>
                        <a:pt x="919" y="261"/>
                        <a:pt x="918" y="260"/>
                        <a:pt x="917" y="258"/>
                      </a:cubicBezTo>
                      <a:cubicBezTo>
                        <a:pt x="917" y="257"/>
                        <a:pt x="916" y="256"/>
                        <a:pt x="915" y="255"/>
                      </a:cubicBezTo>
                      <a:cubicBezTo>
                        <a:pt x="916" y="256"/>
                        <a:pt x="917" y="256"/>
                        <a:pt x="917" y="256"/>
                      </a:cubicBezTo>
                      <a:cubicBezTo>
                        <a:pt x="918" y="256"/>
                        <a:pt x="918" y="257"/>
                        <a:pt x="918" y="257"/>
                      </a:cubicBezTo>
                      <a:cubicBezTo>
                        <a:pt x="920" y="259"/>
                        <a:pt x="921" y="257"/>
                        <a:pt x="922" y="255"/>
                      </a:cubicBezTo>
                      <a:cubicBezTo>
                        <a:pt x="922" y="254"/>
                        <a:pt x="921" y="251"/>
                        <a:pt x="921" y="249"/>
                      </a:cubicBezTo>
                      <a:cubicBezTo>
                        <a:pt x="921" y="248"/>
                        <a:pt x="918" y="244"/>
                        <a:pt x="918" y="243"/>
                      </a:cubicBezTo>
                      <a:cubicBezTo>
                        <a:pt x="918" y="240"/>
                        <a:pt x="917" y="239"/>
                        <a:pt x="916" y="236"/>
                      </a:cubicBezTo>
                      <a:cubicBezTo>
                        <a:pt x="915" y="234"/>
                        <a:pt x="911" y="233"/>
                        <a:pt x="910" y="231"/>
                      </a:cubicBezTo>
                      <a:cubicBezTo>
                        <a:pt x="909" y="230"/>
                        <a:pt x="909" y="230"/>
                        <a:pt x="908" y="230"/>
                      </a:cubicBezTo>
                      <a:cubicBezTo>
                        <a:pt x="908" y="230"/>
                        <a:pt x="907" y="230"/>
                        <a:pt x="907" y="230"/>
                      </a:cubicBezTo>
                      <a:cubicBezTo>
                        <a:pt x="907" y="231"/>
                        <a:pt x="905" y="227"/>
                        <a:pt x="905" y="227"/>
                      </a:cubicBezTo>
                      <a:cubicBezTo>
                        <a:pt x="904" y="224"/>
                        <a:pt x="904" y="222"/>
                        <a:pt x="903" y="220"/>
                      </a:cubicBezTo>
                      <a:cubicBezTo>
                        <a:pt x="903" y="219"/>
                        <a:pt x="902" y="218"/>
                        <a:pt x="902" y="218"/>
                      </a:cubicBezTo>
                      <a:cubicBezTo>
                        <a:pt x="898" y="218"/>
                        <a:pt x="901" y="216"/>
                        <a:pt x="900" y="214"/>
                      </a:cubicBezTo>
                      <a:cubicBezTo>
                        <a:pt x="899" y="213"/>
                        <a:pt x="897" y="214"/>
                        <a:pt x="898" y="212"/>
                      </a:cubicBezTo>
                      <a:cubicBezTo>
                        <a:pt x="898" y="211"/>
                        <a:pt x="893" y="208"/>
                        <a:pt x="892" y="206"/>
                      </a:cubicBezTo>
                      <a:cubicBezTo>
                        <a:pt x="892" y="206"/>
                        <a:pt x="892" y="206"/>
                        <a:pt x="892" y="206"/>
                      </a:cubicBezTo>
                      <a:cubicBezTo>
                        <a:pt x="893" y="207"/>
                        <a:pt x="893" y="207"/>
                        <a:pt x="893" y="207"/>
                      </a:cubicBezTo>
                      <a:cubicBezTo>
                        <a:pt x="897" y="208"/>
                        <a:pt x="904" y="214"/>
                        <a:pt x="906" y="212"/>
                      </a:cubicBezTo>
                      <a:cubicBezTo>
                        <a:pt x="907" y="212"/>
                        <a:pt x="907" y="211"/>
                        <a:pt x="907" y="210"/>
                      </a:cubicBezTo>
                      <a:cubicBezTo>
                        <a:pt x="907" y="210"/>
                        <a:pt x="902" y="205"/>
                        <a:pt x="904" y="205"/>
                      </a:cubicBezTo>
                      <a:cubicBezTo>
                        <a:pt x="905" y="205"/>
                        <a:pt x="905" y="205"/>
                        <a:pt x="906" y="205"/>
                      </a:cubicBezTo>
                      <a:cubicBezTo>
                        <a:pt x="907" y="204"/>
                        <a:pt x="913" y="211"/>
                        <a:pt x="914" y="212"/>
                      </a:cubicBezTo>
                      <a:cubicBezTo>
                        <a:pt x="916" y="212"/>
                        <a:pt x="921" y="209"/>
                        <a:pt x="918" y="212"/>
                      </a:cubicBezTo>
                      <a:cubicBezTo>
                        <a:pt x="917" y="213"/>
                        <a:pt x="915" y="214"/>
                        <a:pt x="916" y="215"/>
                      </a:cubicBezTo>
                      <a:cubicBezTo>
                        <a:pt x="917" y="216"/>
                        <a:pt x="920" y="215"/>
                        <a:pt x="921" y="215"/>
                      </a:cubicBezTo>
                      <a:cubicBezTo>
                        <a:pt x="922" y="215"/>
                        <a:pt x="923" y="214"/>
                        <a:pt x="924" y="214"/>
                      </a:cubicBezTo>
                      <a:cubicBezTo>
                        <a:pt x="925" y="213"/>
                        <a:pt x="926" y="212"/>
                        <a:pt x="927" y="212"/>
                      </a:cubicBezTo>
                      <a:cubicBezTo>
                        <a:pt x="927" y="212"/>
                        <a:pt x="927" y="212"/>
                        <a:pt x="927" y="212"/>
                      </a:cubicBezTo>
                      <a:cubicBezTo>
                        <a:pt x="926" y="213"/>
                        <a:pt x="925" y="213"/>
                        <a:pt x="924" y="214"/>
                      </a:cubicBezTo>
                      <a:cubicBezTo>
                        <a:pt x="923" y="215"/>
                        <a:pt x="919" y="215"/>
                        <a:pt x="919" y="218"/>
                      </a:cubicBezTo>
                      <a:cubicBezTo>
                        <a:pt x="919" y="219"/>
                        <a:pt x="919" y="220"/>
                        <a:pt x="919" y="222"/>
                      </a:cubicBezTo>
                      <a:cubicBezTo>
                        <a:pt x="919" y="223"/>
                        <a:pt x="923" y="226"/>
                        <a:pt x="922" y="226"/>
                      </a:cubicBezTo>
                      <a:cubicBezTo>
                        <a:pt x="923" y="228"/>
                        <a:pt x="926" y="228"/>
                        <a:pt x="928" y="230"/>
                      </a:cubicBezTo>
                      <a:cubicBezTo>
                        <a:pt x="930" y="231"/>
                        <a:pt x="931" y="235"/>
                        <a:pt x="934" y="235"/>
                      </a:cubicBezTo>
                      <a:cubicBezTo>
                        <a:pt x="935" y="235"/>
                        <a:pt x="936" y="234"/>
                        <a:pt x="936" y="232"/>
                      </a:cubicBezTo>
                      <a:cubicBezTo>
                        <a:pt x="937" y="230"/>
                        <a:pt x="934" y="225"/>
                        <a:pt x="936" y="223"/>
                      </a:cubicBezTo>
                      <a:cubicBezTo>
                        <a:pt x="938" y="225"/>
                        <a:pt x="940" y="226"/>
                        <a:pt x="944" y="226"/>
                      </a:cubicBezTo>
                      <a:cubicBezTo>
                        <a:pt x="944" y="226"/>
                        <a:pt x="944" y="225"/>
                        <a:pt x="944" y="225"/>
                      </a:cubicBezTo>
                      <a:cubicBezTo>
                        <a:pt x="945" y="223"/>
                        <a:pt x="943" y="221"/>
                        <a:pt x="946" y="221"/>
                      </a:cubicBezTo>
                      <a:cubicBezTo>
                        <a:pt x="948" y="221"/>
                        <a:pt x="950" y="222"/>
                        <a:pt x="950" y="220"/>
                      </a:cubicBezTo>
                      <a:cubicBezTo>
                        <a:pt x="951" y="220"/>
                        <a:pt x="951" y="220"/>
                        <a:pt x="950" y="220"/>
                      </a:cubicBezTo>
                      <a:cubicBezTo>
                        <a:pt x="950" y="219"/>
                        <a:pt x="950" y="219"/>
                        <a:pt x="950" y="219"/>
                      </a:cubicBezTo>
                      <a:cubicBezTo>
                        <a:pt x="948" y="217"/>
                        <a:pt x="952" y="218"/>
                        <a:pt x="953" y="218"/>
                      </a:cubicBezTo>
                      <a:cubicBezTo>
                        <a:pt x="954" y="218"/>
                        <a:pt x="955" y="218"/>
                        <a:pt x="956" y="217"/>
                      </a:cubicBezTo>
                      <a:cubicBezTo>
                        <a:pt x="956" y="217"/>
                        <a:pt x="956" y="217"/>
                        <a:pt x="956" y="217"/>
                      </a:cubicBezTo>
                      <a:cubicBezTo>
                        <a:pt x="953" y="213"/>
                        <a:pt x="959" y="216"/>
                        <a:pt x="958" y="212"/>
                      </a:cubicBezTo>
                      <a:close/>
                      <a:moveTo>
                        <a:pt x="661" y="8"/>
                      </a:moveTo>
                      <a:cubicBezTo>
                        <a:pt x="661" y="8"/>
                        <a:pt x="661" y="8"/>
                        <a:pt x="662" y="8"/>
                      </a:cubicBezTo>
                      <a:cubicBezTo>
                        <a:pt x="665" y="9"/>
                        <a:pt x="666" y="10"/>
                        <a:pt x="669" y="10"/>
                      </a:cubicBezTo>
                      <a:cubicBezTo>
                        <a:pt x="674" y="9"/>
                        <a:pt x="680" y="11"/>
                        <a:pt x="684" y="8"/>
                      </a:cubicBezTo>
                      <a:cubicBezTo>
                        <a:pt x="684" y="8"/>
                        <a:pt x="684" y="8"/>
                        <a:pt x="684" y="8"/>
                      </a:cubicBezTo>
                      <a:cubicBezTo>
                        <a:pt x="684" y="7"/>
                        <a:pt x="688" y="7"/>
                        <a:pt x="690" y="7"/>
                      </a:cubicBezTo>
                      <a:cubicBezTo>
                        <a:pt x="690" y="7"/>
                        <a:pt x="691" y="7"/>
                        <a:pt x="691" y="7"/>
                      </a:cubicBezTo>
                      <a:cubicBezTo>
                        <a:pt x="691" y="7"/>
                        <a:pt x="691" y="7"/>
                        <a:pt x="691" y="7"/>
                      </a:cubicBezTo>
                      <a:cubicBezTo>
                        <a:pt x="691" y="7"/>
                        <a:pt x="691" y="7"/>
                        <a:pt x="691" y="7"/>
                      </a:cubicBezTo>
                      <a:cubicBezTo>
                        <a:pt x="692" y="7"/>
                        <a:pt x="692" y="7"/>
                        <a:pt x="692" y="7"/>
                      </a:cubicBezTo>
                      <a:cubicBezTo>
                        <a:pt x="692" y="7"/>
                        <a:pt x="692" y="7"/>
                        <a:pt x="692" y="6"/>
                      </a:cubicBezTo>
                      <a:cubicBezTo>
                        <a:pt x="692" y="3"/>
                        <a:pt x="680" y="4"/>
                        <a:pt x="678" y="4"/>
                      </a:cubicBezTo>
                      <a:cubicBezTo>
                        <a:pt x="675" y="4"/>
                        <a:pt x="662" y="2"/>
                        <a:pt x="661" y="8"/>
                      </a:cubicBezTo>
                      <a:close/>
                      <a:moveTo>
                        <a:pt x="824" y="172"/>
                      </a:moveTo>
                      <a:cubicBezTo>
                        <a:pt x="824" y="174"/>
                        <a:pt x="826" y="176"/>
                        <a:pt x="828" y="176"/>
                      </a:cubicBezTo>
                      <a:cubicBezTo>
                        <a:pt x="831" y="176"/>
                        <a:pt x="835" y="177"/>
                        <a:pt x="838" y="177"/>
                      </a:cubicBezTo>
                      <a:cubicBezTo>
                        <a:pt x="840" y="177"/>
                        <a:pt x="841" y="176"/>
                        <a:pt x="842" y="175"/>
                      </a:cubicBezTo>
                      <a:cubicBezTo>
                        <a:pt x="843" y="174"/>
                        <a:pt x="844" y="172"/>
                        <a:pt x="845" y="171"/>
                      </a:cubicBezTo>
                      <a:cubicBezTo>
                        <a:pt x="846" y="170"/>
                        <a:pt x="848" y="168"/>
                        <a:pt x="847" y="166"/>
                      </a:cubicBezTo>
                      <a:cubicBezTo>
                        <a:pt x="845" y="164"/>
                        <a:pt x="839" y="160"/>
                        <a:pt x="836" y="161"/>
                      </a:cubicBezTo>
                      <a:cubicBezTo>
                        <a:pt x="836" y="160"/>
                        <a:pt x="836" y="160"/>
                        <a:pt x="836" y="160"/>
                      </a:cubicBezTo>
                      <a:cubicBezTo>
                        <a:pt x="832" y="161"/>
                        <a:pt x="830" y="163"/>
                        <a:pt x="828" y="165"/>
                      </a:cubicBezTo>
                      <a:cubicBezTo>
                        <a:pt x="826" y="167"/>
                        <a:pt x="823" y="169"/>
                        <a:pt x="824" y="172"/>
                      </a:cubicBezTo>
                      <a:close/>
                      <a:moveTo>
                        <a:pt x="1196" y="215"/>
                      </a:moveTo>
                      <a:cubicBezTo>
                        <a:pt x="1195" y="215"/>
                        <a:pt x="1195" y="214"/>
                        <a:pt x="1195" y="214"/>
                      </a:cubicBezTo>
                      <a:cubicBezTo>
                        <a:pt x="1195" y="214"/>
                        <a:pt x="1195" y="214"/>
                        <a:pt x="1195" y="214"/>
                      </a:cubicBezTo>
                      <a:cubicBezTo>
                        <a:pt x="1193" y="212"/>
                        <a:pt x="1191" y="211"/>
                        <a:pt x="1189" y="211"/>
                      </a:cubicBezTo>
                      <a:cubicBezTo>
                        <a:pt x="1189" y="211"/>
                        <a:pt x="1188" y="212"/>
                        <a:pt x="1189" y="212"/>
                      </a:cubicBezTo>
                      <a:cubicBezTo>
                        <a:pt x="1189" y="212"/>
                        <a:pt x="1189" y="212"/>
                        <a:pt x="1189" y="212"/>
                      </a:cubicBezTo>
                      <a:cubicBezTo>
                        <a:pt x="1189" y="212"/>
                        <a:pt x="1189" y="212"/>
                        <a:pt x="1189" y="212"/>
                      </a:cubicBezTo>
                      <a:cubicBezTo>
                        <a:pt x="1192" y="215"/>
                        <a:pt x="1194" y="217"/>
                        <a:pt x="1196" y="220"/>
                      </a:cubicBezTo>
                      <a:cubicBezTo>
                        <a:pt x="1196" y="220"/>
                        <a:pt x="1196" y="220"/>
                        <a:pt x="1196" y="220"/>
                      </a:cubicBezTo>
                      <a:cubicBezTo>
                        <a:pt x="1198" y="222"/>
                        <a:pt x="1199" y="224"/>
                        <a:pt x="1201" y="226"/>
                      </a:cubicBezTo>
                      <a:cubicBezTo>
                        <a:pt x="1202" y="227"/>
                        <a:pt x="1210" y="234"/>
                        <a:pt x="1211" y="231"/>
                      </a:cubicBezTo>
                      <a:cubicBezTo>
                        <a:pt x="1211" y="230"/>
                        <a:pt x="1210" y="228"/>
                        <a:pt x="1209" y="227"/>
                      </a:cubicBezTo>
                      <a:cubicBezTo>
                        <a:pt x="1207" y="225"/>
                        <a:pt x="1204" y="223"/>
                        <a:pt x="1202" y="221"/>
                      </a:cubicBezTo>
                      <a:cubicBezTo>
                        <a:pt x="1200" y="219"/>
                        <a:pt x="1198" y="217"/>
                        <a:pt x="1196" y="215"/>
                      </a:cubicBezTo>
                      <a:close/>
                      <a:moveTo>
                        <a:pt x="824" y="143"/>
                      </a:moveTo>
                      <a:cubicBezTo>
                        <a:pt x="822" y="144"/>
                        <a:pt x="819" y="144"/>
                        <a:pt x="816" y="146"/>
                      </a:cubicBezTo>
                      <a:cubicBezTo>
                        <a:pt x="816" y="147"/>
                        <a:pt x="814" y="148"/>
                        <a:pt x="814" y="149"/>
                      </a:cubicBezTo>
                      <a:cubicBezTo>
                        <a:pt x="814" y="151"/>
                        <a:pt x="817" y="150"/>
                        <a:pt x="818" y="150"/>
                      </a:cubicBezTo>
                      <a:cubicBezTo>
                        <a:pt x="821" y="150"/>
                        <a:pt x="826" y="148"/>
                        <a:pt x="828" y="145"/>
                      </a:cubicBezTo>
                      <a:cubicBezTo>
                        <a:pt x="829" y="144"/>
                        <a:pt x="829" y="143"/>
                        <a:pt x="829" y="142"/>
                      </a:cubicBezTo>
                      <a:cubicBezTo>
                        <a:pt x="828" y="141"/>
                        <a:pt x="826" y="142"/>
                        <a:pt x="824" y="143"/>
                      </a:cubicBezTo>
                      <a:close/>
                      <a:moveTo>
                        <a:pt x="962" y="54"/>
                      </a:moveTo>
                      <a:cubicBezTo>
                        <a:pt x="960" y="53"/>
                        <a:pt x="958" y="52"/>
                        <a:pt x="956" y="52"/>
                      </a:cubicBezTo>
                      <a:cubicBezTo>
                        <a:pt x="955" y="52"/>
                        <a:pt x="955" y="53"/>
                        <a:pt x="955" y="53"/>
                      </a:cubicBezTo>
                      <a:cubicBezTo>
                        <a:pt x="955" y="54"/>
                        <a:pt x="956" y="54"/>
                        <a:pt x="956" y="54"/>
                      </a:cubicBezTo>
                      <a:cubicBezTo>
                        <a:pt x="960" y="56"/>
                        <a:pt x="962" y="57"/>
                        <a:pt x="966" y="58"/>
                      </a:cubicBezTo>
                      <a:cubicBezTo>
                        <a:pt x="967" y="58"/>
                        <a:pt x="968" y="59"/>
                        <a:pt x="970" y="59"/>
                      </a:cubicBezTo>
                      <a:cubicBezTo>
                        <a:pt x="970" y="59"/>
                        <a:pt x="969" y="59"/>
                        <a:pt x="969" y="59"/>
                      </a:cubicBezTo>
                      <a:cubicBezTo>
                        <a:pt x="965" y="59"/>
                        <a:pt x="963" y="61"/>
                        <a:pt x="959" y="59"/>
                      </a:cubicBezTo>
                      <a:cubicBezTo>
                        <a:pt x="956" y="58"/>
                        <a:pt x="952" y="56"/>
                        <a:pt x="948" y="55"/>
                      </a:cubicBezTo>
                      <a:cubicBezTo>
                        <a:pt x="945" y="54"/>
                        <a:pt x="942" y="56"/>
                        <a:pt x="939" y="55"/>
                      </a:cubicBezTo>
                      <a:cubicBezTo>
                        <a:pt x="936" y="54"/>
                        <a:pt x="932" y="52"/>
                        <a:pt x="929" y="52"/>
                      </a:cubicBezTo>
                      <a:cubicBezTo>
                        <a:pt x="927" y="51"/>
                        <a:pt x="924" y="52"/>
                        <a:pt x="921" y="51"/>
                      </a:cubicBezTo>
                      <a:cubicBezTo>
                        <a:pt x="920" y="51"/>
                        <a:pt x="920" y="51"/>
                        <a:pt x="919" y="51"/>
                      </a:cubicBezTo>
                      <a:cubicBezTo>
                        <a:pt x="918" y="51"/>
                        <a:pt x="914" y="53"/>
                        <a:pt x="917" y="54"/>
                      </a:cubicBezTo>
                      <a:cubicBezTo>
                        <a:pt x="919" y="55"/>
                        <a:pt x="921" y="57"/>
                        <a:pt x="923" y="58"/>
                      </a:cubicBezTo>
                      <a:cubicBezTo>
                        <a:pt x="925" y="58"/>
                        <a:pt x="927" y="59"/>
                        <a:pt x="929" y="61"/>
                      </a:cubicBezTo>
                      <a:cubicBezTo>
                        <a:pt x="930" y="62"/>
                        <a:pt x="931" y="62"/>
                        <a:pt x="932" y="63"/>
                      </a:cubicBezTo>
                      <a:cubicBezTo>
                        <a:pt x="934" y="64"/>
                        <a:pt x="936" y="65"/>
                        <a:pt x="938" y="65"/>
                      </a:cubicBezTo>
                      <a:cubicBezTo>
                        <a:pt x="941" y="65"/>
                        <a:pt x="943" y="67"/>
                        <a:pt x="946" y="68"/>
                      </a:cubicBezTo>
                      <a:cubicBezTo>
                        <a:pt x="948" y="68"/>
                        <a:pt x="950" y="68"/>
                        <a:pt x="951" y="69"/>
                      </a:cubicBezTo>
                      <a:cubicBezTo>
                        <a:pt x="956" y="72"/>
                        <a:pt x="948" y="69"/>
                        <a:pt x="947" y="69"/>
                      </a:cubicBezTo>
                      <a:cubicBezTo>
                        <a:pt x="944" y="67"/>
                        <a:pt x="941" y="66"/>
                        <a:pt x="939" y="66"/>
                      </a:cubicBezTo>
                      <a:cubicBezTo>
                        <a:pt x="938" y="66"/>
                        <a:pt x="938" y="67"/>
                        <a:pt x="938" y="67"/>
                      </a:cubicBezTo>
                      <a:cubicBezTo>
                        <a:pt x="939" y="69"/>
                        <a:pt x="942" y="70"/>
                        <a:pt x="943" y="70"/>
                      </a:cubicBezTo>
                      <a:cubicBezTo>
                        <a:pt x="945" y="71"/>
                        <a:pt x="946" y="72"/>
                        <a:pt x="947" y="73"/>
                      </a:cubicBezTo>
                      <a:cubicBezTo>
                        <a:pt x="946" y="72"/>
                        <a:pt x="944" y="71"/>
                        <a:pt x="942" y="70"/>
                      </a:cubicBezTo>
                      <a:cubicBezTo>
                        <a:pt x="938" y="68"/>
                        <a:pt x="935" y="66"/>
                        <a:pt x="930" y="65"/>
                      </a:cubicBezTo>
                      <a:cubicBezTo>
                        <a:pt x="929" y="64"/>
                        <a:pt x="925" y="63"/>
                        <a:pt x="923" y="64"/>
                      </a:cubicBezTo>
                      <a:cubicBezTo>
                        <a:pt x="922" y="65"/>
                        <a:pt x="922" y="66"/>
                        <a:pt x="923" y="67"/>
                      </a:cubicBezTo>
                      <a:cubicBezTo>
                        <a:pt x="924" y="68"/>
                        <a:pt x="929" y="70"/>
                        <a:pt x="929" y="69"/>
                      </a:cubicBezTo>
                      <a:cubicBezTo>
                        <a:pt x="929" y="70"/>
                        <a:pt x="930" y="71"/>
                        <a:pt x="931" y="72"/>
                      </a:cubicBezTo>
                      <a:cubicBezTo>
                        <a:pt x="933" y="73"/>
                        <a:pt x="934" y="73"/>
                        <a:pt x="936" y="74"/>
                      </a:cubicBezTo>
                      <a:cubicBezTo>
                        <a:pt x="939" y="76"/>
                        <a:pt x="935" y="74"/>
                        <a:pt x="935" y="74"/>
                      </a:cubicBezTo>
                      <a:cubicBezTo>
                        <a:pt x="932" y="73"/>
                        <a:pt x="929" y="73"/>
                        <a:pt x="927" y="74"/>
                      </a:cubicBezTo>
                      <a:cubicBezTo>
                        <a:pt x="927" y="74"/>
                        <a:pt x="927" y="74"/>
                        <a:pt x="927" y="75"/>
                      </a:cubicBezTo>
                      <a:cubicBezTo>
                        <a:pt x="931" y="77"/>
                        <a:pt x="934" y="79"/>
                        <a:pt x="938" y="80"/>
                      </a:cubicBezTo>
                      <a:cubicBezTo>
                        <a:pt x="940" y="82"/>
                        <a:pt x="942" y="82"/>
                        <a:pt x="944" y="84"/>
                      </a:cubicBezTo>
                      <a:cubicBezTo>
                        <a:pt x="945" y="85"/>
                        <a:pt x="946" y="85"/>
                        <a:pt x="947" y="85"/>
                      </a:cubicBezTo>
                      <a:cubicBezTo>
                        <a:pt x="947" y="84"/>
                        <a:pt x="947" y="84"/>
                        <a:pt x="947" y="84"/>
                      </a:cubicBezTo>
                      <a:cubicBezTo>
                        <a:pt x="947" y="83"/>
                        <a:pt x="947" y="82"/>
                        <a:pt x="947" y="81"/>
                      </a:cubicBezTo>
                      <a:cubicBezTo>
                        <a:pt x="948" y="81"/>
                        <a:pt x="948" y="82"/>
                        <a:pt x="948" y="82"/>
                      </a:cubicBezTo>
                      <a:cubicBezTo>
                        <a:pt x="950" y="83"/>
                        <a:pt x="952" y="83"/>
                        <a:pt x="953" y="85"/>
                      </a:cubicBezTo>
                      <a:cubicBezTo>
                        <a:pt x="954" y="87"/>
                        <a:pt x="956" y="84"/>
                        <a:pt x="957" y="86"/>
                      </a:cubicBezTo>
                      <a:cubicBezTo>
                        <a:pt x="958" y="86"/>
                        <a:pt x="959" y="86"/>
                        <a:pt x="959" y="86"/>
                      </a:cubicBezTo>
                      <a:cubicBezTo>
                        <a:pt x="963" y="85"/>
                        <a:pt x="960" y="87"/>
                        <a:pt x="962" y="88"/>
                      </a:cubicBezTo>
                      <a:cubicBezTo>
                        <a:pt x="963" y="88"/>
                        <a:pt x="963" y="88"/>
                        <a:pt x="964" y="88"/>
                      </a:cubicBezTo>
                      <a:cubicBezTo>
                        <a:pt x="969" y="86"/>
                        <a:pt x="970" y="89"/>
                        <a:pt x="973" y="91"/>
                      </a:cubicBezTo>
                      <a:cubicBezTo>
                        <a:pt x="975" y="93"/>
                        <a:pt x="978" y="91"/>
                        <a:pt x="981" y="93"/>
                      </a:cubicBezTo>
                      <a:cubicBezTo>
                        <a:pt x="982" y="95"/>
                        <a:pt x="984" y="96"/>
                        <a:pt x="986" y="97"/>
                      </a:cubicBezTo>
                      <a:cubicBezTo>
                        <a:pt x="988" y="98"/>
                        <a:pt x="990" y="99"/>
                        <a:pt x="992" y="101"/>
                      </a:cubicBezTo>
                      <a:cubicBezTo>
                        <a:pt x="995" y="103"/>
                        <a:pt x="999" y="104"/>
                        <a:pt x="997" y="109"/>
                      </a:cubicBezTo>
                      <a:cubicBezTo>
                        <a:pt x="996" y="111"/>
                        <a:pt x="1001" y="112"/>
                        <a:pt x="1002" y="113"/>
                      </a:cubicBezTo>
                      <a:cubicBezTo>
                        <a:pt x="1003" y="114"/>
                        <a:pt x="1004" y="115"/>
                        <a:pt x="1004" y="116"/>
                      </a:cubicBezTo>
                      <a:cubicBezTo>
                        <a:pt x="1002" y="116"/>
                        <a:pt x="1001" y="116"/>
                        <a:pt x="1000" y="117"/>
                      </a:cubicBezTo>
                      <a:cubicBezTo>
                        <a:pt x="1000" y="117"/>
                        <a:pt x="1000" y="117"/>
                        <a:pt x="1000" y="117"/>
                      </a:cubicBezTo>
                      <a:cubicBezTo>
                        <a:pt x="1001" y="119"/>
                        <a:pt x="1003" y="119"/>
                        <a:pt x="1004" y="120"/>
                      </a:cubicBezTo>
                      <a:cubicBezTo>
                        <a:pt x="1005" y="120"/>
                        <a:pt x="1005" y="124"/>
                        <a:pt x="1006" y="125"/>
                      </a:cubicBezTo>
                      <a:cubicBezTo>
                        <a:pt x="1007" y="126"/>
                        <a:pt x="1008" y="126"/>
                        <a:pt x="1009" y="127"/>
                      </a:cubicBezTo>
                      <a:cubicBezTo>
                        <a:pt x="1010" y="128"/>
                        <a:pt x="1012" y="132"/>
                        <a:pt x="1012" y="133"/>
                      </a:cubicBezTo>
                      <a:cubicBezTo>
                        <a:pt x="1014" y="137"/>
                        <a:pt x="1011" y="137"/>
                        <a:pt x="1014" y="139"/>
                      </a:cubicBezTo>
                      <a:cubicBezTo>
                        <a:pt x="1015" y="139"/>
                        <a:pt x="1015" y="139"/>
                        <a:pt x="1016" y="140"/>
                      </a:cubicBezTo>
                      <a:cubicBezTo>
                        <a:pt x="1018" y="140"/>
                        <a:pt x="1018" y="140"/>
                        <a:pt x="1017" y="142"/>
                      </a:cubicBezTo>
                      <a:cubicBezTo>
                        <a:pt x="1015" y="141"/>
                        <a:pt x="1015" y="142"/>
                        <a:pt x="1014" y="143"/>
                      </a:cubicBezTo>
                      <a:cubicBezTo>
                        <a:pt x="1012" y="144"/>
                        <a:pt x="1014" y="147"/>
                        <a:pt x="1015" y="148"/>
                      </a:cubicBezTo>
                      <a:cubicBezTo>
                        <a:pt x="1016" y="149"/>
                        <a:pt x="1013" y="155"/>
                        <a:pt x="1012" y="155"/>
                      </a:cubicBezTo>
                      <a:cubicBezTo>
                        <a:pt x="1011" y="156"/>
                        <a:pt x="1011" y="158"/>
                        <a:pt x="1013" y="159"/>
                      </a:cubicBezTo>
                      <a:cubicBezTo>
                        <a:pt x="1015" y="160"/>
                        <a:pt x="1017" y="164"/>
                        <a:pt x="1020" y="164"/>
                      </a:cubicBezTo>
                      <a:cubicBezTo>
                        <a:pt x="1021" y="164"/>
                        <a:pt x="1024" y="164"/>
                        <a:pt x="1025" y="162"/>
                      </a:cubicBezTo>
                      <a:cubicBezTo>
                        <a:pt x="1025" y="162"/>
                        <a:pt x="1025" y="159"/>
                        <a:pt x="1026" y="160"/>
                      </a:cubicBezTo>
                      <a:cubicBezTo>
                        <a:pt x="1028" y="160"/>
                        <a:pt x="1031" y="161"/>
                        <a:pt x="1031" y="163"/>
                      </a:cubicBezTo>
                      <a:cubicBezTo>
                        <a:pt x="1031" y="164"/>
                        <a:pt x="1031" y="169"/>
                        <a:pt x="1032" y="169"/>
                      </a:cubicBezTo>
                      <a:cubicBezTo>
                        <a:pt x="1033" y="170"/>
                        <a:pt x="1035" y="171"/>
                        <a:pt x="1035" y="171"/>
                      </a:cubicBezTo>
                      <a:cubicBezTo>
                        <a:pt x="1035" y="172"/>
                        <a:pt x="1035" y="172"/>
                        <a:pt x="1036" y="173"/>
                      </a:cubicBezTo>
                      <a:cubicBezTo>
                        <a:pt x="1037" y="174"/>
                        <a:pt x="1037" y="175"/>
                        <a:pt x="1038" y="176"/>
                      </a:cubicBezTo>
                      <a:cubicBezTo>
                        <a:pt x="1038" y="177"/>
                        <a:pt x="1038" y="178"/>
                        <a:pt x="1037" y="177"/>
                      </a:cubicBezTo>
                      <a:cubicBezTo>
                        <a:pt x="1036" y="176"/>
                        <a:pt x="1035" y="175"/>
                        <a:pt x="1033" y="175"/>
                      </a:cubicBezTo>
                      <a:cubicBezTo>
                        <a:pt x="1027" y="173"/>
                        <a:pt x="1031" y="172"/>
                        <a:pt x="1028" y="171"/>
                      </a:cubicBezTo>
                      <a:cubicBezTo>
                        <a:pt x="1027" y="170"/>
                        <a:pt x="1024" y="170"/>
                        <a:pt x="1023" y="169"/>
                      </a:cubicBezTo>
                      <a:cubicBezTo>
                        <a:pt x="1021" y="168"/>
                        <a:pt x="1018" y="168"/>
                        <a:pt x="1016" y="170"/>
                      </a:cubicBezTo>
                      <a:cubicBezTo>
                        <a:pt x="1016" y="170"/>
                        <a:pt x="1016" y="170"/>
                        <a:pt x="1016" y="170"/>
                      </a:cubicBezTo>
                      <a:cubicBezTo>
                        <a:pt x="1017" y="172"/>
                        <a:pt x="1017" y="171"/>
                        <a:pt x="1019" y="172"/>
                      </a:cubicBezTo>
                      <a:cubicBezTo>
                        <a:pt x="1023" y="174"/>
                        <a:pt x="1020" y="175"/>
                        <a:pt x="1022" y="177"/>
                      </a:cubicBezTo>
                      <a:cubicBezTo>
                        <a:pt x="1022" y="177"/>
                        <a:pt x="1023" y="177"/>
                        <a:pt x="1024" y="178"/>
                      </a:cubicBezTo>
                      <a:cubicBezTo>
                        <a:pt x="1027" y="179"/>
                        <a:pt x="1029" y="180"/>
                        <a:pt x="1030" y="182"/>
                      </a:cubicBezTo>
                      <a:cubicBezTo>
                        <a:pt x="1033" y="185"/>
                        <a:pt x="1037" y="188"/>
                        <a:pt x="1040" y="189"/>
                      </a:cubicBezTo>
                      <a:cubicBezTo>
                        <a:pt x="1043" y="191"/>
                        <a:pt x="1046" y="191"/>
                        <a:pt x="1047" y="193"/>
                      </a:cubicBezTo>
                      <a:cubicBezTo>
                        <a:pt x="1045" y="194"/>
                        <a:pt x="1044" y="196"/>
                        <a:pt x="1041" y="197"/>
                      </a:cubicBezTo>
                      <a:cubicBezTo>
                        <a:pt x="1041" y="198"/>
                        <a:pt x="1041" y="198"/>
                        <a:pt x="1041" y="198"/>
                      </a:cubicBezTo>
                      <a:cubicBezTo>
                        <a:pt x="1042" y="202"/>
                        <a:pt x="1040" y="204"/>
                        <a:pt x="1036" y="204"/>
                      </a:cubicBezTo>
                      <a:cubicBezTo>
                        <a:pt x="1035" y="204"/>
                        <a:pt x="1033" y="204"/>
                        <a:pt x="1032" y="205"/>
                      </a:cubicBezTo>
                      <a:cubicBezTo>
                        <a:pt x="1032" y="206"/>
                        <a:pt x="1032" y="207"/>
                        <a:pt x="1033" y="208"/>
                      </a:cubicBezTo>
                      <a:cubicBezTo>
                        <a:pt x="1031" y="207"/>
                        <a:pt x="1029" y="206"/>
                        <a:pt x="1027" y="206"/>
                      </a:cubicBezTo>
                      <a:cubicBezTo>
                        <a:pt x="1027" y="206"/>
                        <a:pt x="1026" y="206"/>
                        <a:pt x="1026" y="206"/>
                      </a:cubicBezTo>
                      <a:cubicBezTo>
                        <a:pt x="1026" y="210"/>
                        <a:pt x="1023" y="214"/>
                        <a:pt x="1021" y="216"/>
                      </a:cubicBezTo>
                      <a:cubicBezTo>
                        <a:pt x="1018" y="219"/>
                        <a:pt x="1019" y="219"/>
                        <a:pt x="1022" y="222"/>
                      </a:cubicBezTo>
                      <a:cubicBezTo>
                        <a:pt x="1026" y="227"/>
                        <a:pt x="1021" y="228"/>
                        <a:pt x="1020" y="231"/>
                      </a:cubicBezTo>
                      <a:cubicBezTo>
                        <a:pt x="1019" y="234"/>
                        <a:pt x="1022" y="235"/>
                        <a:pt x="1022" y="238"/>
                      </a:cubicBezTo>
                      <a:cubicBezTo>
                        <a:pt x="1022" y="239"/>
                        <a:pt x="1022" y="239"/>
                        <a:pt x="1023" y="240"/>
                      </a:cubicBezTo>
                      <a:cubicBezTo>
                        <a:pt x="1026" y="241"/>
                        <a:pt x="1027" y="242"/>
                        <a:pt x="1028" y="245"/>
                      </a:cubicBezTo>
                      <a:cubicBezTo>
                        <a:pt x="1029" y="245"/>
                        <a:pt x="1031" y="246"/>
                        <a:pt x="1029" y="247"/>
                      </a:cubicBezTo>
                      <a:cubicBezTo>
                        <a:pt x="1029" y="248"/>
                        <a:pt x="1028" y="248"/>
                        <a:pt x="1028" y="249"/>
                      </a:cubicBezTo>
                      <a:cubicBezTo>
                        <a:pt x="1028" y="251"/>
                        <a:pt x="1029" y="253"/>
                        <a:pt x="1030" y="255"/>
                      </a:cubicBezTo>
                      <a:cubicBezTo>
                        <a:pt x="1031" y="258"/>
                        <a:pt x="1030" y="256"/>
                        <a:pt x="1030" y="258"/>
                      </a:cubicBezTo>
                      <a:cubicBezTo>
                        <a:pt x="1029" y="259"/>
                        <a:pt x="1030" y="260"/>
                        <a:pt x="1030" y="262"/>
                      </a:cubicBezTo>
                      <a:cubicBezTo>
                        <a:pt x="1030" y="267"/>
                        <a:pt x="1035" y="264"/>
                        <a:pt x="1038" y="264"/>
                      </a:cubicBezTo>
                      <a:cubicBezTo>
                        <a:pt x="1040" y="264"/>
                        <a:pt x="1044" y="260"/>
                        <a:pt x="1044" y="264"/>
                      </a:cubicBezTo>
                      <a:cubicBezTo>
                        <a:pt x="1044" y="265"/>
                        <a:pt x="1044" y="265"/>
                        <a:pt x="1044" y="266"/>
                      </a:cubicBezTo>
                      <a:cubicBezTo>
                        <a:pt x="1045" y="266"/>
                        <a:pt x="1045" y="267"/>
                        <a:pt x="1044" y="267"/>
                      </a:cubicBezTo>
                      <a:cubicBezTo>
                        <a:pt x="1041" y="267"/>
                        <a:pt x="1038" y="268"/>
                        <a:pt x="1035" y="268"/>
                      </a:cubicBezTo>
                      <a:cubicBezTo>
                        <a:pt x="1033" y="268"/>
                        <a:pt x="1035" y="272"/>
                        <a:pt x="1035" y="272"/>
                      </a:cubicBezTo>
                      <a:cubicBezTo>
                        <a:pt x="1036" y="274"/>
                        <a:pt x="1038" y="274"/>
                        <a:pt x="1038" y="276"/>
                      </a:cubicBezTo>
                      <a:cubicBezTo>
                        <a:pt x="1038" y="278"/>
                        <a:pt x="1038" y="280"/>
                        <a:pt x="1039" y="282"/>
                      </a:cubicBezTo>
                      <a:cubicBezTo>
                        <a:pt x="1040" y="283"/>
                        <a:pt x="1041" y="285"/>
                        <a:pt x="1043" y="286"/>
                      </a:cubicBezTo>
                      <a:cubicBezTo>
                        <a:pt x="1046" y="288"/>
                        <a:pt x="1045" y="289"/>
                        <a:pt x="1046" y="291"/>
                      </a:cubicBezTo>
                      <a:cubicBezTo>
                        <a:pt x="1047" y="296"/>
                        <a:pt x="1053" y="303"/>
                        <a:pt x="1051" y="307"/>
                      </a:cubicBezTo>
                      <a:cubicBezTo>
                        <a:pt x="1050" y="310"/>
                        <a:pt x="1053" y="312"/>
                        <a:pt x="1054" y="313"/>
                      </a:cubicBezTo>
                      <a:cubicBezTo>
                        <a:pt x="1056" y="314"/>
                        <a:pt x="1057" y="316"/>
                        <a:pt x="1058" y="317"/>
                      </a:cubicBezTo>
                      <a:cubicBezTo>
                        <a:pt x="1063" y="318"/>
                        <a:pt x="1063" y="319"/>
                        <a:pt x="1063" y="323"/>
                      </a:cubicBezTo>
                      <a:cubicBezTo>
                        <a:pt x="1062" y="326"/>
                        <a:pt x="1064" y="326"/>
                        <a:pt x="1066" y="326"/>
                      </a:cubicBezTo>
                      <a:cubicBezTo>
                        <a:pt x="1069" y="325"/>
                        <a:pt x="1072" y="323"/>
                        <a:pt x="1075" y="323"/>
                      </a:cubicBezTo>
                      <a:cubicBezTo>
                        <a:pt x="1075" y="323"/>
                        <a:pt x="1080" y="321"/>
                        <a:pt x="1079" y="323"/>
                      </a:cubicBezTo>
                      <a:cubicBezTo>
                        <a:pt x="1079" y="324"/>
                        <a:pt x="1079" y="325"/>
                        <a:pt x="1079" y="326"/>
                      </a:cubicBezTo>
                      <a:cubicBezTo>
                        <a:pt x="1079" y="328"/>
                        <a:pt x="1079" y="330"/>
                        <a:pt x="1079" y="332"/>
                      </a:cubicBezTo>
                      <a:cubicBezTo>
                        <a:pt x="1080" y="333"/>
                        <a:pt x="1082" y="334"/>
                        <a:pt x="1083" y="334"/>
                      </a:cubicBezTo>
                      <a:cubicBezTo>
                        <a:pt x="1085" y="336"/>
                        <a:pt x="1085" y="337"/>
                        <a:pt x="1086" y="338"/>
                      </a:cubicBezTo>
                      <a:cubicBezTo>
                        <a:pt x="1087" y="339"/>
                        <a:pt x="1089" y="339"/>
                        <a:pt x="1090" y="340"/>
                      </a:cubicBezTo>
                      <a:cubicBezTo>
                        <a:pt x="1092" y="342"/>
                        <a:pt x="1094" y="342"/>
                        <a:pt x="1095" y="345"/>
                      </a:cubicBezTo>
                      <a:cubicBezTo>
                        <a:pt x="1099" y="350"/>
                        <a:pt x="1106" y="335"/>
                        <a:pt x="1106" y="333"/>
                      </a:cubicBezTo>
                      <a:cubicBezTo>
                        <a:pt x="1107" y="332"/>
                        <a:pt x="1106" y="330"/>
                        <a:pt x="1106" y="328"/>
                      </a:cubicBezTo>
                      <a:cubicBezTo>
                        <a:pt x="1105" y="324"/>
                        <a:pt x="1107" y="323"/>
                        <a:pt x="1108" y="320"/>
                      </a:cubicBezTo>
                      <a:cubicBezTo>
                        <a:pt x="1109" y="317"/>
                        <a:pt x="1109" y="314"/>
                        <a:pt x="1108" y="312"/>
                      </a:cubicBezTo>
                      <a:cubicBezTo>
                        <a:pt x="1109" y="312"/>
                        <a:pt x="1111" y="311"/>
                        <a:pt x="1111" y="310"/>
                      </a:cubicBezTo>
                      <a:cubicBezTo>
                        <a:pt x="1114" y="306"/>
                        <a:pt x="1114" y="303"/>
                        <a:pt x="1118" y="300"/>
                      </a:cubicBezTo>
                      <a:cubicBezTo>
                        <a:pt x="1119" y="299"/>
                        <a:pt x="1121" y="295"/>
                        <a:pt x="1121" y="294"/>
                      </a:cubicBezTo>
                      <a:cubicBezTo>
                        <a:pt x="1121" y="292"/>
                        <a:pt x="1121" y="291"/>
                        <a:pt x="1120" y="290"/>
                      </a:cubicBezTo>
                      <a:cubicBezTo>
                        <a:pt x="1119" y="287"/>
                        <a:pt x="1120" y="287"/>
                        <a:pt x="1122" y="287"/>
                      </a:cubicBezTo>
                      <a:cubicBezTo>
                        <a:pt x="1124" y="287"/>
                        <a:pt x="1123" y="284"/>
                        <a:pt x="1123" y="284"/>
                      </a:cubicBezTo>
                      <a:cubicBezTo>
                        <a:pt x="1123" y="283"/>
                        <a:pt x="1122" y="279"/>
                        <a:pt x="1123" y="279"/>
                      </a:cubicBezTo>
                      <a:cubicBezTo>
                        <a:pt x="1123" y="278"/>
                        <a:pt x="1124" y="279"/>
                        <a:pt x="1124" y="278"/>
                      </a:cubicBezTo>
                      <a:cubicBezTo>
                        <a:pt x="1125" y="277"/>
                        <a:pt x="1124" y="272"/>
                        <a:pt x="1127" y="273"/>
                      </a:cubicBezTo>
                      <a:cubicBezTo>
                        <a:pt x="1129" y="274"/>
                        <a:pt x="1131" y="274"/>
                        <a:pt x="1132" y="275"/>
                      </a:cubicBezTo>
                      <a:cubicBezTo>
                        <a:pt x="1133" y="276"/>
                        <a:pt x="1133" y="276"/>
                        <a:pt x="1134" y="276"/>
                      </a:cubicBezTo>
                      <a:cubicBezTo>
                        <a:pt x="1136" y="276"/>
                        <a:pt x="1137" y="275"/>
                        <a:pt x="1138" y="272"/>
                      </a:cubicBezTo>
                      <a:cubicBezTo>
                        <a:pt x="1138" y="269"/>
                        <a:pt x="1139" y="272"/>
                        <a:pt x="1141" y="273"/>
                      </a:cubicBezTo>
                      <a:cubicBezTo>
                        <a:pt x="1144" y="274"/>
                        <a:pt x="1146" y="276"/>
                        <a:pt x="1150" y="276"/>
                      </a:cubicBezTo>
                      <a:cubicBezTo>
                        <a:pt x="1151" y="276"/>
                        <a:pt x="1152" y="276"/>
                        <a:pt x="1152" y="275"/>
                      </a:cubicBezTo>
                      <a:cubicBezTo>
                        <a:pt x="1154" y="274"/>
                        <a:pt x="1157" y="275"/>
                        <a:pt x="1158" y="274"/>
                      </a:cubicBezTo>
                      <a:cubicBezTo>
                        <a:pt x="1165" y="272"/>
                        <a:pt x="1164" y="262"/>
                        <a:pt x="1171" y="261"/>
                      </a:cubicBezTo>
                      <a:cubicBezTo>
                        <a:pt x="1172" y="260"/>
                        <a:pt x="1173" y="259"/>
                        <a:pt x="1172" y="257"/>
                      </a:cubicBezTo>
                      <a:cubicBezTo>
                        <a:pt x="1172" y="255"/>
                        <a:pt x="1171" y="253"/>
                        <a:pt x="1169" y="251"/>
                      </a:cubicBezTo>
                      <a:cubicBezTo>
                        <a:pt x="1170" y="252"/>
                        <a:pt x="1171" y="253"/>
                        <a:pt x="1171" y="253"/>
                      </a:cubicBezTo>
                      <a:cubicBezTo>
                        <a:pt x="1173" y="256"/>
                        <a:pt x="1174" y="257"/>
                        <a:pt x="1176" y="258"/>
                      </a:cubicBezTo>
                      <a:cubicBezTo>
                        <a:pt x="1181" y="261"/>
                        <a:pt x="1186" y="262"/>
                        <a:pt x="1192" y="262"/>
                      </a:cubicBezTo>
                      <a:cubicBezTo>
                        <a:pt x="1195" y="262"/>
                        <a:pt x="1198" y="263"/>
                        <a:pt x="1201" y="264"/>
                      </a:cubicBezTo>
                      <a:cubicBezTo>
                        <a:pt x="1203" y="264"/>
                        <a:pt x="1205" y="265"/>
                        <a:pt x="1206" y="264"/>
                      </a:cubicBezTo>
                      <a:cubicBezTo>
                        <a:pt x="1209" y="262"/>
                        <a:pt x="1212" y="260"/>
                        <a:pt x="1216" y="260"/>
                      </a:cubicBezTo>
                      <a:cubicBezTo>
                        <a:pt x="1217" y="259"/>
                        <a:pt x="1219" y="259"/>
                        <a:pt x="1220" y="258"/>
                      </a:cubicBezTo>
                      <a:cubicBezTo>
                        <a:pt x="1221" y="258"/>
                        <a:pt x="1221" y="258"/>
                        <a:pt x="1221" y="258"/>
                      </a:cubicBezTo>
                      <a:cubicBezTo>
                        <a:pt x="1220" y="256"/>
                        <a:pt x="1217" y="255"/>
                        <a:pt x="1216" y="254"/>
                      </a:cubicBezTo>
                      <a:cubicBezTo>
                        <a:pt x="1212" y="251"/>
                        <a:pt x="1209" y="250"/>
                        <a:pt x="1205" y="247"/>
                      </a:cubicBezTo>
                      <a:cubicBezTo>
                        <a:pt x="1204" y="247"/>
                        <a:pt x="1204" y="247"/>
                        <a:pt x="1203" y="247"/>
                      </a:cubicBezTo>
                      <a:cubicBezTo>
                        <a:pt x="1201" y="246"/>
                        <a:pt x="1199" y="245"/>
                        <a:pt x="1197" y="245"/>
                      </a:cubicBezTo>
                      <a:cubicBezTo>
                        <a:pt x="1194" y="245"/>
                        <a:pt x="1192" y="244"/>
                        <a:pt x="1191" y="243"/>
                      </a:cubicBezTo>
                      <a:cubicBezTo>
                        <a:pt x="1192" y="243"/>
                        <a:pt x="1193" y="243"/>
                        <a:pt x="1194" y="244"/>
                      </a:cubicBezTo>
                      <a:cubicBezTo>
                        <a:pt x="1195" y="244"/>
                        <a:pt x="1197" y="244"/>
                        <a:pt x="1198" y="244"/>
                      </a:cubicBezTo>
                      <a:cubicBezTo>
                        <a:pt x="1198" y="244"/>
                        <a:pt x="1199" y="243"/>
                        <a:pt x="1198" y="243"/>
                      </a:cubicBezTo>
                      <a:cubicBezTo>
                        <a:pt x="1197" y="242"/>
                        <a:pt x="1193" y="241"/>
                        <a:pt x="1191" y="240"/>
                      </a:cubicBezTo>
                      <a:cubicBezTo>
                        <a:pt x="1190" y="240"/>
                        <a:pt x="1189" y="238"/>
                        <a:pt x="1187" y="237"/>
                      </a:cubicBezTo>
                      <a:cubicBezTo>
                        <a:pt x="1186" y="237"/>
                        <a:pt x="1185" y="237"/>
                        <a:pt x="1184" y="237"/>
                      </a:cubicBezTo>
                      <a:cubicBezTo>
                        <a:pt x="1184" y="237"/>
                        <a:pt x="1184" y="237"/>
                        <a:pt x="1184" y="237"/>
                      </a:cubicBezTo>
                      <a:cubicBezTo>
                        <a:pt x="1185" y="237"/>
                        <a:pt x="1188" y="237"/>
                        <a:pt x="1188" y="235"/>
                      </a:cubicBezTo>
                      <a:cubicBezTo>
                        <a:pt x="1187" y="234"/>
                        <a:pt x="1187" y="233"/>
                        <a:pt x="1186" y="232"/>
                      </a:cubicBezTo>
                      <a:cubicBezTo>
                        <a:pt x="1187" y="232"/>
                        <a:pt x="1188" y="232"/>
                        <a:pt x="1189" y="233"/>
                      </a:cubicBezTo>
                      <a:cubicBezTo>
                        <a:pt x="1190" y="234"/>
                        <a:pt x="1191" y="234"/>
                        <a:pt x="1192" y="235"/>
                      </a:cubicBezTo>
                      <a:cubicBezTo>
                        <a:pt x="1194" y="236"/>
                        <a:pt x="1197" y="236"/>
                        <a:pt x="1198" y="236"/>
                      </a:cubicBezTo>
                      <a:cubicBezTo>
                        <a:pt x="1199" y="236"/>
                        <a:pt x="1199" y="235"/>
                        <a:pt x="1199" y="235"/>
                      </a:cubicBezTo>
                      <a:cubicBezTo>
                        <a:pt x="1198" y="235"/>
                        <a:pt x="1198" y="234"/>
                        <a:pt x="1198" y="234"/>
                      </a:cubicBezTo>
                      <a:cubicBezTo>
                        <a:pt x="1198" y="233"/>
                        <a:pt x="1195" y="231"/>
                        <a:pt x="1195" y="231"/>
                      </a:cubicBezTo>
                      <a:cubicBezTo>
                        <a:pt x="1193" y="230"/>
                        <a:pt x="1192" y="229"/>
                        <a:pt x="1190" y="228"/>
                      </a:cubicBezTo>
                      <a:cubicBezTo>
                        <a:pt x="1190" y="228"/>
                        <a:pt x="1190" y="228"/>
                        <a:pt x="1190" y="228"/>
                      </a:cubicBezTo>
                      <a:cubicBezTo>
                        <a:pt x="1189" y="227"/>
                        <a:pt x="1188" y="227"/>
                        <a:pt x="1187" y="227"/>
                      </a:cubicBezTo>
                      <a:cubicBezTo>
                        <a:pt x="1186" y="226"/>
                        <a:pt x="1183" y="227"/>
                        <a:pt x="1185" y="226"/>
                      </a:cubicBezTo>
                      <a:cubicBezTo>
                        <a:pt x="1186" y="225"/>
                        <a:pt x="1184" y="222"/>
                        <a:pt x="1184" y="222"/>
                      </a:cubicBezTo>
                      <a:cubicBezTo>
                        <a:pt x="1185" y="223"/>
                        <a:pt x="1187" y="224"/>
                        <a:pt x="1189" y="226"/>
                      </a:cubicBezTo>
                      <a:cubicBezTo>
                        <a:pt x="1191" y="228"/>
                        <a:pt x="1194" y="228"/>
                        <a:pt x="1195" y="230"/>
                      </a:cubicBezTo>
                      <a:cubicBezTo>
                        <a:pt x="1197" y="231"/>
                        <a:pt x="1201" y="234"/>
                        <a:pt x="1201" y="236"/>
                      </a:cubicBezTo>
                      <a:cubicBezTo>
                        <a:pt x="1201" y="239"/>
                        <a:pt x="1205" y="242"/>
                        <a:pt x="1207" y="245"/>
                      </a:cubicBezTo>
                      <a:cubicBezTo>
                        <a:pt x="1208" y="247"/>
                        <a:pt x="1212" y="252"/>
                        <a:pt x="1215" y="252"/>
                      </a:cubicBezTo>
                      <a:cubicBezTo>
                        <a:pt x="1217" y="253"/>
                        <a:pt x="1219" y="256"/>
                        <a:pt x="1221" y="256"/>
                      </a:cubicBezTo>
                      <a:cubicBezTo>
                        <a:pt x="1221" y="256"/>
                        <a:pt x="1221" y="256"/>
                        <a:pt x="1221" y="255"/>
                      </a:cubicBezTo>
                      <a:cubicBezTo>
                        <a:pt x="1222" y="250"/>
                        <a:pt x="1217" y="245"/>
                        <a:pt x="1214" y="241"/>
                      </a:cubicBezTo>
                      <a:cubicBezTo>
                        <a:pt x="1214" y="240"/>
                        <a:pt x="1213" y="239"/>
                        <a:pt x="1212" y="237"/>
                      </a:cubicBezTo>
                      <a:cubicBezTo>
                        <a:pt x="1211" y="236"/>
                        <a:pt x="1209" y="238"/>
                        <a:pt x="1209" y="234"/>
                      </a:cubicBezTo>
                      <a:cubicBezTo>
                        <a:pt x="1209" y="232"/>
                        <a:pt x="1206" y="231"/>
                        <a:pt x="1205" y="230"/>
                      </a:cubicBezTo>
                      <a:cubicBezTo>
                        <a:pt x="1203" y="229"/>
                        <a:pt x="1200" y="224"/>
                        <a:pt x="1198" y="223"/>
                      </a:cubicBezTo>
                      <a:cubicBezTo>
                        <a:pt x="1195" y="223"/>
                        <a:pt x="1194" y="223"/>
                        <a:pt x="1194" y="221"/>
                      </a:cubicBezTo>
                      <a:cubicBezTo>
                        <a:pt x="1194" y="219"/>
                        <a:pt x="1192" y="216"/>
                        <a:pt x="1190" y="216"/>
                      </a:cubicBezTo>
                      <a:cubicBezTo>
                        <a:pt x="1190" y="216"/>
                        <a:pt x="1190" y="215"/>
                        <a:pt x="1189" y="215"/>
                      </a:cubicBezTo>
                      <a:cubicBezTo>
                        <a:pt x="1189" y="215"/>
                        <a:pt x="1190" y="215"/>
                        <a:pt x="1190" y="215"/>
                      </a:cubicBezTo>
                      <a:cubicBezTo>
                        <a:pt x="1190" y="215"/>
                        <a:pt x="1190" y="214"/>
                        <a:pt x="1190" y="214"/>
                      </a:cubicBezTo>
                      <a:cubicBezTo>
                        <a:pt x="1189" y="213"/>
                        <a:pt x="1188" y="211"/>
                        <a:pt x="1186" y="210"/>
                      </a:cubicBezTo>
                      <a:cubicBezTo>
                        <a:pt x="1187" y="208"/>
                        <a:pt x="1189" y="208"/>
                        <a:pt x="1192" y="210"/>
                      </a:cubicBezTo>
                      <a:cubicBezTo>
                        <a:pt x="1193" y="211"/>
                        <a:pt x="1193" y="212"/>
                        <a:pt x="1194" y="213"/>
                      </a:cubicBezTo>
                      <a:cubicBezTo>
                        <a:pt x="1196" y="214"/>
                        <a:pt x="1197" y="215"/>
                        <a:pt x="1199" y="216"/>
                      </a:cubicBezTo>
                      <a:cubicBezTo>
                        <a:pt x="1200" y="218"/>
                        <a:pt x="1205" y="224"/>
                        <a:pt x="1208" y="222"/>
                      </a:cubicBezTo>
                      <a:cubicBezTo>
                        <a:pt x="1208" y="222"/>
                        <a:pt x="1208" y="222"/>
                        <a:pt x="1208" y="222"/>
                      </a:cubicBezTo>
                      <a:cubicBezTo>
                        <a:pt x="1207" y="219"/>
                        <a:pt x="1206" y="216"/>
                        <a:pt x="1203" y="215"/>
                      </a:cubicBezTo>
                      <a:cubicBezTo>
                        <a:pt x="1201" y="212"/>
                        <a:pt x="1198" y="212"/>
                        <a:pt x="1199" y="208"/>
                      </a:cubicBezTo>
                      <a:cubicBezTo>
                        <a:pt x="1199" y="207"/>
                        <a:pt x="1199" y="207"/>
                        <a:pt x="1200" y="207"/>
                      </a:cubicBezTo>
                      <a:cubicBezTo>
                        <a:pt x="1200" y="207"/>
                        <a:pt x="1200" y="206"/>
                        <a:pt x="1200" y="206"/>
                      </a:cubicBezTo>
                      <a:cubicBezTo>
                        <a:pt x="1200" y="204"/>
                        <a:pt x="1199" y="203"/>
                        <a:pt x="1198" y="202"/>
                      </a:cubicBezTo>
                      <a:cubicBezTo>
                        <a:pt x="1130" y="140"/>
                        <a:pt x="1051" y="90"/>
                        <a:pt x="964" y="55"/>
                      </a:cubicBezTo>
                      <a:cubicBezTo>
                        <a:pt x="964" y="54"/>
                        <a:pt x="963" y="54"/>
                        <a:pt x="962" y="54"/>
                      </a:cubicBezTo>
                      <a:close/>
                      <a:moveTo>
                        <a:pt x="1203" y="207"/>
                      </a:moveTo>
                      <a:cubicBezTo>
                        <a:pt x="1203" y="207"/>
                        <a:pt x="1203" y="207"/>
                        <a:pt x="1203" y="207"/>
                      </a:cubicBezTo>
                      <a:cubicBezTo>
                        <a:pt x="1202" y="208"/>
                        <a:pt x="1203" y="208"/>
                        <a:pt x="1203" y="208"/>
                      </a:cubicBezTo>
                      <a:cubicBezTo>
                        <a:pt x="1203" y="209"/>
                        <a:pt x="1203" y="209"/>
                        <a:pt x="1203" y="209"/>
                      </a:cubicBezTo>
                      <a:cubicBezTo>
                        <a:pt x="1203" y="209"/>
                        <a:pt x="1203" y="209"/>
                        <a:pt x="1203" y="209"/>
                      </a:cubicBezTo>
                      <a:cubicBezTo>
                        <a:pt x="1203" y="209"/>
                        <a:pt x="1203" y="209"/>
                        <a:pt x="1204" y="209"/>
                      </a:cubicBezTo>
                      <a:cubicBezTo>
                        <a:pt x="1204" y="209"/>
                        <a:pt x="1204" y="210"/>
                        <a:pt x="1204" y="210"/>
                      </a:cubicBezTo>
                      <a:cubicBezTo>
                        <a:pt x="1205" y="210"/>
                        <a:pt x="1205" y="210"/>
                        <a:pt x="1205" y="210"/>
                      </a:cubicBezTo>
                      <a:cubicBezTo>
                        <a:pt x="1206" y="211"/>
                        <a:pt x="1207" y="211"/>
                        <a:pt x="1207" y="212"/>
                      </a:cubicBezTo>
                      <a:cubicBezTo>
                        <a:pt x="1208" y="212"/>
                        <a:pt x="1208" y="212"/>
                        <a:pt x="1208" y="211"/>
                      </a:cubicBezTo>
                      <a:cubicBezTo>
                        <a:pt x="1207" y="210"/>
                        <a:pt x="1205" y="209"/>
                        <a:pt x="1204" y="207"/>
                      </a:cubicBezTo>
                      <a:cubicBezTo>
                        <a:pt x="1204" y="207"/>
                        <a:pt x="1203" y="207"/>
                        <a:pt x="1203" y="207"/>
                      </a:cubicBezTo>
                      <a:close/>
                      <a:moveTo>
                        <a:pt x="853" y="173"/>
                      </a:moveTo>
                      <a:cubicBezTo>
                        <a:pt x="853" y="173"/>
                        <a:pt x="854" y="174"/>
                        <a:pt x="854" y="174"/>
                      </a:cubicBezTo>
                      <a:cubicBezTo>
                        <a:pt x="855" y="174"/>
                        <a:pt x="857" y="174"/>
                        <a:pt x="857" y="173"/>
                      </a:cubicBezTo>
                      <a:cubicBezTo>
                        <a:pt x="859" y="172"/>
                        <a:pt x="858" y="170"/>
                        <a:pt x="856" y="169"/>
                      </a:cubicBezTo>
                      <a:cubicBezTo>
                        <a:pt x="855" y="167"/>
                        <a:pt x="852" y="167"/>
                        <a:pt x="850" y="167"/>
                      </a:cubicBezTo>
                      <a:cubicBezTo>
                        <a:pt x="849" y="167"/>
                        <a:pt x="849" y="168"/>
                        <a:pt x="849" y="168"/>
                      </a:cubicBezTo>
                      <a:cubicBezTo>
                        <a:pt x="849" y="170"/>
                        <a:pt x="849" y="171"/>
                        <a:pt x="850" y="171"/>
                      </a:cubicBezTo>
                      <a:cubicBezTo>
                        <a:pt x="851" y="172"/>
                        <a:pt x="852" y="172"/>
                        <a:pt x="853" y="173"/>
                      </a:cubicBezTo>
                      <a:close/>
                      <a:moveTo>
                        <a:pt x="996" y="527"/>
                      </a:moveTo>
                      <a:cubicBezTo>
                        <a:pt x="997" y="528"/>
                        <a:pt x="1002" y="529"/>
                        <a:pt x="1003" y="526"/>
                      </a:cubicBezTo>
                      <a:cubicBezTo>
                        <a:pt x="1003" y="522"/>
                        <a:pt x="1007" y="518"/>
                        <a:pt x="1005" y="513"/>
                      </a:cubicBezTo>
                      <a:cubicBezTo>
                        <a:pt x="1005" y="513"/>
                        <a:pt x="1004" y="513"/>
                        <a:pt x="1003" y="513"/>
                      </a:cubicBezTo>
                      <a:cubicBezTo>
                        <a:pt x="998" y="515"/>
                        <a:pt x="1001" y="512"/>
                        <a:pt x="1002" y="508"/>
                      </a:cubicBezTo>
                      <a:cubicBezTo>
                        <a:pt x="1002" y="508"/>
                        <a:pt x="1002" y="506"/>
                        <a:pt x="1000" y="507"/>
                      </a:cubicBezTo>
                      <a:cubicBezTo>
                        <a:pt x="998" y="508"/>
                        <a:pt x="997" y="510"/>
                        <a:pt x="995" y="512"/>
                      </a:cubicBezTo>
                      <a:cubicBezTo>
                        <a:pt x="995" y="511"/>
                        <a:pt x="994" y="509"/>
                        <a:pt x="994" y="508"/>
                      </a:cubicBezTo>
                      <a:cubicBezTo>
                        <a:pt x="994" y="505"/>
                        <a:pt x="995" y="503"/>
                        <a:pt x="998" y="502"/>
                      </a:cubicBezTo>
                      <a:cubicBezTo>
                        <a:pt x="999" y="501"/>
                        <a:pt x="1000" y="499"/>
                        <a:pt x="1001" y="498"/>
                      </a:cubicBezTo>
                      <a:cubicBezTo>
                        <a:pt x="1002" y="498"/>
                        <a:pt x="1002" y="497"/>
                        <a:pt x="1001" y="496"/>
                      </a:cubicBezTo>
                      <a:cubicBezTo>
                        <a:pt x="999" y="496"/>
                        <a:pt x="997" y="497"/>
                        <a:pt x="995" y="498"/>
                      </a:cubicBezTo>
                      <a:cubicBezTo>
                        <a:pt x="987" y="506"/>
                        <a:pt x="993" y="497"/>
                        <a:pt x="993" y="495"/>
                      </a:cubicBezTo>
                      <a:cubicBezTo>
                        <a:pt x="993" y="492"/>
                        <a:pt x="1003" y="483"/>
                        <a:pt x="993" y="483"/>
                      </a:cubicBezTo>
                      <a:cubicBezTo>
                        <a:pt x="989" y="483"/>
                        <a:pt x="985" y="483"/>
                        <a:pt x="981" y="483"/>
                      </a:cubicBezTo>
                      <a:cubicBezTo>
                        <a:pt x="973" y="482"/>
                        <a:pt x="974" y="480"/>
                        <a:pt x="977" y="475"/>
                      </a:cubicBezTo>
                      <a:cubicBezTo>
                        <a:pt x="980" y="470"/>
                        <a:pt x="971" y="471"/>
                        <a:pt x="969" y="472"/>
                      </a:cubicBezTo>
                      <a:cubicBezTo>
                        <a:pt x="968" y="473"/>
                        <a:pt x="966" y="475"/>
                        <a:pt x="965" y="476"/>
                      </a:cubicBezTo>
                      <a:cubicBezTo>
                        <a:pt x="959" y="481"/>
                        <a:pt x="969" y="468"/>
                        <a:pt x="970" y="467"/>
                      </a:cubicBezTo>
                      <a:cubicBezTo>
                        <a:pt x="971" y="466"/>
                        <a:pt x="974" y="465"/>
                        <a:pt x="975" y="464"/>
                      </a:cubicBezTo>
                      <a:cubicBezTo>
                        <a:pt x="976" y="463"/>
                        <a:pt x="979" y="457"/>
                        <a:pt x="979" y="457"/>
                      </a:cubicBezTo>
                      <a:cubicBezTo>
                        <a:pt x="981" y="455"/>
                        <a:pt x="982" y="448"/>
                        <a:pt x="977" y="451"/>
                      </a:cubicBezTo>
                      <a:cubicBezTo>
                        <a:pt x="973" y="452"/>
                        <a:pt x="966" y="454"/>
                        <a:pt x="964" y="457"/>
                      </a:cubicBezTo>
                      <a:cubicBezTo>
                        <a:pt x="962" y="463"/>
                        <a:pt x="958" y="468"/>
                        <a:pt x="955" y="473"/>
                      </a:cubicBezTo>
                      <a:cubicBezTo>
                        <a:pt x="953" y="475"/>
                        <a:pt x="947" y="486"/>
                        <a:pt x="947" y="486"/>
                      </a:cubicBezTo>
                      <a:cubicBezTo>
                        <a:pt x="943" y="487"/>
                        <a:pt x="938" y="490"/>
                        <a:pt x="936" y="493"/>
                      </a:cubicBezTo>
                      <a:cubicBezTo>
                        <a:pt x="935" y="493"/>
                        <a:pt x="935" y="494"/>
                        <a:pt x="936" y="494"/>
                      </a:cubicBezTo>
                      <a:cubicBezTo>
                        <a:pt x="936" y="496"/>
                        <a:pt x="938" y="496"/>
                        <a:pt x="939" y="496"/>
                      </a:cubicBezTo>
                      <a:cubicBezTo>
                        <a:pt x="936" y="500"/>
                        <a:pt x="932" y="504"/>
                        <a:pt x="937" y="508"/>
                      </a:cubicBezTo>
                      <a:cubicBezTo>
                        <a:pt x="938" y="509"/>
                        <a:pt x="941" y="509"/>
                        <a:pt x="942" y="509"/>
                      </a:cubicBezTo>
                      <a:cubicBezTo>
                        <a:pt x="947" y="508"/>
                        <a:pt x="946" y="509"/>
                        <a:pt x="952" y="509"/>
                      </a:cubicBezTo>
                      <a:cubicBezTo>
                        <a:pt x="956" y="509"/>
                        <a:pt x="961" y="508"/>
                        <a:pt x="965" y="509"/>
                      </a:cubicBezTo>
                      <a:cubicBezTo>
                        <a:pt x="970" y="510"/>
                        <a:pt x="972" y="512"/>
                        <a:pt x="977" y="512"/>
                      </a:cubicBezTo>
                      <a:cubicBezTo>
                        <a:pt x="980" y="512"/>
                        <a:pt x="974" y="518"/>
                        <a:pt x="973" y="518"/>
                      </a:cubicBezTo>
                      <a:cubicBezTo>
                        <a:pt x="973" y="520"/>
                        <a:pt x="971" y="520"/>
                        <a:pt x="970" y="522"/>
                      </a:cubicBezTo>
                      <a:cubicBezTo>
                        <a:pt x="970" y="523"/>
                        <a:pt x="970" y="523"/>
                        <a:pt x="971" y="523"/>
                      </a:cubicBezTo>
                      <a:cubicBezTo>
                        <a:pt x="977" y="526"/>
                        <a:pt x="981" y="517"/>
                        <a:pt x="986" y="516"/>
                      </a:cubicBezTo>
                      <a:cubicBezTo>
                        <a:pt x="987" y="516"/>
                        <a:pt x="988" y="515"/>
                        <a:pt x="988" y="514"/>
                      </a:cubicBezTo>
                      <a:cubicBezTo>
                        <a:pt x="988" y="517"/>
                        <a:pt x="987" y="523"/>
                        <a:pt x="987" y="524"/>
                      </a:cubicBezTo>
                      <a:cubicBezTo>
                        <a:pt x="987" y="524"/>
                        <a:pt x="988" y="525"/>
                        <a:pt x="988" y="525"/>
                      </a:cubicBezTo>
                      <a:cubicBezTo>
                        <a:pt x="991" y="525"/>
                        <a:pt x="997" y="519"/>
                        <a:pt x="993" y="524"/>
                      </a:cubicBezTo>
                      <a:cubicBezTo>
                        <a:pt x="992" y="525"/>
                        <a:pt x="994" y="527"/>
                        <a:pt x="996" y="527"/>
                      </a:cubicBezTo>
                      <a:close/>
                      <a:moveTo>
                        <a:pt x="1017" y="186"/>
                      </a:moveTo>
                      <a:cubicBezTo>
                        <a:pt x="1019" y="188"/>
                        <a:pt x="1020" y="190"/>
                        <a:pt x="1023" y="192"/>
                      </a:cubicBezTo>
                      <a:cubicBezTo>
                        <a:pt x="1025" y="192"/>
                        <a:pt x="1026" y="194"/>
                        <a:pt x="1028" y="194"/>
                      </a:cubicBezTo>
                      <a:cubicBezTo>
                        <a:pt x="1030" y="194"/>
                        <a:pt x="1031" y="194"/>
                        <a:pt x="1032" y="193"/>
                      </a:cubicBezTo>
                      <a:cubicBezTo>
                        <a:pt x="1034" y="194"/>
                        <a:pt x="1036" y="194"/>
                        <a:pt x="1037" y="193"/>
                      </a:cubicBezTo>
                      <a:cubicBezTo>
                        <a:pt x="1039" y="190"/>
                        <a:pt x="1036" y="190"/>
                        <a:pt x="1035" y="189"/>
                      </a:cubicBezTo>
                      <a:cubicBezTo>
                        <a:pt x="1032" y="186"/>
                        <a:pt x="1029" y="183"/>
                        <a:pt x="1025" y="180"/>
                      </a:cubicBezTo>
                      <a:cubicBezTo>
                        <a:pt x="1024" y="179"/>
                        <a:pt x="1021" y="178"/>
                        <a:pt x="1019" y="177"/>
                      </a:cubicBezTo>
                      <a:cubicBezTo>
                        <a:pt x="1019" y="176"/>
                        <a:pt x="1017" y="175"/>
                        <a:pt x="1016" y="175"/>
                      </a:cubicBezTo>
                      <a:cubicBezTo>
                        <a:pt x="1014" y="175"/>
                        <a:pt x="1013" y="177"/>
                        <a:pt x="1015" y="179"/>
                      </a:cubicBezTo>
                      <a:cubicBezTo>
                        <a:pt x="1017" y="181"/>
                        <a:pt x="1017" y="181"/>
                        <a:pt x="1016" y="184"/>
                      </a:cubicBezTo>
                      <a:cubicBezTo>
                        <a:pt x="1016" y="185"/>
                        <a:pt x="1016" y="186"/>
                        <a:pt x="1017" y="186"/>
                      </a:cubicBezTo>
                      <a:close/>
                      <a:moveTo>
                        <a:pt x="217" y="450"/>
                      </a:moveTo>
                      <a:cubicBezTo>
                        <a:pt x="218" y="456"/>
                        <a:pt x="227" y="459"/>
                        <a:pt x="232" y="459"/>
                      </a:cubicBezTo>
                      <a:cubicBezTo>
                        <a:pt x="232" y="459"/>
                        <a:pt x="232" y="459"/>
                        <a:pt x="233" y="459"/>
                      </a:cubicBezTo>
                      <a:cubicBezTo>
                        <a:pt x="235" y="454"/>
                        <a:pt x="234" y="447"/>
                        <a:pt x="233" y="443"/>
                      </a:cubicBezTo>
                      <a:cubicBezTo>
                        <a:pt x="232" y="440"/>
                        <a:pt x="231" y="439"/>
                        <a:pt x="229" y="437"/>
                      </a:cubicBezTo>
                      <a:cubicBezTo>
                        <a:pt x="227" y="436"/>
                        <a:pt x="227" y="433"/>
                        <a:pt x="226" y="431"/>
                      </a:cubicBezTo>
                      <a:cubicBezTo>
                        <a:pt x="224" y="429"/>
                        <a:pt x="225" y="424"/>
                        <a:pt x="224" y="423"/>
                      </a:cubicBezTo>
                      <a:cubicBezTo>
                        <a:pt x="222" y="421"/>
                        <a:pt x="219" y="421"/>
                        <a:pt x="217" y="421"/>
                      </a:cubicBezTo>
                      <a:cubicBezTo>
                        <a:pt x="213" y="419"/>
                        <a:pt x="210" y="414"/>
                        <a:pt x="205" y="415"/>
                      </a:cubicBezTo>
                      <a:cubicBezTo>
                        <a:pt x="203" y="414"/>
                        <a:pt x="204" y="414"/>
                        <a:pt x="202" y="414"/>
                      </a:cubicBezTo>
                      <a:cubicBezTo>
                        <a:pt x="201" y="414"/>
                        <a:pt x="201" y="414"/>
                        <a:pt x="201" y="415"/>
                      </a:cubicBezTo>
                      <a:cubicBezTo>
                        <a:pt x="201" y="418"/>
                        <a:pt x="203" y="421"/>
                        <a:pt x="203" y="424"/>
                      </a:cubicBezTo>
                      <a:cubicBezTo>
                        <a:pt x="202" y="425"/>
                        <a:pt x="201" y="428"/>
                        <a:pt x="202" y="430"/>
                      </a:cubicBezTo>
                      <a:cubicBezTo>
                        <a:pt x="203" y="431"/>
                        <a:pt x="204" y="433"/>
                        <a:pt x="206" y="433"/>
                      </a:cubicBezTo>
                      <a:cubicBezTo>
                        <a:pt x="209" y="434"/>
                        <a:pt x="208" y="436"/>
                        <a:pt x="209" y="437"/>
                      </a:cubicBezTo>
                      <a:cubicBezTo>
                        <a:pt x="211" y="439"/>
                        <a:pt x="212" y="444"/>
                        <a:pt x="214" y="445"/>
                      </a:cubicBezTo>
                      <a:cubicBezTo>
                        <a:pt x="214" y="446"/>
                        <a:pt x="215" y="447"/>
                        <a:pt x="216" y="447"/>
                      </a:cubicBezTo>
                      <a:cubicBezTo>
                        <a:pt x="218" y="448"/>
                        <a:pt x="216" y="449"/>
                        <a:pt x="217" y="450"/>
                      </a:cubicBezTo>
                      <a:close/>
                      <a:moveTo>
                        <a:pt x="674" y="810"/>
                      </a:moveTo>
                      <a:cubicBezTo>
                        <a:pt x="673" y="810"/>
                        <a:pt x="672" y="810"/>
                        <a:pt x="671" y="810"/>
                      </a:cubicBezTo>
                      <a:cubicBezTo>
                        <a:pt x="670" y="810"/>
                        <a:pt x="669" y="810"/>
                        <a:pt x="668" y="811"/>
                      </a:cubicBezTo>
                      <a:cubicBezTo>
                        <a:pt x="667" y="811"/>
                        <a:pt x="666" y="812"/>
                        <a:pt x="665" y="813"/>
                      </a:cubicBezTo>
                      <a:cubicBezTo>
                        <a:pt x="664" y="815"/>
                        <a:pt x="667" y="818"/>
                        <a:pt x="669" y="817"/>
                      </a:cubicBezTo>
                      <a:cubicBezTo>
                        <a:pt x="670" y="817"/>
                        <a:pt x="671" y="816"/>
                        <a:pt x="672" y="815"/>
                      </a:cubicBezTo>
                      <a:cubicBezTo>
                        <a:pt x="672" y="815"/>
                        <a:pt x="673" y="813"/>
                        <a:pt x="674" y="814"/>
                      </a:cubicBezTo>
                      <a:cubicBezTo>
                        <a:pt x="674" y="814"/>
                        <a:pt x="675" y="815"/>
                        <a:pt x="676" y="815"/>
                      </a:cubicBezTo>
                      <a:cubicBezTo>
                        <a:pt x="678" y="813"/>
                        <a:pt x="676" y="809"/>
                        <a:pt x="674" y="810"/>
                      </a:cubicBezTo>
                      <a:close/>
                      <a:moveTo>
                        <a:pt x="683" y="824"/>
                      </a:moveTo>
                      <a:cubicBezTo>
                        <a:pt x="683" y="825"/>
                        <a:pt x="685" y="825"/>
                        <a:pt x="685" y="824"/>
                      </a:cubicBezTo>
                      <a:cubicBezTo>
                        <a:pt x="685" y="822"/>
                        <a:pt x="690" y="820"/>
                        <a:pt x="688" y="817"/>
                      </a:cubicBezTo>
                      <a:cubicBezTo>
                        <a:pt x="687" y="815"/>
                        <a:pt x="686" y="814"/>
                        <a:pt x="685" y="812"/>
                      </a:cubicBezTo>
                      <a:cubicBezTo>
                        <a:pt x="684" y="811"/>
                        <a:pt x="683" y="810"/>
                        <a:pt x="681" y="810"/>
                      </a:cubicBezTo>
                      <a:cubicBezTo>
                        <a:pt x="680" y="810"/>
                        <a:pt x="680" y="812"/>
                        <a:pt x="681" y="812"/>
                      </a:cubicBezTo>
                      <a:cubicBezTo>
                        <a:pt x="682" y="812"/>
                        <a:pt x="683" y="813"/>
                        <a:pt x="683" y="814"/>
                      </a:cubicBezTo>
                      <a:cubicBezTo>
                        <a:pt x="683" y="815"/>
                        <a:pt x="683" y="815"/>
                        <a:pt x="683" y="815"/>
                      </a:cubicBezTo>
                      <a:cubicBezTo>
                        <a:pt x="684" y="817"/>
                        <a:pt x="684" y="818"/>
                        <a:pt x="683" y="819"/>
                      </a:cubicBezTo>
                      <a:cubicBezTo>
                        <a:pt x="683" y="821"/>
                        <a:pt x="683" y="822"/>
                        <a:pt x="683" y="824"/>
                      </a:cubicBezTo>
                      <a:close/>
                      <a:moveTo>
                        <a:pt x="671" y="844"/>
                      </a:moveTo>
                      <a:cubicBezTo>
                        <a:pt x="673" y="845"/>
                        <a:pt x="676" y="844"/>
                        <a:pt x="676" y="841"/>
                      </a:cubicBezTo>
                      <a:cubicBezTo>
                        <a:pt x="676" y="840"/>
                        <a:pt x="675" y="839"/>
                        <a:pt x="675" y="838"/>
                      </a:cubicBezTo>
                      <a:cubicBezTo>
                        <a:pt x="674" y="837"/>
                        <a:pt x="674" y="836"/>
                        <a:pt x="673" y="835"/>
                      </a:cubicBezTo>
                      <a:cubicBezTo>
                        <a:pt x="673" y="834"/>
                        <a:pt x="671" y="835"/>
                        <a:pt x="671" y="835"/>
                      </a:cubicBezTo>
                      <a:cubicBezTo>
                        <a:pt x="670" y="835"/>
                        <a:pt x="670" y="836"/>
                        <a:pt x="670" y="836"/>
                      </a:cubicBezTo>
                      <a:cubicBezTo>
                        <a:pt x="670" y="836"/>
                        <a:pt x="670" y="836"/>
                        <a:pt x="670" y="836"/>
                      </a:cubicBezTo>
                      <a:cubicBezTo>
                        <a:pt x="670" y="837"/>
                        <a:pt x="670" y="838"/>
                        <a:pt x="670" y="838"/>
                      </a:cubicBezTo>
                      <a:cubicBezTo>
                        <a:pt x="670" y="838"/>
                        <a:pt x="670" y="839"/>
                        <a:pt x="670" y="839"/>
                      </a:cubicBezTo>
                      <a:cubicBezTo>
                        <a:pt x="669" y="840"/>
                        <a:pt x="669" y="842"/>
                        <a:pt x="671" y="844"/>
                      </a:cubicBezTo>
                      <a:close/>
                      <a:moveTo>
                        <a:pt x="679" y="848"/>
                      </a:moveTo>
                      <a:cubicBezTo>
                        <a:pt x="678" y="847"/>
                        <a:pt x="677" y="846"/>
                        <a:pt x="676" y="847"/>
                      </a:cubicBezTo>
                      <a:cubicBezTo>
                        <a:pt x="675" y="847"/>
                        <a:pt x="675" y="848"/>
                        <a:pt x="674" y="849"/>
                      </a:cubicBezTo>
                      <a:cubicBezTo>
                        <a:pt x="673" y="850"/>
                        <a:pt x="672" y="852"/>
                        <a:pt x="672" y="854"/>
                      </a:cubicBezTo>
                      <a:cubicBezTo>
                        <a:pt x="673" y="857"/>
                        <a:pt x="676" y="859"/>
                        <a:pt x="678" y="856"/>
                      </a:cubicBezTo>
                      <a:cubicBezTo>
                        <a:pt x="678" y="855"/>
                        <a:pt x="678" y="853"/>
                        <a:pt x="678" y="852"/>
                      </a:cubicBezTo>
                      <a:cubicBezTo>
                        <a:pt x="678" y="851"/>
                        <a:pt x="678" y="850"/>
                        <a:pt x="678" y="850"/>
                      </a:cubicBezTo>
                      <a:cubicBezTo>
                        <a:pt x="679" y="849"/>
                        <a:pt x="679" y="849"/>
                        <a:pt x="679" y="848"/>
                      </a:cubicBezTo>
                      <a:close/>
                      <a:moveTo>
                        <a:pt x="702" y="843"/>
                      </a:moveTo>
                      <a:cubicBezTo>
                        <a:pt x="702" y="843"/>
                        <a:pt x="702" y="843"/>
                        <a:pt x="702" y="843"/>
                      </a:cubicBezTo>
                      <a:cubicBezTo>
                        <a:pt x="702" y="842"/>
                        <a:pt x="701" y="842"/>
                        <a:pt x="700" y="843"/>
                      </a:cubicBezTo>
                      <a:cubicBezTo>
                        <a:pt x="700" y="845"/>
                        <a:pt x="701" y="845"/>
                        <a:pt x="702" y="847"/>
                      </a:cubicBezTo>
                      <a:cubicBezTo>
                        <a:pt x="702" y="847"/>
                        <a:pt x="702" y="847"/>
                        <a:pt x="702" y="848"/>
                      </a:cubicBezTo>
                      <a:cubicBezTo>
                        <a:pt x="702" y="848"/>
                        <a:pt x="702" y="849"/>
                        <a:pt x="702" y="849"/>
                      </a:cubicBezTo>
                      <a:cubicBezTo>
                        <a:pt x="702" y="850"/>
                        <a:pt x="703" y="852"/>
                        <a:pt x="704" y="853"/>
                      </a:cubicBezTo>
                      <a:cubicBezTo>
                        <a:pt x="705" y="853"/>
                        <a:pt x="706" y="853"/>
                        <a:pt x="706" y="853"/>
                      </a:cubicBezTo>
                      <a:cubicBezTo>
                        <a:pt x="706" y="852"/>
                        <a:pt x="706" y="852"/>
                        <a:pt x="706" y="852"/>
                      </a:cubicBezTo>
                      <a:cubicBezTo>
                        <a:pt x="707" y="851"/>
                        <a:pt x="707" y="849"/>
                        <a:pt x="706" y="847"/>
                      </a:cubicBezTo>
                      <a:cubicBezTo>
                        <a:pt x="705" y="846"/>
                        <a:pt x="704" y="843"/>
                        <a:pt x="702" y="843"/>
                      </a:cubicBezTo>
                      <a:close/>
                      <a:moveTo>
                        <a:pt x="696" y="841"/>
                      </a:moveTo>
                      <a:cubicBezTo>
                        <a:pt x="696" y="839"/>
                        <a:pt x="697" y="836"/>
                        <a:pt x="695" y="834"/>
                      </a:cubicBezTo>
                      <a:cubicBezTo>
                        <a:pt x="694" y="833"/>
                        <a:pt x="693" y="831"/>
                        <a:pt x="691" y="832"/>
                      </a:cubicBezTo>
                      <a:cubicBezTo>
                        <a:pt x="690" y="832"/>
                        <a:pt x="690" y="832"/>
                        <a:pt x="690" y="833"/>
                      </a:cubicBezTo>
                      <a:cubicBezTo>
                        <a:pt x="690" y="833"/>
                        <a:pt x="690" y="833"/>
                        <a:pt x="690" y="833"/>
                      </a:cubicBezTo>
                      <a:cubicBezTo>
                        <a:pt x="690" y="834"/>
                        <a:pt x="692" y="834"/>
                        <a:pt x="692" y="834"/>
                      </a:cubicBezTo>
                      <a:cubicBezTo>
                        <a:pt x="692" y="834"/>
                        <a:pt x="693" y="834"/>
                        <a:pt x="693" y="834"/>
                      </a:cubicBezTo>
                      <a:cubicBezTo>
                        <a:pt x="693" y="835"/>
                        <a:pt x="694" y="835"/>
                        <a:pt x="694" y="835"/>
                      </a:cubicBezTo>
                      <a:cubicBezTo>
                        <a:pt x="695" y="837"/>
                        <a:pt x="694" y="839"/>
                        <a:pt x="694" y="840"/>
                      </a:cubicBezTo>
                      <a:cubicBezTo>
                        <a:pt x="694" y="842"/>
                        <a:pt x="696" y="842"/>
                        <a:pt x="696" y="841"/>
                      </a:cubicBezTo>
                      <a:close/>
                      <a:moveTo>
                        <a:pt x="607" y="885"/>
                      </a:moveTo>
                      <a:cubicBezTo>
                        <a:pt x="608" y="886"/>
                        <a:pt x="609" y="885"/>
                        <a:pt x="610" y="885"/>
                      </a:cubicBezTo>
                      <a:cubicBezTo>
                        <a:pt x="611" y="884"/>
                        <a:pt x="612" y="884"/>
                        <a:pt x="612" y="883"/>
                      </a:cubicBezTo>
                      <a:cubicBezTo>
                        <a:pt x="613" y="881"/>
                        <a:pt x="612" y="880"/>
                        <a:pt x="611" y="879"/>
                      </a:cubicBezTo>
                      <a:cubicBezTo>
                        <a:pt x="609" y="878"/>
                        <a:pt x="607" y="878"/>
                        <a:pt x="605" y="879"/>
                      </a:cubicBezTo>
                      <a:cubicBezTo>
                        <a:pt x="605" y="880"/>
                        <a:pt x="604" y="881"/>
                        <a:pt x="605" y="882"/>
                      </a:cubicBezTo>
                      <a:cubicBezTo>
                        <a:pt x="605" y="882"/>
                        <a:pt x="605" y="882"/>
                        <a:pt x="606" y="882"/>
                      </a:cubicBezTo>
                      <a:cubicBezTo>
                        <a:pt x="606" y="883"/>
                        <a:pt x="606" y="883"/>
                        <a:pt x="606" y="883"/>
                      </a:cubicBezTo>
                      <a:cubicBezTo>
                        <a:pt x="606" y="883"/>
                        <a:pt x="606" y="883"/>
                        <a:pt x="606" y="883"/>
                      </a:cubicBezTo>
                      <a:cubicBezTo>
                        <a:pt x="606" y="884"/>
                        <a:pt x="606" y="885"/>
                        <a:pt x="607" y="885"/>
                      </a:cubicBezTo>
                      <a:close/>
                      <a:moveTo>
                        <a:pt x="796" y="930"/>
                      </a:moveTo>
                      <a:cubicBezTo>
                        <a:pt x="793" y="937"/>
                        <a:pt x="799" y="934"/>
                        <a:pt x="803" y="934"/>
                      </a:cubicBezTo>
                      <a:cubicBezTo>
                        <a:pt x="806" y="933"/>
                        <a:pt x="809" y="934"/>
                        <a:pt x="811" y="934"/>
                      </a:cubicBezTo>
                      <a:cubicBezTo>
                        <a:pt x="812" y="935"/>
                        <a:pt x="814" y="935"/>
                        <a:pt x="815" y="935"/>
                      </a:cubicBezTo>
                      <a:cubicBezTo>
                        <a:pt x="816" y="934"/>
                        <a:pt x="822" y="931"/>
                        <a:pt x="822" y="930"/>
                      </a:cubicBezTo>
                      <a:cubicBezTo>
                        <a:pt x="824" y="925"/>
                        <a:pt x="817" y="925"/>
                        <a:pt x="814" y="926"/>
                      </a:cubicBezTo>
                      <a:cubicBezTo>
                        <a:pt x="810" y="926"/>
                        <a:pt x="805" y="925"/>
                        <a:pt x="802" y="927"/>
                      </a:cubicBezTo>
                      <a:cubicBezTo>
                        <a:pt x="799" y="928"/>
                        <a:pt x="800" y="931"/>
                        <a:pt x="798" y="932"/>
                      </a:cubicBezTo>
                      <a:cubicBezTo>
                        <a:pt x="798" y="933"/>
                        <a:pt x="798" y="933"/>
                        <a:pt x="798" y="933"/>
                      </a:cubicBezTo>
                      <a:cubicBezTo>
                        <a:pt x="797" y="933"/>
                        <a:pt x="797" y="932"/>
                        <a:pt x="797" y="931"/>
                      </a:cubicBezTo>
                      <a:cubicBezTo>
                        <a:pt x="798" y="930"/>
                        <a:pt x="797" y="930"/>
                        <a:pt x="796" y="930"/>
                      </a:cubicBezTo>
                      <a:close/>
                      <a:moveTo>
                        <a:pt x="861" y="1033"/>
                      </a:moveTo>
                      <a:cubicBezTo>
                        <a:pt x="864" y="1032"/>
                        <a:pt x="868" y="1035"/>
                        <a:pt x="870" y="1032"/>
                      </a:cubicBezTo>
                      <a:cubicBezTo>
                        <a:pt x="872" y="1030"/>
                        <a:pt x="872" y="1025"/>
                        <a:pt x="870" y="1024"/>
                      </a:cubicBezTo>
                      <a:cubicBezTo>
                        <a:pt x="869" y="1022"/>
                        <a:pt x="865" y="1022"/>
                        <a:pt x="864" y="1024"/>
                      </a:cubicBezTo>
                      <a:cubicBezTo>
                        <a:pt x="863" y="1025"/>
                        <a:pt x="863" y="1027"/>
                        <a:pt x="863" y="1028"/>
                      </a:cubicBezTo>
                      <a:cubicBezTo>
                        <a:pt x="862" y="1029"/>
                        <a:pt x="860" y="1029"/>
                        <a:pt x="860" y="1031"/>
                      </a:cubicBezTo>
                      <a:cubicBezTo>
                        <a:pt x="860" y="1031"/>
                        <a:pt x="860" y="1031"/>
                        <a:pt x="860" y="1031"/>
                      </a:cubicBezTo>
                      <a:cubicBezTo>
                        <a:pt x="859" y="1032"/>
                        <a:pt x="860" y="1034"/>
                        <a:pt x="861" y="1033"/>
                      </a:cubicBezTo>
                      <a:close/>
                      <a:moveTo>
                        <a:pt x="698" y="909"/>
                      </a:moveTo>
                      <a:cubicBezTo>
                        <a:pt x="700" y="909"/>
                        <a:pt x="699" y="909"/>
                        <a:pt x="701" y="908"/>
                      </a:cubicBezTo>
                      <a:cubicBezTo>
                        <a:pt x="703" y="907"/>
                        <a:pt x="707" y="907"/>
                        <a:pt x="709" y="907"/>
                      </a:cubicBezTo>
                      <a:cubicBezTo>
                        <a:pt x="711" y="907"/>
                        <a:pt x="713" y="906"/>
                        <a:pt x="715" y="905"/>
                      </a:cubicBezTo>
                      <a:cubicBezTo>
                        <a:pt x="717" y="903"/>
                        <a:pt x="714" y="901"/>
                        <a:pt x="712" y="900"/>
                      </a:cubicBezTo>
                      <a:cubicBezTo>
                        <a:pt x="710" y="899"/>
                        <a:pt x="709" y="896"/>
                        <a:pt x="707" y="896"/>
                      </a:cubicBezTo>
                      <a:cubicBezTo>
                        <a:pt x="705" y="895"/>
                        <a:pt x="702" y="895"/>
                        <a:pt x="699" y="895"/>
                      </a:cubicBezTo>
                      <a:cubicBezTo>
                        <a:pt x="696" y="895"/>
                        <a:pt x="700" y="894"/>
                        <a:pt x="700" y="893"/>
                      </a:cubicBezTo>
                      <a:cubicBezTo>
                        <a:pt x="701" y="892"/>
                        <a:pt x="701" y="892"/>
                        <a:pt x="700" y="891"/>
                      </a:cubicBezTo>
                      <a:cubicBezTo>
                        <a:pt x="700" y="890"/>
                        <a:pt x="698" y="891"/>
                        <a:pt x="697" y="891"/>
                      </a:cubicBezTo>
                      <a:cubicBezTo>
                        <a:pt x="693" y="891"/>
                        <a:pt x="689" y="888"/>
                        <a:pt x="685" y="886"/>
                      </a:cubicBezTo>
                      <a:cubicBezTo>
                        <a:pt x="680" y="884"/>
                        <a:pt x="678" y="879"/>
                        <a:pt x="673" y="878"/>
                      </a:cubicBezTo>
                      <a:cubicBezTo>
                        <a:pt x="670" y="878"/>
                        <a:pt x="667" y="875"/>
                        <a:pt x="664" y="874"/>
                      </a:cubicBezTo>
                      <a:cubicBezTo>
                        <a:pt x="661" y="873"/>
                        <a:pt x="657" y="873"/>
                        <a:pt x="653" y="873"/>
                      </a:cubicBezTo>
                      <a:cubicBezTo>
                        <a:pt x="651" y="872"/>
                        <a:pt x="650" y="869"/>
                        <a:pt x="648" y="867"/>
                      </a:cubicBezTo>
                      <a:cubicBezTo>
                        <a:pt x="645" y="866"/>
                        <a:pt x="642" y="865"/>
                        <a:pt x="639" y="865"/>
                      </a:cubicBezTo>
                      <a:cubicBezTo>
                        <a:pt x="636" y="864"/>
                        <a:pt x="633" y="865"/>
                        <a:pt x="630" y="865"/>
                      </a:cubicBezTo>
                      <a:cubicBezTo>
                        <a:pt x="627" y="865"/>
                        <a:pt x="622" y="862"/>
                        <a:pt x="620" y="861"/>
                      </a:cubicBezTo>
                      <a:cubicBezTo>
                        <a:pt x="616" y="860"/>
                        <a:pt x="612" y="862"/>
                        <a:pt x="609" y="863"/>
                      </a:cubicBezTo>
                      <a:cubicBezTo>
                        <a:pt x="605" y="864"/>
                        <a:pt x="601" y="866"/>
                        <a:pt x="598" y="867"/>
                      </a:cubicBezTo>
                      <a:cubicBezTo>
                        <a:pt x="595" y="867"/>
                        <a:pt x="592" y="869"/>
                        <a:pt x="590" y="871"/>
                      </a:cubicBezTo>
                      <a:cubicBezTo>
                        <a:pt x="588" y="873"/>
                        <a:pt x="588" y="874"/>
                        <a:pt x="586" y="876"/>
                      </a:cubicBezTo>
                      <a:cubicBezTo>
                        <a:pt x="584" y="877"/>
                        <a:pt x="583" y="877"/>
                        <a:pt x="582" y="878"/>
                      </a:cubicBezTo>
                      <a:cubicBezTo>
                        <a:pt x="582" y="879"/>
                        <a:pt x="582" y="879"/>
                        <a:pt x="582" y="879"/>
                      </a:cubicBezTo>
                      <a:cubicBezTo>
                        <a:pt x="585" y="881"/>
                        <a:pt x="588" y="880"/>
                        <a:pt x="590" y="878"/>
                      </a:cubicBezTo>
                      <a:cubicBezTo>
                        <a:pt x="592" y="877"/>
                        <a:pt x="594" y="877"/>
                        <a:pt x="596" y="877"/>
                      </a:cubicBezTo>
                      <a:cubicBezTo>
                        <a:pt x="596" y="878"/>
                        <a:pt x="597" y="878"/>
                        <a:pt x="598" y="878"/>
                      </a:cubicBezTo>
                      <a:cubicBezTo>
                        <a:pt x="601" y="876"/>
                        <a:pt x="603" y="874"/>
                        <a:pt x="606" y="873"/>
                      </a:cubicBezTo>
                      <a:cubicBezTo>
                        <a:pt x="609" y="873"/>
                        <a:pt x="608" y="870"/>
                        <a:pt x="612" y="870"/>
                      </a:cubicBezTo>
                      <a:cubicBezTo>
                        <a:pt x="614" y="870"/>
                        <a:pt x="617" y="872"/>
                        <a:pt x="620" y="872"/>
                      </a:cubicBezTo>
                      <a:cubicBezTo>
                        <a:pt x="617" y="872"/>
                        <a:pt x="616" y="874"/>
                        <a:pt x="616" y="876"/>
                      </a:cubicBezTo>
                      <a:cubicBezTo>
                        <a:pt x="616" y="876"/>
                        <a:pt x="617" y="876"/>
                        <a:pt x="617" y="876"/>
                      </a:cubicBezTo>
                      <a:cubicBezTo>
                        <a:pt x="618" y="876"/>
                        <a:pt x="620" y="876"/>
                        <a:pt x="622" y="876"/>
                      </a:cubicBezTo>
                      <a:cubicBezTo>
                        <a:pt x="625" y="876"/>
                        <a:pt x="628" y="877"/>
                        <a:pt x="632" y="878"/>
                      </a:cubicBezTo>
                      <a:cubicBezTo>
                        <a:pt x="635" y="878"/>
                        <a:pt x="637" y="877"/>
                        <a:pt x="640" y="879"/>
                      </a:cubicBezTo>
                      <a:cubicBezTo>
                        <a:pt x="641" y="880"/>
                        <a:pt x="641" y="880"/>
                        <a:pt x="642" y="880"/>
                      </a:cubicBezTo>
                      <a:cubicBezTo>
                        <a:pt x="642" y="884"/>
                        <a:pt x="645" y="883"/>
                        <a:pt x="648" y="883"/>
                      </a:cubicBezTo>
                      <a:cubicBezTo>
                        <a:pt x="652" y="883"/>
                        <a:pt x="657" y="882"/>
                        <a:pt x="658" y="886"/>
                      </a:cubicBezTo>
                      <a:cubicBezTo>
                        <a:pt x="658" y="888"/>
                        <a:pt x="660" y="889"/>
                        <a:pt x="661" y="889"/>
                      </a:cubicBezTo>
                      <a:cubicBezTo>
                        <a:pt x="664" y="890"/>
                        <a:pt x="663" y="898"/>
                        <a:pt x="667" y="897"/>
                      </a:cubicBezTo>
                      <a:cubicBezTo>
                        <a:pt x="671" y="897"/>
                        <a:pt x="674" y="897"/>
                        <a:pt x="677" y="899"/>
                      </a:cubicBezTo>
                      <a:cubicBezTo>
                        <a:pt x="678" y="899"/>
                        <a:pt x="683" y="902"/>
                        <a:pt x="679" y="903"/>
                      </a:cubicBezTo>
                      <a:cubicBezTo>
                        <a:pt x="677" y="903"/>
                        <a:pt x="676" y="904"/>
                        <a:pt x="675" y="905"/>
                      </a:cubicBezTo>
                      <a:cubicBezTo>
                        <a:pt x="674" y="905"/>
                        <a:pt x="670" y="907"/>
                        <a:pt x="672" y="909"/>
                      </a:cubicBezTo>
                      <a:cubicBezTo>
                        <a:pt x="673" y="910"/>
                        <a:pt x="678" y="909"/>
                        <a:pt x="681" y="908"/>
                      </a:cubicBezTo>
                      <a:cubicBezTo>
                        <a:pt x="683" y="908"/>
                        <a:pt x="684" y="907"/>
                        <a:pt x="687" y="907"/>
                      </a:cubicBezTo>
                      <a:cubicBezTo>
                        <a:pt x="688" y="907"/>
                        <a:pt x="690" y="908"/>
                        <a:pt x="691" y="908"/>
                      </a:cubicBezTo>
                      <a:cubicBezTo>
                        <a:pt x="693" y="909"/>
                        <a:pt x="696" y="910"/>
                        <a:pt x="698" y="909"/>
                      </a:cubicBezTo>
                      <a:close/>
                      <a:moveTo>
                        <a:pt x="706" y="858"/>
                      </a:moveTo>
                      <a:cubicBezTo>
                        <a:pt x="705" y="857"/>
                        <a:pt x="705" y="857"/>
                        <a:pt x="705" y="858"/>
                      </a:cubicBezTo>
                      <a:cubicBezTo>
                        <a:pt x="704" y="858"/>
                        <a:pt x="704" y="858"/>
                        <a:pt x="704" y="858"/>
                      </a:cubicBezTo>
                      <a:cubicBezTo>
                        <a:pt x="704" y="857"/>
                        <a:pt x="703" y="858"/>
                        <a:pt x="703" y="859"/>
                      </a:cubicBezTo>
                      <a:cubicBezTo>
                        <a:pt x="703" y="859"/>
                        <a:pt x="703" y="859"/>
                        <a:pt x="703" y="859"/>
                      </a:cubicBezTo>
                      <a:cubicBezTo>
                        <a:pt x="703" y="860"/>
                        <a:pt x="703" y="860"/>
                        <a:pt x="704" y="860"/>
                      </a:cubicBezTo>
                      <a:cubicBezTo>
                        <a:pt x="704" y="861"/>
                        <a:pt x="704" y="863"/>
                        <a:pt x="705" y="864"/>
                      </a:cubicBezTo>
                      <a:cubicBezTo>
                        <a:pt x="705" y="865"/>
                        <a:pt x="707" y="867"/>
                        <a:pt x="708" y="866"/>
                      </a:cubicBezTo>
                      <a:cubicBezTo>
                        <a:pt x="710" y="865"/>
                        <a:pt x="709" y="863"/>
                        <a:pt x="708" y="862"/>
                      </a:cubicBezTo>
                      <a:cubicBezTo>
                        <a:pt x="708" y="861"/>
                        <a:pt x="708" y="861"/>
                        <a:pt x="707" y="860"/>
                      </a:cubicBezTo>
                      <a:cubicBezTo>
                        <a:pt x="707" y="859"/>
                        <a:pt x="707" y="858"/>
                        <a:pt x="706" y="858"/>
                      </a:cubicBezTo>
                      <a:close/>
                      <a:moveTo>
                        <a:pt x="681" y="925"/>
                      </a:moveTo>
                      <a:cubicBezTo>
                        <a:pt x="678" y="922"/>
                        <a:pt x="674" y="923"/>
                        <a:pt x="671" y="925"/>
                      </a:cubicBezTo>
                      <a:cubicBezTo>
                        <a:pt x="671" y="925"/>
                        <a:pt x="671" y="925"/>
                        <a:pt x="671" y="925"/>
                      </a:cubicBezTo>
                      <a:cubicBezTo>
                        <a:pt x="670" y="925"/>
                        <a:pt x="670" y="925"/>
                        <a:pt x="670" y="926"/>
                      </a:cubicBezTo>
                      <a:cubicBezTo>
                        <a:pt x="667" y="926"/>
                        <a:pt x="664" y="925"/>
                        <a:pt x="662" y="926"/>
                      </a:cubicBezTo>
                      <a:cubicBezTo>
                        <a:pt x="660" y="927"/>
                        <a:pt x="660" y="928"/>
                        <a:pt x="661" y="929"/>
                      </a:cubicBezTo>
                      <a:cubicBezTo>
                        <a:pt x="662" y="932"/>
                        <a:pt x="666" y="934"/>
                        <a:pt x="669" y="935"/>
                      </a:cubicBezTo>
                      <a:cubicBezTo>
                        <a:pt x="672" y="936"/>
                        <a:pt x="674" y="939"/>
                        <a:pt x="677" y="937"/>
                      </a:cubicBezTo>
                      <a:cubicBezTo>
                        <a:pt x="678" y="937"/>
                        <a:pt x="693" y="935"/>
                        <a:pt x="689" y="931"/>
                      </a:cubicBezTo>
                      <a:cubicBezTo>
                        <a:pt x="688" y="930"/>
                        <a:pt x="687" y="930"/>
                        <a:pt x="686" y="930"/>
                      </a:cubicBezTo>
                      <a:cubicBezTo>
                        <a:pt x="685" y="930"/>
                        <a:pt x="682" y="926"/>
                        <a:pt x="681" y="925"/>
                      </a:cubicBezTo>
                      <a:close/>
                      <a:moveTo>
                        <a:pt x="1433" y="645"/>
                      </a:moveTo>
                      <a:cubicBezTo>
                        <a:pt x="1433" y="647"/>
                        <a:pt x="1432" y="649"/>
                        <a:pt x="1432" y="650"/>
                      </a:cubicBezTo>
                      <a:cubicBezTo>
                        <a:pt x="1432" y="652"/>
                        <a:pt x="1433" y="653"/>
                        <a:pt x="1433" y="655"/>
                      </a:cubicBezTo>
                      <a:cubicBezTo>
                        <a:pt x="1434" y="656"/>
                        <a:pt x="1434" y="660"/>
                        <a:pt x="1435" y="660"/>
                      </a:cubicBezTo>
                      <a:cubicBezTo>
                        <a:pt x="1436" y="660"/>
                        <a:pt x="1436" y="660"/>
                        <a:pt x="1436" y="660"/>
                      </a:cubicBezTo>
                      <a:cubicBezTo>
                        <a:pt x="1436" y="657"/>
                        <a:pt x="1436" y="654"/>
                        <a:pt x="1436" y="651"/>
                      </a:cubicBezTo>
                      <a:cubicBezTo>
                        <a:pt x="1435" y="649"/>
                        <a:pt x="1436" y="645"/>
                        <a:pt x="1435" y="643"/>
                      </a:cubicBezTo>
                      <a:cubicBezTo>
                        <a:pt x="1434" y="643"/>
                        <a:pt x="1434" y="643"/>
                        <a:pt x="1434" y="643"/>
                      </a:cubicBezTo>
                      <a:cubicBezTo>
                        <a:pt x="1433" y="643"/>
                        <a:pt x="1433" y="644"/>
                        <a:pt x="1434" y="644"/>
                      </a:cubicBezTo>
                      <a:cubicBezTo>
                        <a:pt x="1434" y="644"/>
                        <a:pt x="1434" y="644"/>
                        <a:pt x="1434" y="645"/>
                      </a:cubicBezTo>
                      <a:cubicBezTo>
                        <a:pt x="1434" y="644"/>
                        <a:pt x="1433" y="644"/>
                        <a:pt x="1433" y="645"/>
                      </a:cubicBezTo>
                      <a:close/>
                      <a:moveTo>
                        <a:pt x="1343" y="452"/>
                      </a:moveTo>
                      <a:cubicBezTo>
                        <a:pt x="1343" y="453"/>
                        <a:pt x="1343" y="453"/>
                        <a:pt x="1344" y="453"/>
                      </a:cubicBezTo>
                      <a:cubicBezTo>
                        <a:pt x="1344" y="453"/>
                        <a:pt x="1344" y="454"/>
                        <a:pt x="1344" y="454"/>
                      </a:cubicBezTo>
                      <a:cubicBezTo>
                        <a:pt x="1344" y="455"/>
                        <a:pt x="1344" y="456"/>
                        <a:pt x="1345" y="456"/>
                      </a:cubicBezTo>
                      <a:cubicBezTo>
                        <a:pt x="1345" y="457"/>
                        <a:pt x="1346" y="458"/>
                        <a:pt x="1346" y="459"/>
                      </a:cubicBezTo>
                      <a:cubicBezTo>
                        <a:pt x="1347" y="459"/>
                        <a:pt x="1347" y="459"/>
                        <a:pt x="1347" y="458"/>
                      </a:cubicBezTo>
                      <a:cubicBezTo>
                        <a:pt x="1347" y="457"/>
                        <a:pt x="1347" y="457"/>
                        <a:pt x="1346" y="456"/>
                      </a:cubicBezTo>
                      <a:cubicBezTo>
                        <a:pt x="1346" y="454"/>
                        <a:pt x="1346" y="453"/>
                        <a:pt x="1345" y="452"/>
                      </a:cubicBezTo>
                      <a:cubicBezTo>
                        <a:pt x="1344" y="452"/>
                        <a:pt x="1343" y="449"/>
                        <a:pt x="1342" y="451"/>
                      </a:cubicBezTo>
                      <a:cubicBezTo>
                        <a:pt x="1342" y="451"/>
                        <a:pt x="1342" y="451"/>
                        <a:pt x="1342" y="451"/>
                      </a:cubicBezTo>
                      <a:cubicBezTo>
                        <a:pt x="1342" y="451"/>
                        <a:pt x="1342" y="451"/>
                        <a:pt x="1342" y="451"/>
                      </a:cubicBezTo>
                      <a:cubicBezTo>
                        <a:pt x="1342" y="452"/>
                        <a:pt x="1342" y="452"/>
                        <a:pt x="1343" y="452"/>
                      </a:cubicBezTo>
                      <a:close/>
                      <a:moveTo>
                        <a:pt x="1343" y="439"/>
                      </a:moveTo>
                      <a:cubicBezTo>
                        <a:pt x="1342" y="439"/>
                        <a:pt x="1342" y="439"/>
                        <a:pt x="1341" y="440"/>
                      </a:cubicBezTo>
                      <a:cubicBezTo>
                        <a:pt x="1341" y="440"/>
                        <a:pt x="1340" y="441"/>
                        <a:pt x="1340" y="441"/>
                      </a:cubicBezTo>
                      <a:cubicBezTo>
                        <a:pt x="1340" y="442"/>
                        <a:pt x="1339" y="442"/>
                        <a:pt x="1338" y="443"/>
                      </a:cubicBezTo>
                      <a:cubicBezTo>
                        <a:pt x="1338" y="444"/>
                        <a:pt x="1338" y="445"/>
                        <a:pt x="1339" y="445"/>
                      </a:cubicBezTo>
                      <a:cubicBezTo>
                        <a:pt x="1340" y="446"/>
                        <a:pt x="1340" y="446"/>
                        <a:pt x="1340" y="447"/>
                      </a:cubicBezTo>
                      <a:cubicBezTo>
                        <a:pt x="1340" y="447"/>
                        <a:pt x="1340" y="448"/>
                        <a:pt x="1341" y="448"/>
                      </a:cubicBezTo>
                      <a:cubicBezTo>
                        <a:pt x="1341" y="448"/>
                        <a:pt x="1342" y="448"/>
                        <a:pt x="1341" y="447"/>
                      </a:cubicBezTo>
                      <a:cubicBezTo>
                        <a:pt x="1341" y="447"/>
                        <a:pt x="1341" y="447"/>
                        <a:pt x="1341" y="447"/>
                      </a:cubicBezTo>
                      <a:cubicBezTo>
                        <a:pt x="1343" y="446"/>
                        <a:pt x="1343" y="444"/>
                        <a:pt x="1343" y="442"/>
                      </a:cubicBezTo>
                      <a:cubicBezTo>
                        <a:pt x="1343" y="441"/>
                        <a:pt x="1344" y="440"/>
                        <a:pt x="1343" y="439"/>
                      </a:cubicBezTo>
                      <a:close/>
                      <a:moveTo>
                        <a:pt x="712" y="931"/>
                      </a:moveTo>
                      <a:cubicBezTo>
                        <a:pt x="713" y="932"/>
                        <a:pt x="714" y="934"/>
                        <a:pt x="716" y="934"/>
                      </a:cubicBezTo>
                      <a:cubicBezTo>
                        <a:pt x="716" y="934"/>
                        <a:pt x="716" y="934"/>
                        <a:pt x="716" y="934"/>
                      </a:cubicBezTo>
                      <a:cubicBezTo>
                        <a:pt x="721" y="930"/>
                        <a:pt x="726" y="933"/>
                        <a:pt x="731" y="933"/>
                      </a:cubicBezTo>
                      <a:cubicBezTo>
                        <a:pt x="733" y="933"/>
                        <a:pt x="735" y="932"/>
                        <a:pt x="737" y="932"/>
                      </a:cubicBezTo>
                      <a:cubicBezTo>
                        <a:pt x="740" y="932"/>
                        <a:pt x="741" y="935"/>
                        <a:pt x="742" y="937"/>
                      </a:cubicBezTo>
                      <a:cubicBezTo>
                        <a:pt x="743" y="938"/>
                        <a:pt x="746" y="937"/>
                        <a:pt x="746" y="937"/>
                      </a:cubicBezTo>
                      <a:cubicBezTo>
                        <a:pt x="749" y="937"/>
                        <a:pt x="752" y="934"/>
                        <a:pt x="753" y="932"/>
                      </a:cubicBezTo>
                      <a:cubicBezTo>
                        <a:pt x="756" y="926"/>
                        <a:pt x="755" y="931"/>
                        <a:pt x="758" y="932"/>
                      </a:cubicBezTo>
                      <a:cubicBezTo>
                        <a:pt x="760" y="932"/>
                        <a:pt x="762" y="932"/>
                        <a:pt x="764" y="930"/>
                      </a:cubicBezTo>
                      <a:cubicBezTo>
                        <a:pt x="767" y="926"/>
                        <a:pt x="772" y="929"/>
                        <a:pt x="776" y="928"/>
                      </a:cubicBezTo>
                      <a:cubicBezTo>
                        <a:pt x="780" y="928"/>
                        <a:pt x="785" y="929"/>
                        <a:pt x="788" y="927"/>
                      </a:cubicBezTo>
                      <a:cubicBezTo>
                        <a:pt x="792" y="925"/>
                        <a:pt x="788" y="920"/>
                        <a:pt x="785" y="920"/>
                      </a:cubicBezTo>
                      <a:cubicBezTo>
                        <a:pt x="781" y="920"/>
                        <a:pt x="783" y="918"/>
                        <a:pt x="780" y="917"/>
                      </a:cubicBezTo>
                      <a:cubicBezTo>
                        <a:pt x="778" y="916"/>
                        <a:pt x="776" y="916"/>
                        <a:pt x="775" y="914"/>
                      </a:cubicBezTo>
                      <a:cubicBezTo>
                        <a:pt x="773" y="913"/>
                        <a:pt x="773" y="912"/>
                        <a:pt x="771" y="911"/>
                      </a:cubicBezTo>
                      <a:cubicBezTo>
                        <a:pt x="771" y="911"/>
                        <a:pt x="769" y="910"/>
                        <a:pt x="768" y="910"/>
                      </a:cubicBezTo>
                      <a:cubicBezTo>
                        <a:pt x="765" y="910"/>
                        <a:pt x="763" y="909"/>
                        <a:pt x="760" y="908"/>
                      </a:cubicBezTo>
                      <a:cubicBezTo>
                        <a:pt x="757" y="907"/>
                        <a:pt x="752" y="906"/>
                        <a:pt x="750" y="908"/>
                      </a:cubicBezTo>
                      <a:cubicBezTo>
                        <a:pt x="744" y="911"/>
                        <a:pt x="741" y="906"/>
                        <a:pt x="737" y="906"/>
                      </a:cubicBezTo>
                      <a:cubicBezTo>
                        <a:pt x="732" y="906"/>
                        <a:pt x="728" y="904"/>
                        <a:pt x="725" y="907"/>
                      </a:cubicBezTo>
                      <a:cubicBezTo>
                        <a:pt x="724" y="907"/>
                        <a:pt x="724" y="908"/>
                        <a:pt x="725" y="908"/>
                      </a:cubicBezTo>
                      <a:cubicBezTo>
                        <a:pt x="725" y="909"/>
                        <a:pt x="725" y="909"/>
                        <a:pt x="727" y="909"/>
                      </a:cubicBezTo>
                      <a:cubicBezTo>
                        <a:pt x="733" y="910"/>
                        <a:pt x="730" y="916"/>
                        <a:pt x="731" y="920"/>
                      </a:cubicBezTo>
                      <a:cubicBezTo>
                        <a:pt x="731" y="922"/>
                        <a:pt x="734" y="922"/>
                        <a:pt x="735" y="924"/>
                      </a:cubicBezTo>
                      <a:cubicBezTo>
                        <a:pt x="733" y="924"/>
                        <a:pt x="730" y="924"/>
                        <a:pt x="727" y="925"/>
                      </a:cubicBezTo>
                      <a:cubicBezTo>
                        <a:pt x="724" y="925"/>
                        <a:pt x="721" y="924"/>
                        <a:pt x="718" y="924"/>
                      </a:cubicBezTo>
                      <a:cubicBezTo>
                        <a:pt x="715" y="923"/>
                        <a:pt x="713" y="924"/>
                        <a:pt x="711" y="925"/>
                      </a:cubicBezTo>
                      <a:cubicBezTo>
                        <a:pt x="710" y="925"/>
                        <a:pt x="707" y="926"/>
                        <a:pt x="708" y="927"/>
                      </a:cubicBezTo>
                      <a:cubicBezTo>
                        <a:pt x="708" y="929"/>
                        <a:pt x="711" y="930"/>
                        <a:pt x="712" y="931"/>
                      </a:cubicBezTo>
                      <a:close/>
                      <a:moveTo>
                        <a:pt x="1365" y="421"/>
                      </a:moveTo>
                      <a:cubicBezTo>
                        <a:pt x="1365" y="422"/>
                        <a:pt x="1366" y="424"/>
                        <a:pt x="1366" y="425"/>
                      </a:cubicBezTo>
                      <a:cubicBezTo>
                        <a:pt x="1367" y="427"/>
                        <a:pt x="1366" y="429"/>
                        <a:pt x="1367" y="431"/>
                      </a:cubicBezTo>
                      <a:cubicBezTo>
                        <a:pt x="1368" y="432"/>
                        <a:pt x="1370" y="435"/>
                        <a:pt x="1369" y="436"/>
                      </a:cubicBezTo>
                      <a:cubicBezTo>
                        <a:pt x="1369" y="437"/>
                        <a:pt x="1369" y="438"/>
                        <a:pt x="1370" y="439"/>
                      </a:cubicBezTo>
                      <a:cubicBezTo>
                        <a:pt x="1371" y="440"/>
                        <a:pt x="1376" y="446"/>
                        <a:pt x="1376" y="447"/>
                      </a:cubicBezTo>
                      <a:cubicBezTo>
                        <a:pt x="1376" y="450"/>
                        <a:pt x="1376" y="454"/>
                        <a:pt x="1378" y="456"/>
                      </a:cubicBezTo>
                      <a:cubicBezTo>
                        <a:pt x="1380" y="459"/>
                        <a:pt x="1379" y="461"/>
                        <a:pt x="1380" y="464"/>
                      </a:cubicBezTo>
                      <a:cubicBezTo>
                        <a:pt x="1381" y="467"/>
                        <a:pt x="1384" y="469"/>
                        <a:pt x="1385" y="471"/>
                      </a:cubicBezTo>
                      <a:cubicBezTo>
                        <a:pt x="1385" y="471"/>
                        <a:pt x="1388" y="478"/>
                        <a:pt x="1389" y="476"/>
                      </a:cubicBezTo>
                      <a:cubicBezTo>
                        <a:pt x="1390" y="475"/>
                        <a:pt x="1391" y="473"/>
                        <a:pt x="1391" y="472"/>
                      </a:cubicBezTo>
                      <a:cubicBezTo>
                        <a:pt x="1391" y="472"/>
                        <a:pt x="1391" y="472"/>
                        <a:pt x="1391" y="472"/>
                      </a:cubicBezTo>
                      <a:cubicBezTo>
                        <a:pt x="1392" y="474"/>
                        <a:pt x="1394" y="477"/>
                        <a:pt x="1395" y="479"/>
                      </a:cubicBezTo>
                      <a:cubicBezTo>
                        <a:pt x="1398" y="483"/>
                        <a:pt x="1399" y="488"/>
                        <a:pt x="1401" y="493"/>
                      </a:cubicBezTo>
                      <a:cubicBezTo>
                        <a:pt x="1402" y="498"/>
                        <a:pt x="1404" y="502"/>
                        <a:pt x="1406" y="506"/>
                      </a:cubicBezTo>
                      <a:cubicBezTo>
                        <a:pt x="1407" y="510"/>
                        <a:pt x="1406" y="514"/>
                        <a:pt x="1409" y="517"/>
                      </a:cubicBezTo>
                      <a:cubicBezTo>
                        <a:pt x="1410" y="518"/>
                        <a:pt x="1411" y="517"/>
                        <a:pt x="1411" y="516"/>
                      </a:cubicBezTo>
                      <a:cubicBezTo>
                        <a:pt x="1399" y="482"/>
                        <a:pt x="1383" y="449"/>
                        <a:pt x="1366" y="417"/>
                      </a:cubicBezTo>
                      <a:cubicBezTo>
                        <a:pt x="1366" y="419"/>
                        <a:pt x="1366" y="420"/>
                        <a:pt x="1365" y="421"/>
                      </a:cubicBezTo>
                      <a:close/>
                      <a:moveTo>
                        <a:pt x="1419" y="1032"/>
                      </a:moveTo>
                      <a:cubicBezTo>
                        <a:pt x="1418" y="1034"/>
                        <a:pt x="1417" y="1036"/>
                        <a:pt x="1416" y="1038"/>
                      </a:cubicBezTo>
                      <a:cubicBezTo>
                        <a:pt x="1416" y="1042"/>
                        <a:pt x="1415" y="1045"/>
                        <a:pt x="1414" y="1048"/>
                      </a:cubicBezTo>
                      <a:cubicBezTo>
                        <a:pt x="1413" y="1054"/>
                        <a:pt x="1410" y="1059"/>
                        <a:pt x="1410" y="1065"/>
                      </a:cubicBezTo>
                      <a:cubicBezTo>
                        <a:pt x="1410" y="1066"/>
                        <a:pt x="1410" y="1067"/>
                        <a:pt x="1410" y="1067"/>
                      </a:cubicBezTo>
                      <a:cubicBezTo>
                        <a:pt x="1409" y="1070"/>
                        <a:pt x="1408" y="1074"/>
                        <a:pt x="1407" y="1077"/>
                      </a:cubicBezTo>
                      <a:cubicBezTo>
                        <a:pt x="1406" y="1082"/>
                        <a:pt x="1403" y="1087"/>
                        <a:pt x="1403" y="1093"/>
                      </a:cubicBezTo>
                      <a:cubicBezTo>
                        <a:pt x="1403" y="1094"/>
                        <a:pt x="1403" y="1095"/>
                        <a:pt x="1402" y="1097"/>
                      </a:cubicBezTo>
                      <a:cubicBezTo>
                        <a:pt x="1440" y="1004"/>
                        <a:pt x="1461" y="902"/>
                        <a:pt x="1461" y="795"/>
                      </a:cubicBezTo>
                      <a:cubicBezTo>
                        <a:pt x="1461" y="791"/>
                        <a:pt x="1461" y="786"/>
                        <a:pt x="1461" y="782"/>
                      </a:cubicBezTo>
                      <a:cubicBezTo>
                        <a:pt x="1461" y="783"/>
                        <a:pt x="1461" y="783"/>
                        <a:pt x="1460" y="784"/>
                      </a:cubicBezTo>
                      <a:cubicBezTo>
                        <a:pt x="1459" y="780"/>
                        <a:pt x="1459" y="776"/>
                        <a:pt x="1460" y="772"/>
                      </a:cubicBezTo>
                      <a:cubicBezTo>
                        <a:pt x="1460" y="771"/>
                        <a:pt x="1459" y="770"/>
                        <a:pt x="1459" y="769"/>
                      </a:cubicBezTo>
                      <a:cubicBezTo>
                        <a:pt x="1457" y="767"/>
                        <a:pt x="1458" y="765"/>
                        <a:pt x="1458" y="762"/>
                      </a:cubicBezTo>
                      <a:cubicBezTo>
                        <a:pt x="1458" y="760"/>
                        <a:pt x="1458" y="759"/>
                        <a:pt x="1458" y="757"/>
                      </a:cubicBezTo>
                      <a:cubicBezTo>
                        <a:pt x="1457" y="755"/>
                        <a:pt x="1455" y="753"/>
                        <a:pt x="1454" y="753"/>
                      </a:cubicBezTo>
                      <a:cubicBezTo>
                        <a:pt x="1454" y="752"/>
                        <a:pt x="1453" y="752"/>
                        <a:pt x="1452" y="752"/>
                      </a:cubicBezTo>
                      <a:cubicBezTo>
                        <a:pt x="1450" y="751"/>
                        <a:pt x="1450" y="750"/>
                        <a:pt x="1449" y="748"/>
                      </a:cubicBezTo>
                      <a:cubicBezTo>
                        <a:pt x="1448" y="746"/>
                        <a:pt x="1447" y="745"/>
                        <a:pt x="1446" y="743"/>
                      </a:cubicBezTo>
                      <a:cubicBezTo>
                        <a:pt x="1445" y="740"/>
                        <a:pt x="1447" y="737"/>
                        <a:pt x="1448" y="734"/>
                      </a:cubicBezTo>
                      <a:cubicBezTo>
                        <a:pt x="1449" y="731"/>
                        <a:pt x="1448" y="725"/>
                        <a:pt x="1447" y="723"/>
                      </a:cubicBezTo>
                      <a:cubicBezTo>
                        <a:pt x="1445" y="719"/>
                        <a:pt x="1449" y="716"/>
                        <a:pt x="1448" y="712"/>
                      </a:cubicBezTo>
                      <a:cubicBezTo>
                        <a:pt x="1448" y="711"/>
                        <a:pt x="1445" y="710"/>
                        <a:pt x="1445" y="709"/>
                      </a:cubicBezTo>
                      <a:cubicBezTo>
                        <a:pt x="1444" y="708"/>
                        <a:pt x="1444" y="707"/>
                        <a:pt x="1443" y="707"/>
                      </a:cubicBezTo>
                      <a:cubicBezTo>
                        <a:pt x="1443" y="706"/>
                        <a:pt x="1442" y="706"/>
                        <a:pt x="1442" y="707"/>
                      </a:cubicBezTo>
                      <a:cubicBezTo>
                        <a:pt x="1440" y="707"/>
                        <a:pt x="1440" y="710"/>
                        <a:pt x="1437" y="709"/>
                      </a:cubicBezTo>
                      <a:cubicBezTo>
                        <a:pt x="1435" y="708"/>
                        <a:pt x="1433" y="708"/>
                        <a:pt x="1431" y="709"/>
                      </a:cubicBezTo>
                      <a:cubicBezTo>
                        <a:pt x="1428" y="710"/>
                        <a:pt x="1426" y="706"/>
                        <a:pt x="1424" y="708"/>
                      </a:cubicBezTo>
                      <a:cubicBezTo>
                        <a:pt x="1421" y="709"/>
                        <a:pt x="1419" y="709"/>
                        <a:pt x="1416" y="710"/>
                      </a:cubicBezTo>
                      <a:cubicBezTo>
                        <a:pt x="1414" y="710"/>
                        <a:pt x="1413" y="713"/>
                        <a:pt x="1412" y="714"/>
                      </a:cubicBezTo>
                      <a:cubicBezTo>
                        <a:pt x="1412" y="716"/>
                        <a:pt x="1413" y="716"/>
                        <a:pt x="1410" y="716"/>
                      </a:cubicBezTo>
                      <a:cubicBezTo>
                        <a:pt x="1410" y="717"/>
                        <a:pt x="1409" y="717"/>
                        <a:pt x="1409" y="718"/>
                      </a:cubicBezTo>
                      <a:cubicBezTo>
                        <a:pt x="1408" y="719"/>
                        <a:pt x="1407" y="721"/>
                        <a:pt x="1406" y="723"/>
                      </a:cubicBezTo>
                      <a:cubicBezTo>
                        <a:pt x="1405" y="725"/>
                        <a:pt x="1402" y="720"/>
                        <a:pt x="1402" y="720"/>
                      </a:cubicBezTo>
                      <a:cubicBezTo>
                        <a:pt x="1401" y="719"/>
                        <a:pt x="1400" y="718"/>
                        <a:pt x="1399" y="719"/>
                      </a:cubicBezTo>
                      <a:cubicBezTo>
                        <a:pt x="1396" y="720"/>
                        <a:pt x="1389" y="722"/>
                        <a:pt x="1390" y="716"/>
                      </a:cubicBezTo>
                      <a:cubicBezTo>
                        <a:pt x="1390" y="715"/>
                        <a:pt x="1389" y="714"/>
                        <a:pt x="1388" y="714"/>
                      </a:cubicBezTo>
                      <a:cubicBezTo>
                        <a:pt x="1383" y="712"/>
                        <a:pt x="1385" y="726"/>
                        <a:pt x="1384" y="728"/>
                      </a:cubicBezTo>
                      <a:cubicBezTo>
                        <a:pt x="1383" y="731"/>
                        <a:pt x="1379" y="738"/>
                        <a:pt x="1376" y="739"/>
                      </a:cubicBezTo>
                      <a:cubicBezTo>
                        <a:pt x="1374" y="741"/>
                        <a:pt x="1371" y="744"/>
                        <a:pt x="1369" y="746"/>
                      </a:cubicBezTo>
                      <a:cubicBezTo>
                        <a:pt x="1367" y="749"/>
                        <a:pt x="1368" y="752"/>
                        <a:pt x="1368" y="755"/>
                      </a:cubicBezTo>
                      <a:cubicBezTo>
                        <a:pt x="1367" y="758"/>
                        <a:pt x="1366" y="760"/>
                        <a:pt x="1365" y="764"/>
                      </a:cubicBezTo>
                      <a:cubicBezTo>
                        <a:pt x="1365" y="766"/>
                        <a:pt x="1366" y="768"/>
                        <a:pt x="1365" y="771"/>
                      </a:cubicBezTo>
                      <a:cubicBezTo>
                        <a:pt x="1364" y="774"/>
                        <a:pt x="1364" y="776"/>
                        <a:pt x="1365" y="779"/>
                      </a:cubicBezTo>
                      <a:cubicBezTo>
                        <a:pt x="1366" y="781"/>
                        <a:pt x="1362" y="785"/>
                        <a:pt x="1362" y="787"/>
                      </a:cubicBezTo>
                      <a:cubicBezTo>
                        <a:pt x="1360" y="790"/>
                        <a:pt x="1362" y="790"/>
                        <a:pt x="1358" y="794"/>
                      </a:cubicBezTo>
                      <a:cubicBezTo>
                        <a:pt x="1357" y="795"/>
                        <a:pt x="1355" y="797"/>
                        <a:pt x="1354" y="798"/>
                      </a:cubicBezTo>
                      <a:cubicBezTo>
                        <a:pt x="1351" y="801"/>
                        <a:pt x="1348" y="801"/>
                        <a:pt x="1346" y="804"/>
                      </a:cubicBezTo>
                      <a:cubicBezTo>
                        <a:pt x="1345" y="805"/>
                        <a:pt x="1342" y="809"/>
                        <a:pt x="1342" y="811"/>
                      </a:cubicBezTo>
                      <a:cubicBezTo>
                        <a:pt x="1342" y="813"/>
                        <a:pt x="1342" y="815"/>
                        <a:pt x="1340" y="816"/>
                      </a:cubicBezTo>
                      <a:cubicBezTo>
                        <a:pt x="1339" y="817"/>
                        <a:pt x="1337" y="818"/>
                        <a:pt x="1336" y="819"/>
                      </a:cubicBezTo>
                      <a:cubicBezTo>
                        <a:pt x="1334" y="820"/>
                        <a:pt x="1334" y="823"/>
                        <a:pt x="1333" y="824"/>
                      </a:cubicBezTo>
                      <a:cubicBezTo>
                        <a:pt x="1333" y="828"/>
                        <a:pt x="1332" y="830"/>
                        <a:pt x="1331" y="833"/>
                      </a:cubicBezTo>
                      <a:cubicBezTo>
                        <a:pt x="1330" y="836"/>
                        <a:pt x="1329" y="839"/>
                        <a:pt x="1327" y="842"/>
                      </a:cubicBezTo>
                      <a:cubicBezTo>
                        <a:pt x="1326" y="844"/>
                        <a:pt x="1325" y="846"/>
                        <a:pt x="1325" y="848"/>
                      </a:cubicBezTo>
                      <a:cubicBezTo>
                        <a:pt x="1324" y="851"/>
                        <a:pt x="1324" y="852"/>
                        <a:pt x="1323" y="855"/>
                      </a:cubicBezTo>
                      <a:cubicBezTo>
                        <a:pt x="1323" y="856"/>
                        <a:pt x="1322" y="857"/>
                        <a:pt x="1321" y="858"/>
                      </a:cubicBezTo>
                      <a:cubicBezTo>
                        <a:pt x="1321" y="860"/>
                        <a:pt x="1320" y="862"/>
                        <a:pt x="1321" y="864"/>
                      </a:cubicBezTo>
                      <a:cubicBezTo>
                        <a:pt x="1319" y="865"/>
                        <a:pt x="1318" y="867"/>
                        <a:pt x="1318" y="868"/>
                      </a:cubicBezTo>
                      <a:cubicBezTo>
                        <a:pt x="1317" y="871"/>
                        <a:pt x="1317" y="873"/>
                        <a:pt x="1315" y="876"/>
                      </a:cubicBezTo>
                      <a:cubicBezTo>
                        <a:pt x="1314" y="878"/>
                        <a:pt x="1313" y="880"/>
                        <a:pt x="1313" y="882"/>
                      </a:cubicBezTo>
                      <a:cubicBezTo>
                        <a:pt x="1314" y="883"/>
                        <a:pt x="1314" y="883"/>
                        <a:pt x="1315" y="884"/>
                      </a:cubicBezTo>
                      <a:cubicBezTo>
                        <a:pt x="1317" y="885"/>
                        <a:pt x="1317" y="884"/>
                        <a:pt x="1318" y="886"/>
                      </a:cubicBezTo>
                      <a:cubicBezTo>
                        <a:pt x="1319" y="889"/>
                        <a:pt x="1320" y="892"/>
                        <a:pt x="1319" y="896"/>
                      </a:cubicBezTo>
                      <a:cubicBezTo>
                        <a:pt x="1318" y="898"/>
                        <a:pt x="1318" y="902"/>
                        <a:pt x="1318" y="904"/>
                      </a:cubicBezTo>
                      <a:cubicBezTo>
                        <a:pt x="1317" y="909"/>
                        <a:pt x="1318" y="914"/>
                        <a:pt x="1317" y="919"/>
                      </a:cubicBezTo>
                      <a:cubicBezTo>
                        <a:pt x="1315" y="924"/>
                        <a:pt x="1315" y="930"/>
                        <a:pt x="1314" y="935"/>
                      </a:cubicBezTo>
                      <a:cubicBezTo>
                        <a:pt x="1314" y="939"/>
                        <a:pt x="1312" y="942"/>
                        <a:pt x="1310" y="945"/>
                      </a:cubicBezTo>
                      <a:cubicBezTo>
                        <a:pt x="1309" y="946"/>
                        <a:pt x="1308" y="948"/>
                        <a:pt x="1308" y="950"/>
                      </a:cubicBezTo>
                      <a:cubicBezTo>
                        <a:pt x="1308" y="953"/>
                        <a:pt x="1309" y="955"/>
                        <a:pt x="1311" y="956"/>
                      </a:cubicBezTo>
                      <a:cubicBezTo>
                        <a:pt x="1311" y="961"/>
                        <a:pt x="1309" y="965"/>
                        <a:pt x="1309" y="969"/>
                      </a:cubicBezTo>
                      <a:cubicBezTo>
                        <a:pt x="1309" y="972"/>
                        <a:pt x="1310" y="976"/>
                        <a:pt x="1312" y="978"/>
                      </a:cubicBezTo>
                      <a:cubicBezTo>
                        <a:pt x="1313" y="981"/>
                        <a:pt x="1315" y="981"/>
                        <a:pt x="1318" y="981"/>
                      </a:cubicBezTo>
                      <a:cubicBezTo>
                        <a:pt x="1320" y="981"/>
                        <a:pt x="1318" y="982"/>
                        <a:pt x="1318" y="982"/>
                      </a:cubicBezTo>
                      <a:cubicBezTo>
                        <a:pt x="1318" y="984"/>
                        <a:pt x="1318" y="984"/>
                        <a:pt x="1318" y="986"/>
                      </a:cubicBezTo>
                      <a:cubicBezTo>
                        <a:pt x="1319" y="986"/>
                        <a:pt x="1321" y="988"/>
                        <a:pt x="1321" y="989"/>
                      </a:cubicBezTo>
                      <a:cubicBezTo>
                        <a:pt x="1320" y="991"/>
                        <a:pt x="1321" y="992"/>
                        <a:pt x="1321" y="994"/>
                      </a:cubicBezTo>
                      <a:cubicBezTo>
                        <a:pt x="1322" y="997"/>
                        <a:pt x="1326" y="997"/>
                        <a:pt x="1327" y="1000"/>
                      </a:cubicBezTo>
                      <a:cubicBezTo>
                        <a:pt x="1328" y="1002"/>
                        <a:pt x="1329" y="1004"/>
                        <a:pt x="1330" y="1007"/>
                      </a:cubicBezTo>
                      <a:cubicBezTo>
                        <a:pt x="1330" y="1009"/>
                        <a:pt x="1329" y="1012"/>
                        <a:pt x="1330" y="1014"/>
                      </a:cubicBezTo>
                      <a:cubicBezTo>
                        <a:pt x="1330" y="1017"/>
                        <a:pt x="1332" y="1023"/>
                        <a:pt x="1335" y="1025"/>
                      </a:cubicBezTo>
                      <a:cubicBezTo>
                        <a:pt x="1337" y="1027"/>
                        <a:pt x="1339" y="1027"/>
                        <a:pt x="1341" y="1028"/>
                      </a:cubicBezTo>
                      <a:cubicBezTo>
                        <a:pt x="1344" y="1029"/>
                        <a:pt x="1342" y="1032"/>
                        <a:pt x="1343" y="1034"/>
                      </a:cubicBezTo>
                      <a:cubicBezTo>
                        <a:pt x="1346" y="1037"/>
                        <a:pt x="1350" y="1039"/>
                        <a:pt x="1352" y="1042"/>
                      </a:cubicBezTo>
                      <a:cubicBezTo>
                        <a:pt x="1354" y="1043"/>
                        <a:pt x="1356" y="1045"/>
                        <a:pt x="1358" y="1044"/>
                      </a:cubicBezTo>
                      <a:cubicBezTo>
                        <a:pt x="1362" y="1040"/>
                        <a:pt x="1367" y="1037"/>
                        <a:pt x="1372" y="1034"/>
                      </a:cubicBezTo>
                      <a:cubicBezTo>
                        <a:pt x="1374" y="1033"/>
                        <a:pt x="1376" y="1033"/>
                        <a:pt x="1378" y="1032"/>
                      </a:cubicBezTo>
                      <a:cubicBezTo>
                        <a:pt x="1380" y="1030"/>
                        <a:pt x="1383" y="1031"/>
                        <a:pt x="1386" y="1030"/>
                      </a:cubicBezTo>
                      <a:cubicBezTo>
                        <a:pt x="1389" y="1029"/>
                        <a:pt x="1392" y="1026"/>
                        <a:pt x="1395" y="1024"/>
                      </a:cubicBezTo>
                      <a:cubicBezTo>
                        <a:pt x="1396" y="1024"/>
                        <a:pt x="1396" y="1023"/>
                        <a:pt x="1397" y="1022"/>
                      </a:cubicBezTo>
                      <a:cubicBezTo>
                        <a:pt x="1398" y="1017"/>
                        <a:pt x="1401" y="1017"/>
                        <a:pt x="1403" y="1015"/>
                      </a:cubicBezTo>
                      <a:cubicBezTo>
                        <a:pt x="1406" y="1013"/>
                        <a:pt x="1405" y="1011"/>
                        <a:pt x="1408" y="1009"/>
                      </a:cubicBezTo>
                      <a:cubicBezTo>
                        <a:pt x="1409" y="1008"/>
                        <a:pt x="1410" y="1008"/>
                        <a:pt x="1412" y="1007"/>
                      </a:cubicBezTo>
                      <a:cubicBezTo>
                        <a:pt x="1412" y="1008"/>
                        <a:pt x="1412" y="1009"/>
                        <a:pt x="1412" y="1010"/>
                      </a:cubicBezTo>
                      <a:cubicBezTo>
                        <a:pt x="1412" y="1012"/>
                        <a:pt x="1413" y="1014"/>
                        <a:pt x="1413" y="1016"/>
                      </a:cubicBezTo>
                      <a:cubicBezTo>
                        <a:pt x="1413" y="1018"/>
                        <a:pt x="1411" y="1021"/>
                        <a:pt x="1413" y="1023"/>
                      </a:cubicBezTo>
                      <a:cubicBezTo>
                        <a:pt x="1414" y="1024"/>
                        <a:pt x="1416" y="1021"/>
                        <a:pt x="1417" y="1021"/>
                      </a:cubicBezTo>
                      <a:cubicBezTo>
                        <a:pt x="1418" y="1019"/>
                        <a:pt x="1419" y="1019"/>
                        <a:pt x="1420" y="1018"/>
                      </a:cubicBezTo>
                      <a:cubicBezTo>
                        <a:pt x="1421" y="1017"/>
                        <a:pt x="1421" y="1017"/>
                        <a:pt x="1421" y="1017"/>
                      </a:cubicBezTo>
                      <a:cubicBezTo>
                        <a:pt x="1422" y="1018"/>
                        <a:pt x="1423" y="1020"/>
                        <a:pt x="1422" y="1023"/>
                      </a:cubicBezTo>
                      <a:cubicBezTo>
                        <a:pt x="1421" y="1026"/>
                        <a:pt x="1421" y="1030"/>
                        <a:pt x="1419" y="1032"/>
                      </a:cubicBezTo>
                      <a:close/>
                      <a:moveTo>
                        <a:pt x="1365" y="492"/>
                      </a:moveTo>
                      <a:cubicBezTo>
                        <a:pt x="1364" y="492"/>
                        <a:pt x="1364" y="493"/>
                        <a:pt x="1365" y="493"/>
                      </a:cubicBezTo>
                      <a:cubicBezTo>
                        <a:pt x="1365" y="495"/>
                        <a:pt x="1366" y="496"/>
                        <a:pt x="1367" y="498"/>
                      </a:cubicBezTo>
                      <a:cubicBezTo>
                        <a:pt x="1367" y="499"/>
                        <a:pt x="1367" y="499"/>
                        <a:pt x="1367" y="499"/>
                      </a:cubicBezTo>
                      <a:cubicBezTo>
                        <a:pt x="1368" y="500"/>
                        <a:pt x="1368" y="500"/>
                        <a:pt x="1369" y="500"/>
                      </a:cubicBezTo>
                      <a:cubicBezTo>
                        <a:pt x="1370" y="501"/>
                        <a:pt x="1369" y="505"/>
                        <a:pt x="1370" y="506"/>
                      </a:cubicBezTo>
                      <a:cubicBezTo>
                        <a:pt x="1370" y="509"/>
                        <a:pt x="1369" y="508"/>
                        <a:pt x="1367" y="508"/>
                      </a:cubicBezTo>
                      <a:cubicBezTo>
                        <a:pt x="1367" y="508"/>
                        <a:pt x="1366" y="508"/>
                        <a:pt x="1366" y="509"/>
                      </a:cubicBezTo>
                      <a:cubicBezTo>
                        <a:pt x="1366" y="510"/>
                        <a:pt x="1365" y="512"/>
                        <a:pt x="1365" y="513"/>
                      </a:cubicBezTo>
                      <a:cubicBezTo>
                        <a:pt x="1365" y="514"/>
                        <a:pt x="1366" y="514"/>
                        <a:pt x="1366" y="514"/>
                      </a:cubicBezTo>
                      <a:cubicBezTo>
                        <a:pt x="1368" y="513"/>
                        <a:pt x="1368" y="516"/>
                        <a:pt x="1368" y="517"/>
                      </a:cubicBezTo>
                      <a:cubicBezTo>
                        <a:pt x="1368" y="520"/>
                        <a:pt x="1367" y="521"/>
                        <a:pt x="1365" y="522"/>
                      </a:cubicBezTo>
                      <a:cubicBezTo>
                        <a:pt x="1365" y="522"/>
                        <a:pt x="1365" y="522"/>
                        <a:pt x="1365" y="523"/>
                      </a:cubicBezTo>
                      <a:cubicBezTo>
                        <a:pt x="1365" y="524"/>
                        <a:pt x="1365" y="525"/>
                        <a:pt x="1366" y="526"/>
                      </a:cubicBezTo>
                      <a:cubicBezTo>
                        <a:pt x="1368" y="527"/>
                        <a:pt x="1369" y="527"/>
                        <a:pt x="1370" y="529"/>
                      </a:cubicBezTo>
                      <a:cubicBezTo>
                        <a:pt x="1370" y="530"/>
                        <a:pt x="1371" y="532"/>
                        <a:pt x="1373" y="533"/>
                      </a:cubicBezTo>
                      <a:cubicBezTo>
                        <a:pt x="1372" y="533"/>
                        <a:pt x="1370" y="533"/>
                        <a:pt x="1370" y="534"/>
                      </a:cubicBezTo>
                      <a:cubicBezTo>
                        <a:pt x="1370" y="538"/>
                        <a:pt x="1365" y="541"/>
                        <a:pt x="1368" y="544"/>
                      </a:cubicBezTo>
                      <a:cubicBezTo>
                        <a:pt x="1368" y="545"/>
                        <a:pt x="1368" y="545"/>
                        <a:pt x="1368" y="545"/>
                      </a:cubicBezTo>
                      <a:cubicBezTo>
                        <a:pt x="1370" y="544"/>
                        <a:pt x="1370" y="544"/>
                        <a:pt x="1372" y="545"/>
                      </a:cubicBezTo>
                      <a:cubicBezTo>
                        <a:pt x="1373" y="545"/>
                        <a:pt x="1374" y="546"/>
                        <a:pt x="1375" y="545"/>
                      </a:cubicBezTo>
                      <a:cubicBezTo>
                        <a:pt x="1379" y="541"/>
                        <a:pt x="1379" y="543"/>
                        <a:pt x="1382" y="543"/>
                      </a:cubicBezTo>
                      <a:cubicBezTo>
                        <a:pt x="1385" y="543"/>
                        <a:pt x="1388" y="545"/>
                        <a:pt x="1391" y="544"/>
                      </a:cubicBezTo>
                      <a:cubicBezTo>
                        <a:pt x="1393" y="544"/>
                        <a:pt x="1396" y="543"/>
                        <a:pt x="1394" y="540"/>
                      </a:cubicBezTo>
                      <a:cubicBezTo>
                        <a:pt x="1394" y="540"/>
                        <a:pt x="1393" y="540"/>
                        <a:pt x="1393" y="540"/>
                      </a:cubicBezTo>
                      <a:cubicBezTo>
                        <a:pt x="1387" y="538"/>
                        <a:pt x="1391" y="537"/>
                        <a:pt x="1392" y="535"/>
                      </a:cubicBezTo>
                      <a:cubicBezTo>
                        <a:pt x="1392" y="533"/>
                        <a:pt x="1393" y="530"/>
                        <a:pt x="1392" y="528"/>
                      </a:cubicBezTo>
                      <a:cubicBezTo>
                        <a:pt x="1392" y="525"/>
                        <a:pt x="1391" y="524"/>
                        <a:pt x="1389" y="522"/>
                      </a:cubicBezTo>
                      <a:cubicBezTo>
                        <a:pt x="1387" y="520"/>
                        <a:pt x="1386" y="519"/>
                        <a:pt x="1385" y="516"/>
                      </a:cubicBezTo>
                      <a:cubicBezTo>
                        <a:pt x="1384" y="513"/>
                        <a:pt x="1383" y="512"/>
                        <a:pt x="1382" y="509"/>
                      </a:cubicBezTo>
                      <a:cubicBezTo>
                        <a:pt x="1381" y="507"/>
                        <a:pt x="1381" y="506"/>
                        <a:pt x="1380" y="504"/>
                      </a:cubicBezTo>
                      <a:cubicBezTo>
                        <a:pt x="1379" y="502"/>
                        <a:pt x="1378" y="500"/>
                        <a:pt x="1377" y="498"/>
                      </a:cubicBezTo>
                      <a:cubicBezTo>
                        <a:pt x="1375" y="496"/>
                        <a:pt x="1373" y="494"/>
                        <a:pt x="1373" y="491"/>
                      </a:cubicBezTo>
                      <a:cubicBezTo>
                        <a:pt x="1372" y="488"/>
                        <a:pt x="1370" y="484"/>
                        <a:pt x="1369" y="481"/>
                      </a:cubicBezTo>
                      <a:cubicBezTo>
                        <a:pt x="1368" y="479"/>
                        <a:pt x="1367" y="478"/>
                        <a:pt x="1365" y="477"/>
                      </a:cubicBezTo>
                      <a:cubicBezTo>
                        <a:pt x="1363" y="476"/>
                        <a:pt x="1362" y="478"/>
                        <a:pt x="1360" y="476"/>
                      </a:cubicBezTo>
                      <a:cubicBezTo>
                        <a:pt x="1360" y="476"/>
                        <a:pt x="1363" y="476"/>
                        <a:pt x="1363" y="476"/>
                      </a:cubicBezTo>
                      <a:cubicBezTo>
                        <a:pt x="1364" y="476"/>
                        <a:pt x="1364" y="476"/>
                        <a:pt x="1364" y="476"/>
                      </a:cubicBezTo>
                      <a:cubicBezTo>
                        <a:pt x="1364" y="473"/>
                        <a:pt x="1364" y="471"/>
                        <a:pt x="1365" y="469"/>
                      </a:cubicBezTo>
                      <a:cubicBezTo>
                        <a:pt x="1365" y="467"/>
                        <a:pt x="1364" y="466"/>
                        <a:pt x="1364" y="464"/>
                      </a:cubicBezTo>
                      <a:cubicBezTo>
                        <a:pt x="1362" y="458"/>
                        <a:pt x="1359" y="457"/>
                        <a:pt x="1354" y="455"/>
                      </a:cubicBezTo>
                      <a:cubicBezTo>
                        <a:pt x="1354" y="454"/>
                        <a:pt x="1354" y="453"/>
                        <a:pt x="1354" y="452"/>
                      </a:cubicBezTo>
                      <a:cubicBezTo>
                        <a:pt x="1353" y="451"/>
                        <a:pt x="1355" y="451"/>
                        <a:pt x="1356" y="450"/>
                      </a:cubicBezTo>
                      <a:cubicBezTo>
                        <a:pt x="1356" y="449"/>
                        <a:pt x="1355" y="446"/>
                        <a:pt x="1355" y="445"/>
                      </a:cubicBezTo>
                      <a:cubicBezTo>
                        <a:pt x="1353" y="443"/>
                        <a:pt x="1349" y="442"/>
                        <a:pt x="1347" y="441"/>
                      </a:cubicBezTo>
                      <a:cubicBezTo>
                        <a:pt x="1346" y="441"/>
                        <a:pt x="1346" y="441"/>
                        <a:pt x="1346" y="441"/>
                      </a:cubicBezTo>
                      <a:cubicBezTo>
                        <a:pt x="1345" y="444"/>
                        <a:pt x="1348" y="446"/>
                        <a:pt x="1346" y="449"/>
                      </a:cubicBezTo>
                      <a:cubicBezTo>
                        <a:pt x="1345" y="451"/>
                        <a:pt x="1347" y="453"/>
                        <a:pt x="1347" y="455"/>
                      </a:cubicBezTo>
                      <a:cubicBezTo>
                        <a:pt x="1348" y="457"/>
                        <a:pt x="1349" y="460"/>
                        <a:pt x="1347" y="462"/>
                      </a:cubicBezTo>
                      <a:cubicBezTo>
                        <a:pt x="1347" y="463"/>
                        <a:pt x="1347" y="463"/>
                        <a:pt x="1347" y="464"/>
                      </a:cubicBezTo>
                      <a:cubicBezTo>
                        <a:pt x="1347" y="465"/>
                        <a:pt x="1349" y="466"/>
                        <a:pt x="1350" y="467"/>
                      </a:cubicBezTo>
                      <a:cubicBezTo>
                        <a:pt x="1351" y="467"/>
                        <a:pt x="1352" y="466"/>
                        <a:pt x="1352" y="466"/>
                      </a:cubicBezTo>
                      <a:cubicBezTo>
                        <a:pt x="1352" y="468"/>
                        <a:pt x="1352" y="470"/>
                        <a:pt x="1352" y="472"/>
                      </a:cubicBezTo>
                      <a:cubicBezTo>
                        <a:pt x="1352" y="473"/>
                        <a:pt x="1353" y="476"/>
                        <a:pt x="1355" y="477"/>
                      </a:cubicBezTo>
                      <a:cubicBezTo>
                        <a:pt x="1356" y="477"/>
                        <a:pt x="1355" y="478"/>
                        <a:pt x="1356" y="479"/>
                      </a:cubicBezTo>
                      <a:cubicBezTo>
                        <a:pt x="1357" y="484"/>
                        <a:pt x="1356" y="488"/>
                        <a:pt x="1362" y="490"/>
                      </a:cubicBezTo>
                      <a:cubicBezTo>
                        <a:pt x="1363" y="490"/>
                        <a:pt x="1366" y="489"/>
                        <a:pt x="1365" y="492"/>
                      </a:cubicBezTo>
                      <a:close/>
                      <a:moveTo>
                        <a:pt x="1438" y="626"/>
                      </a:moveTo>
                      <a:cubicBezTo>
                        <a:pt x="1438" y="628"/>
                        <a:pt x="1439" y="631"/>
                        <a:pt x="1439" y="632"/>
                      </a:cubicBezTo>
                      <a:cubicBezTo>
                        <a:pt x="1439" y="633"/>
                        <a:pt x="1439" y="633"/>
                        <a:pt x="1440" y="633"/>
                      </a:cubicBezTo>
                      <a:cubicBezTo>
                        <a:pt x="1440" y="632"/>
                        <a:pt x="1441" y="631"/>
                        <a:pt x="1441" y="630"/>
                      </a:cubicBezTo>
                      <a:cubicBezTo>
                        <a:pt x="1443" y="640"/>
                        <a:pt x="1445" y="650"/>
                        <a:pt x="1449" y="659"/>
                      </a:cubicBezTo>
                      <a:cubicBezTo>
                        <a:pt x="1450" y="663"/>
                        <a:pt x="1451" y="666"/>
                        <a:pt x="1451" y="669"/>
                      </a:cubicBezTo>
                      <a:cubicBezTo>
                        <a:pt x="1451" y="672"/>
                        <a:pt x="1452" y="675"/>
                        <a:pt x="1453" y="677"/>
                      </a:cubicBezTo>
                      <a:cubicBezTo>
                        <a:pt x="1445" y="628"/>
                        <a:pt x="1434" y="581"/>
                        <a:pt x="1418" y="535"/>
                      </a:cubicBezTo>
                      <a:cubicBezTo>
                        <a:pt x="1418" y="535"/>
                        <a:pt x="1418" y="536"/>
                        <a:pt x="1418" y="536"/>
                      </a:cubicBezTo>
                      <a:cubicBezTo>
                        <a:pt x="1417" y="535"/>
                        <a:pt x="1416" y="534"/>
                        <a:pt x="1415" y="532"/>
                      </a:cubicBezTo>
                      <a:cubicBezTo>
                        <a:pt x="1414" y="531"/>
                        <a:pt x="1415" y="529"/>
                        <a:pt x="1414" y="528"/>
                      </a:cubicBezTo>
                      <a:cubicBezTo>
                        <a:pt x="1414" y="528"/>
                        <a:pt x="1414" y="527"/>
                        <a:pt x="1413" y="528"/>
                      </a:cubicBezTo>
                      <a:cubicBezTo>
                        <a:pt x="1412" y="528"/>
                        <a:pt x="1411" y="527"/>
                        <a:pt x="1410" y="526"/>
                      </a:cubicBezTo>
                      <a:cubicBezTo>
                        <a:pt x="1409" y="523"/>
                        <a:pt x="1409" y="519"/>
                        <a:pt x="1407" y="515"/>
                      </a:cubicBezTo>
                      <a:cubicBezTo>
                        <a:pt x="1405" y="513"/>
                        <a:pt x="1404" y="512"/>
                        <a:pt x="1404" y="509"/>
                      </a:cubicBezTo>
                      <a:cubicBezTo>
                        <a:pt x="1404" y="507"/>
                        <a:pt x="1404" y="505"/>
                        <a:pt x="1402" y="503"/>
                      </a:cubicBezTo>
                      <a:cubicBezTo>
                        <a:pt x="1402" y="502"/>
                        <a:pt x="1402" y="501"/>
                        <a:pt x="1402" y="500"/>
                      </a:cubicBezTo>
                      <a:cubicBezTo>
                        <a:pt x="1401" y="499"/>
                        <a:pt x="1401" y="497"/>
                        <a:pt x="1400" y="496"/>
                      </a:cubicBezTo>
                      <a:cubicBezTo>
                        <a:pt x="1400" y="496"/>
                        <a:pt x="1400" y="496"/>
                        <a:pt x="1400" y="496"/>
                      </a:cubicBezTo>
                      <a:cubicBezTo>
                        <a:pt x="1400" y="495"/>
                        <a:pt x="1400" y="495"/>
                        <a:pt x="1400" y="495"/>
                      </a:cubicBezTo>
                      <a:cubicBezTo>
                        <a:pt x="1400" y="493"/>
                        <a:pt x="1399" y="492"/>
                        <a:pt x="1398" y="490"/>
                      </a:cubicBezTo>
                      <a:cubicBezTo>
                        <a:pt x="1398" y="490"/>
                        <a:pt x="1398" y="490"/>
                        <a:pt x="1398" y="490"/>
                      </a:cubicBezTo>
                      <a:cubicBezTo>
                        <a:pt x="1398" y="490"/>
                        <a:pt x="1398" y="489"/>
                        <a:pt x="1398" y="488"/>
                      </a:cubicBezTo>
                      <a:cubicBezTo>
                        <a:pt x="1398" y="488"/>
                        <a:pt x="1397" y="488"/>
                        <a:pt x="1397" y="488"/>
                      </a:cubicBezTo>
                      <a:cubicBezTo>
                        <a:pt x="1396" y="487"/>
                        <a:pt x="1395" y="488"/>
                        <a:pt x="1395" y="488"/>
                      </a:cubicBezTo>
                      <a:cubicBezTo>
                        <a:pt x="1395" y="489"/>
                        <a:pt x="1395" y="489"/>
                        <a:pt x="1395" y="489"/>
                      </a:cubicBezTo>
                      <a:cubicBezTo>
                        <a:pt x="1395" y="489"/>
                        <a:pt x="1395" y="489"/>
                        <a:pt x="1395" y="489"/>
                      </a:cubicBezTo>
                      <a:cubicBezTo>
                        <a:pt x="1395" y="489"/>
                        <a:pt x="1395" y="490"/>
                        <a:pt x="1395" y="490"/>
                      </a:cubicBezTo>
                      <a:cubicBezTo>
                        <a:pt x="1395" y="491"/>
                        <a:pt x="1395" y="491"/>
                        <a:pt x="1396" y="491"/>
                      </a:cubicBezTo>
                      <a:cubicBezTo>
                        <a:pt x="1396" y="492"/>
                        <a:pt x="1396" y="492"/>
                        <a:pt x="1396" y="493"/>
                      </a:cubicBezTo>
                      <a:cubicBezTo>
                        <a:pt x="1396" y="493"/>
                        <a:pt x="1397" y="493"/>
                        <a:pt x="1397" y="493"/>
                      </a:cubicBezTo>
                      <a:cubicBezTo>
                        <a:pt x="1396" y="494"/>
                        <a:pt x="1396" y="494"/>
                        <a:pt x="1396" y="495"/>
                      </a:cubicBezTo>
                      <a:cubicBezTo>
                        <a:pt x="1397" y="497"/>
                        <a:pt x="1398" y="500"/>
                        <a:pt x="1399" y="501"/>
                      </a:cubicBezTo>
                      <a:cubicBezTo>
                        <a:pt x="1399" y="502"/>
                        <a:pt x="1399" y="503"/>
                        <a:pt x="1399" y="503"/>
                      </a:cubicBezTo>
                      <a:cubicBezTo>
                        <a:pt x="1400" y="503"/>
                        <a:pt x="1400" y="503"/>
                        <a:pt x="1400" y="504"/>
                      </a:cubicBezTo>
                      <a:cubicBezTo>
                        <a:pt x="1400" y="504"/>
                        <a:pt x="1400" y="504"/>
                        <a:pt x="1400" y="504"/>
                      </a:cubicBezTo>
                      <a:cubicBezTo>
                        <a:pt x="1399" y="504"/>
                        <a:pt x="1399" y="504"/>
                        <a:pt x="1399" y="505"/>
                      </a:cubicBezTo>
                      <a:cubicBezTo>
                        <a:pt x="1400" y="506"/>
                        <a:pt x="1400" y="508"/>
                        <a:pt x="1401" y="508"/>
                      </a:cubicBezTo>
                      <a:cubicBezTo>
                        <a:pt x="1401" y="508"/>
                        <a:pt x="1401" y="508"/>
                        <a:pt x="1401" y="509"/>
                      </a:cubicBezTo>
                      <a:cubicBezTo>
                        <a:pt x="1402" y="509"/>
                        <a:pt x="1402" y="510"/>
                        <a:pt x="1402" y="511"/>
                      </a:cubicBezTo>
                      <a:cubicBezTo>
                        <a:pt x="1402" y="514"/>
                        <a:pt x="1404" y="515"/>
                        <a:pt x="1405" y="517"/>
                      </a:cubicBezTo>
                      <a:cubicBezTo>
                        <a:pt x="1406" y="520"/>
                        <a:pt x="1407" y="524"/>
                        <a:pt x="1408" y="527"/>
                      </a:cubicBezTo>
                      <a:cubicBezTo>
                        <a:pt x="1408" y="527"/>
                        <a:pt x="1408" y="527"/>
                        <a:pt x="1408" y="527"/>
                      </a:cubicBezTo>
                      <a:cubicBezTo>
                        <a:pt x="1406" y="529"/>
                        <a:pt x="1407" y="528"/>
                        <a:pt x="1407" y="527"/>
                      </a:cubicBezTo>
                      <a:cubicBezTo>
                        <a:pt x="1406" y="526"/>
                        <a:pt x="1406" y="525"/>
                        <a:pt x="1405" y="525"/>
                      </a:cubicBezTo>
                      <a:cubicBezTo>
                        <a:pt x="1404" y="524"/>
                        <a:pt x="1404" y="525"/>
                        <a:pt x="1402" y="526"/>
                      </a:cubicBezTo>
                      <a:cubicBezTo>
                        <a:pt x="1402" y="526"/>
                        <a:pt x="1401" y="526"/>
                        <a:pt x="1401" y="526"/>
                      </a:cubicBezTo>
                      <a:cubicBezTo>
                        <a:pt x="1397" y="529"/>
                        <a:pt x="1399" y="534"/>
                        <a:pt x="1399" y="537"/>
                      </a:cubicBezTo>
                      <a:cubicBezTo>
                        <a:pt x="1398" y="539"/>
                        <a:pt x="1398" y="541"/>
                        <a:pt x="1398" y="542"/>
                      </a:cubicBezTo>
                      <a:cubicBezTo>
                        <a:pt x="1399" y="543"/>
                        <a:pt x="1399" y="543"/>
                        <a:pt x="1399" y="543"/>
                      </a:cubicBezTo>
                      <a:cubicBezTo>
                        <a:pt x="1398" y="544"/>
                        <a:pt x="1396" y="545"/>
                        <a:pt x="1395" y="546"/>
                      </a:cubicBezTo>
                      <a:cubicBezTo>
                        <a:pt x="1394" y="547"/>
                        <a:pt x="1396" y="551"/>
                        <a:pt x="1396" y="552"/>
                      </a:cubicBezTo>
                      <a:cubicBezTo>
                        <a:pt x="1396" y="553"/>
                        <a:pt x="1396" y="554"/>
                        <a:pt x="1396" y="555"/>
                      </a:cubicBezTo>
                      <a:cubicBezTo>
                        <a:pt x="1396" y="556"/>
                        <a:pt x="1396" y="555"/>
                        <a:pt x="1395" y="555"/>
                      </a:cubicBezTo>
                      <a:cubicBezTo>
                        <a:pt x="1392" y="555"/>
                        <a:pt x="1391" y="559"/>
                        <a:pt x="1392" y="560"/>
                      </a:cubicBezTo>
                      <a:cubicBezTo>
                        <a:pt x="1390" y="558"/>
                        <a:pt x="1390" y="553"/>
                        <a:pt x="1386" y="553"/>
                      </a:cubicBezTo>
                      <a:cubicBezTo>
                        <a:pt x="1385" y="553"/>
                        <a:pt x="1385" y="554"/>
                        <a:pt x="1385" y="554"/>
                      </a:cubicBezTo>
                      <a:cubicBezTo>
                        <a:pt x="1384" y="559"/>
                        <a:pt x="1389" y="563"/>
                        <a:pt x="1388" y="567"/>
                      </a:cubicBezTo>
                      <a:cubicBezTo>
                        <a:pt x="1388" y="567"/>
                        <a:pt x="1386" y="565"/>
                        <a:pt x="1386" y="565"/>
                      </a:cubicBezTo>
                      <a:cubicBezTo>
                        <a:pt x="1384" y="564"/>
                        <a:pt x="1384" y="562"/>
                        <a:pt x="1382" y="561"/>
                      </a:cubicBezTo>
                      <a:cubicBezTo>
                        <a:pt x="1382" y="560"/>
                        <a:pt x="1381" y="561"/>
                        <a:pt x="1381" y="561"/>
                      </a:cubicBezTo>
                      <a:cubicBezTo>
                        <a:pt x="1379" y="563"/>
                        <a:pt x="1378" y="562"/>
                        <a:pt x="1376" y="563"/>
                      </a:cubicBezTo>
                      <a:cubicBezTo>
                        <a:pt x="1376" y="563"/>
                        <a:pt x="1375" y="563"/>
                        <a:pt x="1375" y="563"/>
                      </a:cubicBezTo>
                      <a:cubicBezTo>
                        <a:pt x="1375" y="565"/>
                        <a:pt x="1375" y="566"/>
                        <a:pt x="1376" y="567"/>
                      </a:cubicBezTo>
                      <a:cubicBezTo>
                        <a:pt x="1377" y="569"/>
                        <a:pt x="1378" y="569"/>
                        <a:pt x="1378" y="571"/>
                      </a:cubicBezTo>
                      <a:cubicBezTo>
                        <a:pt x="1378" y="572"/>
                        <a:pt x="1377" y="573"/>
                        <a:pt x="1378" y="573"/>
                      </a:cubicBezTo>
                      <a:cubicBezTo>
                        <a:pt x="1378" y="574"/>
                        <a:pt x="1379" y="575"/>
                        <a:pt x="1380" y="575"/>
                      </a:cubicBezTo>
                      <a:cubicBezTo>
                        <a:pt x="1382" y="575"/>
                        <a:pt x="1383" y="580"/>
                        <a:pt x="1385" y="581"/>
                      </a:cubicBezTo>
                      <a:cubicBezTo>
                        <a:pt x="1386" y="582"/>
                        <a:pt x="1388" y="584"/>
                        <a:pt x="1389" y="586"/>
                      </a:cubicBezTo>
                      <a:cubicBezTo>
                        <a:pt x="1389" y="588"/>
                        <a:pt x="1388" y="590"/>
                        <a:pt x="1390" y="592"/>
                      </a:cubicBezTo>
                      <a:cubicBezTo>
                        <a:pt x="1391" y="593"/>
                        <a:pt x="1392" y="594"/>
                        <a:pt x="1394" y="596"/>
                      </a:cubicBezTo>
                      <a:cubicBezTo>
                        <a:pt x="1395" y="598"/>
                        <a:pt x="1394" y="599"/>
                        <a:pt x="1394" y="601"/>
                      </a:cubicBezTo>
                      <a:cubicBezTo>
                        <a:pt x="1395" y="603"/>
                        <a:pt x="1395" y="605"/>
                        <a:pt x="1396" y="607"/>
                      </a:cubicBezTo>
                      <a:cubicBezTo>
                        <a:pt x="1396" y="607"/>
                        <a:pt x="1396" y="607"/>
                        <a:pt x="1396" y="608"/>
                      </a:cubicBezTo>
                      <a:cubicBezTo>
                        <a:pt x="1395" y="609"/>
                        <a:pt x="1395" y="612"/>
                        <a:pt x="1396" y="614"/>
                      </a:cubicBezTo>
                      <a:cubicBezTo>
                        <a:pt x="1396" y="617"/>
                        <a:pt x="1396" y="619"/>
                        <a:pt x="1396" y="622"/>
                      </a:cubicBezTo>
                      <a:cubicBezTo>
                        <a:pt x="1397" y="623"/>
                        <a:pt x="1398" y="629"/>
                        <a:pt x="1394" y="627"/>
                      </a:cubicBezTo>
                      <a:cubicBezTo>
                        <a:pt x="1393" y="626"/>
                        <a:pt x="1393" y="626"/>
                        <a:pt x="1392" y="626"/>
                      </a:cubicBezTo>
                      <a:cubicBezTo>
                        <a:pt x="1390" y="625"/>
                        <a:pt x="1389" y="623"/>
                        <a:pt x="1387" y="623"/>
                      </a:cubicBezTo>
                      <a:cubicBezTo>
                        <a:pt x="1387" y="623"/>
                        <a:pt x="1386" y="623"/>
                        <a:pt x="1386" y="623"/>
                      </a:cubicBezTo>
                      <a:cubicBezTo>
                        <a:pt x="1383" y="624"/>
                        <a:pt x="1381" y="622"/>
                        <a:pt x="1379" y="620"/>
                      </a:cubicBezTo>
                      <a:cubicBezTo>
                        <a:pt x="1377" y="618"/>
                        <a:pt x="1374" y="619"/>
                        <a:pt x="1371" y="619"/>
                      </a:cubicBezTo>
                      <a:cubicBezTo>
                        <a:pt x="1371" y="618"/>
                        <a:pt x="1369" y="616"/>
                        <a:pt x="1368" y="617"/>
                      </a:cubicBezTo>
                      <a:cubicBezTo>
                        <a:pt x="1366" y="617"/>
                        <a:pt x="1366" y="618"/>
                        <a:pt x="1366" y="619"/>
                      </a:cubicBezTo>
                      <a:cubicBezTo>
                        <a:pt x="1365" y="622"/>
                        <a:pt x="1362" y="620"/>
                        <a:pt x="1361" y="622"/>
                      </a:cubicBezTo>
                      <a:cubicBezTo>
                        <a:pt x="1360" y="623"/>
                        <a:pt x="1360" y="624"/>
                        <a:pt x="1361" y="625"/>
                      </a:cubicBezTo>
                      <a:cubicBezTo>
                        <a:pt x="1361" y="626"/>
                        <a:pt x="1362" y="628"/>
                        <a:pt x="1363" y="629"/>
                      </a:cubicBezTo>
                      <a:cubicBezTo>
                        <a:pt x="1364" y="631"/>
                        <a:pt x="1366" y="632"/>
                        <a:pt x="1364" y="634"/>
                      </a:cubicBezTo>
                      <a:cubicBezTo>
                        <a:pt x="1363" y="635"/>
                        <a:pt x="1364" y="636"/>
                        <a:pt x="1364" y="637"/>
                      </a:cubicBezTo>
                      <a:cubicBezTo>
                        <a:pt x="1365" y="643"/>
                        <a:pt x="1366" y="647"/>
                        <a:pt x="1366" y="652"/>
                      </a:cubicBezTo>
                      <a:cubicBezTo>
                        <a:pt x="1366" y="656"/>
                        <a:pt x="1366" y="659"/>
                        <a:pt x="1366" y="663"/>
                      </a:cubicBezTo>
                      <a:cubicBezTo>
                        <a:pt x="1365" y="666"/>
                        <a:pt x="1364" y="668"/>
                        <a:pt x="1362" y="671"/>
                      </a:cubicBezTo>
                      <a:cubicBezTo>
                        <a:pt x="1362" y="673"/>
                        <a:pt x="1362" y="676"/>
                        <a:pt x="1365" y="676"/>
                      </a:cubicBezTo>
                      <a:cubicBezTo>
                        <a:pt x="1365" y="676"/>
                        <a:pt x="1366" y="676"/>
                        <a:pt x="1366" y="676"/>
                      </a:cubicBezTo>
                      <a:cubicBezTo>
                        <a:pt x="1366" y="676"/>
                        <a:pt x="1366" y="676"/>
                        <a:pt x="1366" y="677"/>
                      </a:cubicBezTo>
                      <a:cubicBezTo>
                        <a:pt x="1365" y="679"/>
                        <a:pt x="1365" y="680"/>
                        <a:pt x="1366" y="681"/>
                      </a:cubicBezTo>
                      <a:cubicBezTo>
                        <a:pt x="1366" y="681"/>
                        <a:pt x="1367" y="682"/>
                        <a:pt x="1367" y="681"/>
                      </a:cubicBezTo>
                      <a:cubicBezTo>
                        <a:pt x="1367" y="681"/>
                        <a:pt x="1368" y="681"/>
                        <a:pt x="1368" y="681"/>
                      </a:cubicBezTo>
                      <a:cubicBezTo>
                        <a:pt x="1368" y="683"/>
                        <a:pt x="1368" y="684"/>
                        <a:pt x="1368" y="686"/>
                      </a:cubicBezTo>
                      <a:cubicBezTo>
                        <a:pt x="1369" y="690"/>
                        <a:pt x="1367" y="692"/>
                        <a:pt x="1369" y="696"/>
                      </a:cubicBezTo>
                      <a:cubicBezTo>
                        <a:pt x="1369" y="696"/>
                        <a:pt x="1369" y="697"/>
                        <a:pt x="1370" y="697"/>
                      </a:cubicBezTo>
                      <a:cubicBezTo>
                        <a:pt x="1372" y="696"/>
                        <a:pt x="1373" y="698"/>
                        <a:pt x="1375" y="698"/>
                      </a:cubicBezTo>
                      <a:cubicBezTo>
                        <a:pt x="1377" y="697"/>
                        <a:pt x="1379" y="697"/>
                        <a:pt x="1380" y="701"/>
                      </a:cubicBezTo>
                      <a:cubicBezTo>
                        <a:pt x="1381" y="704"/>
                        <a:pt x="1383" y="709"/>
                        <a:pt x="1387" y="710"/>
                      </a:cubicBezTo>
                      <a:cubicBezTo>
                        <a:pt x="1389" y="711"/>
                        <a:pt x="1388" y="709"/>
                        <a:pt x="1390" y="708"/>
                      </a:cubicBezTo>
                      <a:cubicBezTo>
                        <a:pt x="1391" y="707"/>
                        <a:pt x="1393" y="704"/>
                        <a:pt x="1394" y="704"/>
                      </a:cubicBezTo>
                      <a:cubicBezTo>
                        <a:pt x="1395" y="704"/>
                        <a:pt x="1396" y="702"/>
                        <a:pt x="1398" y="705"/>
                      </a:cubicBezTo>
                      <a:cubicBezTo>
                        <a:pt x="1398" y="705"/>
                        <a:pt x="1399" y="705"/>
                        <a:pt x="1399" y="706"/>
                      </a:cubicBezTo>
                      <a:cubicBezTo>
                        <a:pt x="1400" y="706"/>
                        <a:pt x="1400" y="706"/>
                        <a:pt x="1401" y="705"/>
                      </a:cubicBezTo>
                      <a:cubicBezTo>
                        <a:pt x="1401" y="705"/>
                        <a:pt x="1401" y="705"/>
                        <a:pt x="1401" y="704"/>
                      </a:cubicBezTo>
                      <a:cubicBezTo>
                        <a:pt x="1401" y="704"/>
                        <a:pt x="1401" y="704"/>
                        <a:pt x="1402" y="705"/>
                      </a:cubicBezTo>
                      <a:cubicBezTo>
                        <a:pt x="1402" y="705"/>
                        <a:pt x="1403" y="705"/>
                        <a:pt x="1403" y="704"/>
                      </a:cubicBezTo>
                      <a:cubicBezTo>
                        <a:pt x="1404" y="699"/>
                        <a:pt x="1408" y="697"/>
                        <a:pt x="1409" y="691"/>
                      </a:cubicBezTo>
                      <a:cubicBezTo>
                        <a:pt x="1409" y="690"/>
                        <a:pt x="1409" y="688"/>
                        <a:pt x="1410" y="686"/>
                      </a:cubicBezTo>
                      <a:cubicBezTo>
                        <a:pt x="1410" y="686"/>
                        <a:pt x="1411" y="686"/>
                        <a:pt x="1411" y="685"/>
                      </a:cubicBezTo>
                      <a:cubicBezTo>
                        <a:pt x="1411" y="683"/>
                        <a:pt x="1409" y="680"/>
                        <a:pt x="1408" y="678"/>
                      </a:cubicBezTo>
                      <a:cubicBezTo>
                        <a:pt x="1407" y="672"/>
                        <a:pt x="1409" y="667"/>
                        <a:pt x="1411" y="661"/>
                      </a:cubicBezTo>
                      <a:cubicBezTo>
                        <a:pt x="1412" y="656"/>
                        <a:pt x="1417" y="656"/>
                        <a:pt x="1417" y="651"/>
                      </a:cubicBezTo>
                      <a:cubicBezTo>
                        <a:pt x="1416" y="648"/>
                        <a:pt x="1417" y="645"/>
                        <a:pt x="1416" y="642"/>
                      </a:cubicBezTo>
                      <a:cubicBezTo>
                        <a:pt x="1416" y="639"/>
                        <a:pt x="1415" y="638"/>
                        <a:pt x="1416" y="636"/>
                      </a:cubicBezTo>
                      <a:cubicBezTo>
                        <a:pt x="1417" y="635"/>
                        <a:pt x="1417" y="634"/>
                        <a:pt x="1417" y="633"/>
                      </a:cubicBezTo>
                      <a:cubicBezTo>
                        <a:pt x="1417" y="631"/>
                        <a:pt x="1421" y="636"/>
                        <a:pt x="1421" y="637"/>
                      </a:cubicBezTo>
                      <a:cubicBezTo>
                        <a:pt x="1422" y="639"/>
                        <a:pt x="1421" y="640"/>
                        <a:pt x="1423" y="642"/>
                      </a:cubicBezTo>
                      <a:cubicBezTo>
                        <a:pt x="1426" y="643"/>
                        <a:pt x="1427" y="639"/>
                        <a:pt x="1427" y="638"/>
                      </a:cubicBezTo>
                      <a:cubicBezTo>
                        <a:pt x="1427" y="635"/>
                        <a:pt x="1429" y="634"/>
                        <a:pt x="1430" y="632"/>
                      </a:cubicBezTo>
                      <a:cubicBezTo>
                        <a:pt x="1430" y="632"/>
                        <a:pt x="1430" y="631"/>
                        <a:pt x="1430" y="631"/>
                      </a:cubicBezTo>
                      <a:cubicBezTo>
                        <a:pt x="1433" y="634"/>
                        <a:pt x="1434" y="640"/>
                        <a:pt x="1435" y="642"/>
                      </a:cubicBezTo>
                      <a:cubicBezTo>
                        <a:pt x="1437" y="645"/>
                        <a:pt x="1437" y="650"/>
                        <a:pt x="1438" y="653"/>
                      </a:cubicBezTo>
                      <a:cubicBezTo>
                        <a:pt x="1439" y="657"/>
                        <a:pt x="1440" y="662"/>
                        <a:pt x="1442" y="665"/>
                      </a:cubicBezTo>
                      <a:cubicBezTo>
                        <a:pt x="1443" y="667"/>
                        <a:pt x="1445" y="668"/>
                        <a:pt x="1445" y="669"/>
                      </a:cubicBezTo>
                      <a:cubicBezTo>
                        <a:pt x="1446" y="674"/>
                        <a:pt x="1447" y="678"/>
                        <a:pt x="1448" y="682"/>
                      </a:cubicBezTo>
                      <a:cubicBezTo>
                        <a:pt x="1449" y="686"/>
                        <a:pt x="1451" y="691"/>
                        <a:pt x="1451" y="695"/>
                      </a:cubicBezTo>
                      <a:cubicBezTo>
                        <a:pt x="1451" y="697"/>
                        <a:pt x="1453" y="700"/>
                        <a:pt x="1450" y="701"/>
                      </a:cubicBezTo>
                      <a:cubicBezTo>
                        <a:pt x="1449" y="702"/>
                        <a:pt x="1448" y="702"/>
                        <a:pt x="1447" y="701"/>
                      </a:cubicBezTo>
                      <a:cubicBezTo>
                        <a:pt x="1447" y="701"/>
                        <a:pt x="1447" y="702"/>
                        <a:pt x="1446" y="702"/>
                      </a:cubicBezTo>
                      <a:cubicBezTo>
                        <a:pt x="1446" y="703"/>
                        <a:pt x="1446" y="703"/>
                        <a:pt x="1447" y="704"/>
                      </a:cubicBezTo>
                      <a:cubicBezTo>
                        <a:pt x="1448" y="706"/>
                        <a:pt x="1448" y="707"/>
                        <a:pt x="1449" y="710"/>
                      </a:cubicBezTo>
                      <a:cubicBezTo>
                        <a:pt x="1449" y="713"/>
                        <a:pt x="1450" y="716"/>
                        <a:pt x="1453" y="718"/>
                      </a:cubicBezTo>
                      <a:cubicBezTo>
                        <a:pt x="1453" y="718"/>
                        <a:pt x="1454" y="718"/>
                        <a:pt x="1454" y="718"/>
                      </a:cubicBezTo>
                      <a:cubicBezTo>
                        <a:pt x="1454" y="717"/>
                        <a:pt x="1454" y="716"/>
                        <a:pt x="1454" y="714"/>
                      </a:cubicBezTo>
                      <a:cubicBezTo>
                        <a:pt x="1454" y="711"/>
                        <a:pt x="1453" y="709"/>
                        <a:pt x="1453" y="706"/>
                      </a:cubicBezTo>
                      <a:cubicBezTo>
                        <a:pt x="1454" y="704"/>
                        <a:pt x="1454" y="702"/>
                        <a:pt x="1454" y="699"/>
                      </a:cubicBezTo>
                      <a:cubicBezTo>
                        <a:pt x="1454" y="695"/>
                        <a:pt x="1454" y="691"/>
                        <a:pt x="1453" y="687"/>
                      </a:cubicBezTo>
                      <a:cubicBezTo>
                        <a:pt x="1453" y="684"/>
                        <a:pt x="1453" y="680"/>
                        <a:pt x="1451" y="676"/>
                      </a:cubicBezTo>
                      <a:cubicBezTo>
                        <a:pt x="1450" y="672"/>
                        <a:pt x="1450" y="667"/>
                        <a:pt x="1449" y="663"/>
                      </a:cubicBezTo>
                      <a:cubicBezTo>
                        <a:pt x="1448" y="661"/>
                        <a:pt x="1447" y="659"/>
                        <a:pt x="1447" y="657"/>
                      </a:cubicBezTo>
                      <a:cubicBezTo>
                        <a:pt x="1447" y="655"/>
                        <a:pt x="1446" y="653"/>
                        <a:pt x="1445" y="651"/>
                      </a:cubicBezTo>
                      <a:cubicBezTo>
                        <a:pt x="1445" y="650"/>
                        <a:pt x="1443" y="649"/>
                        <a:pt x="1442" y="647"/>
                      </a:cubicBezTo>
                      <a:cubicBezTo>
                        <a:pt x="1442" y="645"/>
                        <a:pt x="1442" y="642"/>
                        <a:pt x="1441" y="640"/>
                      </a:cubicBezTo>
                      <a:cubicBezTo>
                        <a:pt x="1441" y="638"/>
                        <a:pt x="1439" y="636"/>
                        <a:pt x="1438" y="635"/>
                      </a:cubicBezTo>
                      <a:cubicBezTo>
                        <a:pt x="1437" y="631"/>
                        <a:pt x="1437" y="629"/>
                        <a:pt x="1437" y="625"/>
                      </a:cubicBezTo>
                      <a:cubicBezTo>
                        <a:pt x="1437" y="624"/>
                        <a:pt x="1437" y="623"/>
                        <a:pt x="1437" y="622"/>
                      </a:cubicBezTo>
                      <a:cubicBezTo>
                        <a:pt x="1438" y="624"/>
                        <a:pt x="1438" y="624"/>
                        <a:pt x="1438" y="626"/>
                      </a:cubicBezTo>
                      <a:close/>
                      <a:moveTo>
                        <a:pt x="1453" y="682"/>
                      </a:moveTo>
                      <a:cubicBezTo>
                        <a:pt x="1453" y="683"/>
                        <a:pt x="1453" y="684"/>
                        <a:pt x="1454" y="686"/>
                      </a:cubicBezTo>
                      <a:cubicBezTo>
                        <a:pt x="1454" y="684"/>
                        <a:pt x="1453" y="683"/>
                        <a:pt x="1453" y="682"/>
                      </a:cubicBezTo>
                      <a:close/>
                      <a:moveTo>
                        <a:pt x="903" y="482"/>
                      </a:moveTo>
                      <a:cubicBezTo>
                        <a:pt x="905" y="483"/>
                        <a:pt x="908" y="485"/>
                        <a:pt x="910" y="484"/>
                      </a:cubicBezTo>
                      <a:cubicBezTo>
                        <a:pt x="912" y="484"/>
                        <a:pt x="913" y="482"/>
                        <a:pt x="911" y="480"/>
                      </a:cubicBezTo>
                      <a:cubicBezTo>
                        <a:pt x="909" y="478"/>
                        <a:pt x="906" y="476"/>
                        <a:pt x="904" y="474"/>
                      </a:cubicBezTo>
                      <a:cubicBezTo>
                        <a:pt x="903" y="472"/>
                        <a:pt x="902" y="471"/>
                        <a:pt x="900" y="470"/>
                      </a:cubicBezTo>
                      <a:cubicBezTo>
                        <a:pt x="897" y="468"/>
                        <a:pt x="894" y="468"/>
                        <a:pt x="892" y="467"/>
                      </a:cubicBezTo>
                      <a:cubicBezTo>
                        <a:pt x="889" y="467"/>
                        <a:pt x="885" y="466"/>
                        <a:pt x="882" y="466"/>
                      </a:cubicBezTo>
                      <a:cubicBezTo>
                        <a:pt x="882" y="466"/>
                        <a:pt x="881" y="466"/>
                        <a:pt x="881" y="467"/>
                      </a:cubicBezTo>
                      <a:cubicBezTo>
                        <a:pt x="881" y="470"/>
                        <a:pt x="884" y="471"/>
                        <a:pt x="886" y="472"/>
                      </a:cubicBezTo>
                      <a:cubicBezTo>
                        <a:pt x="889" y="474"/>
                        <a:pt x="890" y="474"/>
                        <a:pt x="891" y="476"/>
                      </a:cubicBezTo>
                      <a:cubicBezTo>
                        <a:pt x="892" y="478"/>
                        <a:pt x="892" y="477"/>
                        <a:pt x="893" y="478"/>
                      </a:cubicBezTo>
                      <a:cubicBezTo>
                        <a:pt x="895" y="480"/>
                        <a:pt x="899" y="480"/>
                        <a:pt x="902" y="482"/>
                      </a:cubicBezTo>
                      <a:cubicBezTo>
                        <a:pt x="902" y="482"/>
                        <a:pt x="903" y="482"/>
                        <a:pt x="903" y="482"/>
                      </a:cubicBezTo>
                      <a:close/>
                      <a:moveTo>
                        <a:pt x="1437" y="690"/>
                      </a:moveTo>
                      <a:cubicBezTo>
                        <a:pt x="1437" y="690"/>
                        <a:pt x="1438" y="690"/>
                        <a:pt x="1438" y="690"/>
                      </a:cubicBezTo>
                      <a:cubicBezTo>
                        <a:pt x="1439" y="688"/>
                        <a:pt x="1438" y="687"/>
                        <a:pt x="1439" y="685"/>
                      </a:cubicBezTo>
                      <a:cubicBezTo>
                        <a:pt x="1441" y="684"/>
                        <a:pt x="1439" y="679"/>
                        <a:pt x="1439" y="677"/>
                      </a:cubicBezTo>
                      <a:cubicBezTo>
                        <a:pt x="1440" y="673"/>
                        <a:pt x="1440" y="665"/>
                        <a:pt x="1436" y="662"/>
                      </a:cubicBezTo>
                      <a:cubicBezTo>
                        <a:pt x="1436" y="662"/>
                        <a:pt x="1436" y="662"/>
                        <a:pt x="1436" y="662"/>
                      </a:cubicBezTo>
                      <a:cubicBezTo>
                        <a:pt x="1435" y="662"/>
                        <a:pt x="1435" y="662"/>
                        <a:pt x="1435" y="662"/>
                      </a:cubicBezTo>
                      <a:cubicBezTo>
                        <a:pt x="1435" y="662"/>
                        <a:pt x="1435" y="663"/>
                        <a:pt x="1435" y="663"/>
                      </a:cubicBezTo>
                      <a:cubicBezTo>
                        <a:pt x="1435" y="663"/>
                        <a:pt x="1435" y="663"/>
                        <a:pt x="1435" y="663"/>
                      </a:cubicBezTo>
                      <a:cubicBezTo>
                        <a:pt x="1434" y="665"/>
                        <a:pt x="1433" y="666"/>
                        <a:pt x="1433" y="669"/>
                      </a:cubicBezTo>
                      <a:cubicBezTo>
                        <a:pt x="1434" y="671"/>
                        <a:pt x="1434" y="675"/>
                        <a:pt x="1435" y="677"/>
                      </a:cubicBezTo>
                      <a:cubicBezTo>
                        <a:pt x="1436" y="681"/>
                        <a:pt x="1434" y="688"/>
                        <a:pt x="1437" y="690"/>
                      </a:cubicBezTo>
                      <a:close/>
                      <a:moveTo>
                        <a:pt x="1343" y="506"/>
                      </a:moveTo>
                      <a:cubicBezTo>
                        <a:pt x="1342" y="507"/>
                        <a:pt x="1340" y="508"/>
                        <a:pt x="1339" y="509"/>
                      </a:cubicBezTo>
                      <a:cubicBezTo>
                        <a:pt x="1339" y="509"/>
                        <a:pt x="1339" y="510"/>
                        <a:pt x="1339" y="511"/>
                      </a:cubicBezTo>
                      <a:cubicBezTo>
                        <a:pt x="1341" y="512"/>
                        <a:pt x="1341" y="512"/>
                        <a:pt x="1342" y="514"/>
                      </a:cubicBezTo>
                      <a:cubicBezTo>
                        <a:pt x="1343" y="516"/>
                        <a:pt x="1345" y="522"/>
                        <a:pt x="1348" y="521"/>
                      </a:cubicBezTo>
                      <a:cubicBezTo>
                        <a:pt x="1350" y="521"/>
                        <a:pt x="1351" y="519"/>
                        <a:pt x="1353" y="518"/>
                      </a:cubicBezTo>
                      <a:cubicBezTo>
                        <a:pt x="1355" y="516"/>
                        <a:pt x="1357" y="518"/>
                        <a:pt x="1359" y="518"/>
                      </a:cubicBezTo>
                      <a:cubicBezTo>
                        <a:pt x="1359" y="518"/>
                        <a:pt x="1359" y="518"/>
                        <a:pt x="1359" y="517"/>
                      </a:cubicBezTo>
                      <a:cubicBezTo>
                        <a:pt x="1360" y="515"/>
                        <a:pt x="1360" y="509"/>
                        <a:pt x="1359" y="507"/>
                      </a:cubicBezTo>
                      <a:cubicBezTo>
                        <a:pt x="1358" y="504"/>
                        <a:pt x="1358" y="502"/>
                        <a:pt x="1357" y="499"/>
                      </a:cubicBezTo>
                      <a:cubicBezTo>
                        <a:pt x="1357" y="497"/>
                        <a:pt x="1356" y="496"/>
                        <a:pt x="1356" y="494"/>
                      </a:cubicBezTo>
                      <a:cubicBezTo>
                        <a:pt x="1356" y="494"/>
                        <a:pt x="1357" y="493"/>
                        <a:pt x="1357" y="492"/>
                      </a:cubicBezTo>
                      <a:cubicBezTo>
                        <a:pt x="1357" y="491"/>
                        <a:pt x="1356" y="487"/>
                        <a:pt x="1355" y="487"/>
                      </a:cubicBezTo>
                      <a:cubicBezTo>
                        <a:pt x="1355" y="487"/>
                        <a:pt x="1355" y="486"/>
                        <a:pt x="1355" y="486"/>
                      </a:cubicBezTo>
                      <a:cubicBezTo>
                        <a:pt x="1355" y="485"/>
                        <a:pt x="1354" y="485"/>
                        <a:pt x="1353" y="484"/>
                      </a:cubicBezTo>
                      <a:cubicBezTo>
                        <a:pt x="1353" y="483"/>
                        <a:pt x="1353" y="483"/>
                        <a:pt x="1352" y="483"/>
                      </a:cubicBezTo>
                      <a:cubicBezTo>
                        <a:pt x="1352" y="482"/>
                        <a:pt x="1352" y="482"/>
                        <a:pt x="1352" y="481"/>
                      </a:cubicBezTo>
                      <a:cubicBezTo>
                        <a:pt x="1351" y="480"/>
                        <a:pt x="1351" y="480"/>
                        <a:pt x="1351" y="480"/>
                      </a:cubicBezTo>
                      <a:cubicBezTo>
                        <a:pt x="1350" y="479"/>
                        <a:pt x="1350" y="480"/>
                        <a:pt x="1349" y="480"/>
                      </a:cubicBezTo>
                      <a:cubicBezTo>
                        <a:pt x="1349" y="480"/>
                        <a:pt x="1348" y="478"/>
                        <a:pt x="1348" y="478"/>
                      </a:cubicBezTo>
                      <a:cubicBezTo>
                        <a:pt x="1348" y="477"/>
                        <a:pt x="1346" y="476"/>
                        <a:pt x="1345" y="476"/>
                      </a:cubicBezTo>
                      <a:cubicBezTo>
                        <a:pt x="1344" y="476"/>
                        <a:pt x="1344" y="478"/>
                        <a:pt x="1343" y="478"/>
                      </a:cubicBezTo>
                      <a:cubicBezTo>
                        <a:pt x="1342" y="479"/>
                        <a:pt x="1341" y="479"/>
                        <a:pt x="1341" y="480"/>
                      </a:cubicBezTo>
                      <a:cubicBezTo>
                        <a:pt x="1341" y="483"/>
                        <a:pt x="1344" y="482"/>
                        <a:pt x="1344" y="485"/>
                      </a:cubicBezTo>
                      <a:cubicBezTo>
                        <a:pt x="1343" y="486"/>
                        <a:pt x="1341" y="485"/>
                        <a:pt x="1340" y="484"/>
                      </a:cubicBezTo>
                      <a:cubicBezTo>
                        <a:pt x="1339" y="483"/>
                        <a:pt x="1338" y="483"/>
                        <a:pt x="1336" y="483"/>
                      </a:cubicBezTo>
                      <a:cubicBezTo>
                        <a:pt x="1336" y="483"/>
                        <a:pt x="1336" y="484"/>
                        <a:pt x="1336" y="484"/>
                      </a:cubicBezTo>
                      <a:cubicBezTo>
                        <a:pt x="1336" y="485"/>
                        <a:pt x="1336" y="488"/>
                        <a:pt x="1337" y="488"/>
                      </a:cubicBezTo>
                      <a:cubicBezTo>
                        <a:pt x="1340" y="490"/>
                        <a:pt x="1337" y="492"/>
                        <a:pt x="1338" y="495"/>
                      </a:cubicBezTo>
                      <a:cubicBezTo>
                        <a:pt x="1339" y="496"/>
                        <a:pt x="1341" y="498"/>
                        <a:pt x="1342" y="499"/>
                      </a:cubicBezTo>
                      <a:cubicBezTo>
                        <a:pt x="1344" y="500"/>
                        <a:pt x="1342" y="502"/>
                        <a:pt x="1342" y="504"/>
                      </a:cubicBezTo>
                      <a:cubicBezTo>
                        <a:pt x="1341" y="504"/>
                        <a:pt x="1342" y="504"/>
                        <a:pt x="1342" y="505"/>
                      </a:cubicBezTo>
                      <a:cubicBezTo>
                        <a:pt x="1343" y="506"/>
                        <a:pt x="1349" y="506"/>
                        <a:pt x="1343" y="506"/>
                      </a:cubicBezTo>
                      <a:close/>
                      <a:moveTo>
                        <a:pt x="711" y="65"/>
                      </a:moveTo>
                      <a:cubicBezTo>
                        <a:pt x="710" y="65"/>
                        <a:pt x="709" y="65"/>
                        <a:pt x="709" y="66"/>
                      </a:cubicBezTo>
                      <a:cubicBezTo>
                        <a:pt x="708" y="66"/>
                        <a:pt x="708" y="68"/>
                        <a:pt x="709" y="69"/>
                      </a:cubicBezTo>
                      <a:cubicBezTo>
                        <a:pt x="711" y="69"/>
                        <a:pt x="712" y="68"/>
                        <a:pt x="712" y="67"/>
                      </a:cubicBezTo>
                      <a:cubicBezTo>
                        <a:pt x="712" y="67"/>
                        <a:pt x="712" y="67"/>
                        <a:pt x="712" y="67"/>
                      </a:cubicBezTo>
                      <a:cubicBezTo>
                        <a:pt x="713" y="67"/>
                        <a:pt x="714" y="65"/>
                        <a:pt x="713" y="65"/>
                      </a:cubicBezTo>
                      <a:cubicBezTo>
                        <a:pt x="712" y="64"/>
                        <a:pt x="711" y="64"/>
                        <a:pt x="711" y="65"/>
                      </a:cubicBezTo>
                      <a:close/>
                      <a:moveTo>
                        <a:pt x="682" y="89"/>
                      </a:moveTo>
                      <a:cubicBezTo>
                        <a:pt x="682" y="89"/>
                        <a:pt x="682" y="89"/>
                        <a:pt x="683" y="88"/>
                      </a:cubicBezTo>
                      <a:cubicBezTo>
                        <a:pt x="684" y="85"/>
                        <a:pt x="687" y="84"/>
                        <a:pt x="690" y="84"/>
                      </a:cubicBezTo>
                      <a:cubicBezTo>
                        <a:pt x="692" y="85"/>
                        <a:pt x="696" y="84"/>
                        <a:pt x="697" y="83"/>
                      </a:cubicBezTo>
                      <a:cubicBezTo>
                        <a:pt x="698" y="83"/>
                        <a:pt x="701" y="83"/>
                        <a:pt x="702" y="82"/>
                      </a:cubicBezTo>
                      <a:cubicBezTo>
                        <a:pt x="704" y="80"/>
                        <a:pt x="701" y="79"/>
                        <a:pt x="705" y="77"/>
                      </a:cubicBezTo>
                      <a:cubicBezTo>
                        <a:pt x="706" y="77"/>
                        <a:pt x="709" y="74"/>
                        <a:pt x="710" y="73"/>
                      </a:cubicBezTo>
                      <a:cubicBezTo>
                        <a:pt x="711" y="71"/>
                        <a:pt x="710" y="71"/>
                        <a:pt x="708" y="71"/>
                      </a:cubicBezTo>
                      <a:cubicBezTo>
                        <a:pt x="707" y="71"/>
                        <a:pt x="708" y="68"/>
                        <a:pt x="707" y="67"/>
                      </a:cubicBezTo>
                      <a:cubicBezTo>
                        <a:pt x="707" y="67"/>
                        <a:pt x="706" y="66"/>
                        <a:pt x="705" y="66"/>
                      </a:cubicBezTo>
                      <a:cubicBezTo>
                        <a:pt x="705" y="65"/>
                        <a:pt x="705" y="65"/>
                        <a:pt x="704" y="65"/>
                      </a:cubicBezTo>
                      <a:cubicBezTo>
                        <a:pt x="704" y="64"/>
                        <a:pt x="701" y="63"/>
                        <a:pt x="703" y="63"/>
                      </a:cubicBezTo>
                      <a:cubicBezTo>
                        <a:pt x="705" y="63"/>
                        <a:pt x="707" y="63"/>
                        <a:pt x="709" y="63"/>
                      </a:cubicBezTo>
                      <a:cubicBezTo>
                        <a:pt x="710" y="63"/>
                        <a:pt x="711" y="62"/>
                        <a:pt x="711" y="61"/>
                      </a:cubicBezTo>
                      <a:cubicBezTo>
                        <a:pt x="712" y="58"/>
                        <a:pt x="717" y="59"/>
                        <a:pt x="718" y="57"/>
                      </a:cubicBezTo>
                      <a:cubicBezTo>
                        <a:pt x="719" y="56"/>
                        <a:pt x="719" y="56"/>
                        <a:pt x="718" y="56"/>
                      </a:cubicBezTo>
                      <a:cubicBezTo>
                        <a:pt x="716" y="54"/>
                        <a:pt x="712" y="55"/>
                        <a:pt x="710" y="56"/>
                      </a:cubicBezTo>
                      <a:cubicBezTo>
                        <a:pt x="703" y="58"/>
                        <a:pt x="699" y="50"/>
                        <a:pt x="693" y="51"/>
                      </a:cubicBezTo>
                      <a:cubicBezTo>
                        <a:pt x="690" y="51"/>
                        <a:pt x="685" y="51"/>
                        <a:pt x="684" y="54"/>
                      </a:cubicBezTo>
                      <a:cubicBezTo>
                        <a:pt x="684" y="55"/>
                        <a:pt x="685" y="56"/>
                        <a:pt x="682" y="56"/>
                      </a:cubicBezTo>
                      <a:cubicBezTo>
                        <a:pt x="682" y="56"/>
                        <a:pt x="680" y="56"/>
                        <a:pt x="680" y="57"/>
                      </a:cubicBezTo>
                      <a:cubicBezTo>
                        <a:pt x="679" y="59"/>
                        <a:pt x="682" y="60"/>
                        <a:pt x="684" y="60"/>
                      </a:cubicBezTo>
                      <a:cubicBezTo>
                        <a:pt x="687" y="61"/>
                        <a:pt x="685" y="61"/>
                        <a:pt x="683" y="62"/>
                      </a:cubicBezTo>
                      <a:cubicBezTo>
                        <a:pt x="682" y="62"/>
                        <a:pt x="681" y="63"/>
                        <a:pt x="681" y="64"/>
                      </a:cubicBezTo>
                      <a:cubicBezTo>
                        <a:pt x="679" y="70"/>
                        <a:pt x="675" y="62"/>
                        <a:pt x="674" y="61"/>
                      </a:cubicBezTo>
                      <a:cubicBezTo>
                        <a:pt x="673" y="60"/>
                        <a:pt x="671" y="60"/>
                        <a:pt x="670" y="60"/>
                      </a:cubicBezTo>
                      <a:cubicBezTo>
                        <a:pt x="668" y="60"/>
                        <a:pt x="662" y="62"/>
                        <a:pt x="662" y="65"/>
                      </a:cubicBezTo>
                      <a:cubicBezTo>
                        <a:pt x="662" y="66"/>
                        <a:pt x="663" y="68"/>
                        <a:pt x="663" y="68"/>
                      </a:cubicBezTo>
                      <a:cubicBezTo>
                        <a:pt x="663" y="69"/>
                        <a:pt x="661" y="70"/>
                        <a:pt x="662" y="71"/>
                      </a:cubicBezTo>
                      <a:cubicBezTo>
                        <a:pt x="662" y="72"/>
                        <a:pt x="663" y="73"/>
                        <a:pt x="664" y="73"/>
                      </a:cubicBezTo>
                      <a:cubicBezTo>
                        <a:pt x="669" y="74"/>
                        <a:pt x="672" y="81"/>
                        <a:pt x="672" y="85"/>
                      </a:cubicBezTo>
                      <a:cubicBezTo>
                        <a:pt x="672" y="87"/>
                        <a:pt x="676" y="91"/>
                        <a:pt x="678" y="91"/>
                      </a:cubicBezTo>
                      <a:cubicBezTo>
                        <a:pt x="679" y="91"/>
                        <a:pt x="681" y="90"/>
                        <a:pt x="682" y="89"/>
                      </a:cubicBezTo>
                      <a:close/>
                      <a:moveTo>
                        <a:pt x="687" y="30"/>
                      </a:moveTo>
                      <a:cubicBezTo>
                        <a:pt x="685" y="30"/>
                        <a:pt x="685" y="31"/>
                        <a:pt x="684" y="31"/>
                      </a:cubicBezTo>
                      <a:cubicBezTo>
                        <a:pt x="683" y="32"/>
                        <a:pt x="682" y="32"/>
                        <a:pt x="681" y="33"/>
                      </a:cubicBezTo>
                      <a:cubicBezTo>
                        <a:pt x="681" y="33"/>
                        <a:pt x="680" y="33"/>
                        <a:pt x="680" y="33"/>
                      </a:cubicBezTo>
                      <a:cubicBezTo>
                        <a:pt x="680" y="33"/>
                        <a:pt x="680" y="34"/>
                        <a:pt x="680" y="34"/>
                      </a:cubicBezTo>
                      <a:cubicBezTo>
                        <a:pt x="680" y="35"/>
                        <a:pt x="681" y="35"/>
                        <a:pt x="682" y="35"/>
                      </a:cubicBezTo>
                      <a:cubicBezTo>
                        <a:pt x="683" y="35"/>
                        <a:pt x="684" y="35"/>
                        <a:pt x="685" y="36"/>
                      </a:cubicBezTo>
                      <a:cubicBezTo>
                        <a:pt x="686" y="36"/>
                        <a:pt x="687" y="36"/>
                        <a:pt x="688" y="35"/>
                      </a:cubicBezTo>
                      <a:cubicBezTo>
                        <a:pt x="688" y="35"/>
                        <a:pt x="688" y="35"/>
                        <a:pt x="688" y="34"/>
                      </a:cubicBezTo>
                      <a:cubicBezTo>
                        <a:pt x="688" y="34"/>
                        <a:pt x="689" y="33"/>
                        <a:pt x="688" y="32"/>
                      </a:cubicBezTo>
                      <a:cubicBezTo>
                        <a:pt x="687" y="31"/>
                        <a:pt x="688" y="30"/>
                        <a:pt x="687" y="30"/>
                      </a:cubicBezTo>
                      <a:close/>
                      <a:moveTo>
                        <a:pt x="905" y="33"/>
                      </a:moveTo>
                      <a:cubicBezTo>
                        <a:pt x="902" y="33"/>
                        <a:pt x="899" y="32"/>
                        <a:pt x="897" y="32"/>
                      </a:cubicBezTo>
                      <a:cubicBezTo>
                        <a:pt x="893" y="31"/>
                        <a:pt x="889" y="30"/>
                        <a:pt x="886" y="29"/>
                      </a:cubicBezTo>
                      <a:cubicBezTo>
                        <a:pt x="884" y="27"/>
                        <a:pt x="881" y="26"/>
                        <a:pt x="878" y="27"/>
                      </a:cubicBezTo>
                      <a:cubicBezTo>
                        <a:pt x="878" y="27"/>
                        <a:pt x="878" y="27"/>
                        <a:pt x="878" y="27"/>
                      </a:cubicBezTo>
                      <a:cubicBezTo>
                        <a:pt x="878" y="29"/>
                        <a:pt x="873" y="26"/>
                        <a:pt x="872" y="26"/>
                      </a:cubicBezTo>
                      <a:cubicBezTo>
                        <a:pt x="869" y="24"/>
                        <a:pt x="866" y="24"/>
                        <a:pt x="864" y="23"/>
                      </a:cubicBezTo>
                      <a:cubicBezTo>
                        <a:pt x="863" y="23"/>
                        <a:pt x="862" y="23"/>
                        <a:pt x="861" y="23"/>
                      </a:cubicBezTo>
                      <a:cubicBezTo>
                        <a:pt x="858" y="22"/>
                        <a:pt x="856" y="20"/>
                        <a:pt x="853" y="21"/>
                      </a:cubicBezTo>
                      <a:cubicBezTo>
                        <a:pt x="853" y="21"/>
                        <a:pt x="853" y="22"/>
                        <a:pt x="853" y="22"/>
                      </a:cubicBezTo>
                      <a:cubicBezTo>
                        <a:pt x="854" y="23"/>
                        <a:pt x="854" y="23"/>
                        <a:pt x="855" y="24"/>
                      </a:cubicBezTo>
                      <a:cubicBezTo>
                        <a:pt x="855" y="24"/>
                        <a:pt x="856" y="27"/>
                        <a:pt x="856" y="27"/>
                      </a:cubicBezTo>
                      <a:cubicBezTo>
                        <a:pt x="857" y="28"/>
                        <a:pt x="856" y="27"/>
                        <a:pt x="855" y="28"/>
                      </a:cubicBezTo>
                      <a:cubicBezTo>
                        <a:pt x="854" y="28"/>
                        <a:pt x="854" y="29"/>
                        <a:pt x="854" y="29"/>
                      </a:cubicBezTo>
                      <a:cubicBezTo>
                        <a:pt x="855" y="30"/>
                        <a:pt x="854" y="29"/>
                        <a:pt x="854" y="29"/>
                      </a:cubicBezTo>
                      <a:cubicBezTo>
                        <a:pt x="852" y="29"/>
                        <a:pt x="849" y="27"/>
                        <a:pt x="847" y="27"/>
                      </a:cubicBezTo>
                      <a:cubicBezTo>
                        <a:pt x="843" y="27"/>
                        <a:pt x="840" y="28"/>
                        <a:pt x="836" y="28"/>
                      </a:cubicBezTo>
                      <a:cubicBezTo>
                        <a:pt x="836" y="28"/>
                        <a:pt x="826" y="27"/>
                        <a:pt x="829" y="30"/>
                      </a:cubicBezTo>
                      <a:cubicBezTo>
                        <a:pt x="831" y="32"/>
                        <a:pt x="834" y="32"/>
                        <a:pt x="835" y="32"/>
                      </a:cubicBezTo>
                      <a:cubicBezTo>
                        <a:pt x="839" y="33"/>
                        <a:pt x="840" y="34"/>
                        <a:pt x="843" y="33"/>
                      </a:cubicBezTo>
                      <a:cubicBezTo>
                        <a:pt x="845" y="33"/>
                        <a:pt x="846" y="32"/>
                        <a:pt x="848" y="31"/>
                      </a:cubicBezTo>
                      <a:cubicBezTo>
                        <a:pt x="848" y="31"/>
                        <a:pt x="848" y="32"/>
                        <a:pt x="847" y="32"/>
                      </a:cubicBezTo>
                      <a:cubicBezTo>
                        <a:pt x="846" y="33"/>
                        <a:pt x="845" y="34"/>
                        <a:pt x="843" y="34"/>
                      </a:cubicBezTo>
                      <a:cubicBezTo>
                        <a:pt x="842" y="34"/>
                        <a:pt x="840" y="34"/>
                        <a:pt x="839" y="35"/>
                      </a:cubicBezTo>
                      <a:cubicBezTo>
                        <a:pt x="839" y="35"/>
                        <a:pt x="839" y="36"/>
                        <a:pt x="839" y="36"/>
                      </a:cubicBezTo>
                      <a:cubicBezTo>
                        <a:pt x="842" y="38"/>
                        <a:pt x="845" y="39"/>
                        <a:pt x="848" y="40"/>
                      </a:cubicBezTo>
                      <a:cubicBezTo>
                        <a:pt x="844" y="39"/>
                        <a:pt x="841" y="38"/>
                        <a:pt x="838" y="37"/>
                      </a:cubicBezTo>
                      <a:cubicBezTo>
                        <a:pt x="837" y="36"/>
                        <a:pt x="836" y="34"/>
                        <a:pt x="834" y="34"/>
                      </a:cubicBezTo>
                      <a:cubicBezTo>
                        <a:pt x="833" y="33"/>
                        <a:pt x="831" y="33"/>
                        <a:pt x="829" y="32"/>
                      </a:cubicBezTo>
                      <a:cubicBezTo>
                        <a:pt x="827" y="31"/>
                        <a:pt x="824" y="30"/>
                        <a:pt x="822" y="31"/>
                      </a:cubicBezTo>
                      <a:cubicBezTo>
                        <a:pt x="822" y="31"/>
                        <a:pt x="822" y="31"/>
                        <a:pt x="822" y="32"/>
                      </a:cubicBezTo>
                      <a:cubicBezTo>
                        <a:pt x="822" y="34"/>
                        <a:pt x="822" y="34"/>
                        <a:pt x="824" y="35"/>
                      </a:cubicBezTo>
                      <a:cubicBezTo>
                        <a:pt x="824" y="35"/>
                        <a:pt x="825" y="36"/>
                        <a:pt x="825" y="36"/>
                      </a:cubicBezTo>
                      <a:cubicBezTo>
                        <a:pt x="826" y="37"/>
                        <a:pt x="831" y="38"/>
                        <a:pt x="827" y="38"/>
                      </a:cubicBezTo>
                      <a:cubicBezTo>
                        <a:pt x="822" y="36"/>
                        <a:pt x="816" y="35"/>
                        <a:pt x="811" y="35"/>
                      </a:cubicBezTo>
                      <a:cubicBezTo>
                        <a:pt x="808" y="35"/>
                        <a:pt x="802" y="36"/>
                        <a:pt x="801" y="40"/>
                      </a:cubicBezTo>
                      <a:cubicBezTo>
                        <a:pt x="800" y="41"/>
                        <a:pt x="801" y="41"/>
                        <a:pt x="802" y="42"/>
                      </a:cubicBezTo>
                      <a:cubicBezTo>
                        <a:pt x="802" y="42"/>
                        <a:pt x="803" y="42"/>
                        <a:pt x="803" y="42"/>
                      </a:cubicBezTo>
                      <a:cubicBezTo>
                        <a:pt x="806" y="41"/>
                        <a:pt x="805" y="43"/>
                        <a:pt x="807" y="44"/>
                      </a:cubicBezTo>
                      <a:cubicBezTo>
                        <a:pt x="808" y="44"/>
                        <a:pt x="809" y="43"/>
                        <a:pt x="811" y="44"/>
                      </a:cubicBezTo>
                      <a:cubicBezTo>
                        <a:pt x="812" y="46"/>
                        <a:pt x="814" y="45"/>
                        <a:pt x="816" y="46"/>
                      </a:cubicBezTo>
                      <a:cubicBezTo>
                        <a:pt x="817" y="48"/>
                        <a:pt x="821" y="47"/>
                        <a:pt x="823" y="48"/>
                      </a:cubicBezTo>
                      <a:cubicBezTo>
                        <a:pt x="824" y="50"/>
                        <a:pt x="827" y="50"/>
                        <a:pt x="828" y="50"/>
                      </a:cubicBezTo>
                      <a:cubicBezTo>
                        <a:pt x="831" y="50"/>
                        <a:pt x="830" y="48"/>
                        <a:pt x="829" y="47"/>
                      </a:cubicBezTo>
                      <a:cubicBezTo>
                        <a:pt x="827" y="46"/>
                        <a:pt x="831" y="48"/>
                        <a:pt x="832" y="48"/>
                      </a:cubicBezTo>
                      <a:cubicBezTo>
                        <a:pt x="833" y="48"/>
                        <a:pt x="834" y="48"/>
                        <a:pt x="835" y="47"/>
                      </a:cubicBezTo>
                      <a:cubicBezTo>
                        <a:pt x="835" y="49"/>
                        <a:pt x="837" y="50"/>
                        <a:pt x="838" y="50"/>
                      </a:cubicBezTo>
                      <a:cubicBezTo>
                        <a:pt x="841" y="50"/>
                        <a:pt x="844" y="54"/>
                        <a:pt x="847" y="52"/>
                      </a:cubicBezTo>
                      <a:cubicBezTo>
                        <a:pt x="849" y="49"/>
                        <a:pt x="856" y="57"/>
                        <a:pt x="858" y="58"/>
                      </a:cubicBezTo>
                      <a:cubicBezTo>
                        <a:pt x="861" y="59"/>
                        <a:pt x="864" y="58"/>
                        <a:pt x="867" y="59"/>
                      </a:cubicBezTo>
                      <a:cubicBezTo>
                        <a:pt x="869" y="59"/>
                        <a:pt x="870" y="57"/>
                        <a:pt x="872" y="59"/>
                      </a:cubicBezTo>
                      <a:cubicBezTo>
                        <a:pt x="873" y="59"/>
                        <a:pt x="873" y="59"/>
                        <a:pt x="874" y="59"/>
                      </a:cubicBezTo>
                      <a:cubicBezTo>
                        <a:pt x="876" y="58"/>
                        <a:pt x="879" y="59"/>
                        <a:pt x="880" y="58"/>
                      </a:cubicBezTo>
                      <a:cubicBezTo>
                        <a:pt x="882" y="56"/>
                        <a:pt x="879" y="54"/>
                        <a:pt x="877" y="54"/>
                      </a:cubicBezTo>
                      <a:cubicBezTo>
                        <a:pt x="876" y="53"/>
                        <a:pt x="872" y="54"/>
                        <a:pt x="873" y="52"/>
                      </a:cubicBezTo>
                      <a:cubicBezTo>
                        <a:pt x="873" y="52"/>
                        <a:pt x="873" y="51"/>
                        <a:pt x="873" y="51"/>
                      </a:cubicBezTo>
                      <a:cubicBezTo>
                        <a:pt x="873" y="50"/>
                        <a:pt x="873" y="50"/>
                        <a:pt x="873" y="50"/>
                      </a:cubicBezTo>
                      <a:cubicBezTo>
                        <a:pt x="873" y="50"/>
                        <a:pt x="873" y="50"/>
                        <a:pt x="873" y="50"/>
                      </a:cubicBezTo>
                      <a:cubicBezTo>
                        <a:pt x="877" y="50"/>
                        <a:pt x="883" y="51"/>
                        <a:pt x="886" y="48"/>
                      </a:cubicBezTo>
                      <a:cubicBezTo>
                        <a:pt x="886" y="48"/>
                        <a:pt x="886" y="48"/>
                        <a:pt x="886" y="48"/>
                      </a:cubicBezTo>
                      <a:cubicBezTo>
                        <a:pt x="885" y="45"/>
                        <a:pt x="897" y="51"/>
                        <a:pt x="899" y="50"/>
                      </a:cubicBezTo>
                      <a:cubicBezTo>
                        <a:pt x="901" y="50"/>
                        <a:pt x="901" y="51"/>
                        <a:pt x="903" y="50"/>
                      </a:cubicBezTo>
                      <a:cubicBezTo>
                        <a:pt x="904" y="50"/>
                        <a:pt x="906" y="49"/>
                        <a:pt x="907" y="49"/>
                      </a:cubicBezTo>
                      <a:cubicBezTo>
                        <a:pt x="909" y="49"/>
                        <a:pt x="912" y="49"/>
                        <a:pt x="912" y="47"/>
                      </a:cubicBezTo>
                      <a:cubicBezTo>
                        <a:pt x="912" y="47"/>
                        <a:pt x="912" y="46"/>
                        <a:pt x="912" y="46"/>
                      </a:cubicBezTo>
                      <a:cubicBezTo>
                        <a:pt x="909" y="44"/>
                        <a:pt x="906" y="43"/>
                        <a:pt x="903" y="41"/>
                      </a:cubicBezTo>
                      <a:cubicBezTo>
                        <a:pt x="901" y="40"/>
                        <a:pt x="900" y="40"/>
                        <a:pt x="899" y="40"/>
                      </a:cubicBezTo>
                      <a:cubicBezTo>
                        <a:pt x="901" y="40"/>
                        <a:pt x="903" y="40"/>
                        <a:pt x="905" y="40"/>
                      </a:cubicBezTo>
                      <a:cubicBezTo>
                        <a:pt x="910" y="40"/>
                        <a:pt x="914" y="43"/>
                        <a:pt x="918" y="44"/>
                      </a:cubicBezTo>
                      <a:cubicBezTo>
                        <a:pt x="921" y="45"/>
                        <a:pt x="923" y="44"/>
                        <a:pt x="926" y="45"/>
                      </a:cubicBezTo>
                      <a:cubicBezTo>
                        <a:pt x="930" y="46"/>
                        <a:pt x="931" y="49"/>
                        <a:pt x="935" y="48"/>
                      </a:cubicBezTo>
                      <a:cubicBezTo>
                        <a:pt x="938" y="47"/>
                        <a:pt x="945" y="49"/>
                        <a:pt x="948" y="49"/>
                      </a:cubicBezTo>
                      <a:cubicBezTo>
                        <a:pt x="949" y="50"/>
                        <a:pt x="951" y="50"/>
                        <a:pt x="953" y="50"/>
                      </a:cubicBezTo>
                      <a:cubicBezTo>
                        <a:pt x="937" y="44"/>
                        <a:pt x="921" y="38"/>
                        <a:pt x="905" y="33"/>
                      </a:cubicBezTo>
                      <a:cubicBezTo>
                        <a:pt x="905" y="33"/>
                        <a:pt x="905" y="33"/>
                        <a:pt x="905" y="33"/>
                      </a:cubicBezTo>
                      <a:close/>
                      <a:moveTo>
                        <a:pt x="740" y="155"/>
                      </a:moveTo>
                      <a:cubicBezTo>
                        <a:pt x="741" y="155"/>
                        <a:pt x="742" y="154"/>
                        <a:pt x="743" y="153"/>
                      </a:cubicBezTo>
                      <a:cubicBezTo>
                        <a:pt x="745" y="152"/>
                        <a:pt x="745" y="151"/>
                        <a:pt x="745" y="150"/>
                      </a:cubicBezTo>
                      <a:cubicBezTo>
                        <a:pt x="746" y="149"/>
                        <a:pt x="746" y="148"/>
                        <a:pt x="746" y="146"/>
                      </a:cubicBezTo>
                      <a:cubicBezTo>
                        <a:pt x="745" y="146"/>
                        <a:pt x="745" y="145"/>
                        <a:pt x="744" y="146"/>
                      </a:cubicBezTo>
                      <a:cubicBezTo>
                        <a:pt x="743" y="146"/>
                        <a:pt x="741" y="146"/>
                        <a:pt x="741" y="147"/>
                      </a:cubicBezTo>
                      <a:cubicBezTo>
                        <a:pt x="740" y="147"/>
                        <a:pt x="740" y="147"/>
                        <a:pt x="740" y="148"/>
                      </a:cubicBezTo>
                      <a:cubicBezTo>
                        <a:pt x="740" y="149"/>
                        <a:pt x="740" y="150"/>
                        <a:pt x="740" y="150"/>
                      </a:cubicBezTo>
                      <a:cubicBezTo>
                        <a:pt x="740" y="150"/>
                        <a:pt x="739" y="151"/>
                        <a:pt x="740" y="151"/>
                      </a:cubicBezTo>
                      <a:cubicBezTo>
                        <a:pt x="739" y="151"/>
                        <a:pt x="739" y="152"/>
                        <a:pt x="739" y="153"/>
                      </a:cubicBezTo>
                      <a:cubicBezTo>
                        <a:pt x="738" y="154"/>
                        <a:pt x="739" y="155"/>
                        <a:pt x="740" y="155"/>
                      </a:cubicBezTo>
                      <a:close/>
                      <a:moveTo>
                        <a:pt x="680" y="121"/>
                      </a:moveTo>
                      <a:cubicBezTo>
                        <a:pt x="681" y="121"/>
                        <a:pt x="683" y="119"/>
                        <a:pt x="683" y="117"/>
                      </a:cubicBezTo>
                      <a:cubicBezTo>
                        <a:pt x="683" y="116"/>
                        <a:pt x="679" y="116"/>
                        <a:pt x="678" y="116"/>
                      </a:cubicBezTo>
                      <a:cubicBezTo>
                        <a:pt x="678" y="117"/>
                        <a:pt x="677" y="117"/>
                        <a:pt x="677" y="118"/>
                      </a:cubicBezTo>
                      <a:cubicBezTo>
                        <a:pt x="678" y="118"/>
                        <a:pt x="678" y="118"/>
                        <a:pt x="678" y="119"/>
                      </a:cubicBezTo>
                      <a:cubicBezTo>
                        <a:pt x="678" y="119"/>
                        <a:pt x="678" y="119"/>
                        <a:pt x="679" y="119"/>
                      </a:cubicBezTo>
                      <a:cubicBezTo>
                        <a:pt x="678" y="120"/>
                        <a:pt x="678" y="121"/>
                        <a:pt x="680" y="121"/>
                      </a:cubicBezTo>
                      <a:close/>
                      <a:moveTo>
                        <a:pt x="642" y="58"/>
                      </a:moveTo>
                      <a:cubicBezTo>
                        <a:pt x="642" y="59"/>
                        <a:pt x="642" y="61"/>
                        <a:pt x="644" y="61"/>
                      </a:cubicBezTo>
                      <a:cubicBezTo>
                        <a:pt x="646" y="60"/>
                        <a:pt x="649" y="59"/>
                        <a:pt x="651" y="57"/>
                      </a:cubicBezTo>
                      <a:cubicBezTo>
                        <a:pt x="653" y="55"/>
                        <a:pt x="658" y="56"/>
                        <a:pt x="660" y="54"/>
                      </a:cubicBezTo>
                      <a:cubicBezTo>
                        <a:pt x="661" y="53"/>
                        <a:pt x="660" y="50"/>
                        <a:pt x="660" y="50"/>
                      </a:cubicBezTo>
                      <a:cubicBezTo>
                        <a:pt x="659" y="48"/>
                        <a:pt x="656" y="48"/>
                        <a:pt x="655" y="48"/>
                      </a:cubicBezTo>
                      <a:cubicBezTo>
                        <a:pt x="653" y="48"/>
                        <a:pt x="651" y="49"/>
                        <a:pt x="649" y="48"/>
                      </a:cubicBezTo>
                      <a:cubicBezTo>
                        <a:pt x="647" y="48"/>
                        <a:pt x="647" y="47"/>
                        <a:pt x="646" y="48"/>
                      </a:cubicBezTo>
                      <a:cubicBezTo>
                        <a:pt x="644" y="48"/>
                        <a:pt x="642" y="49"/>
                        <a:pt x="641" y="49"/>
                      </a:cubicBezTo>
                      <a:cubicBezTo>
                        <a:pt x="640" y="49"/>
                        <a:pt x="639" y="49"/>
                        <a:pt x="638" y="50"/>
                      </a:cubicBezTo>
                      <a:cubicBezTo>
                        <a:pt x="638" y="50"/>
                        <a:pt x="638" y="51"/>
                        <a:pt x="638" y="51"/>
                      </a:cubicBezTo>
                      <a:cubicBezTo>
                        <a:pt x="640" y="51"/>
                        <a:pt x="641" y="53"/>
                        <a:pt x="642" y="54"/>
                      </a:cubicBezTo>
                      <a:cubicBezTo>
                        <a:pt x="642" y="55"/>
                        <a:pt x="642" y="56"/>
                        <a:pt x="642" y="58"/>
                      </a:cubicBezTo>
                      <a:close/>
                      <a:moveTo>
                        <a:pt x="644" y="123"/>
                      </a:moveTo>
                      <a:cubicBezTo>
                        <a:pt x="650" y="124"/>
                        <a:pt x="655" y="129"/>
                        <a:pt x="662" y="131"/>
                      </a:cubicBezTo>
                      <a:cubicBezTo>
                        <a:pt x="664" y="131"/>
                        <a:pt x="667" y="131"/>
                        <a:pt x="669" y="130"/>
                      </a:cubicBezTo>
                      <a:cubicBezTo>
                        <a:pt x="675" y="127"/>
                        <a:pt x="671" y="130"/>
                        <a:pt x="674" y="129"/>
                      </a:cubicBezTo>
                      <a:cubicBezTo>
                        <a:pt x="675" y="129"/>
                        <a:pt x="675" y="129"/>
                        <a:pt x="675" y="129"/>
                      </a:cubicBezTo>
                      <a:cubicBezTo>
                        <a:pt x="676" y="130"/>
                        <a:pt x="678" y="130"/>
                        <a:pt x="679" y="128"/>
                      </a:cubicBezTo>
                      <a:cubicBezTo>
                        <a:pt x="679" y="126"/>
                        <a:pt x="677" y="123"/>
                        <a:pt x="677" y="121"/>
                      </a:cubicBezTo>
                      <a:cubicBezTo>
                        <a:pt x="677" y="119"/>
                        <a:pt x="675" y="118"/>
                        <a:pt x="674" y="117"/>
                      </a:cubicBezTo>
                      <a:cubicBezTo>
                        <a:pt x="674" y="116"/>
                        <a:pt x="673" y="115"/>
                        <a:pt x="672" y="115"/>
                      </a:cubicBezTo>
                      <a:cubicBezTo>
                        <a:pt x="671" y="114"/>
                        <a:pt x="670" y="112"/>
                        <a:pt x="669" y="110"/>
                      </a:cubicBezTo>
                      <a:cubicBezTo>
                        <a:pt x="669" y="109"/>
                        <a:pt x="667" y="109"/>
                        <a:pt x="666" y="109"/>
                      </a:cubicBezTo>
                      <a:cubicBezTo>
                        <a:pt x="664" y="110"/>
                        <a:pt x="663" y="110"/>
                        <a:pt x="662" y="112"/>
                      </a:cubicBezTo>
                      <a:cubicBezTo>
                        <a:pt x="661" y="113"/>
                        <a:pt x="658" y="112"/>
                        <a:pt x="656" y="113"/>
                      </a:cubicBezTo>
                      <a:cubicBezTo>
                        <a:pt x="655" y="114"/>
                        <a:pt x="653" y="116"/>
                        <a:pt x="652" y="117"/>
                      </a:cubicBezTo>
                      <a:cubicBezTo>
                        <a:pt x="650" y="118"/>
                        <a:pt x="647" y="117"/>
                        <a:pt x="645" y="117"/>
                      </a:cubicBezTo>
                      <a:cubicBezTo>
                        <a:pt x="644" y="118"/>
                        <a:pt x="642" y="118"/>
                        <a:pt x="641" y="119"/>
                      </a:cubicBezTo>
                      <a:cubicBezTo>
                        <a:pt x="638" y="121"/>
                        <a:pt x="642" y="122"/>
                        <a:pt x="644" y="123"/>
                      </a:cubicBezTo>
                      <a:close/>
                      <a:moveTo>
                        <a:pt x="607" y="18"/>
                      </a:moveTo>
                      <a:cubicBezTo>
                        <a:pt x="608" y="17"/>
                        <a:pt x="609" y="17"/>
                        <a:pt x="610" y="16"/>
                      </a:cubicBezTo>
                      <a:cubicBezTo>
                        <a:pt x="610" y="16"/>
                        <a:pt x="610" y="16"/>
                        <a:pt x="610" y="16"/>
                      </a:cubicBezTo>
                      <a:cubicBezTo>
                        <a:pt x="610" y="16"/>
                        <a:pt x="610" y="15"/>
                        <a:pt x="610" y="15"/>
                      </a:cubicBezTo>
                      <a:cubicBezTo>
                        <a:pt x="610" y="15"/>
                        <a:pt x="609" y="15"/>
                        <a:pt x="609" y="15"/>
                      </a:cubicBezTo>
                      <a:cubicBezTo>
                        <a:pt x="609" y="15"/>
                        <a:pt x="609" y="15"/>
                        <a:pt x="609" y="15"/>
                      </a:cubicBezTo>
                      <a:cubicBezTo>
                        <a:pt x="605" y="16"/>
                        <a:pt x="601" y="17"/>
                        <a:pt x="597" y="18"/>
                      </a:cubicBezTo>
                      <a:cubicBezTo>
                        <a:pt x="595" y="18"/>
                        <a:pt x="591" y="19"/>
                        <a:pt x="589" y="21"/>
                      </a:cubicBezTo>
                      <a:cubicBezTo>
                        <a:pt x="589" y="21"/>
                        <a:pt x="589" y="22"/>
                        <a:pt x="589" y="22"/>
                      </a:cubicBezTo>
                      <a:cubicBezTo>
                        <a:pt x="593" y="22"/>
                        <a:pt x="597" y="21"/>
                        <a:pt x="600" y="20"/>
                      </a:cubicBezTo>
                      <a:cubicBezTo>
                        <a:pt x="602" y="19"/>
                        <a:pt x="605" y="18"/>
                        <a:pt x="607" y="18"/>
                      </a:cubicBezTo>
                      <a:close/>
                      <a:moveTo>
                        <a:pt x="861" y="21"/>
                      </a:moveTo>
                      <a:cubicBezTo>
                        <a:pt x="865" y="22"/>
                        <a:pt x="869" y="24"/>
                        <a:pt x="873" y="25"/>
                      </a:cubicBezTo>
                      <a:cubicBezTo>
                        <a:pt x="876" y="25"/>
                        <a:pt x="878" y="24"/>
                        <a:pt x="881" y="26"/>
                      </a:cubicBezTo>
                      <a:cubicBezTo>
                        <a:pt x="883" y="27"/>
                        <a:pt x="885" y="28"/>
                        <a:pt x="887" y="28"/>
                      </a:cubicBezTo>
                      <a:cubicBezTo>
                        <a:pt x="890" y="29"/>
                        <a:pt x="892" y="29"/>
                        <a:pt x="895" y="31"/>
                      </a:cubicBezTo>
                      <a:cubicBezTo>
                        <a:pt x="896" y="31"/>
                        <a:pt x="898" y="31"/>
                        <a:pt x="899" y="31"/>
                      </a:cubicBezTo>
                      <a:cubicBezTo>
                        <a:pt x="886" y="27"/>
                        <a:pt x="874" y="24"/>
                        <a:pt x="861" y="20"/>
                      </a:cubicBezTo>
                      <a:cubicBezTo>
                        <a:pt x="861" y="21"/>
                        <a:pt x="861" y="21"/>
                        <a:pt x="861" y="21"/>
                      </a:cubicBezTo>
                      <a:close/>
                      <a:moveTo>
                        <a:pt x="644" y="4"/>
                      </a:moveTo>
                      <a:cubicBezTo>
                        <a:pt x="642" y="4"/>
                        <a:pt x="640" y="3"/>
                        <a:pt x="639" y="4"/>
                      </a:cubicBezTo>
                      <a:cubicBezTo>
                        <a:pt x="638" y="5"/>
                        <a:pt x="637" y="5"/>
                        <a:pt x="635" y="5"/>
                      </a:cubicBezTo>
                      <a:cubicBezTo>
                        <a:pt x="627" y="5"/>
                        <a:pt x="619" y="5"/>
                        <a:pt x="611" y="7"/>
                      </a:cubicBezTo>
                      <a:cubicBezTo>
                        <a:pt x="607" y="8"/>
                        <a:pt x="603" y="9"/>
                        <a:pt x="599" y="9"/>
                      </a:cubicBezTo>
                      <a:cubicBezTo>
                        <a:pt x="595" y="10"/>
                        <a:pt x="591" y="10"/>
                        <a:pt x="586" y="11"/>
                      </a:cubicBezTo>
                      <a:cubicBezTo>
                        <a:pt x="582" y="11"/>
                        <a:pt x="578" y="13"/>
                        <a:pt x="575" y="16"/>
                      </a:cubicBezTo>
                      <a:cubicBezTo>
                        <a:pt x="575" y="16"/>
                        <a:pt x="575" y="17"/>
                        <a:pt x="576" y="17"/>
                      </a:cubicBezTo>
                      <a:cubicBezTo>
                        <a:pt x="577" y="17"/>
                        <a:pt x="579" y="17"/>
                        <a:pt x="580" y="16"/>
                      </a:cubicBezTo>
                      <a:cubicBezTo>
                        <a:pt x="581" y="16"/>
                        <a:pt x="584" y="18"/>
                        <a:pt x="585" y="17"/>
                      </a:cubicBezTo>
                      <a:cubicBezTo>
                        <a:pt x="586" y="16"/>
                        <a:pt x="588" y="15"/>
                        <a:pt x="590" y="15"/>
                      </a:cubicBezTo>
                      <a:cubicBezTo>
                        <a:pt x="591" y="14"/>
                        <a:pt x="591" y="14"/>
                        <a:pt x="592" y="14"/>
                      </a:cubicBezTo>
                      <a:cubicBezTo>
                        <a:pt x="591" y="14"/>
                        <a:pt x="591" y="15"/>
                        <a:pt x="590" y="15"/>
                      </a:cubicBezTo>
                      <a:cubicBezTo>
                        <a:pt x="590" y="15"/>
                        <a:pt x="589" y="16"/>
                        <a:pt x="588" y="17"/>
                      </a:cubicBezTo>
                      <a:cubicBezTo>
                        <a:pt x="588" y="17"/>
                        <a:pt x="588" y="18"/>
                        <a:pt x="589" y="18"/>
                      </a:cubicBezTo>
                      <a:cubicBezTo>
                        <a:pt x="591" y="18"/>
                        <a:pt x="593" y="17"/>
                        <a:pt x="596" y="17"/>
                      </a:cubicBezTo>
                      <a:cubicBezTo>
                        <a:pt x="596" y="16"/>
                        <a:pt x="601" y="14"/>
                        <a:pt x="601" y="15"/>
                      </a:cubicBezTo>
                      <a:cubicBezTo>
                        <a:pt x="601" y="15"/>
                        <a:pt x="601" y="15"/>
                        <a:pt x="602" y="15"/>
                      </a:cubicBezTo>
                      <a:cubicBezTo>
                        <a:pt x="604" y="16"/>
                        <a:pt x="608" y="14"/>
                        <a:pt x="609" y="13"/>
                      </a:cubicBezTo>
                      <a:cubicBezTo>
                        <a:pt x="610" y="13"/>
                        <a:pt x="610" y="12"/>
                        <a:pt x="610" y="12"/>
                      </a:cubicBezTo>
                      <a:cubicBezTo>
                        <a:pt x="609" y="11"/>
                        <a:pt x="613" y="11"/>
                        <a:pt x="614" y="11"/>
                      </a:cubicBezTo>
                      <a:cubicBezTo>
                        <a:pt x="615" y="11"/>
                        <a:pt x="617" y="11"/>
                        <a:pt x="618" y="10"/>
                      </a:cubicBezTo>
                      <a:cubicBezTo>
                        <a:pt x="617" y="11"/>
                        <a:pt x="616" y="12"/>
                        <a:pt x="615" y="12"/>
                      </a:cubicBezTo>
                      <a:cubicBezTo>
                        <a:pt x="613" y="13"/>
                        <a:pt x="612" y="13"/>
                        <a:pt x="610" y="14"/>
                      </a:cubicBezTo>
                      <a:cubicBezTo>
                        <a:pt x="610" y="14"/>
                        <a:pt x="610" y="14"/>
                        <a:pt x="610" y="15"/>
                      </a:cubicBezTo>
                      <a:cubicBezTo>
                        <a:pt x="615" y="17"/>
                        <a:pt x="619" y="15"/>
                        <a:pt x="622" y="13"/>
                      </a:cubicBezTo>
                      <a:cubicBezTo>
                        <a:pt x="625" y="11"/>
                        <a:pt x="629" y="14"/>
                        <a:pt x="632" y="12"/>
                      </a:cubicBezTo>
                      <a:cubicBezTo>
                        <a:pt x="633" y="11"/>
                        <a:pt x="632" y="10"/>
                        <a:pt x="635" y="10"/>
                      </a:cubicBezTo>
                      <a:cubicBezTo>
                        <a:pt x="635" y="10"/>
                        <a:pt x="636" y="10"/>
                        <a:pt x="637" y="10"/>
                      </a:cubicBezTo>
                      <a:cubicBezTo>
                        <a:pt x="637" y="9"/>
                        <a:pt x="637" y="9"/>
                        <a:pt x="637" y="9"/>
                      </a:cubicBezTo>
                      <a:cubicBezTo>
                        <a:pt x="637" y="8"/>
                        <a:pt x="645" y="8"/>
                        <a:pt x="645" y="8"/>
                      </a:cubicBezTo>
                      <a:cubicBezTo>
                        <a:pt x="648" y="7"/>
                        <a:pt x="647" y="4"/>
                        <a:pt x="644" y="4"/>
                      </a:cubicBezTo>
                      <a:close/>
                      <a:moveTo>
                        <a:pt x="648" y="10"/>
                      </a:moveTo>
                      <a:cubicBezTo>
                        <a:pt x="647" y="10"/>
                        <a:pt x="646" y="10"/>
                        <a:pt x="645" y="10"/>
                      </a:cubicBezTo>
                      <a:cubicBezTo>
                        <a:pt x="644" y="10"/>
                        <a:pt x="643" y="10"/>
                        <a:pt x="641" y="10"/>
                      </a:cubicBezTo>
                      <a:cubicBezTo>
                        <a:pt x="641" y="10"/>
                        <a:pt x="641" y="11"/>
                        <a:pt x="641" y="11"/>
                      </a:cubicBezTo>
                      <a:cubicBezTo>
                        <a:pt x="641" y="11"/>
                        <a:pt x="641" y="11"/>
                        <a:pt x="641" y="12"/>
                      </a:cubicBezTo>
                      <a:cubicBezTo>
                        <a:pt x="641" y="12"/>
                        <a:pt x="643" y="12"/>
                        <a:pt x="643" y="12"/>
                      </a:cubicBezTo>
                      <a:cubicBezTo>
                        <a:pt x="643" y="13"/>
                        <a:pt x="644" y="13"/>
                        <a:pt x="644" y="13"/>
                      </a:cubicBezTo>
                      <a:cubicBezTo>
                        <a:pt x="645" y="13"/>
                        <a:pt x="647" y="13"/>
                        <a:pt x="648" y="13"/>
                      </a:cubicBezTo>
                      <a:cubicBezTo>
                        <a:pt x="648" y="13"/>
                        <a:pt x="649" y="13"/>
                        <a:pt x="649" y="12"/>
                      </a:cubicBezTo>
                      <a:cubicBezTo>
                        <a:pt x="650" y="11"/>
                        <a:pt x="649" y="10"/>
                        <a:pt x="648" y="10"/>
                      </a:cubicBezTo>
                      <a:close/>
                      <a:moveTo>
                        <a:pt x="658" y="5"/>
                      </a:moveTo>
                      <a:cubicBezTo>
                        <a:pt x="659" y="6"/>
                        <a:pt x="661" y="5"/>
                        <a:pt x="662" y="5"/>
                      </a:cubicBezTo>
                      <a:cubicBezTo>
                        <a:pt x="662" y="5"/>
                        <a:pt x="663" y="4"/>
                        <a:pt x="663" y="4"/>
                      </a:cubicBezTo>
                      <a:cubicBezTo>
                        <a:pt x="664" y="4"/>
                        <a:pt x="666" y="4"/>
                        <a:pt x="666" y="3"/>
                      </a:cubicBezTo>
                      <a:cubicBezTo>
                        <a:pt x="666" y="3"/>
                        <a:pt x="666" y="2"/>
                        <a:pt x="666" y="2"/>
                      </a:cubicBezTo>
                      <a:cubicBezTo>
                        <a:pt x="666" y="2"/>
                        <a:pt x="665" y="2"/>
                        <a:pt x="665" y="2"/>
                      </a:cubicBezTo>
                      <a:cubicBezTo>
                        <a:pt x="665" y="2"/>
                        <a:pt x="665" y="2"/>
                        <a:pt x="665" y="2"/>
                      </a:cubicBezTo>
                      <a:cubicBezTo>
                        <a:pt x="665" y="1"/>
                        <a:pt x="665" y="1"/>
                        <a:pt x="665" y="1"/>
                      </a:cubicBezTo>
                      <a:cubicBezTo>
                        <a:pt x="664" y="0"/>
                        <a:pt x="663" y="1"/>
                        <a:pt x="662" y="2"/>
                      </a:cubicBezTo>
                      <a:cubicBezTo>
                        <a:pt x="660" y="2"/>
                        <a:pt x="657" y="3"/>
                        <a:pt x="658" y="5"/>
                      </a:cubicBezTo>
                      <a:close/>
                      <a:moveTo>
                        <a:pt x="755" y="191"/>
                      </a:moveTo>
                      <a:cubicBezTo>
                        <a:pt x="756" y="192"/>
                        <a:pt x="760" y="192"/>
                        <a:pt x="760" y="190"/>
                      </a:cubicBezTo>
                      <a:cubicBezTo>
                        <a:pt x="760" y="189"/>
                        <a:pt x="759" y="188"/>
                        <a:pt x="758" y="188"/>
                      </a:cubicBezTo>
                      <a:cubicBezTo>
                        <a:pt x="756" y="187"/>
                        <a:pt x="754" y="185"/>
                        <a:pt x="753" y="184"/>
                      </a:cubicBezTo>
                      <a:cubicBezTo>
                        <a:pt x="753" y="183"/>
                        <a:pt x="752" y="182"/>
                        <a:pt x="751" y="182"/>
                      </a:cubicBezTo>
                      <a:cubicBezTo>
                        <a:pt x="750" y="182"/>
                        <a:pt x="750" y="183"/>
                        <a:pt x="750" y="184"/>
                      </a:cubicBezTo>
                      <a:cubicBezTo>
                        <a:pt x="751" y="185"/>
                        <a:pt x="752" y="187"/>
                        <a:pt x="753" y="188"/>
                      </a:cubicBezTo>
                      <a:cubicBezTo>
                        <a:pt x="753" y="189"/>
                        <a:pt x="754" y="190"/>
                        <a:pt x="755" y="190"/>
                      </a:cubicBezTo>
                      <a:cubicBezTo>
                        <a:pt x="755" y="190"/>
                        <a:pt x="755" y="191"/>
                        <a:pt x="755" y="191"/>
                      </a:cubicBezTo>
                      <a:close/>
                      <a:moveTo>
                        <a:pt x="858" y="20"/>
                      </a:moveTo>
                      <a:cubicBezTo>
                        <a:pt x="855" y="19"/>
                        <a:pt x="853" y="18"/>
                        <a:pt x="850" y="18"/>
                      </a:cubicBezTo>
                      <a:cubicBezTo>
                        <a:pt x="853" y="19"/>
                        <a:pt x="855" y="20"/>
                        <a:pt x="857" y="20"/>
                      </a:cubicBezTo>
                      <a:cubicBezTo>
                        <a:pt x="858" y="20"/>
                        <a:pt x="858" y="20"/>
                        <a:pt x="858" y="20"/>
                      </a:cubicBezTo>
                      <a:close/>
                      <a:moveTo>
                        <a:pt x="760" y="227"/>
                      </a:moveTo>
                      <a:cubicBezTo>
                        <a:pt x="762" y="228"/>
                        <a:pt x="765" y="229"/>
                        <a:pt x="767" y="229"/>
                      </a:cubicBezTo>
                      <a:cubicBezTo>
                        <a:pt x="767" y="229"/>
                        <a:pt x="768" y="229"/>
                        <a:pt x="768" y="229"/>
                      </a:cubicBezTo>
                      <a:cubicBezTo>
                        <a:pt x="769" y="226"/>
                        <a:pt x="772" y="227"/>
                        <a:pt x="774" y="225"/>
                      </a:cubicBezTo>
                      <a:cubicBezTo>
                        <a:pt x="775" y="224"/>
                        <a:pt x="772" y="221"/>
                        <a:pt x="771" y="220"/>
                      </a:cubicBezTo>
                      <a:cubicBezTo>
                        <a:pt x="769" y="217"/>
                        <a:pt x="767" y="218"/>
                        <a:pt x="764" y="218"/>
                      </a:cubicBezTo>
                      <a:cubicBezTo>
                        <a:pt x="759" y="218"/>
                        <a:pt x="762" y="216"/>
                        <a:pt x="763" y="213"/>
                      </a:cubicBezTo>
                      <a:cubicBezTo>
                        <a:pt x="763" y="212"/>
                        <a:pt x="763" y="210"/>
                        <a:pt x="762" y="209"/>
                      </a:cubicBezTo>
                      <a:cubicBezTo>
                        <a:pt x="761" y="207"/>
                        <a:pt x="758" y="204"/>
                        <a:pt x="756" y="203"/>
                      </a:cubicBezTo>
                      <a:cubicBezTo>
                        <a:pt x="754" y="203"/>
                        <a:pt x="754" y="200"/>
                        <a:pt x="753" y="199"/>
                      </a:cubicBezTo>
                      <a:cubicBezTo>
                        <a:pt x="751" y="197"/>
                        <a:pt x="748" y="197"/>
                        <a:pt x="747" y="194"/>
                      </a:cubicBezTo>
                      <a:cubicBezTo>
                        <a:pt x="746" y="192"/>
                        <a:pt x="743" y="191"/>
                        <a:pt x="741" y="192"/>
                      </a:cubicBezTo>
                      <a:cubicBezTo>
                        <a:pt x="740" y="193"/>
                        <a:pt x="739" y="186"/>
                        <a:pt x="739" y="185"/>
                      </a:cubicBezTo>
                      <a:cubicBezTo>
                        <a:pt x="739" y="185"/>
                        <a:pt x="739" y="184"/>
                        <a:pt x="739" y="184"/>
                      </a:cubicBezTo>
                      <a:cubicBezTo>
                        <a:pt x="736" y="183"/>
                        <a:pt x="731" y="185"/>
                        <a:pt x="729" y="188"/>
                      </a:cubicBezTo>
                      <a:cubicBezTo>
                        <a:pt x="728" y="190"/>
                        <a:pt x="726" y="193"/>
                        <a:pt x="725" y="196"/>
                      </a:cubicBezTo>
                      <a:cubicBezTo>
                        <a:pt x="724" y="198"/>
                        <a:pt x="725" y="201"/>
                        <a:pt x="722" y="203"/>
                      </a:cubicBezTo>
                      <a:cubicBezTo>
                        <a:pt x="720" y="204"/>
                        <a:pt x="720" y="204"/>
                        <a:pt x="719" y="206"/>
                      </a:cubicBezTo>
                      <a:cubicBezTo>
                        <a:pt x="719" y="207"/>
                        <a:pt x="719" y="208"/>
                        <a:pt x="719" y="209"/>
                      </a:cubicBezTo>
                      <a:cubicBezTo>
                        <a:pt x="719" y="212"/>
                        <a:pt x="718" y="211"/>
                        <a:pt x="716" y="212"/>
                      </a:cubicBezTo>
                      <a:cubicBezTo>
                        <a:pt x="714" y="212"/>
                        <a:pt x="711" y="215"/>
                        <a:pt x="711" y="218"/>
                      </a:cubicBezTo>
                      <a:cubicBezTo>
                        <a:pt x="710" y="218"/>
                        <a:pt x="710" y="219"/>
                        <a:pt x="710" y="220"/>
                      </a:cubicBezTo>
                      <a:cubicBezTo>
                        <a:pt x="710" y="220"/>
                        <a:pt x="710" y="220"/>
                        <a:pt x="710" y="221"/>
                      </a:cubicBezTo>
                      <a:cubicBezTo>
                        <a:pt x="712" y="221"/>
                        <a:pt x="713" y="219"/>
                        <a:pt x="715" y="219"/>
                      </a:cubicBezTo>
                      <a:cubicBezTo>
                        <a:pt x="717" y="219"/>
                        <a:pt x="722" y="220"/>
                        <a:pt x="721" y="221"/>
                      </a:cubicBezTo>
                      <a:cubicBezTo>
                        <a:pt x="721" y="222"/>
                        <a:pt x="716" y="227"/>
                        <a:pt x="719" y="229"/>
                      </a:cubicBezTo>
                      <a:cubicBezTo>
                        <a:pt x="722" y="231"/>
                        <a:pt x="727" y="229"/>
                        <a:pt x="730" y="227"/>
                      </a:cubicBezTo>
                      <a:cubicBezTo>
                        <a:pt x="733" y="226"/>
                        <a:pt x="733" y="223"/>
                        <a:pt x="736" y="222"/>
                      </a:cubicBezTo>
                      <a:cubicBezTo>
                        <a:pt x="738" y="222"/>
                        <a:pt x="741" y="222"/>
                        <a:pt x="742" y="220"/>
                      </a:cubicBezTo>
                      <a:cubicBezTo>
                        <a:pt x="743" y="219"/>
                        <a:pt x="742" y="215"/>
                        <a:pt x="745" y="216"/>
                      </a:cubicBezTo>
                      <a:cubicBezTo>
                        <a:pt x="746" y="216"/>
                        <a:pt x="749" y="215"/>
                        <a:pt x="749" y="217"/>
                      </a:cubicBezTo>
                      <a:cubicBezTo>
                        <a:pt x="748" y="220"/>
                        <a:pt x="753" y="219"/>
                        <a:pt x="754" y="221"/>
                      </a:cubicBezTo>
                      <a:cubicBezTo>
                        <a:pt x="755" y="222"/>
                        <a:pt x="751" y="223"/>
                        <a:pt x="754" y="226"/>
                      </a:cubicBezTo>
                      <a:cubicBezTo>
                        <a:pt x="755" y="227"/>
                        <a:pt x="758" y="226"/>
                        <a:pt x="760" y="227"/>
                      </a:cubicBezTo>
                      <a:close/>
                      <a:moveTo>
                        <a:pt x="914" y="534"/>
                      </a:moveTo>
                      <a:cubicBezTo>
                        <a:pt x="913" y="534"/>
                        <a:pt x="913" y="535"/>
                        <a:pt x="913" y="536"/>
                      </a:cubicBezTo>
                      <a:cubicBezTo>
                        <a:pt x="913" y="536"/>
                        <a:pt x="913" y="537"/>
                        <a:pt x="913" y="537"/>
                      </a:cubicBezTo>
                      <a:cubicBezTo>
                        <a:pt x="918" y="539"/>
                        <a:pt x="924" y="534"/>
                        <a:pt x="928" y="532"/>
                      </a:cubicBezTo>
                      <a:cubicBezTo>
                        <a:pt x="929" y="531"/>
                        <a:pt x="930" y="530"/>
                        <a:pt x="929" y="529"/>
                      </a:cubicBezTo>
                      <a:cubicBezTo>
                        <a:pt x="928" y="527"/>
                        <a:pt x="925" y="528"/>
                        <a:pt x="924" y="528"/>
                      </a:cubicBezTo>
                      <a:cubicBezTo>
                        <a:pt x="923" y="528"/>
                        <a:pt x="920" y="529"/>
                        <a:pt x="920" y="527"/>
                      </a:cubicBezTo>
                      <a:cubicBezTo>
                        <a:pt x="920" y="525"/>
                        <a:pt x="920" y="523"/>
                        <a:pt x="920" y="521"/>
                      </a:cubicBezTo>
                      <a:cubicBezTo>
                        <a:pt x="921" y="519"/>
                        <a:pt x="921" y="517"/>
                        <a:pt x="920" y="515"/>
                      </a:cubicBezTo>
                      <a:cubicBezTo>
                        <a:pt x="919" y="513"/>
                        <a:pt x="917" y="514"/>
                        <a:pt x="916" y="514"/>
                      </a:cubicBezTo>
                      <a:cubicBezTo>
                        <a:pt x="915" y="515"/>
                        <a:pt x="915" y="516"/>
                        <a:pt x="914" y="516"/>
                      </a:cubicBezTo>
                      <a:cubicBezTo>
                        <a:pt x="914" y="517"/>
                        <a:pt x="914" y="517"/>
                        <a:pt x="914" y="517"/>
                      </a:cubicBezTo>
                      <a:cubicBezTo>
                        <a:pt x="914" y="520"/>
                        <a:pt x="913" y="522"/>
                        <a:pt x="911" y="524"/>
                      </a:cubicBezTo>
                      <a:cubicBezTo>
                        <a:pt x="910" y="524"/>
                        <a:pt x="910" y="524"/>
                        <a:pt x="909" y="525"/>
                      </a:cubicBezTo>
                      <a:cubicBezTo>
                        <a:pt x="907" y="526"/>
                        <a:pt x="906" y="528"/>
                        <a:pt x="906" y="530"/>
                      </a:cubicBezTo>
                      <a:cubicBezTo>
                        <a:pt x="905" y="532"/>
                        <a:pt x="908" y="534"/>
                        <a:pt x="909" y="535"/>
                      </a:cubicBezTo>
                      <a:cubicBezTo>
                        <a:pt x="910" y="536"/>
                        <a:pt x="911" y="535"/>
                        <a:pt x="911" y="535"/>
                      </a:cubicBezTo>
                      <a:cubicBezTo>
                        <a:pt x="911" y="534"/>
                        <a:pt x="911" y="534"/>
                        <a:pt x="911" y="533"/>
                      </a:cubicBezTo>
                      <a:cubicBezTo>
                        <a:pt x="910" y="531"/>
                        <a:pt x="914" y="532"/>
                        <a:pt x="914" y="532"/>
                      </a:cubicBezTo>
                      <a:cubicBezTo>
                        <a:pt x="916" y="532"/>
                        <a:pt x="914" y="534"/>
                        <a:pt x="914" y="534"/>
                      </a:cubicBezTo>
                      <a:close/>
                      <a:moveTo>
                        <a:pt x="763" y="257"/>
                      </a:moveTo>
                      <a:cubicBezTo>
                        <a:pt x="764" y="257"/>
                        <a:pt x="764" y="257"/>
                        <a:pt x="764" y="259"/>
                      </a:cubicBezTo>
                      <a:cubicBezTo>
                        <a:pt x="765" y="259"/>
                        <a:pt x="765" y="260"/>
                        <a:pt x="766" y="260"/>
                      </a:cubicBezTo>
                      <a:cubicBezTo>
                        <a:pt x="768" y="260"/>
                        <a:pt x="767" y="258"/>
                        <a:pt x="768" y="257"/>
                      </a:cubicBezTo>
                      <a:cubicBezTo>
                        <a:pt x="768" y="256"/>
                        <a:pt x="769" y="256"/>
                        <a:pt x="769" y="255"/>
                      </a:cubicBezTo>
                      <a:cubicBezTo>
                        <a:pt x="770" y="255"/>
                        <a:pt x="772" y="255"/>
                        <a:pt x="772" y="254"/>
                      </a:cubicBezTo>
                      <a:cubicBezTo>
                        <a:pt x="773" y="253"/>
                        <a:pt x="774" y="252"/>
                        <a:pt x="774" y="251"/>
                      </a:cubicBezTo>
                      <a:cubicBezTo>
                        <a:pt x="775" y="250"/>
                        <a:pt x="775" y="250"/>
                        <a:pt x="775" y="249"/>
                      </a:cubicBezTo>
                      <a:cubicBezTo>
                        <a:pt x="775" y="247"/>
                        <a:pt x="772" y="247"/>
                        <a:pt x="771" y="246"/>
                      </a:cubicBezTo>
                      <a:cubicBezTo>
                        <a:pt x="769" y="245"/>
                        <a:pt x="767" y="247"/>
                        <a:pt x="765" y="247"/>
                      </a:cubicBezTo>
                      <a:cubicBezTo>
                        <a:pt x="765" y="248"/>
                        <a:pt x="764" y="248"/>
                        <a:pt x="764" y="249"/>
                      </a:cubicBezTo>
                      <a:cubicBezTo>
                        <a:pt x="763" y="250"/>
                        <a:pt x="763" y="251"/>
                        <a:pt x="763" y="252"/>
                      </a:cubicBezTo>
                      <a:cubicBezTo>
                        <a:pt x="762" y="252"/>
                        <a:pt x="762" y="252"/>
                        <a:pt x="762" y="253"/>
                      </a:cubicBezTo>
                      <a:cubicBezTo>
                        <a:pt x="762" y="254"/>
                        <a:pt x="761" y="256"/>
                        <a:pt x="763" y="257"/>
                      </a:cubicBezTo>
                      <a:close/>
                      <a:moveTo>
                        <a:pt x="713" y="401"/>
                      </a:moveTo>
                      <a:cubicBezTo>
                        <a:pt x="712" y="400"/>
                        <a:pt x="712" y="399"/>
                        <a:pt x="710" y="398"/>
                      </a:cubicBezTo>
                      <a:cubicBezTo>
                        <a:pt x="709" y="397"/>
                        <a:pt x="708" y="396"/>
                        <a:pt x="706" y="396"/>
                      </a:cubicBezTo>
                      <a:cubicBezTo>
                        <a:pt x="704" y="396"/>
                        <a:pt x="699" y="398"/>
                        <a:pt x="700" y="401"/>
                      </a:cubicBezTo>
                      <a:cubicBezTo>
                        <a:pt x="700" y="402"/>
                        <a:pt x="702" y="403"/>
                        <a:pt x="703" y="404"/>
                      </a:cubicBezTo>
                      <a:cubicBezTo>
                        <a:pt x="704" y="405"/>
                        <a:pt x="707" y="406"/>
                        <a:pt x="708" y="406"/>
                      </a:cubicBezTo>
                      <a:cubicBezTo>
                        <a:pt x="710" y="406"/>
                        <a:pt x="711" y="407"/>
                        <a:pt x="713" y="406"/>
                      </a:cubicBezTo>
                      <a:cubicBezTo>
                        <a:pt x="713" y="405"/>
                        <a:pt x="714" y="404"/>
                        <a:pt x="714" y="403"/>
                      </a:cubicBezTo>
                      <a:cubicBezTo>
                        <a:pt x="714" y="403"/>
                        <a:pt x="714" y="402"/>
                        <a:pt x="714" y="402"/>
                      </a:cubicBezTo>
                      <a:cubicBezTo>
                        <a:pt x="714" y="402"/>
                        <a:pt x="714" y="402"/>
                        <a:pt x="714" y="402"/>
                      </a:cubicBezTo>
                      <a:cubicBezTo>
                        <a:pt x="714" y="401"/>
                        <a:pt x="713" y="401"/>
                        <a:pt x="713" y="401"/>
                      </a:cubicBezTo>
                      <a:close/>
                      <a:moveTo>
                        <a:pt x="753" y="236"/>
                      </a:moveTo>
                      <a:cubicBezTo>
                        <a:pt x="751" y="235"/>
                        <a:pt x="742" y="237"/>
                        <a:pt x="742" y="236"/>
                      </a:cubicBezTo>
                      <a:cubicBezTo>
                        <a:pt x="741" y="234"/>
                        <a:pt x="738" y="235"/>
                        <a:pt x="736" y="236"/>
                      </a:cubicBezTo>
                      <a:cubicBezTo>
                        <a:pt x="734" y="238"/>
                        <a:pt x="732" y="238"/>
                        <a:pt x="730" y="239"/>
                      </a:cubicBezTo>
                      <a:cubicBezTo>
                        <a:pt x="729" y="240"/>
                        <a:pt x="729" y="240"/>
                        <a:pt x="728" y="241"/>
                      </a:cubicBezTo>
                      <a:cubicBezTo>
                        <a:pt x="728" y="241"/>
                        <a:pt x="729" y="242"/>
                        <a:pt x="729" y="242"/>
                      </a:cubicBezTo>
                      <a:cubicBezTo>
                        <a:pt x="731" y="244"/>
                        <a:pt x="730" y="245"/>
                        <a:pt x="731" y="246"/>
                      </a:cubicBezTo>
                      <a:cubicBezTo>
                        <a:pt x="731" y="247"/>
                        <a:pt x="731" y="247"/>
                        <a:pt x="730" y="247"/>
                      </a:cubicBezTo>
                      <a:cubicBezTo>
                        <a:pt x="730" y="248"/>
                        <a:pt x="731" y="248"/>
                        <a:pt x="731" y="248"/>
                      </a:cubicBezTo>
                      <a:cubicBezTo>
                        <a:pt x="733" y="249"/>
                        <a:pt x="734" y="246"/>
                        <a:pt x="735" y="245"/>
                      </a:cubicBezTo>
                      <a:cubicBezTo>
                        <a:pt x="735" y="245"/>
                        <a:pt x="736" y="247"/>
                        <a:pt x="737" y="247"/>
                      </a:cubicBezTo>
                      <a:cubicBezTo>
                        <a:pt x="739" y="247"/>
                        <a:pt x="740" y="245"/>
                        <a:pt x="742" y="245"/>
                      </a:cubicBezTo>
                      <a:cubicBezTo>
                        <a:pt x="744" y="244"/>
                        <a:pt x="757" y="238"/>
                        <a:pt x="753" y="236"/>
                      </a:cubicBezTo>
                      <a:close/>
                      <a:moveTo>
                        <a:pt x="877" y="513"/>
                      </a:moveTo>
                      <a:cubicBezTo>
                        <a:pt x="877" y="513"/>
                        <a:pt x="877" y="513"/>
                        <a:pt x="877" y="513"/>
                      </a:cubicBezTo>
                      <a:cubicBezTo>
                        <a:pt x="877" y="514"/>
                        <a:pt x="877" y="514"/>
                        <a:pt x="877" y="514"/>
                      </a:cubicBezTo>
                      <a:cubicBezTo>
                        <a:pt x="877" y="515"/>
                        <a:pt x="878" y="516"/>
                        <a:pt x="879" y="517"/>
                      </a:cubicBezTo>
                      <a:cubicBezTo>
                        <a:pt x="879" y="518"/>
                        <a:pt x="881" y="520"/>
                        <a:pt x="882" y="521"/>
                      </a:cubicBezTo>
                      <a:cubicBezTo>
                        <a:pt x="882" y="521"/>
                        <a:pt x="883" y="522"/>
                        <a:pt x="883" y="523"/>
                      </a:cubicBezTo>
                      <a:cubicBezTo>
                        <a:pt x="884" y="524"/>
                        <a:pt x="887" y="525"/>
                        <a:pt x="888" y="526"/>
                      </a:cubicBezTo>
                      <a:cubicBezTo>
                        <a:pt x="890" y="527"/>
                        <a:pt x="891" y="527"/>
                        <a:pt x="893" y="528"/>
                      </a:cubicBezTo>
                      <a:cubicBezTo>
                        <a:pt x="893" y="529"/>
                        <a:pt x="894" y="530"/>
                        <a:pt x="894" y="530"/>
                      </a:cubicBezTo>
                      <a:cubicBezTo>
                        <a:pt x="897" y="529"/>
                        <a:pt x="899" y="527"/>
                        <a:pt x="901" y="525"/>
                      </a:cubicBezTo>
                      <a:cubicBezTo>
                        <a:pt x="902" y="524"/>
                        <a:pt x="903" y="523"/>
                        <a:pt x="902" y="521"/>
                      </a:cubicBezTo>
                      <a:cubicBezTo>
                        <a:pt x="901" y="520"/>
                        <a:pt x="898" y="521"/>
                        <a:pt x="896" y="521"/>
                      </a:cubicBezTo>
                      <a:cubicBezTo>
                        <a:pt x="894" y="521"/>
                        <a:pt x="890" y="522"/>
                        <a:pt x="888" y="520"/>
                      </a:cubicBezTo>
                      <a:cubicBezTo>
                        <a:pt x="887" y="519"/>
                        <a:pt x="886" y="518"/>
                        <a:pt x="885" y="518"/>
                      </a:cubicBezTo>
                      <a:cubicBezTo>
                        <a:pt x="884" y="517"/>
                        <a:pt x="883" y="518"/>
                        <a:pt x="883" y="519"/>
                      </a:cubicBezTo>
                      <a:cubicBezTo>
                        <a:pt x="883" y="519"/>
                        <a:pt x="883" y="519"/>
                        <a:pt x="883" y="518"/>
                      </a:cubicBezTo>
                      <a:cubicBezTo>
                        <a:pt x="882" y="518"/>
                        <a:pt x="882" y="518"/>
                        <a:pt x="881" y="517"/>
                      </a:cubicBezTo>
                      <a:cubicBezTo>
                        <a:pt x="882" y="517"/>
                        <a:pt x="882" y="517"/>
                        <a:pt x="882" y="516"/>
                      </a:cubicBezTo>
                      <a:cubicBezTo>
                        <a:pt x="882" y="516"/>
                        <a:pt x="882" y="515"/>
                        <a:pt x="881" y="515"/>
                      </a:cubicBezTo>
                      <a:cubicBezTo>
                        <a:pt x="882" y="514"/>
                        <a:pt x="882" y="513"/>
                        <a:pt x="883" y="512"/>
                      </a:cubicBezTo>
                      <a:cubicBezTo>
                        <a:pt x="883" y="510"/>
                        <a:pt x="880" y="509"/>
                        <a:pt x="878" y="510"/>
                      </a:cubicBezTo>
                      <a:cubicBezTo>
                        <a:pt x="878" y="511"/>
                        <a:pt x="878" y="511"/>
                        <a:pt x="878" y="511"/>
                      </a:cubicBezTo>
                      <a:cubicBezTo>
                        <a:pt x="878" y="512"/>
                        <a:pt x="878" y="512"/>
                        <a:pt x="878" y="512"/>
                      </a:cubicBezTo>
                      <a:cubicBezTo>
                        <a:pt x="877" y="512"/>
                        <a:pt x="877" y="512"/>
                        <a:pt x="877" y="513"/>
                      </a:cubicBezTo>
                      <a:close/>
                      <a:moveTo>
                        <a:pt x="805" y="8"/>
                      </a:moveTo>
                      <a:cubicBezTo>
                        <a:pt x="805" y="8"/>
                        <a:pt x="805" y="8"/>
                        <a:pt x="805" y="9"/>
                      </a:cubicBezTo>
                      <a:cubicBezTo>
                        <a:pt x="803" y="9"/>
                        <a:pt x="802" y="10"/>
                        <a:pt x="800" y="12"/>
                      </a:cubicBezTo>
                      <a:cubicBezTo>
                        <a:pt x="797" y="15"/>
                        <a:pt x="807" y="16"/>
                        <a:pt x="808" y="16"/>
                      </a:cubicBezTo>
                      <a:cubicBezTo>
                        <a:pt x="809" y="17"/>
                        <a:pt x="810" y="17"/>
                        <a:pt x="812" y="17"/>
                      </a:cubicBezTo>
                      <a:cubicBezTo>
                        <a:pt x="810" y="17"/>
                        <a:pt x="808" y="17"/>
                        <a:pt x="806" y="17"/>
                      </a:cubicBezTo>
                      <a:cubicBezTo>
                        <a:pt x="805" y="17"/>
                        <a:pt x="801" y="16"/>
                        <a:pt x="800" y="17"/>
                      </a:cubicBezTo>
                      <a:cubicBezTo>
                        <a:pt x="797" y="19"/>
                        <a:pt x="802" y="23"/>
                        <a:pt x="803" y="24"/>
                      </a:cubicBezTo>
                      <a:cubicBezTo>
                        <a:pt x="806" y="25"/>
                        <a:pt x="808" y="26"/>
                        <a:pt x="810" y="27"/>
                      </a:cubicBezTo>
                      <a:cubicBezTo>
                        <a:pt x="812" y="27"/>
                        <a:pt x="815" y="28"/>
                        <a:pt x="817" y="27"/>
                      </a:cubicBezTo>
                      <a:cubicBezTo>
                        <a:pt x="817" y="26"/>
                        <a:pt x="820" y="29"/>
                        <a:pt x="821" y="29"/>
                      </a:cubicBezTo>
                      <a:cubicBezTo>
                        <a:pt x="823" y="29"/>
                        <a:pt x="825" y="27"/>
                        <a:pt x="827" y="27"/>
                      </a:cubicBezTo>
                      <a:cubicBezTo>
                        <a:pt x="829" y="27"/>
                        <a:pt x="832" y="26"/>
                        <a:pt x="834" y="26"/>
                      </a:cubicBezTo>
                      <a:cubicBezTo>
                        <a:pt x="836" y="26"/>
                        <a:pt x="838" y="24"/>
                        <a:pt x="840" y="25"/>
                      </a:cubicBezTo>
                      <a:cubicBezTo>
                        <a:pt x="842" y="26"/>
                        <a:pt x="845" y="26"/>
                        <a:pt x="847" y="26"/>
                      </a:cubicBezTo>
                      <a:cubicBezTo>
                        <a:pt x="849" y="26"/>
                        <a:pt x="851" y="28"/>
                        <a:pt x="853" y="27"/>
                      </a:cubicBezTo>
                      <a:cubicBezTo>
                        <a:pt x="854" y="26"/>
                        <a:pt x="854" y="26"/>
                        <a:pt x="854" y="26"/>
                      </a:cubicBezTo>
                      <a:cubicBezTo>
                        <a:pt x="853" y="25"/>
                        <a:pt x="852" y="24"/>
                        <a:pt x="851" y="23"/>
                      </a:cubicBezTo>
                      <a:cubicBezTo>
                        <a:pt x="850" y="23"/>
                        <a:pt x="849" y="22"/>
                        <a:pt x="848" y="22"/>
                      </a:cubicBezTo>
                      <a:cubicBezTo>
                        <a:pt x="847" y="22"/>
                        <a:pt x="849" y="22"/>
                        <a:pt x="850" y="21"/>
                      </a:cubicBezTo>
                      <a:cubicBezTo>
                        <a:pt x="853" y="20"/>
                        <a:pt x="849" y="18"/>
                        <a:pt x="848" y="18"/>
                      </a:cubicBezTo>
                      <a:cubicBezTo>
                        <a:pt x="846" y="17"/>
                        <a:pt x="843" y="17"/>
                        <a:pt x="841" y="16"/>
                      </a:cubicBezTo>
                      <a:cubicBezTo>
                        <a:pt x="841" y="16"/>
                        <a:pt x="841" y="16"/>
                        <a:pt x="840" y="15"/>
                      </a:cubicBezTo>
                      <a:cubicBezTo>
                        <a:pt x="829" y="13"/>
                        <a:pt x="817" y="10"/>
                        <a:pt x="806" y="8"/>
                      </a:cubicBezTo>
                      <a:cubicBezTo>
                        <a:pt x="806" y="8"/>
                        <a:pt x="805" y="8"/>
                        <a:pt x="805" y="8"/>
                      </a:cubicBezTo>
                      <a:close/>
                      <a:moveTo>
                        <a:pt x="737" y="356"/>
                      </a:moveTo>
                      <a:cubicBezTo>
                        <a:pt x="737" y="356"/>
                        <a:pt x="738" y="356"/>
                        <a:pt x="739" y="355"/>
                      </a:cubicBezTo>
                      <a:cubicBezTo>
                        <a:pt x="740" y="355"/>
                        <a:pt x="742" y="355"/>
                        <a:pt x="743" y="354"/>
                      </a:cubicBezTo>
                      <a:cubicBezTo>
                        <a:pt x="745" y="354"/>
                        <a:pt x="746" y="353"/>
                        <a:pt x="746" y="351"/>
                      </a:cubicBezTo>
                      <a:cubicBezTo>
                        <a:pt x="747" y="349"/>
                        <a:pt x="746" y="347"/>
                        <a:pt x="745" y="345"/>
                      </a:cubicBezTo>
                      <a:cubicBezTo>
                        <a:pt x="745" y="345"/>
                        <a:pt x="744" y="345"/>
                        <a:pt x="744" y="345"/>
                      </a:cubicBezTo>
                      <a:cubicBezTo>
                        <a:pt x="743" y="345"/>
                        <a:pt x="742" y="346"/>
                        <a:pt x="742" y="347"/>
                      </a:cubicBezTo>
                      <a:cubicBezTo>
                        <a:pt x="741" y="347"/>
                        <a:pt x="740" y="347"/>
                        <a:pt x="739" y="348"/>
                      </a:cubicBezTo>
                      <a:cubicBezTo>
                        <a:pt x="737" y="349"/>
                        <a:pt x="736" y="351"/>
                        <a:pt x="736" y="353"/>
                      </a:cubicBezTo>
                      <a:cubicBezTo>
                        <a:pt x="736" y="353"/>
                        <a:pt x="736" y="353"/>
                        <a:pt x="736" y="353"/>
                      </a:cubicBezTo>
                      <a:cubicBezTo>
                        <a:pt x="735" y="354"/>
                        <a:pt x="735" y="355"/>
                        <a:pt x="737" y="356"/>
                      </a:cubicBezTo>
                      <a:close/>
                      <a:moveTo>
                        <a:pt x="795" y="233"/>
                      </a:moveTo>
                      <a:cubicBezTo>
                        <a:pt x="795" y="233"/>
                        <a:pt x="795" y="233"/>
                        <a:pt x="795" y="233"/>
                      </a:cubicBezTo>
                      <a:cubicBezTo>
                        <a:pt x="794" y="232"/>
                        <a:pt x="794" y="232"/>
                        <a:pt x="792" y="231"/>
                      </a:cubicBezTo>
                      <a:cubicBezTo>
                        <a:pt x="791" y="231"/>
                        <a:pt x="788" y="231"/>
                        <a:pt x="787" y="231"/>
                      </a:cubicBezTo>
                      <a:cubicBezTo>
                        <a:pt x="786" y="231"/>
                        <a:pt x="786" y="232"/>
                        <a:pt x="786" y="233"/>
                      </a:cubicBezTo>
                      <a:cubicBezTo>
                        <a:pt x="786" y="234"/>
                        <a:pt x="787" y="234"/>
                        <a:pt x="787" y="234"/>
                      </a:cubicBezTo>
                      <a:cubicBezTo>
                        <a:pt x="788" y="235"/>
                        <a:pt x="788" y="235"/>
                        <a:pt x="789" y="235"/>
                      </a:cubicBezTo>
                      <a:cubicBezTo>
                        <a:pt x="789" y="236"/>
                        <a:pt x="789" y="236"/>
                        <a:pt x="790" y="237"/>
                      </a:cubicBezTo>
                      <a:cubicBezTo>
                        <a:pt x="791" y="240"/>
                        <a:pt x="794" y="240"/>
                        <a:pt x="797" y="238"/>
                      </a:cubicBezTo>
                      <a:cubicBezTo>
                        <a:pt x="799" y="236"/>
                        <a:pt x="798" y="232"/>
                        <a:pt x="795" y="2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22" tIns="30861" rIns="61722" bIns="3086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48"/>
                </a:p>
              </p:txBody>
            </p:sp>
          </p:grpSp>
          <p:grpSp>
            <p:nvGrpSpPr>
              <p:cNvPr id="72" name="Group 71">
                <a:extLst>
                  <a:ext uri="{FF2B5EF4-FFF2-40B4-BE49-F238E27FC236}">
                    <a16:creationId xmlns:a16="http://schemas.microsoft.com/office/drawing/2014/main" id="{EC8C61C1-EE9E-41E6-802E-FDC3F57AB34F}"/>
                  </a:ext>
                </a:extLst>
              </p:cNvPr>
              <p:cNvGrpSpPr/>
              <p:nvPr/>
            </p:nvGrpSpPr>
            <p:grpSpPr>
              <a:xfrm>
                <a:off x="10305222" y="4385918"/>
                <a:ext cx="721505" cy="721506"/>
                <a:chOff x="725084" y="1621912"/>
                <a:chExt cx="912105" cy="912105"/>
              </a:xfrm>
            </p:grpSpPr>
            <p:sp>
              <p:nvSpPr>
                <p:cNvPr id="79" name="Oval 78">
                  <a:extLst>
                    <a:ext uri="{FF2B5EF4-FFF2-40B4-BE49-F238E27FC236}">
                      <a16:creationId xmlns:a16="http://schemas.microsoft.com/office/drawing/2014/main" id="{FE0D0FB7-66A0-4DC2-B3EF-7A074B1F54D4}"/>
                    </a:ext>
                  </a:extLst>
                </p:cNvPr>
                <p:cNvSpPr/>
                <p:nvPr/>
              </p:nvSpPr>
              <p:spPr>
                <a:xfrm>
                  <a:off x="822382" y="1719211"/>
                  <a:ext cx="717509" cy="7175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0" name="Oval 79">
                  <a:extLst>
                    <a:ext uri="{FF2B5EF4-FFF2-40B4-BE49-F238E27FC236}">
                      <a16:creationId xmlns:a16="http://schemas.microsoft.com/office/drawing/2014/main" id="{227CEA31-CC1D-4711-B655-D972D89A357E}"/>
                    </a:ext>
                  </a:extLst>
                </p:cNvPr>
                <p:cNvSpPr/>
                <p:nvPr/>
              </p:nvSpPr>
              <p:spPr>
                <a:xfrm>
                  <a:off x="725084" y="1621912"/>
                  <a:ext cx="912105" cy="912105"/>
                </a:xfrm>
                <a:prstGeom prst="ellipse">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3" name="Group 72">
                <a:extLst>
                  <a:ext uri="{FF2B5EF4-FFF2-40B4-BE49-F238E27FC236}">
                    <a16:creationId xmlns:a16="http://schemas.microsoft.com/office/drawing/2014/main" id="{301915D2-6E5F-4D79-9376-FAB91B58FB75}"/>
                  </a:ext>
                </a:extLst>
              </p:cNvPr>
              <p:cNvGrpSpPr/>
              <p:nvPr/>
            </p:nvGrpSpPr>
            <p:grpSpPr>
              <a:xfrm>
                <a:off x="7245581" y="4996644"/>
                <a:ext cx="721505" cy="721506"/>
                <a:chOff x="725084" y="1621912"/>
                <a:chExt cx="912105" cy="912105"/>
              </a:xfrm>
            </p:grpSpPr>
            <p:sp>
              <p:nvSpPr>
                <p:cNvPr id="77" name="Oval 76">
                  <a:extLst>
                    <a:ext uri="{FF2B5EF4-FFF2-40B4-BE49-F238E27FC236}">
                      <a16:creationId xmlns:a16="http://schemas.microsoft.com/office/drawing/2014/main" id="{04257E7E-B6D0-491D-8370-67A4584CDBEB}"/>
                    </a:ext>
                  </a:extLst>
                </p:cNvPr>
                <p:cNvSpPr/>
                <p:nvPr/>
              </p:nvSpPr>
              <p:spPr>
                <a:xfrm>
                  <a:off x="822382" y="1719211"/>
                  <a:ext cx="717509" cy="7175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8" name="Oval 77">
                  <a:extLst>
                    <a:ext uri="{FF2B5EF4-FFF2-40B4-BE49-F238E27FC236}">
                      <a16:creationId xmlns:a16="http://schemas.microsoft.com/office/drawing/2014/main" id="{844AC213-1DC3-4AD2-9A74-8EB4363E64BB}"/>
                    </a:ext>
                  </a:extLst>
                </p:cNvPr>
                <p:cNvSpPr/>
                <p:nvPr/>
              </p:nvSpPr>
              <p:spPr>
                <a:xfrm>
                  <a:off x="725084" y="1621912"/>
                  <a:ext cx="912105" cy="912105"/>
                </a:xfrm>
                <a:prstGeom prst="ellipse">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4" name="Group 73">
                <a:extLst>
                  <a:ext uri="{FF2B5EF4-FFF2-40B4-BE49-F238E27FC236}">
                    <a16:creationId xmlns:a16="http://schemas.microsoft.com/office/drawing/2014/main" id="{91D72393-9E79-45F5-8008-45C8AF35B8FF}"/>
                  </a:ext>
                </a:extLst>
              </p:cNvPr>
              <p:cNvGrpSpPr/>
              <p:nvPr/>
            </p:nvGrpSpPr>
            <p:grpSpPr>
              <a:xfrm>
                <a:off x="6331705" y="2090505"/>
                <a:ext cx="721505" cy="721506"/>
                <a:chOff x="725084" y="1621912"/>
                <a:chExt cx="912105" cy="912105"/>
              </a:xfrm>
            </p:grpSpPr>
            <p:sp>
              <p:nvSpPr>
                <p:cNvPr id="75" name="Oval 74">
                  <a:extLst>
                    <a:ext uri="{FF2B5EF4-FFF2-40B4-BE49-F238E27FC236}">
                      <a16:creationId xmlns:a16="http://schemas.microsoft.com/office/drawing/2014/main" id="{692427E1-6491-4CB6-8514-222EDE865171}"/>
                    </a:ext>
                  </a:extLst>
                </p:cNvPr>
                <p:cNvSpPr/>
                <p:nvPr/>
              </p:nvSpPr>
              <p:spPr>
                <a:xfrm>
                  <a:off x="822382" y="1719211"/>
                  <a:ext cx="717509" cy="7175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6" name="Oval 75">
                  <a:extLst>
                    <a:ext uri="{FF2B5EF4-FFF2-40B4-BE49-F238E27FC236}">
                      <a16:creationId xmlns:a16="http://schemas.microsoft.com/office/drawing/2014/main" id="{8BBACE00-131E-4293-86D5-A11ED357689F}"/>
                    </a:ext>
                  </a:extLst>
                </p:cNvPr>
                <p:cNvSpPr/>
                <p:nvPr/>
              </p:nvSpPr>
              <p:spPr>
                <a:xfrm>
                  <a:off x="725084" y="1621912"/>
                  <a:ext cx="912105" cy="912105"/>
                </a:xfrm>
                <a:prstGeom prst="ellipse">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sp>
          <p:nvSpPr>
            <p:cNvPr id="103" name="Shape 4827">
              <a:extLst>
                <a:ext uri="{FF2B5EF4-FFF2-40B4-BE49-F238E27FC236}">
                  <a16:creationId xmlns:a16="http://schemas.microsoft.com/office/drawing/2014/main" id="{2D39A71E-F588-43B0-AD8B-584D035A1BFF}"/>
                </a:ext>
              </a:extLst>
            </p:cNvPr>
            <p:cNvSpPr/>
            <p:nvPr/>
          </p:nvSpPr>
          <p:spPr>
            <a:xfrm>
              <a:off x="9864115" y="1832510"/>
              <a:ext cx="463547" cy="463547"/>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chemeClr val="bg1"/>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04" name="Shape 4828">
              <a:extLst>
                <a:ext uri="{FF2B5EF4-FFF2-40B4-BE49-F238E27FC236}">
                  <a16:creationId xmlns:a16="http://schemas.microsoft.com/office/drawing/2014/main" id="{56307DDE-0948-49A1-9DEE-E67878344D0B}"/>
                </a:ext>
              </a:extLst>
            </p:cNvPr>
            <p:cNvSpPr/>
            <p:nvPr/>
          </p:nvSpPr>
          <p:spPr>
            <a:xfrm>
              <a:off x="6211809" y="2450912"/>
              <a:ext cx="463547" cy="463547"/>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bg1"/>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05" name="Shape 4832">
              <a:extLst>
                <a:ext uri="{FF2B5EF4-FFF2-40B4-BE49-F238E27FC236}">
                  <a16:creationId xmlns:a16="http://schemas.microsoft.com/office/drawing/2014/main" id="{4B0EAF77-14BE-4314-B8D7-CC973F317AB9}"/>
                </a:ext>
              </a:extLst>
            </p:cNvPr>
            <p:cNvSpPr/>
            <p:nvPr/>
          </p:nvSpPr>
          <p:spPr>
            <a:xfrm>
              <a:off x="10046688" y="4662529"/>
              <a:ext cx="463547" cy="463547"/>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bg1"/>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06" name="Shape 4837">
              <a:extLst>
                <a:ext uri="{FF2B5EF4-FFF2-40B4-BE49-F238E27FC236}">
                  <a16:creationId xmlns:a16="http://schemas.microsoft.com/office/drawing/2014/main" id="{B31C2763-F3FF-468B-8F34-F08E9E1C5F3C}"/>
                </a:ext>
              </a:extLst>
            </p:cNvPr>
            <p:cNvSpPr/>
            <p:nvPr/>
          </p:nvSpPr>
          <p:spPr>
            <a:xfrm>
              <a:off x="7092323" y="5252176"/>
              <a:ext cx="463547" cy="463547"/>
            </a:xfrm>
            <a:custGeom>
              <a:avLst/>
              <a:gdLst/>
              <a:ahLst/>
              <a:cxnLst/>
              <a:rect l="0" t="0" r="0" b="0"/>
              <a:pathLst>
                <a:path w="120000" h="120000" extrusionOk="0">
                  <a:moveTo>
                    <a:pt x="81816" y="76361"/>
                  </a:moveTo>
                  <a:cubicBezTo>
                    <a:pt x="81816" y="79372"/>
                    <a:pt x="79372" y="81816"/>
                    <a:pt x="76361" y="81816"/>
                  </a:cubicBezTo>
                  <a:lnTo>
                    <a:pt x="43638" y="81816"/>
                  </a:lnTo>
                  <a:cubicBezTo>
                    <a:pt x="40627" y="81816"/>
                    <a:pt x="38183" y="79372"/>
                    <a:pt x="38183" y="76361"/>
                  </a:cubicBezTo>
                  <a:lnTo>
                    <a:pt x="38183" y="57272"/>
                  </a:lnTo>
                  <a:lnTo>
                    <a:pt x="43911" y="57272"/>
                  </a:lnTo>
                  <a:cubicBezTo>
                    <a:pt x="43761" y="58166"/>
                    <a:pt x="43638" y="59066"/>
                    <a:pt x="43638" y="60000"/>
                  </a:cubicBezTo>
                  <a:cubicBezTo>
                    <a:pt x="43638" y="69038"/>
                    <a:pt x="50961" y="76361"/>
                    <a:pt x="60000" y="76361"/>
                  </a:cubicBezTo>
                  <a:cubicBezTo>
                    <a:pt x="69033"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bg1"/>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grpSp>
    </p:spTree>
    <p:extLst>
      <p:ext uri="{BB962C8B-B14F-4D97-AF65-F5344CB8AC3E}">
        <p14:creationId xmlns:p14="http://schemas.microsoft.com/office/powerpoint/2010/main" val="14153439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D2E5300-116E-4C8C-B6BF-AD0B3541800C}"/>
              </a:ext>
            </a:extLst>
          </p:cNvPr>
          <p:cNvGrpSpPr/>
          <p:nvPr/>
        </p:nvGrpSpPr>
        <p:grpSpPr>
          <a:xfrm flipH="1">
            <a:off x="4507960" y="885784"/>
            <a:ext cx="7111053" cy="5086431"/>
            <a:chOff x="1539240" y="1882989"/>
            <a:chExt cx="6007997" cy="4491565"/>
          </a:xfrm>
        </p:grpSpPr>
        <p:grpSp>
          <p:nvGrpSpPr>
            <p:cNvPr id="6" name="Group 130">
              <a:extLst>
                <a:ext uri="{FF2B5EF4-FFF2-40B4-BE49-F238E27FC236}">
                  <a16:creationId xmlns:a16="http://schemas.microsoft.com/office/drawing/2014/main" id="{614DF5C2-613A-474A-A0AE-749B46C1AD09}"/>
                </a:ext>
              </a:extLst>
            </p:cNvPr>
            <p:cNvGrpSpPr/>
            <p:nvPr/>
          </p:nvGrpSpPr>
          <p:grpSpPr>
            <a:xfrm>
              <a:off x="2218691" y="4976691"/>
              <a:ext cx="3828082" cy="1397863"/>
              <a:chOff x="2414588" y="3441700"/>
              <a:chExt cx="2871062" cy="1012825"/>
            </a:xfrm>
          </p:grpSpPr>
          <p:sp>
            <p:nvSpPr>
              <p:cNvPr id="35" name="Freeform 5">
                <a:extLst>
                  <a:ext uri="{FF2B5EF4-FFF2-40B4-BE49-F238E27FC236}">
                    <a16:creationId xmlns:a16="http://schemas.microsoft.com/office/drawing/2014/main" id="{14DCA093-B68E-4C76-9DAF-B77B3B4820D4}"/>
                  </a:ext>
                </a:extLst>
              </p:cNvPr>
              <p:cNvSpPr>
                <a:spLocks/>
              </p:cNvSpPr>
              <p:nvPr/>
            </p:nvSpPr>
            <p:spPr bwMode="auto">
              <a:xfrm>
                <a:off x="3000375" y="3748088"/>
                <a:ext cx="2285275" cy="555625"/>
              </a:xfrm>
              <a:custGeom>
                <a:avLst/>
                <a:gdLst/>
                <a:ahLst/>
                <a:cxnLst>
                  <a:cxn ang="0">
                    <a:pos x="995" y="0"/>
                  </a:cxn>
                  <a:cxn ang="0">
                    <a:pos x="0" y="0"/>
                  </a:cxn>
                  <a:cxn ang="0">
                    <a:pos x="0" y="385"/>
                  </a:cxn>
                  <a:cxn ang="0">
                    <a:pos x="995" y="385"/>
                  </a:cxn>
                  <a:cxn ang="0">
                    <a:pos x="1127" y="193"/>
                  </a:cxn>
                  <a:cxn ang="0">
                    <a:pos x="995" y="0"/>
                  </a:cxn>
                </a:cxnLst>
                <a:rect l="0" t="0" r="r" b="b"/>
                <a:pathLst>
                  <a:path w="1127" h="385">
                    <a:moveTo>
                      <a:pt x="995" y="0"/>
                    </a:moveTo>
                    <a:lnTo>
                      <a:pt x="0" y="0"/>
                    </a:lnTo>
                    <a:lnTo>
                      <a:pt x="0" y="385"/>
                    </a:lnTo>
                    <a:lnTo>
                      <a:pt x="995" y="385"/>
                    </a:lnTo>
                    <a:lnTo>
                      <a:pt x="1127" y="193"/>
                    </a:lnTo>
                    <a:lnTo>
                      <a:pt x="995" y="0"/>
                    </a:lnTo>
                    <a:close/>
                  </a:path>
                </a:pathLst>
              </a:custGeom>
              <a:solidFill>
                <a:schemeClr val="bg1"/>
              </a:solidFill>
              <a:ln w="9525">
                <a:noFill/>
                <a:round/>
                <a:headEnd/>
                <a:tailEnd/>
              </a:ln>
              <a:effectLst>
                <a:outerShdw blurRad="127000" dist="38100" dir="8100000" algn="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sz="2400"/>
              </a:p>
            </p:txBody>
          </p:sp>
          <p:sp>
            <p:nvSpPr>
              <p:cNvPr id="36" name="Freeform 27">
                <a:extLst>
                  <a:ext uri="{FF2B5EF4-FFF2-40B4-BE49-F238E27FC236}">
                    <a16:creationId xmlns:a16="http://schemas.microsoft.com/office/drawing/2014/main" id="{0499859C-484F-433D-901E-251BEAA8FEE1}"/>
                  </a:ext>
                </a:extLst>
              </p:cNvPr>
              <p:cNvSpPr>
                <a:spLocks/>
              </p:cNvSpPr>
              <p:nvPr/>
            </p:nvSpPr>
            <p:spPr bwMode="auto">
              <a:xfrm>
                <a:off x="3035300" y="3441700"/>
                <a:ext cx="231775" cy="1012825"/>
              </a:xfrm>
              <a:custGeom>
                <a:avLst/>
                <a:gdLst/>
                <a:ahLst/>
                <a:cxnLst>
                  <a:cxn ang="0">
                    <a:pos x="0" y="0"/>
                  </a:cxn>
                  <a:cxn ang="0">
                    <a:pos x="146" y="51"/>
                  </a:cxn>
                  <a:cxn ang="0">
                    <a:pos x="146" y="515"/>
                  </a:cxn>
                  <a:cxn ang="0">
                    <a:pos x="0" y="638"/>
                  </a:cxn>
                  <a:cxn ang="0">
                    <a:pos x="0" y="0"/>
                  </a:cxn>
                </a:cxnLst>
                <a:rect l="0" t="0" r="r" b="b"/>
                <a:pathLst>
                  <a:path w="146" h="638">
                    <a:moveTo>
                      <a:pt x="0" y="0"/>
                    </a:moveTo>
                    <a:lnTo>
                      <a:pt x="146" y="51"/>
                    </a:lnTo>
                    <a:lnTo>
                      <a:pt x="146" y="515"/>
                    </a:lnTo>
                    <a:lnTo>
                      <a:pt x="0" y="638"/>
                    </a:lnTo>
                    <a:lnTo>
                      <a:pt x="0" y="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7" name="Freeform 29">
                <a:extLst>
                  <a:ext uri="{FF2B5EF4-FFF2-40B4-BE49-F238E27FC236}">
                    <a16:creationId xmlns:a16="http://schemas.microsoft.com/office/drawing/2014/main" id="{3DF4B4D1-2E90-4F16-9F67-42D3A1FD4118}"/>
                  </a:ext>
                </a:extLst>
              </p:cNvPr>
              <p:cNvSpPr>
                <a:spLocks/>
              </p:cNvSpPr>
              <p:nvPr/>
            </p:nvSpPr>
            <p:spPr bwMode="auto">
              <a:xfrm>
                <a:off x="2414588" y="3441700"/>
                <a:ext cx="596900" cy="1012825"/>
              </a:xfrm>
              <a:custGeom>
                <a:avLst/>
                <a:gdLst/>
                <a:ahLst/>
                <a:cxnLst>
                  <a:cxn ang="0">
                    <a:pos x="376" y="0"/>
                  </a:cxn>
                  <a:cxn ang="0">
                    <a:pos x="0" y="51"/>
                  </a:cxn>
                  <a:cxn ang="0">
                    <a:pos x="0" y="552"/>
                  </a:cxn>
                  <a:cxn ang="0">
                    <a:pos x="376" y="638"/>
                  </a:cxn>
                  <a:cxn ang="0">
                    <a:pos x="376" y="0"/>
                  </a:cxn>
                </a:cxnLst>
                <a:rect l="0" t="0" r="r" b="b"/>
                <a:pathLst>
                  <a:path w="376" h="638">
                    <a:moveTo>
                      <a:pt x="376" y="0"/>
                    </a:moveTo>
                    <a:lnTo>
                      <a:pt x="0" y="51"/>
                    </a:lnTo>
                    <a:lnTo>
                      <a:pt x="0" y="552"/>
                    </a:lnTo>
                    <a:lnTo>
                      <a:pt x="376" y="638"/>
                    </a:lnTo>
                    <a:lnTo>
                      <a:pt x="376"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8" name="Rectangle 31">
                <a:extLst>
                  <a:ext uri="{FF2B5EF4-FFF2-40B4-BE49-F238E27FC236}">
                    <a16:creationId xmlns:a16="http://schemas.microsoft.com/office/drawing/2014/main" id="{F5B08D8A-51C9-4597-A055-4F8F6015C0FE}"/>
                  </a:ext>
                </a:extLst>
              </p:cNvPr>
              <p:cNvSpPr>
                <a:spLocks noChangeArrowheads="1"/>
              </p:cNvSpPr>
              <p:nvPr/>
            </p:nvSpPr>
            <p:spPr bwMode="auto">
              <a:xfrm>
                <a:off x="3011488" y="3441700"/>
                <a:ext cx="23813" cy="1012825"/>
              </a:xfrm>
              <a:prstGeom prst="rect">
                <a:avLst/>
              </a:prstGeom>
              <a:solidFill>
                <a:schemeClr val="accent1">
                  <a:lumMod val="50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39" name="Freeform 54">
                <a:extLst>
                  <a:ext uri="{FF2B5EF4-FFF2-40B4-BE49-F238E27FC236}">
                    <a16:creationId xmlns:a16="http://schemas.microsoft.com/office/drawing/2014/main" id="{C2203D19-D83B-4F65-8167-56BE61F3A4B0}"/>
                  </a:ext>
                </a:extLst>
              </p:cNvPr>
              <p:cNvSpPr>
                <a:spLocks/>
              </p:cNvSpPr>
              <p:nvPr/>
            </p:nvSpPr>
            <p:spPr bwMode="auto">
              <a:xfrm>
                <a:off x="3035300" y="4254500"/>
                <a:ext cx="231775" cy="200025"/>
              </a:xfrm>
              <a:custGeom>
                <a:avLst/>
                <a:gdLst/>
                <a:ahLst/>
                <a:cxnLst>
                  <a:cxn ang="0">
                    <a:pos x="146" y="0"/>
                  </a:cxn>
                  <a:cxn ang="0">
                    <a:pos x="0" y="119"/>
                  </a:cxn>
                  <a:cxn ang="0">
                    <a:pos x="0" y="126"/>
                  </a:cxn>
                  <a:cxn ang="0">
                    <a:pos x="146" y="3"/>
                  </a:cxn>
                  <a:cxn ang="0">
                    <a:pos x="146" y="0"/>
                  </a:cxn>
                </a:cxnLst>
                <a:rect l="0" t="0" r="r" b="b"/>
                <a:pathLst>
                  <a:path w="146" h="126">
                    <a:moveTo>
                      <a:pt x="146" y="0"/>
                    </a:moveTo>
                    <a:lnTo>
                      <a:pt x="0" y="119"/>
                    </a:lnTo>
                    <a:lnTo>
                      <a:pt x="0" y="126"/>
                    </a:lnTo>
                    <a:lnTo>
                      <a:pt x="146" y="3"/>
                    </a:lnTo>
                    <a:lnTo>
                      <a:pt x="146" y="0"/>
                    </a:lnTo>
                    <a:close/>
                  </a:path>
                </a:pathLst>
              </a:custGeom>
              <a:solidFill>
                <a:schemeClr val="accent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0" name="Freeform 56">
                <a:extLst>
                  <a:ext uri="{FF2B5EF4-FFF2-40B4-BE49-F238E27FC236}">
                    <a16:creationId xmlns:a16="http://schemas.microsoft.com/office/drawing/2014/main" id="{658CA438-DCCF-4419-BA8C-6F0338E0A3ED}"/>
                  </a:ext>
                </a:extLst>
              </p:cNvPr>
              <p:cNvSpPr>
                <a:spLocks/>
              </p:cNvSpPr>
              <p:nvPr/>
            </p:nvSpPr>
            <p:spPr bwMode="auto">
              <a:xfrm>
                <a:off x="2414588" y="4311650"/>
                <a:ext cx="596900" cy="142875"/>
              </a:xfrm>
              <a:custGeom>
                <a:avLst/>
                <a:gdLst/>
                <a:ahLst/>
                <a:cxnLst>
                  <a:cxn ang="0">
                    <a:pos x="0" y="0"/>
                  </a:cxn>
                  <a:cxn ang="0">
                    <a:pos x="0" y="4"/>
                  </a:cxn>
                  <a:cxn ang="0">
                    <a:pos x="376" y="90"/>
                  </a:cxn>
                  <a:cxn ang="0">
                    <a:pos x="376" y="90"/>
                  </a:cxn>
                  <a:cxn ang="0">
                    <a:pos x="376" y="83"/>
                  </a:cxn>
                  <a:cxn ang="0">
                    <a:pos x="376" y="83"/>
                  </a:cxn>
                  <a:cxn ang="0">
                    <a:pos x="0" y="0"/>
                  </a:cxn>
                </a:cxnLst>
                <a:rect l="0" t="0" r="r" b="b"/>
                <a:pathLst>
                  <a:path w="376" h="90">
                    <a:moveTo>
                      <a:pt x="0" y="0"/>
                    </a:moveTo>
                    <a:lnTo>
                      <a:pt x="0" y="4"/>
                    </a:lnTo>
                    <a:lnTo>
                      <a:pt x="376" y="90"/>
                    </a:lnTo>
                    <a:lnTo>
                      <a:pt x="376" y="90"/>
                    </a:lnTo>
                    <a:lnTo>
                      <a:pt x="376" y="83"/>
                    </a:lnTo>
                    <a:lnTo>
                      <a:pt x="376" y="83"/>
                    </a:lnTo>
                    <a:lnTo>
                      <a:pt x="0" y="0"/>
                    </a:lnTo>
                    <a:close/>
                  </a:path>
                </a:pathLst>
              </a:custGeom>
              <a:solidFill>
                <a:schemeClr val="accent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7" name="Group 126">
              <a:extLst>
                <a:ext uri="{FF2B5EF4-FFF2-40B4-BE49-F238E27FC236}">
                  <a16:creationId xmlns:a16="http://schemas.microsoft.com/office/drawing/2014/main" id="{7D428914-1152-4BEE-AA6D-2700C6DB665E}"/>
                </a:ext>
              </a:extLst>
            </p:cNvPr>
            <p:cNvGrpSpPr/>
            <p:nvPr/>
          </p:nvGrpSpPr>
          <p:grpSpPr>
            <a:xfrm>
              <a:off x="2218691" y="1882989"/>
              <a:ext cx="3833489" cy="1397863"/>
              <a:chOff x="2414588" y="1200150"/>
              <a:chExt cx="2875116" cy="1012825"/>
            </a:xfrm>
          </p:grpSpPr>
          <p:sp>
            <p:nvSpPr>
              <p:cNvPr id="29" name="Freeform 9">
                <a:extLst>
                  <a:ext uri="{FF2B5EF4-FFF2-40B4-BE49-F238E27FC236}">
                    <a16:creationId xmlns:a16="http://schemas.microsoft.com/office/drawing/2014/main" id="{4C5E8ED9-59B5-422D-8464-D8F67B821A1F}"/>
                  </a:ext>
                </a:extLst>
              </p:cNvPr>
              <p:cNvSpPr>
                <a:spLocks/>
              </p:cNvSpPr>
              <p:nvPr/>
            </p:nvSpPr>
            <p:spPr bwMode="auto">
              <a:xfrm>
                <a:off x="3000376" y="1336675"/>
                <a:ext cx="2289328" cy="571500"/>
              </a:xfrm>
              <a:custGeom>
                <a:avLst/>
                <a:gdLst/>
                <a:ahLst/>
                <a:cxnLst>
                  <a:cxn ang="0">
                    <a:pos x="996" y="0"/>
                  </a:cxn>
                  <a:cxn ang="0">
                    <a:pos x="0" y="0"/>
                  </a:cxn>
                  <a:cxn ang="0">
                    <a:pos x="0" y="360"/>
                  </a:cxn>
                  <a:cxn ang="0">
                    <a:pos x="996" y="360"/>
                  </a:cxn>
                  <a:cxn ang="0">
                    <a:pos x="1129" y="179"/>
                  </a:cxn>
                  <a:cxn ang="0">
                    <a:pos x="996" y="0"/>
                  </a:cxn>
                </a:cxnLst>
                <a:rect l="0" t="0" r="r" b="b"/>
                <a:pathLst>
                  <a:path w="1129" h="360">
                    <a:moveTo>
                      <a:pt x="996" y="0"/>
                    </a:moveTo>
                    <a:lnTo>
                      <a:pt x="0" y="0"/>
                    </a:lnTo>
                    <a:lnTo>
                      <a:pt x="0" y="360"/>
                    </a:lnTo>
                    <a:lnTo>
                      <a:pt x="996" y="360"/>
                    </a:lnTo>
                    <a:lnTo>
                      <a:pt x="1129" y="179"/>
                    </a:lnTo>
                    <a:lnTo>
                      <a:pt x="996" y="0"/>
                    </a:lnTo>
                    <a:close/>
                  </a:path>
                </a:pathLst>
              </a:custGeom>
              <a:solidFill>
                <a:schemeClr val="bg1"/>
              </a:solidFill>
              <a:ln w="9525">
                <a:noFill/>
                <a:round/>
                <a:headEnd/>
                <a:tailEnd/>
              </a:ln>
              <a:effectLst>
                <a:outerShdw blurRad="127000" dist="38100" dir="8100000" algn="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sz="2400" dirty="0"/>
              </a:p>
            </p:txBody>
          </p:sp>
          <p:sp>
            <p:nvSpPr>
              <p:cNvPr id="30" name="Freeform 15">
                <a:extLst>
                  <a:ext uri="{FF2B5EF4-FFF2-40B4-BE49-F238E27FC236}">
                    <a16:creationId xmlns:a16="http://schemas.microsoft.com/office/drawing/2014/main" id="{289BBF7A-A280-4B39-B756-D375C8E571E6}"/>
                  </a:ext>
                </a:extLst>
              </p:cNvPr>
              <p:cNvSpPr>
                <a:spLocks/>
              </p:cNvSpPr>
              <p:nvPr/>
            </p:nvSpPr>
            <p:spPr bwMode="auto">
              <a:xfrm>
                <a:off x="2414588" y="1200150"/>
                <a:ext cx="230188" cy="1012825"/>
              </a:xfrm>
              <a:custGeom>
                <a:avLst/>
                <a:gdLst/>
                <a:ahLst/>
                <a:cxnLst>
                  <a:cxn ang="0">
                    <a:pos x="145" y="638"/>
                  </a:cxn>
                  <a:cxn ang="0">
                    <a:pos x="0" y="587"/>
                  </a:cxn>
                  <a:cxn ang="0">
                    <a:pos x="0" y="123"/>
                  </a:cxn>
                  <a:cxn ang="0">
                    <a:pos x="145" y="0"/>
                  </a:cxn>
                  <a:cxn ang="0">
                    <a:pos x="145" y="638"/>
                  </a:cxn>
                </a:cxnLst>
                <a:rect l="0" t="0" r="r" b="b"/>
                <a:pathLst>
                  <a:path w="145" h="638">
                    <a:moveTo>
                      <a:pt x="145" y="638"/>
                    </a:moveTo>
                    <a:lnTo>
                      <a:pt x="0" y="587"/>
                    </a:lnTo>
                    <a:lnTo>
                      <a:pt x="0" y="123"/>
                    </a:lnTo>
                    <a:lnTo>
                      <a:pt x="145" y="0"/>
                    </a:lnTo>
                    <a:lnTo>
                      <a:pt x="145" y="638"/>
                    </a:ln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1" name="Freeform 17">
                <a:extLst>
                  <a:ext uri="{FF2B5EF4-FFF2-40B4-BE49-F238E27FC236}">
                    <a16:creationId xmlns:a16="http://schemas.microsoft.com/office/drawing/2014/main" id="{A4D5D473-F1A1-42F7-865A-6C809E8EBBE9}"/>
                  </a:ext>
                </a:extLst>
              </p:cNvPr>
              <p:cNvSpPr>
                <a:spLocks/>
              </p:cNvSpPr>
              <p:nvPr/>
            </p:nvSpPr>
            <p:spPr bwMode="auto">
              <a:xfrm>
                <a:off x="2668588" y="1200150"/>
                <a:ext cx="598488" cy="1012825"/>
              </a:xfrm>
              <a:custGeom>
                <a:avLst/>
                <a:gdLst/>
                <a:ahLst/>
                <a:cxnLst>
                  <a:cxn ang="0">
                    <a:pos x="0" y="638"/>
                  </a:cxn>
                  <a:cxn ang="0">
                    <a:pos x="377" y="587"/>
                  </a:cxn>
                  <a:cxn ang="0">
                    <a:pos x="377" y="86"/>
                  </a:cxn>
                  <a:cxn ang="0">
                    <a:pos x="0" y="0"/>
                  </a:cxn>
                  <a:cxn ang="0">
                    <a:pos x="0" y="638"/>
                  </a:cxn>
                </a:cxnLst>
                <a:rect l="0" t="0" r="r" b="b"/>
                <a:pathLst>
                  <a:path w="377" h="638">
                    <a:moveTo>
                      <a:pt x="0" y="638"/>
                    </a:moveTo>
                    <a:lnTo>
                      <a:pt x="377" y="587"/>
                    </a:lnTo>
                    <a:lnTo>
                      <a:pt x="377" y="86"/>
                    </a:lnTo>
                    <a:lnTo>
                      <a:pt x="0" y="0"/>
                    </a:lnTo>
                    <a:lnTo>
                      <a:pt x="0" y="638"/>
                    </a:lnTo>
                    <a:close/>
                  </a:path>
                </a:pathLst>
              </a:custGeom>
              <a:solidFill>
                <a:schemeClr val="accent5">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2" name="Rectangle 19">
                <a:extLst>
                  <a:ext uri="{FF2B5EF4-FFF2-40B4-BE49-F238E27FC236}">
                    <a16:creationId xmlns:a16="http://schemas.microsoft.com/office/drawing/2014/main" id="{D7BB31D3-3E93-4F8F-9194-90CBC7892C0C}"/>
                  </a:ext>
                </a:extLst>
              </p:cNvPr>
              <p:cNvSpPr>
                <a:spLocks noChangeArrowheads="1"/>
              </p:cNvSpPr>
              <p:nvPr/>
            </p:nvSpPr>
            <p:spPr bwMode="auto">
              <a:xfrm>
                <a:off x="2644775" y="1200150"/>
                <a:ext cx="23813" cy="1012825"/>
              </a:xfrm>
              <a:prstGeom prst="rect">
                <a:avLst/>
              </a:prstGeom>
              <a:solidFill>
                <a:schemeClr val="accent5">
                  <a:lumMod val="50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3" name="Freeform 48">
                <a:extLst>
                  <a:ext uri="{FF2B5EF4-FFF2-40B4-BE49-F238E27FC236}">
                    <a16:creationId xmlns:a16="http://schemas.microsoft.com/office/drawing/2014/main" id="{0B501638-8E80-4484-99BA-EDC1D196DD4E}"/>
                  </a:ext>
                </a:extLst>
              </p:cNvPr>
              <p:cNvSpPr>
                <a:spLocks/>
              </p:cNvSpPr>
              <p:nvPr/>
            </p:nvSpPr>
            <p:spPr bwMode="auto">
              <a:xfrm>
                <a:off x="2414588" y="1200150"/>
                <a:ext cx="230188" cy="198438"/>
              </a:xfrm>
              <a:custGeom>
                <a:avLst/>
                <a:gdLst/>
                <a:ahLst/>
                <a:cxnLst>
                  <a:cxn ang="0">
                    <a:pos x="145" y="0"/>
                  </a:cxn>
                  <a:cxn ang="0">
                    <a:pos x="145" y="0"/>
                  </a:cxn>
                  <a:cxn ang="0">
                    <a:pos x="0" y="123"/>
                  </a:cxn>
                  <a:cxn ang="0">
                    <a:pos x="0" y="125"/>
                  </a:cxn>
                  <a:cxn ang="0">
                    <a:pos x="145" y="7"/>
                  </a:cxn>
                  <a:cxn ang="0">
                    <a:pos x="145" y="0"/>
                  </a:cxn>
                </a:cxnLst>
                <a:rect l="0" t="0" r="r" b="b"/>
                <a:pathLst>
                  <a:path w="145" h="125">
                    <a:moveTo>
                      <a:pt x="145" y="0"/>
                    </a:moveTo>
                    <a:lnTo>
                      <a:pt x="145" y="0"/>
                    </a:lnTo>
                    <a:lnTo>
                      <a:pt x="0" y="123"/>
                    </a:lnTo>
                    <a:lnTo>
                      <a:pt x="0" y="125"/>
                    </a:lnTo>
                    <a:lnTo>
                      <a:pt x="145" y="7"/>
                    </a:lnTo>
                    <a:lnTo>
                      <a:pt x="145" y="0"/>
                    </a:lnTo>
                    <a:close/>
                  </a:path>
                </a:pathLst>
              </a:custGeom>
              <a:solidFill>
                <a:schemeClr val="accent5">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4" name="Freeform 50">
                <a:extLst>
                  <a:ext uri="{FF2B5EF4-FFF2-40B4-BE49-F238E27FC236}">
                    <a16:creationId xmlns:a16="http://schemas.microsoft.com/office/drawing/2014/main" id="{B79D5736-216E-48B9-AFFD-A941EE05483D}"/>
                  </a:ext>
                </a:extLst>
              </p:cNvPr>
              <p:cNvSpPr>
                <a:spLocks/>
              </p:cNvSpPr>
              <p:nvPr/>
            </p:nvSpPr>
            <p:spPr bwMode="auto">
              <a:xfrm>
                <a:off x="2668588" y="1200150"/>
                <a:ext cx="598488" cy="142875"/>
              </a:xfrm>
              <a:custGeom>
                <a:avLst/>
                <a:gdLst/>
                <a:ahLst/>
                <a:cxnLst>
                  <a:cxn ang="0">
                    <a:pos x="0" y="0"/>
                  </a:cxn>
                  <a:cxn ang="0">
                    <a:pos x="0" y="7"/>
                  </a:cxn>
                  <a:cxn ang="0">
                    <a:pos x="377" y="90"/>
                  </a:cxn>
                  <a:cxn ang="0">
                    <a:pos x="377" y="86"/>
                  </a:cxn>
                  <a:cxn ang="0">
                    <a:pos x="377" y="86"/>
                  </a:cxn>
                  <a:cxn ang="0">
                    <a:pos x="0" y="0"/>
                  </a:cxn>
                </a:cxnLst>
                <a:rect l="0" t="0" r="r" b="b"/>
                <a:pathLst>
                  <a:path w="377" h="90">
                    <a:moveTo>
                      <a:pt x="0" y="0"/>
                    </a:moveTo>
                    <a:lnTo>
                      <a:pt x="0" y="7"/>
                    </a:lnTo>
                    <a:lnTo>
                      <a:pt x="377" y="90"/>
                    </a:lnTo>
                    <a:lnTo>
                      <a:pt x="377" y="86"/>
                    </a:lnTo>
                    <a:lnTo>
                      <a:pt x="377" y="86"/>
                    </a:lnTo>
                    <a:lnTo>
                      <a:pt x="0" y="0"/>
                    </a:lnTo>
                    <a:close/>
                  </a:path>
                </a:pathLst>
              </a:custGeom>
              <a:solidFill>
                <a:schemeClr val="accent5">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8" name="Group 127">
              <a:extLst>
                <a:ext uri="{FF2B5EF4-FFF2-40B4-BE49-F238E27FC236}">
                  <a16:creationId xmlns:a16="http://schemas.microsoft.com/office/drawing/2014/main" id="{1DEC3235-18F4-43DF-8927-3CA58C01928F}"/>
                </a:ext>
              </a:extLst>
            </p:cNvPr>
            <p:cNvGrpSpPr/>
            <p:nvPr/>
          </p:nvGrpSpPr>
          <p:grpSpPr>
            <a:xfrm>
              <a:off x="1863091" y="2678325"/>
              <a:ext cx="5132286" cy="1156852"/>
              <a:chOff x="2147888" y="1776413"/>
              <a:chExt cx="3849214" cy="838200"/>
            </a:xfrm>
          </p:grpSpPr>
          <p:sp>
            <p:nvSpPr>
              <p:cNvPr id="23" name="Freeform 11">
                <a:extLst>
                  <a:ext uri="{FF2B5EF4-FFF2-40B4-BE49-F238E27FC236}">
                    <a16:creationId xmlns:a16="http://schemas.microsoft.com/office/drawing/2014/main" id="{6BC98CD6-A695-43FD-9E92-0131D1185B96}"/>
                  </a:ext>
                </a:extLst>
              </p:cNvPr>
              <p:cNvSpPr>
                <a:spLocks/>
              </p:cNvSpPr>
              <p:nvPr/>
            </p:nvSpPr>
            <p:spPr bwMode="auto">
              <a:xfrm>
                <a:off x="2438401" y="1908175"/>
                <a:ext cx="3558701" cy="612775"/>
              </a:xfrm>
              <a:custGeom>
                <a:avLst/>
                <a:gdLst/>
                <a:ahLst/>
                <a:cxnLst>
                  <a:cxn ang="0">
                    <a:pos x="1623" y="0"/>
                  </a:cxn>
                  <a:cxn ang="0">
                    <a:pos x="0" y="0"/>
                  </a:cxn>
                  <a:cxn ang="0">
                    <a:pos x="0" y="386"/>
                  </a:cxn>
                  <a:cxn ang="0">
                    <a:pos x="1623" y="386"/>
                  </a:cxn>
                  <a:cxn ang="0">
                    <a:pos x="1755" y="193"/>
                  </a:cxn>
                  <a:cxn ang="0">
                    <a:pos x="1623" y="0"/>
                  </a:cxn>
                </a:cxnLst>
                <a:rect l="0" t="0" r="r" b="b"/>
                <a:pathLst>
                  <a:path w="1755" h="386">
                    <a:moveTo>
                      <a:pt x="1623" y="0"/>
                    </a:moveTo>
                    <a:lnTo>
                      <a:pt x="0" y="0"/>
                    </a:lnTo>
                    <a:lnTo>
                      <a:pt x="0" y="386"/>
                    </a:lnTo>
                    <a:lnTo>
                      <a:pt x="1623" y="386"/>
                    </a:lnTo>
                    <a:lnTo>
                      <a:pt x="1755" y="193"/>
                    </a:lnTo>
                    <a:lnTo>
                      <a:pt x="1623" y="0"/>
                    </a:lnTo>
                    <a:close/>
                  </a:path>
                </a:pathLst>
              </a:custGeom>
              <a:solidFill>
                <a:schemeClr val="bg1"/>
              </a:solidFill>
              <a:ln w="9525">
                <a:noFill/>
                <a:round/>
                <a:headEnd/>
                <a:tailEnd/>
              </a:ln>
              <a:effectLst>
                <a:outerShdw blurRad="127000" dist="38100" dir="8100000" algn="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sz="2400"/>
              </a:p>
            </p:txBody>
          </p:sp>
          <p:sp>
            <p:nvSpPr>
              <p:cNvPr id="24" name="Freeform 17">
                <a:extLst>
                  <a:ext uri="{FF2B5EF4-FFF2-40B4-BE49-F238E27FC236}">
                    <a16:creationId xmlns:a16="http://schemas.microsoft.com/office/drawing/2014/main" id="{C05D2132-64AD-4CD1-990B-F19245D608B5}"/>
                  </a:ext>
                </a:extLst>
              </p:cNvPr>
              <p:cNvSpPr>
                <a:spLocks/>
              </p:cNvSpPr>
              <p:nvPr/>
            </p:nvSpPr>
            <p:spPr bwMode="auto">
              <a:xfrm>
                <a:off x="2147888" y="1776413"/>
                <a:ext cx="568325" cy="838200"/>
              </a:xfrm>
              <a:custGeom>
                <a:avLst/>
                <a:gdLst/>
                <a:ahLst/>
                <a:cxnLst>
                  <a:cxn ang="0">
                    <a:pos x="358" y="528"/>
                  </a:cxn>
                  <a:cxn ang="0">
                    <a:pos x="0" y="482"/>
                  </a:cxn>
                  <a:cxn ang="0">
                    <a:pos x="0" y="134"/>
                  </a:cxn>
                  <a:cxn ang="0">
                    <a:pos x="358" y="0"/>
                  </a:cxn>
                  <a:cxn ang="0">
                    <a:pos x="358" y="528"/>
                  </a:cxn>
                </a:cxnLst>
                <a:rect l="0" t="0" r="r" b="b"/>
                <a:pathLst>
                  <a:path w="358" h="528">
                    <a:moveTo>
                      <a:pt x="358" y="528"/>
                    </a:moveTo>
                    <a:lnTo>
                      <a:pt x="0" y="482"/>
                    </a:lnTo>
                    <a:lnTo>
                      <a:pt x="0" y="134"/>
                    </a:lnTo>
                    <a:lnTo>
                      <a:pt x="358" y="0"/>
                    </a:lnTo>
                    <a:lnTo>
                      <a:pt x="358" y="528"/>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5" name="Freeform 23">
                <a:extLst>
                  <a:ext uri="{FF2B5EF4-FFF2-40B4-BE49-F238E27FC236}">
                    <a16:creationId xmlns:a16="http://schemas.microsoft.com/office/drawing/2014/main" id="{B45F018D-0CDB-49CE-983F-6B8E614B94FE}"/>
                  </a:ext>
                </a:extLst>
              </p:cNvPr>
              <p:cNvSpPr>
                <a:spLocks/>
              </p:cNvSpPr>
              <p:nvPr/>
            </p:nvSpPr>
            <p:spPr bwMode="auto">
              <a:xfrm>
                <a:off x="2740025" y="1776413"/>
                <a:ext cx="793750" cy="838200"/>
              </a:xfrm>
              <a:custGeom>
                <a:avLst/>
                <a:gdLst/>
                <a:ahLst/>
                <a:cxnLst>
                  <a:cxn ang="0">
                    <a:pos x="0" y="528"/>
                  </a:cxn>
                  <a:cxn ang="0">
                    <a:pos x="500" y="482"/>
                  </a:cxn>
                  <a:cxn ang="0">
                    <a:pos x="500" y="85"/>
                  </a:cxn>
                  <a:cxn ang="0">
                    <a:pos x="0" y="0"/>
                  </a:cxn>
                  <a:cxn ang="0">
                    <a:pos x="0" y="528"/>
                  </a:cxn>
                </a:cxnLst>
                <a:rect l="0" t="0" r="r" b="b"/>
                <a:pathLst>
                  <a:path w="500" h="528">
                    <a:moveTo>
                      <a:pt x="0" y="528"/>
                    </a:moveTo>
                    <a:lnTo>
                      <a:pt x="500" y="482"/>
                    </a:lnTo>
                    <a:lnTo>
                      <a:pt x="500" y="85"/>
                    </a:lnTo>
                    <a:lnTo>
                      <a:pt x="0" y="0"/>
                    </a:lnTo>
                    <a:lnTo>
                      <a:pt x="0" y="528"/>
                    </a:lnTo>
                    <a:close/>
                  </a:path>
                </a:pathLst>
              </a:custGeom>
              <a:solidFill>
                <a:schemeClr val="accent4">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6" name="Rectangle 25">
                <a:extLst>
                  <a:ext uri="{FF2B5EF4-FFF2-40B4-BE49-F238E27FC236}">
                    <a16:creationId xmlns:a16="http://schemas.microsoft.com/office/drawing/2014/main" id="{B4DFDB55-0959-4A4B-BB24-92E68247617A}"/>
                  </a:ext>
                </a:extLst>
              </p:cNvPr>
              <p:cNvSpPr>
                <a:spLocks noChangeArrowheads="1"/>
              </p:cNvSpPr>
              <p:nvPr/>
            </p:nvSpPr>
            <p:spPr bwMode="auto">
              <a:xfrm>
                <a:off x="2716213" y="1776413"/>
                <a:ext cx="23813" cy="838200"/>
              </a:xfrm>
              <a:prstGeom prst="rect">
                <a:avLst/>
              </a:prstGeom>
              <a:solidFill>
                <a:schemeClr val="accent4">
                  <a:lumMod val="50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7" name="Freeform 72">
                <a:extLst>
                  <a:ext uri="{FF2B5EF4-FFF2-40B4-BE49-F238E27FC236}">
                    <a16:creationId xmlns:a16="http://schemas.microsoft.com/office/drawing/2014/main" id="{29EBA034-07F3-448B-A06B-4D87C7F5E574}"/>
                  </a:ext>
                </a:extLst>
              </p:cNvPr>
              <p:cNvSpPr>
                <a:spLocks/>
              </p:cNvSpPr>
              <p:nvPr/>
            </p:nvSpPr>
            <p:spPr bwMode="auto">
              <a:xfrm>
                <a:off x="2147888" y="1776413"/>
                <a:ext cx="568325" cy="223838"/>
              </a:xfrm>
              <a:custGeom>
                <a:avLst/>
                <a:gdLst/>
                <a:ahLst/>
                <a:cxnLst>
                  <a:cxn ang="0">
                    <a:pos x="358" y="0"/>
                  </a:cxn>
                  <a:cxn ang="0">
                    <a:pos x="328" y="11"/>
                  </a:cxn>
                  <a:cxn ang="0">
                    <a:pos x="313" y="17"/>
                  </a:cxn>
                  <a:cxn ang="0">
                    <a:pos x="168" y="70"/>
                  </a:cxn>
                  <a:cxn ang="0">
                    <a:pos x="0" y="134"/>
                  </a:cxn>
                  <a:cxn ang="0">
                    <a:pos x="0" y="141"/>
                  </a:cxn>
                  <a:cxn ang="0">
                    <a:pos x="358" y="11"/>
                  </a:cxn>
                  <a:cxn ang="0">
                    <a:pos x="358" y="0"/>
                  </a:cxn>
                </a:cxnLst>
                <a:rect l="0" t="0" r="r" b="b"/>
                <a:pathLst>
                  <a:path w="358" h="141">
                    <a:moveTo>
                      <a:pt x="358" y="0"/>
                    </a:moveTo>
                    <a:lnTo>
                      <a:pt x="328" y="11"/>
                    </a:lnTo>
                    <a:lnTo>
                      <a:pt x="313" y="17"/>
                    </a:lnTo>
                    <a:lnTo>
                      <a:pt x="168" y="70"/>
                    </a:lnTo>
                    <a:lnTo>
                      <a:pt x="0" y="134"/>
                    </a:lnTo>
                    <a:lnTo>
                      <a:pt x="0" y="141"/>
                    </a:lnTo>
                    <a:lnTo>
                      <a:pt x="358" y="11"/>
                    </a:lnTo>
                    <a:lnTo>
                      <a:pt x="358" y="0"/>
                    </a:lnTo>
                    <a:close/>
                  </a:path>
                </a:pathLst>
              </a:custGeom>
              <a:solidFill>
                <a:schemeClr val="accent4">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8" name="Freeform 74">
                <a:extLst>
                  <a:ext uri="{FF2B5EF4-FFF2-40B4-BE49-F238E27FC236}">
                    <a16:creationId xmlns:a16="http://schemas.microsoft.com/office/drawing/2014/main" id="{9B764C5F-7ACC-4EBC-88AA-C81C30359C82}"/>
                  </a:ext>
                </a:extLst>
              </p:cNvPr>
              <p:cNvSpPr>
                <a:spLocks/>
              </p:cNvSpPr>
              <p:nvPr/>
            </p:nvSpPr>
            <p:spPr bwMode="auto">
              <a:xfrm>
                <a:off x="2740025" y="1776413"/>
                <a:ext cx="793750" cy="146050"/>
              </a:xfrm>
              <a:custGeom>
                <a:avLst/>
                <a:gdLst/>
                <a:ahLst/>
                <a:cxnLst>
                  <a:cxn ang="0">
                    <a:pos x="0" y="0"/>
                  </a:cxn>
                  <a:cxn ang="0">
                    <a:pos x="0" y="11"/>
                  </a:cxn>
                  <a:cxn ang="0">
                    <a:pos x="500" y="92"/>
                  </a:cxn>
                  <a:cxn ang="0">
                    <a:pos x="500" y="85"/>
                  </a:cxn>
                  <a:cxn ang="0">
                    <a:pos x="332" y="56"/>
                  </a:cxn>
                  <a:cxn ang="0">
                    <a:pos x="0" y="0"/>
                  </a:cxn>
                </a:cxnLst>
                <a:rect l="0" t="0" r="r" b="b"/>
                <a:pathLst>
                  <a:path w="500" h="92">
                    <a:moveTo>
                      <a:pt x="0" y="0"/>
                    </a:moveTo>
                    <a:lnTo>
                      <a:pt x="0" y="11"/>
                    </a:lnTo>
                    <a:lnTo>
                      <a:pt x="500" y="92"/>
                    </a:lnTo>
                    <a:lnTo>
                      <a:pt x="500" y="85"/>
                    </a:lnTo>
                    <a:lnTo>
                      <a:pt x="332" y="56"/>
                    </a:lnTo>
                    <a:lnTo>
                      <a:pt x="0" y="0"/>
                    </a:lnTo>
                    <a:close/>
                  </a:path>
                </a:pathLst>
              </a:custGeom>
              <a:solidFill>
                <a:schemeClr val="accent4">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9" name="Group 129">
              <a:extLst>
                <a:ext uri="{FF2B5EF4-FFF2-40B4-BE49-F238E27FC236}">
                  <a16:creationId xmlns:a16="http://schemas.microsoft.com/office/drawing/2014/main" id="{C87748F5-A0F8-474F-9BE4-1C3A3E69B152}"/>
                </a:ext>
              </a:extLst>
            </p:cNvPr>
            <p:cNvGrpSpPr/>
            <p:nvPr/>
          </p:nvGrpSpPr>
          <p:grpSpPr>
            <a:xfrm>
              <a:off x="1863091" y="4422367"/>
              <a:ext cx="5129581" cy="1156852"/>
              <a:chOff x="2147888" y="3040063"/>
              <a:chExt cx="3847186" cy="838200"/>
            </a:xfrm>
          </p:grpSpPr>
          <p:sp>
            <p:nvSpPr>
              <p:cNvPr id="17" name="Freeform 7">
                <a:extLst>
                  <a:ext uri="{FF2B5EF4-FFF2-40B4-BE49-F238E27FC236}">
                    <a16:creationId xmlns:a16="http://schemas.microsoft.com/office/drawing/2014/main" id="{212C5795-0CA3-488E-9186-629A5D5DAC17}"/>
                  </a:ext>
                </a:extLst>
              </p:cNvPr>
              <p:cNvSpPr>
                <a:spLocks/>
              </p:cNvSpPr>
              <p:nvPr/>
            </p:nvSpPr>
            <p:spPr bwMode="auto">
              <a:xfrm>
                <a:off x="2438401" y="3135313"/>
                <a:ext cx="3556673" cy="612775"/>
              </a:xfrm>
              <a:custGeom>
                <a:avLst/>
                <a:gdLst/>
                <a:ahLst/>
                <a:cxnLst>
                  <a:cxn ang="0">
                    <a:pos x="1621" y="0"/>
                  </a:cxn>
                  <a:cxn ang="0">
                    <a:pos x="0" y="0"/>
                  </a:cxn>
                  <a:cxn ang="0">
                    <a:pos x="0" y="386"/>
                  </a:cxn>
                  <a:cxn ang="0">
                    <a:pos x="1621" y="386"/>
                  </a:cxn>
                  <a:cxn ang="0">
                    <a:pos x="1754" y="193"/>
                  </a:cxn>
                  <a:cxn ang="0">
                    <a:pos x="1621" y="0"/>
                  </a:cxn>
                </a:cxnLst>
                <a:rect l="0" t="0" r="r" b="b"/>
                <a:pathLst>
                  <a:path w="1754" h="386">
                    <a:moveTo>
                      <a:pt x="1621" y="0"/>
                    </a:moveTo>
                    <a:lnTo>
                      <a:pt x="0" y="0"/>
                    </a:lnTo>
                    <a:lnTo>
                      <a:pt x="0" y="386"/>
                    </a:lnTo>
                    <a:lnTo>
                      <a:pt x="1621" y="386"/>
                    </a:lnTo>
                    <a:lnTo>
                      <a:pt x="1754" y="193"/>
                    </a:lnTo>
                    <a:lnTo>
                      <a:pt x="1621" y="0"/>
                    </a:lnTo>
                    <a:close/>
                  </a:path>
                </a:pathLst>
              </a:custGeom>
              <a:solidFill>
                <a:schemeClr val="bg1"/>
              </a:solidFill>
              <a:ln w="9525">
                <a:noFill/>
                <a:round/>
                <a:headEnd/>
                <a:tailEnd/>
              </a:ln>
              <a:effectLst>
                <a:outerShdw blurRad="127000" dist="38100" dir="8100000" algn="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sz="2400"/>
              </a:p>
            </p:txBody>
          </p:sp>
          <p:sp>
            <p:nvSpPr>
              <p:cNvPr id="18" name="Freeform 37">
                <a:extLst>
                  <a:ext uri="{FF2B5EF4-FFF2-40B4-BE49-F238E27FC236}">
                    <a16:creationId xmlns:a16="http://schemas.microsoft.com/office/drawing/2014/main" id="{3294CCE4-23C8-44D8-8F26-7F253E394D3D}"/>
                  </a:ext>
                </a:extLst>
              </p:cNvPr>
              <p:cNvSpPr>
                <a:spLocks/>
              </p:cNvSpPr>
              <p:nvPr/>
            </p:nvSpPr>
            <p:spPr bwMode="auto">
              <a:xfrm>
                <a:off x="2963863" y="3040063"/>
                <a:ext cx="569913" cy="838200"/>
              </a:xfrm>
              <a:custGeom>
                <a:avLst/>
                <a:gdLst/>
                <a:ahLst/>
                <a:cxnLst>
                  <a:cxn ang="0">
                    <a:pos x="0" y="0"/>
                  </a:cxn>
                  <a:cxn ang="0">
                    <a:pos x="359" y="46"/>
                  </a:cxn>
                  <a:cxn ang="0">
                    <a:pos x="359" y="394"/>
                  </a:cxn>
                  <a:cxn ang="0">
                    <a:pos x="0" y="528"/>
                  </a:cxn>
                  <a:cxn ang="0">
                    <a:pos x="0" y="0"/>
                  </a:cxn>
                </a:cxnLst>
                <a:rect l="0" t="0" r="r" b="b"/>
                <a:pathLst>
                  <a:path w="359" h="528">
                    <a:moveTo>
                      <a:pt x="0" y="0"/>
                    </a:moveTo>
                    <a:lnTo>
                      <a:pt x="359" y="46"/>
                    </a:lnTo>
                    <a:lnTo>
                      <a:pt x="359" y="394"/>
                    </a:lnTo>
                    <a:lnTo>
                      <a:pt x="0" y="528"/>
                    </a:lnTo>
                    <a:lnTo>
                      <a:pt x="0" y="0"/>
                    </a:lnTo>
                    <a:close/>
                  </a:path>
                </a:pathLst>
              </a:custGeom>
              <a:solidFill>
                <a:schemeClr val="accent2">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9" name="Freeform 39">
                <a:extLst>
                  <a:ext uri="{FF2B5EF4-FFF2-40B4-BE49-F238E27FC236}">
                    <a16:creationId xmlns:a16="http://schemas.microsoft.com/office/drawing/2014/main" id="{8287BCEE-BC36-4D1F-881D-516FCA7E970B}"/>
                  </a:ext>
                </a:extLst>
              </p:cNvPr>
              <p:cNvSpPr>
                <a:spLocks/>
              </p:cNvSpPr>
              <p:nvPr/>
            </p:nvSpPr>
            <p:spPr bwMode="auto">
              <a:xfrm>
                <a:off x="2147888" y="3040063"/>
                <a:ext cx="792163" cy="838200"/>
              </a:xfrm>
              <a:custGeom>
                <a:avLst/>
                <a:gdLst/>
                <a:ahLst/>
                <a:cxnLst>
                  <a:cxn ang="0">
                    <a:pos x="499" y="0"/>
                  </a:cxn>
                  <a:cxn ang="0">
                    <a:pos x="0" y="46"/>
                  </a:cxn>
                  <a:cxn ang="0">
                    <a:pos x="0" y="443"/>
                  </a:cxn>
                  <a:cxn ang="0">
                    <a:pos x="499" y="528"/>
                  </a:cxn>
                  <a:cxn ang="0">
                    <a:pos x="499" y="0"/>
                  </a:cxn>
                </a:cxnLst>
                <a:rect l="0" t="0" r="r" b="b"/>
                <a:pathLst>
                  <a:path w="499" h="528">
                    <a:moveTo>
                      <a:pt x="499" y="0"/>
                    </a:moveTo>
                    <a:lnTo>
                      <a:pt x="0" y="46"/>
                    </a:lnTo>
                    <a:lnTo>
                      <a:pt x="0" y="443"/>
                    </a:lnTo>
                    <a:lnTo>
                      <a:pt x="499" y="528"/>
                    </a:lnTo>
                    <a:lnTo>
                      <a:pt x="499"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0" name="Rectangle 41">
                <a:extLst>
                  <a:ext uri="{FF2B5EF4-FFF2-40B4-BE49-F238E27FC236}">
                    <a16:creationId xmlns:a16="http://schemas.microsoft.com/office/drawing/2014/main" id="{11B939F1-4660-4AF6-A417-9B37E754A934}"/>
                  </a:ext>
                </a:extLst>
              </p:cNvPr>
              <p:cNvSpPr>
                <a:spLocks noChangeArrowheads="1"/>
              </p:cNvSpPr>
              <p:nvPr/>
            </p:nvSpPr>
            <p:spPr bwMode="auto">
              <a:xfrm>
                <a:off x="2940050" y="3040063"/>
                <a:ext cx="23813" cy="838200"/>
              </a:xfrm>
              <a:prstGeom prst="rect">
                <a:avLst/>
              </a:prstGeom>
              <a:solidFill>
                <a:schemeClr val="accent2">
                  <a:lumMod val="50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1" name="Freeform 94">
                <a:extLst>
                  <a:ext uri="{FF2B5EF4-FFF2-40B4-BE49-F238E27FC236}">
                    <a16:creationId xmlns:a16="http://schemas.microsoft.com/office/drawing/2014/main" id="{8F2611E1-F2F2-46E0-879C-0CB4ED08473F}"/>
                  </a:ext>
                </a:extLst>
              </p:cNvPr>
              <p:cNvSpPr>
                <a:spLocks/>
              </p:cNvSpPr>
              <p:nvPr/>
            </p:nvSpPr>
            <p:spPr bwMode="auto">
              <a:xfrm>
                <a:off x="2963863" y="3654425"/>
                <a:ext cx="569913" cy="223838"/>
              </a:xfrm>
              <a:custGeom>
                <a:avLst/>
                <a:gdLst/>
                <a:ahLst/>
                <a:cxnLst>
                  <a:cxn ang="0">
                    <a:pos x="359" y="0"/>
                  </a:cxn>
                  <a:cxn ang="0">
                    <a:pos x="0" y="130"/>
                  </a:cxn>
                  <a:cxn ang="0">
                    <a:pos x="0" y="141"/>
                  </a:cxn>
                  <a:cxn ang="0">
                    <a:pos x="27" y="132"/>
                  </a:cxn>
                  <a:cxn ang="0">
                    <a:pos x="30" y="130"/>
                  </a:cxn>
                  <a:cxn ang="0">
                    <a:pos x="30" y="130"/>
                  </a:cxn>
                  <a:cxn ang="0">
                    <a:pos x="45" y="124"/>
                  </a:cxn>
                  <a:cxn ang="0">
                    <a:pos x="45" y="124"/>
                  </a:cxn>
                  <a:cxn ang="0">
                    <a:pos x="191" y="71"/>
                  </a:cxn>
                  <a:cxn ang="0">
                    <a:pos x="220" y="59"/>
                  </a:cxn>
                  <a:cxn ang="0">
                    <a:pos x="359" y="7"/>
                  </a:cxn>
                  <a:cxn ang="0">
                    <a:pos x="359" y="0"/>
                  </a:cxn>
                </a:cxnLst>
                <a:rect l="0" t="0" r="r" b="b"/>
                <a:pathLst>
                  <a:path w="359" h="141">
                    <a:moveTo>
                      <a:pt x="359" y="0"/>
                    </a:moveTo>
                    <a:lnTo>
                      <a:pt x="0" y="130"/>
                    </a:lnTo>
                    <a:lnTo>
                      <a:pt x="0" y="141"/>
                    </a:lnTo>
                    <a:lnTo>
                      <a:pt x="27" y="132"/>
                    </a:lnTo>
                    <a:lnTo>
                      <a:pt x="30" y="130"/>
                    </a:lnTo>
                    <a:lnTo>
                      <a:pt x="30" y="130"/>
                    </a:lnTo>
                    <a:lnTo>
                      <a:pt x="45" y="124"/>
                    </a:lnTo>
                    <a:lnTo>
                      <a:pt x="45" y="124"/>
                    </a:lnTo>
                    <a:lnTo>
                      <a:pt x="191" y="71"/>
                    </a:lnTo>
                    <a:lnTo>
                      <a:pt x="220" y="59"/>
                    </a:lnTo>
                    <a:lnTo>
                      <a:pt x="359" y="7"/>
                    </a:lnTo>
                    <a:lnTo>
                      <a:pt x="359" y="0"/>
                    </a:lnTo>
                    <a:close/>
                  </a:path>
                </a:pathLst>
              </a:custGeom>
              <a:solidFill>
                <a:schemeClr val="accent2">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2" name="Freeform 96">
                <a:extLst>
                  <a:ext uri="{FF2B5EF4-FFF2-40B4-BE49-F238E27FC236}">
                    <a16:creationId xmlns:a16="http://schemas.microsoft.com/office/drawing/2014/main" id="{C6E6EBC1-A79C-468A-837D-BFB16B1F0BE8}"/>
                  </a:ext>
                </a:extLst>
              </p:cNvPr>
              <p:cNvSpPr>
                <a:spLocks/>
              </p:cNvSpPr>
              <p:nvPr/>
            </p:nvSpPr>
            <p:spPr bwMode="auto">
              <a:xfrm>
                <a:off x="2147888" y="3732213"/>
                <a:ext cx="792163" cy="146050"/>
              </a:xfrm>
              <a:custGeom>
                <a:avLst/>
                <a:gdLst/>
                <a:ahLst/>
                <a:cxnLst>
                  <a:cxn ang="0">
                    <a:pos x="0" y="0"/>
                  </a:cxn>
                  <a:cxn ang="0">
                    <a:pos x="0" y="7"/>
                  </a:cxn>
                  <a:cxn ang="0">
                    <a:pos x="168" y="35"/>
                  </a:cxn>
                  <a:cxn ang="0">
                    <a:pos x="499" y="92"/>
                  </a:cxn>
                  <a:cxn ang="0">
                    <a:pos x="499" y="81"/>
                  </a:cxn>
                  <a:cxn ang="0">
                    <a:pos x="499" y="81"/>
                  </a:cxn>
                  <a:cxn ang="0">
                    <a:pos x="0" y="0"/>
                  </a:cxn>
                </a:cxnLst>
                <a:rect l="0" t="0" r="r" b="b"/>
                <a:pathLst>
                  <a:path w="499" h="92">
                    <a:moveTo>
                      <a:pt x="0" y="0"/>
                    </a:moveTo>
                    <a:lnTo>
                      <a:pt x="0" y="7"/>
                    </a:lnTo>
                    <a:lnTo>
                      <a:pt x="168" y="35"/>
                    </a:lnTo>
                    <a:lnTo>
                      <a:pt x="499" y="92"/>
                    </a:lnTo>
                    <a:lnTo>
                      <a:pt x="499" y="81"/>
                    </a:lnTo>
                    <a:lnTo>
                      <a:pt x="499" y="81"/>
                    </a:lnTo>
                    <a:lnTo>
                      <a:pt x="0" y="0"/>
                    </a:lnTo>
                    <a:close/>
                  </a:path>
                </a:pathLst>
              </a:custGeom>
              <a:solidFill>
                <a:schemeClr val="accent2">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0" name="Group 128">
              <a:extLst>
                <a:ext uri="{FF2B5EF4-FFF2-40B4-BE49-F238E27FC236}">
                  <a16:creationId xmlns:a16="http://schemas.microsoft.com/office/drawing/2014/main" id="{B7410C24-C904-4258-B3E8-861F69574415}"/>
                </a:ext>
              </a:extLst>
            </p:cNvPr>
            <p:cNvGrpSpPr/>
            <p:nvPr/>
          </p:nvGrpSpPr>
          <p:grpSpPr>
            <a:xfrm>
              <a:off x="1539240" y="3589785"/>
              <a:ext cx="6007997" cy="1075785"/>
              <a:chOff x="1905000" y="2436813"/>
              <a:chExt cx="4505998" cy="779463"/>
            </a:xfrm>
          </p:grpSpPr>
          <p:sp>
            <p:nvSpPr>
              <p:cNvPr id="11" name="Freeform 9">
                <a:extLst>
                  <a:ext uri="{FF2B5EF4-FFF2-40B4-BE49-F238E27FC236}">
                    <a16:creationId xmlns:a16="http://schemas.microsoft.com/office/drawing/2014/main" id="{2C17EC03-A47C-40A5-B8C6-9F93251F0E2B}"/>
                  </a:ext>
                </a:extLst>
              </p:cNvPr>
              <p:cNvSpPr>
                <a:spLocks/>
              </p:cNvSpPr>
              <p:nvPr/>
            </p:nvSpPr>
            <p:spPr bwMode="auto">
              <a:xfrm>
                <a:off x="2854326" y="2520950"/>
                <a:ext cx="3556672" cy="614363"/>
              </a:xfrm>
              <a:custGeom>
                <a:avLst/>
                <a:gdLst/>
                <a:ahLst/>
                <a:cxnLst>
                  <a:cxn ang="0">
                    <a:pos x="1621" y="0"/>
                  </a:cxn>
                  <a:cxn ang="0">
                    <a:pos x="0" y="0"/>
                  </a:cxn>
                  <a:cxn ang="0">
                    <a:pos x="0" y="387"/>
                  </a:cxn>
                  <a:cxn ang="0">
                    <a:pos x="1621" y="387"/>
                  </a:cxn>
                  <a:cxn ang="0">
                    <a:pos x="1754" y="193"/>
                  </a:cxn>
                  <a:cxn ang="0">
                    <a:pos x="1621" y="0"/>
                  </a:cxn>
                </a:cxnLst>
                <a:rect l="0" t="0" r="r" b="b"/>
                <a:pathLst>
                  <a:path w="1754" h="387">
                    <a:moveTo>
                      <a:pt x="1621" y="0"/>
                    </a:moveTo>
                    <a:lnTo>
                      <a:pt x="0" y="0"/>
                    </a:lnTo>
                    <a:lnTo>
                      <a:pt x="0" y="387"/>
                    </a:lnTo>
                    <a:lnTo>
                      <a:pt x="1621" y="387"/>
                    </a:lnTo>
                    <a:lnTo>
                      <a:pt x="1754" y="193"/>
                    </a:lnTo>
                    <a:lnTo>
                      <a:pt x="1621" y="0"/>
                    </a:lnTo>
                    <a:close/>
                  </a:path>
                </a:pathLst>
              </a:custGeom>
              <a:solidFill>
                <a:schemeClr val="bg1"/>
              </a:solidFill>
              <a:ln w="9525">
                <a:noFill/>
                <a:round/>
                <a:headEnd/>
                <a:tailEnd/>
              </a:ln>
              <a:effectLst>
                <a:outerShdw blurRad="127000" dist="38100" dir="8100000" algn="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sz="2400"/>
              </a:p>
            </p:txBody>
          </p:sp>
          <p:sp>
            <p:nvSpPr>
              <p:cNvPr id="12" name="Freeform 43">
                <a:extLst>
                  <a:ext uri="{FF2B5EF4-FFF2-40B4-BE49-F238E27FC236}">
                    <a16:creationId xmlns:a16="http://schemas.microsoft.com/office/drawing/2014/main" id="{C6A4A371-E71E-4EC4-9C68-4E97EBF92B6A}"/>
                  </a:ext>
                </a:extLst>
              </p:cNvPr>
              <p:cNvSpPr>
                <a:spLocks/>
              </p:cNvSpPr>
              <p:nvPr/>
            </p:nvSpPr>
            <p:spPr bwMode="auto">
              <a:xfrm>
                <a:off x="1905000" y="2436813"/>
                <a:ext cx="923925" cy="779463"/>
              </a:xfrm>
              <a:custGeom>
                <a:avLst/>
                <a:gdLst/>
                <a:ahLst/>
                <a:cxnLst>
                  <a:cxn ang="0">
                    <a:pos x="582" y="491"/>
                  </a:cxn>
                  <a:cxn ang="0">
                    <a:pos x="0" y="438"/>
                  </a:cxn>
                  <a:cxn ang="0">
                    <a:pos x="0" y="53"/>
                  </a:cxn>
                  <a:cxn ang="0">
                    <a:pos x="582" y="0"/>
                  </a:cxn>
                  <a:cxn ang="0">
                    <a:pos x="582" y="491"/>
                  </a:cxn>
                </a:cxnLst>
                <a:rect l="0" t="0" r="r" b="b"/>
                <a:pathLst>
                  <a:path w="582" h="491">
                    <a:moveTo>
                      <a:pt x="582" y="491"/>
                    </a:moveTo>
                    <a:lnTo>
                      <a:pt x="0" y="438"/>
                    </a:lnTo>
                    <a:lnTo>
                      <a:pt x="0" y="53"/>
                    </a:lnTo>
                    <a:lnTo>
                      <a:pt x="582" y="0"/>
                    </a:lnTo>
                    <a:lnTo>
                      <a:pt x="582" y="491"/>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3" name="Freeform 44">
                <a:extLst>
                  <a:ext uri="{FF2B5EF4-FFF2-40B4-BE49-F238E27FC236}">
                    <a16:creationId xmlns:a16="http://schemas.microsoft.com/office/drawing/2014/main" id="{9E1C4F9F-3AF0-4908-A5BC-6F44050B67FE}"/>
                  </a:ext>
                </a:extLst>
              </p:cNvPr>
              <p:cNvSpPr>
                <a:spLocks/>
              </p:cNvSpPr>
              <p:nvPr/>
            </p:nvSpPr>
            <p:spPr bwMode="auto">
              <a:xfrm>
                <a:off x="2851150" y="2436813"/>
                <a:ext cx="923925" cy="779463"/>
              </a:xfrm>
              <a:custGeom>
                <a:avLst/>
                <a:gdLst/>
                <a:ahLst/>
                <a:cxnLst>
                  <a:cxn ang="0">
                    <a:pos x="0" y="491"/>
                  </a:cxn>
                  <a:cxn ang="0">
                    <a:pos x="582" y="438"/>
                  </a:cxn>
                  <a:cxn ang="0">
                    <a:pos x="582" y="53"/>
                  </a:cxn>
                  <a:cxn ang="0">
                    <a:pos x="0" y="0"/>
                  </a:cxn>
                  <a:cxn ang="0">
                    <a:pos x="0" y="491"/>
                  </a:cxn>
                </a:cxnLst>
                <a:rect l="0" t="0" r="r" b="b"/>
                <a:pathLst>
                  <a:path w="582" h="491">
                    <a:moveTo>
                      <a:pt x="0" y="491"/>
                    </a:moveTo>
                    <a:lnTo>
                      <a:pt x="582" y="438"/>
                    </a:lnTo>
                    <a:lnTo>
                      <a:pt x="582" y="53"/>
                    </a:lnTo>
                    <a:lnTo>
                      <a:pt x="0" y="0"/>
                    </a:lnTo>
                    <a:lnTo>
                      <a:pt x="0" y="491"/>
                    </a:lnTo>
                    <a:close/>
                  </a:path>
                </a:pathLst>
              </a:custGeom>
              <a:solidFill>
                <a:schemeClr val="accent3">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4" name="Rectangle 45">
                <a:extLst>
                  <a:ext uri="{FF2B5EF4-FFF2-40B4-BE49-F238E27FC236}">
                    <a16:creationId xmlns:a16="http://schemas.microsoft.com/office/drawing/2014/main" id="{8CF09C95-E56E-465B-9C74-D822341E6B99}"/>
                  </a:ext>
                </a:extLst>
              </p:cNvPr>
              <p:cNvSpPr>
                <a:spLocks noChangeArrowheads="1"/>
              </p:cNvSpPr>
              <p:nvPr/>
            </p:nvSpPr>
            <p:spPr bwMode="auto">
              <a:xfrm>
                <a:off x="2828925" y="2436813"/>
                <a:ext cx="22225" cy="779463"/>
              </a:xfrm>
              <a:prstGeom prst="rect">
                <a:avLst/>
              </a:prstGeom>
              <a:solidFill>
                <a:schemeClr val="accent3">
                  <a:lumMod val="50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5" name="Freeform 100">
                <a:extLst>
                  <a:ext uri="{FF2B5EF4-FFF2-40B4-BE49-F238E27FC236}">
                    <a16:creationId xmlns:a16="http://schemas.microsoft.com/office/drawing/2014/main" id="{BD51547C-D40C-4ED2-BFB1-1DA577E65D66}"/>
                  </a:ext>
                </a:extLst>
              </p:cNvPr>
              <p:cNvSpPr>
                <a:spLocks/>
              </p:cNvSpPr>
              <p:nvPr/>
            </p:nvSpPr>
            <p:spPr bwMode="auto">
              <a:xfrm>
                <a:off x="1905000" y="2436813"/>
                <a:ext cx="1870075" cy="93663"/>
              </a:xfrm>
              <a:custGeom>
                <a:avLst/>
                <a:gdLst/>
                <a:ahLst/>
                <a:cxnLst>
                  <a:cxn ang="0">
                    <a:pos x="0" y="53"/>
                  </a:cxn>
                  <a:cxn ang="0">
                    <a:pos x="582" y="0"/>
                  </a:cxn>
                  <a:cxn ang="0">
                    <a:pos x="596" y="0"/>
                  </a:cxn>
                  <a:cxn ang="0">
                    <a:pos x="1178" y="53"/>
                  </a:cxn>
                  <a:cxn ang="0">
                    <a:pos x="1178" y="59"/>
                  </a:cxn>
                  <a:cxn ang="0">
                    <a:pos x="596" y="10"/>
                  </a:cxn>
                  <a:cxn ang="0">
                    <a:pos x="582" y="10"/>
                  </a:cxn>
                  <a:cxn ang="0">
                    <a:pos x="0" y="57"/>
                  </a:cxn>
                  <a:cxn ang="0">
                    <a:pos x="0" y="53"/>
                  </a:cxn>
                </a:cxnLst>
                <a:rect l="0" t="0" r="r" b="b"/>
                <a:pathLst>
                  <a:path w="1178" h="59">
                    <a:moveTo>
                      <a:pt x="0" y="53"/>
                    </a:moveTo>
                    <a:lnTo>
                      <a:pt x="582" y="0"/>
                    </a:lnTo>
                    <a:lnTo>
                      <a:pt x="596" y="0"/>
                    </a:lnTo>
                    <a:lnTo>
                      <a:pt x="1178" y="53"/>
                    </a:lnTo>
                    <a:lnTo>
                      <a:pt x="1178" y="59"/>
                    </a:lnTo>
                    <a:lnTo>
                      <a:pt x="596" y="10"/>
                    </a:lnTo>
                    <a:lnTo>
                      <a:pt x="582" y="10"/>
                    </a:lnTo>
                    <a:lnTo>
                      <a:pt x="0" y="57"/>
                    </a:lnTo>
                    <a:lnTo>
                      <a:pt x="0" y="53"/>
                    </a:lnTo>
                    <a:close/>
                  </a:path>
                </a:pathLst>
              </a:custGeom>
              <a:solidFill>
                <a:schemeClr val="accent3">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6" name="Freeform 101">
                <a:extLst>
                  <a:ext uri="{FF2B5EF4-FFF2-40B4-BE49-F238E27FC236}">
                    <a16:creationId xmlns:a16="http://schemas.microsoft.com/office/drawing/2014/main" id="{60E57BA6-0D27-4784-A578-432BE9965E15}"/>
                  </a:ext>
                </a:extLst>
              </p:cNvPr>
              <p:cNvSpPr>
                <a:spLocks/>
              </p:cNvSpPr>
              <p:nvPr/>
            </p:nvSpPr>
            <p:spPr bwMode="auto">
              <a:xfrm>
                <a:off x="1905000" y="3122613"/>
                <a:ext cx="1870075" cy="93663"/>
              </a:xfrm>
              <a:custGeom>
                <a:avLst/>
                <a:gdLst/>
                <a:ahLst/>
                <a:cxnLst>
                  <a:cxn ang="0">
                    <a:pos x="0" y="6"/>
                  </a:cxn>
                  <a:cxn ang="0">
                    <a:pos x="582" y="59"/>
                  </a:cxn>
                  <a:cxn ang="0">
                    <a:pos x="596" y="59"/>
                  </a:cxn>
                  <a:cxn ang="0">
                    <a:pos x="1178" y="6"/>
                  </a:cxn>
                  <a:cxn ang="0">
                    <a:pos x="1178" y="0"/>
                  </a:cxn>
                  <a:cxn ang="0">
                    <a:pos x="596" y="49"/>
                  </a:cxn>
                  <a:cxn ang="0">
                    <a:pos x="582" y="49"/>
                  </a:cxn>
                  <a:cxn ang="0">
                    <a:pos x="0" y="2"/>
                  </a:cxn>
                  <a:cxn ang="0">
                    <a:pos x="0" y="6"/>
                  </a:cxn>
                </a:cxnLst>
                <a:rect l="0" t="0" r="r" b="b"/>
                <a:pathLst>
                  <a:path w="1178" h="59">
                    <a:moveTo>
                      <a:pt x="0" y="6"/>
                    </a:moveTo>
                    <a:lnTo>
                      <a:pt x="582" y="59"/>
                    </a:lnTo>
                    <a:lnTo>
                      <a:pt x="596" y="59"/>
                    </a:lnTo>
                    <a:lnTo>
                      <a:pt x="1178" y="6"/>
                    </a:lnTo>
                    <a:lnTo>
                      <a:pt x="1178" y="0"/>
                    </a:lnTo>
                    <a:lnTo>
                      <a:pt x="596" y="49"/>
                    </a:lnTo>
                    <a:lnTo>
                      <a:pt x="582" y="49"/>
                    </a:lnTo>
                    <a:lnTo>
                      <a:pt x="0" y="2"/>
                    </a:lnTo>
                    <a:lnTo>
                      <a:pt x="0" y="6"/>
                    </a:lnTo>
                    <a:close/>
                  </a:path>
                </a:pathLst>
              </a:custGeom>
              <a:solidFill>
                <a:schemeClr val="accent3">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grpSp>
        <p:nvGrpSpPr>
          <p:cNvPr id="41" name="Group 40">
            <a:extLst>
              <a:ext uri="{FF2B5EF4-FFF2-40B4-BE49-F238E27FC236}">
                <a16:creationId xmlns:a16="http://schemas.microsoft.com/office/drawing/2014/main" id="{97EECF03-D1DA-4077-AF26-14D314718C90}"/>
              </a:ext>
            </a:extLst>
          </p:cNvPr>
          <p:cNvGrpSpPr/>
          <p:nvPr/>
        </p:nvGrpSpPr>
        <p:grpSpPr>
          <a:xfrm>
            <a:off x="197419" y="255843"/>
            <a:ext cx="573206" cy="206693"/>
            <a:chOff x="122830" y="191069"/>
            <a:chExt cx="573206" cy="206693"/>
          </a:xfrm>
          <a:solidFill>
            <a:schemeClr val="accent1"/>
          </a:solidFill>
        </p:grpSpPr>
        <p:sp>
          <p:nvSpPr>
            <p:cNvPr id="42" name="Rectangle 41">
              <a:extLst>
                <a:ext uri="{FF2B5EF4-FFF2-40B4-BE49-F238E27FC236}">
                  <a16:creationId xmlns:a16="http://schemas.microsoft.com/office/drawing/2014/main" id="{D1AB4A47-E926-417A-AC7B-130260CD5822}"/>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F845EC63-4439-4D52-AE6A-A830C7C8A9D6}"/>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5E441B80-56B4-4935-A9FD-F3AE1D6D9EF5}"/>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5" name="Straight Connector 44">
            <a:extLst>
              <a:ext uri="{FF2B5EF4-FFF2-40B4-BE49-F238E27FC236}">
                <a16:creationId xmlns:a16="http://schemas.microsoft.com/office/drawing/2014/main" id="{E8249E82-F111-4A24-96F1-2060513B252D}"/>
              </a:ext>
            </a:extLst>
          </p:cNvPr>
          <p:cNvCxnSpPr>
            <a:cxnSpLocks/>
          </p:cNvCxnSpPr>
          <p:nvPr/>
        </p:nvCxnSpPr>
        <p:spPr>
          <a:xfrm>
            <a:off x="374129" y="647888"/>
            <a:ext cx="0" cy="13119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2F081D9D-7A82-48DC-B8B4-59226E42DE5E}"/>
              </a:ext>
            </a:extLst>
          </p:cNvPr>
          <p:cNvGrpSpPr/>
          <p:nvPr/>
        </p:nvGrpSpPr>
        <p:grpSpPr>
          <a:xfrm>
            <a:off x="663541" y="1281913"/>
            <a:ext cx="4605145" cy="1262713"/>
            <a:chOff x="798384" y="1095456"/>
            <a:chExt cx="4605145" cy="1262713"/>
          </a:xfrm>
        </p:grpSpPr>
        <p:sp>
          <p:nvSpPr>
            <p:cNvPr id="47" name="TextBox 46">
              <a:extLst>
                <a:ext uri="{FF2B5EF4-FFF2-40B4-BE49-F238E27FC236}">
                  <a16:creationId xmlns:a16="http://schemas.microsoft.com/office/drawing/2014/main" id="{5AFCB8D9-817C-4F25-8826-03C2EB6DBD64}"/>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48" name="TextBox 47">
              <a:extLst>
                <a:ext uri="{FF2B5EF4-FFF2-40B4-BE49-F238E27FC236}">
                  <a16:creationId xmlns:a16="http://schemas.microsoft.com/office/drawing/2014/main" id="{89153742-0B93-4E98-91BC-61CABD320C1C}"/>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49" name="TextBox 48">
              <a:extLst>
                <a:ext uri="{FF2B5EF4-FFF2-40B4-BE49-F238E27FC236}">
                  <a16:creationId xmlns:a16="http://schemas.microsoft.com/office/drawing/2014/main" id="{E4AADC5B-B95A-4DCE-B6C1-D28A3108C7AF}"/>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50" name="TextBox 49">
            <a:extLst>
              <a:ext uri="{FF2B5EF4-FFF2-40B4-BE49-F238E27FC236}">
                <a16:creationId xmlns:a16="http://schemas.microsoft.com/office/drawing/2014/main" id="{5D1FACB9-FD90-4F0D-A564-D55183F1AFE6}"/>
              </a:ext>
            </a:extLst>
          </p:cNvPr>
          <p:cNvSpPr txBox="1"/>
          <p:nvPr/>
        </p:nvSpPr>
        <p:spPr>
          <a:xfrm>
            <a:off x="682420" y="2872531"/>
            <a:ext cx="3499856" cy="1440844"/>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61" name="TextBox 60">
            <a:extLst>
              <a:ext uri="{FF2B5EF4-FFF2-40B4-BE49-F238E27FC236}">
                <a16:creationId xmlns:a16="http://schemas.microsoft.com/office/drawing/2014/main" id="{242C2082-DF5E-433F-A299-3B4F926718C1}"/>
              </a:ext>
            </a:extLst>
          </p:cNvPr>
          <p:cNvSpPr txBox="1"/>
          <p:nvPr/>
        </p:nvSpPr>
        <p:spPr>
          <a:xfrm>
            <a:off x="686114" y="4490615"/>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62" name="TextBox 61">
            <a:extLst>
              <a:ext uri="{FF2B5EF4-FFF2-40B4-BE49-F238E27FC236}">
                <a16:creationId xmlns:a16="http://schemas.microsoft.com/office/drawing/2014/main" id="{8A0BEA00-BDEA-4C7B-95BB-1AA029F7EC64}"/>
              </a:ext>
            </a:extLst>
          </p:cNvPr>
          <p:cNvSpPr txBox="1"/>
          <p:nvPr/>
        </p:nvSpPr>
        <p:spPr>
          <a:xfrm>
            <a:off x="2378296" y="4627373"/>
            <a:ext cx="2625666" cy="646331"/>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63" name="Straight Connector 62">
            <a:extLst>
              <a:ext uri="{FF2B5EF4-FFF2-40B4-BE49-F238E27FC236}">
                <a16:creationId xmlns:a16="http://schemas.microsoft.com/office/drawing/2014/main" id="{AFF0831B-EA31-4C72-9070-238E5CF681DC}"/>
              </a:ext>
            </a:extLst>
          </p:cNvPr>
          <p:cNvCxnSpPr>
            <a:cxnSpLocks/>
          </p:cNvCxnSpPr>
          <p:nvPr/>
        </p:nvCxnSpPr>
        <p:spPr>
          <a:xfrm>
            <a:off x="2257881" y="4517911"/>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4" name="Flowchart: Terminator 63">
            <a:extLst>
              <a:ext uri="{FF2B5EF4-FFF2-40B4-BE49-F238E27FC236}">
                <a16:creationId xmlns:a16="http://schemas.microsoft.com/office/drawing/2014/main" id="{E3406CBE-004E-44A5-8A1D-D97B691D90BE}"/>
              </a:ext>
            </a:extLst>
          </p:cNvPr>
          <p:cNvSpPr/>
          <p:nvPr/>
        </p:nvSpPr>
        <p:spPr>
          <a:xfrm>
            <a:off x="766967" y="5542412"/>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65" name="TextBox 64">
            <a:extLst>
              <a:ext uri="{FF2B5EF4-FFF2-40B4-BE49-F238E27FC236}">
                <a16:creationId xmlns:a16="http://schemas.microsoft.com/office/drawing/2014/main" id="{0834CF6C-5BAC-49D4-AE7C-B9BD11FB8638}"/>
              </a:ext>
            </a:extLst>
          </p:cNvPr>
          <p:cNvSpPr txBox="1"/>
          <p:nvPr/>
        </p:nvSpPr>
        <p:spPr>
          <a:xfrm>
            <a:off x="6806783" y="1259833"/>
            <a:ext cx="2218692" cy="276999"/>
          </a:xfrm>
          <a:prstGeom prst="rect">
            <a:avLst/>
          </a:prstGeom>
          <a:noFill/>
        </p:spPr>
        <p:txBody>
          <a:bodyPr wrap="square" rtlCol="0">
            <a:spAutoFit/>
          </a:bodyPr>
          <a:lstStyle/>
          <a:p>
            <a:pPr algn="r"/>
            <a:r>
              <a:rPr lang="en-US" sz="1200" b="1" dirty="0">
                <a:latin typeface="+mj-lt"/>
                <a:ea typeface="Lato" panose="020F0502020204030203" pitchFamily="34" charset="0"/>
                <a:cs typeface="Lato" panose="020F0502020204030203" pitchFamily="34" charset="0"/>
              </a:rPr>
              <a:t>WRITE SOMETHING HERE</a:t>
            </a:r>
          </a:p>
        </p:txBody>
      </p:sp>
      <p:sp>
        <p:nvSpPr>
          <p:cNvPr id="66" name="TextBox 65">
            <a:extLst>
              <a:ext uri="{FF2B5EF4-FFF2-40B4-BE49-F238E27FC236}">
                <a16:creationId xmlns:a16="http://schemas.microsoft.com/office/drawing/2014/main" id="{485F6764-BC70-40CF-B0D1-DAD60DA38B4B}"/>
              </a:ext>
            </a:extLst>
          </p:cNvPr>
          <p:cNvSpPr txBox="1"/>
          <p:nvPr/>
        </p:nvSpPr>
        <p:spPr>
          <a:xfrm>
            <a:off x="6283906" y="1448538"/>
            <a:ext cx="2741570" cy="332848"/>
          </a:xfrm>
          <a:prstGeom prst="rect">
            <a:avLst/>
          </a:prstGeom>
          <a:noFill/>
        </p:spPr>
        <p:txBody>
          <a:bodyPr wrap="square" rtlCol="0">
            <a:spAutoFit/>
          </a:bodyPr>
          <a:lstStyle/>
          <a:p>
            <a:pPr algn="r">
              <a:lnSpc>
                <a:spcPct val="150000"/>
              </a:lnSpc>
            </a:pPr>
            <a:r>
              <a:rPr lang="id-ID" sz="1200" dirty="0">
                <a:ea typeface="Lato" panose="020F0502020204030203" pitchFamily="34" charset="0"/>
                <a:cs typeface="Lato" panose="020F0502020204030203" pitchFamily="34" charset="0"/>
              </a:rPr>
              <a:t>Lorem ipsum dolor sit amet</a:t>
            </a:r>
            <a:r>
              <a:rPr lang="en-US" sz="1200" dirty="0">
                <a:ea typeface="Lato" panose="020F0502020204030203" pitchFamily="34" charset="0"/>
                <a:cs typeface="Lato" panose="020F0502020204030203" pitchFamily="34" charset="0"/>
              </a:rPr>
              <a:t>.</a:t>
            </a:r>
          </a:p>
        </p:txBody>
      </p:sp>
      <p:sp>
        <p:nvSpPr>
          <p:cNvPr id="67" name="TextBox 66">
            <a:extLst>
              <a:ext uri="{FF2B5EF4-FFF2-40B4-BE49-F238E27FC236}">
                <a16:creationId xmlns:a16="http://schemas.microsoft.com/office/drawing/2014/main" id="{1B80A4D0-B36C-4FE2-8CFF-64E2D18051B4}"/>
              </a:ext>
            </a:extLst>
          </p:cNvPr>
          <p:cNvSpPr txBox="1"/>
          <p:nvPr/>
        </p:nvSpPr>
        <p:spPr>
          <a:xfrm>
            <a:off x="6504216" y="2111736"/>
            <a:ext cx="2218692" cy="276999"/>
          </a:xfrm>
          <a:prstGeom prst="rect">
            <a:avLst/>
          </a:prstGeom>
          <a:noFill/>
        </p:spPr>
        <p:txBody>
          <a:bodyPr wrap="square" rtlCol="0">
            <a:spAutoFit/>
          </a:bodyPr>
          <a:lstStyle/>
          <a:p>
            <a:pPr algn="r"/>
            <a:r>
              <a:rPr lang="en-US" sz="1200" b="1" dirty="0">
                <a:latin typeface="+mj-lt"/>
                <a:ea typeface="Lato" panose="020F0502020204030203" pitchFamily="34" charset="0"/>
                <a:cs typeface="Lato" panose="020F0502020204030203" pitchFamily="34" charset="0"/>
              </a:rPr>
              <a:t>WRITE SOMETHING HERE</a:t>
            </a:r>
          </a:p>
        </p:txBody>
      </p:sp>
      <p:sp>
        <p:nvSpPr>
          <p:cNvPr id="69" name="TextBox 68">
            <a:extLst>
              <a:ext uri="{FF2B5EF4-FFF2-40B4-BE49-F238E27FC236}">
                <a16:creationId xmlns:a16="http://schemas.microsoft.com/office/drawing/2014/main" id="{6775945B-6513-4090-B6E3-A4D5CBC2AA29}"/>
              </a:ext>
            </a:extLst>
          </p:cNvPr>
          <p:cNvSpPr txBox="1"/>
          <p:nvPr/>
        </p:nvSpPr>
        <p:spPr>
          <a:xfrm>
            <a:off x="5444689" y="2280367"/>
            <a:ext cx="3278219" cy="609847"/>
          </a:xfrm>
          <a:prstGeom prst="rect">
            <a:avLst/>
          </a:prstGeom>
          <a:noFill/>
        </p:spPr>
        <p:txBody>
          <a:bodyPr wrap="square" rtlCol="0">
            <a:spAutoFit/>
          </a:bodyPr>
          <a:lstStyle/>
          <a:p>
            <a:pPr algn="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72" name="TextBox 71">
            <a:extLst>
              <a:ext uri="{FF2B5EF4-FFF2-40B4-BE49-F238E27FC236}">
                <a16:creationId xmlns:a16="http://schemas.microsoft.com/office/drawing/2014/main" id="{C89D364E-E7ED-443A-91BA-FCF44C5E1234}"/>
              </a:ext>
            </a:extLst>
          </p:cNvPr>
          <p:cNvSpPr txBox="1"/>
          <p:nvPr/>
        </p:nvSpPr>
        <p:spPr>
          <a:xfrm>
            <a:off x="6146556" y="3064539"/>
            <a:ext cx="2218692" cy="276999"/>
          </a:xfrm>
          <a:prstGeom prst="rect">
            <a:avLst/>
          </a:prstGeom>
          <a:noFill/>
        </p:spPr>
        <p:txBody>
          <a:bodyPr wrap="square" rtlCol="0">
            <a:spAutoFit/>
          </a:bodyPr>
          <a:lstStyle/>
          <a:p>
            <a:pPr algn="r"/>
            <a:r>
              <a:rPr lang="en-US" sz="1200" b="1" dirty="0">
                <a:latin typeface="+mj-lt"/>
                <a:ea typeface="Lato" panose="020F0502020204030203" pitchFamily="34" charset="0"/>
                <a:cs typeface="Lato" panose="020F0502020204030203" pitchFamily="34" charset="0"/>
              </a:rPr>
              <a:t>WRITE SOMETHING HERE</a:t>
            </a:r>
          </a:p>
        </p:txBody>
      </p:sp>
      <p:sp>
        <p:nvSpPr>
          <p:cNvPr id="73" name="TextBox 72">
            <a:extLst>
              <a:ext uri="{FF2B5EF4-FFF2-40B4-BE49-F238E27FC236}">
                <a16:creationId xmlns:a16="http://schemas.microsoft.com/office/drawing/2014/main" id="{E66C8DA5-A528-49D5-89A5-817F566D1BA3}"/>
              </a:ext>
            </a:extLst>
          </p:cNvPr>
          <p:cNvSpPr txBox="1"/>
          <p:nvPr/>
        </p:nvSpPr>
        <p:spPr>
          <a:xfrm>
            <a:off x="5087029" y="3233170"/>
            <a:ext cx="3278219" cy="609847"/>
          </a:xfrm>
          <a:prstGeom prst="rect">
            <a:avLst/>
          </a:prstGeom>
          <a:noFill/>
        </p:spPr>
        <p:txBody>
          <a:bodyPr wrap="square" rtlCol="0">
            <a:spAutoFit/>
          </a:bodyPr>
          <a:lstStyle/>
          <a:p>
            <a:pPr algn="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74" name="TextBox 73">
            <a:extLst>
              <a:ext uri="{FF2B5EF4-FFF2-40B4-BE49-F238E27FC236}">
                <a16:creationId xmlns:a16="http://schemas.microsoft.com/office/drawing/2014/main" id="{606D47BD-F220-42BF-8F69-9ED3F479A2D4}"/>
              </a:ext>
            </a:extLst>
          </p:cNvPr>
          <p:cNvSpPr txBox="1"/>
          <p:nvPr/>
        </p:nvSpPr>
        <p:spPr>
          <a:xfrm>
            <a:off x="6523602" y="4009309"/>
            <a:ext cx="2218692" cy="276999"/>
          </a:xfrm>
          <a:prstGeom prst="rect">
            <a:avLst/>
          </a:prstGeom>
          <a:noFill/>
        </p:spPr>
        <p:txBody>
          <a:bodyPr wrap="square" rtlCol="0">
            <a:spAutoFit/>
          </a:bodyPr>
          <a:lstStyle/>
          <a:p>
            <a:pPr algn="r"/>
            <a:r>
              <a:rPr lang="en-US" sz="1200" b="1" dirty="0">
                <a:latin typeface="+mj-lt"/>
                <a:ea typeface="Lato" panose="020F0502020204030203" pitchFamily="34" charset="0"/>
                <a:cs typeface="Lato" panose="020F0502020204030203" pitchFamily="34" charset="0"/>
              </a:rPr>
              <a:t>WRITE SOMETHING HERE</a:t>
            </a:r>
          </a:p>
        </p:txBody>
      </p:sp>
      <p:sp>
        <p:nvSpPr>
          <p:cNvPr id="75" name="TextBox 74">
            <a:extLst>
              <a:ext uri="{FF2B5EF4-FFF2-40B4-BE49-F238E27FC236}">
                <a16:creationId xmlns:a16="http://schemas.microsoft.com/office/drawing/2014/main" id="{6FBB5449-6425-4B2C-B387-C73746A5C188}"/>
              </a:ext>
            </a:extLst>
          </p:cNvPr>
          <p:cNvSpPr txBox="1"/>
          <p:nvPr/>
        </p:nvSpPr>
        <p:spPr>
          <a:xfrm>
            <a:off x="5464075" y="4177940"/>
            <a:ext cx="3278219" cy="609847"/>
          </a:xfrm>
          <a:prstGeom prst="rect">
            <a:avLst/>
          </a:prstGeom>
          <a:noFill/>
        </p:spPr>
        <p:txBody>
          <a:bodyPr wrap="square" rtlCol="0">
            <a:spAutoFit/>
          </a:bodyPr>
          <a:lstStyle/>
          <a:p>
            <a:pPr algn="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76" name="TextBox 75">
            <a:extLst>
              <a:ext uri="{FF2B5EF4-FFF2-40B4-BE49-F238E27FC236}">
                <a16:creationId xmlns:a16="http://schemas.microsoft.com/office/drawing/2014/main" id="{CE723314-D924-4859-9362-80C81D14A115}"/>
              </a:ext>
            </a:extLst>
          </p:cNvPr>
          <p:cNvSpPr txBox="1"/>
          <p:nvPr/>
        </p:nvSpPr>
        <p:spPr>
          <a:xfrm>
            <a:off x="6900050" y="5036719"/>
            <a:ext cx="2218692" cy="276999"/>
          </a:xfrm>
          <a:prstGeom prst="rect">
            <a:avLst/>
          </a:prstGeom>
          <a:noFill/>
        </p:spPr>
        <p:txBody>
          <a:bodyPr wrap="square" rtlCol="0">
            <a:spAutoFit/>
          </a:bodyPr>
          <a:lstStyle/>
          <a:p>
            <a:pPr algn="r"/>
            <a:r>
              <a:rPr lang="en-US" sz="1200" b="1" dirty="0">
                <a:latin typeface="+mj-lt"/>
                <a:ea typeface="Lato" panose="020F0502020204030203" pitchFamily="34" charset="0"/>
                <a:cs typeface="Lato" panose="020F0502020204030203" pitchFamily="34" charset="0"/>
              </a:rPr>
              <a:t>WRITE SOMETHING HERE</a:t>
            </a:r>
          </a:p>
        </p:txBody>
      </p:sp>
      <p:sp>
        <p:nvSpPr>
          <p:cNvPr id="77" name="TextBox 76">
            <a:extLst>
              <a:ext uri="{FF2B5EF4-FFF2-40B4-BE49-F238E27FC236}">
                <a16:creationId xmlns:a16="http://schemas.microsoft.com/office/drawing/2014/main" id="{7C42042F-529D-497A-B69D-A257C4040096}"/>
              </a:ext>
            </a:extLst>
          </p:cNvPr>
          <p:cNvSpPr txBox="1"/>
          <p:nvPr/>
        </p:nvSpPr>
        <p:spPr>
          <a:xfrm>
            <a:off x="6377173" y="5225424"/>
            <a:ext cx="2741570" cy="332848"/>
          </a:xfrm>
          <a:prstGeom prst="rect">
            <a:avLst/>
          </a:prstGeom>
          <a:noFill/>
        </p:spPr>
        <p:txBody>
          <a:bodyPr wrap="square" rtlCol="0">
            <a:spAutoFit/>
          </a:bodyPr>
          <a:lstStyle/>
          <a:p>
            <a:pPr algn="r">
              <a:lnSpc>
                <a:spcPct val="150000"/>
              </a:lnSpc>
            </a:pPr>
            <a:r>
              <a:rPr lang="id-ID" sz="1200" dirty="0">
                <a:ea typeface="Lato" panose="020F0502020204030203" pitchFamily="34" charset="0"/>
                <a:cs typeface="Lato" panose="020F0502020204030203" pitchFamily="34" charset="0"/>
              </a:rPr>
              <a:t>Lorem ipsum dolor sit amet</a:t>
            </a:r>
            <a:r>
              <a:rPr lang="en-US" sz="1200" dirty="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1997463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7BBF756-A294-4B9B-85A2-742DE0835176}"/>
              </a:ext>
            </a:extLst>
          </p:cNvPr>
          <p:cNvGrpSpPr/>
          <p:nvPr/>
        </p:nvGrpSpPr>
        <p:grpSpPr>
          <a:xfrm>
            <a:off x="1267847" y="2820906"/>
            <a:ext cx="4250425" cy="3172823"/>
            <a:chOff x="1436914" y="2530103"/>
            <a:chExt cx="3919533" cy="3130209"/>
          </a:xfrm>
        </p:grpSpPr>
        <p:grpSp>
          <p:nvGrpSpPr>
            <p:cNvPr id="6" name="Group 5">
              <a:extLst>
                <a:ext uri="{FF2B5EF4-FFF2-40B4-BE49-F238E27FC236}">
                  <a16:creationId xmlns:a16="http://schemas.microsoft.com/office/drawing/2014/main" id="{336718A5-6362-4C46-A559-482D76DD3CE5}"/>
                </a:ext>
              </a:extLst>
            </p:cNvPr>
            <p:cNvGrpSpPr>
              <a:grpSpLocks noChangeAspect="1"/>
            </p:cNvGrpSpPr>
            <p:nvPr/>
          </p:nvGrpSpPr>
          <p:grpSpPr>
            <a:xfrm>
              <a:off x="1436914" y="4357208"/>
              <a:ext cx="3919533" cy="1303104"/>
              <a:chOff x="6213792" y="4114590"/>
              <a:chExt cx="3394232" cy="814592"/>
            </a:xfrm>
            <a:effectLst/>
          </p:grpSpPr>
          <p:sp>
            <p:nvSpPr>
              <p:cNvPr id="26" name="Freeform 23">
                <a:extLst>
                  <a:ext uri="{FF2B5EF4-FFF2-40B4-BE49-F238E27FC236}">
                    <a16:creationId xmlns:a16="http://schemas.microsoft.com/office/drawing/2014/main" id="{86456DE9-CE12-47AA-8A35-ADC05AB083EC}"/>
                  </a:ext>
                </a:extLst>
              </p:cNvPr>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7" name="Freeform 24">
                <a:extLst>
                  <a:ext uri="{FF2B5EF4-FFF2-40B4-BE49-F238E27FC236}">
                    <a16:creationId xmlns:a16="http://schemas.microsoft.com/office/drawing/2014/main" id="{A9F356ED-3F22-478B-94BA-6351471324C0}"/>
                  </a:ext>
                </a:extLst>
              </p:cNvPr>
              <p:cNvSpPr>
                <a:spLocks/>
              </p:cNvSpPr>
              <p:nvPr/>
            </p:nvSpPr>
            <p:spPr bwMode="auto">
              <a:xfrm>
                <a:off x="6929265" y="4193959"/>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8" name="Freeform 25">
                <a:extLst>
                  <a:ext uri="{FF2B5EF4-FFF2-40B4-BE49-F238E27FC236}">
                    <a16:creationId xmlns:a16="http://schemas.microsoft.com/office/drawing/2014/main" id="{2DD26C0F-27F0-448F-91FF-0ADE3AA888C9}"/>
                  </a:ext>
                </a:extLst>
              </p:cNvPr>
              <p:cNvSpPr>
                <a:spLocks/>
              </p:cNvSpPr>
              <p:nvPr/>
            </p:nvSpPr>
            <p:spPr bwMode="auto">
              <a:xfrm>
                <a:off x="6213792" y="4300557"/>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4"/>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29" name="Freeform 26">
                <a:extLst>
                  <a:ext uri="{FF2B5EF4-FFF2-40B4-BE49-F238E27FC236}">
                    <a16:creationId xmlns:a16="http://schemas.microsoft.com/office/drawing/2014/main" id="{3C8E0198-DBF7-4101-A7A1-090CF13F99AA}"/>
                  </a:ext>
                </a:extLst>
              </p:cNvPr>
              <p:cNvSpPr>
                <a:spLocks/>
              </p:cNvSpPr>
              <p:nvPr/>
            </p:nvSpPr>
            <p:spPr bwMode="auto">
              <a:xfrm>
                <a:off x="7602546" y="4275651"/>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4">
                  <a:lumMod val="75000"/>
                </a:schemeClr>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30" name="Freeform 27">
                <a:extLst>
                  <a:ext uri="{FF2B5EF4-FFF2-40B4-BE49-F238E27FC236}">
                    <a16:creationId xmlns:a16="http://schemas.microsoft.com/office/drawing/2014/main" id="{4BD29840-1A7B-4603-B41E-ED2492FA9403}"/>
                  </a:ext>
                </a:extLst>
              </p:cNvPr>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28">
                <a:extLst>
                  <a:ext uri="{FF2B5EF4-FFF2-40B4-BE49-F238E27FC236}">
                    <a16:creationId xmlns:a16="http://schemas.microsoft.com/office/drawing/2014/main" id="{20F6109E-D6DC-4727-8DE0-5E7BA853CCD6}"/>
                  </a:ext>
                </a:extLst>
              </p:cNvPr>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 name="Group 6">
              <a:extLst>
                <a:ext uri="{FF2B5EF4-FFF2-40B4-BE49-F238E27FC236}">
                  <a16:creationId xmlns:a16="http://schemas.microsoft.com/office/drawing/2014/main" id="{E4C95D20-9239-43A7-9F74-E2C0532B9A0A}"/>
                </a:ext>
              </a:extLst>
            </p:cNvPr>
            <p:cNvGrpSpPr>
              <a:grpSpLocks noChangeAspect="1"/>
            </p:cNvGrpSpPr>
            <p:nvPr/>
          </p:nvGrpSpPr>
          <p:grpSpPr>
            <a:xfrm>
              <a:off x="1710315" y="3588772"/>
              <a:ext cx="3469799" cy="1155600"/>
              <a:chOff x="6213792" y="4114590"/>
              <a:chExt cx="3394232" cy="816016"/>
            </a:xfrm>
            <a:effectLst/>
          </p:grpSpPr>
          <p:sp>
            <p:nvSpPr>
              <p:cNvPr id="20" name="Freeform 23">
                <a:extLst>
                  <a:ext uri="{FF2B5EF4-FFF2-40B4-BE49-F238E27FC236}">
                    <a16:creationId xmlns:a16="http://schemas.microsoft.com/office/drawing/2014/main" id="{1C34BC8B-35E7-4999-B0B8-EDECB6DE3A2D}"/>
                  </a:ext>
                </a:extLst>
              </p:cNvPr>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24">
                <a:extLst>
                  <a:ext uri="{FF2B5EF4-FFF2-40B4-BE49-F238E27FC236}">
                    <a16:creationId xmlns:a16="http://schemas.microsoft.com/office/drawing/2014/main" id="{E873CB7D-42ED-417E-A53E-9C310712B40B}"/>
                  </a:ext>
                </a:extLst>
              </p:cNvPr>
              <p:cNvSpPr>
                <a:spLocks/>
              </p:cNvSpPr>
              <p:nvPr/>
            </p:nvSpPr>
            <p:spPr bwMode="auto">
              <a:xfrm>
                <a:off x="6929265" y="4193426"/>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Freeform 25">
                <a:extLst>
                  <a:ext uri="{FF2B5EF4-FFF2-40B4-BE49-F238E27FC236}">
                    <a16:creationId xmlns:a16="http://schemas.microsoft.com/office/drawing/2014/main" id="{B1C222CB-02F2-427E-8124-66F3BAD3E792}"/>
                  </a:ext>
                </a:extLst>
              </p:cNvPr>
              <p:cNvSpPr>
                <a:spLocks/>
              </p:cNvSpPr>
              <p:nvPr/>
            </p:nvSpPr>
            <p:spPr bwMode="auto">
              <a:xfrm>
                <a:off x="6213792" y="4311188"/>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3"/>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23" name="Freeform 26">
                <a:extLst>
                  <a:ext uri="{FF2B5EF4-FFF2-40B4-BE49-F238E27FC236}">
                    <a16:creationId xmlns:a16="http://schemas.microsoft.com/office/drawing/2014/main" id="{92648419-0F0C-47D3-90AE-A984F0773C37}"/>
                  </a:ext>
                </a:extLst>
              </p:cNvPr>
              <p:cNvSpPr>
                <a:spLocks/>
              </p:cNvSpPr>
              <p:nvPr/>
            </p:nvSpPr>
            <p:spPr bwMode="auto">
              <a:xfrm>
                <a:off x="7602546" y="4275117"/>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3">
                  <a:lumMod val="75000"/>
                </a:schemeClr>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24" name="Freeform 27">
                <a:extLst>
                  <a:ext uri="{FF2B5EF4-FFF2-40B4-BE49-F238E27FC236}">
                    <a16:creationId xmlns:a16="http://schemas.microsoft.com/office/drawing/2014/main" id="{62A46342-FE0C-4286-B4EA-7D27F401F564}"/>
                  </a:ext>
                </a:extLst>
              </p:cNvPr>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28">
                <a:extLst>
                  <a:ext uri="{FF2B5EF4-FFF2-40B4-BE49-F238E27FC236}">
                    <a16:creationId xmlns:a16="http://schemas.microsoft.com/office/drawing/2014/main" id="{DF5A279A-87BC-4909-93AA-6E0D0F5729D7}"/>
                  </a:ext>
                </a:extLst>
              </p:cNvPr>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 name="Group 7">
              <a:extLst>
                <a:ext uri="{FF2B5EF4-FFF2-40B4-BE49-F238E27FC236}">
                  <a16:creationId xmlns:a16="http://schemas.microsoft.com/office/drawing/2014/main" id="{B063093E-8C73-45C5-B5A9-7BF1E10A2DD2}"/>
                </a:ext>
              </a:extLst>
            </p:cNvPr>
            <p:cNvGrpSpPr>
              <a:grpSpLocks noChangeAspect="1"/>
            </p:cNvGrpSpPr>
            <p:nvPr/>
          </p:nvGrpSpPr>
          <p:grpSpPr>
            <a:xfrm>
              <a:off x="2068522" y="3033228"/>
              <a:ext cx="2669733" cy="889142"/>
              <a:chOff x="6213792" y="4114590"/>
              <a:chExt cx="3394232" cy="816016"/>
            </a:xfrm>
            <a:effectLst/>
          </p:grpSpPr>
          <p:sp>
            <p:nvSpPr>
              <p:cNvPr id="14" name="Freeform 23">
                <a:extLst>
                  <a:ext uri="{FF2B5EF4-FFF2-40B4-BE49-F238E27FC236}">
                    <a16:creationId xmlns:a16="http://schemas.microsoft.com/office/drawing/2014/main" id="{6BEF5FE4-BE7B-429E-86C0-156E8AAD7288}"/>
                  </a:ext>
                </a:extLst>
              </p:cNvPr>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Freeform 24">
                <a:extLst>
                  <a:ext uri="{FF2B5EF4-FFF2-40B4-BE49-F238E27FC236}">
                    <a16:creationId xmlns:a16="http://schemas.microsoft.com/office/drawing/2014/main" id="{4A67504F-2EB2-4CFB-BF26-7D28EDF179FB}"/>
                  </a:ext>
                </a:extLst>
              </p:cNvPr>
              <p:cNvSpPr>
                <a:spLocks/>
              </p:cNvSpPr>
              <p:nvPr/>
            </p:nvSpPr>
            <p:spPr bwMode="auto">
              <a:xfrm>
                <a:off x="6929266" y="4193426"/>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25">
                <a:extLst>
                  <a:ext uri="{FF2B5EF4-FFF2-40B4-BE49-F238E27FC236}">
                    <a16:creationId xmlns:a16="http://schemas.microsoft.com/office/drawing/2014/main" id="{55FE1FBC-C01C-4FB4-A16B-7FAB7A85AA78}"/>
                  </a:ext>
                </a:extLst>
              </p:cNvPr>
              <p:cNvSpPr>
                <a:spLocks/>
              </p:cNvSpPr>
              <p:nvPr/>
            </p:nvSpPr>
            <p:spPr bwMode="auto">
              <a:xfrm>
                <a:off x="6213792" y="4311188"/>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2"/>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7" name="Freeform 26">
                <a:extLst>
                  <a:ext uri="{FF2B5EF4-FFF2-40B4-BE49-F238E27FC236}">
                    <a16:creationId xmlns:a16="http://schemas.microsoft.com/office/drawing/2014/main" id="{28179E19-4691-4DFA-A331-CF915D25EFB7}"/>
                  </a:ext>
                </a:extLst>
              </p:cNvPr>
              <p:cNvSpPr>
                <a:spLocks/>
              </p:cNvSpPr>
              <p:nvPr/>
            </p:nvSpPr>
            <p:spPr bwMode="auto">
              <a:xfrm>
                <a:off x="7602546" y="4275117"/>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2">
                  <a:lumMod val="75000"/>
                </a:schemeClr>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8" name="Freeform 27">
                <a:extLst>
                  <a:ext uri="{FF2B5EF4-FFF2-40B4-BE49-F238E27FC236}">
                    <a16:creationId xmlns:a16="http://schemas.microsoft.com/office/drawing/2014/main" id="{C6AA102C-B93D-455A-A652-46C1E5823435}"/>
                  </a:ext>
                </a:extLst>
              </p:cNvPr>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28">
                <a:extLst>
                  <a:ext uri="{FF2B5EF4-FFF2-40B4-BE49-F238E27FC236}">
                    <a16:creationId xmlns:a16="http://schemas.microsoft.com/office/drawing/2014/main" id="{BFD6B992-114A-48E3-AABE-D94E9EF3824F}"/>
                  </a:ext>
                </a:extLst>
              </p:cNvPr>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9" name="Group 8">
              <a:extLst>
                <a:ext uri="{FF2B5EF4-FFF2-40B4-BE49-F238E27FC236}">
                  <a16:creationId xmlns:a16="http://schemas.microsoft.com/office/drawing/2014/main" id="{88107E89-1DAD-4A8A-9F39-526FDDD1DFED}"/>
                </a:ext>
              </a:extLst>
            </p:cNvPr>
            <p:cNvGrpSpPr>
              <a:grpSpLocks noChangeAspect="1"/>
            </p:cNvGrpSpPr>
            <p:nvPr/>
          </p:nvGrpSpPr>
          <p:grpSpPr>
            <a:xfrm>
              <a:off x="2386515" y="2530103"/>
              <a:ext cx="1978193" cy="726854"/>
              <a:chOff x="6998409" y="1864493"/>
              <a:chExt cx="2777130" cy="761318"/>
            </a:xfrm>
            <a:solidFill>
              <a:schemeClr val="accent5">
                <a:lumMod val="60000"/>
                <a:lumOff val="40000"/>
              </a:schemeClr>
            </a:solidFill>
            <a:effectLst/>
          </p:grpSpPr>
          <p:sp>
            <p:nvSpPr>
              <p:cNvPr id="10" name="Freeform 25">
                <a:extLst>
                  <a:ext uri="{FF2B5EF4-FFF2-40B4-BE49-F238E27FC236}">
                    <a16:creationId xmlns:a16="http://schemas.microsoft.com/office/drawing/2014/main" id="{8122AFE7-E942-4F8B-80F8-06C1795BC227}"/>
                  </a:ext>
                </a:extLst>
              </p:cNvPr>
              <p:cNvSpPr>
                <a:spLocks/>
              </p:cNvSpPr>
              <p:nvPr/>
            </p:nvSpPr>
            <p:spPr bwMode="auto">
              <a:xfrm>
                <a:off x="6998409" y="2047309"/>
                <a:ext cx="1136266" cy="57599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1" name="Freeform 26">
                <a:extLst>
                  <a:ext uri="{FF2B5EF4-FFF2-40B4-BE49-F238E27FC236}">
                    <a16:creationId xmlns:a16="http://schemas.microsoft.com/office/drawing/2014/main" id="{E090B6D5-EDB1-4DA9-AC32-5B661F65A946}"/>
                  </a:ext>
                </a:extLst>
              </p:cNvPr>
              <p:cNvSpPr>
                <a:spLocks/>
              </p:cNvSpPr>
              <p:nvPr/>
            </p:nvSpPr>
            <p:spPr bwMode="auto">
              <a:xfrm>
                <a:off x="8134675" y="2018091"/>
                <a:ext cx="1640864" cy="607720"/>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1">
                  <a:lumMod val="75000"/>
                </a:schemeClr>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2" name="Freeform 27">
                <a:extLst>
                  <a:ext uri="{FF2B5EF4-FFF2-40B4-BE49-F238E27FC236}">
                    <a16:creationId xmlns:a16="http://schemas.microsoft.com/office/drawing/2014/main" id="{5ACAAEE4-E398-4FF7-9DD3-CA832B42B80C}"/>
                  </a:ext>
                </a:extLst>
              </p:cNvPr>
              <p:cNvSpPr>
                <a:spLocks noEditPoints="1"/>
              </p:cNvSpPr>
              <p:nvPr/>
            </p:nvSpPr>
            <p:spPr bwMode="auto">
              <a:xfrm>
                <a:off x="6998409" y="1864493"/>
                <a:ext cx="2777130" cy="338086"/>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1">
                  <a:lumMod val="60000"/>
                  <a:lumOff val="40000"/>
                </a:schemeClr>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3" name="Freeform 56">
                <a:extLst>
                  <a:ext uri="{FF2B5EF4-FFF2-40B4-BE49-F238E27FC236}">
                    <a16:creationId xmlns:a16="http://schemas.microsoft.com/office/drawing/2014/main" id="{DBE6F721-F742-42E9-9B8E-9E2A0FAB21DA}"/>
                  </a:ext>
                </a:extLst>
              </p:cNvPr>
              <p:cNvSpPr/>
              <p:nvPr/>
            </p:nvSpPr>
            <p:spPr>
              <a:xfrm>
                <a:off x="7434232" y="1897512"/>
                <a:ext cx="1942332" cy="274849"/>
              </a:xfrm>
              <a:custGeom>
                <a:avLst/>
                <a:gdLst>
                  <a:gd name="connsiteX0" fmla="*/ 0 w 1902798"/>
                  <a:gd name="connsiteY0" fmla="*/ 121568 h 274849"/>
                  <a:gd name="connsiteX1" fmla="*/ 655409 w 1902798"/>
                  <a:gd name="connsiteY1" fmla="*/ 274849 h 274849"/>
                  <a:gd name="connsiteX2" fmla="*/ 1115251 w 1902798"/>
                  <a:gd name="connsiteY2" fmla="*/ 232564 h 274849"/>
                  <a:gd name="connsiteX3" fmla="*/ 1902798 w 1902798"/>
                  <a:gd name="connsiteY3" fmla="*/ 126853 h 274849"/>
                  <a:gd name="connsiteX4" fmla="*/ 1501096 w 1902798"/>
                  <a:gd name="connsiteY4" fmla="*/ 52856 h 274849"/>
                  <a:gd name="connsiteX5" fmla="*/ 1157536 w 1902798"/>
                  <a:gd name="connsiteY5" fmla="*/ 0 h 274849"/>
                  <a:gd name="connsiteX6" fmla="*/ 73998 w 1902798"/>
                  <a:gd name="connsiteY6" fmla="*/ 121568 h 274849"/>
                  <a:gd name="connsiteX7" fmla="*/ 0 w 1902798"/>
                  <a:gd name="connsiteY7" fmla="*/ 121568 h 27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798" h="274849">
                    <a:moveTo>
                      <a:pt x="0" y="121568"/>
                    </a:moveTo>
                    <a:lnTo>
                      <a:pt x="655409" y="274849"/>
                    </a:lnTo>
                    <a:lnTo>
                      <a:pt x="1115251" y="232564"/>
                    </a:lnTo>
                    <a:lnTo>
                      <a:pt x="1902798" y="126853"/>
                    </a:lnTo>
                    <a:lnTo>
                      <a:pt x="1501096" y="52856"/>
                    </a:lnTo>
                    <a:lnTo>
                      <a:pt x="1157536" y="0"/>
                    </a:lnTo>
                    <a:lnTo>
                      <a:pt x="73998" y="121568"/>
                    </a:lnTo>
                    <a:lnTo>
                      <a:pt x="0" y="12156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grpSp>
        <p:nvGrpSpPr>
          <p:cNvPr id="32" name="Group 31">
            <a:extLst>
              <a:ext uri="{FF2B5EF4-FFF2-40B4-BE49-F238E27FC236}">
                <a16:creationId xmlns:a16="http://schemas.microsoft.com/office/drawing/2014/main" id="{4F8A6175-DA32-4802-9734-AEE6AEDD2F94}"/>
              </a:ext>
            </a:extLst>
          </p:cNvPr>
          <p:cNvGrpSpPr/>
          <p:nvPr/>
        </p:nvGrpSpPr>
        <p:grpSpPr>
          <a:xfrm>
            <a:off x="197419" y="255843"/>
            <a:ext cx="573206" cy="206693"/>
            <a:chOff x="122830" y="191069"/>
            <a:chExt cx="573206" cy="206693"/>
          </a:xfrm>
          <a:solidFill>
            <a:schemeClr val="accent1"/>
          </a:solidFill>
        </p:grpSpPr>
        <p:sp>
          <p:nvSpPr>
            <p:cNvPr id="33" name="Rectangle 32">
              <a:extLst>
                <a:ext uri="{FF2B5EF4-FFF2-40B4-BE49-F238E27FC236}">
                  <a16:creationId xmlns:a16="http://schemas.microsoft.com/office/drawing/2014/main" id="{90F81A97-A419-49DE-91BF-9962882BD511}"/>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1278039A-BFCE-452A-B04E-CACC0D53B67F}"/>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C9EB50F-6A87-469B-A836-81BF1D9B7A54}"/>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6" name="Straight Connector 35">
            <a:extLst>
              <a:ext uri="{FF2B5EF4-FFF2-40B4-BE49-F238E27FC236}">
                <a16:creationId xmlns:a16="http://schemas.microsoft.com/office/drawing/2014/main" id="{D711405F-C1E2-428D-8815-A1484F445C92}"/>
              </a:ext>
            </a:extLst>
          </p:cNvPr>
          <p:cNvCxnSpPr>
            <a:cxnSpLocks/>
          </p:cNvCxnSpPr>
          <p:nvPr/>
        </p:nvCxnSpPr>
        <p:spPr>
          <a:xfrm>
            <a:off x="374129" y="647888"/>
            <a:ext cx="0" cy="111943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81247E1D-5741-4221-9356-99C6066F2E9B}"/>
              </a:ext>
            </a:extLst>
          </p:cNvPr>
          <p:cNvGrpSpPr/>
          <p:nvPr/>
        </p:nvGrpSpPr>
        <p:grpSpPr>
          <a:xfrm>
            <a:off x="704340" y="1089387"/>
            <a:ext cx="4605145" cy="1262713"/>
            <a:chOff x="798384" y="1095456"/>
            <a:chExt cx="4605145" cy="1262713"/>
          </a:xfrm>
        </p:grpSpPr>
        <p:sp>
          <p:nvSpPr>
            <p:cNvPr id="38" name="TextBox 37">
              <a:extLst>
                <a:ext uri="{FF2B5EF4-FFF2-40B4-BE49-F238E27FC236}">
                  <a16:creationId xmlns:a16="http://schemas.microsoft.com/office/drawing/2014/main" id="{8E7AD300-4216-4E5E-BD0E-E968FDEB1053}"/>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39" name="TextBox 38">
              <a:extLst>
                <a:ext uri="{FF2B5EF4-FFF2-40B4-BE49-F238E27FC236}">
                  <a16:creationId xmlns:a16="http://schemas.microsoft.com/office/drawing/2014/main" id="{B913093E-E35B-4ECB-802C-53B389E5C58E}"/>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40" name="TextBox 39">
              <a:extLst>
                <a:ext uri="{FF2B5EF4-FFF2-40B4-BE49-F238E27FC236}">
                  <a16:creationId xmlns:a16="http://schemas.microsoft.com/office/drawing/2014/main" id="{831DA50D-DDDC-48C3-B7A0-0CCB5CD257D1}"/>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41" name="TextBox 40">
            <a:extLst>
              <a:ext uri="{FF2B5EF4-FFF2-40B4-BE49-F238E27FC236}">
                <a16:creationId xmlns:a16="http://schemas.microsoft.com/office/drawing/2014/main" id="{498CE700-8936-40AC-8890-80C199E02AC1}"/>
              </a:ext>
            </a:extLst>
          </p:cNvPr>
          <p:cNvSpPr txBox="1"/>
          <p:nvPr/>
        </p:nvSpPr>
        <p:spPr>
          <a:xfrm>
            <a:off x="6134117" y="1316550"/>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01. Title Here</a:t>
            </a:r>
          </a:p>
        </p:txBody>
      </p:sp>
      <p:sp>
        <p:nvSpPr>
          <p:cNvPr id="42" name="TextBox 41">
            <a:extLst>
              <a:ext uri="{FF2B5EF4-FFF2-40B4-BE49-F238E27FC236}">
                <a16:creationId xmlns:a16="http://schemas.microsoft.com/office/drawing/2014/main" id="{FA39CBF1-D1FB-4A11-AAE1-DFF9BDC44C89}"/>
              </a:ext>
            </a:extLst>
          </p:cNvPr>
          <p:cNvSpPr txBox="1"/>
          <p:nvPr/>
        </p:nvSpPr>
        <p:spPr>
          <a:xfrm>
            <a:off x="6541380" y="1685882"/>
            <a:ext cx="472126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43" name="TextBox 42">
            <a:extLst>
              <a:ext uri="{FF2B5EF4-FFF2-40B4-BE49-F238E27FC236}">
                <a16:creationId xmlns:a16="http://schemas.microsoft.com/office/drawing/2014/main" id="{44E0DF8F-B587-4A9C-983D-209AC0537E81}"/>
              </a:ext>
            </a:extLst>
          </p:cNvPr>
          <p:cNvSpPr txBox="1"/>
          <p:nvPr/>
        </p:nvSpPr>
        <p:spPr>
          <a:xfrm>
            <a:off x="6129987" y="2451574"/>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02. Title Here</a:t>
            </a:r>
          </a:p>
        </p:txBody>
      </p:sp>
      <p:sp>
        <p:nvSpPr>
          <p:cNvPr id="44" name="TextBox 43">
            <a:extLst>
              <a:ext uri="{FF2B5EF4-FFF2-40B4-BE49-F238E27FC236}">
                <a16:creationId xmlns:a16="http://schemas.microsoft.com/office/drawing/2014/main" id="{B4F5C945-EF39-474E-B378-FB08CF269204}"/>
              </a:ext>
            </a:extLst>
          </p:cNvPr>
          <p:cNvSpPr txBox="1"/>
          <p:nvPr/>
        </p:nvSpPr>
        <p:spPr>
          <a:xfrm>
            <a:off x="6537250" y="2820906"/>
            <a:ext cx="472126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45" name="TextBox 44">
            <a:extLst>
              <a:ext uri="{FF2B5EF4-FFF2-40B4-BE49-F238E27FC236}">
                <a16:creationId xmlns:a16="http://schemas.microsoft.com/office/drawing/2014/main" id="{F8D50B2F-5E90-4FA0-A96F-54B4C2C69E42}"/>
              </a:ext>
            </a:extLst>
          </p:cNvPr>
          <p:cNvSpPr txBox="1"/>
          <p:nvPr/>
        </p:nvSpPr>
        <p:spPr>
          <a:xfrm>
            <a:off x="6110725" y="3705424"/>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03. Title Here</a:t>
            </a:r>
          </a:p>
        </p:txBody>
      </p:sp>
      <p:sp>
        <p:nvSpPr>
          <p:cNvPr id="46" name="TextBox 45">
            <a:extLst>
              <a:ext uri="{FF2B5EF4-FFF2-40B4-BE49-F238E27FC236}">
                <a16:creationId xmlns:a16="http://schemas.microsoft.com/office/drawing/2014/main" id="{69CC4601-E621-4B80-BDAA-56A242099197}"/>
              </a:ext>
            </a:extLst>
          </p:cNvPr>
          <p:cNvSpPr txBox="1"/>
          <p:nvPr/>
        </p:nvSpPr>
        <p:spPr>
          <a:xfrm>
            <a:off x="6517988" y="4074756"/>
            <a:ext cx="472126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47" name="TextBox 46">
            <a:extLst>
              <a:ext uri="{FF2B5EF4-FFF2-40B4-BE49-F238E27FC236}">
                <a16:creationId xmlns:a16="http://schemas.microsoft.com/office/drawing/2014/main" id="{DC296B10-1948-43D7-9EA6-FDDCD8F27B89}"/>
              </a:ext>
            </a:extLst>
          </p:cNvPr>
          <p:cNvSpPr txBox="1"/>
          <p:nvPr/>
        </p:nvSpPr>
        <p:spPr>
          <a:xfrm>
            <a:off x="6106595" y="4840448"/>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04. Title Here</a:t>
            </a:r>
          </a:p>
        </p:txBody>
      </p:sp>
      <p:sp>
        <p:nvSpPr>
          <p:cNvPr id="48" name="TextBox 47">
            <a:extLst>
              <a:ext uri="{FF2B5EF4-FFF2-40B4-BE49-F238E27FC236}">
                <a16:creationId xmlns:a16="http://schemas.microsoft.com/office/drawing/2014/main" id="{D56AE5BA-6D6F-4BA6-98EA-8DCC6B1D7573}"/>
              </a:ext>
            </a:extLst>
          </p:cNvPr>
          <p:cNvSpPr txBox="1"/>
          <p:nvPr/>
        </p:nvSpPr>
        <p:spPr>
          <a:xfrm>
            <a:off x="6513858" y="5209780"/>
            <a:ext cx="472126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7567697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1725944-C564-41A4-8BCD-51ACBCF15F67}"/>
              </a:ext>
            </a:extLst>
          </p:cNvPr>
          <p:cNvGrpSpPr>
            <a:grpSpLocks noChangeAspect="1"/>
          </p:cNvGrpSpPr>
          <p:nvPr/>
        </p:nvGrpSpPr>
        <p:grpSpPr bwMode="auto">
          <a:xfrm>
            <a:off x="2868323" y="2765387"/>
            <a:ext cx="6798250" cy="4092613"/>
            <a:chOff x="1626" y="847"/>
            <a:chExt cx="4578" cy="2756"/>
          </a:xfrm>
        </p:grpSpPr>
        <p:sp>
          <p:nvSpPr>
            <p:cNvPr id="6" name="Freeform 81">
              <a:extLst>
                <a:ext uri="{FF2B5EF4-FFF2-40B4-BE49-F238E27FC236}">
                  <a16:creationId xmlns:a16="http://schemas.microsoft.com/office/drawing/2014/main" id="{E9762169-6684-43B1-9A74-7E8A4515F15B}"/>
                </a:ext>
              </a:extLst>
            </p:cNvPr>
            <p:cNvSpPr>
              <a:spLocks/>
            </p:cNvSpPr>
            <p:nvPr/>
          </p:nvSpPr>
          <p:spPr bwMode="auto">
            <a:xfrm>
              <a:off x="2597" y="1197"/>
              <a:ext cx="1206" cy="2406"/>
            </a:xfrm>
            <a:custGeom>
              <a:avLst/>
              <a:gdLst>
                <a:gd name="T0" fmla="*/ 242 w 242"/>
                <a:gd name="T1" fmla="*/ 0 h 482"/>
                <a:gd name="T2" fmla="*/ 0 w 242"/>
                <a:gd name="T3" fmla="*/ 64 h 482"/>
                <a:gd name="T4" fmla="*/ 242 w 242"/>
                <a:gd name="T5" fmla="*/ 482 h 482"/>
                <a:gd name="T6" fmla="*/ 242 w 242"/>
                <a:gd name="T7" fmla="*/ 0 h 482"/>
              </a:gdLst>
              <a:ahLst/>
              <a:cxnLst>
                <a:cxn ang="0">
                  <a:pos x="T0" y="T1"/>
                </a:cxn>
                <a:cxn ang="0">
                  <a:pos x="T2" y="T3"/>
                </a:cxn>
                <a:cxn ang="0">
                  <a:pos x="T4" y="T5"/>
                </a:cxn>
                <a:cxn ang="0">
                  <a:pos x="T6" y="T7"/>
                </a:cxn>
              </a:cxnLst>
              <a:rect l="0" t="0" r="r" b="b"/>
              <a:pathLst>
                <a:path w="242" h="482">
                  <a:moveTo>
                    <a:pt x="242" y="0"/>
                  </a:moveTo>
                  <a:cubicBezTo>
                    <a:pt x="153" y="0"/>
                    <a:pt x="77" y="20"/>
                    <a:pt x="0" y="64"/>
                  </a:cubicBezTo>
                  <a:cubicBezTo>
                    <a:pt x="242" y="482"/>
                    <a:pt x="242" y="482"/>
                    <a:pt x="242" y="482"/>
                  </a:cubicBezTo>
                  <a:cubicBezTo>
                    <a:pt x="242" y="0"/>
                    <a:pt x="242" y="0"/>
                    <a:pt x="242" y="0"/>
                  </a:cubicBezTo>
                </a:path>
              </a:pathLst>
            </a:custGeom>
            <a:solidFill>
              <a:schemeClr val="accent3"/>
            </a:solidFill>
            <a:ln w="9525">
              <a:noFill/>
              <a:round/>
              <a:headEnd/>
              <a:tailEnd/>
            </a:ln>
            <a:effectLst>
              <a:outerShdw blurRad="50800" dist="38100" dir="18900000" algn="bl"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 name="Freeform 82">
              <a:extLst>
                <a:ext uri="{FF2B5EF4-FFF2-40B4-BE49-F238E27FC236}">
                  <a16:creationId xmlns:a16="http://schemas.microsoft.com/office/drawing/2014/main" id="{7EB5BCC3-8866-4481-973C-830273A2B17D}"/>
                </a:ext>
              </a:extLst>
            </p:cNvPr>
            <p:cNvSpPr>
              <a:spLocks/>
            </p:cNvSpPr>
            <p:nvPr/>
          </p:nvSpPr>
          <p:spPr bwMode="auto">
            <a:xfrm>
              <a:off x="1626" y="1426"/>
              <a:ext cx="2177" cy="2177"/>
            </a:xfrm>
            <a:custGeom>
              <a:avLst/>
              <a:gdLst>
                <a:gd name="T0" fmla="*/ 185 w 437"/>
                <a:gd name="T1" fmla="*/ 0 h 436"/>
                <a:gd name="T2" fmla="*/ 0 w 437"/>
                <a:gd name="T3" fmla="*/ 184 h 436"/>
                <a:gd name="T4" fmla="*/ 437 w 437"/>
                <a:gd name="T5" fmla="*/ 436 h 436"/>
                <a:gd name="T6" fmla="*/ 185 w 437"/>
                <a:gd name="T7" fmla="*/ 0 h 436"/>
              </a:gdLst>
              <a:ahLst/>
              <a:cxnLst>
                <a:cxn ang="0">
                  <a:pos x="T0" y="T1"/>
                </a:cxn>
                <a:cxn ang="0">
                  <a:pos x="T2" y="T3"/>
                </a:cxn>
                <a:cxn ang="0">
                  <a:pos x="T4" y="T5"/>
                </a:cxn>
                <a:cxn ang="0">
                  <a:pos x="T6" y="T7"/>
                </a:cxn>
              </a:cxnLst>
              <a:rect l="0" t="0" r="r" b="b"/>
              <a:pathLst>
                <a:path w="437" h="436">
                  <a:moveTo>
                    <a:pt x="185" y="0"/>
                  </a:moveTo>
                  <a:cubicBezTo>
                    <a:pt x="104" y="46"/>
                    <a:pt x="47" y="104"/>
                    <a:pt x="0" y="184"/>
                  </a:cubicBezTo>
                  <a:cubicBezTo>
                    <a:pt x="437" y="436"/>
                    <a:pt x="437" y="436"/>
                    <a:pt x="437" y="436"/>
                  </a:cubicBezTo>
                  <a:cubicBezTo>
                    <a:pt x="185" y="0"/>
                    <a:pt x="185" y="0"/>
                    <a:pt x="185" y="0"/>
                  </a:cubicBezTo>
                </a:path>
              </a:pathLst>
            </a:custGeom>
            <a:solidFill>
              <a:schemeClr val="accent2"/>
            </a:solidFill>
            <a:ln w="9525">
              <a:noFill/>
              <a:round/>
              <a:headEnd/>
              <a:tailEnd/>
            </a:ln>
            <a:effectLst>
              <a:outerShdw blurRad="254000" dist="38100" dir="18900000" algn="bl"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 name="Freeform 83">
              <a:extLst>
                <a:ext uri="{FF2B5EF4-FFF2-40B4-BE49-F238E27FC236}">
                  <a16:creationId xmlns:a16="http://schemas.microsoft.com/office/drawing/2014/main" id="{FB9B4F09-1757-4169-8549-69848494BA14}"/>
                </a:ext>
              </a:extLst>
            </p:cNvPr>
            <p:cNvSpPr>
              <a:spLocks/>
            </p:cNvSpPr>
            <p:nvPr/>
          </p:nvSpPr>
          <p:spPr bwMode="auto">
            <a:xfrm>
              <a:off x="1671" y="2535"/>
              <a:ext cx="2132" cy="1068"/>
            </a:xfrm>
            <a:custGeom>
              <a:avLst/>
              <a:gdLst>
                <a:gd name="T0" fmla="*/ 58 w 428"/>
                <a:gd name="T1" fmla="*/ 0 h 214"/>
                <a:gd name="T2" fmla="*/ 0 w 428"/>
                <a:gd name="T3" fmla="*/ 214 h 214"/>
                <a:gd name="T4" fmla="*/ 428 w 428"/>
                <a:gd name="T5" fmla="*/ 214 h 214"/>
                <a:gd name="T6" fmla="*/ 58 w 428"/>
                <a:gd name="T7" fmla="*/ 0 h 214"/>
              </a:gdLst>
              <a:ahLst/>
              <a:cxnLst>
                <a:cxn ang="0">
                  <a:pos x="T0" y="T1"/>
                </a:cxn>
                <a:cxn ang="0">
                  <a:pos x="T2" y="T3"/>
                </a:cxn>
                <a:cxn ang="0">
                  <a:pos x="T4" y="T5"/>
                </a:cxn>
                <a:cxn ang="0">
                  <a:pos x="T6" y="T7"/>
                </a:cxn>
              </a:cxnLst>
              <a:rect l="0" t="0" r="r" b="b"/>
              <a:pathLst>
                <a:path w="428" h="214">
                  <a:moveTo>
                    <a:pt x="58" y="0"/>
                  </a:moveTo>
                  <a:cubicBezTo>
                    <a:pt x="18" y="68"/>
                    <a:pt x="0" y="135"/>
                    <a:pt x="0" y="214"/>
                  </a:cubicBezTo>
                  <a:cubicBezTo>
                    <a:pt x="428" y="214"/>
                    <a:pt x="428" y="214"/>
                    <a:pt x="428" y="214"/>
                  </a:cubicBezTo>
                  <a:cubicBezTo>
                    <a:pt x="58" y="0"/>
                    <a:pt x="58" y="0"/>
                    <a:pt x="58" y="0"/>
                  </a:cubicBezTo>
                </a:path>
              </a:pathLst>
            </a:custGeom>
            <a:solidFill>
              <a:schemeClr val="accent1"/>
            </a:solidFill>
            <a:ln w="9525">
              <a:noFill/>
              <a:round/>
              <a:headEnd/>
              <a:tailEnd/>
            </a:ln>
            <a:effectLst>
              <a:outerShdw blurRad="254000" dist="38100" dir="18900000" algn="bl"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Freeform 84">
              <a:extLst>
                <a:ext uri="{FF2B5EF4-FFF2-40B4-BE49-F238E27FC236}">
                  <a16:creationId xmlns:a16="http://schemas.microsoft.com/office/drawing/2014/main" id="{659F818C-6BF5-4E3A-84DB-A54B6F2006F7}"/>
                </a:ext>
              </a:extLst>
            </p:cNvPr>
            <p:cNvSpPr>
              <a:spLocks/>
            </p:cNvSpPr>
            <p:nvPr/>
          </p:nvSpPr>
          <p:spPr bwMode="auto">
            <a:xfrm>
              <a:off x="3803" y="2400"/>
              <a:ext cx="2401" cy="1203"/>
            </a:xfrm>
            <a:custGeom>
              <a:avLst/>
              <a:gdLst>
                <a:gd name="T0" fmla="*/ 417 w 482"/>
                <a:gd name="T1" fmla="*/ 0 h 241"/>
                <a:gd name="T2" fmla="*/ 0 w 482"/>
                <a:gd name="T3" fmla="*/ 241 h 241"/>
                <a:gd name="T4" fmla="*/ 482 w 482"/>
                <a:gd name="T5" fmla="*/ 241 h 241"/>
                <a:gd name="T6" fmla="*/ 417 w 482"/>
                <a:gd name="T7" fmla="*/ 0 h 241"/>
              </a:gdLst>
              <a:ahLst/>
              <a:cxnLst>
                <a:cxn ang="0">
                  <a:pos x="T0" y="T1"/>
                </a:cxn>
                <a:cxn ang="0">
                  <a:pos x="T2" y="T3"/>
                </a:cxn>
                <a:cxn ang="0">
                  <a:pos x="T4" y="T5"/>
                </a:cxn>
                <a:cxn ang="0">
                  <a:pos x="T6" y="T7"/>
                </a:cxn>
              </a:cxnLst>
              <a:rect l="0" t="0" r="r" b="b"/>
              <a:pathLst>
                <a:path w="482" h="241">
                  <a:moveTo>
                    <a:pt x="417" y="0"/>
                  </a:moveTo>
                  <a:cubicBezTo>
                    <a:pt x="0" y="241"/>
                    <a:pt x="0" y="241"/>
                    <a:pt x="0" y="241"/>
                  </a:cubicBezTo>
                  <a:cubicBezTo>
                    <a:pt x="482" y="241"/>
                    <a:pt x="482" y="241"/>
                    <a:pt x="482" y="241"/>
                  </a:cubicBezTo>
                  <a:cubicBezTo>
                    <a:pt x="482" y="152"/>
                    <a:pt x="462" y="77"/>
                    <a:pt x="417" y="0"/>
                  </a:cubicBezTo>
                </a:path>
              </a:pathLst>
            </a:custGeom>
            <a:solidFill>
              <a:schemeClr val="accent6"/>
            </a:solidFill>
            <a:ln w="9525">
              <a:noFill/>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Freeform 85">
              <a:extLst>
                <a:ext uri="{FF2B5EF4-FFF2-40B4-BE49-F238E27FC236}">
                  <a16:creationId xmlns:a16="http://schemas.microsoft.com/office/drawing/2014/main" id="{9865975C-1E5A-43FB-87C9-6DC729D07A6B}"/>
                </a:ext>
              </a:extLst>
            </p:cNvPr>
            <p:cNvSpPr>
              <a:spLocks/>
            </p:cNvSpPr>
            <p:nvPr/>
          </p:nvSpPr>
          <p:spPr bwMode="auto">
            <a:xfrm>
              <a:off x="3803" y="1751"/>
              <a:ext cx="1848" cy="1852"/>
            </a:xfrm>
            <a:custGeom>
              <a:avLst/>
              <a:gdLst>
                <a:gd name="T0" fmla="*/ 214 w 371"/>
                <a:gd name="T1" fmla="*/ 0 h 371"/>
                <a:gd name="T2" fmla="*/ 0 w 371"/>
                <a:gd name="T3" fmla="*/ 371 h 371"/>
                <a:gd name="T4" fmla="*/ 371 w 371"/>
                <a:gd name="T5" fmla="*/ 157 h 371"/>
                <a:gd name="T6" fmla="*/ 214 w 371"/>
                <a:gd name="T7" fmla="*/ 0 h 371"/>
              </a:gdLst>
              <a:ahLst/>
              <a:cxnLst>
                <a:cxn ang="0">
                  <a:pos x="T0" y="T1"/>
                </a:cxn>
                <a:cxn ang="0">
                  <a:pos x="T2" y="T3"/>
                </a:cxn>
                <a:cxn ang="0">
                  <a:pos x="T4" y="T5"/>
                </a:cxn>
                <a:cxn ang="0">
                  <a:pos x="T6" y="T7"/>
                </a:cxn>
              </a:cxnLst>
              <a:rect l="0" t="0" r="r" b="b"/>
              <a:pathLst>
                <a:path w="371" h="371">
                  <a:moveTo>
                    <a:pt x="214" y="0"/>
                  </a:moveTo>
                  <a:cubicBezTo>
                    <a:pt x="0" y="371"/>
                    <a:pt x="0" y="371"/>
                    <a:pt x="0" y="371"/>
                  </a:cubicBezTo>
                  <a:cubicBezTo>
                    <a:pt x="371" y="157"/>
                    <a:pt x="371" y="157"/>
                    <a:pt x="371" y="157"/>
                  </a:cubicBezTo>
                  <a:cubicBezTo>
                    <a:pt x="332" y="88"/>
                    <a:pt x="282" y="39"/>
                    <a:pt x="214" y="0"/>
                  </a:cubicBezTo>
                </a:path>
              </a:pathLst>
            </a:custGeom>
            <a:solidFill>
              <a:schemeClr val="accent5"/>
            </a:solidFill>
            <a:ln w="9525">
              <a:noFill/>
              <a:round/>
              <a:headEnd/>
              <a:tailEnd/>
            </a:ln>
            <a:effectLst>
              <a:outerShdw blurRad="254000" dist="38100" dir="18900000" algn="bl"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Freeform 86">
              <a:extLst>
                <a:ext uri="{FF2B5EF4-FFF2-40B4-BE49-F238E27FC236}">
                  <a16:creationId xmlns:a16="http://schemas.microsoft.com/office/drawing/2014/main" id="{F21220EC-CEEC-45EB-A4C4-FF19083368D3}"/>
                </a:ext>
              </a:extLst>
            </p:cNvPr>
            <p:cNvSpPr>
              <a:spLocks/>
            </p:cNvSpPr>
            <p:nvPr/>
          </p:nvSpPr>
          <p:spPr bwMode="auto">
            <a:xfrm>
              <a:off x="3803" y="847"/>
              <a:ext cx="1375" cy="2756"/>
            </a:xfrm>
            <a:custGeom>
              <a:avLst/>
              <a:gdLst>
                <a:gd name="T0" fmla="*/ 0 w 276"/>
                <a:gd name="T1" fmla="*/ 0 h 552"/>
                <a:gd name="T2" fmla="*/ 0 w 276"/>
                <a:gd name="T3" fmla="*/ 552 h 552"/>
                <a:gd name="T4" fmla="*/ 276 w 276"/>
                <a:gd name="T5" fmla="*/ 74 h 552"/>
                <a:gd name="T6" fmla="*/ 0 w 276"/>
                <a:gd name="T7" fmla="*/ 0 h 552"/>
              </a:gdLst>
              <a:ahLst/>
              <a:cxnLst>
                <a:cxn ang="0">
                  <a:pos x="T0" y="T1"/>
                </a:cxn>
                <a:cxn ang="0">
                  <a:pos x="T2" y="T3"/>
                </a:cxn>
                <a:cxn ang="0">
                  <a:pos x="T4" y="T5"/>
                </a:cxn>
                <a:cxn ang="0">
                  <a:pos x="T6" y="T7"/>
                </a:cxn>
              </a:cxnLst>
              <a:rect l="0" t="0" r="r" b="b"/>
              <a:pathLst>
                <a:path w="276" h="552">
                  <a:moveTo>
                    <a:pt x="0" y="0"/>
                  </a:moveTo>
                  <a:cubicBezTo>
                    <a:pt x="0" y="552"/>
                    <a:pt x="0" y="552"/>
                    <a:pt x="0" y="552"/>
                  </a:cubicBezTo>
                  <a:cubicBezTo>
                    <a:pt x="276" y="74"/>
                    <a:pt x="276" y="74"/>
                    <a:pt x="276" y="74"/>
                  </a:cubicBezTo>
                  <a:cubicBezTo>
                    <a:pt x="188" y="23"/>
                    <a:pt x="101" y="0"/>
                    <a:pt x="0" y="0"/>
                  </a:cubicBezTo>
                </a:path>
              </a:pathLst>
            </a:custGeom>
            <a:solidFill>
              <a:schemeClr val="accent4"/>
            </a:solidFill>
            <a:ln w="9525">
              <a:noFill/>
              <a:round/>
              <a:headEnd/>
              <a:tailEnd/>
            </a:ln>
            <a:effectLst>
              <a:outerShdw blurRad="254000" dist="38100" dir="18900000" algn="bl"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pic>
        <p:nvPicPr>
          <p:cNvPr id="12" name="Picture 11">
            <a:extLst>
              <a:ext uri="{FF2B5EF4-FFF2-40B4-BE49-F238E27FC236}">
                <a16:creationId xmlns:a16="http://schemas.microsoft.com/office/drawing/2014/main" id="{6966125A-C1A1-4157-86AB-9983F6A270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4482" y="5952643"/>
            <a:ext cx="609600" cy="609600"/>
          </a:xfrm>
          <a:prstGeom prst="rect">
            <a:avLst/>
          </a:prstGeom>
        </p:spPr>
      </p:pic>
      <p:pic>
        <p:nvPicPr>
          <p:cNvPr id="13" name="Picture 12">
            <a:extLst>
              <a:ext uri="{FF2B5EF4-FFF2-40B4-BE49-F238E27FC236}">
                <a16:creationId xmlns:a16="http://schemas.microsoft.com/office/drawing/2014/main" id="{148374C9-D1DC-4FA8-AB43-84B86144C8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8076" y="4305461"/>
            <a:ext cx="609600" cy="609600"/>
          </a:xfrm>
          <a:prstGeom prst="rect">
            <a:avLst/>
          </a:prstGeom>
        </p:spPr>
      </p:pic>
      <p:pic>
        <p:nvPicPr>
          <p:cNvPr id="14" name="Picture 13">
            <a:extLst>
              <a:ext uri="{FF2B5EF4-FFF2-40B4-BE49-F238E27FC236}">
                <a16:creationId xmlns:a16="http://schemas.microsoft.com/office/drawing/2014/main" id="{B54D71AE-B8BC-46CE-97A0-09E70AF166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3170" y="3757911"/>
            <a:ext cx="609600" cy="609600"/>
          </a:xfrm>
          <a:prstGeom prst="rect">
            <a:avLst/>
          </a:prstGeom>
        </p:spPr>
      </p:pic>
      <p:pic>
        <p:nvPicPr>
          <p:cNvPr id="15" name="Picture 14">
            <a:extLst>
              <a:ext uri="{FF2B5EF4-FFF2-40B4-BE49-F238E27FC236}">
                <a16:creationId xmlns:a16="http://schemas.microsoft.com/office/drawing/2014/main" id="{9F3E3423-EE89-418E-8FC7-DF1364CFE5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6702" y="3218397"/>
            <a:ext cx="609600" cy="609600"/>
          </a:xfrm>
          <a:prstGeom prst="rect">
            <a:avLst/>
          </a:prstGeom>
        </p:spPr>
      </p:pic>
      <p:pic>
        <p:nvPicPr>
          <p:cNvPr id="16" name="Picture 15">
            <a:extLst>
              <a:ext uri="{FF2B5EF4-FFF2-40B4-BE49-F238E27FC236}">
                <a16:creationId xmlns:a16="http://schemas.microsoft.com/office/drawing/2014/main" id="{E43FA225-5FDD-4307-B0BD-0633AFF942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76100" y="4766765"/>
            <a:ext cx="609600" cy="609600"/>
          </a:xfrm>
          <a:prstGeom prst="rect">
            <a:avLst/>
          </a:prstGeom>
        </p:spPr>
      </p:pic>
      <p:pic>
        <p:nvPicPr>
          <p:cNvPr id="17" name="Picture 16">
            <a:extLst>
              <a:ext uri="{FF2B5EF4-FFF2-40B4-BE49-F238E27FC236}">
                <a16:creationId xmlns:a16="http://schemas.microsoft.com/office/drawing/2014/main" id="{40D54D46-CAAE-4BF7-87BD-35B23CE9EC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04778" y="5842872"/>
            <a:ext cx="609600" cy="609600"/>
          </a:xfrm>
          <a:prstGeom prst="rect">
            <a:avLst/>
          </a:prstGeom>
        </p:spPr>
      </p:pic>
      <p:sp>
        <p:nvSpPr>
          <p:cNvPr id="18" name="TextBox 17">
            <a:extLst>
              <a:ext uri="{FF2B5EF4-FFF2-40B4-BE49-F238E27FC236}">
                <a16:creationId xmlns:a16="http://schemas.microsoft.com/office/drawing/2014/main" id="{6FA4AF21-09B9-407A-B711-B3EB336E43AC}"/>
              </a:ext>
            </a:extLst>
          </p:cNvPr>
          <p:cNvSpPr txBox="1"/>
          <p:nvPr/>
        </p:nvSpPr>
        <p:spPr>
          <a:xfrm>
            <a:off x="3848444" y="5039172"/>
            <a:ext cx="1208502" cy="369332"/>
          </a:xfrm>
          <a:prstGeom prst="rect">
            <a:avLst/>
          </a:prstGeom>
          <a:noFill/>
        </p:spPr>
        <p:txBody>
          <a:bodyPr wrap="square" rtlCol="0">
            <a:spAutoFit/>
          </a:bodyPr>
          <a:lstStyle/>
          <a:p>
            <a:pPr algn="ctr"/>
            <a:r>
              <a:rPr lang="en-US" b="1" dirty="0">
                <a:solidFill>
                  <a:schemeClr val="bg1"/>
                </a:solidFill>
                <a:latin typeface="+mj-lt"/>
                <a:ea typeface="Open Sans" panose="020B0606030504020204" pitchFamily="34" charset="0"/>
                <a:cs typeface="Open Sans" panose="020B0606030504020204" pitchFamily="34" charset="0"/>
              </a:rPr>
              <a:t>50%</a:t>
            </a:r>
          </a:p>
        </p:txBody>
      </p:sp>
      <p:sp>
        <p:nvSpPr>
          <p:cNvPr id="19" name="TextBox 18">
            <a:extLst>
              <a:ext uri="{FF2B5EF4-FFF2-40B4-BE49-F238E27FC236}">
                <a16:creationId xmlns:a16="http://schemas.microsoft.com/office/drawing/2014/main" id="{2A8DBACB-13C9-4227-A8FA-3198BEBB1514}"/>
              </a:ext>
            </a:extLst>
          </p:cNvPr>
          <p:cNvSpPr txBox="1"/>
          <p:nvPr/>
        </p:nvSpPr>
        <p:spPr>
          <a:xfrm>
            <a:off x="4929233" y="4649634"/>
            <a:ext cx="1208502" cy="369332"/>
          </a:xfrm>
          <a:prstGeom prst="rect">
            <a:avLst/>
          </a:prstGeom>
          <a:noFill/>
        </p:spPr>
        <p:txBody>
          <a:bodyPr wrap="square" rtlCol="0">
            <a:spAutoFit/>
          </a:bodyPr>
          <a:lstStyle/>
          <a:p>
            <a:pPr algn="ctr"/>
            <a:r>
              <a:rPr lang="en-US" b="1" dirty="0">
                <a:solidFill>
                  <a:schemeClr val="bg1"/>
                </a:solidFill>
                <a:latin typeface="+mj-lt"/>
                <a:ea typeface="Open Sans" panose="020B0606030504020204" pitchFamily="34" charset="0"/>
                <a:cs typeface="Open Sans" panose="020B0606030504020204" pitchFamily="34" charset="0"/>
              </a:rPr>
              <a:t>45%</a:t>
            </a:r>
          </a:p>
        </p:txBody>
      </p:sp>
      <p:sp>
        <p:nvSpPr>
          <p:cNvPr id="20" name="TextBox 19">
            <a:extLst>
              <a:ext uri="{FF2B5EF4-FFF2-40B4-BE49-F238E27FC236}">
                <a16:creationId xmlns:a16="http://schemas.microsoft.com/office/drawing/2014/main" id="{84DD2F7A-CA23-4A75-ACFF-552ACEBC8553}"/>
              </a:ext>
            </a:extLst>
          </p:cNvPr>
          <p:cNvSpPr txBox="1"/>
          <p:nvPr/>
        </p:nvSpPr>
        <p:spPr>
          <a:xfrm>
            <a:off x="3858046" y="6257443"/>
            <a:ext cx="1208502" cy="369332"/>
          </a:xfrm>
          <a:prstGeom prst="rect">
            <a:avLst/>
          </a:prstGeom>
          <a:noFill/>
        </p:spPr>
        <p:txBody>
          <a:bodyPr wrap="square" rtlCol="0">
            <a:spAutoFit/>
          </a:bodyPr>
          <a:lstStyle/>
          <a:p>
            <a:pPr algn="ctr"/>
            <a:r>
              <a:rPr lang="en-US" b="1" dirty="0">
                <a:solidFill>
                  <a:schemeClr val="bg1"/>
                </a:solidFill>
                <a:latin typeface="+mj-lt"/>
                <a:ea typeface="Open Sans" panose="020B0606030504020204" pitchFamily="34" charset="0"/>
                <a:cs typeface="Open Sans" panose="020B0606030504020204" pitchFamily="34" charset="0"/>
              </a:rPr>
              <a:t>40%</a:t>
            </a:r>
          </a:p>
        </p:txBody>
      </p:sp>
      <p:sp>
        <p:nvSpPr>
          <p:cNvPr id="21" name="TextBox 20">
            <a:extLst>
              <a:ext uri="{FF2B5EF4-FFF2-40B4-BE49-F238E27FC236}">
                <a16:creationId xmlns:a16="http://schemas.microsoft.com/office/drawing/2014/main" id="{7BEC165D-BA94-405F-AAC2-C777E1EAD731}"/>
              </a:ext>
            </a:extLst>
          </p:cNvPr>
          <p:cNvSpPr txBox="1"/>
          <p:nvPr/>
        </p:nvSpPr>
        <p:spPr>
          <a:xfrm>
            <a:off x="6115871" y="4609982"/>
            <a:ext cx="1208502" cy="369332"/>
          </a:xfrm>
          <a:prstGeom prst="rect">
            <a:avLst/>
          </a:prstGeom>
          <a:noFill/>
        </p:spPr>
        <p:txBody>
          <a:bodyPr wrap="square" rtlCol="0">
            <a:spAutoFit/>
          </a:bodyPr>
          <a:lstStyle/>
          <a:p>
            <a:pPr algn="ctr"/>
            <a:r>
              <a:rPr lang="en-US" b="1" dirty="0">
                <a:solidFill>
                  <a:schemeClr val="bg1"/>
                </a:solidFill>
                <a:latin typeface="+mj-lt"/>
                <a:ea typeface="Open Sans" panose="020B0606030504020204" pitchFamily="34" charset="0"/>
                <a:cs typeface="Open Sans" panose="020B0606030504020204" pitchFamily="34" charset="0"/>
              </a:rPr>
              <a:t>70%</a:t>
            </a:r>
          </a:p>
        </p:txBody>
      </p:sp>
      <p:sp>
        <p:nvSpPr>
          <p:cNvPr id="22" name="TextBox 21">
            <a:extLst>
              <a:ext uri="{FF2B5EF4-FFF2-40B4-BE49-F238E27FC236}">
                <a16:creationId xmlns:a16="http://schemas.microsoft.com/office/drawing/2014/main" id="{553A709C-69EC-4BB3-95C0-E01EEAB05762}"/>
              </a:ext>
            </a:extLst>
          </p:cNvPr>
          <p:cNvSpPr txBox="1"/>
          <p:nvPr/>
        </p:nvSpPr>
        <p:spPr>
          <a:xfrm>
            <a:off x="6735309" y="5552040"/>
            <a:ext cx="1208502" cy="369332"/>
          </a:xfrm>
          <a:prstGeom prst="rect">
            <a:avLst/>
          </a:prstGeom>
          <a:noFill/>
        </p:spPr>
        <p:txBody>
          <a:bodyPr wrap="square" rtlCol="0">
            <a:spAutoFit/>
          </a:bodyPr>
          <a:lstStyle/>
          <a:p>
            <a:pPr algn="ctr"/>
            <a:r>
              <a:rPr lang="en-US" b="1" dirty="0">
                <a:solidFill>
                  <a:schemeClr val="bg1"/>
                </a:solidFill>
                <a:latin typeface="+mj-lt"/>
                <a:ea typeface="Open Sans" panose="020B0606030504020204" pitchFamily="34" charset="0"/>
                <a:cs typeface="Open Sans" panose="020B0606030504020204" pitchFamily="34" charset="0"/>
              </a:rPr>
              <a:t>40%</a:t>
            </a:r>
          </a:p>
        </p:txBody>
      </p:sp>
      <p:sp>
        <p:nvSpPr>
          <p:cNvPr id="23" name="TextBox 22">
            <a:extLst>
              <a:ext uri="{FF2B5EF4-FFF2-40B4-BE49-F238E27FC236}">
                <a16:creationId xmlns:a16="http://schemas.microsoft.com/office/drawing/2014/main" id="{B43462F3-1481-40BF-93AA-CE01F1FD7E8F}"/>
              </a:ext>
            </a:extLst>
          </p:cNvPr>
          <p:cNvSpPr txBox="1"/>
          <p:nvPr/>
        </p:nvSpPr>
        <p:spPr>
          <a:xfrm>
            <a:off x="7217125" y="6233519"/>
            <a:ext cx="1208502" cy="369332"/>
          </a:xfrm>
          <a:prstGeom prst="rect">
            <a:avLst/>
          </a:prstGeom>
          <a:noFill/>
        </p:spPr>
        <p:txBody>
          <a:bodyPr wrap="square" rtlCol="0">
            <a:spAutoFit/>
          </a:bodyPr>
          <a:lstStyle/>
          <a:p>
            <a:pPr algn="ctr"/>
            <a:r>
              <a:rPr lang="en-US" b="1" dirty="0">
                <a:solidFill>
                  <a:schemeClr val="bg1"/>
                </a:solidFill>
                <a:latin typeface="+mj-lt"/>
                <a:ea typeface="Open Sans" panose="020B0606030504020204" pitchFamily="34" charset="0"/>
                <a:cs typeface="Open Sans" panose="020B0606030504020204" pitchFamily="34" charset="0"/>
              </a:rPr>
              <a:t>62%</a:t>
            </a:r>
          </a:p>
        </p:txBody>
      </p:sp>
      <p:grpSp>
        <p:nvGrpSpPr>
          <p:cNvPr id="24" name="Group 23">
            <a:extLst>
              <a:ext uri="{FF2B5EF4-FFF2-40B4-BE49-F238E27FC236}">
                <a16:creationId xmlns:a16="http://schemas.microsoft.com/office/drawing/2014/main" id="{571B894A-D022-45AC-8DF8-C68BD1D55DCE}"/>
              </a:ext>
            </a:extLst>
          </p:cNvPr>
          <p:cNvGrpSpPr/>
          <p:nvPr/>
        </p:nvGrpSpPr>
        <p:grpSpPr>
          <a:xfrm>
            <a:off x="197419" y="255843"/>
            <a:ext cx="573206" cy="206693"/>
            <a:chOff x="122830" y="191069"/>
            <a:chExt cx="573206" cy="206693"/>
          </a:xfrm>
          <a:solidFill>
            <a:schemeClr val="accent1"/>
          </a:solidFill>
        </p:grpSpPr>
        <p:sp>
          <p:nvSpPr>
            <p:cNvPr id="25" name="Rectangle 24">
              <a:extLst>
                <a:ext uri="{FF2B5EF4-FFF2-40B4-BE49-F238E27FC236}">
                  <a16:creationId xmlns:a16="http://schemas.microsoft.com/office/drawing/2014/main" id="{5AD9287F-D23A-4734-B3DE-150E2ECCE6F6}"/>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1032FE5-AFBC-434E-801F-850AA4A87A8B}"/>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1C68146-F37A-473D-91ED-C32B1ECDAC4B}"/>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8" name="Straight Connector 27">
            <a:extLst>
              <a:ext uri="{FF2B5EF4-FFF2-40B4-BE49-F238E27FC236}">
                <a16:creationId xmlns:a16="http://schemas.microsoft.com/office/drawing/2014/main" id="{D7AD3F65-7B09-4582-B445-7F239D743504}"/>
              </a:ext>
            </a:extLst>
          </p:cNvPr>
          <p:cNvCxnSpPr>
            <a:cxnSpLocks/>
          </p:cNvCxnSpPr>
          <p:nvPr/>
        </p:nvCxnSpPr>
        <p:spPr>
          <a:xfrm>
            <a:off x="374129" y="647888"/>
            <a:ext cx="0" cy="111943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566419B-8282-4699-93AB-466F315201CC}"/>
              </a:ext>
            </a:extLst>
          </p:cNvPr>
          <p:cNvGrpSpPr/>
          <p:nvPr/>
        </p:nvGrpSpPr>
        <p:grpSpPr>
          <a:xfrm>
            <a:off x="663541" y="1089387"/>
            <a:ext cx="4605145" cy="1262713"/>
            <a:chOff x="798384" y="1095456"/>
            <a:chExt cx="4605145" cy="1262713"/>
          </a:xfrm>
        </p:grpSpPr>
        <p:sp>
          <p:nvSpPr>
            <p:cNvPr id="30" name="TextBox 29">
              <a:extLst>
                <a:ext uri="{FF2B5EF4-FFF2-40B4-BE49-F238E27FC236}">
                  <a16:creationId xmlns:a16="http://schemas.microsoft.com/office/drawing/2014/main" id="{E51D84D6-1C4E-4475-A8A8-6AC94F4ED7A7}"/>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31" name="TextBox 30">
              <a:extLst>
                <a:ext uri="{FF2B5EF4-FFF2-40B4-BE49-F238E27FC236}">
                  <a16:creationId xmlns:a16="http://schemas.microsoft.com/office/drawing/2014/main" id="{0373C077-FED2-49AD-BF3E-405C0A9F0096}"/>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32" name="TextBox 31">
              <a:extLst>
                <a:ext uri="{FF2B5EF4-FFF2-40B4-BE49-F238E27FC236}">
                  <a16:creationId xmlns:a16="http://schemas.microsoft.com/office/drawing/2014/main" id="{857FCE44-8538-479C-9AD7-0B6BF3440A27}"/>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38" name="Group 37">
            <a:extLst>
              <a:ext uri="{FF2B5EF4-FFF2-40B4-BE49-F238E27FC236}">
                <a16:creationId xmlns:a16="http://schemas.microsoft.com/office/drawing/2014/main" id="{E9731512-2524-44B9-8846-A01CF3AC793B}"/>
              </a:ext>
            </a:extLst>
          </p:cNvPr>
          <p:cNvGrpSpPr/>
          <p:nvPr/>
        </p:nvGrpSpPr>
        <p:grpSpPr>
          <a:xfrm>
            <a:off x="783124" y="2791046"/>
            <a:ext cx="3321250" cy="580014"/>
            <a:chOff x="3414061" y="11262141"/>
            <a:chExt cx="6888108" cy="1202921"/>
          </a:xfrm>
        </p:grpSpPr>
        <p:sp>
          <p:nvSpPr>
            <p:cNvPr id="33" name="Rectangle 32">
              <a:extLst>
                <a:ext uri="{FF2B5EF4-FFF2-40B4-BE49-F238E27FC236}">
                  <a16:creationId xmlns:a16="http://schemas.microsoft.com/office/drawing/2014/main" id="{A48CD0FF-5374-4D1A-899A-EE7DF5167532}"/>
                </a:ext>
              </a:extLst>
            </p:cNvPr>
            <p:cNvSpPr/>
            <p:nvPr/>
          </p:nvSpPr>
          <p:spPr>
            <a:xfrm>
              <a:off x="3414061" y="11262141"/>
              <a:ext cx="6888108" cy="1202921"/>
            </a:xfrm>
            <a:prstGeom prst="rect">
              <a:avLst/>
            </a:prstGeom>
            <a:solidFill>
              <a:schemeClr val="bg1"/>
            </a:solidFill>
            <a:ln>
              <a:noFill/>
            </a:ln>
            <a:effectLst>
              <a:outerShdw blurRad="762000" dist="254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34" name="Rectangle 33">
              <a:extLst>
                <a:ext uri="{FF2B5EF4-FFF2-40B4-BE49-F238E27FC236}">
                  <a16:creationId xmlns:a16="http://schemas.microsoft.com/office/drawing/2014/main" id="{61147507-50DD-469B-823D-60B355DDDD95}"/>
                </a:ext>
              </a:extLst>
            </p:cNvPr>
            <p:cNvSpPr/>
            <p:nvPr/>
          </p:nvSpPr>
          <p:spPr>
            <a:xfrm>
              <a:off x="7812713" y="11484840"/>
              <a:ext cx="1897868" cy="6971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2"/>
                </a:solidFill>
                <a:latin typeface="+mj-lt"/>
              </a:endParaRPr>
            </a:p>
          </p:txBody>
        </p:sp>
        <p:sp>
          <p:nvSpPr>
            <p:cNvPr id="35" name="TextBox 34">
              <a:extLst>
                <a:ext uri="{FF2B5EF4-FFF2-40B4-BE49-F238E27FC236}">
                  <a16:creationId xmlns:a16="http://schemas.microsoft.com/office/drawing/2014/main" id="{6D1A3394-A0A0-494C-9F6A-6F91B6920271}"/>
                </a:ext>
              </a:extLst>
            </p:cNvPr>
            <p:cNvSpPr txBox="1"/>
            <p:nvPr/>
          </p:nvSpPr>
          <p:spPr>
            <a:xfrm>
              <a:off x="8076362" y="11648763"/>
              <a:ext cx="686086" cy="184667"/>
            </a:xfrm>
            <a:prstGeom prst="rect">
              <a:avLst/>
            </a:prstGeom>
            <a:noFill/>
          </p:spPr>
          <p:txBody>
            <a:bodyPr wrap="none" lIns="0" tIns="0" rIns="0" bIns="0" rtlCol="0">
              <a:spAutoFit/>
            </a:bodyPr>
            <a:lstStyle/>
            <a:p>
              <a:r>
                <a:rPr lang="en-US" sz="1200">
                  <a:solidFill>
                    <a:schemeClr val="tx1">
                      <a:lumMod val="90000"/>
                      <a:lumOff val="10000"/>
                    </a:schemeClr>
                  </a:solidFill>
                  <a:latin typeface="+mj-lt"/>
                </a:rPr>
                <a:t>EXPLORE</a:t>
              </a:r>
            </a:p>
          </p:txBody>
        </p:sp>
        <p:sp>
          <p:nvSpPr>
            <p:cNvPr id="36" name="Shape 5275">
              <a:extLst>
                <a:ext uri="{FF2B5EF4-FFF2-40B4-BE49-F238E27FC236}">
                  <a16:creationId xmlns:a16="http://schemas.microsoft.com/office/drawing/2014/main" id="{8E22CB99-A0F6-44DA-8EAA-E0E46F7BB975}"/>
                </a:ext>
              </a:extLst>
            </p:cNvPr>
            <p:cNvSpPr/>
            <p:nvPr/>
          </p:nvSpPr>
          <p:spPr>
            <a:xfrm>
              <a:off x="3932302" y="11616872"/>
              <a:ext cx="526632" cy="493459"/>
            </a:xfrm>
            <a:custGeom>
              <a:avLst/>
              <a:gdLst/>
              <a:ahLst/>
              <a:cxnLst>
                <a:cxn ang="0">
                  <a:pos x="wd2" y="hd2"/>
                </a:cxn>
                <a:cxn ang="5400000">
                  <a:pos x="wd2" y="hd2"/>
                </a:cxn>
                <a:cxn ang="10800000">
                  <a:pos x="wd2" y="hd2"/>
                </a:cxn>
                <a:cxn ang="16200000">
                  <a:pos x="wd2" y="hd2"/>
                </a:cxn>
              </a:cxnLst>
              <a:rect l="0" t="0" r="r" b="b"/>
              <a:pathLst>
                <a:path w="21600" h="21600" extrusionOk="0">
                  <a:moveTo>
                    <a:pt x="21600" y="20029"/>
                  </a:moveTo>
                  <a:cubicBezTo>
                    <a:pt x="21600" y="20815"/>
                    <a:pt x="21234" y="21600"/>
                    <a:pt x="20502" y="21600"/>
                  </a:cubicBezTo>
                  <a:cubicBezTo>
                    <a:pt x="1098" y="21600"/>
                    <a:pt x="1098" y="21600"/>
                    <a:pt x="1098" y="21600"/>
                  </a:cubicBezTo>
                  <a:cubicBezTo>
                    <a:pt x="366" y="21600"/>
                    <a:pt x="0" y="20815"/>
                    <a:pt x="0" y="20029"/>
                  </a:cubicBezTo>
                  <a:cubicBezTo>
                    <a:pt x="0" y="15709"/>
                    <a:pt x="0" y="15709"/>
                    <a:pt x="0" y="15709"/>
                  </a:cubicBezTo>
                  <a:cubicBezTo>
                    <a:pt x="0" y="14924"/>
                    <a:pt x="366" y="14531"/>
                    <a:pt x="1098" y="14531"/>
                  </a:cubicBezTo>
                  <a:cubicBezTo>
                    <a:pt x="7322" y="14531"/>
                    <a:pt x="7322" y="14531"/>
                    <a:pt x="7322" y="14531"/>
                  </a:cubicBezTo>
                  <a:cubicBezTo>
                    <a:pt x="9153" y="16102"/>
                    <a:pt x="9153" y="16102"/>
                    <a:pt x="9153" y="16102"/>
                  </a:cubicBezTo>
                  <a:cubicBezTo>
                    <a:pt x="9519" y="16887"/>
                    <a:pt x="10251" y="16887"/>
                    <a:pt x="10617" y="16887"/>
                  </a:cubicBezTo>
                  <a:cubicBezTo>
                    <a:pt x="11349" y="16887"/>
                    <a:pt x="12081" y="16887"/>
                    <a:pt x="12447" y="16102"/>
                  </a:cubicBezTo>
                  <a:cubicBezTo>
                    <a:pt x="14278" y="14531"/>
                    <a:pt x="14278" y="14531"/>
                    <a:pt x="14278" y="14531"/>
                  </a:cubicBezTo>
                  <a:cubicBezTo>
                    <a:pt x="20502" y="14531"/>
                    <a:pt x="20502" y="14531"/>
                    <a:pt x="20502" y="14531"/>
                  </a:cubicBezTo>
                  <a:cubicBezTo>
                    <a:pt x="21234" y="14531"/>
                    <a:pt x="21600" y="14924"/>
                    <a:pt x="21600" y="15709"/>
                  </a:cubicBezTo>
                  <a:lnTo>
                    <a:pt x="21600" y="20029"/>
                  </a:lnTo>
                  <a:close/>
                  <a:moveTo>
                    <a:pt x="17207" y="8640"/>
                  </a:moveTo>
                  <a:cubicBezTo>
                    <a:pt x="11349" y="14924"/>
                    <a:pt x="11349" y="14924"/>
                    <a:pt x="11349" y="14924"/>
                  </a:cubicBezTo>
                  <a:cubicBezTo>
                    <a:pt x="11349" y="15316"/>
                    <a:pt x="10983" y="15316"/>
                    <a:pt x="10617" y="15316"/>
                  </a:cubicBezTo>
                  <a:cubicBezTo>
                    <a:pt x="10617" y="15316"/>
                    <a:pt x="10251" y="15316"/>
                    <a:pt x="10251" y="14924"/>
                  </a:cubicBezTo>
                  <a:cubicBezTo>
                    <a:pt x="4393" y="8640"/>
                    <a:pt x="4393" y="8640"/>
                    <a:pt x="4393" y="8640"/>
                  </a:cubicBezTo>
                  <a:cubicBezTo>
                    <a:pt x="4027" y="8247"/>
                    <a:pt x="4027" y="7855"/>
                    <a:pt x="4027" y="7855"/>
                  </a:cubicBezTo>
                  <a:cubicBezTo>
                    <a:pt x="4393" y="7462"/>
                    <a:pt x="4759" y="7069"/>
                    <a:pt x="4759" y="7069"/>
                  </a:cubicBezTo>
                  <a:cubicBezTo>
                    <a:pt x="8420" y="7069"/>
                    <a:pt x="8420" y="7069"/>
                    <a:pt x="8420" y="7069"/>
                  </a:cubicBezTo>
                  <a:cubicBezTo>
                    <a:pt x="8420" y="785"/>
                    <a:pt x="8420" y="785"/>
                    <a:pt x="8420" y="785"/>
                  </a:cubicBezTo>
                  <a:cubicBezTo>
                    <a:pt x="8420" y="393"/>
                    <a:pt x="8786" y="0"/>
                    <a:pt x="9153" y="0"/>
                  </a:cubicBezTo>
                  <a:cubicBezTo>
                    <a:pt x="12447" y="0"/>
                    <a:pt x="12447" y="0"/>
                    <a:pt x="12447" y="0"/>
                  </a:cubicBezTo>
                  <a:cubicBezTo>
                    <a:pt x="12814" y="0"/>
                    <a:pt x="13180" y="393"/>
                    <a:pt x="13180" y="785"/>
                  </a:cubicBezTo>
                  <a:cubicBezTo>
                    <a:pt x="13180" y="7069"/>
                    <a:pt x="13180" y="7069"/>
                    <a:pt x="13180" y="7069"/>
                  </a:cubicBezTo>
                  <a:cubicBezTo>
                    <a:pt x="16475" y="7069"/>
                    <a:pt x="16475" y="7069"/>
                    <a:pt x="16475" y="7069"/>
                  </a:cubicBezTo>
                  <a:cubicBezTo>
                    <a:pt x="16841" y="7069"/>
                    <a:pt x="17207" y="7462"/>
                    <a:pt x="17573" y="7855"/>
                  </a:cubicBezTo>
                  <a:cubicBezTo>
                    <a:pt x="17573" y="7855"/>
                    <a:pt x="17573" y="8247"/>
                    <a:pt x="17207" y="8640"/>
                  </a:cubicBezTo>
                  <a:close/>
                  <a:moveTo>
                    <a:pt x="15742" y="18065"/>
                  </a:moveTo>
                  <a:cubicBezTo>
                    <a:pt x="15376" y="18065"/>
                    <a:pt x="15010" y="18458"/>
                    <a:pt x="15010" y="18851"/>
                  </a:cubicBezTo>
                  <a:cubicBezTo>
                    <a:pt x="15010" y="19244"/>
                    <a:pt x="15376" y="19636"/>
                    <a:pt x="15742" y="19636"/>
                  </a:cubicBezTo>
                  <a:cubicBezTo>
                    <a:pt x="16108" y="19636"/>
                    <a:pt x="16475" y="19244"/>
                    <a:pt x="16475" y="18851"/>
                  </a:cubicBezTo>
                  <a:cubicBezTo>
                    <a:pt x="16475" y="18458"/>
                    <a:pt x="16108" y="18065"/>
                    <a:pt x="15742" y="18065"/>
                  </a:cubicBezTo>
                  <a:close/>
                  <a:moveTo>
                    <a:pt x="19037" y="18065"/>
                  </a:moveTo>
                  <a:cubicBezTo>
                    <a:pt x="18671" y="18065"/>
                    <a:pt x="18305" y="18458"/>
                    <a:pt x="18305" y="18851"/>
                  </a:cubicBezTo>
                  <a:cubicBezTo>
                    <a:pt x="18305" y="19244"/>
                    <a:pt x="18671" y="19636"/>
                    <a:pt x="19037" y="19636"/>
                  </a:cubicBezTo>
                  <a:cubicBezTo>
                    <a:pt x="19769" y="19636"/>
                    <a:pt x="20136" y="19244"/>
                    <a:pt x="20136" y="18851"/>
                  </a:cubicBezTo>
                  <a:cubicBezTo>
                    <a:pt x="20136" y="18458"/>
                    <a:pt x="19769" y="18065"/>
                    <a:pt x="19037" y="18065"/>
                  </a:cubicBezTo>
                  <a:close/>
                </a:path>
              </a:pathLst>
            </a:custGeom>
            <a:solidFill>
              <a:schemeClr val="accent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1200">
                <a:solidFill>
                  <a:schemeClr val="accent4"/>
                </a:solidFill>
                <a:latin typeface="+mj-lt"/>
              </a:endParaRPr>
            </a:p>
          </p:txBody>
        </p:sp>
        <p:sp>
          <p:nvSpPr>
            <p:cNvPr id="37" name="TextBox 36">
              <a:extLst>
                <a:ext uri="{FF2B5EF4-FFF2-40B4-BE49-F238E27FC236}">
                  <a16:creationId xmlns:a16="http://schemas.microsoft.com/office/drawing/2014/main" id="{5C2D257A-D991-4F03-AC8E-242B3DA3530A}"/>
                </a:ext>
              </a:extLst>
            </p:cNvPr>
            <p:cNvSpPr txBox="1"/>
            <p:nvPr/>
          </p:nvSpPr>
          <p:spPr>
            <a:xfrm>
              <a:off x="4942596" y="11678933"/>
              <a:ext cx="2532341" cy="382988"/>
            </a:xfrm>
            <a:prstGeom prst="rect">
              <a:avLst/>
            </a:prstGeom>
            <a:noFill/>
          </p:spPr>
          <p:txBody>
            <a:bodyPr wrap="square" lIns="0" tIns="0" rIns="0" bIns="0" rtlCol="0">
              <a:spAutoFit/>
            </a:bodyPr>
            <a:lstStyle/>
            <a:p>
              <a:r>
                <a:rPr lang="en-US" sz="1200" dirty="0">
                  <a:solidFill>
                    <a:schemeClr val="tx1">
                      <a:lumMod val="90000"/>
                      <a:lumOff val="10000"/>
                    </a:schemeClr>
                  </a:solidFill>
                  <a:latin typeface="+mj-lt"/>
                </a:rPr>
                <a:t>Shop Designs </a:t>
              </a:r>
            </a:p>
          </p:txBody>
        </p:sp>
      </p:grpSp>
      <p:sp>
        <p:nvSpPr>
          <p:cNvPr id="39" name="TextBox 38">
            <a:extLst>
              <a:ext uri="{FF2B5EF4-FFF2-40B4-BE49-F238E27FC236}">
                <a16:creationId xmlns:a16="http://schemas.microsoft.com/office/drawing/2014/main" id="{9D49EE76-2617-4A87-899C-44453BF11594}"/>
              </a:ext>
            </a:extLst>
          </p:cNvPr>
          <p:cNvSpPr txBox="1"/>
          <p:nvPr/>
        </p:nvSpPr>
        <p:spPr>
          <a:xfrm>
            <a:off x="682420" y="4018863"/>
            <a:ext cx="2001000" cy="1717843"/>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40" name="TextBox 39">
            <a:extLst>
              <a:ext uri="{FF2B5EF4-FFF2-40B4-BE49-F238E27FC236}">
                <a16:creationId xmlns:a16="http://schemas.microsoft.com/office/drawing/2014/main" id="{B2C7E5D2-D250-4606-9D4D-ADA4C12A8BD2}"/>
              </a:ext>
            </a:extLst>
          </p:cNvPr>
          <p:cNvSpPr txBox="1"/>
          <p:nvPr/>
        </p:nvSpPr>
        <p:spPr>
          <a:xfrm>
            <a:off x="6343041" y="1323902"/>
            <a:ext cx="5004674"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41" name="TextBox 40">
            <a:extLst>
              <a:ext uri="{FF2B5EF4-FFF2-40B4-BE49-F238E27FC236}">
                <a16:creationId xmlns:a16="http://schemas.microsoft.com/office/drawing/2014/main" id="{C6B760F3-2A39-4D97-BCD3-6D88E2C2A183}"/>
              </a:ext>
            </a:extLst>
          </p:cNvPr>
          <p:cNvSpPr txBox="1"/>
          <p:nvPr/>
        </p:nvSpPr>
        <p:spPr>
          <a:xfrm>
            <a:off x="8933369" y="2843922"/>
            <a:ext cx="2414345"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42" name="Flowchart: Terminator 41">
            <a:extLst>
              <a:ext uri="{FF2B5EF4-FFF2-40B4-BE49-F238E27FC236}">
                <a16:creationId xmlns:a16="http://schemas.microsoft.com/office/drawing/2014/main" id="{7772A634-D91F-434B-A869-38CB06759DA5}"/>
              </a:ext>
            </a:extLst>
          </p:cNvPr>
          <p:cNvSpPr/>
          <p:nvPr/>
        </p:nvSpPr>
        <p:spPr>
          <a:xfrm>
            <a:off x="9031951" y="4345442"/>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Tree>
    <p:extLst>
      <p:ext uri="{BB962C8B-B14F-4D97-AF65-F5344CB8AC3E}">
        <p14:creationId xmlns:p14="http://schemas.microsoft.com/office/powerpoint/2010/main" val="15110613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24B0A25-2622-47BF-9582-10096701EC29}"/>
              </a:ext>
            </a:extLst>
          </p:cNvPr>
          <p:cNvGrpSpPr/>
          <p:nvPr/>
        </p:nvGrpSpPr>
        <p:grpSpPr>
          <a:xfrm>
            <a:off x="5245337" y="943429"/>
            <a:ext cx="3316674" cy="5278777"/>
            <a:chOff x="852488" y="635001"/>
            <a:chExt cx="3509963" cy="5586413"/>
          </a:xfrm>
        </p:grpSpPr>
        <p:sp>
          <p:nvSpPr>
            <p:cNvPr id="6" name="Freeform 11">
              <a:extLst>
                <a:ext uri="{FF2B5EF4-FFF2-40B4-BE49-F238E27FC236}">
                  <a16:creationId xmlns:a16="http://schemas.microsoft.com/office/drawing/2014/main" id="{60DF8095-7BA3-42EC-8AC6-9240BDC86597}"/>
                </a:ext>
              </a:extLst>
            </p:cNvPr>
            <p:cNvSpPr>
              <a:spLocks/>
            </p:cNvSpPr>
            <p:nvPr/>
          </p:nvSpPr>
          <p:spPr bwMode="auto">
            <a:xfrm>
              <a:off x="852488" y="1012826"/>
              <a:ext cx="1152525" cy="2709863"/>
            </a:xfrm>
            <a:custGeom>
              <a:avLst/>
              <a:gdLst>
                <a:gd name="T0" fmla="*/ 334 w 500"/>
                <a:gd name="T1" fmla="*/ 970 h 1182"/>
                <a:gd name="T2" fmla="*/ 345 w 500"/>
                <a:gd name="T3" fmla="*/ 959 h 1182"/>
                <a:gd name="T4" fmla="*/ 398 w 500"/>
                <a:gd name="T5" fmla="*/ 959 h 1182"/>
                <a:gd name="T6" fmla="*/ 409 w 500"/>
                <a:gd name="T7" fmla="*/ 967 h 1182"/>
                <a:gd name="T8" fmla="*/ 457 w 500"/>
                <a:gd name="T9" fmla="*/ 1001 h 1182"/>
                <a:gd name="T10" fmla="*/ 486 w 500"/>
                <a:gd name="T11" fmla="*/ 992 h 1182"/>
                <a:gd name="T12" fmla="*/ 500 w 500"/>
                <a:gd name="T13" fmla="*/ 943 h 1182"/>
                <a:gd name="T14" fmla="*/ 460 w 500"/>
                <a:gd name="T15" fmla="*/ 881 h 1182"/>
                <a:gd name="T16" fmla="*/ 405 w 500"/>
                <a:gd name="T17" fmla="*/ 917 h 1182"/>
                <a:gd name="T18" fmla="*/ 395 w 500"/>
                <a:gd name="T19" fmla="*/ 924 h 1182"/>
                <a:gd name="T20" fmla="*/ 347 w 500"/>
                <a:gd name="T21" fmla="*/ 924 h 1182"/>
                <a:gd name="T22" fmla="*/ 336 w 500"/>
                <a:gd name="T23" fmla="*/ 913 h 1182"/>
                <a:gd name="T24" fmla="*/ 336 w 500"/>
                <a:gd name="T25" fmla="*/ 783 h 1182"/>
                <a:gd name="T26" fmla="*/ 334 w 500"/>
                <a:gd name="T27" fmla="*/ 778 h 1182"/>
                <a:gd name="T28" fmla="*/ 336 w 500"/>
                <a:gd name="T29" fmla="*/ 772 h 1182"/>
                <a:gd name="T30" fmla="*/ 336 w 500"/>
                <a:gd name="T31" fmla="*/ 0 h 1182"/>
                <a:gd name="T32" fmla="*/ 134 w 500"/>
                <a:gd name="T33" fmla="*/ 281 h 1182"/>
                <a:gd name="T34" fmla="*/ 221 w 500"/>
                <a:gd name="T35" fmla="*/ 959 h 1182"/>
                <a:gd name="T36" fmla="*/ 334 w 500"/>
                <a:gd name="T37" fmla="*/ 1182 h 1182"/>
                <a:gd name="T38" fmla="*/ 334 w 500"/>
                <a:gd name="T39" fmla="*/ 970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0" h="1182">
                  <a:moveTo>
                    <a:pt x="334" y="970"/>
                  </a:moveTo>
                  <a:cubicBezTo>
                    <a:pt x="334" y="964"/>
                    <a:pt x="339" y="959"/>
                    <a:pt x="345" y="959"/>
                  </a:cubicBezTo>
                  <a:cubicBezTo>
                    <a:pt x="398" y="959"/>
                    <a:pt x="398" y="959"/>
                    <a:pt x="398" y="959"/>
                  </a:cubicBezTo>
                  <a:cubicBezTo>
                    <a:pt x="403" y="959"/>
                    <a:pt x="407" y="963"/>
                    <a:pt x="409" y="967"/>
                  </a:cubicBezTo>
                  <a:cubicBezTo>
                    <a:pt x="409" y="969"/>
                    <a:pt x="418" y="999"/>
                    <a:pt x="457" y="1001"/>
                  </a:cubicBezTo>
                  <a:cubicBezTo>
                    <a:pt x="470" y="1001"/>
                    <a:pt x="479" y="998"/>
                    <a:pt x="486" y="992"/>
                  </a:cubicBezTo>
                  <a:cubicBezTo>
                    <a:pt x="495" y="983"/>
                    <a:pt x="500" y="966"/>
                    <a:pt x="500" y="943"/>
                  </a:cubicBezTo>
                  <a:cubicBezTo>
                    <a:pt x="500" y="907"/>
                    <a:pt x="493" y="882"/>
                    <a:pt x="460" y="881"/>
                  </a:cubicBezTo>
                  <a:cubicBezTo>
                    <a:pt x="420" y="880"/>
                    <a:pt x="406" y="916"/>
                    <a:pt x="405" y="917"/>
                  </a:cubicBezTo>
                  <a:cubicBezTo>
                    <a:pt x="403" y="921"/>
                    <a:pt x="399" y="924"/>
                    <a:pt x="395" y="924"/>
                  </a:cubicBezTo>
                  <a:cubicBezTo>
                    <a:pt x="347" y="924"/>
                    <a:pt x="347" y="924"/>
                    <a:pt x="347" y="924"/>
                  </a:cubicBezTo>
                  <a:cubicBezTo>
                    <a:pt x="341" y="924"/>
                    <a:pt x="336" y="919"/>
                    <a:pt x="336" y="913"/>
                  </a:cubicBezTo>
                  <a:cubicBezTo>
                    <a:pt x="336" y="783"/>
                    <a:pt x="336" y="783"/>
                    <a:pt x="336" y="783"/>
                  </a:cubicBezTo>
                  <a:cubicBezTo>
                    <a:pt x="335" y="782"/>
                    <a:pt x="334" y="780"/>
                    <a:pt x="334" y="778"/>
                  </a:cubicBezTo>
                  <a:cubicBezTo>
                    <a:pt x="334" y="776"/>
                    <a:pt x="335" y="774"/>
                    <a:pt x="336" y="772"/>
                  </a:cubicBezTo>
                  <a:cubicBezTo>
                    <a:pt x="336" y="0"/>
                    <a:pt x="336" y="0"/>
                    <a:pt x="336" y="0"/>
                  </a:cubicBezTo>
                  <a:cubicBezTo>
                    <a:pt x="254" y="67"/>
                    <a:pt x="182" y="159"/>
                    <a:pt x="134" y="281"/>
                  </a:cubicBezTo>
                  <a:cubicBezTo>
                    <a:pt x="0" y="619"/>
                    <a:pt x="191" y="899"/>
                    <a:pt x="221" y="959"/>
                  </a:cubicBezTo>
                  <a:cubicBezTo>
                    <a:pt x="238" y="992"/>
                    <a:pt x="290" y="1088"/>
                    <a:pt x="334" y="1182"/>
                  </a:cubicBezTo>
                  <a:lnTo>
                    <a:pt x="334" y="97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dirty="0"/>
            </a:p>
          </p:txBody>
        </p:sp>
        <p:grpSp>
          <p:nvGrpSpPr>
            <p:cNvPr id="7" name="Group 6">
              <a:extLst>
                <a:ext uri="{FF2B5EF4-FFF2-40B4-BE49-F238E27FC236}">
                  <a16:creationId xmlns:a16="http://schemas.microsoft.com/office/drawing/2014/main" id="{8BBFC3D5-76A8-4DDC-857A-0259A71176A6}"/>
                </a:ext>
              </a:extLst>
            </p:cNvPr>
            <p:cNvGrpSpPr/>
            <p:nvPr/>
          </p:nvGrpSpPr>
          <p:grpSpPr>
            <a:xfrm>
              <a:off x="1203326" y="635001"/>
              <a:ext cx="3159125" cy="5586413"/>
              <a:chOff x="1203326" y="635001"/>
              <a:chExt cx="3159125" cy="5586413"/>
            </a:xfrm>
          </p:grpSpPr>
          <p:sp>
            <p:nvSpPr>
              <p:cNvPr id="8" name="Freeform 5">
                <a:extLst>
                  <a:ext uri="{FF2B5EF4-FFF2-40B4-BE49-F238E27FC236}">
                    <a16:creationId xmlns:a16="http://schemas.microsoft.com/office/drawing/2014/main" id="{CEA0214E-D925-4B66-B101-4B54B4FFF030}"/>
                  </a:ext>
                </a:extLst>
              </p:cNvPr>
              <p:cNvSpPr>
                <a:spLocks/>
              </p:cNvSpPr>
              <p:nvPr/>
            </p:nvSpPr>
            <p:spPr bwMode="auto">
              <a:xfrm>
                <a:off x="2725738" y="2820989"/>
                <a:ext cx="998538" cy="1455738"/>
              </a:xfrm>
              <a:custGeom>
                <a:avLst/>
                <a:gdLst>
                  <a:gd name="T0" fmla="*/ 293 w 433"/>
                  <a:gd name="T1" fmla="*/ 94 h 635"/>
                  <a:gd name="T2" fmla="*/ 334 w 433"/>
                  <a:gd name="T3" fmla="*/ 80 h 635"/>
                  <a:gd name="T4" fmla="*/ 401 w 433"/>
                  <a:gd name="T5" fmla="*/ 118 h 635"/>
                  <a:gd name="T6" fmla="*/ 433 w 433"/>
                  <a:gd name="T7" fmla="*/ 118 h 635"/>
                  <a:gd name="T8" fmla="*/ 433 w 433"/>
                  <a:gd name="T9" fmla="*/ 0 h 635"/>
                  <a:gd name="T10" fmla="*/ 0 w 433"/>
                  <a:gd name="T11" fmla="*/ 0 h 635"/>
                  <a:gd name="T12" fmla="*/ 0 w 433"/>
                  <a:gd name="T13" fmla="*/ 463 h 635"/>
                  <a:gd name="T14" fmla="*/ 158 w 433"/>
                  <a:gd name="T15" fmla="*/ 463 h 635"/>
                  <a:gd name="T16" fmla="*/ 169 w 433"/>
                  <a:gd name="T17" fmla="*/ 474 h 635"/>
                  <a:gd name="T18" fmla="*/ 169 w 433"/>
                  <a:gd name="T19" fmla="*/ 528 h 635"/>
                  <a:gd name="T20" fmla="*/ 165 w 433"/>
                  <a:gd name="T21" fmla="*/ 537 h 635"/>
                  <a:gd name="T22" fmla="*/ 129 w 433"/>
                  <a:gd name="T23" fmla="*/ 586 h 635"/>
                  <a:gd name="T24" fmla="*/ 141 w 433"/>
                  <a:gd name="T25" fmla="*/ 619 h 635"/>
                  <a:gd name="T26" fmla="*/ 183 w 433"/>
                  <a:gd name="T27" fmla="*/ 635 h 635"/>
                  <a:gd name="T28" fmla="*/ 250 w 433"/>
                  <a:gd name="T29" fmla="*/ 594 h 635"/>
                  <a:gd name="T30" fmla="*/ 210 w 433"/>
                  <a:gd name="T31" fmla="*/ 533 h 635"/>
                  <a:gd name="T32" fmla="*/ 204 w 433"/>
                  <a:gd name="T33" fmla="*/ 524 h 635"/>
                  <a:gd name="T34" fmla="*/ 204 w 433"/>
                  <a:gd name="T35" fmla="*/ 471 h 635"/>
                  <a:gd name="T36" fmla="*/ 215 w 433"/>
                  <a:gd name="T37" fmla="*/ 460 h 635"/>
                  <a:gd name="T38" fmla="*/ 433 w 433"/>
                  <a:gd name="T39" fmla="*/ 460 h 635"/>
                  <a:gd name="T40" fmla="*/ 433 w 433"/>
                  <a:gd name="T41" fmla="*/ 199 h 635"/>
                  <a:gd name="T42" fmla="*/ 410 w 433"/>
                  <a:gd name="T43" fmla="*/ 199 h 635"/>
                  <a:gd name="T44" fmla="*/ 338 w 433"/>
                  <a:gd name="T45" fmla="*/ 243 h 635"/>
                  <a:gd name="T46" fmla="*/ 270 w 433"/>
                  <a:gd name="T47" fmla="*/ 161 h 635"/>
                  <a:gd name="T48" fmla="*/ 293 w 433"/>
                  <a:gd name="T49" fmla="*/ 94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3" h="635">
                    <a:moveTo>
                      <a:pt x="293" y="94"/>
                    </a:moveTo>
                    <a:cubicBezTo>
                      <a:pt x="304" y="84"/>
                      <a:pt x="318" y="79"/>
                      <a:pt x="334" y="80"/>
                    </a:cubicBezTo>
                    <a:cubicBezTo>
                      <a:pt x="360" y="81"/>
                      <a:pt x="391" y="108"/>
                      <a:pt x="401" y="118"/>
                    </a:cubicBezTo>
                    <a:cubicBezTo>
                      <a:pt x="433" y="118"/>
                      <a:pt x="433" y="118"/>
                      <a:pt x="433" y="118"/>
                    </a:cubicBezTo>
                    <a:cubicBezTo>
                      <a:pt x="433" y="0"/>
                      <a:pt x="433" y="0"/>
                      <a:pt x="433" y="0"/>
                    </a:cubicBezTo>
                    <a:cubicBezTo>
                      <a:pt x="0" y="0"/>
                      <a:pt x="0" y="0"/>
                      <a:pt x="0" y="0"/>
                    </a:cubicBezTo>
                    <a:cubicBezTo>
                      <a:pt x="0" y="463"/>
                      <a:pt x="0" y="463"/>
                      <a:pt x="0" y="463"/>
                    </a:cubicBezTo>
                    <a:cubicBezTo>
                      <a:pt x="158" y="463"/>
                      <a:pt x="158" y="463"/>
                      <a:pt x="158" y="463"/>
                    </a:cubicBezTo>
                    <a:cubicBezTo>
                      <a:pt x="164" y="463"/>
                      <a:pt x="169" y="468"/>
                      <a:pt x="169" y="474"/>
                    </a:cubicBezTo>
                    <a:cubicBezTo>
                      <a:pt x="169" y="528"/>
                      <a:pt x="169" y="528"/>
                      <a:pt x="169" y="528"/>
                    </a:cubicBezTo>
                    <a:cubicBezTo>
                      <a:pt x="169" y="532"/>
                      <a:pt x="168" y="535"/>
                      <a:pt x="165" y="537"/>
                    </a:cubicBezTo>
                    <a:cubicBezTo>
                      <a:pt x="156" y="544"/>
                      <a:pt x="130" y="568"/>
                      <a:pt x="129" y="586"/>
                    </a:cubicBezTo>
                    <a:cubicBezTo>
                      <a:pt x="129" y="598"/>
                      <a:pt x="133" y="611"/>
                      <a:pt x="141" y="619"/>
                    </a:cubicBezTo>
                    <a:cubicBezTo>
                      <a:pt x="151" y="630"/>
                      <a:pt x="166" y="635"/>
                      <a:pt x="183" y="635"/>
                    </a:cubicBezTo>
                    <a:cubicBezTo>
                      <a:pt x="207" y="635"/>
                      <a:pt x="248" y="630"/>
                      <a:pt x="250" y="594"/>
                    </a:cubicBezTo>
                    <a:cubicBezTo>
                      <a:pt x="253" y="560"/>
                      <a:pt x="210" y="533"/>
                      <a:pt x="210" y="533"/>
                    </a:cubicBezTo>
                    <a:cubicBezTo>
                      <a:pt x="206" y="531"/>
                      <a:pt x="204" y="527"/>
                      <a:pt x="204" y="524"/>
                    </a:cubicBezTo>
                    <a:cubicBezTo>
                      <a:pt x="204" y="471"/>
                      <a:pt x="204" y="471"/>
                      <a:pt x="204" y="471"/>
                    </a:cubicBezTo>
                    <a:cubicBezTo>
                      <a:pt x="204" y="465"/>
                      <a:pt x="209" y="460"/>
                      <a:pt x="215" y="460"/>
                    </a:cubicBezTo>
                    <a:cubicBezTo>
                      <a:pt x="433" y="460"/>
                      <a:pt x="433" y="460"/>
                      <a:pt x="433" y="460"/>
                    </a:cubicBezTo>
                    <a:cubicBezTo>
                      <a:pt x="433" y="199"/>
                      <a:pt x="433" y="199"/>
                      <a:pt x="433" y="199"/>
                    </a:cubicBezTo>
                    <a:cubicBezTo>
                      <a:pt x="410" y="199"/>
                      <a:pt x="410" y="199"/>
                      <a:pt x="410" y="199"/>
                    </a:cubicBezTo>
                    <a:cubicBezTo>
                      <a:pt x="399" y="211"/>
                      <a:pt x="368" y="243"/>
                      <a:pt x="338" y="243"/>
                    </a:cubicBezTo>
                    <a:cubicBezTo>
                      <a:pt x="305" y="243"/>
                      <a:pt x="270" y="222"/>
                      <a:pt x="270" y="161"/>
                    </a:cubicBezTo>
                    <a:cubicBezTo>
                      <a:pt x="270" y="124"/>
                      <a:pt x="282" y="104"/>
                      <a:pt x="293" y="9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 name="Freeform 6">
                <a:extLst>
                  <a:ext uri="{FF2B5EF4-FFF2-40B4-BE49-F238E27FC236}">
                    <a16:creationId xmlns:a16="http://schemas.microsoft.com/office/drawing/2014/main" id="{E07B283E-A3D6-480B-9839-B66ABFD20354}"/>
                  </a:ext>
                </a:extLst>
              </p:cNvPr>
              <p:cNvSpPr>
                <a:spLocks/>
              </p:cNvSpPr>
              <p:nvPr/>
            </p:nvSpPr>
            <p:spPr bwMode="auto">
              <a:xfrm>
                <a:off x="1673226" y="2820989"/>
                <a:ext cx="1001713" cy="1062038"/>
              </a:xfrm>
              <a:custGeom>
                <a:avLst/>
                <a:gdLst>
                  <a:gd name="T0" fmla="*/ 435 w 435"/>
                  <a:gd name="T1" fmla="*/ 0 h 463"/>
                  <a:gd name="T2" fmla="*/ 2 w 435"/>
                  <a:gd name="T3" fmla="*/ 0 h 463"/>
                  <a:gd name="T4" fmla="*/ 2 w 435"/>
                  <a:gd name="T5" fmla="*/ 113 h 463"/>
                  <a:gd name="T6" fmla="*/ 32 w 435"/>
                  <a:gd name="T7" fmla="*/ 113 h 463"/>
                  <a:gd name="T8" fmla="*/ 104 w 435"/>
                  <a:gd name="T9" fmla="*/ 70 h 463"/>
                  <a:gd name="T10" fmla="*/ 166 w 435"/>
                  <a:gd name="T11" fmla="*/ 154 h 463"/>
                  <a:gd name="T12" fmla="*/ 145 w 435"/>
                  <a:gd name="T13" fmla="*/ 219 h 463"/>
                  <a:gd name="T14" fmla="*/ 100 w 435"/>
                  <a:gd name="T15" fmla="*/ 234 h 463"/>
                  <a:gd name="T16" fmla="*/ 34 w 435"/>
                  <a:gd name="T17" fmla="*/ 192 h 463"/>
                  <a:gd name="T18" fmla="*/ 0 w 435"/>
                  <a:gd name="T19" fmla="*/ 192 h 463"/>
                  <a:gd name="T20" fmla="*/ 0 w 435"/>
                  <a:gd name="T21" fmla="*/ 442 h 463"/>
                  <a:gd name="T22" fmla="*/ 9 w 435"/>
                  <a:gd name="T23" fmla="*/ 463 h 463"/>
                  <a:gd name="T24" fmla="*/ 435 w 435"/>
                  <a:gd name="T25" fmla="*/ 463 h 463"/>
                  <a:gd name="T26" fmla="*/ 435 w 435"/>
                  <a:gd name="T2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463">
                    <a:moveTo>
                      <a:pt x="435" y="0"/>
                    </a:moveTo>
                    <a:cubicBezTo>
                      <a:pt x="2" y="0"/>
                      <a:pt x="2" y="0"/>
                      <a:pt x="2" y="0"/>
                    </a:cubicBezTo>
                    <a:cubicBezTo>
                      <a:pt x="2" y="113"/>
                      <a:pt x="2" y="113"/>
                      <a:pt x="2" y="113"/>
                    </a:cubicBezTo>
                    <a:cubicBezTo>
                      <a:pt x="32" y="113"/>
                      <a:pt x="32" y="113"/>
                      <a:pt x="32" y="113"/>
                    </a:cubicBezTo>
                    <a:cubicBezTo>
                      <a:pt x="40" y="99"/>
                      <a:pt x="61" y="69"/>
                      <a:pt x="104" y="70"/>
                    </a:cubicBezTo>
                    <a:cubicBezTo>
                      <a:pt x="166" y="72"/>
                      <a:pt x="166" y="134"/>
                      <a:pt x="166" y="154"/>
                    </a:cubicBezTo>
                    <a:cubicBezTo>
                      <a:pt x="166" y="184"/>
                      <a:pt x="159" y="205"/>
                      <a:pt x="145" y="219"/>
                    </a:cubicBezTo>
                    <a:cubicBezTo>
                      <a:pt x="134" y="229"/>
                      <a:pt x="119" y="234"/>
                      <a:pt x="100" y="234"/>
                    </a:cubicBezTo>
                    <a:cubicBezTo>
                      <a:pt x="63" y="233"/>
                      <a:pt x="42" y="209"/>
                      <a:pt x="34" y="192"/>
                    </a:cubicBezTo>
                    <a:cubicBezTo>
                      <a:pt x="0" y="192"/>
                      <a:pt x="0" y="192"/>
                      <a:pt x="0" y="192"/>
                    </a:cubicBezTo>
                    <a:cubicBezTo>
                      <a:pt x="0" y="442"/>
                      <a:pt x="0" y="442"/>
                      <a:pt x="0" y="442"/>
                    </a:cubicBezTo>
                    <a:cubicBezTo>
                      <a:pt x="4" y="449"/>
                      <a:pt x="7" y="456"/>
                      <a:pt x="9" y="463"/>
                    </a:cubicBezTo>
                    <a:cubicBezTo>
                      <a:pt x="435" y="463"/>
                      <a:pt x="435" y="463"/>
                      <a:pt x="435" y="463"/>
                    </a:cubicBezTo>
                    <a:lnTo>
                      <a:pt x="435"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 name="Freeform 7">
                <a:extLst>
                  <a:ext uri="{FF2B5EF4-FFF2-40B4-BE49-F238E27FC236}">
                    <a16:creationId xmlns:a16="http://schemas.microsoft.com/office/drawing/2014/main" id="{A81B29D4-7BEF-48CA-92A4-34614D9453CA}"/>
                  </a:ext>
                </a:extLst>
              </p:cNvPr>
              <p:cNvSpPr>
                <a:spLocks/>
              </p:cNvSpPr>
              <p:nvPr/>
            </p:nvSpPr>
            <p:spPr bwMode="auto">
              <a:xfrm>
                <a:off x="1677988" y="635001"/>
                <a:ext cx="2566988" cy="1411288"/>
              </a:xfrm>
              <a:custGeom>
                <a:avLst/>
                <a:gdLst>
                  <a:gd name="T0" fmla="*/ 0 w 1114"/>
                  <a:gd name="T1" fmla="*/ 445 h 616"/>
                  <a:gd name="T2" fmla="*/ 186 w 1114"/>
                  <a:gd name="T3" fmla="*/ 445 h 616"/>
                  <a:gd name="T4" fmla="*/ 197 w 1114"/>
                  <a:gd name="T5" fmla="*/ 456 h 616"/>
                  <a:gd name="T6" fmla="*/ 197 w 1114"/>
                  <a:gd name="T7" fmla="*/ 511 h 616"/>
                  <a:gd name="T8" fmla="*/ 192 w 1114"/>
                  <a:gd name="T9" fmla="*/ 521 h 616"/>
                  <a:gd name="T10" fmla="*/ 161 w 1114"/>
                  <a:gd name="T11" fmla="*/ 565 h 616"/>
                  <a:gd name="T12" fmla="*/ 213 w 1114"/>
                  <a:gd name="T13" fmla="*/ 616 h 616"/>
                  <a:gd name="T14" fmla="*/ 279 w 1114"/>
                  <a:gd name="T15" fmla="*/ 571 h 616"/>
                  <a:gd name="T16" fmla="*/ 240 w 1114"/>
                  <a:gd name="T17" fmla="*/ 519 h 616"/>
                  <a:gd name="T18" fmla="*/ 233 w 1114"/>
                  <a:gd name="T19" fmla="*/ 508 h 616"/>
                  <a:gd name="T20" fmla="*/ 234 w 1114"/>
                  <a:gd name="T21" fmla="*/ 458 h 616"/>
                  <a:gd name="T22" fmla="*/ 245 w 1114"/>
                  <a:gd name="T23" fmla="*/ 448 h 616"/>
                  <a:gd name="T24" fmla="*/ 647 w 1114"/>
                  <a:gd name="T25" fmla="*/ 448 h 616"/>
                  <a:gd name="T26" fmla="*/ 647 w 1114"/>
                  <a:gd name="T27" fmla="*/ 412 h 616"/>
                  <a:gd name="T28" fmla="*/ 605 w 1114"/>
                  <a:gd name="T29" fmla="*/ 339 h 616"/>
                  <a:gd name="T30" fmla="*/ 683 w 1114"/>
                  <a:gd name="T31" fmla="*/ 279 h 616"/>
                  <a:gd name="T32" fmla="*/ 767 w 1114"/>
                  <a:gd name="T33" fmla="*/ 338 h 616"/>
                  <a:gd name="T34" fmla="*/ 728 w 1114"/>
                  <a:gd name="T35" fmla="*/ 413 h 616"/>
                  <a:gd name="T36" fmla="*/ 728 w 1114"/>
                  <a:gd name="T37" fmla="*/ 446 h 616"/>
                  <a:gd name="T38" fmla="*/ 1114 w 1114"/>
                  <a:gd name="T39" fmla="*/ 446 h 616"/>
                  <a:gd name="T40" fmla="*/ 952 w 1114"/>
                  <a:gd name="T41" fmla="*/ 204 h 616"/>
                  <a:gd name="T42" fmla="*/ 460 w 1114"/>
                  <a:gd name="T43" fmla="*/ 2 h 616"/>
                  <a:gd name="T44" fmla="*/ 0 w 1114"/>
                  <a:gd name="T45" fmla="*/ 148 h 616"/>
                  <a:gd name="T46" fmla="*/ 0 w 1114"/>
                  <a:gd name="T47" fmla="*/ 445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4" h="616">
                    <a:moveTo>
                      <a:pt x="0" y="445"/>
                    </a:moveTo>
                    <a:cubicBezTo>
                      <a:pt x="186" y="445"/>
                      <a:pt x="186" y="445"/>
                      <a:pt x="186" y="445"/>
                    </a:cubicBezTo>
                    <a:cubicBezTo>
                      <a:pt x="192" y="445"/>
                      <a:pt x="197" y="449"/>
                      <a:pt x="197" y="456"/>
                    </a:cubicBezTo>
                    <a:cubicBezTo>
                      <a:pt x="197" y="511"/>
                      <a:pt x="197" y="511"/>
                      <a:pt x="197" y="511"/>
                    </a:cubicBezTo>
                    <a:cubicBezTo>
                      <a:pt x="197" y="515"/>
                      <a:pt x="196" y="519"/>
                      <a:pt x="192" y="521"/>
                    </a:cubicBezTo>
                    <a:cubicBezTo>
                      <a:pt x="184" y="526"/>
                      <a:pt x="161" y="546"/>
                      <a:pt x="161" y="565"/>
                    </a:cubicBezTo>
                    <a:cubicBezTo>
                      <a:pt x="161" y="591"/>
                      <a:pt x="179" y="616"/>
                      <a:pt x="213" y="616"/>
                    </a:cubicBezTo>
                    <a:cubicBezTo>
                      <a:pt x="249" y="616"/>
                      <a:pt x="278" y="597"/>
                      <a:pt x="279" y="571"/>
                    </a:cubicBezTo>
                    <a:cubicBezTo>
                      <a:pt x="280" y="534"/>
                      <a:pt x="240" y="519"/>
                      <a:pt x="240" y="519"/>
                    </a:cubicBezTo>
                    <a:cubicBezTo>
                      <a:pt x="235" y="517"/>
                      <a:pt x="232" y="513"/>
                      <a:pt x="233" y="508"/>
                    </a:cubicBezTo>
                    <a:cubicBezTo>
                      <a:pt x="234" y="458"/>
                      <a:pt x="234" y="458"/>
                      <a:pt x="234" y="458"/>
                    </a:cubicBezTo>
                    <a:cubicBezTo>
                      <a:pt x="234" y="452"/>
                      <a:pt x="239" y="448"/>
                      <a:pt x="245" y="448"/>
                    </a:cubicBezTo>
                    <a:cubicBezTo>
                      <a:pt x="647" y="448"/>
                      <a:pt x="647" y="448"/>
                      <a:pt x="647" y="448"/>
                    </a:cubicBezTo>
                    <a:cubicBezTo>
                      <a:pt x="647" y="412"/>
                      <a:pt x="647" y="412"/>
                      <a:pt x="647" y="412"/>
                    </a:cubicBezTo>
                    <a:cubicBezTo>
                      <a:pt x="634" y="404"/>
                      <a:pt x="605" y="380"/>
                      <a:pt x="605" y="339"/>
                    </a:cubicBezTo>
                    <a:cubicBezTo>
                      <a:pt x="605" y="298"/>
                      <a:pt x="646" y="279"/>
                      <a:pt x="683" y="279"/>
                    </a:cubicBezTo>
                    <a:cubicBezTo>
                      <a:pt x="722" y="279"/>
                      <a:pt x="767" y="294"/>
                      <a:pt x="767" y="338"/>
                    </a:cubicBezTo>
                    <a:cubicBezTo>
                      <a:pt x="767" y="378"/>
                      <a:pt x="739" y="404"/>
                      <a:pt x="728" y="413"/>
                    </a:cubicBezTo>
                    <a:cubicBezTo>
                      <a:pt x="728" y="446"/>
                      <a:pt x="728" y="446"/>
                      <a:pt x="728" y="446"/>
                    </a:cubicBezTo>
                    <a:cubicBezTo>
                      <a:pt x="1114" y="446"/>
                      <a:pt x="1114" y="446"/>
                      <a:pt x="1114" y="446"/>
                    </a:cubicBezTo>
                    <a:cubicBezTo>
                      <a:pt x="1078" y="356"/>
                      <a:pt x="1025" y="265"/>
                      <a:pt x="952" y="204"/>
                    </a:cubicBezTo>
                    <a:cubicBezTo>
                      <a:pt x="809" y="83"/>
                      <a:pt x="677" y="5"/>
                      <a:pt x="460" y="2"/>
                    </a:cubicBezTo>
                    <a:cubicBezTo>
                      <a:pt x="326" y="0"/>
                      <a:pt x="149" y="37"/>
                      <a:pt x="0" y="148"/>
                    </a:cubicBezTo>
                    <a:lnTo>
                      <a:pt x="0" y="4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dirty="0"/>
              </a:p>
            </p:txBody>
          </p:sp>
          <p:sp>
            <p:nvSpPr>
              <p:cNvPr id="11" name="Freeform 8">
                <a:extLst>
                  <a:ext uri="{FF2B5EF4-FFF2-40B4-BE49-F238E27FC236}">
                    <a16:creationId xmlns:a16="http://schemas.microsoft.com/office/drawing/2014/main" id="{A89BE0FD-E4D3-4916-BFA2-7F086ABAEE1E}"/>
                  </a:ext>
                </a:extLst>
              </p:cNvPr>
              <p:cNvSpPr>
                <a:spLocks/>
              </p:cNvSpPr>
              <p:nvPr/>
            </p:nvSpPr>
            <p:spPr bwMode="auto">
              <a:xfrm>
                <a:off x="2725738" y="1323976"/>
                <a:ext cx="1376363" cy="1446213"/>
              </a:xfrm>
              <a:custGeom>
                <a:avLst/>
                <a:gdLst>
                  <a:gd name="T0" fmla="*/ 433 w 597"/>
                  <a:gd name="T1" fmla="*/ 422 h 631"/>
                  <a:gd name="T2" fmla="*/ 445 w 597"/>
                  <a:gd name="T3" fmla="*/ 411 h 631"/>
                  <a:gd name="T4" fmla="*/ 492 w 597"/>
                  <a:gd name="T5" fmla="*/ 411 h 631"/>
                  <a:gd name="T6" fmla="*/ 501 w 597"/>
                  <a:gd name="T7" fmla="*/ 415 h 631"/>
                  <a:gd name="T8" fmla="*/ 556 w 597"/>
                  <a:gd name="T9" fmla="*/ 451 h 631"/>
                  <a:gd name="T10" fmla="*/ 597 w 597"/>
                  <a:gd name="T11" fmla="*/ 389 h 631"/>
                  <a:gd name="T12" fmla="*/ 557 w 597"/>
                  <a:gd name="T13" fmla="*/ 334 h 631"/>
                  <a:gd name="T14" fmla="*/ 499 w 597"/>
                  <a:gd name="T15" fmla="*/ 374 h 631"/>
                  <a:gd name="T16" fmla="*/ 491 w 597"/>
                  <a:gd name="T17" fmla="*/ 377 h 631"/>
                  <a:gd name="T18" fmla="*/ 441 w 597"/>
                  <a:gd name="T19" fmla="*/ 377 h 631"/>
                  <a:gd name="T20" fmla="*/ 430 w 597"/>
                  <a:gd name="T21" fmla="*/ 366 h 631"/>
                  <a:gd name="T22" fmla="*/ 430 w 597"/>
                  <a:gd name="T23" fmla="*/ 167 h 631"/>
                  <a:gd name="T24" fmla="*/ 261 w 597"/>
                  <a:gd name="T25" fmla="*/ 167 h 631"/>
                  <a:gd name="T26" fmla="*/ 250 w 597"/>
                  <a:gd name="T27" fmla="*/ 156 h 631"/>
                  <a:gd name="T28" fmla="*/ 250 w 597"/>
                  <a:gd name="T29" fmla="*/ 107 h 631"/>
                  <a:gd name="T30" fmla="*/ 256 w 597"/>
                  <a:gd name="T31" fmla="*/ 98 h 631"/>
                  <a:gd name="T32" fmla="*/ 290 w 597"/>
                  <a:gd name="T33" fmla="*/ 37 h 631"/>
                  <a:gd name="T34" fmla="*/ 228 w 597"/>
                  <a:gd name="T35" fmla="*/ 0 h 631"/>
                  <a:gd name="T36" fmla="*/ 172 w 597"/>
                  <a:gd name="T37" fmla="*/ 38 h 631"/>
                  <a:gd name="T38" fmla="*/ 208 w 597"/>
                  <a:gd name="T39" fmla="*/ 96 h 631"/>
                  <a:gd name="T40" fmla="*/ 214 w 597"/>
                  <a:gd name="T41" fmla="*/ 105 h 631"/>
                  <a:gd name="T42" fmla="*/ 214 w 597"/>
                  <a:gd name="T43" fmla="*/ 158 h 631"/>
                  <a:gd name="T44" fmla="*/ 203 w 597"/>
                  <a:gd name="T45" fmla="*/ 169 h 631"/>
                  <a:gd name="T46" fmla="*/ 0 w 597"/>
                  <a:gd name="T47" fmla="*/ 169 h 631"/>
                  <a:gd name="T48" fmla="*/ 0 w 597"/>
                  <a:gd name="T49" fmla="*/ 631 h 631"/>
                  <a:gd name="T50" fmla="*/ 433 w 597"/>
                  <a:gd name="T51" fmla="*/ 631 h 631"/>
                  <a:gd name="T52" fmla="*/ 433 w 597"/>
                  <a:gd name="T53" fmla="*/ 42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97" h="631">
                    <a:moveTo>
                      <a:pt x="433" y="422"/>
                    </a:moveTo>
                    <a:cubicBezTo>
                      <a:pt x="433" y="416"/>
                      <a:pt x="438" y="411"/>
                      <a:pt x="445" y="411"/>
                    </a:cubicBezTo>
                    <a:cubicBezTo>
                      <a:pt x="492" y="411"/>
                      <a:pt x="492" y="411"/>
                      <a:pt x="492" y="411"/>
                    </a:cubicBezTo>
                    <a:cubicBezTo>
                      <a:pt x="496" y="411"/>
                      <a:pt x="499" y="413"/>
                      <a:pt x="501" y="415"/>
                    </a:cubicBezTo>
                    <a:cubicBezTo>
                      <a:pt x="509" y="425"/>
                      <a:pt x="533" y="451"/>
                      <a:pt x="556" y="451"/>
                    </a:cubicBezTo>
                    <a:cubicBezTo>
                      <a:pt x="587" y="451"/>
                      <a:pt x="597" y="419"/>
                      <a:pt x="597" y="389"/>
                    </a:cubicBezTo>
                    <a:cubicBezTo>
                      <a:pt x="597" y="356"/>
                      <a:pt x="583" y="336"/>
                      <a:pt x="557" y="334"/>
                    </a:cubicBezTo>
                    <a:cubicBezTo>
                      <a:pt x="540" y="333"/>
                      <a:pt x="513" y="358"/>
                      <a:pt x="499" y="374"/>
                    </a:cubicBezTo>
                    <a:cubicBezTo>
                      <a:pt x="497" y="376"/>
                      <a:pt x="494" y="377"/>
                      <a:pt x="491" y="377"/>
                    </a:cubicBezTo>
                    <a:cubicBezTo>
                      <a:pt x="441" y="377"/>
                      <a:pt x="441" y="377"/>
                      <a:pt x="441" y="377"/>
                    </a:cubicBezTo>
                    <a:cubicBezTo>
                      <a:pt x="435" y="377"/>
                      <a:pt x="430" y="372"/>
                      <a:pt x="430" y="366"/>
                    </a:cubicBezTo>
                    <a:cubicBezTo>
                      <a:pt x="430" y="167"/>
                      <a:pt x="430" y="167"/>
                      <a:pt x="430" y="167"/>
                    </a:cubicBezTo>
                    <a:cubicBezTo>
                      <a:pt x="261" y="167"/>
                      <a:pt x="261" y="167"/>
                      <a:pt x="261" y="167"/>
                    </a:cubicBezTo>
                    <a:cubicBezTo>
                      <a:pt x="255" y="167"/>
                      <a:pt x="250" y="162"/>
                      <a:pt x="250" y="156"/>
                    </a:cubicBezTo>
                    <a:cubicBezTo>
                      <a:pt x="250" y="107"/>
                      <a:pt x="250" y="107"/>
                      <a:pt x="250" y="107"/>
                    </a:cubicBezTo>
                    <a:cubicBezTo>
                      <a:pt x="250" y="103"/>
                      <a:pt x="252" y="100"/>
                      <a:pt x="256" y="98"/>
                    </a:cubicBezTo>
                    <a:cubicBezTo>
                      <a:pt x="256" y="97"/>
                      <a:pt x="290" y="75"/>
                      <a:pt x="290" y="37"/>
                    </a:cubicBezTo>
                    <a:cubicBezTo>
                      <a:pt x="290" y="2"/>
                      <a:pt x="238" y="0"/>
                      <a:pt x="228" y="0"/>
                    </a:cubicBezTo>
                    <a:cubicBezTo>
                      <a:pt x="207" y="0"/>
                      <a:pt x="172" y="8"/>
                      <a:pt x="172" y="38"/>
                    </a:cubicBezTo>
                    <a:cubicBezTo>
                      <a:pt x="172" y="76"/>
                      <a:pt x="206" y="95"/>
                      <a:pt x="208" y="96"/>
                    </a:cubicBezTo>
                    <a:cubicBezTo>
                      <a:pt x="211" y="97"/>
                      <a:pt x="214" y="101"/>
                      <a:pt x="214" y="105"/>
                    </a:cubicBezTo>
                    <a:cubicBezTo>
                      <a:pt x="214" y="158"/>
                      <a:pt x="214" y="158"/>
                      <a:pt x="214" y="158"/>
                    </a:cubicBezTo>
                    <a:cubicBezTo>
                      <a:pt x="214" y="164"/>
                      <a:pt x="209" y="169"/>
                      <a:pt x="203" y="169"/>
                    </a:cubicBezTo>
                    <a:cubicBezTo>
                      <a:pt x="0" y="169"/>
                      <a:pt x="0" y="169"/>
                      <a:pt x="0" y="169"/>
                    </a:cubicBezTo>
                    <a:cubicBezTo>
                      <a:pt x="0" y="631"/>
                      <a:pt x="0" y="631"/>
                      <a:pt x="0" y="631"/>
                    </a:cubicBezTo>
                    <a:cubicBezTo>
                      <a:pt x="433" y="631"/>
                      <a:pt x="433" y="631"/>
                      <a:pt x="433" y="631"/>
                    </a:cubicBezTo>
                    <a:lnTo>
                      <a:pt x="433" y="4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 name="Freeform 9">
                <a:extLst>
                  <a:ext uri="{FF2B5EF4-FFF2-40B4-BE49-F238E27FC236}">
                    <a16:creationId xmlns:a16="http://schemas.microsoft.com/office/drawing/2014/main" id="{253F3B59-E357-4A30-ADED-A7C8073B58EA}"/>
                  </a:ext>
                </a:extLst>
              </p:cNvPr>
              <p:cNvSpPr>
                <a:spLocks/>
              </p:cNvSpPr>
              <p:nvPr/>
            </p:nvSpPr>
            <p:spPr bwMode="auto">
              <a:xfrm>
                <a:off x="3398838" y="1711326"/>
                <a:ext cx="963613" cy="2078038"/>
              </a:xfrm>
              <a:custGeom>
                <a:avLst/>
                <a:gdLst>
                  <a:gd name="T0" fmla="*/ 160 w 418"/>
                  <a:gd name="T1" fmla="*/ 0 h 906"/>
                  <a:gd name="T2" fmla="*/ 160 w 418"/>
                  <a:gd name="T3" fmla="*/ 186 h 906"/>
                  <a:gd name="T4" fmla="*/ 194 w 418"/>
                  <a:gd name="T5" fmla="*/ 186 h 906"/>
                  <a:gd name="T6" fmla="*/ 266 w 418"/>
                  <a:gd name="T7" fmla="*/ 143 h 906"/>
                  <a:gd name="T8" fmla="*/ 328 w 418"/>
                  <a:gd name="T9" fmla="*/ 220 h 906"/>
                  <a:gd name="T10" fmla="*/ 264 w 418"/>
                  <a:gd name="T11" fmla="*/ 304 h 906"/>
                  <a:gd name="T12" fmla="*/ 195 w 418"/>
                  <a:gd name="T13" fmla="*/ 264 h 906"/>
                  <a:gd name="T14" fmla="*/ 164 w 418"/>
                  <a:gd name="T15" fmla="*/ 264 h 906"/>
                  <a:gd name="T16" fmla="*/ 164 w 418"/>
                  <a:gd name="T17" fmla="*/ 613 h 906"/>
                  <a:gd name="T18" fmla="*/ 153 w 418"/>
                  <a:gd name="T19" fmla="*/ 624 h 906"/>
                  <a:gd name="T20" fmla="*/ 105 w 418"/>
                  <a:gd name="T21" fmla="*/ 624 h 906"/>
                  <a:gd name="T22" fmla="*/ 97 w 418"/>
                  <a:gd name="T23" fmla="*/ 621 h 906"/>
                  <a:gd name="T24" fmla="*/ 40 w 418"/>
                  <a:gd name="T25" fmla="*/ 586 h 906"/>
                  <a:gd name="T26" fmla="*/ 16 w 418"/>
                  <a:gd name="T27" fmla="*/ 594 h 906"/>
                  <a:gd name="T28" fmla="*/ 0 w 418"/>
                  <a:gd name="T29" fmla="*/ 645 h 906"/>
                  <a:gd name="T30" fmla="*/ 46 w 418"/>
                  <a:gd name="T31" fmla="*/ 705 h 906"/>
                  <a:gd name="T32" fmla="*/ 104 w 418"/>
                  <a:gd name="T33" fmla="*/ 665 h 906"/>
                  <a:gd name="T34" fmla="*/ 113 w 418"/>
                  <a:gd name="T35" fmla="*/ 661 h 906"/>
                  <a:gd name="T36" fmla="*/ 153 w 418"/>
                  <a:gd name="T37" fmla="*/ 661 h 906"/>
                  <a:gd name="T38" fmla="*/ 164 w 418"/>
                  <a:gd name="T39" fmla="*/ 672 h 906"/>
                  <a:gd name="T40" fmla="*/ 164 w 418"/>
                  <a:gd name="T41" fmla="*/ 906 h 906"/>
                  <a:gd name="T42" fmla="*/ 318 w 418"/>
                  <a:gd name="T43" fmla="*/ 573 h 906"/>
                  <a:gd name="T44" fmla="*/ 418 w 418"/>
                  <a:gd name="T45" fmla="*/ 210 h 906"/>
                  <a:gd name="T46" fmla="*/ 376 w 418"/>
                  <a:gd name="T47" fmla="*/ 0 h 906"/>
                  <a:gd name="T48" fmla="*/ 160 w 418"/>
                  <a:gd name="T49" fmla="*/ 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8" h="906">
                    <a:moveTo>
                      <a:pt x="160" y="0"/>
                    </a:moveTo>
                    <a:cubicBezTo>
                      <a:pt x="160" y="186"/>
                      <a:pt x="160" y="186"/>
                      <a:pt x="160" y="186"/>
                    </a:cubicBezTo>
                    <a:cubicBezTo>
                      <a:pt x="194" y="186"/>
                      <a:pt x="194" y="186"/>
                      <a:pt x="194" y="186"/>
                    </a:cubicBezTo>
                    <a:cubicBezTo>
                      <a:pt x="205" y="174"/>
                      <a:pt x="238" y="142"/>
                      <a:pt x="266" y="143"/>
                    </a:cubicBezTo>
                    <a:cubicBezTo>
                      <a:pt x="296" y="145"/>
                      <a:pt x="328" y="166"/>
                      <a:pt x="328" y="220"/>
                    </a:cubicBezTo>
                    <a:cubicBezTo>
                      <a:pt x="328" y="271"/>
                      <a:pt x="303" y="304"/>
                      <a:pt x="264" y="304"/>
                    </a:cubicBezTo>
                    <a:cubicBezTo>
                      <a:pt x="232" y="304"/>
                      <a:pt x="205" y="275"/>
                      <a:pt x="195" y="264"/>
                    </a:cubicBezTo>
                    <a:cubicBezTo>
                      <a:pt x="164" y="264"/>
                      <a:pt x="164" y="264"/>
                      <a:pt x="164" y="264"/>
                    </a:cubicBezTo>
                    <a:cubicBezTo>
                      <a:pt x="164" y="613"/>
                      <a:pt x="164" y="613"/>
                      <a:pt x="164" y="613"/>
                    </a:cubicBezTo>
                    <a:cubicBezTo>
                      <a:pt x="164" y="619"/>
                      <a:pt x="159" y="624"/>
                      <a:pt x="153" y="624"/>
                    </a:cubicBezTo>
                    <a:cubicBezTo>
                      <a:pt x="105" y="624"/>
                      <a:pt x="105" y="624"/>
                      <a:pt x="105" y="624"/>
                    </a:cubicBezTo>
                    <a:cubicBezTo>
                      <a:pt x="102" y="624"/>
                      <a:pt x="99" y="623"/>
                      <a:pt x="97" y="621"/>
                    </a:cubicBezTo>
                    <a:cubicBezTo>
                      <a:pt x="88" y="611"/>
                      <a:pt x="59" y="587"/>
                      <a:pt x="40" y="586"/>
                    </a:cubicBezTo>
                    <a:cubicBezTo>
                      <a:pt x="31" y="585"/>
                      <a:pt x="22" y="588"/>
                      <a:pt x="16" y="594"/>
                    </a:cubicBezTo>
                    <a:cubicBezTo>
                      <a:pt x="5" y="604"/>
                      <a:pt x="0" y="622"/>
                      <a:pt x="0" y="645"/>
                    </a:cubicBezTo>
                    <a:cubicBezTo>
                      <a:pt x="0" y="683"/>
                      <a:pt x="16" y="705"/>
                      <a:pt x="46" y="705"/>
                    </a:cubicBezTo>
                    <a:cubicBezTo>
                      <a:pt x="66" y="705"/>
                      <a:pt x="96" y="675"/>
                      <a:pt x="104" y="665"/>
                    </a:cubicBezTo>
                    <a:cubicBezTo>
                      <a:pt x="106" y="662"/>
                      <a:pt x="109" y="661"/>
                      <a:pt x="113" y="661"/>
                    </a:cubicBezTo>
                    <a:cubicBezTo>
                      <a:pt x="153" y="661"/>
                      <a:pt x="153" y="661"/>
                      <a:pt x="153" y="661"/>
                    </a:cubicBezTo>
                    <a:cubicBezTo>
                      <a:pt x="159" y="661"/>
                      <a:pt x="164" y="666"/>
                      <a:pt x="164" y="672"/>
                    </a:cubicBezTo>
                    <a:cubicBezTo>
                      <a:pt x="164" y="906"/>
                      <a:pt x="164" y="906"/>
                      <a:pt x="164" y="906"/>
                    </a:cubicBezTo>
                    <a:cubicBezTo>
                      <a:pt x="207" y="808"/>
                      <a:pt x="270" y="669"/>
                      <a:pt x="318" y="573"/>
                    </a:cubicBezTo>
                    <a:cubicBezTo>
                      <a:pt x="393" y="422"/>
                      <a:pt x="418" y="329"/>
                      <a:pt x="418" y="210"/>
                    </a:cubicBezTo>
                    <a:cubicBezTo>
                      <a:pt x="418" y="156"/>
                      <a:pt x="404" y="79"/>
                      <a:pt x="376" y="0"/>
                    </a:cubicBezTo>
                    <a:lnTo>
                      <a:pt x="16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D"/>
              </a:p>
            </p:txBody>
          </p:sp>
          <p:sp>
            <p:nvSpPr>
              <p:cNvPr id="13" name="Freeform 10">
                <a:extLst>
                  <a:ext uri="{FF2B5EF4-FFF2-40B4-BE49-F238E27FC236}">
                    <a16:creationId xmlns:a16="http://schemas.microsoft.com/office/drawing/2014/main" id="{70CA5C5A-C17F-407A-B1F3-E16F86271673}"/>
                  </a:ext>
                </a:extLst>
              </p:cNvPr>
              <p:cNvSpPr>
                <a:spLocks/>
              </p:cNvSpPr>
              <p:nvPr/>
            </p:nvSpPr>
            <p:spPr bwMode="auto">
              <a:xfrm>
                <a:off x="1714501" y="3925889"/>
                <a:ext cx="2000250" cy="820738"/>
              </a:xfrm>
              <a:custGeom>
                <a:avLst/>
                <a:gdLst>
                  <a:gd name="T0" fmla="*/ 665 w 868"/>
                  <a:gd name="T1" fmla="*/ 0 h 358"/>
                  <a:gd name="T2" fmla="*/ 665 w 868"/>
                  <a:gd name="T3" fmla="*/ 36 h 358"/>
                  <a:gd name="T4" fmla="*/ 711 w 868"/>
                  <a:gd name="T5" fmla="*/ 114 h 358"/>
                  <a:gd name="T6" fmla="*/ 622 w 868"/>
                  <a:gd name="T7" fmla="*/ 175 h 358"/>
                  <a:gd name="T8" fmla="*/ 564 w 868"/>
                  <a:gd name="T9" fmla="*/ 153 h 358"/>
                  <a:gd name="T10" fmla="*/ 546 w 868"/>
                  <a:gd name="T11" fmla="*/ 103 h 358"/>
                  <a:gd name="T12" fmla="*/ 586 w 868"/>
                  <a:gd name="T13" fmla="*/ 41 h 358"/>
                  <a:gd name="T14" fmla="*/ 586 w 868"/>
                  <a:gd name="T15" fmla="*/ 3 h 358"/>
                  <a:gd name="T16" fmla="*/ 0 w 868"/>
                  <a:gd name="T17" fmla="*/ 3 h 358"/>
                  <a:gd name="T18" fmla="*/ 26 w 868"/>
                  <a:gd name="T19" fmla="*/ 104 h 358"/>
                  <a:gd name="T20" fmla="*/ 167 w 868"/>
                  <a:gd name="T21" fmla="*/ 358 h 358"/>
                  <a:gd name="T22" fmla="*/ 700 w 868"/>
                  <a:gd name="T23" fmla="*/ 358 h 358"/>
                  <a:gd name="T24" fmla="*/ 821 w 868"/>
                  <a:gd name="T25" fmla="*/ 241 h 358"/>
                  <a:gd name="T26" fmla="*/ 845 w 868"/>
                  <a:gd name="T27" fmla="*/ 51 h 358"/>
                  <a:gd name="T28" fmla="*/ 868 w 868"/>
                  <a:gd name="T29" fmla="*/ 0 h 358"/>
                  <a:gd name="T30" fmla="*/ 665 w 868"/>
                  <a:gd name="T31"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8" h="358">
                    <a:moveTo>
                      <a:pt x="665" y="0"/>
                    </a:moveTo>
                    <a:cubicBezTo>
                      <a:pt x="665" y="36"/>
                      <a:pt x="665" y="36"/>
                      <a:pt x="665" y="36"/>
                    </a:cubicBezTo>
                    <a:cubicBezTo>
                      <a:pt x="679" y="46"/>
                      <a:pt x="715" y="75"/>
                      <a:pt x="711" y="114"/>
                    </a:cubicBezTo>
                    <a:cubicBezTo>
                      <a:pt x="709" y="152"/>
                      <a:pt x="675" y="175"/>
                      <a:pt x="622" y="175"/>
                    </a:cubicBezTo>
                    <a:cubicBezTo>
                      <a:pt x="592" y="175"/>
                      <a:pt x="574" y="163"/>
                      <a:pt x="564" y="153"/>
                    </a:cubicBezTo>
                    <a:cubicBezTo>
                      <a:pt x="552" y="139"/>
                      <a:pt x="545" y="121"/>
                      <a:pt x="546" y="103"/>
                    </a:cubicBezTo>
                    <a:cubicBezTo>
                      <a:pt x="548" y="77"/>
                      <a:pt x="575" y="51"/>
                      <a:pt x="586" y="41"/>
                    </a:cubicBezTo>
                    <a:cubicBezTo>
                      <a:pt x="586" y="3"/>
                      <a:pt x="586" y="3"/>
                      <a:pt x="586" y="3"/>
                    </a:cubicBezTo>
                    <a:cubicBezTo>
                      <a:pt x="0" y="3"/>
                      <a:pt x="0" y="3"/>
                      <a:pt x="0" y="3"/>
                    </a:cubicBezTo>
                    <a:cubicBezTo>
                      <a:pt x="16" y="45"/>
                      <a:pt x="26" y="81"/>
                      <a:pt x="26" y="104"/>
                    </a:cubicBezTo>
                    <a:cubicBezTo>
                      <a:pt x="18" y="303"/>
                      <a:pt x="126" y="358"/>
                      <a:pt x="167" y="358"/>
                    </a:cubicBezTo>
                    <a:cubicBezTo>
                      <a:pt x="315" y="358"/>
                      <a:pt x="651" y="358"/>
                      <a:pt x="700" y="358"/>
                    </a:cubicBezTo>
                    <a:cubicBezTo>
                      <a:pt x="750" y="358"/>
                      <a:pt x="799" y="291"/>
                      <a:pt x="821" y="241"/>
                    </a:cubicBezTo>
                    <a:cubicBezTo>
                      <a:pt x="844" y="190"/>
                      <a:pt x="829" y="88"/>
                      <a:pt x="845" y="51"/>
                    </a:cubicBezTo>
                    <a:cubicBezTo>
                      <a:pt x="849" y="43"/>
                      <a:pt x="857" y="25"/>
                      <a:pt x="868" y="0"/>
                    </a:cubicBezTo>
                    <a:lnTo>
                      <a:pt x="665"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 name="Freeform 12">
                <a:extLst>
                  <a:ext uri="{FF2B5EF4-FFF2-40B4-BE49-F238E27FC236}">
                    <a16:creationId xmlns:a16="http://schemas.microsoft.com/office/drawing/2014/main" id="{CDB140E1-4DD3-4845-9F90-BB3DD220B3DA}"/>
                  </a:ext>
                </a:extLst>
              </p:cNvPr>
              <p:cNvSpPr>
                <a:spLocks/>
              </p:cNvSpPr>
              <p:nvPr/>
            </p:nvSpPr>
            <p:spPr bwMode="auto">
              <a:xfrm>
                <a:off x="1677988" y="1704976"/>
                <a:ext cx="996950" cy="1065213"/>
              </a:xfrm>
              <a:custGeom>
                <a:avLst/>
                <a:gdLst>
                  <a:gd name="T0" fmla="*/ 433 w 433"/>
                  <a:gd name="T1" fmla="*/ 3 h 465"/>
                  <a:gd name="T2" fmla="*/ 256 w 433"/>
                  <a:gd name="T3" fmla="*/ 3 h 465"/>
                  <a:gd name="T4" fmla="*/ 255 w 433"/>
                  <a:gd name="T5" fmla="*/ 34 h 465"/>
                  <a:gd name="T6" fmla="*/ 301 w 433"/>
                  <a:gd name="T7" fmla="*/ 105 h 465"/>
                  <a:gd name="T8" fmla="*/ 213 w 433"/>
                  <a:gd name="T9" fmla="*/ 172 h 465"/>
                  <a:gd name="T10" fmla="*/ 139 w 433"/>
                  <a:gd name="T11" fmla="*/ 98 h 465"/>
                  <a:gd name="T12" fmla="*/ 175 w 433"/>
                  <a:gd name="T13" fmla="*/ 39 h 465"/>
                  <a:gd name="T14" fmla="*/ 175 w 433"/>
                  <a:gd name="T15" fmla="*/ 0 h 465"/>
                  <a:gd name="T16" fmla="*/ 0 w 433"/>
                  <a:gd name="T17" fmla="*/ 0 h 465"/>
                  <a:gd name="T18" fmla="*/ 0 w 433"/>
                  <a:gd name="T19" fmla="*/ 465 h 465"/>
                  <a:gd name="T20" fmla="*/ 433 w 433"/>
                  <a:gd name="T21" fmla="*/ 465 h 465"/>
                  <a:gd name="T22" fmla="*/ 433 w 433"/>
                  <a:gd name="T23" fmla="*/ 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3" h="465">
                    <a:moveTo>
                      <a:pt x="433" y="3"/>
                    </a:moveTo>
                    <a:cubicBezTo>
                      <a:pt x="256" y="3"/>
                      <a:pt x="256" y="3"/>
                      <a:pt x="256" y="3"/>
                    </a:cubicBezTo>
                    <a:cubicBezTo>
                      <a:pt x="255" y="34"/>
                      <a:pt x="255" y="34"/>
                      <a:pt x="255" y="34"/>
                    </a:cubicBezTo>
                    <a:cubicBezTo>
                      <a:pt x="270" y="42"/>
                      <a:pt x="302" y="63"/>
                      <a:pt x="301" y="105"/>
                    </a:cubicBezTo>
                    <a:cubicBezTo>
                      <a:pt x="300" y="142"/>
                      <a:pt x="261" y="172"/>
                      <a:pt x="213" y="172"/>
                    </a:cubicBezTo>
                    <a:cubicBezTo>
                      <a:pt x="165" y="172"/>
                      <a:pt x="139" y="134"/>
                      <a:pt x="139" y="98"/>
                    </a:cubicBezTo>
                    <a:cubicBezTo>
                      <a:pt x="139" y="70"/>
                      <a:pt x="164" y="47"/>
                      <a:pt x="175" y="39"/>
                    </a:cubicBezTo>
                    <a:cubicBezTo>
                      <a:pt x="175" y="0"/>
                      <a:pt x="175" y="0"/>
                      <a:pt x="175" y="0"/>
                    </a:cubicBezTo>
                    <a:cubicBezTo>
                      <a:pt x="0" y="0"/>
                      <a:pt x="0" y="0"/>
                      <a:pt x="0" y="0"/>
                    </a:cubicBezTo>
                    <a:cubicBezTo>
                      <a:pt x="0" y="465"/>
                      <a:pt x="0" y="465"/>
                      <a:pt x="0" y="465"/>
                    </a:cubicBezTo>
                    <a:cubicBezTo>
                      <a:pt x="433" y="465"/>
                      <a:pt x="433" y="465"/>
                      <a:pt x="433" y="465"/>
                    </a:cubicBezTo>
                    <a:lnTo>
                      <a:pt x="433"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 name="Freeform 13">
                <a:extLst>
                  <a:ext uri="{FF2B5EF4-FFF2-40B4-BE49-F238E27FC236}">
                    <a16:creationId xmlns:a16="http://schemas.microsoft.com/office/drawing/2014/main" id="{1FA943E4-8846-4DFC-93E2-56BD8C49E32D}"/>
                  </a:ext>
                </a:extLst>
              </p:cNvPr>
              <p:cNvSpPr>
                <a:spLocks noEditPoints="1"/>
              </p:cNvSpPr>
              <p:nvPr/>
            </p:nvSpPr>
            <p:spPr bwMode="auto">
              <a:xfrm>
                <a:off x="2892426" y="1927226"/>
                <a:ext cx="652463" cy="650875"/>
              </a:xfrm>
              <a:custGeom>
                <a:avLst/>
                <a:gdLst>
                  <a:gd name="T0" fmla="*/ 150 w 283"/>
                  <a:gd name="T1" fmla="*/ 0 h 284"/>
                  <a:gd name="T2" fmla="*/ 235 w 283"/>
                  <a:gd name="T3" fmla="*/ 36 h 284"/>
                  <a:gd name="T4" fmla="*/ 283 w 283"/>
                  <a:gd name="T5" fmla="*/ 134 h 284"/>
                  <a:gd name="T6" fmla="*/ 283 w 283"/>
                  <a:gd name="T7" fmla="*/ 153 h 284"/>
                  <a:gd name="T8" fmla="*/ 242 w 283"/>
                  <a:gd name="T9" fmla="*/ 242 h 284"/>
                  <a:gd name="T10" fmla="*/ 150 w 283"/>
                  <a:gd name="T11" fmla="*/ 284 h 284"/>
                  <a:gd name="T12" fmla="*/ 122 w 283"/>
                  <a:gd name="T13" fmla="*/ 283 h 284"/>
                  <a:gd name="T14" fmla="*/ 2 w 283"/>
                  <a:gd name="T15" fmla="*/ 167 h 284"/>
                  <a:gd name="T16" fmla="*/ 0 w 283"/>
                  <a:gd name="T17" fmla="*/ 134 h 284"/>
                  <a:gd name="T18" fmla="*/ 2 w 283"/>
                  <a:gd name="T19" fmla="*/ 116 h 284"/>
                  <a:gd name="T20" fmla="*/ 117 w 283"/>
                  <a:gd name="T21" fmla="*/ 3 h 284"/>
                  <a:gd name="T22" fmla="*/ 168 w 283"/>
                  <a:gd name="T23" fmla="*/ 263 h 284"/>
                  <a:gd name="T24" fmla="*/ 140 w 283"/>
                  <a:gd name="T25" fmla="*/ 249 h 284"/>
                  <a:gd name="T26" fmla="*/ 132 w 283"/>
                  <a:gd name="T27" fmla="*/ 233 h 284"/>
                  <a:gd name="T28" fmla="*/ 119 w 283"/>
                  <a:gd name="T29" fmla="*/ 185 h 284"/>
                  <a:gd name="T30" fmla="*/ 92 w 283"/>
                  <a:gd name="T31" fmla="*/ 176 h 284"/>
                  <a:gd name="T32" fmla="*/ 73 w 283"/>
                  <a:gd name="T33" fmla="*/ 119 h 284"/>
                  <a:gd name="T34" fmla="*/ 99 w 283"/>
                  <a:gd name="T35" fmla="*/ 104 h 284"/>
                  <a:gd name="T36" fmla="*/ 132 w 283"/>
                  <a:gd name="T37" fmla="*/ 121 h 284"/>
                  <a:gd name="T38" fmla="*/ 150 w 283"/>
                  <a:gd name="T39" fmla="*/ 127 h 284"/>
                  <a:gd name="T40" fmla="*/ 173 w 283"/>
                  <a:gd name="T41" fmla="*/ 114 h 284"/>
                  <a:gd name="T42" fmla="*/ 177 w 283"/>
                  <a:gd name="T43" fmla="*/ 102 h 284"/>
                  <a:gd name="T44" fmla="*/ 183 w 283"/>
                  <a:gd name="T45" fmla="*/ 92 h 284"/>
                  <a:gd name="T46" fmla="*/ 162 w 283"/>
                  <a:gd name="T47" fmla="*/ 102 h 284"/>
                  <a:gd name="T48" fmla="*/ 155 w 283"/>
                  <a:gd name="T49" fmla="*/ 111 h 284"/>
                  <a:gd name="T50" fmla="*/ 134 w 283"/>
                  <a:gd name="T51" fmla="*/ 91 h 284"/>
                  <a:gd name="T52" fmla="*/ 117 w 283"/>
                  <a:gd name="T53" fmla="*/ 91 h 284"/>
                  <a:gd name="T54" fmla="*/ 98 w 283"/>
                  <a:gd name="T55" fmla="*/ 94 h 284"/>
                  <a:gd name="T56" fmla="*/ 105 w 283"/>
                  <a:gd name="T57" fmla="*/ 86 h 284"/>
                  <a:gd name="T58" fmla="*/ 99 w 283"/>
                  <a:gd name="T59" fmla="*/ 80 h 284"/>
                  <a:gd name="T60" fmla="*/ 122 w 283"/>
                  <a:gd name="T61" fmla="*/ 72 h 284"/>
                  <a:gd name="T62" fmla="*/ 132 w 283"/>
                  <a:gd name="T63" fmla="*/ 68 h 284"/>
                  <a:gd name="T64" fmla="*/ 153 w 283"/>
                  <a:gd name="T65" fmla="*/ 68 h 284"/>
                  <a:gd name="T66" fmla="*/ 150 w 283"/>
                  <a:gd name="T67" fmla="*/ 55 h 284"/>
                  <a:gd name="T68" fmla="*/ 141 w 283"/>
                  <a:gd name="T69" fmla="*/ 58 h 284"/>
                  <a:gd name="T70" fmla="*/ 153 w 283"/>
                  <a:gd name="T71" fmla="*/ 40 h 284"/>
                  <a:gd name="T72" fmla="*/ 177 w 283"/>
                  <a:gd name="T73" fmla="*/ 33 h 284"/>
                  <a:gd name="T74" fmla="*/ 195 w 283"/>
                  <a:gd name="T75" fmla="*/ 33 h 284"/>
                  <a:gd name="T76" fmla="*/ 146 w 283"/>
                  <a:gd name="T77" fmla="*/ 18 h 284"/>
                  <a:gd name="T78" fmla="*/ 67 w 283"/>
                  <a:gd name="T79" fmla="*/ 42 h 284"/>
                  <a:gd name="T80" fmla="*/ 72 w 283"/>
                  <a:gd name="T81" fmla="*/ 52 h 284"/>
                  <a:gd name="T82" fmla="*/ 57 w 283"/>
                  <a:gd name="T83" fmla="*/ 71 h 284"/>
                  <a:gd name="T84" fmla="*/ 33 w 283"/>
                  <a:gd name="T85" fmla="*/ 82 h 284"/>
                  <a:gd name="T86" fmla="*/ 21 w 283"/>
                  <a:gd name="T87" fmla="*/ 126 h 284"/>
                  <a:gd name="T88" fmla="*/ 31 w 283"/>
                  <a:gd name="T89" fmla="*/ 141 h 284"/>
                  <a:gd name="T90" fmla="*/ 19 w 283"/>
                  <a:gd name="T91" fmla="*/ 164 h 284"/>
                  <a:gd name="T92" fmla="*/ 166 w 283"/>
                  <a:gd name="T93" fmla="*/ 264 h 284"/>
                  <a:gd name="T94" fmla="*/ 171 w 283"/>
                  <a:gd name="T95" fmla="*/ 263 h 284"/>
                  <a:gd name="T96" fmla="*/ 255 w 283"/>
                  <a:gd name="T97" fmla="*/ 193 h 284"/>
                  <a:gd name="T98" fmla="*/ 262 w 283"/>
                  <a:gd name="T99" fmla="*/ 169 h 284"/>
                  <a:gd name="T100" fmla="*/ 253 w 283"/>
                  <a:gd name="T101" fmla="*/ 159 h 284"/>
                  <a:gd name="T102" fmla="*/ 235 w 283"/>
                  <a:gd name="T103" fmla="*/ 150 h 284"/>
                  <a:gd name="T104" fmla="*/ 220 w 283"/>
                  <a:gd name="T105" fmla="*/ 148 h 284"/>
                  <a:gd name="T106" fmla="*/ 195 w 283"/>
                  <a:gd name="T107" fmla="*/ 146 h 284"/>
                  <a:gd name="T108" fmla="*/ 186 w 283"/>
                  <a:gd name="T109" fmla="*/ 156 h 284"/>
                  <a:gd name="T110" fmla="*/ 202 w 283"/>
                  <a:gd name="T111" fmla="*/ 160 h 284"/>
                  <a:gd name="T112" fmla="*/ 213 w 283"/>
                  <a:gd name="T113" fmla="*/ 161 h 284"/>
                  <a:gd name="T114" fmla="*/ 189 w 283"/>
                  <a:gd name="T115" fmla="*/ 206 h 284"/>
                  <a:gd name="T116" fmla="*/ 176 w 283"/>
                  <a:gd name="T117" fmla="*/ 25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3" h="284">
                    <a:moveTo>
                      <a:pt x="133" y="0"/>
                    </a:moveTo>
                    <a:cubicBezTo>
                      <a:pt x="139" y="0"/>
                      <a:pt x="144" y="0"/>
                      <a:pt x="150" y="0"/>
                    </a:cubicBezTo>
                    <a:cubicBezTo>
                      <a:pt x="154" y="1"/>
                      <a:pt x="157" y="1"/>
                      <a:pt x="161" y="2"/>
                    </a:cubicBezTo>
                    <a:cubicBezTo>
                      <a:pt x="189" y="6"/>
                      <a:pt x="214" y="17"/>
                      <a:pt x="235" y="36"/>
                    </a:cubicBezTo>
                    <a:cubicBezTo>
                      <a:pt x="260" y="58"/>
                      <a:pt x="275" y="85"/>
                      <a:pt x="281" y="118"/>
                    </a:cubicBezTo>
                    <a:cubicBezTo>
                      <a:pt x="282" y="123"/>
                      <a:pt x="283" y="129"/>
                      <a:pt x="283" y="134"/>
                    </a:cubicBezTo>
                    <a:cubicBezTo>
                      <a:pt x="283" y="139"/>
                      <a:pt x="283" y="145"/>
                      <a:pt x="283" y="151"/>
                    </a:cubicBezTo>
                    <a:cubicBezTo>
                      <a:pt x="283" y="151"/>
                      <a:pt x="283" y="152"/>
                      <a:pt x="283" y="153"/>
                    </a:cubicBezTo>
                    <a:cubicBezTo>
                      <a:pt x="282" y="159"/>
                      <a:pt x="282" y="164"/>
                      <a:pt x="281" y="169"/>
                    </a:cubicBezTo>
                    <a:cubicBezTo>
                      <a:pt x="275" y="197"/>
                      <a:pt x="263" y="221"/>
                      <a:pt x="242" y="242"/>
                    </a:cubicBezTo>
                    <a:cubicBezTo>
                      <a:pt x="221" y="263"/>
                      <a:pt x="196" y="277"/>
                      <a:pt x="166" y="282"/>
                    </a:cubicBezTo>
                    <a:cubicBezTo>
                      <a:pt x="161" y="283"/>
                      <a:pt x="155" y="283"/>
                      <a:pt x="150" y="284"/>
                    </a:cubicBezTo>
                    <a:cubicBezTo>
                      <a:pt x="144" y="284"/>
                      <a:pt x="139" y="284"/>
                      <a:pt x="133" y="284"/>
                    </a:cubicBezTo>
                    <a:cubicBezTo>
                      <a:pt x="129" y="284"/>
                      <a:pt x="126" y="283"/>
                      <a:pt x="122" y="283"/>
                    </a:cubicBezTo>
                    <a:cubicBezTo>
                      <a:pt x="94" y="279"/>
                      <a:pt x="69" y="268"/>
                      <a:pt x="48" y="249"/>
                    </a:cubicBezTo>
                    <a:cubicBezTo>
                      <a:pt x="23" y="227"/>
                      <a:pt x="8" y="199"/>
                      <a:pt x="2" y="167"/>
                    </a:cubicBezTo>
                    <a:cubicBezTo>
                      <a:pt x="1" y="161"/>
                      <a:pt x="0" y="156"/>
                      <a:pt x="0" y="151"/>
                    </a:cubicBezTo>
                    <a:cubicBezTo>
                      <a:pt x="0" y="145"/>
                      <a:pt x="0" y="139"/>
                      <a:pt x="0" y="134"/>
                    </a:cubicBezTo>
                    <a:cubicBezTo>
                      <a:pt x="0" y="133"/>
                      <a:pt x="0" y="132"/>
                      <a:pt x="0" y="131"/>
                    </a:cubicBezTo>
                    <a:cubicBezTo>
                      <a:pt x="1" y="126"/>
                      <a:pt x="1" y="121"/>
                      <a:pt x="2" y="116"/>
                    </a:cubicBezTo>
                    <a:cubicBezTo>
                      <a:pt x="8" y="87"/>
                      <a:pt x="20" y="63"/>
                      <a:pt x="41" y="43"/>
                    </a:cubicBezTo>
                    <a:cubicBezTo>
                      <a:pt x="62" y="21"/>
                      <a:pt x="87" y="8"/>
                      <a:pt x="117" y="3"/>
                    </a:cubicBezTo>
                    <a:cubicBezTo>
                      <a:pt x="122" y="2"/>
                      <a:pt x="128" y="1"/>
                      <a:pt x="133" y="0"/>
                    </a:cubicBezTo>
                    <a:close/>
                    <a:moveTo>
                      <a:pt x="168" y="263"/>
                    </a:moveTo>
                    <a:cubicBezTo>
                      <a:pt x="166" y="262"/>
                      <a:pt x="164" y="263"/>
                      <a:pt x="162" y="262"/>
                    </a:cubicBezTo>
                    <a:cubicBezTo>
                      <a:pt x="153" y="260"/>
                      <a:pt x="147" y="254"/>
                      <a:pt x="140" y="249"/>
                    </a:cubicBezTo>
                    <a:cubicBezTo>
                      <a:pt x="136" y="246"/>
                      <a:pt x="133" y="242"/>
                      <a:pt x="132" y="237"/>
                    </a:cubicBezTo>
                    <a:cubicBezTo>
                      <a:pt x="132" y="236"/>
                      <a:pt x="132" y="235"/>
                      <a:pt x="132" y="233"/>
                    </a:cubicBezTo>
                    <a:cubicBezTo>
                      <a:pt x="130" y="222"/>
                      <a:pt x="128" y="210"/>
                      <a:pt x="126" y="199"/>
                    </a:cubicBezTo>
                    <a:cubicBezTo>
                      <a:pt x="125" y="194"/>
                      <a:pt x="123" y="189"/>
                      <a:pt x="119" y="185"/>
                    </a:cubicBezTo>
                    <a:cubicBezTo>
                      <a:pt x="117" y="181"/>
                      <a:pt x="113" y="179"/>
                      <a:pt x="108" y="179"/>
                    </a:cubicBezTo>
                    <a:cubicBezTo>
                      <a:pt x="103" y="178"/>
                      <a:pt x="97" y="178"/>
                      <a:pt x="92" y="176"/>
                    </a:cubicBezTo>
                    <a:cubicBezTo>
                      <a:pt x="78" y="174"/>
                      <a:pt x="68" y="163"/>
                      <a:pt x="66" y="150"/>
                    </a:cubicBezTo>
                    <a:cubicBezTo>
                      <a:pt x="64" y="139"/>
                      <a:pt x="67" y="129"/>
                      <a:pt x="73" y="119"/>
                    </a:cubicBezTo>
                    <a:cubicBezTo>
                      <a:pt x="79" y="110"/>
                      <a:pt x="89" y="108"/>
                      <a:pt x="99" y="104"/>
                    </a:cubicBezTo>
                    <a:cubicBezTo>
                      <a:pt x="99" y="104"/>
                      <a:pt x="99" y="104"/>
                      <a:pt x="99" y="104"/>
                    </a:cubicBezTo>
                    <a:cubicBezTo>
                      <a:pt x="106" y="103"/>
                      <a:pt x="112" y="106"/>
                      <a:pt x="117" y="110"/>
                    </a:cubicBezTo>
                    <a:cubicBezTo>
                      <a:pt x="122" y="113"/>
                      <a:pt x="127" y="117"/>
                      <a:pt x="132" y="121"/>
                    </a:cubicBezTo>
                    <a:cubicBezTo>
                      <a:pt x="136" y="125"/>
                      <a:pt x="141" y="127"/>
                      <a:pt x="147" y="127"/>
                    </a:cubicBezTo>
                    <a:cubicBezTo>
                      <a:pt x="148" y="128"/>
                      <a:pt x="149" y="127"/>
                      <a:pt x="150" y="127"/>
                    </a:cubicBezTo>
                    <a:cubicBezTo>
                      <a:pt x="153" y="125"/>
                      <a:pt x="156" y="123"/>
                      <a:pt x="159" y="122"/>
                    </a:cubicBezTo>
                    <a:cubicBezTo>
                      <a:pt x="163" y="119"/>
                      <a:pt x="169" y="117"/>
                      <a:pt x="173" y="114"/>
                    </a:cubicBezTo>
                    <a:cubicBezTo>
                      <a:pt x="176" y="113"/>
                      <a:pt x="178" y="111"/>
                      <a:pt x="179" y="109"/>
                    </a:cubicBezTo>
                    <a:cubicBezTo>
                      <a:pt x="174" y="107"/>
                      <a:pt x="173" y="106"/>
                      <a:pt x="177" y="102"/>
                    </a:cubicBezTo>
                    <a:cubicBezTo>
                      <a:pt x="179" y="100"/>
                      <a:pt x="181" y="99"/>
                      <a:pt x="183" y="97"/>
                    </a:cubicBezTo>
                    <a:cubicBezTo>
                      <a:pt x="184" y="95"/>
                      <a:pt x="185" y="93"/>
                      <a:pt x="183" y="92"/>
                    </a:cubicBezTo>
                    <a:cubicBezTo>
                      <a:pt x="181" y="91"/>
                      <a:pt x="179" y="89"/>
                      <a:pt x="177" y="89"/>
                    </a:cubicBezTo>
                    <a:cubicBezTo>
                      <a:pt x="170" y="90"/>
                      <a:pt x="163" y="94"/>
                      <a:pt x="162" y="102"/>
                    </a:cubicBezTo>
                    <a:cubicBezTo>
                      <a:pt x="161" y="105"/>
                      <a:pt x="162" y="108"/>
                      <a:pt x="163" y="111"/>
                    </a:cubicBezTo>
                    <a:cubicBezTo>
                      <a:pt x="160" y="111"/>
                      <a:pt x="158" y="111"/>
                      <a:pt x="155" y="111"/>
                    </a:cubicBezTo>
                    <a:cubicBezTo>
                      <a:pt x="150" y="109"/>
                      <a:pt x="147" y="106"/>
                      <a:pt x="144" y="102"/>
                    </a:cubicBezTo>
                    <a:cubicBezTo>
                      <a:pt x="141" y="98"/>
                      <a:pt x="138" y="95"/>
                      <a:pt x="134" y="91"/>
                    </a:cubicBezTo>
                    <a:cubicBezTo>
                      <a:pt x="130" y="86"/>
                      <a:pt x="124" y="86"/>
                      <a:pt x="119" y="89"/>
                    </a:cubicBezTo>
                    <a:cubicBezTo>
                      <a:pt x="118" y="89"/>
                      <a:pt x="117" y="90"/>
                      <a:pt x="117" y="91"/>
                    </a:cubicBezTo>
                    <a:cubicBezTo>
                      <a:pt x="115" y="99"/>
                      <a:pt x="105" y="103"/>
                      <a:pt x="98" y="98"/>
                    </a:cubicBezTo>
                    <a:cubicBezTo>
                      <a:pt x="96" y="97"/>
                      <a:pt x="96" y="95"/>
                      <a:pt x="98" y="94"/>
                    </a:cubicBezTo>
                    <a:cubicBezTo>
                      <a:pt x="100" y="93"/>
                      <a:pt x="101" y="93"/>
                      <a:pt x="103" y="92"/>
                    </a:cubicBezTo>
                    <a:cubicBezTo>
                      <a:pt x="107" y="91"/>
                      <a:pt x="108" y="90"/>
                      <a:pt x="105" y="86"/>
                    </a:cubicBezTo>
                    <a:cubicBezTo>
                      <a:pt x="104" y="85"/>
                      <a:pt x="102" y="84"/>
                      <a:pt x="101" y="82"/>
                    </a:cubicBezTo>
                    <a:cubicBezTo>
                      <a:pt x="100" y="81"/>
                      <a:pt x="100" y="81"/>
                      <a:pt x="99" y="80"/>
                    </a:cubicBezTo>
                    <a:cubicBezTo>
                      <a:pt x="100" y="80"/>
                      <a:pt x="101" y="80"/>
                      <a:pt x="102" y="80"/>
                    </a:cubicBezTo>
                    <a:cubicBezTo>
                      <a:pt x="109" y="79"/>
                      <a:pt x="116" y="77"/>
                      <a:pt x="122" y="72"/>
                    </a:cubicBezTo>
                    <a:cubicBezTo>
                      <a:pt x="123" y="71"/>
                      <a:pt x="125" y="70"/>
                      <a:pt x="123" y="68"/>
                    </a:cubicBezTo>
                    <a:cubicBezTo>
                      <a:pt x="126" y="66"/>
                      <a:pt x="129" y="66"/>
                      <a:pt x="132" y="68"/>
                    </a:cubicBezTo>
                    <a:cubicBezTo>
                      <a:pt x="134" y="69"/>
                      <a:pt x="137" y="70"/>
                      <a:pt x="139" y="72"/>
                    </a:cubicBezTo>
                    <a:cubicBezTo>
                      <a:pt x="146" y="75"/>
                      <a:pt x="150" y="74"/>
                      <a:pt x="153" y="68"/>
                    </a:cubicBezTo>
                    <a:cubicBezTo>
                      <a:pt x="154" y="66"/>
                      <a:pt x="155" y="64"/>
                      <a:pt x="156" y="63"/>
                    </a:cubicBezTo>
                    <a:cubicBezTo>
                      <a:pt x="157" y="58"/>
                      <a:pt x="155" y="55"/>
                      <a:pt x="150" y="55"/>
                    </a:cubicBezTo>
                    <a:cubicBezTo>
                      <a:pt x="149" y="55"/>
                      <a:pt x="147" y="56"/>
                      <a:pt x="146" y="56"/>
                    </a:cubicBezTo>
                    <a:cubicBezTo>
                      <a:pt x="144" y="57"/>
                      <a:pt x="142" y="58"/>
                      <a:pt x="141" y="58"/>
                    </a:cubicBezTo>
                    <a:cubicBezTo>
                      <a:pt x="139" y="56"/>
                      <a:pt x="140" y="54"/>
                      <a:pt x="141" y="52"/>
                    </a:cubicBezTo>
                    <a:cubicBezTo>
                      <a:pt x="144" y="47"/>
                      <a:pt x="148" y="43"/>
                      <a:pt x="153" y="40"/>
                    </a:cubicBezTo>
                    <a:cubicBezTo>
                      <a:pt x="159" y="36"/>
                      <a:pt x="165" y="32"/>
                      <a:pt x="173" y="31"/>
                    </a:cubicBezTo>
                    <a:cubicBezTo>
                      <a:pt x="174" y="31"/>
                      <a:pt x="176" y="32"/>
                      <a:pt x="177" y="33"/>
                    </a:cubicBezTo>
                    <a:cubicBezTo>
                      <a:pt x="179" y="34"/>
                      <a:pt x="182" y="36"/>
                      <a:pt x="184" y="37"/>
                    </a:cubicBezTo>
                    <a:cubicBezTo>
                      <a:pt x="189" y="38"/>
                      <a:pt x="193" y="37"/>
                      <a:pt x="195" y="33"/>
                    </a:cubicBezTo>
                    <a:cubicBezTo>
                      <a:pt x="195" y="31"/>
                      <a:pt x="195" y="30"/>
                      <a:pt x="193" y="29"/>
                    </a:cubicBezTo>
                    <a:cubicBezTo>
                      <a:pt x="178" y="22"/>
                      <a:pt x="162" y="19"/>
                      <a:pt x="146" y="18"/>
                    </a:cubicBezTo>
                    <a:cubicBezTo>
                      <a:pt x="124" y="18"/>
                      <a:pt x="104" y="22"/>
                      <a:pt x="85" y="32"/>
                    </a:cubicBezTo>
                    <a:cubicBezTo>
                      <a:pt x="79" y="35"/>
                      <a:pt x="73" y="39"/>
                      <a:pt x="67" y="42"/>
                    </a:cubicBezTo>
                    <a:cubicBezTo>
                      <a:pt x="69" y="43"/>
                      <a:pt x="70" y="44"/>
                      <a:pt x="71" y="45"/>
                    </a:cubicBezTo>
                    <a:cubicBezTo>
                      <a:pt x="74" y="47"/>
                      <a:pt x="74" y="49"/>
                      <a:pt x="72" y="52"/>
                    </a:cubicBezTo>
                    <a:cubicBezTo>
                      <a:pt x="71" y="52"/>
                      <a:pt x="71" y="53"/>
                      <a:pt x="70" y="54"/>
                    </a:cubicBezTo>
                    <a:cubicBezTo>
                      <a:pt x="67" y="61"/>
                      <a:pt x="63" y="67"/>
                      <a:pt x="57" y="71"/>
                    </a:cubicBezTo>
                    <a:cubicBezTo>
                      <a:pt x="51" y="77"/>
                      <a:pt x="44" y="81"/>
                      <a:pt x="36" y="80"/>
                    </a:cubicBezTo>
                    <a:cubicBezTo>
                      <a:pt x="35" y="80"/>
                      <a:pt x="34" y="81"/>
                      <a:pt x="33" y="82"/>
                    </a:cubicBezTo>
                    <a:cubicBezTo>
                      <a:pt x="26" y="94"/>
                      <a:pt x="22" y="108"/>
                      <a:pt x="19" y="122"/>
                    </a:cubicBezTo>
                    <a:cubicBezTo>
                      <a:pt x="19" y="124"/>
                      <a:pt x="19" y="125"/>
                      <a:pt x="21" y="126"/>
                    </a:cubicBezTo>
                    <a:cubicBezTo>
                      <a:pt x="26" y="127"/>
                      <a:pt x="30" y="130"/>
                      <a:pt x="32" y="134"/>
                    </a:cubicBezTo>
                    <a:cubicBezTo>
                      <a:pt x="33" y="137"/>
                      <a:pt x="33" y="139"/>
                      <a:pt x="31" y="141"/>
                    </a:cubicBezTo>
                    <a:cubicBezTo>
                      <a:pt x="25" y="146"/>
                      <a:pt x="21" y="154"/>
                      <a:pt x="19" y="162"/>
                    </a:cubicBezTo>
                    <a:cubicBezTo>
                      <a:pt x="19" y="162"/>
                      <a:pt x="19" y="163"/>
                      <a:pt x="19" y="164"/>
                    </a:cubicBezTo>
                    <a:cubicBezTo>
                      <a:pt x="23" y="185"/>
                      <a:pt x="31" y="204"/>
                      <a:pt x="45" y="220"/>
                    </a:cubicBezTo>
                    <a:cubicBezTo>
                      <a:pt x="77" y="258"/>
                      <a:pt x="117" y="272"/>
                      <a:pt x="166" y="264"/>
                    </a:cubicBezTo>
                    <a:cubicBezTo>
                      <a:pt x="167" y="264"/>
                      <a:pt x="167" y="263"/>
                      <a:pt x="168" y="263"/>
                    </a:cubicBezTo>
                    <a:cubicBezTo>
                      <a:pt x="169" y="263"/>
                      <a:pt x="170" y="263"/>
                      <a:pt x="171" y="263"/>
                    </a:cubicBezTo>
                    <a:cubicBezTo>
                      <a:pt x="174" y="262"/>
                      <a:pt x="176" y="261"/>
                      <a:pt x="179" y="261"/>
                    </a:cubicBezTo>
                    <a:cubicBezTo>
                      <a:pt x="214" y="249"/>
                      <a:pt x="239" y="226"/>
                      <a:pt x="255" y="193"/>
                    </a:cubicBezTo>
                    <a:cubicBezTo>
                      <a:pt x="258" y="185"/>
                      <a:pt x="261" y="177"/>
                      <a:pt x="263" y="168"/>
                    </a:cubicBezTo>
                    <a:cubicBezTo>
                      <a:pt x="262" y="168"/>
                      <a:pt x="262" y="168"/>
                      <a:pt x="262" y="169"/>
                    </a:cubicBezTo>
                    <a:cubicBezTo>
                      <a:pt x="258" y="172"/>
                      <a:pt x="256" y="172"/>
                      <a:pt x="255" y="167"/>
                    </a:cubicBezTo>
                    <a:cubicBezTo>
                      <a:pt x="254" y="164"/>
                      <a:pt x="254" y="162"/>
                      <a:pt x="253" y="159"/>
                    </a:cubicBezTo>
                    <a:cubicBezTo>
                      <a:pt x="252" y="153"/>
                      <a:pt x="249" y="151"/>
                      <a:pt x="243" y="151"/>
                    </a:cubicBezTo>
                    <a:cubicBezTo>
                      <a:pt x="240" y="150"/>
                      <a:pt x="238" y="151"/>
                      <a:pt x="235" y="150"/>
                    </a:cubicBezTo>
                    <a:cubicBezTo>
                      <a:pt x="231" y="150"/>
                      <a:pt x="227" y="149"/>
                      <a:pt x="222" y="148"/>
                    </a:cubicBezTo>
                    <a:cubicBezTo>
                      <a:pt x="222" y="148"/>
                      <a:pt x="221" y="148"/>
                      <a:pt x="220" y="148"/>
                    </a:cubicBezTo>
                    <a:cubicBezTo>
                      <a:pt x="216" y="150"/>
                      <a:pt x="212" y="150"/>
                      <a:pt x="208" y="149"/>
                    </a:cubicBezTo>
                    <a:cubicBezTo>
                      <a:pt x="204" y="148"/>
                      <a:pt x="199" y="147"/>
                      <a:pt x="195" y="146"/>
                    </a:cubicBezTo>
                    <a:cubicBezTo>
                      <a:pt x="188" y="145"/>
                      <a:pt x="186" y="148"/>
                      <a:pt x="186" y="154"/>
                    </a:cubicBezTo>
                    <a:cubicBezTo>
                      <a:pt x="186" y="155"/>
                      <a:pt x="186" y="156"/>
                      <a:pt x="186" y="156"/>
                    </a:cubicBezTo>
                    <a:cubicBezTo>
                      <a:pt x="187" y="161"/>
                      <a:pt x="189" y="163"/>
                      <a:pt x="193" y="162"/>
                    </a:cubicBezTo>
                    <a:cubicBezTo>
                      <a:pt x="196" y="162"/>
                      <a:pt x="199" y="161"/>
                      <a:pt x="202" y="160"/>
                    </a:cubicBezTo>
                    <a:cubicBezTo>
                      <a:pt x="205" y="160"/>
                      <a:pt x="208" y="158"/>
                      <a:pt x="210" y="158"/>
                    </a:cubicBezTo>
                    <a:cubicBezTo>
                      <a:pt x="213" y="157"/>
                      <a:pt x="214" y="158"/>
                      <a:pt x="213" y="161"/>
                    </a:cubicBezTo>
                    <a:cubicBezTo>
                      <a:pt x="213" y="163"/>
                      <a:pt x="212" y="165"/>
                      <a:pt x="211" y="166"/>
                    </a:cubicBezTo>
                    <a:cubicBezTo>
                      <a:pt x="203" y="180"/>
                      <a:pt x="196" y="193"/>
                      <a:pt x="189" y="206"/>
                    </a:cubicBezTo>
                    <a:cubicBezTo>
                      <a:pt x="183" y="216"/>
                      <a:pt x="179" y="226"/>
                      <a:pt x="177" y="237"/>
                    </a:cubicBezTo>
                    <a:cubicBezTo>
                      <a:pt x="176" y="242"/>
                      <a:pt x="176" y="247"/>
                      <a:pt x="176" y="252"/>
                    </a:cubicBezTo>
                    <a:cubicBezTo>
                      <a:pt x="176" y="258"/>
                      <a:pt x="173" y="262"/>
                      <a:pt x="168" y="2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 name="Freeform 14">
                <a:extLst>
                  <a:ext uri="{FF2B5EF4-FFF2-40B4-BE49-F238E27FC236}">
                    <a16:creationId xmlns:a16="http://schemas.microsoft.com/office/drawing/2014/main" id="{1AA78CBF-23B3-49D9-9136-4AF8D99B66D9}"/>
                  </a:ext>
                </a:extLst>
              </p:cNvPr>
              <p:cNvSpPr>
                <a:spLocks noEditPoints="1"/>
              </p:cNvSpPr>
              <p:nvPr/>
            </p:nvSpPr>
            <p:spPr bwMode="auto">
              <a:xfrm>
                <a:off x="1203326" y="2241551"/>
                <a:ext cx="323850" cy="469900"/>
              </a:xfrm>
              <a:custGeom>
                <a:avLst/>
                <a:gdLst>
                  <a:gd name="T0" fmla="*/ 88 w 141"/>
                  <a:gd name="T1" fmla="*/ 3 h 205"/>
                  <a:gd name="T2" fmla="*/ 137 w 141"/>
                  <a:gd name="T3" fmla="*/ 53 h 205"/>
                  <a:gd name="T4" fmla="*/ 122 w 141"/>
                  <a:gd name="T5" fmla="*/ 117 h 205"/>
                  <a:gd name="T6" fmla="*/ 116 w 141"/>
                  <a:gd name="T7" fmla="*/ 140 h 205"/>
                  <a:gd name="T8" fmla="*/ 115 w 141"/>
                  <a:gd name="T9" fmla="*/ 160 h 205"/>
                  <a:gd name="T10" fmla="*/ 106 w 141"/>
                  <a:gd name="T11" fmla="*/ 186 h 205"/>
                  <a:gd name="T12" fmla="*/ 82 w 141"/>
                  <a:gd name="T13" fmla="*/ 204 h 205"/>
                  <a:gd name="T14" fmla="*/ 37 w 141"/>
                  <a:gd name="T15" fmla="*/ 189 h 205"/>
                  <a:gd name="T16" fmla="*/ 25 w 141"/>
                  <a:gd name="T17" fmla="*/ 163 h 205"/>
                  <a:gd name="T18" fmla="*/ 25 w 141"/>
                  <a:gd name="T19" fmla="*/ 146 h 205"/>
                  <a:gd name="T20" fmla="*/ 23 w 141"/>
                  <a:gd name="T21" fmla="*/ 133 h 205"/>
                  <a:gd name="T22" fmla="*/ 6 w 141"/>
                  <a:gd name="T23" fmla="*/ 94 h 205"/>
                  <a:gd name="T24" fmla="*/ 43 w 141"/>
                  <a:gd name="T25" fmla="*/ 6 h 205"/>
                  <a:gd name="T26" fmla="*/ 66 w 141"/>
                  <a:gd name="T27" fmla="*/ 0 h 205"/>
                  <a:gd name="T28" fmla="*/ 70 w 141"/>
                  <a:gd name="T29" fmla="*/ 141 h 205"/>
                  <a:gd name="T30" fmla="*/ 104 w 141"/>
                  <a:gd name="T31" fmla="*/ 135 h 205"/>
                  <a:gd name="T32" fmla="*/ 118 w 141"/>
                  <a:gd name="T33" fmla="*/ 97 h 205"/>
                  <a:gd name="T34" fmla="*/ 105 w 141"/>
                  <a:gd name="T35" fmla="*/ 26 h 205"/>
                  <a:gd name="T36" fmla="*/ 15 w 141"/>
                  <a:gd name="T37" fmla="*/ 80 h 205"/>
                  <a:gd name="T38" fmla="*/ 36 w 141"/>
                  <a:gd name="T39" fmla="*/ 136 h 205"/>
                  <a:gd name="T40" fmla="*/ 70 w 141"/>
                  <a:gd name="T41" fmla="*/ 141 h 205"/>
                  <a:gd name="T42" fmla="*/ 43 w 141"/>
                  <a:gd name="T43" fmla="*/ 147 h 205"/>
                  <a:gd name="T44" fmla="*/ 43 w 141"/>
                  <a:gd name="T45" fmla="*/ 158 h 205"/>
                  <a:gd name="T46" fmla="*/ 97 w 141"/>
                  <a:gd name="T47" fmla="*/ 158 h 205"/>
                  <a:gd name="T48" fmla="*/ 97 w 141"/>
                  <a:gd name="T49" fmla="*/ 147 h 205"/>
                  <a:gd name="T50" fmla="*/ 70 w 141"/>
                  <a:gd name="T51" fmla="*/ 164 h 205"/>
                  <a:gd name="T52" fmla="*/ 37 w 141"/>
                  <a:gd name="T53" fmla="*/ 167 h 205"/>
                  <a:gd name="T54" fmla="*/ 81 w 141"/>
                  <a:gd name="T55" fmla="*/ 175 h 205"/>
                  <a:gd name="T56" fmla="*/ 103 w 141"/>
                  <a:gd name="T57" fmla="*/ 171 h 205"/>
                  <a:gd name="T58" fmla="*/ 70 w 141"/>
                  <a:gd name="T59" fmla="*/ 164 h 205"/>
                  <a:gd name="T60" fmla="*/ 58 w 141"/>
                  <a:gd name="T61" fmla="*/ 191 h 205"/>
                  <a:gd name="T62" fmla="*/ 92 w 141"/>
                  <a:gd name="T63" fmla="*/ 18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D"/>
              </a:p>
            </p:txBody>
          </p:sp>
          <p:sp>
            <p:nvSpPr>
              <p:cNvPr id="17" name="Freeform 15">
                <a:extLst>
                  <a:ext uri="{FF2B5EF4-FFF2-40B4-BE49-F238E27FC236}">
                    <a16:creationId xmlns:a16="http://schemas.microsoft.com/office/drawing/2014/main" id="{4C479BFE-DF98-4668-B05B-49A20EB5F683}"/>
                  </a:ext>
                </a:extLst>
              </p:cNvPr>
              <p:cNvSpPr>
                <a:spLocks noEditPoints="1"/>
              </p:cNvSpPr>
              <p:nvPr/>
            </p:nvSpPr>
            <p:spPr bwMode="auto">
              <a:xfrm>
                <a:off x="2085976" y="3365501"/>
                <a:ext cx="428625" cy="306388"/>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34">
                    <a:moveTo>
                      <a:pt x="177" y="0"/>
                    </a:moveTo>
                    <a:cubicBezTo>
                      <a:pt x="180" y="1"/>
                      <a:pt x="183" y="3"/>
                      <a:pt x="185" y="6"/>
                    </a:cubicBezTo>
                    <a:cubicBezTo>
                      <a:pt x="185" y="8"/>
                      <a:pt x="186" y="10"/>
                      <a:pt x="186" y="12"/>
                    </a:cubicBezTo>
                    <a:cubicBezTo>
                      <a:pt x="186" y="49"/>
                      <a:pt x="186" y="85"/>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 name="Freeform 16">
                <a:extLst>
                  <a:ext uri="{FF2B5EF4-FFF2-40B4-BE49-F238E27FC236}">
                    <a16:creationId xmlns:a16="http://schemas.microsoft.com/office/drawing/2014/main" id="{25AB706D-2857-405A-A587-29C669C9076A}"/>
                  </a:ext>
                </a:extLst>
              </p:cNvPr>
              <p:cNvSpPr>
                <a:spLocks/>
              </p:cNvSpPr>
              <p:nvPr/>
            </p:nvSpPr>
            <p:spPr bwMode="auto">
              <a:xfrm>
                <a:off x="2193926" y="3697289"/>
                <a:ext cx="212725" cy="93663"/>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 name="Freeform 17">
                <a:extLst>
                  <a:ext uri="{FF2B5EF4-FFF2-40B4-BE49-F238E27FC236}">
                    <a16:creationId xmlns:a16="http://schemas.microsoft.com/office/drawing/2014/main" id="{73158FB9-112A-468E-ADF8-6283AC22742E}"/>
                  </a:ext>
                </a:extLst>
              </p:cNvPr>
              <p:cNvSpPr>
                <a:spLocks noEditPoints="1"/>
              </p:cNvSpPr>
              <p:nvPr/>
            </p:nvSpPr>
            <p:spPr bwMode="auto">
              <a:xfrm>
                <a:off x="2128838" y="4033839"/>
                <a:ext cx="350838" cy="560388"/>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244">
                    <a:moveTo>
                      <a:pt x="139" y="0"/>
                    </a:moveTo>
                    <a:cubicBezTo>
                      <a:pt x="144" y="2"/>
                      <a:pt x="148" y="4"/>
                      <a:pt x="150" y="9"/>
                    </a:cubicBezTo>
                    <a:cubicBezTo>
                      <a:pt x="151" y="11"/>
                      <a:pt x="152" y="14"/>
                      <a:pt x="152" y="17"/>
                    </a:cubicBezTo>
                    <a:cubicBezTo>
                      <a:pt x="152" y="58"/>
                      <a:pt x="152" y="100"/>
                      <a:pt x="152" y="141"/>
                    </a:cubicBezTo>
                    <a:cubicBezTo>
                      <a:pt x="152" y="169"/>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Freeform 18">
                <a:extLst>
                  <a:ext uri="{FF2B5EF4-FFF2-40B4-BE49-F238E27FC236}">
                    <a16:creationId xmlns:a16="http://schemas.microsoft.com/office/drawing/2014/main" id="{74A58B40-29E8-460D-A6C4-314204C5D969}"/>
                  </a:ext>
                </a:extLst>
              </p:cNvPr>
              <p:cNvSpPr>
                <a:spLocks noEditPoints="1"/>
              </p:cNvSpPr>
              <p:nvPr/>
            </p:nvSpPr>
            <p:spPr bwMode="auto">
              <a:xfrm>
                <a:off x="1239838" y="1824039"/>
                <a:ext cx="306388" cy="300038"/>
              </a:xfrm>
              <a:custGeom>
                <a:avLst/>
                <a:gdLst>
                  <a:gd name="T0" fmla="*/ 57 w 133"/>
                  <a:gd name="T1" fmla="*/ 128 h 131"/>
                  <a:gd name="T2" fmla="*/ 48 w 133"/>
                  <a:gd name="T3" fmla="*/ 112 h 131"/>
                  <a:gd name="T4" fmla="*/ 24 w 133"/>
                  <a:gd name="T5" fmla="*/ 116 h 131"/>
                  <a:gd name="T6" fmla="*/ 17 w 133"/>
                  <a:gd name="T7" fmla="*/ 96 h 131"/>
                  <a:gd name="T8" fmla="*/ 15 w 133"/>
                  <a:gd name="T9" fmla="*/ 81 h 131"/>
                  <a:gd name="T10" fmla="*/ 0 w 133"/>
                  <a:gd name="T11" fmla="*/ 59 h 131"/>
                  <a:gd name="T12" fmla="*/ 17 w 133"/>
                  <a:gd name="T13" fmla="*/ 49 h 131"/>
                  <a:gd name="T14" fmla="*/ 14 w 133"/>
                  <a:gd name="T15" fmla="*/ 29 h 131"/>
                  <a:gd name="T16" fmla="*/ 29 w 133"/>
                  <a:gd name="T17" fmla="*/ 14 h 131"/>
                  <a:gd name="T18" fmla="*/ 51 w 133"/>
                  <a:gd name="T19" fmla="*/ 15 h 131"/>
                  <a:gd name="T20" fmla="*/ 73 w 133"/>
                  <a:gd name="T21" fmla="*/ 0 h 131"/>
                  <a:gd name="T22" fmla="*/ 83 w 133"/>
                  <a:gd name="T23" fmla="*/ 17 h 131"/>
                  <a:gd name="T24" fmla="*/ 104 w 133"/>
                  <a:gd name="T25" fmla="*/ 14 h 131"/>
                  <a:gd name="T26" fmla="*/ 119 w 133"/>
                  <a:gd name="T27" fmla="*/ 29 h 131"/>
                  <a:gd name="T28" fmla="*/ 117 w 133"/>
                  <a:gd name="T29" fmla="*/ 49 h 131"/>
                  <a:gd name="T30" fmla="*/ 133 w 133"/>
                  <a:gd name="T31" fmla="*/ 72 h 131"/>
                  <a:gd name="T32" fmla="*/ 116 w 133"/>
                  <a:gd name="T33" fmla="*/ 82 h 131"/>
                  <a:gd name="T34" fmla="*/ 119 w 133"/>
                  <a:gd name="T35" fmla="*/ 101 h 131"/>
                  <a:gd name="T36" fmla="*/ 104 w 133"/>
                  <a:gd name="T37" fmla="*/ 117 h 131"/>
                  <a:gd name="T38" fmla="*/ 83 w 133"/>
                  <a:gd name="T39" fmla="*/ 116 h 131"/>
                  <a:gd name="T40" fmla="*/ 67 w 133"/>
                  <a:gd name="T41" fmla="*/ 130 h 131"/>
                  <a:gd name="T42" fmla="*/ 106 w 133"/>
                  <a:gd name="T43" fmla="*/ 22 h 131"/>
                  <a:gd name="T44" fmla="*/ 86 w 133"/>
                  <a:gd name="T45" fmla="*/ 27 h 131"/>
                  <a:gd name="T46" fmla="*/ 72 w 133"/>
                  <a:gd name="T47" fmla="*/ 9 h 131"/>
                  <a:gd name="T48" fmla="*/ 61 w 133"/>
                  <a:gd name="T49" fmla="*/ 9 h 131"/>
                  <a:gd name="T50" fmla="*/ 47 w 133"/>
                  <a:gd name="T51" fmla="*/ 27 h 131"/>
                  <a:gd name="T52" fmla="*/ 27 w 133"/>
                  <a:gd name="T53" fmla="*/ 22 h 131"/>
                  <a:gd name="T54" fmla="*/ 27 w 133"/>
                  <a:gd name="T55" fmla="*/ 42 h 131"/>
                  <a:gd name="T56" fmla="*/ 22 w 133"/>
                  <a:gd name="T57" fmla="*/ 55 h 131"/>
                  <a:gd name="T58" fmla="*/ 8 w 133"/>
                  <a:gd name="T59" fmla="*/ 69 h 131"/>
                  <a:gd name="T60" fmla="*/ 25 w 133"/>
                  <a:gd name="T61" fmla="*/ 79 h 131"/>
                  <a:gd name="T62" fmla="*/ 22 w 133"/>
                  <a:gd name="T63" fmla="*/ 102 h 131"/>
                  <a:gd name="T64" fmla="*/ 30 w 133"/>
                  <a:gd name="T65" fmla="*/ 109 h 131"/>
                  <a:gd name="T66" fmla="*/ 53 w 133"/>
                  <a:gd name="T67" fmla="*/ 106 h 131"/>
                  <a:gd name="T68" fmla="*/ 63 w 133"/>
                  <a:gd name="T69" fmla="*/ 123 h 131"/>
                  <a:gd name="T70" fmla="*/ 77 w 133"/>
                  <a:gd name="T71" fmla="*/ 109 h 131"/>
                  <a:gd name="T72" fmla="*/ 91 w 133"/>
                  <a:gd name="T73" fmla="*/ 104 h 131"/>
                  <a:gd name="T74" fmla="*/ 111 w 133"/>
                  <a:gd name="T75" fmla="*/ 103 h 131"/>
                  <a:gd name="T76" fmla="*/ 106 w 133"/>
                  <a:gd name="T77" fmla="*/ 85 h 131"/>
                  <a:gd name="T78" fmla="*/ 125 w 133"/>
                  <a:gd name="T79" fmla="*/ 70 h 131"/>
                  <a:gd name="T80" fmla="*/ 124 w 133"/>
                  <a:gd name="T81" fmla="*/ 60 h 131"/>
                  <a:gd name="T82" fmla="*/ 106 w 133"/>
                  <a:gd name="T83" fmla="*/ 46 h 131"/>
                  <a:gd name="T84" fmla="*/ 112 w 133"/>
                  <a:gd name="T85"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131">
                    <a:moveTo>
                      <a:pt x="67" y="130"/>
                    </a:moveTo>
                    <a:cubicBezTo>
                      <a:pt x="65" y="130"/>
                      <a:pt x="63" y="130"/>
                      <a:pt x="60" y="130"/>
                    </a:cubicBezTo>
                    <a:cubicBezTo>
                      <a:pt x="59" y="130"/>
                      <a:pt x="58" y="130"/>
                      <a:pt x="57" y="128"/>
                    </a:cubicBezTo>
                    <a:cubicBezTo>
                      <a:pt x="56" y="126"/>
                      <a:pt x="55" y="124"/>
                      <a:pt x="54" y="122"/>
                    </a:cubicBezTo>
                    <a:cubicBezTo>
                      <a:pt x="52" y="119"/>
                      <a:pt x="51" y="117"/>
                      <a:pt x="50" y="114"/>
                    </a:cubicBezTo>
                    <a:cubicBezTo>
                      <a:pt x="50" y="113"/>
                      <a:pt x="49" y="113"/>
                      <a:pt x="48" y="112"/>
                    </a:cubicBezTo>
                    <a:cubicBezTo>
                      <a:pt x="46" y="111"/>
                      <a:pt x="44" y="111"/>
                      <a:pt x="41" y="112"/>
                    </a:cubicBezTo>
                    <a:cubicBezTo>
                      <a:pt x="37" y="114"/>
                      <a:pt x="33" y="115"/>
                      <a:pt x="29" y="117"/>
                    </a:cubicBezTo>
                    <a:cubicBezTo>
                      <a:pt x="27" y="118"/>
                      <a:pt x="26" y="117"/>
                      <a:pt x="24" y="116"/>
                    </a:cubicBezTo>
                    <a:cubicBezTo>
                      <a:pt x="21" y="113"/>
                      <a:pt x="18" y="110"/>
                      <a:pt x="15" y="107"/>
                    </a:cubicBezTo>
                    <a:cubicBezTo>
                      <a:pt x="14" y="106"/>
                      <a:pt x="14" y="105"/>
                      <a:pt x="14" y="103"/>
                    </a:cubicBezTo>
                    <a:cubicBezTo>
                      <a:pt x="15" y="101"/>
                      <a:pt x="16" y="98"/>
                      <a:pt x="17" y="96"/>
                    </a:cubicBezTo>
                    <a:cubicBezTo>
                      <a:pt x="18" y="93"/>
                      <a:pt x="19" y="91"/>
                      <a:pt x="20" y="88"/>
                    </a:cubicBezTo>
                    <a:cubicBezTo>
                      <a:pt x="20" y="87"/>
                      <a:pt x="20" y="86"/>
                      <a:pt x="20" y="86"/>
                    </a:cubicBezTo>
                    <a:cubicBezTo>
                      <a:pt x="19" y="83"/>
                      <a:pt x="18" y="82"/>
                      <a:pt x="15" y="81"/>
                    </a:cubicBezTo>
                    <a:cubicBezTo>
                      <a:pt x="11" y="80"/>
                      <a:pt x="7" y="78"/>
                      <a:pt x="4" y="76"/>
                    </a:cubicBezTo>
                    <a:cubicBezTo>
                      <a:pt x="1" y="75"/>
                      <a:pt x="0" y="74"/>
                      <a:pt x="0" y="71"/>
                    </a:cubicBezTo>
                    <a:cubicBezTo>
                      <a:pt x="1" y="67"/>
                      <a:pt x="0" y="63"/>
                      <a:pt x="0" y="59"/>
                    </a:cubicBezTo>
                    <a:cubicBezTo>
                      <a:pt x="0" y="57"/>
                      <a:pt x="1" y="56"/>
                      <a:pt x="2" y="56"/>
                    </a:cubicBezTo>
                    <a:cubicBezTo>
                      <a:pt x="4" y="54"/>
                      <a:pt x="6" y="53"/>
                      <a:pt x="9" y="52"/>
                    </a:cubicBezTo>
                    <a:cubicBezTo>
                      <a:pt x="11" y="51"/>
                      <a:pt x="14" y="50"/>
                      <a:pt x="17" y="49"/>
                    </a:cubicBezTo>
                    <a:cubicBezTo>
                      <a:pt x="18" y="49"/>
                      <a:pt x="18" y="48"/>
                      <a:pt x="19" y="47"/>
                    </a:cubicBezTo>
                    <a:cubicBezTo>
                      <a:pt x="20" y="45"/>
                      <a:pt x="20" y="43"/>
                      <a:pt x="19" y="41"/>
                    </a:cubicBezTo>
                    <a:cubicBezTo>
                      <a:pt x="17" y="37"/>
                      <a:pt x="16" y="33"/>
                      <a:pt x="14" y="29"/>
                    </a:cubicBezTo>
                    <a:cubicBezTo>
                      <a:pt x="13" y="27"/>
                      <a:pt x="14" y="25"/>
                      <a:pt x="15" y="24"/>
                    </a:cubicBezTo>
                    <a:cubicBezTo>
                      <a:pt x="18" y="21"/>
                      <a:pt x="21" y="18"/>
                      <a:pt x="24" y="15"/>
                    </a:cubicBezTo>
                    <a:cubicBezTo>
                      <a:pt x="25" y="14"/>
                      <a:pt x="27" y="13"/>
                      <a:pt x="29" y="14"/>
                    </a:cubicBezTo>
                    <a:cubicBezTo>
                      <a:pt x="34" y="16"/>
                      <a:pt x="38" y="18"/>
                      <a:pt x="43" y="19"/>
                    </a:cubicBezTo>
                    <a:cubicBezTo>
                      <a:pt x="44" y="20"/>
                      <a:pt x="45" y="20"/>
                      <a:pt x="46" y="19"/>
                    </a:cubicBezTo>
                    <a:cubicBezTo>
                      <a:pt x="49" y="19"/>
                      <a:pt x="50" y="17"/>
                      <a:pt x="51" y="15"/>
                    </a:cubicBezTo>
                    <a:cubicBezTo>
                      <a:pt x="52" y="11"/>
                      <a:pt x="54" y="7"/>
                      <a:pt x="56" y="3"/>
                    </a:cubicBezTo>
                    <a:cubicBezTo>
                      <a:pt x="56" y="1"/>
                      <a:pt x="58" y="0"/>
                      <a:pt x="61" y="0"/>
                    </a:cubicBezTo>
                    <a:cubicBezTo>
                      <a:pt x="65" y="0"/>
                      <a:pt x="69" y="0"/>
                      <a:pt x="73" y="0"/>
                    </a:cubicBezTo>
                    <a:cubicBezTo>
                      <a:pt x="75" y="0"/>
                      <a:pt x="76" y="1"/>
                      <a:pt x="77" y="3"/>
                    </a:cubicBezTo>
                    <a:cubicBezTo>
                      <a:pt x="78" y="5"/>
                      <a:pt x="79" y="8"/>
                      <a:pt x="80" y="10"/>
                    </a:cubicBezTo>
                    <a:cubicBezTo>
                      <a:pt x="81" y="12"/>
                      <a:pt x="82" y="15"/>
                      <a:pt x="83" y="17"/>
                    </a:cubicBezTo>
                    <a:cubicBezTo>
                      <a:pt x="84" y="17"/>
                      <a:pt x="84" y="18"/>
                      <a:pt x="85" y="18"/>
                    </a:cubicBezTo>
                    <a:cubicBezTo>
                      <a:pt x="87" y="20"/>
                      <a:pt x="89" y="20"/>
                      <a:pt x="92" y="18"/>
                    </a:cubicBezTo>
                    <a:cubicBezTo>
                      <a:pt x="96" y="17"/>
                      <a:pt x="100" y="15"/>
                      <a:pt x="104" y="14"/>
                    </a:cubicBezTo>
                    <a:cubicBezTo>
                      <a:pt x="106" y="13"/>
                      <a:pt x="108" y="13"/>
                      <a:pt x="109" y="15"/>
                    </a:cubicBezTo>
                    <a:cubicBezTo>
                      <a:pt x="112" y="18"/>
                      <a:pt x="115" y="20"/>
                      <a:pt x="118" y="23"/>
                    </a:cubicBezTo>
                    <a:cubicBezTo>
                      <a:pt x="119" y="25"/>
                      <a:pt x="120" y="26"/>
                      <a:pt x="119" y="29"/>
                    </a:cubicBezTo>
                    <a:cubicBezTo>
                      <a:pt x="117" y="33"/>
                      <a:pt x="116" y="37"/>
                      <a:pt x="114" y="42"/>
                    </a:cubicBezTo>
                    <a:cubicBezTo>
                      <a:pt x="113" y="43"/>
                      <a:pt x="113" y="44"/>
                      <a:pt x="114" y="46"/>
                    </a:cubicBezTo>
                    <a:cubicBezTo>
                      <a:pt x="114" y="48"/>
                      <a:pt x="115" y="49"/>
                      <a:pt x="117" y="49"/>
                    </a:cubicBezTo>
                    <a:cubicBezTo>
                      <a:pt x="122" y="51"/>
                      <a:pt x="126" y="53"/>
                      <a:pt x="130" y="54"/>
                    </a:cubicBezTo>
                    <a:cubicBezTo>
                      <a:pt x="132" y="55"/>
                      <a:pt x="133" y="57"/>
                      <a:pt x="133" y="59"/>
                    </a:cubicBezTo>
                    <a:cubicBezTo>
                      <a:pt x="133" y="63"/>
                      <a:pt x="133" y="68"/>
                      <a:pt x="133" y="72"/>
                    </a:cubicBezTo>
                    <a:cubicBezTo>
                      <a:pt x="133" y="73"/>
                      <a:pt x="132" y="74"/>
                      <a:pt x="131" y="75"/>
                    </a:cubicBezTo>
                    <a:cubicBezTo>
                      <a:pt x="129" y="76"/>
                      <a:pt x="127" y="77"/>
                      <a:pt x="125" y="78"/>
                    </a:cubicBezTo>
                    <a:cubicBezTo>
                      <a:pt x="122" y="79"/>
                      <a:pt x="119" y="81"/>
                      <a:pt x="116" y="82"/>
                    </a:cubicBezTo>
                    <a:cubicBezTo>
                      <a:pt x="115" y="82"/>
                      <a:pt x="115" y="83"/>
                      <a:pt x="114" y="83"/>
                    </a:cubicBezTo>
                    <a:cubicBezTo>
                      <a:pt x="113" y="86"/>
                      <a:pt x="113" y="88"/>
                      <a:pt x="114" y="90"/>
                    </a:cubicBezTo>
                    <a:cubicBezTo>
                      <a:pt x="116" y="94"/>
                      <a:pt x="118" y="98"/>
                      <a:pt x="119" y="101"/>
                    </a:cubicBezTo>
                    <a:cubicBezTo>
                      <a:pt x="120" y="104"/>
                      <a:pt x="120" y="105"/>
                      <a:pt x="118" y="107"/>
                    </a:cubicBezTo>
                    <a:cubicBezTo>
                      <a:pt x="115" y="110"/>
                      <a:pt x="112" y="112"/>
                      <a:pt x="110" y="115"/>
                    </a:cubicBezTo>
                    <a:cubicBezTo>
                      <a:pt x="108" y="117"/>
                      <a:pt x="106" y="117"/>
                      <a:pt x="104" y="117"/>
                    </a:cubicBezTo>
                    <a:cubicBezTo>
                      <a:pt x="99" y="115"/>
                      <a:pt x="95" y="113"/>
                      <a:pt x="90" y="111"/>
                    </a:cubicBezTo>
                    <a:cubicBezTo>
                      <a:pt x="89" y="111"/>
                      <a:pt x="88" y="111"/>
                      <a:pt x="87" y="111"/>
                    </a:cubicBezTo>
                    <a:cubicBezTo>
                      <a:pt x="85" y="112"/>
                      <a:pt x="83" y="113"/>
                      <a:pt x="83" y="116"/>
                    </a:cubicBezTo>
                    <a:cubicBezTo>
                      <a:pt x="81" y="120"/>
                      <a:pt x="79" y="124"/>
                      <a:pt x="78" y="127"/>
                    </a:cubicBezTo>
                    <a:cubicBezTo>
                      <a:pt x="77" y="129"/>
                      <a:pt x="75" y="131"/>
                      <a:pt x="73" y="130"/>
                    </a:cubicBezTo>
                    <a:cubicBezTo>
                      <a:pt x="71" y="130"/>
                      <a:pt x="69" y="130"/>
                      <a:pt x="67" y="130"/>
                    </a:cubicBezTo>
                    <a:close/>
                    <a:moveTo>
                      <a:pt x="112" y="28"/>
                    </a:moveTo>
                    <a:cubicBezTo>
                      <a:pt x="111" y="27"/>
                      <a:pt x="111" y="27"/>
                      <a:pt x="111" y="27"/>
                    </a:cubicBezTo>
                    <a:cubicBezTo>
                      <a:pt x="109" y="25"/>
                      <a:pt x="107" y="24"/>
                      <a:pt x="106" y="22"/>
                    </a:cubicBezTo>
                    <a:cubicBezTo>
                      <a:pt x="105" y="21"/>
                      <a:pt x="104" y="21"/>
                      <a:pt x="103" y="21"/>
                    </a:cubicBezTo>
                    <a:cubicBezTo>
                      <a:pt x="99" y="23"/>
                      <a:pt x="95" y="25"/>
                      <a:pt x="91" y="27"/>
                    </a:cubicBezTo>
                    <a:cubicBezTo>
                      <a:pt x="89" y="28"/>
                      <a:pt x="88" y="28"/>
                      <a:pt x="86" y="27"/>
                    </a:cubicBezTo>
                    <a:cubicBezTo>
                      <a:pt x="84" y="26"/>
                      <a:pt x="82" y="25"/>
                      <a:pt x="80" y="25"/>
                    </a:cubicBezTo>
                    <a:cubicBezTo>
                      <a:pt x="79" y="24"/>
                      <a:pt x="78" y="23"/>
                      <a:pt x="77" y="21"/>
                    </a:cubicBezTo>
                    <a:cubicBezTo>
                      <a:pt x="75" y="17"/>
                      <a:pt x="74" y="13"/>
                      <a:pt x="72" y="9"/>
                    </a:cubicBezTo>
                    <a:cubicBezTo>
                      <a:pt x="71" y="8"/>
                      <a:pt x="71" y="8"/>
                      <a:pt x="70" y="8"/>
                    </a:cubicBezTo>
                    <a:cubicBezTo>
                      <a:pt x="68" y="8"/>
                      <a:pt x="65" y="8"/>
                      <a:pt x="63" y="8"/>
                    </a:cubicBezTo>
                    <a:cubicBezTo>
                      <a:pt x="62" y="8"/>
                      <a:pt x="61" y="8"/>
                      <a:pt x="61" y="9"/>
                    </a:cubicBezTo>
                    <a:cubicBezTo>
                      <a:pt x="59" y="13"/>
                      <a:pt x="58" y="17"/>
                      <a:pt x="56" y="22"/>
                    </a:cubicBezTo>
                    <a:cubicBezTo>
                      <a:pt x="55" y="23"/>
                      <a:pt x="55" y="24"/>
                      <a:pt x="53" y="24"/>
                    </a:cubicBezTo>
                    <a:cubicBezTo>
                      <a:pt x="51" y="25"/>
                      <a:pt x="49" y="26"/>
                      <a:pt x="47" y="27"/>
                    </a:cubicBezTo>
                    <a:cubicBezTo>
                      <a:pt x="45" y="28"/>
                      <a:pt x="44" y="28"/>
                      <a:pt x="42" y="27"/>
                    </a:cubicBezTo>
                    <a:cubicBezTo>
                      <a:pt x="38" y="25"/>
                      <a:pt x="34" y="24"/>
                      <a:pt x="29" y="22"/>
                    </a:cubicBezTo>
                    <a:cubicBezTo>
                      <a:pt x="29" y="21"/>
                      <a:pt x="28" y="22"/>
                      <a:pt x="27" y="22"/>
                    </a:cubicBezTo>
                    <a:cubicBezTo>
                      <a:pt x="26" y="24"/>
                      <a:pt x="24" y="26"/>
                      <a:pt x="22" y="27"/>
                    </a:cubicBezTo>
                    <a:cubicBezTo>
                      <a:pt x="22" y="28"/>
                      <a:pt x="21" y="28"/>
                      <a:pt x="22" y="29"/>
                    </a:cubicBezTo>
                    <a:cubicBezTo>
                      <a:pt x="24" y="33"/>
                      <a:pt x="25" y="37"/>
                      <a:pt x="27" y="42"/>
                    </a:cubicBezTo>
                    <a:cubicBezTo>
                      <a:pt x="28" y="43"/>
                      <a:pt x="28" y="44"/>
                      <a:pt x="27" y="46"/>
                    </a:cubicBezTo>
                    <a:cubicBezTo>
                      <a:pt x="27" y="48"/>
                      <a:pt x="26" y="50"/>
                      <a:pt x="25" y="52"/>
                    </a:cubicBezTo>
                    <a:cubicBezTo>
                      <a:pt x="24" y="54"/>
                      <a:pt x="23" y="54"/>
                      <a:pt x="22" y="55"/>
                    </a:cubicBezTo>
                    <a:cubicBezTo>
                      <a:pt x="17" y="57"/>
                      <a:pt x="13" y="59"/>
                      <a:pt x="9" y="60"/>
                    </a:cubicBezTo>
                    <a:cubicBezTo>
                      <a:pt x="8" y="61"/>
                      <a:pt x="8" y="61"/>
                      <a:pt x="8" y="62"/>
                    </a:cubicBezTo>
                    <a:cubicBezTo>
                      <a:pt x="8" y="64"/>
                      <a:pt x="8" y="67"/>
                      <a:pt x="8" y="69"/>
                    </a:cubicBezTo>
                    <a:cubicBezTo>
                      <a:pt x="8" y="70"/>
                      <a:pt x="8" y="70"/>
                      <a:pt x="9" y="71"/>
                    </a:cubicBezTo>
                    <a:cubicBezTo>
                      <a:pt x="13" y="72"/>
                      <a:pt x="17" y="74"/>
                      <a:pt x="22" y="76"/>
                    </a:cubicBezTo>
                    <a:cubicBezTo>
                      <a:pt x="23" y="76"/>
                      <a:pt x="24" y="77"/>
                      <a:pt x="25" y="79"/>
                    </a:cubicBezTo>
                    <a:cubicBezTo>
                      <a:pt x="26" y="81"/>
                      <a:pt x="27" y="83"/>
                      <a:pt x="27" y="85"/>
                    </a:cubicBezTo>
                    <a:cubicBezTo>
                      <a:pt x="28" y="86"/>
                      <a:pt x="28" y="88"/>
                      <a:pt x="27" y="89"/>
                    </a:cubicBezTo>
                    <a:cubicBezTo>
                      <a:pt x="26" y="93"/>
                      <a:pt x="24" y="98"/>
                      <a:pt x="22" y="102"/>
                    </a:cubicBezTo>
                    <a:cubicBezTo>
                      <a:pt x="22" y="103"/>
                      <a:pt x="22" y="103"/>
                      <a:pt x="23" y="104"/>
                    </a:cubicBezTo>
                    <a:cubicBezTo>
                      <a:pt x="24" y="105"/>
                      <a:pt x="26" y="107"/>
                      <a:pt x="28" y="109"/>
                    </a:cubicBezTo>
                    <a:cubicBezTo>
                      <a:pt x="28" y="109"/>
                      <a:pt x="29" y="110"/>
                      <a:pt x="30" y="109"/>
                    </a:cubicBezTo>
                    <a:cubicBezTo>
                      <a:pt x="34" y="107"/>
                      <a:pt x="38" y="106"/>
                      <a:pt x="42" y="104"/>
                    </a:cubicBezTo>
                    <a:cubicBezTo>
                      <a:pt x="44" y="103"/>
                      <a:pt x="45" y="103"/>
                      <a:pt x="47" y="104"/>
                    </a:cubicBezTo>
                    <a:cubicBezTo>
                      <a:pt x="49" y="105"/>
                      <a:pt x="51" y="105"/>
                      <a:pt x="53" y="106"/>
                    </a:cubicBezTo>
                    <a:cubicBezTo>
                      <a:pt x="55" y="107"/>
                      <a:pt x="56" y="108"/>
                      <a:pt x="56" y="109"/>
                    </a:cubicBezTo>
                    <a:cubicBezTo>
                      <a:pt x="58" y="113"/>
                      <a:pt x="60" y="118"/>
                      <a:pt x="61" y="122"/>
                    </a:cubicBezTo>
                    <a:cubicBezTo>
                      <a:pt x="62" y="123"/>
                      <a:pt x="62" y="123"/>
                      <a:pt x="63" y="123"/>
                    </a:cubicBezTo>
                    <a:cubicBezTo>
                      <a:pt x="66" y="123"/>
                      <a:pt x="68" y="123"/>
                      <a:pt x="71" y="123"/>
                    </a:cubicBezTo>
                    <a:cubicBezTo>
                      <a:pt x="72" y="123"/>
                      <a:pt x="72" y="123"/>
                      <a:pt x="72" y="122"/>
                    </a:cubicBezTo>
                    <a:cubicBezTo>
                      <a:pt x="74" y="118"/>
                      <a:pt x="76" y="113"/>
                      <a:pt x="77" y="109"/>
                    </a:cubicBezTo>
                    <a:cubicBezTo>
                      <a:pt x="78" y="108"/>
                      <a:pt x="79" y="107"/>
                      <a:pt x="80" y="106"/>
                    </a:cubicBezTo>
                    <a:cubicBezTo>
                      <a:pt x="82" y="105"/>
                      <a:pt x="85" y="104"/>
                      <a:pt x="87" y="104"/>
                    </a:cubicBezTo>
                    <a:cubicBezTo>
                      <a:pt x="88" y="103"/>
                      <a:pt x="89" y="103"/>
                      <a:pt x="91" y="104"/>
                    </a:cubicBezTo>
                    <a:cubicBezTo>
                      <a:pt x="95" y="105"/>
                      <a:pt x="100" y="107"/>
                      <a:pt x="104" y="109"/>
                    </a:cubicBezTo>
                    <a:cubicBezTo>
                      <a:pt x="105" y="109"/>
                      <a:pt x="105" y="109"/>
                      <a:pt x="106" y="108"/>
                    </a:cubicBezTo>
                    <a:cubicBezTo>
                      <a:pt x="108" y="107"/>
                      <a:pt x="109" y="105"/>
                      <a:pt x="111" y="103"/>
                    </a:cubicBezTo>
                    <a:cubicBezTo>
                      <a:pt x="112" y="103"/>
                      <a:pt x="112" y="102"/>
                      <a:pt x="112" y="101"/>
                    </a:cubicBezTo>
                    <a:cubicBezTo>
                      <a:pt x="110" y="97"/>
                      <a:pt x="108" y="93"/>
                      <a:pt x="106" y="89"/>
                    </a:cubicBezTo>
                    <a:cubicBezTo>
                      <a:pt x="105" y="88"/>
                      <a:pt x="105" y="86"/>
                      <a:pt x="106" y="85"/>
                    </a:cubicBezTo>
                    <a:cubicBezTo>
                      <a:pt x="107" y="83"/>
                      <a:pt x="108" y="81"/>
                      <a:pt x="108" y="79"/>
                    </a:cubicBezTo>
                    <a:cubicBezTo>
                      <a:pt x="109" y="77"/>
                      <a:pt x="110" y="76"/>
                      <a:pt x="111" y="76"/>
                    </a:cubicBezTo>
                    <a:cubicBezTo>
                      <a:pt x="116" y="74"/>
                      <a:pt x="120" y="72"/>
                      <a:pt x="125" y="70"/>
                    </a:cubicBezTo>
                    <a:cubicBezTo>
                      <a:pt x="125" y="70"/>
                      <a:pt x="126" y="69"/>
                      <a:pt x="126" y="69"/>
                    </a:cubicBezTo>
                    <a:cubicBezTo>
                      <a:pt x="126" y="66"/>
                      <a:pt x="126" y="64"/>
                      <a:pt x="126" y="62"/>
                    </a:cubicBezTo>
                    <a:cubicBezTo>
                      <a:pt x="126" y="61"/>
                      <a:pt x="125" y="60"/>
                      <a:pt x="124" y="60"/>
                    </a:cubicBezTo>
                    <a:cubicBezTo>
                      <a:pt x="120" y="58"/>
                      <a:pt x="116" y="57"/>
                      <a:pt x="111" y="55"/>
                    </a:cubicBezTo>
                    <a:cubicBezTo>
                      <a:pt x="110" y="54"/>
                      <a:pt x="109" y="53"/>
                      <a:pt x="108" y="52"/>
                    </a:cubicBezTo>
                    <a:cubicBezTo>
                      <a:pt x="108" y="50"/>
                      <a:pt x="107" y="48"/>
                      <a:pt x="106" y="46"/>
                    </a:cubicBezTo>
                    <a:cubicBezTo>
                      <a:pt x="105" y="44"/>
                      <a:pt x="105" y="43"/>
                      <a:pt x="106" y="42"/>
                    </a:cubicBezTo>
                    <a:cubicBezTo>
                      <a:pt x="108" y="37"/>
                      <a:pt x="109" y="33"/>
                      <a:pt x="111" y="29"/>
                    </a:cubicBezTo>
                    <a:cubicBezTo>
                      <a:pt x="111" y="29"/>
                      <a:pt x="111" y="28"/>
                      <a:pt x="112"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D"/>
              </a:p>
            </p:txBody>
          </p:sp>
          <p:sp>
            <p:nvSpPr>
              <p:cNvPr id="21" name="Freeform 19">
                <a:extLst>
                  <a:ext uri="{FF2B5EF4-FFF2-40B4-BE49-F238E27FC236}">
                    <a16:creationId xmlns:a16="http://schemas.microsoft.com/office/drawing/2014/main" id="{3D8D633A-34BD-4B08-B06C-FB47ED23F4F2}"/>
                  </a:ext>
                </a:extLst>
              </p:cNvPr>
              <p:cNvSpPr>
                <a:spLocks noEditPoints="1"/>
              </p:cNvSpPr>
              <p:nvPr/>
            </p:nvSpPr>
            <p:spPr bwMode="auto">
              <a:xfrm>
                <a:off x="1338263" y="1920876"/>
                <a:ext cx="109538" cy="107950"/>
              </a:xfrm>
              <a:custGeom>
                <a:avLst/>
                <a:gdLst>
                  <a:gd name="T0" fmla="*/ 24 w 47"/>
                  <a:gd name="T1" fmla="*/ 47 h 47"/>
                  <a:gd name="T2" fmla="*/ 0 w 47"/>
                  <a:gd name="T3" fmla="*/ 23 h 47"/>
                  <a:gd name="T4" fmla="*/ 24 w 47"/>
                  <a:gd name="T5" fmla="*/ 0 h 47"/>
                  <a:gd name="T6" fmla="*/ 47 w 47"/>
                  <a:gd name="T7" fmla="*/ 23 h 47"/>
                  <a:gd name="T8" fmla="*/ 24 w 47"/>
                  <a:gd name="T9" fmla="*/ 47 h 47"/>
                  <a:gd name="T10" fmla="*/ 40 w 47"/>
                  <a:gd name="T11" fmla="*/ 23 h 47"/>
                  <a:gd name="T12" fmla="*/ 24 w 47"/>
                  <a:gd name="T13" fmla="*/ 7 h 47"/>
                  <a:gd name="T14" fmla="*/ 7 w 47"/>
                  <a:gd name="T15" fmla="*/ 23 h 47"/>
                  <a:gd name="T16" fmla="*/ 24 w 47"/>
                  <a:gd name="T17" fmla="*/ 39 h 47"/>
                  <a:gd name="T18" fmla="*/ 40 w 47"/>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47"/>
                    </a:moveTo>
                    <a:cubicBezTo>
                      <a:pt x="11" y="47"/>
                      <a:pt x="0" y="36"/>
                      <a:pt x="0" y="23"/>
                    </a:cubicBezTo>
                    <a:cubicBezTo>
                      <a:pt x="0" y="11"/>
                      <a:pt x="10" y="0"/>
                      <a:pt x="24" y="0"/>
                    </a:cubicBezTo>
                    <a:cubicBezTo>
                      <a:pt x="37" y="0"/>
                      <a:pt x="47" y="10"/>
                      <a:pt x="47" y="23"/>
                    </a:cubicBezTo>
                    <a:cubicBezTo>
                      <a:pt x="47" y="36"/>
                      <a:pt x="37" y="47"/>
                      <a:pt x="24" y="47"/>
                    </a:cubicBezTo>
                    <a:close/>
                    <a:moveTo>
                      <a:pt x="40" y="23"/>
                    </a:moveTo>
                    <a:cubicBezTo>
                      <a:pt x="40" y="15"/>
                      <a:pt x="33" y="7"/>
                      <a:pt x="24" y="7"/>
                    </a:cubicBezTo>
                    <a:cubicBezTo>
                      <a:pt x="15" y="7"/>
                      <a:pt x="7" y="14"/>
                      <a:pt x="7" y="23"/>
                    </a:cubicBezTo>
                    <a:cubicBezTo>
                      <a:pt x="7" y="32"/>
                      <a:pt x="15" y="39"/>
                      <a:pt x="24" y="39"/>
                    </a:cubicBezTo>
                    <a:cubicBezTo>
                      <a:pt x="33" y="39"/>
                      <a:pt x="40" y="32"/>
                      <a:pt x="4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 name="Freeform 20">
                <a:extLst>
                  <a:ext uri="{FF2B5EF4-FFF2-40B4-BE49-F238E27FC236}">
                    <a16:creationId xmlns:a16="http://schemas.microsoft.com/office/drawing/2014/main" id="{DDB59426-EB93-4696-A383-1288492288A6}"/>
                  </a:ext>
                </a:extLst>
              </p:cNvPr>
              <p:cNvSpPr>
                <a:spLocks/>
              </p:cNvSpPr>
              <p:nvPr/>
            </p:nvSpPr>
            <p:spPr bwMode="auto">
              <a:xfrm>
                <a:off x="2070101" y="2338389"/>
                <a:ext cx="246063" cy="354013"/>
              </a:xfrm>
              <a:custGeom>
                <a:avLst/>
                <a:gdLst>
                  <a:gd name="T0" fmla="*/ 0 w 107"/>
                  <a:gd name="T1" fmla="*/ 155 h 155"/>
                  <a:gd name="T2" fmla="*/ 0 w 107"/>
                  <a:gd name="T3" fmla="*/ 60 h 155"/>
                  <a:gd name="T4" fmla="*/ 42 w 107"/>
                  <a:gd name="T5" fmla="*/ 7 h 155"/>
                  <a:gd name="T6" fmla="*/ 107 w 107"/>
                  <a:gd name="T7" fmla="*/ 56 h 155"/>
                  <a:gd name="T8" fmla="*/ 107 w 107"/>
                  <a:gd name="T9" fmla="*/ 62 h 155"/>
                  <a:gd name="T10" fmla="*/ 107 w 107"/>
                  <a:gd name="T11" fmla="*/ 155 h 155"/>
                  <a:gd name="T12" fmla="*/ 0 w 107"/>
                  <a:gd name="T13" fmla="*/ 155 h 155"/>
                </a:gdLst>
                <a:ahLst/>
                <a:cxnLst>
                  <a:cxn ang="0">
                    <a:pos x="T0" y="T1"/>
                  </a:cxn>
                  <a:cxn ang="0">
                    <a:pos x="T2" y="T3"/>
                  </a:cxn>
                  <a:cxn ang="0">
                    <a:pos x="T4" y="T5"/>
                  </a:cxn>
                  <a:cxn ang="0">
                    <a:pos x="T6" y="T7"/>
                  </a:cxn>
                  <a:cxn ang="0">
                    <a:pos x="T8" y="T9"/>
                  </a:cxn>
                  <a:cxn ang="0">
                    <a:pos x="T10" y="T11"/>
                  </a:cxn>
                  <a:cxn ang="0">
                    <a:pos x="T12" y="T13"/>
                  </a:cxn>
                </a:cxnLst>
                <a:rect l="0" t="0" r="r" b="b"/>
                <a:pathLst>
                  <a:path w="107" h="155">
                    <a:moveTo>
                      <a:pt x="0" y="155"/>
                    </a:moveTo>
                    <a:cubicBezTo>
                      <a:pt x="0" y="123"/>
                      <a:pt x="0" y="91"/>
                      <a:pt x="0" y="60"/>
                    </a:cubicBezTo>
                    <a:cubicBezTo>
                      <a:pt x="0" y="34"/>
                      <a:pt x="17" y="13"/>
                      <a:pt x="42" y="7"/>
                    </a:cubicBezTo>
                    <a:cubicBezTo>
                      <a:pt x="74" y="0"/>
                      <a:pt x="105" y="23"/>
                      <a:pt x="107" y="56"/>
                    </a:cubicBezTo>
                    <a:cubicBezTo>
                      <a:pt x="107" y="58"/>
                      <a:pt x="107" y="60"/>
                      <a:pt x="107" y="62"/>
                    </a:cubicBezTo>
                    <a:cubicBezTo>
                      <a:pt x="107" y="93"/>
                      <a:pt x="107" y="124"/>
                      <a:pt x="107" y="155"/>
                    </a:cubicBezTo>
                    <a:cubicBezTo>
                      <a:pt x="72" y="155"/>
                      <a:pt x="36"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 name="Freeform 21">
                <a:extLst>
                  <a:ext uri="{FF2B5EF4-FFF2-40B4-BE49-F238E27FC236}">
                    <a16:creationId xmlns:a16="http://schemas.microsoft.com/office/drawing/2014/main" id="{D33216BA-CB00-412A-9E68-A476B658042D}"/>
                  </a:ext>
                </a:extLst>
              </p:cNvPr>
              <p:cNvSpPr>
                <a:spLocks/>
              </p:cNvSpPr>
              <p:nvPr/>
            </p:nvSpPr>
            <p:spPr bwMode="auto">
              <a:xfrm>
                <a:off x="2106613" y="2173289"/>
                <a:ext cx="169863" cy="157163"/>
              </a:xfrm>
              <a:custGeom>
                <a:avLst/>
                <a:gdLst>
                  <a:gd name="T0" fmla="*/ 42 w 74"/>
                  <a:gd name="T1" fmla="*/ 0 h 69"/>
                  <a:gd name="T2" fmla="*/ 49 w 74"/>
                  <a:gd name="T3" fmla="*/ 2 h 69"/>
                  <a:gd name="T4" fmla="*/ 71 w 74"/>
                  <a:gd name="T5" fmla="*/ 40 h 69"/>
                  <a:gd name="T6" fmla="*/ 38 w 74"/>
                  <a:gd name="T7" fmla="*/ 69 h 69"/>
                  <a:gd name="T8" fmla="*/ 4 w 74"/>
                  <a:gd name="T9" fmla="*/ 41 h 69"/>
                  <a:gd name="T10" fmla="*/ 32 w 74"/>
                  <a:gd name="T11" fmla="*/ 1 h 69"/>
                  <a:gd name="T12" fmla="*/ 33 w 74"/>
                  <a:gd name="T13" fmla="*/ 0 h 69"/>
                  <a:gd name="T14" fmla="*/ 42 w 74"/>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69">
                    <a:moveTo>
                      <a:pt x="42" y="0"/>
                    </a:moveTo>
                    <a:cubicBezTo>
                      <a:pt x="44" y="1"/>
                      <a:pt x="47" y="1"/>
                      <a:pt x="49" y="2"/>
                    </a:cubicBezTo>
                    <a:cubicBezTo>
                      <a:pt x="65" y="8"/>
                      <a:pt x="74" y="24"/>
                      <a:pt x="71" y="40"/>
                    </a:cubicBezTo>
                    <a:cubicBezTo>
                      <a:pt x="69" y="56"/>
                      <a:pt x="54" y="68"/>
                      <a:pt x="38" y="69"/>
                    </a:cubicBezTo>
                    <a:cubicBezTo>
                      <a:pt x="21" y="69"/>
                      <a:pt x="7" y="57"/>
                      <a:pt x="4" y="41"/>
                    </a:cubicBezTo>
                    <a:cubicBezTo>
                      <a:pt x="0" y="22"/>
                      <a:pt x="13" y="4"/>
                      <a:pt x="32" y="1"/>
                    </a:cubicBezTo>
                    <a:cubicBezTo>
                      <a:pt x="32" y="0"/>
                      <a:pt x="33" y="0"/>
                      <a:pt x="33" y="0"/>
                    </a:cubicBezTo>
                    <a:cubicBezTo>
                      <a:pt x="36" y="0"/>
                      <a:pt x="39" y="0"/>
                      <a:pt x="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 name="Freeform 22">
                <a:extLst>
                  <a:ext uri="{FF2B5EF4-FFF2-40B4-BE49-F238E27FC236}">
                    <a16:creationId xmlns:a16="http://schemas.microsoft.com/office/drawing/2014/main" id="{9EFB56C4-30E4-469A-8A29-90BC22183DED}"/>
                  </a:ext>
                </a:extLst>
              </p:cNvPr>
              <p:cNvSpPr>
                <a:spLocks/>
              </p:cNvSpPr>
              <p:nvPr/>
            </p:nvSpPr>
            <p:spPr bwMode="auto">
              <a:xfrm>
                <a:off x="1935163" y="842964"/>
                <a:ext cx="530225" cy="320675"/>
              </a:xfrm>
              <a:custGeom>
                <a:avLst/>
                <a:gdLst>
                  <a:gd name="T0" fmla="*/ 31 w 230"/>
                  <a:gd name="T1" fmla="*/ 62 h 140"/>
                  <a:gd name="T2" fmla="*/ 1 w 230"/>
                  <a:gd name="T3" fmla="*/ 92 h 140"/>
                  <a:gd name="T4" fmla="*/ 39 w 230"/>
                  <a:gd name="T5" fmla="*/ 140 h 140"/>
                  <a:gd name="T6" fmla="*/ 191 w 230"/>
                  <a:gd name="T7" fmla="*/ 140 h 140"/>
                  <a:gd name="T8" fmla="*/ 229 w 230"/>
                  <a:gd name="T9" fmla="*/ 92 h 140"/>
                  <a:gd name="T10" fmla="*/ 173 w 230"/>
                  <a:gd name="T11" fmla="*/ 40 h 140"/>
                  <a:gd name="T12" fmla="*/ 121 w 230"/>
                  <a:gd name="T13" fmla="*/ 2 h 140"/>
                  <a:gd name="T14" fmla="*/ 71 w 230"/>
                  <a:gd name="T15" fmla="*/ 35 h 140"/>
                  <a:gd name="T16" fmla="*/ 38 w 230"/>
                  <a:gd name="T17" fmla="*/ 38 h 140"/>
                  <a:gd name="T18" fmla="*/ 31 w 230"/>
                  <a:gd name="T19" fmla="*/ 6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 name="Freeform 23">
                <a:extLst>
                  <a:ext uri="{FF2B5EF4-FFF2-40B4-BE49-F238E27FC236}">
                    <a16:creationId xmlns:a16="http://schemas.microsoft.com/office/drawing/2014/main" id="{0DA26B31-5AF6-4DB2-A9E8-D62251B2B94D}"/>
                  </a:ext>
                </a:extLst>
              </p:cNvPr>
              <p:cNvSpPr>
                <a:spLocks/>
              </p:cNvSpPr>
              <p:nvPr/>
            </p:nvSpPr>
            <p:spPr bwMode="auto">
              <a:xfrm>
                <a:off x="2868613" y="3382964"/>
                <a:ext cx="415925" cy="401638"/>
              </a:xfrm>
              <a:custGeom>
                <a:avLst/>
                <a:gdLst>
                  <a:gd name="T0" fmla="*/ 262 w 262"/>
                  <a:gd name="T1" fmla="*/ 106 h 253"/>
                  <a:gd name="T2" fmla="*/ 160 w 262"/>
                  <a:gd name="T3" fmla="*/ 106 h 253"/>
                  <a:gd name="T4" fmla="*/ 160 w 262"/>
                  <a:gd name="T5" fmla="*/ 0 h 253"/>
                  <a:gd name="T6" fmla="*/ 109 w 262"/>
                  <a:gd name="T7" fmla="*/ 0 h 253"/>
                  <a:gd name="T8" fmla="*/ 109 w 262"/>
                  <a:gd name="T9" fmla="*/ 106 h 253"/>
                  <a:gd name="T10" fmla="*/ 0 w 262"/>
                  <a:gd name="T11" fmla="*/ 106 h 253"/>
                  <a:gd name="T12" fmla="*/ 0 w 262"/>
                  <a:gd name="T13" fmla="*/ 156 h 253"/>
                  <a:gd name="T14" fmla="*/ 109 w 262"/>
                  <a:gd name="T15" fmla="*/ 156 h 253"/>
                  <a:gd name="T16" fmla="*/ 109 w 262"/>
                  <a:gd name="T17" fmla="*/ 253 h 253"/>
                  <a:gd name="T18" fmla="*/ 160 w 262"/>
                  <a:gd name="T19" fmla="*/ 253 h 253"/>
                  <a:gd name="T20" fmla="*/ 160 w 262"/>
                  <a:gd name="T21" fmla="*/ 156 h 253"/>
                  <a:gd name="T22" fmla="*/ 262 w 262"/>
                  <a:gd name="T23" fmla="*/ 156 h 253"/>
                  <a:gd name="T24" fmla="*/ 262 w 262"/>
                  <a:gd name="T25" fmla="*/ 1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253">
                    <a:moveTo>
                      <a:pt x="262" y="106"/>
                    </a:moveTo>
                    <a:lnTo>
                      <a:pt x="160" y="106"/>
                    </a:lnTo>
                    <a:lnTo>
                      <a:pt x="160" y="0"/>
                    </a:lnTo>
                    <a:lnTo>
                      <a:pt x="109" y="0"/>
                    </a:lnTo>
                    <a:lnTo>
                      <a:pt x="109" y="106"/>
                    </a:lnTo>
                    <a:lnTo>
                      <a:pt x="0" y="106"/>
                    </a:lnTo>
                    <a:lnTo>
                      <a:pt x="0" y="156"/>
                    </a:lnTo>
                    <a:lnTo>
                      <a:pt x="109" y="156"/>
                    </a:lnTo>
                    <a:lnTo>
                      <a:pt x="109" y="253"/>
                    </a:lnTo>
                    <a:lnTo>
                      <a:pt x="160" y="253"/>
                    </a:lnTo>
                    <a:lnTo>
                      <a:pt x="160" y="156"/>
                    </a:lnTo>
                    <a:lnTo>
                      <a:pt x="262" y="156"/>
                    </a:lnTo>
                    <a:lnTo>
                      <a:pt x="262" y="1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 name="Freeform 24">
                <a:extLst>
                  <a:ext uri="{FF2B5EF4-FFF2-40B4-BE49-F238E27FC236}">
                    <a16:creationId xmlns:a16="http://schemas.microsoft.com/office/drawing/2014/main" id="{D3A7D5E3-2694-42DB-BA4C-6F21ADC9AED5}"/>
                  </a:ext>
                </a:extLst>
              </p:cNvPr>
              <p:cNvSpPr>
                <a:spLocks/>
              </p:cNvSpPr>
              <p:nvPr/>
            </p:nvSpPr>
            <p:spPr bwMode="auto">
              <a:xfrm>
                <a:off x="1963738" y="4746626"/>
                <a:ext cx="1479550" cy="1350963"/>
              </a:xfrm>
              <a:custGeom>
                <a:avLst/>
                <a:gdLst>
                  <a:gd name="T0" fmla="*/ 7 w 642"/>
                  <a:gd name="T1" fmla="*/ 0 h 589"/>
                  <a:gd name="T2" fmla="*/ 627 w 642"/>
                  <a:gd name="T3" fmla="*/ 0 h 589"/>
                  <a:gd name="T4" fmla="*/ 627 w 642"/>
                  <a:gd name="T5" fmla="*/ 51 h 589"/>
                  <a:gd name="T6" fmla="*/ 642 w 642"/>
                  <a:gd name="T7" fmla="*/ 82 h 589"/>
                  <a:gd name="T8" fmla="*/ 612 w 642"/>
                  <a:gd name="T9" fmla="*/ 129 h 589"/>
                  <a:gd name="T10" fmla="*/ 637 w 642"/>
                  <a:gd name="T11" fmla="*/ 171 h 589"/>
                  <a:gd name="T12" fmla="*/ 612 w 642"/>
                  <a:gd name="T13" fmla="*/ 225 h 589"/>
                  <a:gd name="T14" fmla="*/ 635 w 642"/>
                  <a:gd name="T15" fmla="*/ 261 h 589"/>
                  <a:gd name="T16" fmla="*/ 612 w 642"/>
                  <a:gd name="T17" fmla="*/ 306 h 589"/>
                  <a:gd name="T18" fmla="*/ 635 w 642"/>
                  <a:gd name="T19" fmla="*/ 347 h 589"/>
                  <a:gd name="T20" fmla="*/ 610 w 642"/>
                  <a:gd name="T21" fmla="*/ 394 h 589"/>
                  <a:gd name="T22" fmla="*/ 626 w 642"/>
                  <a:gd name="T23" fmla="*/ 424 h 589"/>
                  <a:gd name="T24" fmla="*/ 575 w 642"/>
                  <a:gd name="T25" fmla="*/ 495 h 589"/>
                  <a:gd name="T26" fmla="*/ 467 w 642"/>
                  <a:gd name="T27" fmla="*/ 589 h 589"/>
                  <a:gd name="T28" fmla="*/ 174 w 642"/>
                  <a:gd name="T29" fmla="*/ 589 h 589"/>
                  <a:gd name="T30" fmla="*/ 39 w 642"/>
                  <a:gd name="T31" fmla="*/ 476 h 589"/>
                  <a:gd name="T32" fmla="*/ 32 w 642"/>
                  <a:gd name="T33" fmla="*/ 429 h 589"/>
                  <a:gd name="T34" fmla="*/ 2 w 642"/>
                  <a:gd name="T35" fmla="*/ 389 h 589"/>
                  <a:gd name="T36" fmla="*/ 26 w 642"/>
                  <a:gd name="T37" fmla="*/ 355 h 589"/>
                  <a:gd name="T38" fmla="*/ 2 w 642"/>
                  <a:gd name="T39" fmla="*/ 295 h 589"/>
                  <a:gd name="T40" fmla="*/ 23 w 642"/>
                  <a:gd name="T41" fmla="*/ 258 h 589"/>
                  <a:gd name="T42" fmla="*/ 5 w 642"/>
                  <a:gd name="T43" fmla="*/ 214 h 589"/>
                  <a:gd name="T44" fmla="*/ 24 w 642"/>
                  <a:gd name="T45" fmla="*/ 168 h 589"/>
                  <a:gd name="T46" fmla="*/ 2 w 642"/>
                  <a:gd name="T47" fmla="*/ 120 h 589"/>
                  <a:gd name="T48" fmla="*/ 7 w 642"/>
                  <a:gd name="T49"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2" h="589">
                    <a:moveTo>
                      <a:pt x="7" y="0"/>
                    </a:moveTo>
                    <a:cubicBezTo>
                      <a:pt x="627" y="0"/>
                      <a:pt x="627" y="0"/>
                      <a:pt x="627" y="0"/>
                    </a:cubicBezTo>
                    <a:cubicBezTo>
                      <a:pt x="627" y="51"/>
                      <a:pt x="627" y="51"/>
                      <a:pt x="627" y="51"/>
                    </a:cubicBezTo>
                    <a:cubicBezTo>
                      <a:pt x="627" y="51"/>
                      <a:pt x="642" y="62"/>
                      <a:pt x="642" y="82"/>
                    </a:cubicBezTo>
                    <a:cubicBezTo>
                      <a:pt x="642" y="101"/>
                      <a:pt x="612" y="115"/>
                      <a:pt x="612" y="129"/>
                    </a:cubicBezTo>
                    <a:cubicBezTo>
                      <a:pt x="612" y="144"/>
                      <a:pt x="637" y="152"/>
                      <a:pt x="637" y="171"/>
                    </a:cubicBezTo>
                    <a:cubicBezTo>
                      <a:pt x="637" y="190"/>
                      <a:pt x="610" y="206"/>
                      <a:pt x="612" y="225"/>
                    </a:cubicBezTo>
                    <a:cubicBezTo>
                      <a:pt x="613" y="244"/>
                      <a:pt x="637" y="246"/>
                      <a:pt x="635" y="261"/>
                    </a:cubicBezTo>
                    <a:cubicBezTo>
                      <a:pt x="634" y="277"/>
                      <a:pt x="612" y="292"/>
                      <a:pt x="612" y="306"/>
                    </a:cubicBezTo>
                    <a:cubicBezTo>
                      <a:pt x="612" y="320"/>
                      <a:pt x="635" y="331"/>
                      <a:pt x="635" y="347"/>
                    </a:cubicBezTo>
                    <a:cubicBezTo>
                      <a:pt x="635" y="363"/>
                      <a:pt x="612" y="378"/>
                      <a:pt x="610" y="394"/>
                    </a:cubicBezTo>
                    <a:cubicBezTo>
                      <a:pt x="608" y="409"/>
                      <a:pt x="626" y="413"/>
                      <a:pt x="626" y="424"/>
                    </a:cubicBezTo>
                    <a:cubicBezTo>
                      <a:pt x="626" y="435"/>
                      <a:pt x="618" y="459"/>
                      <a:pt x="575" y="495"/>
                    </a:cubicBezTo>
                    <a:cubicBezTo>
                      <a:pt x="532" y="532"/>
                      <a:pt x="467" y="589"/>
                      <a:pt x="467" y="589"/>
                    </a:cubicBezTo>
                    <a:cubicBezTo>
                      <a:pt x="174" y="589"/>
                      <a:pt x="174" y="589"/>
                      <a:pt x="174" y="589"/>
                    </a:cubicBezTo>
                    <a:cubicBezTo>
                      <a:pt x="39" y="476"/>
                      <a:pt x="39" y="476"/>
                      <a:pt x="39" y="476"/>
                    </a:cubicBezTo>
                    <a:cubicBezTo>
                      <a:pt x="35" y="462"/>
                      <a:pt x="35" y="438"/>
                      <a:pt x="32" y="429"/>
                    </a:cubicBezTo>
                    <a:cubicBezTo>
                      <a:pt x="29" y="419"/>
                      <a:pt x="2" y="405"/>
                      <a:pt x="2" y="389"/>
                    </a:cubicBezTo>
                    <a:cubicBezTo>
                      <a:pt x="2" y="373"/>
                      <a:pt x="26" y="366"/>
                      <a:pt x="26" y="355"/>
                    </a:cubicBezTo>
                    <a:cubicBezTo>
                      <a:pt x="26" y="344"/>
                      <a:pt x="0" y="316"/>
                      <a:pt x="2" y="295"/>
                    </a:cubicBezTo>
                    <a:cubicBezTo>
                      <a:pt x="3" y="274"/>
                      <a:pt x="21" y="269"/>
                      <a:pt x="23" y="258"/>
                    </a:cubicBezTo>
                    <a:cubicBezTo>
                      <a:pt x="24" y="247"/>
                      <a:pt x="5" y="230"/>
                      <a:pt x="5" y="214"/>
                    </a:cubicBezTo>
                    <a:cubicBezTo>
                      <a:pt x="5" y="198"/>
                      <a:pt x="24" y="182"/>
                      <a:pt x="24" y="168"/>
                    </a:cubicBezTo>
                    <a:cubicBezTo>
                      <a:pt x="24" y="153"/>
                      <a:pt x="3" y="144"/>
                      <a:pt x="2" y="120"/>
                    </a:cubicBezTo>
                    <a:cubicBezTo>
                      <a:pt x="0" y="96"/>
                      <a:pt x="7" y="0"/>
                      <a:pt x="7"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ID"/>
              </a:p>
            </p:txBody>
          </p:sp>
          <p:sp>
            <p:nvSpPr>
              <p:cNvPr id="27" name="Freeform 25">
                <a:extLst>
                  <a:ext uri="{FF2B5EF4-FFF2-40B4-BE49-F238E27FC236}">
                    <a16:creationId xmlns:a16="http://schemas.microsoft.com/office/drawing/2014/main" id="{A1905F10-C795-466F-91AE-B49724B39272}"/>
                  </a:ext>
                </a:extLst>
              </p:cNvPr>
              <p:cNvSpPr>
                <a:spLocks/>
              </p:cNvSpPr>
              <p:nvPr/>
            </p:nvSpPr>
            <p:spPr bwMode="auto">
              <a:xfrm>
                <a:off x="2378076" y="6138864"/>
                <a:ext cx="612775" cy="82550"/>
              </a:xfrm>
              <a:custGeom>
                <a:avLst/>
                <a:gdLst>
                  <a:gd name="T0" fmla="*/ 0 w 266"/>
                  <a:gd name="T1" fmla="*/ 0 h 36"/>
                  <a:gd name="T2" fmla="*/ 266 w 266"/>
                  <a:gd name="T3" fmla="*/ 0 h 36"/>
                  <a:gd name="T4" fmla="*/ 223 w 266"/>
                  <a:gd name="T5" fmla="*/ 36 h 36"/>
                  <a:gd name="T6" fmla="*/ 50 w 266"/>
                  <a:gd name="T7" fmla="*/ 36 h 36"/>
                  <a:gd name="T8" fmla="*/ 0 w 266"/>
                  <a:gd name="T9" fmla="*/ 0 h 36"/>
                </a:gdLst>
                <a:ahLst/>
                <a:cxnLst>
                  <a:cxn ang="0">
                    <a:pos x="T0" y="T1"/>
                  </a:cxn>
                  <a:cxn ang="0">
                    <a:pos x="T2" y="T3"/>
                  </a:cxn>
                  <a:cxn ang="0">
                    <a:pos x="T4" y="T5"/>
                  </a:cxn>
                  <a:cxn ang="0">
                    <a:pos x="T6" y="T7"/>
                  </a:cxn>
                  <a:cxn ang="0">
                    <a:pos x="T8" y="T9"/>
                  </a:cxn>
                </a:cxnLst>
                <a:rect l="0" t="0" r="r" b="b"/>
                <a:pathLst>
                  <a:path w="266" h="36">
                    <a:moveTo>
                      <a:pt x="0" y="0"/>
                    </a:moveTo>
                    <a:cubicBezTo>
                      <a:pt x="266" y="0"/>
                      <a:pt x="266" y="0"/>
                      <a:pt x="266" y="0"/>
                    </a:cubicBezTo>
                    <a:cubicBezTo>
                      <a:pt x="266" y="0"/>
                      <a:pt x="237" y="36"/>
                      <a:pt x="223" y="36"/>
                    </a:cubicBezTo>
                    <a:cubicBezTo>
                      <a:pt x="209" y="36"/>
                      <a:pt x="62" y="36"/>
                      <a:pt x="50" y="36"/>
                    </a:cubicBezTo>
                    <a:cubicBezTo>
                      <a:pt x="37" y="36"/>
                      <a:pt x="0" y="0"/>
                      <a:pt x="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ID"/>
              </a:p>
            </p:txBody>
          </p:sp>
        </p:grpSp>
      </p:grpSp>
      <p:grpSp>
        <p:nvGrpSpPr>
          <p:cNvPr id="28" name="Group 27">
            <a:extLst>
              <a:ext uri="{FF2B5EF4-FFF2-40B4-BE49-F238E27FC236}">
                <a16:creationId xmlns:a16="http://schemas.microsoft.com/office/drawing/2014/main" id="{4228F691-CCA9-40BD-8B5B-F9C11FC8DE22}"/>
              </a:ext>
            </a:extLst>
          </p:cNvPr>
          <p:cNvGrpSpPr/>
          <p:nvPr/>
        </p:nvGrpSpPr>
        <p:grpSpPr>
          <a:xfrm>
            <a:off x="197419" y="255843"/>
            <a:ext cx="573206" cy="206693"/>
            <a:chOff x="122830" y="191069"/>
            <a:chExt cx="573206" cy="206693"/>
          </a:xfrm>
          <a:solidFill>
            <a:schemeClr val="accent1"/>
          </a:solidFill>
        </p:grpSpPr>
        <p:sp>
          <p:nvSpPr>
            <p:cNvPr id="29" name="Rectangle 28">
              <a:extLst>
                <a:ext uri="{FF2B5EF4-FFF2-40B4-BE49-F238E27FC236}">
                  <a16:creationId xmlns:a16="http://schemas.microsoft.com/office/drawing/2014/main" id="{0283B573-3396-4591-9E91-A1B0C9279885}"/>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22366C3-67AC-493B-AD96-1BD30700AD21}"/>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86E95721-2A27-4C55-920E-04A4C0694536}"/>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2" name="Straight Connector 31">
            <a:extLst>
              <a:ext uri="{FF2B5EF4-FFF2-40B4-BE49-F238E27FC236}">
                <a16:creationId xmlns:a16="http://schemas.microsoft.com/office/drawing/2014/main" id="{E63B9A12-4F63-4CB0-95E1-0FCD26BEAAD6}"/>
              </a:ext>
            </a:extLst>
          </p:cNvPr>
          <p:cNvCxnSpPr>
            <a:cxnSpLocks/>
          </p:cNvCxnSpPr>
          <p:nvPr/>
        </p:nvCxnSpPr>
        <p:spPr>
          <a:xfrm>
            <a:off x="374129" y="647888"/>
            <a:ext cx="0" cy="111943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9D974AC3-787B-46A7-9CBF-118F38B880BF}"/>
              </a:ext>
            </a:extLst>
          </p:cNvPr>
          <p:cNvGrpSpPr/>
          <p:nvPr/>
        </p:nvGrpSpPr>
        <p:grpSpPr>
          <a:xfrm>
            <a:off x="663541" y="1089387"/>
            <a:ext cx="4605145" cy="1262713"/>
            <a:chOff x="798384" y="1095456"/>
            <a:chExt cx="4605145" cy="1262713"/>
          </a:xfrm>
        </p:grpSpPr>
        <p:sp>
          <p:nvSpPr>
            <p:cNvPr id="34" name="TextBox 33">
              <a:extLst>
                <a:ext uri="{FF2B5EF4-FFF2-40B4-BE49-F238E27FC236}">
                  <a16:creationId xmlns:a16="http://schemas.microsoft.com/office/drawing/2014/main" id="{A96D8DCB-7004-4C63-AEB0-50851AA7ACE7}"/>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35" name="TextBox 34">
              <a:extLst>
                <a:ext uri="{FF2B5EF4-FFF2-40B4-BE49-F238E27FC236}">
                  <a16:creationId xmlns:a16="http://schemas.microsoft.com/office/drawing/2014/main" id="{E005A68B-3424-42C4-965B-E76A63D813CC}"/>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36" name="TextBox 35">
              <a:extLst>
                <a:ext uri="{FF2B5EF4-FFF2-40B4-BE49-F238E27FC236}">
                  <a16:creationId xmlns:a16="http://schemas.microsoft.com/office/drawing/2014/main" id="{135829AD-1B89-4839-945F-AE62776B6A3A}"/>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37" name="TextBox 36">
            <a:extLst>
              <a:ext uri="{FF2B5EF4-FFF2-40B4-BE49-F238E27FC236}">
                <a16:creationId xmlns:a16="http://schemas.microsoft.com/office/drawing/2014/main" id="{28FC8BE5-C0D1-41FA-A45A-A7F64CC348D6}"/>
              </a:ext>
            </a:extLst>
          </p:cNvPr>
          <p:cNvSpPr txBox="1"/>
          <p:nvPr/>
        </p:nvSpPr>
        <p:spPr>
          <a:xfrm>
            <a:off x="8870988" y="1145690"/>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01. Title Here</a:t>
            </a:r>
          </a:p>
        </p:txBody>
      </p:sp>
      <p:sp>
        <p:nvSpPr>
          <p:cNvPr id="38" name="TextBox 37">
            <a:extLst>
              <a:ext uri="{FF2B5EF4-FFF2-40B4-BE49-F238E27FC236}">
                <a16:creationId xmlns:a16="http://schemas.microsoft.com/office/drawing/2014/main" id="{7B3F6075-C324-435E-A24A-D440A887C02B}"/>
              </a:ext>
            </a:extLst>
          </p:cNvPr>
          <p:cNvSpPr txBox="1"/>
          <p:nvPr/>
        </p:nvSpPr>
        <p:spPr>
          <a:xfrm>
            <a:off x="9278251" y="1515022"/>
            <a:ext cx="2118504"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41" name="TextBox 40">
            <a:extLst>
              <a:ext uri="{FF2B5EF4-FFF2-40B4-BE49-F238E27FC236}">
                <a16:creationId xmlns:a16="http://schemas.microsoft.com/office/drawing/2014/main" id="{6DE57968-102E-4ADD-AD38-BFC050E5269B}"/>
              </a:ext>
            </a:extLst>
          </p:cNvPr>
          <p:cNvSpPr txBox="1"/>
          <p:nvPr/>
        </p:nvSpPr>
        <p:spPr>
          <a:xfrm>
            <a:off x="8870988" y="2352100"/>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02. Title Here</a:t>
            </a:r>
          </a:p>
        </p:txBody>
      </p:sp>
      <p:sp>
        <p:nvSpPr>
          <p:cNvPr id="42" name="TextBox 41">
            <a:extLst>
              <a:ext uri="{FF2B5EF4-FFF2-40B4-BE49-F238E27FC236}">
                <a16:creationId xmlns:a16="http://schemas.microsoft.com/office/drawing/2014/main" id="{44B98EA3-17D2-47A6-B041-6BF949E64544}"/>
              </a:ext>
            </a:extLst>
          </p:cNvPr>
          <p:cNvSpPr txBox="1"/>
          <p:nvPr/>
        </p:nvSpPr>
        <p:spPr>
          <a:xfrm>
            <a:off x="9278251" y="2721432"/>
            <a:ext cx="2118504"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43" name="TextBox 42">
            <a:extLst>
              <a:ext uri="{FF2B5EF4-FFF2-40B4-BE49-F238E27FC236}">
                <a16:creationId xmlns:a16="http://schemas.microsoft.com/office/drawing/2014/main" id="{1551C845-8280-406B-A922-14ED829E9579}"/>
              </a:ext>
            </a:extLst>
          </p:cNvPr>
          <p:cNvSpPr txBox="1"/>
          <p:nvPr/>
        </p:nvSpPr>
        <p:spPr>
          <a:xfrm>
            <a:off x="8870988" y="3558510"/>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03. Title Here</a:t>
            </a:r>
          </a:p>
        </p:txBody>
      </p:sp>
      <p:sp>
        <p:nvSpPr>
          <p:cNvPr id="44" name="TextBox 43">
            <a:extLst>
              <a:ext uri="{FF2B5EF4-FFF2-40B4-BE49-F238E27FC236}">
                <a16:creationId xmlns:a16="http://schemas.microsoft.com/office/drawing/2014/main" id="{1FF59F5C-81D9-49E5-946B-D7475DE74B50}"/>
              </a:ext>
            </a:extLst>
          </p:cNvPr>
          <p:cNvSpPr txBox="1"/>
          <p:nvPr/>
        </p:nvSpPr>
        <p:spPr>
          <a:xfrm>
            <a:off x="9278251" y="3927842"/>
            <a:ext cx="2118504"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45" name="TextBox 44">
            <a:extLst>
              <a:ext uri="{FF2B5EF4-FFF2-40B4-BE49-F238E27FC236}">
                <a16:creationId xmlns:a16="http://schemas.microsoft.com/office/drawing/2014/main" id="{EF39E991-17E5-4213-9F4C-EDA5B59129A4}"/>
              </a:ext>
            </a:extLst>
          </p:cNvPr>
          <p:cNvSpPr txBox="1"/>
          <p:nvPr/>
        </p:nvSpPr>
        <p:spPr>
          <a:xfrm>
            <a:off x="8870988" y="4722355"/>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04. Title Here</a:t>
            </a:r>
          </a:p>
        </p:txBody>
      </p:sp>
      <p:sp>
        <p:nvSpPr>
          <p:cNvPr id="46" name="TextBox 45">
            <a:extLst>
              <a:ext uri="{FF2B5EF4-FFF2-40B4-BE49-F238E27FC236}">
                <a16:creationId xmlns:a16="http://schemas.microsoft.com/office/drawing/2014/main" id="{D0D55749-F7EA-42D9-9799-58A94391C70A}"/>
              </a:ext>
            </a:extLst>
          </p:cNvPr>
          <p:cNvSpPr txBox="1"/>
          <p:nvPr/>
        </p:nvSpPr>
        <p:spPr>
          <a:xfrm>
            <a:off x="9278251" y="5091687"/>
            <a:ext cx="2118504"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47" name="TextBox 46">
            <a:extLst>
              <a:ext uri="{FF2B5EF4-FFF2-40B4-BE49-F238E27FC236}">
                <a16:creationId xmlns:a16="http://schemas.microsoft.com/office/drawing/2014/main" id="{0EE6974D-FDA0-4BE5-9E6C-3727D5B52F9B}"/>
              </a:ext>
            </a:extLst>
          </p:cNvPr>
          <p:cNvSpPr txBox="1"/>
          <p:nvPr/>
        </p:nvSpPr>
        <p:spPr>
          <a:xfrm>
            <a:off x="682419" y="2878902"/>
            <a:ext cx="4290657"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52" name="Flowchart: Terminator 51">
            <a:extLst>
              <a:ext uri="{FF2B5EF4-FFF2-40B4-BE49-F238E27FC236}">
                <a16:creationId xmlns:a16="http://schemas.microsoft.com/office/drawing/2014/main" id="{03AA5F9B-2E3B-40B1-B2ED-D9200DE5BF47}"/>
              </a:ext>
            </a:extLst>
          </p:cNvPr>
          <p:cNvSpPr/>
          <p:nvPr/>
        </p:nvSpPr>
        <p:spPr>
          <a:xfrm>
            <a:off x="770625" y="5517723"/>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53" name="TextBox 52">
            <a:extLst>
              <a:ext uri="{FF2B5EF4-FFF2-40B4-BE49-F238E27FC236}">
                <a16:creationId xmlns:a16="http://schemas.microsoft.com/office/drawing/2014/main" id="{C1DA15B8-CACB-4B20-B871-EFE60AED2D89}"/>
              </a:ext>
            </a:extLst>
          </p:cNvPr>
          <p:cNvSpPr txBox="1"/>
          <p:nvPr/>
        </p:nvSpPr>
        <p:spPr>
          <a:xfrm>
            <a:off x="686114" y="4397519"/>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54" name="TextBox 53">
            <a:extLst>
              <a:ext uri="{FF2B5EF4-FFF2-40B4-BE49-F238E27FC236}">
                <a16:creationId xmlns:a16="http://schemas.microsoft.com/office/drawing/2014/main" id="{366C1659-3B54-43A2-A369-F470AF1E4268}"/>
              </a:ext>
            </a:extLst>
          </p:cNvPr>
          <p:cNvSpPr txBox="1"/>
          <p:nvPr/>
        </p:nvSpPr>
        <p:spPr>
          <a:xfrm>
            <a:off x="2378296" y="4534277"/>
            <a:ext cx="2625666" cy="646331"/>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55" name="Straight Connector 54">
            <a:extLst>
              <a:ext uri="{FF2B5EF4-FFF2-40B4-BE49-F238E27FC236}">
                <a16:creationId xmlns:a16="http://schemas.microsoft.com/office/drawing/2014/main" id="{DD366A83-B34E-4C25-97BD-4DE89D7D6D36}"/>
              </a:ext>
            </a:extLst>
          </p:cNvPr>
          <p:cNvCxnSpPr>
            <a:cxnSpLocks/>
          </p:cNvCxnSpPr>
          <p:nvPr/>
        </p:nvCxnSpPr>
        <p:spPr>
          <a:xfrm>
            <a:off x="2257881" y="4424815"/>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66728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18592AF-4D5A-4F4F-BEED-17B4FB80A072}"/>
              </a:ext>
            </a:extLst>
          </p:cNvPr>
          <p:cNvGrpSpPr/>
          <p:nvPr/>
        </p:nvGrpSpPr>
        <p:grpSpPr>
          <a:xfrm>
            <a:off x="2166652" y="3876776"/>
            <a:ext cx="7743146" cy="2754353"/>
            <a:chOff x="2652788" y="2508943"/>
            <a:chExt cx="7305675" cy="2598738"/>
          </a:xfrm>
        </p:grpSpPr>
        <p:sp>
          <p:nvSpPr>
            <p:cNvPr id="6" name="Freeform 5">
              <a:extLst>
                <a:ext uri="{FF2B5EF4-FFF2-40B4-BE49-F238E27FC236}">
                  <a16:creationId xmlns:a16="http://schemas.microsoft.com/office/drawing/2014/main" id="{25F84920-A0C9-416A-BFE5-D91D139B5EF2}"/>
                </a:ext>
              </a:extLst>
            </p:cNvPr>
            <p:cNvSpPr>
              <a:spLocks/>
            </p:cNvSpPr>
            <p:nvPr/>
          </p:nvSpPr>
          <p:spPr bwMode="auto">
            <a:xfrm>
              <a:off x="4748833" y="3365989"/>
              <a:ext cx="3096170" cy="801687"/>
            </a:xfrm>
            <a:custGeom>
              <a:avLst/>
              <a:gdLst>
                <a:gd name="T0" fmla="*/ 896 w 1792"/>
                <a:gd name="T1" fmla="*/ 0 h 464"/>
                <a:gd name="T2" fmla="*/ 1076 w 1792"/>
                <a:gd name="T3" fmla="*/ 4 h 464"/>
                <a:gd name="T4" fmla="*/ 1244 w 1792"/>
                <a:gd name="T5" fmla="*/ 18 h 464"/>
                <a:gd name="T6" fmla="*/ 1396 w 1792"/>
                <a:gd name="T7" fmla="*/ 40 h 464"/>
                <a:gd name="T8" fmla="*/ 1530 w 1792"/>
                <a:gd name="T9" fmla="*/ 68 h 464"/>
                <a:gd name="T10" fmla="*/ 1640 w 1792"/>
                <a:gd name="T11" fmla="*/ 102 h 464"/>
                <a:gd name="T12" fmla="*/ 1722 w 1792"/>
                <a:gd name="T13" fmla="*/ 142 h 464"/>
                <a:gd name="T14" fmla="*/ 1752 w 1792"/>
                <a:gd name="T15" fmla="*/ 162 h 464"/>
                <a:gd name="T16" fmla="*/ 1774 w 1792"/>
                <a:gd name="T17" fmla="*/ 186 h 464"/>
                <a:gd name="T18" fmla="*/ 1788 w 1792"/>
                <a:gd name="T19" fmla="*/ 208 h 464"/>
                <a:gd name="T20" fmla="*/ 1792 w 1792"/>
                <a:gd name="T21" fmla="*/ 232 h 464"/>
                <a:gd name="T22" fmla="*/ 1790 w 1792"/>
                <a:gd name="T23" fmla="*/ 244 h 464"/>
                <a:gd name="T24" fmla="*/ 1782 w 1792"/>
                <a:gd name="T25" fmla="*/ 268 h 464"/>
                <a:gd name="T26" fmla="*/ 1764 w 1792"/>
                <a:gd name="T27" fmla="*/ 290 h 464"/>
                <a:gd name="T28" fmla="*/ 1738 w 1792"/>
                <a:gd name="T29" fmla="*/ 312 h 464"/>
                <a:gd name="T30" fmla="*/ 1684 w 1792"/>
                <a:gd name="T31" fmla="*/ 342 h 464"/>
                <a:gd name="T32" fmla="*/ 1588 w 1792"/>
                <a:gd name="T33" fmla="*/ 380 h 464"/>
                <a:gd name="T34" fmla="*/ 1466 w 1792"/>
                <a:gd name="T35" fmla="*/ 410 h 464"/>
                <a:gd name="T36" fmla="*/ 1324 w 1792"/>
                <a:gd name="T37" fmla="*/ 436 h 464"/>
                <a:gd name="T38" fmla="*/ 1162 w 1792"/>
                <a:gd name="T39" fmla="*/ 454 h 464"/>
                <a:gd name="T40" fmla="*/ 988 w 1792"/>
                <a:gd name="T41" fmla="*/ 462 h 464"/>
                <a:gd name="T42" fmla="*/ 896 w 1792"/>
                <a:gd name="T43" fmla="*/ 464 h 464"/>
                <a:gd name="T44" fmla="*/ 716 w 1792"/>
                <a:gd name="T45" fmla="*/ 458 h 464"/>
                <a:gd name="T46" fmla="*/ 548 w 1792"/>
                <a:gd name="T47" fmla="*/ 446 h 464"/>
                <a:gd name="T48" fmla="*/ 394 w 1792"/>
                <a:gd name="T49" fmla="*/ 424 h 464"/>
                <a:gd name="T50" fmla="*/ 262 w 1792"/>
                <a:gd name="T51" fmla="*/ 396 h 464"/>
                <a:gd name="T52" fmla="*/ 152 w 1792"/>
                <a:gd name="T53" fmla="*/ 362 h 464"/>
                <a:gd name="T54" fmla="*/ 70 w 1792"/>
                <a:gd name="T55" fmla="*/ 322 h 464"/>
                <a:gd name="T56" fmla="*/ 40 w 1792"/>
                <a:gd name="T57" fmla="*/ 300 h 464"/>
                <a:gd name="T58" fmla="*/ 18 w 1792"/>
                <a:gd name="T59" fmla="*/ 278 h 464"/>
                <a:gd name="T60" fmla="*/ 4 w 1792"/>
                <a:gd name="T61" fmla="*/ 256 h 464"/>
                <a:gd name="T62" fmla="*/ 0 w 1792"/>
                <a:gd name="T63" fmla="*/ 232 h 464"/>
                <a:gd name="T64" fmla="*/ 0 w 1792"/>
                <a:gd name="T65" fmla="*/ 220 h 464"/>
                <a:gd name="T66" fmla="*/ 10 w 1792"/>
                <a:gd name="T67" fmla="*/ 196 h 464"/>
                <a:gd name="T68" fmla="*/ 28 w 1792"/>
                <a:gd name="T69" fmla="*/ 174 h 464"/>
                <a:gd name="T70" fmla="*/ 54 w 1792"/>
                <a:gd name="T71" fmla="*/ 152 h 464"/>
                <a:gd name="T72" fmla="*/ 108 w 1792"/>
                <a:gd name="T73" fmla="*/ 122 h 464"/>
                <a:gd name="T74" fmla="*/ 204 w 1792"/>
                <a:gd name="T75" fmla="*/ 84 h 464"/>
                <a:gd name="T76" fmla="*/ 326 w 1792"/>
                <a:gd name="T77" fmla="*/ 52 h 464"/>
                <a:gd name="T78" fmla="*/ 468 w 1792"/>
                <a:gd name="T79" fmla="*/ 28 h 464"/>
                <a:gd name="T80" fmla="*/ 630 w 1792"/>
                <a:gd name="T81" fmla="*/ 10 h 464"/>
                <a:gd name="T82" fmla="*/ 804 w 1792"/>
                <a:gd name="T83" fmla="*/ 2 h 464"/>
                <a:gd name="T84" fmla="*/ 896 w 1792"/>
                <a:gd name="T85"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2" h="464">
                  <a:moveTo>
                    <a:pt x="896" y="0"/>
                  </a:moveTo>
                  <a:lnTo>
                    <a:pt x="896" y="0"/>
                  </a:lnTo>
                  <a:lnTo>
                    <a:pt x="988" y="2"/>
                  </a:lnTo>
                  <a:lnTo>
                    <a:pt x="1076" y="4"/>
                  </a:lnTo>
                  <a:lnTo>
                    <a:pt x="1162" y="10"/>
                  </a:lnTo>
                  <a:lnTo>
                    <a:pt x="1244" y="18"/>
                  </a:lnTo>
                  <a:lnTo>
                    <a:pt x="1324" y="28"/>
                  </a:lnTo>
                  <a:lnTo>
                    <a:pt x="1396" y="40"/>
                  </a:lnTo>
                  <a:lnTo>
                    <a:pt x="1466" y="52"/>
                  </a:lnTo>
                  <a:lnTo>
                    <a:pt x="1530" y="68"/>
                  </a:lnTo>
                  <a:lnTo>
                    <a:pt x="1588" y="84"/>
                  </a:lnTo>
                  <a:lnTo>
                    <a:pt x="1640" y="102"/>
                  </a:lnTo>
                  <a:lnTo>
                    <a:pt x="1684" y="122"/>
                  </a:lnTo>
                  <a:lnTo>
                    <a:pt x="1722" y="142"/>
                  </a:lnTo>
                  <a:lnTo>
                    <a:pt x="1738" y="152"/>
                  </a:lnTo>
                  <a:lnTo>
                    <a:pt x="1752" y="162"/>
                  </a:lnTo>
                  <a:lnTo>
                    <a:pt x="1764" y="174"/>
                  </a:lnTo>
                  <a:lnTo>
                    <a:pt x="1774" y="186"/>
                  </a:lnTo>
                  <a:lnTo>
                    <a:pt x="1782" y="196"/>
                  </a:lnTo>
                  <a:lnTo>
                    <a:pt x="1788" y="208"/>
                  </a:lnTo>
                  <a:lnTo>
                    <a:pt x="1790" y="220"/>
                  </a:lnTo>
                  <a:lnTo>
                    <a:pt x="1792" y="232"/>
                  </a:lnTo>
                  <a:lnTo>
                    <a:pt x="1792" y="232"/>
                  </a:lnTo>
                  <a:lnTo>
                    <a:pt x="1790" y="244"/>
                  </a:lnTo>
                  <a:lnTo>
                    <a:pt x="1788" y="256"/>
                  </a:lnTo>
                  <a:lnTo>
                    <a:pt x="1782" y="268"/>
                  </a:lnTo>
                  <a:lnTo>
                    <a:pt x="1774" y="278"/>
                  </a:lnTo>
                  <a:lnTo>
                    <a:pt x="1764" y="290"/>
                  </a:lnTo>
                  <a:lnTo>
                    <a:pt x="1752" y="300"/>
                  </a:lnTo>
                  <a:lnTo>
                    <a:pt x="1738" y="312"/>
                  </a:lnTo>
                  <a:lnTo>
                    <a:pt x="1722" y="322"/>
                  </a:lnTo>
                  <a:lnTo>
                    <a:pt x="1684" y="342"/>
                  </a:lnTo>
                  <a:lnTo>
                    <a:pt x="1640" y="362"/>
                  </a:lnTo>
                  <a:lnTo>
                    <a:pt x="1588" y="380"/>
                  </a:lnTo>
                  <a:lnTo>
                    <a:pt x="1530" y="396"/>
                  </a:lnTo>
                  <a:lnTo>
                    <a:pt x="1466" y="410"/>
                  </a:lnTo>
                  <a:lnTo>
                    <a:pt x="1396" y="424"/>
                  </a:lnTo>
                  <a:lnTo>
                    <a:pt x="1324" y="436"/>
                  </a:lnTo>
                  <a:lnTo>
                    <a:pt x="1244" y="446"/>
                  </a:lnTo>
                  <a:lnTo>
                    <a:pt x="1162" y="454"/>
                  </a:lnTo>
                  <a:lnTo>
                    <a:pt x="1076" y="458"/>
                  </a:lnTo>
                  <a:lnTo>
                    <a:pt x="988" y="462"/>
                  </a:lnTo>
                  <a:lnTo>
                    <a:pt x="896" y="464"/>
                  </a:lnTo>
                  <a:lnTo>
                    <a:pt x="896" y="464"/>
                  </a:lnTo>
                  <a:lnTo>
                    <a:pt x="804" y="462"/>
                  </a:lnTo>
                  <a:lnTo>
                    <a:pt x="716" y="458"/>
                  </a:lnTo>
                  <a:lnTo>
                    <a:pt x="630" y="454"/>
                  </a:lnTo>
                  <a:lnTo>
                    <a:pt x="548" y="446"/>
                  </a:lnTo>
                  <a:lnTo>
                    <a:pt x="468" y="436"/>
                  </a:lnTo>
                  <a:lnTo>
                    <a:pt x="394" y="424"/>
                  </a:lnTo>
                  <a:lnTo>
                    <a:pt x="326" y="410"/>
                  </a:lnTo>
                  <a:lnTo>
                    <a:pt x="262" y="396"/>
                  </a:lnTo>
                  <a:lnTo>
                    <a:pt x="204" y="380"/>
                  </a:lnTo>
                  <a:lnTo>
                    <a:pt x="152" y="362"/>
                  </a:lnTo>
                  <a:lnTo>
                    <a:pt x="108" y="342"/>
                  </a:lnTo>
                  <a:lnTo>
                    <a:pt x="70" y="322"/>
                  </a:lnTo>
                  <a:lnTo>
                    <a:pt x="54" y="312"/>
                  </a:lnTo>
                  <a:lnTo>
                    <a:pt x="40" y="300"/>
                  </a:lnTo>
                  <a:lnTo>
                    <a:pt x="28" y="290"/>
                  </a:lnTo>
                  <a:lnTo>
                    <a:pt x="18" y="278"/>
                  </a:lnTo>
                  <a:lnTo>
                    <a:pt x="10" y="268"/>
                  </a:lnTo>
                  <a:lnTo>
                    <a:pt x="4" y="256"/>
                  </a:lnTo>
                  <a:lnTo>
                    <a:pt x="0" y="244"/>
                  </a:lnTo>
                  <a:lnTo>
                    <a:pt x="0" y="232"/>
                  </a:lnTo>
                  <a:lnTo>
                    <a:pt x="0" y="232"/>
                  </a:lnTo>
                  <a:lnTo>
                    <a:pt x="0" y="220"/>
                  </a:lnTo>
                  <a:lnTo>
                    <a:pt x="4" y="208"/>
                  </a:lnTo>
                  <a:lnTo>
                    <a:pt x="10" y="196"/>
                  </a:lnTo>
                  <a:lnTo>
                    <a:pt x="18" y="186"/>
                  </a:lnTo>
                  <a:lnTo>
                    <a:pt x="28" y="174"/>
                  </a:lnTo>
                  <a:lnTo>
                    <a:pt x="40" y="162"/>
                  </a:lnTo>
                  <a:lnTo>
                    <a:pt x="54" y="152"/>
                  </a:lnTo>
                  <a:lnTo>
                    <a:pt x="70" y="142"/>
                  </a:lnTo>
                  <a:lnTo>
                    <a:pt x="108" y="122"/>
                  </a:lnTo>
                  <a:lnTo>
                    <a:pt x="152" y="102"/>
                  </a:lnTo>
                  <a:lnTo>
                    <a:pt x="204" y="84"/>
                  </a:lnTo>
                  <a:lnTo>
                    <a:pt x="262" y="68"/>
                  </a:lnTo>
                  <a:lnTo>
                    <a:pt x="326" y="52"/>
                  </a:lnTo>
                  <a:lnTo>
                    <a:pt x="394" y="40"/>
                  </a:lnTo>
                  <a:lnTo>
                    <a:pt x="468" y="28"/>
                  </a:lnTo>
                  <a:lnTo>
                    <a:pt x="548" y="18"/>
                  </a:lnTo>
                  <a:lnTo>
                    <a:pt x="630" y="10"/>
                  </a:lnTo>
                  <a:lnTo>
                    <a:pt x="716" y="4"/>
                  </a:lnTo>
                  <a:lnTo>
                    <a:pt x="804" y="2"/>
                  </a:lnTo>
                  <a:lnTo>
                    <a:pt x="896" y="0"/>
                  </a:lnTo>
                  <a:lnTo>
                    <a:pt x="896" y="0"/>
                  </a:lnTo>
                  <a:close/>
                </a:path>
              </a:pathLst>
            </a:custGeom>
            <a:solidFill>
              <a:schemeClr val="tx1">
                <a:lumMod val="95000"/>
                <a:lumOff val="5000"/>
              </a:schemeClr>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sp>
          <p:nvSpPr>
            <p:cNvPr id="7" name="Freeform 5">
              <a:extLst>
                <a:ext uri="{FF2B5EF4-FFF2-40B4-BE49-F238E27FC236}">
                  <a16:creationId xmlns:a16="http://schemas.microsoft.com/office/drawing/2014/main" id="{22487008-D2CE-4AE4-B0D3-8D78A634B4F0}"/>
                </a:ext>
              </a:extLst>
            </p:cNvPr>
            <p:cNvSpPr>
              <a:spLocks/>
            </p:cNvSpPr>
            <p:nvPr/>
          </p:nvSpPr>
          <p:spPr bwMode="auto">
            <a:xfrm>
              <a:off x="4897513" y="3633891"/>
              <a:ext cx="2761735" cy="572698"/>
            </a:xfrm>
            <a:custGeom>
              <a:avLst/>
              <a:gdLst>
                <a:gd name="T0" fmla="*/ 896 w 1792"/>
                <a:gd name="T1" fmla="*/ 0 h 464"/>
                <a:gd name="T2" fmla="*/ 1076 w 1792"/>
                <a:gd name="T3" fmla="*/ 4 h 464"/>
                <a:gd name="T4" fmla="*/ 1244 w 1792"/>
                <a:gd name="T5" fmla="*/ 18 h 464"/>
                <a:gd name="T6" fmla="*/ 1396 w 1792"/>
                <a:gd name="T7" fmla="*/ 40 h 464"/>
                <a:gd name="T8" fmla="*/ 1530 w 1792"/>
                <a:gd name="T9" fmla="*/ 68 h 464"/>
                <a:gd name="T10" fmla="*/ 1640 w 1792"/>
                <a:gd name="T11" fmla="*/ 102 h 464"/>
                <a:gd name="T12" fmla="*/ 1722 w 1792"/>
                <a:gd name="T13" fmla="*/ 142 h 464"/>
                <a:gd name="T14" fmla="*/ 1752 w 1792"/>
                <a:gd name="T15" fmla="*/ 162 h 464"/>
                <a:gd name="T16" fmla="*/ 1774 w 1792"/>
                <a:gd name="T17" fmla="*/ 186 h 464"/>
                <a:gd name="T18" fmla="*/ 1788 w 1792"/>
                <a:gd name="T19" fmla="*/ 208 h 464"/>
                <a:gd name="T20" fmla="*/ 1792 w 1792"/>
                <a:gd name="T21" fmla="*/ 232 h 464"/>
                <a:gd name="T22" fmla="*/ 1790 w 1792"/>
                <a:gd name="T23" fmla="*/ 244 h 464"/>
                <a:gd name="T24" fmla="*/ 1782 w 1792"/>
                <a:gd name="T25" fmla="*/ 268 h 464"/>
                <a:gd name="T26" fmla="*/ 1764 w 1792"/>
                <a:gd name="T27" fmla="*/ 290 h 464"/>
                <a:gd name="T28" fmla="*/ 1738 w 1792"/>
                <a:gd name="T29" fmla="*/ 312 h 464"/>
                <a:gd name="T30" fmla="*/ 1684 w 1792"/>
                <a:gd name="T31" fmla="*/ 342 h 464"/>
                <a:gd name="T32" fmla="*/ 1588 w 1792"/>
                <a:gd name="T33" fmla="*/ 380 h 464"/>
                <a:gd name="T34" fmla="*/ 1466 w 1792"/>
                <a:gd name="T35" fmla="*/ 410 h 464"/>
                <a:gd name="T36" fmla="*/ 1324 w 1792"/>
                <a:gd name="T37" fmla="*/ 436 h 464"/>
                <a:gd name="T38" fmla="*/ 1162 w 1792"/>
                <a:gd name="T39" fmla="*/ 454 h 464"/>
                <a:gd name="T40" fmla="*/ 988 w 1792"/>
                <a:gd name="T41" fmla="*/ 462 h 464"/>
                <a:gd name="T42" fmla="*/ 896 w 1792"/>
                <a:gd name="T43" fmla="*/ 464 h 464"/>
                <a:gd name="T44" fmla="*/ 716 w 1792"/>
                <a:gd name="T45" fmla="*/ 458 h 464"/>
                <a:gd name="T46" fmla="*/ 548 w 1792"/>
                <a:gd name="T47" fmla="*/ 446 h 464"/>
                <a:gd name="T48" fmla="*/ 394 w 1792"/>
                <a:gd name="T49" fmla="*/ 424 h 464"/>
                <a:gd name="T50" fmla="*/ 262 w 1792"/>
                <a:gd name="T51" fmla="*/ 396 h 464"/>
                <a:gd name="T52" fmla="*/ 152 w 1792"/>
                <a:gd name="T53" fmla="*/ 362 h 464"/>
                <a:gd name="T54" fmla="*/ 70 w 1792"/>
                <a:gd name="T55" fmla="*/ 322 h 464"/>
                <a:gd name="T56" fmla="*/ 40 w 1792"/>
                <a:gd name="T57" fmla="*/ 300 h 464"/>
                <a:gd name="T58" fmla="*/ 18 w 1792"/>
                <a:gd name="T59" fmla="*/ 278 h 464"/>
                <a:gd name="T60" fmla="*/ 4 w 1792"/>
                <a:gd name="T61" fmla="*/ 256 h 464"/>
                <a:gd name="T62" fmla="*/ 0 w 1792"/>
                <a:gd name="T63" fmla="*/ 232 h 464"/>
                <a:gd name="T64" fmla="*/ 0 w 1792"/>
                <a:gd name="T65" fmla="*/ 220 h 464"/>
                <a:gd name="T66" fmla="*/ 10 w 1792"/>
                <a:gd name="T67" fmla="*/ 196 h 464"/>
                <a:gd name="T68" fmla="*/ 28 w 1792"/>
                <a:gd name="T69" fmla="*/ 174 h 464"/>
                <a:gd name="T70" fmla="*/ 54 w 1792"/>
                <a:gd name="T71" fmla="*/ 152 h 464"/>
                <a:gd name="T72" fmla="*/ 108 w 1792"/>
                <a:gd name="T73" fmla="*/ 122 h 464"/>
                <a:gd name="T74" fmla="*/ 204 w 1792"/>
                <a:gd name="T75" fmla="*/ 84 h 464"/>
                <a:gd name="T76" fmla="*/ 326 w 1792"/>
                <a:gd name="T77" fmla="*/ 52 h 464"/>
                <a:gd name="T78" fmla="*/ 468 w 1792"/>
                <a:gd name="T79" fmla="*/ 28 h 464"/>
                <a:gd name="T80" fmla="*/ 630 w 1792"/>
                <a:gd name="T81" fmla="*/ 10 h 464"/>
                <a:gd name="T82" fmla="*/ 804 w 1792"/>
                <a:gd name="T83" fmla="*/ 2 h 464"/>
                <a:gd name="T84" fmla="*/ 896 w 1792"/>
                <a:gd name="T85"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2" h="464">
                  <a:moveTo>
                    <a:pt x="896" y="0"/>
                  </a:moveTo>
                  <a:lnTo>
                    <a:pt x="896" y="0"/>
                  </a:lnTo>
                  <a:lnTo>
                    <a:pt x="988" y="2"/>
                  </a:lnTo>
                  <a:lnTo>
                    <a:pt x="1076" y="4"/>
                  </a:lnTo>
                  <a:lnTo>
                    <a:pt x="1162" y="10"/>
                  </a:lnTo>
                  <a:lnTo>
                    <a:pt x="1244" y="18"/>
                  </a:lnTo>
                  <a:lnTo>
                    <a:pt x="1324" y="28"/>
                  </a:lnTo>
                  <a:lnTo>
                    <a:pt x="1396" y="40"/>
                  </a:lnTo>
                  <a:lnTo>
                    <a:pt x="1466" y="52"/>
                  </a:lnTo>
                  <a:lnTo>
                    <a:pt x="1530" y="68"/>
                  </a:lnTo>
                  <a:lnTo>
                    <a:pt x="1588" y="84"/>
                  </a:lnTo>
                  <a:lnTo>
                    <a:pt x="1640" y="102"/>
                  </a:lnTo>
                  <a:lnTo>
                    <a:pt x="1684" y="122"/>
                  </a:lnTo>
                  <a:lnTo>
                    <a:pt x="1722" y="142"/>
                  </a:lnTo>
                  <a:lnTo>
                    <a:pt x="1738" y="152"/>
                  </a:lnTo>
                  <a:lnTo>
                    <a:pt x="1752" y="162"/>
                  </a:lnTo>
                  <a:lnTo>
                    <a:pt x="1764" y="174"/>
                  </a:lnTo>
                  <a:lnTo>
                    <a:pt x="1774" y="186"/>
                  </a:lnTo>
                  <a:lnTo>
                    <a:pt x="1782" y="196"/>
                  </a:lnTo>
                  <a:lnTo>
                    <a:pt x="1788" y="208"/>
                  </a:lnTo>
                  <a:lnTo>
                    <a:pt x="1790" y="220"/>
                  </a:lnTo>
                  <a:lnTo>
                    <a:pt x="1792" y="232"/>
                  </a:lnTo>
                  <a:lnTo>
                    <a:pt x="1792" y="232"/>
                  </a:lnTo>
                  <a:lnTo>
                    <a:pt x="1790" y="244"/>
                  </a:lnTo>
                  <a:lnTo>
                    <a:pt x="1788" y="256"/>
                  </a:lnTo>
                  <a:lnTo>
                    <a:pt x="1782" y="268"/>
                  </a:lnTo>
                  <a:lnTo>
                    <a:pt x="1774" y="278"/>
                  </a:lnTo>
                  <a:lnTo>
                    <a:pt x="1764" y="290"/>
                  </a:lnTo>
                  <a:lnTo>
                    <a:pt x="1752" y="300"/>
                  </a:lnTo>
                  <a:lnTo>
                    <a:pt x="1738" y="312"/>
                  </a:lnTo>
                  <a:lnTo>
                    <a:pt x="1722" y="322"/>
                  </a:lnTo>
                  <a:lnTo>
                    <a:pt x="1684" y="342"/>
                  </a:lnTo>
                  <a:lnTo>
                    <a:pt x="1640" y="362"/>
                  </a:lnTo>
                  <a:lnTo>
                    <a:pt x="1588" y="380"/>
                  </a:lnTo>
                  <a:lnTo>
                    <a:pt x="1530" y="396"/>
                  </a:lnTo>
                  <a:lnTo>
                    <a:pt x="1466" y="410"/>
                  </a:lnTo>
                  <a:lnTo>
                    <a:pt x="1396" y="424"/>
                  </a:lnTo>
                  <a:lnTo>
                    <a:pt x="1324" y="436"/>
                  </a:lnTo>
                  <a:lnTo>
                    <a:pt x="1244" y="446"/>
                  </a:lnTo>
                  <a:lnTo>
                    <a:pt x="1162" y="454"/>
                  </a:lnTo>
                  <a:lnTo>
                    <a:pt x="1076" y="458"/>
                  </a:lnTo>
                  <a:lnTo>
                    <a:pt x="988" y="462"/>
                  </a:lnTo>
                  <a:lnTo>
                    <a:pt x="896" y="464"/>
                  </a:lnTo>
                  <a:lnTo>
                    <a:pt x="896" y="464"/>
                  </a:lnTo>
                  <a:lnTo>
                    <a:pt x="804" y="462"/>
                  </a:lnTo>
                  <a:lnTo>
                    <a:pt x="716" y="458"/>
                  </a:lnTo>
                  <a:lnTo>
                    <a:pt x="630" y="454"/>
                  </a:lnTo>
                  <a:lnTo>
                    <a:pt x="548" y="446"/>
                  </a:lnTo>
                  <a:lnTo>
                    <a:pt x="468" y="436"/>
                  </a:lnTo>
                  <a:lnTo>
                    <a:pt x="394" y="424"/>
                  </a:lnTo>
                  <a:lnTo>
                    <a:pt x="326" y="410"/>
                  </a:lnTo>
                  <a:lnTo>
                    <a:pt x="262" y="396"/>
                  </a:lnTo>
                  <a:lnTo>
                    <a:pt x="204" y="380"/>
                  </a:lnTo>
                  <a:lnTo>
                    <a:pt x="152" y="362"/>
                  </a:lnTo>
                  <a:lnTo>
                    <a:pt x="108" y="342"/>
                  </a:lnTo>
                  <a:lnTo>
                    <a:pt x="70" y="322"/>
                  </a:lnTo>
                  <a:lnTo>
                    <a:pt x="54" y="312"/>
                  </a:lnTo>
                  <a:lnTo>
                    <a:pt x="40" y="300"/>
                  </a:lnTo>
                  <a:lnTo>
                    <a:pt x="28" y="290"/>
                  </a:lnTo>
                  <a:lnTo>
                    <a:pt x="18" y="278"/>
                  </a:lnTo>
                  <a:lnTo>
                    <a:pt x="10" y="268"/>
                  </a:lnTo>
                  <a:lnTo>
                    <a:pt x="4" y="256"/>
                  </a:lnTo>
                  <a:lnTo>
                    <a:pt x="0" y="244"/>
                  </a:lnTo>
                  <a:lnTo>
                    <a:pt x="0" y="232"/>
                  </a:lnTo>
                  <a:lnTo>
                    <a:pt x="0" y="232"/>
                  </a:lnTo>
                  <a:lnTo>
                    <a:pt x="0" y="220"/>
                  </a:lnTo>
                  <a:lnTo>
                    <a:pt x="4" y="208"/>
                  </a:lnTo>
                  <a:lnTo>
                    <a:pt x="10" y="196"/>
                  </a:lnTo>
                  <a:lnTo>
                    <a:pt x="18" y="186"/>
                  </a:lnTo>
                  <a:lnTo>
                    <a:pt x="28" y="174"/>
                  </a:lnTo>
                  <a:lnTo>
                    <a:pt x="40" y="162"/>
                  </a:lnTo>
                  <a:lnTo>
                    <a:pt x="54" y="152"/>
                  </a:lnTo>
                  <a:lnTo>
                    <a:pt x="70" y="142"/>
                  </a:lnTo>
                  <a:lnTo>
                    <a:pt x="108" y="122"/>
                  </a:lnTo>
                  <a:lnTo>
                    <a:pt x="152" y="102"/>
                  </a:lnTo>
                  <a:lnTo>
                    <a:pt x="204" y="84"/>
                  </a:lnTo>
                  <a:lnTo>
                    <a:pt x="262" y="68"/>
                  </a:lnTo>
                  <a:lnTo>
                    <a:pt x="326" y="52"/>
                  </a:lnTo>
                  <a:lnTo>
                    <a:pt x="394" y="40"/>
                  </a:lnTo>
                  <a:lnTo>
                    <a:pt x="468" y="28"/>
                  </a:lnTo>
                  <a:lnTo>
                    <a:pt x="548" y="18"/>
                  </a:lnTo>
                  <a:lnTo>
                    <a:pt x="630" y="10"/>
                  </a:lnTo>
                  <a:lnTo>
                    <a:pt x="716" y="4"/>
                  </a:lnTo>
                  <a:lnTo>
                    <a:pt x="804" y="2"/>
                  </a:lnTo>
                  <a:lnTo>
                    <a:pt x="896" y="0"/>
                  </a:lnTo>
                  <a:lnTo>
                    <a:pt x="896" y="0"/>
                  </a:lnTo>
                  <a:close/>
                </a:path>
              </a:pathLst>
            </a:custGeom>
            <a:solidFill>
              <a:schemeClr val="bg1"/>
            </a:solidFill>
            <a:ln w="57150">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grpSp>
          <p:nvGrpSpPr>
            <p:cNvPr id="8" name="Group 7">
              <a:extLst>
                <a:ext uri="{FF2B5EF4-FFF2-40B4-BE49-F238E27FC236}">
                  <a16:creationId xmlns:a16="http://schemas.microsoft.com/office/drawing/2014/main" id="{7E625F1E-8FBC-4C08-A6CB-D3CE0E0E1A40}"/>
                </a:ext>
              </a:extLst>
            </p:cNvPr>
            <p:cNvGrpSpPr/>
            <p:nvPr/>
          </p:nvGrpSpPr>
          <p:grpSpPr>
            <a:xfrm>
              <a:off x="2652788" y="3761481"/>
              <a:ext cx="3587750" cy="1346200"/>
              <a:chOff x="2652788" y="3761481"/>
              <a:chExt cx="3587750" cy="1346200"/>
            </a:xfrm>
          </p:grpSpPr>
          <p:sp>
            <p:nvSpPr>
              <p:cNvPr id="35" name="Freeform 5">
                <a:extLst>
                  <a:ext uri="{FF2B5EF4-FFF2-40B4-BE49-F238E27FC236}">
                    <a16:creationId xmlns:a16="http://schemas.microsoft.com/office/drawing/2014/main" id="{62C7E266-94C8-4784-A824-82643AFB6A19}"/>
                  </a:ext>
                </a:extLst>
              </p:cNvPr>
              <p:cNvSpPr>
                <a:spLocks/>
              </p:cNvSpPr>
              <p:nvPr/>
            </p:nvSpPr>
            <p:spPr bwMode="auto">
              <a:xfrm>
                <a:off x="2652788" y="3761481"/>
                <a:ext cx="3587750" cy="1155700"/>
              </a:xfrm>
              <a:custGeom>
                <a:avLst/>
                <a:gdLst>
                  <a:gd name="T0" fmla="*/ 2260 w 2260"/>
                  <a:gd name="T1" fmla="*/ 228 h 728"/>
                  <a:gd name="T2" fmla="*/ 2260 w 2260"/>
                  <a:gd name="T3" fmla="*/ 384 h 728"/>
                  <a:gd name="T4" fmla="*/ 1116 w 2260"/>
                  <a:gd name="T5" fmla="*/ 728 h 728"/>
                  <a:gd name="T6" fmla="*/ 0 w 2260"/>
                  <a:gd name="T7" fmla="*/ 240 h 728"/>
                  <a:gd name="T8" fmla="*/ 944 w 2260"/>
                  <a:gd name="T9" fmla="*/ 0 h 728"/>
                  <a:gd name="T10" fmla="*/ 1396 w 2260"/>
                  <a:gd name="T11" fmla="*/ 0 h 728"/>
                  <a:gd name="T12" fmla="*/ 1396 w 2260"/>
                  <a:gd name="T13" fmla="*/ 0 h 728"/>
                  <a:gd name="T14" fmla="*/ 1394 w 2260"/>
                  <a:gd name="T15" fmla="*/ 8 h 728"/>
                  <a:gd name="T16" fmla="*/ 1396 w 2260"/>
                  <a:gd name="T17" fmla="*/ 18 h 728"/>
                  <a:gd name="T18" fmla="*/ 1400 w 2260"/>
                  <a:gd name="T19" fmla="*/ 30 h 728"/>
                  <a:gd name="T20" fmla="*/ 1408 w 2260"/>
                  <a:gd name="T21" fmla="*/ 44 h 728"/>
                  <a:gd name="T22" fmla="*/ 1422 w 2260"/>
                  <a:gd name="T23" fmla="*/ 60 h 728"/>
                  <a:gd name="T24" fmla="*/ 1446 w 2260"/>
                  <a:gd name="T25" fmla="*/ 76 h 728"/>
                  <a:gd name="T26" fmla="*/ 1478 w 2260"/>
                  <a:gd name="T27" fmla="*/ 96 h 728"/>
                  <a:gd name="T28" fmla="*/ 1520 w 2260"/>
                  <a:gd name="T29" fmla="*/ 114 h 728"/>
                  <a:gd name="T30" fmla="*/ 1576 w 2260"/>
                  <a:gd name="T31" fmla="*/ 134 h 728"/>
                  <a:gd name="T32" fmla="*/ 1646 w 2260"/>
                  <a:gd name="T33" fmla="*/ 152 h 728"/>
                  <a:gd name="T34" fmla="*/ 1730 w 2260"/>
                  <a:gd name="T35" fmla="*/ 170 h 728"/>
                  <a:gd name="T36" fmla="*/ 1834 w 2260"/>
                  <a:gd name="T37" fmla="*/ 188 h 728"/>
                  <a:gd name="T38" fmla="*/ 1954 w 2260"/>
                  <a:gd name="T39" fmla="*/ 204 h 728"/>
                  <a:gd name="T40" fmla="*/ 2096 w 2260"/>
                  <a:gd name="T41" fmla="*/ 216 h 728"/>
                  <a:gd name="T42" fmla="*/ 2260 w 2260"/>
                  <a:gd name="T43" fmla="*/ 228 h 728"/>
                  <a:gd name="T44" fmla="*/ 2260 w 2260"/>
                  <a:gd name="T45" fmla="*/ 22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60" h="728">
                    <a:moveTo>
                      <a:pt x="2260" y="228"/>
                    </a:moveTo>
                    <a:lnTo>
                      <a:pt x="2260" y="384"/>
                    </a:lnTo>
                    <a:lnTo>
                      <a:pt x="1116" y="728"/>
                    </a:lnTo>
                    <a:lnTo>
                      <a:pt x="0" y="240"/>
                    </a:lnTo>
                    <a:lnTo>
                      <a:pt x="944" y="0"/>
                    </a:lnTo>
                    <a:lnTo>
                      <a:pt x="1396" y="0"/>
                    </a:lnTo>
                    <a:lnTo>
                      <a:pt x="1396" y="0"/>
                    </a:lnTo>
                    <a:lnTo>
                      <a:pt x="1394" y="8"/>
                    </a:lnTo>
                    <a:lnTo>
                      <a:pt x="1396" y="18"/>
                    </a:lnTo>
                    <a:lnTo>
                      <a:pt x="1400" y="30"/>
                    </a:lnTo>
                    <a:lnTo>
                      <a:pt x="1408" y="44"/>
                    </a:lnTo>
                    <a:lnTo>
                      <a:pt x="1422" y="60"/>
                    </a:lnTo>
                    <a:lnTo>
                      <a:pt x="1446" y="76"/>
                    </a:lnTo>
                    <a:lnTo>
                      <a:pt x="1478" y="96"/>
                    </a:lnTo>
                    <a:lnTo>
                      <a:pt x="1520" y="114"/>
                    </a:lnTo>
                    <a:lnTo>
                      <a:pt x="1576" y="134"/>
                    </a:lnTo>
                    <a:lnTo>
                      <a:pt x="1646" y="152"/>
                    </a:lnTo>
                    <a:lnTo>
                      <a:pt x="1730" y="170"/>
                    </a:lnTo>
                    <a:lnTo>
                      <a:pt x="1834" y="188"/>
                    </a:lnTo>
                    <a:lnTo>
                      <a:pt x="1954" y="204"/>
                    </a:lnTo>
                    <a:lnTo>
                      <a:pt x="2096" y="216"/>
                    </a:lnTo>
                    <a:lnTo>
                      <a:pt x="2260" y="228"/>
                    </a:lnTo>
                    <a:lnTo>
                      <a:pt x="2260" y="22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sp>
            <p:nvSpPr>
              <p:cNvPr id="36" name="Freeform 8">
                <a:extLst>
                  <a:ext uri="{FF2B5EF4-FFF2-40B4-BE49-F238E27FC236}">
                    <a16:creationId xmlns:a16="http://schemas.microsoft.com/office/drawing/2014/main" id="{742ED81B-0A17-45D2-B6F2-B8D6A8751EA3}"/>
                  </a:ext>
                </a:extLst>
              </p:cNvPr>
              <p:cNvSpPr>
                <a:spLocks/>
              </p:cNvSpPr>
              <p:nvPr/>
            </p:nvSpPr>
            <p:spPr bwMode="auto">
              <a:xfrm>
                <a:off x="4424438" y="4371081"/>
                <a:ext cx="1816100" cy="736600"/>
              </a:xfrm>
              <a:custGeom>
                <a:avLst/>
                <a:gdLst>
                  <a:gd name="T0" fmla="*/ 1144 w 1144"/>
                  <a:gd name="T1" fmla="*/ 0 h 464"/>
                  <a:gd name="T2" fmla="*/ 1144 w 1144"/>
                  <a:gd name="T3" fmla="*/ 94 h 464"/>
                  <a:gd name="T4" fmla="*/ 0 w 1144"/>
                  <a:gd name="T5" fmla="*/ 464 h 464"/>
                  <a:gd name="T6" fmla="*/ 0 w 1144"/>
                  <a:gd name="T7" fmla="*/ 344 h 464"/>
                  <a:gd name="T8" fmla="*/ 1144 w 1144"/>
                  <a:gd name="T9" fmla="*/ 0 h 464"/>
                </a:gdLst>
                <a:ahLst/>
                <a:cxnLst>
                  <a:cxn ang="0">
                    <a:pos x="T0" y="T1"/>
                  </a:cxn>
                  <a:cxn ang="0">
                    <a:pos x="T2" y="T3"/>
                  </a:cxn>
                  <a:cxn ang="0">
                    <a:pos x="T4" y="T5"/>
                  </a:cxn>
                  <a:cxn ang="0">
                    <a:pos x="T6" y="T7"/>
                  </a:cxn>
                  <a:cxn ang="0">
                    <a:pos x="T8" y="T9"/>
                  </a:cxn>
                </a:cxnLst>
                <a:rect l="0" t="0" r="r" b="b"/>
                <a:pathLst>
                  <a:path w="1144" h="464">
                    <a:moveTo>
                      <a:pt x="1144" y="0"/>
                    </a:moveTo>
                    <a:lnTo>
                      <a:pt x="1144" y="94"/>
                    </a:lnTo>
                    <a:lnTo>
                      <a:pt x="0" y="464"/>
                    </a:lnTo>
                    <a:lnTo>
                      <a:pt x="0" y="344"/>
                    </a:lnTo>
                    <a:lnTo>
                      <a:pt x="1144" y="0"/>
                    </a:lnTo>
                    <a:close/>
                  </a:path>
                </a:pathLst>
              </a:custGeom>
              <a:solidFill>
                <a:schemeClr val="accent1">
                  <a:lumMod val="50000"/>
                </a:schemeClr>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sp>
            <p:nvSpPr>
              <p:cNvPr id="37" name="Freeform 9">
                <a:extLst>
                  <a:ext uri="{FF2B5EF4-FFF2-40B4-BE49-F238E27FC236}">
                    <a16:creationId xmlns:a16="http://schemas.microsoft.com/office/drawing/2014/main" id="{BCAA9434-55FB-4B6B-B49C-C807EB488A22}"/>
                  </a:ext>
                </a:extLst>
              </p:cNvPr>
              <p:cNvSpPr>
                <a:spLocks/>
              </p:cNvSpPr>
              <p:nvPr/>
            </p:nvSpPr>
            <p:spPr bwMode="auto">
              <a:xfrm>
                <a:off x="2652788" y="4142481"/>
                <a:ext cx="1771650" cy="965200"/>
              </a:xfrm>
              <a:custGeom>
                <a:avLst/>
                <a:gdLst>
                  <a:gd name="T0" fmla="*/ 0 w 1116"/>
                  <a:gd name="T1" fmla="*/ 0 h 608"/>
                  <a:gd name="T2" fmla="*/ 0 w 1116"/>
                  <a:gd name="T3" fmla="*/ 108 h 608"/>
                  <a:gd name="T4" fmla="*/ 1116 w 1116"/>
                  <a:gd name="T5" fmla="*/ 608 h 608"/>
                  <a:gd name="T6" fmla="*/ 1116 w 1116"/>
                  <a:gd name="T7" fmla="*/ 488 h 608"/>
                  <a:gd name="T8" fmla="*/ 0 w 1116"/>
                  <a:gd name="T9" fmla="*/ 0 h 608"/>
                </a:gdLst>
                <a:ahLst/>
                <a:cxnLst>
                  <a:cxn ang="0">
                    <a:pos x="T0" y="T1"/>
                  </a:cxn>
                  <a:cxn ang="0">
                    <a:pos x="T2" y="T3"/>
                  </a:cxn>
                  <a:cxn ang="0">
                    <a:pos x="T4" y="T5"/>
                  </a:cxn>
                  <a:cxn ang="0">
                    <a:pos x="T6" y="T7"/>
                  </a:cxn>
                  <a:cxn ang="0">
                    <a:pos x="T8" y="T9"/>
                  </a:cxn>
                </a:cxnLst>
                <a:rect l="0" t="0" r="r" b="b"/>
                <a:pathLst>
                  <a:path w="1116" h="608">
                    <a:moveTo>
                      <a:pt x="0" y="0"/>
                    </a:moveTo>
                    <a:lnTo>
                      <a:pt x="0" y="108"/>
                    </a:lnTo>
                    <a:lnTo>
                      <a:pt x="1116" y="608"/>
                    </a:lnTo>
                    <a:lnTo>
                      <a:pt x="1116" y="488"/>
                    </a:lnTo>
                    <a:lnTo>
                      <a:pt x="0" y="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grpSp>
        <p:grpSp>
          <p:nvGrpSpPr>
            <p:cNvPr id="9" name="Group 8">
              <a:extLst>
                <a:ext uri="{FF2B5EF4-FFF2-40B4-BE49-F238E27FC236}">
                  <a16:creationId xmlns:a16="http://schemas.microsoft.com/office/drawing/2014/main" id="{13E4522F-016E-4F78-8605-CB22C9CAD813}"/>
                </a:ext>
              </a:extLst>
            </p:cNvPr>
            <p:cNvGrpSpPr/>
            <p:nvPr/>
          </p:nvGrpSpPr>
          <p:grpSpPr>
            <a:xfrm>
              <a:off x="6361188" y="3786881"/>
              <a:ext cx="3597275" cy="1320800"/>
              <a:chOff x="6361188" y="3786881"/>
              <a:chExt cx="3597275" cy="1320800"/>
            </a:xfrm>
          </p:grpSpPr>
          <p:sp>
            <p:nvSpPr>
              <p:cNvPr id="32" name="Freeform 4">
                <a:extLst>
                  <a:ext uri="{FF2B5EF4-FFF2-40B4-BE49-F238E27FC236}">
                    <a16:creationId xmlns:a16="http://schemas.microsoft.com/office/drawing/2014/main" id="{3AD990CA-4712-4283-A165-402A4DEE2CB9}"/>
                  </a:ext>
                </a:extLst>
              </p:cNvPr>
              <p:cNvSpPr>
                <a:spLocks/>
              </p:cNvSpPr>
              <p:nvPr/>
            </p:nvSpPr>
            <p:spPr bwMode="auto">
              <a:xfrm>
                <a:off x="6361188" y="3786881"/>
                <a:ext cx="3597275" cy="1130300"/>
              </a:xfrm>
              <a:custGeom>
                <a:avLst/>
                <a:gdLst>
                  <a:gd name="T0" fmla="*/ 0 w 2266"/>
                  <a:gd name="T1" fmla="*/ 208 h 712"/>
                  <a:gd name="T2" fmla="*/ 0 w 2266"/>
                  <a:gd name="T3" fmla="*/ 368 h 712"/>
                  <a:gd name="T4" fmla="*/ 1156 w 2266"/>
                  <a:gd name="T5" fmla="*/ 712 h 712"/>
                  <a:gd name="T6" fmla="*/ 2266 w 2266"/>
                  <a:gd name="T7" fmla="*/ 222 h 712"/>
                  <a:gd name="T8" fmla="*/ 1320 w 2266"/>
                  <a:gd name="T9" fmla="*/ 0 h 712"/>
                  <a:gd name="T10" fmla="*/ 848 w 2266"/>
                  <a:gd name="T11" fmla="*/ 0 h 712"/>
                  <a:gd name="T12" fmla="*/ 848 w 2266"/>
                  <a:gd name="T13" fmla="*/ 0 h 712"/>
                  <a:gd name="T14" fmla="*/ 842 w 2266"/>
                  <a:gd name="T15" fmla="*/ 8 h 712"/>
                  <a:gd name="T16" fmla="*/ 836 w 2266"/>
                  <a:gd name="T17" fmla="*/ 18 h 712"/>
                  <a:gd name="T18" fmla="*/ 824 w 2266"/>
                  <a:gd name="T19" fmla="*/ 30 h 712"/>
                  <a:gd name="T20" fmla="*/ 806 w 2266"/>
                  <a:gd name="T21" fmla="*/ 46 h 712"/>
                  <a:gd name="T22" fmla="*/ 784 w 2266"/>
                  <a:gd name="T23" fmla="*/ 62 h 712"/>
                  <a:gd name="T24" fmla="*/ 752 w 2266"/>
                  <a:gd name="T25" fmla="*/ 80 h 712"/>
                  <a:gd name="T26" fmla="*/ 714 w 2266"/>
                  <a:gd name="T27" fmla="*/ 100 h 712"/>
                  <a:gd name="T28" fmla="*/ 666 w 2266"/>
                  <a:gd name="T29" fmla="*/ 118 h 712"/>
                  <a:gd name="T30" fmla="*/ 608 w 2266"/>
                  <a:gd name="T31" fmla="*/ 136 h 712"/>
                  <a:gd name="T32" fmla="*/ 540 w 2266"/>
                  <a:gd name="T33" fmla="*/ 154 h 712"/>
                  <a:gd name="T34" fmla="*/ 458 w 2266"/>
                  <a:gd name="T35" fmla="*/ 170 h 712"/>
                  <a:gd name="T36" fmla="*/ 366 w 2266"/>
                  <a:gd name="T37" fmla="*/ 184 h 712"/>
                  <a:gd name="T38" fmla="*/ 258 w 2266"/>
                  <a:gd name="T39" fmla="*/ 196 h 712"/>
                  <a:gd name="T40" fmla="*/ 136 w 2266"/>
                  <a:gd name="T41" fmla="*/ 202 h 712"/>
                  <a:gd name="T42" fmla="*/ 0 w 2266"/>
                  <a:gd name="T43" fmla="*/ 208 h 712"/>
                  <a:gd name="T44" fmla="*/ 0 w 2266"/>
                  <a:gd name="T45" fmla="*/ 208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66" h="712">
                    <a:moveTo>
                      <a:pt x="0" y="208"/>
                    </a:moveTo>
                    <a:lnTo>
                      <a:pt x="0" y="368"/>
                    </a:lnTo>
                    <a:lnTo>
                      <a:pt x="1156" y="712"/>
                    </a:lnTo>
                    <a:lnTo>
                      <a:pt x="2266" y="222"/>
                    </a:lnTo>
                    <a:lnTo>
                      <a:pt x="1320" y="0"/>
                    </a:lnTo>
                    <a:lnTo>
                      <a:pt x="848" y="0"/>
                    </a:lnTo>
                    <a:lnTo>
                      <a:pt x="848" y="0"/>
                    </a:lnTo>
                    <a:lnTo>
                      <a:pt x="842" y="8"/>
                    </a:lnTo>
                    <a:lnTo>
                      <a:pt x="836" y="18"/>
                    </a:lnTo>
                    <a:lnTo>
                      <a:pt x="824" y="30"/>
                    </a:lnTo>
                    <a:lnTo>
                      <a:pt x="806" y="46"/>
                    </a:lnTo>
                    <a:lnTo>
                      <a:pt x="784" y="62"/>
                    </a:lnTo>
                    <a:lnTo>
                      <a:pt x="752" y="80"/>
                    </a:lnTo>
                    <a:lnTo>
                      <a:pt x="714" y="100"/>
                    </a:lnTo>
                    <a:lnTo>
                      <a:pt x="666" y="118"/>
                    </a:lnTo>
                    <a:lnTo>
                      <a:pt x="608" y="136"/>
                    </a:lnTo>
                    <a:lnTo>
                      <a:pt x="540" y="154"/>
                    </a:lnTo>
                    <a:lnTo>
                      <a:pt x="458" y="170"/>
                    </a:lnTo>
                    <a:lnTo>
                      <a:pt x="366" y="184"/>
                    </a:lnTo>
                    <a:lnTo>
                      <a:pt x="258" y="196"/>
                    </a:lnTo>
                    <a:lnTo>
                      <a:pt x="136" y="202"/>
                    </a:lnTo>
                    <a:lnTo>
                      <a:pt x="0" y="208"/>
                    </a:lnTo>
                    <a:lnTo>
                      <a:pt x="0" y="20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sp>
            <p:nvSpPr>
              <p:cNvPr id="33" name="Freeform 10">
                <a:extLst>
                  <a:ext uri="{FF2B5EF4-FFF2-40B4-BE49-F238E27FC236}">
                    <a16:creationId xmlns:a16="http://schemas.microsoft.com/office/drawing/2014/main" id="{431CC8A7-0145-4C2A-974D-E79BC6248F1B}"/>
                  </a:ext>
                </a:extLst>
              </p:cNvPr>
              <p:cNvSpPr>
                <a:spLocks/>
              </p:cNvSpPr>
              <p:nvPr/>
            </p:nvSpPr>
            <p:spPr bwMode="auto">
              <a:xfrm>
                <a:off x="6361188" y="4371081"/>
                <a:ext cx="1828800" cy="736600"/>
              </a:xfrm>
              <a:custGeom>
                <a:avLst/>
                <a:gdLst>
                  <a:gd name="T0" fmla="*/ 0 w 1152"/>
                  <a:gd name="T1" fmla="*/ 0 h 464"/>
                  <a:gd name="T2" fmla="*/ 0 w 1152"/>
                  <a:gd name="T3" fmla="*/ 94 h 464"/>
                  <a:gd name="T4" fmla="*/ 1152 w 1152"/>
                  <a:gd name="T5" fmla="*/ 464 h 464"/>
                  <a:gd name="T6" fmla="*/ 1152 w 1152"/>
                  <a:gd name="T7" fmla="*/ 344 h 464"/>
                  <a:gd name="T8" fmla="*/ 0 w 1152"/>
                  <a:gd name="T9" fmla="*/ 0 h 464"/>
                </a:gdLst>
                <a:ahLst/>
                <a:cxnLst>
                  <a:cxn ang="0">
                    <a:pos x="T0" y="T1"/>
                  </a:cxn>
                  <a:cxn ang="0">
                    <a:pos x="T2" y="T3"/>
                  </a:cxn>
                  <a:cxn ang="0">
                    <a:pos x="T4" y="T5"/>
                  </a:cxn>
                  <a:cxn ang="0">
                    <a:pos x="T6" y="T7"/>
                  </a:cxn>
                  <a:cxn ang="0">
                    <a:pos x="T8" y="T9"/>
                  </a:cxn>
                </a:cxnLst>
                <a:rect l="0" t="0" r="r" b="b"/>
                <a:pathLst>
                  <a:path w="1152" h="464">
                    <a:moveTo>
                      <a:pt x="0" y="0"/>
                    </a:moveTo>
                    <a:lnTo>
                      <a:pt x="0" y="94"/>
                    </a:lnTo>
                    <a:lnTo>
                      <a:pt x="1152" y="464"/>
                    </a:lnTo>
                    <a:lnTo>
                      <a:pt x="1152" y="344"/>
                    </a:lnTo>
                    <a:lnTo>
                      <a:pt x="0" y="0"/>
                    </a:lnTo>
                    <a:close/>
                  </a:path>
                </a:pathLst>
              </a:custGeom>
              <a:solidFill>
                <a:schemeClr val="accent2">
                  <a:lumMod val="50000"/>
                </a:schemeClr>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sp>
            <p:nvSpPr>
              <p:cNvPr id="34" name="Freeform 11">
                <a:extLst>
                  <a:ext uri="{FF2B5EF4-FFF2-40B4-BE49-F238E27FC236}">
                    <a16:creationId xmlns:a16="http://schemas.microsoft.com/office/drawing/2014/main" id="{B21FE681-A9AF-40E3-B37F-91F8CEAEA847}"/>
                  </a:ext>
                </a:extLst>
              </p:cNvPr>
              <p:cNvSpPr>
                <a:spLocks/>
              </p:cNvSpPr>
              <p:nvPr/>
            </p:nvSpPr>
            <p:spPr bwMode="auto">
              <a:xfrm>
                <a:off x="8189988" y="4139306"/>
                <a:ext cx="1768475" cy="968375"/>
              </a:xfrm>
              <a:custGeom>
                <a:avLst/>
                <a:gdLst>
                  <a:gd name="T0" fmla="*/ 1114 w 1114"/>
                  <a:gd name="T1" fmla="*/ 0 h 610"/>
                  <a:gd name="T2" fmla="*/ 1114 w 1114"/>
                  <a:gd name="T3" fmla="*/ 106 h 610"/>
                  <a:gd name="T4" fmla="*/ 0 w 1114"/>
                  <a:gd name="T5" fmla="*/ 610 h 610"/>
                  <a:gd name="T6" fmla="*/ 0 w 1114"/>
                  <a:gd name="T7" fmla="*/ 490 h 610"/>
                  <a:gd name="T8" fmla="*/ 1114 w 1114"/>
                  <a:gd name="T9" fmla="*/ 0 h 610"/>
                </a:gdLst>
                <a:ahLst/>
                <a:cxnLst>
                  <a:cxn ang="0">
                    <a:pos x="T0" y="T1"/>
                  </a:cxn>
                  <a:cxn ang="0">
                    <a:pos x="T2" y="T3"/>
                  </a:cxn>
                  <a:cxn ang="0">
                    <a:pos x="T4" y="T5"/>
                  </a:cxn>
                  <a:cxn ang="0">
                    <a:pos x="T6" y="T7"/>
                  </a:cxn>
                  <a:cxn ang="0">
                    <a:pos x="T8" y="T9"/>
                  </a:cxn>
                </a:cxnLst>
                <a:rect l="0" t="0" r="r" b="b"/>
                <a:pathLst>
                  <a:path w="1114" h="610">
                    <a:moveTo>
                      <a:pt x="1114" y="0"/>
                    </a:moveTo>
                    <a:lnTo>
                      <a:pt x="1114" y="106"/>
                    </a:lnTo>
                    <a:lnTo>
                      <a:pt x="0" y="610"/>
                    </a:lnTo>
                    <a:lnTo>
                      <a:pt x="0" y="490"/>
                    </a:lnTo>
                    <a:lnTo>
                      <a:pt x="1114" y="0"/>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grpSp>
        <p:grpSp>
          <p:nvGrpSpPr>
            <p:cNvPr id="10" name="Group 9">
              <a:extLst>
                <a:ext uri="{FF2B5EF4-FFF2-40B4-BE49-F238E27FC236}">
                  <a16:creationId xmlns:a16="http://schemas.microsoft.com/office/drawing/2014/main" id="{85152CD6-7478-4A22-BEF3-0D61B7042C67}"/>
                </a:ext>
              </a:extLst>
            </p:cNvPr>
            <p:cNvGrpSpPr/>
            <p:nvPr/>
          </p:nvGrpSpPr>
          <p:grpSpPr>
            <a:xfrm>
              <a:off x="6392938" y="3104256"/>
              <a:ext cx="2809875" cy="682625"/>
              <a:chOff x="6392938" y="3104256"/>
              <a:chExt cx="2809875" cy="682625"/>
            </a:xfrm>
          </p:grpSpPr>
          <p:sp>
            <p:nvSpPr>
              <p:cNvPr id="29" name="Freeform 6">
                <a:extLst>
                  <a:ext uri="{FF2B5EF4-FFF2-40B4-BE49-F238E27FC236}">
                    <a16:creationId xmlns:a16="http://schemas.microsoft.com/office/drawing/2014/main" id="{FF213EB1-D2F8-471C-BAE8-DE1BC6E74EA2}"/>
                  </a:ext>
                </a:extLst>
              </p:cNvPr>
              <p:cNvSpPr>
                <a:spLocks/>
              </p:cNvSpPr>
              <p:nvPr/>
            </p:nvSpPr>
            <p:spPr bwMode="auto">
              <a:xfrm>
                <a:off x="6392938" y="3104256"/>
                <a:ext cx="2809875" cy="596900"/>
              </a:xfrm>
              <a:custGeom>
                <a:avLst/>
                <a:gdLst>
                  <a:gd name="T0" fmla="*/ 826 w 1770"/>
                  <a:gd name="T1" fmla="*/ 376 h 376"/>
                  <a:gd name="T2" fmla="*/ 1458 w 1770"/>
                  <a:gd name="T3" fmla="*/ 308 h 376"/>
                  <a:gd name="T4" fmla="*/ 1770 w 1770"/>
                  <a:gd name="T5" fmla="*/ 204 h 376"/>
                  <a:gd name="T6" fmla="*/ 1006 w 1770"/>
                  <a:gd name="T7" fmla="*/ 52 h 376"/>
                  <a:gd name="T8" fmla="*/ 524 w 1770"/>
                  <a:gd name="T9" fmla="*/ 0 h 376"/>
                  <a:gd name="T10" fmla="*/ 328 w 1770"/>
                  <a:gd name="T11" fmla="*/ 34 h 376"/>
                  <a:gd name="T12" fmla="*/ 0 w 1770"/>
                  <a:gd name="T13" fmla="*/ 184 h 376"/>
                  <a:gd name="T14" fmla="*/ 0 w 1770"/>
                  <a:gd name="T15" fmla="*/ 184 h 376"/>
                  <a:gd name="T16" fmla="*/ 30 w 1770"/>
                  <a:gd name="T17" fmla="*/ 184 h 376"/>
                  <a:gd name="T18" fmla="*/ 106 w 1770"/>
                  <a:gd name="T19" fmla="*/ 184 h 376"/>
                  <a:gd name="T20" fmla="*/ 220 w 1770"/>
                  <a:gd name="T21" fmla="*/ 190 h 376"/>
                  <a:gd name="T22" fmla="*/ 284 w 1770"/>
                  <a:gd name="T23" fmla="*/ 196 h 376"/>
                  <a:gd name="T24" fmla="*/ 354 w 1770"/>
                  <a:gd name="T25" fmla="*/ 204 h 376"/>
                  <a:gd name="T26" fmla="*/ 424 w 1770"/>
                  <a:gd name="T27" fmla="*/ 212 h 376"/>
                  <a:gd name="T28" fmla="*/ 494 w 1770"/>
                  <a:gd name="T29" fmla="*/ 226 h 376"/>
                  <a:gd name="T30" fmla="*/ 564 w 1770"/>
                  <a:gd name="T31" fmla="*/ 240 h 376"/>
                  <a:gd name="T32" fmla="*/ 630 w 1770"/>
                  <a:gd name="T33" fmla="*/ 260 h 376"/>
                  <a:gd name="T34" fmla="*/ 660 w 1770"/>
                  <a:gd name="T35" fmla="*/ 270 h 376"/>
                  <a:gd name="T36" fmla="*/ 690 w 1770"/>
                  <a:gd name="T37" fmla="*/ 282 h 376"/>
                  <a:gd name="T38" fmla="*/ 718 w 1770"/>
                  <a:gd name="T39" fmla="*/ 294 h 376"/>
                  <a:gd name="T40" fmla="*/ 744 w 1770"/>
                  <a:gd name="T41" fmla="*/ 308 h 376"/>
                  <a:gd name="T42" fmla="*/ 768 w 1770"/>
                  <a:gd name="T43" fmla="*/ 324 h 376"/>
                  <a:gd name="T44" fmla="*/ 790 w 1770"/>
                  <a:gd name="T45" fmla="*/ 340 h 376"/>
                  <a:gd name="T46" fmla="*/ 810 w 1770"/>
                  <a:gd name="T47" fmla="*/ 356 h 376"/>
                  <a:gd name="T48" fmla="*/ 826 w 1770"/>
                  <a:gd name="T49" fmla="*/ 376 h 376"/>
                  <a:gd name="T50" fmla="*/ 826 w 1770"/>
                  <a:gd name="T51"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70" h="376">
                    <a:moveTo>
                      <a:pt x="826" y="376"/>
                    </a:moveTo>
                    <a:lnTo>
                      <a:pt x="1458" y="308"/>
                    </a:lnTo>
                    <a:lnTo>
                      <a:pt x="1770" y="204"/>
                    </a:lnTo>
                    <a:lnTo>
                      <a:pt x="1006" y="52"/>
                    </a:lnTo>
                    <a:lnTo>
                      <a:pt x="524" y="0"/>
                    </a:lnTo>
                    <a:lnTo>
                      <a:pt x="328" y="34"/>
                    </a:lnTo>
                    <a:lnTo>
                      <a:pt x="0" y="184"/>
                    </a:lnTo>
                    <a:lnTo>
                      <a:pt x="0" y="184"/>
                    </a:lnTo>
                    <a:lnTo>
                      <a:pt x="30" y="184"/>
                    </a:lnTo>
                    <a:lnTo>
                      <a:pt x="106" y="184"/>
                    </a:lnTo>
                    <a:lnTo>
                      <a:pt x="220" y="190"/>
                    </a:lnTo>
                    <a:lnTo>
                      <a:pt x="284" y="196"/>
                    </a:lnTo>
                    <a:lnTo>
                      <a:pt x="354" y="204"/>
                    </a:lnTo>
                    <a:lnTo>
                      <a:pt x="424" y="212"/>
                    </a:lnTo>
                    <a:lnTo>
                      <a:pt x="494" y="226"/>
                    </a:lnTo>
                    <a:lnTo>
                      <a:pt x="564" y="240"/>
                    </a:lnTo>
                    <a:lnTo>
                      <a:pt x="630" y="260"/>
                    </a:lnTo>
                    <a:lnTo>
                      <a:pt x="660" y="270"/>
                    </a:lnTo>
                    <a:lnTo>
                      <a:pt x="690" y="282"/>
                    </a:lnTo>
                    <a:lnTo>
                      <a:pt x="718" y="294"/>
                    </a:lnTo>
                    <a:lnTo>
                      <a:pt x="744" y="308"/>
                    </a:lnTo>
                    <a:lnTo>
                      <a:pt x="768" y="324"/>
                    </a:lnTo>
                    <a:lnTo>
                      <a:pt x="790" y="340"/>
                    </a:lnTo>
                    <a:lnTo>
                      <a:pt x="810" y="356"/>
                    </a:lnTo>
                    <a:lnTo>
                      <a:pt x="826" y="376"/>
                    </a:lnTo>
                    <a:lnTo>
                      <a:pt x="826" y="37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sp>
            <p:nvSpPr>
              <p:cNvPr id="30" name="Freeform 12">
                <a:extLst>
                  <a:ext uri="{FF2B5EF4-FFF2-40B4-BE49-F238E27FC236}">
                    <a16:creationId xmlns:a16="http://schemas.microsoft.com/office/drawing/2014/main" id="{09642315-3D7A-4AD7-973D-D813BA8A6FA6}"/>
                  </a:ext>
                </a:extLst>
              </p:cNvPr>
              <p:cNvSpPr>
                <a:spLocks/>
              </p:cNvSpPr>
              <p:nvPr/>
            </p:nvSpPr>
            <p:spPr bwMode="auto">
              <a:xfrm>
                <a:off x="8707513" y="3428106"/>
                <a:ext cx="495300" cy="295275"/>
              </a:xfrm>
              <a:custGeom>
                <a:avLst/>
                <a:gdLst>
                  <a:gd name="T0" fmla="*/ 312 w 312"/>
                  <a:gd name="T1" fmla="*/ 0 h 186"/>
                  <a:gd name="T2" fmla="*/ 312 w 312"/>
                  <a:gd name="T3" fmla="*/ 90 h 186"/>
                  <a:gd name="T4" fmla="*/ 2 w 312"/>
                  <a:gd name="T5" fmla="*/ 186 h 186"/>
                  <a:gd name="T6" fmla="*/ 0 w 312"/>
                  <a:gd name="T7" fmla="*/ 104 h 186"/>
                  <a:gd name="T8" fmla="*/ 312 w 312"/>
                  <a:gd name="T9" fmla="*/ 0 h 186"/>
                </a:gdLst>
                <a:ahLst/>
                <a:cxnLst>
                  <a:cxn ang="0">
                    <a:pos x="T0" y="T1"/>
                  </a:cxn>
                  <a:cxn ang="0">
                    <a:pos x="T2" y="T3"/>
                  </a:cxn>
                  <a:cxn ang="0">
                    <a:pos x="T4" y="T5"/>
                  </a:cxn>
                  <a:cxn ang="0">
                    <a:pos x="T6" y="T7"/>
                  </a:cxn>
                  <a:cxn ang="0">
                    <a:pos x="T8" y="T9"/>
                  </a:cxn>
                </a:cxnLst>
                <a:rect l="0" t="0" r="r" b="b"/>
                <a:pathLst>
                  <a:path w="312" h="186">
                    <a:moveTo>
                      <a:pt x="312" y="0"/>
                    </a:moveTo>
                    <a:lnTo>
                      <a:pt x="312" y="90"/>
                    </a:lnTo>
                    <a:lnTo>
                      <a:pt x="2" y="186"/>
                    </a:lnTo>
                    <a:lnTo>
                      <a:pt x="0" y="104"/>
                    </a:lnTo>
                    <a:lnTo>
                      <a:pt x="312" y="0"/>
                    </a:lnTo>
                    <a:close/>
                  </a:path>
                </a:pathLst>
              </a:custGeom>
              <a:solidFill>
                <a:schemeClr val="accent3">
                  <a:lumMod val="75000"/>
                </a:schemeClr>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sp>
            <p:nvSpPr>
              <p:cNvPr id="31" name="Freeform 13">
                <a:extLst>
                  <a:ext uri="{FF2B5EF4-FFF2-40B4-BE49-F238E27FC236}">
                    <a16:creationId xmlns:a16="http://schemas.microsoft.com/office/drawing/2014/main" id="{488980F3-9FCF-4862-A8FD-BF0672878B63}"/>
                  </a:ext>
                </a:extLst>
              </p:cNvPr>
              <p:cNvSpPr>
                <a:spLocks/>
              </p:cNvSpPr>
              <p:nvPr/>
            </p:nvSpPr>
            <p:spPr bwMode="auto">
              <a:xfrm>
                <a:off x="7704213" y="3593206"/>
                <a:ext cx="1006475" cy="193675"/>
              </a:xfrm>
              <a:custGeom>
                <a:avLst/>
                <a:gdLst>
                  <a:gd name="T0" fmla="*/ 0 w 634"/>
                  <a:gd name="T1" fmla="*/ 68 h 122"/>
                  <a:gd name="T2" fmla="*/ 6 w 634"/>
                  <a:gd name="T3" fmla="*/ 122 h 122"/>
                  <a:gd name="T4" fmla="*/ 634 w 634"/>
                  <a:gd name="T5" fmla="*/ 82 h 122"/>
                  <a:gd name="T6" fmla="*/ 632 w 634"/>
                  <a:gd name="T7" fmla="*/ 0 h 122"/>
                  <a:gd name="T8" fmla="*/ 0 w 634"/>
                  <a:gd name="T9" fmla="*/ 68 h 122"/>
                </a:gdLst>
                <a:ahLst/>
                <a:cxnLst>
                  <a:cxn ang="0">
                    <a:pos x="T0" y="T1"/>
                  </a:cxn>
                  <a:cxn ang="0">
                    <a:pos x="T2" y="T3"/>
                  </a:cxn>
                  <a:cxn ang="0">
                    <a:pos x="T4" y="T5"/>
                  </a:cxn>
                  <a:cxn ang="0">
                    <a:pos x="T6" y="T7"/>
                  </a:cxn>
                  <a:cxn ang="0">
                    <a:pos x="T8" y="T9"/>
                  </a:cxn>
                </a:cxnLst>
                <a:rect l="0" t="0" r="r" b="b"/>
                <a:pathLst>
                  <a:path w="634" h="122">
                    <a:moveTo>
                      <a:pt x="0" y="68"/>
                    </a:moveTo>
                    <a:lnTo>
                      <a:pt x="6" y="122"/>
                    </a:lnTo>
                    <a:lnTo>
                      <a:pt x="634" y="82"/>
                    </a:lnTo>
                    <a:lnTo>
                      <a:pt x="632" y="0"/>
                    </a:lnTo>
                    <a:lnTo>
                      <a:pt x="0" y="68"/>
                    </a:lnTo>
                    <a:close/>
                  </a:path>
                </a:pathLst>
              </a:custGeom>
              <a:solidFill>
                <a:schemeClr val="accent3">
                  <a:lumMod val="50000"/>
                </a:schemeClr>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grpSp>
        <p:grpSp>
          <p:nvGrpSpPr>
            <p:cNvPr id="11" name="Group 10">
              <a:extLst>
                <a:ext uri="{FF2B5EF4-FFF2-40B4-BE49-F238E27FC236}">
                  <a16:creationId xmlns:a16="http://schemas.microsoft.com/office/drawing/2014/main" id="{9B814394-B653-47B6-9563-87400007A85D}"/>
                </a:ext>
              </a:extLst>
            </p:cNvPr>
            <p:cNvGrpSpPr/>
            <p:nvPr/>
          </p:nvGrpSpPr>
          <p:grpSpPr>
            <a:xfrm>
              <a:off x="3398913" y="3085206"/>
              <a:ext cx="2994025" cy="752475"/>
              <a:chOff x="3398913" y="3085206"/>
              <a:chExt cx="2994025" cy="752475"/>
            </a:xfrm>
          </p:grpSpPr>
          <p:sp>
            <p:nvSpPr>
              <p:cNvPr id="27" name="Freeform 7">
                <a:extLst>
                  <a:ext uri="{FF2B5EF4-FFF2-40B4-BE49-F238E27FC236}">
                    <a16:creationId xmlns:a16="http://schemas.microsoft.com/office/drawing/2014/main" id="{04424960-10B3-4875-85D2-EE6136C81A3C}"/>
                  </a:ext>
                </a:extLst>
              </p:cNvPr>
              <p:cNvSpPr>
                <a:spLocks/>
              </p:cNvSpPr>
              <p:nvPr/>
            </p:nvSpPr>
            <p:spPr bwMode="auto">
              <a:xfrm>
                <a:off x="3398913" y="3085206"/>
                <a:ext cx="2994025" cy="676275"/>
              </a:xfrm>
              <a:custGeom>
                <a:avLst/>
                <a:gdLst>
                  <a:gd name="T0" fmla="*/ 0 w 1886"/>
                  <a:gd name="T1" fmla="*/ 212 h 426"/>
                  <a:gd name="T2" fmla="*/ 474 w 1886"/>
                  <a:gd name="T3" fmla="*/ 426 h 426"/>
                  <a:gd name="T4" fmla="*/ 926 w 1886"/>
                  <a:gd name="T5" fmla="*/ 426 h 426"/>
                  <a:gd name="T6" fmla="*/ 926 w 1886"/>
                  <a:gd name="T7" fmla="*/ 426 h 426"/>
                  <a:gd name="T8" fmla="*/ 924 w 1886"/>
                  <a:gd name="T9" fmla="*/ 418 h 426"/>
                  <a:gd name="T10" fmla="*/ 926 w 1886"/>
                  <a:gd name="T11" fmla="*/ 406 h 426"/>
                  <a:gd name="T12" fmla="*/ 932 w 1886"/>
                  <a:gd name="T13" fmla="*/ 392 h 426"/>
                  <a:gd name="T14" fmla="*/ 942 w 1886"/>
                  <a:gd name="T15" fmla="*/ 374 h 426"/>
                  <a:gd name="T16" fmla="*/ 948 w 1886"/>
                  <a:gd name="T17" fmla="*/ 364 h 426"/>
                  <a:gd name="T18" fmla="*/ 958 w 1886"/>
                  <a:gd name="T19" fmla="*/ 354 h 426"/>
                  <a:gd name="T20" fmla="*/ 970 w 1886"/>
                  <a:gd name="T21" fmla="*/ 344 h 426"/>
                  <a:gd name="T22" fmla="*/ 984 w 1886"/>
                  <a:gd name="T23" fmla="*/ 334 h 426"/>
                  <a:gd name="T24" fmla="*/ 1000 w 1886"/>
                  <a:gd name="T25" fmla="*/ 324 h 426"/>
                  <a:gd name="T26" fmla="*/ 1020 w 1886"/>
                  <a:gd name="T27" fmla="*/ 312 h 426"/>
                  <a:gd name="T28" fmla="*/ 1042 w 1886"/>
                  <a:gd name="T29" fmla="*/ 302 h 426"/>
                  <a:gd name="T30" fmla="*/ 1068 w 1886"/>
                  <a:gd name="T31" fmla="*/ 292 h 426"/>
                  <a:gd name="T32" fmla="*/ 1098 w 1886"/>
                  <a:gd name="T33" fmla="*/ 280 h 426"/>
                  <a:gd name="T34" fmla="*/ 1130 w 1886"/>
                  <a:gd name="T35" fmla="*/ 270 h 426"/>
                  <a:gd name="T36" fmla="*/ 1166 w 1886"/>
                  <a:gd name="T37" fmla="*/ 260 h 426"/>
                  <a:gd name="T38" fmla="*/ 1208 w 1886"/>
                  <a:gd name="T39" fmla="*/ 250 h 426"/>
                  <a:gd name="T40" fmla="*/ 1252 w 1886"/>
                  <a:gd name="T41" fmla="*/ 242 h 426"/>
                  <a:gd name="T42" fmla="*/ 1302 w 1886"/>
                  <a:gd name="T43" fmla="*/ 234 h 426"/>
                  <a:gd name="T44" fmla="*/ 1356 w 1886"/>
                  <a:gd name="T45" fmla="*/ 226 h 426"/>
                  <a:gd name="T46" fmla="*/ 1416 w 1886"/>
                  <a:gd name="T47" fmla="*/ 218 h 426"/>
                  <a:gd name="T48" fmla="*/ 1480 w 1886"/>
                  <a:gd name="T49" fmla="*/ 212 h 426"/>
                  <a:gd name="T50" fmla="*/ 1550 w 1886"/>
                  <a:gd name="T51" fmla="*/ 206 h 426"/>
                  <a:gd name="T52" fmla="*/ 1624 w 1886"/>
                  <a:gd name="T53" fmla="*/ 202 h 426"/>
                  <a:gd name="T54" fmla="*/ 1706 w 1886"/>
                  <a:gd name="T55" fmla="*/ 198 h 426"/>
                  <a:gd name="T56" fmla="*/ 1792 w 1886"/>
                  <a:gd name="T57" fmla="*/ 196 h 426"/>
                  <a:gd name="T58" fmla="*/ 1886 w 1886"/>
                  <a:gd name="T59" fmla="*/ 196 h 426"/>
                  <a:gd name="T60" fmla="*/ 1228 w 1886"/>
                  <a:gd name="T61" fmla="*/ 0 h 426"/>
                  <a:gd name="T62" fmla="*/ 0 w 1886"/>
                  <a:gd name="T63"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86" h="426">
                    <a:moveTo>
                      <a:pt x="0" y="212"/>
                    </a:moveTo>
                    <a:lnTo>
                      <a:pt x="474" y="426"/>
                    </a:lnTo>
                    <a:lnTo>
                      <a:pt x="926" y="426"/>
                    </a:lnTo>
                    <a:lnTo>
                      <a:pt x="926" y="426"/>
                    </a:lnTo>
                    <a:lnTo>
                      <a:pt x="924" y="418"/>
                    </a:lnTo>
                    <a:lnTo>
                      <a:pt x="926" y="406"/>
                    </a:lnTo>
                    <a:lnTo>
                      <a:pt x="932" y="392"/>
                    </a:lnTo>
                    <a:lnTo>
                      <a:pt x="942" y="374"/>
                    </a:lnTo>
                    <a:lnTo>
                      <a:pt x="948" y="364"/>
                    </a:lnTo>
                    <a:lnTo>
                      <a:pt x="958" y="354"/>
                    </a:lnTo>
                    <a:lnTo>
                      <a:pt x="970" y="344"/>
                    </a:lnTo>
                    <a:lnTo>
                      <a:pt x="984" y="334"/>
                    </a:lnTo>
                    <a:lnTo>
                      <a:pt x="1000" y="324"/>
                    </a:lnTo>
                    <a:lnTo>
                      <a:pt x="1020" y="312"/>
                    </a:lnTo>
                    <a:lnTo>
                      <a:pt x="1042" y="302"/>
                    </a:lnTo>
                    <a:lnTo>
                      <a:pt x="1068" y="292"/>
                    </a:lnTo>
                    <a:lnTo>
                      <a:pt x="1098" y="280"/>
                    </a:lnTo>
                    <a:lnTo>
                      <a:pt x="1130" y="270"/>
                    </a:lnTo>
                    <a:lnTo>
                      <a:pt x="1166" y="260"/>
                    </a:lnTo>
                    <a:lnTo>
                      <a:pt x="1208" y="250"/>
                    </a:lnTo>
                    <a:lnTo>
                      <a:pt x="1252" y="242"/>
                    </a:lnTo>
                    <a:lnTo>
                      <a:pt x="1302" y="234"/>
                    </a:lnTo>
                    <a:lnTo>
                      <a:pt x="1356" y="226"/>
                    </a:lnTo>
                    <a:lnTo>
                      <a:pt x="1416" y="218"/>
                    </a:lnTo>
                    <a:lnTo>
                      <a:pt x="1480" y="212"/>
                    </a:lnTo>
                    <a:lnTo>
                      <a:pt x="1550" y="206"/>
                    </a:lnTo>
                    <a:lnTo>
                      <a:pt x="1624" y="202"/>
                    </a:lnTo>
                    <a:lnTo>
                      <a:pt x="1706" y="198"/>
                    </a:lnTo>
                    <a:lnTo>
                      <a:pt x="1792" y="196"/>
                    </a:lnTo>
                    <a:lnTo>
                      <a:pt x="1886" y="196"/>
                    </a:lnTo>
                    <a:lnTo>
                      <a:pt x="1228" y="0"/>
                    </a:lnTo>
                    <a:lnTo>
                      <a:pt x="0" y="212"/>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sp>
            <p:nvSpPr>
              <p:cNvPr id="28" name="Freeform 14">
                <a:extLst>
                  <a:ext uri="{FF2B5EF4-FFF2-40B4-BE49-F238E27FC236}">
                    <a16:creationId xmlns:a16="http://schemas.microsoft.com/office/drawing/2014/main" id="{373947C1-7223-4352-AC4B-82883D714E9C}"/>
                  </a:ext>
                </a:extLst>
              </p:cNvPr>
              <p:cNvSpPr>
                <a:spLocks/>
              </p:cNvSpPr>
              <p:nvPr/>
            </p:nvSpPr>
            <p:spPr bwMode="auto">
              <a:xfrm>
                <a:off x="3398913" y="3421756"/>
                <a:ext cx="752475" cy="415925"/>
              </a:xfrm>
              <a:custGeom>
                <a:avLst/>
                <a:gdLst>
                  <a:gd name="T0" fmla="*/ 0 w 474"/>
                  <a:gd name="T1" fmla="*/ 0 h 262"/>
                  <a:gd name="T2" fmla="*/ 0 w 474"/>
                  <a:gd name="T3" fmla="*/ 148 h 262"/>
                  <a:gd name="T4" fmla="*/ 286 w 474"/>
                  <a:gd name="T5" fmla="*/ 262 h 262"/>
                  <a:gd name="T6" fmla="*/ 474 w 474"/>
                  <a:gd name="T7" fmla="*/ 214 h 262"/>
                  <a:gd name="T8" fmla="*/ 0 w 474"/>
                  <a:gd name="T9" fmla="*/ 0 h 262"/>
                </a:gdLst>
                <a:ahLst/>
                <a:cxnLst>
                  <a:cxn ang="0">
                    <a:pos x="T0" y="T1"/>
                  </a:cxn>
                  <a:cxn ang="0">
                    <a:pos x="T2" y="T3"/>
                  </a:cxn>
                  <a:cxn ang="0">
                    <a:pos x="T4" y="T5"/>
                  </a:cxn>
                  <a:cxn ang="0">
                    <a:pos x="T6" y="T7"/>
                  </a:cxn>
                  <a:cxn ang="0">
                    <a:pos x="T8" y="T9"/>
                  </a:cxn>
                </a:cxnLst>
                <a:rect l="0" t="0" r="r" b="b"/>
                <a:pathLst>
                  <a:path w="474" h="262">
                    <a:moveTo>
                      <a:pt x="0" y="0"/>
                    </a:moveTo>
                    <a:lnTo>
                      <a:pt x="0" y="148"/>
                    </a:lnTo>
                    <a:lnTo>
                      <a:pt x="286" y="262"/>
                    </a:lnTo>
                    <a:lnTo>
                      <a:pt x="474" y="214"/>
                    </a:lnTo>
                    <a:lnTo>
                      <a:pt x="0" y="0"/>
                    </a:lnTo>
                    <a:close/>
                  </a:path>
                </a:pathLst>
              </a:custGeom>
              <a:solidFill>
                <a:schemeClr val="accent4">
                  <a:lumMod val="75000"/>
                </a:schemeClr>
              </a:solidFill>
              <a:ln>
                <a:noFill/>
              </a:ln>
              <a:extLst/>
            </p:spPr>
            <p:txBody>
              <a:bodyPr vert="horz" wrap="square" lIns="91440" tIns="45720" rIns="91440" bIns="45720" numCol="1" anchor="t" anchorCtr="0" compatLnSpc="1">
                <a:prstTxWarp prst="textNoShape">
                  <a:avLst/>
                </a:prstTxWarp>
              </a:bodyPr>
              <a:lstStyle/>
              <a:p>
                <a:endParaRPr lang="en-US" dirty="0">
                  <a:latin typeface="Lato Heavy" panose="020F0902020204030203" pitchFamily="34" charset="0"/>
                  <a:cs typeface="Lato Heavy" panose="020F0902020204030203" pitchFamily="34" charset="0"/>
                </a:endParaRPr>
              </a:p>
            </p:txBody>
          </p:sp>
        </p:grpSp>
        <p:sp>
          <p:nvSpPr>
            <p:cNvPr id="12" name="Oval 11">
              <a:extLst>
                <a:ext uri="{FF2B5EF4-FFF2-40B4-BE49-F238E27FC236}">
                  <a16:creationId xmlns:a16="http://schemas.microsoft.com/office/drawing/2014/main" id="{3064AF2D-FBED-4EBE-A545-75B78B16ADE7}"/>
                </a:ext>
              </a:extLst>
            </p:cNvPr>
            <p:cNvSpPr/>
            <p:nvPr/>
          </p:nvSpPr>
          <p:spPr>
            <a:xfrm rot="5400000">
              <a:off x="3960368" y="3832917"/>
              <a:ext cx="189912" cy="869364"/>
            </a:xfrm>
            <a:prstGeom prst="ellipse">
              <a:avLst/>
            </a:prstGeom>
            <a:solidFill>
              <a:schemeClr val="bg1">
                <a:alpha val="46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050" dirty="0">
                <a:latin typeface="Lato Heavy" panose="020F0902020204030203" pitchFamily="34" charset="0"/>
                <a:cs typeface="Lato Heavy" panose="020F0902020204030203" pitchFamily="34" charset="0"/>
              </a:endParaRPr>
            </a:p>
          </p:txBody>
        </p:sp>
        <p:sp>
          <p:nvSpPr>
            <p:cNvPr id="13" name="Oval 12">
              <a:extLst>
                <a:ext uri="{FF2B5EF4-FFF2-40B4-BE49-F238E27FC236}">
                  <a16:creationId xmlns:a16="http://schemas.microsoft.com/office/drawing/2014/main" id="{2A426548-C3CE-4D7A-AB76-8951B5D74DE7}"/>
                </a:ext>
              </a:extLst>
            </p:cNvPr>
            <p:cNvSpPr/>
            <p:nvPr/>
          </p:nvSpPr>
          <p:spPr>
            <a:xfrm rot="5400000">
              <a:off x="3620642" y="3448743"/>
              <a:ext cx="869362" cy="869364"/>
            </a:xfrm>
            <a:prstGeom prst="ellipse">
              <a:avLst/>
            </a:prstGeom>
            <a:solidFill>
              <a:schemeClr val="accent1">
                <a:lumMod val="75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050" dirty="0">
                <a:latin typeface="Lato Heavy" panose="020F0902020204030203" pitchFamily="34" charset="0"/>
                <a:cs typeface="Lato Heavy" panose="020F0902020204030203" pitchFamily="34" charset="0"/>
              </a:endParaRPr>
            </a:p>
          </p:txBody>
        </p:sp>
        <p:sp>
          <p:nvSpPr>
            <p:cNvPr id="14" name="Rectangle 13">
              <a:extLst>
                <a:ext uri="{FF2B5EF4-FFF2-40B4-BE49-F238E27FC236}">
                  <a16:creationId xmlns:a16="http://schemas.microsoft.com/office/drawing/2014/main" id="{1031DF00-8C29-4163-A308-831BDEA44092}"/>
                </a:ext>
              </a:extLst>
            </p:cNvPr>
            <p:cNvSpPr/>
            <p:nvPr/>
          </p:nvSpPr>
          <p:spPr>
            <a:xfrm>
              <a:off x="3646574" y="3560258"/>
              <a:ext cx="817499" cy="646331"/>
            </a:xfrm>
            <a:prstGeom prst="rect">
              <a:avLst/>
            </a:prstGeom>
          </p:spPr>
          <p:txBody>
            <a:bodyPr wrap="square" anchor="ctr">
              <a:spAutoFit/>
            </a:bodyPr>
            <a:lstStyle/>
            <a:p>
              <a:pPr algn="ctr"/>
              <a:r>
                <a:rPr lang="en-US" sz="3600" b="1" dirty="0">
                  <a:solidFill>
                    <a:schemeClr val="bg1"/>
                  </a:solidFill>
                  <a:latin typeface="Montserrat" panose="00000500000000000000" pitchFamily="50" charset="0"/>
                  <a:cs typeface="Lato Heavy" panose="020F0902020204030203" pitchFamily="34" charset="0"/>
                </a:rPr>
                <a:t>S</a:t>
              </a:r>
            </a:p>
          </p:txBody>
        </p:sp>
        <p:sp>
          <p:nvSpPr>
            <p:cNvPr id="15" name="Oval 14">
              <a:extLst>
                <a:ext uri="{FF2B5EF4-FFF2-40B4-BE49-F238E27FC236}">
                  <a16:creationId xmlns:a16="http://schemas.microsoft.com/office/drawing/2014/main" id="{AB848D3C-6E2D-426B-B1C1-6BC764B74E96}"/>
                </a:ext>
              </a:extLst>
            </p:cNvPr>
            <p:cNvSpPr/>
            <p:nvPr/>
          </p:nvSpPr>
          <p:spPr>
            <a:xfrm rot="5400000">
              <a:off x="4677918" y="2956617"/>
              <a:ext cx="189912" cy="869364"/>
            </a:xfrm>
            <a:prstGeom prst="ellipse">
              <a:avLst/>
            </a:prstGeom>
            <a:solidFill>
              <a:schemeClr val="bg1">
                <a:alpha val="46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050" dirty="0">
                <a:latin typeface="Lato Heavy" panose="020F0902020204030203" pitchFamily="34" charset="0"/>
                <a:cs typeface="Lato Heavy" panose="020F0902020204030203" pitchFamily="34" charset="0"/>
              </a:endParaRPr>
            </a:p>
          </p:txBody>
        </p:sp>
        <p:grpSp>
          <p:nvGrpSpPr>
            <p:cNvPr id="16" name="Group 15">
              <a:extLst>
                <a:ext uri="{FF2B5EF4-FFF2-40B4-BE49-F238E27FC236}">
                  <a16:creationId xmlns:a16="http://schemas.microsoft.com/office/drawing/2014/main" id="{D78DFE09-A47A-4E4E-BEE3-159182F936F0}"/>
                </a:ext>
              </a:extLst>
            </p:cNvPr>
            <p:cNvGrpSpPr/>
            <p:nvPr/>
          </p:nvGrpSpPr>
          <p:grpSpPr>
            <a:xfrm>
              <a:off x="4338192" y="2572443"/>
              <a:ext cx="869364" cy="869362"/>
              <a:chOff x="1194987" y="2321783"/>
              <a:chExt cx="1317387" cy="1317386"/>
            </a:xfrm>
          </p:grpSpPr>
          <p:sp>
            <p:nvSpPr>
              <p:cNvPr id="25" name="Oval 24">
                <a:extLst>
                  <a:ext uri="{FF2B5EF4-FFF2-40B4-BE49-F238E27FC236}">
                    <a16:creationId xmlns:a16="http://schemas.microsoft.com/office/drawing/2014/main" id="{721EF433-FFCC-43CF-B7C2-6DDEC09EA398}"/>
                  </a:ext>
                </a:extLst>
              </p:cNvPr>
              <p:cNvSpPr/>
              <p:nvPr/>
            </p:nvSpPr>
            <p:spPr>
              <a:xfrm rot="5400000">
                <a:off x="1194988" y="2321782"/>
                <a:ext cx="1317386" cy="1317387"/>
              </a:xfrm>
              <a:prstGeom prst="ellipse">
                <a:avLst/>
              </a:prstGeom>
              <a:solidFill>
                <a:schemeClr val="accent4">
                  <a:lumMod val="75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050" dirty="0">
                  <a:latin typeface="Lato Heavy" panose="020F0902020204030203" pitchFamily="34" charset="0"/>
                  <a:cs typeface="Lato Heavy" panose="020F0902020204030203" pitchFamily="34" charset="0"/>
                </a:endParaRPr>
              </a:p>
            </p:txBody>
          </p:sp>
          <p:sp>
            <p:nvSpPr>
              <p:cNvPr id="26" name="Rectangle 25">
                <a:extLst>
                  <a:ext uri="{FF2B5EF4-FFF2-40B4-BE49-F238E27FC236}">
                    <a16:creationId xmlns:a16="http://schemas.microsoft.com/office/drawing/2014/main" id="{F83E34A8-9DD0-426A-9819-ABB222C7FBE6}"/>
                  </a:ext>
                </a:extLst>
              </p:cNvPr>
              <p:cNvSpPr/>
              <p:nvPr/>
            </p:nvSpPr>
            <p:spPr>
              <a:xfrm>
                <a:off x="1234283" y="2490767"/>
                <a:ext cx="1238794" cy="979416"/>
              </a:xfrm>
              <a:prstGeom prst="rect">
                <a:avLst/>
              </a:prstGeom>
            </p:spPr>
            <p:txBody>
              <a:bodyPr wrap="square" anchor="ctr">
                <a:spAutoFit/>
              </a:bodyPr>
              <a:lstStyle/>
              <a:p>
                <a:pPr algn="ctr"/>
                <a:r>
                  <a:rPr lang="en-US" sz="3600" b="1" dirty="0">
                    <a:solidFill>
                      <a:schemeClr val="bg1"/>
                    </a:solidFill>
                    <a:latin typeface="Montserrat" panose="00000500000000000000" pitchFamily="50" charset="0"/>
                    <a:cs typeface="Lato Heavy" panose="020F0902020204030203" pitchFamily="34" charset="0"/>
                  </a:rPr>
                  <a:t>W</a:t>
                </a:r>
              </a:p>
            </p:txBody>
          </p:sp>
        </p:grpSp>
        <p:sp>
          <p:nvSpPr>
            <p:cNvPr id="17" name="Oval 16">
              <a:extLst>
                <a:ext uri="{FF2B5EF4-FFF2-40B4-BE49-F238E27FC236}">
                  <a16:creationId xmlns:a16="http://schemas.microsoft.com/office/drawing/2014/main" id="{2554DA33-F5E7-4453-BC6D-36A19D3D3F09}"/>
                </a:ext>
              </a:extLst>
            </p:cNvPr>
            <p:cNvSpPr/>
            <p:nvPr/>
          </p:nvSpPr>
          <p:spPr>
            <a:xfrm rot="5400000">
              <a:off x="7351268" y="2893117"/>
              <a:ext cx="189912" cy="869364"/>
            </a:xfrm>
            <a:prstGeom prst="ellipse">
              <a:avLst/>
            </a:prstGeom>
            <a:solidFill>
              <a:schemeClr val="bg1">
                <a:alpha val="46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050" dirty="0">
                <a:latin typeface="Lato Heavy" panose="020F0902020204030203" pitchFamily="34" charset="0"/>
                <a:cs typeface="Lato Heavy" panose="020F0902020204030203" pitchFamily="34" charset="0"/>
              </a:endParaRPr>
            </a:p>
          </p:txBody>
        </p:sp>
        <p:grpSp>
          <p:nvGrpSpPr>
            <p:cNvPr id="18" name="Group 17">
              <a:extLst>
                <a:ext uri="{FF2B5EF4-FFF2-40B4-BE49-F238E27FC236}">
                  <a16:creationId xmlns:a16="http://schemas.microsoft.com/office/drawing/2014/main" id="{72A56C6D-0FDA-4A24-8F9E-E2584617A76C}"/>
                </a:ext>
              </a:extLst>
            </p:cNvPr>
            <p:cNvGrpSpPr/>
            <p:nvPr/>
          </p:nvGrpSpPr>
          <p:grpSpPr>
            <a:xfrm>
              <a:off x="7011542" y="2508943"/>
              <a:ext cx="869364" cy="869362"/>
              <a:chOff x="1194987" y="2321783"/>
              <a:chExt cx="1317387" cy="1317386"/>
            </a:xfrm>
          </p:grpSpPr>
          <p:sp>
            <p:nvSpPr>
              <p:cNvPr id="23" name="Oval 22">
                <a:extLst>
                  <a:ext uri="{FF2B5EF4-FFF2-40B4-BE49-F238E27FC236}">
                    <a16:creationId xmlns:a16="http://schemas.microsoft.com/office/drawing/2014/main" id="{54213E1B-6744-4AE2-87C8-0E9A90BFE2D7}"/>
                  </a:ext>
                </a:extLst>
              </p:cNvPr>
              <p:cNvSpPr/>
              <p:nvPr/>
            </p:nvSpPr>
            <p:spPr>
              <a:xfrm rot="5400000">
                <a:off x="1194988" y="2321782"/>
                <a:ext cx="1317386" cy="1317387"/>
              </a:xfrm>
              <a:prstGeom prst="ellipse">
                <a:avLst/>
              </a:prstGeom>
              <a:solidFill>
                <a:schemeClr val="accent3">
                  <a:lumMod val="75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050" dirty="0">
                  <a:latin typeface="Lato Heavy" panose="020F0902020204030203" pitchFamily="34" charset="0"/>
                  <a:cs typeface="Lato Heavy" panose="020F0902020204030203" pitchFamily="34" charset="0"/>
                </a:endParaRPr>
              </a:p>
            </p:txBody>
          </p:sp>
          <p:sp>
            <p:nvSpPr>
              <p:cNvPr id="24" name="Rectangle 23">
                <a:extLst>
                  <a:ext uri="{FF2B5EF4-FFF2-40B4-BE49-F238E27FC236}">
                    <a16:creationId xmlns:a16="http://schemas.microsoft.com/office/drawing/2014/main" id="{23643CD1-B2B8-48AF-98C8-D85ADF0FD544}"/>
                  </a:ext>
                </a:extLst>
              </p:cNvPr>
              <p:cNvSpPr/>
              <p:nvPr/>
            </p:nvSpPr>
            <p:spPr>
              <a:xfrm>
                <a:off x="1234283" y="2490767"/>
                <a:ext cx="1238794" cy="979416"/>
              </a:xfrm>
              <a:prstGeom prst="rect">
                <a:avLst/>
              </a:prstGeom>
            </p:spPr>
            <p:txBody>
              <a:bodyPr wrap="square" anchor="ctr">
                <a:spAutoFit/>
              </a:bodyPr>
              <a:lstStyle/>
              <a:p>
                <a:pPr algn="ctr"/>
                <a:r>
                  <a:rPr lang="en-US" sz="3600" b="1" dirty="0">
                    <a:solidFill>
                      <a:schemeClr val="bg1"/>
                    </a:solidFill>
                    <a:latin typeface="Montserrat" panose="00000500000000000000" pitchFamily="50" charset="0"/>
                    <a:cs typeface="Lato Heavy" panose="020F0902020204030203" pitchFamily="34" charset="0"/>
                  </a:rPr>
                  <a:t>O</a:t>
                </a:r>
              </a:p>
            </p:txBody>
          </p:sp>
        </p:grpSp>
        <p:sp>
          <p:nvSpPr>
            <p:cNvPr id="19" name="Oval 18">
              <a:extLst>
                <a:ext uri="{FF2B5EF4-FFF2-40B4-BE49-F238E27FC236}">
                  <a16:creationId xmlns:a16="http://schemas.microsoft.com/office/drawing/2014/main" id="{18D83E55-5DA9-41BE-8FC6-53895A5B542D}"/>
                </a:ext>
              </a:extLst>
            </p:cNvPr>
            <p:cNvSpPr/>
            <p:nvPr/>
          </p:nvSpPr>
          <p:spPr>
            <a:xfrm rot="5400000">
              <a:off x="8005318" y="3820217"/>
              <a:ext cx="189912" cy="869364"/>
            </a:xfrm>
            <a:prstGeom prst="ellipse">
              <a:avLst/>
            </a:prstGeom>
            <a:solidFill>
              <a:schemeClr val="bg1">
                <a:alpha val="46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050" dirty="0">
                <a:latin typeface="Lato Heavy" panose="020F0902020204030203" pitchFamily="34" charset="0"/>
                <a:cs typeface="Lato Heavy" panose="020F0902020204030203" pitchFamily="34" charset="0"/>
              </a:endParaRPr>
            </a:p>
          </p:txBody>
        </p:sp>
        <p:grpSp>
          <p:nvGrpSpPr>
            <p:cNvPr id="20" name="Group 19">
              <a:extLst>
                <a:ext uri="{FF2B5EF4-FFF2-40B4-BE49-F238E27FC236}">
                  <a16:creationId xmlns:a16="http://schemas.microsoft.com/office/drawing/2014/main" id="{94B285D6-2D4B-4049-88A8-345A3F8F0831}"/>
                </a:ext>
              </a:extLst>
            </p:cNvPr>
            <p:cNvGrpSpPr/>
            <p:nvPr/>
          </p:nvGrpSpPr>
          <p:grpSpPr>
            <a:xfrm>
              <a:off x="7665592" y="3436043"/>
              <a:ext cx="869364" cy="869362"/>
              <a:chOff x="1194987" y="2321783"/>
              <a:chExt cx="1317387" cy="1317386"/>
            </a:xfrm>
          </p:grpSpPr>
          <p:sp>
            <p:nvSpPr>
              <p:cNvPr id="21" name="Oval 20">
                <a:extLst>
                  <a:ext uri="{FF2B5EF4-FFF2-40B4-BE49-F238E27FC236}">
                    <a16:creationId xmlns:a16="http://schemas.microsoft.com/office/drawing/2014/main" id="{3280E59E-F562-49C0-98B6-CD2A0E4FB2BF}"/>
                  </a:ext>
                </a:extLst>
              </p:cNvPr>
              <p:cNvSpPr/>
              <p:nvPr/>
            </p:nvSpPr>
            <p:spPr>
              <a:xfrm rot="5400000">
                <a:off x="1194988" y="2321782"/>
                <a:ext cx="1317386" cy="1317387"/>
              </a:xfrm>
              <a:prstGeom prst="ellipse">
                <a:avLst/>
              </a:prstGeom>
              <a:solidFill>
                <a:schemeClr val="accent2">
                  <a:lumMod val="75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050" dirty="0">
                  <a:latin typeface="Lato Heavy" panose="020F0902020204030203" pitchFamily="34" charset="0"/>
                  <a:cs typeface="Lato Heavy" panose="020F0902020204030203" pitchFamily="34" charset="0"/>
                </a:endParaRPr>
              </a:p>
            </p:txBody>
          </p:sp>
          <p:sp>
            <p:nvSpPr>
              <p:cNvPr id="22" name="Rectangle 21">
                <a:extLst>
                  <a:ext uri="{FF2B5EF4-FFF2-40B4-BE49-F238E27FC236}">
                    <a16:creationId xmlns:a16="http://schemas.microsoft.com/office/drawing/2014/main" id="{409D7A9C-3328-474B-AAAE-7B0CD57D4360}"/>
                  </a:ext>
                </a:extLst>
              </p:cNvPr>
              <p:cNvSpPr/>
              <p:nvPr/>
            </p:nvSpPr>
            <p:spPr>
              <a:xfrm>
                <a:off x="1234283" y="2490767"/>
                <a:ext cx="1238794" cy="979416"/>
              </a:xfrm>
              <a:prstGeom prst="rect">
                <a:avLst/>
              </a:prstGeom>
            </p:spPr>
            <p:txBody>
              <a:bodyPr wrap="square" anchor="ctr">
                <a:spAutoFit/>
              </a:bodyPr>
              <a:lstStyle/>
              <a:p>
                <a:pPr algn="ctr"/>
                <a:r>
                  <a:rPr lang="en-US" sz="3600" b="1" dirty="0">
                    <a:solidFill>
                      <a:schemeClr val="bg1"/>
                    </a:solidFill>
                    <a:latin typeface="Montserrat" panose="00000500000000000000" pitchFamily="50" charset="0"/>
                    <a:cs typeface="Lato Heavy" panose="020F0902020204030203" pitchFamily="34" charset="0"/>
                  </a:rPr>
                  <a:t>T</a:t>
                </a:r>
              </a:p>
            </p:txBody>
          </p:sp>
        </p:grpSp>
      </p:grpSp>
      <p:grpSp>
        <p:nvGrpSpPr>
          <p:cNvPr id="38" name="Group 37">
            <a:extLst>
              <a:ext uri="{FF2B5EF4-FFF2-40B4-BE49-F238E27FC236}">
                <a16:creationId xmlns:a16="http://schemas.microsoft.com/office/drawing/2014/main" id="{7C2BCB08-677A-4C73-AAFB-4F876F391451}"/>
              </a:ext>
            </a:extLst>
          </p:cNvPr>
          <p:cNvGrpSpPr/>
          <p:nvPr/>
        </p:nvGrpSpPr>
        <p:grpSpPr>
          <a:xfrm>
            <a:off x="197419" y="255843"/>
            <a:ext cx="573206" cy="206693"/>
            <a:chOff x="122830" y="191069"/>
            <a:chExt cx="573206" cy="206693"/>
          </a:xfrm>
          <a:solidFill>
            <a:schemeClr val="accent1"/>
          </a:solidFill>
        </p:grpSpPr>
        <p:sp>
          <p:nvSpPr>
            <p:cNvPr id="39" name="Rectangle 38">
              <a:extLst>
                <a:ext uri="{FF2B5EF4-FFF2-40B4-BE49-F238E27FC236}">
                  <a16:creationId xmlns:a16="http://schemas.microsoft.com/office/drawing/2014/main" id="{E3A330A7-B2AA-4BBB-AF7C-741FB2D2736F}"/>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425BE85A-C655-4525-8588-7D05D16791F2}"/>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9AA83F4E-F2CC-4A87-AC4E-77351D53C4D7}"/>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2" name="Straight Connector 41">
            <a:extLst>
              <a:ext uri="{FF2B5EF4-FFF2-40B4-BE49-F238E27FC236}">
                <a16:creationId xmlns:a16="http://schemas.microsoft.com/office/drawing/2014/main" id="{7AC0EAAB-28B8-42D5-8794-56EC620439E7}"/>
              </a:ext>
            </a:extLst>
          </p:cNvPr>
          <p:cNvCxnSpPr>
            <a:cxnSpLocks/>
          </p:cNvCxnSpPr>
          <p:nvPr/>
        </p:nvCxnSpPr>
        <p:spPr>
          <a:xfrm>
            <a:off x="374129" y="647888"/>
            <a:ext cx="0" cy="111943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4EC84448-9F7F-4CFA-8D87-6646989EF6B4}"/>
              </a:ext>
            </a:extLst>
          </p:cNvPr>
          <p:cNvGrpSpPr/>
          <p:nvPr/>
        </p:nvGrpSpPr>
        <p:grpSpPr>
          <a:xfrm>
            <a:off x="663541" y="1089387"/>
            <a:ext cx="4605145" cy="1262713"/>
            <a:chOff x="798384" y="1095456"/>
            <a:chExt cx="4605145" cy="1262713"/>
          </a:xfrm>
        </p:grpSpPr>
        <p:sp>
          <p:nvSpPr>
            <p:cNvPr id="44" name="TextBox 43">
              <a:extLst>
                <a:ext uri="{FF2B5EF4-FFF2-40B4-BE49-F238E27FC236}">
                  <a16:creationId xmlns:a16="http://schemas.microsoft.com/office/drawing/2014/main" id="{D0C8FE5E-0EB5-4DC1-9AF9-788A8FB251C4}"/>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45" name="TextBox 44">
              <a:extLst>
                <a:ext uri="{FF2B5EF4-FFF2-40B4-BE49-F238E27FC236}">
                  <a16:creationId xmlns:a16="http://schemas.microsoft.com/office/drawing/2014/main" id="{1DB54050-6800-41D5-A36F-7234EE8B75F3}"/>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46" name="TextBox 45">
              <a:extLst>
                <a:ext uri="{FF2B5EF4-FFF2-40B4-BE49-F238E27FC236}">
                  <a16:creationId xmlns:a16="http://schemas.microsoft.com/office/drawing/2014/main" id="{6F9A35DE-2C66-49E4-9139-F260907A9D71}"/>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47" name="TextBox 46">
            <a:extLst>
              <a:ext uri="{FF2B5EF4-FFF2-40B4-BE49-F238E27FC236}">
                <a16:creationId xmlns:a16="http://schemas.microsoft.com/office/drawing/2014/main" id="{091EF1C4-E74C-48A3-85AE-A23667701506}"/>
              </a:ext>
            </a:extLst>
          </p:cNvPr>
          <p:cNvSpPr txBox="1"/>
          <p:nvPr/>
        </p:nvSpPr>
        <p:spPr>
          <a:xfrm>
            <a:off x="682420" y="2756133"/>
            <a:ext cx="3860238"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52" name="Rounded Rectangle 56">
            <a:extLst>
              <a:ext uri="{FF2B5EF4-FFF2-40B4-BE49-F238E27FC236}">
                <a16:creationId xmlns:a16="http://schemas.microsoft.com/office/drawing/2014/main" id="{C4EB3BA1-86B8-4721-BA09-AEC5203C548D}"/>
              </a:ext>
            </a:extLst>
          </p:cNvPr>
          <p:cNvSpPr/>
          <p:nvPr/>
        </p:nvSpPr>
        <p:spPr>
          <a:xfrm>
            <a:off x="6068187" y="1322410"/>
            <a:ext cx="2130709" cy="88987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53" name="Rectangle 52">
            <a:extLst>
              <a:ext uri="{FF2B5EF4-FFF2-40B4-BE49-F238E27FC236}">
                <a16:creationId xmlns:a16="http://schemas.microsoft.com/office/drawing/2014/main" id="{041754AA-4F84-413C-9804-1E6B2F96C23B}"/>
              </a:ext>
            </a:extLst>
          </p:cNvPr>
          <p:cNvSpPr/>
          <p:nvPr/>
        </p:nvSpPr>
        <p:spPr>
          <a:xfrm rot="18900000">
            <a:off x="5916257" y="1615417"/>
            <a:ext cx="303859" cy="303859"/>
          </a:xfrm>
          <a:prstGeom prst="rect">
            <a:avLst/>
          </a:prstGeom>
          <a:solidFill>
            <a:schemeClr val="accent1"/>
          </a:solidFill>
          <a:ln w="63500">
            <a:solidFill>
              <a:schemeClr val="bg1"/>
            </a:solidFill>
          </a:ln>
          <a:effectLst>
            <a:outerShdw blurRad="3429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Shape 5411">
            <a:extLst>
              <a:ext uri="{FF2B5EF4-FFF2-40B4-BE49-F238E27FC236}">
                <a16:creationId xmlns:a16="http://schemas.microsoft.com/office/drawing/2014/main" id="{8642B4E4-F3B6-46C3-B810-66936000B2BA}"/>
              </a:ext>
            </a:extLst>
          </p:cNvPr>
          <p:cNvSpPr/>
          <p:nvPr/>
        </p:nvSpPr>
        <p:spPr>
          <a:xfrm>
            <a:off x="6458506" y="1581106"/>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55" name="Shape 5411">
            <a:extLst>
              <a:ext uri="{FF2B5EF4-FFF2-40B4-BE49-F238E27FC236}">
                <a16:creationId xmlns:a16="http://schemas.microsoft.com/office/drawing/2014/main" id="{E2774CC7-1C77-4147-9622-69D9D52B1CA5}"/>
              </a:ext>
            </a:extLst>
          </p:cNvPr>
          <p:cNvSpPr/>
          <p:nvPr/>
        </p:nvSpPr>
        <p:spPr>
          <a:xfrm>
            <a:off x="6458506" y="1857468"/>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56" name="Rounded Rectangle 74">
            <a:extLst>
              <a:ext uri="{FF2B5EF4-FFF2-40B4-BE49-F238E27FC236}">
                <a16:creationId xmlns:a16="http://schemas.microsoft.com/office/drawing/2014/main" id="{C26C0E7A-FC97-4CA4-823B-D1E4D97FFE32}"/>
              </a:ext>
            </a:extLst>
          </p:cNvPr>
          <p:cNvSpPr/>
          <p:nvPr/>
        </p:nvSpPr>
        <p:spPr>
          <a:xfrm>
            <a:off x="6068187" y="2648391"/>
            <a:ext cx="2130709" cy="88987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72127D29-58BE-4788-A150-8B617997F65B}"/>
              </a:ext>
            </a:extLst>
          </p:cNvPr>
          <p:cNvSpPr/>
          <p:nvPr/>
        </p:nvSpPr>
        <p:spPr>
          <a:xfrm rot="18900000">
            <a:off x="5916257" y="2941398"/>
            <a:ext cx="303859" cy="303859"/>
          </a:xfrm>
          <a:prstGeom prst="rect">
            <a:avLst/>
          </a:prstGeom>
          <a:solidFill>
            <a:schemeClr val="accent3"/>
          </a:solidFill>
          <a:ln w="63500">
            <a:solidFill>
              <a:schemeClr val="bg1"/>
            </a:solidFill>
          </a:ln>
          <a:effectLst>
            <a:outerShdw blurRad="3429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Shape 5411">
            <a:extLst>
              <a:ext uri="{FF2B5EF4-FFF2-40B4-BE49-F238E27FC236}">
                <a16:creationId xmlns:a16="http://schemas.microsoft.com/office/drawing/2014/main" id="{9A9F5829-809B-413D-AA55-3D5A2CCC7A45}"/>
              </a:ext>
            </a:extLst>
          </p:cNvPr>
          <p:cNvSpPr/>
          <p:nvPr/>
        </p:nvSpPr>
        <p:spPr>
          <a:xfrm>
            <a:off x="6458506" y="2907087"/>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2"/>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59" name="Shape 5411">
            <a:extLst>
              <a:ext uri="{FF2B5EF4-FFF2-40B4-BE49-F238E27FC236}">
                <a16:creationId xmlns:a16="http://schemas.microsoft.com/office/drawing/2014/main" id="{83CD6F52-8BF6-4CA0-B6E2-A4A9E4E89B6A}"/>
              </a:ext>
            </a:extLst>
          </p:cNvPr>
          <p:cNvSpPr/>
          <p:nvPr/>
        </p:nvSpPr>
        <p:spPr>
          <a:xfrm>
            <a:off x="6458506" y="3183450"/>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2"/>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60" name="Shape 5229">
            <a:extLst>
              <a:ext uri="{FF2B5EF4-FFF2-40B4-BE49-F238E27FC236}">
                <a16:creationId xmlns:a16="http://schemas.microsoft.com/office/drawing/2014/main" id="{6908BEE5-8B3F-4B5B-9A46-2B41AA8ABA8E}"/>
              </a:ext>
            </a:extLst>
          </p:cNvPr>
          <p:cNvSpPr/>
          <p:nvPr/>
        </p:nvSpPr>
        <p:spPr>
          <a:xfrm>
            <a:off x="5994144" y="1686941"/>
            <a:ext cx="148084" cy="160809"/>
          </a:xfrm>
          <a:custGeom>
            <a:avLst/>
            <a:gdLst/>
            <a:ahLst/>
            <a:cxnLst>
              <a:cxn ang="0">
                <a:pos x="wd2" y="hd2"/>
              </a:cxn>
              <a:cxn ang="5400000">
                <a:pos x="wd2" y="hd2"/>
              </a:cxn>
              <a:cxn ang="10800000">
                <a:pos x="wd2" y="hd2"/>
              </a:cxn>
              <a:cxn ang="16200000">
                <a:pos x="wd2" y="hd2"/>
              </a:cxn>
            </a:cxnLst>
            <a:rect l="0" t="0" r="r" b="b"/>
            <a:pathLst>
              <a:path w="21600" h="21600" extrusionOk="0">
                <a:moveTo>
                  <a:pt x="20136" y="18562"/>
                </a:moveTo>
                <a:cubicBezTo>
                  <a:pt x="14278" y="18562"/>
                  <a:pt x="14278" y="18562"/>
                  <a:pt x="14278" y="18562"/>
                </a:cubicBezTo>
                <a:cubicBezTo>
                  <a:pt x="14278" y="20250"/>
                  <a:pt x="12814" y="21600"/>
                  <a:pt x="10983" y="21600"/>
                </a:cubicBezTo>
                <a:cubicBezTo>
                  <a:pt x="9153" y="21600"/>
                  <a:pt x="7688" y="20250"/>
                  <a:pt x="7688" y="18562"/>
                </a:cubicBezTo>
                <a:cubicBezTo>
                  <a:pt x="1831" y="18562"/>
                  <a:pt x="1831" y="18562"/>
                  <a:pt x="1831" y="18562"/>
                </a:cubicBezTo>
                <a:cubicBezTo>
                  <a:pt x="732" y="18562"/>
                  <a:pt x="0" y="17887"/>
                  <a:pt x="0" y="16875"/>
                </a:cubicBezTo>
                <a:cubicBezTo>
                  <a:pt x="1831" y="15525"/>
                  <a:pt x="4027" y="12825"/>
                  <a:pt x="4027" y="6750"/>
                </a:cubicBezTo>
                <a:cubicBezTo>
                  <a:pt x="4027" y="4388"/>
                  <a:pt x="6224" y="2025"/>
                  <a:pt x="9885" y="1688"/>
                </a:cubicBezTo>
                <a:cubicBezTo>
                  <a:pt x="9519" y="1350"/>
                  <a:pt x="9519" y="1350"/>
                  <a:pt x="9519" y="1013"/>
                </a:cubicBezTo>
                <a:cubicBezTo>
                  <a:pt x="9519" y="338"/>
                  <a:pt x="10251" y="0"/>
                  <a:pt x="10983" y="0"/>
                </a:cubicBezTo>
                <a:cubicBezTo>
                  <a:pt x="11715" y="0"/>
                  <a:pt x="12081" y="338"/>
                  <a:pt x="12081" y="1013"/>
                </a:cubicBezTo>
                <a:cubicBezTo>
                  <a:pt x="12081" y="1350"/>
                  <a:pt x="12081" y="1350"/>
                  <a:pt x="12081" y="1688"/>
                </a:cubicBezTo>
                <a:cubicBezTo>
                  <a:pt x="15376" y="2025"/>
                  <a:pt x="17573" y="4388"/>
                  <a:pt x="17573" y="6750"/>
                </a:cubicBezTo>
                <a:cubicBezTo>
                  <a:pt x="17573" y="12825"/>
                  <a:pt x="19769" y="15525"/>
                  <a:pt x="21600" y="16875"/>
                </a:cubicBezTo>
                <a:cubicBezTo>
                  <a:pt x="21600" y="17887"/>
                  <a:pt x="20868" y="18562"/>
                  <a:pt x="20136" y="18562"/>
                </a:cubicBezTo>
                <a:close/>
                <a:moveTo>
                  <a:pt x="10983" y="20250"/>
                </a:moveTo>
                <a:cubicBezTo>
                  <a:pt x="9885" y="20250"/>
                  <a:pt x="9153" y="19237"/>
                  <a:pt x="9153" y="18562"/>
                </a:cubicBezTo>
                <a:cubicBezTo>
                  <a:pt x="9153" y="18225"/>
                  <a:pt x="8786" y="18225"/>
                  <a:pt x="8786" y="18225"/>
                </a:cubicBezTo>
                <a:cubicBezTo>
                  <a:pt x="8786" y="18225"/>
                  <a:pt x="8420" y="18225"/>
                  <a:pt x="8420" y="18562"/>
                </a:cubicBezTo>
                <a:cubicBezTo>
                  <a:pt x="8420" y="19575"/>
                  <a:pt x="9519" y="20587"/>
                  <a:pt x="10983" y="20587"/>
                </a:cubicBezTo>
                <a:cubicBezTo>
                  <a:pt x="10983" y="20587"/>
                  <a:pt x="10983" y="20587"/>
                  <a:pt x="10983" y="20250"/>
                </a:cubicBezTo>
                <a:cubicBezTo>
                  <a:pt x="10983" y="20250"/>
                  <a:pt x="10983" y="20250"/>
                  <a:pt x="10983" y="20250"/>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grpSp>
        <p:nvGrpSpPr>
          <p:cNvPr id="61" name="Group 60">
            <a:extLst>
              <a:ext uri="{FF2B5EF4-FFF2-40B4-BE49-F238E27FC236}">
                <a16:creationId xmlns:a16="http://schemas.microsoft.com/office/drawing/2014/main" id="{B3593182-1BC5-4D1A-A995-EB7167F78254}"/>
              </a:ext>
            </a:extLst>
          </p:cNvPr>
          <p:cNvGrpSpPr/>
          <p:nvPr/>
        </p:nvGrpSpPr>
        <p:grpSpPr>
          <a:xfrm>
            <a:off x="8768478" y="1342875"/>
            <a:ext cx="2282639" cy="2215853"/>
            <a:chOff x="8609050" y="3616137"/>
            <a:chExt cx="2282639" cy="2215853"/>
          </a:xfrm>
        </p:grpSpPr>
        <p:sp>
          <p:nvSpPr>
            <p:cNvPr id="62" name="Rounded Rectangle 62">
              <a:extLst>
                <a:ext uri="{FF2B5EF4-FFF2-40B4-BE49-F238E27FC236}">
                  <a16:creationId xmlns:a16="http://schemas.microsoft.com/office/drawing/2014/main" id="{03D24B24-95DD-483F-9B89-1720235ED295}"/>
                </a:ext>
              </a:extLst>
            </p:cNvPr>
            <p:cNvSpPr/>
            <p:nvPr/>
          </p:nvSpPr>
          <p:spPr>
            <a:xfrm>
              <a:off x="8760980" y="4942118"/>
              <a:ext cx="2130709" cy="88987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21387516-8A90-4C9D-A95C-B6311EE3B951}"/>
                </a:ext>
              </a:extLst>
            </p:cNvPr>
            <p:cNvSpPr/>
            <p:nvPr/>
          </p:nvSpPr>
          <p:spPr>
            <a:xfrm rot="18900000">
              <a:off x="8609050" y="5235125"/>
              <a:ext cx="303859" cy="303859"/>
            </a:xfrm>
            <a:prstGeom prst="rect">
              <a:avLst/>
            </a:prstGeom>
            <a:solidFill>
              <a:schemeClr val="accent4"/>
            </a:solidFill>
            <a:ln w="63500">
              <a:solidFill>
                <a:schemeClr val="bg1"/>
              </a:solidFill>
            </a:ln>
            <a:effectLst>
              <a:outerShdw blurRad="3429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hape 5411">
              <a:extLst>
                <a:ext uri="{FF2B5EF4-FFF2-40B4-BE49-F238E27FC236}">
                  <a16:creationId xmlns:a16="http://schemas.microsoft.com/office/drawing/2014/main" id="{8400E10D-43C3-40AD-B45F-6DEBF60BFFBB}"/>
                </a:ext>
              </a:extLst>
            </p:cNvPr>
            <p:cNvSpPr/>
            <p:nvPr/>
          </p:nvSpPr>
          <p:spPr>
            <a:xfrm>
              <a:off x="9151299" y="5200814"/>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4"/>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65" name="Shape 5411">
              <a:extLst>
                <a:ext uri="{FF2B5EF4-FFF2-40B4-BE49-F238E27FC236}">
                  <a16:creationId xmlns:a16="http://schemas.microsoft.com/office/drawing/2014/main" id="{2D97B403-DEAB-4662-99FC-3BCF396B2341}"/>
                </a:ext>
              </a:extLst>
            </p:cNvPr>
            <p:cNvSpPr/>
            <p:nvPr/>
          </p:nvSpPr>
          <p:spPr>
            <a:xfrm>
              <a:off x="9151299" y="5477177"/>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4"/>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66" name="Rounded Rectangle 68">
              <a:extLst>
                <a:ext uri="{FF2B5EF4-FFF2-40B4-BE49-F238E27FC236}">
                  <a16:creationId xmlns:a16="http://schemas.microsoft.com/office/drawing/2014/main" id="{D60536CD-C599-4C9E-AC9D-31407C138FA3}"/>
                </a:ext>
              </a:extLst>
            </p:cNvPr>
            <p:cNvSpPr/>
            <p:nvPr/>
          </p:nvSpPr>
          <p:spPr>
            <a:xfrm>
              <a:off x="8760980" y="3616137"/>
              <a:ext cx="2130709" cy="88987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76C36C61-4524-450A-A1A1-1E5E5C88AF3A}"/>
                </a:ext>
              </a:extLst>
            </p:cNvPr>
            <p:cNvSpPr/>
            <p:nvPr/>
          </p:nvSpPr>
          <p:spPr>
            <a:xfrm rot="18900000">
              <a:off x="8609050" y="3909144"/>
              <a:ext cx="303859" cy="303859"/>
            </a:xfrm>
            <a:prstGeom prst="rect">
              <a:avLst/>
            </a:prstGeom>
            <a:solidFill>
              <a:schemeClr val="accent2"/>
            </a:solidFill>
            <a:ln w="63500">
              <a:solidFill>
                <a:schemeClr val="bg1"/>
              </a:solidFill>
            </a:ln>
            <a:effectLst>
              <a:outerShdw blurRad="3429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Shape 5411">
              <a:extLst>
                <a:ext uri="{FF2B5EF4-FFF2-40B4-BE49-F238E27FC236}">
                  <a16:creationId xmlns:a16="http://schemas.microsoft.com/office/drawing/2014/main" id="{F382775D-4C55-4573-9BCE-B477F1130E94}"/>
                </a:ext>
              </a:extLst>
            </p:cNvPr>
            <p:cNvSpPr/>
            <p:nvPr/>
          </p:nvSpPr>
          <p:spPr>
            <a:xfrm>
              <a:off x="9151299" y="3874833"/>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3"/>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69" name="Shape 5411">
              <a:extLst>
                <a:ext uri="{FF2B5EF4-FFF2-40B4-BE49-F238E27FC236}">
                  <a16:creationId xmlns:a16="http://schemas.microsoft.com/office/drawing/2014/main" id="{50FD0E52-6B17-4A44-9452-613DE6C45B72}"/>
                </a:ext>
              </a:extLst>
            </p:cNvPr>
            <p:cNvSpPr/>
            <p:nvPr/>
          </p:nvSpPr>
          <p:spPr>
            <a:xfrm>
              <a:off x="9151299" y="4151195"/>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3"/>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70" name="Shape 5303">
              <a:extLst>
                <a:ext uri="{FF2B5EF4-FFF2-40B4-BE49-F238E27FC236}">
                  <a16:creationId xmlns:a16="http://schemas.microsoft.com/office/drawing/2014/main" id="{E47C49A2-059B-4D0B-97E4-D56576913B67}"/>
                </a:ext>
              </a:extLst>
            </p:cNvPr>
            <p:cNvSpPr/>
            <p:nvPr/>
          </p:nvSpPr>
          <p:spPr>
            <a:xfrm>
              <a:off x="8679571" y="5326419"/>
              <a:ext cx="162816" cy="121270"/>
            </a:xfrm>
            <a:custGeom>
              <a:avLst/>
              <a:gdLst/>
              <a:ahLst/>
              <a:cxnLst>
                <a:cxn ang="0">
                  <a:pos x="wd2" y="hd2"/>
                </a:cxn>
                <a:cxn ang="5400000">
                  <a:pos x="wd2" y="hd2"/>
                </a:cxn>
                <a:cxn ang="10800000">
                  <a:pos x="wd2" y="hd2"/>
                </a:cxn>
                <a:cxn ang="16200000">
                  <a:pos x="wd2" y="hd2"/>
                </a:cxn>
              </a:cxnLst>
              <a:rect l="0" t="0" r="r" b="b"/>
              <a:pathLst>
                <a:path w="21600" h="21600" extrusionOk="0">
                  <a:moveTo>
                    <a:pt x="17731" y="9936"/>
                  </a:moveTo>
                  <a:cubicBezTo>
                    <a:pt x="8060" y="9936"/>
                    <a:pt x="8060" y="9936"/>
                    <a:pt x="8060" y="9936"/>
                  </a:cubicBezTo>
                  <a:cubicBezTo>
                    <a:pt x="6448" y="9936"/>
                    <a:pt x="4836" y="11232"/>
                    <a:pt x="3869" y="12528"/>
                  </a:cubicBezTo>
                  <a:cubicBezTo>
                    <a:pt x="0" y="18576"/>
                    <a:pt x="0" y="18576"/>
                    <a:pt x="0" y="18576"/>
                  </a:cubicBezTo>
                  <a:cubicBezTo>
                    <a:pt x="0" y="18576"/>
                    <a:pt x="0" y="18576"/>
                    <a:pt x="0" y="18576"/>
                  </a:cubicBezTo>
                  <a:cubicBezTo>
                    <a:pt x="0" y="18576"/>
                    <a:pt x="0" y="18576"/>
                    <a:pt x="0" y="18144"/>
                  </a:cubicBezTo>
                  <a:cubicBezTo>
                    <a:pt x="0" y="3456"/>
                    <a:pt x="0" y="3456"/>
                    <a:pt x="0" y="3456"/>
                  </a:cubicBezTo>
                  <a:cubicBezTo>
                    <a:pt x="0" y="1728"/>
                    <a:pt x="967" y="0"/>
                    <a:pt x="2579" y="0"/>
                  </a:cubicBezTo>
                  <a:cubicBezTo>
                    <a:pt x="6125" y="0"/>
                    <a:pt x="6125" y="0"/>
                    <a:pt x="6125" y="0"/>
                  </a:cubicBezTo>
                  <a:cubicBezTo>
                    <a:pt x="7737" y="0"/>
                    <a:pt x="8704" y="1728"/>
                    <a:pt x="8704" y="3456"/>
                  </a:cubicBezTo>
                  <a:cubicBezTo>
                    <a:pt x="8704" y="3888"/>
                    <a:pt x="8704" y="3888"/>
                    <a:pt x="8704" y="3888"/>
                  </a:cubicBezTo>
                  <a:cubicBezTo>
                    <a:pt x="15152" y="3888"/>
                    <a:pt x="15152" y="3888"/>
                    <a:pt x="15152" y="3888"/>
                  </a:cubicBezTo>
                  <a:cubicBezTo>
                    <a:pt x="16442" y="3888"/>
                    <a:pt x="17731" y="5616"/>
                    <a:pt x="17731" y="7344"/>
                  </a:cubicBezTo>
                  <a:lnTo>
                    <a:pt x="17731" y="9936"/>
                  </a:lnTo>
                  <a:close/>
                  <a:moveTo>
                    <a:pt x="21278" y="13824"/>
                  </a:moveTo>
                  <a:cubicBezTo>
                    <a:pt x="17409" y="19872"/>
                    <a:pt x="17409" y="19872"/>
                    <a:pt x="17409" y="19872"/>
                  </a:cubicBezTo>
                  <a:cubicBezTo>
                    <a:pt x="16764" y="20736"/>
                    <a:pt x="15152" y="21600"/>
                    <a:pt x="14185" y="21600"/>
                  </a:cubicBezTo>
                  <a:cubicBezTo>
                    <a:pt x="1612" y="21600"/>
                    <a:pt x="1612" y="21600"/>
                    <a:pt x="1612" y="21600"/>
                  </a:cubicBezTo>
                  <a:cubicBezTo>
                    <a:pt x="1290" y="21600"/>
                    <a:pt x="645" y="21600"/>
                    <a:pt x="645" y="20736"/>
                  </a:cubicBezTo>
                  <a:cubicBezTo>
                    <a:pt x="645" y="20736"/>
                    <a:pt x="967" y="20304"/>
                    <a:pt x="967" y="19872"/>
                  </a:cubicBezTo>
                  <a:cubicBezTo>
                    <a:pt x="4836" y="13824"/>
                    <a:pt x="4836" y="13824"/>
                    <a:pt x="4836" y="13824"/>
                  </a:cubicBezTo>
                  <a:cubicBezTo>
                    <a:pt x="5803" y="12528"/>
                    <a:pt x="7093" y="12096"/>
                    <a:pt x="8060" y="12096"/>
                  </a:cubicBezTo>
                  <a:cubicBezTo>
                    <a:pt x="20633" y="12096"/>
                    <a:pt x="20633" y="12096"/>
                    <a:pt x="20633" y="12096"/>
                  </a:cubicBezTo>
                  <a:cubicBezTo>
                    <a:pt x="20955" y="12096"/>
                    <a:pt x="21600" y="12096"/>
                    <a:pt x="21600" y="12960"/>
                  </a:cubicBezTo>
                  <a:cubicBezTo>
                    <a:pt x="21600" y="12960"/>
                    <a:pt x="21278" y="13392"/>
                    <a:pt x="21278" y="13824"/>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sp>
          <p:nvSpPr>
            <p:cNvPr id="71" name="Shape 5318">
              <a:extLst>
                <a:ext uri="{FF2B5EF4-FFF2-40B4-BE49-F238E27FC236}">
                  <a16:creationId xmlns:a16="http://schemas.microsoft.com/office/drawing/2014/main" id="{2E1BECF4-A2D9-4E80-AD69-9D452F403CC2}"/>
                </a:ext>
              </a:extLst>
            </p:cNvPr>
            <p:cNvSpPr/>
            <p:nvPr/>
          </p:nvSpPr>
          <p:spPr>
            <a:xfrm>
              <a:off x="8691715" y="4006758"/>
              <a:ext cx="138528" cy="108630"/>
            </a:xfrm>
            <a:custGeom>
              <a:avLst/>
              <a:gdLst/>
              <a:ahLst/>
              <a:cxnLst>
                <a:cxn ang="0">
                  <a:pos x="wd2" y="hd2"/>
                </a:cxn>
                <a:cxn ang="5400000">
                  <a:pos x="wd2" y="hd2"/>
                </a:cxn>
                <a:cxn ang="10800000">
                  <a:pos x="wd2" y="hd2"/>
                </a:cxn>
                <a:cxn ang="16200000">
                  <a:pos x="wd2" y="hd2"/>
                </a:cxn>
              </a:cxnLst>
              <a:rect l="0" t="0" r="r" b="b"/>
              <a:pathLst>
                <a:path w="21600" h="21600" extrusionOk="0">
                  <a:moveTo>
                    <a:pt x="21262" y="8640"/>
                  </a:moveTo>
                  <a:cubicBezTo>
                    <a:pt x="20587" y="13392"/>
                    <a:pt x="18225" y="16416"/>
                    <a:pt x="14850" y="18576"/>
                  </a:cubicBezTo>
                  <a:cubicBezTo>
                    <a:pt x="13162" y="19872"/>
                    <a:pt x="11137" y="20304"/>
                    <a:pt x="9450" y="20304"/>
                  </a:cubicBezTo>
                  <a:cubicBezTo>
                    <a:pt x="8438" y="20304"/>
                    <a:pt x="7088" y="20304"/>
                    <a:pt x="6075" y="19872"/>
                  </a:cubicBezTo>
                  <a:cubicBezTo>
                    <a:pt x="5400" y="19440"/>
                    <a:pt x="4388" y="18576"/>
                    <a:pt x="3713" y="18576"/>
                  </a:cubicBezTo>
                  <a:cubicBezTo>
                    <a:pt x="3038" y="18576"/>
                    <a:pt x="2363" y="21600"/>
                    <a:pt x="1350" y="21600"/>
                  </a:cubicBezTo>
                  <a:cubicBezTo>
                    <a:pt x="675" y="21600"/>
                    <a:pt x="338" y="21168"/>
                    <a:pt x="0" y="20304"/>
                  </a:cubicBezTo>
                  <a:cubicBezTo>
                    <a:pt x="0" y="20304"/>
                    <a:pt x="0" y="19872"/>
                    <a:pt x="0" y="19872"/>
                  </a:cubicBezTo>
                  <a:cubicBezTo>
                    <a:pt x="0" y="18144"/>
                    <a:pt x="2363" y="16848"/>
                    <a:pt x="2363" y="15984"/>
                  </a:cubicBezTo>
                  <a:cubicBezTo>
                    <a:pt x="2363" y="15984"/>
                    <a:pt x="2025" y="15120"/>
                    <a:pt x="2025" y="14688"/>
                  </a:cubicBezTo>
                  <a:cubicBezTo>
                    <a:pt x="2025" y="14256"/>
                    <a:pt x="1688" y="13824"/>
                    <a:pt x="1688" y="12960"/>
                  </a:cubicBezTo>
                  <a:cubicBezTo>
                    <a:pt x="1688" y="8208"/>
                    <a:pt x="4725" y="4752"/>
                    <a:pt x="8438" y="3456"/>
                  </a:cubicBezTo>
                  <a:cubicBezTo>
                    <a:pt x="10800" y="2160"/>
                    <a:pt x="15862" y="3456"/>
                    <a:pt x="17550" y="1296"/>
                  </a:cubicBezTo>
                  <a:cubicBezTo>
                    <a:pt x="18225" y="432"/>
                    <a:pt x="18562" y="0"/>
                    <a:pt x="19575" y="0"/>
                  </a:cubicBezTo>
                  <a:cubicBezTo>
                    <a:pt x="20925" y="0"/>
                    <a:pt x="21600" y="4320"/>
                    <a:pt x="21600" y="5616"/>
                  </a:cubicBezTo>
                  <a:cubicBezTo>
                    <a:pt x="21600" y="6912"/>
                    <a:pt x="21262" y="7776"/>
                    <a:pt x="21262" y="8640"/>
                  </a:cubicBezTo>
                  <a:close/>
                  <a:moveTo>
                    <a:pt x="14512" y="7776"/>
                  </a:moveTo>
                  <a:cubicBezTo>
                    <a:pt x="10463" y="7776"/>
                    <a:pt x="7425" y="9936"/>
                    <a:pt x="4725" y="13824"/>
                  </a:cubicBezTo>
                  <a:cubicBezTo>
                    <a:pt x="4725" y="14256"/>
                    <a:pt x="4388" y="14256"/>
                    <a:pt x="4388" y="14688"/>
                  </a:cubicBezTo>
                  <a:cubicBezTo>
                    <a:pt x="4388" y="15120"/>
                    <a:pt x="5063" y="15552"/>
                    <a:pt x="5400" y="15552"/>
                  </a:cubicBezTo>
                  <a:cubicBezTo>
                    <a:pt x="5400" y="15552"/>
                    <a:pt x="5738" y="15552"/>
                    <a:pt x="5738" y="15552"/>
                  </a:cubicBezTo>
                  <a:cubicBezTo>
                    <a:pt x="6413" y="14688"/>
                    <a:pt x="7088" y="13824"/>
                    <a:pt x="7425" y="13392"/>
                  </a:cubicBezTo>
                  <a:cubicBezTo>
                    <a:pt x="9788" y="10800"/>
                    <a:pt x="11475" y="9936"/>
                    <a:pt x="14512" y="9936"/>
                  </a:cubicBezTo>
                  <a:cubicBezTo>
                    <a:pt x="14850" y="9936"/>
                    <a:pt x="15187" y="9504"/>
                    <a:pt x="15187" y="8640"/>
                  </a:cubicBezTo>
                  <a:cubicBezTo>
                    <a:pt x="15187" y="8208"/>
                    <a:pt x="14850" y="7776"/>
                    <a:pt x="14512" y="7776"/>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grpSp>
      <p:sp>
        <p:nvSpPr>
          <p:cNvPr id="72" name="Shape 5321">
            <a:extLst>
              <a:ext uri="{FF2B5EF4-FFF2-40B4-BE49-F238E27FC236}">
                <a16:creationId xmlns:a16="http://schemas.microsoft.com/office/drawing/2014/main" id="{96AD5E34-9137-4A8A-A9D0-0DD0FFDD8CF4}"/>
              </a:ext>
            </a:extLst>
          </p:cNvPr>
          <p:cNvSpPr/>
          <p:nvPr/>
        </p:nvSpPr>
        <p:spPr>
          <a:xfrm>
            <a:off x="5983423" y="3024970"/>
            <a:ext cx="169527" cy="136715"/>
          </a:xfrm>
          <a:custGeom>
            <a:avLst/>
            <a:gdLst/>
            <a:ahLst/>
            <a:cxnLst>
              <a:cxn ang="0">
                <a:pos x="wd2" y="hd2"/>
              </a:cxn>
              <a:cxn ang="5400000">
                <a:pos x="wd2" y="hd2"/>
              </a:cxn>
              <a:cxn ang="10800000">
                <a:pos x="wd2" y="hd2"/>
              </a:cxn>
              <a:cxn ang="16200000">
                <a:pos x="wd2" y="hd2"/>
              </a:cxn>
            </a:cxnLst>
            <a:rect l="0" t="0" r="r" b="b"/>
            <a:pathLst>
              <a:path w="21600" h="21600" extrusionOk="0">
                <a:moveTo>
                  <a:pt x="20842" y="12678"/>
                </a:moveTo>
                <a:cubicBezTo>
                  <a:pt x="20842" y="12678"/>
                  <a:pt x="20463" y="12678"/>
                  <a:pt x="20463" y="12678"/>
                </a:cubicBezTo>
                <a:cubicBezTo>
                  <a:pt x="20463" y="12678"/>
                  <a:pt x="20463" y="12678"/>
                  <a:pt x="20463" y="12678"/>
                </a:cubicBezTo>
                <a:cubicBezTo>
                  <a:pt x="20463" y="12678"/>
                  <a:pt x="20084" y="12678"/>
                  <a:pt x="20084" y="12678"/>
                </a:cubicBezTo>
                <a:cubicBezTo>
                  <a:pt x="10611" y="2817"/>
                  <a:pt x="10611" y="2817"/>
                  <a:pt x="10611" y="2817"/>
                </a:cubicBezTo>
                <a:cubicBezTo>
                  <a:pt x="1516" y="12678"/>
                  <a:pt x="1516" y="12678"/>
                  <a:pt x="1516" y="12678"/>
                </a:cubicBezTo>
                <a:cubicBezTo>
                  <a:pt x="1516" y="12678"/>
                  <a:pt x="1137" y="12678"/>
                  <a:pt x="1137" y="12678"/>
                </a:cubicBezTo>
                <a:cubicBezTo>
                  <a:pt x="1137" y="12678"/>
                  <a:pt x="758" y="12678"/>
                  <a:pt x="758" y="12678"/>
                </a:cubicBezTo>
                <a:cubicBezTo>
                  <a:pt x="0" y="11270"/>
                  <a:pt x="0" y="11270"/>
                  <a:pt x="0" y="11270"/>
                </a:cubicBezTo>
                <a:cubicBezTo>
                  <a:pt x="0" y="11270"/>
                  <a:pt x="0" y="10800"/>
                  <a:pt x="0" y="10800"/>
                </a:cubicBezTo>
                <a:cubicBezTo>
                  <a:pt x="9853" y="470"/>
                  <a:pt x="9853" y="470"/>
                  <a:pt x="9853" y="470"/>
                </a:cubicBezTo>
                <a:cubicBezTo>
                  <a:pt x="10232" y="0"/>
                  <a:pt x="11368" y="0"/>
                  <a:pt x="11747" y="470"/>
                </a:cubicBezTo>
                <a:cubicBezTo>
                  <a:pt x="15158" y="3757"/>
                  <a:pt x="15158" y="3757"/>
                  <a:pt x="15158" y="3757"/>
                </a:cubicBezTo>
                <a:cubicBezTo>
                  <a:pt x="15158" y="470"/>
                  <a:pt x="15158" y="470"/>
                  <a:pt x="15158" y="470"/>
                </a:cubicBezTo>
                <a:cubicBezTo>
                  <a:pt x="15158" y="470"/>
                  <a:pt x="15158" y="0"/>
                  <a:pt x="15537" y="0"/>
                </a:cubicBezTo>
                <a:cubicBezTo>
                  <a:pt x="18189" y="0"/>
                  <a:pt x="18189" y="0"/>
                  <a:pt x="18189" y="0"/>
                </a:cubicBezTo>
                <a:cubicBezTo>
                  <a:pt x="18568" y="0"/>
                  <a:pt x="18568" y="470"/>
                  <a:pt x="18568" y="470"/>
                </a:cubicBezTo>
                <a:cubicBezTo>
                  <a:pt x="18568" y="7513"/>
                  <a:pt x="18568" y="7513"/>
                  <a:pt x="18568" y="7513"/>
                </a:cubicBezTo>
                <a:cubicBezTo>
                  <a:pt x="21600" y="10800"/>
                  <a:pt x="21600" y="10800"/>
                  <a:pt x="21600" y="10800"/>
                </a:cubicBezTo>
                <a:cubicBezTo>
                  <a:pt x="21600" y="10800"/>
                  <a:pt x="21600" y="11270"/>
                  <a:pt x="21600" y="11270"/>
                </a:cubicBezTo>
                <a:lnTo>
                  <a:pt x="20842" y="12678"/>
                </a:lnTo>
                <a:close/>
                <a:moveTo>
                  <a:pt x="18568" y="20661"/>
                </a:moveTo>
                <a:cubicBezTo>
                  <a:pt x="18568" y="21130"/>
                  <a:pt x="18189" y="21600"/>
                  <a:pt x="17811" y="21600"/>
                </a:cubicBezTo>
                <a:cubicBezTo>
                  <a:pt x="12505" y="21600"/>
                  <a:pt x="12505" y="21600"/>
                  <a:pt x="12505" y="21600"/>
                </a:cubicBezTo>
                <a:cubicBezTo>
                  <a:pt x="12505" y="15026"/>
                  <a:pt x="12505" y="15026"/>
                  <a:pt x="12505" y="15026"/>
                </a:cubicBezTo>
                <a:cubicBezTo>
                  <a:pt x="9095" y="15026"/>
                  <a:pt x="9095" y="15026"/>
                  <a:pt x="9095" y="15026"/>
                </a:cubicBezTo>
                <a:cubicBezTo>
                  <a:pt x="9095" y="21600"/>
                  <a:pt x="9095" y="21600"/>
                  <a:pt x="9095" y="21600"/>
                </a:cubicBezTo>
                <a:cubicBezTo>
                  <a:pt x="3789" y="21600"/>
                  <a:pt x="3789" y="21600"/>
                  <a:pt x="3789" y="21600"/>
                </a:cubicBezTo>
                <a:cubicBezTo>
                  <a:pt x="3411" y="21600"/>
                  <a:pt x="3032" y="21130"/>
                  <a:pt x="3032" y="20661"/>
                </a:cubicBezTo>
                <a:cubicBezTo>
                  <a:pt x="3032" y="12678"/>
                  <a:pt x="3032" y="12678"/>
                  <a:pt x="3032" y="12678"/>
                </a:cubicBezTo>
                <a:cubicBezTo>
                  <a:pt x="3032" y="12678"/>
                  <a:pt x="3032" y="12209"/>
                  <a:pt x="3032" y="12209"/>
                </a:cubicBezTo>
                <a:cubicBezTo>
                  <a:pt x="10611" y="4226"/>
                  <a:pt x="10611" y="4226"/>
                  <a:pt x="10611" y="4226"/>
                </a:cubicBezTo>
                <a:cubicBezTo>
                  <a:pt x="18568" y="12209"/>
                  <a:pt x="18568" y="12209"/>
                  <a:pt x="18568" y="12209"/>
                </a:cubicBezTo>
                <a:cubicBezTo>
                  <a:pt x="18568" y="12209"/>
                  <a:pt x="18568" y="12678"/>
                  <a:pt x="18568" y="12678"/>
                </a:cubicBezTo>
                <a:lnTo>
                  <a:pt x="18568" y="20661"/>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sp>
        <p:nvSpPr>
          <p:cNvPr id="73" name="TextBox 72">
            <a:extLst>
              <a:ext uri="{FF2B5EF4-FFF2-40B4-BE49-F238E27FC236}">
                <a16:creationId xmlns:a16="http://schemas.microsoft.com/office/drawing/2014/main" id="{2CECEDA5-7894-4140-AD6A-359FF6770408}"/>
              </a:ext>
            </a:extLst>
          </p:cNvPr>
          <p:cNvSpPr txBox="1"/>
          <p:nvPr/>
        </p:nvSpPr>
        <p:spPr>
          <a:xfrm>
            <a:off x="6637769" y="1472706"/>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74" name="TextBox 73">
            <a:extLst>
              <a:ext uri="{FF2B5EF4-FFF2-40B4-BE49-F238E27FC236}">
                <a16:creationId xmlns:a16="http://schemas.microsoft.com/office/drawing/2014/main" id="{A6CEE3AB-E5EF-4600-8C0F-A9A5D6A58CED}"/>
              </a:ext>
            </a:extLst>
          </p:cNvPr>
          <p:cNvSpPr txBox="1"/>
          <p:nvPr/>
        </p:nvSpPr>
        <p:spPr>
          <a:xfrm>
            <a:off x="6637769" y="1763831"/>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75" name="TextBox 74">
            <a:extLst>
              <a:ext uri="{FF2B5EF4-FFF2-40B4-BE49-F238E27FC236}">
                <a16:creationId xmlns:a16="http://schemas.microsoft.com/office/drawing/2014/main" id="{9F0EACAA-0A74-4DC8-86CA-F8BC65827574}"/>
              </a:ext>
            </a:extLst>
          </p:cNvPr>
          <p:cNvSpPr txBox="1"/>
          <p:nvPr/>
        </p:nvSpPr>
        <p:spPr>
          <a:xfrm>
            <a:off x="9509373" y="1501026"/>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76" name="TextBox 75">
            <a:extLst>
              <a:ext uri="{FF2B5EF4-FFF2-40B4-BE49-F238E27FC236}">
                <a16:creationId xmlns:a16="http://schemas.microsoft.com/office/drawing/2014/main" id="{A1B97E68-0F78-481F-B650-71F0E3C15F22}"/>
              </a:ext>
            </a:extLst>
          </p:cNvPr>
          <p:cNvSpPr txBox="1"/>
          <p:nvPr/>
        </p:nvSpPr>
        <p:spPr>
          <a:xfrm>
            <a:off x="9509373" y="1792151"/>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77" name="TextBox 76">
            <a:extLst>
              <a:ext uri="{FF2B5EF4-FFF2-40B4-BE49-F238E27FC236}">
                <a16:creationId xmlns:a16="http://schemas.microsoft.com/office/drawing/2014/main" id="{B29463CC-A165-40E2-BD15-A78C6914DB74}"/>
              </a:ext>
            </a:extLst>
          </p:cNvPr>
          <p:cNvSpPr txBox="1"/>
          <p:nvPr/>
        </p:nvSpPr>
        <p:spPr>
          <a:xfrm>
            <a:off x="6637769" y="2836317"/>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78" name="TextBox 77">
            <a:extLst>
              <a:ext uri="{FF2B5EF4-FFF2-40B4-BE49-F238E27FC236}">
                <a16:creationId xmlns:a16="http://schemas.microsoft.com/office/drawing/2014/main" id="{D7DED7CE-CDAC-4DCB-BD91-F14CE7E22BA0}"/>
              </a:ext>
            </a:extLst>
          </p:cNvPr>
          <p:cNvSpPr txBox="1"/>
          <p:nvPr/>
        </p:nvSpPr>
        <p:spPr>
          <a:xfrm>
            <a:off x="6637769" y="3127442"/>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79" name="TextBox 78">
            <a:extLst>
              <a:ext uri="{FF2B5EF4-FFF2-40B4-BE49-F238E27FC236}">
                <a16:creationId xmlns:a16="http://schemas.microsoft.com/office/drawing/2014/main" id="{AF5B848E-ADB7-4C7D-9649-FE3D50AC7552}"/>
              </a:ext>
            </a:extLst>
          </p:cNvPr>
          <p:cNvSpPr txBox="1"/>
          <p:nvPr/>
        </p:nvSpPr>
        <p:spPr>
          <a:xfrm>
            <a:off x="9508794" y="2836317"/>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80" name="TextBox 79">
            <a:extLst>
              <a:ext uri="{FF2B5EF4-FFF2-40B4-BE49-F238E27FC236}">
                <a16:creationId xmlns:a16="http://schemas.microsoft.com/office/drawing/2014/main" id="{E6E7366D-2067-4D51-A27B-6621DA79F852}"/>
              </a:ext>
            </a:extLst>
          </p:cNvPr>
          <p:cNvSpPr txBox="1"/>
          <p:nvPr/>
        </p:nvSpPr>
        <p:spPr>
          <a:xfrm>
            <a:off x="9508794" y="3127442"/>
            <a:ext cx="1561127"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81" name="Flowchart: Terminator 80">
            <a:extLst>
              <a:ext uri="{FF2B5EF4-FFF2-40B4-BE49-F238E27FC236}">
                <a16:creationId xmlns:a16="http://schemas.microsoft.com/office/drawing/2014/main" id="{D176EADB-61BF-49C1-B78B-4F9719ABE885}"/>
              </a:ext>
            </a:extLst>
          </p:cNvPr>
          <p:cNvSpPr/>
          <p:nvPr/>
        </p:nvSpPr>
        <p:spPr>
          <a:xfrm>
            <a:off x="766967" y="4047012"/>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Tree>
    <p:extLst>
      <p:ext uri="{BB962C8B-B14F-4D97-AF65-F5344CB8AC3E}">
        <p14:creationId xmlns:p14="http://schemas.microsoft.com/office/powerpoint/2010/main" val="1794481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EFFA50D8-4BFD-4751-B42F-E273168E88D1}"/>
              </a:ext>
            </a:extLst>
          </p:cNvPr>
          <p:cNvSpPr>
            <a:spLocks noGrp="1"/>
          </p:cNvSpPr>
          <p:nvPr>
            <p:ph type="pic" sz="quarter" idx="10"/>
          </p:nvPr>
        </p:nvSpPr>
        <p:spPr/>
      </p:sp>
      <p:sp>
        <p:nvSpPr>
          <p:cNvPr id="7" name="TextBox 6">
            <a:extLst>
              <a:ext uri="{FF2B5EF4-FFF2-40B4-BE49-F238E27FC236}">
                <a16:creationId xmlns:a16="http://schemas.microsoft.com/office/drawing/2014/main" id="{B2589C73-5976-4D36-A0D4-954F68FF4A41}"/>
              </a:ext>
            </a:extLst>
          </p:cNvPr>
          <p:cNvSpPr txBox="1"/>
          <p:nvPr/>
        </p:nvSpPr>
        <p:spPr>
          <a:xfrm>
            <a:off x="4745773" y="1486090"/>
            <a:ext cx="2700455" cy="769441"/>
          </a:xfrm>
          <a:prstGeom prst="rect">
            <a:avLst/>
          </a:prstGeom>
          <a:noFill/>
        </p:spPr>
        <p:txBody>
          <a:bodyPr wrap="square" rtlCol="0">
            <a:spAutoFit/>
          </a:bodyPr>
          <a:lstStyle/>
          <a:p>
            <a:pPr algn="ctr"/>
            <a:r>
              <a:rPr lang="en-US" sz="4400" b="1" dirty="0">
                <a:latin typeface="+mj-lt"/>
                <a:ea typeface="Roboto" panose="02000000000000000000" pitchFamily="2" charset="0"/>
                <a:cs typeface="Lato" panose="020F0502020204030203" pitchFamily="34" charset="0"/>
              </a:rPr>
              <a:t>About</a:t>
            </a:r>
          </a:p>
        </p:txBody>
      </p:sp>
      <p:sp>
        <p:nvSpPr>
          <p:cNvPr id="8" name="TextBox 7">
            <a:extLst>
              <a:ext uri="{FF2B5EF4-FFF2-40B4-BE49-F238E27FC236}">
                <a16:creationId xmlns:a16="http://schemas.microsoft.com/office/drawing/2014/main" id="{06E6BE86-D6CF-4FA0-B1EF-6CBAF3595FD2}"/>
              </a:ext>
            </a:extLst>
          </p:cNvPr>
          <p:cNvSpPr txBox="1"/>
          <p:nvPr/>
        </p:nvSpPr>
        <p:spPr>
          <a:xfrm>
            <a:off x="4936842" y="2016951"/>
            <a:ext cx="2318317" cy="584775"/>
          </a:xfrm>
          <a:prstGeom prst="rect">
            <a:avLst/>
          </a:prstGeom>
          <a:noFill/>
        </p:spPr>
        <p:txBody>
          <a:bodyPr wrap="square" rtlCol="0">
            <a:spAutoFit/>
          </a:bodyPr>
          <a:lstStyle/>
          <a:p>
            <a:pPr algn="ctr"/>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7" name="Rectangle 16">
            <a:extLst>
              <a:ext uri="{FF2B5EF4-FFF2-40B4-BE49-F238E27FC236}">
                <a16:creationId xmlns:a16="http://schemas.microsoft.com/office/drawing/2014/main" id="{1A2A0C5F-9FC7-440A-AAB5-13C2EAF91554}"/>
              </a:ext>
            </a:extLst>
          </p:cNvPr>
          <p:cNvSpPr/>
          <p:nvPr/>
        </p:nvSpPr>
        <p:spPr>
          <a:xfrm>
            <a:off x="1387050" y="3574697"/>
            <a:ext cx="9417901" cy="1519552"/>
          </a:xfrm>
          <a:prstGeom prst="rect">
            <a:avLst/>
          </a:pr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AD9EB02D-04B5-42AE-BED2-174C65E4A8C7}"/>
              </a:ext>
            </a:extLst>
          </p:cNvPr>
          <p:cNvSpPr txBox="1"/>
          <p:nvPr/>
        </p:nvSpPr>
        <p:spPr>
          <a:xfrm>
            <a:off x="1805423" y="4029550"/>
            <a:ext cx="8581153" cy="609847"/>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solidFill>
                <a:schemeClr val="bg1"/>
              </a:solidFill>
              <a:ea typeface="Lato" panose="020F0502020204030203" pitchFamily="34" charset="0"/>
              <a:cs typeface="Lato" panose="020F0502020204030203" pitchFamily="34" charset="0"/>
            </a:endParaRPr>
          </a:p>
        </p:txBody>
      </p:sp>
      <p:sp>
        <p:nvSpPr>
          <p:cNvPr id="19" name="Rectangle 18">
            <a:extLst>
              <a:ext uri="{FF2B5EF4-FFF2-40B4-BE49-F238E27FC236}">
                <a16:creationId xmlns:a16="http://schemas.microsoft.com/office/drawing/2014/main" id="{828FE4F4-7C61-4F99-9B7D-5E0177B1B170}"/>
              </a:ext>
            </a:extLst>
          </p:cNvPr>
          <p:cNvSpPr/>
          <p:nvPr/>
        </p:nvSpPr>
        <p:spPr>
          <a:xfrm>
            <a:off x="4063999" y="6008914"/>
            <a:ext cx="4064000" cy="274410"/>
          </a:xfrm>
          <a:prstGeom prst="rect">
            <a:avLst/>
          </a:pr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6AD4987-ACA4-4E08-84A1-52517E71E33F}"/>
              </a:ext>
            </a:extLst>
          </p:cNvPr>
          <p:cNvSpPr txBox="1"/>
          <p:nvPr/>
        </p:nvSpPr>
        <p:spPr>
          <a:xfrm>
            <a:off x="4986653" y="6008914"/>
            <a:ext cx="2218692" cy="276999"/>
          </a:xfrm>
          <a:prstGeom prst="rect">
            <a:avLst/>
          </a:prstGeom>
          <a:noFill/>
        </p:spPr>
        <p:txBody>
          <a:bodyPr wrap="square" rtlCol="0">
            <a:spAutoFit/>
          </a:bodyPr>
          <a:lstStyle/>
          <a:p>
            <a:pPr algn="ctr"/>
            <a:r>
              <a:rPr lang="en-US" sz="1200" spc="300" dirty="0">
                <a:solidFill>
                  <a:schemeClr val="bg1"/>
                </a:solidFill>
                <a:latin typeface="+mj-lt"/>
                <a:ea typeface="Lato" panose="020F0502020204030203" pitchFamily="34" charset="0"/>
                <a:cs typeface="Lato" panose="020F0502020204030203" pitchFamily="34" charset="0"/>
              </a:rPr>
              <a:t>- SECTION TWO</a:t>
            </a:r>
          </a:p>
        </p:txBody>
      </p:sp>
    </p:spTree>
    <p:extLst>
      <p:ext uri="{BB962C8B-B14F-4D97-AF65-F5344CB8AC3E}">
        <p14:creationId xmlns:p14="http://schemas.microsoft.com/office/powerpoint/2010/main" val="5003371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BA32AFCA-DD85-48B4-81AB-00355044C094}"/>
              </a:ext>
            </a:extLst>
          </p:cNvPr>
          <p:cNvGrpSpPr/>
          <p:nvPr/>
        </p:nvGrpSpPr>
        <p:grpSpPr>
          <a:xfrm>
            <a:off x="3173560" y="2206172"/>
            <a:ext cx="5043901" cy="3987698"/>
            <a:chOff x="7491413" y="5016501"/>
            <a:chExt cx="2228851" cy="1762125"/>
          </a:xfrm>
        </p:grpSpPr>
        <p:sp>
          <p:nvSpPr>
            <p:cNvPr id="53" name="Oval 52">
              <a:extLst>
                <a:ext uri="{FF2B5EF4-FFF2-40B4-BE49-F238E27FC236}">
                  <a16:creationId xmlns:a16="http://schemas.microsoft.com/office/drawing/2014/main" id="{044459F4-96FD-42E7-AE39-05E774419140}"/>
                </a:ext>
              </a:extLst>
            </p:cNvPr>
            <p:cNvSpPr>
              <a:spLocks noChangeArrowheads="1"/>
            </p:cNvSpPr>
            <p:nvPr/>
          </p:nvSpPr>
          <p:spPr bwMode="auto">
            <a:xfrm>
              <a:off x="8972551" y="6681788"/>
              <a:ext cx="747713" cy="84138"/>
            </a:xfrm>
            <a:prstGeom prst="ellipse">
              <a:avLst/>
            </a:prstGeom>
            <a:solidFill>
              <a:srgbClr val="E0DF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4" name="Oval 53">
              <a:extLst>
                <a:ext uri="{FF2B5EF4-FFF2-40B4-BE49-F238E27FC236}">
                  <a16:creationId xmlns:a16="http://schemas.microsoft.com/office/drawing/2014/main" id="{358F9B5D-0B5D-4292-BF1A-143326E305D3}"/>
                </a:ext>
              </a:extLst>
            </p:cNvPr>
            <p:cNvSpPr>
              <a:spLocks noChangeArrowheads="1"/>
            </p:cNvSpPr>
            <p:nvPr/>
          </p:nvSpPr>
          <p:spPr bwMode="auto">
            <a:xfrm>
              <a:off x="7499351" y="6672263"/>
              <a:ext cx="1550988" cy="106363"/>
            </a:xfrm>
            <a:prstGeom prst="ellipse">
              <a:avLst/>
            </a:prstGeom>
            <a:solidFill>
              <a:srgbClr val="E0DF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5" name="Freeform 4">
              <a:extLst>
                <a:ext uri="{FF2B5EF4-FFF2-40B4-BE49-F238E27FC236}">
                  <a16:creationId xmlns:a16="http://schemas.microsoft.com/office/drawing/2014/main" id="{D2F80241-C255-4B91-97F5-E5AA59B6EED6}"/>
                </a:ext>
              </a:extLst>
            </p:cNvPr>
            <p:cNvSpPr>
              <a:spLocks/>
            </p:cNvSpPr>
            <p:nvPr/>
          </p:nvSpPr>
          <p:spPr bwMode="auto">
            <a:xfrm>
              <a:off x="8434388" y="5507038"/>
              <a:ext cx="444500" cy="1219200"/>
            </a:xfrm>
            <a:custGeom>
              <a:avLst/>
              <a:gdLst>
                <a:gd name="T0" fmla="*/ 280 w 280"/>
                <a:gd name="T1" fmla="*/ 768 h 768"/>
                <a:gd name="T2" fmla="*/ 163 w 280"/>
                <a:gd name="T3" fmla="*/ 0 h 768"/>
                <a:gd name="T4" fmla="*/ 141 w 280"/>
                <a:gd name="T5" fmla="*/ 0 h 768"/>
                <a:gd name="T6" fmla="*/ 118 w 280"/>
                <a:gd name="T7" fmla="*/ 0 h 768"/>
                <a:gd name="T8" fmla="*/ 0 w 280"/>
                <a:gd name="T9" fmla="*/ 768 h 768"/>
                <a:gd name="T10" fmla="*/ 28 w 280"/>
                <a:gd name="T11" fmla="*/ 768 h 768"/>
                <a:gd name="T12" fmla="*/ 141 w 280"/>
                <a:gd name="T13" fmla="*/ 34 h 768"/>
                <a:gd name="T14" fmla="*/ 252 w 280"/>
                <a:gd name="T15" fmla="*/ 768 h 768"/>
                <a:gd name="T16" fmla="*/ 280 w 280"/>
                <a:gd name="T1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768">
                  <a:moveTo>
                    <a:pt x="280" y="768"/>
                  </a:moveTo>
                  <a:lnTo>
                    <a:pt x="163" y="0"/>
                  </a:lnTo>
                  <a:lnTo>
                    <a:pt x="141" y="0"/>
                  </a:lnTo>
                  <a:lnTo>
                    <a:pt x="118" y="0"/>
                  </a:lnTo>
                  <a:lnTo>
                    <a:pt x="0" y="768"/>
                  </a:lnTo>
                  <a:lnTo>
                    <a:pt x="28" y="768"/>
                  </a:lnTo>
                  <a:lnTo>
                    <a:pt x="141" y="34"/>
                  </a:lnTo>
                  <a:lnTo>
                    <a:pt x="252" y="768"/>
                  </a:lnTo>
                  <a:lnTo>
                    <a:pt x="280" y="768"/>
                  </a:lnTo>
                  <a:close/>
                </a:path>
              </a:pathLst>
            </a:custGeom>
            <a:solidFill>
              <a:srgbClr val="E8BB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6" name="Freeform 5">
              <a:extLst>
                <a:ext uri="{FF2B5EF4-FFF2-40B4-BE49-F238E27FC236}">
                  <a16:creationId xmlns:a16="http://schemas.microsoft.com/office/drawing/2014/main" id="{8CA37417-DDFF-41D0-989C-55F57587AF87}"/>
                </a:ext>
              </a:extLst>
            </p:cNvPr>
            <p:cNvSpPr>
              <a:spLocks/>
            </p:cNvSpPr>
            <p:nvPr/>
          </p:nvSpPr>
          <p:spPr bwMode="auto">
            <a:xfrm>
              <a:off x="8418513" y="5507038"/>
              <a:ext cx="442913" cy="1219200"/>
            </a:xfrm>
            <a:custGeom>
              <a:avLst/>
              <a:gdLst>
                <a:gd name="T0" fmla="*/ 279 w 279"/>
                <a:gd name="T1" fmla="*/ 768 h 768"/>
                <a:gd name="T2" fmla="*/ 162 w 279"/>
                <a:gd name="T3" fmla="*/ 0 h 768"/>
                <a:gd name="T4" fmla="*/ 140 w 279"/>
                <a:gd name="T5" fmla="*/ 0 h 768"/>
                <a:gd name="T6" fmla="*/ 118 w 279"/>
                <a:gd name="T7" fmla="*/ 0 h 768"/>
                <a:gd name="T8" fmla="*/ 0 w 279"/>
                <a:gd name="T9" fmla="*/ 768 h 768"/>
                <a:gd name="T10" fmla="*/ 28 w 279"/>
                <a:gd name="T11" fmla="*/ 768 h 768"/>
                <a:gd name="T12" fmla="*/ 140 w 279"/>
                <a:gd name="T13" fmla="*/ 34 h 768"/>
                <a:gd name="T14" fmla="*/ 252 w 279"/>
                <a:gd name="T15" fmla="*/ 768 h 768"/>
                <a:gd name="T16" fmla="*/ 279 w 279"/>
                <a:gd name="T1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768">
                  <a:moveTo>
                    <a:pt x="279" y="768"/>
                  </a:moveTo>
                  <a:lnTo>
                    <a:pt x="162" y="0"/>
                  </a:lnTo>
                  <a:lnTo>
                    <a:pt x="140" y="0"/>
                  </a:lnTo>
                  <a:lnTo>
                    <a:pt x="118" y="0"/>
                  </a:lnTo>
                  <a:lnTo>
                    <a:pt x="0" y="768"/>
                  </a:lnTo>
                  <a:lnTo>
                    <a:pt x="28" y="768"/>
                  </a:lnTo>
                  <a:lnTo>
                    <a:pt x="140" y="34"/>
                  </a:lnTo>
                  <a:lnTo>
                    <a:pt x="252" y="768"/>
                  </a:lnTo>
                  <a:lnTo>
                    <a:pt x="279" y="768"/>
                  </a:lnTo>
                  <a:close/>
                </a:path>
              </a:pathLst>
            </a:custGeom>
            <a:solidFill>
              <a:srgbClr val="EDED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7" name="Freeform 6">
              <a:extLst>
                <a:ext uri="{FF2B5EF4-FFF2-40B4-BE49-F238E27FC236}">
                  <a16:creationId xmlns:a16="http://schemas.microsoft.com/office/drawing/2014/main" id="{FDD3F760-B46D-499A-8E4B-0DF8302D8735}"/>
                </a:ext>
              </a:extLst>
            </p:cNvPr>
            <p:cNvSpPr>
              <a:spLocks/>
            </p:cNvSpPr>
            <p:nvPr/>
          </p:nvSpPr>
          <p:spPr bwMode="auto">
            <a:xfrm>
              <a:off x="8507413" y="5551488"/>
              <a:ext cx="266700" cy="598488"/>
            </a:xfrm>
            <a:custGeom>
              <a:avLst/>
              <a:gdLst>
                <a:gd name="T0" fmla="*/ 111 w 168"/>
                <a:gd name="T1" fmla="*/ 0 h 377"/>
                <a:gd name="T2" fmla="*/ 57 w 168"/>
                <a:gd name="T3" fmla="*/ 0 h 377"/>
                <a:gd name="T4" fmla="*/ 0 w 168"/>
                <a:gd name="T5" fmla="*/ 377 h 377"/>
                <a:gd name="T6" fmla="*/ 28 w 168"/>
                <a:gd name="T7" fmla="*/ 377 h 377"/>
                <a:gd name="T8" fmla="*/ 84 w 168"/>
                <a:gd name="T9" fmla="*/ 7 h 377"/>
                <a:gd name="T10" fmla="*/ 140 w 168"/>
                <a:gd name="T11" fmla="*/ 377 h 377"/>
                <a:gd name="T12" fmla="*/ 168 w 168"/>
                <a:gd name="T13" fmla="*/ 377 h 377"/>
                <a:gd name="T14" fmla="*/ 111 w 168"/>
                <a:gd name="T15" fmla="*/ 0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77">
                  <a:moveTo>
                    <a:pt x="111" y="0"/>
                  </a:moveTo>
                  <a:lnTo>
                    <a:pt x="57" y="0"/>
                  </a:lnTo>
                  <a:lnTo>
                    <a:pt x="0" y="377"/>
                  </a:lnTo>
                  <a:lnTo>
                    <a:pt x="28" y="377"/>
                  </a:lnTo>
                  <a:lnTo>
                    <a:pt x="84" y="7"/>
                  </a:lnTo>
                  <a:lnTo>
                    <a:pt x="140" y="377"/>
                  </a:lnTo>
                  <a:lnTo>
                    <a:pt x="168" y="377"/>
                  </a:lnTo>
                  <a:lnTo>
                    <a:pt x="111" y="0"/>
                  </a:lnTo>
                  <a:close/>
                </a:path>
              </a:pathLst>
            </a:custGeom>
            <a:solidFill>
              <a:srgbClr val="E8BB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8" name="Rectangle 57">
              <a:extLst>
                <a:ext uri="{FF2B5EF4-FFF2-40B4-BE49-F238E27FC236}">
                  <a16:creationId xmlns:a16="http://schemas.microsoft.com/office/drawing/2014/main" id="{2289B706-D398-45F9-8BBD-9BD75B6FF91A}"/>
                </a:ext>
              </a:extLst>
            </p:cNvPr>
            <p:cNvSpPr>
              <a:spLocks noChangeArrowheads="1"/>
            </p:cNvSpPr>
            <p:nvPr/>
          </p:nvSpPr>
          <p:spPr bwMode="auto">
            <a:xfrm>
              <a:off x="8280401" y="5172076"/>
              <a:ext cx="730250" cy="94297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9" name="Freeform 8">
              <a:extLst>
                <a:ext uri="{FF2B5EF4-FFF2-40B4-BE49-F238E27FC236}">
                  <a16:creationId xmlns:a16="http://schemas.microsoft.com/office/drawing/2014/main" id="{894C15B3-C036-4275-B040-A4FFA85222DA}"/>
                </a:ext>
              </a:extLst>
            </p:cNvPr>
            <p:cNvSpPr>
              <a:spLocks/>
            </p:cNvSpPr>
            <p:nvPr/>
          </p:nvSpPr>
          <p:spPr bwMode="auto">
            <a:xfrm>
              <a:off x="7726363" y="5505451"/>
              <a:ext cx="290513" cy="407988"/>
            </a:xfrm>
            <a:custGeom>
              <a:avLst/>
              <a:gdLst>
                <a:gd name="T0" fmla="*/ 158 w 183"/>
                <a:gd name="T1" fmla="*/ 0 h 257"/>
                <a:gd name="T2" fmla="*/ 154 w 183"/>
                <a:gd name="T3" fmla="*/ 0 h 257"/>
                <a:gd name="T4" fmla="*/ 29 w 183"/>
                <a:gd name="T5" fmla="*/ 0 h 257"/>
                <a:gd name="T6" fmla="*/ 26 w 183"/>
                <a:gd name="T7" fmla="*/ 0 h 257"/>
                <a:gd name="T8" fmla="*/ 0 w 183"/>
                <a:gd name="T9" fmla="*/ 88 h 257"/>
                <a:gd name="T10" fmla="*/ 0 w 183"/>
                <a:gd name="T11" fmla="*/ 257 h 257"/>
                <a:gd name="T12" fmla="*/ 91 w 183"/>
                <a:gd name="T13" fmla="*/ 257 h 257"/>
                <a:gd name="T14" fmla="*/ 91 w 183"/>
                <a:gd name="T15" fmla="*/ 257 h 257"/>
                <a:gd name="T16" fmla="*/ 183 w 183"/>
                <a:gd name="T17" fmla="*/ 257 h 257"/>
                <a:gd name="T18" fmla="*/ 183 w 183"/>
                <a:gd name="T19" fmla="*/ 88 h 257"/>
                <a:gd name="T20" fmla="*/ 158 w 183"/>
                <a:gd name="T2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3" h="257">
                  <a:moveTo>
                    <a:pt x="158" y="0"/>
                  </a:moveTo>
                  <a:lnTo>
                    <a:pt x="154" y="0"/>
                  </a:lnTo>
                  <a:lnTo>
                    <a:pt x="29" y="0"/>
                  </a:lnTo>
                  <a:lnTo>
                    <a:pt x="26" y="0"/>
                  </a:lnTo>
                  <a:lnTo>
                    <a:pt x="0" y="88"/>
                  </a:lnTo>
                  <a:lnTo>
                    <a:pt x="0" y="257"/>
                  </a:lnTo>
                  <a:lnTo>
                    <a:pt x="91" y="257"/>
                  </a:lnTo>
                  <a:lnTo>
                    <a:pt x="91" y="257"/>
                  </a:lnTo>
                  <a:lnTo>
                    <a:pt x="183" y="257"/>
                  </a:lnTo>
                  <a:lnTo>
                    <a:pt x="183" y="88"/>
                  </a:lnTo>
                  <a:lnTo>
                    <a:pt x="158" y="0"/>
                  </a:lnTo>
                  <a:close/>
                </a:path>
              </a:pathLst>
            </a:cu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0" name="Rectangle 59">
              <a:extLst>
                <a:ext uri="{FF2B5EF4-FFF2-40B4-BE49-F238E27FC236}">
                  <a16:creationId xmlns:a16="http://schemas.microsoft.com/office/drawing/2014/main" id="{BC524384-0B74-45DF-9B46-89498FA44828}"/>
                </a:ext>
              </a:extLst>
            </p:cNvPr>
            <p:cNvSpPr>
              <a:spLocks noChangeArrowheads="1"/>
            </p:cNvSpPr>
            <p:nvPr/>
          </p:nvSpPr>
          <p:spPr bwMode="auto">
            <a:xfrm>
              <a:off x="7851776" y="5405438"/>
              <a:ext cx="49213" cy="100013"/>
            </a:xfrm>
            <a:prstGeom prst="rect">
              <a:avLst/>
            </a:prstGeom>
            <a:solidFill>
              <a:srgbClr val="D8A3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1" name="Freeform 10">
              <a:extLst>
                <a:ext uri="{FF2B5EF4-FFF2-40B4-BE49-F238E27FC236}">
                  <a16:creationId xmlns:a16="http://schemas.microsoft.com/office/drawing/2014/main" id="{BAAC8790-2685-4D41-B61F-45BA5D8364D4}"/>
                </a:ext>
              </a:extLst>
            </p:cNvPr>
            <p:cNvSpPr>
              <a:spLocks/>
            </p:cNvSpPr>
            <p:nvPr/>
          </p:nvSpPr>
          <p:spPr bwMode="auto">
            <a:xfrm>
              <a:off x="7726363" y="5913438"/>
              <a:ext cx="290513" cy="777875"/>
            </a:xfrm>
            <a:custGeom>
              <a:avLst/>
              <a:gdLst>
                <a:gd name="T0" fmla="*/ 134 w 145"/>
                <a:gd name="T1" fmla="*/ 0 h 389"/>
                <a:gd name="T2" fmla="*/ 0 w 145"/>
                <a:gd name="T3" fmla="*/ 0 h 389"/>
                <a:gd name="T4" fmla="*/ 0 w 145"/>
                <a:gd name="T5" fmla="*/ 26 h 389"/>
                <a:gd name="T6" fmla="*/ 20 w 145"/>
                <a:gd name="T7" fmla="*/ 50 h 389"/>
                <a:gd name="T8" fmla="*/ 92 w 145"/>
                <a:gd name="T9" fmla="*/ 50 h 389"/>
                <a:gd name="T10" fmla="*/ 105 w 145"/>
                <a:gd name="T11" fmla="*/ 389 h 389"/>
                <a:gd name="T12" fmla="*/ 125 w 145"/>
                <a:gd name="T13" fmla="*/ 389 h 389"/>
                <a:gd name="T14" fmla="*/ 134 w 145"/>
                <a:gd name="T15" fmla="*/ 48 h 389"/>
                <a:gd name="T16" fmla="*/ 145 w 145"/>
                <a:gd name="T17" fmla="*/ 26 h 389"/>
                <a:gd name="T18" fmla="*/ 145 w 145"/>
                <a:gd name="T19" fmla="*/ 0 h 389"/>
                <a:gd name="T20" fmla="*/ 134 w 145"/>
                <a:gd name="T21"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389">
                  <a:moveTo>
                    <a:pt x="134" y="0"/>
                  </a:moveTo>
                  <a:cubicBezTo>
                    <a:pt x="0" y="0"/>
                    <a:pt x="0" y="0"/>
                    <a:pt x="0" y="0"/>
                  </a:cubicBezTo>
                  <a:cubicBezTo>
                    <a:pt x="0" y="26"/>
                    <a:pt x="0" y="26"/>
                    <a:pt x="0" y="26"/>
                  </a:cubicBezTo>
                  <a:cubicBezTo>
                    <a:pt x="0" y="39"/>
                    <a:pt x="9" y="50"/>
                    <a:pt x="20" y="50"/>
                  </a:cubicBezTo>
                  <a:cubicBezTo>
                    <a:pt x="92" y="50"/>
                    <a:pt x="92" y="50"/>
                    <a:pt x="92" y="50"/>
                  </a:cubicBezTo>
                  <a:cubicBezTo>
                    <a:pt x="105" y="389"/>
                    <a:pt x="105" y="389"/>
                    <a:pt x="105" y="389"/>
                  </a:cubicBezTo>
                  <a:cubicBezTo>
                    <a:pt x="125" y="389"/>
                    <a:pt x="125" y="389"/>
                    <a:pt x="125" y="389"/>
                  </a:cubicBezTo>
                  <a:cubicBezTo>
                    <a:pt x="134" y="48"/>
                    <a:pt x="134" y="48"/>
                    <a:pt x="134" y="48"/>
                  </a:cubicBezTo>
                  <a:cubicBezTo>
                    <a:pt x="141" y="44"/>
                    <a:pt x="145" y="35"/>
                    <a:pt x="145" y="26"/>
                  </a:cubicBezTo>
                  <a:cubicBezTo>
                    <a:pt x="145" y="0"/>
                    <a:pt x="145" y="0"/>
                    <a:pt x="145" y="0"/>
                  </a:cubicBezTo>
                  <a:lnTo>
                    <a:pt x="134" y="0"/>
                  </a:lnTo>
                  <a:close/>
                </a:path>
              </a:pathLst>
            </a:custGeom>
            <a:solidFill>
              <a:srgbClr val="455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2" name="Freeform 11">
              <a:extLst>
                <a:ext uri="{FF2B5EF4-FFF2-40B4-BE49-F238E27FC236}">
                  <a16:creationId xmlns:a16="http://schemas.microsoft.com/office/drawing/2014/main" id="{22E0793B-EF11-4F0A-9BD8-2A7F93E9C7F7}"/>
                </a:ext>
              </a:extLst>
            </p:cNvPr>
            <p:cNvSpPr>
              <a:spLocks/>
            </p:cNvSpPr>
            <p:nvPr/>
          </p:nvSpPr>
          <p:spPr bwMode="auto">
            <a:xfrm>
              <a:off x="7726363" y="5913438"/>
              <a:ext cx="187325" cy="777875"/>
            </a:xfrm>
            <a:custGeom>
              <a:avLst/>
              <a:gdLst>
                <a:gd name="T0" fmla="*/ 93 w 93"/>
                <a:gd name="T1" fmla="*/ 50 h 389"/>
                <a:gd name="T2" fmla="*/ 72 w 93"/>
                <a:gd name="T3" fmla="*/ 26 h 389"/>
                <a:gd name="T4" fmla="*/ 72 w 93"/>
                <a:gd name="T5" fmla="*/ 0 h 389"/>
                <a:gd name="T6" fmla="*/ 0 w 93"/>
                <a:gd name="T7" fmla="*/ 0 h 389"/>
                <a:gd name="T8" fmla="*/ 0 w 93"/>
                <a:gd name="T9" fmla="*/ 26 h 389"/>
                <a:gd name="T10" fmla="*/ 20 w 93"/>
                <a:gd name="T11" fmla="*/ 50 h 389"/>
                <a:gd name="T12" fmla="*/ 22 w 93"/>
                <a:gd name="T13" fmla="*/ 50 h 389"/>
                <a:gd name="T14" fmla="*/ 19 w 93"/>
                <a:gd name="T15" fmla="*/ 388 h 389"/>
                <a:gd name="T16" fmla="*/ 41 w 93"/>
                <a:gd name="T17" fmla="*/ 389 h 389"/>
                <a:gd name="T18" fmla="*/ 62 w 93"/>
                <a:gd name="T19" fmla="*/ 50 h 389"/>
                <a:gd name="T20" fmla="*/ 93 w 93"/>
                <a:gd name="T21" fmla="*/ 5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389">
                  <a:moveTo>
                    <a:pt x="93" y="50"/>
                  </a:moveTo>
                  <a:cubicBezTo>
                    <a:pt x="82" y="50"/>
                    <a:pt x="72" y="39"/>
                    <a:pt x="72" y="26"/>
                  </a:cubicBezTo>
                  <a:cubicBezTo>
                    <a:pt x="72" y="0"/>
                    <a:pt x="72" y="0"/>
                    <a:pt x="72" y="0"/>
                  </a:cubicBezTo>
                  <a:cubicBezTo>
                    <a:pt x="0" y="0"/>
                    <a:pt x="0" y="0"/>
                    <a:pt x="0" y="0"/>
                  </a:cubicBezTo>
                  <a:cubicBezTo>
                    <a:pt x="0" y="26"/>
                    <a:pt x="0" y="26"/>
                    <a:pt x="0" y="26"/>
                  </a:cubicBezTo>
                  <a:cubicBezTo>
                    <a:pt x="0" y="39"/>
                    <a:pt x="9" y="50"/>
                    <a:pt x="20" y="50"/>
                  </a:cubicBezTo>
                  <a:cubicBezTo>
                    <a:pt x="22" y="50"/>
                    <a:pt x="22" y="50"/>
                    <a:pt x="22" y="50"/>
                  </a:cubicBezTo>
                  <a:cubicBezTo>
                    <a:pt x="19" y="388"/>
                    <a:pt x="19" y="388"/>
                    <a:pt x="19" y="388"/>
                  </a:cubicBezTo>
                  <a:cubicBezTo>
                    <a:pt x="41" y="389"/>
                    <a:pt x="41" y="389"/>
                    <a:pt x="41" y="389"/>
                  </a:cubicBezTo>
                  <a:cubicBezTo>
                    <a:pt x="62" y="50"/>
                    <a:pt x="62" y="50"/>
                    <a:pt x="62" y="50"/>
                  </a:cubicBezTo>
                  <a:lnTo>
                    <a:pt x="93" y="50"/>
                  </a:lnTo>
                  <a:close/>
                </a:path>
              </a:pathLst>
            </a:custGeom>
            <a:solidFill>
              <a:srgbClr val="3A4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3" name="Freeform 12">
              <a:extLst>
                <a:ext uri="{FF2B5EF4-FFF2-40B4-BE49-F238E27FC236}">
                  <a16:creationId xmlns:a16="http://schemas.microsoft.com/office/drawing/2014/main" id="{F4820984-CD0D-4C2A-9995-73341DBF3DBF}"/>
                </a:ext>
              </a:extLst>
            </p:cNvPr>
            <p:cNvSpPr>
              <a:spLocks/>
            </p:cNvSpPr>
            <p:nvPr/>
          </p:nvSpPr>
          <p:spPr bwMode="auto">
            <a:xfrm>
              <a:off x="7961313" y="6007101"/>
              <a:ext cx="36513" cy="695325"/>
            </a:xfrm>
            <a:custGeom>
              <a:avLst/>
              <a:gdLst>
                <a:gd name="T0" fmla="*/ 0 w 23"/>
                <a:gd name="T1" fmla="*/ 1 h 438"/>
                <a:gd name="T2" fmla="*/ 0 w 23"/>
                <a:gd name="T3" fmla="*/ 438 h 438"/>
                <a:gd name="T4" fmla="*/ 13 w 23"/>
                <a:gd name="T5" fmla="*/ 438 h 438"/>
                <a:gd name="T6" fmla="*/ 23 w 23"/>
                <a:gd name="T7" fmla="*/ 0 h 438"/>
                <a:gd name="T8" fmla="*/ 0 w 23"/>
                <a:gd name="T9" fmla="*/ 1 h 438"/>
              </a:gdLst>
              <a:ahLst/>
              <a:cxnLst>
                <a:cxn ang="0">
                  <a:pos x="T0" y="T1"/>
                </a:cxn>
                <a:cxn ang="0">
                  <a:pos x="T2" y="T3"/>
                </a:cxn>
                <a:cxn ang="0">
                  <a:pos x="T4" y="T5"/>
                </a:cxn>
                <a:cxn ang="0">
                  <a:pos x="T6" y="T7"/>
                </a:cxn>
                <a:cxn ang="0">
                  <a:pos x="T8" y="T9"/>
                </a:cxn>
              </a:cxnLst>
              <a:rect l="0" t="0" r="r" b="b"/>
              <a:pathLst>
                <a:path w="23" h="438">
                  <a:moveTo>
                    <a:pt x="0" y="1"/>
                  </a:moveTo>
                  <a:lnTo>
                    <a:pt x="0" y="438"/>
                  </a:lnTo>
                  <a:lnTo>
                    <a:pt x="13" y="438"/>
                  </a:lnTo>
                  <a:lnTo>
                    <a:pt x="23" y="0"/>
                  </a:lnTo>
                  <a:lnTo>
                    <a:pt x="0" y="1"/>
                  </a:lnTo>
                  <a:close/>
                </a:path>
              </a:pathLst>
            </a:custGeom>
            <a:solidFill>
              <a:srgbClr val="667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4" name="Freeform 13">
              <a:extLst>
                <a:ext uri="{FF2B5EF4-FFF2-40B4-BE49-F238E27FC236}">
                  <a16:creationId xmlns:a16="http://schemas.microsoft.com/office/drawing/2014/main" id="{8E7A83E8-1CB7-4E7D-A5D6-AC7094536540}"/>
                </a:ext>
              </a:extLst>
            </p:cNvPr>
            <p:cNvSpPr>
              <a:spLocks/>
            </p:cNvSpPr>
            <p:nvPr/>
          </p:nvSpPr>
          <p:spPr bwMode="auto">
            <a:xfrm>
              <a:off x="7764463" y="6013451"/>
              <a:ext cx="44450" cy="677863"/>
            </a:xfrm>
            <a:custGeom>
              <a:avLst/>
              <a:gdLst>
                <a:gd name="T0" fmla="*/ 2 w 28"/>
                <a:gd name="T1" fmla="*/ 0 h 427"/>
                <a:gd name="T2" fmla="*/ 28 w 28"/>
                <a:gd name="T3" fmla="*/ 0 h 427"/>
                <a:gd name="T4" fmla="*/ 15 w 28"/>
                <a:gd name="T5" fmla="*/ 427 h 427"/>
                <a:gd name="T6" fmla="*/ 0 w 28"/>
                <a:gd name="T7" fmla="*/ 426 h 427"/>
                <a:gd name="T8" fmla="*/ 2 w 28"/>
                <a:gd name="T9" fmla="*/ 0 h 427"/>
              </a:gdLst>
              <a:ahLst/>
              <a:cxnLst>
                <a:cxn ang="0">
                  <a:pos x="T0" y="T1"/>
                </a:cxn>
                <a:cxn ang="0">
                  <a:pos x="T2" y="T3"/>
                </a:cxn>
                <a:cxn ang="0">
                  <a:pos x="T4" y="T5"/>
                </a:cxn>
                <a:cxn ang="0">
                  <a:pos x="T6" y="T7"/>
                </a:cxn>
                <a:cxn ang="0">
                  <a:pos x="T8" y="T9"/>
                </a:cxn>
              </a:cxnLst>
              <a:rect l="0" t="0" r="r" b="b"/>
              <a:pathLst>
                <a:path w="28" h="427">
                  <a:moveTo>
                    <a:pt x="2" y="0"/>
                  </a:moveTo>
                  <a:lnTo>
                    <a:pt x="28" y="0"/>
                  </a:lnTo>
                  <a:lnTo>
                    <a:pt x="15" y="427"/>
                  </a:lnTo>
                  <a:lnTo>
                    <a:pt x="0" y="426"/>
                  </a:lnTo>
                  <a:lnTo>
                    <a:pt x="2" y="0"/>
                  </a:lnTo>
                  <a:close/>
                </a:path>
              </a:pathLst>
            </a:custGeom>
            <a:solidFill>
              <a:srgbClr val="455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5" name="Freeform 14">
              <a:extLst>
                <a:ext uri="{FF2B5EF4-FFF2-40B4-BE49-F238E27FC236}">
                  <a16:creationId xmlns:a16="http://schemas.microsoft.com/office/drawing/2014/main" id="{2D9C1BAE-5527-4F1F-93A7-AE14DBF9EADB}"/>
                </a:ext>
              </a:extLst>
            </p:cNvPr>
            <p:cNvSpPr>
              <a:spLocks/>
            </p:cNvSpPr>
            <p:nvPr/>
          </p:nvSpPr>
          <p:spPr bwMode="auto">
            <a:xfrm>
              <a:off x="7935913" y="6675438"/>
              <a:ext cx="122238" cy="49213"/>
            </a:xfrm>
            <a:custGeom>
              <a:avLst/>
              <a:gdLst>
                <a:gd name="T0" fmla="*/ 52 w 61"/>
                <a:gd name="T1" fmla="*/ 14 h 24"/>
                <a:gd name="T2" fmla="*/ 30 w 61"/>
                <a:gd name="T3" fmla="*/ 6 h 24"/>
                <a:gd name="T4" fmla="*/ 22 w 61"/>
                <a:gd name="T5" fmla="*/ 1 h 24"/>
                <a:gd name="T6" fmla="*/ 19 w 61"/>
                <a:gd name="T7" fmla="*/ 6 h 24"/>
                <a:gd name="T8" fmla="*/ 0 w 61"/>
                <a:gd name="T9" fmla="*/ 7 h 24"/>
                <a:gd name="T10" fmla="*/ 0 w 61"/>
                <a:gd name="T11" fmla="*/ 24 h 24"/>
                <a:gd name="T12" fmla="*/ 60 w 61"/>
                <a:gd name="T13" fmla="*/ 24 h 24"/>
                <a:gd name="T14" fmla="*/ 52 w 61"/>
                <a:gd name="T15" fmla="*/ 1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4">
                  <a:moveTo>
                    <a:pt x="52" y="14"/>
                  </a:moveTo>
                  <a:cubicBezTo>
                    <a:pt x="42" y="12"/>
                    <a:pt x="35" y="9"/>
                    <a:pt x="30" y="6"/>
                  </a:cubicBezTo>
                  <a:cubicBezTo>
                    <a:pt x="25" y="3"/>
                    <a:pt x="23" y="0"/>
                    <a:pt x="22" y="1"/>
                  </a:cubicBezTo>
                  <a:cubicBezTo>
                    <a:pt x="20" y="3"/>
                    <a:pt x="19" y="6"/>
                    <a:pt x="19" y="6"/>
                  </a:cubicBezTo>
                  <a:cubicBezTo>
                    <a:pt x="0" y="7"/>
                    <a:pt x="0" y="7"/>
                    <a:pt x="0" y="7"/>
                  </a:cubicBezTo>
                  <a:cubicBezTo>
                    <a:pt x="0" y="24"/>
                    <a:pt x="0" y="24"/>
                    <a:pt x="0" y="24"/>
                  </a:cubicBezTo>
                  <a:cubicBezTo>
                    <a:pt x="60" y="24"/>
                    <a:pt x="60" y="24"/>
                    <a:pt x="60" y="24"/>
                  </a:cubicBezTo>
                  <a:cubicBezTo>
                    <a:pt x="60" y="24"/>
                    <a:pt x="61" y="15"/>
                    <a:pt x="52" y="14"/>
                  </a:cubicBezTo>
                  <a:close/>
                </a:path>
              </a:pathLst>
            </a:custGeom>
            <a:solidFill>
              <a:srgbClr val="0F07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6" name="Freeform 15">
              <a:extLst>
                <a:ext uri="{FF2B5EF4-FFF2-40B4-BE49-F238E27FC236}">
                  <a16:creationId xmlns:a16="http://schemas.microsoft.com/office/drawing/2014/main" id="{2C92EA59-B18C-48DE-B22D-5EB40F4DF82B}"/>
                </a:ext>
              </a:extLst>
            </p:cNvPr>
            <p:cNvSpPr>
              <a:spLocks/>
            </p:cNvSpPr>
            <p:nvPr/>
          </p:nvSpPr>
          <p:spPr bwMode="auto">
            <a:xfrm>
              <a:off x="7691438" y="6675438"/>
              <a:ext cx="122238" cy="49213"/>
            </a:xfrm>
            <a:custGeom>
              <a:avLst/>
              <a:gdLst>
                <a:gd name="T0" fmla="*/ 39 w 61"/>
                <a:gd name="T1" fmla="*/ 1 h 24"/>
                <a:gd name="T2" fmla="*/ 30 w 61"/>
                <a:gd name="T3" fmla="*/ 6 h 24"/>
                <a:gd name="T4" fmla="*/ 9 w 61"/>
                <a:gd name="T5" fmla="*/ 14 h 24"/>
                <a:gd name="T6" fmla="*/ 2 w 61"/>
                <a:gd name="T7" fmla="*/ 24 h 24"/>
                <a:gd name="T8" fmla="*/ 61 w 61"/>
                <a:gd name="T9" fmla="*/ 24 h 24"/>
                <a:gd name="T10" fmla="*/ 61 w 61"/>
                <a:gd name="T11" fmla="*/ 7 h 24"/>
                <a:gd name="T12" fmla="*/ 42 w 61"/>
                <a:gd name="T13" fmla="*/ 6 h 24"/>
                <a:gd name="T14" fmla="*/ 39 w 61"/>
                <a:gd name="T15" fmla="*/ 1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4">
                  <a:moveTo>
                    <a:pt x="39" y="1"/>
                  </a:moveTo>
                  <a:cubicBezTo>
                    <a:pt x="38" y="0"/>
                    <a:pt x="35" y="3"/>
                    <a:pt x="30" y="6"/>
                  </a:cubicBezTo>
                  <a:cubicBezTo>
                    <a:pt x="25" y="9"/>
                    <a:pt x="18" y="12"/>
                    <a:pt x="9" y="14"/>
                  </a:cubicBezTo>
                  <a:cubicBezTo>
                    <a:pt x="0" y="16"/>
                    <a:pt x="2" y="24"/>
                    <a:pt x="2" y="24"/>
                  </a:cubicBezTo>
                  <a:cubicBezTo>
                    <a:pt x="61" y="24"/>
                    <a:pt x="61" y="24"/>
                    <a:pt x="61" y="24"/>
                  </a:cubicBezTo>
                  <a:cubicBezTo>
                    <a:pt x="61" y="7"/>
                    <a:pt x="61" y="7"/>
                    <a:pt x="61" y="7"/>
                  </a:cubicBezTo>
                  <a:cubicBezTo>
                    <a:pt x="42" y="6"/>
                    <a:pt x="42" y="6"/>
                    <a:pt x="42" y="6"/>
                  </a:cubicBezTo>
                  <a:cubicBezTo>
                    <a:pt x="42" y="6"/>
                    <a:pt x="41" y="3"/>
                    <a:pt x="39" y="1"/>
                  </a:cubicBezTo>
                  <a:close/>
                </a:path>
              </a:pathLst>
            </a:custGeom>
            <a:solidFill>
              <a:srgbClr val="0F07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7" name="Freeform 16">
              <a:extLst>
                <a:ext uri="{FF2B5EF4-FFF2-40B4-BE49-F238E27FC236}">
                  <a16:creationId xmlns:a16="http://schemas.microsoft.com/office/drawing/2014/main" id="{F063B55C-DB64-41AF-AB99-A13AE50A19E6}"/>
                </a:ext>
              </a:extLst>
            </p:cNvPr>
            <p:cNvSpPr>
              <a:spLocks/>
            </p:cNvSpPr>
            <p:nvPr/>
          </p:nvSpPr>
          <p:spPr bwMode="auto">
            <a:xfrm>
              <a:off x="7916863" y="5232401"/>
              <a:ext cx="100013" cy="52388"/>
            </a:xfrm>
            <a:custGeom>
              <a:avLst/>
              <a:gdLst>
                <a:gd name="T0" fmla="*/ 7 w 50"/>
                <a:gd name="T1" fmla="*/ 9 h 26"/>
                <a:gd name="T2" fmla="*/ 5 w 50"/>
                <a:gd name="T3" fmla="*/ 11 h 26"/>
                <a:gd name="T4" fmla="*/ 1 w 50"/>
                <a:gd name="T5" fmla="*/ 21 h 26"/>
                <a:gd name="T6" fmla="*/ 8 w 50"/>
                <a:gd name="T7" fmla="*/ 25 h 26"/>
                <a:gd name="T8" fmla="*/ 13 w 50"/>
                <a:gd name="T9" fmla="*/ 18 h 26"/>
                <a:gd name="T10" fmla="*/ 13 w 50"/>
                <a:gd name="T11" fmla="*/ 19 h 26"/>
                <a:gd name="T12" fmla="*/ 50 w 50"/>
                <a:gd name="T13" fmla="*/ 16 h 26"/>
                <a:gd name="T14" fmla="*/ 50 w 50"/>
                <a:gd name="T15" fmla="*/ 0 h 26"/>
                <a:gd name="T16" fmla="*/ 7 w 50"/>
                <a:gd name="T1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6">
                  <a:moveTo>
                    <a:pt x="7" y="9"/>
                  </a:moveTo>
                  <a:cubicBezTo>
                    <a:pt x="7" y="9"/>
                    <a:pt x="6" y="9"/>
                    <a:pt x="5" y="11"/>
                  </a:cubicBezTo>
                  <a:cubicBezTo>
                    <a:pt x="3" y="13"/>
                    <a:pt x="1" y="16"/>
                    <a:pt x="1" y="21"/>
                  </a:cubicBezTo>
                  <a:cubicBezTo>
                    <a:pt x="0" y="26"/>
                    <a:pt x="7" y="26"/>
                    <a:pt x="8" y="25"/>
                  </a:cubicBezTo>
                  <a:cubicBezTo>
                    <a:pt x="9" y="24"/>
                    <a:pt x="12" y="20"/>
                    <a:pt x="13" y="18"/>
                  </a:cubicBezTo>
                  <a:cubicBezTo>
                    <a:pt x="13" y="19"/>
                    <a:pt x="13" y="19"/>
                    <a:pt x="13" y="19"/>
                  </a:cubicBezTo>
                  <a:cubicBezTo>
                    <a:pt x="50" y="16"/>
                    <a:pt x="50" y="16"/>
                    <a:pt x="50" y="16"/>
                  </a:cubicBezTo>
                  <a:cubicBezTo>
                    <a:pt x="50" y="0"/>
                    <a:pt x="50" y="0"/>
                    <a:pt x="50" y="0"/>
                  </a:cubicBezTo>
                  <a:lnTo>
                    <a:pt x="7" y="9"/>
                  </a:lnTo>
                  <a:close/>
                </a:path>
              </a:pathLst>
            </a:custGeom>
            <a:solidFill>
              <a:srgbClr val="255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8" name="Freeform 17">
              <a:extLst>
                <a:ext uri="{FF2B5EF4-FFF2-40B4-BE49-F238E27FC236}">
                  <a16:creationId xmlns:a16="http://schemas.microsoft.com/office/drawing/2014/main" id="{4ABDA2F9-D3C8-407F-8A19-B64A076C7E92}"/>
                </a:ext>
              </a:extLst>
            </p:cNvPr>
            <p:cNvSpPr>
              <a:spLocks/>
            </p:cNvSpPr>
            <p:nvPr/>
          </p:nvSpPr>
          <p:spPr bwMode="auto">
            <a:xfrm>
              <a:off x="7762876" y="5092701"/>
              <a:ext cx="225425" cy="350838"/>
            </a:xfrm>
            <a:custGeom>
              <a:avLst/>
              <a:gdLst>
                <a:gd name="T0" fmla="*/ 112 w 112"/>
                <a:gd name="T1" fmla="*/ 123 h 175"/>
                <a:gd name="T2" fmla="*/ 61 w 112"/>
                <a:gd name="T3" fmla="*/ 175 h 175"/>
                <a:gd name="T4" fmla="*/ 51 w 112"/>
                <a:gd name="T5" fmla="*/ 175 h 175"/>
                <a:gd name="T6" fmla="*/ 0 w 112"/>
                <a:gd name="T7" fmla="*/ 123 h 175"/>
                <a:gd name="T8" fmla="*/ 0 w 112"/>
                <a:gd name="T9" fmla="*/ 51 h 175"/>
                <a:gd name="T10" fmla="*/ 51 w 112"/>
                <a:gd name="T11" fmla="*/ 0 h 175"/>
                <a:gd name="T12" fmla="*/ 61 w 112"/>
                <a:gd name="T13" fmla="*/ 0 h 175"/>
                <a:gd name="T14" fmla="*/ 112 w 112"/>
                <a:gd name="T15" fmla="*/ 51 h 175"/>
                <a:gd name="T16" fmla="*/ 112 w 112"/>
                <a:gd name="T17" fmla="*/ 12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75">
                  <a:moveTo>
                    <a:pt x="112" y="123"/>
                  </a:moveTo>
                  <a:cubicBezTo>
                    <a:pt x="112" y="152"/>
                    <a:pt x="89" y="175"/>
                    <a:pt x="61" y="175"/>
                  </a:cubicBezTo>
                  <a:cubicBezTo>
                    <a:pt x="51" y="175"/>
                    <a:pt x="51" y="175"/>
                    <a:pt x="51" y="175"/>
                  </a:cubicBezTo>
                  <a:cubicBezTo>
                    <a:pt x="23" y="175"/>
                    <a:pt x="0" y="152"/>
                    <a:pt x="0" y="123"/>
                  </a:cubicBezTo>
                  <a:cubicBezTo>
                    <a:pt x="0" y="51"/>
                    <a:pt x="0" y="51"/>
                    <a:pt x="0" y="51"/>
                  </a:cubicBezTo>
                  <a:cubicBezTo>
                    <a:pt x="0" y="23"/>
                    <a:pt x="23" y="0"/>
                    <a:pt x="51" y="0"/>
                  </a:cubicBezTo>
                  <a:cubicBezTo>
                    <a:pt x="61" y="0"/>
                    <a:pt x="61" y="0"/>
                    <a:pt x="61" y="0"/>
                  </a:cubicBezTo>
                  <a:cubicBezTo>
                    <a:pt x="89" y="0"/>
                    <a:pt x="112" y="23"/>
                    <a:pt x="112" y="51"/>
                  </a:cubicBezTo>
                  <a:lnTo>
                    <a:pt x="112" y="123"/>
                  </a:lnTo>
                  <a:close/>
                </a:path>
              </a:pathLst>
            </a:custGeom>
            <a:solidFill>
              <a:srgbClr val="EAB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9" name="Freeform 18">
              <a:extLst>
                <a:ext uri="{FF2B5EF4-FFF2-40B4-BE49-F238E27FC236}">
                  <a16:creationId xmlns:a16="http://schemas.microsoft.com/office/drawing/2014/main" id="{0B837748-CB60-4C6D-809B-CAB218AE7407}"/>
                </a:ext>
              </a:extLst>
            </p:cNvPr>
            <p:cNvSpPr>
              <a:spLocks/>
            </p:cNvSpPr>
            <p:nvPr/>
          </p:nvSpPr>
          <p:spPr bwMode="auto">
            <a:xfrm>
              <a:off x="7762876" y="5094288"/>
              <a:ext cx="225425" cy="349250"/>
            </a:xfrm>
            <a:custGeom>
              <a:avLst/>
              <a:gdLst>
                <a:gd name="T0" fmla="*/ 103 w 112"/>
                <a:gd name="T1" fmla="*/ 21 h 174"/>
                <a:gd name="T2" fmla="*/ 61 w 112"/>
                <a:gd name="T3" fmla="*/ 0 h 174"/>
                <a:gd name="T4" fmla="*/ 61 w 112"/>
                <a:gd name="T5" fmla="*/ 0 h 174"/>
                <a:gd name="T6" fmla="*/ 52 w 112"/>
                <a:gd name="T7" fmla="*/ 0 h 174"/>
                <a:gd name="T8" fmla="*/ 51 w 112"/>
                <a:gd name="T9" fmla="*/ 0 h 174"/>
                <a:gd name="T10" fmla="*/ 0 w 112"/>
                <a:gd name="T11" fmla="*/ 51 h 174"/>
                <a:gd name="T12" fmla="*/ 0 w 112"/>
                <a:gd name="T13" fmla="*/ 123 h 174"/>
                <a:gd name="T14" fmla="*/ 21 w 112"/>
                <a:gd name="T15" fmla="*/ 165 h 174"/>
                <a:gd name="T16" fmla="*/ 46 w 112"/>
                <a:gd name="T17" fmla="*/ 174 h 174"/>
                <a:gd name="T18" fmla="*/ 35 w 112"/>
                <a:gd name="T19" fmla="*/ 167 h 174"/>
                <a:gd name="T20" fmla="*/ 22 w 112"/>
                <a:gd name="T21" fmla="*/ 102 h 174"/>
                <a:gd name="T22" fmla="*/ 28 w 112"/>
                <a:gd name="T23" fmla="*/ 99 h 174"/>
                <a:gd name="T24" fmla="*/ 28 w 112"/>
                <a:gd name="T25" fmla="*/ 63 h 174"/>
                <a:gd name="T26" fmla="*/ 37 w 112"/>
                <a:gd name="T27" fmla="*/ 54 h 174"/>
                <a:gd name="T28" fmla="*/ 50 w 112"/>
                <a:gd name="T29" fmla="*/ 39 h 174"/>
                <a:gd name="T30" fmla="*/ 60 w 112"/>
                <a:gd name="T31" fmla="*/ 24 h 174"/>
                <a:gd name="T32" fmla="*/ 83 w 112"/>
                <a:gd name="T33" fmla="*/ 38 h 174"/>
                <a:gd name="T34" fmla="*/ 98 w 112"/>
                <a:gd name="T35" fmla="*/ 54 h 174"/>
                <a:gd name="T36" fmla="*/ 112 w 112"/>
                <a:gd name="T37" fmla="*/ 56 h 174"/>
                <a:gd name="T38" fmla="*/ 112 w 112"/>
                <a:gd name="T39" fmla="*/ 43 h 174"/>
                <a:gd name="T40" fmla="*/ 103 w 112"/>
                <a:gd name="T41" fmla="*/ 2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2" h="174">
                  <a:moveTo>
                    <a:pt x="103" y="21"/>
                  </a:moveTo>
                  <a:cubicBezTo>
                    <a:pt x="94" y="8"/>
                    <a:pt x="79" y="0"/>
                    <a:pt x="61" y="0"/>
                  </a:cubicBezTo>
                  <a:cubicBezTo>
                    <a:pt x="61" y="0"/>
                    <a:pt x="61" y="0"/>
                    <a:pt x="61" y="0"/>
                  </a:cubicBezTo>
                  <a:cubicBezTo>
                    <a:pt x="52" y="0"/>
                    <a:pt x="52" y="0"/>
                    <a:pt x="52" y="0"/>
                  </a:cubicBezTo>
                  <a:cubicBezTo>
                    <a:pt x="51" y="0"/>
                    <a:pt x="51" y="0"/>
                    <a:pt x="51" y="0"/>
                  </a:cubicBezTo>
                  <a:cubicBezTo>
                    <a:pt x="23" y="0"/>
                    <a:pt x="0" y="23"/>
                    <a:pt x="0" y="51"/>
                  </a:cubicBezTo>
                  <a:cubicBezTo>
                    <a:pt x="0" y="123"/>
                    <a:pt x="0" y="123"/>
                    <a:pt x="0" y="123"/>
                  </a:cubicBezTo>
                  <a:cubicBezTo>
                    <a:pt x="0" y="140"/>
                    <a:pt x="8" y="156"/>
                    <a:pt x="21" y="165"/>
                  </a:cubicBezTo>
                  <a:cubicBezTo>
                    <a:pt x="28" y="170"/>
                    <a:pt x="37" y="173"/>
                    <a:pt x="46" y="174"/>
                  </a:cubicBezTo>
                  <a:cubicBezTo>
                    <a:pt x="43" y="173"/>
                    <a:pt x="38" y="171"/>
                    <a:pt x="35" y="167"/>
                  </a:cubicBezTo>
                  <a:cubicBezTo>
                    <a:pt x="18" y="145"/>
                    <a:pt x="22" y="117"/>
                    <a:pt x="22" y="102"/>
                  </a:cubicBezTo>
                  <a:cubicBezTo>
                    <a:pt x="28" y="99"/>
                    <a:pt x="28" y="99"/>
                    <a:pt x="28" y="99"/>
                  </a:cubicBezTo>
                  <a:cubicBezTo>
                    <a:pt x="28" y="63"/>
                    <a:pt x="28" y="63"/>
                    <a:pt x="28" y="63"/>
                  </a:cubicBezTo>
                  <a:cubicBezTo>
                    <a:pt x="28" y="63"/>
                    <a:pt x="34" y="57"/>
                    <a:pt x="37" y="54"/>
                  </a:cubicBezTo>
                  <a:cubicBezTo>
                    <a:pt x="42" y="50"/>
                    <a:pt x="48" y="44"/>
                    <a:pt x="50" y="39"/>
                  </a:cubicBezTo>
                  <a:cubicBezTo>
                    <a:pt x="55" y="30"/>
                    <a:pt x="54" y="22"/>
                    <a:pt x="60" y="24"/>
                  </a:cubicBezTo>
                  <a:cubicBezTo>
                    <a:pt x="66" y="26"/>
                    <a:pt x="79" y="29"/>
                    <a:pt x="83" y="38"/>
                  </a:cubicBezTo>
                  <a:cubicBezTo>
                    <a:pt x="87" y="47"/>
                    <a:pt x="93" y="51"/>
                    <a:pt x="98" y="54"/>
                  </a:cubicBezTo>
                  <a:cubicBezTo>
                    <a:pt x="105" y="57"/>
                    <a:pt x="112" y="56"/>
                    <a:pt x="112" y="56"/>
                  </a:cubicBezTo>
                  <a:cubicBezTo>
                    <a:pt x="112" y="56"/>
                    <a:pt x="112" y="48"/>
                    <a:pt x="112" y="43"/>
                  </a:cubicBezTo>
                  <a:cubicBezTo>
                    <a:pt x="111" y="35"/>
                    <a:pt x="108" y="28"/>
                    <a:pt x="103" y="21"/>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0" name="Freeform 19">
              <a:extLst>
                <a:ext uri="{FF2B5EF4-FFF2-40B4-BE49-F238E27FC236}">
                  <a16:creationId xmlns:a16="http://schemas.microsoft.com/office/drawing/2014/main" id="{2462D8D0-CEC5-4075-BDA8-C7791646DDF5}"/>
                </a:ext>
              </a:extLst>
            </p:cNvPr>
            <p:cNvSpPr>
              <a:spLocks/>
            </p:cNvSpPr>
            <p:nvPr/>
          </p:nvSpPr>
          <p:spPr bwMode="auto">
            <a:xfrm>
              <a:off x="7691438" y="5046663"/>
              <a:ext cx="317500" cy="338138"/>
            </a:xfrm>
            <a:custGeom>
              <a:avLst/>
              <a:gdLst>
                <a:gd name="T0" fmla="*/ 57 w 159"/>
                <a:gd name="T1" fmla="*/ 82 h 169"/>
                <a:gd name="T2" fmla="*/ 60 w 159"/>
                <a:gd name="T3" fmla="*/ 121 h 169"/>
                <a:gd name="T4" fmla="*/ 48 w 159"/>
                <a:gd name="T5" fmla="*/ 122 h 169"/>
                <a:gd name="T6" fmla="*/ 37 w 159"/>
                <a:gd name="T7" fmla="*/ 161 h 169"/>
                <a:gd name="T8" fmla="*/ 40 w 159"/>
                <a:gd name="T9" fmla="*/ 169 h 169"/>
                <a:gd name="T10" fmla="*/ 30 w 159"/>
                <a:gd name="T11" fmla="*/ 162 h 169"/>
                <a:gd name="T12" fmla="*/ 18 w 159"/>
                <a:gd name="T13" fmla="*/ 118 h 169"/>
                <a:gd name="T14" fmla="*/ 14 w 159"/>
                <a:gd name="T15" fmla="*/ 67 h 169"/>
                <a:gd name="T16" fmla="*/ 37 w 159"/>
                <a:gd name="T17" fmla="*/ 19 h 169"/>
                <a:gd name="T18" fmla="*/ 68 w 159"/>
                <a:gd name="T19" fmla="*/ 19 h 169"/>
                <a:gd name="T20" fmla="*/ 103 w 159"/>
                <a:gd name="T21" fmla="*/ 1 h 169"/>
                <a:gd name="T22" fmla="*/ 156 w 159"/>
                <a:gd name="T23" fmla="*/ 37 h 169"/>
                <a:gd name="T24" fmla="*/ 153 w 159"/>
                <a:gd name="T25" fmla="*/ 74 h 169"/>
                <a:gd name="T26" fmla="*/ 157 w 159"/>
                <a:gd name="T27" fmla="*/ 77 h 169"/>
                <a:gd name="T28" fmla="*/ 146 w 159"/>
                <a:gd name="T29" fmla="*/ 79 h 169"/>
                <a:gd name="T30" fmla="*/ 123 w 159"/>
                <a:gd name="T31" fmla="*/ 54 h 169"/>
                <a:gd name="T32" fmla="*/ 88 w 159"/>
                <a:gd name="T33" fmla="*/ 40 h 169"/>
                <a:gd name="T34" fmla="*/ 79 w 159"/>
                <a:gd name="T35" fmla="*/ 61 h 169"/>
                <a:gd name="T36" fmla="*/ 57 w 159"/>
                <a:gd name="T37" fmla="*/ 8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9" h="169">
                  <a:moveTo>
                    <a:pt x="57" y="82"/>
                  </a:moveTo>
                  <a:cubicBezTo>
                    <a:pt x="60" y="121"/>
                    <a:pt x="60" y="121"/>
                    <a:pt x="60" y="121"/>
                  </a:cubicBezTo>
                  <a:cubicBezTo>
                    <a:pt x="60" y="121"/>
                    <a:pt x="50" y="121"/>
                    <a:pt x="48" y="122"/>
                  </a:cubicBezTo>
                  <a:cubicBezTo>
                    <a:pt x="47" y="122"/>
                    <a:pt x="35" y="154"/>
                    <a:pt x="37" y="161"/>
                  </a:cubicBezTo>
                  <a:cubicBezTo>
                    <a:pt x="40" y="167"/>
                    <a:pt x="40" y="169"/>
                    <a:pt x="40" y="169"/>
                  </a:cubicBezTo>
                  <a:cubicBezTo>
                    <a:pt x="40" y="169"/>
                    <a:pt x="33" y="167"/>
                    <a:pt x="30" y="162"/>
                  </a:cubicBezTo>
                  <a:cubicBezTo>
                    <a:pt x="28" y="157"/>
                    <a:pt x="21" y="137"/>
                    <a:pt x="18" y="118"/>
                  </a:cubicBezTo>
                  <a:cubicBezTo>
                    <a:pt x="14" y="98"/>
                    <a:pt x="18" y="71"/>
                    <a:pt x="14" y="67"/>
                  </a:cubicBezTo>
                  <a:cubicBezTo>
                    <a:pt x="0" y="52"/>
                    <a:pt x="16" y="26"/>
                    <a:pt x="37" y="19"/>
                  </a:cubicBezTo>
                  <a:cubicBezTo>
                    <a:pt x="58" y="12"/>
                    <a:pt x="68" y="19"/>
                    <a:pt x="68" y="19"/>
                  </a:cubicBezTo>
                  <a:cubicBezTo>
                    <a:pt x="68" y="19"/>
                    <a:pt x="82" y="2"/>
                    <a:pt x="103" y="1"/>
                  </a:cubicBezTo>
                  <a:cubicBezTo>
                    <a:pt x="123" y="0"/>
                    <a:pt x="153" y="12"/>
                    <a:pt x="156" y="37"/>
                  </a:cubicBezTo>
                  <a:cubicBezTo>
                    <a:pt x="159" y="61"/>
                    <a:pt x="152" y="70"/>
                    <a:pt x="153" y="74"/>
                  </a:cubicBezTo>
                  <a:cubicBezTo>
                    <a:pt x="154" y="78"/>
                    <a:pt x="157" y="77"/>
                    <a:pt x="157" y="77"/>
                  </a:cubicBezTo>
                  <a:cubicBezTo>
                    <a:pt x="157" y="77"/>
                    <a:pt x="152" y="80"/>
                    <a:pt x="146" y="79"/>
                  </a:cubicBezTo>
                  <a:cubicBezTo>
                    <a:pt x="137" y="76"/>
                    <a:pt x="125" y="73"/>
                    <a:pt x="123" y="54"/>
                  </a:cubicBezTo>
                  <a:cubicBezTo>
                    <a:pt x="120" y="35"/>
                    <a:pt x="88" y="37"/>
                    <a:pt x="88" y="40"/>
                  </a:cubicBezTo>
                  <a:cubicBezTo>
                    <a:pt x="87" y="41"/>
                    <a:pt x="87" y="50"/>
                    <a:pt x="79" y="61"/>
                  </a:cubicBezTo>
                  <a:cubicBezTo>
                    <a:pt x="75" y="67"/>
                    <a:pt x="68" y="75"/>
                    <a:pt x="57" y="82"/>
                  </a:cubicBezTo>
                  <a:close/>
                </a:path>
              </a:pathLst>
            </a:custGeom>
            <a:solidFill>
              <a:srgbClr val="1910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1" name="Freeform 20">
              <a:extLst>
                <a:ext uri="{FF2B5EF4-FFF2-40B4-BE49-F238E27FC236}">
                  <a16:creationId xmlns:a16="http://schemas.microsoft.com/office/drawing/2014/main" id="{FFAD4790-E81F-4000-8317-2FFEB04CA447}"/>
                </a:ext>
              </a:extLst>
            </p:cNvPr>
            <p:cNvSpPr>
              <a:spLocks/>
            </p:cNvSpPr>
            <p:nvPr/>
          </p:nvSpPr>
          <p:spPr bwMode="auto">
            <a:xfrm>
              <a:off x="7908926" y="5283201"/>
              <a:ext cx="23813" cy="30163"/>
            </a:xfrm>
            <a:custGeom>
              <a:avLst/>
              <a:gdLst>
                <a:gd name="T0" fmla="*/ 7 w 12"/>
                <a:gd name="T1" fmla="*/ 8 h 15"/>
                <a:gd name="T2" fmla="*/ 0 w 12"/>
                <a:gd name="T3" fmla="*/ 15 h 15"/>
                <a:gd name="T4" fmla="*/ 4 w 12"/>
                <a:gd name="T5" fmla="*/ 15 h 15"/>
                <a:gd name="T6" fmla="*/ 12 w 12"/>
                <a:gd name="T7" fmla="*/ 7 h 15"/>
                <a:gd name="T8" fmla="*/ 3 w 12"/>
                <a:gd name="T9" fmla="*/ 0 h 15"/>
                <a:gd name="T10" fmla="*/ 0 w 12"/>
                <a:gd name="T11" fmla="*/ 1 h 15"/>
                <a:gd name="T12" fmla="*/ 7 w 12"/>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7" y="8"/>
                  </a:moveTo>
                  <a:cubicBezTo>
                    <a:pt x="7" y="11"/>
                    <a:pt x="4" y="14"/>
                    <a:pt x="0" y="15"/>
                  </a:cubicBezTo>
                  <a:cubicBezTo>
                    <a:pt x="1" y="15"/>
                    <a:pt x="3" y="15"/>
                    <a:pt x="4" y="15"/>
                  </a:cubicBezTo>
                  <a:cubicBezTo>
                    <a:pt x="10" y="15"/>
                    <a:pt x="12" y="11"/>
                    <a:pt x="12" y="7"/>
                  </a:cubicBezTo>
                  <a:cubicBezTo>
                    <a:pt x="12" y="3"/>
                    <a:pt x="9" y="0"/>
                    <a:pt x="3" y="0"/>
                  </a:cubicBezTo>
                  <a:cubicBezTo>
                    <a:pt x="2" y="1"/>
                    <a:pt x="1" y="1"/>
                    <a:pt x="0" y="1"/>
                  </a:cubicBezTo>
                  <a:cubicBezTo>
                    <a:pt x="4" y="2"/>
                    <a:pt x="7" y="4"/>
                    <a:pt x="7" y="8"/>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2" name="Freeform 21">
              <a:extLst>
                <a:ext uri="{FF2B5EF4-FFF2-40B4-BE49-F238E27FC236}">
                  <a16:creationId xmlns:a16="http://schemas.microsoft.com/office/drawing/2014/main" id="{BC64DCC0-74F3-41F7-8234-B770C92D8FBB}"/>
                </a:ext>
              </a:extLst>
            </p:cNvPr>
            <p:cNvSpPr>
              <a:spLocks/>
            </p:cNvSpPr>
            <p:nvPr/>
          </p:nvSpPr>
          <p:spPr bwMode="auto">
            <a:xfrm>
              <a:off x="7875588" y="5334001"/>
              <a:ext cx="85725" cy="30163"/>
            </a:xfrm>
            <a:custGeom>
              <a:avLst/>
              <a:gdLst>
                <a:gd name="T0" fmla="*/ 0 w 43"/>
                <a:gd name="T1" fmla="*/ 0 h 15"/>
                <a:gd name="T2" fmla="*/ 43 w 43"/>
                <a:gd name="T3" fmla="*/ 0 h 15"/>
                <a:gd name="T4" fmla="*/ 24 w 43"/>
                <a:gd name="T5" fmla="*/ 15 h 15"/>
                <a:gd name="T6" fmla="*/ 0 w 43"/>
                <a:gd name="T7" fmla="*/ 0 h 15"/>
              </a:gdLst>
              <a:ahLst/>
              <a:cxnLst>
                <a:cxn ang="0">
                  <a:pos x="T0" y="T1"/>
                </a:cxn>
                <a:cxn ang="0">
                  <a:pos x="T2" y="T3"/>
                </a:cxn>
                <a:cxn ang="0">
                  <a:pos x="T4" y="T5"/>
                </a:cxn>
                <a:cxn ang="0">
                  <a:pos x="T6" y="T7"/>
                </a:cxn>
              </a:cxnLst>
              <a:rect l="0" t="0" r="r" b="b"/>
              <a:pathLst>
                <a:path w="43" h="15">
                  <a:moveTo>
                    <a:pt x="0" y="0"/>
                  </a:moveTo>
                  <a:cubicBezTo>
                    <a:pt x="43" y="0"/>
                    <a:pt x="43" y="0"/>
                    <a:pt x="43" y="0"/>
                  </a:cubicBezTo>
                  <a:cubicBezTo>
                    <a:pt x="43" y="0"/>
                    <a:pt x="36" y="15"/>
                    <a:pt x="24" y="15"/>
                  </a:cubicBezTo>
                  <a:cubicBezTo>
                    <a:pt x="10" y="15"/>
                    <a:pt x="0" y="0"/>
                    <a:pt x="0" y="0"/>
                  </a:cubicBezTo>
                  <a:close/>
                </a:path>
              </a:pathLst>
            </a:cu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3" name="Freeform 22">
              <a:extLst>
                <a:ext uri="{FF2B5EF4-FFF2-40B4-BE49-F238E27FC236}">
                  <a16:creationId xmlns:a16="http://schemas.microsoft.com/office/drawing/2014/main" id="{AED9692A-FE96-4671-9730-B551EE784DDD}"/>
                </a:ext>
              </a:extLst>
            </p:cNvPr>
            <p:cNvSpPr>
              <a:spLocks/>
            </p:cNvSpPr>
            <p:nvPr/>
          </p:nvSpPr>
          <p:spPr bwMode="auto">
            <a:xfrm>
              <a:off x="7696201" y="5046663"/>
              <a:ext cx="309563" cy="125413"/>
            </a:xfrm>
            <a:custGeom>
              <a:avLst/>
              <a:gdLst>
                <a:gd name="T0" fmla="*/ 37 w 154"/>
                <a:gd name="T1" fmla="*/ 34 h 63"/>
                <a:gd name="T2" fmla="*/ 67 w 154"/>
                <a:gd name="T3" fmla="*/ 34 h 63"/>
                <a:gd name="T4" fmla="*/ 102 w 154"/>
                <a:gd name="T5" fmla="*/ 16 h 63"/>
                <a:gd name="T6" fmla="*/ 154 w 154"/>
                <a:gd name="T7" fmla="*/ 45 h 63"/>
                <a:gd name="T8" fmla="*/ 153 w 154"/>
                <a:gd name="T9" fmla="*/ 37 h 63"/>
                <a:gd name="T10" fmla="*/ 100 w 154"/>
                <a:gd name="T11" fmla="*/ 1 h 63"/>
                <a:gd name="T12" fmla="*/ 65 w 154"/>
                <a:gd name="T13" fmla="*/ 19 h 63"/>
                <a:gd name="T14" fmla="*/ 34 w 154"/>
                <a:gd name="T15" fmla="*/ 19 h 63"/>
                <a:gd name="T16" fmla="*/ 9 w 154"/>
                <a:gd name="T17" fmla="*/ 63 h 63"/>
                <a:gd name="T18" fmla="*/ 37 w 154"/>
                <a:gd name="T19" fmla="*/ 3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63">
                  <a:moveTo>
                    <a:pt x="37" y="34"/>
                  </a:moveTo>
                  <a:cubicBezTo>
                    <a:pt x="57" y="27"/>
                    <a:pt x="67" y="34"/>
                    <a:pt x="67" y="34"/>
                  </a:cubicBezTo>
                  <a:cubicBezTo>
                    <a:pt x="67" y="34"/>
                    <a:pt x="81" y="17"/>
                    <a:pt x="102" y="16"/>
                  </a:cubicBezTo>
                  <a:cubicBezTo>
                    <a:pt x="120" y="15"/>
                    <a:pt x="147" y="25"/>
                    <a:pt x="154" y="45"/>
                  </a:cubicBezTo>
                  <a:cubicBezTo>
                    <a:pt x="154" y="43"/>
                    <a:pt x="153" y="40"/>
                    <a:pt x="153" y="37"/>
                  </a:cubicBezTo>
                  <a:cubicBezTo>
                    <a:pt x="150" y="12"/>
                    <a:pt x="120" y="0"/>
                    <a:pt x="100" y="1"/>
                  </a:cubicBezTo>
                  <a:cubicBezTo>
                    <a:pt x="79" y="2"/>
                    <a:pt x="65" y="19"/>
                    <a:pt x="65" y="19"/>
                  </a:cubicBezTo>
                  <a:cubicBezTo>
                    <a:pt x="65" y="19"/>
                    <a:pt x="55" y="12"/>
                    <a:pt x="34" y="19"/>
                  </a:cubicBezTo>
                  <a:cubicBezTo>
                    <a:pt x="15" y="26"/>
                    <a:pt x="0" y="48"/>
                    <a:pt x="9" y="63"/>
                  </a:cubicBezTo>
                  <a:cubicBezTo>
                    <a:pt x="11" y="51"/>
                    <a:pt x="23" y="39"/>
                    <a:pt x="37" y="34"/>
                  </a:cubicBezTo>
                  <a:close/>
                </a:path>
              </a:pathLst>
            </a:custGeom>
            <a:solidFill>
              <a:srgbClr val="302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4" name="Freeform 23">
              <a:extLst>
                <a:ext uri="{FF2B5EF4-FFF2-40B4-BE49-F238E27FC236}">
                  <a16:creationId xmlns:a16="http://schemas.microsoft.com/office/drawing/2014/main" id="{276122FC-4821-4DFC-A574-76A850C420E1}"/>
                </a:ext>
              </a:extLst>
            </p:cNvPr>
            <p:cNvSpPr>
              <a:spLocks/>
            </p:cNvSpPr>
            <p:nvPr/>
          </p:nvSpPr>
          <p:spPr bwMode="auto">
            <a:xfrm>
              <a:off x="7897813" y="5392738"/>
              <a:ext cx="34925" cy="22225"/>
            </a:xfrm>
            <a:custGeom>
              <a:avLst/>
              <a:gdLst>
                <a:gd name="T0" fmla="*/ 9 w 18"/>
                <a:gd name="T1" fmla="*/ 6 h 11"/>
                <a:gd name="T2" fmla="*/ 17 w 18"/>
                <a:gd name="T3" fmla="*/ 11 h 11"/>
                <a:gd name="T4" fmla="*/ 18 w 18"/>
                <a:gd name="T5" fmla="*/ 9 h 11"/>
                <a:gd name="T6" fmla="*/ 9 w 18"/>
                <a:gd name="T7" fmla="*/ 0 h 11"/>
                <a:gd name="T8" fmla="*/ 0 w 18"/>
                <a:gd name="T9" fmla="*/ 9 h 11"/>
                <a:gd name="T10" fmla="*/ 0 w 18"/>
                <a:gd name="T11" fmla="*/ 11 h 11"/>
                <a:gd name="T12" fmla="*/ 9 w 18"/>
                <a:gd name="T13" fmla="*/ 6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9" y="6"/>
                  </a:moveTo>
                  <a:cubicBezTo>
                    <a:pt x="13" y="6"/>
                    <a:pt x="16" y="8"/>
                    <a:pt x="17" y="11"/>
                  </a:cubicBezTo>
                  <a:cubicBezTo>
                    <a:pt x="17" y="10"/>
                    <a:pt x="18" y="10"/>
                    <a:pt x="18" y="9"/>
                  </a:cubicBezTo>
                  <a:cubicBezTo>
                    <a:pt x="18" y="4"/>
                    <a:pt x="14" y="0"/>
                    <a:pt x="9" y="0"/>
                  </a:cubicBezTo>
                  <a:cubicBezTo>
                    <a:pt x="4" y="0"/>
                    <a:pt x="0" y="4"/>
                    <a:pt x="0" y="9"/>
                  </a:cubicBezTo>
                  <a:cubicBezTo>
                    <a:pt x="0" y="10"/>
                    <a:pt x="0" y="10"/>
                    <a:pt x="0" y="11"/>
                  </a:cubicBezTo>
                  <a:cubicBezTo>
                    <a:pt x="1" y="8"/>
                    <a:pt x="5" y="6"/>
                    <a:pt x="9" y="6"/>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5" name="Oval 74">
              <a:extLst>
                <a:ext uri="{FF2B5EF4-FFF2-40B4-BE49-F238E27FC236}">
                  <a16:creationId xmlns:a16="http://schemas.microsoft.com/office/drawing/2014/main" id="{D1654534-BDD8-4D82-9A83-BDE93A93BDC3}"/>
                </a:ext>
              </a:extLst>
            </p:cNvPr>
            <p:cNvSpPr>
              <a:spLocks noChangeArrowheads="1"/>
            </p:cNvSpPr>
            <p:nvPr/>
          </p:nvSpPr>
          <p:spPr bwMode="auto">
            <a:xfrm>
              <a:off x="7845426" y="5226051"/>
              <a:ext cx="46038" cy="41275"/>
            </a:xfrm>
            <a:prstGeom prst="ellipse">
              <a:avLst/>
            </a:pr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6" name="Oval 75">
              <a:extLst>
                <a:ext uri="{FF2B5EF4-FFF2-40B4-BE49-F238E27FC236}">
                  <a16:creationId xmlns:a16="http://schemas.microsoft.com/office/drawing/2014/main" id="{8AC88F7E-0C7E-4B46-86F2-56E8638803EA}"/>
                </a:ext>
              </a:extLst>
            </p:cNvPr>
            <p:cNvSpPr>
              <a:spLocks noChangeArrowheads="1"/>
            </p:cNvSpPr>
            <p:nvPr/>
          </p:nvSpPr>
          <p:spPr bwMode="auto">
            <a:xfrm>
              <a:off x="7856538" y="5233988"/>
              <a:ext cx="28575" cy="28575"/>
            </a:xfrm>
            <a:prstGeom prst="ellipse">
              <a:avLst/>
            </a:prstGeom>
            <a:solidFill>
              <a:srgbClr val="518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7" name="Oval 76">
              <a:extLst>
                <a:ext uri="{FF2B5EF4-FFF2-40B4-BE49-F238E27FC236}">
                  <a16:creationId xmlns:a16="http://schemas.microsoft.com/office/drawing/2014/main" id="{370CB6C4-173B-4295-9552-5E178AFB7C05}"/>
                </a:ext>
              </a:extLst>
            </p:cNvPr>
            <p:cNvSpPr>
              <a:spLocks noChangeArrowheads="1"/>
            </p:cNvSpPr>
            <p:nvPr/>
          </p:nvSpPr>
          <p:spPr bwMode="auto">
            <a:xfrm>
              <a:off x="7862888" y="5241926"/>
              <a:ext cx="14288" cy="12700"/>
            </a:xfrm>
            <a:prstGeom prst="ellipse">
              <a:avLst/>
            </a:prstGeom>
            <a:solidFill>
              <a:srgbClr val="00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8" name="Oval 77">
              <a:extLst>
                <a:ext uri="{FF2B5EF4-FFF2-40B4-BE49-F238E27FC236}">
                  <a16:creationId xmlns:a16="http://schemas.microsoft.com/office/drawing/2014/main" id="{B205A12D-CAA0-4B89-B59D-91A9E0878EAC}"/>
                </a:ext>
              </a:extLst>
            </p:cNvPr>
            <p:cNvSpPr>
              <a:spLocks noChangeArrowheads="1"/>
            </p:cNvSpPr>
            <p:nvPr/>
          </p:nvSpPr>
          <p:spPr bwMode="auto">
            <a:xfrm>
              <a:off x="7861301" y="5241926"/>
              <a:ext cx="7938" cy="6350"/>
            </a:xfrm>
            <a:prstGeom prst="ellipse">
              <a:avLst/>
            </a:pr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9" name="Freeform 28">
              <a:extLst>
                <a:ext uri="{FF2B5EF4-FFF2-40B4-BE49-F238E27FC236}">
                  <a16:creationId xmlns:a16="http://schemas.microsoft.com/office/drawing/2014/main" id="{B1DB055F-3536-427D-961B-C8348417905E}"/>
                </a:ext>
              </a:extLst>
            </p:cNvPr>
            <p:cNvSpPr>
              <a:spLocks/>
            </p:cNvSpPr>
            <p:nvPr/>
          </p:nvSpPr>
          <p:spPr bwMode="auto">
            <a:xfrm>
              <a:off x="7843838" y="5222876"/>
              <a:ext cx="50800" cy="17463"/>
            </a:xfrm>
            <a:custGeom>
              <a:avLst/>
              <a:gdLst>
                <a:gd name="T0" fmla="*/ 0 w 26"/>
                <a:gd name="T1" fmla="*/ 9 h 9"/>
                <a:gd name="T2" fmla="*/ 26 w 26"/>
                <a:gd name="T3" fmla="*/ 9 h 9"/>
                <a:gd name="T4" fmla="*/ 23 w 26"/>
                <a:gd name="T5" fmla="*/ 4 h 9"/>
                <a:gd name="T6" fmla="*/ 13 w 26"/>
                <a:gd name="T7" fmla="*/ 0 h 9"/>
                <a:gd name="T8" fmla="*/ 4 w 26"/>
                <a:gd name="T9" fmla="*/ 3 h 9"/>
                <a:gd name="T10" fmla="*/ 0 w 26"/>
                <a:gd name="T11" fmla="*/ 9 h 9"/>
              </a:gdLst>
              <a:ahLst/>
              <a:cxnLst>
                <a:cxn ang="0">
                  <a:pos x="T0" y="T1"/>
                </a:cxn>
                <a:cxn ang="0">
                  <a:pos x="T2" y="T3"/>
                </a:cxn>
                <a:cxn ang="0">
                  <a:pos x="T4" y="T5"/>
                </a:cxn>
                <a:cxn ang="0">
                  <a:pos x="T6" y="T7"/>
                </a:cxn>
                <a:cxn ang="0">
                  <a:pos x="T8" y="T9"/>
                </a:cxn>
                <a:cxn ang="0">
                  <a:pos x="T10" y="T11"/>
                </a:cxn>
              </a:cxnLst>
              <a:rect l="0" t="0" r="r" b="b"/>
              <a:pathLst>
                <a:path w="26" h="9">
                  <a:moveTo>
                    <a:pt x="0" y="9"/>
                  </a:moveTo>
                  <a:cubicBezTo>
                    <a:pt x="26" y="9"/>
                    <a:pt x="26" y="9"/>
                    <a:pt x="26" y="9"/>
                  </a:cubicBezTo>
                  <a:cubicBezTo>
                    <a:pt x="26" y="9"/>
                    <a:pt x="25" y="6"/>
                    <a:pt x="23" y="4"/>
                  </a:cubicBezTo>
                  <a:cubicBezTo>
                    <a:pt x="21" y="2"/>
                    <a:pt x="18" y="0"/>
                    <a:pt x="13" y="0"/>
                  </a:cubicBezTo>
                  <a:cubicBezTo>
                    <a:pt x="9" y="0"/>
                    <a:pt x="6" y="1"/>
                    <a:pt x="4" y="3"/>
                  </a:cubicBezTo>
                  <a:cubicBezTo>
                    <a:pt x="1" y="5"/>
                    <a:pt x="0" y="9"/>
                    <a:pt x="0" y="9"/>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0" name="Freeform 29">
              <a:extLst>
                <a:ext uri="{FF2B5EF4-FFF2-40B4-BE49-F238E27FC236}">
                  <a16:creationId xmlns:a16="http://schemas.microsoft.com/office/drawing/2014/main" id="{CABADC6B-7FDE-4A33-879F-8224FE58A86E}"/>
                </a:ext>
              </a:extLst>
            </p:cNvPr>
            <p:cNvSpPr>
              <a:spLocks/>
            </p:cNvSpPr>
            <p:nvPr/>
          </p:nvSpPr>
          <p:spPr bwMode="auto">
            <a:xfrm>
              <a:off x="7834313" y="5192713"/>
              <a:ext cx="68263" cy="30163"/>
            </a:xfrm>
            <a:custGeom>
              <a:avLst/>
              <a:gdLst>
                <a:gd name="T0" fmla="*/ 33 w 34"/>
                <a:gd name="T1" fmla="*/ 10 h 15"/>
                <a:gd name="T2" fmla="*/ 17 w 34"/>
                <a:gd name="T3" fmla="*/ 0 h 15"/>
                <a:gd name="T4" fmla="*/ 0 w 34"/>
                <a:gd name="T5" fmla="*/ 11 h 15"/>
                <a:gd name="T6" fmla="*/ 0 w 34"/>
                <a:gd name="T7" fmla="*/ 12 h 15"/>
                <a:gd name="T8" fmla="*/ 3 w 34"/>
                <a:gd name="T9" fmla="*/ 15 h 15"/>
                <a:gd name="T10" fmla="*/ 7 w 34"/>
                <a:gd name="T11" fmla="*/ 12 h 15"/>
                <a:gd name="T12" fmla="*/ 17 w 34"/>
                <a:gd name="T13" fmla="*/ 7 h 15"/>
                <a:gd name="T14" fmla="*/ 27 w 34"/>
                <a:gd name="T15" fmla="*/ 13 h 15"/>
                <a:gd name="T16" fmla="*/ 27 w 34"/>
                <a:gd name="T17" fmla="*/ 13 h 15"/>
                <a:gd name="T18" fmla="*/ 27 w 34"/>
                <a:gd name="T19" fmla="*/ 13 h 15"/>
                <a:gd name="T20" fmla="*/ 27 w 34"/>
                <a:gd name="T21" fmla="*/ 13 h 15"/>
                <a:gd name="T22" fmla="*/ 30 w 34"/>
                <a:gd name="T23" fmla="*/ 15 h 15"/>
                <a:gd name="T24" fmla="*/ 34 w 34"/>
                <a:gd name="T25" fmla="*/ 12 h 15"/>
                <a:gd name="T26" fmla="*/ 33 w 34"/>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15">
                  <a:moveTo>
                    <a:pt x="33" y="10"/>
                  </a:moveTo>
                  <a:cubicBezTo>
                    <a:pt x="32" y="7"/>
                    <a:pt x="29" y="1"/>
                    <a:pt x="17" y="0"/>
                  </a:cubicBezTo>
                  <a:cubicBezTo>
                    <a:pt x="2" y="0"/>
                    <a:pt x="0" y="11"/>
                    <a:pt x="0" y="11"/>
                  </a:cubicBezTo>
                  <a:cubicBezTo>
                    <a:pt x="0" y="12"/>
                    <a:pt x="0" y="12"/>
                    <a:pt x="0" y="12"/>
                  </a:cubicBezTo>
                  <a:cubicBezTo>
                    <a:pt x="0" y="13"/>
                    <a:pt x="1" y="15"/>
                    <a:pt x="3" y="15"/>
                  </a:cubicBezTo>
                  <a:cubicBezTo>
                    <a:pt x="5" y="15"/>
                    <a:pt x="6" y="14"/>
                    <a:pt x="7" y="12"/>
                  </a:cubicBezTo>
                  <a:cubicBezTo>
                    <a:pt x="7" y="12"/>
                    <a:pt x="9" y="7"/>
                    <a:pt x="17" y="7"/>
                  </a:cubicBezTo>
                  <a:cubicBezTo>
                    <a:pt x="24" y="7"/>
                    <a:pt x="27" y="12"/>
                    <a:pt x="27" y="13"/>
                  </a:cubicBezTo>
                  <a:cubicBezTo>
                    <a:pt x="27" y="13"/>
                    <a:pt x="27" y="13"/>
                    <a:pt x="27" y="13"/>
                  </a:cubicBezTo>
                  <a:cubicBezTo>
                    <a:pt x="27" y="13"/>
                    <a:pt x="27" y="13"/>
                    <a:pt x="27" y="13"/>
                  </a:cubicBezTo>
                  <a:cubicBezTo>
                    <a:pt x="27" y="13"/>
                    <a:pt x="27" y="13"/>
                    <a:pt x="27" y="13"/>
                  </a:cubicBezTo>
                  <a:cubicBezTo>
                    <a:pt x="28" y="14"/>
                    <a:pt x="29" y="15"/>
                    <a:pt x="30" y="15"/>
                  </a:cubicBezTo>
                  <a:cubicBezTo>
                    <a:pt x="32" y="15"/>
                    <a:pt x="34" y="13"/>
                    <a:pt x="34" y="12"/>
                  </a:cubicBezTo>
                  <a:cubicBezTo>
                    <a:pt x="34" y="11"/>
                    <a:pt x="34" y="11"/>
                    <a:pt x="33" y="10"/>
                  </a:cubicBezTo>
                  <a:close/>
                </a:path>
              </a:pathLst>
            </a:custGeom>
            <a:solidFill>
              <a:srgbClr val="1910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1" name="Oval 80">
              <a:extLst>
                <a:ext uri="{FF2B5EF4-FFF2-40B4-BE49-F238E27FC236}">
                  <a16:creationId xmlns:a16="http://schemas.microsoft.com/office/drawing/2014/main" id="{D3DBBE31-07F0-45C7-B0B1-2275B188640A}"/>
                </a:ext>
              </a:extLst>
            </p:cNvPr>
            <p:cNvSpPr>
              <a:spLocks noChangeArrowheads="1"/>
            </p:cNvSpPr>
            <p:nvPr/>
          </p:nvSpPr>
          <p:spPr bwMode="auto">
            <a:xfrm>
              <a:off x="7935913" y="5229226"/>
              <a:ext cx="46038" cy="39688"/>
            </a:xfrm>
            <a:prstGeom prst="ellipse">
              <a:avLst/>
            </a:pr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2" name="Oval 81">
              <a:extLst>
                <a:ext uri="{FF2B5EF4-FFF2-40B4-BE49-F238E27FC236}">
                  <a16:creationId xmlns:a16="http://schemas.microsoft.com/office/drawing/2014/main" id="{C7ED2B78-4EE8-4663-8A4D-61A96126AD95}"/>
                </a:ext>
              </a:extLst>
            </p:cNvPr>
            <p:cNvSpPr>
              <a:spLocks noChangeArrowheads="1"/>
            </p:cNvSpPr>
            <p:nvPr/>
          </p:nvSpPr>
          <p:spPr bwMode="auto">
            <a:xfrm>
              <a:off x="7947026" y="5237163"/>
              <a:ext cx="28575" cy="25400"/>
            </a:xfrm>
            <a:prstGeom prst="ellipse">
              <a:avLst/>
            </a:prstGeom>
            <a:solidFill>
              <a:srgbClr val="518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3" name="Oval 82">
              <a:extLst>
                <a:ext uri="{FF2B5EF4-FFF2-40B4-BE49-F238E27FC236}">
                  <a16:creationId xmlns:a16="http://schemas.microsoft.com/office/drawing/2014/main" id="{60E21214-12F1-40CC-B6FF-65575EEB6A9F}"/>
                </a:ext>
              </a:extLst>
            </p:cNvPr>
            <p:cNvSpPr>
              <a:spLocks noChangeArrowheads="1"/>
            </p:cNvSpPr>
            <p:nvPr/>
          </p:nvSpPr>
          <p:spPr bwMode="auto">
            <a:xfrm>
              <a:off x="7953376" y="5241926"/>
              <a:ext cx="14288" cy="14288"/>
            </a:xfrm>
            <a:prstGeom prst="ellipse">
              <a:avLst/>
            </a:prstGeom>
            <a:solidFill>
              <a:srgbClr val="00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4" name="Oval 83">
              <a:extLst>
                <a:ext uri="{FF2B5EF4-FFF2-40B4-BE49-F238E27FC236}">
                  <a16:creationId xmlns:a16="http://schemas.microsoft.com/office/drawing/2014/main" id="{AAF22D66-7377-4BFD-BCAA-0E9C8133542A}"/>
                </a:ext>
              </a:extLst>
            </p:cNvPr>
            <p:cNvSpPr>
              <a:spLocks noChangeArrowheads="1"/>
            </p:cNvSpPr>
            <p:nvPr/>
          </p:nvSpPr>
          <p:spPr bwMode="auto">
            <a:xfrm>
              <a:off x="7951788" y="5241926"/>
              <a:ext cx="7938" cy="7938"/>
            </a:xfrm>
            <a:prstGeom prst="ellipse">
              <a:avLst/>
            </a:pr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5" name="Freeform 34">
              <a:extLst>
                <a:ext uri="{FF2B5EF4-FFF2-40B4-BE49-F238E27FC236}">
                  <a16:creationId xmlns:a16="http://schemas.microsoft.com/office/drawing/2014/main" id="{6ADD52F2-9966-4D61-99EB-2CA658D0A29D}"/>
                </a:ext>
              </a:extLst>
            </p:cNvPr>
            <p:cNvSpPr>
              <a:spLocks/>
            </p:cNvSpPr>
            <p:nvPr/>
          </p:nvSpPr>
          <p:spPr bwMode="auto">
            <a:xfrm>
              <a:off x="7932738" y="5224463"/>
              <a:ext cx="52388" cy="15875"/>
            </a:xfrm>
            <a:custGeom>
              <a:avLst/>
              <a:gdLst>
                <a:gd name="T0" fmla="*/ 0 w 26"/>
                <a:gd name="T1" fmla="*/ 8 h 8"/>
                <a:gd name="T2" fmla="*/ 26 w 26"/>
                <a:gd name="T3" fmla="*/ 8 h 8"/>
                <a:gd name="T4" fmla="*/ 23 w 26"/>
                <a:gd name="T5" fmla="*/ 3 h 8"/>
                <a:gd name="T6" fmla="*/ 13 w 26"/>
                <a:gd name="T7" fmla="*/ 0 h 8"/>
                <a:gd name="T8" fmla="*/ 4 w 26"/>
                <a:gd name="T9" fmla="*/ 2 h 8"/>
                <a:gd name="T10" fmla="*/ 0 w 26"/>
                <a:gd name="T11" fmla="*/ 8 h 8"/>
              </a:gdLst>
              <a:ahLst/>
              <a:cxnLst>
                <a:cxn ang="0">
                  <a:pos x="T0" y="T1"/>
                </a:cxn>
                <a:cxn ang="0">
                  <a:pos x="T2" y="T3"/>
                </a:cxn>
                <a:cxn ang="0">
                  <a:pos x="T4" y="T5"/>
                </a:cxn>
                <a:cxn ang="0">
                  <a:pos x="T6" y="T7"/>
                </a:cxn>
                <a:cxn ang="0">
                  <a:pos x="T8" y="T9"/>
                </a:cxn>
                <a:cxn ang="0">
                  <a:pos x="T10" y="T11"/>
                </a:cxn>
              </a:cxnLst>
              <a:rect l="0" t="0" r="r" b="b"/>
              <a:pathLst>
                <a:path w="26" h="8">
                  <a:moveTo>
                    <a:pt x="0" y="8"/>
                  </a:moveTo>
                  <a:cubicBezTo>
                    <a:pt x="26" y="8"/>
                    <a:pt x="26" y="8"/>
                    <a:pt x="26" y="8"/>
                  </a:cubicBezTo>
                  <a:cubicBezTo>
                    <a:pt x="26" y="8"/>
                    <a:pt x="25" y="6"/>
                    <a:pt x="23" y="3"/>
                  </a:cubicBezTo>
                  <a:cubicBezTo>
                    <a:pt x="21" y="1"/>
                    <a:pt x="18" y="0"/>
                    <a:pt x="13" y="0"/>
                  </a:cubicBezTo>
                  <a:cubicBezTo>
                    <a:pt x="9" y="0"/>
                    <a:pt x="6" y="1"/>
                    <a:pt x="4" y="2"/>
                  </a:cubicBezTo>
                  <a:cubicBezTo>
                    <a:pt x="1" y="5"/>
                    <a:pt x="0" y="8"/>
                    <a:pt x="0" y="8"/>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6" name="Freeform 35">
              <a:extLst>
                <a:ext uri="{FF2B5EF4-FFF2-40B4-BE49-F238E27FC236}">
                  <a16:creationId xmlns:a16="http://schemas.microsoft.com/office/drawing/2014/main" id="{2A066C87-EE38-47FE-9EF7-8592D4995461}"/>
                </a:ext>
              </a:extLst>
            </p:cNvPr>
            <p:cNvSpPr>
              <a:spLocks/>
            </p:cNvSpPr>
            <p:nvPr/>
          </p:nvSpPr>
          <p:spPr bwMode="auto">
            <a:xfrm>
              <a:off x="7923213" y="5194301"/>
              <a:ext cx="68263" cy="28575"/>
            </a:xfrm>
            <a:custGeom>
              <a:avLst/>
              <a:gdLst>
                <a:gd name="T0" fmla="*/ 34 w 34"/>
                <a:gd name="T1" fmla="*/ 10 h 14"/>
                <a:gd name="T2" fmla="*/ 18 w 34"/>
                <a:gd name="T3" fmla="*/ 0 h 14"/>
                <a:gd name="T4" fmla="*/ 0 w 34"/>
                <a:gd name="T5" fmla="*/ 10 h 14"/>
                <a:gd name="T6" fmla="*/ 0 w 34"/>
                <a:gd name="T7" fmla="*/ 11 h 14"/>
                <a:gd name="T8" fmla="*/ 3 w 34"/>
                <a:gd name="T9" fmla="*/ 14 h 14"/>
                <a:gd name="T10" fmla="*/ 7 w 34"/>
                <a:gd name="T11" fmla="*/ 12 h 14"/>
                <a:gd name="T12" fmla="*/ 18 w 34"/>
                <a:gd name="T13" fmla="*/ 7 h 14"/>
                <a:gd name="T14" fmla="*/ 28 w 34"/>
                <a:gd name="T15" fmla="*/ 12 h 14"/>
                <a:gd name="T16" fmla="*/ 28 w 34"/>
                <a:gd name="T17" fmla="*/ 13 h 14"/>
                <a:gd name="T18" fmla="*/ 28 w 34"/>
                <a:gd name="T19" fmla="*/ 13 h 14"/>
                <a:gd name="T20" fmla="*/ 31 w 34"/>
                <a:gd name="T21" fmla="*/ 14 h 14"/>
                <a:gd name="T22" fmla="*/ 34 w 34"/>
                <a:gd name="T23" fmla="*/ 11 h 14"/>
                <a:gd name="T24" fmla="*/ 34 w 34"/>
                <a:gd name="T25"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4">
                  <a:moveTo>
                    <a:pt x="34" y="10"/>
                  </a:moveTo>
                  <a:cubicBezTo>
                    <a:pt x="33" y="7"/>
                    <a:pt x="29" y="0"/>
                    <a:pt x="18" y="0"/>
                  </a:cubicBezTo>
                  <a:cubicBezTo>
                    <a:pt x="3" y="0"/>
                    <a:pt x="0" y="10"/>
                    <a:pt x="0" y="10"/>
                  </a:cubicBezTo>
                  <a:cubicBezTo>
                    <a:pt x="0" y="11"/>
                    <a:pt x="0" y="11"/>
                    <a:pt x="0" y="11"/>
                  </a:cubicBezTo>
                  <a:cubicBezTo>
                    <a:pt x="0" y="13"/>
                    <a:pt x="2" y="14"/>
                    <a:pt x="3" y="14"/>
                  </a:cubicBezTo>
                  <a:cubicBezTo>
                    <a:pt x="5" y="14"/>
                    <a:pt x="6" y="14"/>
                    <a:pt x="7" y="12"/>
                  </a:cubicBezTo>
                  <a:cubicBezTo>
                    <a:pt x="7" y="12"/>
                    <a:pt x="9" y="7"/>
                    <a:pt x="18" y="7"/>
                  </a:cubicBezTo>
                  <a:cubicBezTo>
                    <a:pt x="25" y="7"/>
                    <a:pt x="27" y="11"/>
                    <a:pt x="28" y="12"/>
                  </a:cubicBezTo>
                  <a:cubicBezTo>
                    <a:pt x="28" y="13"/>
                    <a:pt x="28" y="13"/>
                    <a:pt x="28" y="13"/>
                  </a:cubicBezTo>
                  <a:cubicBezTo>
                    <a:pt x="28" y="13"/>
                    <a:pt x="28" y="13"/>
                    <a:pt x="28" y="13"/>
                  </a:cubicBezTo>
                  <a:cubicBezTo>
                    <a:pt x="28" y="14"/>
                    <a:pt x="29" y="14"/>
                    <a:pt x="31" y="14"/>
                  </a:cubicBezTo>
                  <a:cubicBezTo>
                    <a:pt x="33" y="14"/>
                    <a:pt x="34" y="13"/>
                    <a:pt x="34" y="11"/>
                  </a:cubicBezTo>
                  <a:cubicBezTo>
                    <a:pt x="34" y="11"/>
                    <a:pt x="34" y="10"/>
                    <a:pt x="34" y="10"/>
                  </a:cubicBezTo>
                  <a:close/>
                </a:path>
              </a:pathLst>
            </a:custGeom>
            <a:solidFill>
              <a:srgbClr val="1910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7" name="Freeform 36">
              <a:extLst>
                <a:ext uri="{FF2B5EF4-FFF2-40B4-BE49-F238E27FC236}">
                  <a16:creationId xmlns:a16="http://schemas.microsoft.com/office/drawing/2014/main" id="{3B1F3AA1-3C27-4C6A-9162-7257B230708D}"/>
                </a:ext>
              </a:extLst>
            </p:cNvPr>
            <p:cNvSpPr>
              <a:spLocks noEditPoints="1"/>
            </p:cNvSpPr>
            <p:nvPr/>
          </p:nvSpPr>
          <p:spPr bwMode="auto">
            <a:xfrm>
              <a:off x="7813676" y="5218113"/>
              <a:ext cx="98425" cy="69850"/>
            </a:xfrm>
            <a:custGeom>
              <a:avLst/>
              <a:gdLst>
                <a:gd name="T0" fmla="*/ 40 w 49"/>
                <a:gd name="T1" fmla="*/ 35 h 35"/>
                <a:gd name="T2" fmla="*/ 9 w 49"/>
                <a:gd name="T3" fmla="*/ 35 h 35"/>
                <a:gd name="T4" fmla="*/ 0 w 49"/>
                <a:gd name="T5" fmla="*/ 25 h 35"/>
                <a:gd name="T6" fmla="*/ 0 w 49"/>
                <a:gd name="T7" fmla="*/ 11 h 35"/>
                <a:gd name="T8" fmla="*/ 9 w 49"/>
                <a:gd name="T9" fmla="*/ 0 h 35"/>
                <a:gd name="T10" fmla="*/ 40 w 49"/>
                <a:gd name="T11" fmla="*/ 0 h 35"/>
                <a:gd name="T12" fmla="*/ 49 w 49"/>
                <a:gd name="T13" fmla="*/ 11 h 35"/>
                <a:gd name="T14" fmla="*/ 49 w 49"/>
                <a:gd name="T15" fmla="*/ 25 h 35"/>
                <a:gd name="T16" fmla="*/ 40 w 49"/>
                <a:gd name="T17" fmla="*/ 35 h 35"/>
                <a:gd name="T18" fmla="*/ 9 w 49"/>
                <a:gd name="T19" fmla="*/ 8 h 35"/>
                <a:gd name="T20" fmla="*/ 7 w 49"/>
                <a:gd name="T21" fmla="*/ 11 h 35"/>
                <a:gd name="T22" fmla="*/ 7 w 49"/>
                <a:gd name="T23" fmla="*/ 25 h 35"/>
                <a:gd name="T24" fmla="*/ 9 w 49"/>
                <a:gd name="T25" fmla="*/ 28 h 35"/>
                <a:gd name="T26" fmla="*/ 40 w 49"/>
                <a:gd name="T27" fmla="*/ 28 h 35"/>
                <a:gd name="T28" fmla="*/ 42 w 49"/>
                <a:gd name="T29" fmla="*/ 25 h 35"/>
                <a:gd name="T30" fmla="*/ 42 w 49"/>
                <a:gd name="T31" fmla="*/ 11 h 35"/>
                <a:gd name="T32" fmla="*/ 40 w 49"/>
                <a:gd name="T33" fmla="*/ 8 h 35"/>
                <a:gd name="T34" fmla="*/ 9 w 49"/>
                <a:gd name="T35"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35">
                  <a:moveTo>
                    <a:pt x="40" y="35"/>
                  </a:moveTo>
                  <a:cubicBezTo>
                    <a:pt x="9" y="35"/>
                    <a:pt x="9" y="35"/>
                    <a:pt x="9" y="35"/>
                  </a:cubicBezTo>
                  <a:cubicBezTo>
                    <a:pt x="4" y="35"/>
                    <a:pt x="0" y="31"/>
                    <a:pt x="0" y="25"/>
                  </a:cubicBezTo>
                  <a:cubicBezTo>
                    <a:pt x="0" y="11"/>
                    <a:pt x="0" y="11"/>
                    <a:pt x="0" y="11"/>
                  </a:cubicBezTo>
                  <a:cubicBezTo>
                    <a:pt x="0" y="5"/>
                    <a:pt x="4" y="0"/>
                    <a:pt x="9" y="0"/>
                  </a:cubicBezTo>
                  <a:cubicBezTo>
                    <a:pt x="40" y="0"/>
                    <a:pt x="40" y="0"/>
                    <a:pt x="40" y="0"/>
                  </a:cubicBezTo>
                  <a:cubicBezTo>
                    <a:pt x="45" y="0"/>
                    <a:pt x="49" y="5"/>
                    <a:pt x="49" y="11"/>
                  </a:cubicBezTo>
                  <a:cubicBezTo>
                    <a:pt x="49" y="25"/>
                    <a:pt x="49" y="25"/>
                    <a:pt x="49" y="25"/>
                  </a:cubicBezTo>
                  <a:cubicBezTo>
                    <a:pt x="49" y="31"/>
                    <a:pt x="45" y="35"/>
                    <a:pt x="40" y="35"/>
                  </a:cubicBezTo>
                  <a:close/>
                  <a:moveTo>
                    <a:pt x="9" y="8"/>
                  </a:moveTo>
                  <a:cubicBezTo>
                    <a:pt x="8" y="8"/>
                    <a:pt x="7" y="9"/>
                    <a:pt x="7" y="11"/>
                  </a:cubicBezTo>
                  <a:cubicBezTo>
                    <a:pt x="7" y="25"/>
                    <a:pt x="7" y="25"/>
                    <a:pt x="7" y="25"/>
                  </a:cubicBezTo>
                  <a:cubicBezTo>
                    <a:pt x="7" y="26"/>
                    <a:pt x="8" y="28"/>
                    <a:pt x="9" y="28"/>
                  </a:cubicBezTo>
                  <a:cubicBezTo>
                    <a:pt x="40" y="28"/>
                    <a:pt x="40" y="28"/>
                    <a:pt x="40" y="28"/>
                  </a:cubicBezTo>
                  <a:cubicBezTo>
                    <a:pt x="41" y="28"/>
                    <a:pt x="42" y="26"/>
                    <a:pt x="42" y="25"/>
                  </a:cubicBezTo>
                  <a:cubicBezTo>
                    <a:pt x="42" y="11"/>
                    <a:pt x="42" y="11"/>
                    <a:pt x="42" y="11"/>
                  </a:cubicBezTo>
                  <a:cubicBezTo>
                    <a:pt x="42" y="9"/>
                    <a:pt x="41" y="8"/>
                    <a:pt x="40" y="8"/>
                  </a:cubicBezTo>
                  <a:lnTo>
                    <a:pt x="9" y="8"/>
                  </a:lnTo>
                  <a:close/>
                </a:path>
              </a:pathLst>
            </a:custGeom>
            <a:solidFill>
              <a:srgbClr val="406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8" name="Freeform 37">
              <a:extLst>
                <a:ext uri="{FF2B5EF4-FFF2-40B4-BE49-F238E27FC236}">
                  <a16:creationId xmlns:a16="http://schemas.microsoft.com/office/drawing/2014/main" id="{5C389413-2386-43AA-BCB1-A14A7553F796}"/>
                </a:ext>
              </a:extLst>
            </p:cNvPr>
            <p:cNvSpPr>
              <a:spLocks/>
            </p:cNvSpPr>
            <p:nvPr/>
          </p:nvSpPr>
          <p:spPr bwMode="auto">
            <a:xfrm>
              <a:off x="7802563" y="5218113"/>
              <a:ext cx="30163" cy="69850"/>
            </a:xfrm>
            <a:custGeom>
              <a:avLst/>
              <a:gdLst>
                <a:gd name="T0" fmla="*/ 5 w 15"/>
                <a:gd name="T1" fmla="*/ 25 h 35"/>
                <a:gd name="T2" fmla="*/ 5 w 15"/>
                <a:gd name="T3" fmla="*/ 11 h 35"/>
                <a:gd name="T4" fmla="*/ 15 w 15"/>
                <a:gd name="T5" fmla="*/ 0 h 35"/>
                <a:gd name="T6" fmla="*/ 9 w 15"/>
                <a:gd name="T7" fmla="*/ 0 h 35"/>
                <a:gd name="T8" fmla="*/ 0 w 15"/>
                <a:gd name="T9" fmla="*/ 11 h 35"/>
                <a:gd name="T10" fmla="*/ 0 w 15"/>
                <a:gd name="T11" fmla="*/ 25 h 35"/>
                <a:gd name="T12" fmla="*/ 9 w 15"/>
                <a:gd name="T13" fmla="*/ 35 h 35"/>
                <a:gd name="T14" fmla="*/ 15 w 15"/>
                <a:gd name="T15" fmla="*/ 35 h 35"/>
                <a:gd name="T16" fmla="*/ 5 w 15"/>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5">
                  <a:moveTo>
                    <a:pt x="5" y="25"/>
                  </a:moveTo>
                  <a:cubicBezTo>
                    <a:pt x="5" y="11"/>
                    <a:pt x="5" y="11"/>
                    <a:pt x="5" y="11"/>
                  </a:cubicBezTo>
                  <a:cubicBezTo>
                    <a:pt x="5" y="5"/>
                    <a:pt x="9" y="0"/>
                    <a:pt x="15" y="0"/>
                  </a:cubicBezTo>
                  <a:cubicBezTo>
                    <a:pt x="9" y="0"/>
                    <a:pt x="9" y="0"/>
                    <a:pt x="9" y="0"/>
                  </a:cubicBezTo>
                  <a:cubicBezTo>
                    <a:pt x="4" y="0"/>
                    <a:pt x="0" y="5"/>
                    <a:pt x="0" y="11"/>
                  </a:cubicBezTo>
                  <a:cubicBezTo>
                    <a:pt x="0" y="25"/>
                    <a:pt x="0" y="25"/>
                    <a:pt x="0" y="25"/>
                  </a:cubicBezTo>
                  <a:cubicBezTo>
                    <a:pt x="0" y="31"/>
                    <a:pt x="4" y="35"/>
                    <a:pt x="9" y="35"/>
                  </a:cubicBezTo>
                  <a:cubicBezTo>
                    <a:pt x="15" y="35"/>
                    <a:pt x="15" y="35"/>
                    <a:pt x="15" y="35"/>
                  </a:cubicBezTo>
                  <a:cubicBezTo>
                    <a:pt x="9" y="35"/>
                    <a:pt x="5" y="31"/>
                    <a:pt x="5" y="25"/>
                  </a:cubicBezTo>
                  <a:close/>
                </a:path>
              </a:pathLst>
            </a:custGeom>
            <a:solidFill>
              <a:srgbClr val="255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9" name="Freeform 38">
              <a:extLst>
                <a:ext uri="{FF2B5EF4-FFF2-40B4-BE49-F238E27FC236}">
                  <a16:creationId xmlns:a16="http://schemas.microsoft.com/office/drawing/2014/main" id="{15930B6C-D3AD-41C4-8455-B5BF5817E76E}"/>
                </a:ext>
              </a:extLst>
            </p:cNvPr>
            <p:cNvSpPr>
              <a:spLocks/>
            </p:cNvSpPr>
            <p:nvPr/>
          </p:nvSpPr>
          <p:spPr bwMode="auto">
            <a:xfrm>
              <a:off x="7883526" y="5233988"/>
              <a:ext cx="14288" cy="41275"/>
            </a:xfrm>
            <a:custGeom>
              <a:avLst/>
              <a:gdLst>
                <a:gd name="T0" fmla="*/ 0 w 7"/>
                <a:gd name="T1" fmla="*/ 20 h 20"/>
                <a:gd name="T2" fmla="*/ 6 w 7"/>
                <a:gd name="T3" fmla="*/ 20 h 20"/>
                <a:gd name="T4" fmla="*/ 7 w 7"/>
                <a:gd name="T5" fmla="*/ 17 h 20"/>
                <a:gd name="T6" fmla="*/ 7 w 7"/>
                <a:gd name="T7" fmla="*/ 3 h 20"/>
                <a:gd name="T8" fmla="*/ 6 w 7"/>
                <a:gd name="T9" fmla="*/ 0 h 20"/>
                <a:gd name="T10" fmla="*/ 0 w 7"/>
                <a:gd name="T11" fmla="*/ 0 h 20"/>
                <a:gd name="T12" fmla="*/ 2 w 7"/>
                <a:gd name="T13" fmla="*/ 3 h 20"/>
                <a:gd name="T14" fmla="*/ 2 w 7"/>
                <a:gd name="T15" fmla="*/ 17 h 20"/>
                <a:gd name="T16" fmla="*/ 0 w 7"/>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0">
                  <a:moveTo>
                    <a:pt x="0" y="20"/>
                  </a:moveTo>
                  <a:cubicBezTo>
                    <a:pt x="6" y="20"/>
                    <a:pt x="6" y="20"/>
                    <a:pt x="6" y="20"/>
                  </a:cubicBezTo>
                  <a:cubicBezTo>
                    <a:pt x="7" y="20"/>
                    <a:pt x="7" y="18"/>
                    <a:pt x="7" y="17"/>
                  </a:cubicBezTo>
                  <a:cubicBezTo>
                    <a:pt x="7" y="3"/>
                    <a:pt x="7" y="3"/>
                    <a:pt x="7" y="3"/>
                  </a:cubicBezTo>
                  <a:cubicBezTo>
                    <a:pt x="7" y="1"/>
                    <a:pt x="7" y="0"/>
                    <a:pt x="6" y="0"/>
                  </a:cubicBezTo>
                  <a:cubicBezTo>
                    <a:pt x="0" y="0"/>
                    <a:pt x="0" y="0"/>
                    <a:pt x="0" y="0"/>
                  </a:cubicBezTo>
                  <a:cubicBezTo>
                    <a:pt x="1" y="0"/>
                    <a:pt x="2" y="1"/>
                    <a:pt x="2" y="3"/>
                  </a:cubicBezTo>
                  <a:cubicBezTo>
                    <a:pt x="2" y="17"/>
                    <a:pt x="2" y="17"/>
                    <a:pt x="2" y="17"/>
                  </a:cubicBezTo>
                  <a:cubicBezTo>
                    <a:pt x="2" y="18"/>
                    <a:pt x="1" y="20"/>
                    <a:pt x="0" y="20"/>
                  </a:cubicBezTo>
                  <a:close/>
                </a:path>
              </a:pathLst>
            </a:custGeom>
            <a:solidFill>
              <a:srgbClr val="255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0" name="Freeform 39">
              <a:extLst>
                <a:ext uri="{FF2B5EF4-FFF2-40B4-BE49-F238E27FC236}">
                  <a16:creationId xmlns:a16="http://schemas.microsoft.com/office/drawing/2014/main" id="{F1909EC2-43EC-4A26-BCB8-A719865ABDF2}"/>
                </a:ext>
              </a:extLst>
            </p:cNvPr>
            <p:cNvSpPr>
              <a:spLocks/>
            </p:cNvSpPr>
            <p:nvPr/>
          </p:nvSpPr>
          <p:spPr bwMode="auto">
            <a:xfrm>
              <a:off x="7718426" y="5237163"/>
              <a:ext cx="100013" cy="50800"/>
            </a:xfrm>
            <a:custGeom>
              <a:avLst/>
              <a:gdLst>
                <a:gd name="T0" fmla="*/ 7 w 50"/>
                <a:gd name="T1" fmla="*/ 9 h 26"/>
                <a:gd name="T2" fmla="*/ 4 w 50"/>
                <a:gd name="T3" fmla="*/ 11 h 26"/>
                <a:gd name="T4" fmla="*/ 0 w 50"/>
                <a:gd name="T5" fmla="*/ 20 h 26"/>
                <a:gd name="T6" fmla="*/ 8 w 50"/>
                <a:gd name="T7" fmla="*/ 24 h 26"/>
                <a:gd name="T8" fmla="*/ 13 w 50"/>
                <a:gd name="T9" fmla="*/ 18 h 26"/>
                <a:gd name="T10" fmla="*/ 13 w 50"/>
                <a:gd name="T11" fmla="*/ 18 h 26"/>
                <a:gd name="T12" fmla="*/ 50 w 50"/>
                <a:gd name="T13" fmla="*/ 15 h 26"/>
                <a:gd name="T14" fmla="*/ 50 w 50"/>
                <a:gd name="T15" fmla="*/ 0 h 26"/>
                <a:gd name="T16" fmla="*/ 7 w 50"/>
                <a:gd name="T1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6">
                  <a:moveTo>
                    <a:pt x="7" y="9"/>
                  </a:moveTo>
                  <a:cubicBezTo>
                    <a:pt x="7" y="9"/>
                    <a:pt x="6" y="9"/>
                    <a:pt x="4" y="11"/>
                  </a:cubicBezTo>
                  <a:cubicBezTo>
                    <a:pt x="3" y="13"/>
                    <a:pt x="1" y="15"/>
                    <a:pt x="0" y="20"/>
                  </a:cubicBezTo>
                  <a:cubicBezTo>
                    <a:pt x="0" y="25"/>
                    <a:pt x="6" y="26"/>
                    <a:pt x="8" y="24"/>
                  </a:cubicBezTo>
                  <a:cubicBezTo>
                    <a:pt x="9" y="23"/>
                    <a:pt x="11" y="20"/>
                    <a:pt x="13" y="18"/>
                  </a:cubicBezTo>
                  <a:cubicBezTo>
                    <a:pt x="13" y="18"/>
                    <a:pt x="13" y="18"/>
                    <a:pt x="13" y="18"/>
                  </a:cubicBezTo>
                  <a:cubicBezTo>
                    <a:pt x="50" y="15"/>
                    <a:pt x="50" y="15"/>
                    <a:pt x="50" y="15"/>
                  </a:cubicBezTo>
                  <a:cubicBezTo>
                    <a:pt x="50" y="0"/>
                    <a:pt x="50" y="0"/>
                    <a:pt x="50" y="0"/>
                  </a:cubicBezTo>
                  <a:lnTo>
                    <a:pt x="7" y="9"/>
                  </a:lnTo>
                  <a:close/>
                </a:path>
              </a:pathLst>
            </a:custGeom>
            <a:solidFill>
              <a:srgbClr val="406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1" name="Freeform 40">
              <a:extLst>
                <a:ext uri="{FF2B5EF4-FFF2-40B4-BE49-F238E27FC236}">
                  <a16:creationId xmlns:a16="http://schemas.microsoft.com/office/drawing/2014/main" id="{F103BEB1-A866-457F-AB5F-49112B595F3A}"/>
                </a:ext>
              </a:extLst>
            </p:cNvPr>
            <p:cNvSpPr>
              <a:spLocks noEditPoints="1"/>
            </p:cNvSpPr>
            <p:nvPr/>
          </p:nvSpPr>
          <p:spPr bwMode="auto">
            <a:xfrm>
              <a:off x="7929563" y="5218113"/>
              <a:ext cx="98425" cy="69850"/>
            </a:xfrm>
            <a:custGeom>
              <a:avLst/>
              <a:gdLst>
                <a:gd name="T0" fmla="*/ 40 w 49"/>
                <a:gd name="T1" fmla="*/ 35 h 35"/>
                <a:gd name="T2" fmla="*/ 8 w 49"/>
                <a:gd name="T3" fmla="*/ 35 h 35"/>
                <a:gd name="T4" fmla="*/ 0 w 49"/>
                <a:gd name="T5" fmla="*/ 25 h 35"/>
                <a:gd name="T6" fmla="*/ 0 w 49"/>
                <a:gd name="T7" fmla="*/ 11 h 35"/>
                <a:gd name="T8" fmla="*/ 8 w 49"/>
                <a:gd name="T9" fmla="*/ 0 h 35"/>
                <a:gd name="T10" fmla="*/ 40 w 49"/>
                <a:gd name="T11" fmla="*/ 0 h 35"/>
                <a:gd name="T12" fmla="*/ 49 w 49"/>
                <a:gd name="T13" fmla="*/ 11 h 35"/>
                <a:gd name="T14" fmla="*/ 49 w 49"/>
                <a:gd name="T15" fmla="*/ 25 h 35"/>
                <a:gd name="T16" fmla="*/ 40 w 49"/>
                <a:gd name="T17" fmla="*/ 35 h 35"/>
                <a:gd name="T18" fmla="*/ 8 w 49"/>
                <a:gd name="T19" fmla="*/ 8 h 35"/>
                <a:gd name="T20" fmla="*/ 7 w 49"/>
                <a:gd name="T21" fmla="*/ 11 h 35"/>
                <a:gd name="T22" fmla="*/ 7 w 49"/>
                <a:gd name="T23" fmla="*/ 25 h 35"/>
                <a:gd name="T24" fmla="*/ 8 w 49"/>
                <a:gd name="T25" fmla="*/ 28 h 35"/>
                <a:gd name="T26" fmla="*/ 40 w 49"/>
                <a:gd name="T27" fmla="*/ 28 h 35"/>
                <a:gd name="T28" fmla="*/ 42 w 49"/>
                <a:gd name="T29" fmla="*/ 25 h 35"/>
                <a:gd name="T30" fmla="*/ 42 w 49"/>
                <a:gd name="T31" fmla="*/ 11 h 35"/>
                <a:gd name="T32" fmla="*/ 40 w 49"/>
                <a:gd name="T33" fmla="*/ 8 h 35"/>
                <a:gd name="T34" fmla="*/ 8 w 49"/>
                <a:gd name="T35"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35">
                  <a:moveTo>
                    <a:pt x="40" y="35"/>
                  </a:moveTo>
                  <a:cubicBezTo>
                    <a:pt x="8" y="35"/>
                    <a:pt x="8" y="35"/>
                    <a:pt x="8" y="35"/>
                  </a:cubicBezTo>
                  <a:cubicBezTo>
                    <a:pt x="4" y="35"/>
                    <a:pt x="0" y="31"/>
                    <a:pt x="0" y="25"/>
                  </a:cubicBezTo>
                  <a:cubicBezTo>
                    <a:pt x="0" y="11"/>
                    <a:pt x="0" y="11"/>
                    <a:pt x="0" y="11"/>
                  </a:cubicBezTo>
                  <a:cubicBezTo>
                    <a:pt x="0" y="5"/>
                    <a:pt x="4" y="0"/>
                    <a:pt x="8" y="0"/>
                  </a:cubicBezTo>
                  <a:cubicBezTo>
                    <a:pt x="40" y="0"/>
                    <a:pt x="40" y="0"/>
                    <a:pt x="40" y="0"/>
                  </a:cubicBezTo>
                  <a:cubicBezTo>
                    <a:pt x="45" y="0"/>
                    <a:pt x="49" y="5"/>
                    <a:pt x="49" y="11"/>
                  </a:cubicBezTo>
                  <a:cubicBezTo>
                    <a:pt x="49" y="25"/>
                    <a:pt x="49" y="25"/>
                    <a:pt x="49" y="25"/>
                  </a:cubicBezTo>
                  <a:cubicBezTo>
                    <a:pt x="49" y="31"/>
                    <a:pt x="45" y="35"/>
                    <a:pt x="40" y="35"/>
                  </a:cubicBezTo>
                  <a:close/>
                  <a:moveTo>
                    <a:pt x="8" y="8"/>
                  </a:moveTo>
                  <a:cubicBezTo>
                    <a:pt x="7" y="8"/>
                    <a:pt x="7" y="9"/>
                    <a:pt x="7" y="11"/>
                  </a:cubicBezTo>
                  <a:cubicBezTo>
                    <a:pt x="7" y="25"/>
                    <a:pt x="7" y="25"/>
                    <a:pt x="7" y="25"/>
                  </a:cubicBezTo>
                  <a:cubicBezTo>
                    <a:pt x="7" y="26"/>
                    <a:pt x="7" y="28"/>
                    <a:pt x="8" y="28"/>
                  </a:cubicBezTo>
                  <a:cubicBezTo>
                    <a:pt x="40" y="28"/>
                    <a:pt x="40" y="28"/>
                    <a:pt x="40" y="28"/>
                  </a:cubicBezTo>
                  <a:cubicBezTo>
                    <a:pt x="41" y="28"/>
                    <a:pt x="42" y="26"/>
                    <a:pt x="42" y="25"/>
                  </a:cubicBezTo>
                  <a:cubicBezTo>
                    <a:pt x="42" y="11"/>
                    <a:pt x="42" y="11"/>
                    <a:pt x="42" y="11"/>
                  </a:cubicBezTo>
                  <a:cubicBezTo>
                    <a:pt x="42" y="9"/>
                    <a:pt x="41" y="8"/>
                    <a:pt x="40" y="8"/>
                  </a:cubicBezTo>
                  <a:lnTo>
                    <a:pt x="8" y="8"/>
                  </a:lnTo>
                  <a:close/>
                </a:path>
              </a:pathLst>
            </a:custGeom>
            <a:solidFill>
              <a:srgbClr val="406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2" name="Freeform 41">
              <a:extLst>
                <a:ext uri="{FF2B5EF4-FFF2-40B4-BE49-F238E27FC236}">
                  <a16:creationId xmlns:a16="http://schemas.microsoft.com/office/drawing/2014/main" id="{91204965-F9BB-43DB-8BA6-E8CF3E18CE87}"/>
                </a:ext>
              </a:extLst>
            </p:cNvPr>
            <p:cNvSpPr>
              <a:spLocks/>
            </p:cNvSpPr>
            <p:nvPr/>
          </p:nvSpPr>
          <p:spPr bwMode="auto">
            <a:xfrm>
              <a:off x="7920038" y="5218113"/>
              <a:ext cx="26988" cy="69850"/>
            </a:xfrm>
            <a:custGeom>
              <a:avLst/>
              <a:gdLst>
                <a:gd name="T0" fmla="*/ 5 w 14"/>
                <a:gd name="T1" fmla="*/ 25 h 35"/>
                <a:gd name="T2" fmla="*/ 5 w 14"/>
                <a:gd name="T3" fmla="*/ 11 h 35"/>
                <a:gd name="T4" fmla="*/ 14 w 14"/>
                <a:gd name="T5" fmla="*/ 0 h 35"/>
                <a:gd name="T6" fmla="*/ 9 w 14"/>
                <a:gd name="T7" fmla="*/ 0 h 35"/>
                <a:gd name="T8" fmla="*/ 0 w 14"/>
                <a:gd name="T9" fmla="*/ 11 h 35"/>
                <a:gd name="T10" fmla="*/ 0 w 14"/>
                <a:gd name="T11" fmla="*/ 25 h 35"/>
                <a:gd name="T12" fmla="*/ 9 w 14"/>
                <a:gd name="T13" fmla="*/ 35 h 35"/>
                <a:gd name="T14" fmla="*/ 14 w 14"/>
                <a:gd name="T15" fmla="*/ 35 h 35"/>
                <a:gd name="T16" fmla="*/ 5 w 14"/>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5">
                  <a:moveTo>
                    <a:pt x="5" y="25"/>
                  </a:moveTo>
                  <a:cubicBezTo>
                    <a:pt x="5" y="11"/>
                    <a:pt x="5" y="11"/>
                    <a:pt x="5" y="11"/>
                  </a:cubicBezTo>
                  <a:cubicBezTo>
                    <a:pt x="5" y="5"/>
                    <a:pt x="9" y="0"/>
                    <a:pt x="14" y="0"/>
                  </a:cubicBezTo>
                  <a:cubicBezTo>
                    <a:pt x="9" y="0"/>
                    <a:pt x="9" y="0"/>
                    <a:pt x="9" y="0"/>
                  </a:cubicBezTo>
                  <a:cubicBezTo>
                    <a:pt x="4" y="0"/>
                    <a:pt x="0" y="5"/>
                    <a:pt x="0" y="11"/>
                  </a:cubicBezTo>
                  <a:cubicBezTo>
                    <a:pt x="0" y="25"/>
                    <a:pt x="0" y="25"/>
                    <a:pt x="0" y="25"/>
                  </a:cubicBezTo>
                  <a:cubicBezTo>
                    <a:pt x="0" y="31"/>
                    <a:pt x="4" y="35"/>
                    <a:pt x="9" y="35"/>
                  </a:cubicBezTo>
                  <a:cubicBezTo>
                    <a:pt x="14" y="35"/>
                    <a:pt x="14" y="35"/>
                    <a:pt x="14" y="35"/>
                  </a:cubicBezTo>
                  <a:cubicBezTo>
                    <a:pt x="9" y="35"/>
                    <a:pt x="5" y="31"/>
                    <a:pt x="5" y="25"/>
                  </a:cubicBezTo>
                  <a:close/>
                </a:path>
              </a:pathLst>
            </a:custGeom>
            <a:solidFill>
              <a:srgbClr val="255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3" name="Freeform 42">
              <a:extLst>
                <a:ext uri="{FF2B5EF4-FFF2-40B4-BE49-F238E27FC236}">
                  <a16:creationId xmlns:a16="http://schemas.microsoft.com/office/drawing/2014/main" id="{F8E9AFC3-1504-4C46-97C6-2706F1258FDD}"/>
                </a:ext>
              </a:extLst>
            </p:cNvPr>
            <p:cNvSpPr>
              <a:spLocks/>
            </p:cNvSpPr>
            <p:nvPr/>
          </p:nvSpPr>
          <p:spPr bwMode="auto">
            <a:xfrm>
              <a:off x="7999413" y="5233988"/>
              <a:ext cx="14288" cy="41275"/>
            </a:xfrm>
            <a:custGeom>
              <a:avLst/>
              <a:gdLst>
                <a:gd name="T0" fmla="*/ 0 w 7"/>
                <a:gd name="T1" fmla="*/ 20 h 20"/>
                <a:gd name="T2" fmla="*/ 5 w 7"/>
                <a:gd name="T3" fmla="*/ 20 h 20"/>
                <a:gd name="T4" fmla="*/ 7 w 7"/>
                <a:gd name="T5" fmla="*/ 17 h 20"/>
                <a:gd name="T6" fmla="*/ 7 w 7"/>
                <a:gd name="T7" fmla="*/ 3 h 20"/>
                <a:gd name="T8" fmla="*/ 5 w 7"/>
                <a:gd name="T9" fmla="*/ 0 h 20"/>
                <a:gd name="T10" fmla="*/ 0 w 7"/>
                <a:gd name="T11" fmla="*/ 0 h 20"/>
                <a:gd name="T12" fmla="*/ 2 w 7"/>
                <a:gd name="T13" fmla="*/ 3 h 20"/>
                <a:gd name="T14" fmla="*/ 2 w 7"/>
                <a:gd name="T15" fmla="*/ 17 h 20"/>
                <a:gd name="T16" fmla="*/ 0 w 7"/>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0">
                  <a:moveTo>
                    <a:pt x="0" y="20"/>
                  </a:moveTo>
                  <a:cubicBezTo>
                    <a:pt x="5" y="20"/>
                    <a:pt x="5" y="20"/>
                    <a:pt x="5" y="20"/>
                  </a:cubicBezTo>
                  <a:cubicBezTo>
                    <a:pt x="6" y="20"/>
                    <a:pt x="7" y="18"/>
                    <a:pt x="7" y="17"/>
                  </a:cubicBezTo>
                  <a:cubicBezTo>
                    <a:pt x="7" y="3"/>
                    <a:pt x="7" y="3"/>
                    <a:pt x="7" y="3"/>
                  </a:cubicBezTo>
                  <a:cubicBezTo>
                    <a:pt x="7" y="1"/>
                    <a:pt x="6" y="0"/>
                    <a:pt x="5" y="0"/>
                  </a:cubicBezTo>
                  <a:cubicBezTo>
                    <a:pt x="0" y="0"/>
                    <a:pt x="0" y="0"/>
                    <a:pt x="0" y="0"/>
                  </a:cubicBezTo>
                  <a:cubicBezTo>
                    <a:pt x="1" y="0"/>
                    <a:pt x="2" y="1"/>
                    <a:pt x="2" y="3"/>
                  </a:cubicBezTo>
                  <a:cubicBezTo>
                    <a:pt x="2" y="17"/>
                    <a:pt x="2" y="17"/>
                    <a:pt x="2" y="17"/>
                  </a:cubicBezTo>
                  <a:cubicBezTo>
                    <a:pt x="2" y="18"/>
                    <a:pt x="1" y="20"/>
                    <a:pt x="0" y="20"/>
                  </a:cubicBezTo>
                  <a:close/>
                </a:path>
              </a:pathLst>
            </a:custGeom>
            <a:solidFill>
              <a:srgbClr val="255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4" name="Rectangle 93">
              <a:extLst>
                <a:ext uri="{FF2B5EF4-FFF2-40B4-BE49-F238E27FC236}">
                  <a16:creationId xmlns:a16="http://schemas.microsoft.com/office/drawing/2014/main" id="{2A2C2557-6C2B-49D8-B66C-E151AAD8794F}"/>
                </a:ext>
              </a:extLst>
            </p:cNvPr>
            <p:cNvSpPr>
              <a:spLocks noChangeArrowheads="1"/>
            </p:cNvSpPr>
            <p:nvPr/>
          </p:nvSpPr>
          <p:spPr bwMode="auto">
            <a:xfrm>
              <a:off x="7907338" y="5238751"/>
              <a:ext cx="22225" cy="20638"/>
            </a:xfrm>
            <a:prstGeom prst="rect">
              <a:avLst/>
            </a:prstGeom>
            <a:solidFill>
              <a:srgbClr val="406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5" name="Freeform 44">
              <a:extLst>
                <a:ext uri="{FF2B5EF4-FFF2-40B4-BE49-F238E27FC236}">
                  <a16:creationId xmlns:a16="http://schemas.microsoft.com/office/drawing/2014/main" id="{87F6E0BC-CE80-44B2-9D6B-DF135D21A7D3}"/>
                </a:ext>
              </a:extLst>
            </p:cNvPr>
            <p:cNvSpPr>
              <a:spLocks/>
            </p:cNvSpPr>
            <p:nvPr/>
          </p:nvSpPr>
          <p:spPr bwMode="auto">
            <a:xfrm>
              <a:off x="7739063" y="5259388"/>
              <a:ext cx="53975" cy="61913"/>
            </a:xfrm>
            <a:custGeom>
              <a:avLst/>
              <a:gdLst>
                <a:gd name="T0" fmla="*/ 27 w 27"/>
                <a:gd name="T1" fmla="*/ 16 h 31"/>
                <a:gd name="T2" fmla="*/ 24 w 27"/>
                <a:gd name="T3" fmla="*/ 27 h 31"/>
                <a:gd name="T4" fmla="*/ 16 w 27"/>
                <a:gd name="T5" fmla="*/ 31 h 31"/>
                <a:gd name="T6" fmla="*/ 5 w 27"/>
                <a:gd name="T7" fmla="*/ 26 h 31"/>
                <a:gd name="T8" fmla="*/ 0 w 27"/>
                <a:gd name="T9" fmla="*/ 16 h 31"/>
                <a:gd name="T10" fmla="*/ 13 w 27"/>
                <a:gd name="T11" fmla="*/ 0 h 31"/>
                <a:gd name="T12" fmla="*/ 27 w 27"/>
                <a:gd name="T13" fmla="*/ 16 h 31"/>
              </a:gdLst>
              <a:ahLst/>
              <a:cxnLst>
                <a:cxn ang="0">
                  <a:pos x="T0" y="T1"/>
                </a:cxn>
                <a:cxn ang="0">
                  <a:pos x="T2" y="T3"/>
                </a:cxn>
                <a:cxn ang="0">
                  <a:pos x="T4" y="T5"/>
                </a:cxn>
                <a:cxn ang="0">
                  <a:pos x="T6" y="T7"/>
                </a:cxn>
                <a:cxn ang="0">
                  <a:pos x="T8" y="T9"/>
                </a:cxn>
                <a:cxn ang="0">
                  <a:pos x="T10" y="T11"/>
                </a:cxn>
                <a:cxn ang="0">
                  <a:pos x="T12" y="T13"/>
                </a:cxn>
              </a:cxnLst>
              <a:rect l="0" t="0" r="r" b="b"/>
              <a:pathLst>
                <a:path w="27" h="31">
                  <a:moveTo>
                    <a:pt x="27" y="16"/>
                  </a:moveTo>
                  <a:cubicBezTo>
                    <a:pt x="27" y="20"/>
                    <a:pt x="26" y="24"/>
                    <a:pt x="24" y="27"/>
                  </a:cubicBezTo>
                  <a:cubicBezTo>
                    <a:pt x="22" y="30"/>
                    <a:pt x="20" y="31"/>
                    <a:pt x="16" y="31"/>
                  </a:cubicBezTo>
                  <a:cubicBezTo>
                    <a:pt x="12" y="31"/>
                    <a:pt x="8" y="29"/>
                    <a:pt x="5" y="26"/>
                  </a:cubicBezTo>
                  <a:cubicBezTo>
                    <a:pt x="2" y="24"/>
                    <a:pt x="0" y="20"/>
                    <a:pt x="0" y="16"/>
                  </a:cubicBezTo>
                  <a:cubicBezTo>
                    <a:pt x="0" y="7"/>
                    <a:pt x="6" y="0"/>
                    <a:pt x="13" y="0"/>
                  </a:cubicBezTo>
                  <a:cubicBezTo>
                    <a:pt x="21" y="0"/>
                    <a:pt x="27" y="7"/>
                    <a:pt x="27" y="16"/>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6" name="Freeform 45">
              <a:extLst>
                <a:ext uri="{FF2B5EF4-FFF2-40B4-BE49-F238E27FC236}">
                  <a16:creationId xmlns:a16="http://schemas.microsoft.com/office/drawing/2014/main" id="{3B6C73A8-F9D5-49AD-9773-ED72F4F00C7F}"/>
                </a:ext>
              </a:extLst>
            </p:cNvPr>
            <p:cNvSpPr>
              <a:spLocks/>
            </p:cNvSpPr>
            <p:nvPr/>
          </p:nvSpPr>
          <p:spPr bwMode="auto">
            <a:xfrm>
              <a:off x="7750176" y="5270501"/>
              <a:ext cx="26988" cy="36513"/>
            </a:xfrm>
            <a:custGeom>
              <a:avLst/>
              <a:gdLst>
                <a:gd name="T0" fmla="*/ 6 w 13"/>
                <a:gd name="T1" fmla="*/ 9 h 18"/>
                <a:gd name="T2" fmla="*/ 13 w 13"/>
                <a:gd name="T3" fmla="*/ 2 h 18"/>
                <a:gd name="T4" fmla="*/ 10 w 13"/>
                <a:gd name="T5" fmla="*/ 1 h 18"/>
                <a:gd name="T6" fmla="*/ 0 w 13"/>
                <a:gd name="T7" fmla="*/ 8 h 18"/>
                <a:gd name="T8" fmla="*/ 7 w 13"/>
                <a:gd name="T9" fmla="*/ 18 h 18"/>
                <a:gd name="T10" fmla="*/ 10 w 13"/>
                <a:gd name="T11" fmla="*/ 18 h 18"/>
                <a:gd name="T12" fmla="*/ 6 w 13"/>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13" h="18">
                  <a:moveTo>
                    <a:pt x="6" y="9"/>
                  </a:moveTo>
                  <a:cubicBezTo>
                    <a:pt x="7" y="6"/>
                    <a:pt x="9" y="3"/>
                    <a:pt x="13" y="2"/>
                  </a:cubicBezTo>
                  <a:cubicBezTo>
                    <a:pt x="12" y="2"/>
                    <a:pt x="11" y="1"/>
                    <a:pt x="10" y="1"/>
                  </a:cubicBezTo>
                  <a:cubicBezTo>
                    <a:pt x="6" y="0"/>
                    <a:pt x="1" y="4"/>
                    <a:pt x="0" y="8"/>
                  </a:cubicBezTo>
                  <a:cubicBezTo>
                    <a:pt x="0" y="13"/>
                    <a:pt x="3" y="17"/>
                    <a:pt x="7" y="18"/>
                  </a:cubicBezTo>
                  <a:cubicBezTo>
                    <a:pt x="8" y="18"/>
                    <a:pt x="9" y="18"/>
                    <a:pt x="10" y="18"/>
                  </a:cubicBezTo>
                  <a:cubicBezTo>
                    <a:pt x="7" y="16"/>
                    <a:pt x="5" y="13"/>
                    <a:pt x="6" y="9"/>
                  </a:cubicBezTo>
                  <a:close/>
                </a:path>
              </a:pathLst>
            </a:custGeom>
            <a:solidFill>
              <a:srgbClr val="C692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7" name="Freeform 46">
              <a:extLst>
                <a:ext uri="{FF2B5EF4-FFF2-40B4-BE49-F238E27FC236}">
                  <a16:creationId xmlns:a16="http://schemas.microsoft.com/office/drawing/2014/main" id="{EEAFE889-47E3-47C4-B0A2-40A4E4D377AF}"/>
                </a:ext>
              </a:extLst>
            </p:cNvPr>
            <p:cNvSpPr>
              <a:spLocks/>
            </p:cNvSpPr>
            <p:nvPr/>
          </p:nvSpPr>
          <p:spPr bwMode="auto">
            <a:xfrm>
              <a:off x="7491413" y="5505451"/>
              <a:ext cx="385763" cy="469900"/>
            </a:xfrm>
            <a:custGeom>
              <a:avLst/>
              <a:gdLst>
                <a:gd name="T0" fmla="*/ 156 w 192"/>
                <a:gd name="T1" fmla="*/ 0 h 235"/>
                <a:gd name="T2" fmla="*/ 137 w 192"/>
                <a:gd name="T3" fmla="*/ 0 h 235"/>
                <a:gd name="T4" fmla="*/ 102 w 192"/>
                <a:gd name="T5" fmla="*/ 4 h 235"/>
                <a:gd name="T6" fmla="*/ 79 w 192"/>
                <a:gd name="T7" fmla="*/ 11 h 235"/>
                <a:gd name="T8" fmla="*/ 17 w 192"/>
                <a:gd name="T9" fmla="*/ 73 h 235"/>
                <a:gd name="T10" fmla="*/ 13 w 192"/>
                <a:gd name="T11" fmla="*/ 171 h 235"/>
                <a:gd name="T12" fmla="*/ 61 w 192"/>
                <a:gd name="T13" fmla="*/ 210 h 235"/>
                <a:gd name="T14" fmla="*/ 68 w 192"/>
                <a:gd name="T15" fmla="*/ 183 h 235"/>
                <a:gd name="T16" fmla="*/ 39 w 192"/>
                <a:gd name="T17" fmla="*/ 158 h 235"/>
                <a:gd name="T18" fmla="*/ 43 w 192"/>
                <a:gd name="T19" fmla="*/ 85 h 235"/>
                <a:gd name="T20" fmla="*/ 104 w 192"/>
                <a:gd name="T21" fmla="*/ 33 h 235"/>
                <a:gd name="T22" fmla="*/ 107 w 192"/>
                <a:gd name="T23" fmla="*/ 73 h 235"/>
                <a:gd name="T24" fmla="*/ 107 w 192"/>
                <a:gd name="T25" fmla="*/ 235 h 235"/>
                <a:gd name="T26" fmla="*/ 182 w 192"/>
                <a:gd name="T27" fmla="*/ 235 h 235"/>
                <a:gd name="T28" fmla="*/ 192 w 192"/>
                <a:gd name="T29" fmla="*/ 221 h 235"/>
                <a:gd name="T30" fmla="*/ 192 w 192"/>
                <a:gd name="T31" fmla="*/ 110 h 235"/>
                <a:gd name="T32" fmla="*/ 156 w 192"/>
                <a:gd name="T3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35">
                  <a:moveTo>
                    <a:pt x="156" y="0"/>
                  </a:moveTo>
                  <a:cubicBezTo>
                    <a:pt x="137" y="0"/>
                    <a:pt x="137" y="0"/>
                    <a:pt x="137" y="0"/>
                  </a:cubicBezTo>
                  <a:cubicBezTo>
                    <a:pt x="137" y="0"/>
                    <a:pt x="111" y="2"/>
                    <a:pt x="102" y="4"/>
                  </a:cubicBezTo>
                  <a:cubicBezTo>
                    <a:pt x="96" y="5"/>
                    <a:pt x="88" y="7"/>
                    <a:pt x="79" y="11"/>
                  </a:cubicBezTo>
                  <a:cubicBezTo>
                    <a:pt x="60" y="18"/>
                    <a:pt x="35" y="35"/>
                    <a:pt x="17" y="73"/>
                  </a:cubicBezTo>
                  <a:cubicBezTo>
                    <a:pt x="2" y="107"/>
                    <a:pt x="0" y="143"/>
                    <a:pt x="13" y="171"/>
                  </a:cubicBezTo>
                  <a:cubicBezTo>
                    <a:pt x="22" y="191"/>
                    <a:pt x="39" y="205"/>
                    <a:pt x="61" y="210"/>
                  </a:cubicBezTo>
                  <a:cubicBezTo>
                    <a:pt x="68" y="183"/>
                    <a:pt x="68" y="183"/>
                    <a:pt x="68" y="183"/>
                  </a:cubicBezTo>
                  <a:cubicBezTo>
                    <a:pt x="55" y="179"/>
                    <a:pt x="45" y="171"/>
                    <a:pt x="39" y="158"/>
                  </a:cubicBezTo>
                  <a:cubicBezTo>
                    <a:pt x="30" y="139"/>
                    <a:pt x="32" y="111"/>
                    <a:pt x="43" y="85"/>
                  </a:cubicBezTo>
                  <a:cubicBezTo>
                    <a:pt x="61" y="46"/>
                    <a:pt x="89" y="36"/>
                    <a:pt x="104" y="33"/>
                  </a:cubicBezTo>
                  <a:cubicBezTo>
                    <a:pt x="107" y="73"/>
                    <a:pt x="107" y="73"/>
                    <a:pt x="107" y="73"/>
                  </a:cubicBezTo>
                  <a:cubicBezTo>
                    <a:pt x="107" y="235"/>
                    <a:pt x="107" y="235"/>
                    <a:pt x="107" y="235"/>
                  </a:cubicBezTo>
                  <a:cubicBezTo>
                    <a:pt x="107" y="235"/>
                    <a:pt x="175" y="235"/>
                    <a:pt x="182" y="235"/>
                  </a:cubicBezTo>
                  <a:cubicBezTo>
                    <a:pt x="192" y="234"/>
                    <a:pt x="192" y="221"/>
                    <a:pt x="192" y="221"/>
                  </a:cubicBezTo>
                  <a:cubicBezTo>
                    <a:pt x="192" y="110"/>
                    <a:pt x="192" y="110"/>
                    <a:pt x="192" y="110"/>
                  </a:cubicBezTo>
                  <a:lnTo>
                    <a:pt x="156" y="0"/>
                  </a:lnTo>
                  <a:close/>
                </a:path>
              </a:pathLst>
            </a:custGeom>
            <a:solidFill>
              <a:srgbClr val="455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8" name="Freeform 47">
              <a:extLst>
                <a:ext uri="{FF2B5EF4-FFF2-40B4-BE49-F238E27FC236}">
                  <a16:creationId xmlns:a16="http://schemas.microsoft.com/office/drawing/2014/main" id="{307856F9-3470-4211-8811-98D0E272C117}"/>
                </a:ext>
              </a:extLst>
            </p:cNvPr>
            <p:cNvSpPr>
              <a:spLocks/>
            </p:cNvSpPr>
            <p:nvPr/>
          </p:nvSpPr>
          <p:spPr bwMode="auto">
            <a:xfrm>
              <a:off x="7877176" y="5505451"/>
              <a:ext cx="539750" cy="469900"/>
            </a:xfrm>
            <a:custGeom>
              <a:avLst/>
              <a:gdLst>
                <a:gd name="T0" fmla="*/ 241 w 269"/>
                <a:gd name="T1" fmla="*/ 37 h 235"/>
                <a:gd name="T2" fmla="*/ 219 w 269"/>
                <a:gd name="T3" fmla="*/ 68 h 235"/>
                <a:gd name="T4" fmla="*/ 145 w 269"/>
                <a:gd name="T5" fmla="*/ 68 h 235"/>
                <a:gd name="T6" fmla="*/ 100 w 269"/>
                <a:gd name="T7" fmla="*/ 34 h 235"/>
                <a:gd name="T8" fmla="*/ 90 w 269"/>
                <a:gd name="T9" fmla="*/ 14 h 235"/>
                <a:gd name="T10" fmla="*/ 90 w 269"/>
                <a:gd name="T11" fmla="*/ 13 h 235"/>
                <a:gd name="T12" fmla="*/ 75 w 269"/>
                <a:gd name="T13" fmla="*/ 0 h 235"/>
                <a:gd name="T14" fmla="*/ 67 w 269"/>
                <a:gd name="T15" fmla="*/ 0 h 235"/>
                <a:gd name="T16" fmla="*/ 67 w 269"/>
                <a:gd name="T17" fmla="*/ 0 h 235"/>
                <a:gd name="T18" fmla="*/ 37 w 269"/>
                <a:gd name="T19" fmla="*/ 0 h 235"/>
                <a:gd name="T20" fmla="*/ 0 w 269"/>
                <a:gd name="T21" fmla="*/ 109 h 235"/>
                <a:gd name="T22" fmla="*/ 0 w 269"/>
                <a:gd name="T23" fmla="*/ 220 h 235"/>
                <a:gd name="T24" fmla="*/ 11 w 269"/>
                <a:gd name="T25" fmla="*/ 235 h 235"/>
                <a:gd name="T26" fmla="*/ 86 w 269"/>
                <a:gd name="T27" fmla="*/ 235 h 235"/>
                <a:gd name="T28" fmla="*/ 86 w 269"/>
                <a:gd name="T29" fmla="*/ 73 h 235"/>
                <a:gd name="T30" fmla="*/ 86 w 269"/>
                <a:gd name="T31" fmla="*/ 63 h 235"/>
                <a:gd name="T32" fmla="*/ 90 w 269"/>
                <a:gd name="T33" fmla="*/ 67 h 235"/>
                <a:gd name="T34" fmla="*/ 108 w 269"/>
                <a:gd name="T35" fmla="*/ 81 h 235"/>
                <a:gd name="T36" fmla="*/ 135 w 269"/>
                <a:gd name="T37" fmla="*/ 95 h 235"/>
                <a:gd name="T38" fmla="*/ 232 w 269"/>
                <a:gd name="T39" fmla="*/ 93 h 235"/>
                <a:gd name="T40" fmla="*/ 269 w 269"/>
                <a:gd name="T41" fmla="*/ 42 h 235"/>
                <a:gd name="T42" fmla="*/ 241 w 269"/>
                <a:gd name="T43" fmla="*/ 3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9" h="235">
                  <a:moveTo>
                    <a:pt x="241" y="37"/>
                  </a:moveTo>
                  <a:cubicBezTo>
                    <a:pt x="238" y="51"/>
                    <a:pt x="231" y="61"/>
                    <a:pt x="219" y="68"/>
                  </a:cubicBezTo>
                  <a:cubicBezTo>
                    <a:pt x="200" y="78"/>
                    <a:pt x="172" y="78"/>
                    <a:pt x="145" y="68"/>
                  </a:cubicBezTo>
                  <a:cubicBezTo>
                    <a:pt x="122" y="59"/>
                    <a:pt x="108" y="46"/>
                    <a:pt x="100" y="34"/>
                  </a:cubicBezTo>
                  <a:cubicBezTo>
                    <a:pt x="95" y="27"/>
                    <a:pt x="92" y="20"/>
                    <a:pt x="90" y="14"/>
                  </a:cubicBezTo>
                  <a:cubicBezTo>
                    <a:pt x="90" y="13"/>
                    <a:pt x="90" y="13"/>
                    <a:pt x="90" y="13"/>
                  </a:cubicBezTo>
                  <a:cubicBezTo>
                    <a:pt x="88" y="6"/>
                    <a:pt x="82" y="0"/>
                    <a:pt x="75" y="0"/>
                  </a:cubicBezTo>
                  <a:cubicBezTo>
                    <a:pt x="73" y="0"/>
                    <a:pt x="67" y="0"/>
                    <a:pt x="67" y="0"/>
                  </a:cubicBezTo>
                  <a:cubicBezTo>
                    <a:pt x="67" y="0"/>
                    <a:pt x="67" y="0"/>
                    <a:pt x="67" y="0"/>
                  </a:cubicBezTo>
                  <a:cubicBezTo>
                    <a:pt x="37" y="0"/>
                    <a:pt x="37" y="0"/>
                    <a:pt x="37" y="0"/>
                  </a:cubicBezTo>
                  <a:cubicBezTo>
                    <a:pt x="0" y="109"/>
                    <a:pt x="0" y="109"/>
                    <a:pt x="0" y="109"/>
                  </a:cubicBezTo>
                  <a:cubicBezTo>
                    <a:pt x="0" y="109"/>
                    <a:pt x="0" y="203"/>
                    <a:pt x="0" y="220"/>
                  </a:cubicBezTo>
                  <a:cubicBezTo>
                    <a:pt x="0" y="224"/>
                    <a:pt x="2" y="234"/>
                    <a:pt x="11" y="235"/>
                  </a:cubicBezTo>
                  <a:cubicBezTo>
                    <a:pt x="17" y="235"/>
                    <a:pt x="86" y="235"/>
                    <a:pt x="86" y="235"/>
                  </a:cubicBezTo>
                  <a:cubicBezTo>
                    <a:pt x="86" y="73"/>
                    <a:pt x="86" y="73"/>
                    <a:pt x="86" y="73"/>
                  </a:cubicBezTo>
                  <a:cubicBezTo>
                    <a:pt x="86" y="63"/>
                    <a:pt x="86" y="63"/>
                    <a:pt x="86" y="63"/>
                  </a:cubicBezTo>
                  <a:cubicBezTo>
                    <a:pt x="88" y="66"/>
                    <a:pt x="87" y="64"/>
                    <a:pt x="90" y="67"/>
                  </a:cubicBezTo>
                  <a:cubicBezTo>
                    <a:pt x="95" y="72"/>
                    <a:pt x="101" y="77"/>
                    <a:pt x="108" y="81"/>
                  </a:cubicBezTo>
                  <a:cubicBezTo>
                    <a:pt x="116" y="86"/>
                    <a:pt x="125" y="91"/>
                    <a:pt x="135" y="95"/>
                  </a:cubicBezTo>
                  <a:cubicBezTo>
                    <a:pt x="170" y="108"/>
                    <a:pt x="206" y="107"/>
                    <a:pt x="232" y="93"/>
                  </a:cubicBezTo>
                  <a:cubicBezTo>
                    <a:pt x="252" y="82"/>
                    <a:pt x="265" y="64"/>
                    <a:pt x="269" y="42"/>
                  </a:cubicBezTo>
                  <a:lnTo>
                    <a:pt x="241" y="37"/>
                  </a:lnTo>
                  <a:close/>
                </a:path>
              </a:pathLst>
            </a:custGeom>
            <a:solidFill>
              <a:srgbClr val="5663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9" name="Freeform 48">
              <a:extLst>
                <a:ext uri="{FF2B5EF4-FFF2-40B4-BE49-F238E27FC236}">
                  <a16:creationId xmlns:a16="http://schemas.microsoft.com/office/drawing/2014/main" id="{9FA3069F-B961-4E44-8199-3284747EFD98}"/>
                </a:ext>
              </a:extLst>
            </p:cNvPr>
            <p:cNvSpPr>
              <a:spLocks/>
            </p:cNvSpPr>
            <p:nvPr/>
          </p:nvSpPr>
          <p:spPr bwMode="auto">
            <a:xfrm>
              <a:off x="7856538" y="5513388"/>
              <a:ext cx="20638" cy="209550"/>
            </a:xfrm>
            <a:custGeom>
              <a:avLst/>
              <a:gdLst>
                <a:gd name="T0" fmla="*/ 13 w 13"/>
                <a:gd name="T1" fmla="*/ 0 h 132"/>
                <a:gd name="T2" fmla="*/ 13 w 13"/>
                <a:gd name="T3" fmla="*/ 132 h 132"/>
                <a:gd name="T4" fmla="*/ 0 w 13"/>
                <a:gd name="T5" fmla="*/ 93 h 132"/>
                <a:gd name="T6" fmla="*/ 7 w 13"/>
                <a:gd name="T7" fmla="*/ 17 h 132"/>
                <a:gd name="T8" fmla="*/ 0 w 13"/>
                <a:gd name="T9" fmla="*/ 0 h 132"/>
                <a:gd name="T10" fmla="*/ 13 w 13"/>
                <a:gd name="T11" fmla="*/ 0 h 132"/>
              </a:gdLst>
              <a:ahLst/>
              <a:cxnLst>
                <a:cxn ang="0">
                  <a:pos x="T0" y="T1"/>
                </a:cxn>
                <a:cxn ang="0">
                  <a:pos x="T2" y="T3"/>
                </a:cxn>
                <a:cxn ang="0">
                  <a:pos x="T4" y="T5"/>
                </a:cxn>
                <a:cxn ang="0">
                  <a:pos x="T6" y="T7"/>
                </a:cxn>
                <a:cxn ang="0">
                  <a:pos x="T8" y="T9"/>
                </a:cxn>
                <a:cxn ang="0">
                  <a:pos x="T10" y="T11"/>
                </a:cxn>
              </a:cxnLst>
              <a:rect l="0" t="0" r="r" b="b"/>
              <a:pathLst>
                <a:path w="13" h="132">
                  <a:moveTo>
                    <a:pt x="13" y="0"/>
                  </a:moveTo>
                  <a:lnTo>
                    <a:pt x="13" y="132"/>
                  </a:lnTo>
                  <a:lnTo>
                    <a:pt x="0" y="93"/>
                  </a:lnTo>
                  <a:lnTo>
                    <a:pt x="7" y="17"/>
                  </a:lnTo>
                  <a:lnTo>
                    <a:pt x="0" y="0"/>
                  </a:lnTo>
                  <a:lnTo>
                    <a:pt x="13" y="0"/>
                  </a:lnTo>
                  <a:close/>
                </a:path>
              </a:pathLst>
            </a:custGeom>
            <a:solidFill>
              <a:srgbClr val="ED43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0" name="Freeform 49">
              <a:extLst>
                <a:ext uri="{FF2B5EF4-FFF2-40B4-BE49-F238E27FC236}">
                  <a16:creationId xmlns:a16="http://schemas.microsoft.com/office/drawing/2014/main" id="{57280B29-88A2-402D-AC2D-E410928CAF8F}"/>
                </a:ext>
              </a:extLst>
            </p:cNvPr>
            <p:cNvSpPr>
              <a:spLocks/>
            </p:cNvSpPr>
            <p:nvPr/>
          </p:nvSpPr>
          <p:spPr bwMode="auto">
            <a:xfrm>
              <a:off x="7877176" y="5513388"/>
              <a:ext cx="22225" cy="209550"/>
            </a:xfrm>
            <a:custGeom>
              <a:avLst/>
              <a:gdLst>
                <a:gd name="T0" fmla="*/ 0 w 14"/>
                <a:gd name="T1" fmla="*/ 0 h 132"/>
                <a:gd name="T2" fmla="*/ 0 w 14"/>
                <a:gd name="T3" fmla="*/ 132 h 132"/>
                <a:gd name="T4" fmla="*/ 14 w 14"/>
                <a:gd name="T5" fmla="*/ 93 h 132"/>
                <a:gd name="T6" fmla="*/ 6 w 14"/>
                <a:gd name="T7" fmla="*/ 17 h 132"/>
                <a:gd name="T8" fmla="*/ 13 w 14"/>
                <a:gd name="T9" fmla="*/ 0 h 132"/>
                <a:gd name="T10" fmla="*/ 0 w 14"/>
                <a:gd name="T11" fmla="*/ 0 h 132"/>
              </a:gdLst>
              <a:ahLst/>
              <a:cxnLst>
                <a:cxn ang="0">
                  <a:pos x="T0" y="T1"/>
                </a:cxn>
                <a:cxn ang="0">
                  <a:pos x="T2" y="T3"/>
                </a:cxn>
                <a:cxn ang="0">
                  <a:pos x="T4" y="T5"/>
                </a:cxn>
                <a:cxn ang="0">
                  <a:pos x="T6" y="T7"/>
                </a:cxn>
                <a:cxn ang="0">
                  <a:pos x="T8" y="T9"/>
                </a:cxn>
                <a:cxn ang="0">
                  <a:pos x="T10" y="T11"/>
                </a:cxn>
              </a:cxnLst>
              <a:rect l="0" t="0" r="r" b="b"/>
              <a:pathLst>
                <a:path w="14" h="132">
                  <a:moveTo>
                    <a:pt x="0" y="0"/>
                  </a:moveTo>
                  <a:lnTo>
                    <a:pt x="0" y="132"/>
                  </a:lnTo>
                  <a:lnTo>
                    <a:pt x="14" y="93"/>
                  </a:lnTo>
                  <a:lnTo>
                    <a:pt x="6" y="17"/>
                  </a:lnTo>
                  <a:lnTo>
                    <a:pt x="13" y="0"/>
                  </a:lnTo>
                  <a:lnTo>
                    <a:pt x="0" y="0"/>
                  </a:lnTo>
                  <a:close/>
                </a:path>
              </a:pathLst>
            </a:custGeom>
            <a:solidFill>
              <a:srgbClr val="F75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1" name="Oval 100">
              <a:extLst>
                <a:ext uri="{FF2B5EF4-FFF2-40B4-BE49-F238E27FC236}">
                  <a16:creationId xmlns:a16="http://schemas.microsoft.com/office/drawing/2014/main" id="{156A51EA-D437-4155-A232-80FDB8EAF6B7}"/>
                </a:ext>
              </a:extLst>
            </p:cNvPr>
            <p:cNvSpPr>
              <a:spLocks noChangeArrowheads="1"/>
            </p:cNvSpPr>
            <p:nvPr/>
          </p:nvSpPr>
          <p:spPr bwMode="auto">
            <a:xfrm>
              <a:off x="7815263" y="5751513"/>
              <a:ext cx="30163" cy="30163"/>
            </a:xfrm>
            <a:prstGeom prst="ellipse">
              <a:avLst/>
            </a:prstGeom>
            <a:solidFill>
              <a:srgbClr val="3A4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 name="Oval 101">
              <a:extLst>
                <a:ext uri="{FF2B5EF4-FFF2-40B4-BE49-F238E27FC236}">
                  <a16:creationId xmlns:a16="http://schemas.microsoft.com/office/drawing/2014/main" id="{A197EC8B-43A0-4FD9-899D-42D01A4FB631}"/>
                </a:ext>
              </a:extLst>
            </p:cNvPr>
            <p:cNvSpPr>
              <a:spLocks noChangeArrowheads="1"/>
            </p:cNvSpPr>
            <p:nvPr/>
          </p:nvSpPr>
          <p:spPr bwMode="auto">
            <a:xfrm>
              <a:off x="7818438" y="5751513"/>
              <a:ext cx="30163" cy="30163"/>
            </a:xfrm>
            <a:prstGeom prst="ellipse">
              <a:avLst/>
            </a:prstGeom>
            <a:solidFill>
              <a:srgbClr val="5663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3" name="Oval 102">
              <a:extLst>
                <a:ext uri="{FF2B5EF4-FFF2-40B4-BE49-F238E27FC236}">
                  <a16:creationId xmlns:a16="http://schemas.microsoft.com/office/drawing/2014/main" id="{92ABAD3C-3D0D-4CC9-9896-06E7BDFD7EAB}"/>
                </a:ext>
              </a:extLst>
            </p:cNvPr>
            <p:cNvSpPr>
              <a:spLocks noChangeArrowheads="1"/>
            </p:cNvSpPr>
            <p:nvPr/>
          </p:nvSpPr>
          <p:spPr bwMode="auto">
            <a:xfrm>
              <a:off x="7818438" y="5840413"/>
              <a:ext cx="30163" cy="30163"/>
            </a:xfrm>
            <a:prstGeom prst="ellipse">
              <a:avLst/>
            </a:prstGeom>
            <a:solidFill>
              <a:srgbClr val="3A4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4" name="Oval 103">
              <a:extLst>
                <a:ext uri="{FF2B5EF4-FFF2-40B4-BE49-F238E27FC236}">
                  <a16:creationId xmlns:a16="http://schemas.microsoft.com/office/drawing/2014/main" id="{2ACC5CAC-8162-456A-8A57-461EA92974A8}"/>
                </a:ext>
              </a:extLst>
            </p:cNvPr>
            <p:cNvSpPr>
              <a:spLocks noChangeArrowheads="1"/>
            </p:cNvSpPr>
            <p:nvPr/>
          </p:nvSpPr>
          <p:spPr bwMode="auto">
            <a:xfrm>
              <a:off x="7823201" y="5840413"/>
              <a:ext cx="28575" cy="30163"/>
            </a:xfrm>
            <a:prstGeom prst="ellipse">
              <a:avLst/>
            </a:prstGeom>
            <a:solidFill>
              <a:srgbClr val="5663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 name="Oval 104">
              <a:extLst>
                <a:ext uri="{FF2B5EF4-FFF2-40B4-BE49-F238E27FC236}">
                  <a16:creationId xmlns:a16="http://schemas.microsoft.com/office/drawing/2014/main" id="{EB239DE5-BE1D-401C-B098-1AD6DFF25111}"/>
                </a:ext>
              </a:extLst>
            </p:cNvPr>
            <p:cNvSpPr>
              <a:spLocks noChangeArrowheads="1"/>
            </p:cNvSpPr>
            <p:nvPr/>
          </p:nvSpPr>
          <p:spPr bwMode="auto">
            <a:xfrm>
              <a:off x="7908926" y="5748338"/>
              <a:ext cx="30163" cy="30163"/>
            </a:xfrm>
            <a:prstGeom prst="ellipse">
              <a:avLst/>
            </a:prstGeom>
            <a:solidFill>
              <a:srgbClr val="3A4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 name="Oval 105">
              <a:extLst>
                <a:ext uri="{FF2B5EF4-FFF2-40B4-BE49-F238E27FC236}">
                  <a16:creationId xmlns:a16="http://schemas.microsoft.com/office/drawing/2014/main" id="{EB1FF5EA-CE90-420A-97B9-AEF3C169877D}"/>
                </a:ext>
              </a:extLst>
            </p:cNvPr>
            <p:cNvSpPr>
              <a:spLocks noChangeArrowheads="1"/>
            </p:cNvSpPr>
            <p:nvPr/>
          </p:nvSpPr>
          <p:spPr bwMode="auto">
            <a:xfrm>
              <a:off x="7913688" y="5748338"/>
              <a:ext cx="30163" cy="30163"/>
            </a:xfrm>
            <a:prstGeom prst="ellipse">
              <a:avLst/>
            </a:prstGeom>
            <a:solidFill>
              <a:srgbClr val="667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 name="Oval 106">
              <a:extLst>
                <a:ext uri="{FF2B5EF4-FFF2-40B4-BE49-F238E27FC236}">
                  <a16:creationId xmlns:a16="http://schemas.microsoft.com/office/drawing/2014/main" id="{7754792A-1951-45F0-AFCF-39DE31132575}"/>
                </a:ext>
              </a:extLst>
            </p:cNvPr>
            <p:cNvSpPr>
              <a:spLocks noChangeArrowheads="1"/>
            </p:cNvSpPr>
            <p:nvPr/>
          </p:nvSpPr>
          <p:spPr bwMode="auto">
            <a:xfrm>
              <a:off x="7908926" y="5840413"/>
              <a:ext cx="30163" cy="30163"/>
            </a:xfrm>
            <a:prstGeom prst="ellipse">
              <a:avLst/>
            </a:prstGeom>
            <a:solidFill>
              <a:srgbClr val="3A4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 name="Oval 107">
              <a:extLst>
                <a:ext uri="{FF2B5EF4-FFF2-40B4-BE49-F238E27FC236}">
                  <a16:creationId xmlns:a16="http://schemas.microsoft.com/office/drawing/2014/main" id="{2F1EA499-77E5-46D9-9A82-4DDA557F36C3}"/>
                </a:ext>
              </a:extLst>
            </p:cNvPr>
            <p:cNvSpPr>
              <a:spLocks noChangeArrowheads="1"/>
            </p:cNvSpPr>
            <p:nvPr/>
          </p:nvSpPr>
          <p:spPr bwMode="auto">
            <a:xfrm>
              <a:off x="7913688" y="5840413"/>
              <a:ext cx="30163" cy="30163"/>
            </a:xfrm>
            <a:prstGeom prst="ellipse">
              <a:avLst/>
            </a:prstGeom>
            <a:solidFill>
              <a:srgbClr val="667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9" name="Freeform 58">
              <a:extLst>
                <a:ext uri="{FF2B5EF4-FFF2-40B4-BE49-F238E27FC236}">
                  <a16:creationId xmlns:a16="http://schemas.microsoft.com/office/drawing/2014/main" id="{C7F34623-3BF9-4B56-BB09-41A2F63AE377}"/>
                </a:ext>
              </a:extLst>
            </p:cNvPr>
            <p:cNvSpPr>
              <a:spLocks/>
            </p:cNvSpPr>
            <p:nvPr/>
          </p:nvSpPr>
          <p:spPr bwMode="auto">
            <a:xfrm>
              <a:off x="7767638" y="5505451"/>
              <a:ext cx="109538" cy="217488"/>
            </a:xfrm>
            <a:custGeom>
              <a:avLst/>
              <a:gdLst>
                <a:gd name="T0" fmla="*/ 0 w 69"/>
                <a:gd name="T1" fmla="*/ 0 h 137"/>
                <a:gd name="T2" fmla="*/ 29 w 69"/>
                <a:gd name="T3" fmla="*/ 60 h 137"/>
                <a:gd name="T4" fmla="*/ 18 w 69"/>
                <a:gd name="T5" fmla="*/ 60 h 137"/>
                <a:gd name="T6" fmla="*/ 69 w 69"/>
                <a:gd name="T7" fmla="*/ 137 h 137"/>
                <a:gd name="T8" fmla="*/ 24 w 69"/>
                <a:gd name="T9" fmla="*/ 0 h 137"/>
                <a:gd name="T10" fmla="*/ 0 w 69"/>
                <a:gd name="T11" fmla="*/ 0 h 137"/>
              </a:gdLst>
              <a:ahLst/>
              <a:cxnLst>
                <a:cxn ang="0">
                  <a:pos x="T0" y="T1"/>
                </a:cxn>
                <a:cxn ang="0">
                  <a:pos x="T2" y="T3"/>
                </a:cxn>
                <a:cxn ang="0">
                  <a:pos x="T4" y="T5"/>
                </a:cxn>
                <a:cxn ang="0">
                  <a:pos x="T6" y="T7"/>
                </a:cxn>
                <a:cxn ang="0">
                  <a:pos x="T8" y="T9"/>
                </a:cxn>
                <a:cxn ang="0">
                  <a:pos x="T10" y="T11"/>
                </a:cxn>
              </a:cxnLst>
              <a:rect l="0" t="0" r="r" b="b"/>
              <a:pathLst>
                <a:path w="69" h="137">
                  <a:moveTo>
                    <a:pt x="0" y="0"/>
                  </a:moveTo>
                  <a:lnTo>
                    <a:pt x="29" y="60"/>
                  </a:lnTo>
                  <a:lnTo>
                    <a:pt x="18" y="60"/>
                  </a:lnTo>
                  <a:lnTo>
                    <a:pt x="69" y="137"/>
                  </a:lnTo>
                  <a:lnTo>
                    <a:pt x="24" y="0"/>
                  </a:lnTo>
                  <a:lnTo>
                    <a:pt x="0" y="0"/>
                  </a:lnTo>
                  <a:close/>
                </a:path>
              </a:pathLst>
            </a:custGeom>
            <a:solidFill>
              <a:srgbClr val="5663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0" name="Freeform 59">
              <a:extLst>
                <a:ext uri="{FF2B5EF4-FFF2-40B4-BE49-F238E27FC236}">
                  <a16:creationId xmlns:a16="http://schemas.microsoft.com/office/drawing/2014/main" id="{0597DCE1-6400-4756-9F54-88592AEE227C}"/>
                </a:ext>
              </a:extLst>
            </p:cNvPr>
            <p:cNvSpPr>
              <a:spLocks/>
            </p:cNvSpPr>
            <p:nvPr/>
          </p:nvSpPr>
          <p:spPr bwMode="auto">
            <a:xfrm>
              <a:off x="7877176" y="5505451"/>
              <a:ext cx="111125" cy="217488"/>
            </a:xfrm>
            <a:custGeom>
              <a:avLst/>
              <a:gdLst>
                <a:gd name="T0" fmla="*/ 70 w 70"/>
                <a:gd name="T1" fmla="*/ 0 h 137"/>
                <a:gd name="T2" fmla="*/ 40 w 70"/>
                <a:gd name="T3" fmla="*/ 60 h 137"/>
                <a:gd name="T4" fmla="*/ 51 w 70"/>
                <a:gd name="T5" fmla="*/ 60 h 137"/>
                <a:gd name="T6" fmla="*/ 0 w 70"/>
                <a:gd name="T7" fmla="*/ 137 h 137"/>
                <a:gd name="T8" fmla="*/ 47 w 70"/>
                <a:gd name="T9" fmla="*/ 0 h 137"/>
                <a:gd name="T10" fmla="*/ 70 w 70"/>
                <a:gd name="T11" fmla="*/ 0 h 137"/>
              </a:gdLst>
              <a:ahLst/>
              <a:cxnLst>
                <a:cxn ang="0">
                  <a:pos x="T0" y="T1"/>
                </a:cxn>
                <a:cxn ang="0">
                  <a:pos x="T2" y="T3"/>
                </a:cxn>
                <a:cxn ang="0">
                  <a:pos x="T4" y="T5"/>
                </a:cxn>
                <a:cxn ang="0">
                  <a:pos x="T6" y="T7"/>
                </a:cxn>
                <a:cxn ang="0">
                  <a:pos x="T8" y="T9"/>
                </a:cxn>
                <a:cxn ang="0">
                  <a:pos x="T10" y="T11"/>
                </a:cxn>
              </a:cxnLst>
              <a:rect l="0" t="0" r="r" b="b"/>
              <a:pathLst>
                <a:path w="70" h="137">
                  <a:moveTo>
                    <a:pt x="70" y="0"/>
                  </a:moveTo>
                  <a:lnTo>
                    <a:pt x="40" y="60"/>
                  </a:lnTo>
                  <a:lnTo>
                    <a:pt x="51" y="60"/>
                  </a:lnTo>
                  <a:lnTo>
                    <a:pt x="0" y="137"/>
                  </a:lnTo>
                  <a:lnTo>
                    <a:pt x="47" y="0"/>
                  </a:lnTo>
                  <a:lnTo>
                    <a:pt x="70" y="0"/>
                  </a:lnTo>
                  <a:close/>
                </a:path>
              </a:pathLst>
            </a:custGeom>
            <a:solidFill>
              <a:srgbClr val="667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1" name="Rectangle 110">
              <a:extLst>
                <a:ext uri="{FF2B5EF4-FFF2-40B4-BE49-F238E27FC236}">
                  <a16:creationId xmlns:a16="http://schemas.microsoft.com/office/drawing/2014/main" id="{14A69BA2-3EE0-465F-BBB9-6B0968899136}"/>
                </a:ext>
              </a:extLst>
            </p:cNvPr>
            <p:cNvSpPr>
              <a:spLocks noChangeArrowheads="1"/>
            </p:cNvSpPr>
            <p:nvPr/>
          </p:nvSpPr>
          <p:spPr bwMode="auto">
            <a:xfrm>
              <a:off x="7707313" y="5883276"/>
              <a:ext cx="85725" cy="25400"/>
            </a:xfrm>
            <a:prstGeom prst="rect">
              <a:avLst/>
            </a:prstGeom>
            <a:solidFill>
              <a:srgbClr val="56637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2" name="Rectangle 111">
              <a:extLst>
                <a:ext uri="{FF2B5EF4-FFF2-40B4-BE49-F238E27FC236}">
                  <a16:creationId xmlns:a16="http://schemas.microsoft.com/office/drawing/2014/main" id="{C35CE9BC-D165-44CA-BAD9-8D2FA42E6F6A}"/>
                </a:ext>
              </a:extLst>
            </p:cNvPr>
            <p:cNvSpPr>
              <a:spLocks noChangeArrowheads="1"/>
            </p:cNvSpPr>
            <p:nvPr/>
          </p:nvSpPr>
          <p:spPr bwMode="auto">
            <a:xfrm>
              <a:off x="7962901" y="5883276"/>
              <a:ext cx="87313" cy="25400"/>
            </a:xfrm>
            <a:prstGeom prst="rect">
              <a:avLst/>
            </a:prstGeom>
            <a:solidFill>
              <a:srgbClr val="6674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3" name="Rectangle 112">
              <a:extLst>
                <a:ext uri="{FF2B5EF4-FFF2-40B4-BE49-F238E27FC236}">
                  <a16:creationId xmlns:a16="http://schemas.microsoft.com/office/drawing/2014/main" id="{B60C0BB1-FF1A-44B2-8ED1-DB6CE8D673A2}"/>
                </a:ext>
              </a:extLst>
            </p:cNvPr>
            <p:cNvSpPr>
              <a:spLocks noChangeArrowheads="1"/>
            </p:cNvSpPr>
            <p:nvPr/>
          </p:nvSpPr>
          <p:spPr bwMode="auto">
            <a:xfrm>
              <a:off x="7832726" y="5489576"/>
              <a:ext cx="80963" cy="17463"/>
            </a:xfrm>
            <a:prstGeom prst="rect">
              <a:avLst/>
            </a:prstGeom>
            <a:solidFill>
              <a:srgbClr val="F6F7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4" name="Rectangle 113">
              <a:extLst>
                <a:ext uri="{FF2B5EF4-FFF2-40B4-BE49-F238E27FC236}">
                  <a16:creationId xmlns:a16="http://schemas.microsoft.com/office/drawing/2014/main" id="{EEC74DBC-3FC3-41C9-B0B3-F62C7241F0F6}"/>
                </a:ext>
              </a:extLst>
            </p:cNvPr>
            <p:cNvSpPr>
              <a:spLocks noChangeArrowheads="1"/>
            </p:cNvSpPr>
            <p:nvPr/>
          </p:nvSpPr>
          <p:spPr bwMode="auto">
            <a:xfrm>
              <a:off x="7877176" y="5489576"/>
              <a:ext cx="36513" cy="15875"/>
            </a:xfrm>
            <a:prstGeom prst="rect">
              <a:avLst/>
            </a:prstGeom>
            <a:solidFill>
              <a:srgbClr val="D7E2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5" name="Freeform 64">
              <a:extLst>
                <a:ext uri="{FF2B5EF4-FFF2-40B4-BE49-F238E27FC236}">
                  <a16:creationId xmlns:a16="http://schemas.microsoft.com/office/drawing/2014/main" id="{4B82126F-9616-4F03-BE38-303D761ED85C}"/>
                </a:ext>
              </a:extLst>
            </p:cNvPr>
            <p:cNvSpPr>
              <a:spLocks/>
            </p:cNvSpPr>
            <p:nvPr/>
          </p:nvSpPr>
          <p:spPr bwMode="auto">
            <a:xfrm>
              <a:off x="7627938" y="5862638"/>
              <a:ext cx="80963" cy="80963"/>
            </a:xfrm>
            <a:custGeom>
              <a:avLst/>
              <a:gdLst>
                <a:gd name="T0" fmla="*/ 35 w 40"/>
                <a:gd name="T1" fmla="*/ 22 h 40"/>
                <a:gd name="T2" fmla="*/ 40 w 40"/>
                <a:gd name="T3" fmla="*/ 17 h 40"/>
                <a:gd name="T4" fmla="*/ 35 w 40"/>
                <a:gd name="T5" fmla="*/ 11 h 40"/>
                <a:gd name="T6" fmla="*/ 39 w 40"/>
                <a:gd name="T7" fmla="*/ 6 h 40"/>
                <a:gd name="T8" fmla="*/ 33 w 40"/>
                <a:gd name="T9" fmla="*/ 1 h 40"/>
                <a:gd name="T10" fmla="*/ 32 w 40"/>
                <a:gd name="T11" fmla="*/ 1 h 40"/>
                <a:gd name="T12" fmla="*/ 32 w 40"/>
                <a:gd name="T13" fmla="*/ 1 h 40"/>
                <a:gd name="T14" fmla="*/ 0 w 40"/>
                <a:gd name="T15" fmla="*/ 6 h 40"/>
                <a:gd name="T16" fmla="*/ 0 w 40"/>
                <a:gd name="T17" fmla="*/ 30 h 40"/>
                <a:gd name="T18" fmla="*/ 13 w 40"/>
                <a:gd name="T19" fmla="*/ 38 h 40"/>
                <a:gd name="T20" fmla="*/ 27 w 40"/>
                <a:gd name="T21" fmla="*/ 39 h 40"/>
                <a:gd name="T22" fmla="*/ 31 w 40"/>
                <a:gd name="T23" fmla="*/ 39 h 40"/>
                <a:gd name="T24" fmla="*/ 36 w 40"/>
                <a:gd name="T25" fmla="*/ 35 h 40"/>
                <a:gd name="T26" fmla="*/ 34 w 40"/>
                <a:gd name="T27" fmla="*/ 32 h 40"/>
                <a:gd name="T28" fmla="*/ 39 w 40"/>
                <a:gd name="T29" fmla="*/ 27 h 40"/>
                <a:gd name="T30" fmla="*/ 35 w 40"/>
                <a:gd name="T3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0">
                  <a:moveTo>
                    <a:pt x="35" y="22"/>
                  </a:moveTo>
                  <a:cubicBezTo>
                    <a:pt x="38" y="21"/>
                    <a:pt x="40" y="19"/>
                    <a:pt x="40" y="17"/>
                  </a:cubicBezTo>
                  <a:cubicBezTo>
                    <a:pt x="40" y="14"/>
                    <a:pt x="38" y="12"/>
                    <a:pt x="35" y="11"/>
                  </a:cubicBezTo>
                  <a:cubicBezTo>
                    <a:pt x="37" y="11"/>
                    <a:pt x="39" y="9"/>
                    <a:pt x="39" y="6"/>
                  </a:cubicBezTo>
                  <a:cubicBezTo>
                    <a:pt x="39" y="3"/>
                    <a:pt x="36" y="1"/>
                    <a:pt x="33" y="1"/>
                  </a:cubicBezTo>
                  <a:cubicBezTo>
                    <a:pt x="32" y="1"/>
                    <a:pt x="32" y="1"/>
                    <a:pt x="32" y="1"/>
                  </a:cubicBezTo>
                  <a:cubicBezTo>
                    <a:pt x="32" y="1"/>
                    <a:pt x="32" y="1"/>
                    <a:pt x="32" y="1"/>
                  </a:cubicBezTo>
                  <a:cubicBezTo>
                    <a:pt x="28" y="0"/>
                    <a:pt x="0" y="6"/>
                    <a:pt x="0" y="6"/>
                  </a:cubicBezTo>
                  <a:cubicBezTo>
                    <a:pt x="0" y="30"/>
                    <a:pt x="0" y="30"/>
                    <a:pt x="0" y="30"/>
                  </a:cubicBezTo>
                  <a:cubicBezTo>
                    <a:pt x="0" y="30"/>
                    <a:pt x="4" y="34"/>
                    <a:pt x="13" y="38"/>
                  </a:cubicBezTo>
                  <a:cubicBezTo>
                    <a:pt x="18" y="40"/>
                    <a:pt x="24" y="39"/>
                    <a:pt x="27" y="39"/>
                  </a:cubicBezTo>
                  <a:cubicBezTo>
                    <a:pt x="28" y="39"/>
                    <a:pt x="29" y="39"/>
                    <a:pt x="31" y="39"/>
                  </a:cubicBezTo>
                  <a:cubicBezTo>
                    <a:pt x="34" y="39"/>
                    <a:pt x="36" y="38"/>
                    <a:pt x="36" y="35"/>
                  </a:cubicBezTo>
                  <a:cubicBezTo>
                    <a:pt x="36" y="34"/>
                    <a:pt x="36" y="33"/>
                    <a:pt x="34" y="32"/>
                  </a:cubicBezTo>
                  <a:cubicBezTo>
                    <a:pt x="37" y="31"/>
                    <a:pt x="39" y="29"/>
                    <a:pt x="39" y="27"/>
                  </a:cubicBezTo>
                  <a:cubicBezTo>
                    <a:pt x="39" y="24"/>
                    <a:pt x="38" y="23"/>
                    <a:pt x="35" y="22"/>
                  </a:cubicBezTo>
                  <a:close/>
                </a:path>
              </a:pathLst>
            </a:custGeom>
            <a:solidFill>
              <a:srgbClr val="EAB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6" name="Freeform 65">
              <a:extLst>
                <a:ext uri="{FF2B5EF4-FFF2-40B4-BE49-F238E27FC236}">
                  <a16:creationId xmlns:a16="http://schemas.microsoft.com/office/drawing/2014/main" id="{0B3D0F90-5382-4DF6-8C06-D12485529BE8}"/>
                </a:ext>
              </a:extLst>
            </p:cNvPr>
            <p:cNvSpPr>
              <a:spLocks/>
            </p:cNvSpPr>
            <p:nvPr/>
          </p:nvSpPr>
          <p:spPr bwMode="auto">
            <a:xfrm>
              <a:off x="7615238" y="5870576"/>
              <a:ext cx="33338" cy="60325"/>
            </a:xfrm>
            <a:custGeom>
              <a:avLst/>
              <a:gdLst>
                <a:gd name="T0" fmla="*/ 8 w 21"/>
                <a:gd name="T1" fmla="*/ 0 h 38"/>
                <a:gd name="T2" fmla="*/ 21 w 21"/>
                <a:gd name="T3" fmla="*/ 0 h 38"/>
                <a:gd name="T4" fmla="*/ 15 w 21"/>
                <a:gd name="T5" fmla="*/ 38 h 38"/>
                <a:gd name="T6" fmla="*/ 0 w 21"/>
                <a:gd name="T7" fmla="*/ 34 h 38"/>
                <a:gd name="T8" fmla="*/ 8 w 21"/>
                <a:gd name="T9" fmla="*/ 0 h 38"/>
              </a:gdLst>
              <a:ahLst/>
              <a:cxnLst>
                <a:cxn ang="0">
                  <a:pos x="T0" y="T1"/>
                </a:cxn>
                <a:cxn ang="0">
                  <a:pos x="T2" y="T3"/>
                </a:cxn>
                <a:cxn ang="0">
                  <a:pos x="T4" y="T5"/>
                </a:cxn>
                <a:cxn ang="0">
                  <a:pos x="T6" y="T7"/>
                </a:cxn>
                <a:cxn ang="0">
                  <a:pos x="T8" y="T9"/>
                </a:cxn>
              </a:cxnLst>
              <a:rect l="0" t="0" r="r" b="b"/>
              <a:pathLst>
                <a:path w="21" h="38">
                  <a:moveTo>
                    <a:pt x="8" y="0"/>
                  </a:moveTo>
                  <a:lnTo>
                    <a:pt x="21" y="0"/>
                  </a:lnTo>
                  <a:lnTo>
                    <a:pt x="15" y="38"/>
                  </a:lnTo>
                  <a:lnTo>
                    <a:pt x="0" y="34"/>
                  </a:lnTo>
                  <a:lnTo>
                    <a:pt x="8" y="0"/>
                  </a:lnTo>
                  <a:close/>
                </a:path>
              </a:pathLst>
            </a:cu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7" name="Freeform 66">
              <a:extLst>
                <a:ext uri="{FF2B5EF4-FFF2-40B4-BE49-F238E27FC236}">
                  <a16:creationId xmlns:a16="http://schemas.microsoft.com/office/drawing/2014/main" id="{71F00224-BC0A-4296-BEB9-8B5F75E74690}"/>
                </a:ext>
              </a:extLst>
            </p:cNvPr>
            <p:cNvSpPr>
              <a:spLocks/>
            </p:cNvSpPr>
            <p:nvPr/>
          </p:nvSpPr>
          <p:spPr bwMode="auto">
            <a:xfrm>
              <a:off x="7826376" y="5762626"/>
              <a:ext cx="14288" cy="4763"/>
            </a:xfrm>
            <a:custGeom>
              <a:avLst/>
              <a:gdLst>
                <a:gd name="T0" fmla="*/ 7 w 7"/>
                <a:gd name="T1" fmla="*/ 1 h 2"/>
                <a:gd name="T2" fmla="*/ 6 w 7"/>
                <a:gd name="T3" fmla="*/ 2 h 2"/>
                <a:gd name="T4" fmla="*/ 1 w 7"/>
                <a:gd name="T5" fmla="*/ 2 h 2"/>
                <a:gd name="T6" fmla="*/ 0 w 7"/>
                <a:gd name="T7" fmla="*/ 1 h 2"/>
                <a:gd name="T8" fmla="*/ 1 w 7"/>
                <a:gd name="T9" fmla="*/ 0 h 2"/>
                <a:gd name="T10" fmla="*/ 6 w 7"/>
                <a:gd name="T11" fmla="*/ 0 h 2"/>
                <a:gd name="T12" fmla="*/ 7 w 7"/>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7" y="1"/>
                  </a:moveTo>
                  <a:cubicBezTo>
                    <a:pt x="7" y="2"/>
                    <a:pt x="7" y="2"/>
                    <a:pt x="6" y="2"/>
                  </a:cubicBezTo>
                  <a:cubicBezTo>
                    <a:pt x="1" y="2"/>
                    <a:pt x="1" y="2"/>
                    <a:pt x="1" y="2"/>
                  </a:cubicBezTo>
                  <a:cubicBezTo>
                    <a:pt x="1" y="2"/>
                    <a:pt x="0" y="2"/>
                    <a:pt x="0" y="1"/>
                  </a:cubicBezTo>
                  <a:cubicBezTo>
                    <a:pt x="0" y="1"/>
                    <a:pt x="1" y="0"/>
                    <a:pt x="1" y="0"/>
                  </a:cubicBezTo>
                  <a:cubicBezTo>
                    <a:pt x="6" y="0"/>
                    <a:pt x="6" y="0"/>
                    <a:pt x="6" y="0"/>
                  </a:cubicBezTo>
                  <a:cubicBezTo>
                    <a:pt x="7" y="0"/>
                    <a:pt x="7" y="1"/>
                    <a:pt x="7" y="1"/>
                  </a:cubicBezTo>
                  <a:close/>
                </a:path>
              </a:pathLst>
            </a:custGeom>
            <a:solidFill>
              <a:srgbClr val="455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8" name="Freeform 67">
              <a:extLst>
                <a:ext uri="{FF2B5EF4-FFF2-40B4-BE49-F238E27FC236}">
                  <a16:creationId xmlns:a16="http://schemas.microsoft.com/office/drawing/2014/main" id="{17E22006-9E0C-4A20-988C-1A4D0C63FD6D}"/>
                </a:ext>
              </a:extLst>
            </p:cNvPr>
            <p:cNvSpPr>
              <a:spLocks/>
            </p:cNvSpPr>
            <p:nvPr/>
          </p:nvSpPr>
          <p:spPr bwMode="auto">
            <a:xfrm>
              <a:off x="7831138" y="5854701"/>
              <a:ext cx="14288" cy="4763"/>
            </a:xfrm>
            <a:custGeom>
              <a:avLst/>
              <a:gdLst>
                <a:gd name="T0" fmla="*/ 7 w 7"/>
                <a:gd name="T1" fmla="*/ 1 h 2"/>
                <a:gd name="T2" fmla="*/ 6 w 7"/>
                <a:gd name="T3" fmla="*/ 2 h 2"/>
                <a:gd name="T4" fmla="*/ 1 w 7"/>
                <a:gd name="T5" fmla="*/ 2 h 2"/>
                <a:gd name="T6" fmla="*/ 0 w 7"/>
                <a:gd name="T7" fmla="*/ 1 h 2"/>
                <a:gd name="T8" fmla="*/ 1 w 7"/>
                <a:gd name="T9" fmla="*/ 0 h 2"/>
                <a:gd name="T10" fmla="*/ 6 w 7"/>
                <a:gd name="T11" fmla="*/ 0 h 2"/>
                <a:gd name="T12" fmla="*/ 7 w 7"/>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7" y="1"/>
                  </a:moveTo>
                  <a:cubicBezTo>
                    <a:pt x="7" y="1"/>
                    <a:pt x="6" y="2"/>
                    <a:pt x="6" y="2"/>
                  </a:cubicBezTo>
                  <a:cubicBezTo>
                    <a:pt x="1" y="2"/>
                    <a:pt x="1" y="2"/>
                    <a:pt x="1" y="2"/>
                  </a:cubicBezTo>
                  <a:cubicBezTo>
                    <a:pt x="0" y="2"/>
                    <a:pt x="0" y="1"/>
                    <a:pt x="0" y="1"/>
                  </a:cubicBezTo>
                  <a:cubicBezTo>
                    <a:pt x="0" y="0"/>
                    <a:pt x="0" y="0"/>
                    <a:pt x="1" y="0"/>
                  </a:cubicBezTo>
                  <a:cubicBezTo>
                    <a:pt x="6" y="0"/>
                    <a:pt x="6" y="0"/>
                    <a:pt x="6" y="0"/>
                  </a:cubicBezTo>
                  <a:cubicBezTo>
                    <a:pt x="6" y="0"/>
                    <a:pt x="7" y="0"/>
                    <a:pt x="7" y="1"/>
                  </a:cubicBezTo>
                  <a:close/>
                </a:path>
              </a:pathLst>
            </a:custGeom>
            <a:solidFill>
              <a:srgbClr val="455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9" name="Freeform 68">
              <a:extLst>
                <a:ext uri="{FF2B5EF4-FFF2-40B4-BE49-F238E27FC236}">
                  <a16:creationId xmlns:a16="http://schemas.microsoft.com/office/drawing/2014/main" id="{79A44657-E80F-4B21-B3FE-D3C4E5B7D148}"/>
                </a:ext>
              </a:extLst>
            </p:cNvPr>
            <p:cNvSpPr>
              <a:spLocks/>
            </p:cNvSpPr>
            <p:nvPr/>
          </p:nvSpPr>
          <p:spPr bwMode="auto">
            <a:xfrm>
              <a:off x="7921626" y="5762626"/>
              <a:ext cx="14288" cy="4763"/>
            </a:xfrm>
            <a:custGeom>
              <a:avLst/>
              <a:gdLst>
                <a:gd name="T0" fmla="*/ 7 w 7"/>
                <a:gd name="T1" fmla="*/ 1 h 2"/>
                <a:gd name="T2" fmla="*/ 6 w 7"/>
                <a:gd name="T3" fmla="*/ 2 h 2"/>
                <a:gd name="T4" fmla="*/ 1 w 7"/>
                <a:gd name="T5" fmla="*/ 2 h 2"/>
                <a:gd name="T6" fmla="*/ 0 w 7"/>
                <a:gd name="T7" fmla="*/ 1 h 2"/>
                <a:gd name="T8" fmla="*/ 1 w 7"/>
                <a:gd name="T9" fmla="*/ 0 h 2"/>
                <a:gd name="T10" fmla="*/ 6 w 7"/>
                <a:gd name="T11" fmla="*/ 0 h 2"/>
                <a:gd name="T12" fmla="*/ 7 w 7"/>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7" y="1"/>
                  </a:moveTo>
                  <a:cubicBezTo>
                    <a:pt x="7" y="1"/>
                    <a:pt x="6" y="2"/>
                    <a:pt x="6" y="2"/>
                  </a:cubicBezTo>
                  <a:cubicBezTo>
                    <a:pt x="1" y="2"/>
                    <a:pt x="1" y="2"/>
                    <a:pt x="1" y="2"/>
                  </a:cubicBezTo>
                  <a:cubicBezTo>
                    <a:pt x="0" y="2"/>
                    <a:pt x="0" y="1"/>
                    <a:pt x="0" y="1"/>
                  </a:cubicBezTo>
                  <a:cubicBezTo>
                    <a:pt x="0" y="0"/>
                    <a:pt x="0" y="0"/>
                    <a:pt x="1" y="0"/>
                  </a:cubicBezTo>
                  <a:cubicBezTo>
                    <a:pt x="6" y="0"/>
                    <a:pt x="6" y="0"/>
                    <a:pt x="6" y="0"/>
                  </a:cubicBezTo>
                  <a:cubicBezTo>
                    <a:pt x="6" y="0"/>
                    <a:pt x="7" y="0"/>
                    <a:pt x="7" y="1"/>
                  </a:cubicBezTo>
                  <a:close/>
                </a:path>
              </a:pathLst>
            </a:custGeom>
            <a:solidFill>
              <a:srgbClr val="455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0" name="Freeform 69">
              <a:extLst>
                <a:ext uri="{FF2B5EF4-FFF2-40B4-BE49-F238E27FC236}">
                  <a16:creationId xmlns:a16="http://schemas.microsoft.com/office/drawing/2014/main" id="{A7671DE3-C690-4776-9164-56A8AFE81E07}"/>
                </a:ext>
              </a:extLst>
            </p:cNvPr>
            <p:cNvSpPr>
              <a:spLocks/>
            </p:cNvSpPr>
            <p:nvPr/>
          </p:nvSpPr>
          <p:spPr bwMode="auto">
            <a:xfrm>
              <a:off x="7921626" y="5853113"/>
              <a:ext cx="14288" cy="6350"/>
            </a:xfrm>
            <a:custGeom>
              <a:avLst/>
              <a:gdLst>
                <a:gd name="T0" fmla="*/ 7 w 7"/>
                <a:gd name="T1" fmla="*/ 2 h 3"/>
                <a:gd name="T2" fmla="*/ 6 w 7"/>
                <a:gd name="T3" fmla="*/ 3 h 3"/>
                <a:gd name="T4" fmla="*/ 1 w 7"/>
                <a:gd name="T5" fmla="*/ 3 h 3"/>
                <a:gd name="T6" fmla="*/ 0 w 7"/>
                <a:gd name="T7" fmla="*/ 2 h 3"/>
                <a:gd name="T8" fmla="*/ 1 w 7"/>
                <a:gd name="T9" fmla="*/ 0 h 3"/>
                <a:gd name="T10" fmla="*/ 6 w 7"/>
                <a:gd name="T11" fmla="*/ 0 h 3"/>
                <a:gd name="T12" fmla="*/ 7 w 7"/>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7" h="3">
                  <a:moveTo>
                    <a:pt x="7" y="2"/>
                  </a:moveTo>
                  <a:cubicBezTo>
                    <a:pt x="7" y="2"/>
                    <a:pt x="6" y="3"/>
                    <a:pt x="6" y="3"/>
                  </a:cubicBezTo>
                  <a:cubicBezTo>
                    <a:pt x="1" y="3"/>
                    <a:pt x="1" y="3"/>
                    <a:pt x="1" y="3"/>
                  </a:cubicBezTo>
                  <a:cubicBezTo>
                    <a:pt x="0" y="3"/>
                    <a:pt x="0" y="2"/>
                    <a:pt x="0" y="2"/>
                  </a:cubicBezTo>
                  <a:cubicBezTo>
                    <a:pt x="0" y="1"/>
                    <a:pt x="0" y="0"/>
                    <a:pt x="1" y="0"/>
                  </a:cubicBezTo>
                  <a:cubicBezTo>
                    <a:pt x="6" y="0"/>
                    <a:pt x="6" y="0"/>
                    <a:pt x="6" y="0"/>
                  </a:cubicBezTo>
                  <a:cubicBezTo>
                    <a:pt x="6" y="0"/>
                    <a:pt x="7" y="1"/>
                    <a:pt x="7" y="2"/>
                  </a:cubicBezTo>
                  <a:close/>
                </a:path>
              </a:pathLst>
            </a:custGeom>
            <a:solidFill>
              <a:srgbClr val="455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1" name="Freeform 70">
              <a:extLst>
                <a:ext uri="{FF2B5EF4-FFF2-40B4-BE49-F238E27FC236}">
                  <a16:creationId xmlns:a16="http://schemas.microsoft.com/office/drawing/2014/main" id="{6D3D7985-AE38-422B-B07E-2FD220E2F2A0}"/>
                </a:ext>
              </a:extLst>
            </p:cNvPr>
            <p:cNvSpPr>
              <a:spLocks/>
            </p:cNvSpPr>
            <p:nvPr/>
          </p:nvSpPr>
          <p:spPr bwMode="auto">
            <a:xfrm>
              <a:off x="8362951" y="5484813"/>
              <a:ext cx="84138" cy="114300"/>
            </a:xfrm>
            <a:custGeom>
              <a:avLst/>
              <a:gdLst>
                <a:gd name="T0" fmla="*/ 39 w 42"/>
                <a:gd name="T1" fmla="*/ 24 h 57"/>
                <a:gd name="T2" fmla="*/ 39 w 42"/>
                <a:gd name="T3" fmla="*/ 24 h 57"/>
                <a:gd name="T4" fmla="*/ 40 w 42"/>
                <a:gd name="T5" fmla="*/ 23 h 57"/>
                <a:gd name="T6" fmla="*/ 38 w 42"/>
                <a:gd name="T7" fmla="*/ 17 h 57"/>
                <a:gd name="T8" fmla="*/ 35 w 42"/>
                <a:gd name="T9" fmla="*/ 16 h 57"/>
                <a:gd name="T10" fmla="*/ 35 w 42"/>
                <a:gd name="T11" fmla="*/ 16 h 57"/>
                <a:gd name="T12" fmla="*/ 33 w 42"/>
                <a:gd name="T13" fmla="*/ 10 h 57"/>
                <a:gd name="T14" fmla="*/ 28 w 42"/>
                <a:gd name="T15" fmla="*/ 11 h 57"/>
                <a:gd name="T16" fmla="*/ 29 w 42"/>
                <a:gd name="T17" fmla="*/ 1 h 57"/>
                <a:gd name="T18" fmla="*/ 19 w 42"/>
                <a:gd name="T19" fmla="*/ 10 h 57"/>
                <a:gd name="T20" fmla="*/ 14 w 42"/>
                <a:gd name="T21" fmla="*/ 19 h 57"/>
                <a:gd name="T22" fmla="*/ 10 w 42"/>
                <a:gd name="T23" fmla="*/ 14 h 57"/>
                <a:gd name="T24" fmla="*/ 3 w 42"/>
                <a:gd name="T25" fmla="*/ 19 h 57"/>
                <a:gd name="T26" fmla="*/ 0 w 42"/>
                <a:gd name="T27" fmla="*/ 51 h 57"/>
                <a:gd name="T28" fmla="*/ 23 w 42"/>
                <a:gd name="T29" fmla="*/ 57 h 57"/>
                <a:gd name="T30" fmla="*/ 34 w 42"/>
                <a:gd name="T31" fmla="*/ 47 h 57"/>
                <a:gd name="T32" fmla="*/ 38 w 42"/>
                <a:gd name="T33" fmla="*/ 35 h 57"/>
                <a:gd name="T34" fmla="*/ 41 w 42"/>
                <a:gd name="T35" fmla="*/ 30 h 57"/>
                <a:gd name="T36" fmla="*/ 39 w 42"/>
                <a:gd name="T37" fmla="*/ 2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57">
                  <a:moveTo>
                    <a:pt x="39" y="24"/>
                  </a:moveTo>
                  <a:cubicBezTo>
                    <a:pt x="39" y="24"/>
                    <a:pt x="39" y="24"/>
                    <a:pt x="39" y="24"/>
                  </a:cubicBezTo>
                  <a:cubicBezTo>
                    <a:pt x="40" y="23"/>
                    <a:pt x="40" y="23"/>
                    <a:pt x="40" y="23"/>
                  </a:cubicBezTo>
                  <a:cubicBezTo>
                    <a:pt x="41" y="20"/>
                    <a:pt x="40" y="18"/>
                    <a:pt x="38" y="17"/>
                  </a:cubicBezTo>
                  <a:cubicBezTo>
                    <a:pt x="37" y="16"/>
                    <a:pt x="36" y="16"/>
                    <a:pt x="35" y="16"/>
                  </a:cubicBezTo>
                  <a:cubicBezTo>
                    <a:pt x="35" y="16"/>
                    <a:pt x="35" y="16"/>
                    <a:pt x="35" y="16"/>
                  </a:cubicBezTo>
                  <a:cubicBezTo>
                    <a:pt x="36" y="14"/>
                    <a:pt x="35" y="11"/>
                    <a:pt x="33" y="10"/>
                  </a:cubicBezTo>
                  <a:cubicBezTo>
                    <a:pt x="31" y="9"/>
                    <a:pt x="29" y="9"/>
                    <a:pt x="28" y="11"/>
                  </a:cubicBezTo>
                  <a:cubicBezTo>
                    <a:pt x="32" y="4"/>
                    <a:pt x="30" y="1"/>
                    <a:pt x="29" y="1"/>
                  </a:cubicBezTo>
                  <a:cubicBezTo>
                    <a:pt x="27" y="0"/>
                    <a:pt x="24" y="1"/>
                    <a:pt x="19" y="10"/>
                  </a:cubicBezTo>
                  <a:cubicBezTo>
                    <a:pt x="19" y="10"/>
                    <a:pt x="14" y="18"/>
                    <a:pt x="14" y="19"/>
                  </a:cubicBezTo>
                  <a:cubicBezTo>
                    <a:pt x="14" y="17"/>
                    <a:pt x="12" y="15"/>
                    <a:pt x="10" y="14"/>
                  </a:cubicBezTo>
                  <a:cubicBezTo>
                    <a:pt x="7" y="13"/>
                    <a:pt x="4" y="15"/>
                    <a:pt x="3" y="19"/>
                  </a:cubicBezTo>
                  <a:cubicBezTo>
                    <a:pt x="0" y="51"/>
                    <a:pt x="0" y="51"/>
                    <a:pt x="0" y="51"/>
                  </a:cubicBezTo>
                  <a:cubicBezTo>
                    <a:pt x="23" y="57"/>
                    <a:pt x="23" y="57"/>
                    <a:pt x="23" y="57"/>
                  </a:cubicBezTo>
                  <a:cubicBezTo>
                    <a:pt x="23" y="57"/>
                    <a:pt x="28" y="54"/>
                    <a:pt x="34" y="47"/>
                  </a:cubicBezTo>
                  <a:cubicBezTo>
                    <a:pt x="37" y="43"/>
                    <a:pt x="38" y="39"/>
                    <a:pt x="38" y="35"/>
                  </a:cubicBezTo>
                  <a:cubicBezTo>
                    <a:pt x="41" y="30"/>
                    <a:pt x="41" y="30"/>
                    <a:pt x="41" y="30"/>
                  </a:cubicBezTo>
                  <a:cubicBezTo>
                    <a:pt x="42" y="28"/>
                    <a:pt x="41" y="26"/>
                    <a:pt x="39" y="24"/>
                  </a:cubicBezTo>
                  <a:close/>
                </a:path>
              </a:pathLst>
            </a:custGeom>
            <a:solidFill>
              <a:srgbClr val="EAB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2" name="Freeform 71">
              <a:extLst>
                <a:ext uri="{FF2B5EF4-FFF2-40B4-BE49-F238E27FC236}">
                  <a16:creationId xmlns:a16="http://schemas.microsoft.com/office/drawing/2014/main" id="{96411FB2-9C37-4FE0-8B57-1223857CB866}"/>
                </a:ext>
              </a:extLst>
            </p:cNvPr>
            <p:cNvSpPr>
              <a:spLocks/>
            </p:cNvSpPr>
            <p:nvPr/>
          </p:nvSpPr>
          <p:spPr bwMode="auto">
            <a:xfrm>
              <a:off x="8358188" y="5568951"/>
              <a:ext cx="60325" cy="46038"/>
            </a:xfrm>
            <a:custGeom>
              <a:avLst/>
              <a:gdLst>
                <a:gd name="T0" fmla="*/ 0 w 38"/>
                <a:gd name="T1" fmla="*/ 11 h 29"/>
                <a:gd name="T2" fmla="*/ 3 w 38"/>
                <a:gd name="T3" fmla="*/ 0 h 29"/>
                <a:gd name="T4" fmla="*/ 38 w 38"/>
                <a:gd name="T5" fmla="*/ 15 h 29"/>
                <a:gd name="T6" fmla="*/ 33 w 38"/>
                <a:gd name="T7" fmla="*/ 29 h 29"/>
                <a:gd name="T8" fmla="*/ 0 w 38"/>
                <a:gd name="T9" fmla="*/ 11 h 29"/>
              </a:gdLst>
              <a:ahLst/>
              <a:cxnLst>
                <a:cxn ang="0">
                  <a:pos x="T0" y="T1"/>
                </a:cxn>
                <a:cxn ang="0">
                  <a:pos x="T2" y="T3"/>
                </a:cxn>
                <a:cxn ang="0">
                  <a:pos x="T4" y="T5"/>
                </a:cxn>
                <a:cxn ang="0">
                  <a:pos x="T6" y="T7"/>
                </a:cxn>
                <a:cxn ang="0">
                  <a:pos x="T8" y="T9"/>
                </a:cxn>
              </a:cxnLst>
              <a:rect l="0" t="0" r="r" b="b"/>
              <a:pathLst>
                <a:path w="38" h="29">
                  <a:moveTo>
                    <a:pt x="0" y="11"/>
                  </a:moveTo>
                  <a:lnTo>
                    <a:pt x="3" y="0"/>
                  </a:lnTo>
                  <a:lnTo>
                    <a:pt x="38" y="15"/>
                  </a:lnTo>
                  <a:lnTo>
                    <a:pt x="33" y="29"/>
                  </a:lnTo>
                  <a:lnTo>
                    <a:pt x="0" y="11"/>
                  </a:lnTo>
                  <a:close/>
                </a:path>
              </a:pathLst>
            </a:cu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3" name="Rectangle 122">
              <a:extLst>
                <a:ext uri="{FF2B5EF4-FFF2-40B4-BE49-F238E27FC236}">
                  <a16:creationId xmlns:a16="http://schemas.microsoft.com/office/drawing/2014/main" id="{1C3A8D25-681A-4794-BC77-BA2E1A9C30A1}"/>
                </a:ext>
              </a:extLst>
            </p:cNvPr>
            <p:cNvSpPr>
              <a:spLocks noChangeArrowheads="1"/>
            </p:cNvSpPr>
            <p:nvPr/>
          </p:nvSpPr>
          <p:spPr bwMode="auto">
            <a:xfrm>
              <a:off x="8988426" y="5172076"/>
              <a:ext cx="36513" cy="942975"/>
            </a:xfrm>
            <a:prstGeom prst="rect">
              <a:avLst/>
            </a:prstGeom>
            <a:solidFill>
              <a:srgbClr val="B5B2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4" name="Rectangle 123">
              <a:extLst>
                <a:ext uri="{FF2B5EF4-FFF2-40B4-BE49-F238E27FC236}">
                  <a16:creationId xmlns:a16="http://schemas.microsoft.com/office/drawing/2014/main" id="{E70C4C28-8161-4347-BFCE-9D7A7358F77D}"/>
                </a:ext>
              </a:extLst>
            </p:cNvPr>
            <p:cNvSpPr>
              <a:spLocks noChangeArrowheads="1"/>
            </p:cNvSpPr>
            <p:nvPr/>
          </p:nvSpPr>
          <p:spPr bwMode="auto">
            <a:xfrm>
              <a:off x="8418513" y="5775326"/>
              <a:ext cx="60325" cy="1206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5" name="Rectangle 124">
              <a:extLst>
                <a:ext uri="{FF2B5EF4-FFF2-40B4-BE49-F238E27FC236}">
                  <a16:creationId xmlns:a16="http://schemas.microsoft.com/office/drawing/2014/main" id="{72E1BE11-D016-44A8-B614-BA130CF59274}"/>
                </a:ext>
              </a:extLst>
            </p:cNvPr>
            <p:cNvSpPr>
              <a:spLocks noChangeArrowheads="1"/>
            </p:cNvSpPr>
            <p:nvPr/>
          </p:nvSpPr>
          <p:spPr bwMode="auto">
            <a:xfrm>
              <a:off x="8478838" y="5775326"/>
              <a:ext cx="20638" cy="120650"/>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6" name="Rectangle 125">
              <a:extLst>
                <a:ext uri="{FF2B5EF4-FFF2-40B4-BE49-F238E27FC236}">
                  <a16:creationId xmlns:a16="http://schemas.microsoft.com/office/drawing/2014/main" id="{79A29039-F293-4F71-A128-D59C49476AE5}"/>
                </a:ext>
              </a:extLst>
            </p:cNvPr>
            <p:cNvSpPr>
              <a:spLocks noChangeArrowheads="1"/>
            </p:cNvSpPr>
            <p:nvPr/>
          </p:nvSpPr>
          <p:spPr bwMode="auto">
            <a:xfrm>
              <a:off x="8515351" y="5664201"/>
              <a:ext cx="61913" cy="23177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7" name="Rectangle 126">
              <a:extLst>
                <a:ext uri="{FF2B5EF4-FFF2-40B4-BE49-F238E27FC236}">
                  <a16:creationId xmlns:a16="http://schemas.microsoft.com/office/drawing/2014/main" id="{2A30F563-2958-4580-90DE-7F78E6841142}"/>
                </a:ext>
              </a:extLst>
            </p:cNvPr>
            <p:cNvSpPr>
              <a:spLocks noChangeArrowheads="1"/>
            </p:cNvSpPr>
            <p:nvPr/>
          </p:nvSpPr>
          <p:spPr bwMode="auto">
            <a:xfrm>
              <a:off x="8577263" y="5664201"/>
              <a:ext cx="17463" cy="231775"/>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8" name="Rectangle 127">
              <a:extLst>
                <a:ext uri="{FF2B5EF4-FFF2-40B4-BE49-F238E27FC236}">
                  <a16:creationId xmlns:a16="http://schemas.microsoft.com/office/drawing/2014/main" id="{791FB676-D625-4E4B-AB6F-0CBE3D4FFC80}"/>
                </a:ext>
              </a:extLst>
            </p:cNvPr>
            <p:cNvSpPr>
              <a:spLocks noChangeArrowheads="1"/>
            </p:cNvSpPr>
            <p:nvPr/>
          </p:nvSpPr>
          <p:spPr bwMode="auto">
            <a:xfrm>
              <a:off x="8613776" y="5554663"/>
              <a:ext cx="60325" cy="341313"/>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9" name="Rectangle 128">
              <a:extLst>
                <a:ext uri="{FF2B5EF4-FFF2-40B4-BE49-F238E27FC236}">
                  <a16:creationId xmlns:a16="http://schemas.microsoft.com/office/drawing/2014/main" id="{82FB8A8A-8A35-4433-9098-9F2830DC14DE}"/>
                </a:ext>
              </a:extLst>
            </p:cNvPr>
            <p:cNvSpPr>
              <a:spLocks noChangeArrowheads="1"/>
            </p:cNvSpPr>
            <p:nvPr/>
          </p:nvSpPr>
          <p:spPr bwMode="auto">
            <a:xfrm>
              <a:off x="8674101" y="5554663"/>
              <a:ext cx="17463" cy="341313"/>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30" name="Rectangle 129">
              <a:extLst>
                <a:ext uri="{FF2B5EF4-FFF2-40B4-BE49-F238E27FC236}">
                  <a16:creationId xmlns:a16="http://schemas.microsoft.com/office/drawing/2014/main" id="{1D0B8EA2-9F3C-4355-8A7B-564032FA7C3F}"/>
                </a:ext>
              </a:extLst>
            </p:cNvPr>
            <p:cNvSpPr>
              <a:spLocks noChangeArrowheads="1"/>
            </p:cNvSpPr>
            <p:nvPr/>
          </p:nvSpPr>
          <p:spPr bwMode="auto">
            <a:xfrm>
              <a:off x="8709026" y="5445126"/>
              <a:ext cx="63500" cy="45085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1" name="Rectangle 130">
              <a:extLst>
                <a:ext uri="{FF2B5EF4-FFF2-40B4-BE49-F238E27FC236}">
                  <a16:creationId xmlns:a16="http://schemas.microsoft.com/office/drawing/2014/main" id="{80F9E26E-1CA6-4F68-BF8E-5C4D551FAF54}"/>
                </a:ext>
              </a:extLst>
            </p:cNvPr>
            <p:cNvSpPr>
              <a:spLocks noChangeArrowheads="1"/>
            </p:cNvSpPr>
            <p:nvPr/>
          </p:nvSpPr>
          <p:spPr bwMode="auto">
            <a:xfrm>
              <a:off x="8772526" y="5445126"/>
              <a:ext cx="17463" cy="450850"/>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2" name="Rectangle 131">
              <a:extLst>
                <a:ext uri="{FF2B5EF4-FFF2-40B4-BE49-F238E27FC236}">
                  <a16:creationId xmlns:a16="http://schemas.microsoft.com/office/drawing/2014/main" id="{D39B7376-9059-402C-97E5-C5EFBCD81745}"/>
                </a:ext>
              </a:extLst>
            </p:cNvPr>
            <p:cNvSpPr>
              <a:spLocks noChangeArrowheads="1"/>
            </p:cNvSpPr>
            <p:nvPr/>
          </p:nvSpPr>
          <p:spPr bwMode="auto">
            <a:xfrm>
              <a:off x="8807451" y="5332413"/>
              <a:ext cx="60325" cy="563563"/>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3" name="Rectangle 132">
              <a:extLst>
                <a:ext uri="{FF2B5EF4-FFF2-40B4-BE49-F238E27FC236}">
                  <a16:creationId xmlns:a16="http://schemas.microsoft.com/office/drawing/2014/main" id="{902EB76A-B883-4733-A40E-8F7FEF1BB0E7}"/>
                </a:ext>
              </a:extLst>
            </p:cNvPr>
            <p:cNvSpPr>
              <a:spLocks noChangeArrowheads="1"/>
            </p:cNvSpPr>
            <p:nvPr/>
          </p:nvSpPr>
          <p:spPr bwMode="auto">
            <a:xfrm>
              <a:off x="8867776" y="5332413"/>
              <a:ext cx="19050" cy="563563"/>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4" name="Rectangle 133">
              <a:extLst>
                <a:ext uri="{FF2B5EF4-FFF2-40B4-BE49-F238E27FC236}">
                  <a16:creationId xmlns:a16="http://schemas.microsoft.com/office/drawing/2014/main" id="{1F3630CD-19AE-4246-A563-7494BB3B159B}"/>
                </a:ext>
              </a:extLst>
            </p:cNvPr>
            <p:cNvSpPr>
              <a:spLocks noChangeArrowheads="1"/>
            </p:cNvSpPr>
            <p:nvPr/>
          </p:nvSpPr>
          <p:spPr bwMode="auto">
            <a:xfrm>
              <a:off x="8378826" y="5865813"/>
              <a:ext cx="61913" cy="381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5" name="Rectangle 134">
              <a:extLst>
                <a:ext uri="{FF2B5EF4-FFF2-40B4-BE49-F238E27FC236}">
                  <a16:creationId xmlns:a16="http://schemas.microsoft.com/office/drawing/2014/main" id="{0252F1A3-7DE2-4E58-93D5-7FF07601146F}"/>
                </a:ext>
              </a:extLst>
            </p:cNvPr>
            <p:cNvSpPr>
              <a:spLocks noChangeArrowheads="1"/>
            </p:cNvSpPr>
            <p:nvPr/>
          </p:nvSpPr>
          <p:spPr bwMode="auto">
            <a:xfrm>
              <a:off x="8440738" y="5865813"/>
              <a:ext cx="17463" cy="38100"/>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6" name="Rectangle 135">
              <a:extLst>
                <a:ext uri="{FF2B5EF4-FFF2-40B4-BE49-F238E27FC236}">
                  <a16:creationId xmlns:a16="http://schemas.microsoft.com/office/drawing/2014/main" id="{4967888C-3AF1-479F-A944-474B0A09B2C2}"/>
                </a:ext>
              </a:extLst>
            </p:cNvPr>
            <p:cNvSpPr>
              <a:spLocks noChangeArrowheads="1"/>
            </p:cNvSpPr>
            <p:nvPr/>
          </p:nvSpPr>
          <p:spPr bwMode="auto">
            <a:xfrm>
              <a:off x="8477251" y="5829301"/>
              <a:ext cx="60325" cy="746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7" name="Rectangle 136">
              <a:extLst>
                <a:ext uri="{FF2B5EF4-FFF2-40B4-BE49-F238E27FC236}">
                  <a16:creationId xmlns:a16="http://schemas.microsoft.com/office/drawing/2014/main" id="{1D4160DE-4EF8-4B00-B1EF-20E0D7BC3D62}"/>
                </a:ext>
              </a:extLst>
            </p:cNvPr>
            <p:cNvSpPr>
              <a:spLocks noChangeArrowheads="1"/>
            </p:cNvSpPr>
            <p:nvPr/>
          </p:nvSpPr>
          <p:spPr bwMode="auto">
            <a:xfrm>
              <a:off x="8537576" y="5829301"/>
              <a:ext cx="17463" cy="74613"/>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8" name="Rectangle 137">
              <a:extLst>
                <a:ext uri="{FF2B5EF4-FFF2-40B4-BE49-F238E27FC236}">
                  <a16:creationId xmlns:a16="http://schemas.microsoft.com/office/drawing/2014/main" id="{7EEE4740-BA54-4DDB-B112-CD162CD42D63}"/>
                </a:ext>
              </a:extLst>
            </p:cNvPr>
            <p:cNvSpPr>
              <a:spLocks noChangeArrowheads="1"/>
            </p:cNvSpPr>
            <p:nvPr/>
          </p:nvSpPr>
          <p:spPr bwMode="auto">
            <a:xfrm>
              <a:off x="8572501" y="5794376"/>
              <a:ext cx="63500" cy="109538"/>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9" name="Rectangle 138">
              <a:extLst>
                <a:ext uri="{FF2B5EF4-FFF2-40B4-BE49-F238E27FC236}">
                  <a16:creationId xmlns:a16="http://schemas.microsoft.com/office/drawing/2014/main" id="{9FCA7816-4FBF-4B19-A83E-9CEB3723DA6A}"/>
                </a:ext>
              </a:extLst>
            </p:cNvPr>
            <p:cNvSpPr>
              <a:spLocks noChangeArrowheads="1"/>
            </p:cNvSpPr>
            <p:nvPr/>
          </p:nvSpPr>
          <p:spPr bwMode="auto">
            <a:xfrm>
              <a:off x="8636001" y="5794376"/>
              <a:ext cx="17463" cy="109538"/>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0" name="Rectangle 139">
              <a:extLst>
                <a:ext uri="{FF2B5EF4-FFF2-40B4-BE49-F238E27FC236}">
                  <a16:creationId xmlns:a16="http://schemas.microsoft.com/office/drawing/2014/main" id="{7B5606CF-C0C7-41A4-A248-100093E4561A}"/>
                </a:ext>
              </a:extLst>
            </p:cNvPr>
            <p:cNvSpPr>
              <a:spLocks noChangeArrowheads="1"/>
            </p:cNvSpPr>
            <p:nvPr/>
          </p:nvSpPr>
          <p:spPr bwMode="auto">
            <a:xfrm>
              <a:off x="8670926" y="5759451"/>
              <a:ext cx="60325" cy="144463"/>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1" name="Rectangle 140">
              <a:extLst>
                <a:ext uri="{FF2B5EF4-FFF2-40B4-BE49-F238E27FC236}">
                  <a16:creationId xmlns:a16="http://schemas.microsoft.com/office/drawing/2014/main" id="{3B4210BB-0D39-4D27-A893-65CA1B1061C9}"/>
                </a:ext>
              </a:extLst>
            </p:cNvPr>
            <p:cNvSpPr>
              <a:spLocks noChangeArrowheads="1"/>
            </p:cNvSpPr>
            <p:nvPr/>
          </p:nvSpPr>
          <p:spPr bwMode="auto">
            <a:xfrm>
              <a:off x="8731251" y="5759451"/>
              <a:ext cx="19050" cy="144463"/>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2" name="Rectangle 141">
              <a:extLst>
                <a:ext uri="{FF2B5EF4-FFF2-40B4-BE49-F238E27FC236}">
                  <a16:creationId xmlns:a16="http://schemas.microsoft.com/office/drawing/2014/main" id="{B21604DF-8441-403C-AFEE-26AC08B06117}"/>
                </a:ext>
              </a:extLst>
            </p:cNvPr>
            <p:cNvSpPr>
              <a:spLocks noChangeArrowheads="1"/>
            </p:cNvSpPr>
            <p:nvPr/>
          </p:nvSpPr>
          <p:spPr bwMode="auto">
            <a:xfrm>
              <a:off x="8767763" y="5724526"/>
              <a:ext cx="60325" cy="179388"/>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3" name="Rectangle 142">
              <a:extLst>
                <a:ext uri="{FF2B5EF4-FFF2-40B4-BE49-F238E27FC236}">
                  <a16:creationId xmlns:a16="http://schemas.microsoft.com/office/drawing/2014/main" id="{9BBDF15E-C9A2-4B84-9852-914FB779A8C4}"/>
                </a:ext>
              </a:extLst>
            </p:cNvPr>
            <p:cNvSpPr>
              <a:spLocks noChangeArrowheads="1"/>
            </p:cNvSpPr>
            <p:nvPr/>
          </p:nvSpPr>
          <p:spPr bwMode="auto">
            <a:xfrm>
              <a:off x="8828088" y="5724526"/>
              <a:ext cx="17463" cy="179388"/>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4" name="Oval 143">
              <a:extLst>
                <a:ext uri="{FF2B5EF4-FFF2-40B4-BE49-F238E27FC236}">
                  <a16:creationId xmlns:a16="http://schemas.microsoft.com/office/drawing/2014/main" id="{F36FFA51-9FC7-4CD1-AEE6-8283695E9660}"/>
                </a:ext>
              </a:extLst>
            </p:cNvPr>
            <p:cNvSpPr>
              <a:spLocks noChangeArrowheads="1"/>
            </p:cNvSpPr>
            <p:nvPr/>
          </p:nvSpPr>
          <p:spPr bwMode="auto">
            <a:xfrm>
              <a:off x="8378826" y="5313363"/>
              <a:ext cx="120650" cy="119063"/>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5" name="Oval 144">
              <a:extLst>
                <a:ext uri="{FF2B5EF4-FFF2-40B4-BE49-F238E27FC236}">
                  <a16:creationId xmlns:a16="http://schemas.microsoft.com/office/drawing/2014/main" id="{677188B5-A460-4000-AEF8-8CD1F061517D}"/>
                </a:ext>
              </a:extLst>
            </p:cNvPr>
            <p:cNvSpPr>
              <a:spLocks noChangeArrowheads="1"/>
            </p:cNvSpPr>
            <p:nvPr/>
          </p:nvSpPr>
          <p:spPr bwMode="auto">
            <a:xfrm>
              <a:off x="8370888" y="5313363"/>
              <a:ext cx="117475" cy="1190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6" name="Freeform 95">
              <a:extLst>
                <a:ext uri="{FF2B5EF4-FFF2-40B4-BE49-F238E27FC236}">
                  <a16:creationId xmlns:a16="http://schemas.microsoft.com/office/drawing/2014/main" id="{B0D11D97-B02E-4E8D-8AD6-40BC6DD78591}"/>
                </a:ext>
              </a:extLst>
            </p:cNvPr>
            <p:cNvSpPr>
              <a:spLocks/>
            </p:cNvSpPr>
            <p:nvPr/>
          </p:nvSpPr>
          <p:spPr bwMode="auto">
            <a:xfrm>
              <a:off x="8431213" y="5359401"/>
              <a:ext cx="68263" cy="50800"/>
            </a:xfrm>
            <a:custGeom>
              <a:avLst/>
              <a:gdLst>
                <a:gd name="T0" fmla="*/ 26 w 34"/>
                <a:gd name="T1" fmla="*/ 26 h 26"/>
                <a:gd name="T2" fmla="*/ 34 w 34"/>
                <a:gd name="T3" fmla="*/ 7 h 26"/>
                <a:gd name="T4" fmla="*/ 33 w 34"/>
                <a:gd name="T5" fmla="*/ 0 h 26"/>
                <a:gd name="T6" fmla="*/ 29 w 34"/>
                <a:gd name="T7" fmla="*/ 0 h 26"/>
                <a:gd name="T8" fmla="*/ 0 w 34"/>
                <a:gd name="T9" fmla="*/ 7 h 26"/>
                <a:gd name="T10" fmla="*/ 22 w 34"/>
                <a:gd name="T11" fmla="*/ 26 h 26"/>
                <a:gd name="T12" fmla="*/ 26 w 34"/>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4" h="26">
                  <a:moveTo>
                    <a:pt x="26" y="26"/>
                  </a:moveTo>
                  <a:cubicBezTo>
                    <a:pt x="31" y="21"/>
                    <a:pt x="34" y="14"/>
                    <a:pt x="34" y="7"/>
                  </a:cubicBezTo>
                  <a:cubicBezTo>
                    <a:pt x="34" y="4"/>
                    <a:pt x="33" y="2"/>
                    <a:pt x="33" y="0"/>
                  </a:cubicBezTo>
                  <a:cubicBezTo>
                    <a:pt x="29" y="0"/>
                    <a:pt x="29" y="0"/>
                    <a:pt x="29" y="0"/>
                  </a:cubicBezTo>
                  <a:cubicBezTo>
                    <a:pt x="0" y="7"/>
                    <a:pt x="0" y="7"/>
                    <a:pt x="0" y="7"/>
                  </a:cubicBezTo>
                  <a:cubicBezTo>
                    <a:pt x="22" y="26"/>
                    <a:pt x="22" y="26"/>
                    <a:pt x="22" y="26"/>
                  </a:cubicBezTo>
                  <a:lnTo>
                    <a:pt x="26" y="26"/>
                  </a:lnTo>
                  <a:close/>
                </a:path>
              </a:pathLst>
            </a:custGeom>
            <a:solidFill>
              <a:schemeClr val="bg1">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7" name="Freeform 96">
              <a:extLst>
                <a:ext uri="{FF2B5EF4-FFF2-40B4-BE49-F238E27FC236}">
                  <a16:creationId xmlns:a16="http://schemas.microsoft.com/office/drawing/2014/main" id="{CB9A71DD-454B-4D61-A9F3-08D97EC9F579}"/>
                </a:ext>
              </a:extLst>
            </p:cNvPr>
            <p:cNvSpPr>
              <a:spLocks/>
            </p:cNvSpPr>
            <p:nvPr/>
          </p:nvSpPr>
          <p:spPr bwMode="auto">
            <a:xfrm>
              <a:off x="8431213" y="5359401"/>
              <a:ext cx="57150" cy="50800"/>
            </a:xfrm>
            <a:custGeom>
              <a:avLst/>
              <a:gdLst>
                <a:gd name="T0" fmla="*/ 22 w 29"/>
                <a:gd name="T1" fmla="*/ 26 h 26"/>
                <a:gd name="T2" fmla="*/ 29 w 29"/>
                <a:gd name="T3" fmla="*/ 7 h 26"/>
                <a:gd name="T4" fmla="*/ 29 w 29"/>
                <a:gd name="T5" fmla="*/ 0 h 26"/>
                <a:gd name="T6" fmla="*/ 0 w 29"/>
                <a:gd name="T7" fmla="*/ 7 h 26"/>
                <a:gd name="T8" fmla="*/ 22 w 29"/>
                <a:gd name="T9" fmla="*/ 26 h 26"/>
              </a:gdLst>
              <a:ahLst/>
              <a:cxnLst>
                <a:cxn ang="0">
                  <a:pos x="T0" y="T1"/>
                </a:cxn>
                <a:cxn ang="0">
                  <a:pos x="T2" y="T3"/>
                </a:cxn>
                <a:cxn ang="0">
                  <a:pos x="T4" y="T5"/>
                </a:cxn>
                <a:cxn ang="0">
                  <a:pos x="T6" y="T7"/>
                </a:cxn>
                <a:cxn ang="0">
                  <a:pos x="T8" y="T9"/>
                </a:cxn>
              </a:cxnLst>
              <a:rect l="0" t="0" r="r" b="b"/>
              <a:pathLst>
                <a:path w="29" h="26">
                  <a:moveTo>
                    <a:pt x="22" y="26"/>
                  </a:moveTo>
                  <a:cubicBezTo>
                    <a:pt x="27" y="21"/>
                    <a:pt x="29" y="14"/>
                    <a:pt x="29" y="7"/>
                  </a:cubicBezTo>
                  <a:cubicBezTo>
                    <a:pt x="29" y="4"/>
                    <a:pt x="29" y="2"/>
                    <a:pt x="29" y="0"/>
                  </a:cubicBezTo>
                  <a:cubicBezTo>
                    <a:pt x="0" y="7"/>
                    <a:pt x="0" y="7"/>
                    <a:pt x="0" y="7"/>
                  </a:cubicBezTo>
                  <a:lnTo>
                    <a:pt x="22"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8" name="Oval 147">
              <a:extLst>
                <a:ext uri="{FF2B5EF4-FFF2-40B4-BE49-F238E27FC236}">
                  <a16:creationId xmlns:a16="http://schemas.microsoft.com/office/drawing/2014/main" id="{D847C6CD-F93A-48DA-8083-186212C2E212}"/>
                </a:ext>
              </a:extLst>
            </p:cNvPr>
            <p:cNvSpPr>
              <a:spLocks noChangeArrowheads="1"/>
            </p:cNvSpPr>
            <p:nvPr/>
          </p:nvSpPr>
          <p:spPr bwMode="auto">
            <a:xfrm>
              <a:off x="8532813" y="5348288"/>
              <a:ext cx="69850" cy="73025"/>
            </a:xfrm>
            <a:prstGeom prst="ellipse">
              <a:avLst/>
            </a:pr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9" name="Oval 148">
              <a:extLst>
                <a:ext uri="{FF2B5EF4-FFF2-40B4-BE49-F238E27FC236}">
                  <a16:creationId xmlns:a16="http://schemas.microsoft.com/office/drawing/2014/main" id="{D4ADB955-947F-42D1-BE08-E72A9BA0F235}"/>
                </a:ext>
              </a:extLst>
            </p:cNvPr>
            <p:cNvSpPr>
              <a:spLocks noChangeArrowheads="1"/>
            </p:cNvSpPr>
            <p:nvPr/>
          </p:nvSpPr>
          <p:spPr bwMode="auto">
            <a:xfrm>
              <a:off x="8529638" y="5348288"/>
              <a:ext cx="69850" cy="73025"/>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0" name="Freeform 99">
              <a:extLst>
                <a:ext uri="{FF2B5EF4-FFF2-40B4-BE49-F238E27FC236}">
                  <a16:creationId xmlns:a16="http://schemas.microsoft.com/office/drawing/2014/main" id="{07784683-B9F5-4416-A2B4-CCE075C2E54A}"/>
                </a:ext>
              </a:extLst>
            </p:cNvPr>
            <p:cNvSpPr>
              <a:spLocks/>
            </p:cNvSpPr>
            <p:nvPr/>
          </p:nvSpPr>
          <p:spPr bwMode="auto">
            <a:xfrm>
              <a:off x="8562976" y="5376863"/>
              <a:ext cx="39688" cy="31750"/>
            </a:xfrm>
            <a:custGeom>
              <a:avLst/>
              <a:gdLst>
                <a:gd name="T0" fmla="*/ 16 w 20"/>
                <a:gd name="T1" fmla="*/ 16 h 16"/>
                <a:gd name="T2" fmla="*/ 20 w 20"/>
                <a:gd name="T3" fmla="*/ 4 h 16"/>
                <a:gd name="T4" fmla="*/ 20 w 20"/>
                <a:gd name="T5" fmla="*/ 0 h 16"/>
                <a:gd name="T6" fmla="*/ 17 w 20"/>
                <a:gd name="T7" fmla="*/ 0 h 16"/>
                <a:gd name="T8" fmla="*/ 0 w 20"/>
                <a:gd name="T9" fmla="*/ 4 h 16"/>
                <a:gd name="T10" fmla="*/ 13 w 20"/>
                <a:gd name="T11" fmla="*/ 16 h 16"/>
                <a:gd name="T12" fmla="*/ 16 w 20"/>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0" h="16">
                  <a:moveTo>
                    <a:pt x="16" y="16"/>
                  </a:moveTo>
                  <a:cubicBezTo>
                    <a:pt x="19" y="13"/>
                    <a:pt x="20" y="8"/>
                    <a:pt x="20" y="4"/>
                  </a:cubicBezTo>
                  <a:cubicBezTo>
                    <a:pt x="20" y="3"/>
                    <a:pt x="20" y="1"/>
                    <a:pt x="20" y="0"/>
                  </a:cubicBezTo>
                  <a:cubicBezTo>
                    <a:pt x="17" y="0"/>
                    <a:pt x="17" y="0"/>
                    <a:pt x="17" y="0"/>
                  </a:cubicBezTo>
                  <a:cubicBezTo>
                    <a:pt x="0" y="4"/>
                    <a:pt x="0" y="4"/>
                    <a:pt x="0" y="4"/>
                  </a:cubicBezTo>
                  <a:cubicBezTo>
                    <a:pt x="13" y="16"/>
                    <a:pt x="13" y="16"/>
                    <a:pt x="13" y="16"/>
                  </a:cubicBezTo>
                  <a:lnTo>
                    <a:pt x="16" y="16"/>
                  </a:lnTo>
                  <a:close/>
                </a:path>
              </a:pathLst>
            </a:custGeom>
            <a:solidFill>
              <a:srgbClr val="F24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1" name="Freeform 100">
              <a:extLst>
                <a:ext uri="{FF2B5EF4-FFF2-40B4-BE49-F238E27FC236}">
                  <a16:creationId xmlns:a16="http://schemas.microsoft.com/office/drawing/2014/main" id="{CD29A63F-D299-4375-82C2-B6205BFD3AC6}"/>
                </a:ext>
              </a:extLst>
            </p:cNvPr>
            <p:cNvSpPr>
              <a:spLocks/>
            </p:cNvSpPr>
            <p:nvPr/>
          </p:nvSpPr>
          <p:spPr bwMode="auto">
            <a:xfrm>
              <a:off x="8562976" y="5376863"/>
              <a:ext cx="36513" cy="31750"/>
            </a:xfrm>
            <a:custGeom>
              <a:avLst/>
              <a:gdLst>
                <a:gd name="T0" fmla="*/ 13 w 18"/>
                <a:gd name="T1" fmla="*/ 16 h 16"/>
                <a:gd name="T2" fmla="*/ 18 w 18"/>
                <a:gd name="T3" fmla="*/ 4 h 16"/>
                <a:gd name="T4" fmla="*/ 17 w 18"/>
                <a:gd name="T5" fmla="*/ 0 h 16"/>
                <a:gd name="T6" fmla="*/ 0 w 18"/>
                <a:gd name="T7" fmla="*/ 4 h 16"/>
                <a:gd name="T8" fmla="*/ 13 w 18"/>
                <a:gd name="T9" fmla="*/ 16 h 16"/>
              </a:gdLst>
              <a:ahLst/>
              <a:cxnLst>
                <a:cxn ang="0">
                  <a:pos x="T0" y="T1"/>
                </a:cxn>
                <a:cxn ang="0">
                  <a:pos x="T2" y="T3"/>
                </a:cxn>
                <a:cxn ang="0">
                  <a:pos x="T4" y="T5"/>
                </a:cxn>
                <a:cxn ang="0">
                  <a:pos x="T6" y="T7"/>
                </a:cxn>
                <a:cxn ang="0">
                  <a:pos x="T8" y="T9"/>
                </a:cxn>
              </a:cxnLst>
              <a:rect l="0" t="0" r="r" b="b"/>
              <a:pathLst>
                <a:path w="18" h="16">
                  <a:moveTo>
                    <a:pt x="13" y="16"/>
                  </a:moveTo>
                  <a:cubicBezTo>
                    <a:pt x="16" y="13"/>
                    <a:pt x="18" y="8"/>
                    <a:pt x="18" y="4"/>
                  </a:cubicBezTo>
                  <a:cubicBezTo>
                    <a:pt x="18" y="3"/>
                    <a:pt x="18" y="1"/>
                    <a:pt x="17" y="0"/>
                  </a:cubicBezTo>
                  <a:cubicBezTo>
                    <a:pt x="0" y="4"/>
                    <a:pt x="0" y="4"/>
                    <a:pt x="0" y="4"/>
                  </a:cubicBezTo>
                  <a:lnTo>
                    <a:pt x="13"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2" name="Rectangle 151">
              <a:extLst>
                <a:ext uri="{FF2B5EF4-FFF2-40B4-BE49-F238E27FC236}">
                  <a16:creationId xmlns:a16="http://schemas.microsoft.com/office/drawing/2014/main" id="{B4C137F8-E21F-4BF0-AB77-3FB9DD27115B}"/>
                </a:ext>
              </a:extLst>
            </p:cNvPr>
            <p:cNvSpPr>
              <a:spLocks noChangeArrowheads="1"/>
            </p:cNvSpPr>
            <p:nvPr/>
          </p:nvSpPr>
          <p:spPr bwMode="auto">
            <a:xfrm>
              <a:off x="8280401" y="5172076"/>
              <a:ext cx="708025" cy="22225"/>
            </a:xfrm>
            <a:prstGeom prst="rect">
              <a:avLst/>
            </a:prstGeom>
            <a:solidFill>
              <a:srgbClr val="1432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3" name="Rectangle 152">
              <a:extLst>
                <a:ext uri="{FF2B5EF4-FFF2-40B4-BE49-F238E27FC236}">
                  <a16:creationId xmlns:a16="http://schemas.microsoft.com/office/drawing/2014/main" id="{95648C28-A1D8-4ECF-AD93-5F8CC146C79C}"/>
                </a:ext>
              </a:extLst>
            </p:cNvPr>
            <p:cNvSpPr>
              <a:spLocks noChangeArrowheads="1"/>
            </p:cNvSpPr>
            <p:nvPr/>
          </p:nvSpPr>
          <p:spPr bwMode="auto">
            <a:xfrm>
              <a:off x="8988426" y="5172076"/>
              <a:ext cx="36513" cy="22225"/>
            </a:xfrm>
            <a:prstGeom prst="rect">
              <a:avLst/>
            </a:prstGeom>
            <a:solidFill>
              <a:srgbClr val="03121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4" name="Freeform 103">
              <a:extLst>
                <a:ext uri="{FF2B5EF4-FFF2-40B4-BE49-F238E27FC236}">
                  <a16:creationId xmlns:a16="http://schemas.microsoft.com/office/drawing/2014/main" id="{C2DFEA9A-722E-4BD8-896F-110733EA5C99}"/>
                </a:ext>
              </a:extLst>
            </p:cNvPr>
            <p:cNvSpPr>
              <a:spLocks/>
            </p:cNvSpPr>
            <p:nvPr/>
          </p:nvSpPr>
          <p:spPr bwMode="auto">
            <a:xfrm>
              <a:off x="9285288" y="5514976"/>
              <a:ext cx="290513" cy="407988"/>
            </a:xfrm>
            <a:custGeom>
              <a:avLst/>
              <a:gdLst>
                <a:gd name="T0" fmla="*/ 25 w 183"/>
                <a:gd name="T1" fmla="*/ 0 h 257"/>
                <a:gd name="T2" fmla="*/ 29 w 183"/>
                <a:gd name="T3" fmla="*/ 0 h 257"/>
                <a:gd name="T4" fmla="*/ 154 w 183"/>
                <a:gd name="T5" fmla="*/ 0 h 257"/>
                <a:gd name="T6" fmla="*/ 158 w 183"/>
                <a:gd name="T7" fmla="*/ 0 h 257"/>
                <a:gd name="T8" fmla="*/ 183 w 183"/>
                <a:gd name="T9" fmla="*/ 88 h 257"/>
                <a:gd name="T10" fmla="*/ 183 w 183"/>
                <a:gd name="T11" fmla="*/ 257 h 257"/>
                <a:gd name="T12" fmla="*/ 92 w 183"/>
                <a:gd name="T13" fmla="*/ 257 h 257"/>
                <a:gd name="T14" fmla="*/ 0 w 183"/>
                <a:gd name="T15" fmla="*/ 257 h 257"/>
                <a:gd name="T16" fmla="*/ 0 w 183"/>
                <a:gd name="T17" fmla="*/ 88 h 257"/>
                <a:gd name="T18" fmla="*/ 25 w 183"/>
                <a:gd name="T19"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257">
                  <a:moveTo>
                    <a:pt x="25" y="0"/>
                  </a:moveTo>
                  <a:lnTo>
                    <a:pt x="29" y="0"/>
                  </a:lnTo>
                  <a:lnTo>
                    <a:pt x="154" y="0"/>
                  </a:lnTo>
                  <a:lnTo>
                    <a:pt x="158" y="0"/>
                  </a:lnTo>
                  <a:lnTo>
                    <a:pt x="183" y="88"/>
                  </a:lnTo>
                  <a:lnTo>
                    <a:pt x="183" y="257"/>
                  </a:lnTo>
                  <a:lnTo>
                    <a:pt x="92" y="257"/>
                  </a:lnTo>
                  <a:lnTo>
                    <a:pt x="0" y="257"/>
                  </a:lnTo>
                  <a:lnTo>
                    <a:pt x="0" y="88"/>
                  </a:lnTo>
                  <a:lnTo>
                    <a:pt x="25" y="0"/>
                  </a:lnTo>
                  <a:close/>
                </a:path>
              </a:pathLst>
            </a:cu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5" name="Rectangle 154">
              <a:extLst>
                <a:ext uri="{FF2B5EF4-FFF2-40B4-BE49-F238E27FC236}">
                  <a16:creationId xmlns:a16="http://schemas.microsoft.com/office/drawing/2014/main" id="{81FF2F18-9CC7-4433-98B1-C18287D229C2}"/>
                </a:ext>
              </a:extLst>
            </p:cNvPr>
            <p:cNvSpPr>
              <a:spLocks noChangeArrowheads="1"/>
            </p:cNvSpPr>
            <p:nvPr/>
          </p:nvSpPr>
          <p:spPr bwMode="auto">
            <a:xfrm>
              <a:off x="9401176" y="5414963"/>
              <a:ext cx="50800" cy="100013"/>
            </a:xfrm>
            <a:prstGeom prst="rect">
              <a:avLst/>
            </a:prstGeom>
            <a:solidFill>
              <a:srgbClr val="D8A3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6" name="Freeform 105">
              <a:extLst>
                <a:ext uri="{FF2B5EF4-FFF2-40B4-BE49-F238E27FC236}">
                  <a16:creationId xmlns:a16="http://schemas.microsoft.com/office/drawing/2014/main" id="{D6A64932-D603-4462-AB99-0FD0A47E5AB6}"/>
                </a:ext>
              </a:extLst>
            </p:cNvPr>
            <p:cNvSpPr>
              <a:spLocks/>
            </p:cNvSpPr>
            <p:nvPr/>
          </p:nvSpPr>
          <p:spPr bwMode="auto">
            <a:xfrm>
              <a:off x="9043988" y="5507038"/>
              <a:ext cx="288925" cy="325438"/>
            </a:xfrm>
            <a:custGeom>
              <a:avLst/>
              <a:gdLst>
                <a:gd name="T0" fmla="*/ 0 w 144"/>
                <a:gd name="T1" fmla="*/ 100 h 163"/>
                <a:gd name="T2" fmla="*/ 70 w 144"/>
                <a:gd name="T3" fmla="*/ 157 h 163"/>
                <a:gd name="T4" fmla="*/ 141 w 144"/>
                <a:gd name="T5" fmla="*/ 73 h 163"/>
                <a:gd name="T6" fmla="*/ 141 w 144"/>
                <a:gd name="T7" fmla="*/ 7 h 163"/>
                <a:gd name="T8" fmla="*/ 123 w 144"/>
                <a:gd name="T9" fmla="*/ 4 h 163"/>
                <a:gd name="T10" fmla="*/ 104 w 144"/>
                <a:gd name="T11" fmla="*/ 27 h 163"/>
                <a:gd name="T12" fmla="*/ 81 w 144"/>
                <a:gd name="T13" fmla="*/ 114 h 163"/>
                <a:gd name="T14" fmla="*/ 41 w 144"/>
                <a:gd name="T15" fmla="*/ 112 h 163"/>
                <a:gd name="T16" fmla="*/ 26 w 144"/>
                <a:gd name="T17" fmla="*/ 85 h 163"/>
                <a:gd name="T18" fmla="*/ 0 w 144"/>
                <a:gd name="T19" fmla="*/ 10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63">
                  <a:moveTo>
                    <a:pt x="0" y="100"/>
                  </a:moveTo>
                  <a:cubicBezTo>
                    <a:pt x="0" y="100"/>
                    <a:pt x="22" y="163"/>
                    <a:pt x="70" y="157"/>
                  </a:cubicBezTo>
                  <a:cubicBezTo>
                    <a:pt x="118" y="152"/>
                    <a:pt x="138" y="95"/>
                    <a:pt x="141" y="73"/>
                  </a:cubicBezTo>
                  <a:cubicBezTo>
                    <a:pt x="144" y="52"/>
                    <a:pt x="141" y="7"/>
                    <a:pt x="141" y="7"/>
                  </a:cubicBezTo>
                  <a:cubicBezTo>
                    <a:pt x="141" y="7"/>
                    <a:pt x="139" y="0"/>
                    <a:pt x="123" y="4"/>
                  </a:cubicBezTo>
                  <a:cubicBezTo>
                    <a:pt x="107" y="8"/>
                    <a:pt x="105" y="16"/>
                    <a:pt x="104" y="27"/>
                  </a:cubicBezTo>
                  <a:cubicBezTo>
                    <a:pt x="103" y="37"/>
                    <a:pt x="107" y="97"/>
                    <a:pt x="81" y="114"/>
                  </a:cubicBezTo>
                  <a:cubicBezTo>
                    <a:pt x="65" y="124"/>
                    <a:pt x="54" y="121"/>
                    <a:pt x="41" y="112"/>
                  </a:cubicBezTo>
                  <a:cubicBezTo>
                    <a:pt x="36" y="107"/>
                    <a:pt x="26" y="85"/>
                    <a:pt x="26" y="85"/>
                  </a:cubicBezTo>
                  <a:lnTo>
                    <a:pt x="0" y="100"/>
                  </a:lnTo>
                  <a:close/>
                </a:path>
              </a:pathLst>
            </a:custGeom>
            <a:solidFill>
              <a:srgbClr val="060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7" name="Freeform 106">
              <a:extLst>
                <a:ext uri="{FF2B5EF4-FFF2-40B4-BE49-F238E27FC236}">
                  <a16:creationId xmlns:a16="http://schemas.microsoft.com/office/drawing/2014/main" id="{6FC39B54-0D0E-4320-B38A-3E1BA7CC1158}"/>
                </a:ext>
              </a:extLst>
            </p:cNvPr>
            <p:cNvSpPr>
              <a:spLocks/>
            </p:cNvSpPr>
            <p:nvPr/>
          </p:nvSpPr>
          <p:spPr bwMode="auto">
            <a:xfrm>
              <a:off x="9285288" y="5922963"/>
              <a:ext cx="290513" cy="779463"/>
            </a:xfrm>
            <a:custGeom>
              <a:avLst/>
              <a:gdLst>
                <a:gd name="T0" fmla="*/ 11 w 145"/>
                <a:gd name="T1" fmla="*/ 0 h 389"/>
                <a:gd name="T2" fmla="*/ 145 w 145"/>
                <a:gd name="T3" fmla="*/ 0 h 389"/>
                <a:gd name="T4" fmla="*/ 145 w 145"/>
                <a:gd name="T5" fmla="*/ 26 h 389"/>
                <a:gd name="T6" fmla="*/ 125 w 145"/>
                <a:gd name="T7" fmla="*/ 50 h 389"/>
                <a:gd name="T8" fmla="*/ 53 w 145"/>
                <a:gd name="T9" fmla="*/ 50 h 389"/>
                <a:gd name="T10" fmla="*/ 40 w 145"/>
                <a:gd name="T11" fmla="*/ 389 h 389"/>
                <a:gd name="T12" fmla="*/ 20 w 145"/>
                <a:gd name="T13" fmla="*/ 389 h 389"/>
                <a:gd name="T14" fmla="*/ 11 w 145"/>
                <a:gd name="T15" fmla="*/ 47 h 389"/>
                <a:gd name="T16" fmla="*/ 0 w 145"/>
                <a:gd name="T17" fmla="*/ 26 h 389"/>
                <a:gd name="T18" fmla="*/ 0 w 145"/>
                <a:gd name="T19" fmla="*/ 0 h 389"/>
                <a:gd name="T20" fmla="*/ 11 w 145"/>
                <a:gd name="T21"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389">
                  <a:moveTo>
                    <a:pt x="11" y="0"/>
                  </a:moveTo>
                  <a:cubicBezTo>
                    <a:pt x="145" y="0"/>
                    <a:pt x="145" y="0"/>
                    <a:pt x="145" y="0"/>
                  </a:cubicBezTo>
                  <a:cubicBezTo>
                    <a:pt x="145" y="26"/>
                    <a:pt x="145" y="26"/>
                    <a:pt x="145" y="26"/>
                  </a:cubicBezTo>
                  <a:cubicBezTo>
                    <a:pt x="145" y="39"/>
                    <a:pt x="136" y="50"/>
                    <a:pt x="125" y="50"/>
                  </a:cubicBezTo>
                  <a:cubicBezTo>
                    <a:pt x="53" y="50"/>
                    <a:pt x="53" y="50"/>
                    <a:pt x="53" y="50"/>
                  </a:cubicBezTo>
                  <a:cubicBezTo>
                    <a:pt x="40" y="389"/>
                    <a:pt x="40" y="389"/>
                    <a:pt x="40" y="389"/>
                  </a:cubicBezTo>
                  <a:cubicBezTo>
                    <a:pt x="20" y="389"/>
                    <a:pt x="20" y="389"/>
                    <a:pt x="20" y="389"/>
                  </a:cubicBezTo>
                  <a:cubicBezTo>
                    <a:pt x="11" y="47"/>
                    <a:pt x="11" y="47"/>
                    <a:pt x="11" y="47"/>
                  </a:cubicBezTo>
                  <a:cubicBezTo>
                    <a:pt x="4" y="43"/>
                    <a:pt x="0" y="35"/>
                    <a:pt x="0" y="26"/>
                  </a:cubicBezTo>
                  <a:cubicBezTo>
                    <a:pt x="0" y="0"/>
                    <a:pt x="0" y="0"/>
                    <a:pt x="0" y="0"/>
                  </a:cubicBezTo>
                  <a:lnTo>
                    <a:pt x="11" y="0"/>
                  </a:lnTo>
                  <a:close/>
                </a:path>
              </a:pathLst>
            </a:custGeom>
            <a:solidFill>
              <a:srgbClr val="1E1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8" name="Freeform 107">
              <a:extLst>
                <a:ext uri="{FF2B5EF4-FFF2-40B4-BE49-F238E27FC236}">
                  <a16:creationId xmlns:a16="http://schemas.microsoft.com/office/drawing/2014/main" id="{F47EFEE1-CAF9-4C8E-821C-AD2E8BA81BBB}"/>
                </a:ext>
              </a:extLst>
            </p:cNvPr>
            <p:cNvSpPr>
              <a:spLocks/>
            </p:cNvSpPr>
            <p:nvPr/>
          </p:nvSpPr>
          <p:spPr bwMode="auto">
            <a:xfrm>
              <a:off x="9390063" y="5922963"/>
              <a:ext cx="185738" cy="779463"/>
            </a:xfrm>
            <a:custGeom>
              <a:avLst/>
              <a:gdLst>
                <a:gd name="T0" fmla="*/ 0 w 93"/>
                <a:gd name="T1" fmla="*/ 50 h 389"/>
                <a:gd name="T2" fmla="*/ 21 w 93"/>
                <a:gd name="T3" fmla="*/ 26 h 389"/>
                <a:gd name="T4" fmla="*/ 21 w 93"/>
                <a:gd name="T5" fmla="*/ 0 h 389"/>
                <a:gd name="T6" fmla="*/ 93 w 93"/>
                <a:gd name="T7" fmla="*/ 0 h 389"/>
                <a:gd name="T8" fmla="*/ 93 w 93"/>
                <a:gd name="T9" fmla="*/ 26 h 389"/>
                <a:gd name="T10" fmla="*/ 73 w 93"/>
                <a:gd name="T11" fmla="*/ 50 h 389"/>
                <a:gd name="T12" fmla="*/ 71 w 93"/>
                <a:gd name="T13" fmla="*/ 50 h 389"/>
                <a:gd name="T14" fmla="*/ 74 w 93"/>
                <a:gd name="T15" fmla="*/ 388 h 389"/>
                <a:gd name="T16" fmla="*/ 52 w 93"/>
                <a:gd name="T17" fmla="*/ 389 h 389"/>
                <a:gd name="T18" fmla="*/ 30 w 93"/>
                <a:gd name="T19" fmla="*/ 50 h 389"/>
                <a:gd name="T20" fmla="*/ 0 w 93"/>
                <a:gd name="T21" fmla="*/ 5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389">
                  <a:moveTo>
                    <a:pt x="0" y="50"/>
                  </a:moveTo>
                  <a:cubicBezTo>
                    <a:pt x="11" y="50"/>
                    <a:pt x="21" y="39"/>
                    <a:pt x="21" y="26"/>
                  </a:cubicBezTo>
                  <a:cubicBezTo>
                    <a:pt x="21" y="0"/>
                    <a:pt x="21" y="0"/>
                    <a:pt x="21" y="0"/>
                  </a:cubicBezTo>
                  <a:cubicBezTo>
                    <a:pt x="93" y="0"/>
                    <a:pt x="93" y="0"/>
                    <a:pt x="93" y="0"/>
                  </a:cubicBezTo>
                  <a:cubicBezTo>
                    <a:pt x="93" y="26"/>
                    <a:pt x="93" y="26"/>
                    <a:pt x="93" y="26"/>
                  </a:cubicBezTo>
                  <a:cubicBezTo>
                    <a:pt x="93" y="39"/>
                    <a:pt x="84" y="50"/>
                    <a:pt x="73" y="50"/>
                  </a:cubicBezTo>
                  <a:cubicBezTo>
                    <a:pt x="71" y="50"/>
                    <a:pt x="71" y="50"/>
                    <a:pt x="71" y="50"/>
                  </a:cubicBezTo>
                  <a:cubicBezTo>
                    <a:pt x="74" y="388"/>
                    <a:pt x="74" y="388"/>
                    <a:pt x="74" y="388"/>
                  </a:cubicBezTo>
                  <a:cubicBezTo>
                    <a:pt x="52" y="389"/>
                    <a:pt x="52" y="389"/>
                    <a:pt x="52" y="389"/>
                  </a:cubicBezTo>
                  <a:cubicBezTo>
                    <a:pt x="30" y="50"/>
                    <a:pt x="30" y="50"/>
                    <a:pt x="30" y="50"/>
                  </a:cubicBezTo>
                  <a:lnTo>
                    <a:pt x="0" y="50"/>
                  </a:lnTo>
                  <a:close/>
                </a:path>
              </a:pathLst>
            </a:custGeom>
            <a:solidFill>
              <a:srgbClr val="2727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9" name="Freeform 108">
              <a:extLst>
                <a:ext uri="{FF2B5EF4-FFF2-40B4-BE49-F238E27FC236}">
                  <a16:creationId xmlns:a16="http://schemas.microsoft.com/office/drawing/2014/main" id="{1FC71C69-7C47-4146-9DE3-6275A9193C10}"/>
                </a:ext>
              </a:extLst>
            </p:cNvPr>
            <p:cNvSpPr>
              <a:spLocks/>
            </p:cNvSpPr>
            <p:nvPr/>
          </p:nvSpPr>
          <p:spPr bwMode="auto">
            <a:xfrm>
              <a:off x="9305926" y="6015038"/>
              <a:ext cx="34925" cy="695325"/>
            </a:xfrm>
            <a:custGeom>
              <a:avLst/>
              <a:gdLst>
                <a:gd name="T0" fmla="*/ 22 w 22"/>
                <a:gd name="T1" fmla="*/ 1 h 438"/>
                <a:gd name="T2" fmla="*/ 22 w 22"/>
                <a:gd name="T3" fmla="*/ 438 h 438"/>
                <a:gd name="T4" fmla="*/ 10 w 22"/>
                <a:gd name="T5" fmla="*/ 438 h 438"/>
                <a:gd name="T6" fmla="*/ 0 w 22"/>
                <a:gd name="T7" fmla="*/ 0 h 438"/>
                <a:gd name="T8" fmla="*/ 22 w 22"/>
                <a:gd name="T9" fmla="*/ 1 h 438"/>
              </a:gdLst>
              <a:ahLst/>
              <a:cxnLst>
                <a:cxn ang="0">
                  <a:pos x="T0" y="T1"/>
                </a:cxn>
                <a:cxn ang="0">
                  <a:pos x="T2" y="T3"/>
                </a:cxn>
                <a:cxn ang="0">
                  <a:pos x="T4" y="T5"/>
                </a:cxn>
                <a:cxn ang="0">
                  <a:pos x="T6" y="T7"/>
                </a:cxn>
                <a:cxn ang="0">
                  <a:pos x="T8" y="T9"/>
                </a:cxn>
              </a:cxnLst>
              <a:rect l="0" t="0" r="r" b="b"/>
              <a:pathLst>
                <a:path w="22" h="438">
                  <a:moveTo>
                    <a:pt x="22" y="1"/>
                  </a:moveTo>
                  <a:lnTo>
                    <a:pt x="22" y="438"/>
                  </a:lnTo>
                  <a:lnTo>
                    <a:pt x="10" y="438"/>
                  </a:lnTo>
                  <a:lnTo>
                    <a:pt x="0" y="0"/>
                  </a:lnTo>
                  <a:lnTo>
                    <a:pt x="22" y="1"/>
                  </a:lnTo>
                  <a:close/>
                </a:path>
              </a:pathLst>
            </a:custGeom>
            <a:solidFill>
              <a:srgbClr val="2C2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0" name="Freeform 109">
              <a:extLst>
                <a:ext uri="{FF2B5EF4-FFF2-40B4-BE49-F238E27FC236}">
                  <a16:creationId xmlns:a16="http://schemas.microsoft.com/office/drawing/2014/main" id="{035582BE-7E6F-4C75-B778-9B60CF39ADDD}"/>
                </a:ext>
              </a:extLst>
            </p:cNvPr>
            <p:cNvSpPr>
              <a:spLocks/>
            </p:cNvSpPr>
            <p:nvPr/>
          </p:nvSpPr>
          <p:spPr bwMode="auto">
            <a:xfrm>
              <a:off x="9493251" y="6022976"/>
              <a:ext cx="44450" cy="679450"/>
            </a:xfrm>
            <a:custGeom>
              <a:avLst/>
              <a:gdLst>
                <a:gd name="T0" fmla="*/ 27 w 28"/>
                <a:gd name="T1" fmla="*/ 0 h 428"/>
                <a:gd name="T2" fmla="*/ 0 w 28"/>
                <a:gd name="T3" fmla="*/ 0 h 428"/>
                <a:gd name="T4" fmla="*/ 13 w 28"/>
                <a:gd name="T5" fmla="*/ 428 h 428"/>
                <a:gd name="T6" fmla="*/ 28 w 28"/>
                <a:gd name="T7" fmla="*/ 426 h 428"/>
                <a:gd name="T8" fmla="*/ 27 w 28"/>
                <a:gd name="T9" fmla="*/ 0 h 428"/>
              </a:gdLst>
              <a:ahLst/>
              <a:cxnLst>
                <a:cxn ang="0">
                  <a:pos x="T0" y="T1"/>
                </a:cxn>
                <a:cxn ang="0">
                  <a:pos x="T2" y="T3"/>
                </a:cxn>
                <a:cxn ang="0">
                  <a:pos x="T4" y="T5"/>
                </a:cxn>
                <a:cxn ang="0">
                  <a:pos x="T6" y="T7"/>
                </a:cxn>
                <a:cxn ang="0">
                  <a:pos x="T8" y="T9"/>
                </a:cxn>
              </a:cxnLst>
              <a:rect l="0" t="0" r="r" b="b"/>
              <a:pathLst>
                <a:path w="28" h="428">
                  <a:moveTo>
                    <a:pt x="27" y="0"/>
                  </a:moveTo>
                  <a:lnTo>
                    <a:pt x="0" y="0"/>
                  </a:lnTo>
                  <a:lnTo>
                    <a:pt x="13" y="428"/>
                  </a:lnTo>
                  <a:lnTo>
                    <a:pt x="28" y="426"/>
                  </a:lnTo>
                  <a:lnTo>
                    <a:pt x="27" y="0"/>
                  </a:lnTo>
                  <a:close/>
                </a:path>
              </a:pathLst>
            </a:custGeom>
            <a:solidFill>
              <a:srgbClr val="2C2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1" name="Freeform 110">
              <a:extLst>
                <a:ext uri="{FF2B5EF4-FFF2-40B4-BE49-F238E27FC236}">
                  <a16:creationId xmlns:a16="http://schemas.microsoft.com/office/drawing/2014/main" id="{606A9C47-C32C-46E2-9FC9-9EB15571D94E}"/>
                </a:ext>
              </a:extLst>
            </p:cNvPr>
            <p:cNvSpPr>
              <a:spLocks/>
            </p:cNvSpPr>
            <p:nvPr/>
          </p:nvSpPr>
          <p:spPr bwMode="auto">
            <a:xfrm>
              <a:off x="9245601" y="6686551"/>
              <a:ext cx="122238" cy="47625"/>
            </a:xfrm>
            <a:custGeom>
              <a:avLst/>
              <a:gdLst>
                <a:gd name="T0" fmla="*/ 9 w 61"/>
                <a:gd name="T1" fmla="*/ 14 h 24"/>
                <a:gd name="T2" fmla="*/ 31 w 61"/>
                <a:gd name="T3" fmla="*/ 6 h 24"/>
                <a:gd name="T4" fmla="*/ 39 w 61"/>
                <a:gd name="T5" fmla="*/ 1 h 24"/>
                <a:gd name="T6" fmla="*/ 42 w 61"/>
                <a:gd name="T7" fmla="*/ 5 h 24"/>
                <a:gd name="T8" fmla="*/ 61 w 61"/>
                <a:gd name="T9" fmla="*/ 6 h 24"/>
                <a:gd name="T10" fmla="*/ 61 w 61"/>
                <a:gd name="T11" fmla="*/ 24 h 24"/>
                <a:gd name="T12" fmla="*/ 1 w 61"/>
                <a:gd name="T13" fmla="*/ 24 h 24"/>
                <a:gd name="T14" fmla="*/ 9 w 61"/>
                <a:gd name="T15" fmla="*/ 1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4">
                  <a:moveTo>
                    <a:pt x="9" y="14"/>
                  </a:moveTo>
                  <a:cubicBezTo>
                    <a:pt x="19" y="12"/>
                    <a:pt x="26" y="8"/>
                    <a:pt x="31" y="6"/>
                  </a:cubicBezTo>
                  <a:cubicBezTo>
                    <a:pt x="36" y="2"/>
                    <a:pt x="38" y="0"/>
                    <a:pt x="39" y="1"/>
                  </a:cubicBezTo>
                  <a:cubicBezTo>
                    <a:pt x="41" y="3"/>
                    <a:pt x="42" y="5"/>
                    <a:pt x="42" y="5"/>
                  </a:cubicBezTo>
                  <a:cubicBezTo>
                    <a:pt x="61" y="6"/>
                    <a:pt x="61" y="6"/>
                    <a:pt x="61" y="6"/>
                  </a:cubicBezTo>
                  <a:cubicBezTo>
                    <a:pt x="61" y="24"/>
                    <a:pt x="61" y="24"/>
                    <a:pt x="61" y="24"/>
                  </a:cubicBezTo>
                  <a:cubicBezTo>
                    <a:pt x="1" y="24"/>
                    <a:pt x="1" y="24"/>
                    <a:pt x="1" y="24"/>
                  </a:cubicBezTo>
                  <a:cubicBezTo>
                    <a:pt x="1" y="24"/>
                    <a:pt x="0" y="15"/>
                    <a:pt x="9" y="14"/>
                  </a:cubicBezTo>
                  <a:close/>
                </a:path>
              </a:pathLst>
            </a:custGeom>
            <a:solidFill>
              <a:srgbClr val="0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2" name="Freeform 111">
              <a:extLst>
                <a:ext uri="{FF2B5EF4-FFF2-40B4-BE49-F238E27FC236}">
                  <a16:creationId xmlns:a16="http://schemas.microsoft.com/office/drawing/2014/main" id="{A78E2E3E-305E-4273-AB9D-6F8681D37611}"/>
                </a:ext>
              </a:extLst>
            </p:cNvPr>
            <p:cNvSpPr>
              <a:spLocks/>
            </p:cNvSpPr>
            <p:nvPr/>
          </p:nvSpPr>
          <p:spPr bwMode="auto">
            <a:xfrm>
              <a:off x="9420226" y="6686551"/>
              <a:ext cx="120650" cy="47625"/>
            </a:xfrm>
            <a:custGeom>
              <a:avLst/>
              <a:gdLst>
                <a:gd name="T0" fmla="*/ 39 w 60"/>
                <a:gd name="T1" fmla="*/ 1 h 24"/>
                <a:gd name="T2" fmla="*/ 29 w 60"/>
                <a:gd name="T3" fmla="*/ 6 h 24"/>
                <a:gd name="T4" fmla="*/ 8 w 60"/>
                <a:gd name="T5" fmla="*/ 14 h 24"/>
                <a:gd name="T6" fmla="*/ 1 w 60"/>
                <a:gd name="T7" fmla="*/ 24 h 24"/>
                <a:gd name="T8" fmla="*/ 60 w 60"/>
                <a:gd name="T9" fmla="*/ 24 h 24"/>
                <a:gd name="T10" fmla="*/ 60 w 60"/>
                <a:gd name="T11" fmla="*/ 6 h 24"/>
                <a:gd name="T12" fmla="*/ 41 w 60"/>
                <a:gd name="T13" fmla="*/ 5 h 24"/>
                <a:gd name="T14" fmla="*/ 39 w 60"/>
                <a:gd name="T15" fmla="*/ 1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4">
                  <a:moveTo>
                    <a:pt x="39" y="1"/>
                  </a:moveTo>
                  <a:cubicBezTo>
                    <a:pt x="38" y="0"/>
                    <a:pt x="35" y="3"/>
                    <a:pt x="29" y="6"/>
                  </a:cubicBezTo>
                  <a:cubicBezTo>
                    <a:pt x="24" y="9"/>
                    <a:pt x="17" y="12"/>
                    <a:pt x="8" y="14"/>
                  </a:cubicBezTo>
                  <a:cubicBezTo>
                    <a:pt x="0" y="16"/>
                    <a:pt x="1" y="24"/>
                    <a:pt x="1" y="24"/>
                  </a:cubicBezTo>
                  <a:cubicBezTo>
                    <a:pt x="60" y="24"/>
                    <a:pt x="60" y="24"/>
                    <a:pt x="60" y="24"/>
                  </a:cubicBezTo>
                  <a:cubicBezTo>
                    <a:pt x="60" y="6"/>
                    <a:pt x="60" y="6"/>
                    <a:pt x="60" y="6"/>
                  </a:cubicBezTo>
                  <a:cubicBezTo>
                    <a:pt x="41" y="5"/>
                    <a:pt x="41" y="5"/>
                    <a:pt x="41" y="5"/>
                  </a:cubicBezTo>
                  <a:cubicBezTo>
                    <a:pt x="41" y="5"/>
                    <a:pt x="41" y="3"/>
                    <a:pt x="39" y="1"/>
                  </a:cubicBezTo>
                  <a:close/>
                </a:path>
              </a:pathLst>
            </a:custGeom>
            <a:solidFill>
              <a:srgbClr val="0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3" name="Freeform 112">
              <a:extLst>
                <a:ext uri="{FF2B5EF4-FFF2-40B4-BE49-F238E27FC236}">
                  <a16:creationId xmlns:a16="http://schemas.microsoft.com/office/drawing/2014/main" id="{0D064590-6979-44AD-8B24-812DA62404AB}"/>
                </a:ext>
              </a:extLst>
            </p:cNvPr>
            <p:cNvSpPr>
              <a:spLocks/>
            </p:cNvSpPr>
            <p:nvPr/>
          </p:nvSpPr>
          <p:spPr bwMode="auto">
            <a:xfrm>
              <a:off x="9313863" y="5100638"/>
              <a:ext cx="227013" cy="352425"/>
            </a:xfrm>
            <a:custGeom>
              <a:avLst/>
              <a:gdLst>
                <a:gd name="T0" fmla="*/ 0 w 113"/>
                <a:gd name="T1" fmla="*/ 124 h 176"/>
                <a:gd name="T2" fmla="*/ 44 w 113"/>
                <a:gd name="T3" fmla="*/ 176 h 176"/>
                <a:gd name="T4" fmla="*/ 62 w 113"/>
                <a:gd name="T5" fmla="*/ 176 h 176"/>
                <a:gd name="T6" fmla="*/ 113 w 113"/>
                <a:gd name="T7" fmla="*/ 124 h 176"/>
                <a:gd name="T8" fmla="*/ 113 w 113"/>
                <a:gd name="T9" fmla="*/ 52 h 176"/>
                <a:gd name="T10" fmla="*/ 62 w 113"/>
                <a:gd name="T11" fmla="*/ 0 h 176"/>
                <a:gd name="T12" fmla="*/ 52 w 113"/>
                <a:gd name="T13" fmla="*/ 0 h 176"/>
                <a:gd name="T14" fmla="*/ 0 w 113"/>
                <a:gd name="T15" fmla="*/ 52 h 176"/>
                <a:gd name="T16" fmla="*/ 0 w 113"/>
                <a:gd name="T17"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76">
                  <a:moveTo>
                    <a:pt x="0" y="124"/>
                  </a:moveTo>
                  <a:cubicBezTo>
                    <a:pt x="0" y="153"/>
                    <a:pt x="15" y="176"/>
                    <a:pt x="44" y="176"/>
                  </a:cubicBezTo>
                  <a:cubicBezTo>
                    <a:pt x="62" y="176"/>
                    <a:pt x="62" y="176"/>
                    <a:pt x="62" y="176"/>
                  </a:cubicBezTo>
                  <a:cubicBezTo>
                    <a:pt x="90" y="176"/>
                    <a:pt x="113" y="153"/>
                    <a:pt x="113" y="124"/>
                  </a:cubicBezTo>
                  <a:cubicBezTo>
                    <a:pt x="113" y="52"/>
                    <a:pt x="113" y="52"/>
                    <a:pt x="113" y="52"/>
                  </a:cubicBezTo>
                  <a:cubicBezTo>
                    <a:pt x="113" y="24"/>
                    <a:pt x="90" y="0"/>
                    <a:pt x="62" y="0"/>
                  </a:cubicBezTo>
                  <a:cubicBezTo>
                    <a:pt x="52" y="0"/>
                    <a:pt x="52" y="0"/>
                    <a:pt x="52" y="0"/>
                  </a:cubicBezTo>
                  <a:cubicBezTo>
                    <a:pt x="24" y="0"/>
                    <a:pt x="0" y="24"/>
                    <a:pt x="0" y="52"/>
                  </a:cubicBezTo>
                  <a:lnTo>
                    <a:pt x="0" y="124"/>
                  </a:lnTo>
                  <a:close/>
                </a:path>
              </a:pathLst>
            </a:custGeom>
            <a:solidFill>
              <a:srgbClr val="EAB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4" name="Freeform 113">
              <a:extLst>
                <a:ext uri="{FF2B5EF4-FFF2-40B4-BE49-F238E27FC236}">
                  <a16:creationId xmlns:a16="http://schemas.microsoft.com/office/drawing/2014/main" id="{B03D391E-75AD-4559-9DAD-2EE1065CFC47}"/>
                </a:ext>
              </a:extLst>
            </p:cNvPr>
            <p:cNvSpPr>
              <a:spLocks/>
            </p:cNvSpPr>
            <p:nvPr/>
          </p:nvSpPr>
          <p:spPr bwMode="auto">
            <a:xfrm>
              <a:off x="9315451" y="5102226"/>
              <a:ext cx="225425" cy="352425"/>
            </a:xfrm>
            <a:custGeom>
              <a:avLst/>
              <a:gdLst>
                <a:gd name="T0" fmla="*/ 61 w 112"/>
                <a:gd name="T1" fmla="*/ 0 h 176"/>
                <a:gd name="T2" fmla="*/ 60 w 112"/>
                <a:gd name="T3" fmla="*/ 0 h 176"/>
                <a:gd name="T4" fmla="*/ 51 w 112"/>
                <a:gd name="T5" fmla="*/ 0 h 176"/>
                <a:gd name="T6" fmla="*/ 51 w 112"/>
                <a:gd name="T7" fmla="*/ 0 h 176"/>
                <a:gd name="T8" fmla="*/ 9 w 112"/>
                <a:gd name="T9" fmla="*/ 22 h 176"/>
                <a:gd name="T10" fmla="*/ 0 w 112"/>
                <a:gd name="T11" fmla="*/ 40 h 176"/>
                <a:gd name="T12" fmla="*/ 36 w 112"/>
                <a:gd name="T13" fmla="*/ 31 h 176"/>
                <a:gd name="T14" fmla="*/ 52 w 112"/>
                <a:gd name="T15" fmla="*/ 25 h 176"/>
                <a:gd name="T16" fmla="*/ 62 w 112"/>
                <a:gd name="T17" fmla="*/ 40 h 176"/>
                <a:gd name="T18" fmla="*/ 75 w 112"/>
                <a:gd name="T19" fmla="*/ 55 h 176"/>
                <a:gd name="T20" fmla="*/ 94 w 112"/>
                <a:gd name="T21" fmla="*/ 65 h 176"/>
                <a:gd name="T22" fmla="*/ 84 w 112"/>
                <a:gd name="T23" fmla="*/ 124 h 176"/>
                <a:gd name="T24" fmla="*/ 72 w 112"/>
                <a:gd name="T25" fmla="*/ 163 h 176"/>
                <a:gd name="T26" fmla="*/ 42 w 112"/>
                <a:gd name="T27" fmla="*/ 175 h 176"/>
                <a:gd name="T28" fmla="*/ 51 w 112"/>
                <a:gd name="T29" fmla="*/ 176 h 176"/>
                <a:gd name="T30" fmla="*/ 61 w 112"/>
                <a:gd name="T31" fmla="*/ 176 h 176"/>
                <a:gd name="T32" fmla="*/ 91 w 112"/>
                <a:gd name="T33" fmla="*/ 166 h 176"/>
                <a:gd name="T34" fmla="*/ 112 w 112"/>
                <a:gd name="T35" fmla="*/ 124 h 176"/>
                <a:gd name="T36" fmla="*/ 112 w 112"/>
                <a:gd name="T37" fmla="*/ 52 h 176"/>
                <a:gd name="T38" fmla="*/ 61 w 112"/>
                <a:gd name="T3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76">
                  <a:moveTo>
                    <a:pt x="61" y="0"/>
                  </a:moveTo>
                  <a:cubicBezTo>
                    <a:pt x="60" y="0"/>
                    <a:pt x="60" y="0"/>
                    <a:pt x="60" y="0"/>
                  </a:cubicBezTo>
                  <a:cubicBezTo>
                    <a:pt x="51" y="0"/>
                    <a:pt x="51" y="0"/>
                    <a:pt x="51" y="0"/>
                  </a:cubicBezTo>
                  <a:cubicBezTo>
                    <a:pt x="51" y="0"/>
                    <a:pt x="51" y="0"/>
                    <a:pt x="51" y="0"/>
                  </a:cubicBezTo>
                  <a:cubicBezTo>
                    <a:pt x="33" y="0"/>
                    <a:pt x="18" y="9"/>
                    <a:pt x="9" y="22"/>
                  </a:cubicBezTo>
                  <a:cubicBezTo>
                    <a:pt x="5" y="27"/>
                    <a:pt x="2" y="34"/>
                    <a:pt x="0" y="40"/>
                  </a:cubicBezTo>
                  <a:cubicBezTo>
                    <a:pt x="11" y="44"/>
                    <a:pt x="24" y="36"/>
                    <a:pt x="36" y="31"/>
                  </a:cubicBezTo>
                  <a:cubicBezTo>
                    <a:pt x="41" y="27"/>
                    <a:pt x="48" y="26"/>
                    <a:pt x="52" y="25"/>
                  </a:cubicBezTo>
                  <a:cubicBezTo>
                    <a:pt x="58" y="23"/>
                    <a:pt x="57" y="30"/>
                    <a:pt x="62" y="40"/>
                  </a:cubicBezTo>
                  <a:cubicBezTo>
                    <a:pt x="64" y="45"/>
                    <a:pt x="70" y="50"/>
                    <a:pt x="75" y="55"/>
                  </a:cubicBezTo>
                  <a:cubicBezTo>
                    <a:pt x="78" y="58"/>
                    <a:pt x="94" y="65"/>
                    <a:pt x="94" y="65"/>
                  </a:cubicBezTo>
                  <a:cubicBezTo>
                    <a:pt x="84" y="124"/>
                    <a:pt x="84" y="124"/>
                    <a:pt x="84" y="124"/>
                  </a:cubicBezTo>
                  <a:cubicBezTo>
                    <a:pt x="84" y="139"/>
                    <a:pt x="81" y="153"/>
                    <a:pt x="72" y="163"/>
                  </a:cubicBezTo>
                  <a:cubicBezTo>
                    <a:pt x="65" y="170"/>
                    <a:pt x="56" y="174"/>
                    <a:pt x="42" y="175"/>
                  </a:cubicBezTo>
                  <a:cubicBezTo>
                    <a:pt x="45" y="175"/>
                    <a:pt x="48" y="176"/>
                    <a:pt x="51" y="176"/>
                  </a:cubicBezTo>
                  <a:cubicBezTo>
                    <a:pt x="61" y="176"/>
                    <a:pt x="61" y="176"/>
                    <a:pt x="61" y="176"/>
                  </a:cubicBezTo>
                  <a:cubicBezTo>
                    <a:pt x="72" y="176"/>
                    <a:pt x="83" y="172"/>
                    <a:pt x="91" y="166"/>
                  </a:cubicBezTo>
                  <a:cubicBezTo>
                    <a:pt x="104" y="156"/>
                    <a:pt x="112" y="141"/>
                    <a:pt x="112" y="124"/>
                  </a:cubicBezTo>
                  <a:cubicBezTo>
                    <a:pt x="112" y="52"/>
                    <a:pt x="112" y="52"/>
                    <a:pt x="112" y="52"/>
                  </a:cubicBezTo>
                  <a:cubicBezTo>
                    <a:pt x="112" y="23"/>
                    <a:pt x="89" y="0"/>
                    <a:pt x="61" y="0"/>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5" name="Freeform 114">
              <a:extLst>
                <a:ext uri="{FF2B5EF4-FFF2-40B4-BE49-F238E27FC236}">
                  <a16:creationId xmlns:a16="http://schemas.microsoft.com/office/drawing/2014/main" id="{18304150-AA1A-4A49-AAC7-368FB8A13F33}"/>
                </a:ext>
              </a:extLst>
            </p:cNvPr>
            <p:cNvSpPr>
              <a:spLocks/>
            </p:cNvSpPr>
            <p:nvPr/>
          </p:nvSpPr>
          <p:spPr bwMode="auto">
            <a:xfrm>
              <a:off x="9369426" y="5292726"/>
              <a:ext cx="23813" cy="30163"/>
            </a:xfrm>
            <a:custGeom>
              <a:avLst/>
              <a:gdLst>
                <a:gd name="T0" fmla="*/ 5 w 12"/>
                <a:gd name="T1" fmla="*/ 7 h 15"/>
                <a:gd name="T2" fmla="*/ 12 w 12"/>
                <a:gd name="T3" fmla="*/ 15 h 15"/>
                <a:gd name="T4" fmla="*/ 8 w 12"/>
                <a:gd name="T5" fmla="*/ 15 h 15"/>
                <a:gd name="T6" fmla="*/ 0 w 12"/>
                <a:gd name="T7" fmla="*/ 7 h 15"/>
                <a:gd name="T8" fmla="*/ 9 w 12"/>
                <a:gd name="T9" fmla="*/ 0 h 15"/>
                <a:gd name="T10" fmla="*/ 12 w 12"/>
                <a:gd name="T11" fmla="*/ 1 h 15"/>
                <a:gd name="T12" fmla="*/ 5 w 12"/>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5" y="7"/>
                  </a:moveTo>
                  <a:cubicBezTo>
                    <a:pt x="5" y="11"/>
                    <a:pt x="8" y="13"/>
                    <a:pt x="12" y="15"/>
                  </a:cubicBezTo>
                  <a:cubicBezTo>
                    <a:pt x="10" y="15"/>
                    <a:pt x="9" y="15"/>
                    <a:pt x="8" y="15"/>
                  </a:cubicBezTo>
                  <a:cubicBezTo>
                    <a:pt x="2" y="15"/>
                    <a:pt x="0" y="11"/>
                    <a:pt x="0" y="7"/>
                  </a:cubicBezTo>
                  <a:cubicBezTo>
                    <a:pt x="0" y="3"/>
                    <a:pt x="3" y="0"/>
                    <a:pt x="9" y="0"/>
                  </a:cubicBezTo>
                  <a:cubicBezTo>
                    <a:pt x="10" y="0"/>
                    <a:pt x="11" y="0"/>
                    <a:pt x="12" y="1"/>
                  </a:cubicBezTo>
                  <a:cubicBezTo>
                    <a:pt x="8" y="2"/>
                    <a:pt x="5" y="4"/>
                    <a:pt x="5" y="7"/>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6" name="Oval 165">
              <a:extLst>
                <a:ext uri="{FF2B5EF4-FFF2-40B4-BE49-F238E27FC236}">
                  <a16:creationId xmlns:a16="http://schemas.microsoft.com/office/drawing/2014/main" id="{C1B50771-5DE7-4F93-BA7C-7C4182B86F65}"/>
                </a:ext>
              </a:extLst>
            </p:cNvPr>
            <p:cNvSpPr>
              <a:spLocks noChangeArrowheads="1"/>
            </p:cNvSpPr>
            <p:nvPr/>
          </p:nvSpPr>
          <p:spPr bwMode="auto">
            <a:xfrm>
              <a:off x="9412288" y="5237163"/>
              <a:ext cx="46038" cy="39688"/>
            </a:xfrm>
            <a:prstGeom prst="ellipse">
              <a:avLst/>
            </a:pr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7" name="Oval 166">
              <a:extLst>
                <a:ext uri="{FF2B5EF4-FFF2-40B4-BE49-F238E27FC236}">
                  <a16:creationId xmlns:a16="http://schemas.microsoft.com/office/drawing/2014/main" id="{3B0C7A6B-080D-4492-AAB5-07D2144BBEA2}"/>
                </a:ext>
              </a:extLst>
            </p:cNvPr>
            <p:cNvSpPr>
              <a:spLocks noChangeArrowheads="1"/>
            </p:cNvSpPr>
            <p:nvPr/>
          </p:nvSpPr>
          <p:spPr bwMode="auto">
            <a:xfrm>
              <a:off x="9417051" y="5245101"/>
              <a:ext cx="28575" cy="26988"/>
            </a:xfrm>
            <a:prstGeom prst="ellipse">
              <a:avLst/>
            </a:prstGeom>
            <a:solidFill>
              <a:srgbClr val="6B3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8" name="Oval 167">
              <a:extLst>
                <a:ext uri="{FF2B5EF4-FFF2-40B4-BE49-F238E27FC236}">
                  <a16:creationId xmlns:a16="http://schemas.microsoft.com/office/drawing/2014/main" id="{79D5BE94-CDF2-429E-A481-08EBCEE21BDA}"/>
                </a:ext>
              </a:extLst>
            </p:cNvPr>
            <p:cNvSpPr>
              <a:spLocks noChangeArrowheads="1"/>
            </p:cNvSpPr>
            <p:nvPr/>
          </p:nvSpPr>
          <p:spPr bwMode="auto">
            <a:xfrm>
              <a:off x="9426576" y="5249863"/>
              <a:ext cx="12700" cy="14288"/>
            </a:xfrm>
            <a:prstGeom prst="ellipse">
              <a:avLst/>
            </a:prstGeom>
            <a:solidFill>
              <a:srgbClr val="00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9" name="Oval 168">
              <a:extLst>
                <a:ext uri="{FF2B5EF4-FFF2-40B4-BE49-F238E27FC236}">
                  <a16:creationId xmlns:a16="http://schemas.microsoft.com/office/drawing/2014/main" id="{799D4C48-CE00-443B-8F59-432DEC6DC069}"/>
                </a:ext>
              </a:extLst>
            </p:cNvPr>
            <p:cNvSpPr>
              <a:spLocks noChangeArrowheads="1"/>
            </p:cNvSpPr>
            <p:nvPr/>
          </p:nvSpPr>
          <p:spPr bwMode="auto">
            <a:xfrm>
              <a:off x="9434513" y="5249863"/>
              <a:ext cx="7938" cy="9525"/>
            </a:xfrm>
            <a:prstGeom prst="ellipse">
              <a:avLst/>
            </a:pr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0" name="Freeform 119">
              <a:extLst>
                <a:ext uri="{FF2B5EF4-FFF2-40B4-BE49-F238E27FC236}">
                  <a16:creationId xmlns:a16="http://schemas.microsoft.com/office/drawing/2014/main" id="{79254B21-821A-4D23-B3F1-315923F9AC14}"/>
                </a:ext>
              </a:extLst>
            </p:cNvPr>
            <p:cNvSpPr>
              <a:spLocks/>
            </p:cNvSpPr>
            <p:nvPr/>
          </p:nvSpPr>
          <p:spPr bwMode="auto">
            <a:xfrm>
              <a:off x="9407526" y="5232401"/>
              <a:ext cx="52388" cy="15875"/>
            </a:xfrm>
            <a:custGeom>
              <a:avLst/>
              <a:gdLst>
                <a:gd name="T0" fmla="*/ 26 w 26"/>
                <a:gd name="T1" fmla="*/ 8 h 8"/>
                <a:gd name="T2" fmla="*/ 0 w 26"/>
                <a:gd name="T3" fmla="*/ 8 h 8"/>
                <a:gd name="T4" fmla="*/ 3 w 26"/>
                <a:gd name="T5" fmla="*/ 3 h 8"/>
                <a:gd name="T6" fmla="*/ 13 w 26"/>
                <a:gd name="T7" fmla="*/ 0 h 8"/>
                <a:gd name="T8" fmla="*/ 22 w 26"/>
                <a:gd name="T9" fmla="*/ 2 h 8"/>
                <a:gd name="T10" fmla="*/ 26 w 26"/>
                <a:gd name="T11" fmla="*/ 8 h 8"/>
              </a:gdLst>
              <a:ahLst/>
              <a:cxnLst>
                <a:cxn ang="0">
                  <a:pos x="T0" y="T1"/>
                </a:cxn>
                <a:cxn ang="0">
                  <a:pos x="T2" y="T3"/>
                </a:cxn>
                <a:cxn ang="0">
                  <a:pos x="T4" y="T5"/>
                </a:cxn>
                <a:cxn ang="0">
                  <a:pos x="T6" y="T7"/>
                </a:cxn>
                <a:cxn ang="0">
                  <a:pos x="T8" y="T9"/>
                </a:cxn>
                <a:cxn ang="0">
                  <a:pos x="T10" y="T11"/>
                </a:cxn>
              </a:cxnLst>
              <a:rect l="0" t="0" r="r" b="b"/>
              <a:pathLst>
                <a:path w="26" h="8">
                  <a:moveTo>
                    <a:pt x="26" y="8"/>
                  </a:moveTo>
                  <a:cubicBezTo>
                    <a:pt x="0" y="8"/>
                    <a:pt x="0" y="8"/>
                    <a:pt x="0" y="8"/>
                  </a:cubicBezTo>
                  <a:cubicBezTo>
                    <a:pt x="0" y="8"/>
                    <a:pt x="1" y="6"/>
                    <a:pt x="3" y="3"/>
                  </a:cubicBezTo>
                  <a:cubicBezTo>
                    <a:pt x="5" y="2"/>
                    <a:pt x="8" y="0"/>
                    <a:pt x="13" y="0"/>
                  </a:cubicBezTo>
                  <a:cubicBezTo>
                    <a:pt x="17" y="0"/>
                    <a:pt x="20" y="1"/>
                    <a:pt x="22" y="2"/>
                  </a:cubicBezTo>
                  <a:cubicBezTo>
                    <a:pt x="25" y="5"/>
                    <a:pt x="26" y="8"/>
                    <a:pt x="26" y="8"/>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1" name="Freeform 120">
              <a:extLst>
                <a:ext uri="{FF2B5EF4-FFF2-40B4-BE49-F238E27FC236}">
                  <a16:creationId xmlns:a16="http://schemas.microsoft.com/office/drawing/2014/main" id="{BE360C05-A802-48E0-8581-9201DF832DFE}"/>
                </a:ext>
              </a:extLst>
            </p:cNvPr>
            <p:cNvSpPr>
              <a:spLocks/>
            </p:cNvSpPr>
            <p:nvPr/>
          </p:nvSpPr>
          <p:spPr bwMode="auto">
            <a:xfrm>
              <a:off x="9399588" y="5202238"/>
              <a:ext cx="68263" cy="30163"/>
            </a:xfrm>
            <a:custGeom>
              <a:avLst/>
              <a:gdLst>
                <a:gd name="T0" fmla="*/ 1 w 34"/>
                <a:gd name="T1" fmla="*/ 10 h 15"/>
                <a:gd name="T2" fmla="*/ 17 w 34"/>
                <a:gd name="T3" fmla="*/ 0 h 15"/>
                <a:gd name="T4" fmla="*/ 34 w 34"/>
                <a:gd name="T5" fmla="*/ 10 h 15"/>
                <a:gd name="T6" fmla="*/ 34 w 34"/>
                <a:gd name="T7" fmla="*/ 11 h 15"/>
                <a:gd name="T8" fmla="*/ 31 w 34"/>
                <a:gd name="T9" fmla="*/ 15 h 15"/>
                <a:gd name="T10" fmla="*/ 27 w 34"/>
                <a:gd name="T11" fmla="*/ 12 h 15"/>
                <a:gd name="T12" fmla="*/ 17 w 34"/>
                <a:gd name="T13" fmla="*/ 7 h 15"/>
                <a:gd name="T14" fmla="*/ 7 w 34"/>
                <a:gd name="T15" fmla="*/ 12 h 15"/>
                <a:gd name="T16" fmla="*/ 7 w 34"/>
                <a:gd name="T17" fmla="*/ 13 h 15"/>
                <a:gd name="T18" fmla="*/ 7 w 34"/>
                <a:gd name="T19" fmla="*/ 13 h 15"/>
                <a:gd name="T20" fmla="*/ 7 w 34"/>
                <a:gd name="T21" fmla="*/ 13 h 15"/>
                <a:gd name="T22" fmla="*/ 4 w 34"/>
                <a:gd name="T23" fmla="*/ 15 h 15"/>
                <a:gd name="T24" fmla="*/ 0 w 34"/>
                <a:gd name="T25" fmla="*/ 11 h 15"/>
                <a:gd name="T26" fmla="*/ 1 w 34"/>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15">
                  <a:moveTo>
                    <a:pt x="1" y="10"/>
                  </a:moveTo>
                  <a:cubicBezTo>
                    <a:pt x="2" y="7"/>
                    <a:pt x="5" y="0"/>
                    <a:pt x="17" y="0"/>
                  </a:cubicBezTo>
                  <a:cubicBezTo>
                    <a:pt x="31" y="0"/>
                    <a:pt x="34" y="10"/>
                    <a:pt x="34" y="10"/>
                  </a:cubicBezTo>
                  <a:cubicBezTo>
                    <a:pt x="34" y="11"/>
                    <a:pt x="34" y="11"/>
                    <a:pt x="34" y="11"/>
                  </a:cubicBezTo>
                  <a:cubicBezTo>
                    <a:pt x="34" y="13"/>
                    <a:pt x="33" y="15"/>
                    <a:pt x="31" y="15"/>
                  </a:cubicBezTo>
                  <a:cubicBezTo>
                    <a:pt x="29" y="15"/>
                    <a:pt x="28" y="14"/>
                    <a:pt x="27" y="12"/>
                  </a:cubicBezTo>
                  <a:cubicBezTo>
                    <a:pt x="27" y="12"/>
                    <a:pt x="25" y="7"/>
                    <a:pt x="17" y="7"/>
                  </a:cubicBezTo>
                  <a:cubicBezTo>
                    <a:pt x="10" y="7"/>
                    <a:pt x="7" y="11"/>
                    <a:pt x="7" y="12"/>
                  </a:cubicBezTo>
                  <a:cubicBezTo>
                    <a:pt x="7" y="13"/>
                    <a:pt x="7" y="13"/>
                    <a:pt x="7" y="13"/>
                  </a:cubicBezTo>
                  <a:cubicBezTo>
                    <a:pt x="7" y="13"/>
                    <a:pt x="7" y="13"/>
                    <a:pt x="7" y="13"/>
                  </a:cubicBezTo>
                  <a:cubicBezTo>
                    <a:pt x="7" y="13"/>
                    <a:pt x="7" y="13"/>
                    <a:pt x="7" y="13"/>
                  </a:cubicBezTo>
                  <a:cubicBezTo>
                    <a:pt x="6" y="14"/>
                    <a:pt x="5" y="15"/>
                    <a:pt x="4" y="15"/>
                  </a:cubicBezTo>
                  <a:cubicBezTo>
                    <a:pt x="2" y="15"/>
                    <a:pt x="0" y="13"/>
                    <a:pt x="0" y="11"/>
                  </a:cubicBezTo>
                  <a:cubicBezTo>
                    <a:pt x="0" y="11"/>
                    <a:pt x="0" y="10"/>
                    <a:pt x="1" y="10"/>
                  </a:cubicBezTo>
                  <a:close/>
                </a:path>
              </a:pathLst>
            </a:custGeom>
            <a:solidFill>
              <a:srgbClr val="6B3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2" name="Oval 171">
              <a:extLst>
                <a:ext uri="{FF2B5EF4-FFF2-40B4-BE49-F238E27FC236}">
                  <a16:creationId xmlns:a16="http://schemas.microsoft.com/office/drawing/2014/main" id="{5D7BC041-44FD-4E02-8DA9-80FFB497831A}"/>
                </a:ext>
              </a:extLst>
            </p:cNvPr>
            <p:cNvSpPr>
              <a:spLocks noChangeArrowheads="1"/>
            </p:cNvSpPr>
            <p:nvPr/>
          </p:nvSpPr>
          <p:spPr bwMode="auto">
            <a:xfrm>
              <a:off x="9321801" y="5238751"/>
              <a:ext cx="46038" cy="39688"/>
            </a:xfrm>
            <a:prstGeom prst="ellipse">
              <a:avLst/>
            </a:pr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3" name="Oval 172">
              <a:extLst>
                <a:ext uri="{FF2B5EF4-FFF2-40B4-BE49-F238E27FC236}">
                  <a16:creationId xmlns:a16="http://schemas.microsoft.com/office/drawing/2014/main" id="{2225C7FF-63AC-43EA-B11A-112371B58570}"/>
                </a:ext>
              </a:extLst>
            </p:cNvPr>
            <p:cNvSpPr>
              <a:spLocks noChangeArrowheads="1"/>
            </p:cNvSpPr>
            <p:nvPr/>
          </p:nvSpPr>
          <p:spPr bwMode="auto">
            <a:xfrm>
              <a:off x="9328151" y="5245101"/>
              <a:ext cx="26988" cy="26988"/>
            </a:xfrm>
            <a:prstGeom prst="ellipse">
              <a:avLst/>
            </a:prstGeom>
            <a:solidFill>
              <a:srgbClr val="6B3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4" name="Oval 173">
              <a:extLst>
                <a:ext uri="{FF2B5EF4-FFF2-40B4-BE49-F238E27FC236}">
                  <a16:creationId xmlns:a16="http://schemas.microsoft.com/office/drawing/2014/main" id="{A6853C86-88E3-410B-B13E-962732E93CC7}"/>
                </a:ext>
              </a:extLst>
            </p:cNvPr>
            <p:cNvSpPr>
              <a:spLocks noChangeArrowheads="1"/>
            </p:cNvSpPr>
            <p:nvPr/>
          </p:nvSpPr>
          <p:spPr bwMode="auto">
            <a:xfrm>
              <a:off x="9336088" y="5253038"/>
              <a:ext cx="12700" cy="14288"/>
            </a:xfrm>
            <a:prstGeom prst="ellipse">
              <a:avLst/>
            </a:prstGeom>
            <a:solidFill>
              <a:srgbClr val="00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5" name="Oval 174">
              <a:extLst>
                <a:ext uri="{FF2B5EF4-FFF2-40B4-BE49-F238E27FC236}">
                  <a16:creationId xmlns:a16="http://schemas.microsoft.com/office/drawing/2014/main" id="{B461BD04-271B-43F8-B72C-62FF0360AF92}"/>
                </a:ext>
              </a:extLst>
            </p:cNvPr>
            <p:cNvSpPr>
              <a:spLocks noChangeArrowheads="1"/>
            </p:cNvSpPr>
            <p:nvPr/>
          </p:nvSpPr>
          <p:spPr bwMode="auto">
            <a:xfrm>
              <a:off x="9344026" y="5253038"/>
              <a:ext cx="7938" cy="6350"/>
            </a:xfrm>
            <a:prstGeom prst="ellipse">
              <a:avLst/>
            </a:pr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6" name="Freeform 125">
              <a:extLst>
                <a:ext uri="{FF2B5EF4-FFF2-40B4-BE49-F238E27FC236}">
                  <a16:creationId xmlns:a16="http://schemas.microsoft.com/office/drawing/2014/main" id="{46BD58DB-5121-4314-92E6-14DE98FD1AC5}"/>
                </a:ext>
              </a:extLst>
            </p:cNvPr>
            <p:cNvSpPr>
              <a:spLocks/>
            </p:cNvSpPr>
            <p:nvPr/>
          </p:nvSpPr>
          <p:spPr bwMode="auto">
            <a:xfrm>
              <a:off x="9317038" y="5232401"/>
              <a:ext cx="52388" cy="17463"/>
            </a:xfrm>
            <a:custGeom>
              <a:avLst/>
              <a:gdLst>
                <a:gd name="T0" fmla="*/ 26 w 26"/>
                <a:gd name="T1" fmla="*/ 9 h 9"/>
                <a:gd name="T2" fmla="*/ 0 w 26"/>
                <a:gd name="T3" fmla="*/ 9 h 9"/>
                <a:gd name="T4" fmla="*/ 3 w 26"/>
                <a:gd name="T5" fmla="*/ 4 h 9"/>
                <a:gd name="T6" fmla="*/ 13 w 26"/>
                <a:gd name="T7" fmla="*/ 0 h 9"/>
                <a:gd name="T8" fmla="*/ 22 w 26"/>
                <a:gd name="T9" fmla="*/ 3 h 9"/>
                <a:gd name="T10" fmla="*/ 26 w 26"/>
                <a:gd name="T11" fmla="*/ 9 h 9"/>
              </a:gdLst>
              <a:ahLst/>
              <a:cxnLst>
                <a:cxn ang="0">
                  <a:pos x="T0" y="T1"/>
                </a:cxn>
                <a:cxn ang="0">
                  <a:pos x="T2" y="T3"/>
                </a:cxn>
                <a:cxn ang="0">
                  <a:pos x="T4" y="T5"/>
                </a:cxn>
                <a:cxn ang="0">
                  <a:pos x="T6" y="T7"/>
                </a:cxn>
                <a:cxn ang="0">
                  <a:pos x="T8" y="T9"/>
                </a:cxn>
                <a:cxn ang="0">
                  <a:pos x="T10" y="T11"/>
                </a:cxn>
              </a:cxnLst>
              <a:rect l="0" t="0" r="r" b="b"/>
              <a:pathLst>
                <a:path w="26" h="9">
                  <a:moveTo>
                    <a:pt x="26" y="9"/>
                  </a:moveTo>
                  <a:cubicBezTo>
                    <a:pt x="0" y="9"/>
                    <a:pt x="0" y="9"/>
                    <a:pt x="0" y="9"/>
                  </a:cubicBezTo>
                  <a:cubicBezTo>
                    <a:pt x="0" y="9"/>
                    <a:pt x="1" y="6"/>
                    <a:pt x="3" y="4"/>
                  </a:cubicBezTo>
                  <a:cubicBezTo>
                    <a:pt x="5" y="2"/>
                    <a:pt x="8" y="0"/>
                    <a:pt x="13" y="0"/>
                  </a:cubicBezTo>
                  <a:cubicBezTo>
                    <a:pt x="17" y="0"/>
                    <a:pt x="20" y="2"/>
                    <a:pt x="22" y="3"/>
                  </a:cubicBezTo>
                  <a:cubicBezTo>
                    <a:pt x="25" y="6"/>
                    <a:pt x="26" y="9"/>
                    <a:pt x="26" y="9"/>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7" name="Freeform 126">
              <a:extLst>
                <a:ext uri="{FF2B5EF4-FFF2-40B4-BE49-F238E27FC236}">
                  <a16:creationId xmlns:a16="http://schemas.microsoft.com/office/drawing/2014/main" id="{FDB3309F-8B5E-4EDA-9374-DC5F0974E8D3}"/>
                </a:ext>
              </a:extLst>
            </p:cNvPr>
            <p:cNvSpPr>
              <a:spLocks/>
            </p:cNvSpPr>
            <p:nvPr/>
          </p:nvSpPr>
          <p:spPr bwMode="auto">
            <a:xfrm>
              <a:off x="9310688" y="5203826"/>
              <a:ext cx="68263" cy="28575"/>
            </a:xfrm>
            <a:custGeom>
              <a:avLst/>
              <a:gdLst>
                <a:gd name="T0" fmla="*/ 0 w 34"/>
                <a:gd name="T1" fmla="*/ 9 h 14"/>
                <a:gd name="T2" fmla="*/ 16 w 34"/>
                <a:gd name="T3" fmla="*/ 0 h 14"/>
                <a:gd name="T4" fmla="*/ 34 w 34"/>
                <a:gd name="T5" fmla="*/ 10 h 14"/>
                <a:gd name="T6" fmla="*/ 34 w 34"/>
                <a:gd name="T7" fmla="*/ 11 h 14"/>
                <a:gd name="T8" fmla="*/ 31 w 34"/>
                <a:gd name="T9" fmla="*/ 14 h 14"/>
                <a:gd name="T10" fmla="*/ 27 w 34"/>
                <a:gd name="T11" fmla="*/ 12 h 14"/>
                <a:gd name="T12" fmla="*/ 16 w 34"/>
                <a:gd name="T13" fmla="*/ 7 h 14"/>
                <a:gd name="T14" fmla="*/ 6 w 34"/>
                <a:gd name="T15" fmla="*/ 12 h 14"/>
                <a:gd name="T16" fmla="*/ 6 w 34"/>
                <a:gd name="T17" fmla="*/ 12 h 14"/>
                <a:gd name="T18" fmla="*/ 6 w 34"/>
                <a:gd name="T19" fmla="*/ 12 h 14"/>
                <a:gd name="T20" fmla="*/ 6 w 34"/>
                <a:gd name="T21" fmla="*/ 12 h 14"/>
                <a:gd name="T22" fmla="*/ 3 w 34"/>
                <a:gd name="T23" fmla="*/ 14 h 14"/>
                <a:gd name="T24" fmla="*/ 0 w 34"/>
                <a:gd name="T25" fmla="*/ 11 h 14"/>
                <a:gd name="T26" fmla="*/ 0 w 34"/>
                <a:gd name="T2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14">
                  <a:moveTo>
                    <a:pt x="0" y="9"/>
                  </a:moveTo>
                  <a:cubicBezTo>
                    <a:pt x="1" y="6"/>
                    <a:pt x="5" y="0"/>
                    <a:pt x="16" y="0"/>
                  </a:cubicBezTo>
                  <a:cubicBezTo>
                    <a:pt x="31" y="0"/>
                    <a:pt x="34" y="10"/>
                    <a:pt x="34" y="10"/>
                  </a:cubicBezTo>
                  <a:cubicBezTo>
                    <a:pt x="34" y="11"/>
                    <a:pt x="34" y="11"/>
                    <a:pt x="34" y="11"/>
                  </a:cubicBezTo>
                  <a:cubicBezTo>
                    <a:pt x="34" y="13"/>
                    <a:pt x="32" y="14"/>
                    <a:pt x="31" y="14"/>
                  </a:cubicBezTo>
                  <a:cubicBezTo>
                    <a:pt x="29" y="14"/>
                    <a:pt x="28" y="13"/>
                    <a:pt x="27" y="12"/>
                  </a:cubicBezTo>
                  <a:cubicBezTo>
                    <a:pt x="27" y="12"/>
                    <a:pt x="25" y="7"/>
                    <a:pt x="16" y="7"/>
                  </a:cubicBezTo>
                  <a:cubicBezTo>
                    <a:pt x="9" y="7"/>
                    <a:pt x="7" y="11"/>
                    <a:pt x="6" y="12"/>
                  </a:cubicBezTo>
                  <a:cubicBezTo>
                    <a:pt x="6" y="12"/>
                    <a:pt x="6" y="12"/>
                    <a:pt x="6" y="12"/>
                  </a:cubicBezTo>
                  <a:cubicBezTo>
                    <a:pt x="6" y="12"/>
                    <a:pt x="6" y="12"/>
                    <a:pt x="6" y="12"/>
                  </a:cubicBezTo>
                  <a:cubicBezTo>
                    <a:pt x="6" y="12"/>
                    <a:pt x="6" y="12"/>
                    <a:pt x="6" y="12"/>
                  </a:cubicBezTo>
                  <a:cubicBezTo>
                    <a:pt x="6" y="13"/>
                    <a:pt x="5" y="14"/>
                    <a:pt x="3" y="14"/>
                  </a:cubicBezTo>
                  <a:cubicBezTo>
                    <a:pt x="1" y="14"/>
                    <a:pt x="0" y="13"/>
                    <a:pt x="0" y="11"/>
                  </a:cubicBezTo>
                  <a:cubicBezTo>
                    <a:pt x="0" y="10"/>
                    <a:pt x="0" y="10"/>
                    <a:pt x="0" y="9"/>
                  </a:cubicBezTo>
                  <a:close/>
                </a:path>
              </a:pathLst>
            </a:custGeom>
            <a:solidFill>
              <a:srgbClr val="6B3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8" name="Freeform 127">
              <a:extLst>
                <a:ext uri="{FF2B5EF4-FFF2-40B4-BE49-F238E27FC236}">
                  <a16:creationId xmlns:a16="http://schemas.microsoft.com/office/drawing/2014/main" id="{E3988499-075B-4617-8765-E24B895E2E53}"/>
                </a:ext>
              </a:extLst>
            </p:cNvPr>
            <p:cNvSpPr>
              <a:spLocks/>
            </p:cNvSpPr>
            <p:nvPr/>
          </p:nvSpPr>
          <p:spPr bwMode="auto">
            <a:xfrm>
              <a:off x="9293226" y="5048251"/>
              <a:ext cx="304800" cy="344488"/>
            </a:xfrm>
            <a:custGeom>
              <a:avLst/>
              <a:gdLst>
                <a:gd name="T0" fmla="*/ 128 w 152"/>
                <a:gd name="T1" fmla="*/ 32 h 172"/>
                <a:gd name="T2" fmla="*/ 103 w 152"/>
                <a:gd name="T3" fmla="*/ 29 h 172"/>
                <a:gd name="T4" fmla="*/ 92 w 152"/>
                <a:gd name="T5" fmla="*/ 26 h 172"/>
                <a:gd name="T6" fmla="*/ 63 w 152"/>
                <a:gd name="T7" fmla="*/ 8 h 172"/>
                <a:gd name="T8" fmla="*/ 46 w 152"/>
                <a:gd name="T9" fmla="*/ 9 h 172"/>
                <a:gd name="T10" fmla="*/ 7 w 152"/>
                <a:gd name="T11" fmla="*/ 7 h 172"/>
                <a:gd name="T12" fmla="*/ 4 w 152"/>
                <a:gd name="T13" fmla="*/ 45 h 172"/>
                <a:gd name="T14" fmla="*/ 5 w 152"/>
                <a:gd name="T15" fmla="*/ 47 h 172"/>
                <a:gd name="T16" fmla="*/ 16 w 152"/>
                <a:gd name="T17" fmla="*/ 53 h 172"/>
                <a:gd name="T18" fmla="*/ 33 w 152"/>
                <a:gd name="T19" fmla="*/ 54 h 172"/>
                <a:gd name="T20" fmla="*/ 58 w 152"/>
                <a:gd name="T21" fmla="*/ 45 h 172"/>
                <a:gd name="T22" fmla="*/ 68 w 152"/>
                <a:gd name="T23" fmla="*/ 43 h 172"/>
                <a:gd name="T24" fmla="*/ 73 w 152"/>
                <a:gd name="T25" fmla="*/ 47 h 172"/>
                <a:gd name="T26" fmla="*/ 84 w 152"/>
                <a:gd name="T27" fmla="*/ 69 h 172"/>
                <a:gd name="T28" fmla="*/ 111 w 152"/>
                <a:gd name="T29" fmla="*/ 88 h 172"/>
                <a:gd name="T30" fmla="*/ 111 w 152"/>
                <a:gd name="T31" fmla="*/ 127 h 172"/>
                <a:gd name="T32" fmla="*/ 112 w 152"/>
                <a:gd name="T33" fmla="*/ 127 h 172"/>
                <a:gd name="T34" fmla="*/ 117 w 152"/>
                <a:gd name="T35" fmla="*/ 132 h 172"/>
                <a:gd name="T36" fmla="*/ 121 w 152"/>
                <a:gd name="T37" fmla="*/ 172 h 172"/>
                <a:gd name="T38" fmla="*/ 124 w 152"/>
                <a:gd name="T39" fmla="*/ 163 h 172"/>
                <a:gd name="T40" fmla="*/ 135 w 152"/>
                <a:gd name="T41" fmla="*/ 120 h 172"/>
                <a:gd name="T42" fmla="*/ 145 w 152"/>
                <a:gd name="T43" fmla="*/ 71 h 172"/>
                <a:gd name="T44" fmla="*/ 147 w 152"/>
                <a:gd name="T45" fmla="*/ 44 h 172"/>
                <a:gd name="T46" fmla="*/ 128 w 152"/>
                <a:gd name="T47" fmla="*/ 3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2" h="172">
                  <a:moveTo>
                    <a:pt x="128" y="32"/>
                  </a:moveTo>
                  <a:cubicBezTo>
                    <a:pt x="119" y="29"/>
                    <a:pt x="112" y="29"/>
                    <a:pt x="103" y="29"/>
                  </a:cubicBezTo>
                  <a:cubicBezTo>
                    <a:pt x="98" y="29"/>
                    <a:pt x="96" y="29"/>
                    <a:pt x="92" y="26"/>
                  </a:cubicBezTo>
                  <a:cubicBezTo>
                    <a:pt x="82" y="19"/>
                    <a:pt x="77" y="8"/>
                    <a:pt x="63" y="8"/>
                  </a:cubicBezTo>
                  <a:cubicBezTo>
                    <a:pt x="58" y="8"/>
                    <a:pt x="51" y="8"/>
                    <a:pt x="46" y="9"/>
                  </a:cubicBezTo>
                  <a:cubicBezTo>
                    <a:pt x="10" y="19"/>
                    <a:pt x="10" y="0"/>
                    <a:pt x="7" y="7"/>
                  </a:cubicBezTo>
                  <a:cubicBezTo>
                    <a:pt x="2" y="17"/>
                    <a:pt x="0" y="33"/>
                    <a:pt x="4" y="45"/>
                  </a:cubicBezTo>
                  <a:cubicBezTo>
                    <a:pt x="5" y="46"/>
                    <a:pt x="5" y="46"/>
                    <a:pt x="5" y="47"/>
                  </a:cubicBezTo>
                  <a:cubicBezTo>
                    <a:pt x="8" y="50"/>
                    <a:pt x="11" y="51"/>
                    <a:pt x="16" y="53"/>
                  </a:cubicBezTo>
                  <a:cubicBezTo>
                    <a:pt x="20" y="55"/>
                    <a:pt x="28" y="55"/>
                    <a:pt x="33" y="54"/>
                  </a:cubicBezTo>
                  <a:cubicBezTo>
                    <a:pt x="42" y="53"/>
                    <a:pt x="50" y="48"/>
                    <a:pt x="58" y="45"/>
                  </a:cubicBezTo>
                  <a:cubicBezTo>
                    <a:pt x="61" y="43"/>
                    <a:pt x="65" y="42"/>
                    <a:pt x="68" y="43"/>
                  </a:cubicBezTo>
                  <a:cubicBezTo>
                    <a:pt x="72" y="43"/>
                    <a:pt x="72" y="44"/>
                    <a:pt x="73" y="47"/>
                  </a:cubicBezTo>
                  <a:cubicBezTo>
                    <a:pt x="73" y="49"/>
                    <a:pt x="82" y="65"/>
                    <a:pt x="84" y="69"/>
                  </a:cubicBezTo>
                  <a:cubicBezTo>
                    <a:pt x="90" y="75"/>
                    <a:pt x="102" y="83"/>
                    <a:pt x="111" y="88"/>
                  </a:cubicBezTo>
                  <a:cubicBezTo>
                    <a:pt x="111" y="88"/>
                    <a:pt x="114" y="114"/>
                    <a:pt x="111" y="127"/>
                  </a:cubicBezTo>
                  <a:cubicBezTo>
                    <a:pt x="112" y="127"/>
                    <a:pt x="112" y="127"/>
                    <a:pt x="112" y="127"/>
                  </a:cubicBezTo>
                  <a:cubicBezTo>
                    <a:pt x="114" y="129"/>
                    <a:pt x="116" y="130"/>
                    <a:pt x="117" y="132"/>
                  </a:cubicBezTo>
                  <a:cubicBezTo>
                    <a:pt x="120" y="145"/>
                    <a:pt x="120" y="158"/>
                    <a:pt x="121" y="172"/>
                  </a:cubicBezTo>
                  <a:cubicBezTo>
                    <a:pt x="122" y="168"/>
                    <a:pt x="123" y="165"/>
                    <a:pt x="124" y="163"/>
                  </a:cubicBezTo>
                  <a:cubicBezTo>
                    <a:pt x="129" y="150"/>
                    <a:pt x="131" y="140"/>
                    <a:pt x="135" y="120"/>
                  </a:cubicBezTo>
                  <a:cubicBezTo>
                    <a:pt x="139" y="101"/>
                    <a:pt x="141" y="75"/>
                    <a:pt x="145" y="71"/>
                  </a:cubicBezTo>
                  <a:cubicBezTo>
                    <a:pt x="152" y="64"/>
                    <a:pt x="152" y="53"/>
                    <a:pt x="147" y="44"/>
                  </a:cubicBezTo>
                  <a:cubicBezTo>
                    <a:pt x="142" y="39"/>
                    <a:pt x="135" y="34"/>
                    <a:pt x="128" y="32"/>
                  </a:cubicBezTo>
                  <a:close/>
                </a:path>
              </a:pathLst>
            </a:custGeom>
            <a:solidFill>
              <a:srgbClr val="6B3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9" name="Freeform 128">
              <a:extLst>
                <a:ext uri="{FF2B5EF4-FFF2-40B4-BE49-F238E27FC236}">
                  <a16:creationId xmlns:a16="http://schemas.microsoft.com/office/drawing/2014/main" id="{795BF91F-EFAC-4E94-B56A-35C429C97BA3}"/>
                </a:ext>
              </a:extLst>
            </p:cNvPr>
            <p:cNvSpPr>
              <a:spLocks/>
            </p:cNvSpPr>
            <p:nvPr/>
          </p:nvSpPr>
          <p:spPr bwMode="auto">
            <a:xfrm>
              <a:off x="9278938" y="5016501"/>
              <a:ext cx="307975" cy="125413"/>
            </a:xfrm>
            <a:custGeom>
              <a:avLst/>
              <a:gdLst>
                <a:gd name="T0" fmla="*/ 11 w 153"/>
                <a:gd name="T1" fmla="*/ 61 h 63"/>
                <a:gd name="T2" fmla="*/ 14 w 153"/>
                <a:gd name="T3" fmla="*/ 23 h 63"/>
                <a:gd name="T4" fmla="*/ 53 w 153"/>
                <a:gd name="T5" fmla="*/ 26 h 63"/>
                <a:gd name="T6" fmla="*/ 71 w 153"/>
                <a:gd name="T7" fmla="*/ 24 h 63"/>
                <a:gd name="T8" fmla="*/ 99 w 153"/>
                <a:gd name="T9" fmla="*/ 43 h 63"/>
                <a:gd name="T10" fmla="*/ 110 w 153"/>
                <a:gd name="T11" fmla="*/ 46 h 63"/>
                <a:gd name="T12" fmla="*/ 136 w 153"/>
                <a:gd name="T13" fmla="*/ 48 h 63"/>
                <a:gd name="T14" fmla="*/ 153 w 153"/>
                <a:gd name="T15" fmla="*/ 60 h 63"/>
                <a:gd name="T16" fmla="*/ 129 w 153"/>
                <a:gd name="T17" fmla="*/ 39 h 63"/>
                <a:gd name="T18" fmla="*/ 103 w 153"/>
                <a:gd name="T19" fmla="*/ 36 h 63"/>
                <a:gd name="T20" fmla="*/ 92 w 153"/>
                <a:gd name="T21" fmla="*/ 34 h 63"/>
                <a:gd name="T22" fmla="*/ 64 w 153"/>
                <a:gd name="T23" fmla="*/ 15 h 63"/>
                <a:gd name="T24" fmla="*/ 46 w 153"/>
                <a:gd name="T25" fmla="*/ 17 h 63"/>
                <a:gd name="T26" fmla="*/ 43 w 153"/>
                <a:gd name="T27" fmla="*/ 6 h 63"/>
                <a:gd name="T28" fmla="*/ 36 w 153"/>
                <a:gd name="T29" fmla="*/ 8 h 63"/>
                <a:gd name="T30" fmla="*/ 31 w 153"/>
                <a:gd name="T31" fmla="*/ 18 h 63"/>
                <a:gd name="T32" fmla="*/ 27 w 153"/>
                <a:gd name="T33" fmla="*/ 11 h 63"/>
                <a:gd name="T34" fmla="*/ 29 w 153"/>
                <a:gd name="T35" fmla="*/ 5 h 63"/>
                <a:gd name="T36" fmla="*/ 25 w 153"/>
                <a:gd name="T37" fmla="*/ 1 h 63"/>
                <a:gd name="T38" fmla="*/ 7 w 153"/>
                <a:gd name="T39" fmla="*/ 14 h 63"/>
                <a:gd name="T40" fmla="*/ 5 w 153"/>
                <a:gd name="T41" fmla="*/ 52 h 63"/>
                <a:gd name="T42" fmla="*/ 13 w 153"/>
                <a:gd name="T43" fmla="*/ 63 h 63"/>
                <a:gd name="T44" fmla="*/ 11 w 153"/>
                <a:gd name="T45"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63">
                  <a:moveTo>
                    <a:pt x="11" y="61"/>
                  </a:moveTo>
                  <a:cubicBezTo>
                    <a:pt x="7" y="50"/>
                    <a:pt x="9" y="34"/>
                    <a:pt x="14" y="23"/>
                  </a:cubicBezTo>
                  <a:cubicBezTo>
                    <a:pt x="17" y="16"/>
                    <a:pt x="18" y="35"/>
                    <a:pt x="53" y="26"/>
                  </a:cubicBezTo>
                  <a:cubicBezTo>
                    <a:pt x="58" y="24"/>
                    <a:pt x="65" y="24"/>
                    <a:pt x="71" y="24"/>
                  </a:cubicBezTo>
                  <a:cubicBezTo>
                    <a:pt x="84" y="24"/>
                    <a:pt x="90" y="36"/>
                    <a:pt x="99" y="43"/>
                  </a:cubicBezTo>
                  <a:cubicBezTo>
                    <a:pt x="103" y="45"/>
                    <a:pt x="106" y="46"/>
                    <a:pt x="110" y="46"/>
                  </a:cubicBezTo>
                  <a:cubicBezTo>
                    <a:pt x="119" y="46"/>
                    <a:pt x="127" y="45"/>
                    <a:pt x="136" y="48"/>
                  </a:cubicBezTo>
                  <a:cubicBezTo>
                    <a:pt x="142" y="50"/>
                    <a:pt x="148" y="55"/>
                    <a:pt x="153" y="60"/>
                  </a:cubicBezTo>
                  <a:cubicBezTo>
                    <a:pt x="148" y="51"/>
                    <a:pt x="139" y="42"/>
                    <a:pt x="129" y="39"/>
                  </a:cubicBezTo>
                  <a:cubicBezTo>
                    <a:pt x="120" y="36"/>
                    <a:pt x="112" y="36"/>
                    <a:pt x="103" y="36"/>
                  </a:cubicBezTo>
                  <a:cubicBezTo>
                    <a:pt x="99" y="36"/>
                    <a:pt x="96" y="36"/>
                    <a:pt x="92" y="34"/>
                  </a:cubicBezTo>
                  <a:cubicBezTo>
                    <a:pt x="83" y="27"/>
                    <a:pt x="77" y="15"/>
                    <a:pt x="64" y="15"/>
                  </a:cubicBezTo>
                  <a:cubicBezTo>
                    <a:pt x="59" y="15"/>
                    <a:pt x="51" y="19"/>
                    <a:pt x="46" y="17"/>
                  </a:cubicBezTo>
                  <a:cubicBezTo>
                    <a:pt x="42" y="14"/>
                    <a:pt x="46" y="9"/>
                    <a:pt x="43" y="6"/>
                  </a:cubicBezTo>
                  <a:cubicBezTo>
                    <a:pt x="41" y="4"/>
                    <a:pt x="38" y="6"/>
                    <a:pt x="36" y="8"/>
                  </a:cubicBezTo>
                  <a:cubicBezTo>
                    <a:pt x="34" y="10"/>
                    <a:pt x="31" y="15"/>
                    <a:pt x="31" y="18"/>
                  </a:cubicBezTo>
                  <a:cubicBezTo>
                    <a:pt x="28" y="17"/>
                    <a:pt x="27" y="14"/>
                    <a:pt x="27" y="11"/>
                  </a:cubicBezTo>
                  <a:cubicBezTo>
                    <a:pt x="26" y="8"/>
                    <a:pt x="28" y="7"/>
                    <a:pt x="29" y="5"/>
                  </a:cubicBezTo>
                  <a:cubicBezTo>
                    <a:pt x="31" y="1"/>
                    <a:pt x="28" y="1"/>
                    <a:pt x="25" y="1"/>
                  </a:cubicBezTo>
                  <a:cubicBezTo>
                    <a:pt x="16" y="0"/>
                    <a:pt x="11" y="6"/>
                    <a:pt x="7" y="14"/>
                  </a:cubicBezTo>
                  <a:cubicBezTo>
                    <a:pt x="2" y="24"/>
                    <a:pt x="0" y="40"/>
                    <a:pt x="5" y="52"/>
                  </a:cubicBezTo>
                  <a:cubicBezTo>
                    <a:pt x="7" y="57"/>
                    <a:pt x="9" y="61"/>
                    <a:pt x="13" y="63"/>
                  </a:cubicBezTo>
                  <a:cubicBezTo>
                    <a:pt x="12" y="63"/>
                    <a:pt x="12" y="62"/>
                    <a:pt x="11" y="61"/>
                  </a:cubicBezTo>
                  <a:close/>
                </a:path>
              </a:pathLst>
            </a:custGeom>
            <a:solidFill>
              <a:srgbClr val="7C41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0" name="Freeform 129">
              <a:extLst>
                <a:ext uri="{FF2B5EF4-FFF2-40B4-BE49-F238E27FC236}">
                  <a16:creationId xmlns:a16="http://schemas.microsoft.com/office/drawing/2014/main" id="{22AA1237-2CFA-4D1E-85D1-0A424C6689AF}"/>
                </a:ext>
              </a:extLst>
            </p:cNvPr>
            <p:cNvSpPr>
              <a:spLocks/>
            </p:cNvSpPr>
            <p:nvPr/>
          </p:nvSpPr>
          <p:spPr bwMode="auto">
            <a:xfrm>
              <a:off x="9512301" y="5267326"/>
              <a:ext cx="52388" cy="63500"/>
            </a:xfrm>
            <a:custGeom>
              <a:avLst/>
              <a:gdLst>
                <a:gd name="T0" fmla="*/ 0 w 26"/>
                <a:gd name="T1" fmla="*/ 16 h 32"/>
                <a:gd name="T2" fmla="*/ 2 w 26"/>
                <a:gd name="T3" fmla="*/ 28 h 32"/>
                <a:gd name="T4" fmla="*/ 10 w 26"/>
                <a:gd name="T5" fmla="*/ 32 h 32"/>
                <a:gd name="T6" fmla="*/ 21 w 26"/>
                <a:gd name="T7" fmla="*/ 27 h 32"/>
                <a:gd name="T8" fmla="*/ 26 w 26"/>
                <a:gd name="T9" fmla="*/ 16 h 32"/>
                <a:gd name="T10" fmla="*/ 13 w 26"/>
                <a:gd name="T11" fmla="*/ 0 h 32"/>
                <a:gd name="T12" fmla="*/ 0 w 26"/>
                <a:gd name="T13" fmla="*/ 16 h 32"/>
              </a:gdLst>
              <a:ahLst/>
              <a:cxnLst>
                <a:cxn ang="0">
                  <a:pos x="T0" y="T1"/>
                </a:cxn>
                <a:cxn ang="0">
                  <a:pos x="T2" y="T3"/>
                </a:cxn>
                <a:cxn ang="0">
                  <a:pos x="T4" y="T5"/>
                </a:cxn>
                <a:cxn ang="0">
                  <a:pos x="T6" y="T7"/>
                </a:cxn>
                <a:cxn ang="0">
                  <a:pos x="T8" y="T9"/>
                </a:cxn>
                <a:cxn ang="0">
                  <a:pos x="T10" y="T11"/>
                </a:cxn>
                <a:cxn ang="0">
                  <a:pos x="T12" y="T13"/>
                </a:cxn>
              </a:cxnLst>
              <a:rect l="0" t="0" r="r" b="b"/>
              <a:pathLst>
                <a:path w="26" h="32">
                  <a:moveTo>
                    <a:pt x="0" y="16"/>
                  </a:moveTo>
                  <a:cubicBezTo>
                    <a:pt x="0" y="21"/>
                    <a:pt x="0" y="25"/>
                    <a:pt x="2" y="28"/>
                  </a:cubicBezTo>
                  <a:cubicBezTo>
                    <a:pt x="4" y="31"/>
                    <a:pt x="6" y="32"/>
                    <a:pt x="10" y="32"/>
                  </a:cubicBezTo>
                  <a:cubicBezTo>
                    <a:pt x="14" y="32"/>
                    <a:pt x="18" y="30"/>
                    <a:pt x="21" y="27"/>
                  </a:cubicBezTo>
                  <a:cubicBezTo>
                    <a:pt x="24" y="24"/>
                    <a:pt x="26" y="21"/>
                    <a:pt x="26" y="16"/>
                  </a:cubicBezTo>
                  <a:cubicBezTo>
                    <a:pt x="26" y="8"/>
                    <a:pt x="20" y="0"/>
                    <a:pt x="13" y="0"/>
                  </a:cubicBezTo>
                  <a:cubicBezTo>
                    <a:pt x="5" y="0"/>
                    <a:pt x="2" y="6"/>
                    <a:pt x="0" y="16"/>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1" name="Freeform 130">
              <a:extLst>
                <a:ext uri="{FF2B5EF4-FFF2-40B4-BE49-F238E27FC236}">
                  <a16:creationId xmlns:a16="http://schemas.microsoft.com/office/drawing/2014/main" id="{C61621D5-CDD7-4FC5-B6C3-25F3949659D4}"/>
                </a:ext>
              </a:extLst>
            </p:cNvPr>
            <p:cNvSpPr>
              <a:spLocks/>
            </p:cNvSpPr>
            <p:nvPr/>
          </p:nvSpPr>
          <p:spPr bwMode="auto">
            <a:xfrm>
              <a:off x="9526588" y="5280026"/>
              <a:ext cx="25400" cy="36513"/>
            </a:xfrm>
            <a:custGeom>
              <a:avLst/>
              <a:gdLst>
                <a:gd name="T0" fmla="*/ 7 w 13"/>
                <a:gd name="T1" fmla="*/ 9 h 18"/>
                <a:gd name="T2" fmla="*/ 0 w 13"/>
                <a:gd name="T3" fmla="*/ 2 h 18"/>
                <a:gd name="T4" fmla="*/ 3 w 13"/>
                <a:gd name="T5" fmla="*/ 1 h 18"/>
                <a:gd name="T6" fmla="*/ 13 w 13"/>
                <a:gd name="T7" fmla="*/ 8 h 18"/>
                <a:gd name="T8" fmla="*/ 6 w 13"/>
                <a:gd name="T9" fmla="*/ 18 h 18"/>
                <a:gd name="T10" fmla="*/ 3 w 13"/>
                <a:gd name="T11" fmla="*/ 18 h 18"/>
                <a:gd name="T12" fmla="*/ 7 w 13"/>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13" h="18">
                  <a:moveTo>
                    <a:pt x="7" y="9"/>
                  </a:moveTo>
                  <a:cubicBezTo>
                    <a:pt x="6" y="5"/>
                    <a:pt x="4" y="3"/>
                    <a:pt x="0" y="2"/>
                  </a:cubicBezTo>
                  <a:cubicBezTo>
                    <a:pt x="1" y="1"/>
                    <a:pt x="2" y="1"/>
                    <a:pt x="3" y="1"/>
                  </a:cubicBezTo>
                  <a:cubicBezTo>
                    <a:pt x="7" y="0"/>
                    <a:pt x="12" y="3"/>
                    <a:pt x="13" y="8"/>
                  </a:cubicBezTo>
                  <a:cubicBezTo>
                    <a:pt x="13" y="13"/>
                    <a:pt x="10" y="17"/>
                    <a:pt x="6" y="18"/>
                  </a:cubicBezTo>
                  <a:cubicBezTo>
                    <a:pt x="5" y="18"/>
                    <a:pt x="4" y="18"/>
                    <a:pt x="3" y="18"/>
                  </a:cubicBezTo>
                  <a:cubicBezTo>
                    <a:pt x="6" y="16"/>
                    <a:pt x="8" y="12"/>
                    <a:pt x="7" y="9"/>
                  </a:cubicBezTo>
                  <a:close/>
                </a:path>
              </a:pathLst>
            </a:custGeom>
            <a:solidFill>
              <a:srgbClr val="C692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2" name="Freeform 131">
              <a:extLst>
                <a:ext uri="{FF2B5EF4-FFF2-40B4-BE49-F238E27FC236}">
                  <a16:creationId xmlns:a16="http://schemas.microsoft.com/office/drawing/2014/main" id="{BC71A420-975D-4247-9076-2282854DA34F}"/>
                </a:ext>
              </a:extLst>
            </p:cNvPr>
            <p:cNvSpPr>
              <a:spLocks/>
            </p:cNvSpPr>
            <p:nvPr/>
          </p:nvSpPr>
          <p:spPr bwMode="auto">
            <a:xfrm>
              <a:off x="9426576" y="5514976"/>
              <a:ext cx="173038" cy="469900"/>
            </a:xfrm>
            <a:custGeom>
              <a:avLst/>
              <a:gdLst>
                <a:gd name="T0" fmla="*/ 55 w 87"/>
                <a:gd name="T1" fmla="*/ 0 h 235"/>
                <a:gd name="T2" fmla="*/ 36 w 87"/>
                <a:gd name="T3" fmla="*/ 0 h 235"/>
                <a:gd name="T4" fmla="*/ 0 w 87"/>
                <a:gd name="T5" fmla="*/ 110 h 235"/>
                <a:gd name="T6" fmla="*/ 0 w 87"/>
                <a:gd name="T7" fmla="*/ 221 h 235"/>
                <a:gd name="T8" fmla="*/ 10 w 87"/>
                <a:gd name="T9" fmla="*/ 235 h 235"/>
                <a:gd name="T10" fmla="*/ 85 w 87"/>
                <a:gd name="T11" fmla="*/ 235 h 235"/>
                <a:gd name="T12" fmla="*/ 85 w 87"/>
                <a:gd name="T13" fmla="*/ 73 h 235"/>
                <a:gd name="T14" fmla="*/ 87 w 87"/>
                <a:gd name="T15" fmla="*/ 40 h 235"/>
                <a:gd name="T16" fmla="*/ 87 w 87"/>
                <a:gd name="T17" fmla="*/ 40 h 235"/>
                <a:gd name="T18" fmla="*/ 85 w 87"/>
                <a:gd name="T19" fmla="*/ 3 h 235"/>
                <a:gd name="T20" fmla="*/ 55 w 87"/>
                <a:gd name="T2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235">
                  <a:moveTo>
                    <a:pt x="55" y="0"/>
                  </a:moveTo>
                  <a:cubicBezTo>
                    <a:pt x="36" y="0"/>
                    <a:pt x="36" y="0"/>
                    <a:pt x="36" y="0"/>
                  </a:cubicBezTo>
                  <a:cubicBezTo>
                    <a:pt x="0" y="110"/>
                    <a:pt x="0" y="110"/>
                    <a:pt x="0" y="110"/>
                  </a:cubicBezTo>
                  <a:cubicBezTo>
                    <a:pt x="0" y="221"/>
                    <a:pt x="0" y="221"/>
                    <a:pt x="0" y="221"/>
                  </a:cubicBezTo>
                  <a:cubicBezTo>
                    <a:pt x="0" y="221"/>
                    <a:pt x="0" y="234"/>
                    <a:pt x="10" y="235"/>
                  </a:cubicBezTo>
                  <a:cubicBezTo>
                    <a:pt x="17" y="235"/>
                    <a:pt x="85" y="235"/>
                    <a:pt x="85" y="235"/>
                  </a:cubicBezTo>
                  <a:cubicBezTo>
                    <a:pt x="85" y="73"/>
                    <a:pt x="85" y="73"/>
                    <a:pt x="85" y="73"/>
                  </a:cubicBezTo>
                  <a:cubicBezTo>
                    <a:pt x="87" y="40"/>
                    <a:pt x="87" y="40"/>
                    <a:pt x="87" y="40"/>
                  </a:cubicBezTo>
                  <a:cubicBezTo>
                    <a:pt x="87" y="40"/>
                    <a:pt x="87" y="40"/>
                    <a:pt x="87" y="40"/>
                  </a:cubicBezTo>
                  <a:cubicBezTo>
                    <a:pt x="86" y="28"/>
                    <a:pt x="85" y="15"/>
                    <a:pt x="85" y="3"/>
                  </a:cubicBezTo>
                  <a:cubicBezTo>
                    <a:pt x="74" y="1"/>
                    <a:pt x="55" y="0"/>
                    <a:pt x="55" y="0"/>
                  </a:cubicBezTo>
                  <a:close/>
                </a:path>
              </a:pathLst>
            </a:custGeom>
            <a:solidFill>
              <a:srgbClr val="2C2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3" name="Freeform 132">
              <a:extLst>
                <a:ext uri="{FF2B5EF4-FFF2-40B4-BE49-F238E27FC236}">
                  <a16:creationId xmlns:a16="http://schemas.microsoft.com/office/drawing/2014/main" id="{1037967D-03C7-42A8-B207-FD395EE44BBC}"/>
                </a:ext>
              </a:extLst>
            </p:cNvPr>
            <p:cNvSpPr>
              <a:spLocks/>
            </p:cNvSpPr>
            <p:nvPr/>
          </p:nvSpPr>
          <p:spPr bwMode="auto">
            <a:xfrm>
              <a:off x="9253538" y="5513388"/>
              <a:ext cx="173038" cy="471488"/>
            </a:xfrm>
            <a:custGeom>
              <a:avLst/>
              <a:gdLst>
                <a:gd name="T0" fmla="*/ 86 w 86"/>
                <a:gd name="T1" fmla="*/ 110 h 236"/>
                <a:gd name="T2" fmla="*/ 49 w 86"/>
                <a:gd name="T3" fmla="*/ 1 h 236"/>
                <a:gd name="T4" fmla="*/ 28 w 86"/>
                <a:gd name="T5" fmla="*/ 0 h 236"/>
                <a:gd name="T6" fmla="*/ 14 w 86"/>
                <a:gd name="T7" fmla="*/ 68 h 236"/>
                <a:gd name="T8" fmla="*/ 0 w 86"/>
                <a:gd name="T9" fmla="*/ 236 h 236"/>
                <a:gd name="T10" fmla="*/ 75 w 86"/>
                <a:gd name="T11" fmla="*/ 236 h 236"/>
                <a:gd name="T12" fmla="*/ 86 w 86"/>
                <a:gd name="T13" fmla="*/ 221 h 236"/>
                <a:gd name="T14" fmla="*/ 86 w 86"/>
                <a:gd name="T15" fmla="*/ 11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236">
                  <a:moveTo>
                    <a:pt x="86" y="110"/>
                  </a:moveTo>
                  <a:cubicBezTo>
                    <a:pt x="49" y="1"/>
                    <a:pt x="49" y="1"/>
                    <a:pt x="49" y="1"/>
                  </a:cubicBezTo>
                  <a:cubicBezTo>
                    <a:pt x="28" y="0"/>
                    <a:pt x="28" y="0"/>
                    <a:pt x="28" y="0"/>
                  </a:cubicBezTo>
                  <a:cubicBezTo>
                    <a:pt x="14" y="68"/>
                    <a:pt x="14" y="68"/>
                    <a:pt x="14" y="68"/>
                  </a:cubicBezTo>
                  <a:cubicBezTo>
                    <a:pt x="0" y="236"/>
                    <a:pt x="0" y="236"/>
                    <a:pt x="0" y="236"/>
                  </a:cubicBezTo>
                  <a:cubicBezTo>
                    <a:pt x="0" y="236"/>
                    <a:pt x="69" y="236"/>
                    <a:pt x="75" y="236"/>
                  </a:cubicBezTo>
                  <a:cubicBezTo>
                    <a:pt x="84" y="235"/>
                    <a:pt x="86" y="225"/>
                    <a:pt x="86" y="221"/>
                  </a:cubicBezTo>
                  <a:cubicBezTo>
                    <a:pt x="86" y="203"/>
                    <a:pt x="86" y="110"/>
                    <a:pt x="86" y="110"/>
                  </a:cubicBezTo>
                  <a:close/>
                </a:path>
              </a:pathLst>
            </a:custGeom>
            <a:solidFill>
              <a:srgbClr val="1E1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4" name="Freeform 133">
              <a:extLst>
                <a:ext uri="{FF2B5EF4-FFF2-40B4-BE49-F238E27FC236}">
                  <a16:creationId xmlns:a16="http://schemas.microsoft.com/office/drawing/2014/main" id="{06E844F4-457B-4104-AE8F-A0E8A3A476AB}"/>
                </a:ext>
              </a:extLst>
            </p:cNvPr>
            <p:cNvSpPr>
              <a:spLocks/>
            </p:cNvSpPr>
            <p:nvPr/>
          </p:nvSpPr>
          <p:spPr bwMode="auto">
            <a:xfrm>
              <a:off x="9426576" y="5521326"/>
              <a:ext cx="19050" cy="211138"/>
            </a:xfrm>
            <a:custGeom>
              <a:avLst/>
              <a:gdLst>
                <a:gd name="T0" fmla="*/ 0 w 12"/>
                <a:gd name="T1" fmla="*/ 0 h 133"/>
                <a:gd name="T2" fmla="*/ 0 w 12"/>
                <a:gd name="T3" fmla="*/ 133 h 133"/>
                <a:gd name="T4" fmla="*/ 12 w 12"/>
                <a:gd name="T5" fmla="*/ 94 h 133"/>
                <a:gd name="T6" fmla="*/ 3 w 12"/>
                <a:gd name="T7" fmla="*/ 12 h 133"/>
                <a:gd name="T8" fmla="*/ 12 w 12"/>
                <a:gd name="T9" fmla="*/ 0 h 133"/>
                <a:gd name="T10" fmla="*/ 0 w 12"/>
                <a:gd name="T11" fmla="*/ 0 h 133"/>
              </a:gdLst>
              <a:ahLst/>
              <a:cxnLst>
                <a:cxn ang="0">
                  <a:pos x="T0" y="T1"/>
                </a:cxn>
                <a:cxn ang="0">
                  <a:pos x="T2" y="T3"/>
                </a:cxn>
                <a:cxn ang="0">
                  <a:pos x="T4" y="T5"/>
                </a:cxn>
                <a:cxn ang="0">
                  <a:pos x="T6" y="T7"/>
                </a:cxn>
                <a:cxn ang="0">
                  <a:pos x="T8" y="T9"/>
                </a:cxn>
                <a:cxn ang="0">
                  <a:pos x="T10" y="T11"/>
                </a:cxn>
              </a:cxnLst>
              <a:rect l="0" t="0" r="r" b="b"/>
              <a:pathLst>
                <a:path w="12" h="133">
                  <a:moveTo>
                    <a:pt x="0" y="0"/>
                  </a:moveTo>
                  <a:lnTo>
                    <a:pt x="0" y="133"/>
                  </a:lnTo>
                  <a:lnTo>
                    <a:pt x="12" y="94"/>
                  </a:lnTo>
                  <a:lnTo>
                    <a:pt x="3" y="12"/>
                  </a:lnTo>
                  <a:lnTo>
                    <a:pt x="12" y="0"/>
                  </a:lnTo>
                  <a:lnTo>
                    <a:pt x="0" y="0"/>
                  </a:lnTo>
                  <a:close/>
                </a:path>
              </a:pathLst>
            </a:custGeom>
            <a:solidFill>
              <a:srgbClr val="7E87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5" name="Freeform 134">
              <a:extLst>
                <a:ext uri="{FF2B5EF4-FFF2-40B4-BE49-F238E27FC236}">
                  <a16:creationId xmlns:a16="http://schemas.microsoft.com/office/drawing/2014/main" id="{4174E3F5-2A1D-4AF2-9C4C-4A3C893DB2CB}"/>
                </a:ext>
              </a:extLst>
            </p:cNvPr>
            <p:cNvSpPr>
              <a:spLocks/>
            </p:cNvSpPr>
            <p:nvPr/>
          </p:nvSpPr>
          <p:spPr bwMode="auto">
            <a:xfrm>
              <a:off x="9404351" y="5521326"/>
              <a:ext cx="22225" cy="211138"/>
            </a:xfrm>
            <a:custGeom>
              <a:avLst/>
              <a:gdLst>
                <a:gd name="T0" fmla="*/ 14 w 14"/>
                <a:gd name="T1" fmla="*/ 0 h 133"/>
                <a:gd name="T2" fmla="*/ 14 w 14"/>
                <a:gd name="T3" fmla="*/ 133 h 133"/>
                <a:gd name="T4" fmla="*/ 0 w 14"/>
                <a:gd name="T5" fmla="*/ 94 h 133"/>
                <a:gd name="T6" fmla="*/ 11 w 14"/>
                <a:gd name="T7" fmla="*/ 11 h 133"/>
                <a:gd name="T8" fmla="*/ 1 w 14"/>
                <a:gd name="T9" fmla="*/ 0 h 133"/>
                <a:gd name="T10" fmla="*/ 14 w 14"/>
                <a:gd name="T11" fmla="*/ 0 h 133"/>
              </a:gdLst>
              <a:ahLst/>
              <a:cxnLst>
                <a:cxn ang="0">
                  <a:pos x="T0" y="T1"/>
                </a:cxn>
                <a:cxn ang="0">
                  <a:pos x="T2" y="T3"/>
                </a:cxn>
                <a:cxn ang="0">
                  <a:pos x="T4" y="T5"/>
                </a:cxn>
                <a:cxn ang="0">
                  <a:pos x="T6" y="T7"/>
                </a:cxn>
                <a:cxn ang="0">
                  <a:pos x="T8" y="T9"/>
                </a:cxn>
                <a:cxn ang="0">
                  <a:pos x="T10" y="T11"/>
                </a:cxn>
              </a:cxnLst>
              <a:rect l="0" t="0" r="r" b="b"/>
              <a:pathLst>
                <a:path w="14" h="133">
                  <a:moveTo>
                    <a:pt x="14" y="0"/>
                  </a:moveTo>
                  <a:lnTo>
                    <a:pt x="14" y="133"/>
                  </a:lnTo>
                  <a:lnTo>
                    <a:pt x="0" y="94"/>
                  </a:lnTo>
                  <a:lnTo>
                    <a:pt x="11" y="11"/>
                  </a:lnTo>
                  <a:lnTo>
                    <a:pt x="1" y="0"/>
                  </a:lnTo>
                  <a:lnTo>
                    <a:pt x="14" y="0"/>
                  </a:lnTo>
                  <a:close/>
                </a:path>
              </a:pathLst>
            </a:custGeom>
            <a:solidFill>
              <a:srgbClr val="697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6" name="Oval 185">
              <a:extLst>
                <a:ext uri="{FF2B5EF4-FFF2-40B4-BE49-F238E27FC236}">
                  <a16:creationId xmlns:a16="http://schemas.microsoft.com/office/drawing/2014/main" id="{830DBEC0-0596-4489-BD17-DE5D979E1A73}"/>
                </a:ext>
              </a:extLst>
            </p:cNvPr>
            <p:cNvSpPr>
              <a:spLocks noChangeArrowheads="1"/>
            </p:cNvSpPr>
            <p:nvPr/>
          </p:nvSpPr>
          <p:spPr bwMode="auto">
            <a:xfrm>
              <a:off x="9450388" y="5761038"/>
              <a:ext cx="30163" cy="30163"/>
            </a:xfrm>
            <a:prstGeom prst="ellipse">
              <a:avLst/>
            </a:prstGeom>
            <a:solidFill>
              <a:srgbClr val="0B0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7" name="Oval 186">
              <a:extLst>
                <a:ext uri="{FF2B5EF4-FFF2-40B4-BE49-F238E27FC236}">
                  <a16:creationId xmlns:a16="http://schemas.microsoft.com/office/drawing/2014/main" id="{C0782B2F-98EA-455E-9DDC-71957FEE9169}"/>
                </a:ext>
              </a:extLst>
            </p:cNvPr>
            <p:cNvSpPr>
              <a:spLocks noChangeArrowheads="1"/>
            </p:cNvSpPr>
            <p:nvPr/>
          </p:nvSpPr>
          <p:spPr bwMode="auto">
            <a:xfrm>
              <a:off x="9453563" y="5761038"/>
              <a:ext cx="30163" cy="30163"/>
            </a:xfrm>
            <a:prstGeom prst="ellipse">
              <a:avLst/>
            </a:prstGeom>
            <a:solidFill>
              <a:srgbClr val="36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8" name="Oval 187">
              <a:extLst>
                <a:ext uri="{FF2B5EF4-FFF2-40B4-BE49-F238E27FC236}">
                  <a16:creationId xmlns:a16="http://schemas.microsoft.com/office/drawing/2014/main" id="{E8E2C5DE-D954-41B1-BD15-C6E8B3670CB6}"/>
                </a:ext>
              </a:extLst>
            </p:cNvPr>
            <p:cNvSpPr>
              <a:spLocks noChangeArrowheads="1"/>
            </p:cNvSpPr>
            <p:nvPr/>
          </p:nvSpPr>
          <p:spPr bwMode="auto">
            <a:xfrm>
              <a:off x="9453563" y="5851526"/>
              <a:ext cx="30163" cy="30163"/>
            </a:xfrm>
            <a:prstGeom prst="ellipse">
              <a:avLst/>
            </a:prstGeom>
            <a:solidFill>
              <a:srgbClr val="0B0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9" name="Oval 188">
              <a:extLst>
                <a:ext uri="{FF2B5EF4-FFF2-40B4-BE49-F238E27FC236}">
                  <a16:creationId xmlns:a16="http://schemas.microsoft.com/office/drawing/2014/main" id="{50E715DF-5C93-4CE3-BEBA-8E700232E9BD}"/>
                </a:ext>
              </a:extLst>
            </p:cNvPr>
            <p:cNvSpPr>
              <a:spLocks noChangeArrowheads="1"/>
            </p:cNvSpPr>
            <p:nvPr/>
          </p:nvSpPr>
          <p:spPr bwMode="auto">
            <a:xfrm>
              <a:off x="9455151" y="5851526"/>
              <a:ext cx="30163" cy="30163"/>
            </a:xfrm>
            <a:prstGeom prst="ellipse">
              <a:avLst/>
            </a:prstGeom>
            <a:solidFill>
              <a:srgbClr val="36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0" name="Oval 189">
              <a:extLst>
                <a:ext uri="{FF2B5EF4-FFF2-40B4-BE49-F238E27FC236}">
                  <a16:creationId xmlns:a16="http://schemas.microsoft.com/office/drawing/2014/main" id="{EEB224EF-4A4A-426B-86BF-DBDB9C31DC7D}"/>
                </a:ext>
              </a:extLst>
            </p:cNvPr>
            <p:cNvSpPr>
              <a:spLocks noChangeArrowheads="1"/>
            </p:cNvSpPr>
            <p:nvPr/>
          </p:nvSpPr>
          <p:spPr bwMode="auto">
            <a:xfrm>
              <a:off x="9355138" y="5759451"/>
              <a:ext cx="30163" cy="30163"/>
            </a:xfrm>
            <a:prstGeom prst="ellipse">
              <a:avLst/>
            </a:prstGeom>
            <a:solidFill>
              <a:srgbClr val="060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1" name="Oval 190">
              <a:extLst>
                <a:ext uri="{FF2B5EF4-FFF2-40B4-BE49-F238E27FC236}">
                  <a16:creationId xmlns:a16="http://schemas.microsoft.com/office/drawing/2014/main" id="{B1647F30-F1FA-45FE-A0C1-FEEEC607A95E}"/>
                </a:ext>
              </a:extLst>
            </p:cNvPr>
            <p:cNvSpPr>
              <a:spLocks noChangeArrowheads="1"/>
            </p:cNvSpPr>
            <p:nvPr/>
          </p:nvSpPr>
          <p:spPr bwMode="auto">
            <a:xfrm>
              <a:off x="9359901" y="5759451"/>
              <a:ext cx="30163" cy="30163"/>
            </a:xfrm>
            <a:prstGeom prst="ellipse">
              <a:avLst/>
            </a:prstGeom>
            <a:solidFill>
              <a:srgbClr val="241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2" name="Oval 191">
              <a:extLst>
                <a:ext uri="{FF2B5EF4-FFF2-40B4-BE49-F238E27FC236}">
                  <a16:creationId xmlns:a16="http://schemas.microsoft.com/office/drawing/2014/main" id="{1DAE57A4-78E2-4E3F-9EBB-4ABDBFEEAD88}"/>
                </a:ext>
              </a:extLst>
            </p:cNvPr>
            <p:cNvSpPr>
              <a:spLocks noChangeArrowheads="1"/>
            </p:cNvSpPr>
            <p:nvPr/>
          </p:nvSpPr>
          <p:spPr bwMode="auto">
            <a:xfrm>
              <a:off x="9355138" y="5851526"/>
              <a:ext cx="30163" cy="30163"/>
            </a:xfrm>
            <a:prstGeom prst="ellipse">
              <a:avLst/>
            </a:prstGeom>
            <a:solidFill>
              <a:srgbClr val="060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3" name="Oval 192">
              <a:extLst>
                <a:ext uri="{FF2B5EF4-FFF2-40B4-BE49-F238E27FC236}">
                  <a16:creationId xmlns:a16="http://schemas.microsoft.com/office/drawing/2014/main" id="{BA7B1C27-51D0-4AB5-A208-4D6ABD011974}"/>
                </a:ext>
              </a:extLst>
            </p:cNvPr>
            <p:cNvSpPr>
              <a:spLocks noChangeArrowheads="1"/>
            </p:cNvSpPr>
            <p:nvPr/>
          </p:nvSpPr>
          <p:spPr bwMode="auto">
            <a:xfrm>
              <a:off x="9359901" y="5851526"/>
              <a:ext cx="30163" cy="30163"/>
            </a:xfrm>
            <a:prstGeom prst="ellipse">
              <a:avLst/>
            </a:prstGeom>
            <a:solidFill>
              <a:srgbClr val="241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4" name="Freeform 143">
              <a:extLst>
                <a:ext uri="{FF2B5EF4-FFF2-40B4-BE49-F238E27FC236}">
                  <a16:creationId xmlns:a16="http://schemas.microsoft.com/office/drawing/2014/main" id="{08197352-552A-434E-BA38-E3BF7D20BF4A}"/>
                </a:ext>
              </a:extLst>
            </p:cNvPr>
            <p:cNvSpPr>
              <a:spLocks/>
            </p:cNvSpPr>
            <p:nvPr/>
          </p:nvSpPr>
          <p:spPr bwMode="auto">
            <a:xfrm>
              <a:off x="9426576" y="5514976"/>
              <a:ext cx="109538" cy="217488"/>
            </a:xfrm>
            <a:custGeom>
              <a:avLst/>
              <a:gdLst>
                <a:gd name="T0" fmla="*/ 69 w 69"/>
                <a:gd name="T1" fmla="*/ 0 h 137"/>
                <a:gd name="T2" fmla="*/ 40 w 69"/>
                <a:gd name="T3" fmla="*/ 60 h 137"/>
                <a:gd name="T4" fmla="*/ 50 w 69"/>
                <a:gd name="T5" fmla="*/ 60 h 137"/>
                <a:gd name="T6" fmla="*/ 0 w 69"/>
                <a:gd name="T7" fmla="*/ 137 h 137"/>
                <a:gd name="T8" fmla="*/ 45 w 69"/>
                <a:gd name="T9" fmla="*/ 0 h 137"/>
                <a:gd name="T10" fmla="*/ 69 w 69"/>
                <a:gd name="T11" fmla="*/ 0 h 137"/>
              </a:gdLst>
              <a:ahLst/>
              <a:cxnLst>
                <a:cxn ang="0">
                  <a:pos x="T0" y="T1"/>
                </a:cxn>
                <a:cxn ang="0">
                  <a:pos x="T2" y="T3"/>
                </a:cxn>
                <a:cxn ang="0">
                  <a:pos x="T4" y="T5"/>
                </a:cxn>
                <a:cxn ang="0">
                  <a:pos x="T6" y="T7"/>
                </a:cxn>
                <a:cxn ang="0">
                  <a:pos x="T8" y="T9"/>
                </a:cxn>
                <a:cxn ang="0">
                  <a:pos x="T10" y="T11"/>
                </a:cxn>
              </a:cxnLst>
              <a:rect l="0" t="0" r="r" b="b"/>
              <a:pathLst>
                <a:path w="69" h="137">
                  <a:moveTo>
                    <a:pt x="69" y="0"/>
                  </a:moveTo>
                  <a:lnTo>
                    <a:pt x="40" y="60"/>
                  </a:lnTo>
                  <a:lnTo>
                    <a:pt x="50" y="60"/>
                  </a:lnTo>
                  <a:lnTo>
                    <a:pt x="0" y="137"/>
                  </a:lnTo>
                  <a:lnTo>
                    <a:pt x="45" y="0"/>
                  </a:lnTo>
                  <a:lnTo>
                    <a:pt x="69" y="0"/>
                  </a:lnTo>
                  <a:close/>
                </a:path>
              </a:pathLst>
            </a:custGeom>
            <a:solidFill>
              <a:srgbClr val="0B0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5" name="Freeform 144">
              <a:extLst>
                <a:ext uri="{FF2B5EF4-FFF2-40B4-BE49-F238E27FC236}">
                  <a16:creationId xmlns:a16="http://schemas.microsoft.com/office/drawing/2014/main" id="{16BE0CAC-5D94-4E5C-8708-AB700D9020D9}"/>
                </a:ext>
              </a:extLst>
            </p:cNvPr>
            <p:cNvSpPr>
              <a:spLocks/>
            </p:cNvSpPr>
            <p:nvPr/>
          </p:nvSpPr>
          <p:spPr bwMode="auto">
            <a:xfrm>
              <a:off x="9321801" y="5514976"/>
              <a:ext cx="104775" cy="217488"/>
            </a:xfrm>
            <a:custGeom>
              <a:avLst/>
              <a:gdLst>
                <a:gd name="T0" fmla="*/ 0 w 66"/>
                <a:gd name="T1" fmla="*/ 0 h 137"/>
                <a:gd name="T2" fmla="*/ 25 w 66"/>
                <a:gd name="T3" fmla="*/ 60 h 137"/>
                <a:gd name="T4" fmla="*/ 15 w 66"/>
                <a:gd name="T5" fmla="*/ 60 h 137"/>
                <a:gd name="T6" fmla="*/ 66 w 66"/>
                <a:gd name="T7" fmla="*/ 137 h 137"/>
                <a:gd name="T8" fmla="*/ 19 w 66"/>
                <a:gd name="T9" fmla="*/ 0 h 137"/>
                <a:gd name="T10" fmla="*/ 0 w 66"/>
                <a:gd name="T11" fmla="*/ 0 h 137"/>
              </a:gdLst>
              <a:ahLst/>
              <a:cxnLst>
                <a:cxn ang="0">
                  <a:pos x="T0" y="T1"/>
                </a:cxn>
                <a:cxn ang="0">
                  <a:pos x="T2" y="T3"/>
                </a:cxn>
                <a:cxn ang="0">
                  <a:pos x="T4" y="T5"/>
                </a:cxn>
                <a:cxn ang="0">
                  <a:pos x="T6" y="T7"/>
                </a:cxn>
                <a:cxn ang="0">
                  <a:pos x="T8" y="T9"/>
                </a:cxn>
                <a:cxn ang="0">
                  <a:pos x="T10" y="T11"/>
                </a:cxn>
              </a:cxnLst>
              <a:rect l="0" t="0" r="r" b="b"/>
              <a:pathLst>
                <a:path w="66" h="137">
                  <a:moveTo>
                    <a:pt x="0" y="0"/>
                  </a:moveTo>
                  <a:lnTo>
                    <a:pt x="25" y="60"/>
                  </a:lnTo>
                  <a:lnTo>
                    <a:pt x="15" y="60"/>
                  </a:lnTo>
                  <a:lnTo>
                    <a:pt x="66" y="137"/>
                  </a:lnTo>
                  <a:lnTo>
                    <a:pt x="19" y="0"/>
                  </a:lnTo>
                  <a:lnTo>
                    <a:pt x="0" y="0"/>
                  </a:lnTo>
                  <a:close/>
                </a:path>
              </a:pathLst>
            </a:custGeom>
            <a:solidFill>
              <a:srgbClr val="241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6" name="Rectangle 195">
              <a:extLst>
                <a:ext uri="{FF2B5EF4-FFF2-40B4-BE49-F238E27FC236}">
                  <a16:creationId xmlns:a16="http://schemas.microsoft.com/office/drawing/2014/main" id="{FAD64495-9ADC-4535-8652-CF5CFD15563E}"/>
                </a:ext>
              </a:extLst>
            </p:cNvPr>
            <p:cNvSpPr>
              <a:spLocks noChangeArrowheads="1"/>
            </p:cNvSpPr>
            <p:nvPr/>
          </p:nvSpPr>
          <p:spPr bwMode="auto">
            <a:xfrm>
              <a:off x="9510713" y="5891213"/>
              <a:ext cx="85725" cy="25400"/>
            </a:xfrm>
            <a:prstGeom prst="rect">
              <a:avLst/>
            </a:prstGeom>
            <a:solidFill>
              <a:srgbClr val="3737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7" name="Freeform 146">
              <a:extLst>
                <a:ext uri="{FF2B5EF4-FFF2-40B4-BE49-F238E27FC236}">
                  <a16:creationId xmlns:a16="http://schemas.microsoft.com/office/drawing/2014/main" id="{BFF3A84A-DE2B-4E3C-86B3-13F45C0C90CC}"/>
                </a:ext>
              </a:extLst>
            </p:cNvPr>
            <p:cNvSpPr>
              <a:spLocks/>
            </p:cNvSpPr>
            <p:nvPr/>
          </p:nvSpPr>
          <p:spPr bwMode="auto">
            <a:xfrm>
              <a:off x="9259888" y="5891213"/>
              <a:ext cx="79375" cy="25400"/>
            </a:xfrm>
            <a:custGeom>
              <a:avLst/>
              <a:gdLst>
                <a:gd name="T0" fmla="*/ 0 w 50"/>
                <a:gd name="T1" fmla="*/ 16 h 16"/>
                <a:gd name="T2" fmla="*/ 50 w 50"/>
                <a:gd name="T3" fmla="*/ 16 h 16"/>
                <a:gd name="T4" fmla="*/ 50 w 50"/>
                <a:gd name="T5" fmla="*/ 0 h 16"/>
                <a:gd name="T6" fmla="*/ 1 w 50"/>
                <a:gd name="T7" fmla="*/ 0 h 16"/>
                <a:gd name="T8" fmla="*/ 0 w 50"/>
                <a:gd name="T9" fmla="*/ 16 h 16"/>
              </a:gdLst>
              <a:ahLst/>
              <a:cxnLst>
                <a:cxn ang="0">
                  <a:pos x="T0" y="T1"/>
                </a:cxn>
                <a:cxn ang="0">
                  <a:pos x="T2" y="T3"/>
                </a:cxn>
                <a:cxn ang="0">
                  <a:pos x="T4" y="T5"/>
                </a:cxn>
                <a:cxn ang="0">
                  <a:pos x="T6" y="T7"/>
                </a:cxn>
                <a:cxn ang="0">
                  <a:pos x="T8" y="T9"/>
                </a:cxn>
              </a:cxnLst>
              <a:rect l="0" t="0" r="r" b="b"/>
              <a:pathLst>
                <a:path w="50" h="16">
                  <a:moveTo>
                    <a:pt x="0" y="16"/>
                  </a:moveTo>
                  <a:lnTo>
                    <a:pt x="50" y="16"/>
                  </a:lnTo>
                  <a:lnTo>
                    <a:pt x="50" y="0"/>
                  </a:lnTo>
                  <a:lnTo>
                    <a:pt x="1" y="0"/>
                  </a:lnTo>
                  <a:lnTo>
                    <a:pt x="0" y="16"/>
                  </a:lnTo>
                  <a:close/>
                </a:path>
              </a:pathLst>
            </a:custGeom>
            <a:solidFill>
              <a:srgbClr val="2C2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8" name="Rectangle 197">
              <a:extLst>
                <a:ext uri="{FF2B5EF4-FFF2-40B4-BE49-F238E27FC236}">
                  <a16:creationId xmlns:a16="http://schemas.microsoft.com/office/drawing/2014/main" id="{8356F186-3EF6-4812-A347-9D144A5053AF}"/>
                </a:ext>
              </a:extLst>
            </p:cNvPr>
            <p:cNvSpPr>
              <a:spLocks noChangeArrowheads="1"/>
            </p:cNvSpPr>
            <p:nvPr/>
          </p:nvSpPr>
          <p:spPr bwMode="auto">
            <a:xfrm>
              <a:off x="9390063" y="5497513"/>
              <a:ext cx="79375" cy="19050"/>
            </a:xfrm>
            <a:prstGeom prst="rect">
              <a:avLst/>
            </a:prstGeom>
            <a:solidFill>
              <a:srgbClr val="F6F7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9" name="Rectangle 198">
              <a:extLst>
                <a:ext uri="{FF2B5EF4-FFF2-40B4-BE49-F238E27FC236}">
                  <a16:creationId xmlns:a16="http://schemas.microsoft.com/office/drawing/2014/main" id="{F9D2576D-C998-4392-8268-DE627406A4D8}"/>
                </a:ext>
              </a:extLst>
            </p:cNvPr>
            <p:cNvSpPr>
              <a:spLocks noChangeArrowheads="1"/>
            </p:cNvSpPr>
            <p:nvPr/>
          </p:nvSpPr>
          <p:spPr bwMode="auto">
            <a:xfrm>
              <a:off x="9390063" y="5497513"/>
              <a:ext cx="36513" cy="17463"/>
            </a:xfrm>
            <a:prstGeom prst="rect">
              <a:avLst/>
            </a:prstGeom>
            <a:solidFill>
              <a:srgbClr val="D7E2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0" name="Freeform 149">
              <a:extLst>
                <a:ext uri="{FF2B5EF4-FFF2-40B4-BE49-F238E27FC236}">
                  <a16:creationId xmlns:a16="http://schemas.microsoft.com/office/drawing/2014/main" id="{C600B7D5-7739-4B95-ACEB-331AC865F38D}"/>
                </a:ext>
              </a:extLst>
            </p:cNvPr>
            <p:cNvSpPr>
              <a:spLocks/>
            </p:cNvSpPr>
            <p:nvPr/>
          </p:nvSpPr>
          <p:spPr bwMode="auto">
            <a:xfrm>
              <a:off x="9461501" y="5773738"/>
              <a:ext cx="14288" cy="3175"/>
            </a:xfrm>
            <a:custGeom>
              <a:avLst/>
              <a:gdLst>
                <a:gd name="T0" fmla="*/ 0 w 7"/>
                <a:gd name="T1" fmla="*/ 1 h 2"/>
                <a:gd name="T2" fmla="*/ 1 w 7"/>
                <a:gd name="T3" fmla="*/ 2 h 2"/>
                <a:gd name="T4" fmla="*/ 6 w 7"/>
                <a:gd name="T5" fmla="*/ 2 h 2"/>
                <a:gd name="T6" fmla="*/ 7 w 7"/>
                <a:gd name="T7" fmla="*/ 1 h 2"/>
                <a:gd name="T8" fmla="*/ 6 w 7"/>
                <a:gd name="T9" fmla="*/ 0 h 2"/>
                <a:gd name="T10" fmla="*/ 1 w 7"/>
                <a:gd name="T11" fmla="*/ 0 h 2"/>
                <a:gd name="T12" fmla="*/ 0 w 7"/>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0" y="1"/>
                  </a:moveTo>
                  <a:cubicBezTo>
                    <a:pt x="0" y="2"/>
                    <a:pt x="0" y="2"/>
                    <a:pt x="1" y="2"/>
                  </a:cubicBezTo>
                  <a:cubicBezTo>
                    <a:pt x="6" y="2"/>
                    <a:pt x="6" y="2"/>
                    <a:pt x="6" y="2"/>
                  </a:cubicBezTo>
                  <a:cubicBezTo>
                    <a:pt x="6" y="2"/>
                    <a:pt x="7" y="2"/>
                    <a:pt x="7" y="1"/>
                  </a:cubicBezTo>
                  <a:cubicBezTo>
                    <a:pt x="7" y="0"/>
                    <a:pt x="6" y="0"/>
                    <a:pt x="6" y="0"/>
                  </a:cubicBezTo>
                  <a:cubicBezTo>
                    <a:pt x="1" y="0"/>
                    <a:pt x="1" y="0"/>
                    <a:pt x="1" y="0"/>
                  </a:cubicBezTo>
                  <a:cubicBezTo>
                    <a:pt x="0" y="0"/>
                    <a:pt x="0" y="0"/>
                    <a:pt x="0" y="1"/>
                  </a:cubicBezTo>
                  <a:close/>
                </a:path>
              </a:pathLst>
            </a:custGeom>
            <a:solidFill>
              <a:srgbClr val="0B0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1" name="Freeform 150">
              <a:extLst>
                <a:ext uri="{FF2B5EF4-FFF2-40B4-BE49-F238E27FC236}">
                  <a16:creationId xmlns:a16="http://schemas.microsoft.com/office/drawing/2014/main" id="{FFA7A41F-05AE-4B3C-A99E-8019315AAEA3}"/>
                </a:ext>
              </a:extLst>
            </p:cNvPr>
            <p:cNvSpPr>
              <a:spLocks/>
            </p:cNvSpPr>
            <p:nvPr/>
          </p:nvSpPr>
          <p:spPr bwMode="auto">
            <a:xfrm>
              <a:off x="9464676" y="5862638"/>
              <a:ext cx="12700" cy="4763"/>
            </a:xfrm>
            <a:custGeom>
              <a:avLst/>
              <a:gdLst>
                <a:gd name="T0" fmla="*/ 0 w 7"/>
                <a:gd name="T1" fmla="*/ 1 h 2"/>
                <a:gd name="T2" fmla="*/ 1 w 7"/>
                <a:gd name="T3" fmla="*/ 2 h 2"/>
                <a:gd name="T4" fmla="*/ 6 w 7"/>
                <a:gd name="T5" fmla="*/ 2 h 2"/>
                <a:gd name="T6" fmla="*/ 7 w 7"/>
                <a:gd name="T7" fmla="*/ 1 h 2"/>
                <a:gd name="T8" fmla="*/ 6 w 7"/>
                <a:gd name="T9" fmla="*/ 0 h 2"/>
                <a:gd name="T10" fmla="*/ 1 w 7"/>
                <a:gd name="T11" fmla="*/ 0 h 2"/>
                <a:gd name="T12" fmla="*/ 0 w 7"/>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0" y="1"/>
                  </a:moveTo>
                  <a:cubicBezTo>
                    <a:pt x="0" y="2"/>
                    <a:pt x="0" y="2"/>
                    <a:pt x="1" y="2"/>
                  </a:cubicBezTo>
                  <a:cubicBezTo>
                    <a:pt x="6" y="2"/>
                    <a:pt x="6" y="2"/>
                    <a:pt x="6" y="2"/>
                  </a:cubicBezTo>
                  <a:cubicBezTo>
                    <a:pt x="7" y="2"/>
                    <a:pt x="7" y="2"/>
                    <a:pt x="7" y="1"/>
                  </a:cubicBezTo>
                  <a:cubicBezTo>
                    <a:pt x="7" y="1"/>
                    <a:pt x="7" y="0"/>
                    <a:pt x="6" y="0"/>
                  </a:cubicBezTo>
                  <a:cubicBezTo>
                    <a:pt x="1" y="0"/>
                    <a:pt x="1" y="0"/>
                    <a:pt x="1" y="0"/>
                  </a:cubicBezTo>
                  <a:cubicBezTo>
                    <a:pt x="0" y="0"/>
                    <a:pt x="0" y="1"/>
                    <a:pt x="0" y="1"/>
                  </a:cubicBezTo>
                  <a:close/>
                </a:path>
              </a:pathLst>
            </a:custGeom>
            <a:solidFill>
              <a:srgbClr val="0B0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2" name="Freeform 151">
              <a:extLst>
                <a:ext uri="{FF2B5EF4-FFF2-40B4-BE49-F238E27FC236}">
                  <a16:creationId xmlns:a16="http://schemas.microsoft.com/office/drawing/2014/main" id="{95C3520D-D29E-4B19-B9C3-BA3A684CC5BD}"/>
                </a:ext>
              </a:extLst>
            </p:cNvPr>
            <p:cNvSpPr>
              <a:spLocks/>
            </p:cNvSpPr>
            <p:nvPr/>
          </p:nvSpPr>
          <p:spPr bwMode="auto">
            <a:xfrm>
              <a:off x="9367838" y="5770563"/>
              <a:ext cx="14288" cy="6350"/>
            </a:xfrm>
            <a:custGeom>
              <a:avLst/>
              <a:gdLst>
                <a:gd name="T0" fmla="*/ 0 w 7"/>
                <a:gd name="T1" fmla="*/ 2 h 3"/>
                <a:gd name="T2" fmla="*/ 1 w 7"/>
                <a:gd name="T3" fmla="*/ 3 h 3"/>
                <a:gd name="T4" fmla="*/ 6 w 7"/>
                <a:gd name="T5" fmla="*/ 3 h 3"/>
                <a:gd name="T6" fmla="*/ 7 w 7"/>
                <a:gd name="T7" fmla="*/ 2 h 3"/>
                <a:gd name="T8" fmla="*/ 6 w 7"/>
                <a:gd name="T9" fmla="*/ 0 h 3"/>
                <a:gd name="T10" fmla="*/ 1 w 7"/>
                <a:gd name="T11" fmla="*/ 0 h 3"/>
                <a:gd name="T12" fmla="*/ 0 w 7"/>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7" h="3">
                  <a:moveTo>
                    <a:pt x="0" y="2"/>
                  </a:moveTo>
                  <a:cubicBezTo>
                    <a:pt x="0" y="2"/>
                    <a:pt x="0" y="3"/>
                    <a:pt x="1" y="3"/>
                  </a:cubicBezTo>
                  <a:cubicBezTo>
                    <a:pt x="6" y="3"/>
                    <a:pt x="6" y="3"/>
                    <a:pt x="6" y="3"/>
                  </a:cubicBezTo>
                  <a:cubicBezTo>
                    <a:pt x="7" y="3"/>
                    <a:pt x="7" y="2"/>
                    <a:pt x="7" y="2"/>
                  </a:cubicBezTo>
                  <a:cubicBezTo>
                    <a:pt x="7" y="1"/>
                    <a:pt x="7" y="0"/>
                    <a:pt x="6" y="0"/>
                  </a:cubicBezTo>
                  <a:cubicBezTo>
                    <a:pt x="1" y="0"/>
                    <a:pt x="1" y="0"/>
                    <a:pt x="1" y="0"/>
                  </a:cubicBezTo>
                  <a:cubicBezTo>
                    <a:pt x="0" y="0"/>
                    <a:pt x="0" y="1"/>
                    <a:pt x="0" y="2"/>
                  </a:cubicBezTo>
                  <a:close/>
                </a:path>
              </a:pathLst>
            </a:custGeom>
            <a:solidFill>
              <a:srgbClr val="0B0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3" name="Freeform 152">
              <a:extLst>
                <a:ext uri="{FF2B5EF4-FFF2-40B4-BE49-F238E27FC236}">
                  <a16:creationId xmlns:a16="http://schemas.microsoft.com/office/drawing/2014/main" id="{5F8D948E-6459-445C-B015-0BE14B003F07}"/>
                </a:ext>
              </a:extLst>
            </p:cNvPr>
            <p:cNvSpPr>
              <a:spLocks/>
            </p:cNvSpPr>
            <p:nvPr/>
          </p:nvSpPr>
          <p:spPr bwMode="auto">
            <a:xfrm>
              <a:off x="9367838" y="5862638"/>
              <a:ext cx="14288" cy="4763"/>
            </a:xfrm>
            <a:custGeom>
              <a:avLst/>
              <a:gdLst>
                <a:gd name="T0" fmla="*/ 0 w 7"/>
                <a:gd name="T1" fmla="*/ 1 h 2"/>
                <a:gd name="T2" fmla="*/ 1 w 7"/>
                <a:gd name="T3" fmla="*/ 2 h 2"/>
                <a:gd name="T4" fmla="*/ 6 w 7"/>
                <a:gd name="T5" fmla="*/ 2 h 2"/>
                <a:gd name="T6" fmla="*/ 7 w 7"/>
                <a:gd name="T7" fmla="*/ 1 h 2"/>
                <a:gd name="T8" fmla="*/ 6 w 7"/>
                <a:gd name="T9" fmla="*/ 0 h 2"/>
                <a:gd name="T10" fmla="*/ 1 w 7"/>
                <a:gd name="T11" fmla="*/ 0 h 2"/>
                <a:gd name="T12" fmla="*/ 0 w 7"/>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0" y="1"/>
                  </a:moveTo>
                  <a:cubicBezTo>
                    <a:pt x="0" y="2"/>
                    <a:pt x="0" y="2"/>
                    <a:pt x="1" y="2"/>
                  </a:cubicBezTo>
                  <a:cubicBezTo>
                    <a:pt x="6" y="2"/>
                    <a:pt x="6" y="2"/>
                    <a:pt x="6" y="2"/>
                  </a:cubicBezTo>
                  <a:cubicBezTo>
                    <a:pt x="7" y="2"/>
                    <a:pt x="7" y="2"/>
                    <a:pt x="7" y="1"/>
                  </a:cubicBezTo>
                  <a:cubicBezTo>
                    <a:pt x="7" y="1"/>
                    <a:pt x="7" y="0"/>
                    <a:pt x="6" y="0"/>
                  </a:cubicBezTo>
                  <a:cubicBezTo>
                    <a:pt x="1" y="0"/>
                    <a:pt x="1" y="0"/>
                    <a:pt x="1" y="0"/>
                  </a:cubicBezTo>
                  <a:cubicBezTo>
                    <a:pt x="0" y="0"/>
                    <a:pt x="0" y="1"/>
                    <a:pt x="0" y="1"/>
                  </a:cubicBezTo>
                  <a:close/>
                </a:path>
              </a:pathLst>
            </a:custGeom>
            <a:solidFill>
              <a:srgbClr val="0B0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4" name="Freeform 153">
              <a:extLst>
                <a:ext uri="{FF2B5EF4-FFF2-40B4-BE49-F238E27FC236}">
                  <a16:creationId xmlns:a16="http://schemas.microsoft.com/office/drawing/2014/main" id="{28DCF10C-8AB0-45AF-8E53-7FED37DFAD32}"/>
                </a:ext>
              </a:extLst>
            </p:cNvPr>
            <p:cNvSpPr>
              <a:spLocks/>
            </p:cNvSpPr>
            <p:nvPr/>
          </p:nvSpPr>
          <p:spPr bwMode="auto">
            <a:xfrm>
              <a:off x="9009063" y="5575301"/>
              <a:ext cx="84138" cy="115888"/>
            </a:xfrm>
            <a:custGeom>
              <a:avLst/>
              <a:gdLst>
                <a:gd name="T0" fmla="*/ 3 w 42"/>
                <a:gd name="T1" fmla="*/ 25 h 58"/>
                <a:gd name="T2" fmla="*/ 3 w 42"/>
                <a:gd name="T3" fmla="*/ 25 h 58"/>
                <a:gd name="T4" fmla="*/ 2 w 42"/>
                <a:gd name="T5" fmla="*/ 23 h 58"/>
                <a:gd name="T6" fmla="*/ 4 w 42"/>
                <a:gd name="T7" fmla="*/ 18 h 58"/>
                <a:gd name="T8" fmla="*/ 7 w 42"/>
                <a:gd name="T9" fmla="*/ 17 h 58"/>
                <a:gd name="T10" fmla="*/ 7 w 42"/>
                <a:gd name="T11" fmla="*/ 17 h 58"/>
                <a:gd name="T12" fmla="*/ 9 w 42"/>
                <a:gd name="T13" fmla="*/ 11 h 58"/>
                <a:gd name="T14" fmla="*/ 14 w 42"/>
                <a:gd name="T15" fmla="*/ 12 h 58"/>
                <a:gd name="T16" fmla="*/ 13 w 42"/>
                <a:gd name="T17" fmla="*/ 2 h 58"/>
                <a:gd name="T18" fmla="*/ 23 w 42"/>
                <a:gd name="T19" fmla="*/ 10 h 58"/>
                <a:gd name="T20" fmla="*/ 28 w 42"/>
                <a:gd name="T21" fmla="*/ 20 h 58"/>
                <a:gd name="T22" fmla="*/ 32 w 42"/>
                <a:gd name="T23" fmla="*/ 15 h 58"/>
                <a:gd name="T24" fmla="*/ 39 w 42"/>
                <a:gd name="T25" fmla="*/ 20 h 58"/>
                <a:gd name="T26" fmla="*/ 42 w 42"/>
                <a:gd name="T27" fmla="*/ 52 h 58"/>
                <a:gd name="T28" fmla="*/ 19 w 42"/>
                <a:gd name="T29" fmla="*/ 58 h 58"/>
                <a:gd name="T30" fmla="*/ 8 w 42"/>
                <a:gd name="T31" fmla="*/ 48 h 58"/>
                <a:gd name="T32" fmla="*/ 4 w 42"/>
                <a:gd name="T33" fmla="*/ 36 h 58"/>
                <a:gd name="T34" fmla="*/ 1 w 42"/>
                <a:gd name="T35" fmla="*/ 31 h 58"/>
                <a:gd name="T36" fmla="*/ 3 w 42"/>
                <a:gd name="T37" fmla="*/ 2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58">
                  <a:moveTo>
                    <a:pt x="3" y="25"/>
                  </a:moveTo>
                  <a:cubicBezTo>
                    <a:pt x="3" y="25"/>
                    <a:pt x="3" y="25"/>
                    <a:pt x="3" y="25"/>
                  </a:cubicBezTo>
                  <a:cubicBezTo>
                    <a:pt x="2" y="23"/>
                    <a:pt x="2" y="23"/>
                    <a:pt x="2" y="23"/>
                  </a:cubicBezTo>
                  <a:cubicBezTo>
                    <a:pt x="1" y="21"/>
                    <a:pt x="2" y="19"/>
                    <a:pt x="4" y="18"/>
                  </a:cubicBezTo>
                  <a:cubicBezTo>
                    <a:pt x="5" y="17"/>
                    <a:pt x="6" y="17"/>
                    <a:pt x="7" y="17"/>
                  </a:cubicBezTo>
                  <a:cubicBezTo>
                    <a:pt x="7" y="17"/>
                    <a:pt x="7" y="17"/>
                    <a:pt x="7" y="17"/>
                  </a:cubicBezTo>
                  <a:cubicBezTo>
                    <a:pt x="6" y="14"/>
                    <a:pt x="7" y="12"/>
                    <a:pt x="9" y="11"/>
                  </a:cubicBezTo>
                  <a:cubicBezTo>
                    <a:pt x="11" y="10"/>
                    <a:pt x="13" y="10"/>
                    <a:pt x="14" y="12"/>
                  </a:cubicBezTo>
                  <a:cubicBezTo>
                    <a:pt x="10" y="5"/>
                    <a:pt x="12" y="2"/>
                    <a:pt x="13" y="2"/>
                  </a:cubicBezTo>
                  <a:cubicBezTo>
                    <a:pt x="15" y="0"/>
                    <a:pt x="18" y="1"/>
                    <a:pt x="23" y="10"/>
                  </a:cubicBezTo>
                  <a:cubicBezTo>
                    <a:pt x="23" y="10"/>
                    <a:pt x="28" y="19"/>
                    <a:pt x="28" y="20"/>
                  </a:cubicBezTo>
                  <a:cubicBezTo>
                    <a:pt x="28" y="17"/>
                    <a:pt x="30" y="15"/>
                    <a:pt x="32" y="15"/>
                  </a:cubicBezTo>
                  <a:cubicBezTo>
                    <a:pt x="35" y="14"/>
                    <a:pt x="38" y="16"/>
                    <a:pt x="39" y="20"/>
                  </a:cubicBezTo>
                  <a:cubicBezTo>
                    <a:pt x="42" y="52"/>
                    <a:pt x="42" y="52"/>
                    <a:pt x="42" y="52"/>
                  </a:cubicBezTo>
                  <a:cubicBezTo>
                    <a:pt x="19" y="58"/>
                    <a:pt x="19" y="58"/>
                    <a:pt x="19" y="58"/>
                  </a:cubicBezTo>
                  <a:cubicBezTo>
                    <a:pt x="19" y="58"/>
                    <a:pt x="14" y="55"/>
                    <a:pt x="8" y="48"/>
                  </a:cubicBezTo>
                  <a:cubicBezTo>
                    <a:pt x="6" y="44"/>
                    <a:pt x="4" y="40"/>
                    <a:pt x="4" y="36"/>
                  </a:cubicBezTo>
                  <a:cubicBezTo>
                    <a:pt x="1" y="31"/>
                    <a:pt x="1" y="31"/>
                    <a:pt x="1" y="31"/>
                  </a:cubicBezTo>
                  <a:cubicBezTo>
                    <a:pt x="0" y="29"/>
                    <a:pt x="1" y="26"/>
                    <a:pt x="3" y="25"/>
                  </a:cubicBezTo>
                  <a:close/>
                </a:path>
              </a:pathLst>
            </a:custGeom>
            <a:solidFill>
              <a:srgbClr val="EAB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5" name="Freeform 154">
              <a:extLst>
                <a:ext uri="{FF2B5EF4-FFF2-40B4-BE49-F238E27FC236}">
                  <a16:creationId xmlns:a16="http://schemas.microsoft.com/office/drawing/2014/main" id="{8F7FFB47-B4EE-4EC1-BBB4-BEA5153E455C}"/>
                </a:ext>
              </a:extLst>
            </p:cNvPr>
            <p:cNvSpPr>
              <a:spLocks/>
            </p:cNvSpPr>
            <p:nvPr/>
          </p:nvSpPr>
          <p:spPr bwMode="auto">
            <a:xfrm>
              <a:off x="9036051" y="5659438"/>
              <a:ext cx="60325" cy="47625"/>
            </a:xfrm>
            <a:custGeom>
              <a:avLst/>
              <a:gdLst>
                <a:gd name="T0" fmla="*/ 38 w 38"/>
                <a:gd name="T1" fmla="*/ 11 h 30"/>
                <a:gd name="T2" fmla="*/ 36 w 38"/>
                <a:gd name="T3" fmla="*/ 0 h 30"/>
                <a:gd name="T4" fmla="*/ 0 w 38"/>
                <a:gd name="T5" fmla="*/ 15 h 30"/>
                <a:gd name="T6" fmla="*/ 5 w 38"/>
                <a:gd name="T7" fmla="*/ 30 h 30"/>
                <a:gd name="T8" fmla="*/ 38 w 38"/>
                <a:gd name="T9" fmla="*/ 11 h 30"/>
              </a:gdLst>
              <a:ahLst/>
              <a:cxnLst>
                <a:cxn ang="0">
                  <a:pos x="T0" y="T1"/>
                </a:cxn>
                <a:cxn ang="0">
                  <a:pos x="T2" y="T3"/>
                </a:cxn>
                <a:cxn ang="0">
                  <a:pos x="T4" y="T5"/>
                </a:cxn>
                <a:cxn ang="0">
                  <a:pos x="T6" y="T7"/>
                </a:cxn>
                <a:cxn ang="0">
                  <a:pos x="T8" y="T9"/>
                </a:cxn>
              </a:cxnLst>
              <a:rect l="0" t="0" r="r" b="b"/>
              <a:pathLst>
                <a:path w="38" h="30">
                  <a:moveTo>
                    <a:pt x="38" y="11"/>
                  </a:moveTo>
                  <a:lnTo>
                    <a:pt x="36" y="0"/>
                  </a:lnTo>
                  <a:lnTo>
                    <a:pt x="0" y="15"/>
                  </a:lnTo>
                  <a:lnTo>
                    <a:pt x="5" y="30"/>
                  </a:lnTo>
                  <a:lnTo>
                    <a:pt x="38" y="11"/>
                  </a:lnTo>
                  <a:close/>
                </a:path>
              </a:pathLst>
            </a:cu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6" name="Freeform 155">
              <a:extLst>
                <a:ext uri="{FF2B5EF4-FFF2-40B4-BE49-F238E27FC236}">
                  <a16:creationId xmlns:a16="http://schemas.microsoft.com/office/drawing/2014/main" id="{3C7E8F81-9C2B-4202-BD9F-ABE5920524F2}"/>
                </a:ext>
              </a:extLst>
            </p:cNvPr>
            <p:cNvSpPr>
              <a:spLocks/>
            </p:cNvSpPr>
            <p:nvPr/>
          </p:nvSpPr>
          <p:spPr bwMode="auto">
            <a:xfrm>
              <a:off x="9355138" y="5346701"/>
              <a:ext cx="82550" cy="50800"/>
            </a:xfrm>
            <a:custGeom>
              <a:avLst/>
              <a:gdLst>
                <a:gd name="T0" fmla="*/ 0 w 41"/>
                <a:gd name="T1" fmla="*/ 0 h 25"/>
                <a:gd name="T2" fmla="*/ 41 w 41"/>
                <a:gd name="T3" fmla="*/ 0 h 25"/>
                <a:gd name="T4" fmla="*/ 17 w 41"/>
                <a:gd name="T5" fmla="*/ 25 h 25"/>
                <a:gd name="T6" fmla="*/ 0 w 41"/>
                <a:gd name="T7" fmla="*/ 0 h 25"/>
              </a:gdLst>
              <a:ahLst/>
              <a:cxnLst>
                <a:cxn ang="0">
                  <a:pos x="T0" y="T1"/>
                </a:cxn>
                <a:cxn ang="0">
                  <a:pos x="T2" y="T3"/>
                </a:cxn>
                <a:cxn ang="0">
                  <a:pos x="T4" y="T5"/>
                </a:cxn>
                <a:cxn ang="0">
                  <a:pos x="T6" y="T7"/>
                </a:cxn>
              </a:cxnLst>
              <a:rect l="0" t="0" r="r" b="b"/>
              <a:pathLst>
                <a:path w="41" h="25">
                  <a:moveTo>
                    <a:pt x="0" y="0"/>
                  </a:moveTo>
                  <a:cubicBezTo>
                    <a:pt x="41" y="0"/>
                    <a:pt x="41" y="0"/>
                    <a:pt x="41" y="0"/>
                  </a:cubicBezTo>
                  <a:cubicBezTo>
                    <a:pt x="41" y="0"/>
                    <a:pt x="29" y="25"/>
                    <a:pt x="17" y="25"/>
                  </a:cubicBezTo>
                  <a:cubicBezTo>
                    <a:pt x="5" y="25"/>
                    <a:pt x="0" y="0"/>
                    <a:pt x="0" y="0"/>
                  </a:cubicBezTo>
                  <a:close/>
                </a:path>
              </a:pathLst>
            </a:custGeom>
            <a:solidFill>
              <a:srgbClr val="C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7" name="Freeform 156">
              <a:extLst>
                <a:ext uri="{FF2B5EF4-FFF2-40B4-BE49-F238E27FC236}">
                  <a16:creationId xmlns:a16="http://schemas.microsoft.com/office/drawing/2014/main" id="{66A3A0AE-54D3-45D2-A75D-68715696D5A6}"/>
                </a:ext>
              </a:extLst>
            </p:cNvPr>
            <p:cNvSpPr>
              <a:spLocks/>
            </p:cNvSpPr>
            <p:nvPr/>
          </p:nvSpPr>
          <p:spPr bwMode="auto">
            <a:xfrm>
              <a:off x="9369426" y="5375276"/>
              <a:ext cx="46038" cy="22225"/>
            </a:xfrm>
            <a:custGeom>
              <a:avLst/>
              <a:gdLst>
                <a:gd name="T0" fmla="*/ 10 w 23"/>
                <a:gd name="T1" fmla="*/ 11 h 11"/>
                <a:gd name="T2" fmla="*/ 23 w 23"/>
                <a:gd name="T3" fmla="*/ 3 h 11"/>
                <a:gd name="T4" fmla="*/ 19 w 23"/>
                <a:gd name="T5" fmla="*/ 1 h 11"/>
                <a:gd name="T6" fmla="*/ 14 w 23"/>
                <a:gd name="T7" fmla="*/ 1 h 11"/>
                <a:gd name="T8" fmla="*/ 9 w 23"/>
                <a:gd name="T9" fmla="*/ 1 h 11"/>
                <a:gd name="T10" fmla="*/ 0 w 23"/>
                <a:gd name="T11" fmla="*/ 5 h 11"/>
                <a:gd name="T12" fmla="*/ 10 w 23"/>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3" h="11">
                  <a:moveTo>
                    <a:pt x="10" y="11"/>
                  </a:moveTo>
                  <a:cubicBezTo>
                    <a:pt x="14" y="11"/>
                    <a:pt x="19" y="8"/>
                    <a:pt x="23" y="3"/>
                  </a:cubicBezTo>
                  <a:cubicBezTo>
                    <a:pt x="22" y="2"/>
                    <a:pt x="21" y="1"/>
                    <a:pt x="19" y="1"/>
                  </a:cubicBezTo>
                  <a:cubicBezTo>
                    <a:pt x="16" y="0"/>
                    <a:pt x="14" y="1"/>
                    <a:pt x="14" y="1"/>
                  </a:cubicBezTo>
                  <a:cubicBezTo>
                    <a:pt x="14" y="1"/>
                    <a:pt x="14" y="1"/>
                    <a:pt x="9" y="1"/>
                  </a:cubicBezTo>
                  <a:cubicBezTo>
                    <a:pt x="6" y="1"/>
                    <a:pt x="2" y="3"/>
                    <a:pt x="0" y="5"/>
                  </a:cubicBezTo>
                  <a:cubicBezTo>
                    <a:pt x="3" y="9"/>
                    <a:pt x="6" y="11"/>
                    <a:pt x="10" y="11"/>
                  </a:cubicBezTo>
                  <a:close/>
                </a:path>
              </a:pathLst>
            </a:custGeom>
            <a:solidFill>
              <a:srgbClr val="E5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8" name="Freeform 157">
              <a:extLst>
                <a:ext uri="{FF2B5EF4-FFF2-40B4-BE49-F238E27FC236}">
                  <a16:creationId xmlns:a16="http://schemas.microsoft.com/office/drawing/2014/main" id="{0BEBA5D1-F235-493F-84C6-2A1AC3E1C807}"/>
                </a:ext>
              </a:extLst>
            </p:cNvPr>
            <p:cNvSpPr>
              <a:spLocks/>
            </p:cNvSpPr>
            <p:nvPr/>
          </p:nvSpPr>
          <p:spPr bwMode="auto">
            <a:xfrm>
              <a:off x="9366251" y="5405438"/>
              <a:ext cx="46038" cy="11113"/>
            </a:xfrm>
            <a:custGeom>
              <a:avLst/>
              <a:gdLst>
                <a:gd name="T0" fmla="*/ 17 w 23"/>
                <a:gd name="T1" fmla="*/ 0 h 6"/>
                <a:gd name="T2" fmla="*/ 11 w 23"/>
                <a:gd name="T3" fmla="*/ 3 h 6"/>
                <a:gd name="T4" fmla="*/ 6 w 23"/>
                <a:gd name="T5" fmla="*/ 0 h 6"/>
                <a:gd name="T6" fmla="*/ 0 w 23"/>
                <a:gd name="T7" fmla="*/ 5 h 6"/>
                <a:gd name="T8" fmla="*/ 0 w 23"/>
                <a:gd name="T9" fmla="*/ 6 h 6"/>
                <a:gd name="T10" fmla="*/ 6 w 23"/>
                <a:gd name="T11" fmla="*/ 3 h 6"/>
                <a:gd name="T12" fmla="*/ 11 w 23"/>
                <a:gd name="T13" fmla="*/ 6 h 6"/>
                <a:gd name="T14" fmla="*/ 11 w 23"/>
                <a:gd name="T15" fmla="*/ 6 h 6"/>
                <a:gd name="T16" fmla="*/ 11 w 23"/>
                <a:gd name="T17" fmla="*/ 6 h 6"/>
                <a:gd name="T18" fmla="*/ 17 w 23"/>
                <a:gd name="T19" fmla="*/ 3 h 6"/>
                <a:gd name="T20" fmla="*/ 22 w 23"/>
                <a:gd name="T21" fmla="*/ 6 h 6"/>
                <a:gd name="T22" fmla="*/ 23 w 23"/>
                <a:gd name="T23" fmla="*/ 5 h 6"/>
                <a:gd name="T24" fmla="*/ 17 w 23"/>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6">
                  <a:moveTo>
                    <a:pt x="17" y="0"/>
                  </a:moveTo>
                  <a:cubicBezTo>
                    <a:pt x="15" y="1"/>
                    <a:pt x="12" y="1"/>
                    <a:pt x="11" y="3"/>
                  </a:cubicBezTo>
                  <a:cubicBezTo>
                    <a:pt x="11" y="1"/>
                    <a:pt x="9" y="0"/>
                    <a:pt x="6" y="0"/>
                  </a:cubicBezTo>
                  <a:cubicBezTo>
                    <a:pt x="3" y="1"/>
                    <a:pt x="0" y="2"/>
                    <a:pt x="0" y="5"/>
                  </a:cubicBezTo>
                  <a:cubicBezTo>
                    <a:pt x="0" y="5"/>
                    <a:pt x="0" y="6"/>
                    <a:pt x="0" y="6"/>
                  </a:cubicBezTo>
                  <a:cubicBezTo>
                    <a:pt x="1" y="4"/>
                    <a:pt x="3" y="3"/>
                    <a:pt x="6" y="3"/>
                  </a:cubicBezTo>
                  <a:cubicBezTo>
                    <a:pt x="8" y="3"/>
                    <a:pt x="10" y="4"/>
                    <a:pt x="11" y="6"/>
                  </a:cubicBezTo>
                  <a:cubicBezTo>
                    <a:pt x="11" y="6"/>
                    <a:pt x="11" y="6"/>
                    <a:pt x="11" y="6"/>
                  </a:cubicBezTo>
                  <a:cubicBezTo>
                    <a:pt x="11" y="6"/>
                    <a:pt x="11" y="6"/>
                    <a:pt x="11" y="6"/>
                  </a:cubicBezTo>
                  <a:cubicBezTo>
                    <a:pt x="12" y="4"/>
                    <a:pt x="14" y="3"/>
                    <a:pt x="17" y="3"/>
                  </a:cubicBezTo>
                  <a:cubicBezTo>
                    <a:pt x="19" y="3"/>
                    <a:pt x="21" y="4"/>
                    <a:pt x="22" y="6"/>
                  </a:cubicBezTo>
                  <a:cubicBezTo>
                    <a:pt x="22" y="6"/>
                    <a:pt x="23" y="5"/>
                    <a:pt x="23" y="5"/>
                  </a:cubicBezTo>
                  <a:cubicBezTo>
                    <a:pt x="23" y="2"/>
                    <a:pt x="21" y="0"/>
                    <a:pt x="17" y="0"/>
                  </a:cubicBezTo>
                  <a:close/>
                </a:path>
              </a:pathLst>
            </a:custGeom>
            <a:solidFill>
              <a:srgbClr val="D8A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9" name="Freeform 158">
              <a:extLst>
                <a:ext uri="{FF2B5EF4-FFF2-40B4-BE49-F238E27FC236}">
                  <a16:creationId xmlns:a16="http://schemas.microsoft.com/office/drawing/2014/main" id="{689E2991-0425-430B-B707-724DDB02A60F}"/>
                </a:ext>
              </a:extLst>
            </p:cNvPr>
            <p:cNvSpPr>
              <a:spLocks/>
            </p:cNvSpPr>
            <p:nvPr/>
          </p:nvSpPr>
          <p:spPr bwMode="auto">
            <a:xfrm>
              <a:off x="9215438" y="5559426"/>
              <a:ext cx="53975" cy="103188"/>
            </a:xfrm>
            <a:custGeom>
              <a:avLst/>
              <a:gdLst>
                <a:gd name="T0" fmla="*/ 4 w 27"/>
                <a:gd name="T1" fmla="*/ 49 h 52"/>
                <a:gd name="T2" fmla="*/ 1 w 27"/>
                <a:gd name="T3" fmla="*/ 51 h 52"/>
                <a:gd name="T4" fmla="*/ 1 w 27"/>
                <a:gd name="T5" fmla="*/ 48 h 52"/>
                <a:gd name="T6" fmla="*/ 23 w 27"/>
                <a:gd name="T7" fmla="*/ 3 h 52"/>
                <a:gd name="T8" fmla="*/ 26 w 27"/>
                <a:gd name="T9" fmla="*/ 1 h 52"/>
                <a:gd name="T10" fmla="*/ 27 w 27"/>
                <a:gd name="T11" fmla="*/ 4 h 52"/>
                <a:gd name="T12" fmla="*/ 4 w 27"/>
                <a:gd name="T13" fmla="*/ 49 h 52"/>
              </a:gdLst>
              <a:ahLst/>
              <a:cxnLst>
                <a:cxn ang="0">
                  <a:pos x="T0" y="T1"/>
                </a:cxn>
                <a:cxn ang="0">
                  <a:pos x="T2" y="T3"/>
                </a:cxn>
                <a:cxn ang="0">
                  <a:pos x="T4" y="T5"/>
                </a:cxn>
                <a:cxn ang="0">
                  <a:pos x="T6" y="T7"/>
                </a:cxn>
                <a:cxn ang="0">
                  <a:pos x="T8" y="T9"/>
                </a:cxn>
                <a:cxn ang="0">
                  <a:pos x="T10" y="T11"/>
                </a:cxn>
                <a:cxn ang="0">
                  <a:pos x="T12" y="T13"/>
                </a:cxn>
              </a:cxnLst>
              <a:rect l="0" t="0" r="r" b="b"/>
              <a:pathLst>
                <a:path w="27" h="52">
                  <a:moveTo>
                    <a:pt x="4" y="49"/>
                  </a:moveTo>
                  <a:cubicBezTo>
                    <a:pt x="4" y="51"/>
                    <a:pt x="2" y="52"/>
                    <a:pt x="1" y="51"/>
                  </a:cubicBezTo>
                  <a:cubicBezTo>
                    <a:pt x="0" y="51"/>
                    <a:pt x="0" y="49"/>
                    <a:pt x="1" y="48"/>
                  </a:cubicBezTo>
                  <a:cubicBezTo>
                    <a:pt x="23" y="3"/>
                    <a:pt x="23" y="3"/>
                    <a:pt x="23" y="3"/>
                  </a:cubicBezTo>
                  <a:cubicBezTo>
                    <a:pt x="24" y="1"/>
                    <a:pt x="25" y="0"/>
                    <a:pt x="26" y="1"/>
                  </a:cubicBezTo>
                  <a:cubicBezTo>
                    <a:pt x="27" y="1"/>
                    <a:pt x="27" y="3"/>
                    <a:pt x="27" y="4"/>
                  </a:cubicBezTo>
                  <a:lnTo>
                    <a:pt x="4" y="49"/>
                  </a:lnTo>
                  <a:close/>
                </a:path>
              </a:pathLst>
            </a:custGeom>
            <a:solidFill>
              <a:srgbClr val="F24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0" name="Freeform 159">
              <a:extLst>
                <a:ext uri="{FF2B5EF4-FFF2-40B4-BE49-F238E27FC236}">
                  <a16:creationId xmlns:a16="http://schemas.microsoft.com/office/drawing/2014/main" id="{1904E524-899D-44F9-97F4-BD504DCC0291}"/>
                </a:ext>
              </a:extLst>
            </p:cNvPr>
            <p:cNvSpPr>
              <a:spLocks/>
            </p:cNvSpPr>
            <p:nvPr/>
          </p:nvSpPr>
          <p:spPr bwMode="auto">
            <a:xfrm>
              <a:off x="9194801" y="5600701"/>
              <a:ext cx="95250" cy="114300"/>
            </a:xfrm>
            <a:custGeom>
              <a:avLst/>
              <a:gdLst>
                <a:gd name="T0" fmla="*/ 3 w 47"/>
                <a:gd name="T1" fmla="*/ 29 h 57"/>
                <a:gd name="T2" fmla="*/ 3 w 47"/>
                <a:gd name="T3" fmla="*/ 29 h 57"/>
                <a:gd name="T4" fmla="*/ 2 w 47"/>
                <a:gd name="T5" fmla="*/ 28 h 57"/>
                <a:gd name="T6" fmla="*/ 2 w 47"/>
                <a:gd name="T7" fmla="*/ 21 h 57"/>
                <a:gd name="T8" fmla="*/ 5 w 47"/>
                <a:gd name="T9" fmla="*/ 20 h 57"/>
                <a:gd name="T10" fmla="*/ 4 w 47"/>
                <a:gd name="T11" fmla="*/ 20 h 57"/>
                <a:gd name="T12" fmla="*/ 4 w 47"/>
                <a:gd name="T13" fmla="*/ 11 h 57"/>
                <a:gd name="T14" fmla="*/ 10 w 47"/>
                <a:gd name="T15" fmla="*/ 14 h 57"/>
                <a:gd name="T16" fmla="*/ 6 w 47"/>
                <a:gd name="T17" fmla="*/ 4 h 57"/>
                <a:gd name="T18" fmla="*/ 18 w 47"/>
                <a:gd name="T19" fmla="*/ 10 h 57"/>
                <a:gd name="T20" fmla="*/ 26 w 47"/>
                <a:gd name="T21" fmla="*/ 18 h 57"/>
                <a:gd name="T22" fmla="*/ 24 w 47"/>
                <a:gd name="T23" fmla="*/ 4 h 57"/>
                <a:gd name="T24" fmla="*/ 36 w 47"/>
                <a:gd name="T25" fmla="*/ 15 h 57"/>
                <a:gd name="T26" fmla="*/ 47 w 47"/>
                <a:gd name="T27" fmla="*/ 45 h 57"/>
                <a:gd name="T28" fmla="*/ 26 w 47"/>
                <a:gd name="T29" fmla="*/ 57 h 57"/>
                <a:gd name="T30" fmla="*/ 13 w 47"/>
                <a:gd name="T31" fmla="*/ 50 h 57"/>
                <a:gd name="T32" fmla="*/ 6 w 47"/>
                <a:gd name="T33" fmla="*/ 39 h 57"/>
                <a:gd name="T34" fmla="*/ 2 w 47"/>
                <a:gd name="T35" fmla="*/ 35 h 57"/>
                <a:gd name="T36" fmla="*/ 3 w 47"/>
                <a:gd name="T37"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57">
                  <a:moveTo>
                    <a:pt x="3" y="29"/>
                  </a:moveTo>
                  <a:cubicBezTo>
                    <a:pt x="3" y="29"/>
                    <a:pt x="3" y="29"/>
                    <a:pt x="3" y="29"/>
                  </a:cubicBezTo>
                  <a:cubicBezTo>
                    <a:pt x="2" y="28"/>
                    <a:pt x="2" y="28"/>
                    <a:pt x="2" y="28"/>
                  </a:cubicBezTo>
                  <a:cubicBezTo>
                    <a:pt x="0" y="26"/>
                    <a:pt x="0" y="23"/>
                    <a:pt x="2" y="21"/>
                  </a:cubicBezTo>
                  <a:cubicBezTo>
                    <a:pt x="3" y="21"/>
                    <a:pt x="4" y="20"/>
                    <a:pt x="5" y="20"/>
                  </a:cubicBezTo>
                  <a:cubicBezTo>
                    <a:pt x="4" y="20"/>
                    <a:pt x="4" y="20"/>
                    <a:pt x="4" y="20"/>
                  </a:cubicBezTo>
                  <a:cubicBezTo>
                    <a:pt x="3" y="18"/>
                    <a:pt x="1" y="14"/>
                    <a:pt x="4" y="11"/>
                  </a:cubicBezTo>
                  <a:cubicBezTo>
                    <a:pt x="5" y="10"/>
                    <a:pt x="9" y="12"/>
                    <a:pt x="10" y="14"/>
                  </a:cubicBezTo>
                  <a:cubicBezTo>
                    <a:pt x="4" y="8"/>
                    <a:pt x="5" y="5"/>
                    <a:pt x="6" y="4"/>
                  </a:cubicBezTo>
                  <a:cubicBezTo>
                    <a:pt x="8" y="2"/>
                    <a:pt x="11" y="3"/>
                    <a:pt x="18" y="10"/>
                  </a:cubicBezTo>
                  <a:cubicBezTo>
                    <a:pt x="18" y="10"/>
                    <a:pt x="25" y="17"/>
                    <a:pt x="26" y="18"/>
                  </a:cubicBezTo>
                  <a:cubicBezTo>
                    <a:pt x="25" y="15"/>
                    <a:pt x="22" y="6"/>
                    <a:pt x="24" y="4"/>
                  </a:cubicBezTo>
                  <a:cubicBezTo>
                    <a:pt x="29" y="0"/>
                    <a:pt x="34" y="12"/>
                    <a:pt x="36" y="15"/>
                  </a:cubicBezTo>
                  <a:cubicBezTo>
                    <a:pt x="47" y="45"/>
                    <a:pt x="47" y="45"/>
                    <a:pt x="47" y="45"/>
                  </a:cubicBezTo>
                  <a:cubicBezTo>
                    <a:pt x="26" y="57"/>
                    <a:pt x="26" y="57"/>
                    <a:pt x="26" y="57"/>
                  </a:cubicBezTo>
                  <a:cubicBezTo>
                    <a:pt x="26" y="57"/>
                    <a:pt x="21" y="55"/>
                    <a:pt x="13" y="50"/>
                  </a:cubicBezTo>
                  <a:cubicBezTo>
                    <a:pt x="10" y="47"/>
                    <a:pt x="7" y="43"/>
                    <a:pt x="6" y="39"/>
                  </a:cubicBezTo>
                  <a:cubicBezTo>
                    <a:pt x="2" y="35"/>
                    <a:pt x="2" y="35"/>
                    <a:pt x="2" y="35"/>
                  </a:cubicBezTo>
                  <a:cubicBezTo>
                    <a:pt x="1" y="34"/>
                    <a:pt x="1" y="31"/>
                    <a:pt x="3" y="29"/>
                  </a:cubicBezTo>
                  <a:close/>
                </a:path>
              </a:pathLst>
            </a:custGeom>
            <a:solidFill>
              <a:srgbClr val="EAB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1" name="Freeform 160">
              <a:extLst>
                <a:ext uri="{FF2B5EF4-FFF2-40B4-BE49-F238E27FC236}">
                  <a16:creationId xmlns:a16="http://schemas.microsoft.com/office/drawing/2014/main" id="{399887ED-6F09-442B-B9BD-7AFD44E27FE8}"/>
                </a:ext>
              </a:extLst>
            </p:cNvPr>
            <p:cNvSpPr>
              <a:spLocks/>
            </p:cNvSpPr>
            <p:nvPr/>
          </p:nvSpPr>
          <p:spPr bwMode="auto">
            <a:xfrm>
              <a:off x="9237663" y="5673726"/>
              <a:ext cx="55563" cy="57150"/>
            </a:xfrm>
            <a:custGeom>
              <a:avLst/>
              <a:gdLst>
                <a:gd name="T0" fmla="*/ 35 w 35"/>
                <a:gd name="T1" fmla="*/ 10 h 36"/>
                <a:gd name="T2" fmla="*/ 29 w 35"/>
                <a:gd name="T3" fmla="*/ 0 h 36"/>
                <a:gd name="T4" fmla="*/ 0 w 35"/>
                <a:gd name="T5" fmla="*/ 23 h 36"/>
                <a:gd name="T6" fmla="*/ 7 w 35"/>
                <a:gd name="T7" fmla="*/ 36 h 36"/>
                <a:gd name="T8" fmla="*/ 35 w 35"/>
                <a:gd name="T9" fmla="*/ 10 h 36"/>
              </a:gdLst>
              <a:ahLst/>
              <a:cxnLst>
                <a:cxn ang="0">
                  <a:pos x="T0" y="T1"/>
                </a:cxn>
                <a:cxn ang="0">
                  <a:pos x="T2" y="T3"/>
                </a:cxn>
                <a:cxn ang="0">
                  <a:pos x="T4" y="T5"/>
                </a:cxn>
                <a:cxn ang="0">
                  <a:pos x="T6" y="T7"/>
                </a:cxn>
                <a:cxn ang="0">
                  <a:pos x="T8" y="T9"/>
                </a:cxn>
              </a:cxnLst>
              <a:rect l="0" t="0" r="r" b="b"/>
              <a:pathLst>
                <a:path w="35" h="36">
                  <a:moveTo>
                    <a:pt x="35" y="10"/>
                  </a:moveTo>
                  <a:lnTo>
                    <a:pt x="29" y="0"/>
                  </a:lnTo>
                  <a:lnTo>
                    <a:pt x="0" y="23"/>
                  </a:lnTo>
                  <a:lnTo>
                    <a:pt x="7" y="36"/>
                  </a:lnTo>
                  <a:lnTo>
                    <a:pt x="35" y="10"/>
                  </a:lnTo>
                  <a:close/>
                </a:path>
              </a:pathLst>
            </a:cu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2" name="Freeform 161">
              <a:extLst>
                <a:ext uri="{FF2B5EF4-FFF2-40B4-BE49-F238E27FC236}">
                  <a16:creationId xmlns:a16="http://schemas.microsoft.com/office/drawing/2014/main" id="{694752C9-9411-4DE3-9002-E0B4C6760482}"/>
                </a:ext>
              </a:extLst>
            </p:cNvPr>
            <p:cNvSpPr>
              <a:spLocks/>
            </p:cNvSpPr>
            <p:nvPr/>
          </p:nvSpPr>
          <p:spPr bwMode="auto">
            <a:xfrm>
              <a:off x="9024938" y="5521326"/>
              <a:ext cx="214313" cy="255588"/>
            </a:xfrm>
            <a:custGeom>
              <a:avLst/>
              <a:gdLst>
                <a:gd name="T0" fmla="*/ 7 w 135"/>
                <a:gd name="T1" fmla="*/ 0 h 161"/>
                <a:gd name="T2" fmla="*/ 95 w 135"/>
                <a:gd name="T3" fmla="*/ 19 h 161"/>
                <a:gd name="T4" fmla="*/ 135 w 135"/>
                <a:gd name="T5" fmla="*/ 154 h 161"/>
                <a:gd name="T6" fmla="*/ 130 w 135"/>
                <a:gd name="T7" fmla="*/ 161 h 161"/>
                <a:gd name="T8" fmla="*/ 45 w 135"/>
                <a:gd name="T9" fmla="*/ 143 h 161"/>
                <a:gd name="T10" fmla="*/ 0 w 135"/>
                <a:gd name="T11" fmla="*/ 6 h 161"/>
                <a:gd name="T12" fmla="*/ 7 w 135"/>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135" h="161">
                  <a:moveTo>
                    <a:pt x="7" y="0"/>
                  </a:moveTo>
                  <a:lnTo>
                    <a:pt x="95" y="19"/>
                  </a:lnTo>
                  <a:lnTo>
                    <a:pt x="135" y="154"/>
                  </a:lnTo>
                  <a:lnTo>
                    <a:pt x="130" y="161"/>
                  </a:lnTo>
                  <a:lnTo>
                    <a:pt x="45" y="143"/>
                  </a:lnTo>
                  <a:lnTo>
                    <a:pt x="0" y="6"/>
                  </a:lnTo>
                  <a:lnTo>
                    <a:pt x="7" y="0"/>
                  </a:lnTo>
                  <a:close/>
                </a:path>
              </a:pathLst>
            </a:custGeom>
            <a:solidFill>
              <a:srgbClr val="909B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3" name="Freeform 162">
              <a:extLst>
                <a:ext uri="{FF2B5EF4-FFF2-40B4-BE49-F238E27FC236}">
                  <a16:creationId xmlns:a16="http://schemas.microsoft.com/office/drawing/2014/main" id="{4DAAEBF2-CD64-4907-ABC9-AA42E10BBC8C}"/>
                </a:ext>
              </a:extLst>
            </p:cNvPr>
            <p:cNvSpPr>
              <a:spLocks/>
            </p:cNvSpPr>
            <p:nvPr/>
          </p:nvSpPr>
          <p:spPr bwMode="auto">
            <a:xfrm>
              <a:off x="9024938" y="5530851"/>
              <a:ext cx="206375" cy="246063"/>
            </a:xfrm>
            <a:custGeom>
              <a:avLst/>
              <a:gdLst>
                <a:gd name="T0" fmla="*/ 0 w 130"/>
                <a:gd name="T1" fmla="*/ 0 h 155"/>
                <a:gd name="T2" fmla="*/ 5 w 130"/>
                <a:gd name="T3" fmla="*/ 15 h 155"/>
                <a:gd name="T4" fmla="*/ 45 w 130"/>
                <a:gd name="T5" fmla="*/ 137 h 155"/>
                <a:gd name="T6" fmla="*/ 130 w 130"/>
                <a:gd name="T7" fmla="*/ 155 h 155"/>
                <a:gd name="T8" fmla="*/ 88 w 130"/>
                <a:gd name="T9" fmla="*/ 19 h 155"/>
                <a:gd name="T10" fmla="*/ 0 w 130"/>
                <a:gd name="T11" fmla="*/ 0 h 155"/>
              </a:gdLst>
              <a:ahLst/>
              <a:cxnLst>
                <a:cxn ang="0">
                  <a:pos x="T0" y="T1"/>
                </a:cxn>
                <a:cxn ang="0">
                  <a:pos x="T2" y="T3"/>
                </a:cxn>
                <a:cxn ang="0">
                  <a:pos x="T4" y="T5"/>
                </a:cxn>
                <a:cxn ang="0">
                  <a:pos x="T6" y="T7"/>
                </a:cxn>
                <a:cxn ang="0">
                  <a:pos x="T8" y="T9"/>
                </a:cxn>
                <a:cxn ang="0">
                  <a:pos x="T10" y="T11"/>
                </a:cxn>
              </a:cxnLst>
              <a:rect l="0" t="0" r="r" b="b"/>
              <a:pathLst>
                <a:path w="130" h="155">
                  <a:moveTo>
                    <a:pt x="0" y="0"/>
                  </a:moveTo>
                  <a:lnTo>
                    <a:pt x="5" y="15"/>
                  </a:lnTo>
                  <a:lnTo>
                    <a:pt x="45" y="137"/>
                  </a:lnTo>
                  <a:lnTo>
                    <a:pt x="130" y="155"/>
                  </a:lnTo>
                  <a:lnTo>
                    <a:pt x="88" y="19"/>
                  </a:lnTo>
                  <a:lnTo>
                    <a:pt x="0" y="0"/>
                  </a:lnTo>
                  <a:close/>
                </a:path>
              </a:pathLst>
            </a:custGeom>
            <a:solidFill>
              <a:srgbClr val="697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4" name="Freeform 163">
              <a:extLst>
                <a:ext uri="{FF2B5EF4-FFF2-40B4-BE49-F238E27FC236}">
                  <a16:creationId xmlns:a16="http://schemas.microsoft.com/office/drawing/2014/main" id="{1D0B6ED7-4322-45F1-999F-282602937FCA}"/>
                </a:ext>
              </a:extLst>
            </p:cNvPr>
            <p:cNvSpPr>
              <a:spLocks/>
            </p:cNvSpPr>
            <p:nvPr/>
          </p:nvSpPr>
          <p:spPr bwMode="auto">
            <a:xfrm>
              <a:off x="9024938" y="5530851"/>
              <a:ext cx="106363" cy="55563"/>
            </a:xfrm>
            <a:custGeom>
              <a:avLst/>
              <a:gdLst>
                <a:gd name="T0" fmla="*/ 64 w 67"/>
                <a:gd name="T1" fmla="*/ 35 h 35"/>
                <a:gd name="T2" fmla="*/ 6 w 67"/>
                <a:gd name="T3" fmla="*/ 19 h 35"/>
                <a:gd name="T4" fmla="*/ 0 w 67"/>
                <a:gd name="T5" fmla="*/ 0 h 35"/>
                <a:gd name="T6" fmla="*/ 67 w 67"/>
                <a:gd name="T7" fmla="*/ 14 h 35"/>
                <a:gd name="T8" fmla="*/ 64 w 67"/>
                <a:gd name="T9" fmla="*/ 35 h 35"/>
              </a:gdLst>
              <a:ahLst/>
              <a:cxnLst>
                <a:cxn ang="0">
                  <a:pos x="T0" y="T1"/>
                </a:cxn>
                <a:cxn ang="0">
                  <a:pos x="T2" y="T3"/>
                </a:cxn>
                <a:cxn ang="0">
                  <a:pos x="T4" y="T5"/>
                </a:cxn>
                <a:cxn ang="0">
                  <a:pos x="T6" y="T7"/>
                </a:cxn>
                <a:cxn ang="0">
                  <a:pos x="T8" y="T9"/>
                </a:cxn>
              </a:cxnLst>
              <a:rect l="0" t="0" r="r" b="b"/>
              <a:pathLst>
                <a:path w="67" h="35">
                  <a:moveTo>
                    <a:pt x="64" y="35"/>
                  </a:moveTo>
                  <a:lnTo>
                    <a:pt x="6" y="19"/>
                  </a:lnTo>
                  <a:lnTo>
                    <a:pt x="0" y="0"/>
                  </a:lnTo>
                  <a:lnTo>
                    <a:pt x="67" y="14"/>
                  </a:lnTo>
                  <a:lnTo>
                    <a:pt x="64" y="35"/>
                  </a:lnTo>
                  <a:close/>
                </a:path>
              </a:pathLst>
            </a:custGeom>
            <a:solidFill>
              <a:srgbClr val="4553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5" name="Freeform 164">
              <a:extLst>
                <a:ext uri="{FF2B5EF4-FFF2-40B4-BE49-F238E27FC236}">
                  <a16:creationId xmlns:a16="http://schemas.microsoft.com/office/drawing/2014/main" id="{E172A277-768E-4CE7-A2E3-BE5277245504}"/>
                </a:ext>
              </a:extLst>
            </p:cNvPr>
            <p:cNvSpPr>
              <a:spLocks/>
            </p:cNvSpPr>
            <p:nvPr/>
          </p:nvSpPr>
          <p:spPr bwMode="auto">
            <a:xfrm>
              <a:off x="9031288" y="5486401"/>
              <a:ext cx="133350" cy="61913"/>
            </a:xfrm>
            <a:custGeom>
              <a:avLst/>
              <a:gdLst>
                <a:gd name="T0" fmla="*/ 67 w 67"/>
                <a:gd name="T1" fmla="*/ 31 h 31"/>
                <a:gd name="T2" fmla="*/ 65 w 67"/>
                <a:gd name="T3" fmla="*/ 21 h 31"/>
                <a:gd name="T4" fmla="*/ 58 w 67"/>
                <a:gd name="T5" fmla="*/ 15 h 31"/>
                <a:gd name="T6" fmla="*/ 9 w 67"/>
                <a:gd name="T7" fmla="*/ 1 h 31"/>
                <a:gd name="T8" fmla="*/ 0 w 67"/>
                <a:gd name="T9" fmla="*/ 5 h 31"/>
                <a:gd name="T10" fmla="*/ 3 w 67"/>
                <a:gd name="T11" fmla="*/ 17 h 31"/>
                <a:gd name="T12" fmla="*/ 67 w 67"/>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67" h="31">
                  <a:moveTo>
                    <a:pt x="67" y="31"/>
                  </a:moveTo>
                  <a:cubicBezTo>
                    <a:pt x="67" y="31"/>
                    <a:pt x="67" y="25"/>
                    <a:pt x="65" y="21"/>
                  </a:cubicBezTo>
                  <a:cubicBezTo>
                    <a:pt x="62" y="16"/>
                    <a:pt x="61" y="16"/>
                    <a:pt x="58" y="15"/>
                  </a:cubicBezTo>
                  <a:cubicBezTo>
                    <a:pt x="54" y="14"/>
                    <a:pt x="13" y="2"/>
                    <a:pt x="9" y="1"/>
                  </a:cubicBezTo>
                  <a:cubicBezTo>
                    <a:pt x="6" y="0"/>
                    <a:pt x="1" y="2"/>
                    <a:pt x="0" y="5"/>
                  </a:cubicBezTo>
                  <a:cubicBezTo>
                    <a:pt x="0" y="9"/>
                    <a:pt x="3" y="17"/>
                    <a:pt x="3" y="17"/>
                  </a:cubicBezTo>
                  <a:lnTo>
                    <a:pt x="67" y="31"/>
                  </a:lnTo>
                  <a:close/>
                </a:path>
              </a:pathLst>
            </a:custGeom>
            <a:solidFill>
              <a:srgbClr val="D1C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6" name="Freeform 165">
              <a:extLst>
                <a:ext uri="{FF2B5EF4-FFF2-40B4-BE49-F238E27FC236}">
                  <a16:creationId xmlns:a16="http://schemas.microsoft.com/office/drawing/2014/main" id="{4C8FBA7B-3324-48B6-913F-EE2F9C65FEF8}"/>
                </a:ext>
              </a:extLst>
            </p:cNvPr>
            <p:cNvSpPr>
              <a:spLocks/>
            </p:cNvSpPr>
            <p:nvPr/>
          </p:nvSpPr>
          <p:spPr bwMode="auto">
            <a:xfrm>
              <a:off x="9024938" y="5521326"/>
              <a:ext cx="122238" cy="31750"/>
            </a:xfrm>
            <a:custGeom>
              <a:avLst/>
              <a:gdLst>
                <a:gd name="T0" fmla="*/ 77 w 77"/>
                <a:gd name="T1" fmla="*/ 15 h 20"/>
                <a:gd name="T2" fmla="*/ 67 w 77"/>
                <a:gd name="T3" fmla="*/ 20 h 20"/>
                <a:gd name="T4" fmla="*/ 0 w 77"/>
                <a:gd name="T5" fmla="*/ 6 h 20"/>
                <a:gd name="T6" fmla="*/ 7 w 77"/>
                <a:gd name="T7" fmla="*/ 0 h 20"/>
                <a:gd name="T8" fmla="*/ 77 w 77"/>
                <a:gd name="T9" fmla="*/ 15 h 20"/>
              </a:gdLst>
              <a:ahLst/>
              <a:cxnLst>
                <a:cxn ang="0">
                  <a:pos x="T0" y="T1"/>
                </a:cxn>
                <a:cxn ang="0">
                  <a:pos x="T2" y="T3"/>
                </a:cxn>
                <a:cxn ang="0">
                  <a:pos x="T4" y="T5"/>
                </a:cxn>
                <a:cxn ang="0">
                  <a:pos x="T6" y="T7"/>
                </a:cxn>
                <a:cxn ang="0">
                  <a:pos x="T8" y="T9"/>
                </a:cxn>
              </a:cxnLst>
              <a:rect l="0" t="0" r="r" b="b"/>
              <a:pathLst>
                <a:path w="77" h="20">
                  <a:moveTo>
                    <a:pt x="77" y="15"/>
                  </a:moveTo>
                  <a:lnTo>
                    <a:pt x="67" y="20"/>
                  </a:lnTo>
                  <a:lnTo>
                    <a:pt x="0" y="6"/>
                  </a:lnTo>
                  <a:lnTo>
                    <a:pt x="7" y="0"/>
                  </a:lnTo>
                  <a:lnTo>
                    <a:pt x="77" y="15"/>
                  </a:lnTo>
                  <a:close/>
                </a:path>
              </a:pathLst>
            </a:custGeom>
            <a:solidFill>
              <a:srgbClr val="4553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7" name="Freeform 166">
              <a:extLst>
                <a:ext uri="{FF2B5EF4-FFF2-40B4-BE49-F238E27FC236}">
                  <a16:creationId xmlns:a16="http://schemas.microsoft.com/office/drawing/2014/main" id="{8A1C12FD-5D76-4448-8CEB-8ACD17A8F711}"/>
                </a:ext>
              </a:extLst>
            </p:cNvPr>
            <p:cNvSpPr>
              <a:spLocks/>
            </p:cNvSpPr>
            <p:nvPr/>
          </p:nvSpPr>
          <p:spPr bwMode="auto">
            <a:xfrm>
              <a:off x="8988426" y="5476876"/>
              <a:ext cx="165100" cy="100013"/>
            </a:xfrm>
            <a:custGeom>
              <a:avLst/>
              <a:gdLst>
                <a:gd name="T0" fmla="*/ 28 w 82"/>
                <a:gd name="T1" fmla="*/ 5 h 50"/>
                <a:gd name="T2" fmla="*/ 9 w 82"/>
                <a:gd name="T3" fmla="*/ 10 h 50"/>
                <a:gd name="T4" fmla="*/ 0 w 82"/>
                <a:gd name="T5" fmla="*/ 23 h 50"/>
                <a:gd name="T6" fmla="*/ 64 w 82"/>
                <a:gd name="T7" fmla="*/ 50 h 50"/>
                <a:gd name="T8" fmla="*/ 71 w 82"/>
                <a:gd name="T9" fmla="*/ 22 h 50"/>
                <a:gd name="T10" fmla="*/ 82 w 82"/>
                <a:gd name="T11" fmla="*/ 21 h 50"/>
                <a:gd name="T12" fmla="*/ 28 w 82"/>
                <a:gd name="T13" fmla="*/ 5 h 50"/>
              </a:gdLst>
              <a:ahLst/>
              <a:cxnLst>
                <a:cxn ang="0">
                  <a:pos x="T0" y="T1"/>
                </a:cxn>
                <a:cxn ang="0">
                  <a:pos x="T2" y="T3"/>
                </a:cxn>
                <a:cxn ang="0">
                  <a:pos x="T4" y="T5"/>
                </a:cxn>
                <a:cxn ang="0">
                  <a:pos x="T6" y="T7"/>
                </a:cxn>
                <a:cxn ang="0">
                  <a:pos x="T8" y="T9"/>
                </a:cxn>
                <a:cxn ang="0">
                  <a:pos x="T10" y="T11"/>
                </a:cxn>
                <a:cxn ang="0">
                  <a:pos x="T12" y="T13"/>
                </a:cxn>
              </a:cxnLst>
              <a:rect l="0" t="0" r="r" b="b"/>
              <a:pathLst>
                <a:path w="82" h="50">
                  <a:moveTo>
                    <a:pt x="28" y="5"/>
                  </a:moveTo>
                  <a:cubicBezTo>
                    <a:pt x="28" y="5"/>
                    <a:pt x="18" y="0"/>
                    <a:pt x="9" y="10"/>
                  </a:cubicBezTo>
                  <a:cubicBezTo>
                    <a:pt x="0" y="21"/>
                    <a:pt x="0" y="23"/>
                    <a:pt x="0" y="23"/>
                  </a:cubicBezTo>
                  <a:cubicBezTo>
                    <a:pt x="64" y="50"/>
                    <a:pt x="64" y="50"/>
                    <a:pt x="64" y="50"/>
                  </a:cubicBezTo>
                  <a:cubicBezTo>
                    <a:pt x="64" y="50"/>
                    <a:pt x="64" y="27"/>
                    <a:pt x="71" y="22"/>
                  </a:cubicBezTo>
                  <a:cubicBezTo>
                    <a:pt x="76" y="19"/>
                    <a:pt x="82" y="21"/>
                    <a:pt x="82" y="21"/>
                  </a:cubicBezTo>
                  <a:lnTo>
                    <a:pt x="28" y="5"/>
                  </a:lnTo>
                  <a:close/>
                </a:path>
              </a:pathLst>
            </a:custGeom>
            <a:solidFill>
              <a:srgbClr val="F2F1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8" name="Rectangle 217">
              <a:extLst>
                <a:ext uri="{FF2B5EF4-FFF2-40B4-BE49-F238E27FC236}">
                  <a16:creationId xmlns:a16="http://schemas.microsoft.com/office/drawing/2014/main" id="{F69B6115-E294-4C0D-A2C5-CD1DCFBD4ED4}"/>
                </a:ext>
              </a:extLst>
            </p:cNvPr>
            <p:cNvSpPr>
              <a:spLocks noChangeArrowheads="1"/>
            </p:cNvSpPr>
            <p:nvPr/>
          </p:nvSpPr>
          <p:spPr bwMode="auto">
            <a:xfrm>
              <a:off x="9498013" y="5659438"/>
              <a:ext cx="69850" cy="19050"/>
            </a:xfrm>
            <a:prstGeom prst="rect">
              <a:avLst/>
            </a:prstGeom>
            <a:solidFill>
              <a:srgbClr val="241F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9" name="Freeform 168">
              <a:extLst>
                <a:ext uri="{FF2B5EF4-FFF2-40B4-BE49-F238E27FC236}">
                  <a16:creationId xmlns:a16="http://schemas.microsoft.com/office/drawing/2014/main" id="{E0E8E8AC-7620-43F4-9431-A538B0EC261A}"/>
                </a:ext>
              </a:extLst>
            </p:cNvPr>
            <p:cNvSpPr>
              <a:spLocks/>
            </p:cNvSpPr>
            <p:nvPr/>
          </p:nvSpPr>
          <p:spPr bwMode="auto">
            <a:xfrm>
              <a:off x="9507538" y="5637213"/>
              <a:ext cx="50800" cy="22225"/>
            </a:xfrm>
            <a:custGeom>
              <a:avLst/>
              <a:gdLst>
                <a:gd name="T0" fmla="*/ 15 w 32"/>
                <a:gd name="T1" fmla="*/ 0 h 14"/>
                <a:gd name="T2" fmla="*/ 32 w 32"/>
                <a:gd name="T3" fmla="*/ 14 h 14"/>
                <a:gd name="T4" fmla="*/ 0 w 32"/>
                <a:gd name="T5" fmla="*/ 14 h 14"/>
                <a:gd name="T6" fmla="*/ 15 w 32"/>
                <a:gd name="T7" fmla="*/ 0 h 14"/>
              </a:gdLst>
              <a:ahLst/>
              <a:cxnLst>
                <a:cxn ang="0">
                  <a:pos x="T0" y="T1"/>
                </a:cxn>
                <a:cxn ang="0">
                  <a:pos x="T2" y="T3"/>
                </a:cxn>
                <a:cxn ang="0">
                  <a:pos x="T4" y="T5"/>
                </a:cxn>
                <a:cxn ang="0">
                  <a:pos x="T6" y="T7"/>
                </a:cxn>
              </a:cxnLst>
              <a:rect l="0" t="0" r="r" b="b"/>
              <a:pathLst>
                <a:path w="32" h="14">
                  <a:moveTo>
                    <a:pt x="15" y="0"/>
                  </a:moveTo>
                  <a:lnTo>
                    <a:pt x="32" y="14"/>
                  </a:lnTo>
                  <a:lnTo>
                    <a:pt x="0" y="14"/>
                  </a:lnTo>
                  <a:lnTo>
                    <a:pt x="15" y="0"/>
                  </a:lnTo>
                  <a:close/>
                </a:path>
              </a:pathLst>
            </a:custGeom>
            <a:solidFill>
              <a:srgbClr val="F6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20" name="Freeform 169">
              <a:extLst>
                <a:ext uri="{FF2B5EF4-FFF2-40B4-BE49-F238E27FC236}">
                  <a16:creationId xmlns:a16="http://schemas.microsoft.com/office/drawing/2014/main" id="{B18C3CF6-77FE-4707-BD85-9A06990AC385}"/>
                </a:ext>
              </a:extLst>
            </p:cNvPr>
            <p:cNvSpPr>
              <a:spLocks/>
            </p:cNvSpPr>
            <p:nvPr/>
          </p:nvSpPr>
          <p:spPr bwMode="auto">
            <a:xfrm>
              <a:off x="9245601" y="5516563"/>
              <a:ext cx="381000" cy="338138"/>
            </a:xfrm>
            <a:custGeom>
              <a:avLst/>
              <a:gdLst>
                <a:gd name="T0" fmla="*/ 0 w 190"/>
                <a:gd name="T1" fmla="*/ 106 h 169"/>
                <a:gd name="T2" fmla="*/ 95 w 190"/>
                <a:gd name="T3" fmla="*/ 164 h 169"/>
                <a:gd name="T4" fmla="*/ 185 w 190"/>
                <a:gd name="T5" fmla="*/ 78 h 169"/>
                <a:gd name="T6" fmla="*/ 190 w 190"/>
                <a:gd name="T7" fmla="*/ 19 h 169"/>
                <a:gd name="T8" fmla="*/ 170 w 190"/>
                <a:gd name="T9" fmla="*/ 1 h 169"/>
                <a:gd name="T10" fmla="*/ 156 w 190"/>
                <a:gd name="T11" fmla="*/ 36 h 169"/>
                <a:gd name="T12" fmla="*/ 110 w 190"/>
                <a:gd name="T13" fmla="*/ 122 h 169"/>
                <a:gd name="T14" fmla="*/ 55 w 190"/>
                <a:gd name="T15" fmla="*/ 119 h 169"/>
                <a:gd name="T16" fmla="*/ 24 w 190"/>
                <a:gd name="T17" fmla="*/ 86 h 169"/>
                <a:gd name="T18" fmla="*/ 0 w 190"/>
                <a:gd name="T19" fmla="*/ 10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169">
                  <a:moveTo>
                    <a:pt x="0" y="106"/>
                  </a:moveTo>
                  <a:cubicBezTo>
                    <a:pt x="0" y="106"/>
                    <a:pt x="32" y="169"/>
                    <a:pt x="95" y="164"/>
                  </a:cubicBezTo>
                  <a:cubicBezTo>
                    <a:pt x="158" y="159"/>
                    <a:pt x="179" y="109"/>
                    <a:pt x="185" y="78"/>
                  </a:cubicBezTo>
                  <a:cubicBezTo>
                    <a:pt x="190" y="57"/>
                    <a:pt x="190" y="19"/>
                    <a:pt x="190" y="19"/>
                  </a:cubicBezTo>
                  <a:cubicBezTo>
                    <a:pt x="190" y="19"/>
                    <a:pt x="190" y="0"/>
                    <a:pt x="170" y="1"/>
                  </a:cubicBezTo>
                  <a:cubicBezTo>
                    <a:pt x="149" y="2"/>
                    <a:pt x="157" y="25"/>
                    <a:pt x="156" y="36"/>
                  </a:cubicBezTo>
                  <a:cubicBezTo>
                    <a:pt x="152" y="76"/>
                    <a:pt x="145" y="105"/>
                    <a:pt x="110" y="122"/>
                  </a:cubicBezTo>
                  <a:cubicBezTo>
                    <a:pt x="89" y="132"/>
                    <a:pt x="72" y="128"/>
                    <a:pt x="55" y="119"/>
                  </a:cubicBezTo>
                  <a:cubicBezTo>
                    <a:pt x="48" y="114"/>
                    <a:pt x="24" y="86"/>
                    <a:pt x="24" y="86"/>
                  </a:cubicBezTo>
                  <a:lnTo>
                    <a:pt x="0" y="106"/>
                  </a:lnTo>
                  <a:close/>
                </a:path>
              </a:pathLst>
            </a:custGeom>
            <a:solidFill>
              <a:srgbClr val="373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221" name="Group 220">
            <a:extLst>
              <a:ext uri="{FF2B5EF4-FFF2-40B4-BE49-F238E27FC236}">
                <a16:creationId xmlns:a16="http://schemas.microsoft.com/office/drawing/2014/main" id="{8044270A-9112-48F9-9174-B5BDEB249A4E}"/>
              </a:ext>
            </a:extLst>
          </p:cNvPr>
          <p:cNvGrpSpPr/>
          <p:nvPr/>
        </p:nvGrpSpPr>
        <p:grpSpPr>
          <a:xfrm>
            <a:off x="197419" y="255843"/>
            <a:ext cx="573206" cy="206693"/>
            <a:chOff x="122830" y="191069"/>
            <a:chExt cx="573206" cy="206693"/>
          </a:xfrm>
          <a:solidFill>
            <a:schemeClr val="accent1"/>
          </a:solidFill>
        </p:grpSpPr>
        <p:sp>
          <p:nvSpPr>
            <p:cNvPr id="222" name="Rectangle 221">
              <a:extLst>
                <a:ext uri="{FF2B5EF4-FFF2-40B4-BE49-F238E27FC236}">
                  <a16:creationId xmlns:a16="http://schemas.microsoft.com/office/drawing/2014/main" id="{6A01D404-CEF4-485C-BE01-A346B994C6AE}"/>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Rectangle 222">
              <a:extLst>
                <a:ext uri="{FF2B5EF4-FFF2-40B4-BE49-F238E27FC236}">
                  <a16:creationId xmlns:a16="http://schemas.microsoft.com/office/drawing/2014/main" id="{D622517F-FC69-401B-91A2-3A7E7D120B16}"/>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223">
              <a:extLst>
                <a:ext uri="{FF2B5EF4-FFF2-40B4-BE49-F238E27FC236}">
                  <a16:creationId xmlns:a16="http://schemas.microsoft.com/office/drawing/2014/main" id="{D17E2E6F-95C8-41F7-9AC4-ADD86C02B7AD}"/>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25" name="Straight Connector 224">
            <a:extLst>
              <a:ext uri="{FF2B5EF4-FFF2-40B4-BE49-F238E27FC236}">
                <a16:creationId xmlns:a16="http://schemas.microsoft.com/office/drawing/2014/main" id="{6F1B5C19-6DC5-46F2-BB08-B2AB5784CD6E}"/>
              </a:ext>
            </a:extLst>
          </p:cNvPr>
          <p:cNvCxnSpPr>
            <a:cxnSpLocks/>
          </p:cNvCxnSpPr>
          <p:nvPr/>
        </p:nvCxnSpPr>
        <p:spPr>
          <a:xfrm>
            <a:off x="374129" y="647888"/>
            <a:ext cx="0" cy="111943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26" name="Group 225">
            <a:extLst>
              <a:ext uri="{FF2B5EF4-FFF2-40B4-BE49-F238E27FC236}">
                <a16:creationId xmlns:a16="http://schemas.microsoft.com/office/drawing/2014/main" id="{35444861-5A90-48BD-89AA-9459935BF287}"/>
              </a:ext>
            </a:extLst>
          </p:cNvPr>
          <p:cNvGrpSpPr/>
          <p:nvPr/>
        </p:nvGrpSpPr>
        <p:grpSpPr>
          <a:xfrm>
            <a:off x="663541" y="1089387"/>
            <a:ext cx="4605145" cy="1262713"/>
            <a:chOff x="798384" y="1095456"/>
            <a:chExt cx="4605145" cy="1262713"/>
          </a:xfrm>
        </p:grpSpPr>
        <p:sp>
          <p:nvSpPr>
            <p:cNvPr id="227" name="TextBox 226">
              <a:extLst>
                <a:ext uri="{FF2B5EF4-FFF2-40B4-BE49-F238E27FC236}">
                  <a16:creationId xmlns:a16="http://schemas.microsoft.com/office/drawing/2014/main" id="{F84770D5-5526-44DD-B8BD-DA62D2ADEEE9}"/>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228" name="TextBox 227">
              <a:extLst>
                <a:ext uri="{FF2B5EF4-FFF2-40B4-BE49-F238E27FC236}">
                  <a16:creationId xmlns:a16="http://schemas.microsoft.com/office/drawing/2014/main" id="{2E6C7A11-295A-4734-A53C-467649D38ADE}"/>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29" name="TextBox 228">
              <a:extLst>
                <a:ext uri="{FF2B5EF4-FFF2-40B4-BE49-F238E27FC236}">
                  <a16:creationId xmlns:a16="http://schemas.microsoft.com/office/drawing/2014/main" id="{3FC1F3F5-075A-4206-BD6D-268B35031F09}"/>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230" name="TextBox 229">
            <a:extLst>
              <a:ext uri="{FF2B5EF4-FFF2-40B4-BE49-F238E27FC236}">
                <a16:creationId xmlns:a16="http://schemas.microsoft.com/office/drawing/2014/main" id="{928DDB19-AA08-4312-A698-FDCA131AFB00}"/>
              </a:ext>
            </a:extLst>
          </p:cNvPr>
          <p:cNvSpPr txBox="1"/>
          <p:nvPr/>
        </p:nvSpPr>
        <p:spPr>
          <a:xfrm>
            <a:off x="682419" y="2863604"/>
            <a:ext cx="2449749"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251" name="TextBox 250">
            <a:extLst>
              <a:ext uri="{FF2B5EF4-FFF2-40B4-BE49-F238E27FC236}">
                <a16:creationId xmlns:a16="http://schemas.microsoft.com/office/drawing/2014/main" id="{363C9E20-ED23-48AB-9BE8-9ACA5622BD7A}"/>
              </a:ext>
            </a:extLst>
          </p:cNvPr>
          <p:cNvSpPr txBox="1"/>
          <p:nvPr/>
        </p:nvSpPr>
        <p:spPr>
          <a:xfrm>
            <a:off x="677189" y="4164097"/>
            <a:ext cx="2449749"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252" name="Flowchart: Terminator 251">
            <a:extLst>
              <a:ext uri="{FF2B5EF4-FFF2-40B4-BE49-F238E27FC236}">
                <a16:creationId xmlns:a16="http://schemas.microsoft.com/office/drawing/2014/main" id="{83BF8324-2675-49F5-8316-06AF89480733}"/>
              </a:ext>
            </a:extLst>
          </p:cNvPr>
          <p:cNvSpPr/>
          <p:nvPr/>
        </p:nvSpPr>
        <p:spPr>
          <a:xfrm>
            <a:off x="770625" y="5765092"/>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grpSp>
        <p:nvGrpSpPr>
          <p:cNvPr id="253" name="Group 252">
            <a:extLst>
              <a:ext uri="{FF2B5EF4-FFF2-40B4-BE49-F238E27FC236}">
                <a16:creationId xmlns:a16="http://schemas.microsoft.com/office/drawing/2014/main" id="{EB5EE7AA-E285-4AA3-976A-ED98371D515E}"/>
              </a:ext>
            </a:extLst>
          </p:cNvPr>
          <p:cNvGrpSpPr/>
          <p:nvPr/>
        </p:nvGrpSpPr>
        <p:grpSpPr>
          <a:xfrm>
            <a:off x="8403339" y="943957"/>
            <a:ext cx="758252" cy="758252"/>
            <a:chOff x="2325688" y="-2133600"/>
            <a:chExt cx="1014412" cy="1014412"/>
          </a:xfrm>
        </p:grpSpPr>
        <p:sp>
          <p:nvSpPr>
            <p:cNvPr id="254" name="Oval 253">
              <a:extLst>
                <a:ext uri="{FF2B5EF4-FFF2-40B4-BE49-F238E27FC236}">
                  <a16:creationId xmlns:a16="http://schemas.microsoft.com/office/drawing/2014/main" id="{04910737-D12E-4813-9005-F72D08BC3955}"/>
                </a:ext>
              </a:extLst>
            </p:cNvPr>
            <p:cNvSpPr/>
            <p:nvPr/>
          </p:nvSpPr>
          <p:spPr>
            <a:xfrm>
              <a:off x="2325688" y="-2133600"/>
              <a:ext cx="1014412" cy="10144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5" name="Shape 5503">
              <a:extLst>
                <a:ext uri="{FF2B5EF4-FFF2-40B4-BE49-F238E27FC236}">
                  <a16:creationId xmlns:a16="http://schemas.microsoft.com/office/drawing/2014/main" id="{CC5E3ACC-20F4-45F9-8DF9-744D6940FEB3}"/>
                </a:ext>
              </a:extLst>
            </p:cNvPr>
            <p:cNvSpPr/>
            <p:nvPr/>
          </p:nvSpPr>
          <p:spPr>
            <a:xfrm>
              <a:off x="2630146" y="-1795351"/>
              <a:ext cx="405497" cy="337914"/>
            </a:xfrm>
            <a:custGeom>
              <a:avLst/>
              <a:gdLst/>
              <a:ahLst/>
              <a:cxnLst>
                <a:cxn ang="0">
                  <a:pos x="wd2" y="hd2"/>
                </a:cxn>
                <a:cxn ang="5400000">
                  <a:pos x="wd2" y="hd2"/>
                </a:cxn>
                <a:cxn ang="10800000">
                  <a:pos x="wd2" y="hd2"/>
                </a:cxn>
                <a:cxn ang="16200000">
                  <a:pos x="wd2" y="hd2"/>
                </a:cxn>
              </a:cxnLst>
              <a:rect l="0" t="0" r="r" b="b"/>
              <a:pathLst>
                <a:path w="21600" h="21600" extrusionOk="0">
                  <a:moveTo>
                    <a:pt x="21600" y="19155"/>
                  </a:moveTo>
                  <a:cubicBezTo>
                    <a:pt x="21600" y="20377"/>
                    <a:pt x="20588" y="21600"/>
                    <a:pt x="19575" y="21600"/>
                  </a:cubicBezTo>
                  <a:cubicBezTo>
                    <a:pt x="2362" y="21600"/>
                    <a:pt x="2362" y="21600"/>
                    <a:pt x="2362" y="21600"/>
                  </a:cubicBezTo>
                  <a:cubicBezTo>
                    <a:pt x="1012" y="21600"/>
                    <a:pt x="0" y="20377"/>
                    <a:pt x="0" y="19155"/>
                  </a:cubicBezTo>
                  <a:cubicBezTo>
                    <a:pt x="0" y="2445"/>
                    <a:pt x="0" y="2445"/>
                    <a:pt x="0" y="2445"/>
                  </a:cubicBezTo>
                  <a:cubicBezTo>
                    <a:pt x="0" y="815"/>
                    <a:pt x="1012" y="0"/>
                    <a:pt x="2362" y="0"/>
                  </a:cubicBezTo>
                  <a:cubicBezTo>
                    <a:pt x="19575" y="0"/>
                    <a:pt x="19575" y="0"/>
                    <a:pt x="19575" y="0"/>
                  </a:cubicBezTo>
                  <a:cubicBezTo>
                    <a:pt x="20588" y="0"/>
                    <a:pt x="21600" y="815"/>
                    <a:pt x="21600" y="2445"/>
                  </a:cubicBezTo>
                  <a:lnTo>
                    <a:pt x="21600" y="19155"/>
                  </a:lnTo>
                  <a:close/>
                  <a:moveTo>
                    <a:pt x="6750" y="4075"/>
                  </a:moveTo>
                  <a:cubicBezTo>
                    <a:pt x="6750" y="4075"/>
                    <a:pt x="6412" y="3668"/>
                    <a:pt x="6412" y="3668"/>
                  </a:cubicBezTo>
                  <a:cubicBezTo>
                    <a:pt x="2362" y="3668"/>
                    <a:pt x="2362" y="3668"/>
                    <a:pt x="2362" y="3668"/>
                  </a:cubicBezTo>
                  <a:cubicBezTo>
                    <a:pt x="2025" y="3668"/>
                    <a:pt x="1687" y="4075"/>
                    <a:pt x="1687" y="4075"/>
                  </a:cubicBezTo>
                  <a:cubicBezTo>
                    <a:pt x="1687" y="7336"/>
                    <a:pt x="1687" y="7336"/>
                    <a:pt x="1687" y="7336"/>
                  </a:cubicBezTo>
                  <a:cubicBezTo>
                    <a:pt x="1687" y="7336"/>
                    <a:pt x="2025" y="7743"/>
                    <a:pt x="2362" y="7743"/>
                  </a:cubicBezTo>
                  <a:cubicBezTo>
                    <a:pt x="6412" y="7743"/>
                    <a:pt x="6412" y="7743"/>
                    <a:pt x="6412" y="7743"/>
                  </a:cubicBezTo>
                  <a:cubicBezTo>
                    <a:pt x="6412" y="7743"/>
                    <a:pt x="6750" y="7336"/>
                    <a:pt x="6750" y="7336"/>
                  </a:cubicBezTo>
                  <a:lnTo>
                    <a:pt x="6750" y="4075"/>
                  </a:lnTo>
                  <a:close/>
                  <a:moveTo>
                    <a:pt x="6750" y="10189"/>
                  </a:moveTo>
                  <a:cubicBezTo>
                    <a:pt x="6750" y="9781"/>
                    <a:pt x="6412" y="9781"/>
                    <a:pt x="6412" y="9781"/>
                  </a:cubicBezTo>
                  <a:cubicBezTo>
                    <a:pt x="2362" y="9781"/>
                    <a:pt x="2362" y="9781"/>
                    <a:pt x="2362" y="9781"/>
                  </a:cubicBezTo>
                  <a:cubicBezTo>
                    <a:pt x="2025" y="9781"/>
                    <a:pt x="1687" y="9781"/>
                    <a:pt x="1687" y="10189"/>
                  </a:cubicBezTo>
                  <a:cubicBezTo>
                    <a:pt x="1687" y="13042"/>
                    <a:pt x="1687" y="13042"/>
                    <a:pt x="1687" y="13042"/>
                  </a:cubicBezTo>
                  <a:cubicBezTo>
                    <a:pt x="1687" y="13449"/>
                    <a:pt x="2025" y="13857"/>
                    <a:pt x="2362" y="13857"/>
                  </a:cubicBezTo>
                  <a:cubicBezTo>
                    <a:pt x="6412" y="13857"/>
                    <a:pt x="6412" y="13857"/>
                    <a:pt x="6412" y="13857"/>
                  </a:cubicBezTo>
                  <a:cubicBezTo>
                    <a:pt x="6412" y="13857"/>
                    <a:pt x="6750" y="13449"/>
                    <a:pt x="6750" y="13042"/>
                  </a:cubicBezTo>
                  <a:lnTo>
                    <a:pt x="6750" y="10189"/>
                  </a:lnTo>
                  <a:close/>
                  <a:moveTo>
                    <a:pt x="6750" y="16302"/>
                  </a:moveTo>
                  <a:cubicBezTo>
                    <a:pt x="6750" y="15894"/>
                    <a:pt x="6412" y="15487"/>
                    <a:pt x="6412" y="15487"/>
                  </a:cubicBezTo>
                  <a:cubicBezTo>
                    <a:pt x="2362" y="15487"/>
                    <a:pt x="2362" y="15487"/>
                    <a:pt x="2362" y="15487"/>
                  </a:cubicBezTo>
                  <a:cubicBezTo>
                    <a:pt x="2025" y="15487"/>
                    <a:pt x="1687" y="15894"/>
                    <a:pt x="1687" y="16302"/>
                  </a:cubicBezTo>
                  <a:cubicBezTo>
                    <a:pt x="1687" y="19155"/>
                    <a:pt x="1687" y="19155"/>
                    <a:pt x="1687" y="19155"/>
                  </a:cubicBezTo>
                  <a:cubicBezTo>
                    <a:pt x="1687" y="19562"/>
                    <a:pt x="2025" y="19562"/>
                    <a:pt x="2362" y="19562"/>
                  </a:cubicBezTo>
                  <a:cubicBezTo>
                    <a:pt x="6412" y="19562"/>
                    <a:pt x="6412" y="19562"/>
                    <a:pt x="6412" y="19562"/>
                  </a:cubicBezTo>
                  <a:cubicBezTo>
                    <a:pt x="6412" y="19562"/>
                    <a:pt x="6750" y="19562"/>
                    <a:pt x="6750" y="19155"/>
                  </a:cubicBezTo>
                  <a:lnTo>
                    <a:pt x="6750" y="16302"/>
                  </a:lnTo>
                  <a:close/>
                  <a:moveTo>
                    <a:pt x="13163" y="4075"/>
                  </a:moveTo>
                  <a:cubicBezTo>
                    <a:pt x="13163" y="4075"/>
                    <a:pt x="13163" y="3668"/>
                    <a:pt x="12825" y="3668"/>
                  </a:cubicBezTo>
                  <a:cubicBezTo>
                    <a:pt x="8775" y="3668"/>
                    <a:pt x="8775" y="3668"/>
                    <a:pt x="8775" y="3668"/>
                  </a:cubicBezTo>
                  <a:cubicBezTo>
                    <a:pt x="8437" y="3668"/>
                    <a:pt x="8437" y="4075"/>
                    <a:pt x="8437" y="4075"/>
                  </a:cubicBezTo>
                  <a:cubicBezTo>
                    <a:pt x="8437" y="7336"/>
                    <a:pt x="8437" y="7336"/>
                    <a:pt x="8437" y="7336"/>
                  </a:cubicBezTo>
                  <a:cubicBezTo>
                    <a:pt x="8437" y="7336"/>
                    <a:pt x="8437" y="7743"/>
                    <a:pt x="8775" y="7743"/>
                  </a:cubicBezTo>
                  <a:cubicBezTo>
                    <a:pt x="12825" y="7743"/>
                    <a:pt x="12825" y="7743"/>
                    <a:pt x="12825" y="7743"/>
                  </a:cubicBezTo>
                  <a:cubicBezTo>
                    <a:pt x="13163" y="7743"/>
                    <a:pt x="13163" y="7336"/>
                    <a:pt x="13163" y="7336"/>
                  </a:cubicBezTo>
                  <a:lnTo>
                    <a:pt x="13163" y="4075"/>
                  </a:lnTo>
                  <a:close/>
                  <a:moveTo>
                    <a:pt x="13163" y="10189"/>
                  </a:moveTo>
                  <a:cubicBezTo>
                    <a:pt x="13163" y="9781"/>
                    <a:pt x="13163" y="9781"/>
                    <a:pt x="12825" y="9781"/>
                  </a:cubicBezTo>
                  <a:cubicBezTo>
                    <a:pt x="8775" y="9781"/>
                    <a:pt x="8775" y="9781"/>
                    <a:pt x="8775" y="9781"/>
                  </a:cubicBezTo>
                  <a:cubicBezTo>
                    <a:pt x="8437" y="9781"/>
                    <a:pt x="8437" y="9781"/>
                    <a:pt x="8437" y="10189"/>
                  </a:cubicBezTo>
                  <a:cubicBezTo>
                    <a:pt x="8437" y="13042"/>
                    <a:pt x="8437" y="13042"/>
                    <a:pt x="8437" y="13042"/>
                  </a:cubicBezTo>
                  <a:cubicBezTo>
                    <a:pt x="8437" y="13449"/>
                    <a:pt x="8437" y="13857"/>
                    <a:pt x="8775" y="13857"/>
                  </a:cubicBezTo>
                  <a:cubicBezTo>
                    <a:pt x="12825" y="13857"/>
                    <a:pt x="12825" y="13857"/>
                    <a:pt x="12825" y="13857"/>
                  </a:cubicBezTo>
                  <a:cubicBezTo>
                    <a:pt x="13163" y="13857"/>
                    <a:pt x="13163" y="13449"/>
                    <a:pt x="13163" y="13042"/>
                  </a:cubicBezTo>
                  <a:lnTo>
                    <a:pt x="13163" y="10189"/>
                  </a:lnTo>
                  <a:close/>
                  <a:moveTo>
                    <a:pt x="13163" y="16302"/>
                  </a:moveTo>
                  <a:cubicBezTo>
                    <a:pt x="13163" y="15894"/>
                    <a:pt x="13163" y="15487"/>
                    <a:pt x="12825" y="15487"/>
                  </a:cubicBezTo>
                  <a:cubicBezTo>
                    <a:pt x="8775" y="15487"/>
                    <a:pt x="8775" y="15487"/>
                    <a:pt x="8775" y="15487"/>
                  </a:cubicBezTo>
                  <a:cubicBezTo>
                    <a:pt x="8437" y="15487"/>
                    <a:pt x="8437" y="15894"/>
                    <a:pt x="8437" y="16302"/>
                  </a:cubicBezTo>
                  <a:cubicBezTo>
                    <a:pt x="8437" y="19155"/>
                    <a:pt x="8437" y="19155"/>
                    <a:pt x="8437" y="19155"/>
                  </a:cubicBezTo>
                  <a:cubicBezTo>
                    <a:pt x="8437" y="19562"/>
                    <a:pt x="8437" y="19562"/>
                    <a:pt x="8775" y="19562"/>
                  </a:cubicBezTo>
                  <a:cubicBezTo>
                    <a:pt x="12825" y="19562"/>
                    <a:pt x="12825" y="19562"/>
                    <a:pt x="12825" y="19562"/>
                  </a:cubicBezTo>
                  <a:cubicBezTo>
                    <a:pt x="13163" y="19562"/>
                    <a:pt x="13163" y="19562"/>
                    <a:pt x="13163" y="19155"/>
                  </a:cubicBezTo>
                  <a:lnTo>
                    <a:pt x="13163" y="16302"/>
                  </a:lnTo>
                  <a:close/>
                  <a:moveTo>
                    <a:pt x="19913" y="4075"/>
                  </a:moveTo>
                  <a:cubicBezTo>
                    <a:pt x="19913" y="4075"/>
                    <a:pt x="19575" y="3668"/>
                    <a:pt x="19575" y="3668"/>
                  </a:cubicBezTo>
                  <a:cubicBezTo>
                    <a:pt x="15188" y="3668"/>
                    <a:pt x="15188" y="3668"/>
                    <a:pt x="15188" y="3668"/>
                  </a:cubicBezTo>
                  <a:cubicBezTo>
                    <a:pt x="15188" y="3668"/>
                    <a:pt x="14850" y="4075"/>
                    <a:pt x="14850" y="4075"/>
                  </a:cubicBezTo>
                  <a:cubicBezTo>
                    <a:pt x="14850" y="7336"/>
                    <a:pt x="14850" y="7336"/>
                    <a:pt x="14850" y="7336"/>
                  </a:cubicBezTo>
                  <a:cubicBezTo>
                    <a:pt x="14850" y="7336"/>
                    <a:pt x="15188" y="7743"/>
                    <a:pt x="15188" y="7743"/>
                  </a:cubicBezTo>
                  <a:cubicBezTo>
                    <a:pt x="19575" y="7743"/>
                    <a:pt x="19575" y="7743"/>
                    <a:pt x="19575" y="7743"/>
                  </a:cubicBezTo>
                  <a:cubicBezTo>
                    <a:pt x="19575" y="7743"/>
                    <a:pt x="19913" y="7336"/>
                    <a:pt x="19913" y="7336"/>
                  </a:cubicBezTo>
                  <a:lnTo>
                    <a:pt x="19913" y="4075"/>
                  </a:lnTo>
                  <a:close/>
                  <a:moveTo>
                    <a:pt x="19913" y="10189"/>
                  </a:moveTo>
                  <a:cubicBezTo>
                    <a:pt x="19913" y="9781"/>
                    <a:pt x="19575" y="9781"/>
                    <a:pt x="19575" y="9781"/>
                  </a:cubicBezTo>
                  <a:cubicBezTo>
                    <a:pt x="15188" y="9781"/>
                    <a:pt x="15188" y="9781"/>
                    <a:pt x="15188" y="9781"/>
                  </a:cubicBezTo>
                  <a:cubicBezTo>
                    <a:pt x="15188" y="9781"/>
                    <a:pt x="14850" y="9781"/>
                    <a:pt x="14850" y="10189"/>
                  </a:cubicBezTo>
                  <a:cubicBezTo>
                    <a:pt x="14850" y="13042"/>
                    <a:pt x="14850" y="13042"/>
                    <a:pt x="14850" y="13042"/>
                  </a:cubicBezTo>
                  <a:cubicBezTo>
                    <a:pt x="14850" y="13449"/>
                    <a:pt x="15188" y="13857"/>
                    <a:pt x="15188" y="13857"/>
                  </a:cubicBezTo>
                  <a:cubicBezTo>
                    <a:pt x="19575" y="13857"/>
                    <a:pt x="19575" y="13857"/>
                    <a:pt x="19575" y="13857"/>
                  </a:cubicBezTo>
                  <a:cubicBezTo>
                    <a:pt x="19575" y="13857"/>
                    <a:pt x="19913" y="13449"/>
                    <a:pt x="19913" y="13042"/>
                  </a:cubicBezTo>
                  <a:lnTo>
                    <a:pt x="19913" y="10189"/>
                  </a:lnTo>
                  <a:close/>
                  <a:moveTo>
                    <a:pt x="19913" y="16302"/>
                  </a:moveTo>
                  <a:cubicBezTo>
                    <a:pt x="19913" y="15894"/>
                    <a:pt x="19575" y="15487"/>
                    <a:pt x="19575" y="15487"/>
                  </a:cubicBezTo>
                  <a:cubicBezTo>
                    <a:pt x="15188" y="15487"/>
                    <a:pt x="15188" y="15487"/>
                    <a:pt x="15188" y="15487"/>
                  </a:cubicBezTo>
                  <a:cubicBezTo>
                    <a:pt x="15188" y="15487"/>
                    <a:pt x="14850" y="15894"/>
                    <a:pt x="14850" y="16302"/>
                  </a:cubicBezTo>
                  <a:cubicBezTo>
                    <a:pt x="14850" y="19155"/>
                    <a:pt x="14850" y="19155"/>
                    <a:pt x="14850" y="19155"/>
                  </a:cubicBezTo>
                  <a:cubicBezTo>
                    <a:pt x="14850" y="19562"/>
                    <a:pt x="15188" y="19562"/>
                    <a:pt x="15188" y="19562"/>
                  </a:cubicBezTo>
                  <a:cubicBezTo>
                    <a:pt x="19575" y="19562"/>
                    <a:pt x="19575" y="19562"/>
                    <a:pt x="19575" y="19562"/>
                  </a:cubicBezTo>
                  <a:cubicBezTo>
                    <a:pt x="19575" y="19562"/>
                    <a:pt x="19913" y="19562"/>
                    <a:pt x="19913" y="19155"/>
                  </a:cubicBezTo>
                  <a:lnTo>
                    <a:pt x="19913" y="16302"/>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256" name="Group 255">
            <a:extLst>
              <a:ext uri="{FF2B5EF4-FFF2-40B4-BE49-F238E27FC236}">
                <a16:creationId xmlns:a16="http://schemas.microsoft.com/office/drawing/2014/main" id="{9A537133-1CA5-4210-B88C-32A860FFAAB8}"/>
              </a:ext>
            </a:extLst>
          </p:cNvPr>
          <p:cNvGrpSpPr/>
          <p:nvPr/>
        </p:nvGrpSpPr>
        <p:grpSpPr>
          <a:xfrm>
            <a:off x="8403339" y="3084854"/>
            <a:ext cx="758252" cy="758252"/>
            <a:chOff x="16393916" y="-2209800"/>
            <a:chExt cx="1014412" cy="1014412"/>
          </a:xfrm>
        </p:grpSpPr>
        <p:sp>
          <p:nvSpPr>
            <p:cNvPr id="257" name="Oval 256">
              <a:extLst>
                <a:ext uri="{FF2B5EF4-FFF2-40B4-BE49-F238E27FC236}">
                  <a16:creationId xmlns:a16="http://schemas.microsoft.com/office/drawing/2014/main" id="{3B3DDC17-EB81-4DDF-BEA3-91BA49D525D9}"/>
                </a:ext>
              </a:extLst>
            </p:cNvPr>
            <p:cNvSpPr/>
            <p:nvPr/>
          </p:nvSpPr>
          <p:spPr>
            <a:xfrm>
              <a:off x="16393916" y="-2209800"/>
              <a:ext cx="1014412" cy="10144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8" name="Shape 5503">
              <a:extLst>
                <a:ext uri="{FF2B5EF4-FFF2-40B4-BE49-F238E27FC236}">
                  <a16:creationId xmlns:a16="http://schemas.microsoft.com/office/drawing/2014/main" id="{4CD3E420-C32A-4D99-82A1-C4DDF8C4B8B2}"/>
                </a:ext>
              </a:extLst>
            </p:cNvPr>
            <p:cNvSpPr/>
            <p:nvPr/>
          </p:nvSpPr>
          <p:spPr>
            <a:xfrm>
              <a:off x="16698374" y="-1871551"/>
              <a:ext cx="405497" cy="337914"/>
            </a:xfrm>
            <a:custGeom>
              <a:avLst/>
              <a:gdLst/>
              <a:ahLst/>
              <a:cxnLst>
                <a:cxn ang="0">
                  <a:pos x="wd2" y="hd2"/>
                </a:cxn>
                <a:cxn ang="5400000">
                  <a:pos x="wd2" y="hd2"/>
                </a:cxn>
                <a:cxn ang="10800000">
                  <a:pos x="wd2" y="hd2"/>
                </a:cxn>
                <a:cxn ang="16200000">
                  <a:pos x="wd2" y="hd2"/>
                </a:cxn>
              </a:cxnLst>
              <a:rect l="0" t="0" r="r" b="b"/>
              <a:pathLst>
                <a:path w="21600" h="21600" extrusionOk="0">
                  <a:moveTo>
                    <a:pt x="21600" y="19155"/>
                  </a:moveTo>
                  <a:cubicBezTo>
                    <a:pt x="21600" y="20377"/>
                    <a:pt x="20588" y="21600"/>
                    <a:pt x="19575" y="21600"/>
                  </a:cubicBezTo>
                  <a:cubicBezTo>
                    <a:pt x="2362" y="21600"/>
                    <a:pt x="2362" y="21600"/>
                    <a:pt x="2362" y="21600"/>
                  </a:cubicBezTo>
                  <a:cubicBezTo>
                    <a:pt x="1012" y="21600"/>
                    <a:pt x="0" y="20377"/>
                    <a:pt x="0" y="19155"/>
                  </a:cubicBezTo>
                  <a:cubicBezTo>
                    <a:pt x="0" y="2445"/>
                    <a:pt x="0" y="2445"/>
                    <a:pt x="0" y="2445"/>
                  </a:cubicBezTo>
                  <a:cubicBezTo>
                    <a:pt x="0" y="815"/>
                    <a:pt x="1012" y="0"/>
                    <a:pt x="2362" y="0"/>
                  </a:cubicBezTo>
                  <a:cubicBezTo>
                    <a:pt x="19575" y="0"/>
                    <a:pt x="19575" y="0"/>
                    <a:pt x="19575" y="0"/>
                  </a:cubicBezTo>
                  <a:cubicBezTo>
                    <a:pt x="20588" y="0"/>
                    <a:pt x="21600" y="815"/>
                    <a:pt x="21600" y="2445"/>
                  </a:cubicBezTo>
                  <a:lnTo>
                    <a:pt x="21600" y="19155"/>
                  </a:lnTo>
                  <a:close/>
                  <a:moveTo>
                    <a:pt x="6750" y="4075"/>
                  </a:moveTo>
                  <a:cubicBezTo>
                    <a:pt x="6750" y="4075"/>
                    <a:pt x="6412" y="3668"/>
                    <a:pt x="6412" y="3668"/>
                  </a:cubicBezTo>
                  <a:cubicBezTo>
                    <a:pt x="2362" y="3668"/>
                    <a:pt x="2362" y="3668"/>
                    <a:pt x="2362" y="3668"/>
                  </a:cubicBezTo>
                  <a:cubicBezTo>
                    <a:pt x="2025" y="3668"/>
                    <a:pt x="1687" y="4075"/>
                    <a:pt x="1687" y="4075"/>
                  </a:cubicBezTo>
                  <a:cubicBezTo>
                    <a:pt x="1687" y="7336"/>
                    <a:pt x="1687" y="7336"/>
                    <a:pt x="1687" y="7336"/>
                  </a:cubicBezTo>
                  <a:cubicBezTo>
                    <a:pt x="1687" y="7336"/>
                    <a:pt x="2025" y="7743"/>
                    <a:pt x="2362" y="7743"/>
                  </a:cubicBezTo>
                  <a:cubicBezTo>
                    <a:pt x="6412" y="7743"/>
                    <a:pt x="6412" y="7743"/>
                    <a:pt x="6412" y="7743"/>
                  </a:cubicBezTo>
                  <a:cubicBezTo>
                    <a:pt x="6412" y="7743"/>
                    <a:pt x="6750" y="7336"/>
                    <a:pt x="6750" y="7336"/>
                  </a:cubicBezTo>
                  <a:lnTo>
                    <a:pt x="6750" y="4075"/>
                  </a:lnTo>
                  <a:close/>
                  <a:moveTo>
                    <a:pt x="6750" y="10189"/>
                  </a:moveTo>
                  <a:cubicBezTo>
                    <a:pt x="6750" y="9781"/>
                    <a:pt x="6412" y="9781"/>
                    <a:pt x="6412" y="9781"/>
                  </a:cubicBezTo>
                  <a:cubicBezTo>
                    <a:pt x="2362" y="9781"/>
                    <a:pt x="2362" y="9781"/>
                    <a:pt x="2362" y="9781"/>
                  </a:cubicBezTo>
                  <a:cubicBezTo>
                    <a:pt x="2025" y="9781"/>
                    <a:pt x="1687" y="9781"/>
                    <a:pt x="1687" y="10189"/>
                  </a:cubicBezTo>
                  <a:cubicBezTo>
                    <a:pt x="1687" y="13042"/>
                    <a:pt x="1687" y="13042"/>
                    <a:pt x="1687" y="13042"/>
                  </a:cubicBezTo>
                  <a:cubicBezTo>
                    <a:pt x="1687" y="13449"/>
                    <a:pt x="2025" y="13857"/>
                    <a:pt x="2362" y="13857"/>
                  </a:cubicBezTo>
                  <a:cubicBezTo>
                    <a:pt x="6412" y="13857"/>
                    <a:pt x="6412" y="13857"/>
                    <a:pt x="6412" y="13857"/>
                  </a:cubicBezTo>
                  <a:cubicBezTo>
                    <a:pt x="6412" y="13857"/>
                    <a:pt x="6750" y="13449"/>
                    <a:pt x="6750" y="13042"/>
                  </a:cubicBezTo>
                  <a:lnTo>
                    <a:pt x="6750" y="10189"/>
                  </a:lnTo>
                  <a:close/>
                  <a:moveTo>
                    <a:pt x="6750" y="16302"/>
                  </a:moveTo>
                  <a:cubicBezTo>
                    <a:pt x="6750" y="15894"/>
                    <a:pt x="6412" y="15487"/>
                    <a:pt x="6412" y="15487"/>
                  </a:cubicBezTo>
                  <a:cubicBezTo>
                    <a:pt x="2362" y="15487"/>
                    <a:pt x="2362" y="15487"/>
                    <a:pt x="2362" y="15487"/>
                  </a:cubicBezTo>
                  <a:cubicBezTo>
                    <a:pt x="2025" y="15487"/>
                    <a:pt x="1687" y="15894"/>
                    <a:pt x="1687" y="16302"/>
                  </a:cubicBezTo>
                  <a:cubicBezTo>
                    <a:pt x="1687" y="19155"/>
                    <a:pt x="1687" y="19155"/>
                    <a:pt x="1687" y="19155"/>
                  </a:cubicBezTo>
                  <a:cubicBezTo>
                    <a:pt x="1687" y="19562"/>
                    <a:pt x="2025" y="19562"/>
                    <a:pt x="2362" y="19562"/>
                  </a:cubicBezTo>
                  <a:cubicBezTo>
                    <a:pt x="6412" y="19562"/>
                    <a:pt x="6412" y="19562"/>
                    <a:pt x="6412" y="19562"/>
                  </a:cubicBezTo>
                  <a:cubicBezTo>
                    <a:pt x="6412" y="19562"/>
                    <a:pt x="6750" y="19562"/>
                    <a:pt x="6750" y="19155"/>
                  </a:cubicBezTo>
                  <a:lnTo>
                    <a:pt x="6750" y="16302"/>
                  </a:lnTo>
                  <a:close/>
                  <a:moveTo>
                    <a:pt x="13163" y="4075"/>
                  </a:moveTo>
                  <a:cubicBezTo>
                    <a:pt x="13163" y="4075"/>
                    <a:pt x="13163" y="3668"/>
                    <a:pt x="12825" y="3668"/>
                  </a:cubicBezTo>
                  <a:cubicBezTo>
                    <a:pt x="8775" y="3668"/>
                    <a:pt x="8775" y="3668"/>
                    <a:pt x="8775" y="3668"/>
                  </a:cubicBezTo>
                  <a:cubicBezTo>
                    <a:pt x="8437" y="3668"/>
                    <a:pt x="8437" y="4075"/>
                    <a:pt x="8437" y="4075"/>
                  </a:cubicBezTo>
                  <a:cubicBezTo>
                    <a:pt x="8437" y="7336"/>
                    <a:pt x="8437" y="7336"/>
                    <a:pt x="8437" y="7336"/>
                  </a:cubicBezTo>
                  <a:cubicBezTo>
                    <a:pt x="8437" y="7336"/>
                    <a:pt x="8437" y="7743"/>
                    <a:pt x="8775" y="7743"/>
                  </a:cubicBezTo>
                  <a:cubicBezTo>
                    <a:pt x="12825" y="7743"/>
                    <a:pt x="12825" y="7743"/>
                    <a:pt x="12825" y="7743"/>
                  </a:cubicBezTo>
                  <a:cubicBezTo>
                    <a:pt x="13163" y="7743"/>
                    <a:pt x="13163" y="7336"/>
                    <a:pt x="13163" y="7336"/>
                  </a:cubicBezTo>
                  <a:lnTo>
                    <a:pt x="13163" y="4075"/>
                  </a:lnTo>
                  <a:close/>
                  <a:moveTo>
                    <a:pt x="13163" y="10189"/>
                  </a:moveTo>
                  <a:cubicBezTo>
                    <a:pt x="13163" y="9781"/>
                    <a:pt x="13163" y="9781"/>
                    <a:pt x="12825" y="9781"/>
                  </a:cubicBezTo>
                  <a:cubicBezTo>
                    <a:pt x="8775" y="9781"/>
                    <a:pt x="8775" y="9781"/>
                    <a:pt x="8775" y="9781"/>
                  </a:cubicBezTo>
                  <a:cubicBezTo>
                    <a:pt x="8437" y="9781"/>
                    <a:pt x="8437" y="9781"/>
                    <a:pt x="8437" y="10189"/>
                  </a:cubicBezTo>
                  <a:cubicBezTo>
                    <a:pt x="8437" y="13042"/>
                    <a:pt x="8437" y="13042"/>
                    <a:pt x="8437" y="13042"/>
                  </a:cubicBezTo>
                  <a:cubicBezTo>
                    <a:pt x="8437" y="13449"/>
                    <a:pt x="8437" y="13857"/>
                    <a:pt x="8775" y="13857"/>
                  </a:cubicBezTo>
                  <a:cubicBezTo>
                    <a:pt x="12825" y="13857"/>
                    <a:pt x="12825" y="13857"/>
                    <a:pt x="12825" y="13857"/>
                  </a:cubicBezTo>
                  <a:cubicBezTo>
                    <a:pt x="13163" y="13857"/>
                    <a:pt x="13163" y="13449"/>
                    <a:pt x="13163" y="13042"/>
                  </a:cubicBezTo>
                  <a:lnTo>
                    <a:pt x="13163" y="10189"/>
                  </a:lnTo>
                  <a:close/>
                  <a:moveTo>
                    <a:pt x="13163" y="16302"/>
                  </a:moveTo>
                  <a:cubicBezTo>
                    <a:pt x="13163" y="15894"/>
                    <a:pt x="13163" y="15487"/>
                    <a:pt x="12825" y="15487"/>
                  </a:cubicBezTo>
                  <a:cubicBezTo>
                    <a:pt x="8775" y="15487"/>
                    <a:pt x="8775" y="15487"/>
                    <a:pt x="8775" y="15487"/>
                  </a:cubicBezTo>
                  <a:cubicBezTo>
                    <a:pt x="8437" y="15487"/>
                    <a:pt x="8437" y="15894"/>
                    <a:pt x="8437" y="16302"/>
                  </a:cubicBezTo>
                  <a:cubicBezTo>
                    <a:pt x="8437" y="19155"/>
                    <a:pt x="8437" y="19155"/>
                    <a:pt x="8437" y="19155"/>
                  </a:cubicBezTo>
                  <a:cubicBezTo>
                    <a:pt x="8437" y="19562"/>
                    <a:pt x="8437" y="19562"/>
                    <a:pt x="8775" y="19562"/>
                  </a:cubicBezTo>
                  <a:cubicBezTo>
                    <a:pt x="12825" y="19562"/>
                    <a:pt x="12825" y="19562"/>
                    <a:pt x="12825" y="19562"/>
                  </a:cubicBezTo>
                  <a:cubicBezTo>
                    <a:pt x="13163" y="19562"/>
                    <a:pt x="13163" y="19562"/>
                    <a:pt x="13163" y="19155"/>
                  </a:cubicBezTo>
                  <a:lnTo>
                    <a:pt x="13163" y="16302"/>
                  </a:lnTo>
                  <a:close/>
                  <a:moveTo>
                    <a:pt x="19913" y="4075"/>
                  </a:moveTo>
                  <a:cubicBezTo>
                    <a:pt x="19913" y="4075"/>
                    <a:pt x="19575" y="3668"/>
                    <a:pt x="19575" y="3668"/>
                  </a:cubicBezTo>
                  <a:cubicBezTo>
                    <a:pt x="15188" y="3668"/>
                    <a:pt x="15188" y="3668"/>
                    <a:pt x="15188" y="3668"/>
                  </a:cubicBezTo>
                  <a:cubicBezTo>
                    <a:pt x="15188" y="3668"/>
                    <a:pt x="14850" y="4075"/>
                    <a:pt x="14850" y="4075"/>
                  </a:cubicBezTo>
                  <a:cubicBezTo>
                    <a:pt x="14850" y="7336"/>
                    <a:pt x="14850" y="7336"/>
                    <a:pt x="14850" y="7336"/>
                  </a:cubicBezTo>
                  <a:cubicBezTo>
                    <a:pt x="14850" y="7336"/>
                    <a:pt x="15188" y="7743"/>
                    <a:pt x="15188" y="7743"/>
                  </a:cubicBezTo>
                  <a:cubicBezTo>
                    <a:pt x="19575" y="7743"/>
                    <a:pt x="19575" y="7743"/>
                    <a:pt x="19575" y="7743"/>
                  </a:cubicBezTo>
                  <a:cubicBezTo>
                    <a:pt x="19575" y="7743"/>
                    <a:pt x="19913" y="7336"/>
                    <a:pt x="19913" y="7336"/>
                  </a:cubicBezTo>
                  <a:lnTo>
                    <a:pt x="19913" y="4075"/>
                  </a:lnTo>
                  <a:close/>
                  <a:moveTo>
                    <a:pt x="19913" y="10189"/>
                  </a:moveTo>
                  <a:cubicBezTo>
                    <a:pt x="19913" y="9781"/>
                    <a:pt x="19575" y="9781"/>
                    <a:pt x="19575" y="9781"/>
                  </a:cubicBezTo>
                  <a:cubicBezTo>
                    <a:pt x="15188" y="9781"/>
                    <a:pt x="15188" y="9781"/>
                    <a:pt x="15188" y="9781"/>
                  </a:cubicBezTo>
                  <a:cubicBezTo>
                    <a:pt x="15188" y="9781"/>
                    <a:pt x="14850" y="9781"/>
                    <a:pt x="14850" y="10189"/>
                  </a:cubicBezTo>
                  <a:cubicBezTo>
                    <a:pt x="14850" y="13042"/>
                    <a:pt x="14850" y="13042"/>
                    <a:pt x="14850" y="13042"/>
                  </a:cubicBezTo>
                  <a:cubicBezTo>
                    <a:pt x="14850" y="13449"/>
                    <a:pt x="15188" y="13857"/>
                    <a:pt x="15188" y="13857"/>
                  </a:cubicBezTo>
                  <a:cubicBezTo>
                    <a:pt x="19575" y="13857"/>
                    <a:pt x="19575" y="13857"/>
                    <a:pt x="19575" y="13857"/>
                  </a:cubicBezTo>
                  <a:cubicBezTo>
                    <a:pt x="19575" y="13857"/>
                    <a:pt x="19913" y="13449"/>
                    <a:pt x="19913" y="13042"/>
                  </a:cubicBezTo>
                  <a:lnTo>
                    <a:pt x="19913" y="10189"/>
                  </a:lnTo>
                  <a:close/>
                  <a:moveTo>
                    <a:pt x="19913" y="16302"/>
                  </a:moveTo>
                  <a:cubicBezTo>
                    <a:pt x="19913" y="15894"/>
                    <a:pt x="19575" y="15487"/>
                    <a:pt x="19575" y="15487"/>
                  </a:cubicBezTo>
                  <a:cubicBezTo>
                    <a:pt x="15188" y="15487"/>
                    <a:pt x="15188" y="15487"/>
                    <a:pt x="15188" y="15487"/>
                  </a:cubicBezTo>
                  <a:cubicBezTo>
                    <a:pt x="15188" y="15487"/>
                    <a:pt x="14850" y="15894"/>
                    <a:pt x="14850" y="16302"/>
                  </a:cubicBezTo>
                  <a:cubicBezTo>
                    <a:pt x="14850" y="19155"/>
                    <a:pt x="14850" y="19155"/>
                    <a:pt x="14850" y="19155"/>
                  </a:cubicBezTo>
                  <a:cubicBezTo>
                    <a:pt x="14850" y="19562"/>
                    <a:pt x="15188" y="19562"/>
                    <a:pt x="15188" y="19562"/>
                  </a:cubicBezTo>
                  <a:cubicBezTo>
                    <a:pt x="19575" y="19562"/>
                    <a:pt x="19575" y="19562"/>
                    <a:pt x="19575" y="19562"/>
                  </a:cubicBezTo>
                  <a:cubicBezTo>
                    <a:pt x="19575" y="19562"/>
                    <a:pt x="19913" y="19562"/>
                    <a:pt x="19913" y="19155"/>
                  </a:cubicBezTo>
                  <a:lnTo>
                    <a:pt x="19913" y="16302"/>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259" name="Group 258">
            <a:extLst>
              <a:ext uri="{FF2B5EF4-FFF2-40B4-BE49-F238E27FC236}">
                <a16:creationId xmlns:a16="http://schemas.microsoft.com/office/drawing/2014/main" id="{7C096B0D-DB7C-4E39-A5DA-E13FC6F9F0BF}"/>
              </a:ext>
            </a:extLst>
          </p:cNvPr>
          <p:cNvGrpSpPr/>
          <p:nvPr/>
        </p:nvGrpSpPr>
        <p:grpSpPr>
          <a:xfrm>
            <a:off x="8403339" y="2015207"/>
            <a:ext cx="758252" cy="758252"/>
            <a:chOff x="9186406" y="7449484"/>
            <a:chExt cx="1014412" cy="1014412"/>
          </a:xfrm>
        </p:grpSpPr>
        <p:sp>
          <p:nvSpPr>
            <p:cNvPr id="260" name="Oval 259">
              <a:extLst>
                <a:ext uri="{FF2B5EF4-FFF2-40B4-BE49-F238E27FC236}">
                  <a16:creationId xmlns:a16="http://schemas.microsoft.com/office/drawing/2014/main" id="{93B598B3-D784-44FE-B6F4-1BAB4C3ED374}"/>
                </a:ext>
              </a:extLst>
            </p:cNvPr>
            <p:cNvSpPr/>
            <p:nvPr/>
          </p:nvSpPr>
          <p:spPr>
            <a:xfrm>
              <a:off x="9186406" y="7449484"/>
              <a:ext cx="1014412" cy="1014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1" name="Shape 5271">
              <a:extLst>
                <a:ext uri="{FF2B5EF4-FFF2-40B4-BE49-F238E27FC236}">
                  <a16:creationId xmlns:a16="http://schemas.microsoft.com/office/drawing/2014/main" id="{40229CAC-CF66-4625-9726-157CF6D98089}"/>
                </a:ext>
              </a:extLst>
            </p:cNvPr>
            <p:cNvSpPr/>
            <p:nvPr/>
          </p:nvSpPr>
          <p:spPr>
            <a:xfrm>
              <a:off x="9518755" y="7752446"/>
              <a:ext cx="349714" cy="408488"/>
            </a:xfrm>
            <a:custGeom>
              <a:avLst/>
              <a:gdLst/>
              <a:ahLst/>
              <a:cxnLst>
                <a:cxn ang="0">
                  <a:pos x="wd2" y="hd2"/>
                </a:cxn>
                <a:cxn ang="5400000">
                  <a:pos x="wd2" y="hd2"/>
                </a:cxn>
                <a:cxn ang="10800000">
                  <a:pos x="wd2" y="hd2"/>
                </a:cxn>
                <a:cxn ang="16200000">
                  <a:pos x="wd2" y="hd2"/>
                </a:cxn>
              </a:cxnLst>
              <a:rect l="0" t="0" r="r" b="b"/>
              <a:pathLst>
                <a:path w="21600" h="21600" extrusionOk="0">
                  <a:moveTo>
                    <a:pt x="21600" y="3038"/>
                  </a:moveTo>
                  <a:cubicBezTo>
                    <a:pt x="21600" y="4725"/>
                    <a:pt x="21600" y="4725"/>
                    <a:pt x="21600" y="4725"/>
                  </a:cubicBezTo>
                  <a:cubicBezTo>
                    <a:pt x="21600" y="6413"/>
                    <a:pt x="16495" y="7763"/>
                    <a:pt x="10604" y="7763"/>
                  </a:cubicBezTo>
                  <a:cubicBezTo>
                    <a:pt x="4713" y="7763"/>
                    <a:pt x="0" y="6413"/>
                    <a:pt x="0" y="4725"/>
                  </a:cubicBezTo>
                  <a:cubicBezTo>
                    <a:pt x="0" y="3038"/>
                    <a:pt x="0" y="3038"/>
                    <a:pt x="0" y="3038"/>
                  </a:cubicBezTo>
                  <a:cubicBezTo>
                    <a:pt x="0" y="1350"/>
                    <a:pt x="4713" y="0"/>
                    <a:pt x="10604" y="0"/>
                  </a:cubicBezTo>
                  <a:cubicBezTo>
                    <a:pt x="16495" y="0"/>
                    <a:pt x="21600" y="1350"/>
                    <a:pt x="21600" y="3038"/>
                  </a:cubicBezTo>
                  <a:close/>
                  <a:moveTo>
                    <a:pt x="21600" y="7088"/>
                  </a:moveTo>
                  <a:cubicBezTo>
                    <a:pt x="21600" y="9113"/>
                    <a:pt x="21600" y="9113"/>
                    <a:pt x="21600" y="9113"/>
                  </a:cubicBezTo>
                  <a:cubicBezTo>
                    <a:pt x="21600" y="10800"/>
                    <a:pt x="16495" y="12487"/>
                    <a:pt x="10604" y="12487"/>
                  </a:cubicBezTo>
                  <a:cubicBezTo>
                    <a:pt x="4713" y="12487"/>
                    <a:pt x="0" y="10800"/>
                    <a:pt x="0" y="9113"/>
                  </a:cubicBezTo>
                  <a:cubicBezTo>
                    <a:pt x="0" y="7088"/>
                    <a:pt x="0" y="7088"/>
                    <a:pt x="0" y="7088"/>
                  </a:cubicBezTo>
                  <a:cubicBezTo>
                    <a:pt x="2356" y="8438"/>
                    <a:pt x="6284" y="9113"/>
                    <a:pt x="10604" y="9113"/>
                  </a:cubicBezTo>
                  <a:cubicBezTo>
                    <a:pt x="14924" y="9113"/>
                    <a:pt x="19244" y="8438"/>
                    <a:pt x="21600" y="7088"/>
                  </a:cubicBezTo>
                  <a:close/>
                  <a:moveTo>
                    <a:pt x="21600" y="11812"/>
                  </a:moveTo>
                  <a:cubicBezTo>
                    <a:pt x="21600" y="13837"/>
                    <a:pt x="21600" y="13837"/>
                    <a:pt x="21600" y="13837"/>
                  </a:cubicBezTo>
                  <a:cubicBezTo>
                    <a:pt x="21600" y="15525"/>
                    <a:pt x="16495" y="16875"/>
                    <a:pt x="10604" y="16875"/>
                  </a:cubicBezTo>
                  <a:cubicBezTo>
                    <a:pt x="4713" y="16875"/>
                    <a:pt x="0" y="15525"/>
                    <a:pt x="0" y="13837"/>
                  </a:cubicBezTo>
                  <a:cubicBezTo>
                    <a:pt x="0" y="11812"/>
                    <a:pt x="0" y="11812"/>
                    <a:pt x="0" y="11812"/>
                  </a:cubicBezTo>
                  <a:cubicBezTo>
                    <a:pt x="2356" y="13162"/>
                    <a:pt x="6284" y="13837"/>
                    <a:pt x="10604" y="13837"/>
                  </a:cubicBezTo>
                  <a:cubicBezTo>
                    <a:pt x="14924" y="13837"/>
                    <a:pt x="19244" y="13162"/>
                    <a:pt x="21600" y="11812"/>
                  </a:cubicBezTo>
                  <a:close/>
                  <a:moveTo>
                    <a:pt x="21600" y="16537"/>
                  </a:moveTo>
                  <a:cubicBezTo>
                    <a:pt x="21600" y="18562"/>
                    <a:pt x="21600" y="18562"/>
                    <a:pt x="21600" y="18562"/>
                  </a:cubicBezTo>
                  <a:cubicBezTo>
                    <a:pt x="21600" y="20250"/>
                    <a:pt x="16495" y="21600"/>
                    <a:pt x="10604" y="21600"/>
                  </a:cubicBezTo>
                  <a:cubicBezTo>
                    <a:pt x="4713" y="21600"/>
                    <a:pt x="0" y="20250"/>
                    <a:pt x="0" y="18562"/>
                  </a:cubicBezTo>
                  <a:cubicBezTo>
                    <a:pt x="0" y="16537"/>
                    <a:pt x="0" y="16537"/>
                    <a:pt x="0" y="16537"/>
                  </a:cubicBezTo>
                  <a:cubicBezTo>
                    <a:pt x="2356" y="17887"/>
                    <a:pt x="6284" y="18562"/>
                    <a:pt x="10604" y="18562"/>
                  </a:cubicBezTo>
                  <a:cubicBezTo>
                    <a:pt x="14924" y="18562"/>
                    <a:pt x="19244" y="17887"/>
                    <a:pt x="21600" y="16537"/>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grpSp>
      <p:grpSp>
        <p:nvGrpSpPr>
          <p:cNvPr id="262" name="Group 261">
            <a:extLst>
              <a:ext uri="{FF2B5EF4-FFF2-40B4-BE49-F238E27FC236}">
                <a16:creationId xmlns:a16="http://schemas.microsoft.com/office/drawing/2014/main" id="{1C91E6D8-6F88-4672-8C62-99F138ADA35B}"/>
              </a:ext>
            </a:extLst>
          </p:cNvPr>
          <p:cNvGrpSpPr/>
          <p:nvPr/>
        </p:nvGrpSpPr>
        <p:grpSpPr>
          <a:xfrm>
            <a:off x="8403339" y="5163199"/>
            <a:ext cx="758253" cy="758253"/>
            <a:chOff x="9323390" y="1358900"/>
            <a:chExt cx="1014412" cy="1014412"/>
          </a:xfrm>
        </p:grpSpPr>
        <p:sp>
          <p:nvSpPr>
            <p:cNvPr id="263" name="Oval 262">
              <a:extLst>
                <a:ext uri="{FF2B5EF4-FFF2-40B4-BE49-F238E27FC236}">
                  <a16:creationId xmlns:a16="http://schemas.microsoft.com/office/drawing/2014/main" id="{298197B4-C72B-441B-B0BC-9F622BE7D954}"/>
                </a:ext>
              </a:extLst>
            </p:cNvPr>
            <p:cNvSpPr/>
            <p:nvPr/>
          </p:nvSpPr>
          <p:spPr>
            <a:xfrm>
              <a:off x="9323390" y="1358900"/>
              <a:ext cx="1014412" cy="10144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4" name="Shape 5422">
              <a:extLst>
                <a:ext uri="{FF2B5EF4-FFF2-40B4-BE49-F238E27FC236}">
                  <a16:creationId xmlns:a16="http://schemas.microsoft.com/office/drawing/2014/main" id="{8F761893-9E83-439B-AEAD-3ED85D650D51}"/>
                </a:ext>
              </a:extLst>
            </p:cNvPr>
            <p:cNvSpPr/>
            <p:nvPr/>
          </p:nvSpPr>
          <p:spPr>
            <a:xfrm>
              <a:off x="9594622" y="1628397"/>
              <a:ext cx="471948" cy="475419"/>
            </a:xfrm>
            <a:custGeom>
              <a:avLst/>
              <a:gdLst/>
              <a:ahLst/>
              <a:cxnLst>
                <a:cxn ang="0">
                  <a:pos x="wd2" y="hd2"/>
                </a:cxn>
                <a:cxn ang="5400000">
                  <a:pos x="wd2" y="hd2"/>
                </a:cxn>
                <a:cxn ang="10800000">
                  <a:pos x="wd2" y="hd2"/>
                </a:cxn>
                <a:cxn ang="16200000">
                  <a:pos x="wd2" y="hd2"/>
                </a:cxn>
              </a:cxnLst>
              <a:rect l="0" t="0" r="r" b="b"/>
              <a:pathLst>
                <a:path w="21600" h="21600" extrusionOk="0">
                  <a:moveTo>
                    <a:pt x="21600" y="14743"/>
                  </a:moveTo>
                  <a:cubicBezTo>
                    <a:pt x="21600" y="15429"/>
                    <a:pt x="21257" y="16114"/>
                    <a:pt x="20571" y="16457"/>
                  </a:cubicBezTo>
                  <a:cubicBezTo>
                    <a:pt x="11657" y="21257"/>
                    <a:pt x="11657" y="21257"/>
                    <a:pt x="11657" y="21257"/>
                  </a:cubicBezTo>
                  <a:cubicBezTo>
                    <a:pt x="11314" y="21600"/>
                    <a:pt x="10971" y="21600"/>
                    <a:pt x="10629" y="21600"/>
                  </a:cubicBezTo>
                  <a:cubicBezTo>
                    <a:pt x="10629" y="21600"/>
                    <a:pt x="10286" y="21600"/>
                    <a:pt x="9943" y="21257"/>
                  </a:cubicBezTo>
                  <a:cubicBezTo>
                    <a:pt x="686" y="16457"/>
                    <a:pt x="686" y="16457"/>
                    <a:pt x="686" y="16457"/>
                  </a:cubicBezTo>
                  <a:cubicBezTo>
                    <a:pt x="343" y="16114"/>
                    <a:pt x="0" y="15429"/>
                    <a:pt x="0" y="14743"/>
                  </a:cubicBezTo>
                  <a:cubicBezTo>
                    <a:pt x="0" y="4800"/>
                    <a:pt x="0" y="4800"/>
                    <a:pt x="0" y="4800"/>
                  </a:cubicBezTo>
                  <a:cubicBezTo>
                    <a:pt x="0" y="4114"/>
                    <a:pt x="343" y="3429"/>
                    <a:pt x="1029" y="3429"/>
                  </a:cubicBezTo>
                  <a:cubicBezTo>
                    <a:pt x="10286" y="0"/>
                    <a:pt x="10286" y="0"/>
                    <a:pt x="10286" y="0"/>
                  </a:cubicBezTo>
                  <a:cubicBezTo>
                    <a:pt x="10286" y="0"/>
                    <a:pt x="10629" y="0"/>
                    <a:pt x="10629" y="0"/>
                  </a:cubicBezTo>
                  <a:cubicBezTo>
                    <a:pt x="10971" y="0"/>
                    <a:pt x="10971" y="0"/>
                    <a:pt x="11314" y="0"/>
                  </a:cubicBezTo>
                  <a:cubicBezTo>
                    <a:pt x="20571" y="3429"/>
                    <a:pt x="20571" y="3429"/>
                    <a:pt x="20571" y="3429"/>
                  </a:cubicBezTo>
                  <a:cubicBezTo>
                    <a:pt x="21257" y="3429"/>
                    <a:pt x="21600" y="4114"/>
                    <a:pt x="21600" y="4800"/>
                  </a:cubicBezTo>
                  <a:lnTo>
                    <a:pt x="21600" y="14743"/>
                  </a:lnTo>
                  <a:close/>
                  <a:moveTo>
                    <a:pt x="19886" y="4800"/>
                  </a:moveTo>
                  <a:cubicBezTo>
                    <a:pt x="10629" y="1371"/>
                    <a:pt x="10629" y="1371"/>
                    <a:pt x="10629" y="1371"/>
                  </a:cubicBezTo>
                  <a:cubicBezTo>
                    <a:pt x="1714" y="4800"/>
                    <a:pt x="1714" y="4800"/>
                    <a:pt x="1714" y="4800"/>
                  </a:cubicBezTo>
                  <a:cubicBezTo>
                    <a:pt x="10629" y="8229"/>
                    <a:pt x="10629" y="8229"/>
                    <a:pt x="10629" y="8229"/>
                  </a:cubicBezTo>
                  <a:lnTo>
                    <a:pt x="19886" y="4800"/>
                  </a:lnTo>
                  <a:close/>
                  <a:moveTo>
                    <a:pt x="19886" y="14743"/>
                  </a:moveTo>
                  <a:cubicBezTo>
                    <a:pt x="19886" y="6514"/>
                    <a:pt x="19886" y="6514"/>
                    <a:pt x="19886" y="6514"/>
                  </a:cubicBezTo>
                  <a:cubicBezTo>
                    <a:pt x="11657" y="9600"/>
                    <a:pt x="11657" y="9600"/>
                    <a:pt x="11657" y="9600"/>
                  </a:cubicBezTo>
                  <a:cubicBezTo>
                    <a:pt x="11657" y="19543"/>
                    <a:pt x="11657" y="19543"/>
                    <a:pt x="11657" y="19543"/>
                  </a:cubicBezTo>
                  <a:lnTo>
                    <a:pt x="19886" y="14743"/>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265" name="Group 264">
            <a:extLst>
              <a:ext uri="{FF2B5EF4-FFF2-40B4-BE49-F238E27FC236}">
                <a16:creationId xmlns:a16="http://schemas.microsoft.com/office/drawing/2014/main" id="{AB1C00CC-5137-4DBA-BF4D-D04D46473D84}"/>
              </a:ext>
            </a:extLst>
          </p:cNvPr>
          <p:cNvGrpSpPr/>
          <p:nvPr/>
        </p:nvGrpSpPr>
        <p:grpSpPr>
          <a:xfrm>
            <a:off x="8406061" y="4154501"/>
            <a:ext cx="758253" cy="758253"/>
            <a:chOff x="2414588" y="1320800"/>
            <a:chExt cx="1014412" cy="1014412"/>
          </a:xfrm>
        </p:grpSpPr>
        <p:sp>
          <p:nvSpPr>
            <p:cNvPr id="266" name="Oval 265">
              <a:extLst>
                <a:ext uri="{FF2B5EF4-FFF2-40B4-BE49-F238E27FC236}">
                  <a16:creationId xmlns:a16="http://schemas.microsoft.com/office/drawing/2014/main" id="{5565310A-8A76-4073-A94C-3C45E9F5C43A}"/>
                </a:ext>
              </a:extLst>
            </p:cNvPr>
            <p:cNvSpPr/>
            <p:nvPr/>
          </p:nvSpPr>
          <p:spPr>
            <a:xfrm>
              <a:off x="2414588" y="1320800"/>
              <a:ext cx="1014412" cy="10144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7" name="Shape 5595">
              <a:extLst>
                <a:ext uri="{FF2B5EF4-FFF2-40B4-BE49-F238E27FC236}">
                  <a16:creationId xmlns:a16="http://schemas.microsoft.com/office/drawing/2014/main" id="{5D158005-D12C-43A0-952A-6AB816D7D8A3}"/>
                </a:ext>
              </a:extLst>
            </p:cNvPr>
            <p:cNvSpPr/>
            <p:nvPr/>
          </p:nvSpPr>
          <p:spPr>
            <a:xfrm>
              <a:off x="2674970" y="1642887"/>
              <a:ext cx="493648" cy="37023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0"/>
                    <a:pt x="0" y="0"/>
                    <a:pt x="0" y="0"/>
                  </a:cubicBezTo>
                  <a:cubicBezTo>
                    <a:pt x="1385" y="0"/>
                    <a:pt x="1385" y="0"/>
                    <a:pt x="1385" y="0"/>
                  </a:cubicBezTo>
                  <a:cubicBezTo>
                    <a:pt x="1385" y="19738"/>
                    <a:pt x="1385" y="19738"/>
                    <a:pt x="1385" y="19738"/>
                  </a:cubicBezTo>
                  <a:cubicBezTo>
                    <a:pt x="21600" y="19738"/>
                    <a:pt x="21600" y="19738"/>
                    <a:pt x="21600" y="19738"/>
                  </a:cubicBezTo>
                  <a:lnTo>
                    <a:pt x="21600" y="21600"/>
                  </a:lnTo>
                  <a:close/>
                  <a:moveTo>
                    <a:pt x="20215" y="8193"/>
                  </a:moveTo>
                  <a:cubicBezTo>
                    <a:pt x="20215" y="8566"/>
                    <a:pt x="19662" y="8938"/>
                    <a:pt x="19662" y="8566"/>
                  </a:cubicBezTo>
                  <a:cubicBezTo>
                    <a:pt x="18277" y="6703"/>
                    <a:pt x="18277" y="6703"/>
                    <a:pt x="18277" y="6703"/>
                  </a:cubicBezTo>
                  <a:cubicBezTo>
                    <a:pt x="11631" y="15641"/>
                    <a:pt x="11631" y="15641"/>
                    <a:pt x="11631" y="15641"/>
                  </a:cubicBezTo>
                  <a:cubicBezTo>
                    <a:pt x="11354" y="16014"/>
                    <a:pt x="11354" y="16014"/>
                    <a:pt x="11077" y="15641"/>
                  </a:cubicBezTo>
                  <a:cubicBezTo>
                    <a:pt x="8585" y="12662"/>
                    <a:pt x="8585" y="12662"/>
                    <a:pt x="8585" y="12662"/>
                  </a:cubicBezTo>
                  <a:cubicBezTo>
                    <a:pt x="4431" y="18248"/>
                    <a:pt x="4431" y="18248"/>
                    <a:pt x="4431" y="18248"/>
                  </a:cubicBezTo>
                  <a:cubicBezTo>
                    <a:pt x="2215" y="15641"/>
                    <a:pt x="2215" y="15641"/>
                    <a:pt x="2215" y="15641"/>
                  </a:cubicBezTo>
                  <a:cubicBezTo>
                    <a:pt x="8308" y="7448"/>
                    <a:pt x="8308" y="7448"/>
                    <a:pt x="8308" y="7448"/>
                  </a:cubicBezTo>
                  <a:cubicBezTo>
                    <a:pt x="8585" y="7076"/>
                    <a:pt x="8862" y="7076"/>
                    <a:pt x="8862" y="7448"/>
                  </a:cubicBezTo>
                  <a:cubicBezTo>
                    <a:pt x="11354" y="10800"/>
                    <a:pt x="11354" y="10800"/>
                    <a:pt x="11354" y="10800"/>
                  </a:cubicBezTo>
                  <a:cubicBezTo>
                    <a:pt x="16338" y="4097"/>
                    <a:pt x="16338" y="4097"/>
                    <a:pt x="16338" y="4097"/>
                  </a:cubicBezTo>
                  <a:cubicBezTo>
                    <a:pt x="14954" y="2234"/>
                    <a:pt x="14954" y="2234"/>
                    <a:pt x="14954" y="2234"/>
                  </a:cubicBezTo>
                  <a:cubicBezTo>
                    <a:pt x="14677" y="2234"/>
                    <a:pt x="14954" y="1490"/>
                    <a:pt x="15231" y="1490"/>
                  </a:cubicBezTo>
                  <a:cubicBezTo>
                    <a:pt x="19662" y="1490"/>
                    <a:pt x="19662" y="1490"/>
                    <a:pt x="19662" y="1490"/>
                  </a:cubicBezTo>
                  <a:cubicBezTo>
                    <a:pt x="19938" y="1490"/>
                    <a:pt x="20215" y="1862"/>
                    <a:pt x="20215" y="2234"/>
                  </a:cubicBezTo>
                  <a:lnTo>
                    <a:pt x="20215" y="8193"/>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sp>
        <p:nvSpPr>
          <p:cNvPr id="268" name="TextBox 267">
            <a:extLst>
              <a:ext uri="{FF2B5EF4-FFF2-40B4-BE49-F238E27FC236}">
                <a16:creationId xmlns:a16="http://schemas.microsoft.com/office/drawing/2014/main" id="{041F408E-3F00-420B-A14B-3C3612E274FB}"/>
              </a:ext>
            </a:extLst>
          </p:cNvPr>
          <p:cNvSpPr txBox="1"/>
          <p:nvPr/>
        </p:nvSpPr>
        <p:spPr>
          <a:xfrm>
            <a:off x="9284520" y="1092362"/>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269" name="TextBox 268">
            <a:extLst>
              <a:ext uri="{FF2B5EF4-FFF2-40B4-BE49-F238E27FC236}">
                <a16:creationId xmlns:a16="http://schemas.microsoft.com/office/drawing/2014/main" id="{4CB5884C-96AD-4779-AF50-D7BECFAEC195}"/>
              </a:ext>
            </a:extLst>
          </p:cNvPr>
          <p:cNvSpPr txBox="1"/>
          <p:nvPr/>
        </p:nvSpPr>
        <p:spPr>
          <a:xfrm>
            <a:off x="9284520" y="2166526"/>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270" name="TextBox 269">
            <a:extLst>
              <a:ext uri="{FF2B5EF4-FFF2-40B4-BE49-F238E27FC236}">
                <a16:creationId xmlns:a16="http://schemas.microsoft.com/office/drawing/2014/main" id="{D9FC825B-FC31-409E-BD8C-0097234D8B29}"/>
              </a:ext>
            </a:extLst>
          </p:cNvPr>
          <p:cNvSpPr txBox="1"/>
          <p:nvPr/>
        </p:nvSpPr>
        <p:spPr>
          <a:xfrm>
            <a:off x="9284520" y="3285348"/>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271" name="TextBox 270">
            <a:extLst>
              <a:ext uri="{FF2B5EF4-FFF2-40B4-BE49-F238E27FC236}">
                <a16:creationId xmlns:a16="http://schemas.microsoft.com/office/drawing/2014/main" id="{5B4035AA-3154-4791-9729-53D603D05D62}"/>
              </a:ext>
            </a:extLst>
          </p:cNvPr>
          <p:cNvSpPr txBox="1"/>
          <p:nvPr/>
        </p:nvSpPr>
        <p:spPr>
          <a:xfrm>
            <a:off x="9284520" y="4355718"/>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272" name="TextBox 271">
            <a:extLst>
              <a:ext uri="{FF2B5EF4-FFF2-40B4-BE49-F238E27FC236}">
                <a16:creationId xmlns:a16="http://schemas.microsoft.com/office/drawing/2014/main" id="{01DF724B-4C8B-4D02-B600-08B0C4434E71}"/>
              </a:ext>
            </a:extLst>
          </p:cNvPr>
          <p:cNvSpPr txBox="1"/>
          <p:nvPr/>
        </p:nvSpPr>
        <p:spPr>
          <a:xfrm>
            <a:off x="9284520" y="5328359"/>
            <a:ext cx="2218692"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273" name="TextBox 272">
            <a:extLst>
              <a:ext uri="{FF2B5EF4-FFF2-40B4-BE49-F238E27FC236}">
                <a16:creationId xmlns:a16="http://schemas.microsoft.com/office/drawing/2014/main" id="{2770A545-D9A1-4335-9CE8-73E9172C1AFB}"/>
              </a:ext>
            </a:extLst>
          </p:cNvPr>
          <p:cNvSpPr txBox="1"/>
          <p:nvPr/>
        </p:nvSpPr>
        <p:spPr>
          <a:xfrm>
            <a:off x="9284520" y="919792"/>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Financial Consulting</a:t>
            </a:r>
          </a:p>
        </p:txBody>
      </p:sp>
      <p:sp>
        <p:nvSpPr>
          <p:cNvPr id="274" name="TextBox 273">
            <a:extLst>
              <a:ext uri="{FF2B5EF4-FFF2-40B4-BE49-F238E27FC236}">
                <a16:creationId xmlns:a16="http://schemas.microsoft.com/office/drawing/2014/main" id="{12F6B44C-5508-4BD9-AC4F-C9E322E4D2C2}"/>
              </a:ext>
            </a:extLst>
          </p:cNvPr>
          <p:cNvSpPr txBox="1"/>
          <p:nvPr/>
        </p:nvSpPr>
        <p:spPr>
          <a:xfrm>
            <a:off x="9284520" y="1964666"/>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Business Consulting</a:t>
            </a:r>
          </a:p>
        </p:txBody>
      </p:sp>
      <p:sp>
        <p:nvSpPr>
          <p:cNvPr id="275" name="TextBox 274">
            <a:extLst>
              <a:ext uri="{FF2B5EF4-FFF2-40B4-BE49-F238E27FC236}">
                <a16:creationId xmlns:a16="http://schemas.microsoft.com/office/drawing/2014/main" id="{64B14952-A931-4CF1-865D-323221463FC2}"/>
              </a:ext>
            </a:extLst>
          </p:cNvPr>
          <p:cNvSpPr txBox="1"/>
          <p:nvPr/>
        </p:nvSpPr>
        <p:spPr>
          <a:xfrm>
            <a:off x="9284520" y="3084854"/>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Financial Consulting</a:t>
            </a:r>
          </a:p>
        </p:txBody>
      </p:sp>
      <p:sp>
        <p:nvSpPr>
          <p:cNvPr id="276" name="TextBox 275">
            <a:extLst>
              <a:ext uri="{FF2B5EF4-FFF2-40B4-BE49-F238E27FC236}">
                <a16:creationId xmlns:a16="http://schemas.microsoft.com/office/drawing/2014/main" id="{ADEC69B4-0ADE-4191-B577-D9C5EB474545}"/>
              </a:ext>
            </a:extLst>
          </p:cNvPr>
          <p:cNvSpPr txBox="1"/>
          <p:nvPr/>
        </p:nvSpPr>
        <p:spPr>
          <a:xfrm>
            <a:off x="9284520" y="4196278"/>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Market Research</a:t>
            </a:r>
          </a:p>
        </p:txBody>
      </p:sp>
      <p:sp>
        <p:nvSpPr>
          <p:cNvPr id="277" name="TextBox 276">
            <a:extLst>
              <a:ext uri="{FF2B5EF4-FFF2-40B4-BE49-F238E27FC236}">
                <a16:creationId xmlns:a16="http://schemas.microsoft.com/office/drawing/2014/main" id="{77F4EB6C-E29C-4675-8639-6DE8D688B884}"/>
              </a:ext>
            </a:extLst>
          </p:cNvPr>
          <p:cNvSpPr txBox="1"/>
          <p:nvPr/>
        </p:nvSpPr>
        <p:spPr>
          <a:xfrm>
            <a:off x="9284520" y="5133617"/>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Risk Management</a:t>
            </a:r>
          </a:p>
        </p:txBody>
      </p:sp>
    </p:spTree>
    <p:extLst>
      <p:ext uri="{BB962C8B-B14F-4D97-AF65-F5344CB8AC3E}">
        <p14:creationId xmlns:p14="http://schemas.microsoft.com/office/powerpoint/2010/main" val="8198834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024F9BC-C04A-4F7A-ADAD-C3E1DB754614}"/>
              </a:ext>
            </a:extLst>
          </p:cNvPr>
          <p:cNvGrpSpPr/>
          <p:nvPr/>
        </p:nvGrpSpPr>
        <p:grpSpPr>
          <a:xfrm>
            <a:off x="7913781" y="1139053"/>
            <a:ext cx="2959978" cy="4850950"/>
            <a:chOff x="4003675" y="0"/>
            <a:chExt cx="4184651" cy="6858001"/>
          </a:xfrm>
        </p:grpSpPr>
        <p:sp>
          <p:nvSpPr>
            <p:cNvPr id="6" name="Freeform 5">
              <a:extLst>
                <a:ext uri="{FF2B5EF4-FFF2-40B4-BE49-F238E27FC236}">
                  <a16:creationId xmlns:a16="http://schemas.microsoft.com/office/drawing/2014/main" id="{61333AE0-6F7E-4159-8C6E-5381C59A422F}"/>
                </a:ext>
              </a:extLst>
            </p:cNvPr>
            <p:cNvSpPr>
              <a:spLocks/>
            </p:cNvSpPr>
            <p:nvPr/>
          </p:nvSpPr>
          <p:spPr bwMode="auto">
            <a:xfrm>
              <a:off x="6596063" y="4708525"/>
              <a:ext cx="312738" cy="374650"/>
            </a:xfrm>
            <a:custGeom>
              <a:avLst/>
              <a:gdLst>
                <a:gd name="T0" fmla="*/ 32 w 39"/>
                <a:gd name="T1" fmla="*/ 43 h 47"/>
                <a:gd name="T2" fmla="*/ 39 w 39"/>
                <a:gd name="T3" fmla="*/ 3 h 47"/>
                <a:gd name="T4" fmla="*/ 0 w 39"/>
                <a:gd name="T5" fmla="*/ 0 h 47"/>
                <a:gd name="T6" fmla="*/ 2 w 39"/>
                <a:gd name="T7" fmla="*/ 41 h 47"/>
                <a:gd name="T8" fmla="*/ 2 w 39"/>
                <a:gd name="T9" fmla="*/ 41 h 47"/>
                <a:gd name="T10" fmla="*/ 2 w 39"/>
                <a:gd name="T11" fmla="*/ 41 h 47"/>
                <a:gd name="T12" fmla="*/ 2 w 39"/>
                <a:gd name="T13" fmla="*/ 41 h 47"/>
                <a:gd name="T14" fmla="*/ 2 w 39"/>
                <a:gd name="T15" fmla="*/ 41 h 47"/>
                <a:gd name="T16" fmla="*/ 17 w 39"/>
                <a:gd name="T17" fmla="*/ 46 h 47"/>
                <a:gd name="T18" fmla="*/ 32 w 39"/>
                <a:gd name="T19" fmla="*/ 43 h 47"/>
                <a:gd name="T20" fmla="*/ 32 w 39"/>
                <a:gd name="T21" fmla="*/ 43 h 47"/>
                <a:gd name="T22" fmla="*/ 32 w 39"/>
                <a:gd name="T23" fmla="*/ 43 h 47"/>
                <a:gd name="T24" fmla="*/ 32 w 39"/>
                <a:gd name="T25"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7">
                  <a:moveTo>
                    <a:pt x="32" y="43"/>
                  </a:moveTo>
                  <a:cubicBezTo>
                    <a:pt x="39" y="3"/>
                    <a:pt x="39" y="3"/>
                    <a:pt x="39" y="3"/>
                  </a:cubicBezTo>
                  <a:cubicBezTo>
                    <a:pt x="0" y="0"/>
                    <a:pt x="0" y="0"/>
                    <a:pt x="0" y="0"/>
                  </a:cubicBezTo>
                  <a:cubicBezTo>
                    <a:pt x="2" y="41"/>
                    <a:pt x="2" y="41"/>
                    <a:pt x="2" y="41"/>
                  </a:cubicBezTo>
                  <a:cubicBezTo>
                    <a:pt x="2" y="41"/>
                    <a:pt x="2" y="41"/>
                    <a:pt x="2" y="41"/>
                  </a:cubicBezTo>
                  <a:cubicBezTo>
                    <a:pt x="2" y="41"/>
                    <a:pt x="2" y="41"/>
                    <a:pt x="2" y="41"/>
                  </a:cubicBezTo>
                  <a:cubicBezTo>
                    <a:pt x="2" y="41"/>
                    <a:pt x="2" y="41"/>
                    <a:pt x="2" y="41"/>
                  </a:cubicBezTo>
                  <a:cubicBezTo>
                    <a:pt x="2" y="41"/>
                    <a:pt x="2" y="41"/>
                    <a:pt x="2" y="41"/>
                  </a:cubicBezTo>
                  <a:cubicBezTo>
                    <a:pt x="2" y="43"/>
                    <a:pt x="9" y="46"/>
                    <a:pt x="17" y="46"/>
                  </a:cubicBezTo>
                  <a:cubicBezTo>
                    <a:pt x="25" y="47"/>
                    <a:pt x="32" y="45"/>
                    <a:pt x="32" y="43"/>
                  </a:cubicBezTo>
                  <a:cubicBezTo>
                    <a:pt x="32" y="43"/>
                    <a:pt x="32" y="43"/>
                    <a:pt x="32" y="43"/>
                  </a:cubicBezTo>
                  <a:cubicBezTo>
                    <a:pt x="32" y="43"/>
                    <a:pt x="32" y="43"/>
                    <a:pt x="32" y="43"/>
                  </a:cubicBezTo>
                  <a:cubicBezTo>
                    <a:pt x="32" y="43"/>
                    <a:pt x="32" y="43"/>
                    <a:pt x="32" y="43"/>
                  </a:cubicBezTo>
                  <a:close/>
                </a:path>
              </a:pathLst>
            </a:custGeom>
            <a:noFill/>
            <a:ln w="7938" cap="flat">
              <a:solidFill>
                <a:srgbClr val="D5DCE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96C14F7A-791A-46F4-A40F-CEDFE08D3D9B}"/>
                </a:ext>
              </a:extLst>
            </p:cNvPr>
            <p:cNvSpPr>
              <a:spLocks/>
            </p:cNvSpPr>
            <p:nvPr/>
          </p:nvSpPr>
          <p:spPr bwMode="auto">
            <a:xfrm>
              <a:off x="6596063" y="4708525"/>
              <a:ext cx="312738" cy="374650"/>
            </a:xfrm>
            <a:custGeom>
              <a:avLst/>
              <a:gdLst>
                <a:gd name="T0" fmla="*/ 32 w 39"/>
                <a:gd name="T1" fmla="*/ 43 h 47"/>
                <a:gd name="T2" fmla="*/ 39 w 39"/>
                <a:gd name="T3" fmla="*/ 3 h 47"/>
                <a:gd name="T4" fmla="*/ 0 w 39"/>
                <a:gd name="T5" fmla="*/ 0 h 47"/>
                <a:gd name="T6" fmla="*/ 2 w 39"/>
                <a:gd name="T7" fmla="*/ 41 h 47"/>
                <a:gd name="T8" fmla="*/ 2 w 39"/>
                <a:gd name="T9" fmla="*/ 41 h 47"/>
                <a:gd name="T10" fmla="*/ 2 w 39"/>
                <a:gd name="T11" fmla="*/ 41 h 47"/>
                <a:gd name="T12" fmla="*/ 2 w 39"/>
                <a:gd name="T13" fmla="*/ 41 h 47"/>
                <a:gd name="T14" fmla="*/ 2 w 39"/>
                <a:gd name="T15" fmla="*/ 41 h 47"/>
                <a:gd name="T16" fmla="*/ 17 w 39"/>
                <a:gd name="T17" fmla="*/ 46 h 47"/>
                <a:gd name="T18" fmla="*/ 32 w 39"/>
                <a:gd name="T19" fmla="*/ 43 h 47"/>
                <a:gd name="T20" fmla="*/ 32 w 39"/>
                <a:gd name="T21" fmla="*/ 43 h 47"/>
                <a:gd name="T22" fmla="*/ 32 w 39"/>
                <a:gd name="T23" fmla="*/ 43 h 47"/>
                <a:gd name="T24" fmla="*/ 32 w 39"/>
                <a:gd name="T25"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7">
                  <a:moveTo>
                    <a:pt x="32" y="43"/>
                  </a:moveTo>
                  <a:cubicBezTo>
                    <a:pt x="39" y="3"/>
                    <a:pt x="39" y="3"/>
                    <a:pt x="39" y="3"/>
                  </a:cubicBezTo>
                  <a:cubicBezTo>
                    <a:pt x="0" y="0"/>
                    <a:pt x="0" y="0"/>
                    <a:pt x="0" y="0"/>
                  </a:cubicBezTo>
                  <a:cubicBezTo>
                    <a:pt x="2" y="41"/>
                    <a:pt x="2" y="41"/>
                    <a:pt x="2" y="41"/>
                  </a:cubicBezTo>
                  <a:cubicBezTo>
                    <a:pt x="2" y="41"/>
                    <a:pt x="2" y="41"/>
                    <a:pt x="2" y="41"/>
                  </a:cubicBezTo>
                  <a:cubicBezTo>
                    <a:pt x="2" y="41"/>
                    <a:pt x="2" y="41"/>
                    <a:pt x="2" y="41"/>
                  </a:cubicBezTo>
                  <a:cubicBezTo>
                    <a:pt x="2" y="41"/>
                    <a:pt x="2" y="41"/>
                    <a:pt x="2" y="41"/>
                  </a:cubicBezTo>
                  <a:cubicBezTo>
                    <a:pt x="2" y="41"/>
                    <a:pt x="2" y="41"/>
                    <a:pt x="2" y="41"/>
                  </a:cubicBezTo>
                  <a:cubicBezTo>
                    <a:pt x="2" y="43"/>
                    <a:pt x="9" y="46"/>
                    <a:pt x="17" y="46"/>
                  </a:cubicBezTo>
                  <a:cubicBezTo>
                    <a:pt x="25" y="47"/>
                    <a:pt x="32" y="45"/>
                    <a:pt x="32" y="43"/>
                  </a:cubicBezTo>
                  <a:cubicBezTo>
                    <a:pt x="32" y="43"/>
                    <a:pt x="32" y="43"/>
                    <a:pt x="32" y="43"/>
                  </a:cubicBezTo>
                  <a:cubicBezTo>
                    <a:pt x="32" y="43"/>
                    <a:pt x="32" y="43"/>
                    <a:pt x="32" y="43"/>
                  </a:cubicBezTo>
                  <a:cubicBezTo>
                    <a:pt x="32" y="43"/>
                    <a:pt x="32" y="43"/>
                    <a:pt x="32"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CDB86A5B-B007-454D-8808-5626E37D7594}"/>
                </a:ext>
              </a:extLst>
            </p:cNvPr>
            <p:cNvSpPr>
              <a:spLocks/>
            </p:cNvSpPr>
            <p:nvPr/>
          </p:nvSpPr>
          <p:spPr bwMode="auto">
            <a:xfrm>
              <a:off x="6611938" y="5035550"/>
              <a:ext cx="239713" cy="47625"/>
            </a:xfrm>
            <a:custGeom>
              <a:avLst/>
              <a:gdLst>
                <a:gd name="T0" fmla="*/ 30 w 30"/>
                <a:gd name="T1" fmla="*/ 1 h 6"/>
                <a:gd name="T2" fmla="*/ 15 w 30"/>
                <a:gd name="T3" fmla="*/ 4 h 6"/>
                <a:gd name="T4" fmla="*/ 0 w 30"/>
                <a:gd name="T5" fmla="*/ 0 h 6"/>
                <a:gd name="T6" fmla="*/ 0 w 30"/>
                <a:gd name="T7" fmla="*/ 0 h 6"/>
                <a:gd name="T8" fmla="*/ 0 w 30"/>
                <a:gd name="T9" fmla="*/ 0 h 6"/>
                <a:gd name="T10" fmla="*/ 0 w 30"/>
                <a:gd name="T11" fmla="*/ 0 h 6"/>
                <a:gd name="T12" fmla="*/ 0 w 30"/>
                <a:gd name="T13" fmla="*/ 0 h 6"/>
                <a:gd name="T14" fmla="*/ 0 w 30"/>
                <a:gd name="T15" fmla="*/ 0 h 6"/>
                <a:gd name="T16" fmla="*/ 15 w 30"/>
                <a:gd name="T17" fmla="*/ 5 h 6"/>
                <a:gd name="T18" fmla="*/ 30 w 30"/>
                <a:gd name="T19" fmla="*/ 2 h 6"/>
                <a:gd name="T20" fmla="*/ 30 w 30"/>
                <a:gd name="T21" fmla="*/ 2 h 6"/>
                <a:gd name="T22" fmla="*/ 30 w 30"/>
                <a:gd name="T23" fmla="*/ 2 h 6"/>
                <a:gd name="T24" fmla="*/ 30 w 30"/>
                <a:gd name="T25" fmla="*/ 2 h 6"/>
                <a:gd name="T26" fmla="*/ 30 w 30"/>
                <a:gd name="T27" fmla="*/ 2 h 6"/>
                <a:gd name="T28" fmla="*/ 30 w 30"/>
                <a:gd name="T2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
                  <a:moveTo>
                    <a:pt x="30" y="1"/>
                  </a:moveTo>
                  <a:cubicBezTo>
                    <a:pt x="29" y="3"/>
                    <a:pt x="22" y="4"/>
                    <a:pt x="15" y="4"/>
                  </a:cubicBezTo>
                  <a:cubicBezTo>
                    <a:pt x="8" y="4"/>
                    <a:pt x="2" y="2"/>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2"/>
                    <a:pt x="7" y="5"/>
                    <a:pt x="15" y="5"/>
                  </a:cubicBezTo>
                  <a:cubicBezTo>
                    <a:pt x="23" y="6"/>
                    <a:pt x="30" y="4"/>
                    <a:pt x="30" y="2"/>
                  </a:cubicBezTo>
                  <a:cubicBezTo>
                    <a:pt x="30" y="2"/>
                    <a:pt x="30" y="2"/>
                    <a:pt x="30" y="2"/>
                  </a:cubicBezTo>
                  <a:cubicBezTo>
                    <a:pt x="30" y="2"/>
                    <a:pt x="30" y="2"/>
                    <a:pt x="30" y="2"/>
                  </a:cubicBezTo>
                  <a:cubicBezTo>
                    <a:pt x="30" y="2"/>
                    <a:pt x="30" y="2"/>
                    <a:pt x="30" y="2"/>
                  </a:cubicBezTo>
                  <a:cubicBezTo>
                    <a:pt x="30" y="2"/>
                    <a:pt x="30" y="2"/>
                    <a:pt x="30" y="2"/>
                  </a:cubicBezTo>
                  <a:lnTo>
                    <a:pt x="30" y="1"/>
                  </a:lnTo>
                  <a:close/>
                </a:path>
              </a:pathLst>
            </a:custGeom>
            <a:solidFill>
              <a:srgbClr val="D4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a:extLst>
                <a:ext uri="{FF2B5EF4-FFF2-40B4-BE49-F238E27FC236}">
                  <a16:creationId xmlns:a16="http://schemas.microsoft.com/office/drawing/2014/main" id="{2423B4FC-5930-4F67-9EA1-0F9A72906BE3}"/>
                </a:ext>
              </a:extLst>
            </p:cNvPr>
            <p:cNvSpPr>
              <a:spLocks/>
            </p:cNvSpPr>
            <p:nvPr/>
          </p:nvSpPr>
          <p:spPr bwMode="auto">
            <a:xfrm>
              <a:off x="6596063" y="4803775"/>
              <a:ext cx="295275" cy="192088"/>
            </a:xfrm>
            <a:custGeom>
              <a:avLst/>
              <a:gdLst>
                <a:gd name="T0" fmla="*/ 19 w 37"/>
                <a:gd name="T1" fmla="*/ 4 h 24"/>
                <a:gd name="T2" fmla="*/ 0 w 37"/>
                <a:gd name="T3" fmla="*/ 0 h 24"/>
                <a:gd name="T4" fmla="*/ 2 w 37"/>
                <a:gd name="T5" fmla="*/ 18 h 24"/>
                <a:gd name="T6" fmla="*/ 2 w 37"/>
                <a:gd name="T7" fmla="*/ 19 h 24"/>
                <a:gd name="T8" fmla="*/ 18 w 37"/>
                <a:gd name="T9" fmla="*/ 23 h 24"/>
                <a:gd name="T10" fmla="*/ 34 w 37"/>
                <a:gd name="T11" fmla="*/ 21 h 24"/>
                <a:gd name="T12" fmla="*/ 34 w 37"/>
                <a:gd name="T13" fmla="*/ 20 h 24"/>
                <a:gd name="T14" fmla="*/ 37 w 37"/>
                <a:gd name="T15" fmla="*/ 2 h 24"/>
                <a:gd name="T16" fmla="*/ 19 w 37"/>
                <a:gd name="T1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
                  <a:moveTo>
                    <a:pt x="19" y="4"/>
                  </a:moveTo>
                  <a:cubicBezTo>
                    <a:pt x="9" y="3"/>
                    <a:pt x="1" y="1"/>
                    <a:pt x="0" y="0"/>
                  </a:cubicBezTo>
                  <a:cubicBezTo>
                    <a:pt x="2" y="18"/>
                    <a:pt x="2" y="18"/>
                    <a:pt x="2" y="18"/>
                  </a:cubicBezTo>
                  <a:cubicBezTo>
                    <a:pt x="2" y="19"/>
                    <a:pt x="2" y="19"/>
                    <a:pt x="2" y="19"/>
                  </a:cubicBezTo>
                  <a:cubicBezTo>
                    <a:pt x="2" y="21"/>
                    <a:pt x="9" y="23"/>
                    <a:pt x="18" y="23"/>
                  </a:cubicBezTo>
                  <a:cubicBezTo>
                    <a:pt x="26" y="24"/>
                    <a:pt x="33" y="23"/>
                    <a:pt x="34" y="21"/>
                  </a:cubicBezTo>
                  <a:cubicBezTo>
                    <a:pt x="34" y="20"/>
                    <a:pt x="34" y="20"/>
                    <a:pt x="34" y="20"/>
                  </a:cubicBezTo>
                  <a:cubicBezTo>
                    <a:pt x="37" y="2"/>
                    <a:pt x="37" y="2"/>
                    <a:pt x="37" y="2"/>
                  </a:cubicBezTo>
                  <a:cubicBezTo>
                    <a:pt x="37" y="4"/>
                    <a:pt x="28" y="5"/>
                    <a:pt x="19" y="4"/>
                  </a:cubicBezTo>
                  <a:close/>
                </a:path>
              </a:pathLst>
            </a:custGeom>
            <a:solidFill>
              <a:srgbClr val="EA9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a:extLst>
                <a:ext uri="{FF2B5EF4-FFF2-40B4-BE49-F238E27FC236}">
                  <a16:creationId xmlns:a16="http://schemas.microsoft.com/office/drawing/2014/main" id="{5020AD9F-0885-4B8C-B538-CD0FA9E4EB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125" y="4692650"/>
              <a:ext cx="128588"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832D10D0-25CF-4D9D-88BB-C6CE23DE9E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4000" y="4948238"/>
              <a:ext cx="104775" cy="11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Freeform 11">
              <a:extLst>
                <a:ext uri="{FF2B5EF4-FFF2-40B4-BE49-F238E27FC236}">
                  <a16:creationId xmlns:a16="http://schemas.microsoft.com/office/drawing/2014/main" id="{3FBE0FEC-6E06-4014-BDB3-AE4BB12EBB48}"/>
                </a:ext>
              </a:extLst>
            </p:cNvPr>
            <p:cNvSpPr>
              <a:spLocks/>
            </p:cNvSpPr>
            <p:nvPr/>
          </p:nvSpPr>
          <p:spPr bwMode="auto">
            <a:xfrm>
              <a:off x="6619875" y="5035550"/>
              <a:ext cx="71438" cy="39688"/>
            </a:xfrm>
            <a:custGeom>
              <a:avLst/>
              <a:gdLst>
                <a:gd name="T0" fmla="*/ 0 w 9"/>
                <a:gd name="T1" fmla="*/ 0 h 5"/>
                <a:gd name="T2" fmla="*/ 0 w 9"/>
                <a:gd name="T3" fmla="*/ 1 h 5"/>
                <a:gd name="T4" fmla="*/ 9 w 9"/>
                <a:gd name="T5" fmla="*/ 5 h 5"/>
                <a:gd name="T6" fmla="*/ 9 w 9"/>
                <a:gd name="T7" fmla="*/ 3 h 5"/>
                <a:gd name="T8" fmla="*/ 0 w 9"/>
                <a:gd name="T9" fmla="*/ 0 h 5"/>
              </a:gdLst>
              <a:ahLst/>
              <a:cxnLst>
                <a:cxn ang="0">
                  <a:pos x="T0" y="T1"/>
                </a:cxn>
                <a:cxn ang="0">
                  <a:pos x="T2" y="T3"/>
                </a:cxn>
                <a:cxn ang="0">
                  <a:pos x="T4" y="T5"/>
                </a:cxn>
                <a:cxn ang="0">
                  <a:pos x="T6" y="T7"/>
                </a:cxn>
                <a:cxn ang="0">
                  <a:pos x="T8" y="T9"/>
                </a:cxn>
              </a:cxnLst>
              <a:rect l="0" t="0" r="r" b="b"/>
              <a:pathLst>
                <a:path w="9" h="5">
                  <a:moveTo>
                    <a:pt x="0" y="0"/>
                  </a:moveTo>
                  <a:cubicBezTo>
                    <a:pt x="0" y="1"/>
                    <a:pt x="0" y="1"/>
                    <a:pt x="0" y="1"/>
                  </a:cubicBezTo>
                  <a:cubicBezTo>
                    <a:pt x="2" y="3"/>
                    <a:pt x="5" y="4"/>
                    <a:pt x="9" y="5"/>
                  </a:cubicBezTo>
                  <a:cubicBezTo>
                    <a:pt x="9" y="3"/>
                    <a:pt x="9" y="3"/>
                    <a:pt x="9" y="3"/>
                  </a:cubicBezTo>
                  <a:cubicBezTo>
                    <a:pt x="5" y="3"/>
                    <a:pt x="2" y="2"/>
                    <a:pt x="0" y="0"/>
                  </a:cubicBezTo>
                  <a:close/>
                </a:path>
              </a:pathLst>
            </a:custGeom>
            <a:solidFill>
              <a:srgbClr val="D0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3" name="Picture 12">
              <a:extLst>
                <a:ext uri="{FF2B5EF4-FFF2-40B4-BE49-F238E27FC236}">
                  <a16:creationId xmlns:a16="http://schemas.microsoft.com/office/drawing/2014/main" id="{8E7F378F-3F8A-4D4D-8067-3FF19F4200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063" y="4795838"/>
              <a:ext cx="1127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Freeform 13">
              <a:extLst>
                <a:ext uri="{FF2B5EF4-FFF2-40B4-BE49-F238E27FC236}">
                  <a16:creationId xmlns:a16="http://schemas.microsoft.com/office/drawing/2014/main" id="{C23C6651-2BF6-451E-908B-1D7ABA8866EC}"/>
                </a:ext>
              </a:extLst>
            </p:cNvPr>
            <p:cNvSpPr>
              <a:spLocks/>
            </p:cNvSpPr>
            <p:nvPr/>
          </p:nvSpPr>
          <p:spPr bwMode="auto">
            <a:xfrm>
              <a:off x="6580188" y="4619625"/>
              <a:ext cx="344488" cy="128588"/>
            </a:xfrm>
            <a:custGeom>
              <a:avLst/>
              <a:gdLst>
                <a:gd name="T0" fmla="*/ 42 w 43"/>
                <a:gd name="T1" fmla="*/ 11 h 16"/>
                <a:gd name="T2" fmla="*/ 41 w 43"/>
                <a:gd name="T3" fmla="*/ 5 h 16"/>
                <a:gd name="T4" fmla="*/ 23 w 43"/>
                <a:gd name="T5" fmla="*/ 1 h 16"/>
                <a:gd name="T6" fmla="*/ 4 w 43"/>
                <a:gd name="T7" fmla="*/ 3 h 16"/>
                <a:gd name="T8" fmla="*/ 2 w 43"/>
                <a:gd name="T9" fmla="*/ 9 h 16"/>
                <a:gd name="T10" fmla="*/ 0 w 43"/>
                <a:gd name="T11" fmla="*/ 10 h 16"/>
                <a:gd name="T12" fmla="*/ 0 w 43"/>
                <a:gd name="T13" fmla="*/ 11 h 16"/>
                <a:gd name="T14" fmla="*/ 22 w 43"/>
                <a:gd name="T15" fmla="*/ 15 h 16"/>
                <a:gd name="T16" fmla="*/ 43 w 43"/>
                <a:gd name="T17" fmla="*/ 13 h 16"/>
                <a:gd name="T18" fmla="*/ 43 w 43"/>
                <a:gd name="T19" fmla="*/ 12 h 16"/>
                <a:gd name="T20" fmla="*/ 42 w 43"/>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6">
                  <a:moveTo>
                    <a:pt x="42" y="11"/>
                  </a:moveTo>
                  <a:cubicBezTo>
                    <a:pt x="41" y="5"/>
                    <a:pt x="41" y="5"/>
                    <a:pt x="41" y="5"/>
                  </a:cubicBezTo>
                  <a:cubicBezTo>
                    <a:pt x="41" y="3"/>
                    <a:pt x="33" y="1"/>
                    <a:pt x="23" y="1"/>
                  </a:cubicBezTo>
                  <a:cubicBezTo>
                    <a:pt x="13" y="0"/>
                    <a:pt x="4" y="1"/>
                    <a:pt x="4" y="3"/>
                  </a:cubicBezTo>
                  <a:cubicBezTo>
                    <a:pt x="2" y="9"/>
                    <a:pt x="2" y="9"/>
                    <a:pt x="2" y="9"/>
                  </a:cubicBezTo>
                  <a:cubicBezTo>
                    <a:pt x="1" y="9"/>
                    <a:pt x="0" y="9"/>
                    <a:pt x="0" y="10"/>
                  </a:cubicBezTo>
                  <a:cubicBezTo>
                    <a:pt x="0" y="11"/>
                    <a:pt x="0" y="11"/>
                    <a:pt x="0" y="11"/>
                  </a:cubicBezTo>
                  <a:cubicBezTo>
                    <a:pt x="0" y="13"/>
                    <a:pt x="10" y="15"/>
                    <a:pt x="22" y="15"/>
                  </a:cubicBezTo>
                  <a:cubicBezTo>
                    <a:pt x="33" y="16"/>
                    <a:pt x="43" y="15"/>
                    <a:pt x="43" y="13"/>
                  </a:cubicBezTo>
                  <a:cubicBezTo>
                    <a:pt x="43" y="12"/>
                    <a:pt x="43" y="12"/>
                    <a:pt x="43" y="12"/>
                  </a:cubicBezTo>
                  <a:cubicBezTo>
                    <a:pt x="43" y="12"/>
                    <a:pt x="43" y="11"/>
                    <a:pt x="42" y="11"/>
                  </a:cubicBezTo>
                  <a:close/>
                </a:path>
              </a:pathLst>
            </a:custGeom>
            <a:noFill/>
            <a:ln w="7938" cap="flat">
              <a:solidFill>
                <a:srgbClr val="231F2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14">
              <a:extLst>
                <a:ext uri="{FF2B5EF4-FFF2-40B4-BE49-F238E27FC236}">
                  <a16:creationId xmlns:a16="http://schemas.microsoft.com/office/drawing/2014/main" id="{DB6490EA-FA2D-4275-BDAE-2B094FE57335}"/>
                </a:ext>
              </a:extLst>
            </p:cNvPr>
            <p:cNvSpPr>
              <a:spLocks/>
            </p:cNvSpPr>
            <p:nvPr/>
          </p:nvSpPr>
          <p:spPr bwMode="auto">
            <a:xfrm>
              <a:off x="6580188" y="4675188"/>
              <a:ext cx="344488" cy="73025"/>
            </a:xfrm>
            <a:custGeom>
              <a:avLst/>
              <a:gdLst>
                <a:gd name="T0" fmla="*/ 22 w 43"/>
                <a:gd name="T1" fmla="*/ 1 h 9"/>
                <a:gd name="T2" fmla="*/ 0 w 43"/>
                <a:gd name="T3" fmla="*/ 3 h 9"/>
                <a:gd name="T4" fmla="*/ 0 w 43"/>
                <a:gd name="T5" fmla="*/ 4 h 9"/>
                <a:gd name="T6" fmla="*/ 22 w 43"/>
                <a:gd name="T7" fmla="*/ 8 h 9"/>
                <a:gd name="T8" fmla="*/ 43 w 43"/>
                <a:gd name="T9" fmla="*/ 6 h 9"/>
                <a:gd name="T10" fmla="*/ 43 w 43"/>
                <a:gd name="T11" fmla="*/ 5 h 9"/>
                <a:gd name="T12" fmla="*/ 22 w 4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43" h="9">
                  <a:moveTo>
                    <a:pt x="22" y="1"/>
                  </a:moveTo>
                  <a:cubicBezTo>
                    <a:pt x="10" y="0"/>
                    <a:pt x="0" y="1"/>
                    <a:pt x="0" y="3"/>
                  </a:cubicBezTo>
                  <a:cubicBezTo>
                    <a:pt x="0" y="4"/>
                    <a:pt x="0" y="4"/>
                    <a:pt x="0" y="4"/>
                  </a:cubicBezTo>
                  <a:cubicBezTo>
                    <a:pt x="0" y="6"/>
                    <a:pt x="10" y="8"/>
                    <a:pt x="22" y="8"/>
                  </a:cubicBezTo>
                  <a:cubicBezTo>
                    <a:pt x="33" y="9"/>
                    <a:pt x="43" y="8"/>
                    <a:pt x="43" y="6"/>
                  </a:cubicBezTo>
                  <a:cubicBezTo>
                    <a:pt x="43" y="5"/>
                    <a:pt x="43" y="5"/>
                    <a:pt x="43" y="5"/>
                  </a:cubicBezTo>
                  <a:cubicBezTo>
                    <a:pt x="43" y="3"/>
                    <a:pt x="34" y="1"/>
                    <a:pt x="22" y="1"/>
                  </a:cubicBezTo>
                  <a:close/>
                </a:path>
              </a:pathLst>
            </a:custGeom>
            <a:solidFill>
              <a:srgbClr val="4B60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5">
              <a:extLst>
                <a:ext uri="{FF2B5EF4-FFF2-40B4-BE49-F238E27FC236}">
                  <a16:creationId xmlns:a16="http://schemas.microsoft.com/office/drawing/2014/main" id="{B32C4269-081D-4A5D-BC87-C36554561114}"/>
                </a:ext>
              </a:extLst>
            </p:cNvPr>
            <p:cNvSpPr>
              <a:spLocks/>
            </p:cNvSpPr>
            <p:nvPr/>
          </p:nvSpPr>
          <p:spPr bwMode="auto">
            <a:xfrm>
              <a:off x="6596063" y="4708525"/>
              <a:ext cx="112713" cy="31750"/>
            </a:xfrm>
            <a:custGeom>
              <a:avLst/>
              <a:gdLst>
                <a:gd name="T0" fmla="*/ 13 w 14"/>
                <a:gd name="T1" fmla="*/ 3 h 4"/>
                <a:gd name="T2" fmla="*/ 14 w 14"/>
                <a:gd name="T3" fmla="*/ 2 h 4"/>
                <a:gd name="T4" fmla="*/ 14 w 14"/>
                <a:gd name="T5" fmla="*/ 2 h 4"/>
                <a:gd name="T6" fmla="*/ 1 w 14"/>
                <a:gd name="T7" fmla="*/ 0 h 4"/>
                <a:gd name="T8" fmla="*/ 1 w 14"/>
                <a:gd name="T9" fmla="*/ 0 h 4"/>
                <a:gd name="T10" fmla="*/ 0 w 14"/>
                <a:gd name="T11" fmla="*/ 0 h 4"/>
                <a:gd name="T12" fmla="*/ 0 w 14"/>
                <a:gd name="T13" fmla="*/ 1 h 4"/>
                <a:gd name="T14" fmla="*/ 11 w 14"/>
                <a:gd name="T15" fmla="*/ 4 h 4"/>
                <a:gd name="T16" fmla="*/ 13 w 14"/>
                <a:gd name="T17" fmla="*/ 4 h 4"/>
                <a:gd name="T18" fmla="*/ 13 w 14"/>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
                  <a:moveTo>
                    <a:pt x="13" y="3"/>
                  </a:moveTo>
                  <a:cubicBezTo>
                    <a:pt x="14" y="2"/>
                    <a:pt x="14" y="2"/>
                    <a:pt x="14" y="2"/>
                  </a:cubicBezTo>
                  <a:cubicBezTo>
                    <a:pt x="14" y="2"/>
                    <a:pt x="14" y="2"/>
                    <a:pt x="14" y="2"/>
                  </a:cubicBezTo>
                  <a:cubicBezTo>
                    <a:pt x="8" y="2"/>
                    <a:pt x="4" y="1"/>
                    <a:pt x="1" y="0"/>
                  </a:cubicBezTo>
                  <a:cubicBezTo>
                    <a:pt x="1" y="0"/>
                    <a:pt x="1" y="0"/>
                    <a:pt x="1" y="0"/>
                  </a:cubicBezTo>
                  <a:cubicBezTo>
                    <a:pt x="0" y="0"/>
                    <a:pt x="0" y="0"/>
                    <a:pt x="0" y="0"/>
                  </a:cubicBezTo>
                  <a:cubicBezTo>
                    <a:pt x="0" y="1"/>
                    <a:pt x="0" y="1"/>
                    <a:pt x="0" y="1"/>
                  </a:cubicBezTo>
                  <a:cubicBezTo>
                    <a:pt x="2" y="2"/>
                    <a:pt x="6" y="3"/>
                    <a:pt x="11" y="4"/>
                  </a:cubicBezTo>
                  <a:cubicBezTo>
                    <a:pt x="13" y="4"/>
                    <a:pt x="13" y="4"/>
                    <a:pt x="13" y="4"/>
                  </a:cubicBezTo>
                  <a:lnTo>
                    <a:pt x="13" y="3"/>
                  </a:lnTo>
                  <a:close/>
                </a:path>
              </a:pathLst>
            </a:custGeom>
            <a:solidFill>
              <a:srgbClr val="3F52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a:extLst>
                <a:ext uri="{FF2B5EF4-FFF2-40B4-BE49-F238E27FC236}">
                  <a16:creationId xmlns:a16="http://schemas.microsoft.com/office/drawing/2014/main" id="{0167E38D-4D68-4AEC-BBD1-B61D2603C453}"/>
                </a:ext>
              </a:extLst>
            </p:cNvPr>
            <p:cNvSpPr>
              <a:spLocks/>
            </p:cNvSpPr>
            <p:nvPr/>
          </p:nvSpPr>
          <p:spPr bwMode="auto">
            <a:xfrm>
              <a:off x="6580188" y="4675188"/>
              <a:ext cx="344488" cy="65088"/>
            </a:xfrm>
            <a:custGeom>
              <a:avLst/>
              <a:gdLst>
                <a:gd name="T0" fmla="*/ 22 w 43"/>
                <a:gd name="T1" fmla="*/ 1 h 8"/>
                <a:gd name="T2" fmla="*/ 0 w 43"/>
                <a:gd name="T3" fmla="*/ 3 h 8"/>
                <a:gd name="T4" fmla="*/ 22 w 43"/>
                <a:gd name="T5" fmla="*/ 7 h 8"/>
                <a:gd name="T6" fmla="*/ 43 w 43"/>
                <a:gd name="T7" fmla="*/ 5 h 8"/>
                <a:gd name="T8" fmla="*/ 22 w 43"/>
                <a:gd name="T9" fmla="*/ 1 h 8"/>
              </a:gdLst>
              <a:ahLst/>
              <a:cxnLst>
                <a:cxn ang="0">
                  <a:pos x="T0" y="T1"/>
                </a:cxn>
                <a:cxn ang="0">
                  <a:pos x="T2" y="T3"/>
                </a:cxn>
                <a:cxn ang="0">
                  <a:pos x="T4" y="T5"/>
                </a:cxn>
                <a:cxn ang="0">
                  <a:pos x="T6" y="T7"/>
                </a:cxn>
                <a:cxn ang="0">
                  <a:pos x="T8" y="T9"/>
                </a:cxn>
              </a:cxnLst>
              <a:rect l="0" t="0" r="r" b="b"/>
              <a:pathLst>
                <a:path w="43" h="8">
                  <a:moveTo>
                    <a:pt x="22" y="1"/>
                  </a:moveTo>
                  <a:cubicBezTo>
                    <a:pt x="10" y="0"/>
                    <a:pt x="0" y="1"/>
                    <a:pt x="0" y="3"/>
                  </a:cubicBezTo>
                  <a:cubicBezTo>
                    <a:pt x="0" y="5"/>
                    <a:pt x="10" y="7"/>
                    <a:pt x="22" y="7"/>
                  </a:cubicBezTo>
                  <a:cubicBezTo>
                    <a:pt x="33" y="8"/>
                    <a:pt x="43" y="7"/>
                    <a:pt x="43" y="5"/>
                  </a:cubicBezTo>
                  <a:cubicBezTo>
                    <a:pt x="43" y="3"/>
                    <a:pt x="34" y="1"/>
                    <a:pt x="22" y="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a:extLst>
                <a:ext uri="{FF2B5EF4-FFF2-40B4-BE49-F238E27FC236}">
                  <a16:creationId xmlns:a16="http://schemas.microsoft.com/office/drawing/2014/main" id="{DBC12F5C-3DA4-4292-927B-5177D73C5F20}"/>
                </a:ext>
              </a:extLst>
            </p:cNvPr>
            <p:cNvSpPr>
              <a:spLocks/>
            </p:cNvSpPr>
            <p:nvPr/>
          </p:nvSpPr>
          <p:spPr bwMode="auto">
            <a:xfrm>
              <a:off x="6588125" y="4619625"/>
              <a:ext cx="328613" cy="112713"/>
            </a:xfrm>
            <a:custGeom>
              <a:avLst/>
              <a:gdLst>
                <a:gd name="T0" fmla="*/ 41 w 41"/>
                <a:gd name="T1" fmla="*/ 12 h 14"/>
                <a:gd name="T2" fmla="*/ 40 w 41"/>
                <a:gd name="T3" fmla="*/ 5 h 14"/>
                <a:gd name="T4" fmla="*/ 22 w 41"/>
                <a:gd name="T5" fmla="*/ 1 h 14"/>
                <a:gd name="T6" fmla="*/ 3 w 41"/>
                <a:gd name="T7" fmla="*/ 3 h 14"/>
                <a:gd name="T8" fmla="*/ 0 w 41"/>
                <a:gd name="T9" fmla="*/ 9 h 14"/>
                <a:gd name="T10" fmla="*/ 0 w 41"/>
                <a:gd name="T11" fmla="*/ 9 h 14"/>
                <a:gd name="T12" fmla="*/ 0 w 41"/>
                <a:gd name="T13" fmla="*/ 9 h 14"/>
                <a:gd name="T14" fmla="*/ 21 w 41"/>
                <a:gd name="T15" fmla="*/ 14 h 14"/>
                <a:gd name="T16" fmla="*/ 41 w 41"/>
                <a:gd name="T17" fmla="*/ 12 h 14"/>
                <a:gd name="T18" fmla="*/ 41 w 41"/>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4">
                  <a:moveTo>
                    <a:pt x="41" y="12"/>
                  </a:moveTo>
                  <a:cubicBezTo>
                    <a:pt x="40" y="5"/>
                    <a:pt x="40" y="5"/>
                    <a:pt x="40" y="5"/>
                  </a:cubicBezTo>
                  <a:cubicBezTo>
                    <a:pt x="40" y="3"/>
                    <a:pt x="32" y="1"/>
                    <a:pt x="22" y="1"/>
                  </a:cubicBezTo>
                  <a:cubicBezTo>
                    <a:pt x="12" y="0"/>
                    <a:pt x="3" y="1"/>
                    <a:pt x="3" y="3"/>
                  </a:cubicBezTo>
                  <a:cubicBezTo>
                    <a:pt x="0" y="9"/>
                    <a:pt x="0" y="9"/>
                    <a:pt x="0" y="9"/>
                  </a:cubicBezTo>
                  <a:cubicBezTo>
                    <a:pt x="0" y="9"/>
                    <a:pt x="0" y="9"/>
                    <a:pt x="0" y="9"/>
                  </a:cubicBezTo>
                  <a:cubicBezTo>
                    <a:pt x="0" y="9"/>
                    <a:pt x="0" y="9"/>
                    <a:pt x="0" y="9"/>
                  </a:cubicBezTo>
                  <a:cubicBezTo>
                    <a:pt x="0" y="11"/>
                    <a:pt x="9" y="13"/>
                    <a:pt x="21" y="14"/>
                  </a:cubicBezTo>
                  <a:cubicBezTo>
                    <a:pt x="32" y="14"/>
                    <a:pt x="41" y="14"/>
                    <a:pt x="41" y="12"/>
                  </a:cubicBezTo>
                  <a:cubicBezTo>
                    <a:pt x="41" y="12"/>
                    <a:pt x="41" y="12"/>
                    <a:pt x="41" y="12"/>
                  </a:cubicBezTo>
                  <a:close/>
                </a:path>
              </a:pathLst>
            </a:custGeom>
            <a:solidFill>
              <a:srgbClr val="5B6C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8">
              <a:extLst>
                <a:ext uri="{FF2B5EF4-FFF2-40B4-BE49-F238E27FC236}">
                  <a16:creationId xmlns:a16="http://schemas.microsoft.com/office/drawing/2014/main" id="{B7D44611-4FEA-4E5F-A33F-63BBEFD53129}"/>
                </a:ext>
              </a:extLst>
            </p:cNvPr>
            <p:cNvSpPr>
              <a:spLocks/>
            </p:cNvSpPr>
            <p:nvPr/>
          </p:nvSpPr>
          <p:spPr bwMode="auto">
            <a:xfrm>
              <a:off x="6604000" y="4651375"/>
              <a:ext cx="128588" cy="73025"/>
            </a:xfrm>
            <a:custGeom>
              <a:avLst/>
              <a:gdLst>
                <a:gd name="T0" fmla="*/ 4 w 16"/>
                <a:gd name="T1" fmla="*/ 0 h 9"/>
                <a:gd name="T2" fmla="*/ 2 w 16"/>
                <a:gd name="T3" fmla="*/ 4 h 9"/>
                <a:gd name="T4" fmla="*/ 0 w 16"/>
                <a:gd name="T5" fmla="*/ 7 h 9"/>
                <a:gd name="T6" fmla="*/ 13 w 16"/>
                <a:gd name="T7" fmla="*/ 9 h 9"/>
                <a:gd name="T8" fmla="*/ 15 w 16"/>
                <a:gd name="T9" fmla="*/ 3 h 9"/>
                <a:gd name="T10" fmla="*/ 16 w 16"/>
                <a:gd name="T11" fmla="*/ 1 h 9"/>
                <a:gd name="T12" fmla="*/ 4 w 1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4" y="0"/>
                  </a:moveTo>
                  <a:cubicBezTo>
                    <a:pt x="2" y="4"/>
                    <a:pt x="2" y="4"/>
                    <a:pt x="2" y="4"/>
                  </a:cubicBezTo>
                  <a:cubicBezTo>
                    <a:pt x="0" y="7"/>
                    <a:pt x="0" y="7"/>
                    <a:pt x="0" y="7"/>
                  </a:cubicBezTo>
                  <a:cubicBezTo>
                    <a:pt x="3" y="8"/>
                    <a:pt x="7" y="9"/>
                    <a:pt x="13" y="9"/>
                  </a:cubicBezTo>
                  <a:cubicBezTo>
                    <a:pt x="15" y="3"/>
                    <a:pt x="15" y="3"/>
                    <a:pt x="15" y="3"/>
                  </a:cubicBezTo>
                  <a:cubicBezTo>
                    <a:pt x="16" y="1"/>
                    <a:pt x="16" y="1"/>
                    <a:pt x="16" y="1"/>
                  </a:cubicBezTo>
                  <a:lnTo>
                    <a:pt x="4" y="0"/>
                  </a:lnTo>
                  <a:close/>
                </a:path>
              </a:pathLst>
            </a:custGeom>
            <a:solidFill>
              <a:srgbClr val="4E61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
              <a:extLst>
                <a:ext uri="{FF2B5EF4-FFF2-40B4-BE49-F238E27FC236}">
                  <a16:creationId xmlns:a16="http://schemas.microsoft.com/office/drawing/2014/main" id="{CECC266A-C278-451E-A5FA-CE7D8C5BC5AC}"/>
                </a:ext>
              </a:extLst>
            </p:cNvPr>
            <p:cNvSpPr>
              <a:spLocks/>
            </p:cNvSpPr>
            <p:nvPr/>
          </p:nvSpPr>
          <p:spPr bwMode="auto">
            <a:xfrm>
              <a:off x="6611938" y="4619625"/>
              <a:ext cx="296863" cy="55563"/>
            </a:xfrm>
            <a:custGeom>
              <a:avLst/>
              <a:gdLst>
                <a:gd name="T0" fmla="*/ 18 w 37"/>
                <a:gd name="T1" fmla="*/ 6 h 7"/>
                <a:gd name="T2" fmla="*/ 37 w 37"/>
                <a:gd name="T3" fmla="*/ 5 h 7"/>
                <a:gd name="T4" fmla="*/ 19 w 37"/>
                <a:gd name="T5" fmla="*/ 1 h 7"/>
                <a:gd name="T6" fmla="*/ 0 w 37"/>
                <a:gd name="T7" fmla="*/ 3 h 7"/>
                <a:gd name="T8" fmla="*/ 18 w 37"/>
                <a:gd name="T9" fmla="*/ 6 h 7"/>
              </a:gdLst>
              <a:ahLst/>
              <a:cxnLst>
                <a:cxn ang="0">
                  <a:pos x="T0" y="T1"/>
                </a:cxn>
                <a:cxn ang="0">
                  <a:pos x="T2" y="T3"/>
                </a:cxn>
                <a:cxn ang="0">
                  <a:pos x="T4" y="T5"/>
                </a:cxn>
                <a:cxn ang="0">
                  <a:pos x="T6" y="T7"/>
                </a:cxn>
                <a:cxn ang="0">
                  <a:pos x="T8" y="T9"/>
                </a:cxn>
              </a:cxnLst>
              <a:rect l="0" t="0" r="r" b="b"/>
              <a:pathLst>
                <a:path w="37" h="7">
                  <a:moveTo>
                    <a:pt x="18" y="6"/>
                  </a:moveTo>
                  <a:cubicBezTo>
                    <a:pt x="28" y="7"/>
                    <a:pt x="36" y="6"/>
                    <a:pt x="37" y="5"/>
                  </a:cubicBezTo>
                  <a:cubicBezTo>
                    <a:pt x="37" y="3"/>
                    <a:pt x="29" y="1"/>
                    <a:pt x="19" y="1"/>
                  </a:cubicBezTo>
                  <a:cubicBezTo>
                    <a:pt x="9" y="0"/>
                    <a:pt x="0" y="1"/>
                    <a:pt x="0" y="3"/>
                  </a:cubicBezTo>
                  <a:cubicBezTo>
                    <a:pt x="0" y="4"/>
                    <a:pt x="8" y="6"/>
                    <a:pt x="18" y="6"/>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
              <a:extLst>
                <a:ext uri="{FF2B5EF4-FFF2-40B4-BE49-F238E27FC236}">
                  <a16:creationId xmlns:a16="http://schemas.microsoft.com/office/drawing/2014/main" id="{171D4F74-E225-40B9-9AF5-F77698FA839D}"/>
                </a:ext>
              </a:extLst>
            </p:cNvPr>
            <p:cNvSpPr>
              <a:spLocks/>
            </p:cNvSpPr>
            <p:nvPr/>
          </p:nvSpPr>
          <p:spPr bwMode="auto">
            <a:xfrm>
              <a:off x="6732588" y="4635500"/>
              <a:ext cx="119063" cy="23813"/>
            </a:xfrm>
            <a:custGeom>
              <a:avLst/>
              <a:gdLst>
                <a:gd name="T0" fmla="*/ 15 w 15"/>
                <a:gd name="T1" fmla="*/ 2 h 3"/>
                <a:gd name="T2" fmla="*/ 9 w 15"/>
                <a:gd name="T3" fmla="*/ 0 h 3"/>
                <a:gd name="T4" fmla="*/ 0 w 15"/>
                <a:gd name="T5" fmla="*/ 3 h 3"/>
                <a:gd name="T6" fmla="*/ 3 w 15"/>
                <a:gd name="T7" fmla="*/ 3 h 3"/>
                <a:gd name="T8" fmla="*/ 15 w 15"/>
                <a:gd name="T9" fmla="*/ 2 h 3"/>
              </a:gdLst>
              <a:ahLst/>
              <a:cxnLst>
                <a:cxn ang="0">
                  <a:pos x="T0" y="T1"/>
                </a:cxn>
                <a:cxn ang="0">
                  <a:pos x="T2" y="T3"/>
                </a:cxn>
                <a:cxn ang="0">
                  <a:pos x="T4" y="T5"/>
                </a:cxn>
                <a:cxn ang="0">
                  <a:pos x="T6" y="T7"/>
                </a:cxn>
                <a:cxn ang="0">
                  <a:pos x="T8" y="T9"/>
                </a:cxn>
              </a:cxnLst>
              <a:rect l="0" t="0" r="r" b="b"/>
              <a:pathLst>
                <a:path w="15" h="3">
                  <a:moveTo>
                    <a:pt x="15" y="2"/>
                  </a:moveTo>
                  <a:cubicBezTo>
                    <a:pt x="15" y="1"/>
                    <a:pt x="12" y="1"/>
                    <a:pt x="9" y="0"/>
                  </a:cubicBezTo>
                  <a:cubicBezTo>
                    <a:pt x="0" y="3"/>
                    <a:pt x="0" y="3"/>
                    <a:pt x="0" y="3"/>
                  </a:cubicBezTo>
                  <a:cubicBezTo>
                    <a:pt x="1" y="3"/>
                    <a:pt x="2" y="3"/>
                    <a:pt x="3" y="3"/>
                  </a:cubicBezTo>
                  <a:cubicBezTo>
                    <a:pt x="10" y="3"/>
                    <a:pt x="15" y="3"/>
                    <a:pt x="15" y="2"/>
                  </a:cubicBezTo>
                  <a:close/>
                </a:path>
              </a:pathLst>
            </a:custGeom>
            <a:solidFill>
              <a:srgbClr val="28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21">
              <a:extLst>
                <a:ext uri="{FF2B5EF4-FFF2-40B4-BE49-F238E27FC236}">
                  <a16:creationId xmlns:a16="http://schemas.microsoft.com/office/drawing/2014/main" id="{C5DE1478-F597-425E-A0CE-E304D4AD4BC2}"/>
                </a:ext>
              </a:extLst>
            </p:cNvPr>
            <p:cNvSpPr>
              <a:spLocks noChangeArrowheads="1"/>
            </p:cNvSpPr>
            <p:nvPr/>
          </p:nvSpPr>
          <p:spPr bwMode="auto">
            <a:xfrm>
              <a:off x="4211638" y="6729413"/>
              <a:ext cx="2679700" cy="128588"/>
            </a:xfrm>
            <a:prstGeom prst="ellipse">
              <a:avLst/>
            </a:prstGeom>
            <a:solidFill>
              <a:srgbClr val="7C9B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a:extLst>
                <a:ext uri="{FF2B5EF4-FFF2-40B4-BE49-F238E27FC236}">
                  <a16:creationId xmlns:a16="http://schemas.microsoft.com/office/drawing/2014/main" id="{AF53CD3F-232B-42A4-BBDB-BC3F710B49BD}"/>
                </a:ext>
              </a:extLst>
            </p:cNvPr>
            <p:cNvSpPr>
              <a:spLocks/>
            </p:cNvSpPr>
            <p:nvPr/>
          </p:nvSpPr>
          <p:spPr bwMode="auto">
            <a:xfrm>
              <a:off x="5100638" y="327025"/>
              <a:ext cx="1135063" cy="1319213"/>
            </a:xfrm>
            <a:custGeom>
              <a:avLst/>
              <a:gdLst>
                <a:gd name="T0" fmla="*/ 0 w 142"/>
                <a:gd name="T1" fmla="*/ 165 h 165"/>
                <a:gd name="T2" fmla="*/ 142 w 142"/>
                <a:gd name="T3" fmla="*/ 0 h 165"/>
                <a:gd name="T4" fmla="*/ 0 w 142"/>
                <a:gd name="T5" fmla="*/ 165 h 165"/>
              </a:gdLst>
              <a:ahLst/>
              <a:cxnLst>
                <a:cxn ang="0">
                  <a:pos x="T0" y="T1"/>
                </a:cxn>
                <a:cxn ang="0">
                  <a:pos x="T2" y="T3"/>
                </a:cxn>
                <a:cxn ang="0">
                  <a:pos x="T4" y="T5"/>
                </a:cxn>
              </a:cxnLst>
              <a:rect l="0" t="0" r="r" b="b"/>
              <a:pathLst>
                <a:path w="142" h="165">
                  <a:moveTo>
                    <a:pt x="0" y="165"/>
                  </a:moveTo>
                  <a:cubicBezTo>
                    <a:pt x="48" y="111"/>
                    <a:pt x="142" y="0"/>
                    <a:pt x="142" y="0"/>
                  </a:cubicBezTo>
                  <a:cubicBezTo>
                    <a:pt x="119" y="22"/>
                    <a:pt x="0" y="165"/>
                    <a:pt x="0" y="165"/>
                  </a:cubicBezTo>
                  <a:close/>
                </a:path>
              </a:pathLst>
            </a:custGeom>
            <a:solidFill>
              <a:srgbClr val="C1E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3">
              <a:extLst>
                <a:ext uri="{FF2B5EF4-FFF2-40B4-BE49-F238E27FC236}">
                  <a16:creationId xmlns:a16="http://schemas.microsoft.com/office/drawing/2014/main" id="{15E7F705-B6A7-468F-A44B-91E67DC16964}"/>
                </a:ext>
              </a:extLst>
            </p:cNvPr>
            <p:cNvSpPr>
              <a:spLocks/>
            </p:cNvSpPr>
            <p:nvPr/>
          </p:nvSpPr>
          <p:spPr bwMode="auto">
            <a:xfrm>
              <a:off x="4316413" y="39688"/>
              <a:ext cx="71438" cy="1366838"/>
            </a:xfrm>
            <a:custGeom>
              <a:avLst/>
              <a:gdLst>
                <a:gd name="T0" fmla="*/ 9 w 9"/>
                <a:gd name="T1" fmla="*/ 171 h 171"/>
                <a:gd name="T2" fmla="*/ 2 w 9"/>
                <a:gd name="T3" fmla="*/ 0 h 171"/>
                <a:gd name="T4" fmla="*/ 9 w 9"/>
                <a:gd name="T5" fmla="*/ 171 h 171"/>
              </a:gdLst>
              <a:ahLst/>
              <a:cxnLst>
                <a:cxn ang="0">
                  <a:pos x="T0" y="T1"/>
                </a:cxn>
                <a:cxn ang="0">
                  <a:pos x="T2" y="T3"/>
                </a:cxn>
                <a:cxn ang="0">
                  <a:pos x="T4" y="T5"/>
                </a:cxn>
              </a:cxnLst>
              <a:rect l="0" t="0" r="r" b="b"/>
              <a:pathLst>
                <a:path w="9" h="171">
                  <a:moveTo>
                    <a:pt x="9" y="171"/>
                  </a:moveTo>
                  <a:cubicBezTo>
                    <a:pt x="8" y="114"/>
                    <a:pt x="2" y="0"/>
                    <a:pt x="2" y="0"/>
                  </a:cubicBezTo>
                  <a:cubicBezTo>
                    <a:pt x="0" y="24"/>
                    <a:pt x="9" y="171"/>
                    <a:pt x="9" y="171"/>
                  </a:cubicBezTo>
                  <a:close/>
                </a:path>
              </a:pathLst>
            </a:custGeom>
            <a:solidFill>
              <a:srgbClr val="C1E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4">
              <a:extLst>
                <a:ext uri="{FF2B5EF4-FFF2-40B4-BE49-F238E27FC236}">
                  <a16:creationId xmlns:a16="http://schemas.microsoft.com/office/drawing/2014/main" id="{C91BDCEC-793C-48B3-9ECF-71DCB71375AB}"/>
                </a:ext>
              </a:extLst>
            </p:cNvPr>
            <p:cNvSpPr>
              <a:spLocks/>
            </p:cNvSpPr>
            <p:nvPr/>
          </p:nvSpPr>
          <p:spPr bwMode="auto">
            <a:xfrm>
              <a:off x="5195888" y="1941513"/>
              <a:ext cx="1223963" cy="57150"/>
            </a:xfrm>
            <a:custGeom>
              <a:avLst/>
              <a:gdLst>
                <a:gd name="T0" fmla="*/ 0 w 153"/>
                <a:gd name="T1" fmla="*/ 7 h 7"/>
                <a:gd name="T2" fmla="*/ 153 w 153"/>
                <a:gd name="T3" fmla="*/ 0 h 7"/>
                <a:gd name="T4" fmla="*/ 0 w 153"/>
                <a:gd name="T5" fmla="*/ 7 h 7"/>
              </a:gdLst>
              <a:ahLst/>
              <a:cxnLst>
                <a:cxn ang="0">
                  <a:pos x="T0" y="T1"/>
                </a:cxn>
                <a:cxn ang="0">
                  <a:pos x="T2" y="T3"/>
                </a:cxn>
                <a:cxn ang="0">
                  <a:pos x="T4" y="T5"/>
                </a:cxn>
              </a:cxnLst>
              <a:rect l="0" t="0" r="r" b="b"/>
              <a:pathLst>
                <a:path w="153" h="7">
                  <a:moveTo>
                    <a:pt x="0" y="7"/>
                  </a:moveTo>
                  <a:cubicBezTo>
                    <a:pt x="0" y="7"/>
                    <a:pt x="131" y="3"/>
                    <a:pt x="153" y="0"/>
                  </a:cubicBezTo>
                  <a:cubicBezTo>
                    <a:pt x="153" y="0"/>
                    <a:pt x="51" y="3"/>
                    <a:pt x="0" y="7"/>
                  </a:cubicBezTo>
                  <a:close/>
                </a:path>
              </a:pathLst>
            </a:custGeom>
            <a:solidFill>
              <a:srgbClr val="C1E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6" name="Picture 25">
              <a:extLst>
                <a:ext uri="{FF2B5EF4-FFF2-40B4-BE49-F238E27FC236}">
                  <a16:creationId xmlns:a16="http://schemas.microsoft.com/office/drawing/2014/main" id="{5C0582B5-9C86-44DF-9208-750DB025B1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1988" y="1670050"/>
              <a:ext cx="1176338"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Freeform 26">
              <a:extLst>
                <a:ext uri="{FF2B5EF4-FFF2-40B4-BE49-F238E27FC236}">
                  <a16:creationId xmlns:a16="http://schemas.microsoft.com/office/drawing/2014/main" id="{43F08077-9E1F-4F8A-908B-76524C1CAFD1}"/>
                </a:ext>
              </a:extLst>
            </p:cNvPr>
            <p:cNvSpPr>
              <a:spLocks/>
            </p:cNvSpPr>
            <p:nvPr/>
          </p:nvSpPr>
          <p:spPr bwMode="auto">
            <a:xfrm>
              <a:off x="7564438" y="1854200"/>
              <a:ext cx="384175" cy="1558925"/>
            </a:xfrm>
            <a:custGeom>
              <a:avLst/>
              <a:gdLst>
                <a:gd name="T0" fmla="*/ 23 w 48"/>
                <a:gd name="T1" fmla="*/ 135 h 195"/>
                <a:gd name="T2" fmla="*/ 46 w 48"/>
                <a:gd name="T3" fmla="*/ 74 h 195"/>
                <a:gd name="T4" fmla="*/ 48 w 48"/>
                <a:gd name="T5" fmla="*/ 63 h 195"/>
                <a:gd name="T6" fmla="*/ 48 w 48"/>
                <a:gd name="T7" fmla="*/ 63 h 195"/>
                <a:gd name="T8" fmla="*/ 48 w 48"/>
                <a:gd name="T9" fmla="*/ 63 h 195"/>
                <a:gd name="T10" fmla="*/ 48 w 48"/>
                <a:gd name="T11" fmla="*/ 52 h 195"/>
                <a:gd name="T12" fmla="*/ 46 w 48"/>
                <a:gd name="T13" fmla="*/ 40 h 195"/>
                <a:gd name="T14" fmla="*/ 0 w 48"/>
                <a:gd name="T15" fmla="*/ 2 h 195"/>
                <a:gd name="T16" fmla="*/ 0 w 48"/>
                <a:gd name="T17" fmla="*/ 2 h 195"/>
                <a:gd name="T18" fmla="*/ 46 w 48"/>
                <a:gd name="T19" fmla="*/ 39 h 195"/>
                <a:gd name="T20" fmla="*/ 48 w 48"/>
                <a:gd name="T21" fmla="*/ 52 h 195"/>
                <a:gd name="T22" fmla="*/ 47 w 48"/>
                <a:gd name="T23" fmla="*/ 63 h 195"/>
                <a:gd name="T24" fmla="*/ 47 w 48"/>
                <a:gd name="T25" fmla="*/ 63 h 195"/>
                <a:gd name="T26" fmla="*/ 47 w 48"/>
                <a:gd name="T27" fmla="*/ 63 h 195"/>
                <a:gd name="T28" fmla="*/ 45 w 48"/>
                <a:gd name="T29" fmla="*/ 73 h 195"/>
                <a:gd name="T30" fmla="*/ 22 w 48"/>
                <a:gd name="T31" fmla="*/ 134 h 195"/>
                <a:gd name="T32" fmla="*/ 15 w 48"/>
                <a:gd name="T33" fmla="*/ 193 h 195"/>
                <a:gd name="T34" fmla="*/ 17 w 48"/>
                <a:gd name="T35" fmla="*/ 195 h 195"/>
                <a:gd name="T36" fmla="*/ 16 w 48"/>
                <a:gd name="T37" fmla="*/ 194 h 195"/>
                <a:gd name="T38" fmla="*/ 23 w 48"/>
                <a:gd name="T39" fmla="*/ 13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195">
                  <a:moveTo>
                    <a:pt x="23" y="135"/>
                  </a:moveTo>
                  <a:cubicBezTo>
                    <a:pt x="36" y="109"/>
                    <a:pt x="43" y="87"/>
                    <a:pt x="46" y="74"/>
                  </a:cubicBezTo>
                  <a:cubicBezTo>
                    <a:pt x="47" y="70"/>
                    <a:pt x="48" y="67"/>
                    <a:pt x="48" y="63"/>
                  </a:cubicBezTo>
                  <a:cubicBezTo>
                    <a:pt x="48" y="63"/>
                    <a:pt x="48" y="63"/>
                    <a:pt x="48" y="63"/>
                  </a:cubicBezTo>
                  <a:cubicBezTo>
                    <a:pt x="48" y="63"/>
                    <a:pt x="48" y="63"/>
                    <a:pt x="48" y="63"/>
                  </a:cubicBezTo>
                  <a:cubicBezTo>
                    <a:pt x="48" y="59"/>
                    <a:pt x="48" y="56"/>
                    <a:pt x="48" y="52"/>
                  </a:cubicBezTo>
                  <a:cubicBezTo>
                    <a:pt x="48" y="48"/>
                    <a:pt x="47" y="44"/>
                    <a:pt x="46" y="40"/>
                  </a:cubicBezTo>
                  <a:cubicBezTo>
                    <a:pt x="40" y="17"/>
                    <a:pt x="21" y="0"/>
                    <a:pt x="0" y="2"/>
                  </a:cubicBezTo>
                  <a:cubicBezTo>
                    <a:pt x="0" y="2"/>
                    <a:pt x="0" y="2"/>
                    <a:pt x="0" y="2"/>
                  </a:cubicBezTo>
                  <a:cubicBezTo>
                    <a:pt x="21" y="1"/>
                    <a:pt x="39" y="17"/>
                    <a:pt x="46" y="39"/>
                  </a:cubicBezTo>
                  <a:cubicBezTo>
                    <a:pt x="47" y="43"/>
                    <a:pt x="47" y="48"/>
                    <a:pt x="48" y="52"/>
                  </a:cubicBezTo>
                  <a:cubicBezTo>
                    <a:pt x="48" y="56"/>
                    <a:pt x="48" y="59"/>
                    <a:pt x="47" y="63"/>
                  </a:cubicBezTo>
                  <a:cubicBezTo>
                    <a:pt x="47" y="63"/>
                    <a:pt x="47" y="63"/>
                    <a:pt x="47" y="63"/>
                  </a:cubicBezTo>
                  <a:cubicBezTo>
                    <a:pt x="47" y="63"/>
                    <a:pt x="47" y="63"/>
                    <a:pt x="47" y="63"/>
                  </a:cubicBezTo>
                  <a:cubicBezTo>
                    <a:pt x="47" y="66"/>
                    <a:pt x="46" y="70"/>
                    <a:pt x="45" y="73"/>
                  </a:cubicBezTo>
                  <a:cubicBezTo>
                    <a:pt x="42" y="86"/>
                    <a:pt x="36" y="109"/>
                    <a:pt x="22" y="134"/>
                  </a:cubicBezTo>
                  <a:cubicBezTo>
                    <a:pt x="7" y="164"/>
                    <a:pt x="9" y="183"/>
                    <a:pt x="15" y="193"/>
                  </a:cubicBezTo>
                  <a:cubicBezTo>
                    <a:pt x="16" y="194"/>
                    <a:pt x="16" y="194"/>
                    <a:pt x="17" y="195"/>
                  </a:cubicBezTo>
                  <a:cubicBezTo>
                    <a:pt x="16" y="195"/>
                    <a:pt x="16" y="194"/>
                    <a:pt x="16" y="194"/>
                  </a:cubicBezTo>
                  <a:cubicBezTo>
                    <a:pt x="10" y="183"/>
                    <a:pt x="7" y="165"/>
                    <a:pt x="23" y="135"/>
                  </a:cubicBezTo>
                  <a:close/>
                </a:path>
              </a:pathLst>
            </a:custGeom>
            <a:solidFill>
              <a:srgbClr val="3F20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7">
              <a:extLst>
                <a:ext uri="{FF2B5EF4-FFF2-40B4-BE49-F238E27FC236}">
                  <a16:creationId xmlns:a16="http://schemas.microsoft.com/office/drawing/2014/main" id="{FA3561EB-B5DD-42EB-AE7F-5B24F9ECCB2D}"/>
                </a:ext>
              </a:extLst>
            </p:cNvPr>
            <p:cNvSpPr>
              <a:spLocks/>
            </p:cNvSpPr>
            <p:nvPr/>
          </p:nvSpPr>
          <p:spPr bwMode="auto">
            <a:xfrm>
              <a:off x="7356475" y="1958975"/>
              <a:ext cx="376238" cy="1509713"/>
            </a:xfrm>
            <a:custGeom>
              <a:avLst/>
              <a:gdLst>
                <a:gd name="T0" fmla="*/ 42 w 47"/>
                <a:gd name="T1" fmla="*/ 7 h 189"/>
                <a:gd name="T2" fmla="*/ 47 w 47"/>
                <a:gd name="T3" fmla="*/ 0 h 189"/>
                <a:gd name="T4" fmla="*/ 41 w 47"/>
                <a:gd name="T5" fmla="*/ 7 h 189"/>
                <a:gd name="T6" fmla="*/ 41 w 47"/>
                <a:gd name="T7" fmla="*/ 7 h 189"/>
                <a:gd name="T8" fmla="*/ 13 w 47"/>
                <a:gd name="T9" fmla="*/ 75 h 189"/>
                <a:gd name="T10" fmla="*/ 13 w 47"/>
                <a:gd name="T11" fmla="*/ 75 h 189"/>
                <a:gd name="T12" fmla="*/ 9 w 47"/>
                <a:gd name="T13" fmla="*/ 91 h 189"/>
                <a:gd name="T14" fmla="*/ 27 w 47"/>
                <a:gd name="T15" fmla="*/ 189 h 189"/>
                <a:gd name="T16" fmla="*/ 9 w 47"/>
                <a:gd name="T17" fmla="*/ 91 h 189"/>
                <a:gd name="T18" fmla="*/ 14 w 47"/>
                <a:gd name="T19" fmla="*/ 75 h 189"/>
                <a:gd name="T20" fmla="*/ 14 w 47"/>
                <a:gd name="T21" fmla="*/ 75 h 189"/>
                <a:gd name="T22" fmla="*/ 42 w 47"/>
                <a:gd name="T23" fmla="*/ 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189">
                  <a:moveTo>
                    <a:pt x="42" y="7"/>
                  </a:moveTo>
                  <a:cubicBezTo>
                    <a:pt x="43" y="4"/>
                    <a:pt x="45" y="2"/>
                    <a:pt x="47" y="0"/>
                  </a:cubicBezTo>
                  <a:cubicBezTo>
                    <a:pt x="45" y="2"/>
                    <a:pt x="43" y="5"/>
                    <a:pt x="41" y="7"/>
                  </a:cubicBezTo>
                  <a:cubicBezTo>
                    <a:pt x="41" y="7"/>
                    <a:pt x="41" y="7"/>
                    <a:pt x="41" y="7"/>
                  </a:cubicBezTo>
                  <a:cubicBezTo>
                    <a:pt x="41" y="7"/>
                    <a:pt x="26" y="25"/>
                    <a:pt x="13" y="75"/>
                  </a:cubicBezTo>
                  <a:cubicBezTo>
                    <a:pt x="13" y="75"/>
                    <a:pt x="13" y="75"/>
                    <a:pt x="13" y="75"/>
                  </a:cubicBezTo>
                  <a:cubicBezTo>
                    <a:pt x="11" y="80"/>
                    <a:pt x="10" y="85"/>
                    <a:pt x="9" y="91"/>
                  </a:cubicBezTo>
                  <a:cubicBezTo>
                    <a:pt x="0" y="130"/>
                    <a:pt x="8" y="168"/>
                    <a:pt x="27" y="189"/>
                  </a:cubicBezTo>
                  <a:cubicBezTo>
                    <a:pt x="8" y="167"/>
                    <a:pt x="0" y="130"/>
                    <a:pt x="9" y="91"/>
                  </a:cubicBezTo>
                  <a:cubicBezTo>
                    <a:pt x="11" y="85"/>
                    <a:pt x="12" y="80"/>
                    <a:pt x="14" y="75"/>
                  </a:cubicBezTo>
                  <a:cubicBezTo>
                    <a:pt x="14" y="75"/>
                    <a:pt x="14" y="75"/>
                    <a:pt x="14" y="75"/>
                  </a:cubicBezTo>
                  <a:cubicBezTo>
                    <a:pt x="27" y="25"/>
                    <a:pt x="42" y="7"/>
                    <a:pt x="42" y="7"/>
                  </a:cubicBezTo>
                  <a:close/>
                </a:path>
              </a:pathLst>
            </a:custGeom>
            <a:solidFill>
              <a:srgbClr val="3F20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8">
              <a:extLst>
                <a:ext uri="{FF2B5EF4-FFF2-40B4-BE49-F238E27FC236}">
                  <a16:creationId xmlns:a16="http://schemas.microsoft.com/office/drawing/2014/main" id="{2FA763E4-A343-495C-9FE6-1AC5C4A6F1A4}"/>
                </a:ext>
              </a:extLst>
            </p:cNvPr>
            <p:cNvSpPr>
              <a:spLocks/>
            </p:cNvSpPr>
            <p:nvPr/>
          </p:nvSpPr>
          <p:spPr bwMode="auto">
            <a:xfrm>
              <a:off x="7708900" y="1685925"/>
              <a:ext cx="479425" cy="1935163"/>
            </a:xfrm>
            <a:custGeom>
              <a:avLst/>
              <a:gdLst>
                <a:gd name="T0" fmla="*/ 60 w 60"/>
                <a:gd name="T1" fmla="*/ 63 h 242"/>
                <a:gd name="T2" fmla="*/ 59 w 60"/>
                <a:gd name="T3" fmla="*/ 48 h 242"/>
                <a:gd name="T4" fmla="*/ 11 w 60"/>
                <a:gd name="T5" fmla="*/ 0 h 242"/>
                <a:gd name="T6" fmla="*/ 58 w 60"/>
                <a:gd name="T7" fmla="*/ 48 h 242"/>
                <a:gd name="T8" fmla="*/ 60 w 60"/>
                <a:gd name="T9" fmla="*/ 63 h 242"/>
                <a:gd name="T10" fmla="*/ 58 w 60"/>
                <a:gd name="T11" fmla="*/ 76 h 242"/>
                <a:gd name="T12" fmla="*/ 58 w 60"/>
                <a:gd name="T13" fmla="*/ 76 h 242"/>
                <a:gd name="T14" fmla="*/ 58 w 60"/>
                <a:gd name="T15" fmla="*/ 76 h 242"/>
                <a:gd name="T16" fmla="*/ 55 w 60"/>
                <a:gd name="T17" fmla="*/ 89 h 242"/>
                <a:gd name="T18" fmla="*/ 21 w 60"/>
                <a:gd name="T19" fmla="*/ 160 h 242"/>
                <a:gd name="T20" fmla="*/ 8 w 60"/>
                <a:gd name="T21" fmla="*/ 230 h 242"/>
                <a:gd name="T22" fmla="*/ 19 w 60"/>
                <a:gd name="T23" fmla="*/ 242 h 242"/>
                <a:gd name="T24" fmla="*/ 9 w 60"/>
                <a:gd name="T25" fmla="*/ 231 h 242"/>
                <a:gd name="T26" fmla="*/ 22 w 60"/>
                <a:gd name="T27" fmla="*/ 161 h 242"/>
                <a:gd name="T28" fmla="*/ 56 w 60"/>
                <a:gd name="T29" fmla="*/ 89 h 242"/>
                <a:gd name="T30" fmla="*/ 59 w 60"/>
                <a:gd name="T31" fmla="*/ 76 h 242"/>
                <a:gd name="T32" fmla="*/ 59 w 60"/>
                <a:gd name="T33" fmla="*/ 76 h 242"/>
                <a:gd name="T34" fmla="*/ 59 w 60"/>
                <a:gd name="T35" fmla="*/ 76 h 242"/>
                <a:gd name="T36" fmla="*/ 60 w 60"/>
                <a:gd name="T37" fmla="*/ 6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242">
                  <a:moveTo>
                    <a:pt x="60" y="63"/>
                  </a:moveTo>
                  <a:cubicBezTo>
                    <a:pt x="60" y="58"/>
                    <a:pt x="60" y="53"/>
                    <a:pt x="59" y="48"/>
                  </a:cubicBezTo>
                  <a:cubicBezTo>
                    <a:pt x="53" y="22"/>
                    <a:pt x="35" y="3"/>
                    <a:pt x="11" y="0"/>
                  </a:cubicBezTo>
                  <a:cubicBezTo>
                    <a:pt x="34" y="3"/>
                    <a:pt x="52" y="23"/>
                    <a:pt x="58" y="48"/>
                  </a:cubicBezTo>
                  <a:cubicBezTo>
                    <a:pt x="59" y="53"/>
                    <a:pt x="60" y="58"/>
                    <a:pt x="60" y="63"/>
                  </a:cubicBezTo>
                  <a:cubicBezTo>
                    <a:pt x="60" y="67"/>
                    <a:pt x="59" y="72"/>
                    <a:pt x="58" y="76"/>
                  </a:cubicBezTo>
                  <a:cubicBezTo>
                    <a:pt x="58" y="76"/>
                    <a:pt x="58" y="76"/>
                    <a:pt x="58" y="76"/>
                  </a:cubicBezTo>
                  <a:cubicBezTo>
                    <a:pt x="58" y="76"/>
                    <a:pt x="58" y="76"/>
                    <a:pt x="58" y="76"/>
                  </a:cubicBezTo>
                  <a:cubicBezTo>
                    <a:pt x="58" y="80"/>
                    <a:pt x="56" y="84"/>
                    <a:pt x="55" y="89"/>
                  </a:cubicBezTo>
                  <a:cubicBezTo>
                    <a:pt x="50" y="104"/>
                    <a:pt x="40" y="130"/>
                    <a:pt x="21" y="160"/>
                  </a:cubicBezTo>
                  <a:cubicBezTo>
                    <a:pt x="0" y="195"/>
                    <a:pt x="2" y="217"/>
                    <a:pt x="8" y="230"/>
                  </a:cubicBezTo>
                  <a:cubicBezTo>
                    <a:pt x="12" y="236"/>
                    <a:pt x="16" y="240"/>
                    <a:pt x="19" y="242"/>
                  </a:cubicBezTo>
                  <a:cubicBezTo>
                    <a:pt x="16" y="240"/>
                    <a:pt x="12" y="236"/>
                    <a:pt x="9" y="231"/>
                  </a:cubicBezTo>
                  <a:cubicBezTo>
                    <a:pt x="2" y="218"/>
                    <a:pt x="0" y="196"/>
                    <a:pt x="22" y="161"/>
                  </a:cubicBezTo>
                  <a:cubicBezTo>
                    <a:pt x="41" y="131"/>
                    <a:pt x="51" y="104"/>
                    <a:pt x="56" y="89"/>
                  </a:cubicBezTo>
                  <a:cubicBezTo>
                    <a:pt x="57" y="85"/>
                    <a:pt x="59" y="80"/>
                    <a:pt x="59" y="76"/>
                  </a:cubicBezTo>
                  <a:cubicBezTo>
                    <a:pt x="59" y="76"/>
                    <a:pt x="59" y="76"/>
                    <a:pt x="59" y="76"/>
                  </a:cubicBezTo>
                  <a:cubicBezTo>
                    <a:pt x="59" y="76"/>
                    <a:pt x="59" y="76"/>
                    <a:pt x="59" y="76"/>
                  </a:cubicBezTo>
                  <a:cubicBezTo>
                    <a:pt x="60" y="72"/>
                    <a:pt x="60" y="68"/>
                    <a:pt x="60" y="63"/>
                  </a:cubicBezTo>
                  <a:close/>
                </a:path>
              </a:pathLst>
            </a:custGeom>
            <a:solidFill>
              <a:srgbClr val="3F20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9">
              <a:extLst>
                <a:ext uri="{FF2B5EF4-FFF2-40B4-BE49-F238E27FC236}">
                  <a16:creationId xmlns:a16="http://schemas.microsoft.com/office/drawing/2014/main" id="{948B3C09-3635-4C1A-9923-B9D13EECFD73}"/>
                </a:ext>
              </a:extLst>
            </p:cNvPr>
            <p:cNvSpPr>
              <a:spLocks/>
            </p:cNvSpPr>
            <p:nvPr/>
          </p:nvSpPr>
          <p:spPr bwMode="auto">
            <a:xfrm>
              <a:off x="7027863" y="1677988"/>
              <a:ext cx="720725" cy="1895475"/>
            </a:xfrm>
            <a:custGeom>
              <a:avLst/>
              <a:gdLst>
                <a:gd name="T0" fmla="*/ 14 w 90"/>
                <a:gd name="T1" fmla="*/ 113 h 237"/>
                <a:gd name="T2" fmla="*/ 18 w 90"/>
                <a:gd name="T3" fmla="*/ 97 h 237"/>
                <a:gd name="T4" fmla="*/ 18 w 90"/>
                <a:gd name="T5" fmla="*/ 97 h 237"/>
                <a:gd name="T6" fmla="*/ 46 w 90"/>
                <a:gd name="T7" fmla="*/ 26 h 237"/>
                <a:gd name="T8" fmla="*/ 46 w 90"/>
                <a:gd name="T9" fmla="*/ 26 h 237"/>
                <a:gd name="T10" fmla="*/ 90 w 90"/>
                <a:gd name="T11" fmla="*/ 0 h 237"/>
                <a:gd name="T12" fmla="*/ 89 w 90"/>
                <a:gd name="T13" fmla="*/ 0 h 237"/>
                <a:gd name="T14" fmla="*/ 45 w 90"/>
                <a:gd name="T15" fmla="*/ 26 h 237"/>
                <a:gd name="T16" fmla="*/ 45 w 90"/>
                <a:gd name="T17" fmla="*/ 26 h 237"/>
                <a:gd name="T18" fmla="*/ 17 w 90"/>
                <a:gd name="T19" fmla="*/ 97 h 237"/>
                <a:gd name="T20" fmla="*/ 17 w 90"/>
                <a:gd name="T21" fmla="*/ 97 h 237"/>
                <a:gd name="T22" fmla="*/ 13 w 90"/>
                <a:gd name="T23" fmla="*/ 113 h 237"/>
                <a:gd name="T24" fmla="*/ 61 w 90"/>
                <a:gd name="T25" fmla="*/ 236 h 237"/>
                <a:gd name="T26" fmla="*/ 72 w 90"/>
                <a:gd name="T27" fmla="*/ 237 h 237"/>
                <a:gd name="T28" fmla="*/ 62 w 90"/>
                <a:gd name="T29" fmla="*/ 236 h 237"/>
                <a:gd name="T30" fmla="*/ 14 w 90"/>
                <a:gd name="T31"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237">
                  <a:moveTo>
                    <a:pt x="14" y="113"/>
                  </a:moveTo>
                  <a:cubicBezTo>
                    <a:pt x="15" y="108"/>
                    <a:pt x="16" y="102"/>
                    <a:pt x="18" y="97"/>
                  </a:cubicBezTo>
                  <a:cubicBezTo>
                    <a:pt x="18" y="97"/>
                    <a:pt x="18" y="97"/>
                    <a:pt x="18" y="97"/>
                  </a:cubicBezTo>
                  <a:cubicBezTo>
                    <a:pt x="31" y="44"/>
                    <a:pt x="46" y="26"/>
                    <a:pt x="46" y="26"/>
                  </a:cubicBezTo>
                  <a:cubicBezTo>
                    <a:pt x="46" y="26"/>
                    <a:pt x="46" y="26"/>
                    <a:pt x="46" y="26"/>
                  </a:cubicBezTo>
                  <a:cubicBezTo>
                    <a:pt x="56" y="10"/>
                    <a:pt x="72" y="0"/>
                    <a:pt x="90" y="0"/>
                  </a:cubicBezTo>
                  <a:cubicBezTo>
                    <a:pt x="90" y="0"/>
                    <a:pt x="90" y="0"/>
                    <a:pt x="89" y="0"/>
                  </a:cubicBezTo>
                  <a:cubicBezTo>
                    <a:pt x="71" y="0"/>
                    <a:pt x="55" y="10"/>
                    <a:pt x="45" y="26"/>
                  </a:cubicBezTo>
                  <a:cubicBezTo>
                    <a:pt x="45" y="26"/>
                    <a:pt x="45" y="26"/>
                    <a:pt x="45" y="26"/>
                  </a:cubicBezTo>
                  <a:cubicBezTo>
                    <a:pt x="45" y="26"/>
                    <a:pt x="30" y="44"/>
                    <a:pt x="17" y="97"/>
                  </a:cubicBezTo>
                  <a:cubicBezTo>
                    <a:pt x="17" y="97"/>
                    <a:pt x="17" y="97"/>
                    <a:pt x="17" y="97"/>
                  </a:cubicBezTo>
                  <a:cubicBezTo>
                    <a:pt x="15" y="102"/>
                    <a:pt x="14" y="108"/>
                    <a:pt x="13" y="113"/>
                  </a:cubicBezTo>
                  <a:cubicBezTo>
                    <a:pt x="0" y="172"/>
                    <a:pt x="21" y="227"/>
                    <a:pt x="61" y="236"/>
                  </a:cubicBezTo>
                  <a:cubicBezTo>
                    <a:pt x="65" y="236"/>
                    <a:pt x="68" y="237"/>
                    <a:pt x="72" y="237"/>
                  </a:cubicBezTo>
                  <a:cubicBezTo>
                    <a:pt x="68" y="237"/>
                    <a:pt x="65" y="236"/>
                    <a:pt x="62" y="236"/>
                  </a:cubicBezTo>
                  <a:cubicBezTo>
                    <a:pt x="22" y="227"/>
                    <a:pt x="1" y="172"/>
                    <a:pt x="14" y="113"/>
                  </a:cubicBezTo>
                  <a:close/>
                </a:path>
              </a:pathLst>
            </a:custGeom>
            <a:solidFill>
              <a:srgbClr val="3F20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30">
              <a:extLst>
                <a:ext uri="{FF2B5EF4-FFF2-40B4-BE49-F238E27FC236}">
                  <a16:creationId xmlns:a16="http://schemas.microsoft.com/office/drawing/2014/main" id="{AE2F0E27-2529-4229-AD68-BC998E9C4EA1}"/>
                </a:ext>
              </a:extLst>
            </p:cNvPr>
            <p:cNvSpPr>
              <a:spLocks noChangeArrowheads="1"/>
            </p:cNvSpPr>
            <p:nvPr/>
          </p:nvSpPr>
          <p:spPr bwMode="auto">
            <a:xfrm>
              <a:off x="7572375" y="1622425"/>
              <a:ext cx="352425" cy="439738"/>
            </a:xfrm>
            <a:prstGeom prst="ellipse">
              <a:avLst/>
            </a:prstGeom>
            <a:solidFill>
              <a:srgbClr val="6B4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2" name="Picture 31">
              <a:extLst>
                <a:ext uri="{FF2B5EF4-FFF2-40B4-BE49-F238E27FC236}">
                  <a16:creationId xmlns:a16="http://schemas.microsoft.com/office/drawing/2014/main" id="{779489E6-B464-40B7-9659-6FE1DF97F6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04150" y="1622425"/>
              <a:ext cx="1285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val 32">
              <a:extLst>
                <a:ext uri="{FF2B5EF4-FFF2-40B4-BE49-F238E27FC236}">
                  <a16:creationId xmlns:a16="http://schemas.microsoft.com/office/drawing/2014/main" id="{8F4942C4-2E23-4307-AA77-CB09F94BBE03}"/>
                </a:ext>
              </a:extLst>
            </p:cNvPr>
            <p:cNvSpPr>
              <a:spLocks noChangeArrowheads="1"/>
            </p:cNvSpPr>
            <p:nvPr/>
          </p:nvSpPr>
          <p:spPr bwMode="auto">
            <a:xfrm>
              <a:off x="7483475" y="1590675"/>
              <a:ext cx="368300" cy="511175"/>
            </a:xfrm>
            <a:prstGeom prst="ellipse">
              <a:avLst/>
            </a:prstGeom>
            <a:solidFill>
              <a:srgbClr val="6B4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4" name="Picture 33">
              <a:extLst>
                <a:ext uri="{FF2B5EF4-FFF2-40B4-BE49-F238E27FC236}">
                  <a16:creationId xmlns:a16="http://schemas.microsoft.com/office/drawing/2014/main" id="{1D1F9D81-E518-43A5-ABDB-2433402AB70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24775" y="1598613"/>
              <a:ext cx="134938"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Freeform 34">
              <a:extLst>
                <a:ext uri="{FF2B5EF4-FFF2-40B4-BE49-F238E27FC236}">
                  <a16:creationId xmlns:a16="http://schemas.microsoft.com/office/drawing/2014/main" id="{0FD0FC26-A562-4E03-B687-0C5525B9E42D}"/>
                </a:ext>
              </a:extLst>
            </p:cNvPr>
            <p:cNvSpPr>
              <a:spLocks/>
            </p:cNvSpPr>
            <p:nvPr/>
          </p:nvSpPr>
          <p:spPr bwMode="auto">
            <a:xfrm>
              <a:off x="5843588" y="4013200"/>
              <a:ext cx="831850" cy="2813050"/>
            </a:xfrm>
            <a:custGeom>
              <a:avLst/>
              <a:gdLst>
                <a:gd name="T0" fmla="*/ 77 w 104"/>
                <a:gd name="T1" fmla="*/ 13 h 352"/>
                <a:gd name="T2" fmla="*/ 61 w 104"/>
                <a:gd name="T3" fmla="*/ 68 h 352"/>
                <a:gd name="T4" fmla="*/ 64 w 104"/>
                <a:gd name="T5" fmla="*/ 113 h 352"/>
                <a:gd name="T6" fmla="*/ 92 w 104"/>
                <a:gd name="T7" fmla="*/ 205 h 352"/>
                <a:gd name="T8" fmla="*/ 100 w 104"/>
                <a:gd name="T9" fmla="*/ 282 h 352"/>
                <a:gd name="T10" fmla="*/ 77 w 104"/>
                <a:gd name="T11" fmla="*/ 346 h 352"/>
                <a:gd name="T12" fmla="*/ 71 w 104"/>
                <a:gd name="T13" fmla="*/ 313 h 352"/>
                <a:gd name="T14" fmla="*/ 72 w 104"/>
                <a:gd name="T15" fmla="*/ 305 h 352"/>
                <a:gd name="T16" fmla="*/ 74 w 104"/>
                <a:gd name="T17" fmla="*/ 284 h 352"/>
                <a:gd name="T18" fmla="*/ 74 w 104"/>
                <a:gd name="T19" fmla="*/ 284 h 352"/>
                <a:gd name="T20" fmla="*/ 74 w 104"/>
                <a:gd name="T21" fmla="*/ 283 h 352"/>
                <a:gd name="T22" fmla="*/ 70 w 104"/>
                <a:gd name="T23" fmla="*/ 254 h 352"/>
                <a:gd name="T24" fmla="*/ 70 w 104"/>
                <a:gd name="T25" fmla="*/ 254 h 352"/>
                <a:gd name="T26" fmla="*/ 15 w 104"/>
                <a:gd name="T27" fmla="*/ 123 h 352"/>
                <a:gd name="T28" fmla="*/ 1 w 104"/>
                <a:gd name="T29" fmla="*/ 71 h 352"/>
                <a:gd name="T30" fmla="*/ 11 w 104"/>
                <a:gd name="T31" fmla="*/ 0 h 352"/>
                <a:gd name="T32" fmla="*/ 77 w 104"/>
                <a:gd name="T33" fmla="*/ 1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352">
                  <a:moveTo>
                    <a:pt x="77" y="13"/>
                  </a:moveTo>
                  <a:cubicBezTo>
                    <a:pt x="77" y="23"/>
                    <a:pt x="66" y="52"/>
                    <a:pt x="61" y="68"/>
                  </a:cubicBezTo>
                  <a:cubicBezTo>
                    <a:pt x="56" y="84"/>
                    <a:pt x="56" y="96"/>
                    <a:pt x="64" y="113"/>
                  </a:cubicBezTo>
                  <a:cubicBezTo>
                    <a:pt x="83" y="148"/>
                    <a:pt x="91" y="190"/>
                    <a:pt x="92" y="205"/>
                  </a:cubicBezTo>
                  <a:cubicBezTo>
                    <a:pt x="93" y="220"/>
                    <a:pt x="97" y="253"/>
                    <a:pt x="100" y="282"/>
                  </a:cubicBezTo>
                  <a:cubicBezTo>
                    <a:pt x="104" y="311"/>
                    <a:pt x="91" y="352"/>
                    <a:pt x="77" y="346"/>
                  </a:cubicBezTo>
                  <a:cubicBezTo>
                    <a:pt x="64" y="341"/>
                    <a:pt x="69" y="323"/>
                    <a:pt x="71" y="313"/>
                  </a:cubicBezTo>
                  <a:cubicBezTo>
                    <a:pt x="71" y="310"/>
                    <a:pt x="72" y="307"/>
                    <a:pt x="72" y="305"/>
                  </a:cubicBezTo>
                  <a:cubicBezTo>
                    <a:pt x="74" y="297"/>
                    <a:pt x="74" y="290"/>
                    <a:pt x="74" y="284"/>
                  </a:cubicBezTo>
                  <a:cubicBezTo>
                    <a:pt x="74" y="284"/>
                    <a:pt x="74" y="284"/>
                    <a:pt x="74" y="284"/>
                  </a:cubicBezTo>
                  <a:cubicBezTo>
                    <a:pt x="74" y="283"/>
                    <a:pt x="74" y="283"/>
                    <a:pt x="74" y="283"/>
                  </a:cubicBezTo>
                  <a:cubicBezTo>
                    <a:pt x="74" y="266"/>
                    <a:pt x="70" y="254"/>
                    <a:pt x="70" y="254"/>
                  </a:cubicBezTo>
                  <a:cubicBezTo>
                    <a:pt x="70" y="254"/>
                    <a:pt x="70" y="254"/>
                    <a:pt x="70" y="254"/>
                  </a:cubicBezTo>
                  <a:cubicBezTo>
                    <a:pt x="59" y="215"/>
                    <a:pt x="23" y="139"/>
                    <a:pt x="15" y="123"/>
                  </a:cubicBezTo>
                  <a:cubicBezTo>
                    <a:pt x="5" y="105"/>
                    <a:pt x="0" y="85"/>
                    <a:pt x="1" y="71"/>
                  </a:cubicBezTo>
                  <a:cubicBezTo>
                    <a:pt x="2" y="56"/>
                    <a:pt x="11" y="0"/>
                    <a:pt x="11" y="0"/>
                  </a:cubicBezTo>
                  <a:lnTo>
                    <a:pt x="77" y="13"/>
                  </a:lnTo>
                  <a:close/>
                </a:path>
              </a:pathLst>
            </a:custGeom>
            <a:solidFill>
              <a:srgbClr val="FFD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5">
              <a:extLst>
                <a:ext uri="{FF2B5EF4-FFF2-40B4-BE49-F238E27FC236}">
                  <a16:creationId xmlns:a16="http://schemas.microsoft.com/office/drawing/2014/main" id="{492DD83D-D129-408D-9762-F9C0E79F3AB3}"/>
                </a:ext>
              </a:extLst>
            </p:cNvPr>
            <p:cNvSpPr>
              <a:spLocks/>
            </p:cNvSpPr>
            <p:nvPr/>
          </p:nvSpPr>
          <p:spPr bwMode="auto">
            <a:xfrm>
              <a:off x="5843588" y="4013200"/>
              <a:ext cx="615950" cy="719138"/>
            </a:xfrm>
            <a:custGeom>
              <a:avLst/>
              <a:gdLst>
                <a:gd name="T0" fmla="*/ 11 w 77"/>
                <a:gd name="T1" fmla="*/ 0 h 90"/>
                <a:gd name="T2" fmla="*/ 8 w 77"/>
                <a:gd name="T3" fmla="*/ 18 h 90"/>
                <a:gd name="T4" fmla="*/ 9 w 77"/>
                <a:gd name="T5" fmla="*/ 18 h 90"/>
                <a:gd name="T6" fmla="*/ 5 w 77"/>
                <a:gd name="T7" fmla="*/ 43 h 90"/>
                <a:gd name="T8" fmla="*/ 4 w 77"/>
                <a:gd name="T9" fmla="*/ 44 h 90"/>
                <a:gd name="T10" fmla="*/ 1 w 77"/>
                <a:gd name="T11" fmla="*/ 71 h 90"/>
                <a:gd name="T12" fmla="*/ 2 w 77"/>
                <a:gd name="T13" fmla="*/ 88 h 90"/>
                <a:gd name="T14" fmla="*/ 58 w 77"/>
                <a:gd name="T15" fmla="*/ 83 h 90"/>
                <a:gd name="T16" fmla="*/ 61 w 77"/>
                <a:gd name="T17" fmla="*/ 68 h 90"/>
                <a:gd name="T18" fmla="*/ 63 w 77"/>
                <a:gd name="T19" fmla="*/ 61 h 90"/>
                <a:gd name="T20" fmla="*/ 77 w 77"/>
                <a:gd name="T21" fmla="*/ 13 h 90"/>
                <a:gd name="T22" fmla="*/ 11 w 77"/>
                <a:gd name="T23"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90">
                  <a:moveTo>
                    <a:pt x="11" y="0"/>
                  </a:moveTo>
                  <a:cubicBezTo>
                    <a:pt x="11" y="0"/>
                    <a:pt x="10" y="8"/>
                    <a:pt x="8" y="18"/>
                  </a:cubicBezTo>
                  <a:cubicBezTo>
                    <a:pt x="9" y="18"/>
                    <a:pt x="9" y="18"/>
                    <a:pt x="9" y="18"/>
                  </a:cubicBezTo>
                  <a:cubicBezTo>
                    <a:pt x="9" y="18"/>
                    <a:pt x="7" y="29"/>
                    <a:pt x="5" y="43"/>
                  </a:cubicBezTo>
                  <a:cubicBezTo>
                    <a:pt x="4" y="43"/>
                    <a:pt x="4" y="44"/>
                    <a:pt x="4" y="44"/>
                  </a:cubicBezTo>
                  <a:cubicBezTo>
                    <a:pt x="3" y="55"/>
                    <a:pt x="1" y="65"/>
                    <a:pt x="1" y="71"/>
                  </a:cubicBezTo>
                  <a:cubicBezTo>
                    <a:pt x="0" y="76"/>
                    <a:pt x="1" y="82"/>
                    <a:pt x="2" y="88"/>
                  </a:cubicBezTo>
                  <a:cubicBezTo>
                    <a:pt x="25" y="90"/>
                    <a:pt x="45" y="87"/>
                    <a:pt x="58" y="83"/>
                  </a:cubicBezTo>
                  <a:cubicBezTo>
                    <a:pt x="58" y="78"/>
                    <a:pt x="59" y="73"/>
                    <a:pt x="61" y="68"/>
                  </a:cubicBezTo>
                  <a:cubicBezTo>
                    <a:pt x="61" y="66"/>
                    <a:pt x="62" y="63"/>
                    <a:pt x="63" y="61"/>
                  </a:cubicBezTo>
                  <a:cubicBezTo>
                    <a:pt x="68" y="45"/>
                    <a:pt x="77" y="22"/>
                    <a:pt x="77" y="13"/>
                  </a:cubicBezTo>
                  <a:lnTo>
                    <a:pt x="11" y="0"/>
                  </a:lnTo>
                  <a:close/>
                </a:path>
              </a:pathLst>
            </a:custGeom>
            <a:solidFill>
              <a:srgbClr val="F4C5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6">
              <a:extLst>
                <a:ext uri="{FF2B5EF4-FFF2-40B4-BE49-F238E27FC236}">
                  <a16:creationId xmlns:a16="http://schemas.microsoft.com/office/drawing/2014/main" id="{9BC23CDB-E4E0-4E58-9B16-79DAD74F2B69}"/>
                </a:ext>
              </a:extLst>
            </p:cNvPr>
            <p:cNvSpPr>
              <a:spLocks/>
            </p:cNvSpPr>
            <p:nvPr/>
          </p:nvSpPr>
          <p:spPr bwMode="auto">
            <a:xfrm>
              <a:off x="5843588" y="4044950"/>
              <a:ext cx="615950" cy="2741613"/>
            </a:xfrm>
            <a:custGeom>
              <a:avLst/>
              <a:gdLst>
                <a:gd name="T0" fmla="*/ 11 w 77"/>
                <a:gd name="T1" fmla="*/ 0 h 343"/>
                <a:gd name="T2" fmla="*/ 2 w 77"/>
                <a:gd name="T3" fmla="*/ 67 h 343"/>
                <a:gd name="T4" fmla="*/ 15 w 77"/>
                <a:gd name="T5" fmla="*/ 119 h 343"/>
                <a:gd name="T6" fmla="*/ 71 w 77"/>
                <a:gd name="T7" fmla="*/ 250 h 343"/>
                <a:gd name="T8" fmla="*/ 71 w 77"/>
                <a:gd name="T9" fmla="*/ 250 h 343"/>
                <a:gd name="T10" fmla="*/ 75 w 77"/>
                <a:gd name="T11" fmla="*/ 280 h 343"/>
                <a:gd name="T12" fmla="*/ 75 w 77"/>
                <a:gd name="T13" fmla="*/ 280 h 343"/>
                <a:gd name="T14" fmla="*/ 75 w 77"/>
                <a:gd name="T15" fmla="*/ 280 h 343"/>
                <a:gd name="T16" fmla="*/ 73 w 77"/>
                <a:gd name="T17" fmla="*/ 301 h 343"/>
                <a:gd name="T18" fmla="*/ 72 w 77"/>
                <a:gd name="T19" fmla="*/ 309 h 343"/>
                <a:gd name="T20" fmla="*/ 77 w 77"/>
                <a:gd name="T21" fmla="*/ 343 h 343"/>
                <a:gd name="T22" fmla="*/ 77 w 77"/>
                <a:gd name="T23" fmla="*/ 342 h 343"/>
                <a:gd name="T24" fmla="*/ 71 w 77"/>
                <a:gd name="T25" fmla="*/ 309 h 343"/>
                <a:gd name="T26" fmla="*/ 72 w 77"/>
                <a:gd name="T27" fmla="*/ 301 h 343"/>
                <a:gd name="T28" fmla="*/ 74 w 77"/>
                <a:gd name="T29" fmla="*/ 280 h 343"/>
                <a:gd name="T30" fmla="*/ 74 w 77"/>
                <a:gd name="T31" fmla="*/ 280 h 343"/>
                <a:gd name="T32" fmla="*/ 74 w 77"/>
                <a:gd name="T33" fmla="*/ 279 h 343"/>
                <a:gd name="T34" fmla="*/ 70 w 77"/>
                <a:gd name="T35" fmla="*/ 250 h 343"/>
                <a:gd name="T36" fmla="*/ 70 w 77"/>
                <a:gd name="T37" fmla="*/ 250 h 343"/>
                <a:gd name="T38" fmla="*/ 15 w 77"/>
                <a:gd name="T39" fmla="*/ 119 h 343"/>
                <a:gd name="T40" fmla="*/ 1 w 77"/>
                <a:gd name="T41" fmla="*/ 67 h 343"/>
                <a:gd name="T42" fmla="*/ 10 w 77"/>
                <a:gd name="T43" fmla="*/ 0 h 343"/>
                <a:gd name="T44" fmla="*/ 11 w 77"/>
                <a:gd name="T45"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 h="343">
                  <a:moveTo>
                    <a:pt x="11" y="0"/>
                  </a:moveTo>
                  <a:cubicBezTo>
                    <a:pt x="9" y="12"/>
                    <a:pt x="3" y="54"/>
                    <a:pt x="2" y="67"/>
                  </a:cubicBezTo>
                  <a:cubicBezTo>
                    <a:pt x="0" y="81"/>
                    <a:pt x="6" y="101"/>
                    <a:pt x="15" y="119"/>
                  </a:cubicBezTo>
                  <a:cubicBezTo>
                    <a:pt x="24" y="135"/>
                    <a:pt x="60" y="212"/>
                    <a:pt x="71" y="250"/>
                  </a:cubicBezTo>
                  <a:cubicBezTo>
                    <a:pt x="71" y="250"/>
                    <a:pt x="71" y="250"/>
                    <a:pt x="71" y="250"/>
                  </a:cubicBezTo>
                  <a:cubicBezTo>
                    <a:pt x="71" y="250"/>
                    <a:pt x="75" y="262"/>
                    <a:pt x="75" y="280"/>
                  </a:cubicBezTo>
                  <a:cubicBezTo>
                    <a:pt x="75" y="280"/>
                    <a:pt x="75" y="280"/>
                    <a:pt x="75" y="280"/>
                  </a:cubicBezTo>
                  <a:cubicBezTo>
                    <a:pt x="75" y="280"/>
                    <a:pt x="75" y="280"/>
                    <a:pt x="75" y="280"/>
                  </a:cubicBezTo>
                  <a:cubicBezTo>
                    <a:pt x="75" y="287"/>
                    <a:pt x="75" y="294"/>
                    <a:pt x="73" y="301"/>
                  </a:cubicBezTo>
                  <a:cubicBezTo>
                    <a:pt x="73" y="304"/>
                    <a:pt x="72" y="306"/>
                    <a:pt x="72" y="309"/>
                  </a:cubicBezTo>
                  <a:cubicBezTo>
                    <a:pt x="69" y="319"/>
                    <a:pt x="65" y="337"/>
                    <a:pt x="77" y="343"/>
                  </a:cubicBezTo>
                  <a:cubicBezTo>
                    <a:pt x="77" y="342"/>
                    <a:pt x="77" y="342"/>
                    <a:pt x="77" y="342"/>
                  </a:cubicBezTo>
                  <a:cubicBezTo>
                    <a:pt x="64" y="337"/>
                    <a:pt x="69" y="319"/>
                    <a:pt x="71" y="309"/>
                  </a:cubicBezTo>
                  <a:cubicBezTo>
                    <a:pt x="71" y="306"/>
                    <a:pt x="72" y="303"/>
                    <a:pt x="72" y="301"/>
                  </a:cubicBezTo>
                  <a:cubicBezTo>
                    <a:pt x="74" y="293"/>
                    <a:pt x="74" y="286"/>
                    <a:pt x="74" y="280"/>
                  </a:cubicBezTo>
                  <a:cubicBezTo>
                    <a:pt x="74" y="280"/>
                    <a:pt x="74" y="280"/>
                    <a:pt x="74" y="280"/>
                  </a:cubicBezTo>
                  <a:cubicBezTo>
                    <a:pt x="74" y="279"/>
                    <a:pt x="74" y="279"/>
                    <a:pt x="74" y="279"/>
                  </a:cubicBezTo>
                  <a:cubicBezTo>
                    <a:pt x="74" y="262"/>
                    <a:pt x="70" y="250"/>
                    <a:pt x="70" y="250"/>
                  </a:cubicBezTo>
                  <a:cubicBezTo>
                    <a:pt x="70" y="250"/>
                    <a:pt x="70" y="250"/>
                    <a:pt x="70" y="250"/>
                  </a:cubicBezTo>
                  <a:cubicBezTo>
                    <a:pt x="59" y="211"/>
                    <a:pt x="23" y="135"/>
                    <a:pt x="15" y="119"/>
                  </a:cubicBezTo>
                  <a:cubicBezTo>
                    <a:pt x="5" y="101"/>
                    <a:pt x="0" y="81"/>
                    <a:pt x="1" y="67"/>
                  </a:cubicBezTo>
                  <a:cubicBezTo>
                    <a:pt x="2" y="54"/>
                    <a:pt x="9" y="12"/>
                    <a:pt x="10" y="0"/>
                  </a:cubicBezTo>
                  <a:lnTo>
                    <a:pt x="11" y="0"/>
                  </a:lnTo>
                  <a:close/>
                </a:path>
              </a:pathLst>
            </a:custGeom>
            <a:solidFill>
              <a:srgbClr val="EFAF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8" name="Picture 37">
              <a:extLst>
                <a:ext uri="{FF2B5EF4-FFF2-40B4-BE49-F238E27FC236}">
                  <a16:creationId xmlns:a16="http://schemas.microsoft.com/office/drawing/2014/main" id="{5391699B-D023-4792-ACCF-FE51DA10BC7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03925" y="4924425"/>
              <a:ext cx="344488"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Freeform 38">
              <a:extLst>
                <a:ext uri="{FF2B5EF4-FFF2-40B4-BE49-F238E27FC236}">
                  <a16:creationId xmlns:a16="http://schemas.microsoft.com/office/drawing/2014/main" id="{1B5702D3-BFBF-43D8-94A0-8E386C61058B}"/>
                </a:ext>
              </a:extLst>
            </p:cNvPr>
            <p:cNvSpPr>
              <a:spLocks/>
            </p:cNvSpPr>
            <p:nvPr/>
          </p:nvSpPr>
          <p:spPr bwMode="auto">
            <a:xfrm>
              <a:off x="6364288" y="6410325"/>
              <a:ext cx="287338" cy="384175"/>
            </a:xfrm>
            <a:custGeom>
              <a:avLst/>
              <a:gdLst>
                <a:gd name="T0" fmla="*/ 35 w 36"/>
                <a:gd name="T1" fmla="*/ 4 h 48"/>
                <a:gd name="T2" fmla="*/ 28 w 36"/>
                <a:gd name="T3" fmla="*/ 19 h 48"/>
                <a:gd name="T4" fmla="*/ 15 w 36"/>
                <a:gd name="T5" fmla="*/ 25 h 48"/>
                <a:gd name="T6" fmla="*/ 12 w 36"/>
                <a:gd name="T7" fmla="*/ 24 h 48"/>
                <a:gd name="T8" fmla="*/ 11 w 36"/>
                <a:gd name="T9" fmla="*/ 23 h 48"/>
                <a:gd name="T10" fmla="*/ 11 w 36"/>
                <a:gd name="T11" fmla="*/ 23 h 48"/>
                <a:gd name="T12" fmla="*/ 8 w 36"/>
                <a:gd name="T13" fmla="*/ 0 h 48"/>
                <a:gd name="T14" fmla="*/ 6 w 36"/>
                <a:gd name="T15" fmla="*/ 13 h 48"/>
                <a:gd name="T16" fmla="*/ 6 w 36"/>
                <a:gd name="T17" fmla="*/ 13 h 48"/>
                <a:gd name="T18" fmla="*/ 5 w 36"/>
                <a:gd name="T19" fmla="*/ 15 h 48"/>
                <a:gd name="T20" fmla="*/ 2 w 36"/>
                <a:gd name="T21" fmla="*/ 27 h 48"/>
                <a:gd name="T22" fmla="*/ 1 w 36"/>
                <a:gd name="T23" fmla="*/ 31 h 48"/>
                <a:gd name="T24" fmla="*/ 1 w 36"/>
                <a:gd name="T25" fmla="*/ 31 h 48"/>
                <a:gd name="T26" fmla="*/ 1 w 36"/>
                <a:gd name="T27" fmla="*/ 31 h 48"/>
                <a:gd name="T28" fmla="*/ 8 w 36"/>
                <a:gd name="T29" fmla="*/ 47 h 48"/>
                <a:gd name="T30" fmla="*/ 17 w 36"/>
                <a:gd name="T31" fmla="*/ 46 h 48"/>
                <a:gd name="T32" fmla="*/ 36 w 36"/>
                <a:gd name="T33" fmla="*/ 1 h 48"/>
                <a:gd name="T34" fmla="*/ 35 w 36"/>
                <a:gd name="T3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48">
                  <a:moveTo>
                    <a:pt x="35" y="4"/>
                  </a:moveTo>
                  <a:cubicBezTo>
                    <a:pt x="33" y="10"/>
                    <a:pt x="31" y="15"/>
                    <a:pt x="28" y="19"/>
                  </a:cubicBezTo>
                  <a:cubicBezTo>
                    <a:pt x="24" y="24"/>
                    <a:pt x="19" y="26"/>
                    <a:pt x="15" y="25"/>
                  </a:cubicBezTo>
                  <a:cubicBezTo>
                    <a:pt x="14" y="25"/>
                    <a:pt x="13" y="24"/>
                    <a:pt x="12" y="24"/>
                  </a:cubicBezTo>
                  <a:cubicBezTo>
                    <a:pt x="12" y="23"/>
                    <a:pt x="11" y="23"/>
                    <a:pt x="11" y="23"/>
                  </a:cubicBezTo>
                  <a:cubicBezTo>
                    <a:pt x="11" y="23"/>
                    <a:pt x="11" y="23"/>
                    <a:pt x="11" y="23"/>
                  </a:cubicBezTo>
                  <a:cubicBezTo>
                    <a:pt x="6" y="17"/>
                    <a:pt x="8" y="5"/>
                    <a:pt x="8" y="0"/>
                  </a:cubicBezTo>
                  <a:cubicBezTo>
                    <a:pt x="7" y="5"/>
                    <a:pt x="6" y="13"/>
                    <a:pt x="6" y="13"/>
                  </a:cubicBezTo>
                  <a:cubicBezTo>
                    <a:pt x="6" y="13"/>
                    <a:pt x="6" y="13"/>
                    <a:pt x="6" y="13"/>
                  </a:cubicBezTo>
                  <a:cubicBezTo>
                    <a:pt x="6" y="14"/>
                    <a:pt x="5" y="14"/>
                    <a:pt x="5" y="15"/>
                  </a:cubicBezTo>
                  <a:cubicBezTo>
                    <a:pt x="2" y="27"/>
                    <a:pt x="2" y="27"/>
                    <a:pt x="2" y="27"/>
                  </a:cubicBezTo>
                  <a:cubicBezTo>
                    <a:pt x="2" y="28"/>
                    <a:pt x="2" y="30"/>
                    <a:pt x="1" y="31"/>
                  </a:cubicBezTo>
                  <a:cubicBezTo>
                    <a:pt x="1" y="31"/>
                    <a:pt x="1" y="31"/>
                    <a:pt x="1" y="31"/>
                  </a:cubicBezTo>
                  <a:cubicBezTo>
                    <a:pt x="1" y="31"/>
                    <a:pt x="1" y="31"/>
                    <a:pt x="1" y="31"/>
                  </a:cubicBezTo>
                  <a:cubicBezTo>
                    <a:pt x="0" y="39"/>
                    <a:pt x="3" y="45"/>
                    <a:pt x="8" y="47"/>
                  </a:cubicBezTo>
                  <a:cubicBezTo>
                    <a:pt x="11" y="48"/>
                    <a:pt x="14" y="48"/>
                    <a:pt x="17" y="46"/>
                  </a:cubicBezTo>
                  <a:cubicBezTo>
                    <a:pt x="26" y="43"/>
                    <a:pt x="34" y="22"/>
                    <a:pt x="36" y="1"/>
                  </a:cubicBezTo>
                  <a:cubicBezTo>
                    <a:pt x="35" y="2"/>
                    <a:pt x="35" y="3"/>
                    <a:pt x="35" y="4"/>
                  </a:cubicBezTo>
                  <a:close/>
                </a:path>
              </a:pathLst>
            </a:custGeom>
            <a:solidFill>
              <a:srgbClr val="CC16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40" name="Picture 39">
              <a:extLst>
                <a:ext uri="{FF2B5EF4-FFF2-40B4-BE49-F238E27FC236}">
                  <a16:creationId xmlns:a16="http://schemas.microsoft.com/office/drawing/2014/main" id="{5B87A627-81CD-484A-BABF-41136F6D261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64288" y="6650038"/>
              <a:ext cx="168275" cy="12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Freeform 40">
              <a:extLst>
                <a:ext uri="{FF2B5EF4-FFF2-40B4-BE49-F238E27FC236}">
                  <a16:creationId xmlns:a16="http://schemas.microsoft.com/office/drawing/2014/main" id="{61A7C38C-F945-4C4A-8AD4-F3C389084F9A}"/>
                </a:ext>
              </a:extLst>
            </p:cNvPr>
            <p:cNvSpPr>
              <a:spLocks/>
            </p:cNvSpPr>
            <p:nvPr/>
          </p:nvSpPr>
          <p:spPr bwMode="auto">
            <a:xfrm>
              <a:off x="4371975" y="4076700"/>
              <a:ext cx="1544638" cy="2509838"/>
            </a:xfrm>
            <a:custGeom>
              <a:avLst/>
              <a:gdLst>
                <a:gd name="T0" fmla="*/ 126 w 193"/>
                <a:gd name="T1" fmla="*/ 0 h 314"/>
                <a:gd name="T2" fmla="*/ 124 w 193"/>
                <a:gd name="T3" fmla="*/ 57 h 314"/>
                <a:gd name="T4" fmla="*/ 106 w 193"/>
                <a:gd name="T5" fmla="*/ 98 h 314"/>
                <a:gd name="T6" fmla="*/ 48 w 193"/>
                <a:gd name="T7" fmla="*/ 176 h 314"/>
                <a:gd name="T8" fmla="*/ 14 w 193"/>
                <a:gd name="T9" fmla="*/ 245 h 314"/>
                <a:gd name="T10" fmla="*/ 14 w 193"/>
                <a:gd name="T11" fmla="*/ 314 h 314"/>
                <a:gd name="T12" fmla="*/ 31 w 193"/>
                <a:gd name="T13" fmla="*/ 284 h 314"/>
                <a:gd name="T14" fmla="*/ 33 w 193"/>
                <a:gd name="T15" fmla="*/ 276 h 314"/>
                <a:gd name="T16" fmla="*/ 38 w 193"/>
                <a:gd name="T17" fmla="*/ 256 h 314"/>
                <a:gd name="T18" fmla="*/ 38 w 193"/>
                <a:gd name="T19" fmla="*/ 255 h 314"/>
                <a:gd name="T20" fmla="*/ 38 w 193"/>
                <a:gd name="T21" fmla="*/ 255 h 314"/>
                <a:gd name="T22" fmla="*/ 52 w 193"/>
                <a:gd name="T23" fmla="*/ 229 h 314"/>
                <a:gd name="T24" fmla="*/ 52 w 193"/>
                <a:gd name="T25" fmla="*/ 229 h 314"/>
                <a:gd name="T26" fmla="*/ 148 w 193"/>
                <a:gd name="T27" fmla="*/ 124 h 314"/>
                <a:gd name="T28" fmla="*/ 179 w 193"/>
                <a:gd name="T29" fmla="*/ 80 h 314"/>
                <a:gd name="T30" fmla="*/ 193 w 193"/>
                <a:gd name="T31" fmla="*/ 10 h 314"/>
                <a:gd name="T32" fmla="*/ 126 w 193"/>
                <a:gd name="T33"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3" h="314">
                  <a:moveTo>
                    <a:pt x="126" y="0"/>
                  </a:moveTo>
                  <a:cubicBezTo>
                    <a:pt x="124" y="10"/>
                    <a:pt x="124" y="41"/>
                    <a:pt x="124" y="57"/>
                  </a:cubicBezTo>
                  <a:cubicBezTo>
                    <a:pt x="123" y="73"/>
                    <a:pt x="119" y="85"/>
                    <a:pt x="106" y="98"/>
                  </a:cubicBezTo>
                  <a:cubicBezTo>
                    <a:pt x="76" y="125"/>
                    <a:pt x="54" y="162"/>
                    <a:pt x="48" y="176"/>
                  </a:cubicBezTo>
                  <a:cubicBezTo>
                    <a:pt x="42" y="189"/>
                    <a:pt x="28" y="219"/>
                    <a:pt x="14" y="245"/>
                  </a:cubicBezTo>
                  <a:cubicBezTo>
                    <a:pt x="1" y="271"/>
                    <a:pt x="0" y="314"/>
                    <a:pt x="14" y="314"/>
                  </a:cubicBezTo>
                  <a:cubicBezTo>
                    <a:pt x="28" y="313"/>
                    <a:pt x="30" y="294"/>
                    <a:pt x="31" y="284"/>
                  </a:cubicBezTo>
                  <a:cubicBezTo>
                    <a:pt x="32" y="281"/>
                    <a:pt x="32" y="279"/>
                    <a:pt x="33" y="276"/>
                  </a:cubicBezTo>
                  <a:cubicBezTo>
                    <a:pt x="34" y="268"/>
                    <a:pt x="36" y="262"/>
                    <a:pt x="38" y="256"/>
                  </a:cubicBezTo>
                  <a:cubicBezTo>
                    <a:pt x="38" y="255"/>
                    <a:pt x="38" y="255"/>
                    <a:pt x="38" y="255"/>
                  </a:cubicBezTo>
                  <a:cubicBezTo>
                    <a:pt x="38" y="255"/>
                    <a:pt x="38" y="255"/>
                    <a:pt x="38" y="255"/>
                  </a:cubicBezTo>
                  <a:cubicBezTo>
                    <a:pt x="44" y="238"/>
                    <a:pt x="52" y="229"/>
                    <a:pt x="52" y="229"/>
                  </a:cubicBezTo>
                  <a:cubicBezTo>
                    <a:pt x="52" y="229"/>
                    <a:pt x="52" y="229"/>
                    <a:pt x="52" y="229"/>
                  </a:cubicBezTo>
                  <a:cubicBezTo>
                    <a:pt x="75" y="196"/>
                    <a:pt x="135" y="136"/>
                    <a:pt x="148" y="124"/>
                  </a:cubicBezTo>
                  <a:cubicBezTo>
                    <a:pt x="163" y="110"/>
                    <a:pt x="175" y="94"/>
                    <a:pt x="179" y="80"/>
                  </a:cubicBezTo>
                  <a:cubicBezTo>
                    <a:pt x="183" y="66"/>
                    <a:pt x="193" y="10"/>
                    <a:pt x="193" y="10"/>
                  </a:cubicBezTo>
                  <a:lnTo>
                    <a:pt x="126" y="0"/>
                  </a:lnTo>
                  <a:close/>
                </a:path>
              </a:pathLst>
            </a:custGeom>
            <a:solidFill>
              <a:srgbClr val="FFD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42" name="Picture 41">
              <a:extLst>
                <a:ext uri="{FF2B5EF4-FFF2-40B4-BE49-F238E27FC236}">
                  <a16:creationId xmlns:a16="http://schemas.microsoft.com/office/drawing/2014/main" id="{ACAED241-984C-4CAD-A431-13DC8F74044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40350" y="4060825"/>
              <a:ext cx="576263"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42">
              <a:extLst>
                <a:ext uri="{FF2B5EF4-FFF2-40B4-BE49-F238E27FC236}">
                  <a16:creationId xmlns:a16="http://schemas.microsoft.com/office/drawing/2014/main" id="{927A9F76-C12E-4C6F-8062-B0EB6E419E9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11763" y="4803775"/>
              <a:ext cx="3683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Freeform 43">
              <a:extLst>
                <a:ext uri="{FF2B5EF4-FFF2-40B4-BE49-F238E27FC236}">
                  <a16:creationId xmlns:a16="http://schemas.microsoft.com/office/drawing/2014/main" id="{F4724BAE-357D-42AE-B64E-C5CC5CEB2D9F}"/>
                </a:ext>
              </a:extLst>
            </p:cNvPr>
            <p:cNvSpPr>
              <a:spLocks/>
            </p:cNvSpPr>
            <p:nvPr/>
          </p:nvSpPr>
          <p:spPr bwMode="auto">
            <a:xfrm>
              <a:off x="4483100" y="4179888"/>
              <a:ext cx="1433513" cy="2406650"/>
            </a:xfrm>
            <a:custGeom>
              <a:avLst/>
              <a:gdLst>
                <a:gd name="T0" fmla="*/ 178 w 179"/>
                <a:gd name="T1" fmla="*/ 0 h 301"/>
                <a:gd name="T2" fmla="*/ 164 w 179"/>
                <a:gd name="T3" fmla="*/ 67 h 301"/>
                <a:gd name="T4" fmla="*/ 134 w 179"/>
                <a:gd name="T5" fmla="*/ 111 h 301"/>
                <a:gd name="T6" fmla="*/ 37 w 179"/>
                <a:gd name="T7" fmla="*/ 216 h 301"/>
                <a:gd name="T8" fmla="*/ 37 w 179"/>
                <a:gd name="T9" fmla="*/ 216 h 301"/>
                <a:gd name="T10" fmla="*/ 23 w 179"/>
                <a:gd name="T11" fmla="*/ 242 h 301"/>
                <a:gd name="T12" fmla="*/ 23 w 179"/>
                <a:gd name="T13" fmla="*/ 242 h 301"/>
                <a:gd name="T14" fmla="*/ 23 w 179"/>
                <a:gd name="T15" fmla="*/ 243 h 301"/>
                <a:gd name="T16" fmla="*/ 18 w 179"/>
                <a:gd name="T17" fmla="*/ 263 h 301"/>
                <a:gd name="T18" fmla="*/ 17 w 179"/>
                <a:gd name="T19" fmla="*/ 271 h 301"/>
                <a:gd name="T20" fmla="*/ 0 w 179"/>
                <a:gd name="T21" fmla="*/ 300 h 301"/>
                <a:gd name="T22" fmla="*/ 0 w 179"/>
                <a:gd name="T23" fmla="*/ 301 h 301"/>
                <a:gd name="T24" fmla="*/ 17 w 179"/>
                <a:gd name="T25" fmla="*/ 271 h 301"/>
                <a:gd name="T26" fmla="*/ 19 w 179"/>
                <a:gd name="T27" fmla="*/ 263 h 301"/>
                <a:gd name="T28" fmla="*/ 24 w 179"/>
                <a:gd name="T29" fmla="*/ 243 h 301"/>
                <a:gd name="T30" fmla="*/ 24 w 179"/>
                <a:gd name="T31" fmla="*/ 242 h 301"/>
                <a:gd name="T32" fmla="*/ 24 w 179"/>
                <a:gd name="T33" fmla="*/ 242 h 301"/>
                <a:gd name="T34" fmla="*/ 38 w 179"/>
                <a:gd name="T35" fmla="*/ 216 h 301"/>
                <a:gd name="T36" fmla="*/ 38 w 179"/>
                <a:gd name="T37" fmla="*/ 216 h 301"/>
                <a:gd name="T38" fmla="*/ 134 w 179"/>
                <a:gd name="T39" fmla="*/ 111 h 301"/>
                <a:gd name="T40" fmla="*/ 165 w 179"/>
                <a:gd name="T41" fmla="*/ 67 h 301"/>
                <a:gd name="T42" fmla="*/ 179 w 179"/>
                <a:gd name="T43" fmla="*/ 0 h 301"/>
                <a:gd name="T44" fmla="*/ 178 w 179"/>
                <a:gd name="T45"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9" h="301">
                  <a:moveTo>
                    <a:pt x="178" y="0"/>
                  </a:moveTo>
                  <a:cubicBezTo>
                    <a:pt x="176" y="13"/>
                    <a:pt x="168" y="55"/>
                    <a:pt x="164" y="67"/>
                  </a:cubicBezTo>
                  <a:cubicBezTo>
                    <a:pt x="161" y="81"/>
                    <a:pt x="149" y="97"/>
                    <a:pt x="134" y="111"/>
                  </a:cubicBezTo>
                  <a:cubicBezTo>
                    <a:pt x="120" y="123"/>
                    <a:pt x="61" y="183"/>
                    <a:pt x="37" y="216"/>
                  </a:cubicBezTo>
                  <a:cubicBezTo>
                    <a:pt x="37" y="216"/>
                    <a:pt x="37" y="216"/>
                    <a:pt x="37" y="216"/>
                  </a:cubicBezTo>
                  <a:cubicBezTo>
                    <a:pt x="37" y="216"/>
                    <a:pt x="29" y="225"/>
                    <a:pt x="23" y="242"/>
                  </a:cubicBezTo>
                  <a:cubicBezTo>
                    <a:pt x="23" y="242"/>
                    <a:pt x="23" y="242"/>
                    <a:pt x="23" y="242"/>
                  </a:cubicBezTo>
                  <a:cubicBezTo>
                    <a:pt x="23" y="242"/>
                    <a:pt x="23" y="242"/>
                    <a:pt x="23" y="243"/>
                  </a:cubicBezTo>
                  <a:cubicBezTo>
                    <a:pt x="21" y="249"/>
                    <a:pt x="19" y="255"/>
                    <a:pt x="18" y="263"/>
                  </a:cubicBezTo>
                  <a:cubicBezTo>
                    <a:pt x="17" y="266"/>
                    <a:pt x="17" y="268"/>
                    <a:pt x="17" y="271"/>
                  </a:cubicBezTo>
                  <a:cubicBezTo>
                    <a:pt x="15" y="281"/>
                    <a:pt x="13" y="300"/>
                    <a:pt x="0" y="300"/>
                  </a:cubicBezTo>
                  <a:cubicBezTo>
                    <a:pt x="0" y="300"/>
                    <a:pt x="0" y="301"/>
                    <a:pt x="0" y="301"/>
                  </a:cubicBezTo>
                  <a:cubicBezTo>
                    <a:pt x="14" y="300"/>
                    <a:pt x="16" y="281"/>
                    <a:pt x="17" y="271"/>
                  </a:cubicBezTo>
                  <a:cubicBezTo>
                    <a:pt x="18" y="268"/>
                    <a:pt x="18" y="266"/>
                    <a:pt x="19" y="263"/>
                  </a:cubicBezTo>
                  <a:cubicBezTo>
                    <a:pt x="20" y="255"/>
                    <a:pt x="22" y="249"/>
                    <a:pt x="24" y="243"/>
                  </a:cubicBezTo>
                  <a:cubicBezTo>
                    <a:pt x="24" y="242"/>
                    <a:pt x="24" y="242"/>
                    <a:pt x="24" y="242"/>
                  </a:cubicBezTo>
                  <a:cubicBezTo>
                    <a:pt x="24" y="242"/>
                    <a:pt x="24" y="242"/>
                    <a:pt x="24" y="242"/>
                  </a:cubicBezTo>
                  <a:cubicBezTo>
                    <a:pt x="30" y="225"/>
                    <a:pt x="38" y="216"/>
                    <a:pt x="38" y="216"/>
                  </a:cubicBezTo>
                  <a:cubicBezTo>
                    <a:pt x="38" y="216"/>
                    <a:pt x="38" y="216"/>
                    <a:pt x="38" y="216"/>
                  </a:cubicBezTo>
                  <a:cubicBezTo>
                    <a:pt x="61" y="183"/>
                    <a:pt x="121" y="123"/>
                    <a:pt x="134" y="111"/>
                  </a:cubicBezTo>
                  <a:cubicBezTo>
                    <a:pt x="149" y="97"/>
                    <a:pt x="161" y="81"/>
                    <a:pt x="165" y="67"/>
                  </a:cubicBezTo>
                  <a:cubicBezTo>
                    <a:pt x="168" y="55"/>
                    <a:pt x="176" y="13"/>
                    <a:pt x="179" y="0"/>
                  </a:cubicBezTo>
                  <a:lnTo>
                    <a:pt x="178" y="0"/>
                  </a:lnTo>
                  <a:close/>
                </a:path>
              </a:pathLst>
            </a:custGeom>
            <a:solidFill>
              <a:srgbClr val="EFAF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4">
              <a:extLst>
                <a:ext uri="{FF2B5EF4-FFF2-40B4-BE49-F238E27FC236}">
                  <a16:creationId xmlns:a16="http://schemas.microsoft.com/office/drawing/2014/main" id="{780B9511-1A4C-4F64-9BB4-95EFDAD2DF42}"/>
                </a:ext>
              </a:extLst>
            </p:cNvPr>
            <p:cNvSpPr>
              <a:spLocks/>
            </p:cNvSpPr>
            <p:nvPr/>
          </p:nvSpPr>
          <p:spPr bwMode="auto">
            <a:xfrm>
              <a:off x="4379913" y="6146800"/>
              <a:ext cx="263525" cy="455613"/>
            </a:xfrm>
            <a:custGeom>
              <a:avLst/>
              <a:gdLst>
                <a:gd name="T0" fmla="*/ 7 w 33"/>
                <a:gd name="T1" fmla="*/ 3 h 57"/>
                <a:gd name="T2" fmla="*/ 8 w 33"/>
                <a:gd name="T3" fmla="*/ 21 h 57"/>
                <a:gd name="T4" fmla="*/ 17 w 33"/>
                <a:gd name="T5" fmla="*/ 32 h 57"/>
                <a:gd name="T6" fmla="*/ 21 w 33"/>
                <a:gd name="T7" fmla="*/ 32 h 57"/>
                <a:gd name="T8" fmla="*/ 22 w 33"/>
                <a:gd name="T9" fmla="*/ 31 h 57"/>
                <a:gd name="T10" fmla="*/ 22 w 33"/>
                <a:gd name="T11" fmla="*/ 31 h 57"/>
                <a:gd name="T12" fmla="*/ 33 w 33"/>
                <a:gd name="T13" fmla="*/ 9 h 57"/>
                <a:gd name="T14" fmla="*/ 30 w 33"/>
                <a:gd name="T15" fmla="*/ 23 h 57"/>
                <a:gd name="T16" fmla="*/ 30 w 33"/>
                <a:gd name="T17" fmla="*/ 23 h 57"/>
                <a:gd name="T18" fmla="*/ 30 w 33"/>
                <a:gd name="T19" fmla="*/ 25 h 57"/>
                <a:gd name="T20" fmla="*/ 28 w 33"/>
                <a:gd name="T21" fmla="*/ 38 h 57"/>
                <a:gd name="T22" fmla="*/ 28 w 33"/>
                <a:gd name="T23" fmla="*/ 43 h 57"/>
                <a:gd name="T24" fmla="*/ 28 w 33"/>
                <a:gd name="T25" fmla="*/ 43 h 57"/>
                <a:gd name="T26" fmla="*/ 28 w 33"/>
                <a:gd name="T27" fmla="*/ 43 h 57"/>
                <a:gd name="T28" fmla="*/ 15 w 33"/>
                <a:gd name="T29" fmla="*/ 57 h 57"/>
                <a:gd name="T30" fmla="*/ 7 w 33"/>
                <a:gd name="T31" fmla="*/ 53 h 57"/>
                <a:gd name="T32" fmla="*/ 7 w 33"/>
                <a:gd name="T33" fmla="*/ 0 h 57"/>
                <a:gd name="T34" fmla="*/ 7 w 33"/>
                <a:gd name="T3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57">
                  <a:moveTo>
                    <a:pt x="7" y="3"/>
                  </a:moveTo>
                  <a:cubicBezTo>
                    <a:pt x="6" y="10"/>
                    <a:pt x="6" y="16"/>
                    <a:pt x="8" y="21"/>
                  </a:cubicBezTo>
                  <a:cubicBezTo>
                    <a:pt x="10" y="28"/>
                    <a:pt x="13" y="32"/>
                    <a:pt x="17" y="32"/>
                  </a:cubicBezTo>
                  <a:cubicBezTo>
                    <a:pt x="18" y="32"/>
                    <a:pt x="20" y="32"/>
                    <a:pt x="21" y="32"/>
                  </a:cubicBezTo>
                  <a:cubicBezTo>
                    <a:pt x="21" y="31"/>
                    <a:pt x="22" y="31"/>
                    <a:pt x="22" y="31"/>
                  </a:cubicBezTo>
                  <a:cubicBezTo>
                    <a:pt x="22" y="31"/>
                    <a:pt x="22" y="31"/>
                    <a:pt x="22" y="31"/>
                  </a:cubicBezTo>
                  <a:cubicBezTo>
                    <a:pt x="28" y="27"/>
                    <a:pt x="32" y="15"/>
                    <a:pt x="33" y="9"/>
                  </a:cubicBezTo>
                  <a:cubicBezTo>
                    <a:pt x="32" y="14"/>
                    <a:pt x="30" y="23"/>
                    <a:pt x="30" y="23"/>
                  </a:cubicBezTo>
                  <a:cubicBezTo>
                    <a:pt x="30" y="23"/>
                    <a:pt x="30" y="23"/>
                    <a:pt x="30" y="23"/>
                  </a:cubicBezTo>
                  <a:cubicBezTo>
                    <a:pt x="30" y="24"/>
                    <a:pt x="30" y="25"/>
                    <a:pt x="30" y="25"/>
                  </a:cubicBezTo>
                  <a:cubicBezTo>
                    <a:pt x="28" y="38"/>
                    <a:pt x="28" y="38"/>
                    <a:pt x="28" y="38"/>
                  </a:cubicBezTo>
                  <a:cubicBezTo>
                    <a:pt x="28" y="40"/>
                    <a:pt x="28" y="41"/>
                    <a:pt x="28" y="43"/>
                  </a:cubicBezTo>
                  <a:cubicBezTo>
                    <a:pt x="28" y="43"/>
                    <a:pt x="28" y="43"/>
                    <a:pt x="28" y="43"/>
                  </a:cubicBezTo>
                  <a:cubicBezTo>
                    <a:pt x="28" y="43"/>
                    <a:pt x="28" y="43"/>
                    <a:pt x="28" y="43"/>
                  </a:cubicBezTo>
                  <a:cubicBezTo>
                    <a:pt x="26" y="51"/>
                    <a:pt x="21" y="57"/>
                    <a:pt x="15" y="57"/>
                  </a:cubicBezTo>
                  <a:cubicBezTo>
                    <a:pt x="12" y="57"/>
                    <a:pt x="10" y="56"/>
                    <a:pt x="7" y="53"/>
                  </a:cubicBezTo>
                  <a:cubicBezTo>
                    <a:pt x="0" y="47"/>
                    <a:pt x="1" y="22"/>
                    <a:pt x="7" y="0"/>
                  </a:cubicBezTo>
                  <a:cubicBezTo>
                    <a:pt x="7" y="1"/>
                    <a:pt x="7" y="2"/>
                    <a:pt x="7" y="3"/>
                  </a:cubicBezTo>
                  <a:close/>
                </a:path>
              </a:pathLst>
            </a:custGeom>
            <a:solidFill>
              <a:srgbClr val="CC16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46" name="Picture 45">
              <a:extLst>
                <a:ext uri="{FF2B5EF4-FFF2-40B4-BE49-F238E27FC236}">
                  <a16:creationId xmlns:a16="http://schemas.microsoft.com/office/drawing/2014/main" id="{9F090A07-2FCA-4087-91E4-46ECE44BEBD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11663" y="6489700"/>
              <a:ext cx="168275" cy="9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Freeform 46">
              <a:extLst>
                <a:ext uri="{FF2B5EF4-FFF2-40B4-BE49-F238E27FC236}">
                  <a16:creationId xmlns:a16="http://schemas.microsoft.com/office/drawing/2014/main" id="{61904329-5695-4D8A-8D54-6F806D62274A}"/>
                </a:ext>
              </a:extLst>
            </p:cNvPr>
            <p:cNvSpPr>
              <a:spLocks/>
            </p:cNvSpPr>
            <p:nvPr/>
          </p:nvSpPr>
          <p:spPr bwMode="auto">
            <a:xfrm>
              <a:off x="4356100" y="1766888"/>
              <a:ext cx="831850" cy="719138"/>
            </a:xfrm>
            <a:custGeom>
              <a:avLst/>
              <a:gdLst>
                <a:gd name="T0" fmla="*/ 48 w 104"/>
                <a:gd name="T1" fmla="*/ 63 h 90"/>
                <a:gd name="T2" fmla="*/ 21 w 104"/>
                <a:gd name="T3" fmla="*/ 22 h 90"/>
                <a:gd name="T4" fmla="*/ 43 w 104"/>
                <a:gd name="T5" fmla="*/ 77 h 90"/>
                <a:gd name="T6" fmla="*/ 94 w 104"/>
                <a:gd name="T7" fmla="*/ 90 h 90"/>
                <a:gd name="T8" fmla="*/ 100 w 104"/>
                <a:gd name="T9" fmla="*/ 76 h 90"/>
                <a:gd name="T10" fmla="*/ 104 w 104"/>
                <a:gd name="T11" fmla="*/ 69 h 90"/>
                <a:gd name="T12" fmla="*/ 48 w 104"/>
                <a:gd name="T13" fmla="*/ 63 h 90"/>
              </a:gdLst>
              <a:ahLst/>
              <a:cxnLst>
                <a:cxn ang="0">
                  <a:pos x="T0" y="T1"/>
                </a:cxn>
                <a:cxn ang="0">
                  <a:pos x="T2" y="T3"/>
                </a:cxn>
                <a:cxn ang="0">
                  <a:pos x="T4" y="T5"/>
                </a:cxn>
                <a:cxn ang="0">
                  <a:pos x="T6" y="T7"/>
                </a:cxn>
                <a:cxn ang="0">
                  <a:pos x="T8" y="T9"/>
                </a:cxn>
                <a:cxn ang="0">
                  <a:pos x="T10" y="T11"/>
                </a:cxn>
                <a:cxn ang="0">
                  <a:pos x="T12" y="T13"/>
                </a:cxn>
              </a:cxnLst>
              <a:rect l="0" t="0" r="r" b="b"/>
              <a:pathLst>
                <a:path w="104" h="90">
                  <a:moveTo>
                    <a:pt x="48" y="63"/>
                  </a:moveTo>
                  <a:cubicBezTo>
                    <a:pt x="47" y="56"/>
                    <a:pt x="42" y="0"/>
                    <a:pt x="21" y="22"/>
                  </a:cubicBezTo>
                  <a:cubicBezTo>
                    <a:pt x="0" y="44"/>
                    <a:pt x="39" y="75"/>
                    <a:pt x="43" y="77"/>
                  </a:cubicBezTo>
                  <a:cubicBezTo>
                    <a:pt x="73" y="86"/>
                    <a:pt x="94" y="90"/>
                    <a:pt x="94" y="90"/>
                  </a:cubicBezTo>
                  <a:cubicBezTo>
                    <a:pt x="100" y="76"/>
                    <a:pt x="100" y="76"/>
                    <a:pt x="100" y="76"/>
                  </a:cubicBezTo>
                  <a:cubicBezTo>
                    <a:pt x="104" y="69"/>
                    <a:pt x="104" y="69"/>
                    <a:pt x="104" y="69"/>
                  </a:cubicBezTo>
                  <a:cubicBezTo>
                    <a:pt x="92" y="68"/>
                    <a:pt x="48" y="63"/>
                    <a:pt x="48" y="63"/>
                  </a:cubicBezTo>
                  <a:close/>
                </a:path>
              </a:pathLst>
            </a:custGeom>
            <a:solidFill>
              <a:srgbClr val="FFD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48" name="Picture 47">
              <a:extLst>
                <a:ext uri="{FF2B5EF4-FFF2-40B4-BE49-F238E27FC236}">
                  <a16:creationId xmlns:a16="http://schemas.microsoft.com/office/drawing/2014/main" id="{2488AADF-8D0E-4159-92BD-A10D5576697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35475" y="1790700"/>
              <a:ext cx="2968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48">
              <a:extLst>
                <a:ext uri="{FF2B5EF4-FFF2-40B4-BE49-F238E27FC236}">
                  <a16:creationId xmlns:a16="http://schemas.microsoft.com/office/drawing/2014/main" id="{7CC7C4B7-4FCB-462D-8513-01230AC5C67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03725" y="1782763"/>
              <a:ext cx="336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Freeform 49">
              <a:extLst>
                <a:ext uri="{FF2B5EF4-FFF2-40B4-BE49-F238E27FC236}">
                  <a16:creationId xmlns:a16="http://schemas.microsoft.com/office/drawing/2014/main" id="{CDFC6D08-411F-4ACF-9636-98EFFDBAB2FC}"/>
                </a:ext>
              </a:extLst>
            </p:cNvPr>
            <p:cNvSpPr>
              <a:spLocks/>
            </p:cNvSpPr>
            <p:nvPr/>
          </p:nvSpPr>
          <p:spPr bwMode="auto">
            <a:xfrm>
              <a:off x="4508500" y="2125663"/>
              <a:ext cx="158750" cy="136525"/>
            </a:xfrm>
            <a:custGeom>
              <a:avLst/>
              <a:gdLst>
                <a:gd name="T0" fmla="*/ 13 w 20"/>
                <a:gd name="T1" fmla="*/ 5 h 17"/>
                <a:gd name="T2" fmla="*/ 0 w 20"/>
                <a:gd name="T3" fmla="*/ 0 h 17"/>
                <a:gd name="T4" fmla="*/ 12 w 20"/>
                <a:gd name="T5" fmla="*/ 6 h 17"/>
                <a:gd name="T6" fmla="*/ 20 w 20"/>
                <a:gd name="T7" fmla="*/ 17 h 17"/>
                <a:gd name="T8" fmla="*/ 13 w 20"/>
                <a:gd name="T9" fmla="*/ 5 h 17"/>
              </a:gdLst>
              <a:ahLst/>
              <a:cxnLst>
                <a:cxn ang="0">
                  <a:pos x="T0" y="T1"/>
                </a:cxn>
                <a:cxn ang="0">
                  <a:pos x="T2" y="T3"/>
                </a:cxn>
                <a:cxn ang="0">
                  <a:pos x="T4" y="T5"/>
                </a:cxn>
                <a:cxn ang="0">
                  <a:pos x="T6" y="T7"/>
                </a:cxn>
                <a:cxn ang="0">
                  <a:pos x="T8" y="T9"/>
                </a:cxn>
              </a:cxnLst>
              <a:rect l="0" t="0" r="r" b="b"/>
              <a:pathLst>
                <a:path w="20" h="17">
                  <a:moveTo>
                    <a:pt x="13" y="5"/>
                  </a:moveTo>
                  <a:cubicBezTo>
                    <a:pt x="8" y="2"/>
                    <a:pt x="4" y="0"/>
                    <a:pt x="0" y="0"/>
                  </a:cubicBezTo>
                  <a:cubicBezTo>
                    <a:pt x="4" y="0"/>
                    <a:pt x="8" y="2"/>
                    <a:pt x="12" y="6"/>
                  </a:cubicBezTo>
                  <a:cubicBezTo>
                    <a:pt x="17" y="10"/>
                    <a:pt x="19" y="14"/>
                    <a:pt x="20" y="17"/>
                  </a:cubicBezTo>
                  <a:cubicBezTo>
                    <a:pt x="20" y="14"/>
                    <a:pt x="17" y="9"/>
                    <a:pt x="13" y="5"/>
                  </a:cubicBezTo>
                  <a:close/>
                </a:path>
              </a:pathLst>
            </a:custGeom>
            <a:solidFill>
              <a:srgbClr val="DD9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50">
              <a:extLst>
                <a:ext uri="{FF2B5EF4-FFF2-40B4-BE49-F238E27FC236}">
                  <a16:creationId xmlns:a16="http://schemas.microsoft.com/office/drawing/2014/main" id="{ABB81207-B6CD-42D3-9B3B-6EB208D623C2}"/>
                </a:ext>
              </a:extLst>
            </p:cNvPr>
            <p:cNvSpPr>
              <a:spLocks/>
            </p:cNvSpPr>
            <p:nvPr/>
          </p:nvSpPr>
          <p:spPr bwMode="auto">
            <a:xfrm>
              <a:off x="4740275" y="2270125"/>
              <a:ext cx="239713" cy="200025"/>
            </a:xfrm>
            <a:custGeom>
              <a:avLst/>
              <a:gdLst>
                <a:gd name="T0" fmla="*/ 3 w 30"/>
                <a:gd name="T1" fmla="*/ 0 h 25"/>
                <a:gd name="T2" fmla="*/ 0 w 30"/>
                <a:gd name="T3" fmla="*/ 16 h 25"/>
                <a:gd name="T4" fmla="*/ 19 w 30"/>
                <a:gd name="T5" fmla="*/ 21 h 25"/>
                <a:gd name="T6" fmla="*/ 29 w 30"/>
                <a:gd name="T7" fmla="*/ 25 h 25"/>
                <a:gd name="T8" fmla="*/ 30 w 30"/>
                <a:gd name="T9" fmla="*/ 4 h 25"/>
                <a:gd name="T10" fmla="*/ 3 w 30"/>
                <a:gd name="T11" fmla="*/ 0 h 25"/>
              </a:gdLst>
              <a:ahLst/>
              <a:cxnLst>
                <a:cxn ang="0">
                  <a:pos x="T0" y="T1"/>
                </a:cxn>
                <a:cxn ang="0">
                  <a:pos x="T2" y="T3"/>
                </a:cxn>
                <a:cxn ang="0">
                  <a:pos x="T4" y="T5"/>
                </a:cxn>
                <a:cxn ang="0">
                  <a:pos x="T6" y="T7"/>
                </a:cxn>
                <a:cxn ang="0">
                  <a:pos x="T8" y="T9"/>
                </a:cxn>
                <a:cxn ang="0">
                  <a:pos x="T10" y="T11"/>
                </a:cxn>
              </a:cxnLst>
              <a:rect l="0" t="0" r="r" b="b"/>
              <a:pathLst>
                <a:path w="30" h="25">
                  <a:moveTo>
                    <a:pt x="3" y="0"/>
                  </a:moveTo>
                  <a:cubicBezTo>
                    <a:pt x="0" y="16"/>
                    <a:pt x="0" y="16"/>
                    <a:pt x="0" y="16"/>
                  </a:cubicBezTo>
                  <a:cubicBezTo>
                    <a:pt x="19" y="21"/>
                    <a:pt x="19" y="21"/>
                    <a:pt x="19" y="21"/>
                  </a:cubicBezTo>
                  <a:cubicBezTo>
                    <a:pt x="19" y="21"/>
                    <a:pt x="20" y="23"/>
                    <a:pt x="29" y="25"/>
                  </a:cubicBezTo>
                  <a:cubicBezTo>
                    <a:pt x="30" y="4"/>
                    <a:pt x="30" y="4"/>
                    <a:pt x="30" y="4"/>
                  </a:cubicBezTo>
                  <a:cubicBezTo>
                    <a:pt x="30" y="4"/>
                    <a:pt x="4" y="0"/>
                    <a:pt x="3" y="0"/>
                  </a:cubicBezTo>
                  <a:close/>
                </a:path>
              </a:pathLst>
            </a:custGeom>
            <a:solidFill>
              <a:srgbClr val="F9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51">
              <a:extLst>
                <a:ext uri="{FF2B5EF4-FFF2-40B4-BE49-F238E27FC236}">
                  <a16:creationId xmlns:a16="http://schemas.microsoft.com/office/drawing/2014/main" id="{0BF8CA7B-4B07-42B3-B788-2227D08B4871}"/>
                </a:ext>
              </a:extLst>
            </p:cNvPr>
            <p:cNvSpPr>
              <a:spLocks/>
            </p:cNvSpPr>
            <p:nvPr/>
          </p:nvSpPr>
          <p:spPr bwMode="auto">
            <a:xfrm>
              <a:off x="4772025" y="2270125"/>
              <a:ext cx="1368425" cy="503238"/>
            </a:xfrm>
            <a:custGeom>
              <a:avLst/>
              <a:gdLst>
                <a:gd name="T0" fmla="*/ 5 w 171"/>
                <a:gd name="T1" fmla="*/ 0 h 63"/>
                <a:gd name="T2" fmla="*/ 0 w 171"/>
                <a:gd name="T3" fmla="*/ 21 h 63"/>
                <a:gd name="T4" fmla="*/ 138 w 171"/>
                <a:gd name="T5" fmla="*/ 63 h 63"/>
                <a:gd name="T6" fmla="*/ 171 w 171"/>
                <a:gd name="T7" fmla="*/ 22 h 63"/>
                <a:gd name="T8" fmla="*/ 5 w 171"/>
                <a:gd name="T9" fmla="*/ 0 h 63"/>
              </a:gdLst>
              <a:ahLst/>
              <a:cxnLst>
                <a:cxn ang="0">
                  <a:pos x="T0" y="T1"/>
                </a:cxn>
                <a:cxn ang="0">
                  <a:pos x="T2" y="T3"/>
                </a:cxn>
                <a:cxn ang="0">
                  <a:pos x="T4" y="T5"/>
                </a:cxn>
                <a:cxn ang="0">
                  <a:pos x="T6" y="T7"/>
                </a:cxn>
                <a:cxn ang="0">
                  <a:pos x="T8" y="T9"/>
                </a:cxn>
              </a:cxnLst>
              <a:rect l="0" t="0" r="r" b="b"/>
              <a:pathLst>
                <a:path w="171" h="63">
                  <a:moveTo>
                    <a:pt x="5" y="0"/>
                  </a:moveTo>
                  <a:cubicBezTo>
                    <a:pt x="3" y="5"/>
                    <a:pt x="0" y="21"/>
                    <a:pt x="0" y="21"/>
                  </a:cubicBezTo>
                  <a:cubicBezTo>
                    <a:pt x="29" y="27"/>
                    <a:pt x="137" y="62"/>
                    <a:pt x="138" y="63"/>
                  </a:cubicBezTo>
                  <a:cubicBezTo>
                    <a:pt x="157" y="51"/>
                    <a:pt x="171" y="22"/>
                    <a:pt x="171" y="22"/>
                  </a:cubicBezTo>
                  <a:cubicBezTo>
                    <a:pt x="139" y="15"/>
                    <a:pt x="5" y="0"/>
                    <a:pt x="5" y="0"/>
                  </a:cubicBezTo>
                  <a:close/>
                </a:path>
              </a:pathLst>
            </a:custGeom>
            <a:solidFill>
              <a:srgbClr val="34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53" name="Picture 52">
              <a:extLst>
                <a:ext uri="{FF2B5EF4-FFF2-40B4-BE49-F238E27FC236}">
                  <a16:creationId xmlns:a16="http://schemas.microsoft.com/office/drawing/2014/main" id="{D0BFEAE2-7BDE-4CD7-A6EC-D06FD936AB1A}"/>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756150" y="2341563"/>
              <a:ext cx="12715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Freeform 53">
              <a:extLst>
                <a:ext uri="{FF2B5EF4-FFF2-40B4-BE49-F238E27FC236}">
                  <a16:creationId xmlns:a16="http://schemas.microsoft.com/office/drawing/2014/main" id="{A761D410-B44A-46C0-8A8A-F160DBD78740}"/>
                </a:ext>
              </a:extLst>
            </p:cNvPr>
            <p:cNvSpPr>
              <a:spLocks/>
            </p:cNvSpPr>
            <p:nvPr/>
          </p:nvSpPr>
          <p:spPr bwMode="auto">
            <a:xfrm>
              <a:off x="5340350" y="3476625"/>
              <a:ext cx="1208088" cy="1206500"/>
            </a:xfrm>
            <a:custGeom>
              <a:avLst/>
              <a:gdLst>
                <a:gd name="T0" fmla="*/ 150 w 151"/>
                <a:gd name="T1" fmla="*/ 29 h 151"/>
                <a:gd name="T2" fmla="*/ 83 w 151"/>
                <a:gd name="T3" fmla="*/ 30 h 151"/>
                <a:gd name="T4" fmla="*/ 73 w 151"/>
                <a:gd name="T5" fmla="*/ 29 h 151"/>
                <a:gd name="T6" fmla="*/ 73 w 151"/>
                <a:gd name="T7" fmla="*/ 25 h 151"/>
                <a:gd name="T8" fmla="*/ 68 w 151"/>
                <a:gd name="T9" fmla="*/ 0 h 151"/>
                <a:gd name="T10" fmla="*/ 54 w 151"/>
                <a:gd name="T11" fmla="*/ 21 h 151"/>
                <a:gd name="T12" fmla="*/ 54 w 151"/>
                <a:gd name="T13" fmla="*/ 21 h 151"/>
                <a:gd name="T14" fmla="*/ 52 w 151"/>
                <a:gd name="T15" fmla="*/ 25 h 151"/>
                <a:gd name="T16" fmla="*/ 18 w 151"/>
                <a:gd name="T17" fmla="*/ 14 h 151"/>
                <a:gd name="T18" fmla="*/ 1 w 151"/>
                <a:gd name="T19" fmla="*/ 103 h 151"/>
                <a:gd name="T20" fmla="*/ 1 w 151"/>
                <a:gd name="T21" fmla="*/ 103 h 151"/>
                <a:gd name="T22" fmla="*/ 0 w 151"/>
                <a:gd name="T23" fmla="*/ 139 h 151"/>
                <a:gd name="T24" fmla="*/ 11 w 151"/>
                <a:gd name="T25" fmla="*/ 142 h 151"/>
                <a:gd name="T26" fmla="*/ 17 w 151"/>
                <a:gd name="T27" fmla="*/ 117 h 151"/>
                <a:gd name="T28" fmla="*/ 23 w 151"/>
                <a:gd name="T29" fmla="*/ 144 h 151"/>
                <a:gd name="T30" fmla="*/ 124 w 151"/>
                <a:gd name="T31" fmla="*/ 149 h 151"/>
                <a:gd name="T32" fmla="*/ 144 w 151"/>
                <a:gd name="T33" fmla="*/ 78 h 151"/>
                <a:gd name="T34" fmla="*/ 150 w 151"/>
                <a:gd name="T35" fmla="*/ 2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1" h="151">
                  <a:moveTo>
                    <a:pt x="150" y="29"/>
                  </a:moveTo>
                  <a:cubicBezTo>
                    <a:pt x="139" y="33"/>
                    <a:pt x="113" y="34"/>
                    <a:pt x="83" y="30"/>
                  </a:cubicBezTo>
                  <a:cubicBezTo>
                    <a:pt x="79" y="29"/>
                    <a:pt x="76" y="29"/>
                    <a:pt x="73" y="29"/>
                  </a:cubicBezTo>
                  <a:cubicBezTo>
                    <a:pt x="73" y="25"/>
                    <a:pt x="73" y="25"/>
                    <a:pt x="73" y="25"/>
                  </a:cubicBezTo>
                  <a:cubicBezTo>
                    <a:pt x="68" y="0"/>
                    <a:pt x="68" y="0"/>
                    <a:pt x="68" y="0"/>
                  </a:cubicBezTo>
                  <a:cubicBezTo>
                    <a:pt x="66" y="4"/>
                    <a:pt x="60" y="13"/>
                    <a:pt x="54" y="21"/>
                  </a:cubicBezTo>
                  <a:cubicBezTo>
                    <a:pt x="54" y="21"/>
                    <a:pt x="54" y="21"/>
                    <a:pt x="54" y="21"/>
                  </a:cubicBezTo>
                  <a:cubicBezTo>
                    <a:pt x="54" y="22"/>
                    <a:pt x="53" y="24"/>
                    <a:pt x="52" y="25"/>
                  </a:cubicBezTo>
                  <a:cubicBezTo>
                    <a:pt x="37" y="21"/>
                    <a:pt x="25" y="17"/>
                    <a:pt x="18" y="14"/>
                  </a:cubicBezTo>
                  <a:cubicBezTo>
                    <a:pt x="9" y="37"/>
                    <a:pt x="1" y="68"/>
                    <a:pt x="1" y="103"/>
                  </a:cubicBezTo>
                  <a:cubicBezTo>
                    <a:pt x="1" y="103"/>
                    <a:pt x="1" y="103"/>
                    <a:pt x="1" y="103"/>
                  </a:cubicBezTo>
                  <a:cubicBezTo>
                    <a:pt x="1" y="115"/>
                    <a:pt x="1" y="128"/>
                    <a:pt x="0" y="139"/>
                  </a:cubicBezTo>
                  <a:cubicBezTo>
                    <a:pt x="4" y="140"/>
                    <a:pt x="7" y="141"/>
                    <a:pt x="11" y="142"/>
                  </a:cubicBezTo>
                  <a:cubicBezTo>
                    <a:pt x="13" y="131"/>
                    <a:pt x="17" y="117"/>
                    <a:pt x="17" y="117"/>
                  </a:cubicBezTo>
                  <a:cubicBezTo>
                    <a:pt x="18" y="124"/>
                    <a:pt x="21" y="136"/>
                    <a:pt x="23" y="144"/>
                  </a:cubicBezTo>
                  <a:cubicBezTo>
                    <a:pt x="63" y="151"/>
                    <a:pt x="114" y="149"/>
                    <a:pt x="124" y="149"/>
                  </a:cubicBezTo>
                  <a:cubicBezTo>
                    <a:pt x="125" y="145"/>
                    <a:pt x="129" y="130"/>
                    <a:pt x="144" y="78"/>
                  </a:cubicBezTo>
                  <a:cubicBezTo>
                    <a:pt x="150" y="59"/>
                    <a:pt x="151" y="43"/>
                    <a:pt x="150" y="29"/>
                  </a:cubicBez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55" name="Picture 54">
              <a:extLst>
                <a:ext uri="{FF2B5EF4-FFF2-40B4-BE49-F238E27FC236}">
                  <a16:creationId xmlns:a16="http://schemas.microsoft.com/office/drawing/2014/main" id="{7985BF6D-9BA1-4DEF-8E3B-7BF56E4D66BB}"/>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75288" y="3460750"/>
              <a:ext cx="1081088"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Freeform 55">
              <a:extLst>
                <a:ext uri="{FF2B5EF4-FFF2-40B4-BE49-F238E27FC236}">
                  <a16:creationId xmlns:a16="http://schemas.microsoft.com/office/drawing/2014/main" id="{6BF61D79-513B-4CCC-B441-8E3E1BED5723}"/>
                </a:ext>
              </a:extLst>
            </p:cNvPr>
            <p:cNvSpPr>
              <a:spLocks/>
            </p:cNvSpPr>
            <p:nvPr/>
          </p:nvSpPr>
          <p:spPr bwMode="auto">
            <a:xfrm>
              <a:off x="5651500" y="3852863"/>
              <a:ext cx="431800" cy="223838"/>
            </a:xfrm>
            <a:custGeom>
              <a:avLst/>
              <a:gdLst>
                <a:gd name="T0" fmla="*/ 0 w 54"/>
                <a:gd name="T1" fmla="*/ 0 h 28"/>
                <a:gd name="T2" fmla="*/ 54 w 54"/>
                <a:gd name="T3" fmla="*/ 28 h 28"/>
                <a:gd name="T4" fmla="*/ 0 w 54"/>
                <a:gd name="T5" fmla="*/ 0 h 28"/>
              </a:gdLst>
              <a:ahLst/>
              <a:cxnLst>
                <a:cxn ang="0">
                  <a:pos x="T0" y="T1"/>
                </a:cxn>
                <a:cxn ang="0">
                  <a:pos x="T2" y="T3"/>
                </a:cxn>
                <a:cxn ang="0">
                  <a:pos x="T4" y="T5"/>
                </a:cxn>
              </a:cxnLst>
              <a:rect l="0" t="0" r="r" b="b"/>
              <a:pathLst>
                <a:path w="54" h="28">
                  <a:moveTo>
                    <a:pt x="0" y="0"/>
                  </a:moveTo>
                  <a:cubicBezTo>
                    <a:pt x="0" y="0"/>
                    <a:pt x="10" y="28"/>
                    <a:pt x="54" y="28"/>
                  </a:cubicBezTo>
                  <a:cubicBezTo>
                    <a:pt x="54" y="28"/>
                    <a:pt x="18" y="26"/>
                    <a:pt x="0" y="0"/>
                  </a:cubicBezTo>
                  <a:close/>
                </a:path>
              </a:pathLst>
            </a:custGeom>
            <a:solidFill>
              <a:srgbClr val="0D0F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6">
              <a:extLst>
                <a:ext uri="{FF2B5EF4-FFF2-40B4-BE49-F238E27FC236}">
                  <a16:creationId xmlns:a16="http://schemas.microsoft.com/office/drawing/2014/main" id="{C4BE9832-83CE-4FEC-A3B4-02A184078EB7}"/>
                </a:ext>
              </a:extLst>
            </p:cNvPr>
            <p:cNvSpPr>
              <a:spLocks/>
            </p:cNvSpPr>
            <p:nvPr/>
          </p:nvSpPr>
          <p:spPr bwMode="auto">
            <a:xfrm>
              <a:off x="5483225" y="2430463"/>
              <a:ext cx="1544638" cy="1317625"/>
            </a:xfrm>
            <a:custGeom>
              <a:avLst/>
              <a:gdLst>
                <a:gd name="T0" fmla="*/ 182 w 193"/>
                <a:gd name="T1" fmla="*/ 34 h 165"/>
                <a:gd name="T2" fmla="*/ 145 w 193"/>
                <a:gd name="T3" fmla="*/ 25 h 165"/>
                <a:gd name="T4" fmla="*/ 145 w 193"/>
                <a:gd name="T5" fmla="*/ 25 h 165"/>
                <a:gd name="T6" fmla="*/ 96 w 193"/>
                <a:gd name="T7" fmla="*/ 66 h 165"/>
                <a:gd name="T8" fmla="*/ 60 w 193"/>
                <a:gd name="T9" fmla="*/ 100 h 165"/>
                <a:gd name="T10" fmla="*/ 50 w 193"/>
                <a:gd name="T11" fmla="*/ 57 h 165"/>
                <a:gd name="T12" fmla="*/ 82 w 193"/>
                <a:gd name="T13" fmla="*/ 17 h 165"/>
                <a:gd name="T14" fmla="*/ 109 w 193"/>
                <a:gd name="T15" fmla="*/ 14 h 165"/>
                <a:gd name="T16" fmla="*/ 83 w 193"/>
                <a:gd name="T17" fmla="*/ 1 h 165"/>
                <a:gd name="T18" fmla="*/ 66 w 193"/>
                <a:gd name="T19" fmla="*/ 21 h 165"/>
                <a:gd name="T20" fmla="*/ 39 w 193"/>
                <a:gd name="T21" fmla="*/ 31 h 165"/>
                <a:gd name="T22" fmla="*/ 39 w 193"/>
                <a:gd name="T23" fmla="*/ 81 h 165"/>
                <a:gd name="T24" fmla="*/ 35 w 193"/>
                <a:gd name="T25" fmla="*/ 86 h 165"/>
                <a:gd name="T26" fmla="*/ 5 w 193"/>
                <a:gd name="T27" fmla="*/ 133 h 165"/>
                <a:gd name="T28" fmla="*/ 0 w 193"/>
                <a:gd name="T29" fmla="*/ 145 h 165"/>
                <a:gd name="T30" fmla="*/ 34 w 193"/>
                <a:gd name="T31" fmla="*/ 156 h 165"/>
                <a:gd name="T32" fmla="*/ 50 w 193"/>
                <a:gd name="T33" fmla="*/ 131 h 165"/>
                <a:gd name="T34" fmla="*/ 55 w 193"/>
                <a:gd name="T35" fmla="*/ 160 h 165"/>
                <a:gd name="T36" fmla="*/ 65 w 193"/>
                <a:gd name="T37" fmla="*/ 161 h 165"/>
                <a:gd name="T38" fmla="*/ 132 w 193"/>
                <a:gd name="T39" fmla="*/ 160 h 165"/>
                <a:gd name="T40" fmla="*/ 131 w 193"/>
                <a:gd name="T41" fmla="*/ 150 h 165"/>
                <a:gd name="T42" fmla="*/ 118 w 193"/>
                <a:gd name="T43" fmla="*/ 117 h 165"/>
                <a:gd name="T44" fmla="*/ 182 w 193"/>
                <a:gd name="T45" fmla="*/ 3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3" h="165">
                  <a:moveTo>
                    <a:pt x="182" y="34"/>
                  </a:moveTo>
                  <a:cubicBezTo>
                    <a:pt x="174" y="24"/>
                    <a:pt x="157" y="24"/>
                    <a:pt x="145" y="25"/>
                  </a:cubicBezTo>
                  <a:cubicBezTo>
                    <a:pt x="145" y="25"/>
                    <a:pt x="145" y="25"/>
                    <a:pt x="145" y="25"/>
                  </a:cubicBezTo>
                  <a:cubicBezTo>
                    <a:pt x="133" y="32"/>
                    <a:pt x="113" y="49"/>
                    <a:pt x="96" y="66"/>
                  </a:cubicBezTo>
                  <a:cubicBezTo>
                    <a:pt x="76" y="83"/>
                    <a:pt x="60" y="100"/>
                    <a:pt x="60" y="100"/>
                  </a:cubicBezTo>
                  <a:cubicBezTo>
                    <a:pt x="58" y="95"/>
                    <a:pt x="51" y="71"/>
                    <a:pt x="50" y="57"/>
                  </a:cubicBezTo>
                  <a:cubicBezTo>
                    <a:pt x="49" y="43"/>
                    <a:pt x="66" y="28"/>
                    <a:pt x="82" y="17"/>
                  </a:cubicBezTo>
                  <a:cubicBezTo>
                    <a:pt x="95" y="9"/>
                    <a:pt x="105" y="12"/>
                    <a:pt x="109" y="14"/>
                  </a:cubicBezTo>
                  <a:cubicBezTo>
                    <a:pt x="100" y="7"/>
                    <a:pt x="89" y="3"/>
                    <a:pt x="83" y="1"/>
                  </a:cubicBezTo>
                  <a:cubicBezTo>
                    <a:pt x="76" y="0"/>
                    <a:pt x="69" y="13"/>
                    <a:pt x="66" y="21"/>
                  </a:cubicBezTo>
                  <a:cubicBezTo>
                    <a:pt x="55" y="21"/>
                    <a:pt x="45" y="24"/>
                    <a:pt x="39" y="31"/>
                  </a:cubicBezTo>
                  <a:cubicBezTo>
                    <a:pt x="25" y="51"/>
                    <a:pt x="37" y="76"/>
                    <a:pt x="39" y="81"/>
                  </a:cubicBezTo>
                  <a:cubicBezTo>
                    <a:pt x="38" y="82"/>
                    <a:pt x="36" y="84"/>
                    <a:pt x="35" y="86"/>
                  </a:cubicBezTo>
                  <a:cubicBezTo>
                    <a:pt x="28" y="95"/>
                    <a:pt x="16" y="110"/>
                    <a:pt x="5" y="133"/>
                  </a:cubicBezTo>
                  <a:cubicBezTo>
                    <a:pt x="4" y="137"/>
                    <a:pt x="2" y="141"/>
                    <a:pt x="0" y="145"/>
                  </a:cubicBezTo>
                  <a:cubicBezTo>
                    <a:pt x="7" y="148"/>
                    <a:pt x="19" y="152"/>
                    <a:pt x="34" y="156"/>
                  </a:cubicBezTo>
                  <a:cubicBezTo>
                    <a:pt x="40" y="147"/>
                    <a:pt x="47" y="135"/>
                    <a:pt x="50" y="131"/>
                  </a:cubicBezTo>
                  <a:cubicBezTo>
                    <a:pt x="55" y="160"/>
                    <a:pt x="55" y="160"/>
                    <a:pt x="55" y="160"/>
                  </a:cubicBezTo>
                  <a:cubicBezTo>
                    <a:pt x="58" y="160"/>
                    <a:pt x="61" y="160"/>
                    <a:pt x="65" y="161"/>
                  </a:cubicBezTo>
                  <a:cubicBezTo>
                    <a:pt x="95" y="165"/>
                    <a:pt x="121" y="164"/>
                    <a:pt x="132" y="160"/>
                  </a:cubicBezTo>
                  <a:cubicBezTo>
                    <a:pt x="132" y="157"/>
                    <a:pt x="131" y="153"/>
                    <a:pt x="131" y="150"/>
                  </a:cubicBezTo>
                  <a:cubicBezTo>
                    <a:pt x="127" y="127"/>
                    <a:pt x="118" y="117"/>
                    <a:pt x="118" y="117"/>
                  </a:cubicBezTo>
                  <a:cubicBezTo>
                    <a:pt x="122" y="113"/>
                    <a:pt x="193" y="48"/>
                    <a:pt x="182" y="34"/>
                  </a:cubicBezTo>
                </a:path>
              </a:pathLst>
            </a:custGeom>
            <a:solidFill>
              <a:srgbClr val="34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7">
              <a:extLst>
                <a:ext uri="{FF2B5EF4-FFF2-40B4-BE49-F238E27FC236}">
                  <a16:creationId xmlns:a16="http://schemas.microsoft.com/office/drawing/2014/main" id="{343A81E3-31A4-4EED-82E9-40115C659E1E}"/>
                </a:ext>
              </a:extLst>
            </p:cNvPr>
            <p:cNvSpPr>
              <a:spLocks/>
            </p:cNvSpPr>
            <p:nvPr/>
          </p:nvSpPr>
          <p:spPr bwMode="auto">
            <a:xfrm>
              <a:off x="5851525" y="3276600"/>
              <a:ext cx="80963" cy="96838"/>
            </a:xfrm>
            <a:custGeom>
              <a:avLst/>
              <a:gdLst>
                <a:gd name="T0" fmla="*/ 7 w 10"/>
                <a:gd name="T1" fmla="*/ 1 h 12"/>
                <a:gd name="T2" fmla="*/ 1 w 10"/>
                <a:gd name="T3" fmla="*/ 4 h 12"/>
                <a:gd name="T4" fmla="*/ 1 w 10"/>
                <a:gd name="T5" fmla="*/ 4 h 12"/>
                <a:gd name="T6" fmla="*/ 7 w 10"/>
                <a:gd name="T7" fmla="*/ 1 h 12"/>
                <a:gd name="T8" fmla="*/ 8 w 10"/>
                <a:gd name="T9" fmla="*/ 8 h 12"/>
                <a:gd name="T10" fmla="*/ 2 w 10"/>
                <a:gd name="T11" fmla="*/ 11 h 12"/>
                <a:gd name="T12" fmla="*/ 1 w 10"/>
                <a:gd name="T13" fmla="*/ 5 h 12"/>
                <a:gd name="T14" fmla="*/ 2 w 10"/>
                <a:gd name="T15" fmla="*/ 11 h 12"/>
                <a:gd name="T16" fmla="*/ 8 w 10"/>
                <a:gd name="T17" fmla="*/ 8 h 12"/>
                <a:gd name="T18" fmla="*/ 7 w 10"/>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2">
                  <a:moveTo>
                    <a:pt x="7" y="1"/>
                  </a:moveTo>
                  <a:cubicBezTo>
                    <a:pt x="5" y="0"/>
                    <a:pt x="2" y="1"/>
                    <a:pt x="1" y="4"/>
                  </a:cubicBezTo>
                  <a:cubicBezTo>
                    <a:pt x="1" y="4"/>
                    <a:pt x="1" y="4"/>
                    <a:pt x="1" y="4"/>
                  </a:cubicBezTo>
                  <a:cubicBezTo>
                    <a:pt x="2" y="2"/>
                    <a:pt x="5" y="0"/>
                    <a:pt x="7" y="1"/>
                  </a:cubicBezTo>
                  <a:cubicBezTo>
                    <a:pt x="8" y="2"/>
                    <a:pt x="9" y="5"/>
                    <a:pt x="8" y="8"/>
                  </a:cubicBezTo>
                  <a:cubicBezTo>
                    <a:pt x="7" y="10"/>
                    <a:pt x="4" y="12"/>
                    <a:pt x="2" y="11"/>
                  </a:cubicBezTo>
                  <a:cubicBezTo>
                    <a:pt x="1" y="10"/>
                    <a:pt x="0" y="8"/>
                    <a:pt x="1" y="5"/>
                  </a:cubicBezTo>
                  <a:cubicBezTo>
                    <a:pt x="0" y="8"/>
                    <a:pt x="1" y="10"/>
                    <a:pt x="2" y="11"/>
                  </a:cubicBezTo>
                  <a:cubicBezTo>
                    <a:pt x="4" y="12"/>
                    <a:pt x="7" y="11"/>
                    <a:pt x="8" y="8"/>
                  </a:cubicBezTo>
                  <a:cubicBezTo>
                    <a:pt x="10" y="5"/>
                    <a:pt x="9" y="2"/>
                    <a:pt x="7" y="1"/>
                  </a:cubicBezTo>
                  <a:close/>
                </a:path>
              </a:pathLst>
            </a:custGeom>
            <a:solidFill>
              <a:srgbClr val="21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59" name="Picture 58">
              <a:extLst>
                <a:ext uri="{FF2B5EF4-FFF2-40B4-BE49-F238E27FC236}">
                  <a16:creationId xmlns:a16="http://schemas.microsoft.com/office/drawing/2014/main" id="{ED27F6A0-C787-48B7-94E8-A3DE4C9B9E9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683250" y="2701925"/>
              <a:ext cx="2413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a:extLst>
                <a:ext uri="{FF2B5EF4-FFF2-40B4-BE49-F238E27FC236}">
                  <a16:creationId xmlns:a16="http://schemas.microsoft.com/office/drawing/2014/main" id="{1D333F19-404B-4FD4-808E-68FF570BFBC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035675" y="2773363"/>
              <a:ext cx="896938"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Freeform 60">
              <a:extLst>
                <a:ext uri="{FF2B5EF4-FFF2-40B4-BE49-F238E27FC236}">
                  <a16:creationId xmlns:a16="http://schemas.microsoft.com/office/drawing/2014/main" id="{E5FD0A34-E3B6-4CA7-9950-04DA59AF60CE}"/>
                </a:ext>
              </a:extLst>
            </p:cNvPr>
            <p:cNvSpPr>
              <a:spLocks/>
            </p:cNvSpPr>
            <p:nvPr/>
          </p:nvSpPr>
          <p:spPr bwMode="auto">
            <a:xfrm>
              <a:off x="5875338" y="2454275"/>
              <a:ext cx="768350" cy="774700"/>
            </a:xfrm>
            <a:custGeom>
              <a:avLst/>
              <a:gdLst>
                <a:gd name="T0" fmla="*/ 87 w 96"/>
                <a:gd name="T1" fmla="*/ 23 h 97"/>
                <a:gd name="T2" fmla="*/ 94 w 96"/>
                <a:gd name="T3" fmla="*/ 12 h 97"/>
                <a:gd name="T4" fmla="*/ 71 w 96"/>
                <a:gd name="T5" fmla="*/ 0 h 97"/>
                <a:gd name="T6" fmla="*/ 67 w 96"/>
                <a:gd name="T7" fmla="*/ 6 h 97"/>
                <a:gd name="T8" fmla="*/ 67 w 96"/>
                <a:gd name="T9" fmla="*/ 6 h 97"/>
                <a:gd name="T10" fmla="*/ 67 w 96"/>
                <a:gd name="T11" fmla="*/ 6 h 97"/>
                <a:gd name="T12" fmla="*/ 67 w 96"/>
                <a:gd name="T13" fmla="*/ 6 h 97"/>
                <a:gd name="T14" fmla="*/ 67 w 96"/>
                <a:gd name="T15" fmla="*/ 6 h 97"/>
                <a:gd name="T16" fmla="*/ 67 w 96"/>
                <a:gd name="T17" fmla="*/ 6 h 97"/>
                <a:gd name="T18" fmla="*/ 67 w 96"/>
                <a:gd name="T19" fmla="*/ 6 h 97"/>
                <a:gd name="T20" fmla="*/ 67 w 96"/>
                <a:gd name="T21" fmla="*/ 7 h 97"/>
                <a:gd name="T22" fmla="*/ 66 w 96"/>
                <a:gd name="T23" fmla="*/ 7 h 97"/>
                <a:gd name="T24" fmla="*/ 66 w 96"/>
                <a:gd name="T25" fmla="*/ 7 h 97"/>
                <a:gd name="T26" fmla="*/ 66 w 96"/>
                <a:gd name="T27" fmla="*/ 7 h 97"/>
                <a:gd name="T28" fmla="*/ 66 w 96"/>
                <a:gd name="T29" fmla="*/ 8 h 97"/>
                <a:gd name="T30" fmla="*/ 66 w 96"/>
                <a:gd name="T31" fmla="*/ 8 h 97"/>
                <a:gd name="T32" fmla="*/ 65 w 96"/>
                <a:gd name="T33" fmla="*/ 8 h 97"/>
                <a:gd name="T34" fmla="*/ 61 w 96"/>
                <a:gd name="T35" fmla="*/ 12 h 97"/>
                <a:gd name="T36" fmla="*/ 61 w 96"/>
                <a:gd name="T37" fmla="*/ 12 h 97"/>
                <a:gd name="T38" fmla="*/ 60 w 96"/>
                <a:gd name="T39" fmla="*/ 11 h 97"/>
                <a:gd name="T40" fmla="*/ 33 w 96"/>
                <a:gd name="T41" fmla="*/ 14 h 97"/>
                <a:gd name="T42" fmla="*/ 1 w 96"/>
                <a:gd name="T43" fmla="*/ 54 h 97"/>
                <a:gd name="T44" fmla="*/ 11 w 96"/>
                <a:gd name="T45" fmla="*/ 97 h 97"/>
                <a:gd name="T46" fmla="*/ 47 w 96"/>
                <a:gd name="T47" fmla="*/ 63 h 97"/>
                <a:gd name="T48" fmla="*/ 96 w 96"/>
                <a:gd name="T49" fmla="*/ 22 h 97"/>
                <a:gd name="T50" fmla="*/ 96 w 96"/>
                <a:gd name="T51" fmla="*/ 22 h 97"/>
                <a:gd name="T52" fmla="*/ 87 w 96"/>
                <a:gd name="T53"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6" h="97">
                  <a:moveTo>
                    <a:pt x="87" y="23"/>
                  </a:moveTo>
                  <a:cubicBezTo>
                    <a:pt x="90" y="18"/>
                    <a:pt x="94" y="12"/>
                    <a:pt x="94" y="12"/>
                  </a:cubicBezTo>
                  <a:cubicBezTo>
                    <a:pt x="71" y="0"/>
                    <a:pt x="71" y="0"/>
                    <a:pt x="71" y="0"/>
                  </a:cubicBezTo>
                  <a:cubicBezTo>
                    <a:pt x="70" y="2"/>
                    <a:pt x="69" y="4"/>
                    <a:pt x="67" y="6"/>
                  </a:cubicBezTo>
                  <a:cubicBezTo>
                    <a:pt x="67" y="6"/>
                    <a:pt x="67" y="6"/>
                    <a:pt x="67" y="6"/>
                  </a:cubicBezTo>
                  <a:cubicBezTo>
                    <a:pt x="67" y="6"/>
                    <a:pt x="67" y="6"/>
                    <a:pt x="67" y="6"/>
                  </a:cubicBezTo>
                  <a:cubicBezTo>
                    <a:pt x="67" y="6"/>
                    <a:pt x="67" y="6"/>
                    <a:pt x="67" y="6"/>
                  </a:cubicBezTo>
                  <a:cubicBezTo>
                    <a:pt x="67" y="6"/>
                    <a:pt x="67" y="6"/>
                    <a:pt x="67" y="6"/>
                  </a:cubicBezTo>
                  <a:cubicBezTo>
                    <a:pt x="67" y="6"/>
                    <a:pt x="67" y="6"/>
                    <a:pt x="67" y="6"/>
                  </a:cubicBezTo>
                  <a:cubicBezTo>
                    <a:pt x="67" y="6"/>
                    <a:pt x="67" y="6"/>
                    <a:pt x="67" y="6"/>
                  </a:cubicBezTo>
                  <a:cubicBezTo>
                    <a:pt x="67" y="6"/>
                    <a:pt x="67" y="7"/>
                    <a:pt x="67" y="7"/>
                  </a:cubicBezTo>
                  <a:cubicBezTo>
                    <a:pt x="66" y="7"/>
                    <a:pt x="66" y="7"/>
                    <a:pt x="66" y="7"/>
                  </a:cubicBezTo>
                  <a:cubicBezTo>
                    <a:pt x="66" y="7"/>
                    <a:pt x="66" y="7"/>
                    <a:pt x="66" y="7"/>
                  </a:cubicBezTo>
                  <a:cubicBezTo>
                    <a:pt x="66" y="7"/>
                    <a:pt x="66" y="7"/>
                    <a:pt x="66" y="7"/>
                  </a:cubicBezTo>
                  <a:cubicBezTo>
                    <a:pt x="66" y="8"/>
                    <a:pt x="66" y="8"/>
                    <a:pt x="66" y="8"/>
                  </a:cubicBezTo>
                  <a:cubicBezTo>
                    <a:pt x="66" y="8"/>
                    <a:pt x="66" y="8"/>
                    <a:pt x="66" y="8"/>
                  </a:cubicBezTo>
                  <a:cubicBezTo>
                    <a:pt x="65" y="8"/>
                    <a:pt x="65" y="8"/>
                    <a:pt x="65" y="8"/>
                  </a:cubicBezTo>
                  <a:cubicBezTo>
                    <a:pt x="64" y="9"/>
                    <a:pt x="62" y="11"/>
                    <a:pt x="61" y="12"/>
                  </a:cubicBezTo>
                  <a:cubicBezTo>
                    <a:pt x="61" y="12"/>
                    <a:pt x="61" y="12"/>
                    <a:pt x="61" y="12"/>
                  </a:cubicBezTo>
                  <a:cubicBezTo>
                    <a:pt x="60" y="11"/>
                    <a:pt x="60" y="11"/>
                    <a:pt x="60" y="11"/>
                  </a:cubicBezTo>
                  <a:cubicBezTo>
                    <a:pt x="56" y="9"/>
                    <a:pt x="46" y="6"/>
                    <a:pt x="33" y="14"/>
                  </a:cubicBezTo>
                  <a:cubicBezTo>
                    <a:pt x="17" y="25"/>
                    <a:pt x="0" y="40"/>
                    <a:pt x="1" y="54"/>
                  </a:cubicBezTo>
                  <a:cubicBezTo>
                    <a:pt x="2" y="68"/>
                    <a:pt x="9" y="92"/>
                    <a:pt x="11" y="97"/>
                  </a:cubicBezTo>
                  <a:cubicBezTo>
                    <a:pt x="11" y="97"/>
                    <a:pt x="27" y="80"/>
                    <a:pt x="47" y="63"/>
                  </a:cubicBezTo>
                  <a:cubicBezTo>
                    <a:pt x="64" y="46"/>
                    <a:pt x="84" y="29"/>
                    <a:pt x="96" y="22"/>
                  </a:cubicBezTo>
                  <a:cubicBezTo>
                    <a:pt x="96" y="22"/>
                    <a:pt x="96" y="22"/>
                    <a:pt x="96" y="22"/>
                  </a:cubicBezTo>
                  <a:cubicBezTo>
                    <a:pt x="93" y="22"/>
                    <a:pt x="90" y="22"/>
                    <a:pt x="87" y="23"/>
                  </a:cubicBezTo>
                </a:path>
              </a:pathLst>
            </a:custGeom>
            <a:solidFill>
              <a:srgbClr val="FFD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61">
              <a:extLst>
                <a:ext uri="{FF2B5EF4-FFF2-40B4-BE49-F238E27FC236}">
                  <a16:creationId xmlns:a16="http://schemas.microsoft.com/office/drawing/2014/main" id="{C452A925-FA2A-4EE1-9571-F427485A0DBF}"/>
                </a:ext>
              </a:extLst>
            </p:cNvPr>
            <p:cNvSpPr>
              <a:spLocks/>
            </p:cNvSpPr>
            <p:nvPr/>
          </p:nvSpPr>
          <p:spPr bwMode="auto">
            <a:xfrm>
              <a:off x="6108700" y="2725738"/>
              <a:ext cx="166688" cy="303213"/>
            </a:xfrm>
            <a:custGeom>
              <a:avLst/>
              <a:gdLst>
                <a:gd name="T0" fmla="*/ 21 w 21"/>
                <a:gd name="T1" fmla="*/ 0 h 38"/>
                <a:gd name="T2" fmla="*/ 0 w 21"/>
                <a:gd name="T3" fmla="*/ 23 h 38"/>
                <a:gd name="T4" fmla="*/ 6 w 21"/>
                <a:gd name="T5" fmla="*/ 38 h 38"/>
                <a:gd name="T6" fmla="*/ 6 w 21"/>
                <a:gd name="T7" fmla="*/ 37 h 38"/>
                <a:gd name="T8" fmla="*/ 1 w 21"/>
                <a:gd name="T9" fmla="*/ 23 h 38"/>
                <a:gd name="T10" fmla="*/ 21 w 21"/>
                <a:gd name="T11" fmla="*/ 0 h 38"/>
              </a:gdLst>
              <a:ahLst/>
              <a:cxnLst>
                <a:cxn ang="0">
                  <a:pos x="T0" y="T1"/>
                </a:cxn>
                <a:cxn ang="0">
                  <a:pos x="T2" y="T3"/>
                </a:cxn>
                <a:cxn ang="0">
                  <a:pos x="T4" y="T5"/>
                </a:cxn>
                <a:cxn ang="0">
                  <a:pos x="T6" y="T7"/>
                </a:cxn>
                <a:cxn ang="0">
                  <a:pos x="T8" y="T9"/>
                </a:cxn>
                <a:cxn ang="0">
                  <a:pos x="T10" y="T11"/>
                </a:cxn>
              </a:cxnLst>
              <a:rect l="0" t="0" r="r" b="b"/>
              <a:pathLst>
                <a:path w="21" h="38">
                  <a:moveTo>
                    <a:pt x="21" y="0"/>
                  </a:moveTo>
                  <a:cubicBezTo>
                    <a:pt x="9" y="3"/>
                    <a:pt x="0" y="12"/>
                    <a:pt x="0" y="23"/>
                  </a:cubicBezTo>
                  <a:cubicBezTo>
                    <a:pt x="0" y="29"/>
                    <a:pt x="2" y="34"/>
                    <a:pt x="6" y="38"/>
                  </a:cubicBezTo>
                  <a:cubicBezTo>
                    <a:pt x="6" y="38"/>
                    <a:pt x="6" y="37"/>
                    <a:pt x="6" y="37"/>
                  </a:cubicBezTo>
                  <a:cubicBezTo>
                    <a:pt x="3" y="33"/>
                    <a:pt x="1" y="28"/>
                    <a:pt x="1" y="23"/>
                  </a:cubicBezTo>
                  <a:cubicBezTo>
                    <a:pt x="1" y="12"/>
                    <a:pt x="9" y="3"/>
                    <a:pt x="21" y="0"/>
                  </a:cubicBezTo>
                  <a:close/>
                </a:path>
              </a:pathLst>
            </a:custGeom>
            <a:solidFill>
              <a:srgbClr val="F4B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2">
              <a:extLst>
                <a:ext uri="{FF2B5EF4-FFF2-40B4-BE49-F238E27FC236}">
                  <a16:creationId xmlns:a16="http://schemas.microsoft.com/office/drawing/2014/main" id="{DAAFCD51-738C-4E4E-A37D-12C87D722B0F}"/>
                </a:ext>
              </a:extLst>
            </p:cNvPr>
            <p:cNvSpPr>
              <a:spLocks/>
            </p:cNvSpPr>
            <p:nvPr/>
          </p:nvSpPr>
          <p:spPr bwMode="auto">
            <a:xfrm>
              <a:off x="5875338" y="2525713"/>
              <a:ext cx="392113" cy="695325"/>
            </a:xfrm>
            <a:custGeom>
              <a:avLst/>
              <a:gdLst>
                <a:gd name="T0" fmla="*/ 33 w 49"/>
                <a:gd name="T1" fmla="*/ 5 h 87"/>
                <a:gd name="T2" fmla="*/ 49 w 49"/>
                <a:gd name="T3" fmla="*/ 0 h 87"/>
                <a:gd name="T4" fmla="*/ 32 w 49"/>
                <a:gd name="T5" fmla="*/ 5 h 87"/>
                <a:gd name="T6" fmla="*/ 1 w 49"/>
                <a:gd name="T7" fmla="*/ 45 h 87"/>
                <a:gd name="T8" fmla="*/ 5 w 49"/>
                <a:gd name="T9" fmla="*/ 68 h 87"/>
                <a:gd name="T10" fmla="*/ 11 w 49"/>
                <a:gd name="T11" fmla="*/ 87 h 87"/>
                <a:gd name="T12" fmla="*/ 1 w 49"/>
                <a:gd name="T13" fmla="*/ 45 h 87"/>
                <a:gd name="T14" fmla="*/ 33 w 49"/>
                <a:gd name="T15" fmla="*/ 5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87">
                  <a:moveTo>
                    <a:pt x="33" y="5"/>
                  </a:moveTo>
                  <a:cubicBezTo>
                    <a:pt x="39" y="1"/>
                    <a:pt x="45" y="0"/>
                    <a:pt x="49" y="0"/>
                  </a:cubicBezTo>
                  <a:cubicBezTo>
                    <a:pt x="45" y="0"/>
                    <a:pt x="39" y="1"/>
                    <a:pt x="32" y="5"/>
                  </a:cubicBezTo>
                  <a:cubicBezTo>
                    <a:pt x="16" y="16"/>
                    <a:pt x="0" y="31"/>
                    <a:pt x="1" y="45"/>
                  </a:cubicBezTo>
                  <a:cubicBezTo>
                    <a:pt x="1" y="52"/>
                    <a:pt x="3" y="60"/>
                    <a:pt x="5" y="68"/>
                  </a:cubicBezTo>
                  <a:cubicBezTo>
                    <a:pt x="5" y="68"/>
                    <a:pt x="9" y="83"/>
                    <a:pt x="11" y="87"/>
                  </a:cubicBezTo>
                  <a:cubicBezTo>
                    <a:pt x="8" y="82"/>
                    <a:pt x="2" y="59"/>
                    <a:pt x="1" y="45"/>
                  </a:cubicBezTo>
                  <a:cubicBezTo>
                    <a:pt x="0" y="31"/>
                    <a:pt x="17" y="16"/>
                    <a:pt x="33" y="5"/>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63">
              <a:extLst>
                <a:ext uri="{FF2B5EF4-FFF2-40B4-BE49-F238E27FC236}">
                  <a16:creationId xmlns:a16="http://schemas.microsoft.com/office/drawing/2014/main" id="{5106C876-88BA-405A-ADF4-7856F008C080}"/>
                </a:ext>
              </a:extLst>
            </p:cNvPr>
            <p:cNvSpPr>
              <a:spLocks/>
            </p:cNvSpPr>
            <p:nvPr/>
          </p:nvSpPr>
          <p:spPr bwMode="auto">
            <a:xfrm>
              <a:off x="5980113" y="2638425"/>
              <a:ext cx="647700" cy="566738"/>
            </a:xfrm>
            <a:custGeom>
              <a:avLst/>
              <a:gdLst>
                <a:gd name="T0" fmla="*/ 34 w 81"/>
                <a:gd name="T1" fmla="*/ 40 h 71"/>
                <a:gd name="T2" fmla="*/ 0 w 81"/>
                <a:gd name="T3" fmla="*/ 71 h 71"/>
                <a:gd name="T4" fmla="*/ 34 w 81"/>
                <a:gd name="T5" fmla="*/ 40 h 71"/>
                <a:gd name="T6" fmla="*/ 81 w 81"/>
                <a:gd name="T7" fmla="*/ 0 h 71"/>
                <a:gd name="T8" fmla="*/ 34 w 81"/>
                <a:gd name="T9" fmla="*/ 40 h 71"/>
              </a:gdLst>
              <a:ahLst/>
              <a:cxnLst>
                <a:cxn ang="0">
                  <a:pos x="T0" y="T1"/>
                </a:cxn>
                <a:cxn ang="0">
                  <a:pos x="T2" y="T3"/>
                </a:cxn>
                <a:cxn ang="0">
                  <a:pos x="T4" y="T5"/>
                </a:cxn>
                <a:cxn ang="0">
                  <a:pos x="T6" y="T7"/>
                </a:cxn>
                <a:cxn ang="0">
                  <a:pos x="T8" y="T9"/>
                </a:cxn>
              </a:cxnLst>
              <a:rect l="0" t="0" r="r" b="b"/>
              <a:pathLst>
                <a:path w="81" h="71">
                  <a:moveTo>
                    <a:pt x="34" y="40"/>
                  </a:moveTo>
                  <a:cubicBezTo>
                    <a:pt x="19" y="53"/>
                    <a:pt x="5" y="66"/>
                    <a:pt x="0" y="71"/>
                  </a:cubicBezTo>
                  <a:cubicBezTo>
                    <a:pt x="6" y="66"/>
                    <a:pt x="20" y="54"/>
                    <a:pt x="34" y="40"/>
                  </a:cubicBezTo>
                  <a:cubicBezTo>
                    <a:pt x="51" y="25"/>
                    <a:pt x="69" y="8"/>
                    <a:pt x="81" y="0"/>
                  </a:cubicBezTo>
                  <a:cubicBezTo>
                    <a:pt x="69" y="8"/>
                    <a:pt x="50" y="24"/>
                    <a:pt x="34" y="4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4">
              <a:extLst>
                <a:ext uri="{FF2B5EF4-FFF2-40B4-BE49-F238E27FC236}">
                  <a16:creationId xmlns:a16="http://schemas.microsoft.com/office/drawing/2014/main" id="{7945C731-80C7-4C30-9EA3-E4AB3BD4354C}"/>
                </a:ext>
              </a:extLst>
            </p:cNvPr>
            <p:cNvSpPr>
              <a:spLocks/>
            </p:cNvSpPr>
            <p:nvPr/>
          </p:nvSpPr>
          <p:spPr bwMode="auto">
            <a:xfrm>
              <a:off x="5883275" y="2717800"/>
              <a:ext cx="520700" cy="511175"/>
            </a:xfrm>
            <a:custGeom>
              <a:avLst/>
              <a:gdLst>
                <a:gd name="T0" fmla="*/ 40 w 65"/>
                <a:gd name="T1" fmla="*/ 10 h 64"/>
                <a:gd name="T2" fmla="*/ 10 w 65"/>
                <a:gd name="T3" fmla="*/ 0 h 64"/>
                <a:gd name="T4" fmla="*/ 0 w 65"/>
                <a:gd name="T5" fmla="*/ 21 h 64"/>
                <a:gd name="T6" fmla="*/ 10 w 65"/>
                <a:gd name="T7" fmla="*/ 64 h 64"/>
                <a:gd name="T8" fmla="*/ 46 w 65"/>
                <a:gd name="T9" fmla="*/ 30 h 64"/>
                <a:gd name="T10" fmla="*/ 65 w 65"/>
                <a:gd name="T11" fmla="*/ 13 h 64"/>
                <a:gd name="T12" fmla="*/ 40 w 65"/>
                <a:gd name="T13" fmla="*/ 10 h 64"/>
              </a:gdLst>
              <a:ahLst/>
              <a:cxnLst>
                <a:cxn ang="0">
                  <a:pos x="T0" y="T1"/>
                </a:cxn>
                <a:cxn ang="0">
                  <a:pos x="T2" y="T3"/>
                </a:cxn>
                <a:cxn ang="0">
                  <a:pos x="T4" y="T5"/>
                </a:cxn>
                <a:cxn ang="0">
                  <a:pos x="T6" y="T7"/>
                </a:cxn>
                <a:cxn ang="0">
                  <a:pos x="T8" y="T9"/>
                </a:cxn>
                <a:cxn ang="0">
                  <a:pos x="T10" y="T11"/>
                </a:cxn>
                <a:cxn ang="0">
                  <a:pos x="T12" y="T13"/>
                </a:cxn>
              </a:cxnLst>
              <a:rect l="0" t="0" r="r" b="b"/>
              <a:pathLst>
                <a:path w="65" h="64">
                  <a:moveTo>
                    <a:pt x="40" y="10"/>
                  </a:moveTo>
                  <a:cubicBezTo>
                    <a:pt x="28" y="7"/>
                    <a:pt x="18" y="4"/>
                    <a:pt x="10" y="0"/>
                  </a:cubicBezTo>
                  <a:cubicBezTo>
                    <a:pt x="4" y="7"/>
                    <a:pt x="0" y="14"/>
                    <a:pt x="0" y="21"/>
                  </a:cubicBezTo>
                  <a:cubicBezTo>
                    <a:pt x="1" y="35"/>
                    <a:pt x="8" y="59"/>
                    <a:pt x="10" y="64"/>
                  </a:cubicBezTo>
                  <a:cubicBezTo>
                    <a:pt x="10" y="64"/>
                    <a:pt x="26" y="47"/>
                    <a:pt x="46" y="30"/>
                  </a:cubicBezTo>
                  <a:cubicBezTo>
                    <a:pt x="52" y="24"/>
                    <a:pt x="58" y="18"/>
                    <a:pt x="65" y="13"/>
                  </a:cubicBezTo>
                  <a:cubicBezTo>
                    <a:pt x="57" y="12"/>
                    <a:pt x="49" y="12"/>
                    <a:pt x="40" y="10"/>
                  </a:cubicBezTo>
                </a:path>
              </a:pathLst>
            </a:custGeom>
            <a:solidFill>
              <a:srgbClr val="DCD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66" name="Picture 65">
              <a:extLst>
                <a:ext uri="{FF2B5EF4-FFF2-40B4-BE49-F238E27FC236}">
                  <a16:creationId xmlns:a16="http://schemas.microsoft.com/office/drawing/2014/main" id="{43B3ACC5-5E14-48D6-BA8E-B6BBBED2A0DC}"/>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867400" y="2773363"/>
              <a:ext cx="423863"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66">
              <a:extLst>
                <a:ext uri="{FF2B5EF4-FFF2-40B4-BE49-F238E27FC236}">
                  <a16:creationId xmlns:a16="http://schemas.microsoft.com/office/drawing/2014/main" id="{CC013328-0224-4226-A99A-C08EDCC18986}"/>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948363" y="2701925"/>
              <a:ext cx="455613"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Freeform 67">
              <a:extLst>
                <a:ext uri="{FF2B5EF4-FFF2-40B4-BE49-F238E27FC236}">
                  <a16:creationId xmlns:a16="http://schemas.microsoft.com/office/drawing/2014/main" id="{51D34B5C-6D22-420F-9B79-2BBC71596456}"/>
                </a:ext>
              </a:extLst>
            </p:cNvPr>
            <p:cNvSpPr>
              <a:spLocks/>
            </p:cNvSpPr>
            <p:nvPr/>
          </p:nvSpPr>
          <p:spPr bwMode="auto">
            <a:xfrm>
              <a:off x="5940425" y="3101975"/>
              <a:ext cx="119063" cy="39688"/>
            </a:xfrm>
            <a:custGeom>
              <a:avLst/>
              <a:gdLst>
                <a:gd name="T0" fmla="*/ 0 w 15"/>
                <a:gd name="T1" fmla="*/ 0 h 5"/>
                <a:gd name="T2" fmla="*/ 14 w 15"/>
                <a:gd name="T3" fmla="*/ 5 h 5"/>
                <a:gd name="T4" fmla="*/ 14 w 15"/>
                <a:gd name="T5" fmla="*/ 5 h 5"/>
                <a:gd name="T6" fmla="*/ 14 w 15"/>
                <a:gd name="T7" fmla="*/ 4 h 5"/>
                <a:gd name="T8" fmla="*/ 15 w 15"/>
                <a:gd name="T9" fmla="*/ 4 h 5"/>
                <a:gd name="T10" fmla="*/ 0 w 15"/>
                <a:gd name="T11" fmla="*/ 0 h 5"/>
              </a:gdLst>
              <a:ahLst/>
              <a:cxnLst>
                <a:cxn ang="0">
                  <a:pos x="T0" y="T1"/>
                </a:cxn>
                <a:cxn ang="0">
                  <a:pos x="T2" y="T3"/>
                </a:cxn>
                <a:cxn ang="0">
                  <a:pos x="T4" y="T5"/>
                </a:cxn>
                <a:cxn ang="0">
                  <a:pos x="T6" y="T7"/>
                </a:cxn>
                <a:cxn ang="0">
                  <a:pos x="T8" y="T9"/>
                </a:cxn>
                <a:cxn ang="0">
                  <a:pos x="T10" y="T11"/>
                </a:cxn>
              </a:cxnLst>
              <a:rect l="0" t="0" r="r" b="b"/>
              <a:pathLst>
                <a:path w="15" h="5">
                  <a:moveTo>
                    <a:pt x="0" y="0"/>
                  </a:moveTo>
                  <a:cubicBezTo>
                    <a:pt x="5" y="1"/>
                    <a:pt x="9" y="3"/>
                    <a:pt x="14" y="5"/>
                  </a:cubicBezTo>
                  <a:cubicBezTo>
                    <a:pt x="14" y="5"/>
                    <a:pt x="14" y="5"/>
                    <a:pt x="14" y="5"/>
                  </a:cubicBezTo>
                  <a:cubicBezTo>
                    <a:pt x="14" y="4"/>
                    <a:pt x="14" y="4"/>
                    <a:pt x="14" y="4"/>
                  </a:cubicBezTo>
                  <a:cubicBezTo>
                    <a:pt x="15" y="4"/>
                    <a:pt x="15" y="4"/>
                    <a:pt x="15" y="4"/>
                  </a:cubicBezTo>
                  <a:cubicBezTo>
                    <a:pt x="10" y="2"/>
                    <a:pt x="5" y="1"/>
                    <a:pt x="0" y="0"/>
                  </a:cubicBezTo>
                  <a:close/>
                </a:path>
              </a:pathLst>
            </a:custGeom>
            <a:solidFill>
              <a:srgbClr val="DCD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a:extLst>
                <a:ext uri="{FF2B5EF4-FFF2-40B4-BE49-F238E27FC236}">
                  <a16:creationId xmlns:a16="http://schemas.microsoft.com/office/drawing/2014/main" id="{62ECF91A-0DFE-4EC3-9A21-965D2E525D7F}"/>
                </a:ext>
              </a:extLst>
            </p:cNvPr>
            <p:cNvSpPr>
              <a:spLocks noEditPoints="1"/>
            </p:cNvSpPr>
            <p:nvPr/>
          </p:nvSpPr>
          <p:spPr bwMode="auto">
            <a:xfrm>
              <a:off x="5940425" y="2525713"/>
              <a:ext cx="342900" cy="215900"/>
            </a:xfrm>
            <a:custGeom>
              <a:avLst/>
              <a:gdLst>
                <a:gd name="T0" fmla="*/ 1 w 43"/>
                <a:gd name="T1" fmla="*/ 27 h 27"/>
                <a:gd name="T2" fmla="*/ 1 w 43"/>
                <a:gd name="T3" fmla="*/ 27 h 27"/>
                <a:gd name="T4" fmla="*/ 0 w 43"/>
                <a:gd name="T5" fmla="*/ 27 h 27"/>
                <a:gd name="T6" fmla="*/ 1 w 43"/>
                <a:gd name="T7" fmla="*/ 27 h 27"/>
                <a:gd name="T8" fmla="*/ 42 w 43"/>
                <a:gd name="T9" fmla="*/ 0 h 27"/>
                <a:gd name="T10" fmla="*/ 31 w 43"/>
                <a:gd name="T11" fmla="*/ 2 h 27"/>
                <a:gd name="T12" fmla="*/ 31 w 43"/>
                <a:gd name="T13" fmla="*/ 2 h 27"/>
                <a:gd name="T14" fmla="*/ 31 w 43"/>
                <a:gd name="T15" fmla="*/ 2 h 27"/>
                <a:gd name="T16" fmla="*/ 25 w 43"/>
                <a:gd name="T17" fmla="*/ 5 h 27"/>
                <a:gd name="T18" fmla="*/ 25 w 43"/>
                <a:gd name="T19" fmla="*/ 5 h 27"/>
                <a:gd name="T20" fmla="*/ 25 w 43"/>
                <a:gd name="T21" fmla="*/ 5 h 27"/>
                <a:gd name="T22" fmla="*/ 3 w 43"/>
                <a:gd name="T23" fmla="*/ 24 h 27"/>
                <a:gd name="T24" fmla="*/ 3 w 43"/>
                <a:gd name="T25" fmla="*/ 24 h 27"/>
                <a:gd name="T26" fmla="*/ 2 w 43"/>
                <a:gd name="T27" fmla="*/ 24 h 27"/>
                <a:gd name="T28" fmla="*/ 3 w 43"/>
                <a:gd name="T29" fmla="*/ 24 h 27"/>
                <a:gd name="T30" fmla="*/ 3 w 43"/>
                <a:gd name="T31" fmla="*/ 24 h 27"/>
                <a:gd name="T32" fmla="*/ 4 w 43"/>
                <a:gd name="T33" fmla="*/ 25 h 27"/>
                <a:gd name="T34" fmla="*/ 5 w 43"/>
                <a:gd name="T35" fmla="*/ 24 h 27"/>
                <a:gd name="T36" fmla="*/ 5 w 43"/>
                <a:gd name="T37" fmla="*/ 24 h 27"/>
                <a:gd name="T38" fmla="*/ 27 w 43"/>
                <a:gd name="T39" fmla="*/ 5 h 27"/>
                <a:gd name="T40" fmla="*/ 43 w 43"/>
                <a:gd name="T41" fmla="*/ 0 h 27"/>
                <a:gd name="T42" fmla="*/ 42 w 43"/>
                <a:gd name="T4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27">
                  <a:moveTo>
                    <a:pt x="1" y="27"/>
                  </a:moveTo>
                  <a:cubicBezTo>
                    <a:pt x="1" y="27"/>
                    <a:pt x="1" y="27"/>
                    <a:pt x="1" y="27"/>
                  </a:cubicBezTo>
                  <a:cubicBezTo>
                    <a:pt x="0" y="27"/>
                    <a:pt x="0" y="27"/>
                    <a:pt x="0" y="27"/>
                  </a:cubicBezTo>
                  <a:cubicBezTo>
                    <a:pt x="0" y="27"/>
                    <a:pt x="0" y="27"/>
                    <a:pt x="1" y="27"/>
                  </a:cubicBezTo>
                  <a:moveTo>
                    <a:pt x="42" y="0"/>
                  </a:moveTo>
                  <a:cubicBezTo>
                    <a:pt x="39" y="0"/>
                    <a:pt x="35" y="1"/>
                    <a:pt x="31" y="2"/>
                  </a:cubicBezTo>
                  <a:cubicBezTo>
                    <a:pt x="31" y="2"/>
                    <a:pt x="31" y="2"/>
                    <a:pt x="31" y="2"/>
                  </a:cubicBezTo>
                  <a:cubicBezTo>
                    <a:pt x="31" y="2"/>
                    <a:pt x="31" y="2"/>
                    <a:pt x="31" y="2"/>
                  </a:cubicBezTo>
                  <a:cubicBezTo>
                    <a:pt x="29" y="3"/>
                    <a:pt x="27" y="4"/>
                    <a:pt x="25" y="5"/>
                  </a:cubicBezTo>
                  <a:cubicBezTo>
                    <a:pt x="25" y="5"/>
                    <a:pt x="25" y="5"/>
                    <a:pt x="25" y="5"/>
                  </a:cubicBezTo>
                  <a:cubicBezTo>
                    <a:pt x="25" y="5"/>
                    <a:pt x="25" y="5"/>
                    <a:pt x="25" y="5"/>
                  </a:cubicBezTo>
                  <a:cubicBezTo>
                    <a:pt x="17" y="11"/>
                    <a:pt x="9" y="17"/>
                    <a:pt x="3" y="24"/>
                  </a:cubicBezTo>
                  <a:cubicBezTo>
                    <a:pt x="3" y="24"/>
                    <a:pt x="3" y="24"/>
                    <a:pt x="3" y="24"/>
                  </a:cubicBezTo>
                  <a:cubicBezTo>
                    <a:pt x="3" y="24"/>
                    <a:pt x="3" y="24"/>
                    <a:pt x="2" y="24"/>
                  </a:cubicBezTo>
                  <a:cubicBezTo>
                    <a:pt x="3" y="24"/>
                    <a:pt x="3" y="24"/>
                    <a:pt x="3" y="24"/>
                  </a:cubicBezTo>
                  <a:cubicBezTo>
                    <a:pt x="3" y="24"/>
                    <a:pt x="3" y="24"/>
                    <a:pt x="3" y="24"/>
                  </a:cubicBezTo>
                  <a:cubicBezTo>
                    <a:pt x="3" y="24"/>
                    <a:pt x="4" y="24"/>
                    <a:pt x="4" y="25"/>
                  </a:cubicBezTo>
                  <a:cubicBezTo>
                    <a:pt x="4" y="24"/>
                    <a:pt x="4" y="24"/>
                    <a:pt x="5" y="24"/>
                  </a:cubicBezTo>
                  <a:cubicBezTo>
                    <a:pt x="5" y="24"/>
                    <a:pt x="5" y="24"/>
                    <a:pt x="5" y="24"/>
                  </a:cubicBezTo>
                  <a:cubicBezTo>
                    <a:pt x="11" y="17"/>
                    <a:pt x="19" y="11"/>
                    <a:pt x="27" y="5"/>
                  </a:cubicBezTo>
                  <a:cubicBezTo>
                    <a:pt x="33" y="1"/>
                    <a:pt x="38" y="0"/>
                    <a:pt x="43" y="0"/>
                  </a:cubicBezTo>
                  <a:cubicBezTo>
                    <a:pt x="42" y="0"/>
                    <a:pt x="42" y="0"/>
                    <a:pt x="42" y="0"/>
                  </a:cubicBezTo>
                </a:path>
              </a:pathLst>
            </a:custGeom>
            <a:solidFill>
              <a:srgbClr val="FFD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a:extLst>
                <a:ext uri="{FF2B5EF4-FFF2-40B4-BE49-F238E27FC236}">
                  <a16:creationId xmlns:a16="http://schemas.microsoft.com/office/drawing/2014/main" id="{5E6DC1B1-7639-44FC-86DB-2C9279F8C60A}"/>
                </a:ext>
              </a:extLst>
            </p:cNvPr>
            <p:cNvSpPr>
              <a:spLocks noEditPoints="1"/>
            </p:cNvSpPr>
            <p:nvPr/>
          </p:nvSpPr>
          <p:spPr bwMode="auto">
            <a:xfrm>
              <a:off x="6140450" y="2541588"/>
              <a:ext cx="47625" cy="23813"/>
            </a:xfrm>
            <a:custGeom>
              <a:avLst/>
              <a:gdLst>
                <a:gd name="T0" fmla="*/ 6 w 6"/>
                <a:gd name="T1" fmla="*/ 0 h 3"/>
                <a:gd name="T2" fmla="*/ 0 w 6"/>
                <a:gd name="T3" fmla="*/ 3 h 3"/>
                <a:gd name="T4" fmla="*/ 0 w 6"/>
                <a:gd name="T5" fmla="*/ 3 h 3"/>
                <a:gd name="T6" fmla="*/ 0 w 6"/>
                <a:gd name="T7" fmla="*/ 3 h 3"/>
                <a:gd name="T8" fmla="*/ 0 w 6"/>
                <a:gd name="T9" fmla="*/ 3 h 3"/>
                <a:gd name="T10" fmla="*/ 6 w 6"/>
                <a:gd name="T11" fmla="*/ 0 h 3"/>
                <a:gd name="T12" fmla="*/ 6 w 6"/>
                <a:gd name="T13" fmla="*/ 0 h 3"/>
                <a:gd name="T14" fmla="*/ 6 w 6"/>
                <a:gd name="T15" fmla="*/ 0 h 3"/>
                <a:gd name="T16" fmla="*/ 6 w 6"/>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0"/>
                  </a:moveTo>
                  <a:cubicBezTo>
                    <a:pt x="4" y="1"/>
                    <a:pt x="2" y="2"/>
                    <a:pt x="0" y="3"/>
                  </a:cubicBezTo>
                  <a:cubicBezTo>
                    <a:pt x="0" y="3"/>
                    <a:pt x="0" y="3"/>
                    <a:pt x="0" y="3"/>
                  </a:cubicBezTo>
                  <a:cubicBezTo>
                    <a:pt x="0" y="3"/>
                    <a:pt x="0" y="3"/>
                    <a:pt x="0" y="3"/>
                  </a:cubicBezTo>
                  <a:cubicBezTo>
                    <a:pt x="0" y="3"/>
                    <a:pt x="0" y="3"/>
                    <a:pt x="0" y="3"/>
                  </a:cubicBezTo>
                  <a:cubicBezTo>
                    <a:pt x="2" y="2"/>
                    <a:pt x="4" y="1"/>
                    <a:pt x="6" y="0"/>
                  </a:cubicBezTo>
                  <a:moveTo>
                    <a:pt x="6" y="0"/>
                  </a:moveTo>
                  <a:cubicBezTo>
                    <a:pt x="6" y="0"/>
                    <a:pt x="6" y="0"/>
                    <a:pt x="6" y="0"/>
                  </a:cubicBezTo>
                  <a:cubicBezTo>
                    <a:pt x="6" y="0"/>
                    <a:pt x="6" y="0"/>
                    <a:pt x="6" y="0"/>
                  </a:cubicBezTo>
                </a:path>
              </a:pathLst>
            </a:custGeom>
            <a:solidFill>
              <a:srgbClr val="1112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a:extLst>
                <a:ext uri="{FF2B5EF4-FFF2-40B4-BE49-F238E27FC236}">
                  <a16:creationId xmlns:a16="http://schemas.microsoft.com/office/drawing/2014/main" id="{59B78450-8FAE-4F6F-BABB-91E20F4F85DA}"/>
                </a:ext>
              </a:extLst>
            </p:cNvPr>
            <p:cNvSpPr>
              <a:spLocks noEditPoints="1"/>
            </p:cNvSpPr>
            <p:nvPr/>
          </p:nvSpPr>
          <p:spPr bwMode="auto">
            <a:xfrm>
              <a:off x="5883275" y="2717800"/>
              <a:ext cx="80963" cy="447675"/>
            </a:xfrm>
            <a:custGeom>
              <a:avLst/>
              <a:gdLst>
                <a:gd name="T0" fmla="*/ 5 w 10"/>
                <a:gd name="T1" fmla="*/ 46 h 56"/>
                <a:gd name="T2" fmla="*/ 0 w 10"/>
                <a:gd name="T3" fmla="*/ 23 h 56"/>
                <a:gd name="T4" fmla="*/ 0 w 10"/>
                <a:gd name="T5" fmla="*/ 23 h 56"/>
                <a:gd name="T6" fmla="*/ 0 w 10"/>
                <a:gd name="T7" fmla="*/ 23 h 56"/>
                <a:gd name="T8" fmla="*/ 0 w 10"/>
                <a:gd name="T9" fmla="*/ 23 h 56"/>
                <a:gd name="T10" fmla="*/ 0 w 10"/>
                <a:gd name="T11" fmla="*/ 22 h 56"/>
                <a:gd name="T12" fmla="*/ 0 w 10"/>
                <a:gd name="T13" fmla="*/ 22 h 56"/>
                <a:gd name="T14" fmla="*/ 0 w 10"/>
                <a:gd name="T15" fmla="*/ 22 h 56"/>
                <a:gd name="T16" fmla="*/ 0 w 10"/>
                <a:gd name="T17" fmla="*/ 22 h 56"/>
                <a:gd name="T18" fmla="*/ 0 w 10"/>
                <a:gd name="T19" fmla="*/ 22 h 56"/>
                <a:gd name="T20" fmla="*/ 0 w 10"/>
                <a:gd name="T21" fmla="*/ 22 h 56"/>
                <a:gd name="T22" fmla="*/ 0 w 10"/>
                <a:gd name="T23" fmla="*/ 22 h 56"/>
                <a:gd name="T24" fmla="*/ 0 w 10"/>
                <a:gd name="T25" fmla="*/ 22 h 56"/>
                <a:gd name="T26" fmla="*/ 0 w 10"/>
                <a:gd name="T27" fmla="*/ 22 h 56"/>
                <a:gd name="T28" fmla="*/ 0 w 10"/>
                <a:gd name="T29" fmla="*/ 22 h 56"/>
                <a:gd name="T30" fmla="*/ 0 w 10"/>
                <a:gd name="T31" fmla="*/ 22 h 56"/>
                <a:gd name="T32" fmla="*/ 0 w 10"/>
                <a:gd name="T33" fmla="*/ 22 h 56"/>
                <a:gd name="T34" fmla="*/ 0 w 10"/>
                <a:gd name="T35" fmla="*/ 21 h 56"/>
                <a:gd name="T36" fmla="*/ 0 w 10"/>
                <a:gd name="T37" fmla="*/ 21 h 56"/>
                <a:gd name="T38" fmla="*/ 0 w 10"/>
                <a:gd name="T39" fmla="*/ 21 h 56"/>
                <a:gd name="T40" fmla="*/ 0 w 10"/>
                <a:gd name="T41" fmla="*/ 17 h 56"/>
                <a:gd name="T42" fmla="*/ 0 w 10"/>
                <a:gd name="T43" fmla="*/ 20 h 56"/>
                <a:gd name="T44" fmla="*/ 0 w 10"/>
                <a:gd name="T45" fmla="*/ 20 h 56"/>
                <a:gd name="T46" fmla="*/ 0 w 10"/>
                <a:gd name="T47" fmla="*/ 18 h 56"/>
                <a:gd name="T48" fmla="*/ 2 w 10"/>
                <a:gd name="T49" fmla="*/ 13 h 56"/>
                <a:gd name="T50" fmla="*/ 1 w 10"/>
                <a:gd name="T51" fmla="*/ 14 h 56"/>
                <a:gd name="T52" fmla="*/ 1 w 10"/>
                <a:gd name="T53" fmla="*/ 16 h 56"/>
                <a:gd name="T54" fmla="*/ 0 w 10"/>
                <a:gd name="T55" fmla="*/ 17 h 56"/>
                <a:gd name="T56" fmla="*/ 1 w 10"/>
                <a:gd name="T57" fmla="*/ 15 h 56"/>
                <a:gd name="T58" fmla="*/ 2 w 10"/>
                <a:gd name="T59" fmla="*/ 13 h 56"/>
                <a:gd name="T60" fmla="*/ 9 w 10"/>
                <a:gd name="T61" fmla="*/ 0 h 56"/>
                <a:gd name="T62" fmla="*/ 8 w 10"/>
                <a:gd name="T63" fmla="*/ 3 h 56"/>
                <a:gd name="T64" fmla="*/ 7 w 10"/>
                <a:gd name="T65" fmla="*/ 4 h 56"/>
                <a:gd name="T66" fmla="*/ 6 w 10"/>
                <a:gd name="T67" fmla="*/ 5 h 56"/>
                <a:gd name="T68" fmla="*/ 4 w 10"/>
                <a:gd name="T69" fmla="*/ 8 h 56"/>
                <a:gd name="T70" fmla="*/ 3 w 10"/>
                <a:gd name="T71" fmla="*/ 9 h 56"/>
                <a:gd name="T72" fmla="*/ 2 w 10"/>
                <a:gd name="T73" fmla="*/ 12 h 56"/>
                <a:gd name="T74" fmla="*/ 2 w 10"/>
                <a:gd name="T75" fmla="*/ 12 h 56"/>
                <a:gd name="T76" fmla="*/ 3 w 10"/>
                <a:gd name="T77" fmla="*/ 10 h 56"/>
                <a:gd name="T78" fmla="*/ 4 w 10"/>
                <a:gd name="T79" fmla="*/ 9 h 56"/>
                <a:gd name="T80" fmla="*/ 5 w 10"/>
                <a:gd name="T81" fmla="*/ 9 h 56"/>
                <a:gd name="T82" fmla="*/ 7 w 10"/>
                <a:gd name="T83" fmla="*/ 7 h 56"/>
                <a:gd name="T84" fmla="*/ 7 w 10"/>
                <a:gd name="T85" fmla="*/ 5 h 56"/>
                <a:gd name="T86" fmla="*/ 9 w 10"/>
                <a:gd name="T87" fmla="*/ 3 h 56"/>
                <a:gd name="T88" fmla="*/ 9 w 10"/>
                <a:gd name="T89"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 h="56">
                  <a:moveTo>
                    <a:pt x="0" y="23"/>
                  </a:moveTo>
                  <a:cubicBezTo>
                    <a:pt x="1" y="33"/>
                    <a:pt x="5" y="47"/>
                    <a:pt x="7" y="56"/>
                  </a:cubicBezTo>
                  <a:cubicBezTo>
                    <a:pt x="6" y="53"/>
                    <a:pt x="6" y="50"/>
                    <a:pt x="5" y="46"/>
                  </a:cubicBezTo>
                  <a:cubicBezTo>
                    <a:pt x="3" y="39"/>
                    <a:pt x="1" y="30"/>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2"/>
                    <a:pt x="0" y="22"/>
                    <a:pt x="0" y="22"/>
                  </a:cubicBezTo>
                  <a:cubicBezTo>
                    <a:pt x="0" y="22"/>
                    <a:pt x="0" y="22"/>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17"/>
                  </a:moveTo>
                  <a:cubicBezTo>
                    <a:pt x="0" y="17"/>
                    <a:pt x="0" y="17"/>
                    <a:pt x="0" y="17"/>
                  </a:cubicBezTo>
                  <a:cubicBezTo>
                    <a:pt x="0" y="18"/>
                    <a:pt x="0" y="18"/>
                    <a:pt x="0" y="18"/>
                  </a:cubicBezTo>
                  <a:cubicBezTo>
                    <a:pt x="0" y="18"/>
                    <a:pt x="0" y="18"/>
                    <a:pt x="0" y="19"/>
                  </a:cubicBezTo>
                  <a:cubicBezTo>
                    <a:pt x="0" y="19"/>
                    <a:pt x="0" y="19"/>
                    <a:pt x="0" y="20"/>
                  </a:cubicBezTo>
                  <a:cubicBezTo>
                    <a:pt x="0" y="20"/>
                    <a:pt x="0" y="20"/>
                    <a:pt x="0" y="20"/>
                  </a:cubicBezTo>
                  <a:cubicBezTo>
                    <a:pt x="0" y="20"/>
                    <a:pt x="0" y="20"/>
                    <a:pt x="0" y="20"/>
                  </a:cubicBezTo>
                  <a:cubicBezTo>
                    <a:pt x="0" y="20"/>
                    <a:pt x="0" y="20"/>
                    <a:pt x="0" y="20"/>
                  </a:cubicBezTo>
                  <a:cubicBezTo>
                    <a:pt x="0" y="20"/>
                    <a:pt x="0" y="20"/>
                    <a:pt x="0" y="20"/>
                  </a:cubicBezTo>
                  <a:cubicBezTo>
                    <a:pt x="0" y="19"/>
                    <a:pt x="0" y="19"/>
                    <a:pt x="0" y="19"/>
                  </a:cubicBezTo>
                  <a:cubicBezTo>
                    <a:pt x="0" y="18"/>
                    <a:pt x="0" y="18"/>
                    <a:pt x="0" y="18"/>
                  </a:cubicBezTo>
                  <a:cubicBezTo>
                    <a:pt x="0" y="18"/>
                    <a:pt x="0" y="18"/>
                    <a:pt x="0" y="17"/>
                  </a:cubicBezTo>
                  <a:cubicBezTo>
                    <a:pt x="0" y="17"/>
                    <a:pt x="0" y="17"/>
                    <a:pt x="0" y="17"/>
                  </a:cubicBezTo>
                  <a:moveTo>
                    <a:pt x="2" y="13"/>
                  </a:moveTo>
                  <a:cubicBezTo>
                    <a:pt x="2" y="13"/>
                    <a:pt x="2" y="13"/>
                    <a:pt x="2" y="13"/>
                  </a:cubicBezTo>
                  <a:cubicBezTo>
                    <a:pt x="1" y="13"/>
                    <a:pt x="1" y="13"/>
                    <a:pt x="1" y="13"/>
                  </a:cubicBezTo>
                  <a:cubicBezTo>
                    <a:pt x="1" y="14"/>
                    <a:pt x="1" y="14"/>
                    <a:pt x="1" y="14"/>
                  </a:cubicBezTo>
                  <a:cubicBezTo>
                    <a:pt x="1" y="14"/>
                    <a:pt x="1" y="15"/>
                    <a:pt x="1" y="15"/>
                  </a:cubicBezTo>
                  <a:cubicBezTo>
                    <a:pt x="1" y="15"/>
                    <a:pt x="1" y="15"/>
                    <a:pt x="1" y="16"/>
                  </a:cubicBezTo>
                  <a:cubicBezTo>
                    <a:pt x="1" y="16"/>
                    <a:pt x="1" y="16"/>
                    <a:pt x="1" y="16"/>
                  </a:cubicBezTo>
                  <a:cubicBezTo>
                    <a:pt x="1" y="16"/>
                    <a:pt x="1" y="17"/>
                    <a:pt x="0" y="17"/>
                  </a:cubicBezTo>
                  <a:cubicBezTo>
                    <a:pt x="0" y="17"/>
                    <a:pt x="0" y="17"/>
                    <a:pt x="0" y="17"/>
                  </a:cubicBezTo>
                  <a:cubicBezTo>
                    <a:pt x="0" y="17"/>
                    <a:pt x="0" y="17"/>
                    <a:pt x="0" y="17"/>
                  </a:cubicBezTo>
                  <a:cubicBezTo>
                    <a:pt x="1" y="17"/>
                    <a:pt x="1" y="16"/>
                    <a:pt x="1" y="16"/>
                  </a:cubicBezTo>
                  <a:cubicBezTo>
                    <a:pt x="1" y="16"/>
                    <a:pt x="1" y="16"/>
                    <a:pt x="1" y="16"/>
                  </a:cubicBezTo>
                  <a:cubicBezTo>
                    <a:pt x="1" y="15"/>
                    <a:pt x="1" y="15"/>
                    <a:pt x="1" y="15"/>
                  </a:cubicBezTo>
                  <a:cubicBezTo>
                    <a:pt x="1" y="15"/>
                    <a:pt x="1" y="14"/>
                    <a:pt x="1" y="14"/>
                  </a:cubicBezTo>
                  <a:cubicBezTo>
                    <a:pt x="1" y="14"/>
                    <a:pt x="1" y="14"/>
                    <a:pt x="1" y="13"/>
                  </a:cubicBezTo>
                  <a:cubicBezTo>
                    <a:pt x="2" y="13"/>
                    <a:pt x="2" y="13"/>
                    <a:pt x="2" y="13"/>
                  </a:cubicBezTo>
                  <a:cubicBezTo>
                    <a:pt x="2" y="13"/>
                    <a:pt x="2" y="13"/>
                    <a:pt x="2" y="13"/>
                  </a:cubicBezTo>
                  <a:moveTo>
                    <a:pt x="10" y="0"/>
                  </a:moveTo>
                  <a:cubicBezTo>
                    <a:pt x="10" y="0"/>
                    <a:pt x="10" y="0"/>
                    <a:pt x="9" y="0"/>
                  </a:cubicBezTo>
                  <a:cubicBezTo>
                    <a:pt x="9" y="1"/>
                    <a:pt x="9" y="1"/>
                    <a:pt x="9" y="1"/>
                  </a:cubicBezTo>
                  <a:cubicBezTo>
                    <a:pt x="9" y="1"/>
                    <a:pt x="9" y="1"/>
                    <a:pt x="9" y="1"/>
                  </a:cubicBezTo>
                  <a:cubicBezTo>
                    <a:pt x="8" y="2"/>
                    <a:pt x="8" y="2"/>
                    <a:pt x="8" y="3"/>
                  </a:cubicBezTo>
                  <a:cubicBezTo>
                    <a:pt x="8" y="3"/>
                    <a:pt x="8" y="3"/>
                    <a:pt x="8" y="3"/>
                  </a:cubicBezTo>
                  <a:cubicBezTo>
                    <a:pt x="7" y="3"/>
                    <a:pt x="7" y="3"/>
                    <a:pt x="7" y="3"/>
                  </a:cubicBezTo>
                  <a:cubicBezTo>
                    <a:pt x="7" y="3"/>
                    <a:pt x="7" y="4"/>
                    <a:pt x="7" y="4"/>
                  </a:cubicBezTo>
                  <a:cubicBezTo>
                    <a:pt x="7" y="4"/>
                    <a:pt x="7" y="4"/>
                    <a:pt x="7" y="4"/>
                  </a:cubicBezTo>
                  <a:cubicBezTo>
                    <a:pt x="6" y="4"/>
                    <a:pt x="6" y="5"/>
                    <a:pt x="6" y="5"/>
                  </a:cubicBezTo>
                  <a:cubicBezTo>
                    <a:pt x="6" y="5"/>
                    <a:pt x="6" y="5"/>
                    <a:pt x="6" y="5"/>
                  </a:cubicBezTo>
                  <a:cubicBezTo>
                    <a:pt x="5" y="6"/>
                    <a:pt x="5" y="6"/>
                    <a:pt x="5" y="6"/>
                  </a:cubicBezTo>
                  <a:cubicBezTo>
                    <a:pt x="5" y="7"/>
                    <a:pt x="5" y="7"/>
                    <a:pt x="5" y="7"/>
                  </a:cubicBezTo>
                  <a:cubicBezTo>
                    <a:pt x="5" y="7"/>
                    <a:pt x="4" y="7"/>
                    <a:pt x="4" y="8"/>
                  </a:cubicBezTo>
                  <a:cubicBezTo>
                    <a:pt x="4" y="8"/>
                    <a:pt x="4" y="8"/>
                    <a:pt x="4" y="8"/>
                  </a:cubicBezTo>
                  <a:cubicBezTo>
                    <a:pt x="4" y="8"/>
                    <a:pt x="4" y="9"/>
                    <a:pt x="3" y="9"/>
                  </a:cubicBezTo>
                  <a:cubicBezTo>
                    <a:pt x="3" y="9"/>
                    <a:pt x="3" y="9"/>
                    <a:pt x="3" y="9"/>
                  </a:cubicBezTo>
                  <a:cubicBezTo>
                    <a:pt x="3" y="10"/>
                    <a:pt x="3" y="10"/>
                    <a:pt x="3" y="10"/>
                  </a:cubicBezTo>
                  <a:cubicBezTo>
                    <a:pt x="3" y="11"/>
                    <a:pt x="3" y="11"/>
                    <a:pt x="3" y="11"/>
                  </a:cubicBezTo>
                  <a:cubicBezTo>
                    <a:pt x="2" y="11"/>
                    <a:pt x="2" y="11"/>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3" y="11"/>
                  </a:cubicBezTo>
                  <a:cubicBezTo>
                    <a:pt x="3" y="10"/>
                    <a:pt x="3" y="10"/>
                    <a:pt x="3" y="10"/>
                  </a:cubicBezTo>
                  <a:cubicBezTo>
                    <a:pt x="3" y="10"/>
                    <a:pt x="3" y="10"/>
                    <a:pt x="3" y="9"/>
                  </a:cubicBezTo>
                  <a:cubicBezTo>
                    <a:pt x="3" y="9"/>
                    <a:pt x="3" y="9"/>
                    <a:pt x="3" y="9"/>
                  </a:cubicBezTo>
                  <a:cubicBezTo>
                    <a:pt x="3" y="9"/>
                    <a:pt x="3" y="9"/>
                    <a:pt x="4" y="9"/>
                  </a:cubicBezTo>
                  <a:cubicBezTo>
                    <a:pt x="4" y="9"/>
                    <a:pt x="4" y="9"/>
                    <a:pt x="5" y="9"/>
                  </a:cubicBezTo>
                  <a:cubicBezTo>
                    <a:pt x="5" y="9"/>
                    <a:pt x="5" y="9"/>
                    <a:pt x="5" y="9"/>
                  </a:cubicBezTo>
                  <a:cubicBezTo>
                    <a:pt x="5" y="9"/>
                    <a:pt x="5" y="9"/>
                    <a:pt x="5" y="9"/>
                  </a:cubicBezTo>
                  <a:cubicBezTo>
                    <a:pt x="5" y="9"/>
                    <a:pt x="6" y="8"/>
                    <a:pt x="6" y="8"/>
                  </a:cubicBezTo>
                  <a:cubicBezTo>
                    <a:pt x="6" y="8"/>
                    <a:pt x="6" y="8"/>
                    <a:pt x="6" y="8"/>
                  </a:cubicBezTo>
                  <a:cubicBezTo>
                    <a:pt x="6" y="7"/>
                    <a:pt x="6" y="7"/>
                    <a:pt x="7" y="7"/>
                  </a:cubicBezTo>
                  <a:cubicBezTo>
                    <a:pt x="7" y="6"/>
                    <a:pt x="7" y="6"/>
                    <a:pt x="7" y="6"/>
                  </a:cubicBezTo>
                  <a:cubicBezTo>
                    <a:pt x="7" y="6"/>
                    <a:pt x="7" y="6"/>
                    <a:pt x="7" y="5"/>
                  </a:cubicBezTo>
                  <a:cubicBezTo>
                    <a:pt x="7" y="5"/>
                    <a:pt x="7" y="5"/>
                    <a:pt x="7" y="5"/>
                  </a:cubicBezTo>
                  <a:cubicBezTo>
                    <a:pt x="8" y="5"/>
                    <a:pt x="8" y="4"/>
                    <a:pt x="8" y="4"/>
                  </a:cubicBezTo>
                  <a:cubicBezTo>
                    <a:pt x="8" y="4"/>
                    <a:pt x="8" y="4"/>
                    <a:pt x="8" y="4"/>
                  </a:cubicBezTo>
                  <a:cubicBezTo>
                    <a:pt x="9" y="3"/>
                    <a:pt x="9" y="3"/>
                    <a:pt x="9" y="3"/>
                  </a:cubicBezTo>
                  <a:cubicBezTo>
                    <a:pt x="9" y="3"/>
                    <a:pt x="9" y="3"/>
                    <a:pt x="9" y="3"/>
                  </a:cubicBezTo>
                  <a:cubicBezTo>
                    <a:pt x="10" y="2"/>
                    <a:pt x="10" y="2"/>
                    <a:pt x="10" y="1"/>
                  </a:cubicBezTo>
                  <a:cubicBezTo>
                    <a:pt x="10" y="1"/>
                    <a:pt x="9" y="1"/>
                    <a:pt x="9" y="1"/>
                  </a:cubicBezTo>
                  <a:cubicBezTo>
                    <a:pt x="9" y="0"/>
                    <a:pt x="10" y="0"/>
                    <a:pt x="10" y="0"/>
                  </a:cubicBezTo>
                </a:path>
              </a:pathLst>
            </a:custGeom>
            <a:solidFill>
              <a:srgbClr val="CA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72" name="Picture 71">
              <a:extLst>
                <a:ext uri="{FF2B5EF4-FFF2-40B4-BE49-F238E27FC236}">
                  <a16:creationId xmlns:a16="http://schemas.microsoft.com/office/drawing/2014/main" id="{F7002EFD-BB4D-44BA-8A79-CAFEF2E30EEF}"/>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867400" y="2773363"/>
              <a:ext cx="968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Picture 72">
              <a:extLst>
                <a:ext uri="{FF2B5EF4-FFF2-40B4-BE49-F238E27FC236}">
                  <a16:creationId xmlns:a16="http://schemas.microsoft.com/office/drawing/2014/main" id="{B98B0B09-15C2-4739-9D0E-FB608E91FE11}"/>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940425" y="2701925"/>
              <a:ext cx="39688" cy="3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73">
              <a:extLst>
                <a:ext uri="{FF2B5EF4-FFF2-40B4-BE49-F238E27FC236}">
                  <a16:creationId xmlns:a16="http://schemas.microsoft.com/office/drawing/2014/main" id="{A4AB1479-163B-4916-8AC7-20FA63B8F072}"/>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867400" y="3325813"/>
              <a:ext cx="96838"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74">
              <a:extLst>
                <a:ext uri="{FF2B5EF4-FFF2-40B4-BE49-F238E27FC236}">
                  <a16:creationId xmlns:a16="http://schemas.microsoft.com/office/drawing/2014/main" id="{4C55DC1A-A1E1-432A-A4D7-B68FBB24A226}"/>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948363" y="3205163"/>
              <a:ext cx="3968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Freeform 75">
              <a:extLst>
                <a:ext uri="{FF2B5EF4-FFF2-40B4-BE49-F238E27FC236}">
                  <a16:creationId xmlns:a16="http://schemas.microsoft.com/office/drawing/2014/main" id="{838626EC-14D8-462D-85FD-B4F00CFCBE90}"/>
                </a:ext>
              </a:extLst>
            </p:cNvPr>
            <p:cNvSpPr>
              <a:spLocks/>
            </p:cNvSpPr>
            <p:nvPr/>
          </p:nvSpPr>
          <p:spPr bwMode="auto">
            <a:xfrm>
              <a:off x="5348288" y="2438400"/>
              <a:ext cx="784225" cy="2038350"/>
            </a:xfrm>
            <a:custGeom>
              <a:avLst/>
              <a:gdLst>
                <a:gd name="T0" fmla="*/ 83 w 98"/>
                <a:gd name="T1" fmla="*/ 20 h 255"/>
                <a:gd name="T2" fmla="*/ 56 w 98"/>
                <a:gd name="T3" fmla="*/ 30 h 255"/>
                <a:gd name="T4" fmla="*/ 56 w 98"/>
                <a:gd name="T5" fmla="*/ 80 h 255"/>
                <a:gd name="T6" fmla="*/ 52 w 98"/>
                <a:gd name="T7" fmla="*/ 85 h 255"/>
                <a:gd name="T8" fmla="*/ 22 w 98"/>
                <a:gd name="T9" fmla="*/ 132 h 255"/>
                <a:gd name="T10" fmla="*/ 17 w 98"/>
                <a:gd name="T11" fmla="*/ 144 h 255"/>
                <a:gd name="T12" fmla="*/ 0 w 98"/>
                <a:gd name="T13" fmla="*/ 233 h 255"/>
                <a:gd name="T14" fmla="*/ 0 w 98"/>
                <a:gd name="T15" fmla="*/ 233 h 255"/>
                <a:gd name="T16" fmla="*/ 0 w 98"/>
                <a:gd name="T17" fmla="*/ 255 h 255"/>
                <a:gd name="T18" fmla="*/ 1 w 98"/>
                <a:gd name="T19" fmla="*/ 233 h 255"/>
                <a:gd name="T20" fmla="*/ 1 w 98"/>
                <a:gd name="T21" fmla="*/ 233 h 255"/>
                <a:gd name="T22" fmla="*/ 18 w 98"/>
                <a:gd name="T23" fmla="*/ 143 h 255"/>
                <a:gd name="T24" fmla="*/ 23 w 98"/>
                <a:gd name="T25" fmla="*/ 132 h 255"/>
                <a:gd name="T26" fmla="*/ 52 w 98"/>
                <a:gd name="T27" fmla="*/ 85 h 255"/>
                <a:gd name="T28" fmla="*/ 56 w 98"/>
                <a:gd name="T29" fmla="*/ 80 h 255"/>
                <a:gd name="T30" fmla="*/ 57 w 98"/>
                <a:gd name="T31" fmla="*/ 30 h 255"/>
                <a:gd name="T32" fmla="*/ 84 w 98"/>
                <a:gd name="T33" fmla="*/ 20 h 255"/>
                <a:gd name="T34" fmla="*/ 98 w 98"/>
                <a:gd name="T35" fmla="*/ 0 h 255"/>
                <a:gd name="T36" fmla="*/ 83 w 98"/>
                <a:gd name="T37" fmla="*/ 2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255">
                  <a:moveTo>
                    <a:pt x="83" y="20"/>
                  </a:moveTo>
                  <a:cubicBezTo>
                    <a:pt x="72" y="20"/>
                    <a:pt x="62" y="23"/>
                    <a:pt x="56" y="30"/>
                  </a:cubicBezTo>
                  <a:cubicBezTo>
                    <a:pt x="42" y="50"/>
                    <a:pt x="54" y="75"/>
                    <a:pt x="56" y="80"/>
                  </a:cubicBezTo>
                  <a:cubicBezTo>
                    <a:pt x="55" y="81"/>
                    <a:pt x="53" y="83"/>
                    <a:pt x="52" y="85"/>
                  </a:cubicBezTo>
                  <a:cubicBezTo>
                    <a:pt x="45" y="94"/>
                    <a:pt x="33" y="109"/>
                    <a:pt x="22" y="132"/>
                  </a:cubicBezTo>
                  <a:cubicBezTo>
                    <a:pt x="21" y="136"/>
                    <a:pt x="19" y="140"/>
                    <a:pt x="17" y="144"/>
                  </a:cubicBezTo>
                  <a:cubicBezTo>
                    <a:pt x="8" y="167"/>
                    <a:pt x="0" y="198"/>
                    <a:pt x="0" y="233"/>
                  </a:cubicBezTo>
                  <a:cubicBezTo>
                    <a:pt x="0" y="233"/>
                    <a:pt x="0" y="233"/>
                    <a:pt x="0" y="233"/>
                  </a:cubicBezTo>
                  <a:cubicBezTo>
                    <a:pt x="0" y="240"/>
                    <a:pt x="0" y="248"/>
                    <a:pt x="0" y="255"/>
                  </a:cubicBezTo>
                  <a:cubicBezTo>
                    <a:pt x="0" y="248"/>
                    <a:pt x="1" y="240"/>
                    <a:pt x="1" y="233"/>
                  </a:cubicBezTo>
                  <a:cubicBezTo>
                    <a:pt x="1" y="233"/>
                    <a:pt x="1" y="233"/>
                    <a:pt x="1" y="233"/>
                  </a:cubicBezTo>
                  <a:cubicBezTo>
                    <a:pt x="1" y="197"/>
                    <a:pt x="8" y="167"/>
                    <a:pt x="18" y="143"/>
                  </a:cubicBezTo>
                  <a:cubicBezTo>
                    <a:pt x="20" y="139"/>
                    <a:pt x="21" y="136"/>
                    <a:pt x="23" y="132"/>
                  </a:cubicBezTo>
                  <a:cubicBezTo>
                    <a:pt x="33" y="109"/>
                    <a:pt x="45" y="94"/>
                    <a:pt x="52" y="85"/>
                  </a:cubicBezTo>
                  <a:cubicBezTo>
                    <a:pt x="54" y="83"/>
                    <a:pt x="55" y="81"/>
                    <a:pt x="56" y="80"/>
                  </a:cubicBezTo>
                  <a:cubicBezTo>
                    <a:pt x="54" y="76"/>
                    <a:pt x="42" y="50"/>
                    <a:pt x="57" y="30"/>
                  </a:cubicBezTo>
                  <a:cubicBezTo>
                    <a:pt x="62" y="23"/>
                    <a:pt x="72" y="20"/>
                    <a:pt x="84" y="20"/>
                  </a:cubicBezTo>
                  <a:cubicBezTo>
                    <a:pt x="86" y="14"/>
                    <a:pt x="92" y="2"/>
                    <a:pt x="98" y="0"/>
                  </a:cubicBezTo>
                  <a:cubicBezTo>
                    <a:pt x="92" y="2"/>
                    <a:pt x="86" y="13"/>
                    <a:pt x="83" y="20"/>
                  </a:cubicBezTo>
                  <a:close/>
                </a:path>
              </a:pathLst>
            </a:custGeom>
            <a:solidFill>
              <a:srgbClr val="21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a:extLst>
                <a:ext uri="{FF2B5EF4-FFF2-40B4-BE49-F238E27FC236}">
                  <a16:creationId xmlns:a16="http://schemas.microsoft.com/office/drawing/2014/main" id="{E31FBFEF-8A05-43F9-B136-1DE47158F751}"/>
                </a:ext>
              </a:extLst>
            </p:cNvPr>
            <p:cNvSpPr>
              <a:spLocks/>
            </p:cNvSpPr>
            <p:nvPr/>
          </p:nvSpPr>
          <p:spPr bwMode="auto">
            <a:xfrm>
              <a:off x="6332538" y="2701925"/>
              <a:ext cx="695325" cy="1965325"/>
            </a:xfrm>
            <a:custGeom>
              <a:avLst/>
              <a:gdLst>
                <a:gd name="T0" fmla="*/ 76 w 87"/>
                <a:gd name="T1" fmla="*/ 0 h 246"/>
                <a:gd name="T2" fmla="*/ 12 w 87"/>
                <a:gd name="T3" fmla="*/ 83 h 246"/>
                <a:gd name="T4" fmla="*/ 25 w 87"/>
                <a:gd name="T5" fmla="*/ 116 h 246"/>
                <a:gd name="T6" fmla="*/ 26 w 87"/>
                <a:gd name="T7" fmla="*/ 126 h 246"/>
                <a:gd name="T8" fmla="*/ 20 w 87"/>
                <a:gd name="T9" fmla="*/ 175 h 246"/>
                <a:gd name="T10" fmla="*/ 0 w 87"/>
                <a:gd name="T11" fmla="*/ 246 h 246"/>
                <a:gd name="T12" fmla="*/ 0 w 87"/>
                <a:gd name="T13" fmla="*/ 246 h 246"/>
                <a:gd name="T14" fmla="*/ 20 w 87"/>
                <a:gd name="T15" fmla="*/ 175 h 246"/>
                <a:gd name="T16" fmla="*/ 26 w 87"/>
                <a:gd name="T17" fmla="*/ 126 h 246"/>
                <a:gd name="T18" fmla="*/ 25 w 87"/>
                <a:gd name="T19" fmla="*/ 116 h 246"/>
                <a:gd name="T20" fmla="*/ 12 w 87"/>
                <a:gd name="T21" fmla="*/ 83 h 246"/>
                <a:gd name="T22" fmla="*/ 76 w 87"/>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246">
                  <a:moveTo>
                    <a:pt x="76" y="0"/>
                  </a:moveTo>
                  <a:cubicBezTo>
                    <a:pt x="87" y="14"/>
                    <a:pt x="16" y="79"/>
                    <a:pt x="12" y="83"/>
                  </a:cubicBezTo>
                  <a:cubicBezTo>
                    <a:pt x="12" y="83"/>
                    <a:pt x="21" y="93"/>
                    <a:pt x="25" y="116"/>
                  </a:cubicBezTo>
                  <a:cubicBezTo>
                    <a:pt x="25" y="119"/>
                    <a:pt x="26" y="123"/>
                    <a:pt x="26" y="126"/>
                  </a:cubicBezTo>
                  <a:cubicBezTo>
                    <a:pt x="27" y="140"/>
                    <a:pt x="25" y="156"/>
                    <a:pt x="20" y="175"/>
                  </a:cubicBezTo>
                  <a:cubicBezTo>
                    <a:pt x="5" y="226"/>
                    <a:pt x="1" y="242"/>
                    <a:pt x="0" y="246"/>
                  </a:cubicBezTo>
                  <a:cubicBezTo>
                    <a:pt x="0" y="246"/>
                    <a:pt x="0" y="246"/>
                    <a:pt x="0" y="246"/>
                  </a:cubicBezTo>
                  <a:cubicBezTo>
                    <a:pt x="1" y="242"/>
                    <a:pt x="5" y="227"/>
                    <a:pt x="20" y="175"/>
                  </a:cubicBezTo>
                  <a:cubicBezTo>
                    <a:pt x="26" y="156"/>
                    <a:pt x="27" y="140"/>
                    <a:pt x="26" y="126"/>
                  </a:cubicBezTo>
                  <a:cubicBezTo>
                    <a:pt x="26" y="123"/>
                    <a:pt x="25" y="119"/>
                    <a:pt x="25" y="116"/>
                  </a:cubicBezTo>
                  <a:cubicBezTo>
                    <a:pt x="21" y="93"/>
                    <a:pt x="12" y="83"/>
                    <a:pt x="12" y="83"/>
                  </a:cubicBezTo>
                  <a:cubicBezTo>
                    <a:pt x="16" y="79"/>
                    <a:pt x="87" y="14"/>
                    <a:pt x="76" y="0"/>
                  </a:cubicBezTo>
                  <a:close/>
                </a:path>
              </a:pathLst>
            </a:custGeom>
            <a:solidFill>
              <a:srgbClr val="21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a:extLst>
                <a:ext uri="{FF2B5EF4-FFF2-40B4-BE49-F238E27FC236}">
                  <a16:creationId xmlns:a16="http://schemas.microsoft.com/office/drawing/2014/main" id="{02F17B3E-2D08-4341-8FF5-C73017AA3065}"/>
                </a:ext>
              </a:extLst>
            </p:cNvPr>
            <p:cNvSpPr>
              <a:spLocks/>
            </p:cNvSpPr>
            <p:nvPr/>
          </p:nvSpPr>
          <p:spPr bwMode="auto">
            <a:xfrm>
              <a:off x="6403975" y="2678113"/>
              <a:ext cx="160338" cy="15875"/>
            </a:xfrm>
            <a:custGeom>
              <a:avLst/>
              <a:gdLst>
                <a:gd name="T0" fmla="*/ 0 w 20"/>
                <a:gd name="T1" fmla="*/ 2 h 2"/>
                <a:gd name="T2" fmla="*/ 20 w 20"/>
                <a:gd name="T3" fmla="*/ 1 h 2"/>
                <a:gd name="T4" fmla="*/ 20 w 20"/>
                <a:gd name="T5" fmla="*/ 0 h 2"/>
                <a:gd name="T6" fmla="*/ 0 w 20"/>
                <a:gd name="T7" fmla="*/ 2 h 2"/>
              </a:gdLst>
              <a:ahLst/>
              <a:cxnLst>
                <a:cxn ang="0">
                  <a:pos x="T0" y="T1"/>
                </a:cxn>
                <a:cxn ang="0">
                  <a:pos x="T2" y="T3"/>
                </a:cxn>
                <a:cxn ang="0">
                  <a:pos x="T4" y="T5"/>
                </a:cxn>
                <a:cxn ang="0">
                  <a:pos x="T6" y="T7"/>
                </a:cxn>
              </a:cxnLst>
              <a:rect l="0" t="0" r="r" b="b"/>
              <a:pathLst>
                <a:path w="20" h="2">
                  <a:moveTo>
                    <a:pt x="0" y="2"/>
                  </a:moveTo>
                  <a:cubicBezTo>
                    <a:pt x="0" y="2"/>
                    <a:pt x="12" y="1"/>
                    <a:pt x="20" y="1"/>
                  </a:cubicBezTo>
                  <a:cubicBezTo>
                    <a:pt x="20" y="0"/>
                    <a:pt x="20" y="0"/>
                    <a:pt x="20" y="0"/>
                  </a:cubicBezTo>
                  <a:cubicBezTo>
                    <a:pt x="15" y="1"/>
                    <a:pt x="5" y="1"/>
                    <a:pt x="0" y="2"/>
                  </a:cubicBezTo>
                  <a:close/>
                </a:path>
              </a:pathLst>
            </a:custGeom>
            <a:solidFill>
              <a:srgbClr val="F4B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78">
              <a:extLst>
                <a:ext uri="{FF2B5EF4-FFF2-40B4-BE49-F238E27FC236}">
                  <a16:creationId xmlns:a16="http://schemas.microsoft.com/office/drawing/2014/main" id="{94263065-CEED-441D-A2E3-46104529B348}"/>
                </a:ext>
              </a:extLst>
            </p:cNvPr>
            <p:cNvSpPr>
              <a:spLocks/>
            </p:cNvSpPr>
            <p:nvPr/>
          </p:nvSpPr>
          <p:spPr bwMode="auto">
            <a:xfrm>
              <a:off x="6219825" y="2533650"/>
              <a:ext cx="55563" cy="120650"/>
            </a:xfrm>
            <a:custGeom>
              <a:avLst/>
              <a:gdLst>
                <a:gd name="T0" fmla="*/ 0 w 7"/>
                <a:gd name="T1" fmla="*/ 0 h 15"/>
                <a:gd name="T2" fmla="*/ 0 w 7"/>
                <a:gd name="T3" fmla="*/ 0 h 15"/>
                <a:gd name="T4" fmla="*/ 7 w 7"/>
                <a:gd name="T5" fmla="*/ 15 h 15"/>
                <a:gd name="T6" fmla="*/ 0 w 7"/>
                <a:gd name="T7" fmla="*/ 0 h 15"/>
              </a:gdLst>
              <a:ahLst/>
              <a:cxnLst>
                <a:cxn ang="0">
                  <a:pos x="T0" y="T1"/>
                </a:cxn>
                <a:cxn ang="0">
                  <a:pos x="T2" y="T3"/>
                </a:cxn>
                <a:cxn ang="0">
                  <a:pos x="T4" y="T5"/>
                </a:cxn>
                <a:cxn ang="0">
                  <a:pos x="T6" y="T7"/>
                </a:cxn>
              </a:cxnLst>
              <a:rect l="0" t="0" r="r" b="b"/>
              <a:pathLst>
                <a:path w="7" h="15">
                  <a:moveTo>
                    <a:pt x="0" y="0"/>
                  </a:moveTo>
                  <a:cubicBezTo>
                    <a:pt x="0" y="0"/>
                    <a:pt x="0" y="0"/>
                    <a:pt x="0" y="0"/>
                  </a:cubicBezTo>
                  <a:cubicBezTo>
                    <a:pt x="0" y="10"/>
                    <a:pt x="7" y="15"/>
                    <a:pt x="7" y="15"/>
                  </a:cubicBezTo>
                  <a:cubicBezTo>
                    <a:pt x="2" y="10"/>
                    <a:pt x="1" y="3"/>
                    <a:pt x="0" y="0"/>
                  </a:cubicBezTo>
                  <a:close/>
                </a:path>
              </a:pathLst>
            </a:custGeom>
            <a:solidFill>
              <a:srgbClr val="F4B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80" name="Picture 79">
              <a:extLst>
                <a:ext uri="{FF2B5EF4-FFF2-40B4-BE49-F238E27FC236}">
                  <a16:creationId xmlns:a16="http://schemas.microsoft.com/office/drawing/2014/main" id="{B1518375-F1A4-44DB-825D-A088FA154E82}"/>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916613" y="2781300"/>
              <a:ext cx="358775"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Freeform 80">
              <a:extLst>
                <a:ext uri="{FF2B5EF4-FFF2-40B4-BE49-F238E27FC236}">
                  <a16:creationId xmlns:a16="http://schemas.microsoft.com/office/drawing/2014/main" id="{3B74DE0E-1A03-4953-9450-49531F276B28}"/>
                </a:ext>
              </a:extLst>
            </p:cNvPr>
            <p:cNvSpPr>
              <a:spLocks/>
            </p:cNvSpPr>
            <p:nvPr/>
          </p:nvSpPr>
          <p:spPr bwMode="auto">
            <a:xfrm>
              <a:off x="6540500" y="4179888"/>
              <a:ext cx="487363" cy="544513"/>
            </a:xfrm>
            <a:custGeom>
              <a:avLst/>
              <a:gdLst>
                <a:gd name="T0" fmla="*/ 34 w 61"/>
                <a:gd name="T1" fmla="*/ 0 h 68"/>
                <a:gd name="T2" fmla="*/ 16 w 61"/>
                <a:gd name="T3" fmla="*/ 0 h 68"/>
                <a:gd name="T4" fmla="*/ 16 w 61"/>
                <a:gd name="T5" fmla="*/ 20 h 68"/>
                <a:gd name="T6" fmla="*/ 15 w 61"/>
                <a:gd name="T7" fmla="*/ 26 h 68"/>
                <a:gd name="T8" fmla="*/ 10 w 61"/>
                <a:gd name="T9" fmla="*/ 38 h 68"/>
                <a:gd name="T10" fmla="*/ 1 w 61"/>
                <a:gd name="T11" fmla="*/ 59 h 68"/>
                <a:gd name="T12" fmla="*/ 2 w 61"/>
                <a:gd name="T13" fmla="*/ 61 h 68"/>
                <a:gd name="T14" fmla="*/ 14 w 61"/>
                <a:gd name="T15" fmla="*/ 51 h 68"/>
                <a:gd name="T16" fmla="*/ 18 w 61"/>
                <a:gd name="T17" fmla="*/ 46 h 68"/>
                <a:gd name="T18" fmla="*/ 42 w 61"/>
                <a:gd name="T19" fmla="*/ 59 h 68"/>
                <a:gd name="T20" fmla="*/ 60 w 61"/>
                <a:gd name="T21" fmla="*/ 66 h 68"/>
                <a:gd name="T22" fmla="*/ 59 w 61"/>
                <a:gd name="T23" fmla="*/ 64 h 68"/>
                <a:gd name="T24" fmla="*/ 40 w 61"/>
                <a:gd name="T25" fmla="*/ 42 h 68"/>
                <a:gd name="T26" fmla="*/ 30 w 61"/>
                <a:gd name="T27" fmla="*/ 24 h 68"/>
                <a:gd name="T28" fmla="*/ 29 w 61"/>
                <a:gd name="T29" fmla="*/ 20 h 68"/>
                <a:gd name="T30" fmla="*/ 34 w 61"/>
                <a:gd name="T3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68">
                  <a:moveTo>
                    <a:pt x="34" y="0"/>
                  </a:moveTo>
                  <a:cubicBezTo>
                    <a:pt x="16" y="0"/>
                    <a:pt x="16" y="0"/>
                    <a:pt x="16" y="0"/>
                  </a:cubicBezTo>
                  <a:cubicBezTo>
                    <a:pt x="16" y="10"/>
                    <a:pt x="16" y="18"/>
                    <a:pt x="16" y="20"/>
                  </a:cubicBezTo>
                  <a:cubicBezTo>
                    <a:pt x="16" y="22"/>
                    <a:pt x="16" y="24"/>
                    <a:pt x="15" y="26"/>
                  </a:cubicBezTo>
                  <a:cubicBezTo>
                    <a:pt x="13" y="29"/>
                    <a:pt x="10" y="31"/>
                    <a:pt x="10" y="38"/>
                  </a:cubicBezTo>
                  <a:cubicBezTo>
                    <a:pt x="9" y="45"/>
                    <a:pt x="2" y="58"/>
                    <a:pt x="1" y="59"/>
                  </a:cubicBezTo>
                  <a:cubicBezTo>
                    <a:pt x="0" y="60"/>
                    <a:pt x="0" y="61"/>
                    <a:pt x="2" y="61"/>
                  </a:cubicBezTo>
                  <a:cubicBezTo>
                    <a:pt x="10" y="62"/>
                    <a:pt x="14" y="52"/>
                    <a:pt x="14" y="51"/>
                  </a:cubicBezTo>
                  <a:cubicBezTo>
                    <a:pt x="15" y="49"/>
                    <a:pt x="16" y="47"/>
                    <a:pt x="18" y="46"/>
                  </a:cubicBezTo>
                  <a:cubicBezTo>
                    <a:pt x="23" y="43"/>
                    <a:pt x="32" y="49"/>
                    <a:pt x="42" y="59"/>
                  </a:cubicBezTo>
                  <a:cubicBezTo>
                    <a:pt x="51" y="68"/>
                    <a:pt x="59" y="67"/>
                    <a:pt x="60" y="66"/>
                  </a:cubicBezTo>
                  <a:cubicBezTo>
                    <a:pt x="61" y="66"/>
                    <a:pt x="60" y="65"/>
                    <a:pt x="59" y="64"/>
                  </a:cubicBezTo>
                  <a:cubicBezTo>
                    <a:pt x="51" y="58"/>
                    <a:pt x="43" y="47"/>
                    <a:pt x="40" y="42"/>
                  </a:cubicBezTo>
                  <a:cubicBezTo>
                    <a:pt x="37" y="37"/>
                    <a:pt x="30" y="24"/>
                    <a:pt x="30" y="24"/>
                  </a:cubicBezTo>
                  <a:cubicBezTo>
                    <a:pt x="30" y="24"/>
                    <a:pt x="29" y="23"/>
                    <a:pt x="29" y="20"/>
                  </a:cubicBezTo>
                  <a:cubicBezTo>
                    <a:pt x="31" y="13"/>
                    <a:pt x="33" y="6"/>
                    <a:pt x="34" y="0"/>
                  </a:cubicBezTo>
                  <a:close/>
                </a:path>
              </a:pathLst>
            </a:custGeom>
            <a:solidFill>
              <a:srgbClr val="FFD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82" name="Picture 81">
              <a:extLst>
                <a:ext uri="{FF2B5EF4-FFF2-40B4-BE49-F238E27FC236}">
                  <a16:creationId xmlns:a16="http://schemas.microsoft.com/office/drawing/2014/main" id="{BBA58D0A-3ACB-4698-8069-498D6AB6D0BB}"/>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635750" y="4171950"/>
              <a:ext cx="192088"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Freeform 82">
              <a:extLst>
                <a:ext uri="{FF2B5EF4-FFF2-40B4-BE49-F238E27FC236}">
                  <a16:creationId xmlns:a16="http://schemas.microsoft.com/office/drawing/2014/main" id="{B3F98D31-78A2-4CBF-87F9-D1054F4D725E}"/>
                </a:ext>
              </a:extLst>
            </p:cNvPr>
            <p:cNvSpPr>
              <a:spLocks/>
            </p:cNvSpPr>
            <p:nvPr/>
          </p:nvSpPr>
          <p:spPr bwMode="auto">
            <a:xfrm>
              <a:off x="6651625" y="4308475"/>
              <a:ext cx="144463" cy="79375"/>
            </a:xfrm>
            <a:custGeom>
              <a:avLst/>
              <a:gdLst>
                <a:gd name="T0" fmla="*/ 0 w 91"/>
                <a:gd name="T1" fmla="*/ 0 h 50"/>
                <a:gd name="T2" fmla="*/ 0 w 91"/>
                <a:gd name="T3" fmla="*/ 50 h 50"/>
                <a:gd name="T4" fmla="*/ 86 w 91"/>
                <a:gd name="T5" fmla="*/ 45 h 50"/>
                <a:gd name="T6" fmla="*/ 91 w 91"/>
                <a:gd name="T7" fmla="*/ 5 h 50"/>
                <a:gd name="T8" fmla="*/ 0 w 91"/>
                <a:gd name="T9" fmla="*/ 0 h 50"/>
              </a:gdLst>
              <a:ahLst/>
              <a:cxnLst>
                <a:cxn ang="0">
                  <a:pos x="T0" y="T1"/>
                </a:cxn>
                <a:cxn ang="0">
                  <a:pos x="T2" y="T3"/>
                </a:cxn>
                <a:cxn ang="0">
                  <a:pos x="T4" y="T5"/>
                </a:cxn>
                <a:cxn ang="0">
                  <a:pos x="T6" y="T7"/>
                </a:cxn>
                <a:cxn ang="0">
                  <a:pos x="T8" y="T9"/>
                </a:cxn>
              </a:cxnLst>
              <a:rect l="0" t="0" r="r" b="b"/>
              <a:pathLst>
                <a:path w="91" h="50">
                  <a:moveTo>
                    <a:pt x="0" y="0"/>
                  </a:moveTo>
                  <a:lnTo>
                    <a:pt x="0" y="50"/>
                  </a:lnTo>
                  <a:lnTo>
                    <a:pt x="86" y="45"/>
                  </a:lnTo>
                  <a:lnTo>
                    <a:pt x="91" y="5"/>
                  </a:lnTo>
                  <a:lnTo>
                    <a:pt x="0" y="0"/>
                  </a:lnTo>
                  <a:close/>
                </a:path>
              </a:pathLst>
            </a:custGeom>
            <a:solidFill>
              <a:srgbClr val="DCD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83">
              <a:extLst>
                <a:ext uri="{FF2B5EF4-FFF2-40B4-BE49-F238E27FC236}">
                  <a16:creationId xmlns:a16="http://schemas.microsoft.com/office/drawing/2014/main" id="{9D74ECBE-6E98-4AF4-89FF-857775FFEF0B}"/>
                </a:ext>
              </a:extLst>
            </p:cNvPr>
            <p:cNvSpPr>
              <a:spLocks/>
            </p:cNvSpPr>
            <p:nvPr/>
          </p:nvSpPr>
          <p:spPr bwMode="auto">
            <a:xfrm>
              <a:off x="6588125" y="2701925"/>
              <a:ext cx="360363" cy="1662113"/>
            </a:xfrm>
            <a:custGeom>
              <a:avLst/>
              <a:gdLst>
                <a:gd name="T0" fmla="*/ 44 w 45"/>
                <a:gd name="T1" fmla="*/ 1 h 208"/>
                <a:gd name="T2" fmla="*/ 40 w 45"/>
                <a:gd name="T3" fmla="*/ 1 h 208"/>
                <a:gd name="T4" fmla="*/ 33 w 45"/>
                <a:gd name="T5" fmla="*/ 5 h 208"/>
                <a:gd name="T6" fmla="*/ 17 w 45"/>
                <a:gd name="T7" fmla="*/ 20 h 208"/>
                <a:gd name="T8" fmla="*/ 17 w 45"/>
                <a:gd name="T9" fmla="*/ 21 h 208"/>
                <a:gd name="T10" fmla="*/ 1 w 45"/>
                <a:gd name="T11" fmla="*/ 46 h 208"/>
                <a:gd name="T12" fmla="*/ 1 w 45"/>
                <a:gd name="T13" fmla="*/ 47 h 208"/>
                <a:gd name="T14" fmla="*/ 0 w 45"/>
                <a:gd name="T15" fmla="*/ 57 h 208"/>
                <a:gd name="T16" fmla="*/ 7 w 45"/>
                <a:gd name="T17" fmla="*/ 208 h 208"/>
                <a:gd name="T18" fmla="*/ 26 w 45"/>
                <a:gd name="T19" fmla="*/ 207 h 208"/>
                <a:gd name="T20" fmla="*/ 45 w 45"/>
                <a:gd name="T21" fmla="*/ 4 h 208"/>
                <a:gd name="T22" fmla="*/ 45 w 45"/>
                <a:gd name="T23" fmla="*/ 4 h 208"/>
                <a:gd name="T24" fmla="*/ 44 w 45"/>
                <a:gd name="T25" fmla="*/ 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208">
                  <a:moveTo>
                    <a:pt x="44" y="1"/>
                  </a:moveTo>
                  <a:cubicBezTo>
                    <a:pt x="43" y="0"/>
                    <a:pt x="42" y="0"/>
                    <a:pt x="40" y="1"/>
                  </a:cubicBezTo>
                  <a:cubicBezTo>
                    <a:pt x="38" y="2"/>
                    <a:pt x="36" y="3"/>
                    <a:pt x="33" y="5"/>
                  </a:cubicBezTo>
                  <a:cubicBezTo>
                    <a:pt x="28" y="9"/>
                    <a:pt x="23" y="14"/>
                    <a:pt x="17" y="20"/>
                  </a:cubicBezTo>
                  <a:cubicBezTo>
                    <a:pt x="17" y="21"/>
                    <a:pt x="17" y="21"/>
                    <a:pt x="17" y="21"/>
                  </a:cubicBezTo>
                  <a:cubicBezTo>
                    <a:pt x="8" y="31"/>
                    <a:pt x="2" y="41"/>
                    <a:pt x="1" y="46"/>
                  </a:cubicBezTo>
                  <a:cubicBezTo>
                    <a:pt x="1" y="46"/>
                    <a:pt x="1" y="47"/>
                    <a:pt x="1" y="47"/>
                  </a:cubicBezTo>
                  <a:cubicBezTo>
                    <a:pt x="0" y="50"/>
                    <a:pt x="0" y="53"/>
                    <a:pt x="0" y="57"/>
                  </a:cubicBezTo>
                  <a:cubicBezTo>
                    <a:pt x="1" y="79"/>
                    <a:pt x="8" y="188"/>
                    <a:pt x="7" y="208"/>
                  </a:cubicBezTo>
                  <a:cubicBezTo>
                    <a:pt x="26" y="207"/>
                    <a:pt x="26" y="207"/>
                    <a:pt x="26" y="207"/>
                  </a:cubicBezTo>
                  <a:cubicBezTo>
                    <a:pt x="26" y="207"/>
                    <a:pt x="44" y="48"/>
                    <a:pt x="45" y="4"/>
                  </a:cubicBezTo>
                  <a:cubicBezTo>
                    <a:pt x="45" y="4"/>
                    <a:pt x="45" y="4"/>
                    <a:pt x="45" y="4"/>
                  </a:cubicBezTo>
                  <a:cubicBezTo>
                    <a:pt x="45" y="3"/>
                    <a:pt x="45" y="2"/>
                    <a:pt x="44" y="1"/>
                  </a:cubicBezTo>
                  <a:close/>
                </a:path>
              </a:pathLst>
            </a:custGeom>
            <a:solidFill>
              <a:srgbClr val="34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85" name="Picture 84">
              <a:extLst>
                <a:ext uri="{FF2B5EF4-FFF2-40B4-BE49-F238E27FC236}">
                  <a16:creationId xmlns:a16="http://schemas.microsoft.com/office/drawing/2014/main" id="{439CE146-ABC7-4C82-A57C-43F8AE9AE49B}"/>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572250" y="2773363"/>
              <a:ext cx="223838"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Freeform 85">
              <a:extLst>
                <a:ext uri="{FF2B5EF4-FFF2-40B4-BE49-F238E27FC236}">
                  <a16:creationId xmlns:a16="http://schemas.microsoft.com/office/drawing/2014/main" id="{0A0BB201-39DB-4750-8061-6A14D7BA7348}"/>
                </a:ext>
              </a:extLst>
            </p:cNvPr>
            <p:cNvSpPr>
              <a:spLocks/>
            </p:cNvSpPr>
            <p:nvPr/>
          </p:nvSpPr>
          <p:spPr bwMode="auto">
            <a:xfrm>
              <a:off x="6596063" y="2701925"/>
              <a:ext cx="352425" cy="374650"/>
            </a:xfrm>
            <a:custGeom>
              <a:avLst/>
              <a:gdLst>
                <a:gd name="T0" fmla="*/ 43 w 44"/>
                <a:gd name="T1" fmla="*/ 1 h 47"/>
                <a:gd name="T2" fmla="*/ 39 w 44"/>
                <a:gd name="T3" fmla="*/ 1 h 47"/>
                <a:gd name="T4" fmla="*/ 32 w 44"/>
                <a:gd name="T5" fmla="*/ 5 h 47"/>
                <a:gd name="T6" fmla="*/ 16 w 44"/>
                <a:gd name="T7" fmla="*/ 20 h 47"/>
                <a:gd name="T8" fmla="*/ 16 w 44"/>
                <a:gd name="T9" fmla="*/ 21 h 47"/>
                <a:gd name="T10" fmla="*/ 0 w 44"/>
                <a:gd name="T11" fmla="*/ 46 h 47"/>
                <a:gd name="T12" fmla="*/ 0 w 44"/>
                <a:gd name="T13" fmla="*/ 47 h 47"/>
                <a:gd name="T14" fmla="*/ 16 w 44"/>
                <a:gd name="T15" fmla="*/ 21 h 47"/>
                <a:gd name="T16" fmla="*/ 16 w 44"/>
                <a:gd name="T17" fmla="*/ 21 h 47"/>
                <a:gd name="T18" fmla="*/ 32 w 44"/>
                <a:gd name="T19" fmla="*/ 6 h 47"/>
                <a:gd name="T20" fmla="*/ 39 w 44"/>
                <a:gd name="T21" fmla="*/ 1 h 47"/>
                <a:gd name="T22" fmla="*/ 43 w 44"/>
                <a:gd name="T23" fmla="*/ 1 h 47"/>
                <a:gd name="T24" fmla="*/ 44 w 44"/>
                <a:gd name="T25" fmla="*/ 2 h 47"/>
                <a:gd name="T26" fmla="*/ 43 w 44"/>
                <a:gd name="T2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47">
                  <a:moveTo>
                    <a:pt x="43" y="1"/>
                  </a:moveTo>
                  <a:cubicBezTo>
                    <a:pt x="42" y="0"/>
                    <a:pt x="41" y="0"/>
                    <a:pt x="39" y="1"/>
                  </a:cubicBezTo>
                  <a:cubicBezTo>
                    <a:pt x="37" y="2"/>
                    <a:pt x="35" y="3"/>
                    <a:pt x="32" y="5"/>
                  </a:cubicBezTo>
                  <a:cubicBezTo>
                    <a:pt x="27" y="9"/>
                    <a:pt x="22" y="14"/>
                    <a:pt x="16" y="20"/>
                  </a:cubicBezTo>
                  <a:cubicBezTo>
                    <a:pt x="16" y="21"/>
                    <a:pt x="16" y="21"/>
                    <a:pt x="16" y="21"/>
                  </a:cubicBezTo>
                  <a:cubicBezTo>
                    <a:pt x="7" y="31"/>
                    <a:pt x="1" y="41"/>
                    <a:pt x="0" y="46"/>
                  </a:cubicBezTo>
                  <a:cubicBezTo>
                    <a:pt x="0" y="47"/>
                    <a:pt x="0" y="47"/>
                    <a:pt x="0" y="47"/>
                  </a:cubicBezTo>
                  <a:cubicBezTo>
                    <a:pt x="1" y="41"/>
                    <a:pt x="7" y="31"/>
                    <a:pt x="16" y="21"/>
                  </a:cubicBezTo>
                  <a:cubicBezTo>
                    <a:pt x="16" y="21"/>
                    <a:pt x="16" y="21"/>
                    <a:pt x="16" y="21"/>
                  </a:cubicBezTo>
                  <a:cubicBezTo>
                    <a:pt x="22" y="14"/>
                    <a:pt x="27" y="9"/>
                    <a:pt x="32" y="6"/>
                  </a:cubicBezTo>
                  <a:cubicBezTo>
                    <a:pt x="35" y="4"/>
                    <a:pt x="37" y="2"/>
                    <a:pt x="39" y="1"/>
                  </a:cubicBezTo>
                  <a:cubicBezTo>
                    <a:pt x="41" y="1"/>
                    <a:pt x="42" y="1"/>
                    <a:pt x="43" y="1"/>
                  </a:cubicBezTo>
                  <a:cubicBezTo>
                    <a:pt x="43" y="2"/>
                    <a:pt x="44" y="2"/>
                    <a:pt x="44" y="2"/>
                  </a:cubicBezTo>
                  <a:cubicBezTo>
                    <a:pt x="44" y="2"/>
                    <a:pt x="43" y="1"/>
                    <a:pt x="43" y="1"/>
                  </a:cubicBezTo>
                  <a:close/>
                </a:path>
              </a:pathLst>
            </a:custGeom>
            <a:solidFill>
              <a:srgbClr val="21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87" name="Picture 86">
              <a:extLst>
                <a:ext uri="{FF2B5EF4-FFF2-40B4-BE49-F238E27FC236}">
                  <a16:creationId xmlns:a16="http://schemas.microsoft.com/office/drawing/2014/main" id="{48FDC1BD-C980-4493-9944-7417EDAF20D8}"/>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572250" y="2605088"/>
              <a:ext cx="352425"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87">
              <a:extLst>
                <a:ext uri="{FF2B5EF4-FFF2-40B4-BE49-F238E27FC236}">
                  <a16:creationId xmlns:a16="http://schemas.microsoft.com/office/drawing/2014/main" id="{655A5C00-FDF7-4001-973A-BE3250EBA45D}"/>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372225" y="2438400"/>
              <a:ext cx="2794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Freeform 88">
              <a:extLst>
                <a:ext uri="{FF2B5EF4-FFF2-40B4-BE49-F238E27FC236}">
                  <a16:creationId xmlns:a16="http://schemas.microsoft.com/office/drawing/2014/main" id="{F0427673-C5F5-4606-B5A1-43D0B7DDE733}"/>
                </a:ext>
              </a:extLst>
            </p:cNvPr>
            <p:cNvSpPr>
              <a:spLocks/>
            </p:cNvSpPr>
            <p:nvPr/>
          </p:nvSpPr>
          <p:spPr bwMode="auto">
            <a:xfrm>
              <a:off x="6691313" y="4324350"/>
              <a:ext cx="400050" cy="342900"/>
            </a:xfrm>
            <a:custGeom>
              <a:avLst/>
              <a:gdLst>
                <a:gd name="T0" fmla="*/ 33 w 50"/>
                <a:gd name="T1" fmla="*/ 2 h 43"/>
                <a:gd name="T2" fmla="*/ 24 w 50"/>
                <a:gd name="T3" fmla="*/ 9 h 43"/>
                <a:gd name="T4" fmla="*/ 15 w 50"/>
                <a:gd name="T5" fmla="*/ 8 h 43"/>
                <a:gd name="T6" fmla="*/ 2 w 50"/>
                <a:gd name="T7" fmla="*/ 28 h 43"/>
                <a:gd name="T8" fmla="*/ 21 w 50"/>
                <a:gd name="T9" fmla="*/ 41 h 43"/>
                <a:gd name="T10" fmla="*/ 35 w 50"/>
                <a:gd name="T11" fmla="*/ 28 h 43"/>
                <a:gd name="T12" fmla="*/ 38 w 50"/>
                <a:gd name="T13" fmla="*/ 28 h 43"/>
                <a:gd name="T14" fmla="*/ 49 w 50"/>
                <a:gd name="T15" fmla="*/ 12 h 43"/>
                <a:gd name="T16" fmla="*/ 33 w 50"/>
                <a:gd name="T17"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3">
                  <a:moveTo>
                    <a:pt x="33" y="2"/>
                  </a:moveTo>
                  <a:cubicBezTo>
                    <a:pt x="29" y="2"/>
                    <a:pt x="26" y="5"/>
                    <a:pt x="24" y="9"/>
                  </a:cubicBezTo>
                  <a:cubicBezTo>
                    <a:pt x="21" y="8"/>
                    <a:pt x="18" y="7"/>
                    <a:pt x="15" y="8"/>
                  </a:cubicBezTo>
                  <a:cubicBezTo>
                    <a:pt x="6" y="10"/>
                    <a:pt x="0" y="19"/>
                    <a:pt x="2" y="28"/>
                  </a:cubicBezTo>
                  <a:cubicBezTo>
                    <a:pt x="3" y="37"/>
                    <a:pt x="12" y="43"/>
                    <a:pt x="21" y="41"/>
                  </a:cubicBezTo>
                  <a:cubicBezTo>
                    <a:pt x="28" y="40"/>
                    <a:pt x="34" y="35"/>
                    <a:pt x="35" y="28"/>
                  </a:cubicBezTo>
                  <a:cubicBezTo>
                    <a:pt x="36" y="28"/>
                    <a:pt x="37" y="28"/>
                    <a:pt x="38" y="28"/>
                  </a:cubicBezTo>
                  <a:cubicBezTo>
                    <a:pt x="46" y="26"/>
                    <a:pt x="50" y="19"/>
                    <a:pt x="49" y="12"/>
                  </a:cubicBezTo>
                  <a:cubicBezTo>
                    <a:pt x="47" y="5"/>
                    <a:pt x="40" y="0"/>
                    <a:pt x="3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89">
              <a:extLst>
                <a:ext uri="{FF2B5EF4-FFF2-40B4-BE49-F238E27FC236}">
                  <a16:creationId xmlns:a16="http://schemas.microsoft.com/office/drawing/2014/main" id="{9B16EAEA-021E-4A4B-A23A-676824F16E9E}"/>
                </a:ext>
              </a:extLst>
            </p:cNvPr>
            <p:cNvSpPr>
              <a:spLocks/>
            </p:cNvSpPr>
            <p:nvPr/>
          </p:nvSpPr>
          <p:spPr bwMode="auto">
            <a:xfrm>
              <a:off x="7043738" y="4237038"/>
              <a:ext cx="96838" cy="95250"/>
            </a:xfrm>
            <a:custGeom>
              <a:avLst/>
              <a:gdLst>
                <a:gd name="T0" fmla="*/ 5 w 12"/>
                <a:gd name="T1" fmla="*/ 0 h 12"/>
                <a:gd name="T2" fmla="*/ 0 w 12"/>
                <a:gd name="T3" fmla="*/ 6 h 12"/>
                <a:gd name="T4" fmla="*/ 6 w 12"/>
                <a:gd name="T5" fmla="*/ 11 h 12"/>
                <a:gd name="T6" fmla="*/ 11 w 12"/>
                <a:gd name="T7" fmla="*/ 5 h 12"/>
                <a:gd name="T8" fmla="*/ 5 w 12"/>
                <a:gd name="T9" fmla="*/ 0 h 12"/>
              </a:gdLst>
              <a:ahLst/>
              <a:cxnLst>
                <a:cxn ang="0">
                  <a:pos x="T0" y="T1"/>
                </a:cxn>
                <a:cxn ang="0">
                  <a:pos x="T2" y="T3"/>
                </a:cxn>
                <a:cxn ang="0">
                  <a:pos x="T4" y="T5"/>
                </a:cxn>
                <a:cxn ang="0">
                  <a:pos x="T6" y="T7"/>
                </a:cxn>
                <a:cxn ang="0">
                  <a:pos x="T8" y="T9"/>
                </a:cxn>
              </a:cxnLst>
              <a:rect l="0" t="0" r="r" b="b"/>
              <a:pathLst>
                <a:path w="12" h="12">
                  <a:moveTo>
                    <a:pt x="5" y="0"/>
                  </a:moveTo>
                  <a:cubicBezTo>
                    <a:pt x="2" y="1"/>
                    <a:pt x="0" y="3"/>
                    <a:pt x="0" y="6"/>
                  </a:cubicBezTo>
                  <a:cubicBezTo>
                    <a:pt x="1" y="9"/>
                    <a:pt x="3" y="12"/>
                    <a:pt x="6" y="11"/>
                  </a:cubicBezTo>
                  <a:cubicBezTo>
                    <a:pt x="9" y="11"/>
                    <a:pt x="12" y="8"/>
                    <a:pt x="11" y="5"/>
                  </a:cubicBezTo>
                  <a:cubicBezTo>
                    <a:pt x="11" y="2"/>
                    <a:pt x="8"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90">
              <a:extLst>
                <a:ext uri="{FF2B5EF4-FFF2-40B4-BE49-F238E27FC236}">
                  <a16:creationId xmlns:a16="http://schemas.microsoft.com/office/drawing/2014/main" id="{4BC111C1-8B2C-48CF-B2E3-2F4DC91D5C30}"/>
                </a:ext>
              </a:extLst>
            </p:cNvPr>
            <p:cNvSpPr>
              <a:spLocks/>
            </p:cNvSpPr>
            <p:nvPr/>
          </p:nvSpPr>
          <p:spPr bwMode="auto">
            <a:xfrm>
              <a:off x="4003675" y="1606550"/>
              <a:ext cx="968375" cy="727075"/>
            </a:xfrm>
            <a:custGeom>
              <a:avLst/>
              <a:gdLst>
                <a:gd name="T0" fmla="*/ 121 w 121"/>
                <a:gd name="T1" fmla="*/ 60 h 91"/>
                <a:gd name="T2" fmla="*/ 121 w 121"/>
                <a:gd name="T3" fmla="*/ 60 h 91"/>
                <a:gd name="T4" fmla="*/ 121 w 121"/>
                <a:gd name="T5" fmla="*/ 59 h 91"/>
                <a:gd name="T6" fmla="*/ 88 w 121"/>
                <a:gd name="T7" fmla="*/ 2 h 91"/>
                <a:gd name="T8" fmla="*/ 88 w 121"/>
                <a:gd name="T9" fmla="*/ 2 h 91"/>
                <a:gd name="T10" fmla="*/ 85 w 121"/>
                <a:gd name="T11" fmla="*/ 0 h 91"/>
                <a:gd name="T12" fmla="*/ 85 w 121"/>
                <a:gd name="T13" fmla="*/ 1 h 91"/>
                <a:gd name="T14" fmla="*/ 85 w 121"/>
                <a:gd name="T15" fmla="*/ 1 h 91"/>
                <a:gd name="T16" fmla="*/ 2 w 121"/>
                <a:gd name="T17" fmla="*/ 18 h 91"/>
                <a:gd name="T18" fmla="*/ 1 w 121"/>
                <a:gd name="T19" fmla="*/ 19 h 91"/>
                <a:gd name="T20" fmla="*/ 1 w 121"/>
                <a:gd name="T21" fmla="*/ 19 h 91"/>
                <a:gd name="T22" fmla="*/ 0 w 121"/>
                <a:gd name="T23" fmla="*/ 21 h 91"/>
                <a:gd name="T24" fmla="*/ 0 w 121"/>
                <a:gd name="T25" fmla="*/ 21 h 91"/>
                <a:gd name="T26" fmla="*/ 1 w 121"/>
                <a:gd name="T27" fmla="*/ 23 h 91"/>
                <a:gd name="T28" fmla="*/ 39 w 121"/>
                <a:gd name="T29" fmla="*/ 90 h 91"/>
                <a:gd name="T30" fmla="*/ 39 w 121"/>
                <a:gd name="T31" fmla="*/ 90 h 91"/>
                <a:gd name="T32" fmla="*/ 41 w 121"/>
                <a:gd name="T33" fmla="*/ 91 h 91"/>
                <a:gd name="T34" fmla="*/ 42 w 121"/>
                <a:gd name="T35" fmla="*/ 90 h 91"/>
                <a:gd name="T36" fmla="*/ 42 w 121"/>
                <a:gd name="T37" fmla="*/ 90 h 91"/>
                <a:gd name="T38" fmla="*/ 119 w 121"/>
                <a:gd name="T39" fmla="*/ 63 h 91"/>
                <a:gd name="T40" fmla="*/ 119 w 121"/>
                <a:gd name="T41" fmla="*/ 63 h 91"/>
                <a:gd name="T42" fmla="*/ 121 w 121"/>
                <a:gd name="T43" fmla="*/ 62 h 91"/>
                <a:gd name="T44" fmla="*/ 121 w 121"/>
                <a:gd name="T45" fmla="*/ 62 h 91"/>
                <a:gd name="T46" fmla="*/ 121 w 121"/>
                <a:gd name="T47" fmla="*/ 6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1" h="91">
                  <a:moveTo>
                    <a:pt x="121" y="60"/>
                  </a:moveTo>
                  <a:cubicBezTo>
                    <a:pt x="121" y="60"/>
                    <a:pt x="121" y="60"/>
                    <a:pt x="121" y="60"/>
                  </a:cubicBezTo>
                  <a:cubicBezTo>
                    <a:pt x="121" y="59"/>
                    <a:pt x="121" y="59"/>
                    <a:pt x="121" y="59"/>
                  </a:cubicBezTo>
                  <a:cubicBezTo>
                    <a:pt x="88" y="2"/>
                    <a:pt x="88" y="2"/>
                    <a:pt x="88" y="2"/>
                  </a:cubicBezTo>
                  <a:cubicBezTo>
                    <a:pt x="88" y="2"/>
                    <a:pt x="88" y="2"/>
                    <a:pt x="88" y="2"/>
                  </a:cubicBezTo>
                  <a:cubicBezTo>
                    <a:pt x="87" y="0"/>
                    <a:pt x="86" y="0"/>
                    <a:pt x="85" y="0"/>
                  </a:cubicBezTo>
                  <a:cubicBezTo>
                    <a:pt x="85" y="1"/>
                    <a:pt x="85" y="1"/>
                    <a:pt x="85" y="1"/>
                  </a:cubicBezTo>
                  <a:cubicBezTo>
                    <a:pt x="85" y="1"/>
                    <a:pt x="85" y="1"/>
                    <a:pt x="85" y="1"/>
                  </a:cubicBezTo>
                  <a:cubicBezTo>
                    <a:pt x="2" y="18"/>
                    <a:pt x="2" y="18"/>
                    <a:pt x="2" y="18"/>
                  </a:cubicBezTo>
                  <a:cubicBezTo>
                    <a:pt x="2" y="18"/>
                    <a:pt x="1" y="19"/>
                    <a:pt x="1" y="19"/>
                  </a:cubicBezTo>
                  <a:cubicBezTo>
                    <a:pt x="1" y="19"/>
                    <a:pt x="1" y="19"/>
                    <a:pt x="1" y="19"/>
                  </a:cubicBezTo>
                  <a:cubicBezTo>
                    <a:pt x="0" y="21"/>
                    <a:pt x="0" y="21"/>
                    <a:pt x="0" y="21"/>
                  </a:cubicBezTo>
                  <a:cubicBezTo>
                    <a:pt x="0" y="21"/>
                    <a:pt x="0" y="21"/>
                    <a:pt x="0" y="21"/>
                  </a:cubicBezTo>
                  <a:cubicBezTo>
                    <a:pt x="0" y="22"/>
                    <a:pt x="0" y="22"/>
                    <a:pt x="1" y="23"/>
                  </a:cubicBezTo>
                  <a:cubicBezTo>
                    <a:pt x="6" y="33"/>
                    <a:pt x="33" y="80"/>
                    <a:pt x="39" y="90"/>
                  </a:cubicBezTo>
                  <a:cubicBezTo>
                    <a:pt x="39" y="90"/>
                    <a:pt x="39" y="90"/>
                    <a:pt x="39" y="90"/>
                  </a:cubicBezTo>
                  <a:cubicBezTo>
                    <a:pt x="40" y="91"/>
                    <a:pt x="41" y="91"/>
                    <a:pt x="41" y="91"/>
                  </a:cubicBezTo>
                  <a:cubicBezTo>
                    <a:pt x="42" y="90"/>
                    <a:pt x="42" y="90"/>
                    <a:pt x="42" y="90"/>
                  </a:cubicBezTo>
                  <a:cubicBezTo>
                    <a:pt x="42" y="90"/>
                    <a:pt x="42" y="90"/>
                    <a:pt x="42" y="90"/>
                  </a:cubicBezTo>
                  <a:cubicBezTo>
                    <a:pt x="119" y="63"/>
                    <a:pt x="119" y="63"/>
                    <a:pt x="119" y="63"/>
                  </a:cubicBezTo>
                  <a:cubicBezTo>
                    <a:pt x="119" y="63"/>
                    <a:pt x="119" y="63"/>
                    <a:pt x="119" y="63"/>
                  </a:cubicBezTo>
                  <a:cubicBezTo>
                    <a:pt x="120" y="63"/>
                    <a:pt x="120" y="63"/>
                    <a:pt x="121" y="62"/>
                  </a:cubicBezTo>
                  <a:cubicBezTo>
                    <a:pt x="121" y="62"/>
                    <a:pt x="121" y="62"/>
                    <a:pt x="121" y="62"/>
                  </a:cubicBezTo>
                  <a:lnTo>
                    <a:pt x="121" y="6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91">
              <a:extLst>
                <a:ext uri="{FF2B5EF4-FFF2-40B4-BE49-F238E27FC236}">
                  <a16:creationId xmlns:a16="http://schemas.microsoft.com/office/drawing/2014/main" id="{3252211E-3A23-4608-B9E0-D2642D3E3BC6}"/>
                </a:ext>
              </a:extLst>
            </p:cNvPr>
            <p:cNvSpPr>
              <a:spLocks/>
            </p:cNvSpPr>
            <p:nvPr/>
          </p:nvSpPr>
          <p:spPr bwMode="auto">
            <a:xfrm>
              <a:off x="4003675" y="1606550"/>
              <a:ext cx="976313" cy="711200"/>
            </a:xfrm>
            <a:custGeom>
              <a:avLst/>
              <a:gdLst>
                <a:gd name="T0" fmla="*/ 121 w 122"/>
                <a:gd name="T1" fmla="*/ 59 h 89"/>
                <a:gd name="T2" fmla="*/ 88 w 122"/>
                <a:gd name="T3" fmla="*/ 2 h 89"/>
                <a:gd name="T4" fmla="*/ 88 w 122"/>
                <a:gd name="T5" fmla="*/ 2 h 89"/>
                <a:gd name="T6" fmla="*/ 85 w 122"/>
                <a:gd name="T7" fmla="*/ 0 h 89"/>
                <a:gd name="T8" fmla="*/ 85 w 122"/>
                <a:gd name="T9" fmla="*/ 1 h 89"/>
                <a:gd name="T10" fmla="*/ 85 w 122"/>
                <a:gd name="T11" fmla="*/ 1 h 89"/>
                <a:gd name="T12" fmla="*/ 2 w 122"/>
                <a:gd name="T13" fmla="*/ 18 h 89"/>
                <a:gd name="T14" fmla="*/ 1 w 122"/>
                <a:gd name="T15" fmla="*/ 20 h 89"/>
                <a:gd name="T16" fmla="*/ 39 w 122"/>
                <a:gd name="T17" fmla="*/ 87 h 89"/>
                <a:gd name="T18" fmla="*/ 39 w 122"/>
                <a:gd name="T19" fmla="*/ 87 h 89"/>
                <a:gd name="T20" fmla="*/ 42 w 122"/>
                <a:gd name="T21" fmla="*/ 88 h 89"/>
                <a:gd name="T22" fmla="*/ 42 w 122"/>
                <a:gd name="T23" fmla="*/ 88 h 89"/>
                <a:gd name="T24" fmla="*/ 42 w 122"/>
                <a:gd name="T25" fmla="*/ 88 h 89"/>
                <a:gd name="T26" fmla="*/ 120 w 122"/>
                <a:gd name="T27" fmla="*/ 61 h 89"/>
                <a:gd name="T28" fmla="*/ 120 w 122"/>
                <a:gd name="T29" fmla="*/ 61 h 89"/>
                <a:gd name="T30" fmla="*/ 121 w 122"/>
                <a:gd name="T31" fmla="*/ 5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9">
                  <a:moveTo>
                    <a:pt x="121" y="59"/>
                  </a:moveTo>
                  <a:cubicBezTo>
                    <a:pt x="88" y="2"/>
                    <a:pt x="88" y="2"/>
                    <a:pt x="88" y="2"/>
                  </a:cubicBezTo>
                  <a:cubicBezTo>
                    <a:pt x="88" y="2"/>
                    <a:pt x="88" y="2"/>
                    <a:pt x="88" y="2"/>
                  </a:cubicBezTo>
                  <a:cubicBezTo>
                    <a:pt x="87" y="0"/>
                    <a:pt x="86" y="0"/>
                    <a:pt x="85" y="0"/>
                  </a:cubicBezTo>
                  <a:cubicBezTo>
                    <a:pt x="85" y="1"/>
                    <a:pt x="85" y="1"/>
                    <a:pt x="85" y="1"/>
                  </a:cubicBezTo>
                  <a:cubicBezTo>
                    <a:pt x="85" y="1"/>
                    <a:pt x="85" y="1"/>
                    <a:pt x="85" y="1"/>
                  </a:cubicBezTo>
                  <a:cubicBezTo>
                    <a:pt x="2" y="18"/>
                    <a:pt x="2" y="18"/>
                    <a:pt x="2" y="18"/>
                  </a:cubicBezTo>
                  <a:cubicBezTo>
                    <a:pt x="1" y="18"/>
                    <a:pt x="0" y="19"/>
                    <a:pt x="1" y="20"/>
                  </a:cubicBezTo>
                  <a:cubicBezTo>
                    <a:pt x="7" y="31"/>
                    <a:pt x="34" y="78"/>
                    <a:pt x="39" y="87"/>
                  </a:cubicBezTo>
                  <a:cubicBezTo>
                    <a:pt x="39" y="87"/>
                    <a:pt x="39" y="87"/>
                    <a:pt x="39" y="87"/>
                  </a:cubicBezTo>
                  <a:cubicBezTo>
                    <a:pt x="40" y="89"/>
                    <a:pt x="41" y="88"/>
                    <a:pt x="42" y="88"/>
                  </a:cubicBezTo>
                  <a:cubicBezTo>
                    <a:pt x="42" y="88"/>
                    <a:pt x="42" y="88"/>
                    <a:pt x="42" y="88"/>
                  </a:cubicBezTo>
                  <a:cubicBezTo>
                    <a:pt x="42" y="88"/>
                    <a:pt x="42" y="88"/>
                    <a:pt x="42" y="88"/>
                  </a:cubicBezTo>
                  <a:cubicBezTo>
                    <a:pt x="120" y="61"/>
                    <a:pt x="120" y="61"/>
                    <a:pt x="120" y="61"/>
                  </a:cubicBezTo>
                  <a:cubicBezTo>
                    <a:pt x="120" y="61"/>
                    <a:pt x="120" y="61"/>
                    <a:pt x="120" y="61"/>
                  </a:cubicBezTo>
                  <a:cubicBezTo>
                    <a:pt x="122" y="60"/>
                    <a:pt x="121" y="59"/>
                    <a:pt x="121" y="59"/>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92">
              <a:extLst>
                <a:ext uri="{FF2B5EF4-FFF2-40B4-BE49-F238E27FC236}">
                  <a16:creationId xmlns:a16="http://schemas.microsoft.com/office/drawing/2014/main" id="{2293EFC0-2BFB-4753-8701-C0B7AB2B308C}"/>
                </a:ext>
              </a:extLst>
            </p:cNvPr>
            <p:cNvSpPr>
              <a:spLocks/>
            </p:cNvSpPr>
            <p:nvPr/>
          </p:nvSpPr>
          <p:spPr bwMode="auto">
            <a:xfrm>
              <a:off x="4059238" y="1630363"/>
              <a:ext cx="881063" cy="639763"/>
            </a:xfrm>
            <a:custGeom>
              <a:avLst/>
              <a:gdLst>
                <a:gd name="T0" fmla="*/ 78 w 110"/>
                <a:gd name="T1" fmla="*/ 0 h 80"/>
                <a:gd name="T2" fmla="*/ 0 w 110"/>
                <a:gd name="T3" fmla="*/ 17 h 80"/>
                <a:gd name="T4" fmla="*/ 37 w 110"/>
                <a:gd name="T5" fmla="*/ 80 h 80"/>
                <a:gd name="T6" fmla="*/ 110 w 110"/>
                <a:gd name="T7" fmla="*/ 55 h 80"/>
                <a:gd name="T8" fmla="*/ 78 w 110"/>
                <a:gd name="T9" fmla="*/ 0 h 80"/>
              </a:gdLst>
              <a:ahLst/>
              <a:cxnLst>
                <a:cxn ang="0">
                  <a:pos x="T0" y="T1"/>
                </a:cxn>
                <a:cxn ang="0">
                  <a:pos x="T2" y="T3"/>
                </a:cxn>
                <a:cxn ang="0">
                  <a:pos x="T4" y="T5"/>
                </a:cxn>
                <a:cxn ang="0">
                  <a:pos x="T6" y="T7"/>
                </a:cxn>
                <a:cxn ang="0">
                  <a:pos x="T8" y="T9"/>
                </a:cxn>
              </a:cxnLst>
              <a:rect l="0" t="0" r="r" b="b"/>
              <a:pathLst>
                <a:path w="110" h="80">
                  <a:moveTo>
                    <a:pt x="78" y="0"/>
                  </a:moveTo>
                  <a:cubicBezTo>
                    <a:pt x="0" y="17"/>
                    <a:pt x="0" y="17"/>
                    <a:pt x="0" y="17"/>
                  </a:cubicBezTo>
                  <a:cubicBezTo>
                    <a:pt x="0" y="17"/>
                    <a:pt x="37" y="80"/>
                    <a:pt x="37" y="80"/>
                  </a:cubicBezTo>
                  <a:cubicBezTo>
                    <a:pt x="110" y="55"/>
                    <a:pt x="110" y="55"/>
                    <a:pt x="110" y="55"/>
                  </a:cubicBez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93">
              <a:extLst>
                <a:ext uri="{FF2B5EF4-FFF2-40B4-BE49-F238E27FC236}">
                  <a16:creationId xmlns:a16="http://schemas.microsoft.com/office/drawing/2014/main" id="{75F579B4-0436-48AD-97BC-64D9B46ABAF6}"/>
                </a:ext>
              </a:extLst>
            </p:cNvPr>
            <p:cNvSpPr>
              <a:spLocks/>
            </p:cNvSpPr>
            <p:nvPr/>
          </p:nvSpPr>
          <p:spPr bwMode="auto">
            <a:xfrm>
              <a:off x="4340225" y="2141538"/>
              <a:ext cx="119063" cy="80963"/>
            </a:xfrm>
            <a:custGeom>
              <a:avLst/>
              <a:gdLst>
                <a:gd name="T0" fmla="*/ 55 w 75"/>
                <a:gd name="T1" fmla="*/ 0 h 51"/>
                <a:gd name="T2" fmla="*/ 40 w 75"/>
                <a:gd name="T3" fmla="*/ 31 h 51"/>
                <a:gd name="T4" fmla="*/ 0 w 75"/>
                <a:gd name="T5" fmla="*/ 20 h 51"/>
                <a:gd name="T6" fmla="*/ 20 w 75"/>
                <a:gd name="T7" fmla="*/ 51 h 51"/>
                <a:gd name="T8" fmla="*/ 75 w 75"/>
                <a:gd name="T9" fmla="*/ 36 h 51"/>
                <a:gd name="T10" fmla="*/ 55 w 75"/>
                <a:gd name="T11" fmla="*/ 0 h 51"/>
              </a:gdLst>
              <a:ahLst/>
              <a:cxnLst>
                <a:cxn ang="0">
                  <a:pos x="T0" y="T1"/>
                </a:cxn>
                <a:cxn ang="0">
                  <a:pos x="T2" y="T3"/>
                </a:cxn>
                <a:cxn ang="0">
                  <a:pos x="T4" y="T5"/>
                </a:cxn>
                <a:cxn ang="0">
                  <a:pos x="T6" y="T7"/>
                </a:cxn>
                <a:cxn ang="0">
                  <a:pos x="T8" y="T9"/>
                </a:cxn>
                <a:cxn ang="0">
                  <a:pos x="T10" y="T11"/>
                </a:cxn>
              </a:cxnLst>
              <a:rect l="0" t="0" r="r" b="b"/>
              <a:pathLst>
                <a:path w="75" h="51">
                  <a:moveTo>
                    <a:pt x="55" y="0"/>
                  </a:moveTo>
                  <a:lnTo>
                    <a:pt x="40" y="31"/>
                  </a:lnTo>
                  <a:lnTo>
                    <a:pt x="0" y="20"/>
                  </a:lnTo>
                  <a:lnTo>
                    <a:pt x="20" y="51"/>
                  </a:lnTo>
                  <a:lnTo>
                    <a:pt x="75" y="36"/>
                  </a:lnTo>
                  <a:lnTo>
                    <a:pt x="55" y="0"/>
                  </a:lnTo>
                  <a:close/>
                </a:path>
              </a:pathLst>
            </a:custGeom>
            <a:solidFill>
              <a:srgbClr val="EA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4">
              <a:extLst>
                <a:ext uri="{FF2B5EF4-FFF2-40B4-BE49-F238E27FC236}">
                  <a16:creationId xmlns:a16="http://schemas.microsoft.com/office/drawing/2014/main" id="{1C130579-8D7F-496A-A2D9-B54381B099EE}"/>
                </a:ext>
              </a:extLst>
            </p:cNvPr>
            <p:cNvSpPr>
              <a:spLocks/>
            </p:cNvSpPr>
            <p:nvPr/>
          </p:nvSpPr>
          <p:spPr bwMode="auto">
            <a:xfrm>
              <a:off x="4340225" y="2141538"/>
              <a:ext cx="79375" cy="49213"/>
            </a:xfrm>
            <a:custGeom>
              <a:avLst/>
              <a:gdLst>
                <a:gd name="T0" fmla="*/ 50 w 50"/>
                <a:gd name="T1" fmla="*/ 0 h 31"/>
                <a:gd name="T2" fmla="*/ 0 w 50"/>
                <a:gd name="T3" fmla="*/ 15 h 31"/>
                <a:gd name="T4" fmla="*/ 40 w 50"/>
                <a:gd name="T5" fmla="*/ 31 h 31"/>
                <a:gd name="T6" fmla="*/ 50 w 50"/>
                <a:gd name="T7" fmla="*/ 0 h 31"/>
              </a:gdLst>
              <a:ahLst/>
              <a:cxnLst>
                <a:cxn ang="0">
                  <a:pos x="T0" y="T1"/>
                </a:cxn>
                <a:cxn ang="0">
                  <a:pos x="T2" y="T3"/>
                </a:cxn>
                <a:cxn ang="0">
                  <a:pos x="T4" y="T5"/>
                </a:cxn>
                <a:cxn ang="0">
                  <a:pos x="T6" y="T7"/>
                </a:cxn>
              </a:cxnLst>
              <a:rect l="0" t="0" r="r" b="b"/>
              <a:pathLst>
                <a:path w="50" h="31">
                  <a:moveTo>
                    <a:pt x="50" y="0"/>
                  </a:moveTo>
                  <a:lnTo>
                    <a:pt x="0" y="15"/>
                  </a:lnTo>
                  <a:lnTo>
                    <a:pt x="40" y="31"/>
                  </a:lnTo>
                  <a:lnTo>
                    <a:pt x="50" y="0"/>
                  </a:lnTo>
                  <a:close/>
                </a:path>
              </a:pathLst>
            </a:custGeom>
            <a:solidFill>
              <a:srgbClr val="EA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a:extLst>
                <a:ext uri="{FF2B5EF4-FFF2-40B4-BE49-F238E27FC236}">
                  <a16:creationId xmlns:a16="http://schemas.microsoft.com/office/drawing/2014/main" id="{10FE9C69-8ED4-4D1F-BD4C-4775F2EC012A}"/>
                </a:ext>
              </a:extLst>
            </p:cNvPr>
            <p:cNvSpPr>
              <a:spLocks/>
            </p:cNvSpPr>
            <p:nvPr/>
          </p:nvSpPr>
          <p:spPr bwMode="auto">
            <a:xfrm>
              <a:off x="6027738" y="1246188"/>
              <a:ext cx="1600200" cy="1408113"/>
            </a:xfrm>
            <a:custGeom>
              <a:avLst/>
              <a:gdLst>
                <a:gd name="T0" fmla="*/ 197 w 200"/>
                <a:gd name="T1" fmla="*/ 83 h 176"/>
                <a:gd name="T2" fmla="*/ 124 w 200"/>
                <a:gd name="T3" fmla="*/ 1 h 176"/>
                <a:gd name="T4" fmla="*/ 82 w 200"/>
                <a:gd name="T5" fmla="*/ 11 h 176"/>
                <a:gd name="T6" fmla="*/ 82 w 200"/>
                <a:gd name="T7" fmla="*/ 11 h 176"/>
                <a:gd name="T8" fmla="*/ 68 w 200"/>
                <a:gd name="T9" fmla="*/ 21 h 176"/>
                <a:gd name="T10" fmla="*/ 67 w 200"/>
                <a:gd name="T11" fmla="*/ 22 h 176"/>
                <a:gd name="T12" fmla="*/ 65 w 200"/>
                <a:gd name="T13" fmla="*/ 24 h 176"/>
                <a:gd name="T14" fmla="*/ 65 w 200"/>
                <a:gd name="T15" fmla="*/ 24 h 176"/>
                <a:gd name="T16" fmla="*/ 47 w 200"/>
                <a:gd name="T17" fmla="*/ 46 h 176"/>
                <a:gd name="T18" fmla="*/ 32 w 200"/>
                <a:gd name="T19" fmla="*/ 59 h 176"/>
                <a:gd name="T20" fmla="*/ 36 w 200"/>
                <a:gd name="T21" fmla="*/ 141 h 176"/>
                <a:gd name="T22" fmla="*/ 73 w 200"/>
                <a:gd name="T23" fmla="*/ 164 h 176"/>
                <a:gd name="T24" fmla="*/ 173 w 200"/>
                <a:gd name="T25" fmla="*/ 136 h 176"/>
                <a:gd name="T26" fmla="*/ 173 w 200"/>
                <a:gd name="T27" fmla="*/ 136 h 176"/>
                <a:gd name="T28" fmla="*/ 197 w 200"/>
                <a:gd name="T29" fmla="*/ 8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176">
                  <a:moveTo>
                    <a:pt x="197" y="83"/>
                  </a:moveTo>
                  <a:cubicBezTo>
                    <a:pt x="200" y="40"/>
                    <a:pt x="167" y="3"/>
                    <a:pt x="124" y="1"/>
                  </a:cubicBezTo>
                  <a:cubicBezTo>
                    <a:pt x="109" y="0"/>
                    <a:pt x="95" y="4"/>
                    <a:pt x="82" y="11"/>
                  </a:cubicBezTo>
                  <a:cubicBezTo>
                    <a:pt x="82" y="11"/>
                    <a:pt x="82" y="11"/>
                    <a:pt x="82" y="11"/>
                  </a:cubicBezTo>
                  <a:cubicBezTo>
                    <a:pt x="77" y="13"/>
                    <a:pt x="73" y="17"/>
                    <a:pt x="68" y="21"/>
                  </a:cubicBezTo>
                  <a:cubicBezTo>
                    <a:pt x="68" y="21"/>
                    <a:pt x="67" y="22"/>
                    <a:pt x="67" y="22"/>
                  </a:cubicBezTo>
                  <a:cubicBezTo>
                    <a:pt x="66" y="23"/>
                    <a:pt x="66" y="23"/>
                    <a:pt x="65" y="24"/>
                  </a:cubicBezTo>
                  <a:cubicBezTo>
                    <a:pt x="65" y="24"/>
                    <a:pt x="65" y="24"/>
                    <a:pt x="65" y="24"/>
                  </a:cubicBezTo>
                  <a:cubicBezTo>
                    <a:pt x="57" y="32"/>
                    <a:pt x="50" y="41"/>
                    <a:pt x="47" y="46"/>
                  </a:cubicBezTo>
                  <a:cubicBezTo>
                    <a:pt x="42" y="54"/>
                    <a:pt x="38" y="55"/>
                    <a:pt x="32" y="59"/>
                  </a:cubicBezTo>
                  <a:cubicBezTo>
                    <a:pt x="0" y="78"/>
                    <a:pt x="18" y="118"/>
                    <a:pt x="36" y="141"/>
                  </a:cubicBezTo>
                  <a:cubicBezTo>
                    <a:pt x="50" y="159"/>
                    <a:pt x="69" y="163"/>
                    <a:pt x="73" y="164"/>
                  </a:cubicBezTo>
                  <a:cubicBezTo>
                    <a:pt x="134" y="176"/>
                    <a:pt x="173" y="136"/>
                    <a:pt x="173" y="136"/>
                  </a:cubicBezTo>
                  <a:cubicBezTo>
                    <a:pt x="173" y="136"/>
                    <a:pt x="173" y="136"/>
                    <a:pt x="173" y="136"/>
                  </a:cubicBezTo>
                  <a:cubicBezTo>
                    <a:pt x="187" y="123"/>
                    <a:pt x="196" y="104"/>
                    <a:pt x="197" y="83"/>
                  </a:cubicBezTo>
                </a:path>
              </a:pathLst>
            </a:custGeom>
            <a:solidFill>
              <a:srgbClr val="FFD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97" name="Picture 96">
              <a:extLst>
                <a:ext uri="{FF2B5EF4-FFF2-40B4-BE49-F238E27FC236}">
                  <a16:creationId xmlns:a16="http://schemas.microsoft.com/office/drawing/2014/main" id="{9EABFA69-5218-4143-9F7F-B437164E0604}"/>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619875" y="1958975"/>
              <a:ext cx="584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 name="Picture 97">
              <a:extLst>
                <a:ext uri="{FF2B5EF4-FFF2-40B4-BE49-F238E27FC236}">
                  <a16:creationId xmlns:a16="http://schemas.microsoft.com/office/drawing/2014/main" id="{203884BB-B906-408C-BC0E-79B7765ED710}"/>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108700" y="1662113"/>
              <a:ext cx="374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Freeform 98">
              <a:extLst>
                <a:ext uri="{FF2B5EF4-FFF2-40B4-BE49-F238E27FC236}">
                  <a16:creationId xmlns:a16="http://schemas.microsoft.com/office/drawing/2014/main" id="{42401733-5DB6-4306-A656-A254FC4335F9}"/>
                </a:ext>
              </a:extLst>
            </p:cNvPr>
            <p:cNvSpPr>
              <a:spLocks/>
            </p:cNvSpPr>
            <p:nvPr/>
          </p:nvSpPr>
          <p:spPr bwMode="auto">
            <a:xfrm>
              <a:off x="7075488" y="2125663"/>
              <a:ext cx="415925" cy="384175"/>
            </a:xfrm>
            <a:custGeom>
              <a:avLst/>
              <a:gdLst>
                <a:gd name="T0" fmla="*/ 37 w 52"/>
                <a:gd name="T1" fmla="*/ 39 h 48"/>
                <a:gd name="T2" fmla="*/ 6 w 52"/>
                <a:gd name="T3" fmla="*/ 40 h 48"/>
                <a:gd name="T4" fmla="*/ 15 w 52"/>
                <a:gd name="T5" fmla="*/ 10 h 48"/>
                <a:gd name="T6" fmla="*/ 46 w 52"/>
                <a:gd name="T7" fmla="*/ 8 h 48"/>
                <a:gd name="T8" fmla="*/ 37 w 52"/>
                <a:gd name="T9" fmla="*/ 39 h 48"/>
              </a:gdLst>
              <a:ahLst/>
              <a:cxnLst>
                <a:cxn ang="0">
                  <a:pos x="T0" y="T1"/>
                </a:cxn>
                <a:cxn ang="0">
                  <a:pos x="T2" y="T3"/>
                </a:cxn>
                <a:cxn ang="0">
                  <a:pos x="T4" y="T5"/>
                </a:cxn>
                <a:cxn ang="0">
                  <a:pos x="T6" y="T7"/>
                </a:cxn>
                <a:cxn ang="0">
                  <a:pos x="T8" y="T9"/>
                </a:cxn>
              </a:cxnLst>
              <a:rect l="0" t="0" r="r" b="b"/>
              <a:pathLst>
                <a:path w="52" h="48">
                  <a:moveTo>
                    <a:pt x="37" y="39"/>
                  </a:moveTo>
                  <a:cubicBezTo>
                    <a:pt x="26" y="47"/>
                    <a:pt x="12" y="48"/>
                    <a:pt x="6" y="40"/>
                  </a:cubicBezTo>
                  <a:cubicBezTo>
                    <a:pt x="0" y="32"/>
                    <a:pt x="4" y="18"/>
                    <a:pt x="15" y="10"/>
                  </a:cubicBezTo>
                  <a:cubicBezTo>
                    <a:pt x="26" y="1"/>
                    <a:pt x="40" y="0"/>
                    <a:pt x="46" y="8"/>
                  </a:cubicBezTo>
                  <a:cubicBezTo>
                    <a:pt x="52" y="16"/>
                    <a:pt x="48" y="30"/>
                    <a:pt x="37" y="39"/>
                  </a:cubicBezTo>
                  <a:close/>
                </a:path>
              </a:pathLst>
            </a:custGeom>
            <a:solidFill>
              <a:srgbClr val="FFD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99">
              <a:extLst>
                <a:ext uri="{FF2B5EF4-FFF2-40B4-BE49-F238E27FC236}">
                  <a16:creationId xmlns:a16="http://schemas.microsoft.com/office/drawing/2014/main" id="{4370BED8-56F4-403B-A54D-8B29A447EA57}"/>
                </a:ext>
              </a:extLst>
            </p:cNvPr>
            <p:cNvSpPr>
              <a:spLocks/>
            </p:cNvSpPr>
            <p:nvPr/>
          </p:nvSpPr>
          <p:spPr bwMode="auto">
            <a:xfrm>
              <a:off x="7156450" y="2141538"/>
              <a:ext cx="334963" cy="360363"/>
            </a:xfrm>
            <a:custGeom>
              <a:avLst/>
              <a:gdLst>
                <a:gd name="T0" fmla="*/ 36 w 42"/>
                <a:gd name="T1" fmla="*/ 6 h 45"/>
                <a:gd name="T2" fmla="*/ 18 w 42"/>
                <a:gd name="T3" fmla="*/ 1 h 45"/>
                <a:gd name="T4" fmla="*/ 35 w 42"/>
                <a:gd name="T5" fmla="*/ 7 h 45"/>
                <a:gd name="T6" fmla="*/ 27 w 42"/>
                <a:gd name="T7" fmla="*/ 36 h 45"/>
                <a:gd name="T8" fmla="*/ 0 w 42"/>
                <a:gd name="T9" fmla="*/ 41 h 45"/>
                <a:gd name="T10" fmla="*/ 27 w 42"/>
                <a:gd name="T11" fmla="*/ 37 h 45"/>
                <a:gd name="T12" fmla="*/ 36 w 42"/>
                <a:gd name="T13" fmla="*/ 6 h 45"/>
              </a:gdLst>
              <a:ahLst/>
              <a:cxnLst>
                <a:cxn ang="0">
                  <a:pos x="T0" y="T1"/>
                </a:cxn>
                <a:cxn ang="0">
                  <a:pos x="T2" y="T3"/>
                </a:cxn>
                <a:cxn ang="0">
                  <a:pos x="T4" y="T5"/>
                </a:cxn>
                <a:cxn ang="0">
                  <a:pos x="T6" y="T7"/>
                </a:cxn>
                <a:cxn ang="0">
                  <a:pos x="T8" y="T9"/>
                </a:cxn>
                <a:cxn ang="0">
                  <a:pos x="T10" y="T11"/>
                </a:cxn>
                <a:cxn ang="0">
                  <a:pos x="T12" y="T13"/>
                </a:cxn>
              </a:cxnLst>
              <a:rect l="0" t="0" r="r" b="b"/>
              <a:pathLst>
                <a:path w="42" h="45">
                  <a:moveTo>
                    <a:pt x="36" y="6"/>
                  </a:moveTo>
                  <a:cubicBezTo>
                    <a:pt x="32" y="1"/>
                    <a:pt x="25" y="0"/>
                    <a:pt x="18" y="1"/>
                  </a:cubicBezTo>
                  <a:cubicBezTo>
                    <a:pt x="25" y="0"/>
                    <a:pt x="32" y="2"/>
                    <a:pt x="35" y="7"/>
                  </a:cubicBezTo>
                  <a:cubicBezTo>
                    <a:pt x="42" y="15"/>
                    <a:pt x="38" y="28"/>
                    <a:pt x="27" y="36"/>
                  </a:cubicBezTo>
                  <a:cubicBezTo>
                    <a:pt x="18" y="43"/>
                    <a:pt x="7" y="45"/>
                    <a:pt x="0" y="41"/>
                  </a:cubicBezTo>
                  <a:cubicBezTo>
                    <a:pt x="7" y="45"/>
                    <a:pt x="18" y="44"/>
                    <a:pt x="27" y="37"/>
                  </a:cubicBezTo>
                  <a:cubicBezTo>
                    <a:pt x="38" y="28"/>
                    <a:pt x="42" y="14"/>
                    <a:pt x="36" y="6"/>
                  </a:cubicBezTo>
                  <a:close/>
                </a:path>
              </a:pathLst>
            </a:custGeom>
            <a:solidFill>
              <a:srgbClr val="F4B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00">
              <a:extLst>
                <a:ext uri="{FF2B5EF4-FFF2-40B4-BE49-F238E27FC236}">
                  <a16:creationId xmlns:a16="http://schemas.microsoft.com/office/drawing/2014/main" id="{436DA641-7D74-4262-8614-F04AA68CD197}"/>
                </a:ext>
              </a:extLst>
            </p:cNvPr>
            <p:cNvSpPr>
              <a:spLocks/>
            </p:cNvSpPr>
            <p:nvPr/>
          </p:nvSpPr>
          <p:spPr bwMode="auto">
            <a:xfrm>
              <a:off x="7212013" y="2254250"/>
              <a:ext cx="168275" cy="134938"/>
            </a:xfrm>
            <a:custGeom>
              <a:avLst/>
              <a:gdLst>
                <a:gd name="T0" fmla="*/ 20 w 21"/>
                <a:gd name="T1" fmla="*/ 4 h 17"/>
                <a:gd name="T2" fmla="*/ 4 w 21"/>
                <a:gd name="T3" fmla="*/ 5 h 17"/>
                <a:gd name="T4" fmla="*/ 1 w 21"/>
                <a:gd name="T5" fmla="*/ 17 h 17"/>
                <a:gd name="T6" fmla="*/ 5 w 21"/>
                <a:gd name="T7" fmla="*/ 8 h 17"/>
                <a:gd name="T8" fmla="*/ 21 w 21"/>
                <a:gd name="T9" fmla="*/ 5 h 17"/>
                <a:gd name="T10" fmla="*/ 20 w 21"/>
                <a:gd name="T11" fmla="*/ 4 h 17"/>
              </a:gdLst>
              <a:ahLst/>
              <a:cxnLst>
                <a:cxn ang="0">
                  <a:pos x="T0" y="T1"/>
                </a:cxn>
                <a:cxn ang="0">
                  <a:pos x="T2" y="T3"/>
                </a:cxn>
                <a:cxn ang="0">
                  <a:pos x="T4" y="T5"/>
                </a:cxn>
                <a:cxn ang="0">
                  <a:pos x="T6" y="T7"/>
                </a:cxn>
                <a:cxn ang="0">
                  <a:pos x="T8" y="T9"/>
                </a:cxn>
                <a:cxn ang="0">
                  <a:pos x="T10" y="T11"/>
                </a:cxn>
              </a:cxnLst>
              <a:rect l="0" t="0" r="r" b="b"/>
              <a:pathLst>
                <a:path w="21" h="17">
                  <a:moveTo>
                    <a:pt x="20" y="4"/>
                  </a:moveTo>
                  <a:cubicBezTo>
                    <a:pt x="16" y="0"/>
                    <a:pt x="9" y="1"/>
                    <a:pt x="4" y="5"/>
                  </a:cubicBezTo>
                  <a:cubicBezTo>
                    <a:pt x="1" y="9"/>
                    <a:pt x="0" y="13"/>
                    <a:pt x="1" y="17"/>
                  </a:cubicBezTo>
                  <a:cubicBezTo>
                    <a:pt x="1" y="14"/>
                    <a:pt x="3" y="11"/>
                    <a:pt x="5" y="8"/>
                  </a:cubicBezTo>
                  <a:cubicBezTo>
                    <a:pt x="10" y="3"/>
                    <a:pt x="16" y="2"/>
                    <a:pt x="21" y="5"/>
                  </a:cubicBezTo>
                  <a:cubicBezTo>
                    <a:pt x="21" y="5"/>
                    <a:pt x="20" y="5"/>
                    <a:pt x="20" y="4"/>
                  </a:cubicBezTo>
                  <a:close/>
                </a:path>
              </a:pathLst>
            </a:custGeom>
            <a:solidFill>
              <a:srgbClr val="F4B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 name="Picture 101">
              <a:extLst>
                <a:ext uri="{FF2B5EF4-FFF2-40B4-BE49-F238E27FC236}">
                  <a16:creationId xmlns:a16="http://schemas.microsoft.com/office/drawing/2014/main" id="{BAC74181-EB1A-4A84-99DD-3BDE13C0002B}"/>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011863" y="1238250"/>
              <a:ext cx="1255713" cy="128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Freeform 102">
              <a:extLst>
                <a:ext uri="{FF2B5EF4-FFF2-40B4-BE49-F238E27FC236}">
                  <a16:creationId xmlns:a16="http://schemas.microsoft.com/office/drawing/2014/main" id="{E3C32D96-046D-47E6-A2E3-20ABB5EF979E}"/>
                </a:ext>
              </a:extLst>
            </p:cNvPr>
            <p:cNvSpPr>
              <a:spLocks/>
            </p:cNvSpPr>
            <p:nvPr/>
          </p:nvSpPr>
          <p:spPr bwMode="auto">
            <a:xfrm>
              <a:off x="6524625" y="1830388"/>
              <a:ext cx="119063" cy="103188"/>
            </a:xfrm>
            <a:custGeom>
              <a:avLst/>
              <a:gdLst>
                <a:gd name="T0" fmla="*/ 8 w 15"/>
                <a:gd name="T1" fmla="*/ 3 h 13"/>
                <a:gd name="T2" fmla="*/ 2 w 15"/>
                <a:gd name="T3" fmla="*/ 4 h 13"/>
                <a:gd name="T4" fmla="*/ 13 w 15"/>
                <a:gd name="T5" fmla="*/ 12 h 13"/>
                <a:gd name="T6" fmla="*/ 8 w 15"/>
                <a:gd name="T7" fmla="*/ 3 h 13"/>
              </a:gdLst>
              <a:ahLst/>
              <a:cxnLst>
                <a:cxn ang="0">
                  <a:pos x="T0" y="T1"/>
                </a:cxn>
                <a:cxn ang="0">
                  <a:pos x="T2" y="T3"/>
                </a:cxn>
                <a:cxn ang="0">
                  <a:pos x="T4" y="T5"/>
                </a:cxn>
                <a:cxn ang="0">
                  <a:pos x="T6" y="T7"/>
                </a:cxn>
              </a:cxnLst>
              <a:rect l="0" t="0" r="r" b="b"/>
              <a:pathLst>
                <a:path w="15" h="13">
                  <a:moveTo>
                    <a:pt x="8" y="3"/>
                  </a:moveTo>
                  <a:cubicBezTo>
                    <a:pt x="4" y="0"/>
                    <a:pt x="0" y="3"/>
                    <a:pt x="2" y="4"/>
                  </a:cubicBezTo>
                  <a:cubicBezTo>
                    <a:pt x="3" y="5"/>
                    <a:pt x="13" y="12"/>
                    <a:pt x="13" y="12"/>
                  </a:cubicBezTo>
                  <a:cubicBezTo>
                    <a:pt x="15" y="13"/>
                    <a:pt x="13" y="6"/>
                    <a:pt x="8" y="3"/>
                  </a:cubicBezTo>
                  <a:close/>
                </a:path>
              </a:pathLst>
            </a:custGeom>
            <a:solidFill>
              <a:srgbClr val="F4CA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03">
              <a:extLst>
                <a:ext uri="{FF2B5EF4-FFF2-40B4-BE49-F238E27FC236}">
                  <a16:creationId xmlns:a16="http://schemas.microsoft.com/office/drawing/2014/main" id="{5641BEA1-0E2D-498A-8CB7-FE16F6B45A7D}"/>
                </a:ext>
              </a:extLst>
            </p:cNvPr>
            <p:cNvSpPr>
              <a:spLocks/>
            </p:cNvSpPr>
            <p:nvPr/>
          </p:nvSpPr>
          <p:spPr bwMode="auto">
            <a:xfrm>
              <a:off x="6972300" y="2149475"/>
              <a:ext cx="39688" cy="23813"/>
            </a:xfrm>
            <a:custGeom>
              <a:avLst/>
              <a:gdLst>
                <a:gd name="T0" fmla="*/ 3 w 5"/>
                <a:gd name="T1" fmla="*/ 1 h 3"/>
                <a:gd name="T2" fmla="*/ 0 w 5"/>
                <a:gd name="T3" fmla="*/ 1 h 3"/>
                <a:gd name="T4" fmla="*/ 2 w 5"/>
                <a:gd name="T5" fmla="*/ 3 h 3"/>
                <a:gd name="T6" fmla="*/ 5 w 5"/>
                <a:gd name="T7" fmla="*/ 3 h 3"/>
                <a:gd name="T8" fmla="*/ 3 w 5"/>
                <a:gd name="T9" fmla="*/ 1 h 3"/>
              </a:gdLst>
              <a:ahLst/>
              <a:cxnLst>
                <a:cxn ang="0">
                  <a:pos x="T0" y="T1"/>
                </a:cxn>
                <a:cxn ang="0">
                  <a:pos x="T2" y="T3"/>
                </a:cxn>
                <a:cxn ang="0">
                  <a:pos x="T4" y="T5"/>
                </a:cxn>
                <a:cxn ang="0">
                  <a:pos x="T6" y="T7"/>
                </a:cxn>
                <a:cxn ang="0">
                  <a:pos x="T8" y="T9"/>
                </a:cxn>
              </a:cxnLst>
              <a:rect l="0" t="0" r="r" b="b"/>
              <a:pathLst>
                <a:path w="5" h="3">
                  <a:moveTo>
                    <a:pt x="3" y="1"/>
                  </a:moveTo>
                  <a:cubicBezTo>
                    <a:pt x="2" y="0"/>
                    <a:pt x="0" y="0"/>
                    <a:pt x="0" y="1"/>
                  </a:cubicBezTo>
                  <a:cubicBezTo>
                    <a:pt x="0" y="1"/>
                    <a:pt x="1" y="2"/>
                    <a:pt x="2" y="3"/>
                  </a:cubicBezTo>
                  <a:cubicBezTo>
                    <a:pt x="3" y="3"/>
                    <a:pt x="4" y="3"/>
                    <a:pt x="5" y="3"/>
                  </a:cubicBezTo>
                  <a:cubicBezTo>
                    <a:pt x="5" y="2"/>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04">
              <a:extLst>
                <a:ext uri="{FF2B5EF4-FFF2-40B4-BE49-F238E27FC236}">
                  <a16:creationId xmlns:a16="http://schemas.microsoft.com/office/drawing/2014/main" id="{6F88ACE6-DD18-4320-B80E-BBD28F51626B}"/>
                </a:ext>
              </a:extLst>
            </p:cNvPr>
            <p:cNvSpPr>
              <a:spLocks/>
            </p:cNvSpPr>
            <p:nvPr/>
          </p:nvSpPr>
          <p:spPr bwMode="auto">
            <a:xfrm>
              <a:off x="6300788" y="1727200"/>
              <a:ext cx="39688" cy="31750"/>
            </a:xfrm>
            <a:custGeom>
              <a:avLst/>
              <a:gdLst>
                <a:gd name="T0" fmla="*/ 3 w 5"/>
                <a:gd name="T1" fmla="*/ 2 h 4"/>
                <a:gd name="T2" fmla="*/ 0 w 5"/>
                <a:gd name="T3" fmla="*/ 1 h 4"/>
                <a:gd name="T4" fmla="*/ 2 w 5"/>
                <a:gd name="T5" fmla="*/ 3 h 4"/>
                <a:gd name="T6" fmla="*/ 4 w 5"/>
                <a:gd name="T7" fmla="*/ 4 h 4"/>
                <a:gd name="T8" fmla="*/ 3 w 5"/>
                <a:gd name="T9" fmla="*/ 2 h 4"/>
              </a:gdLst>
              <a:ahLst/>
              <a:cxnLst>
                <a:cxn ang="0">
                  <a:pos x="T0" y="T1"/>
                </a:cxn>
                <a:cxn ang="0">
                  <a:pos x="T2" y="T3"/>
                </a:cxn>
                <a:cxn ang="0">
                  <a:pos x="T4" y="T5"/>
                </a:cxn>
                <a:cxn ang="0">
                  <a:pos x="T6" y="T7"/>
                </a:cxn>
                <a:cxn ang="0">
                  <a:pos x="T8" y="T9"/>
                </a:cxn>
              </a:cxnLst>
              <a:rect l="0" t="0" r="r" b="b"/>
              <a:pathLst>
                <a:path w="5" h="4">
                  <a:moveTo>
                    <a:pt x="3" y="2"/>
                  </a:moveTo>
                  <a:cubicBezTo>
                    <a:pt x="2" y="1"/>
                    <a:pt x="1" y="0"/>
                    <a:pt x="0" y="1"/>
                  </a:cubicBezTo>
                  <a:cubicBezTo>
                    <a:pt x="0" y="1"/>
                    <a:pt x="1" y="2"/>
                    <a:pt x="2" y="3"/>
                  </a:cubicBezTo>
                  <a:cubicBezTo>
                    <a:pt x="3" y="4"/>
                    <a:pt x="4" y="4"/>
                    <a:pt x="4" y="4"/>
                  </a:cubicBezTo>
                  <a:cubicBezTo>
                    <a:pt x="5" y="4"/>
                    <a:pt x="4" y="3"/>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6" name="Picture 105">
              <a:extLst>
                <a:ext uri="{FF2B5EF4-FFF2-40B4-BE49-F238E27FC236}">
                  <a16:creationId xmlns:a16="http://schemas.microsoft.com/office/drawing/2014/main" id="{707BD401-A9CA-495C-8D3A-946BAC2D6D86}"/>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7108825" y="1990725"/>
              <a:ext cx="17462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 name="Picture 106">
              <a:extLst>
                <a:ext uri="{FF2B5EF4-FFF2-40B4-BE49-F238E27FC236}">
                  <a16:creationId xmlns:a16="http://schemas.microsoft.com/office/drawing/2014/main" id="{CE79BB86-E8A6-49F8-AA93-4FE262BAA2C2}"/>
                </a:ext>
              </a:extLst>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7116763" y="1990725"/>
              <a:ext cx="174625"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Freeform 107">
              <a:extLst>
                <a:ext uri="{FF2B5EF4-FFF2-40B4-BE49-F238E27FC236}">
                  <a16:creationId xmlns:a16="http://schemas.microsoft.com/office/drawing/2014/main" id="{156DF733-CBA9-43B9-8B52-EC0E4FF8ABC2}"/>
                </a:ext>
              </a:extLst>
            </p:cNvPr>
            <p:cNvSpPr>
              <a:spLocks/>
            </p:cNvSpPr>
            <p:nvPr/>
          </p:nvSpPr>
          <p:spPr bwMode="auto">
            <a:xfrm>
              <a:off x="7132638" y="2054225"/>
              <a:ext cx="134938" cy="136525"/>
            </a:xfrm>
            <a:custGeom>
              <a:avLst/>
              <a:gdLst>
                <a:gd name="T0" fmla="*/ 7 w 17"/>
                <a:gd name="T1" fmla="*/ 0 h 17"/>
                <a:gd name="T2" fmla="*/ 7 w 17"/>
                <a:gd name="T3" fmla="*/ 14 h 17"/>
                <a:gd name="T4" fmla="*/ 17 w 17"/>
                <a:gd name="T5" fmla="*/ 5 h 17"/>
                <a:gd name="T6" fmla="*/ 17 w 17"/>
                <a:gd name="T7" fmla="*/ 3 h 17"/>
                <a:gd name="T8" fmla="*/ 17 w 17"/>
                <a:gd name="T9" fmla="*/ 5 h 17"/>
                <a:gd name="T10" fmla="*/ 7 w 17"/>
                <a:gd name="T11" fmla="*/ 14 h 17"/>
                <a:gd name="T12" fmla="*/ 7 w 17"/>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17" h="17">
                  <a:moveTo>
                    <a:pt x="7" y="0"/>
                  </a:moveTo>
                  <a:cubicBezTo>
                    <a:pt x="3" y="4"/>
                    <a:pt x="1" y="11"/>
                    <a:pt x="7" y="14"/>
                  </a:cubicBezTo>
                  <a:cubicBezTo>
                    <a:pt x="14" y="17"/>
                    <a:pt x="17" y="8"/>
                    <a:pt x="17" y="5"/>
                  </a:cubicBezTo>
                  <a:cubicBezTo>
                    <a:pt x="17" y="4"/>
                    <a:pt x="17" y="4"/>
                    <a:pt x="17" y="3"/>
                  </a:cubicBezTo>
                  <a:cubicBezTo>
                    <a:pt x="17" y="4"/>
                    <a:pt x="17" y="5"/>
                    <a:pt x="17" y="5"/>
                  </a:cubicBezTo>
                  <a:cubicBezTo>
                    <a:pt x="17" y="9"/>
                    <a:pt x="14" y="17"/>
                    <a:pt x="7" y="14"/>
                  </a:cubicBezTo>
                  <a:cubicBezTo>
                    <a:pt x="0" y="11"/>
                    <a:pt x="3" y="4"/>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108">
              <a:extLst>
                <a:ext uri="{FF2B5EF4-FFF2-40B4-BE49-F238E27FC236}">
                  <a16:creationId xmlns:a16="http://schemas.microsoft.com/office/drawing/2014/main" id="{F5DBBA08-8720-4AC1-B5BE-8C214CE96525}"/>
                </a:ext>
              </a:extLst>
            </p:cNvPr>
            <p:cNvSpPr>
              <a:spLocks noChangeArrowheads="1"/>
            </p:cNvSpPr>
            <p:nvPr/>
          </p:nvSpPr>
          <p:spPr bwMode="auto">
            <a:xfrm>
              <a:off x="7164388" y="2093913"/>
              <a:ext cx="31750" cy="476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0" name="Picture 109">
              <a:extLst>
                <a:ext uri="{FF2B5EF4-FFF2-40B4-BE49-F238E27FC236}">
                  <a16:creationId xmlns:a16="http://schemas.microsoft.com/office/drawing/2014/main" id="{DA040277-D51B-4CEE-8988-D0C8BDA750CF}"/>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6435725" y="1230313"/>
              <a:ext cx="1089025"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Freeform 110">
              <a:extLst>
                <a:ext uri="{FF2B5EF4-FFF2-40B4-BE49-F238E27FC236}">
                  <a16:creationId xmlns:a16="http://schemas.microsoft.com/office/drawing/2014/main" id="{4BF80A4B-701F-4597-9448-44094C2A114F}"/>
                </a:ext>
              </a:extLst>
            </p:cNvPr>
            <p:cNvSpPr>
              <a:spLocks/>
            </p:cNvSpPr>
            <p:nvPr/>
          </p:nvSpPr>
          <p:spPr bwMode="auto">
            <a:xfrm>
              <a:off x="6300788" y="1901825"/>
              <a:ext cx="431800" cy="623888"/>
            </a:xfrm>
            <a:custGeom>
              <a:avLst/>
              <a:gdLst>
                <a:gd name="T0" fmla="*/ 46 w 54"/>
                <a:gd name="T1" fmla="*/ 35 h 78"/>
                <a:gd name="T2" fmla="*/ 14 w 54"/>
                <a:gd name="T3" fmla="*/ 5 h 78"/>
                <a:gd name="T4" fmla="*/ 5 w 54"/>
                <a:gd name="T5" fmla="*/ 46 h 78"/>
                <a:gd name="T6" fmla="*/ 38 w 54"/>
                <a:gd name="T7" fmla="*/ 76 h 78"/>
                <a:gd name="T8" fmla="*/ 46 w 54"/>
                <a:gd name="T9" fmla="*/ 35 h 78"/>
              </a:gdLst>
              <a:ahLst/>
              <a:cxnLst>
                <a:cxn ang="0">
                  <a:pos x="T0" y="T1"/>
                </a:cxn>
                <a:cxn ang="0">
                  <a:pos x="T2" y="T3"/>
                </a:cxn>
                <a:cxn ang="0">
                  <a:pos x="T4" y="T5"/>
                </a:cxn>
                <a:cxn ang="0">
                  <a:pos x="T6" y="T7"/>
                </a:cxn>
                <a:cxn ang="0">
                  <a:pos x="T8" y="T9"/>
                </a:cxn>
              </a:cxnLst>
              <a:rect l="0" t="0" r="r" b="b"/>
              <a:pathLst>
                <a:path w="54" h="78">
                  <a:moveTo>
                    <a:pt x="46" y="35"/>
                  </a:moveTo>
                  <a:cubicBezTo>
                    <a:pt x="42" y="21"/>
                    <a:pt x="28" y="0"/>
                    <a:pt x="14" y="5"/>
                  </a:cubicBezTo>
                  <a:cubicBezTo>
                    <a:pt x="1" y="11"/>
                    <a:pt x="0" y="32"/>
                    <a:pt x="5" y="46"/>
                  </a:cubicBezTo>
                  <a:cubicBezTo>
                    <a:pt x="10" y="61"/>
                    <a:pt x="24" y="78"/>
                    <a:pt x="38" y="76"/>
                  </a:cubicBezTo>
                  <a:cubicBezTo>
                    <a:pt x="54" y="73"/>
                    <a:pt x="51" y="47"/>
                    <a:pt x="46" y="35"/>
                  </a:cubicBezTo>
                  <a:close/>
                </a:path>
              </a:pathLst>
            </a:custGeom>
            <a:solidFill>
              <a:srgbClr val="E69B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11">
              <a:extLst>
                <a:ext uri="{FF2B5EF4-FFF2-40B4-BE49-F238E27FC236}">
                  <a16:creationId xmlns:a16="http://schemas.microsoft.com/office/drawing/2014/main" id="{1E401F67-6EF9-4786-BC15-0EAA535AE9FF}"/>
                </a:ext>
              </a:extLst>
            </p:cNvPr>
            <p:cNvSpPr>
              <a:spLocks/>
            </p:cNvSpPr>
            <p:nvPr/>
          </p:nvSpPr>
          <p:spPr bwMode="auto">
            <a:xfrm>
              <a:off x="6396038" y="2293938"/>
              <a:ext cx="304800" cy="223838"/>
            </a:xfrm>
            <a:custGeom>
              <a:avLst/>
              <a:gdLst>
                <a:gd name="T0" fmla="*/ 20 w 38"/>
                <a:gd name="T1" fmla="*/ 0 h 28"/>
                <a:gd name="T2" fmla="*/ 0 w 38"/>
                <a:gd name="T3" fmla="*/ 10 h 28"/>
                <a:gd name="T4" fmla="*/ 26 w 38"/>
                <a:gd name="T5" fmla="*/ 27 h 28"/>
                <a:gd name="T6" fmla="*/ 38 w 38"/>
                <a:gd name="T7" fmla="*/ 7 h 28"/>
                <a:gd name="T8" fmla="*/ 20 w 38"/>
                <a:gd name="T9" fmla="*/ 0 h 28"/>
              </a:gdLst>
              <a:ahLst/>
              <a:cxnLst>
                <a:cxn ang="0">
                  <a:pos x="T0" y="T1"/>
                </a:cxn>
                <a:cxn ang="0">
                  <a:pos x="T2" y="T3"/>
                </a:cxn>
                <a:cxn ang="0">
                  <a:pos x="T4" y="T5"/>
                </a:cxn>
                <a:cxn ang="0">
                  <a:pos x="T6" y="T7"/>
                </a:cxn>
                <a:cxn ang="0">
                  <a:pos x="T8" y="T9"/>
                </a:cxn>
              </a:cxnLst>
              <a:rect l="0" t="0" r="r" b="b"/>
              <a:pathLst>
                <a:path w="38" h="28">
                  <a:moveTo>
                    <a:pt x="20" y="0"/>
                  </a:moveTo>
                  <a:cubicBezTo>
                    <a:pt x="11" y="0"/>
                    <a:pt x="4" y="4"/>
                    <a:pt x="0" y="10"/>
                  </a:cubicBezTo>
                  <a:cubicBezTo>
                    <a:pt x="7" y="20"/>
                    <a:pt x="16" y="28"/>
                    <a:pt x="26" y="27"/>
                  </a:cubicBezTo>
                  <a:cubicBezTo>
                    <a:pt x="35" y="25"/>
                    <a:pt x="38" y="17"/>
                    <a:pt x="38" y="7"/>
                  </a:cubicBezTo>
                  <a:cubicBezTo>
                    <a:pt x="34" y="3"/>
                    <a:pt x="27" y="0"/>
                    <a:pt x="20" y="0"/>
                  </a:cubicBezTo>
                  <a:close/>
                </a:path>
              </a:pathLst>
            </a:custGeom>
            <a:solidFill>
              <a:srgbClr val="EF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3" name="Picture 112">
              <a:extLst>
                <a:ext uri="{FF2B5EF4-FFF2-40B4-BE49-F238E27FC236}">
                  <a16:creationId xmlns:a16="http://schemas.microsoft.com/office/drawing/2014/main" id="{F83CDA82-DA76-41F9-AE91-9DBD8D6018E1}"/>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388100" y="2278063"/>
              <a:ext cx="3032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Freeform 113">
              <a:extLst>
                <a:ext uri="{FF2B5EF4-FFF2-40B4-BE49-F238E27FC236}">
                  <a16:creationId xmlns:a16="http://schemas.microsoft.com/office/drawing/2014/main" id="{C55A4D32-9D2D-42BF-A0F8-B371116B39FB}"/>
                </a:ext>
              </a:extLst>
            </p:cNvPr>
            <p:cNvSpPr>
              <a:spLocks noEditPoints="1"/>
            </p:cNvSpPr>
            <p:nvPr/>
          </p:nvSpPr>
          <p:spPr bwMode="auto">
            <a:xfrm>
              <a:off x="6300788" y="1901825"/>
              <a:ext cx="431800" cy="623888"/>
            </a:xfrm>
            <a:custGeom>
              <a:avLst/>
              <a:gdLst>
                <a:gd name="T0" fmla="*/ 46 w 54"/>
                <a:gd name="T1" fmla="*/ 35 h 78"/>
                <a:gd name="T2" fmla="*/ 14 w 54"/>
                <a:gd name="T3" fmla="*/ 5 h 78"/>
                <a:gd name="T4" fmla="*/ 5 w 54"/>
                <a:gd name="T5" fmla="*/ 46 h 78"/>
                <a:gd name="T6" fmla="*/ 38 w 54"/>
                <a:gd name="T7" fmla="*/ 76 h 78"/>
                <a:gd name="T8" fmla="*/ 46 w 54"/>
                <a:gd name="T9" fmla="*/ 35 h 78"/>
                <a:gd name="T10" fmla="*/ 38 w 54"/>
                <a:gd name="T11" fmla="*/ 76 h 78"/>
                <a:gd name="T12" fmla="*/ 5 w 54"/>
                <a:gd name="T13" fmla="*/ 46 h 78"/>
                <a:gd name="T14" fmla="*/ 14 w 54"/>
                <a:gd name="T15" fmla="*/ 6 h 78"/>
                <a:gd name="T16" fmla="*/ 46 w 54"/>
                <a:gd name="T17" fmla="*/ 35 h 78"/>
                <a:gd name="T18" fmla="*/ 38 w 54"/>
                <a:gd name="T19" fmla="*/ 7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78">
                  <a:moveTo>
                    <a:pt x="46" y="35"/>
                  </a:moveTo>
                  <a:cubicBezTo>
                    <a:pt x="42" y="21"/>
                    <a:pt x="28" y="0"/>
                    <a:pt x="14" y="5"/>
                  </a:cubicBezTo>
                  <a:cubicBezTo>
                    <a:pt x="1" y="11"/>
                    <a:pt x="0" y="32"/>
                    <a:pt x="5" y="46"/>
                  </a:cubicBezTo>
                  <a:cubicBezTo>
                    <a:pt x="10" y="61"/>
                    <a:pt x="24" y="78"/>
                    <a:pt x="38" y="76"/>
                  </a:cubicBezTo>
                  <a:cubicBezTo>
                    <a:pt x="54" y="73"/>
                    <a:pt x="51" y="47"/>
                    <a:pt x="46" y="35"/>
                  </a:cubicBezTo>
                  <a:close/>
                  <a:moveTo>
                    <a:pt x="38" y="76"/>
                  </a:moveTo>
                  <a:cubicBezTo>
                    <a:pt x="24" y="78"/>
                    <a:pt x="10" y="61"/>
                    <a:pt x="5" y="46"/>
                  </a:cubicBezTo>
                  <a:cubicBezTo>
                    <a:pt x="1" y="32"/>
                    <a:pt x="2" y="11"/>
                    <a:pt x="14" y="6"/>
                  </a:cubicBezTo>
                  <a:cubicBezTo>
                    <a:pt x="28" y="0"/>
                    <a:pt x="42" y="22"/>
                    <a:pt x="46" y="35"/>
                  </a:cubicBezTo>
                  <a:cubicBezTo>
                    <a:pt x="51" y="47"/>
                    <a:pt x="53" y="73"/>
                    <a:pt x="38" y="76"/>
                  </a:cubicBez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14">
              <a:extLst>
                <a:ext uri="{FF2B5EF4-FFF2-40B4-BE49-F238E27FC236}">
                  <a16:creationId xmlns:a16="http://schemas.microsoft.com/office/drawing/2014/main" id="{E33CBAA1-082E-4964-8BBB-F8B0064FD835}"/>
                </a:ext>
              </a:extLst>
            </p:cNvPr>
            <p:cNvSpPr>
              <a:spLocks/>
            </p:cNvSpPr>
            <p:nvPr/>
          </p:nvSpPr>
          <p:spPr bwMode="auto">
            <a:xfrm>
              <a:off x="7011988" y="1654175"/>
              <a:ext cx="184150" cy="223838"/>
            </a:xfrm>
            <a:custGeom>
              <a:avLst/>
              <a:gdLst>
                <a:gd name="T0" fmla="*/ 16 w 23"/>
                <a:gd name="T1" fmla="*/ 8 h 28"/>
                <a:gd name="T2" fmla="*/ 0 w 23"/>
                <a:gd name="T3" fmla="*/ 0 h 28"/>
                <a:gd name="T4" fmla="*/ 17 w 23"/>
                <a:gd name="T5" fmla="*/ 15 h 28"/>
                <a:gd name="T6" fmla="*/ 22 w 23"/>
                <a:gd name="T7" fmla="*/ 28 h 28"/>
                <a:gd name="T8" fmla="*/ 16 w 23"/>
                <a:gd name="T9" fmla="*/ 8 h 28"/>
              </a:gdLst>
              <a:ahLst/>
              <a:cxnLst>
                <a:cxn ang="0">
                  <a:pos x="T0" y="T1"/>
                </a:cxn>
                <a:cxn ang="0">
                  <a:pos x="T2" y="T3"/>
                </a:cxn>
                <a:cxn ang="0">
                  <a:pos x="T4" y="T5"/>
                </a:cxn>
                <a:cxn ang="0">
                  <a:pos x="T6" y="T7"/>
                </a:cxn>
                <a:cxn ang="0">
                  <a:pos x="T8" y="T9"/>
                </a:cxn>
              </a:cxnLst>
              <a:rect l="0" t="0" r="r" b="b"/>
              <a:pathLst>
                <a:path w="23" h="28">
                  <a:moveTo>
                    <a:pt x="16" y="8"/>
                  </a:moveTo>
                  <a:cubicBezTo>
                    <a:pt x="10" y="0"/>
                    <a:pt x="2" y="0"/>
                    <a:pt x="0" y="0"/>
                  </a:cubicBezTo>
                  <a:cubicBezTo>
                    <a:pt x="0" y="0"/>
                    <a:pt x="14" y="11"/>
                    <a:pt x="17" y="15"/>
                  </a:cubicBezTo>
                  <a:cubicBezTo>
                    <a:pt x="21" y="20"/>
                    <a:pt x="22" y="26"/>
                    <a:pt x="22" y="28"/>
                  </a:cubicBezTo>
                  <a:cubicBezTo>
                    <a:pt x="22" y="28"/>
                    <a:pt x="23" y="15"/>
                    <a:pt x="16" y="8"/>
                  </a:cubicBezTo>
                  <a:close/>
                </a:path>
              </a:pathLst>
            </a:custGeom>
            <a:solidFill>
              <a:srgbClr val="3C2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115">
              <a:extLst>
                <a:ext uri="{FF2B5EF4-FFF2-40B4-BE49-F238E27FC236}">
                  <a16:creationId xmlns:a16="http://schemas.microsoft.com/office/drawing/2014/main" id="{BDCA9B8C-A731-4E9A-9D78-C760580730DA}"/>
                </a:ext>
              </a:extLst>
            </p:cNvPr>
            <p:cNvSpPr>
              <a:spLocks/>
            </p:cNvSpPr>
            <p:nvPr/>
          </p:nvSpPr>
          <p:spPr bwMode="auto">
            <a:xfrm>
              <a:off x="6883400" y="1814513"/>
              <a:ext cx="160338" cy="255588"/>
            </a:xfrm>
            <a:custGeom>
              <a:avLst/>
              <a:gdLst>
                <a:gd name="T0" fmla="*/ 15 w 20"/>
                <a:gd name="T1" fmla="*/ 2 h 32"/>
                <a:gd name="T2" fmla="*/ 12 w 20"/>
                <a:gd name="T3" fmla="*/ 22 h 32"/>
                <a:gd name="T4" fmla="*/ 0 w 20"/>
                <a:gd name="T5" fmla="*/ 32 h 32"/>
                <a:gd name="T6" fmla="*/ 13 w 20"/>
                <a:gd name="T7" fmla="*/ 22 h 32"/>
                <a:gd name="T8" fmla="*/ 16 w 20"/>
                <a:gd name="T9" fmla="*/ 1 h 32"/>
                <a:gd name="T10" fmla="*/ 7 w 20"/>
                <a:gd name="T11" fmla="*/ 2 h 32"/>
                <a:gd name="T12" fmla="*/ 15 w 20"/>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20" h="32">
                  <a:moveTo>
                    <a:pt x="15" y="2"/>
                  </a:moveTo>
                  <a:cubicBezTo>
                    <a:pt x="19" y="5"/>
                    <a:pt x="17" y="14"/>
                    <a:pt x="12" y="22"/>
                  </a:cubicBezTo>
                  <a:cubicBezTo>
                    <a:pt x="8" y="27"/>
                    <a:pt x="4" y="30"/>
                    <a:pt x="0" y="32"/>
                  </a:cubicBezTo>
                  <a:cubicBezTo>
                    <a:pt x="4" y="31"/>
                    <a:pt x="9" y="27"/>
                    <a:pt x="13" y="22"/>
                  </a:cubicBezTo>
                  <a:cubicBezTo>
                    <a:pt x="19" y="13"/>
                    <a:pt x="20" y="4"/>
                    <a:pt x="16" y="1"/>
                  </a:cubicBezTo>
                  <a:cubicBezTo>
                    <a:pt x="14" y="0"/>
                    <a:pt x="10" y="0"/>
                    <a:pt x="7" y="2"/>
                  </a:cubicBezTo>
                  <a:cubicBezTo>
                    <a:pt x="10" y="1"/>
                    <a:pt x="13" y="0"/>
                    <a:pt x="15" y="2"/>
                  </a:cubicBez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16">
              <a:extLst>
                <a:ext uri="{FF2B5EF4-FFF2-40B4-BE49-F238E27FC236}">
                  <a16:creationId xmlns:a16="http://schemas.microsoft.com/office/drawing/2014/main" id="{4609A49F-EDFF-4AB2-9ABE-55BC998D19D0}"/>
                </a:ext>
              </a:extLst>
            </p:cNvPr>
            <p:cNvSpPr>
              <a:spLocks/>
            </p:cNvSpPr>
            <p:nvPr/>
          </p:nvSpPr>
          <p:spPr bwMode="auto">
            <a:xfrm>
              <a:off x="6804025" y="1814513"/>
              <a:ext cx="231775" cy="255588"/>
            </a:xfrm>
            <a:custGeom>
              <a:avLst/>
              <a:gdLst>
                <a:gd name="T0" fmla="*/ 5 w 29"/>
                <a:gd name="T1" fmla="*/ 31 h 32"/>
                <a:gd name="T2" fmla="*/ 10 w 29"/>
                <a:gd name="T3" fmla="*/ 32 h 32"/>
                <a:gd name="T4" fmla="*/ 22 w 29"/>
                <a:gd name="T5" fmla="*/ 22 h 32"/>
                <a:gd name="T6" fmla="*/ 25 w 29"/>
                <a:gd name="T7" fmla="*/ 2 h 32"/>
                <a:gd name="T8" fmla="*/ 17 w 29"/>
                <a:gd name="T9" fmla="*/ 2 h 32"/>
                <a:gd name="T10" fmla="*/ 8 w 29"/>
                <a:gd name="T11" fmla="*/ 11 h 32"/>
                <a:gd name="T12" fmla="*/ 5 w 29"/>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29" h="32">
                  <a:moveTo>
                    <a:pt x="5" y="31"/>
                  </a:moveTo>
                  <a:cubicBezTo>
                    <a:pt x="6" y="32"/>
                    <a:pt x="8" y="32"/>
                    <a:pt x="10" y="32"/>
                  </a:cubicBezTo>
                  <a:cubicBezTo>
                    <a:pt x="14" y="30"/>
                    <a:pt x="18" y="27"/>
                    <a:pt x="22" y="22"/>
                  </a:cubicBezTo>
                  <a:cubicBezTo>
                    <a:pt x="27" y="14"/>
                    <a:pt x="29" y="5"/>
                    <a:pt x="25" y="2"/>
                  </a:cubicBezTo>
                  <a:cubicBezTo>
                    <a:pt x="23" y="0"/>
                    <a:pt x="20" y="1"/>
                    <a:pt x="17" y="2"/>
                  </a:cubicBezTo>
                  <a:cubicBezTo>
                    <a:pt x="14" y="4"/>
                    <a:pt x="10" y="7"/>
                    <a:pt x="8" y="11"/>
                  </a:cubicBezTo>
                  <a:cubicBezTo>
                    <a:pt x="2" y="19"/>
                    <a:pt x="0" y="28"/>
                    <a:pt x="5" y="3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17">
              <a:extLst>
                <a:ext uri="{FF2B5EF4-FFF2-40B4-BE49-F238E27FC236}">
                  <a16:creationId xmlns:a16="http://schemas.microsoft.com/office/drawing/2014/main" id="{1D8702E2-FC86-471D-94E2-F1A01AC57407}"/>
                </a:ext>
              </a:extLst>
            </p:cNvPr>
            <p:cNvSpPr>
              <a:spLocks/>
            </p:cNvSpPr>
            <p:nvPr/>
          </p:nvSpPr>
          <p:spPr bwMode="auto">
            <a:xfrm>
              <a:off x="6427788" y="1598613"/>
              <a:ext cx="144463" cy="168275"/>
            </a:xfrm>
            <a:custGeom>
              <a:avLst/>
              <a:gdLst>
                <a:gd name="T0" fmla="*/ 13 w 18"/>
                <a:gd name="T1" fmla="*/ 3 h 21"/>
                <a:gd name="T2" fmla="*/ 2 w 18"/>
                <a:gd name="T3" fmla="*/ 17 h 21"/>
                <a:gd name="T4" fmla="*/ 6 w 18"/>
                <a:gd name="T5" fmla="*/ 20 h 21"/>
                <a:gd name="T6" fmla="*/ 6 w 18"/>
                <a:gd name="T7" fmla="*/ 20 h 21"/>
                <a:gd name="T8" fmla="*/ 12 w 18"/>
                <a:gd name="T9" fmla="*/ 15 h 21"/>
                <a:gd name="T10" fmla="*/ 13 w 18"/>
                <a:gd name="T11" fmla="*/ 3 h 21"/>
              </a:gdLst>
              <a:ahLst/>
              <a:cxnLst>
                <a:cxn ang="0">
                  <a:pos x="T0" y="T1"/>
                </a:cxn>
                <a:cxn ang="0">
                  <a:pos x="T2" y="T3"/>
                </a:cxn>
                <a:cxn ang="0">
                  <a:pos x="T4" y="T5"/>
                </a:cxn>
                <a:cxn ang="0">
                  <a:pos x="T6" y="T7"/>
                </a:cxn>
                <a:cxn ang="0">
                  <a:pos x="T8" y="T9"/>
                </a:cxn>
                <a:cxn ang="0">
                  <a:pos x="T10" y="T11"/>
                </a:cxn>
              </a:cxnLst>
              <a:rect l="0" t="0" r="r" b="b"/>
              <a:pathLst>
                <a:path w="18" h="21">
                  <a:moveTo>
                    <a:pt x="13" y="3"/>
                  </a:moveTo>
                  <a:cubicBezTo>
                    <a:pt x="8" y="7"/>
                    <a:pt x="2" y="17"/>
                    <a:pt x="2" y="17"/>
                  </a:cubicBezTo>
                  <a:cubicBezTo>
                    <a:pt x="0" y="20"/>
                    <a:pt x="3" y="21"/>
                    <a:pt x="6" y="20"/>
                  </a:cubicBezTo>
                  <a:cubicBezTo>
                    <a:pt x="6" y="20"/>
                    <a:pt x="6" y="20"/>
                    <a:pt x="6" y="20"/>
                  </a:cubicBezTo>
                  <a:cubicBezTo>
                    <a:pt x="9" y="20"/>
                    <a:pt x="12" y="16"/>
                    <a:pt x="12" y="15"/>
                  </a:cubicBezTo>
                  <a:cubicBezTo>
                    <a:pt x="18" y="8"/>
                    <a:pt x="18" y="0"/>
                    <a:pt x="13" y="3"/>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18">
              <a:extLst>
                <a:ext uri="{FF2B5EF4-FFF2-40B4-BE49-F238E27FC236}">
                  <a16:creationId xmlns:a16="http://schemas.microsoft.com/office/drawing/2014/main" id="{69A95D99-DB97-4345-8816-151590B9BFC6}"/>
                </a:ext>
              </a:extLst>
            </p:cNvPr>
            <p:cNvSpPr>
              <a:spLocks/>
            </p:cNvSpPr>
            <p:nvPr/>
          </p:nvSpPr>
          <p:spPr bwMode="auto">
            <a:xfrm>
              <a:off x="6467475" y="1677988"/>
              <a:ext cx="15875" cy="23813"/>
            </a:xfrm>
            <a:custGeom>
              <a:avLst/>
              <a:gdLst>
                <a:gd name="T0" fmla="*/ 2 w 2"/>
                <a:gd name="T1" fmla="*/ 0 h 3"/>
                <a:gd name="T2" fmla="*/ 0 w 2"/>
                <a:gd name="T3" fmla="*/ 2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1" y="1"/>
                    <a:pt x="1" y="1"/>
                    <a:pt x="0" y="2"/>
                  </a:cubicBezTo>
                  <a:cubicBezTo>
                    <a:pt x="0" y="2"/>
                    <a:pt x="0" y="3"/>
                    <a:pt x="0" y="3"/>
                  </a:cubicBezTo>
                  <a:cubicBezTo>
                    <a:pt x="0" y="2"/>
                    <a:pt x="1" y="1"/>
                    <a:pt x="2" y="0"/>
                  </a:cubicBezTo>
                </a:path>
              </a:pathLst>
            </a:custGeom>
            <a:solidFill>
              <a:srgbClr val="FFEE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19">
              <a:extLst>
                <a:ext uri="{FF2B5EF4-FFF2-40B4-BE49-F238E27FC236}">
                  <a16:creationId xmlns:a16="http://schemas.microsoft.com/office/drawing/2014/main" id="{35C1CCC1-02A7-461F-8F74-D6B1CA30DFF9}"/>
                </a:ext>
              </a:extLst>
            </p:cNvPr>
            <p:cNvSpPr>
              <a:spLocks/>
            </p:cNvSpPr>
            <p:nvPr/>
          </p:nvSpPr>
          <p:spPr bwMode="auto">
            <a:xfrm>
              <a:off x="6459538" y="1677988"/>
              <a:ext cx="41275" cy="39688"/>
            </a:xfrm>
            <a:custGeom>
              <a:avLst/>
              <a:gdLst>
                <a:gd name="T0" fmla="*/ 4 w 5"/>
                <a:gd name="T1" fmla="*/ 0 h 5"/>
                <a:gd name="T2" fmla="*/ 3 w 5"/>
                <a:gd name="T3" fmla="*/ 0 h 5"/>
                <a:gd name="T4" fmla="*/ 1 w 5"/>
                <a:gd name="T5" fmla="*/ 3 h 5"/>
                <a:gd name="T6" fmla="*/ 1 w 5"/>
                <a:gd name="T7" fmla="*/ 5 h 5"/>
                <a:gd name="T8" fmla="*/ 1 w 5"/>
                <a:gd name="T9" fmla="*/ 5 h 5"/>
                <a:gd name="T10" fmla="*/ 4 w 5"/>
                <a:gd name="T11" fmla="*/ 4 h 5"/>
                <a:gd name="T12" fmla="*/ 5 w 5"/>
                <a:gd name="T13" fmla="*/ 0 h 5"/>
                <a:gd name="T14" fmla="*/ 4 w 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4" y="0"/>
                  </a:moveTo>
                  <a:cubicBezTo>
                    <a:pt x="4" y="0"/>
                    <a:pt x="3" y="0"/>
                    <a:pt x="3" y="0"/>
                  </a:cubicBezTo>
                  <a:cubicBezTo>
                    <a:pt x="2" y="1"/>
                    <a:pt x="1" y="2"/>
                    <a:pt x="1" y="3"/>
                  </a:cubicBezTo>
                  <a:cubicBezTo>
                    <a:pt x="0" y="4"/>
                    <a:pt x="0" y="5"/>
                    <a:pt x="1" y="5"/>
                  </a:cubicBezTo>
                  <a:cubicBezTo>
                    <a:pt x="1" y="5"/>
                    <a:pt x="1" y="5"/>
                    <a:pt x="1" y="5"/>
                  </a:cubicBezTo>
                  <a:cubicBezTo>
                    <a:pt x="2" y="5"/>
                    <a:pt x="3" y="5"/>
                    <a:pt x="4" y="4"/>
                  </a:cubicBezTo>
                  <a:cubicBezTo>
                    <a:pt x="5" y="2"/>
                    <a:pt x="5" y="1"/>
                    <a:pt x="5" y="0"/>
                  </a:cubicBezTo>
                  <a:cubicBezTo>
                    <a:pt x="5" y="0"/>
                    <a:pt x="4" y="0"/>
                    <a:pt x="4"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0">
              <a:extLst>
                <a:ext uri="{FF2B5EF4-FFF2-40B4-BE49-F238E27FC236}">
                  <a16:creationId xmlns:a16="http://schemas.microsoft.com/office/drawing/2014/main" id="{9EDC7E2A-6B1D-45F5-8333-90D8406E2596}"/>
                </a:ext>
              </a:extLst>
            </p:cNvPr>
            <p:cNvSpPr>
              <a:spLocks/>
            </p:cNvSpPr>
            <p:nvPr/>
          </p:nvSpPr>
          <p:spPr bwMode="auto">
            <a:xfrm>
              <a:off x="6811963" y="1830388"/>
              <a:ext cx="192088" cy="192088"/>
            </a:xfrm>
            <a:custGeom>
              <a:avLst/>
              <a:gdLst>
                <a:gd name="T0" fmla="*/ 20 w 24"/>
                <a:gd name="T1" fmla="*/ 3 h 24"/>
                <a:gd name="T2" fmla="*/ 13 w 24"/>
                <a:gd name="T3" fmla="*/ 2 h 24"/>
                <a:gd name="T4" fmla="*/ 2 w 24"/>
                <a:gd name="T5" fmla="*/ 17 h 24"/>
                <a:gd name="T6" fmla="*/ 9 w 24"/>
                <a:gd name="T7" fmla="*/ 22 h 24"/>
                <a:gd name="T8" fmla="*/ 20 w 24"/>
                <a:gd name="T9" fmla="*/ 3 h 24"/>
              </a:gdLst>
              <a:ahLst/>
              <a:cxnLst>
                <a:cxn ang="0">
                  <a:pos x="T0" y="T1"/>
                </a:cxn>
                <a:cxn ang="0">
                  <a:pos x="T2" y="T3"/>
                </a:cxn>
                <a:cxn ang="0">
                  <a:pos x="T4" y="T5"/>
                </a:cxn>
                <a:cxn ang="0">
                  <a:pos x="T6" y="T7"/>
                </a:cxn>
                <a:cxn ang="0">
                  <a:pos x="T8" y="T9"/>
                </a:cxn>
              </a:cxnLst>
              <a:rect l="0" t="0" r="r" b="b"/>
              <a:pathLst>
                <a:path w="24" h="24">
                  <a:moveTo>
                    <a:pt x="20" y="3"/>
                  </a:moveTo>
                  <a:cubicBezTo>
                    <a:pt x="18" y="1"/>
                    <a:pt x="15" y="0"/>
                    <a:pt x="13" y="2"/>
                  </a:cubicBezTo>
                  <a:cubicBezTo>
                    <a:pt x="13" y="2"/>
                    <a:pt x="4" y="11"/>
                    <a:pt x="2" y="17"/>
                  </a:cubicBezTo>
                  <a:cubicBezTo>
                    <a:pt x="0" y="24"/>
                    <a:pt x="6" y="23"/>
                    <a:pt x="9" y="22"/>
                  </a:cubicBezTo>
                  <a:cubicBezTo>
                    <a:pt x="12" y="20"/>
                    <a:pt x="24" y="10"/>
                    <a:pt x="20" y="3"/>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1">
              <a:extLst>
                <a:ext uri="{FF2B5EF4-FFF2-40B4-BE49-F238E27FC236}">
                  <a16:creationId xmlns:a16="http://schemas.microsoft.com/office/drawing/2014/main" id="{4CAFF036-BD35-4F53-BCE9-A8AE38288EA8}"/>
                </a:ext>
              </a:extLst>
            </p:cNvPr>
            <p:cNvSpPr>
              <a:spLocks/>
            </p:cNvSpPr>
            <p:nvPr/>
          </p:nvSpPr>
          <p:spPr bwMode="auto">
            <a:xfrm>
              <a:off x="6843713" y="1917700"/>
              <a:ext cx="7938" cy="15875"/>
            </a:xfrm>
            <a:custGeom>
              <a:avLst/>
              <a:gdLst>
                <a:gd name="T0" fmla="*/ 1 w 1"/>
                <a:gd name="T1" fmla="*/ 0 h 2"/>
                <a:gd name="T2" fmla="*/ 1 w 1"/>
                <a:gd name="T3" fmla="*/ 1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0"/>
                    <a:pt x="1" y="0"/>
                    <a:pt x="1" y="1"/>
                  </a:cubicBezTo>
                  <a:cubicBezTo>
                    <a:pt x="0" y="1"/>
                    <a:pt x="0" y="1"/>
                    <a:pt x="0" y="2"/>
                  </a:cubicBezTo>
                  <a:cubicBezTo>
                    <a:pt x="0" y="1"/>
                    <a:pt x="1" y="0"/>
                    <a:pt x="1" y="0"/>
                  </a:cubicBezTo>
                </a:path>
              </a:pathLst>
            </a:custGeom>
            <a:solidFill>
              <a:srgbClr val="FFEE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2">
              <a:extLst>
                <a:ext uri="{FF2B5EF4-FFF2-40B4-BE49-F238E27FC236}">
                  <a16:creationId xmlns:a16="http://schemas.microsoft.com/office/drawing/2014/main" id="{20D16781-F03F-4ADF-9ACE-68341EFD3F75}"/>
                </a:ext>
              </a:extLst>
            </p:cNvPr>
            <p:cNvSpPr>
              <a:spLocks/>
            </p:cNvSpPr>
            <p:nvPr/>
          </p:nvSpPr>
          <p:spPr bwMode="auto">
            <a:xfrm>
              <a:off x="6843713" y="1901825"/>
              <a:ext cx="23813" cy="39688"/>
            </a:xfrm>
            <a:custGeom>
              <a:avLst/>
              <a:gdLst>
                <a:gd name="T0" fmla="*/ 3 w 3"/>
                <a:gd name="T1" fmla="*/ 0 h 5"/>
                <a:gd name="T2" fmla="*/ 1 w 3"/>
                <a:gd name="T3" fmla="*/ 2 h 5"/>
                <a:gd name="T4" fmla="*/ 0 w 3"/>
                <a:gd name="T5" fmla="*/ 4 h 5"/>
                <a:gd name="T6" fmla="*/ 0 w 3"/>
                <a:gd name="T7" fmla="*/ 5 h 5"/>
                <a:gd name="T8" fmla="*/ 3 w 3"/>
                <a:gd name="T9" fmla="*/ 0 h 5"/>
              </a:gdLst>
              <a:ahLst/>
              <a:cxnLst>
                <a:cxn ang="0">
                  <a:pos x="T0" y="T1"/>
                </a:cxn>
                <a:cxn ang="0">
                  <a:pos x="T2" y="T3"/>
                </a:cxn>
                <a:cxn ang="0">
                  <a:pos x="T4" y="T5"/>
                </a:cxn>
                <a:cxn ang="0">
                  <a:pos x="T6" y="T7"/>
                </a:cxn>
                <a:cxn ang="0">
                  <a:pos x="T8" y="T9"/>
                </a:cxn>
              </a:cxnLst>
              <a:rect l="0" t="0" r="r" b="b"/>
              <a:pathLst>
                <a:path w="3" h="5">
                  <a:moveTo>
                    <a:pt x="3" y="0"/>
                  </a:moveTo>
                  <a:cubicBezTo>
                    <a:pt x="2" y="1"/>
                    <a:pt x="2" y="1"/>
                    <a:pt x="1" y="2"/>
                  </a:cubicBezTo>
                  <a:cubicBezTo>
                    <a:pt x="1" y="2"/>
                    <a:pt x="0" y="3"/>
                    <a:pt x="0" y="4"/>
                  </a:cubicBezTo>
                  <a:cubicBezTo>
                    <a:pt x="0" y="4"/>
                    <a:pt x="0" y="5"/>
                    <a:pt x="0" y="5"/>
                  </a:cubicBezTo>
                  <a:cubicBezTo>
                    <a:pt x="1" y="3"/>
                    <a:pt x="2" y="2"/>
                    <a:pt x="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3">
              <a:extLst>
                <a:ext uri="{FF2B5EF4-FFF2-40B4-BE49-F238E27FC236}">
                  <a16:creationId xmlns:a16="http://schemas.microsoft.com/office/drawing/2014/main" id="{F9B6B513-D895-4553-8932-4BB7EDFD9809}"/>
                </a:ext>
              </a:extLst>
            </p:cNvPr>
            <p:cNvSpPr>
              <a:spLocks/>
            </p:cNvSpPr>
            <p:nvPr/>
          </p:nvSpPr>
          <p:spPr bwMode="auto">
            <a:xfrm>
              <a:off x="6843713" y="1901825"/>
              <a:ext cx="39688" cy="57150"/>
            </a:xfrm>
            <a:custGeom>
              <a:avLst/>
              <a:gdLst>
                <a:gd name="T0" fmla="*/ 4 w 5"/>
                <a:gd name="T1" fmla="*/ 0 h 7"/>
                <a:gd name="T2" fmla="*/ 3 w 5"/>
                <a:gd name="T3" fmla="*/ 0 h 7"/>
                <a:gd name="T4" fmla="*/ 0 w 5"/>
                <a:gd name="T5" fmla="*/ 5 h 7"/>
                <a:gd name="T6" fmla="*/ 0 w 5"/>
                <a:gd name="T7" fmla="*/ 7 h 7"/>
                <a:gd name="T8" fmla="*/ 1 w 5"/>
                <a:gd name="T9" fmla="*/ 7 h 7"/>
                <a:gd name="T10" fmla="*/ 4 w 5"/>
                <a:gd name="T11" fmla="*/ 5 h 7"/>
                <a:gd name="T12" fmla="*/ 4 w 5"/>
                <a:gd name="T13" fmla="*/ 0 h 7"/>
                <a:gd name="T14" fmla="*/ 4 w 5"/>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4" y="0"/>
                  </a:moveTo>
                  <a:cubicBezTo>
                    <a:pt x="3" y="0"/>
                    <a:pt x="3" y="0"/>
                    <a:pt x="3" y="0"/>
                  </a:cubicBezTo>
                  <a:cubicBezTo>
                    <a:pt x="2" y="2"/>
                    <a:pt x="1" y="3"/>
                    <a:pt x="0" y="5"/>
                  </a:cubicBezTo>
                  <a:cubicBezTo>
                    <a:pt x="0" y="6"/>
                    <a:pt x="0" y="6"/>
                    <a:pt x="0" y="7"/>
                  </a:cubicBezTo>
                  <a:cubicBezTo>
                    <a:pt x="1" y="7"/>
                    <a:pt x="1" y="7"/>
                    <a:pt x="1" y="7"/>
                  </a:cubicBezTo>
                  <a:cubicBezTo>
                    <a:pt x="2" y="7"/>
                    <a:pt x="3" y="6"/>
                    <a:pt x="4" y="5"/>
                  </a:cubicBezTo>
                  <a:cubicBezTo>
                    <a:pt x="5" y="3"/>
                    <a:pt x="5" y="1"/>
                    <a:pt x="4" y="0"/>
                  </a:cubicBezTo>
                  <a:cubicBezTo>
                    <a:pt x="4" y="0"/>
                    <a:pt x="4" y="0"/>
                    <a:pt x="4"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24">
              <a:extLst>
                <a:ext uri="{FF2B5EF4-FFF2-40B4-BE49-F238E27FC236}">
                  <a16:creationId xmlns:a16="http://schemas.microsoft.com/office/drawing/2014/main" id="{75906DEC-C945-4038-A99B-8DB92E7364F8}"/>
                </a:ext>
              </a:extLst>
            </p:cNvPr>
            <p:cNvSpPr>
              <a:spLocks/>
            </p:cNvSpPr>
            <p:nvPr/>
          </p:nvSpPr>
          <p:spPr bwMode="auto">
            <a:xfrm>
              <a:off x="6291263" y="855663"/>
              <a:ext cx="1536700" cy="1574800"/>
            </a:xfrm>
            <a:custGeom>
              <a:avLst/>
              <a:gdLst>
                <a:gd name="T0" fmla="*/ 177 w 192"/>
                <a:gd name="T1" fmla="*/ 95 h 197"/>
                <a:gd name="T2" fmla="*/ 178 w 192"/>
                <a:gd name="T3" fmla="*/ 86 h 197"/>
                <a:gd name="T4" fmla="*/ 170 w 192"/>
                <a:gd name="T5" fmla="*/ 57 h 197"/>
                <a:gd name="T6" fmla="*/ 103 w 192"/>
                <a:gd name="T7" fmla="*/ 20 h 197"/>
                <a:gd name="T8" fmla="*/ 72 w 192"/>
                <a:gd name="T9" fmla="*/ 26 h 197"/>
                <a:gd name="T10" fmla="*/ 59 w 192"/>
                <a:gd name="T11" fmla="*/ 32 h 197"/>
                <a:gd name="T12" fmla="*/ 27 w 192"/>
                <a:gd name="T13" fmla="*/ 19 h 197"/>
                <a:gd name="T14" fmla="*/ 27 w 192"/>
                <a:gd name="T15" fmla="*/ 14 h 197"/>
                <a:gd name="T16" fmla="*/ 33 w 192"/>
                <a:gd name="T17" fmla="*/ 0 h 197"/>
                <a:gd name="T18" fmla="*/ 4 w 192"/>
                <a:gd name="T19" fmla="*/ 31 h 197"/>
                <a:gd name="T20" fmla="*/ 28 w 192"/>
                <a:gd name="T21" fmla="*/ 80 h 197"/>
                <a:gd name="T22" fmla="*/ 75 w 192"/>
                <a:gd name="T23" fmla="*/ 102 h 197"/>
                <a:gd name="T24" fmla="*/ 142 w 192"/>
                <a:gd name="T25" fmla="*/ 97 h 197"/>
                <a:gd name="T26" fmla="*/ 136 w 192"/>
                <a:gd name="T27" fmla="*/ 138 h 197"/>
                <a:gd name="T28" fmla="*/ 134 w 192"/>
                <a:gd name="T29" fmla="*/ 147 h 197"/>
                <a:gd name="T30" fmla="*/ 126 w 192"/>
                <a:gd name="T31" fmla="*/ 162 h 197"/>
                <a:gd name="T32" fmla="*/ 144 w 192"/>
                <a:gd name="T33" fmla="*/ 167 h 197"/>
                <a:gd name="T34" fmla="*/ 136 w 192"/>
                <a:gd name="T35" fmla="*/ 197 h 197"/>
                <a:gd name="T36" fmla="*/ 168 w 192"/>
                <a:gd name="T37" fmla="*/ 175 h 197"/>
                <a:gd name="T38" fmla="*/ 177 w 192"/>
                <a:gd name="T39" fmla="*/ 9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97">
                  <a:moveTo>
                    <a:pt x="177" y="95"/>
                  </a:moveTo>
                  <a:cubicBezTo>
                    <a:pt x="178" y="92"/>
                    <a:pt x="178" y="89"/>
                    <a:pt x="178" y="86"/>
                  </a:cubicBezTo>
                  <a:cubicBezTo>
                    <a:pt x="178" y="76"/>
                    <a:pt x="175" y="66"/>
                    <a:pt x="170" y="57"/>
                  </a:cubicBezTo>
                  <a:cubicBezTo>
                    <a:pt x="158" y="35"/>
                    <a:pt x="132" y="20"/>
                    <a:pt x="103" y="20"/>
                  </a:cubicBezTo>
                  <a:cubicBezTo>
                    <a:pt x="92" y="20"/>
                    <a:pt x="81" y="22"/>
                    <a:pt x="72" y="26"/>
                  </a:cubicBezTo>
                  <a:cubicBezTo>
                    <a:pt x="67" y="28"/>
                    <a:pt x="63" y="30"/>
                    <a:pt x="59" y="32"/>
                  </a:cubicBezTo>
                  <a:cubicBezTo>
                    <a:pt x="45" y="36"/>
                    <a:pt x="31" y="30"/>
                    <a:pt x="27" y="19"/>
                  </a:cubicBezTo>
                  <a:cubicBezTo>
                    <a:pt x="27" y="17"/>
                    <a:pt x="27" y="16"/>
                    <a:pt x="27" y="14"/>
                  </a:cubicBezTo>
                  <a:cubicBezTo>
                    <a:pt x="27" y="9"/>
                    <a:pt x="29" y="4"/>
                    <a:pt x="33" y="0"/>
                  </a:cubicBezTo>
                  <a:cubicBezTo>
                    <a:pt x="18" y="7"/>
                    <a:pt x="7" y="17"/>
                    <a:pt x="4" y="31"/>
                  </a:cubicBezTo>
                  <a:cubicBezTo>
                    <a:pt x="0" y="48"/>
                    <a:pt x="10" y="66"/>
                    <a:pt x="28" y="80"/>
                  </a:cubicBezTo>
                  <a:cubicBezTo>
                    <a:pt x="40" y="90"/>
                    <a:pt x="56" y="98"/>
                    <a:pt x="75" y="102"/>
                  </a:cubicBezTo>
                  <a:cubicBezTo>
                    <a:pt x="100" y="107"/>
                    <a:pt x="124" y="105"/>
                    <a:pt x="142" y="97"/>
                  </a:cubicBezTo>
                  <a:cubicBezTo>
                    <a:pt x="143" y="110"/>
                    <a:pt x="141" y="124"/>
                    <a:pt x="136" y="138"/>
                  </a:cubicBezTo>
                  <a:cubicBezTo>
                    <a:pt x="136" y="141"/>
                    <a:pt x="135" y="144"/>
                    <a:pt x="134" y="147"/>
                  </a:cubicBezTo>
                  <a:cubicBezTo>
                    <a:pt x="131" y="152"/>
                    <a:pt x="129" y="157"/>
                    <a:pt x="126" y="162"/>
                  </a:cubicBezTo>
                  <a:cubicBezTo>
                    <a:pt x="134" y="161"/>
                    <a:pt x="140" y="162"/>
                    <a:pt x="144" y="167"/>
                  </a:cubicBezTo>
                  <a:cubicBezTo>
                    <a:pt x="150" y="175"/>
                    <a:pt x="146" y="189"/>
                    <a:pt x="136" y="197"/>
                  </a:cubicBezTo>
                  <a:cubicBezTo>
                    <a:pt x="148" y="193"/>
                    <a:pt x="159" y="186"/>
                    <a:pt x="168" y="175"/>
                  </a:cubicBezTo>
                  <a:cubicBezTo>
                    <a:pt x="189" y="150"/>
                    <a:pt x="192" y="117"/>
                    <a:pt x="177" y="95"/>
                  </a:cubicBezTo>
                  <a:close/>
                </a:path>
              </a:pathLst>
            </a:custGeom>
            <a:solidFill>
              <a:srgbClr val="5C3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26" name="Picture 125">
              <a:extLst>
                <a:ext uri="{FF2B5EF4-FFF2-40B4-BE49-F238E27FC236}">
                  <a16:creationId xmlns:a16="http://schemas.microsoft.com/office/drawing/2014/main" id="{17ECF984-904B-4615-A15F-69E2D3256F39}"/>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6667500" y="998538"/>
              <a:ext cx="1049338"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Freeform 126">
              <a:extLst>
                <a:ext uri="{FF2B5EF4-FFF2-40B4-BE49-F238E27FC236}">
                  <a16:creationId xmlns:a16="http://schemas.microsoft.com/office/drawing/2014/main" id="{3053B1A8-5939-4EE7-BC26-D48B75F50B4C}"/>
                </a:ext>
              </a:extLst>
            </p:cNvPr>
            <p:cNvSpPr>
              <a:spLocks/>
            </p:cNvSpPr>
            <p:nvPr/>
          </p:nvSpPr>
          <p:spPr bwMode="auto">
            <a:xfrm>
              <a:off x="6396038" y="1063625"/>
              <a:ext cx="1031875" cy="479425"/>
            </a:xfrm>
            <a:custGeom>
              <a:avLst/>
              <a:gdLst>
                <a:gd name="T0" fmla="*/ 70 w 129"/>
                <a:gd name="T1" fmla="*/ 55 h 60"/>
                <a:gd name="T2" fmla="*/ 2 w 129"/>
                <a:gd name="T3" fmla="*/ 0 h 60"/>
                <a:gd name="T4" fmla="*/ 2 w 129"/>
                <a:gd name="T5" fmla="*/ 1 h 60"/>
                <a:gd name="T6" fmla="*/ 70 w 129"/>
                <a:gd name="T7" fmla="*/ 56 h 60"/>
                <a:gd name="T8" fmla="*/ 129 w 129"/>
                <a:gd name="T9" fmla="*/ 49 h 60"/>
                <a:gd name="T10" fmla="*/ 70 w 129"/>
                <a:gd name="T11" fmla="*/ 55 h 60"/>
              </a:gdLst>
              <a:ahLst/>
              <a:cxnLst>
                <a:cxn ang="0">
                  <a:pos x="T0" y="T1"/>
                </a:cxn>
                <a:cxn ang="0">
                  <a:pos x="T2" y="T3"/>
                </a:cxn>
                <a:cxn ang="0">
                  <a:pos x="T4" y="T5"/>
                </a:cxn>
                <a:cxn ang="0">
                  <a:pos x="T6" y="T7"/>
                </a:cxn>
                <a:cxn ang="0">
                  <a:pos x="T8" y="T9"/>
                </a:cxn>
                <a:cxn ang="0">
                  <a:pos x="T10" y="T11"/>
                </a:cxn>
              </a:cxnLst>
              <a:rect l="0" t="0" r="r" b="b"/>
              <a:pathLst>
                <a:path w="129" h="60">
                  <a:moveTo>
                    <a:pt x="70" y="55"/>
                  </a:moveTo>
                  <a:cubicBezTo>
                    <a:pt x="31" y="48"/>
                    <a:pt x="0" y="23"/>
                    <a:pt x="2" y="0"/>
                  </a:cubicBezTo>
                  <a:cubicBezTo>
                    <a:pt x="2" y="0"/>
                    <a:pt x="2" y="0"/>
                    <a:pt x="2" y="1"/>
                  </a:cubicBezTo>
                  <a:cubicBezTo>
                    <a:pt x="0" y="24"/>
                    <a:pt x="30" y="49"/>
                    <a:pt x="70" y="56"/>
                  </a:cubicBezTo>
                  <a:cubicBezTo>
                    <a:pt x="93" y="60"/>
                    <a:pt x="115" y="57"/>
                    <a:pt x="129" y="49"/>
                  </a:cubicBezTo>
                  <a:cubicBezTo>
                    <a:pt x="115" y="57"/>
                    <a:pt x="94" y="59"/>
                    <a:pt x="70" y="55"/>
                  </a:cubicBezTo>
                  <a:close/>
                </a:path>
              </a:pathLst>
            </a:custGeom>
            <a:solidFill>
              <a:srgbClr val="3F20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27">
              <a:extLst>
                <a:ext uri="{FF2B5EF4-FFF2-40B4-BE49-F238E27FC236}">
                  <a16:creationId xmlns:a16="http://schemas.microsoft.com/office/drawing/2014/main" id="{7BA8BB31-E181-42AB-9BBB-52BA5A6358E6}"/>
                </a:ext>
              </a:extLst>
            </p:cNvPr>
            <p:cNvSpPr>
              <a:spLocks/>
            </p:cNvSpPr>
            <p:nvPr/>
          </p:nvSpPr>
          <p:spPr bwMode="auto">
            <a:xfrm>
              <a:off x="7483475" y="1662113"/>
              <a:ext cx="176213" cy="623888"/>
            </a:xfrm>
            <a:custGeom>
              <a:avLst/>
              <a:gdLst>
                <a:gd name="T0" fmla="*/ 14 w 22"/>
                <a:gd name="T1" fmla="*/ 0 h 78"/>
                <a:gd name="T2" fmla="*/ 17 w 22"/>
                <a:gd name="T3" fmla="*/ 43 h 78"/>
                <a:gd name="T4" fmla="*/ 0 w 22"/>
                <a:gd name="T5" fmla="*/ 78 h 78"/>
                <a:gd name="T6" fmla="*/ 18 w 22"/>
                <a:gd name="T7" fmla="*/ 43 h 78"/>
                <a:gd name="T8" fmla="*/ 14 w 22"/>
                <a:gd name="T9" fmla="*/ 0 h 78"/>
              </a:gdLst>
              <a:ahLst/>
              <a:cxnLst>
                <a:cxn ang="0">
                  <a:pos x="T0" y="T1"/>
                </a:cxn>
                <a:cxn ang="0">
                  <a:pos x="T2" y="T3"/>
                </a:cxn>
                <a:cxn ang="0">
                  <a:pos x="T4" y="T5"/>
                </a:cxn>
                <a:cxn ang="0">
                  <a:pos x="T6" y="T7"/>
                </a:cxn>
                <a:cxn ang="0">
                  <a:pos x="T8" y="T9"/>
                </a:cxn>
              </a:cxnLst>
              <a:rect l="0" t="0" r="r" b="b"/>
              <a:pathLst>
                <a:path w="22" h="78">
                  <a:moveTo>
                    <a:pt x="14" y="0"/>
                  </a:moveTo>
                  <a:cubicBezTo>
                    <a:pt x="19" y="12"/>
                    <a:pt x="20" y="27"/>
                    <a:pt x="17" y="43"/>
                  </a:cubicBezTo>
                  <a:cubicBezTo>
                    <a:pt x="14" y="57"/>
                    <a:pt x="8" y="69"/>
                    <a:pt x="0" y="78"/>
                  </a:cubicBezTo>
                  <a:cubicBezTo>
                    <a:pt x="9" y="70"/>
                    <a:pt x="15" y="57"/>
                    <a:pt x="18" y="43"/>
                  </a:cubicBezTo>
                  <a:cubicBezTo>
                    <a:pt x="22" y="27"/>
                    <a:pt x="20" y="12"/>
                    <a:pt x="14" y="0"/>
                  </a:cubicBezTo>
                  <a:close/>
                </a:path>
              </a:pathLst>
            </a:custGeom>
            <a:solidFill>
              <a:srgbClr val="3F20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28">
              <a:extLst>
                <a:ext uri="{FF2B5EF4-FFF2-40B4-BE49-F238E27FC236}">
                  <a16:creationId xmlns:a16="http://schemas.microsoft.com/office/drawing/2014/main" id="{15284B3D-C604-4F72-9190-D9E485EFE067}"/>
                </a:ext>
              </a:extLst>
            </p:cNvPr>
            <p:cNvSpPr>
              <a:spLocks/>
            </p:cNvSpPr>
            <p:nvPr/>
          </p:nvSpPr>
          <p:spPr bwMode="auto">
            <a:xfrm>
              <a:off x="7043738" y="1014413"/>
              <a:ext cx="784225" cy="1350963"/>
            </a:xfrm>
            <a:custGeom>
              <a:avLst/>
              <a:gdLst>
                <a:gd name="T0" fmla="*/ 83 w 98"/>
                <a:gd name="T1" fmla="*/ 75 h 169"/>
                <a:gd name="T2" fmla="*/ 84 w 98"/>
                <a:gd name="T3" fmla="*/ 66 h 169"/>
                <a:gd name="T4" fmla="*/ 76 w 98"/>
                <a:gd name="T5" fmla="*/ 37 h 169"/>
                <a:gd name="T6" fmla="*/ 9 w 98"/>
                <a:gd name="T7" fmla="*/ 0 h 169"/>
                <a:gd name="T8" fmla="*/ 0 w 98"/>
                <a:gd name="T9" fmla="*/ 1 h 169"/>
                <a:gd name="T10" fmla="*/ 8 w 98"/>
                <a:gd name="T11" fmla="*/ 0 h 169"/>
                <a:gd name="T12" fmla="*/ 76 w 98"/>
                <a:gd name="T13" fmla="*/ 37 h 169"/>
                <a:gd name="T14" fmla="*/ 83 w 98"/>
                <a:gd name="T15" fmla="*/ 67 h 169"/>
                <a:gd name="T16" fmla="*/ 82 w 98"/>
                <a:gd name="T17" fmla="*/ 75 h 169"/>
                <a:gd name="T18" fmla="*/ 74 w 98"/>
                <a:gd name="T19" fmla="*/ 155 h 169"/>
                <a:gd name="T20" fmla="*/ 59 w 98"/>
                <a:gd name="T21" fmla="*/ 169 h 169"/>
                <a:gd name="T22" fmla="*/ 74 w 98"/>
                <a:gd name="T23" fmla="*/ 155 h 169"/>
                <a:gd name="T24" fmla="*/ 83 w 98"/>
                <a:gd name="T25" fmla="*/ 7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69">
                  <a:moveTo>
                    <a:pt x="83" y="75"/>
                  </a:moveTo>
                  <a:cubicBezTo>
                    <a:pt x="84" y="72"/>
                    <a:pt x="84" y="69"/>
                    <a:pt x="84" y="66"/>
                  </a:cubicBezTo>
                  <a:cubicBezTo>
                    <a:pt x="84" y="56"/>
                    <a:pt x="81" y="46"/>
                    <a:pt x="76" y="37"/>
                  </a:cubicBezTo>
                  <a:cubicBezTo>
                    <a:pt x="64" y="15"/>
                    <a:pt x="38" y="0"/>
                    <a:pt x="9" y="0"/>
                  </a:cubicBezTo>
                  <a:cubicBezTo>
                    <a:pt x="6" y="0"/>
                    <a:pt x="3" y="0"/>
                    <a:pt x="0" y="1"/>
                  </a:cubicBezTo>
                  <a:cubicBezTo>
                    <a:pt x="3" y="0"/>
                    <a:pt x="5" y="0"/>
                    <a:pt x="8" y="0"/>
                  </a:cubicBezTo>
                  <a:cubicBezTo>
                    <a:pt x="38" y="0"/>
                    <a:pt x="63" y="15"/>
                    <a:pt x="76" y="37"/>
                  </a:cubicBezTo>
                  <a:cubicBezTo>
                    <a:pt x="80" y="46"/>
                    <a:pt x="83" y="56"/>
                    <a:pt x="83" y="67"/>
                  </a:cubicBezTo>
                  <a:cubicBezTo>
                    <a:pt x="83" y="69"/>
                    <a:pt x="83" y="72"/>
                    <a:pt x="82" y="75"/>
                  </a:cubicBezTo>
                  <a:cubicBezTo>
                    <a:pt x="97" y="98"/>
                    <a:pt x="94" y="131"/>
                    <a:pt x="74" y="155"/>
                  </a:cubicBezTo>
                  <a:cubicBezTo>
                    <a:pt x="69" y="160"/>
                    <a:pt x="64" y="165"/>
                    <a:pt x="59" y="169"/>
                  </a:cubicBezTo>
                  <a:cubicBezTo>
                    <a:pt x="64" y="165"/>
                    <a:pt x="70" y="160"/>
                    <a:pt x="74" y="155"/>
                  </a:cubicBezTo>
                  <a:cubicBezTo>
                    <a:pt x="95" y="130"/>
                    <a:pt x="98" y="97"/>
                    <a:pt x="83" y="75"/>
                  </a:cubicBezTo>
                  <a:close/>
                </a:path>
              </a:pathLst>
            </a:custGeom>
            <a:solidFill>
              <a:srgbClr val="3F20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29">
              <a:extLst>
                <a:ext uri="{FF2B5EF4-FFF2-40B4-BE49-F238E27FC236}">
                  <a16:creationId xmlns:a16="http://schemas.microsoft.com/office/drawing/2014/main" id="{2176463E-E927-4DC1-B14F-11E4929C46DD}"/>
                </a:ext>
              </a:extLst>
            </p:cNvPr>
            <p:cNvSpPr>
              <a:spLocks/>
            </p:cNvSpPr>
            <p:nvPr/>
          </p:nvSpPr>
          <p:spPr bwMode="auto">
            <a:xfrm>
              <a:off x="6316663" y="1158875"/>
              <a:ext cx="1095375" cy="550863"/>
            </a:xfrm>
            <a:custGeom>
              <a:avLst/>
              <a:gdLst>
                <a:gd name="T0" fmla="*/ 73 w 137"/>
                <a:gd name="T1" fmla="*/ 63 h 69"/>
                <a:gd name="T2" fmla="*/ 25 w 137"/>
                <a:gd name="T3" fmla="*/ 41 h 69"/>
                <a:gd name="T4" fmla="*/ 0 w 137"/>
                <a:gd name="T5" fmla="*/ 0 h 69"/>
                <a:gd name="T6" fmla="*/ 25 w 137"/>
                <a:gd name="T7" fmla="*/ 42 h 69"/>
                <a:gd name="T8" fmla="*/ 72 w 137"/>
                <a:gd name="T9" fmla="*/ 64 h 69"/>
                <a:gd name="T10" fmla="*/ 137 w 137"/>
                <a:gd name="T11" fmla="*/ 60 h 69"/>
                <a:gd name="T12" fmla="*/ 73 w 137"/>
                <a:gd name="T13" fmla="*/ 63 h 69"/>
              </a:gdLst>
              <a:ahLst/>
              <a:cxnLst>
                <a:cxn ang="0">
                  <a:pos x="T0" y="T1"/>
                </a:cxn>
                <a:cxn ang="0">
                  <a:pos x="T2" y="T3"/>
                </a:cxn>
                <a:cxn ang="0">
                  <a:pos x="T4" y="T5"/>
                </a:cxn>
                <a:cxn ang="0">
                  <a:pos x="T6" y="T7"/>
                </a:cxn>
                <a:cxn ang="0">
                  <a:pos x="T8" y="T9"/>
                </a:cxn>
                <a:cxn ang="0">
                  <a:pos x="T10" y="T11"/>
                </a:cxn>
                <a:cxn ang="0">
                  <a:pos x="T12" y="T13"/>
                </a:cxn>
              </a:cxnLst>
              <a:rect l="0" t="0" r="r" b="b"/>
              <a:pathLst>
                <a:path w="137" h="69">
                  <a:moveTo>
                    <a:pt x="73" y="63"/>
                  </a:moveTo>
                  <a:cubicBezTo>
                    <a:pt x="54" y="59"/>
                    <a:pt x="38" y="51"/>
                    <a:pt x="25" y="41"/>
                  </a:cubicBezTo>
                  <a:cubicBezTo>
                    <a:pt x="10" y="29"/>
                    <a:pt x="1" y="15"/>
                    <a:pt x="0" y="0"/>
                  </a:cubicBezTo>
                  <a:cubicBezTo>
                    <a:pt x="0" y="15"/>
                    <a:pt x="9" y="30"/>
                    <a:pt x="25" y="42"/>
                  </a:cubicBezTo>
                  <a:cubicBezTo>
                    <a:pt x="37" y="52"/>
                    <a:pt x="53" y="60"/>
                    <a:pt x="72" y="64"/>
                  </a:cubicBezTo>
                  <a:cubicBezTo>
                    <a:pt x="96" y="69"/>
                    <a:pt x="119" y="67"/>
                    <a:pt x="137" y="60"/>
                  </a:cubicBezTo>
                  <a:cubicBezTo>
                    <a:pt x="119" y="67"/>
                    <a:pt x="97" y="68"/>
                    <a:pt x="73" y="63"/>
                  </a:cubicBezTo>
                  <a:close/>
                </a:path>
              </a:pathLst>
            </a:custGeom>
            <a:solidFill>
              <a:srgbClr val="3F20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130">
              <a:extLst>
                <a:ext uri="{FF2B5EF4-FFF2-40B4-BE49-F238E27FC236}">
                  <a16:creationId xmlns:a16="http://schemas.microsoft.com/office/drawing/2014/main" id="{4447FA37-9EE3-448A-B0A3-19A369BB188D}"/>
                </a:ext>
              </a:extLst>
            </p:cNvPr>
            <p:cNvSpPr>
              <a:spLocks/>
            </p:cNvSpPr>
            <p:nvPr/>
          </p:nvSpPr>
          <p:spPr bwMode="auto">
            <a:xfrm>
              <a:off x="6764338" y="1063625"/>
              <a:ext cx="792163" cy="382588"/>
            </a:xfrm>
            <a:custGeom>
              <a:avLst/>
              <a:gdLst>
                <a:gd name="T0" fmla="*/ 45 w 99"/>
                <a:gd name="T1" fmla="*/ 4 h 48"/>
                <a:gd name="T2" fmla="*/ 0 w 99"/>
                <a:gd name="T3" fmla="*/ 6 h 48"/>
                <a:gd name="T4" fmla="*/ 44 w 99"/>
                <a:gd name="T5" fmla="*/ 4 h 48"/>
                <a:gd name="T6" fmla="*/ 99 w 99"/>
                <a:gd name="T7" fmla="*/ 48 h 48"/>
                <a:gd name="T8" fmla="*/ 45 w 99"/>
                <a:gd name="T9" fmla="*/ 4 h 48"/>
              </a:gdLst>
              <a:ahLst/>
              <a:cxnLst>
                <a:cxn ang="0">
                  <a:pos x="T0" y="T1"/>
                </a:cxn>
                <a:cxn ang="0">
                  <a:pos x="T2" y="T3"/>
                </a:cxn>
                <a:cxn ang="0">
                  <a:pos x="T4" y="T5"/>
                </a:cxn>
                <a:cxn ang="0">
                  <a:pos x="T6" y="T7"/>
                </a:cxn>
                <a:cxn ang="0">
                  <a:pos x="T8" y="T9"/>
                </a:cxn>
              </a:cxnLst>
              <a:rect l="0" t="0" r="r" b="b"/>
              <a:pathLst>
                <a:path w="99" h="48">
                  <a:moveTo>
                    <a:pt x="45" y="4"/>
                  </a:moveTo>
                  <a:cubicBezTo>
                    <a:pt x="28" y="0"/>
                    <a:pt x="12" y="2"/>
                    <a:pt x="0" y="6"/>
                  </a:cubicBezTo>
                  <a:cubicBezTo>
                    <a:pt x="12" y="2"/>
                    <a:pt x="28" y="1"/>
                    <a:pt x="44" y="4"/>
                  </a:cubicBezTo>
                  <a:cubicBezTo>
                    <a:pt x="76" y="10"/>
                    <a:pt x="99" y="29"/>
                    <a:pt x="99" y="48"/>
                  </a:cubicBezTo>
                  <a:cubicBezTo>
                    <a:pt x="99" y="29"/>
                    <a:pt x="76" y="9"/>
                    <a:pt x="45" y="4"/>
                  </a:cubicBezTo>
                  <a:close/>
                </a:path>
              </a:pathLst>
            </a:custGeom>
            <a:solidFill>
              <a:srgbClr val="3F20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31">
              <a:extLst>
                <a:ext uri="{FF2B5EF4-FFF2-40B4-BE49-F238E27FC236}">
                  <a16:creationId xmlns:a16="http://schemas.microsoft.com/office/drawing/2014/main" id="{F8E92680-8C4B-49FC-A85E-92B60B53D55F}"/>
                </a:ext>
              </a:extLst>
            </p:cNvPr>
            <p:cNvSpPr>
              <a:spLocks/>
            </p:cNvSpPr>
            <p:nvPr/>
          </p:nvSpPr>
          <p:spPr bwMode="auto">
            <a:xfrm>
              <a:off x="5164138" y="0"/>
              <a:ext cx="647700" cy="558800"/>
            </a:xfrm>
            <a:custGeom>
              <a:avLst/>
              <a:gdLst>
                <a:gd name="T0" fmla="*/ 25 w 81"/>
                <a:gd name="T1" fmla="*/ 4 h 70"/>
                <a:gd name="T2" fmla="*/ 0 w 81"/>
                <a:gd name="T3" fmla="*/ 23 h 70"/>
                <a:gd name="T4" fmla="*/ 18 w 81"/>
                <a:gd name="T5" fmla="*/ 70 h 70"/>
                <a:gd name="T6" fmla="*/ 81 w 81"/>
                <a:gd name="T7" fmla="*/ 47 h 70"/>
                <a:gd name="T8" fmla="*/ 68 w 81"/>
                <a:gd name="T9" fmla="*/ 0 h 70"/>
                <a:gd name="T10" fmla="*/ 25 w 81"/>
                <a:gd name="T11" fmla="*/ 4 h 70"/>
              </a:gdLst>
              <a:ahLst/>
              <a:cxnLst>
                <a:cxn ang="0">
                  <a:pos x="T0" y="T1"/>
                </a:cxn>
                <a:cxn ang="0">
                  <a:pos x="T2" y="T3"/>
                </a:cxn>
                <a:cxn ang="0">
                  <a:pos x="T4" y="T5"/>
                </a:cxn>
                <a:cxn ang="0">
                  <a:pos x="T6" y="T7"/>
                </a:cxn>
                <a:cxn ang="0">
                  <a:pos x="T8" y="T9"/>
                </a:cxn>
                <a:cxn ang="0">
                  <a:pos x="T10" y="T11"/>
                </a:cxn>
              </a:cxnLst>
              <a:rect l="0" t="0" r="r" b="b"/>
              <a:pathLst>
                <a:path w="81" h="70">
                  <a:moveTo>
                    <a:pt x="25" y="4"/>
                  </a:moveTo>
                  <a:cubicBezTo>
                    <a:pt x="0" y="23"/>
                    <a:pt x="0" y="23"/>
                    <a:pt x="0" y="23"/>
                  </a:cubicBezTo>
                  <a:cubicBezTo>
                    <a:pt x="18" y="70"/>
                    <a:pt x="18" y="70"/>
                    <a:pt x="18" y="70"/>
                  </a:cubicBezTo>
                  <a:cubicBezTo>
                    <a:pt x="81" y="47"/>
                    <a:pt x="81" y="47"/>
                    <a:pt x="81" y="47"/>
                  </a:cubicBezTo>
                  <a:cubicBezTo>
                    <a:pt x="80" y="41"/>
                    <a:pt x="68" y="0"/>
                    <a:pt x="68" y="0"/>
                  </a:cubicBezTo>
                  <a:cubicBezTo>
                    <a:pt x="25" y="4"/>
                    <a:pt x="25" y="4"/>
                    <a:pt x="25" y="4"/>
                  </a:cubicBezTo>
                </a:path>
              </a:pathLst>
            </a:custGeom>
            <a:solidFill>
              <a:srgbClr val="A88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32">
              <a:extLst>
                <a:ext uri="{FF2B5EF4-FFF2-40B4-BE49-F238E27FC236}">
                  <a16:creationId xmlns:a16="http://schemas.microsoft.com/office/drawing/2014/main" id="{43740076-D6A9-4595-B586-B6CECC2D29D5}"/>
                </a:ext>
              </a:extLst>
            </p:cNvPr>
            <p:cNvSpPr>
              <a:spLocks/>
            </p:cNvSpPr>
            <p:nvPr/>
          </p:nvSpPr>
          <p:spPr bwMode="auto">
            <a:xfrm>
              <a:off x="5164138" y="31750"/>
              <a:ext cx="344488" cy="527050"/>
            </a:xfrm>
            <a:custGeom>
              <a:avLst/>
              <a:gdLst>
                <a:gd name="T0" fmla="*/ 0 w 43"/>
                <a:gd name="T1" fmla="*/ 19 h 66"/>
                <a:gd name="T2" fmla="*/ 18 w 43"/>
                <a:gd name="T3" fmla="*/ 66 h 66"/>
                <a:gd name="T4" fmla="*/ 43 w 43"/>
                <a:gd name="T5" fmla="*/ 57 h 66"/>
                <a:gd name="T6" fmla="*/ 25 w 43"/>
                <a:gd name="T7" fmla="*/ 0 h 66"/>
                <a:gd name="T8" fmla="*/ 0 w 43"/>
                <a:gd name="T9" fmla="*/ 19 h 66"/>
              </a:gdLst>
              <a:ahLst/>
              <a:cxnLst>
                <a:cxn ang="0">
                  <a:pos x="T0" y="T1"/>
                </a:cxn>
                <a:cxn ang="0">
                  <a:pos x="T2" y="T3"/>
                </a:cxn>
                <a:cxn ang="0">
                  <a:pos x="T4" y="T5"/>
                </a:cxn>
                <a:cxn ang="0">
                  <a:pos x="T6" y="T7"/>
                </a:cxn>
                <a:cxn ang="0">
                  <a:pos x="T8" y="T9"/>
                </a:cxn>
              </a:cxnLst>
              <a:rect l="0" t="0" r="r" b="b"/>
              <a:pathLst>
                <a:path w="43" h="66">
                  <a:moveTo>
                    <a:pt x="0" y="19"/>
                  </a:moveTo>
                  <a:cubicBezTo>
                    <a:pt x="18" y="66"/>
                    <a:pt x="18" y="66"/>
                    <a:pt x="18" y="66"/>
                  </a:cubicBezTo>
                  <a:cubicBezTo>
                    <a:pt x="43" y="57"/>
                    <a:pt x="43" y="57"/>
                    <a:pt x="43" y="57"/>
                  </a:cubicBezTo>
                  <a:cubicBezTo>
                    <a:pt x="39" y="42"/>
                    <a:pt x="29" y="11"/>
                    <a:pt x="25" y="0"/>
                  </a:cubicBezTo>
                  <a:lnTo>
                    <a:pt x="0" y="19"/>
                  </a:lnTo>
                  <a:close/>
                </a:path>
              </a:pathLst>
            </a:custGeom>
            <a:solidFill>
              <a:srgbClr val="DBBA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33">
              <a:extLst>
                <a:ext uri="{FF2B5EF4-FFF2-40B4-BE49-F238E27FC236}">
                  <a16:creationId xmlns:a16="http://schemas.microsoft.com/office/drawing/2014/main" id="{DB4A2F13-B38A-4127-A85F-4D33EFDB3401}"/>
                </a:ext>
              </a:extLst>
            </p:cNvPr>
            <p:cNvSpPr>
              <a:spLocks/>
            </p:cNvSpPr>
            <p:nvPr/>
          </p:nvSpPr>
          <p:spPr bwMode="auto">
            <a:xfrm>
              <a:off x="5395913" y="23813"/>
              <a:ext cx="392113" cy="423863"/>
            </a:xfrm>
            <a:custGeom>
              <a:avLst/>
              <a:gdLst>
                <a:gd name="T0" fmla="*/ 0 w 49"/>
                <a:gd name="T1" fmla="*/ 4 h 53"/>
                <a:gd name="T2" fmla="*/ 16 w 49"/>
                <a:gd name="T3" fmla="*/ 53 h 53"/>
                <a:gd name="T4" fmla="*/ 49 w 49"/>
                <a:gd name="T5" fmla="*/ 41 h 53"/>
                <a:gd name="T6" fmla="*/ 37 w 49"/>
                <a:gd name="T7" fmla="*/ 0 h 53"/>
                <a:gd name="T8" fmla="*/ 0 w 49"/>
                <a:gd name="T9" fmla="*/ 4 h 53"/>
              </a:gdLst>
              <a:ahLst/>
              <a:cxnLst>
                <a:cxn ang="0">
                  <a:pos x="T0" y="T1"/>
                </a:cxn>
                <a:cxn ang="0">
                  <a:pos x="T2" y="T3"/>
                </a:cxn>
                <a:cxn ang="0">
                  <a:pos x="T4" y="T5"/>
                </a:cxn>
                <a:cxn ang="0">
                  <a:pos x="T6" y="T7"/>
                </a:cxn>
                <a:cxn ang="0">
                  <a:pos x="T8" y="T9"/>
                </a:cxn>
              </a:cxnLst>
              <a:rect l="0" t="0" r="r" b="b"/>
              <a:pathLst>
                <a:path w="49" h="53">
                  <a:moveTo>
                    <a:pt x="0" y="4"/>
                  </a:moveTo>
                  <a:cubicBezTo>
                    <a:pt x="3" y="11"/>
                    <a:pt x="16" y="53"/>
                    <a:pt x="16" y="53"/>
                  </a:cubicBezTo>
                  <a:cubicBezTo>
                    <a:pt x="49" y="41"/>
                    <a:pt x="49" y="41"/>
                    <a:pt x="49" y="41"/>
                  </a:cubicBezTo>
                  <a:cubicBezTo>
                    <a:pt x="37" y="0"/>
                    <a:pt x="37" y="0"/>
                    <a:pt x="37" y="0"/>
                  </a:cubicBezTo>
                  <a:cubicBezTo>
                    <a:pt x="0" y="4"/>
                    <a:pt x="0" y="4"/>
                    <a:pt x="0" y="4"/>
                  </a:cubicBezTo>
                </a:path>
              </a:pathLst>
            </a:custGeom>
            <a:solidFill>
              <a:srgbClr val="E9F0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34">
              <a:extLst>
                <a:ext uri="{FF2B5EF4-FFF2-40B4-BE49-F238E27FC236}">
                  <a16:creationId xmlns:a16="http://schemas.microsoft.com/office/drawing/2014/main" id="{D3C46644-096B-48CD-86E8-21151D870579}"/>
                </a:ext>
              </a:extLst>
            </p:cNvPr>
            <p:cNvSpPr>
              <a:spLocks/>
            </p:cNvSpPr>
            <p:nvPr/>
          </p:nvSpPr>
          <p:spPr bwMode="auto">
            <a:xfrm>
              <a:off x="5395913" y="23813"/>
              <a:ext cx="392113" cy="336550"/>
            </a:xfrm>
            <a:custGeom>
              <a:avLst/>
              <a:gdLst>
                <a:gd name="T0" fmla="*/ 0 w 49"/>
                <a:gd name="T1" fmla="*/ 4 h 42"/>
                <a:gd name="T2" fmla="*/ 0 w 49"/>
                <a:gd name="T3" fmla="*/ 5 h 42"/>
                <a:gd name="T4" fmla="*/ 36 w 49"/>
                <a:gd name="T5" fmla="*/ 1 h 42"/>
                <a:gd name="T6" fmla="*/ 48 w 49"/>
                <a:gd name="T7" fmla="*/ 42 h 42"/>
                <a:gd name="T8" fmla="*/ 49 w 49"/>
                <a:gd name="T9" fmla="*/ 41 h 42"/>
                <a:gd name="T10" fmla="*/ 37 w 49"/>
                <a:gd name="T11" fmla="*/ 0 h 42"/>
                <a:gd name="T12" fmla="*/ 0 w 49"/>
                <a:gd name="T13" fmla="*/ 4 h 42"/>
              </a:gdLst>
              <a:ahLst/>
              <a:cxnLst>
                <a:cxn ang="0">
                  <a:pos x="T0" y="T1"/>
                </a:cxn>
                <a:cxn ang="0">
                  <a:pos x="T2" y="T3"/>
                </a:cxn>
                <a:cxn ang="0">
                  <a:pos x="T4" y="T5"/>
                </a:cxn>
                <a:cxn ang="0">
                  <a:pos x="T6" y="T7"/>
                </a:cxn>
                <a:cxn ang="0">
                  <a:pos x="T8" y="T9"/>
                </a:cxn>
                <a:cxn ang="0">
                  <a:pos x="T10" y="T11"/>
                </a:cxn>
                <a:cxn ang="0">
                  <a:pos x="T12" y="T13"/>
                </a:cxn>
              </a:cxnLst>
              <a:rect l="0" t="0" r="r" b="b"/>
              <a:pathLst>
                <a:path w="49" h="42">
                  <a:moveTo>
                    <a:pt x="0" y="4"/>
                  </a:moveTo>
                  <a:cubicBezTo>
                    <a:pt x="0" y="4"/>
                    <a:pt x="0" y="5"/>
                    <a:pt x="0" y="5"/>
                  </a:cubicBezTo>
                  <a:cubicBezTo>
                    <a:pt x="36" y="1"/>
                    <a:pt x="36" y="1"/>
                    <a:pt x="36" y="1"/>
                  </a:cubicBezTo>
                  <a:cubicBezTo>
                    <a:pt x="48" y="42"/>
                    <a:pt x="48" y="42"/>
                    <a:pt x="48" y="42"/>
                  </a:cubicBezTo>
                  <a:cubicBezTo>
                    <a:pt x="49" y="41"/>
                    <a:pt x="49" y="41"/>
                    <a:pt x="49" y="41"/>
                  </a:cubicBezTo>
                  <a:cubicBezTo>
                    <a:pt x="37" y="0"/>
                    <a:pt x="37" y="0"/>
                    <a:pt x="37" y="0"/>
                  </a:cubicBezTo>
                  <a:cubicBezTo>
                    <a:pt x="0" y="4"/>
                    <a:pt x="0" y="4"/>
                    <a:pt x="0" y="4"/>
                  </a:cubicBezTo>
                </a:path>
              </a:pathLst>
            </a:custGeom>
            <a:solidFill>
              <a:srgbClr val="D5D2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35">
              <a:extLst>
                <a:ext uri="{FF2B5EF4-FFF2-40B4-BE49-F238E27FC236}">
                  <a16:creationId xmlns:a16="http://schemas.microsoft.com/office/drawing/2014/main" id="{F4C2CB05-316E-4809-A641-CCB3511920BC}"/>
                </a:ext>
              </a:extLst>
            </p:cNvPr>
            <p:cNvSpPr>
              <a:spLocks/>
            </p:cNvSpPr>
            <p:nvPr/>
          </p:nvSpPr>
          <p:spPr bwMode="auto">
            <a:xfrm>
              <a:off x="5556250" y="103188"/>
              <a:ext cx="144463" cy="168275"/>
            </a:xfrm>
            <a:custGeom>
              <a:avLst/>
              <a:gdLst>
                <a:gd name="T0" fmla="*/ 17 w 18"/>
                <a:gd name="T1" fmla="*/ 9 h 21"/>
                <a:gd name="T2" fmla="*/ 13 w 18"/>
                <a:gd name="T3" fmla="*/ 9 h 21"/>
                <a:gd name="T4" fmla="*/ 9 w 18"/>
                <a:gd name="T5" fmla="*/ 13 h 21"/>
                <a:gd name="T6" fmla="*/ 5 w 18"/>
                <a:gd name="T7" fmla="*/ 2 h 21"/>
                <a:gd name="T8" fmla="*/ 2 w 18"/>
                <a:gd name="T9" fmla="*/ 1 h 21"/>
                <a:gd name="T10" fmla="*/ 0 w 18"/>
                <a:gd name="T11" fmla="*/ 4 h 21"/>
                <a:gd name="T12" fmla="*/ 4 w 18"/>
                <a:gd name="T13" fmla="*/ 16 h 21"/>
                <a:gd name="T14" fmla="*/ 6 w 18"/>
                <a:gd name="T15" fmla="*/ 21 h 21"/>
                <a:gd name="T16" fmla="*/ 10 w 18"/>
                <a:gd name="T17" fmla="*/ 18 h 21"/>
                <a:gd name="T18" fmla="*/ 16 w 18"/>
                <a:gd name="T19" fmla="*/ 12 h 21"/>
                <a:gd name="T20" fmla="*/ 17 w 18"/>
                <a:gd name="T21"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1">
                  <a:moveTo>
                    <a:pt x="17" y="9"/>
                  </a:moveTo>
                  <a:cubicBezTo>
                    <a:pt x="16" y="8"/>
                    <a:pt x="14" y="8"/>
                    <a:pt x="13" y="9"/>
                  </a:cubicBezTo>
                  <a:cubicBezTo>
                    <a:pt x="9" y="13"/>
                    <a:pt x="9" y="13"/>
                    <a:pt x="9" y="13"/>
                  </a:cubicBezTo>
                  <a:cubicBezTo>
                    <a:pt x="5" y="2"/>
                    <a:pt x="5" y="2"/>
                    <a:pt x="5" y="2"/>
                  </a:cubicBezTo>
                  <a:cubicBezTo>
                    <a:pt x="4" y="1"/>
                    <a:pt x="3" y="0"/>
                    <a:pt x="2" y="1"/>
                  </a:cubicBezTo>
                  <a:cubicBezTo>
                    <a:pt x="0" y="1"/>
                    <a:pt x="0" y="3"/>
                    <a:pt x="0" y="4"/>
                  </a:cubicBezTo>
                  <a:cubicBezTo>
                    <a:pt x="4" y="16"/>
                    <a:pt x="4" y="16"/>
                    <a:pt x="4" y="16"/>
                  </a:cubicBezTo>
                  <a:cubicBezTo>
                    <a:pt x="6" y="21"/>
                    <a:pt x="6" y="21"/>
                    <a:pt x="6" y="21"/>
                  </a:cubicBezTo>
                  <a:cubicBezTo>
                    <a:pt x="10" y="18"/>
                    <a:pt x="10" y="18"/>
                    <a:pt x="10" y="18"/>
                  </a:cubicBezTo>
                  <a:cubicBezTo>
                    <a:pt x="16" y="12"/>
                    <a:pt x="16" y="12"/>
                    <a:pt x="16" y="12"/>
                  </a:cubicBezTo>
                  <a:cubicBezTo>
                    <a:pt x="17" y="12"/>
                    <a:pt x="18" y="10"/>
                    <a:pt x="17" y="9"/>
                  </a:cubicBezTo>
                </a:path>
              </a:pathLst>
            </a:custGeom>
            <a:solidFill>
              <a:srgbClr val="34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36">
              <a:extLst>
                <a:ext uri="{FF2B5EF4-FFF2-40B4-BE49-F238E27FC236}">
                  <a16:creationId xmlns:a16="http://schemas.microsoft.com/office/drawing/2014/main" id="{596CB8F9-F154-4A13-AF74-DA97CF692ECB}"/>
                </a:ext>
              </a:extLst>
            </p:cNvPr>
            <p:cNvSpPr>
              <a:spLocks noEditPoints="1"/>
            </p:cNvSpPr>
            <p:nvPr/>
          </p:nvSpPr>
          <p:spPr bwMode="auto">
            <a:xfrm>
              <a:off x="5603875" y="223838"/>
              <a:ext cx="23813" cy="23813"/>
            </a:xfrm>
            <a:custGeom>
              <a:avLst/>
              <a:gdLst>
                <a:gd name="T0" fmla="*/ 1 w 3"/>
                <a:gd name="T1" fmla="*/ 0 h 3"/>
                <a:gd name="T2" fmla="*/ 0 w 3"/>
                <a:gd name="T3" fmla="*/ 2 h 3"/>
                <a:gd name="T4" fmla="*/ 2 w 3"/>
                <a:gd name="T5" fmla="*/ 3 h 3"/>
                <a:gd name="T6" fmla="*/ 3 w 3"/>
                <a:gd name="T7" fmla="*/ 1 h 3"/>
                <a:gd name="T8" fmla="*/ 1 w 3"/>
                <a:gd name="T9" fmla="*/ 0 h 3"/>
                <a:gd name="T10" fmla="*/ 3 w 3"/>
                <a:gd name="T11" fmla="*/ 2 h 3"/>
                <a:gd name="T12" fmla="*/ 2 w 3"/>
                <a:gd name="T13" fmla="*/ 3 h 3"/>
                <a:gd name="T14" fmla="*/ 1 w 3"/>
                <a:gd name="T15" fmla="*/ 2 h 3"/>
                <a:gd name="T16" fmla="*/ 2 w 3"/>
                <a:gd name="T17" fmla="*/ 0 h 3"/>
                <a:gd name="T18" fmla="*/ 3 w 3"/>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0" y="1"/>
                    <a:pt x="0" y="2"/>
                  </a:cubicBezTo>
                  <a:cubicBezTo>
                    <a:pt x="1" y="3"/>
                    <a:pt x="1" y="3"/>
                    <a:pt x="2" y="3"/>
                  </a:cubicBezTo>
                  <a:cubicBezTo>
                    <a:pt x="3" y="3"/>
                    <a:pt x="3" y="2"/>
                    <a:pt x="3" y="1"/>
                  </a:cubicBezTo>
                  <a:cubicBezTo>
                    <a:pt x="3" y="1"/>
                    <a:pt x="2" y="0"/>
                    <a:pt x="1" y="0"/>
                  </a:cubicBezTo>
                  <a:moveTo>
                    <a:pt x="3" y="2"/>
                  </a:moveTo>
                  <a:cubicBezTo>
                    <a:pt x="3" y="2"/>
                    <a:pt x="3" y="3"/>
                    <a:pt x="2" y="3"/>
                  </a:cubicBezTo>
                  <a:cubicBezTo>
                    <a:pt x="2" y="3"/>
                    <a:pt x="1" y="2"/>
                    <a:pt x="1" y="2"/>
                  </a:cubicBezTo>
                  <a:cubicBezTo>
                    <a:pt x="1" y="1"/>
                    <a:pt x="1" y="0"/>
                    <a:pt x="2" y="0"/>
                  </a:cubicBezTo>
                  <a:cubicBezTo>
                    <a:pt x="2" y="0"/>
                    <a:pt x="3" y="1"/>
                    <a:pt x="3" y="2"/>
                  </a:cubicBezTo>
                </a:path>
              </a:pathLst>
            </a:custGeom>
            <a:solidFill>
              <a:srgbClr val="D5D2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37">
              <a:extLst>
                <a:ext uri="{FF2B5EF4-FFF2-40B4-BE49-F238E27FC236}">
                  <a16:creationId xmlns:a16="http://schemas.microsoft.com/office/drawing/2014/main" id="{683D92AB-8CA4-4A03-960E-3EFC9E87911B}"/>
                </a:ext>
              </a:extLst>
            </p:cNvPr>
            <p:cNvSpPr>
              <a:spLocks/>
            </p:cNvSpPr>
            <p:nvPr/>
          </p:nvSpPr>
          <p:spPr bwMode="auto">
            <a:xfrm>
              <a:off x="5611813" y="223838"/>
              <a:ext cx="15875" cy="23813"/>
            </a:xfrm>
            <a:custGeom>
              <a:avLst/>
              <a:gdLst>
                <a:gd name="T0" fmla="*/ 1 w 2"/>
                <a:gd name="T1" fmla="*/ 0 h 3"/>
                <a:gd name="T2" fmla="*/ 0 w 2"/>
                <a:gd name="T3" fmla="*/ 2 h 3"/>
                <a:gd name="T4" fmla="*/ 1 w 2"/>
                <a:gd name="T5" fmla="*/ 3 h 3"/>
                <a:gd name="T6" fmla="*/ 2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0"/>
                    <a:pt x="0" y="1"/>
                    <a:pt x="0" y="2"/>
                  </a:cubicBezTo>
                  <a:cubicBezTo>
                    <a:pt x="0" y="2"/>
                    <a:pt x="1" y="3"/>
                    <a:pt x="1" y="3"/>
                  </a:cubicBezTo>
                  <a:cubicBezTo>
                    <a:pt x="2" y="3"/>
                    <a:pt x="2" y="2"/>
                    <a:pt x="2" y="2"/>
                  </a:cubicBezTo>
                  <a:cubicBezTo>
                    <a:pt x="2" y="1"/>
                    <a:pt x="1" y="0"/>
                    <a:pt x="1" y="0"/>
                  </a:cubicBezTo>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38">
              <a:extLst>
                <a:ext uri="{FF2B5EF4-FFF2-40B4-BE49-F238E27FC236}">
                  <a16:creationId xmlns:a16="http://schemas.microsoft.com/office/drawing/2014/main" id="{14EE8A13-9C29-49B6-90EC-2374E7E1857B}"/>
                </a:ext>
              </a:extLst>
            </p:cNvPr>
            <p:cNvSpPr>
              <a:spLocks/>
            </p:cNvSpPr>
            <p:nvPr/>
          </p:nvSpPr>
          <p:spPr bwMode="auto">
            <a:xfrm>
              <a:off x="5556250" y="119063"/>
              <a:ext cx="134938" cy="152400"/>
            </a:xfrm>
            <a:custGeom>
              <a:avLst/>
              <a:gdLst>
                <a:gd name="T0" fmla="*/ 16 w 17"/>
                <a:gd name="T1" fmla="*/ 10 h 19"/>
                <a:gd name="T2" fmla="*/ 10 w 17"/>
                <a:gd name="T3" fmla="*/ 15 h 19"/>
                <a:gd name="T4" fmla="*/ 6 w 17"/>
                <a:gd name="T5" fmla="*/ 18 h 19"/>
                <a:gd name="T6" fmla="*/ 5 w 17"/>
                <a:gd name="T7" fmla="*/ 13 h 19"/>
                <a:gd name="T8" fmla="*/ 0 w 17"/>
                <a:gd name="T9" fmla="*/ 1 h 19"/>
                <a:gd name="T10" fmla="*/ 0 w 17"/>
                <a:gd name="T11" fmla="*/ 0 h 19"/>
                <a:gd name="T12" fmla="*/ 0 w 17"/>
                <a:gd name="T13" fmla="*/ 2 h 19"/>
                <a:gd name="T14" fmla="*/ 4 w 17"/>
                <a:gd name="T15" fmla="*/ 14 h 19"/>
                <a:gd name="T16" fmla="*/ 6 w 17"/>
                <a:gd name="T17" fmla="*/ 19 h 19"/>
                <a:gd name="T18" fmla="*/ 10 w 17"/>
                <a:gd name="T19" fmla="*/ 16 h 19"/>
                <a:gd name="T20" fmla="*/ 16 w 17"/>
                <a:gd name="T21" fmla="*/ 10 h 19"/>
                <a:gd name="T22" fmla="*/ 17 w 17"/>
                <a:gd name="T23" fmla="*/ 9 h 19"/>
                <a:gd name="T24" fmla="*/ 16 w 17"/>
                <a:gd name="T25"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9">
                  <a:moveTo>
                    <a:pt x="16" y="10"/>
                  </a:moveTo>
                  <a:cubicBezTo>
                    <a:pt x="10" y="15"/>
                    <a:pt x="10" y="15"/>
                    <a:pt x="10" y="15"/>
                  </a:cubicBezTo>
                  <a:cubicBezTo>
                    <a:pt x="6" y="18"/>
                    <a:pt x="6" y="18"/>
                    <a:pt x="6" y="18"/>
                  </a:cubicBezTo>
                  <a:cubicBezTo>
                    <a:pt x="5" y="13"/>
                    <a:pt x="5" y="13"/>
                    <a:pt x="5" y="13"/>
                  </a:cubicBezTo>
                  <a:cubicBezTo>
                    <a:pt x="0" y="1"/>
                    <a:pt x="0" y="1"/>
                    <a:pt x="0" y="1"/>
                  </a:cubicBezTo>
                  <a:cubicBezTo>
                    <a:pt x="0" y="1"/>
                    <a:pt x="0" y="1"/>
                    <a:pt x="0" y="0"/>
                  </a:cubicBezTo>
                  <a:cubicBezTo>
                    <a:pt x="0" y="1"/>
                    <a:pt x="0" y="1"/>
                    <a:pt x="0" y="2"/>
                  </a:cubicBezTo>
                  <a:cubicBezTo>
                    <a:pt x="4" y="14"/>
                    <a:pt x="4" y="14"/>
                    <a:pt x="4" y="14"/>
                  </a:cubicBezTo>
                  <a:cubicBezTo>
                    <a:pt x="6" y="19"/>
                    <a:pt x="6" y="19"/>
                    <a:pt x="6" y="19"/>
                  </a:cubicBezTo>
                  <a:cubicBezTo>
                    <a:pt x="10" y="16"/>
                    <a:pt x="10" y="16"/>
                    <a:pt x="10" y="16"/>
                  </a:cubicBezTo>
                  <a:cubicBezTo>
                    <a:pt x="16" y="10"/>
                    <a:pt x="16" y="10"/>
                    <a:pt x="16" y="10"/>
                  </a:cubicBezTo>
                  <a:cubicBezTo>
                    <a:pt x="17" y="10"/>
                    <a:pt x="17" y="9"/>
                    <a:pt x="17" y="9"/>
                  </a:cubicBezTo>
                  <a:cubicBezTo>
                    <a:pt x="17" y="9"/>
                    <a:pt x="17" y="10"/>
                    <a:pt x="16" y="10"/>
                  </a:cubicBezTo>
                </a:path>
              </a:pathLst>
            </a:custGeom>
            <a:solidFill>
              <a:srgbClr val="667E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39">
              <a:extLst>
                <a:ext uri="{FF2B5EF4-FFF2-40B4-BE49-F238E27FC236}">
                  <a16:creationId xmlns:a16="http://schemas.microsoft.com/office/drawing/2014/main" id="{2DE10592-4888-4516-82CA-20887D80ECE2}"/>
                </a:ext>
              </a:extLst>
            </p:cNvPr>
            <p:cNvSpPr>
              <a:spLocks/>
            </p:cNvSpPr>
            <p:nvPr/>
          </p:nvSpPr>
          <p:spPr bwMode="auto">
            <a:xfrm>
              <a:off x="5548313" y="55563"/>
              <a:ext cx="15875" cy="15875"/>
            </a:xfrm>
            <a:custGeom>
              <a:avLst/>
              <a:gdLst>
                <a:gd name="T0" fmla="*/ 2 w 2"/>
                <a:gd name="T1" fmla="*/ 1 h 2"/>
                <a:gd name="T2" fmla="*/ 2 w 2"/>
                <a:gd name="T3" fmla="*/ 2 h 2"/>
                <a:gd name="T4" fmla="*/ 0 w 2"/>
                <a:gd name="T5" fmla="*/ 1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2"/>
                    <a:pt x="2" y="2"/>
                  </a:cubicBezTo>
                  <a:cubicBezTo>
                    <a:pt x="1" y="2"/>
                    <a:pt x="1" y="2"/>
                    <a:pt x="0" y="1"/>
                  </a:cubicBezTo>
                  <a:cubicBezTo>
                    <a:pt x="0" y="1"/>
                    <a:pt x="0" y="0"/>
                    <a:pt x="1" y="0"/>
                  </a:cubicBezTo>
                  <a:cubicBezTo>
                    <a:pt x="1" y="0"/>
                    <a:pt x="2" y="0"/>
                    <a:pt x="2" y="1"/>
                  </a:cubicBezTo>
                  <a:close/>
                </a:path>
              </a:pathLst>
            </a:custGeom>
            <a:solidFill>
              <a:srgbClr val="21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40">
              <a:extLst>
                <a:ext uri="{FF2B5EF4-FFF2-40B4-BE49-F238E27FC236}">
                  <a16:creationId xmlns:a16="http://schemas.microsoft.com/office/drawing/2014/main" id="{993E606F-ADDB-47FE-811A-1729915D32A9}"/>
                </a:ext>
              </a:extLst>
            </p:cNvPr>
            <p:cNvSpPr>
              <a:spLocks/>
            </p:cNvSpPr>
            <p:nvPr/>
          </p:nvSpPr>
          <p:spPr bwMode="auto">
            <a:xfrm>
              <a:off x="5651500" y="368300"/>
              <a:ext cx="7938" cy="15875"/>
            </a:xfrm>
            <a:custGeom>
              <a:avLst/>
              <a:gdLst>
                <a:gd name="T0" fmla="*/ 1 w 1"/>
                <a:gd name="T1" fmla="*/ 1 h 2"/>
                <a:gd name="T2" fmla="*/ 1 w 1"/>
                <a:gd name="T3" fmla="*/ 2 h 2"/>
                <a:gd name="T4" fmla="*/ 0 w 1"/>
                <a:gd name="T5" fmla="*/ 2 h 2"/>
                <a:gd name="T6" fmla="*/ 0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2"/>
                    <a:pt x="1" y="2"/>
                    <a:pt x="1" y="2"/>
                  </a:cubicBezTo>
                  <a:cubicBezTo>
                    <a:pt x="0" y="2"/>
                    <a:pt x="0" y="2"/>
                    <a:pt x="0" y="2"/>
                  </a:cubicBezTo>
                  <a:cubicBezTo>
                    <a:pt x="0" y="1"/>
                    <a:pt x="0" y="0"/>
                    <a:pt x="0" y="0"/>
                  </a:cubicBezTo>
                  <a:cubicBezTo>
                    <a:pt x="0" y="0"/>
                    <a:pt x="1" y="1"/>
                    <a:pt x="1" y="1"/>
                  </a:cubicBezTo>
                </a:path>
              </a:pathLst>
            </a:custGeom>
            <a:solidFill>
              <a:srgbClr val="21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41">
              <a:extLst>
                <a:ext uri="{FF2B5EF4-FFF2-40B4-BE49-F238E27FC236}">
                  <a16:creationId xmlns:a16="http://schemas.microsoft.com/office/drawing/2014/main" id="{AB92B44B-F811-4B2F-8933-0CF5B808612B}"/>
                </a:ext>
              </a:extLst>
            </p:cNvPr>
            <p:cNvSpPr>
              <a:spLocks/>
            </p:cNvSpPr>
            <p:nvPr/>
          </p:nvSpPr>
          <p:spPr bwMode="auto">
            <a:xfrm>
              <a:off x="5716588" y="184150"/>
              <a:ext cx="7938" cy="15875"/>
            </a:xfrm>
            <a:custGeom>
              <a:avLst/>
              <a:gdLst>
                <a:gd name="T0" fmla="*/ 1 w 1"/>
                <a:gd name="T1" fmla="*/ 1 h 2"/>
                <a:gd name="T2" fmla="*/ 1 w 1"/>
                <a:gd name="T3" fmla="*/ 2 h 2"/>
                <a:gd name="T4" fmla="*/ 0 w 1"/>
                <a:gd name="T5" fmla="*/ 1 h 2"/>
                <a:gd name="T6" fmla="*/ 0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2"/>
                    <a:pt x="1" y="2"/>
                    <a:pt x="1" y="2"/>
                  </a:cubicBezTo>
                  <a:cubicBezTo>
                    <a:pt x="0" y="2"/>
                    <a:pt x="0" y="2"/>
                    <a:pt x="0" y="1"/>
                  </a:cubicBezTo>
                  <a:cubicBezTo>
                    <a:pt x="0" y="1"/>
                    <a:pt x="0" y="0"/>
                    <a:pt x="0" y="0"/>
                  </a:cubicBezTo>
                  <a:cubicBezTo>
                    <a:pt x="0" y="0"/>
                    <a:pt x="1" y="1"/>
                    <a:pt x="1" y="1"/>
                  </a:cubicBezTo>
                  <a:close/>
                </a:path>
              </a:pathLst>
            </a:custGeom>
            <a:solidFill>
              <a:srgbClr val="21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42">
              <a:extLst>
                <a:ext uri="{FF2B5EF4-FFF2-40B4-BE49-F238E27FC236}">
                  <a16:creationId xmlns:a16="http://schemas.microsoft.com/office/drawing/2014/main" id="{A930481D-12AF-4B64-9DBB-3940ACEC60A2}"/>
                </a:ext>
              </a:extLst>
            </p:cNvPr>
            <p:cNvSpPr>
              <a:spLocks/>
            </p:cNvSpPr>
            <p:nvPr/>
          </p:nvSpPr>
          <p:spPr bwMode="auto">
            <a:xfrm>
              <a:off x="5467350" y="239713"/>
              <a:ext cx="15875" cy="23813"/>
            </a:xfrm>
            <a:custGeom>
              <a:avLst/>
              <a:gdLst>
                <a:gd name="T0" fmla="*/ 2 w 2"/>
                <a:gd name="T1" fmla="*/ 1 h 3"/>
                <a:gd name="T2" fmla="*/ 2 w 2"/>
                <a:gd name="T3" fmla="*/ 2 h 3"/>
                <a:gd name="T4" fmla="*/ 1 w 2"/>
                <a:gd name="T5" fmla="*/ 1 h 3"/>
                <a:gd name="T6" fmla="*/ 1 w 2"/>
                <a:gd name="T7" fmla="*/ 0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2"/>
                    <a:pt x="2" y="2"/>
                    <a:pt x="2" y="2"/>
                  </a:cubicBezTo>
                  <a:cubicBezTo>
                    <a:pt x="1" y="3"/>
                    <a:pt x="1" y="2"/>
                    <a:pt x="1" y="1"/>
                  </a:cubicBezTo>
                  <a:cubicBezTo>
                    <a:pt x="0" y="1"/>
                    <a:pt x="0" y="0"/>
                    <a:pt x="1" y="0"/>
                  </a:cubicBezTo>
                  <a:cubicBezTo>
                    <a:pt x="1" y="0"/>
                    <a:pt x="2" y="0"/>
                    <a:pt x="2" y="1"/>
                  </a:cubicBezTo>
                </a:path>
              </a:pathLst>
            </a:custGeom>
            <a:solidFill>
              <a:srgbClr val="21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43">
              <a:extLst>
                <a:ext uri="{FF2B5EF4-FFF2-40B4-BE49-F238E27FC236}">
                  <a16:creationId xmlns:a16="http://schemas.microsoft.com/office/drawing/2014/main" id="{2E5E6489-FC8F-42CE-95ED-59DCBFCF4E81}"/>
                </a:ext>
              </a:extLst>
            </p:cNvPr>
            <p:cNvSpPr>
              <a:spLocks noChangeArrowheads="1"/>
            </p:cNvSpPr>
            <p:nvPr/>
          </p:nvSpPr>
          <p:spPr bwMode="auto">
            <a:xfrm>
              <a:off x="5780088" y="319088"/>
              <a:ext cx="7938" cy="31750"/>
            </a:xfrm>
            <a:prstGeom prst="rect">
              <a:avLst/>
            </a:prstGeom>
            <a:solidFill>
              <a:srgbClr val="C7B0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44">
              <a:extLst>
                <a:ext uri="{FF2B5EF4-FFF2-40B4-BE49-F238E27FC236}">
                  <a16:creationId xmlns:a16="http://schemas.microsoft.com/office/drawing/2014/main" id="{2FC4C04C-82A6-4564-AFA4-D2EE120D3EFB}"/>
                </a:ext>
              </a:extLst>
            </p:cNvPr>
            <p:cNvSpPr>
              <a:spLocks noEditPoints="1"/>
            </p:cNvSpPr>
            <p:nvPr/>
          </p:nvSpPr>
          <p:spPr bwMode="auto">
            <a:xfrm>
              <a:off x="5395913" y="63500"/>
              <a:ext cx="384175" cy="384175"/>
            </a:xfrm>
            <a:custGeom>
              <a:avLst/>
              <a:gdLst>
                <a:gd name="T0" fmla="*/ 33 w 48"/>
                <a:gd name="T1" fmla="*/ 40 h 48"/>
                <a:gd name="T2" fmla="*/ 32 w 48"/>
                <a:gd name="T3" fmla="*/ 40 h 48"/>
                <a:gd name="T4" fmla="*/ 32 w 48"/>
                <a:gd name="T5" fmla="*/ 38 h 48"/>
                <a:gd name="T6" fmla="*/ 32 w 48"/>
                <a:gd name="T7" fmla="*/ 38 h 48"/>
                <a:gd name="T8" fmla="*/ 33 w 48"/>
                <a:gd name="T9" fmla="*/ 39 h 48"/>
                <a:gd name="T10" fmla="*/ 33 w 48"/>
                <a:gd name="T11" fmla="*/ 40 h 48"/>
                <a:gd name="T12" fmla="*/ 33 w 48"/>
                <a:gd name="T13" fmla="*/ 40 h 48"/>
                <a:gd name="T14" fmla="*/ 11 w 48"/>
                <a:gd name="T15" fmla="*/ 24 h 48"/>
                <a:gd name="T16" fmla="*/ 10 w 48"/>
                <a:gd name="T17" fmla="*/ 23 h 48"/>
                <a:gd name="T18" fmla="*/ 10 w 48"/>
                <a:gd name="T19" fmla="*/ 22 h 48"/>
                <a:gd name="T20" fmla="*/ 10 w 48"/>
                <a:gd name="T21" fmla="*/ 22 h 48"/>
                <a:gd name="T22" fmla="*/ 11 w 48"/>
                <a:gd name="T23" fmla="*/ 23 h 48"/>
                <a:gd name="T24" fmla="*/ 11 w 48"/>
                <a:gd name="T25" fmla="*/ 24 h 48"/>
                <a:gd name="T26" fmla="*/ 11 w 48"/>
                <a:gd name="T27" fmla="*/ 24 h 48"/>
                <a:gd name="T28" fmla="*/ 2 w 48"/>
                <a:gd name="T29" fmla="*/ 0 h 48"/>
                <a:gd name="T30" fmla="*/ 0 w 48"/>
                <a:gd name="T31" fmla="*/ 0 h 48"/>
                <a:gd name="T32" fmla="*/ 16 w 48"/>
                <a:gd name="T33" fmla="*/ 48 h 48"/>
                <a:gd name="T34" fmla="*/ 48 w 48"/>
                <a:gd name="T35" fmla="*/ 37 h 48"/>
                <a:gd name="T36" fmla="*/ 46 w 48"/>
                <a:gd name="T37" fmla="*/ 30 h 48"/>
                <a:gd name="T38" fmla="*/ 32 w 48"/>
                <a:gd name="T39" fmla="*/ 21 h 48"/>
                <a:gd name="T40" fmla="*/ 30 w 48"/>
                <a:gd name="T41" fmla="*/ 23 h 48"/>
                <a:gd name="T42" fmla="*/ 26 w 48"/>
                <a:gd name="T43" fmla="*/ 26 h 48"/>
                <a:gd name="T44" fmla="*/ 24 w 48"/>
                <a:gd name="T45" fmla="*/ 21 h 48"/>
                <a:gd name="T46" fmla="*/ 22 w 48"/>
                <a:gd name="T47" fmla="*/ 14 h 48"/>
                <a:gd name="T48" fmla="*/ 2 w 48"/>
                <a:gd name="T4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48">
                  <a:moveTo>
                    <a:pt x="33" y="40"/>
                  </a:moveTo>
                  <a:cubicBezTo>
                    <a:pt x="32" y="40"/>
                    <a:pt x="32" y="40"/>
                    <a:pt x="32" y="40"/>
                  </a:cubicBezTo>
                  <a:cubicBezTo>
                    <a:pt x="32" y="39"/>
                    <a:pt x="32" y="38"/>
                    <a:pt x="32" y="38"/>
                  </a:cubicBezTo>
                  <a:cubicBezTo>
                    <a:pt x="32" y="38"/>
                    <a:pt x="32" y="38"/>
                    <a:pt x="32" y="38"/>
                  </a:cubicBezTo>
                  <a:cubicBezTo>
                    <a:pt x="33" y="38"/>
                    <a:pt x="33" y="39"/>
                    <a:pt x="33" y="39"/>
                  </a:cubicBezTo>
                  <a:cubicBezTo>
                    <a:pt x="33" y="40"/>
                    <a:pt x="33" y="40"/>
                    <a:pt x="33" y="40"/>
                  </a:cubicBezTo>
                  <a:cubicBezTo>
                    <a:pt x="33" y="40"/>
                    <a:pt x="33" y="40"/>
                    <a:pt x="33" y="40"/>
                  </a:cubicBezTo>
                  <a:moveTo>
                    <a:pt x="11" y="24"/>
                  </a:moveTo>
                  <a:cubicBezTo>
                    <a:pt x="10" y="24"/>
                    <a:pt x="10" y="24"/>
                    <a:pt x="10" y="23"/>
                  </a:cubicBezTo>
                  <a:cubicBezTo>
                    <a:pt x="9" y="23"/>
                    <a:pt x="9" y="22"/>
                    <a:pt x="10" y="22"/>
                  </a:cubicBezTo>
                  <a:cubicBezTo>
                    <a:pt x="10" y="22"/>
                    <a:pt x="10" y="22"/>
                    <a:pt x="10" y="22"/>
                  </a:cubicBezTo>
                  <a:cubicBezTo>
                    <a:pt x="10" y="22"/>
                    <a:pt x="11" y="22"/>
                    <a:pt x="11" y="23"/>
                  </a:cubicBezTo>
                  <a:cubicBezTo>
                    <a:pt x="11" y="24"/>
                    <a:pt x="11" y="24"/>
                    <a:pt x="11" y="24"/>
                  </a:cubicBezTo>
                  <a:cubicBezTo>
                    <a:pt x="11" y="24"/>
                    <a:pt x="11" y="24"/>
                    <a:pt x="11" y="24"/>
                  </a:cubicBezTo>
                  <a:moveTo>
                    <a:pt x="2" y="0"/>
                  </a:moveTo>
                  <a:cubicBezTo>
                    <a:pt x="0" y="0"/>
                    <a:pt x="0" y="0"/>
                    <a:pt x="0" y="0"/>
                  </a:cubicBezTo>
                  <a:cubicBezTo>
                    <a:pt x="4" y="9"/>
                    <a:pt x="16" y="48"/>
                    <a:pt x="16" y="48"/>
                  </a:cubicBezTo>
                  <a:cubicBezTo>
                    <a:pt x="48" y="37"/>
                    <a:pt x="48" y="37"/>
                    <a:pt x="48" y="37"/>
                  </a:cubicBezTo>
                  <a:cubicBezTo>
                    <a:pt x="46" y="30"/>
                    <a:pt x="46" y="30"/>
                    <a:pt x="46" y="30"/>
                  </a:cubicBezTo>
                  <a:cubicBezTo>
                    <a:pt x="32" y="21"/>
                    <a:pt x="32" y="21"/>
                    <a:pt x="32" y="21"/>
                  </a:cubicBezTo>
                  <a:cubicBezTo>
                    <a:pt x="30" y="23"/>
                    <a:pt x="30" y="23"/>
                    <a:pt x="30" y="23"/>
                  </a:cubicBezTo>
                  <a:cubicBezTo>
                    <a:pt x="26" y="26"/>
                    <a:pt x="26" y="26"/>
                    <a:pt x="26" y="26"/>
                  </a:cubicBezTo>
                  <a:cubicBezTo>
                    <a:pt x="24" y="21"/>
                    <a:pt x="24" y="21"/>
                    <a:pt x="24" y="21"/>
                  </a:cubicBezTo>
                  <a:cubicBezTo>
                    <a:pt x="22" y="14"/>
                    <a:pt x="22" y="14"/>
                    <a:pt x="22" y="14"/>
                  </a:cubicBezTo>
                  <a:cubicBezTo>
                    <a:pt x="2" y="0"/>
                    <a:pt x="2" y="0"/>
                    <a:pt x="2" y="0"/>
                  </a:cubicBezTo>
                </a:path>
              </a:pathLst>
            </a:custGeom>
            <a:solidFill>
              <a:srgbClr val="F2F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45">
              <a:extLst>
                <a:ext uri="{FF2B5EF4-FFF2-40B4-BE49-F238E27FC236}">
                  <a16:creationId xmlns:a16="http://schemas.microsoft.com/office/drawing/2014/main" id="{3ABD4AE3-A6CB-4A2F-B9CF-BC579ABABC50}"/>
                </a:ext>
              </a:extLst>
            </p:cNvPr>
            <p:cNvSpPr>
              <a:spLocks noEditPoints="1"/>
            </p:cNvSpPr>
            <p:nvPr/>
          </p:nvSpPr>
          <p:spPr bwMode="auto">
            <a:xfrm>
              <a:off x="5395913" y="55563"/>
              <a:ext cx="392113" cy="304800"/>
            </a:xfrm>
            <a:custGeom>
              <a:avLst/>
              <a:gdLst>
                <a:gd name="T0" fmla="*/ 46 w 49"/>
                <a:gd name="T1" fmla="*/ 31 h 38"/>
                <a:gd name="T2" fmla="*/ 48 w 49"/>
                <a:gd name="T3" fmla="*/ 38 h 38"/>
                <a:gd name="T4" fmla="*/ 49 w 49"/>
                <a:gd name="T5" fmla="*/ 37 h 38"/>
                <a:gd name="T6" fmla="*/ 48 w 49"/>
                <a:gd name="T7" fmla="*/ 33 h 38"/>
                <a:gd name="T8" fmla="*/ 46 w 49"/>
                <a:gd name="T9" fmla="*/ 31 h 38"/>
                <a:gd name="T10" fmla="*/ 1 w 49"/>
                <a:gd name="T11" fmla="*/ 0 h 38"/>
                <a:gd name="T12" fmla="*/ 0 w 49"/>
                <a:gd name="T13" fmla="*/ 0 h 38"/>
                <a:gd name="T14" fmla="*/ 0 w 49"/>
                <a:gd name="T15" fmla="*/ 1 h 38"/>
                <a:gd name="T16" fmla="*/ 2 w 49"/>
                <a:gd name="T17" fmla="*/ 1 h 38"/>
                <a:gd name="T18" fmla="*/ 1 w 49"/>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38">
                  <a:moveTo>
                    <a:pt x="46" y="31"/>
                  </a:moveTo>
                  <a:cubicBezTo>
                    <a:pt x="48" y="38"/>
                    <a:pt x="48" y="38"/>
                    <a:pt x="48" y="38"/>
                  </a:cubicBezTo>
                  <a:cubicBezTo>
                    <a:pt x="49" y="37"/>
                    <a:pt x="49" y="37"/>
                    <a:pt x="49" y="37"/>
                  </a:cubicBezTo>
                  <a:cubicBezTo>
                    <a:pt x="48" y="33"/>
                    <a:pt x="48" y="33"/>
                    <a:pt x="48" y="33"/>
                  </a:cubicBezTo>
                  <a:cubicBezTo>
                    <a:pt x="46" y="31"/>
                    <a:pt x="46" y="31"/>
                    <a:pt x="46" y="31"/>
                  </a:cubicBezTo>
                  <a:moveTo>
                    <a:pt x="1" y="0"/>
                  </a:moveTo>
                  <a:cubicBezTo>
                    <a:pt x="0" y="0"/>
                    <a:pt x="0" y="0"/>
                    <a:pt x="0" y="0"/>
                  </a:cubicBezTo>
                  <a:cubicBezTo>
                    <a:pt x="0" y="0"/>
                    <a:pt x="0" y="1"/>
                    <a:pt x="0" y="1"/>
                  </a:cubicBezTo>
                  <a:cubicBezTo>
                    <a:pt x="2" y="1"/>
                    <a:pt x="2" y="1"/>
                    <a:pt x="2" y="1"/>
                  </a:cubicBezTo>
                  <a:cubicBezTo>
                    <a:pt x="1" y="0"/>
                    <a:pt x="1" y="0"/>
                    <a:pt x="1" y="0"/>
                  </a:cubicBezTo>
                </a:path>
              </a:pathLst>
            </a:custGeom>
            <a:solidFill>
              <a:srgbClr val="E5E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46">
              <a:extLst>
                <a:ext uri="{FF2B5EF4-FFF2-40B4-BE49-F238E27FC236}">
                  <a16:creationId xmlns:a16="http://schemas.microsoft.com/office/drawing/2014/main" id="{0C97E8FD-652E-4447-B036-3536D53FC2DA}"/>
                </a:ext>
              </a:extLst>
            </p:cNvPr>
            <p:cNvSpPr>
              <a:spLocks noEditPoints="1"/>
            </p:cNvSpPr>
            <p:nvPr/>
          </p:nvSpPr>
          <p:spPr bwMode="auto">
            <a:xfrm>
              <a:off x="5572125" y="176213"/>
              <a:ext cx="79375" cy="87313"/>
            </a:xfrm>
            <a:custGeom>
              <a:avLst/>
              <a:gdLst>
                <a:gd name="T0" fmla="*/ 6 w 10"/>
                <a:gd name="T1" fmla="*/ 9 h 11"/>
                <a:gd name="T2" fmla="*/ 6 w 10"/>
                <a:gd name="T3" fmla="*/ 9 h 11"/>
                <a:gd name="T4" fmla="*/ 6 w 10"/>
                <a:gd name="T5" fmla="*/ 9 h 11"/>
                <a:gd name="T6" fmla="*/ 6 w 10"/>
                <a:gd name="T7" fmla="*/ 9 h 11"/>
                <a:gd name="T8" fmla="*/ 5 w 10"/>
                <a:gd name="T9" fmla="*/ 8 h 11"/>
                <a:gd name="T10" fmla="*/ 6 w 10"/>
                <a:gd name="T11" fmla="*/ 9 h 11"/>
                <a:gd name="T12" fmla="*/ 5 w 10"/>
                <a:gd name="T13" fmla="*/ 8 h 11"/>
                <a:gd name="T14" fmla="*/ 5 w 10"/>
                <a:gd name="T15" fmla="*/ 8 h 11"/>
                <a:gd name="T16" fmla="*/ 5 w 10"/>
                <a:gd name="T17" fmla="*/ 8 h 11"/>
                <a:gd name="T18" fmla="*/ 5 w 10"/>
                <a:gd name="T19" fmla="*/ 8 h 11"/>
                <a:gd name="T20" fmla="*/ 5 w 10"/>
                <a:gd name="T21" fmla="*/ 8 h 11"/>
                <a:gd name="T22" fmla="*/ 5 w 10"/>
                <a:gd name="T23" fmla="*/ 8 h 11"/>
                <a:gd name="T24" fmla="*/ 7 w 10"/>
                <a:gd name="T25" fmla="*/ 7 h 11"/>
                <a:gd name="T26" fmla="*/ 7 w 10"/>
                <a:gd name="T27" fmla="*/ 8 h 11"/>
                <a:gd name="T28" fmla="*/ 7 w 10"/>
                <a:gd name="T29" fmla="*/ 7 h 11"/>
                <a:gd name="T30" fmla="*/ 6 w 10"/>
                <a:gd name="T31" fmla="*/ 6 h 11"/>
                <a:gd name="T32" fmla="*/ 7 w 10"/>
                <a:gd name="T33" fmla="*/ 7 h 11"/>
                <a:gd name="T34" fmla="*/ 6 w 10"/>
                <a:gd name="T35" fmla="*/ 6 h 11"/>
                <a:gd name="T36" fmla="*/ 6 w 10"/>
                <a:gd name="T37" fmla="*/ 6 h 11"/>
                <a:gd name="T38" fmla="*/ 6 w 10"/>
                <a:gd name="T39" fmla="*/ 6 h 11"/>
                <a:gd name="T40" fmla="*/ 6 w 10"/>
                <a:gd name="T41" fmla="*/ 6 h 11"/>
                <a:gd name="T42" fmla="*/ 6 w 10"/>
                <a:gd name="T43" fmla="*/ 6 h 11"/>
                <a:gd name="T44" fmla="*/ 6 w 10"/>
                <a:gd name="T45" fmla="*/ 9 h 11"/>
                <a:gd name="T46" fmla="*/ 4 w 10"/>
                <a:gd name="T47" fmla="*/ 8 h 11"/>
                <a:gd name="T48" fmla="*/ 5 w 10"/>
                <a:gd name="T49" fmla="*/ 6 h 11"/>
                <a:gd name="T50" fmla="*/ 6 w 10"/>
                <a:gd name="T51" fmla="*/ 6 h 11"/>
                <a:gd name="T52" fmla="*/ 7 w 10"/>
                <a:gd name="T53" fmla="*/ 7 h 11"/>
                <a:gd name="T54" fmla="*/ 6 w 10"/>
                <a:gd name="T55" fmla="*/ 9 h 11"/>
                <a:gd name="T56" fmla="*/ 6 w 10"/>
                <a:gd name="T57" fmla="*/ 9 h 11"/>
                <a:gd name="T58" fmla="*/ 0 w 10"/>
                <a:gd name="T59" fmla="*/ 0 h 11"/>
                <a:gd name="T60" fmla="*/ 3 w 10"/>
                <a:gd name="T61" fmla="*/ 6 h 11"/>
                <a:gd name="T62" fmla="*/ 4 w 10"/>
                <a:gd name="T63" fmla="*/ 11 h 11"/>
                <a:gd name="T64" fmla="*/ 8 w 10"/>
                <a:gd name="T65" fmla="*/ 8 h 11"/>
                <a:gd name="T66" fmla="*/ 10 w 10"/>
                <a:gd name="T67" fmla="*/ 7 h 11"/>
                <a:gd name="T68" fmla="*/ 0 w 10"/>
                <a:gd name="T6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 h="11">
                  <a:moveTo>
                    <a:pt x="6" y="9"/>
                  </a:moveTo>
                  <a:cubicBezTo>
                    <a:pt x="6" y="9"/>
                    <a:pt x="6" y="9"/>
                    <a:pt x="6" y="9"/>
                  </a:cubicBezTo>
                  <a:cubicBezTo>
                    <a:pt x="6" y="9"/>
                    <a:pt x="6" y="9"/>
                    <a:pt x="6" y="9"/>
                  </a:cubicBezTo>
                  <a:cubicBezTo>
                    <a:pt x="6" y="9"/>
                    <a:pt x="6" y="9"/>
                    <a:pt x="6" y="9"/>
                  </a:cubicBezTo>
                  <a:moveTo>
                    <a:pt x="5" y="8"/>
                  </a:moveTo>
                  <a:cubicBezTo>
                    <a:pt x="5" y="8"/>
                    <a:pt x="6" y="9"/>
                    <a:pt x="6" y="9"/>
                  </a:cubicBezTo>
                  <a:cubicBezTo>
                    <a:pt x="6" y="9"/>
                    <a:pt x="5" y="8"/>
                    <a:pt x="5" y="8"/>
                  </a:cubicBezTo>
                  <a:moveTo>
                    <a:pt x="5" y="8"/>
                  </a:moveTo>
                  <a:cubicBezTo>
                    <a:pt x="5" y="8"/>
                    <a:pt x="5" y="8"/>
                    <a:pt x="5" y="8"/>
                  </a:cubicBezTo>
                  <a:cubicBezTo>
                    <a:pt x="5" y="8"/>
                    <a:pt x="5" y="8"/>
                    <a:pt x="5" y="8"/>
                  </a:cubicBezTo>
                  <a:cubicBezTo>
                    <a:pt x="5" y="8"/>
                    <a:pt x="5" y="8"/>
                    <a:pt x="5" y="8"/>
                  </a:cubicBezTo>
                  <a:cubicBezTo>
                    <a:pt x="5" y="8"/>
                    <a:pt x="5" y="8"/>
                    <a:pt x="5" y="8"/>
                  </a:cubicBezTo>
                  <a:moveTo>
                    <a:pt x="7" y="7"/>
                  </a:moveTo>
                  <a:cubicBezTo>
                    <a:pt x="7" y="7"/>
                    <a:pt x="7" y="7"/>
                    <a:pt x="7" y="8"/>
                  </a:cubicBezTo>
                  <a:cubicBezTo>
                    <a:pt x="7" y="7"/>
                    <a:pt x="7" y="7"/>
                    <a:pt x="7" y="7"/>
                  </a:cubicBezTo>
                  <a:moveTo>
                    <a:pt x="6" y="6"/>
                  </a:moveTo>
                  <a:cubicBezTo>
                    <a:pt x="6" y="6"/>
                    <a:pt x="7" y="7"/>
                    <a:pt x="7" y="7"/>
                  </a:cubicBezTo>
                  <a:cubicBezTo>
                    <a:pt x="7" y="7"/>
                    <a:pt x="6" y="6"/>
                    <a:pt x="6" y="6"/>
                  </a:cubicBezTo>
                  <a:moveTo>
                    <a:pt x="6" y="6"/>
                  </a:moveTo>
                  <a:cubicBezTo>
                    <a:pt x="6" y="6"/>
                    <a:pt x="6" y="6"/>
                    <a:pt x="6" y="6"/>
                  </a:cubicBezTo>
                  <a:cubicBezTo>
                    <a:pt x="6" y="6"/>
                    <a:pt x="6" y="6"/>
                    <a:pt x="6" y="6"/>
                  </a:cubicBezTo>
                  <a:cubicBezTo>
                    <a:pt x="6" y="6"/>
                    <a:pt x="6" y="6"/>
                    <a:pt x="6" y="6"/>
                  </a:cubicBezTo>
                  <a:moveTo>
                    <a:pt x="6" y="9"/>
                  </a:moveTo>
                  <a:cubicBezTo>
                    <a:pt x="5" y="9"/>
                    <a:pt x="5" y="9"/>
                    <a:pt x="4" y="8"/>
                  </a:cubicBezTo>
                  <a:cubicBezTo>
                    <a:pt x="4" y="7"/>
                    <a:pt x="5" y="6"/>
                    <a:pt x="5" y="6"/>
                  </a:cubicBezTo>
                  <a:cubicBezTo>
                    <a:pt x="5" y="6"/>
                    <a:pt x="6" y="6"/>
                    <a:pt x="6" y="6"/>
                  </a:cubicBezTo>
                  <a:cubicBezTo>
                    <a:pt x="6" y="6"/>
                    <a:pt x="7" y="7"/>
                    <a:pt x="7" y="7"/>
                  </a:cubicBezTo>
                  <a:cubicBezTo>
                    <a:pt x="7" y="8"/>
                    <a:pt x="7" y="9"/>
                    <a:pt x="6" y="9"/>
                  </a:cubicBezTo>
                  <a:cubicBezTo>
                    <a:pt x="6" y="9"/>
                    <a:pt x="6" y="9"/>
                    <a:pt x="6" y="9"/>
                  </a:cubicBezTo>
                  <a:moveTo>
                    <a:pt x="0" y="0"/>
                  </a:moveTo>
                  <a:cubicBezTo>
                    <a:pt x="3" y="6"/>
                    <a:pt x="3" y="6"/>
                    <a:pt x="3" y="6"/>
                  </a:cubicBezTo>
                  <a:cubicBezTo>
                    <a:pt x="4" y="11"/>
                    <a:pt x="4" y="11"/>
                    <a:pt x="4" y="11"/>
                  </a:cubicBezTo>
                  <a:cubicBezTo>
                    <a:pt x="8" y="8"/>
                    <a:pt x="8" y="8"/>
                    <a:pt x="8" y="8"/>
                  </a:cubicBezTo>
                  <a:cubicBezTo>
                    <a:pt x="10" y="7"/>
                    <a:pt x="10" y="7"/>
                    <a:pt x="10" y="7"/>
                  </a:cubicBezTo>
                  <a:cubicBezTo>
                    <a:pt x="0" y="0"/>
                    <a:pt x="0" y="0"/>
                    <a:pt x="0" y="0"/>
                  </a:cubicBezTo>
                </a:path>
              </a:pathLst>
            </a:custGeom>
            <a:solidFill>
              <a:srgbClr val="667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47">
              <a:extLst>
                <a:ext uri="{FF2B5EF4-FFF2-40B4-BE49-F238E27FC236}">
                  <a16:creationId xmlns:a16="http://schemas.microsoft.com/office/drawing/2014/main" id="{4C693CF5-D43C-4E6C-ADB5-8AE8C9FFCD38}"/>
                </a:ext>
              </a:extLst>
            </p:cNvPr>
            <p:cNvSpPr>
              <a:spLocks noEditPoints="1"/>
            </p:cNvSpPr>
            <p:nvPr/>
          </p:nvSpPr>
          <p:spPr bwMode="auto">
            <a:xfrm>
              <a:off x="5603875" y="223838"/>
              <a:ext cx="23813" cy="23813"/>
            </a:xfrm>
            <a:custGeom>
              <a:avLst/>
              <a:gdLst>
                <a:gd name="T0" fmla="*/ 2 w 3"/>
                <a:gd name="T1" fmla="*/ 0 h 3"/>
                <a:gd name="T2" fmla="*/ 2 w 3"/>
                <a:gd name="T3" fmla="*/ 0 h 3"/>
                <a:gd name="T4" fmla="*/ 2 w 3"/>
                <a:gd name="T5" fmla="*/ 0 h 3"/>
                <a:gd name="T6" fmla="*/ 3 w 3"/>
                <a:gd name="T7" fmla="*/ 1 h 3"/>
                <a:gd name="T8" fmla="*/ 3 w 3"/>
                <a:gd name="T9" fmla="*/ 1 h 3"/>
                <a:gd name="T10" fmla="*/ 3 w 3"/>
                <a:gd name="T11" fmla="*/ 2 h 3"/>
                <a:gd name="T12" fmla="*/ 3 w 3"/>
                <a:gd name="T13" fmla="*/ 2 h 3"/>
                <a:gd name="T14" fmla="*/ 3 w 3"/>
                <a:gd name="T15" fmla="*/ 2 h 3"/>
                <a:gd name="T16" fmla="*/ 2 w 3"/>
                <a:gd name="T17" fmla="*/ 3 h 3"/>
                <a:gd name="T18" fmla="*/ 2 w 3"/>
                <a:gd name="T19" fmla="*/ 3 h 3"/>
                <a:gd name="T20" fmla="*/ 2 w 3"/>
                <a:gd name="T21" fmla="*/ 3 h 3"/>
                <a:gd name="T22" fmla="*/ 2 w 3"/>
                <a:gd name="T23" fmla="*/ 3 h 3"/>
                <a:gd name="T24" fmla="*/ 2 w 3"/>
                <a:gd name="T25" fmla="*/ 3 h 3"/>
                <a:gd name="T26" fmla="*/ 2 w 3"/>
                <a:gd name="T27" fmla="*/ 3 h 3"/>
                <a:gd name="T28" fmla="*/ 2 w 3"/>
                <a:gd name="T29" fmla="*/ 3 h 3"/>
                <a:gd name="T30" fmla="*/ 1 w 3"/>
                <a:gd name="T31" fmla="*/ 2 h 3"/>
                <a:gd name="T32" fmla="*/ 1 w 3"/>
                <a:gd name="T33" fmla="*/ 2 h 3"/>
                <a:gd name="T34" fmla="*/ 1 w 3"/>
                <a:gd name="T35" fmla="*/ 2 h 3"/>
                <a:gd name="T36" fmla="*/ 1 w 3"/>
                <a:gd name="T37" fmla="*/ 2 h 3"/>
                <a:gd name="T38" fmla="*/ 2 w 3"/>
                <a:gd name="T39" fmla="*/ 0 h 3"/>
                <a:gd name="T40" fmla="*/ 2 w 3"/>
                <a:gd name="T41" fmla="*/ 0 h 3"/>
                <a:gd name="T42" fmla="*/ 2 w 3"/>
                <a:gd name="T43" fmla="*/ 0 h 3"/>
                <a:gd name="T44" fmla="*/ 2 w 3"/>
                <a:gd name="T45" fmla="*/ 0 h 3"/>
                <a:gd name="T46" fmla="*/ 2 w 3"/>
                <a:gd name="T47" fmla="*/ 0 h 3"/>
                <a:gd name="T48" fmla="*/ 1 w 3"/>
                <a:gd name="T49" fmla="*/ 0 h 3"/>
                <a:gd name="T50" fmla="*/ 0 w 3"/>
                <a:gd name="T51" fmla="*/ 2 h 3"/>
                <a:gd name="T52" fmla="*/ 2 w 3"/>
                <a:gd name="T53" fmla="*/ 3 h 3"/>
                <a:gd name="T54" fmla="*/ 2 w 3"/>
                <a:gd name="T55" fmla="*/ 3 h 3"/>
                <a:gd name="T56" fmla="*/ 3 w 3"/>
                <a:gd name="T57" fmla="*/ 1 h 3"/>
                <a:gd name="T58" fmla="*/ 2 w 3"/>
                <a:gd name="T5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 h="3">
                  <a:moveTo>
                    <a:pt x="2" y="0"/>
                  </a:moveTo>
                  <a:cubicBezTo>
                    <a:pt x="2" y="0"/>
                    <a:pt x="2" y="0"/>
                    <a:pt x="2" y="0"/>
                  </a:cubicBezTo>
                  <a:cubicBezTo>
                    <a:pt x="2" y="0"/>
                    <a:pt x="2" y="0"/>
                    <a:pt x="2" y="0"/>
                  </a:cubicBezTo>
                  <a:cubicBezTo>
                    <a:pt x="2" y="0"/>
                    <a:pt x="3" y="1"/>
                    <a:pt x="3" y="1"/>
                  </a:cubicBezTo>
                  <a:cubicBezTo>
                    <a:pt x="3" y="1"/>
                    <a:pt x="3" y="1"/>
                    <a:pt x="3" y="1"/>
                  </a:cubicBezTo>
                  <a:cubicBezTo>
                    <a:pt x="3" y="1"/>
                    <a:pt x="3" y="1"/>
                    <a:pt x="3" y="2"/>
                  </a:cubicBezTo>
                  <a:cubicBezTo>
                    <a:pt x="3" y="2"/>
                    <a:pt x="3" y="2"/>
                    <a:pt x="3" y="2"/>
                  </a:cubicBezTo>
                  <a:cubicBezTo>
                    <a:pt x="3" y="2"/>
                    <a:pt x="3" y="2"/>
                    <a:pt x="3" y="2"/>
                  </a:cubicBezTo>
                  <a:cubicBezTo>
                    <a:pt x="3" y="2"/>
                    <a:pt x="3"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1" y="2"/>
                    <a:pt x="1" y="2"/>
                  </a:cubicBezTo>
                  <a:cubicBezTo>
                    <a:pt x="1" y="2"/>
                    <a:pt x="1" y="2"/>
                    <a:pt x="1" y="2"/>
                  </a:cubicBezTo>
                  <a:cubicBezTo>
                    <a:pt x="1" y="2"/>
                    <a:pt x="1" y="2"/>
                    <a:pt x="1" y="2"/>
                  </a:cubicBezTo>
                  <a:cubicBezTo>
                    <a:pt x="1" y="2"/>
                    <a:pt x="1" y="2"/>
                    <a:pt x="1" y="2"/>
                  </a:cubicBezTo>
                  <a:cubicBezTo>
                    <a:pt x="1" y="1"/>
                    <a:pt x="1" y="0"/>
                    <a:pt x="2" y="0"/>
                  </a:cubicBezTo>
                  <a:cubicBezTo>
                    <a:pt x="2" y="0"/>
                    <a:pt x="2" y="0"/>
                    <a:pt x="2" y="0"/>
                  </a:cubicBezTo>
                  <a:cubicBezTo>
                    <a:pt x="2" y="0"/>
                    <a:pt x="2" y="0"/>
                    <a:pt x="2" y="0"/>
                  </a:cubicBezTo>
                  <a:cubicBezTo>
                    <a:pt x="2" y="0"/>
                    <a:pt x="2" y="0"/>
                    <a:pt x="2" y="0"/>
                  </a:cubicBezTo>
                  <a:moveTo>
                    <a:pt x="2" y="0"/>
                  </a:moveTo>
                  <a:cubicBezTo>
                    <a:pt x="2" y="0"/>
                    <a:pt x="1" y="0"/>
                    <a:pt x="1" y="0"/>
                  </a:cubicBezTo>
                  <a:cubicBezTo>
                    <a:pt x="1" y="0"/>
                    <a:pt x="0" y="1"/>
                    <a:pt x="0" y="2"/>
                  </a:cubicBezTo>
                  <a:cubicBezTo>
                    <a:pt x="1" y="3"/>
                    <a:pt x="1" y="3"/>
                    <a:pt x="2" y="3"/>
                  </a:cubicBezTo>
                  <a:cubicBezTo>
                    <a:pt x="2" y="3"/>
                    <a:pt x="2" y="3"/>
                    <a:pt x="2" y="3"/>
                  </a:cubicBezTo>
                  <a:cubicBezTo>
                    <a:pt x="3" y="3"/>
                    <a:pt x="3" y="2"/>
                    <a:pt x="3" y="1"/>
                  </a:cubicBezTo>
                  <a:cubicBezTo>
                    <a:pt x="3" y="1"/>
                    <a:pt x="2" y="0"/>
                    <a:pt x="2" y="0"/>
                  </a:cubicBezTo>
                </a:path>
              </a:pathLst>
            </a:custGeom>
            <a:solidFill>
              <a:srgbClr val="E5E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48">
              <a:extLst>
                <a:ext uri="{FF2B5EF4-FFF2-40B4-BE49-F238E27FC236}">
                  <a16:creationId xmlns:a16="http://schemas.microsoft.com/office/drawing/2014/main" id="{CF487C9B-309E-4578-8ED2-F443885F0845}"/>
                </a:ext>
              </a:extLst>
            </p:cNvPr>
            <p:cNvSpPr>
              <a:spLocks/>
            </p:cNvSpPr>
            <p:nvPr/>
          </p:nvSpPr>
          <p:spPr bwMode="auto">
            <a:xfrm>
              <a:off x="5611813" y="223838"/>
              <a:ext cx="15875" cy="23813"/>
            </a:xfrm>
            <a:custGeom>
              <a:avLst/>
              <a:gdLst>
                <a:gd name="T0" fmla="*/ 1 w 2"/>
                <a:gd name="T1" fmla="*/ 0 h 3"/>
                <a:gd name="T2" fmla="*/ 1 w 2"/>
                <a:gd name="T3" fmla="*/ 0 h 3"/>
                <a:gd name="T4" fmla="*/ 1 w 2"/>
                <a:gd name="T5" fmla="*/ 0 h 3"/>
                <a:gd name="T6" fmla="*/ 1 w 2"/>
                <a:gd name="T7" fmla="*/ 0 h 3"/>
                <a:gd name="T8" fmla="*/ 0 w 2"/>
                <a:gd name="T9" fmla="*/ 2 h 3"/>
                <a:gd name="T10" fmla="*/ 0 w 2"/>
                <a:gd name="T11" fmla="*/ 2 h 3"/>
                <a:gd name="T12" fmla="*/ 0 w 2"/>
                <a:gd name="T13" fmla="*/ 2 h 3"/>
                <a:gd name="T14" fmla="*/ 0 w 2"/>
                <a:gd name="T15" fmla="*/ 2 h 3"/>
                <a:gd name="T16" fmla="*/ 1 w 2"/>
                <a:gd name="T17" fmla="*/ 3 h 3"/>
                <a:gd name="T18" fmla="*/ 1 w 2"/>
                <a:gd name="T19" fmla="*/ 3 h 3"/>
                <a:gd name="T20" fmla="*/ 1 w 2"/>
                <a:gd name="T21" fmla="*/ 3 h 3"/>
                <a:gd name="T22" fmla="*/ 1 w 2"/>
                <a:gd name="T23" fmla="*/ 3 h 3"/>
                <a:gd name="T24" fmla="*/ 1 w 2"/>
                <a:gd name="T25" fmla="*/ 3 h 3"/>
                <a:gd name="T26" fmla="*/ 1 w 2"/>
                <a:gd name="T27" fmla="*/ 3 h 3"/>
                <a:gd name="T28" fmla="*/ 2 w 2"/>
                <a:gd name="T29" fmla="*/ 2 h 3"/>
                <a:gd name="T30" fmla="*/ 2 w 2"/>
                <a:gd name="T31" fmla="*/ 2 h 3"/>
                <a:gd name="T32" fmla="*/ 2 w 2"/>
                <a:gd name="T33" fmla="*/ 2 h 3"/>
                <a:gd name="T34" fmla="*/ 2 w 2"/>
                <a:gd name="T35" fmla="*/ 1 h 3"/>
                <a:gd name="T36" fmla="*/ 2 w 2"/>
                <a:gd name="T37" fmla="*/ 1 h 3"/>
                <a:gd name="T38" fmla="*/ 1 w 2"/>
                <a:gd name="T39" fmla="*/ 0 h 3"/>
                <a:gd name="T40" fmla="*/ 1 w 2"/>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3">
                  <a:moveTo>
                    <a:pt x="1" y="0"/>
                  </a:moveTo>
                  <a:cubicBezTo>
                    <a:pt x="1" y="0"/>
                    <a:pt x="1" y="0"/>
                    <a:pt x="1" y="0"/>
                  </a:cubicBezTo>
                  <a:cubicBezTo>
                    <a:pt x="1" y="0"/>
                    <a:pt x="1" y="0"/>
                    <a:pt x="1" y="0"/>
                  </a:cubicBezTo>
                  <a:cubicBezTo>
                    <a:pt x="1" y="0"/>
                    <a:pt x="1" y="0"/>
                    <a:pt x="1" y="0"/>
                  </a:cubicBezTo>
                  <a:cubicBezTo>
                    <a:pt x="0" y="0"/>
                    <a:pt x="0" y="1"/>
                    <a:pt x="0" y="2"/>
                  </a:cubicBezTo>
                  <a:cubicBezTo>
                    <a:pt x="0" y="2"/>
                    <a:pt x="0" y="2"/>
                    <a:pt x="0" y="2"/>
                  </a:cubicBezTo>
                  <a:cubicBezTo>
                    <a:pt x="0" y="2"/>
                    <a:pt x="0" y="2"/>
                    <a:pt x="0" y="2"/>
                  </a:cubicBezTo>
                  <a:cubicBezTo>
                    <a:pt x="0" y="2"/>
                    <a:pt x="0" y="2"/>
                    <a:pt x="0" y="2"/>
                  </a:cubicBezTo>
                  <a:cubicBezTo>
                    <a:pt x="0" y="2"/>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2" y="3"/>
                    <a:pt x="2" y="2"/>
                    <a:pt x="2" y="2"/>
                  </a:cubicBezTo>
                  <a:cubicBezTo>
                    <a:pt x="2" y="2"/>
                    <a:pt x="2" y="2"/>
                    <a:pt x="2" y="2"/>
                  </a:cubicBezTo>
                  <a:cubicBezTo>
                    <a:pt x="2" y="2"/>
                    <a:pt x="2" y="2"/>
                    <a:pt x="2" y="2"/>
                  </a:cubicBezTo>
                  <a:cubicBezTo>
                    <a:pt x="2" y="1"/>
                    <a:pt x="2" y="1"/>
                    <a:pt x="2" y="1"/>
                  </a:cubicBezTo>
                  <a:cubicBezTo>
                    <a:pt x="2" y="1"/>
                    <a:pt x="2" y="1"/>
                    <a:pt x="2" y="1"/>
                  </a:cubicBezTo>
                  <a:cubicBezTo>
                    <a:pt x="2" y="1"/>
                    <a:pt x="1" y="0"/>
                    <a:pt x="1" y="0"/>
                  </a:cubicBezTo>
                  <a:cubicBezTo>
                    <a:pt x="1" y="0"/>
                    <a:pt x="1" y="0"/>
                    <a:pt x="1"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49">
              <a:extLst>
                <a:ext uri="{FF2B5EF4-FFF2-40B4-BE49-F238E27FC236}">
                  <a16:creationId xmlns:a16="http://schemas.microsoft.com/office/drawing/2014/main" id="{72362F72-CEBF-4561-86F9-F0E6FFE7EF2E}"/>
                </a:ext>
              </a:extLst>
            </p:cNvPr>
            <p:cNvSpPr>
              <a:spLocks/>
            </p:cNvSpPr>
            <p:nvPr/>
          </p:nvSpPr>
          <p:spPr bwMode="auto">
            <a:xfrm>
              <a:off x="5572125" y="176213"/>
              <a:ext cx="79375" cy="95250"/>
            </a:xfrm>
            <a:custGeom>
              <a:avLst/>
              <a:gdLst>
                <a:gd name="T0" fmla="*/ 0 w 50"/>
                <a:gd name="T1" fmla="*/ 0 h 60"/>
                <a:gd name="T2" fmla="*/ 10 w 50"/>
                <a:gd name="T3" fmla="*/ 35 h 60"/>
                <a:gd name="T4" fmla="*/ 20 w 50"/>
                <a:gd name="T5" fmla="*/ 60 h 60"/>
                <a:gd name="T6" fmla="*/ 40 w 50"/>
                <a:gd name="T7" fmla="*/ 45 h 60"/>
                <a:gd name="T8" fmla="*/ 50 w 50"/>
                <a:gd name="T9" fmla="*/ 35 h 60"/>
                <a:gd name="T10" fmla="*/ 50 w 50"/>
                <a:gd name="T11" fmla="*/ 35 h 60"/>
                <a:gd name="T12" fmla="*/ 40 w 50"/>
                <a:gd name="T13" fmla="*/ 40 h 60"/>
                <a:gd name="T14" fmla="*/ 20 w 50"/>
                <a:gd name="T15" fmla="*/ 55 h 60"/>
                <a:gd name="T16" fmla="*/ 15 w 50"/>
                <a:gd name="T17" fmla="*/ 30 h 60"/>
                <a:gd name="T18" fmla="*/ 0 w 50"/>
                <a:gd name="T19" fmla="*/ 0 h 60"/>
                <a:gd name="T20" fmla="*/ 0 w 50"/>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60">
                  <a:moveTo>
                    <a:pt x="0" y="0"/>
                  </a:moveTo>
                  <a:lnTo>
                    <a:pt x="10" y="35"/>
                  </a:lnTo>
                  <a:lnTo>
                    <a:pt x="20" y="60"/>
                  </a:lnTo>
                  <a:lnTo>
                    <a:pt x="40" y="45"/>
                  </a:lnTo>
                  <a:lnTo>
                    <a:pt x="50" y="35"/>
                  </a:lnTo>
                  <a:lnTo>
                    <a:pt x="50" y="35"/>
                  </a:lnTo>
                  <a:lnTo>
                    <a:pt x="40" y="40"/>
                  </a:lnTo>
                  <a:lnTo>
                    <a:pt x="20" y="55"/>
                  </a:lnTo>
                  <a:lnTo>
                    <a:pt x="15" y="30"/>
                  </a:lnTo>
                  <a:lnTo>
                    <a:pt x="0" y="0"/>
                  </a:lnTo>
                  <a:lnTo>
                    <a:pt x="0" y="0"/>
                  </a:lnTo>
                  <a:close/>
                </a:path>
              </a:pathLst>
            </a:custGeom>
            <a:solidFill>
              <a:srgbClr val="95A8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50">
              <a:extLst>
                <a:ext uri="{FF2B5EF4-FFF2-40B4-BE49-F238E27FC236}">
                  <a16:creationId xmlns:a16="http://schemas.microsoft.com/office/drawing/2014/main" id="{11E1A76A-6313-4C13-893D-9DED1CF91C0B}"/>
                </a:ext>
              </a:extLst>
            </p:cNvPr>
            <p:cNvSpPr>
              <a:spLocks/>
            </p:cNvSpPr>
            <p:nvPr/>
          </p:nvSpPr>
          <p:spPr bwMode="auto">
            <a:xfrm>
              <a:off x="5572125" y="176213"/>
              <a:ext cx="79375" cy="95250"/>
            </a:xfrm>
            <a:custGeom>
              <a:avLst/>
              <a:gdLst>
                <a:gd name="T0" fmla="*/ 0 w 50"/>
                <a:gd name="T1" fmla="*/ 0 h 60"/>
                <a:gd name="T2" fmla="*/ 10 w 50"/>
                <a:gd name="T3" fmla="*/ 35 h 60"/>
                <a:gd name="T4" fmla="*/ 20 w 50"/>
                <a:gd name="T5" fmla="*/ 60 h 60"/>
                <a:gd name="T6" fmla="*/ 40 w 50"/>
                <a:gd name="T7" fmla="*/ 45 h 60"/>
                <a:gd name="T8" fmla="*/ 50 w 50"/>
                <a:gd name="T9" fmla="*/ 35 h 60"/>
                <a:gd name="T10" fmla="*/ 50 w 50"/>
                <a:gd name="T11" fmla="*/ 35 h 60"/>
                <a:gd name="T12" fmla="*/ 40 w 50"/>
                <a:gd name="T13" fmla="*/ 40 h 60"/>
                <a:gd name="T14" fmla="*/ 20 w 50"/>
                <a:gd name="T15" fmla="*/ 55 h 60"/>
                <a:gd name="T16" fmla="*/ 15 w 50"/>
                <a:gd name="T17" fmla="*/ 30 h 60"/>
                <a:gd name="T18" fmla="*/ 0 w 50"/>
                <a:gd name="T19" fmla="*/ 0 h 60"/>
                <a:gd name="T20" fmla="*/ 0 w 50"/>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60">
                  <a:moveTo>
                    <a:pt x="0" y="0"/>
                  </a:moveTo>
                  <a:lnTo>
                    <a:pt x="10" y="35"/>
                  </a:lnTo>
                  <a:lnTo>
                    <a:pt x="20" y="60"/>
                  </a:lnTo>
                  <a:lnTo>
                    <a:pt x="40" y="45"/>
                  </a:lnTo>
                  <a:lnTo>
                    <a:pt x="50" y="35"/>
                  </a:lnTo>
                  <a:lnTo>
                    <a:pt x="50" y="35"/>
                  </a:lnTo>
                  <a:lnTo>
                    <a:pt x="40" y="40"/>
                  </a:lnTo>
                  <a:lnTo>
                    <a:pt x="20" y="55"/>
                  </a:lnTo>
                  <a:lnTo>
                    <a:pt x="15" y="3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51">
              <a:extLst>
                <a:ext uri="{FF2B5EF4-FFF2-40B4-BE49-F238E27FC236}">
                  <a16:creationId xmlns:a16="http://schemas.microsoft.com/office/drawing/2014/main" id="{74E43EBC-568F-40F9-A6AD-36826F4EE912}"/>
                </a:ext>
              </a:extLst>
            </p:cNvPr>
            <p:cNvSpPr>
              <a:spLocks/>
            </p:cNvSpPr>
            <p:nvPr/>
          </p:nvSpPr>
          <p:spPr bwMode="auto">
            <a:xfrm>
              <a:off x="5651500" y="368300"/>
              <a:ext cx="7938" cy="15875"/>
            </a:xfrm>
            <a:custGeom>
              <a:avLst/>
              <a:gdLst>
                <a:gd name="T0" fmla="*/ 0 w 1"/>
                <a:gd name="T1" fmla="*/ 0 h 2"/>
                <a:gd name="T2" fmla="*/ 0 w 1"/>
                <a:gd name="T3" fmla="*/ 0 h 2"/>
                <a:gd name="T4" fmla="*/ 0 w 1"/>
                <a:gd name="T5" fmla="*/ 2 h 2"/>
                <a:gd name="T6" fmla="*/ 1 w 1"/>
                <a:gd name="T7" fmla="*/ 2 h 2"/>
                <a:gd name="T8" fmla="*/ 1 w 1"/>
                <a:gd name="T9" fmla="*/ 2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0"/>
                    <a:pt x="0" y="1"/>
                    <a:pt x="0" y="2"/>
                  </a:cubicBezTo>
                  <a:cubicBezTo>
                    <a:pt x="0" y="2"/>
                    <a:pt x="0" y="2"/>
                    <a:pt x="1" y="2"/>
                  </a:cubicBezTo>
                  <a:cubicBezTo>
                    <a:pt x="1" y="2"/>
                    <a:pt x="1" y="2"/>
                    <a:pt x="1" y="2"/>
                  </a:cubicBezTo>
                  <a:cubicBezTo>
                    <a:pt x="1" y="2"/>
                    <a:pt x="1" y="2"/>
                    <a:pt x="1" y="1"/>
                  </a:cubicBezTo>
                  <a:cubicBezTo>
                    <a:pt x="1" y="1"/>
                    <a:pt x="1" y="0"/>
                    <a:pt x="0" y="0"/>
                  </a:cubicBezTo>
                </a:path>
              </a:pathLst>
            </a:custGeom>
            <a:solidFill>
              <a:srgbClr val="4F62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52">
              <a:extLst>
                <a:ext uri="{FF2B5EF4-FFF2-40B4-BE49-F238E27FC236}">
                  <a16:creationId xmlns:a16="http://schemas.microsoft.com/office/drawing/2014/main" id="{0263B1B7-BBA4-4EC7-B4D9-98111F5088E4}"/>
                </a:ext>
              </a:extLst>
            </p:cNvPr>
            <p:cNvSpPr>
              <a:spLocks/>
            </p:cNvSpPr>
            <p:nvPr/>
          </p:nvSpPr>
          <p:spPr bwMode="auto">
            <a:xfrm>
              <a:off x="5467350" y="239713"/>
              <a:ext cx="15875" cy="15875"/>
            </a:xfrm>
            <a:custGeom>
              <a:avLst/>
              <a:gdLst>
                <a:gd name="T0" fmla="*/ 1 w 2"/>
                <a:gd name="T1" fmla="*/ 0 h 2"/>
                <a:gd name="T2" fmla="*/ 1 w 2"/>
                <a:gd name="T3" fmla="*/ 0 h 2"/>
                <a:gd name="T4" fmla="*/ 1 w 2"/>
                <a:gd name="T5" fmla="*/ 1 h 2"/>
                <a:gd name="T6" fmla="*/ 2 w 2"/>
                <a:gd name="T7" fmla="*/ 2 h 2"/>
                <a:gd name="T8" fmla="*/ 2 w 2"/>
                <a:gd name="T9" fmla="*/ 2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0" y="0"/>
                    <a:pt x="0" y="1"/>
                    <a:pt x="1" y="1"/>
                  </a:cubicBezTo>
                  <a:cubicBezTo>
                    <a:pt x="1" y="2"/>
                    <a:pt x="1" y="2"/>
                    <a:pt x="2" y="2"/>
                  </a:cubicBezTo>
                  <a:cubicBezTo>
                    <a:pt x="2" y="2"/>
                    <a:pt x="2" y="2"/>
                    <a:pt x="2" y="2"/>
                  </a:cubicBezTo>
                  <a:cubicBezTo>
                    <a:pt x="2" y="2"/>
                    <a:pt x="2" y="2"/>
                    <a:pt x="2" y="1"/>
                  </a:cubicBezTo>
                  <a:cubicBezTo>
                    <a:pt x="2" y="0"/>
                    <a:pt x="1" y="0"/>
                    <a:pt x="1" y="0"/>
                  </a:cubicBezTo>
                </a:path>
              </a:pathLst>
            </a:custGeom>
            <a:solidFill>
              <a:srgbClr val="4F62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53">
              <a:extLst>
                <a:ext uri="{FF2B5EF4-FFF2-40B4-BE49-F238E27FC236}">
                  <a16:creationId xmlns:a16="http://schemas.microsoft.com/office/drawing/2014/main" id="{0184B0D0-4963-4484-9207-42DFD750CAAD}"/>
                </a:ext>
              </a:extLst>
            </p:cNvPr>
            <p:cNvSpPr>
              <a:spLocks/>
            </p:cNvSpPr>
            <p:nvPr/>
          </p:nvSpPr>
          <p:spPr bwMode="auto">
            <a:xfrm>
              <a:off x="5043488" y="447675"/>
              <a:ext cx="1112838" cy="423863"/>
            </a:xfrm>
            <a:custGeom>
              <a:avLst/>
              <a:gdLst>
                <a:gd name="T0" fmla="*/ 0 w 139"/>
                <a:gd name="T1" fmla="*/ 6 h 53"/>
                <a:gd name="T2" fmla="*/ 2 w 139"/>
                <a:gd name="T3" fmla="*/ 35 h 53"/>
                <a:gd name="T4" fmla="*/ 2 w 139"/>
                <a:gd name="T5" fmla="*/ 35 h 53"/>
                <a:gd name="T6" fmla="*/ 21 w 139"/>
                <a:gd name="T7" fmla="*/ 53 h 53"/>
                <a:gd name="T8" fmla="*/ 128 w 139"/>
                <a:gd name="T9" fmla="*/ 48 h 53"/>
                <a:gd name="T10" fmla="*/ 139 w 139"/>
                <a:gd name="T11" fmla="*/ 26 h 53"/>
                <a:gd name="T12" fmla="*/ 139 w 139"/>
                <a:gd name="T13" fmla="*/ 2 h 53"/>
                <a:gd name="T14" fmla="*/ 0 w 139"/>
                <a:gd name="T15" fmla="*/ 6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 h="53">
                  <a:moveTo>
                    <a:pt x="0" y="6"/>
                  </a:moveTo>
                  <a:cubicBezTo>
                    <a:pt x="2" y="35"/>
                    <a:pt x="2" y="35"/>
                    <a:pt x="2" y="35"/>
                  </a:cubicBezTo>
                  <a:cubicBezTo>
                    <a:pt x="2" y="35"/>
                    <a:pt x="2" y="35"/>
                    <a:pt x="2" y="35"/>
                  </a:cubicBezTo>
                  <a:cubicBezTo>
                    <a:pt x="21" y="53"/>
                    <a:pt x="21" y="53"/>
                    <a:pt x="21" y="53"/>
                  </a:cubicBezTo>
                  <a:cubicBezTo>
                    <a:pt x="128" y="48"/>
                    <a:pt x="128" y="48"/>
                    <a:pt x="128" y="48"/>
                  </a:cubicBezTo>
                  <a:cubicBezTo>
                    <a:pt x="139" y="26"/>
                    <a:pt x="139" y="26"/>
                    <a:pt x="139" y="26"/>
                  </a:cubicBezTo>
                  <a:cubicBezTo>
                    <a:pt x="139" y="2"/>
                    <a:pt x="139" y="2"/>
                    <a:pt x="139" y="2"/>
                  </a:cubicBezTo>
                  <a:cubicBezTo>
                    <a:pt x="95" y="0"/>
                    <a:pt x="0" y="6"/>
                    <a:pt x="0" y="6"/>
                  </a:cubicBezTo>
                  <a:close/>
                </a:path>
              </a:pathLst>
            </a:custGeom>
            <a:solidFill>
              <a:srgbClr val="21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54">
              <a:extLst>
                <a:ext uri="{FF2B5EF4-FFF2-40B4-BE49-F238E27FC236}">
                  <a16:creationId xmlns:a16="http://schemas.microsoft.com/office/drawing/2014/main" id="{3AFE6E0A-1A14-4405-8DCA-E3537D958EBD}"/>
                </a:ext>
              </a:extLst>
            </p:cNvPr>
            <p:cNvSpPr>
              <a:spLocks/>
            </p:cNvSpPr>
            <p:nvPr/>
          </p:nvSpPr>
          <p:spPr bwMode="auto">
            <a:xfrm>
              <a:off x="5043488" y="447675"/>
              <a:ext cx="1112838" cy="279400"/>
            </a:xfrm>
            <a:custGeom>
              <a:avLst/>
              <a:gdLst>
                <a:gd name="T0" fmla="*/ 139 w 139"/>
                <a:gd name="T1" fmla="*/ 26 h 35"/>
                <a:gd name="T2" fmla="*/ 139 w 139"/>
                <a:gd name="T3" fmla="*/ 2 h 35"/>
                <a:gd name="T4" fmla="*/ 0 w 139"/>
                <a:gd name="T5" fmla="*/ 6 h 35"/>
                <a:gd name="T6" fmla="*/ 2 w 139"/>
                <a:gd name="T7" fmla="*/ 35 h 35"/>
                <a:gd name="T8" fmla="*/ 139 w 139"/>
                <a:gd name="T9" fmla="*/ 26 h 35"/>
              </a:gdLst>
              <a:ahLst/>
              <a:cxnLst>
                <a:cxn ang="0">
                  <a:pos x="T0" y="T1"/>
                </a:cxn>
                <a:cxn ang="0">
                  <a:pos x="T2" y="T3"/>
                </a:cxn>
                <a:cxn ang="0">
                  <a:pos x="T4" y="T5"/>
                </a:cxn>
                <a:cxn ang="0">
                  <a:pos x="T6" y="T7"/>
                </a:cxn>
                <a:cxn ang="0">
                  <a:pos x="T8" y="T9"/>
                </a:cxn>
              </a:cxnLst>
              <a:rect l="0" t="0" r="r" b="b"/>
              <a:pathLst>
                <a:path w="139" h="35">
                  <a:moveTo>
                    <a:pt x="139" y="26"/>
                  </a:moveTo>
                  <a:cubicBezTo>
                    <a:pt x="139" y="2"/>
                    <a:pt x="139" y="2"/>
                    <a:pt x="139" y="2"/>
                  </a:cubicBezTo>
                  <a:cubicBezTo>
                    <a:pt x="95" y="0"/>
                    <a:pt x="0" y="6"/>
                    <a:pt x="0" y="6"/>
                  </a:cubicBezTo>
                  <a:cubicBezTo>
                    <a:pt x="2" y="35"/>
                    <a:pt x="2" y="35"/>
                    <a:pt x="2" y="35"/>
                  </a:cubicBezTo>
                  <a:cubicBezTo>
                    <a:pt x="50" y="25"/>
                    <a:pt x="139" y="26"/>
                    <a:pt x="139" y="26"/>
                  </a:cubicBezTo>
                  <a:close/>
                </a:path>
              </a:pathLst>
            </a:custGeom>
            <a:solidFill>
              <a:srgbClr val="34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55">
              <a:extLst>
                <a:ext uri="{FF2B5EF4-FFF2-40B4-BE49-F238E27FC236}">
                  <a16:creationId xmlns:a16="http://schemas.microsoft.com/office/drawing/2014/main" id="{067BC0A6-18CE-4568-A33A-BD8ED671FB15}"/>
                </a:ext>
              </a:extLst>
            </p:cNvPr>
            <p:cNvSpPr>
              <a:spLocks/>
            </p:cNvSpPr>
            <p:nvPr/>
          </p:nvSpPr>
          <p:spPr bwMode="auto">
            <a:xfrm>
              <a:off x="5124450" y="495300"/>
              <a:ext cx="519113" cy="176213"/>
            </a:xfrm>
            <a:custGeom>
              <a:avLst/>
              <a:gdLst>
                <a:gd name="T0" fmla="*/ 65 w 65"/>
                <a:gd name="T1" fmla="*/ 0 h 22"/>
                <a:gd name="T2" fmla="*/ 0 w 65"/>
                <a:gd name="T3" fmla="*/ 5 h 22"/>
                <a:gd name="T4" fmla="*/ 1 w 65"/>
                <a:gd name="T5" fmla="*/ 22 h 22"/>
                <a:gd name="T6" fmla="*/ 65 w 65"/>
                <a:gd name="T7" fmla="*/ 16 h 22"/>
                <a:gd name="T8" fmla="*/ 65 w 65"/>
                <a:gd name="T9" fmla="*/ 0 h 22"/>
              </a:gdLst>
              <a:ahLst/>
              <a:cxnLst>
                <a:cxn ang="0">
                  <a:pos x="T0" y="T1"/>
                </a:cxn>
                <a:cxn ang="0">
                  <a:pos x="T2" y="T3"/>
                </a:cxn>
                <a:cxn ang="0">
                  <a:pos x="T4" y="T5"/>
                </a:cxn>
                <a:cxn ang="0">
                  <a:pos x="T6" y="T7"/>
                </a:cxn>
                <a:cxn ang="0">
                  <a:pos x="T8" y="T9"/>
                </a:cxn>
              </a:cxnLst>
              <a:rect l="0" t="0" r="r" b="b"/>
              <a:pathLst>
                <a:path w="65" h="22">
                  <a:moveTo>
                    <a:pt x="65" y="0"/>
                  </a:moveTo>
                  <a:cubicBezTo>
                    <a:pt x="55" y="1"/>
                    <a:pt x="0" y="5"/>
                    <a:pt x="0" y="5"/>
                  </a:cubicBezTo>
                  <a:cubicBezTo>
                    <a:pt x="0" y="8"/>
                    <a:pt x="1" y="22"/>
                    <a:pt x="1" y="22"/>
                  </a:cubicBezTo>
                  <a:cubicBezTo>
                    <a:pt x="9" y="21"/>
                    <a:pt x="65" y="16"/>
                    <a:pt x="65" y="16"/>
                  </a:cubicBezTo>
                  <a:lnTo>
                    <a:pt x="6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56">
              <a:extLst>
                <a:ext uri="{FF2B5EF4-FFF2-40B4-BE49-F238E27FC236}">
                  <a16:creationId xmlns:a16="http://schemas.microsoft.com/office/drawing/2014/main" id="{C9134B30-B812-44F2-BF12-EEA61817EEEA}"/>
                </a:ext>
              </a:extLst>
            </p:cNvPr>
            <p:cNvSpPr>
              <a:spLocks noEditPoints="1"/>
            </p:cNvSpPr>
            <p:nvPr/>
          </p:nvSpPr>
          <p:spPr bwMode="auto">
            <a:xfrm>
              <a:off x="5683250" y="495300"/>
              <a:ext cx="128588" cy="128588"/>
            </a:xfrm>
            <a:custGeom>
              <a:avLst/>
              <a:gdLst>
                <a:gd name="T0" fmla="*/ 8 w 16"/>
                <a:gd name="T1" fmla="*/ 0 h 16"/>
                <a:gd name="T2" fmla="*/ 0 w 16"/>
                <a:gd name="T3" fmla="*/ 8 h 16"/>
                <a:gd name="T4" fmla="*/ 8 w 16"/>
                <a:gd name="T5" fmla="*/ 16 h 16"/>
                <a:gd name="T6" fmla="*/ 16 w 16"/>
                <a:gd name="T7" fmla="*/ 8 h 16"/>
                <a:gd name="T8" fmla="*/ 8 w 16"/>
                <a:gd name="T9" fmla="*/ 0 h 16"/>
                <a:gd name="T10" fmla="*/ 8 w 16"/>
                <a:gd name="T11" fmla="*/ 15 h 16"/>
                <a:gd name="T12" fmla="*/ 1 w 16"/>
                <a:gd name="T13" fmla="*/ 8 h 16"/>
                <a:gd name="T14" fmla="*/ 8 w 16"/>
                <a:gd name="T15" fmla="*/ 0 h 16"/>
                <a:gd name="T16" fmla="*/ 16 w 16"/>
                <a:gd name="T17" fmla="*/ 8 h 16"/>
                <a:gd name="T18" fmla="*/ 8 w 16"/>
                <a:gd name="T1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0"/>
                  </a:moveTo>
                  <a:cubicBezTo>
                    <a:pt x="4" y="0"/>
                    <a:pt x="0" y="3"/>
                    <a:pt x="0" y="8"/>
                  </a:cubicBezTo>
                  <a:cubicBezTo>
                    <a:pt x="0" y="12"/>
                    <a:pt x="4" y="16"/>
                    <a:pt x="8" y="16"/>
                  </a:cubicBezTo>
                  <a:cubicBezTo>
                    <a:pt x="13" y="16"/>
                    <a:pt x="16" y="12"/>
                    <a:pt x="16" y="8"/>
                  </a:cubicBezTo>
                  <a:cubicBezTo>
                    <a:pt x="16" y="3"/>
                    <a:pt x="13" y="0"/>
                    <a:pt x="8" y="0"/>
                  </a:cubicBezTo>
                  <a:close/>
                  <a:moveTo>
                    <a:pt x="8" y="15"/>
                  </a:moveTo>
                  <a:cubicBezTo>
                    <a:pt x="4" y="15"/>
                    <a:pt x="1" y="12"/>
                    <a:pt x="1" y="8"/>
                  </a:cubicBezTo>
                  <a:cubicBezTo>
                    <a:pt x="1" y="4"/>
                    <a:pt x="4" y="0"/>
                    <a:pt x="8" y="0"/>
                  </a:cubicBezTo>
                  <a:cubicBezTo>
                    <a:pt x="12" y="0"/>
                    <a:pt x="16" y="4"/>
                    <a:pt x="16" y="8"/>
                  </a:cubicBezTo>
                  <a:cubicBezTo>
                    <a:pt x="16" y="12"/>
                    <a:pt x="12" y="15"/>
                    <a:pt x="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Oval 157">
              <a:extLst>
                <a:ext uri="{FF2B5EF4-FFF2-40B4-BE49-F238E27FC236}">
                  <a16:creationId xmlns:a16="http://schemas.microsoft.com/office/drawing/2014/main" id="{FC1C9567-C246-4D50-8E75-5ACFA27E906D}"/>
                </a:ext>
              </a:extLst>
            </p:cNvPr>
            <p:cNvSpPr>
              <a:spLocks noChangeArrowheads="1"/>
            </p:cNvSpPr>
            <p:nvPr/>
          </p:nvSpPr>
          <p:spPr bwMode="auto">
            <a:xfrm>
              <a:off x="5691188" y="495300"/>
              <a:ext cx="120650" cy="120650"/>
            </a:xfrm>
            <a:prstGeom prst="ellipse">
              <a:avLst/>
            </a:prstGeom>
            <a:solidFill>
              <a:srgbClr val="21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58">
              <a:extLst>
                <a:ext uri="{FF2B5EF4-FFF2-40B4-BE49-F238E27FC236}">
                  <a16:creationId xmlns:a16="http://schemas.microsoft.com/office/drawing/2014/main" id="{DF63EE24-56FE-4F3D-BDF3-E57C42D62533}"/>
                </a:ext>
              </a:extLst>
            </p:cNvPr>
            <p:cNvSpPr>
              <a:spLocks/>
            </p:cNvSpPr>
            <p:nvPr/>
          </p:nvSpPr>
          <p:spPr bwMode="auto">
            <a:xfrm>
              <a:off x="4891088" y="582613"/>
              <a:ext cx="976313" cy="800100"/>
            </a:xfrm>
            <a:custGeom>
              <a:avLst/>
              <a:gdLst>
                <a:gd name="T0" fmla="*/ 113 w 122"/>
                <a:gd name="T1" fmla="*/ 0 h 100"/>
                <a:gd name="T2" fmla="*/ 0 w 122"/>
                <a:gd name="T3" fmla="*/ 45 h 100"/>
                <a:gd name="T4" fmla="*/ 23 w 122"/>
                <a:gd name="T5" fmla="*/ 100 h 100"/>
                <a:gd name="T6" fmla="*/ 122 w 122"/>
                <a:gd name="T7" fmla="*/ 66 h 100"/>
                <a:gd name="T8" fmla="*/ 122 w 122"/>
                <a:gd name="T9" fmla="*/ 66 h 100"/>
                <a:gd name="T10" fmla="*/ 113 w 122"/>
                <a:gd name="T11" fmla="*/ 0 h 100"/>
              </a:gdLst>
              <a:ahLst/>
              <a:cxnLst>
                <a:cxn ang="0">
                  <a:pos x="T0" y="T1"/>
                </a:cxn>
                <a:cxn ang="0">
                  <a:pos x="T2" y="T3"/>
                </a:cxn>
                <a:cxn ang="0">
                  <a:pos x="T4" y="T5"/>
                </a:cxn>
                <a:cxn ang="0">
                  <a:pos x="T6" y="T7"/>
                </a:cxn>
                <a:cxn ang="0">
                  <a:pos x="T8" y="T9"/>
                </a:cxn>
                <a:cxn ang="0">
                  <a:pos x="T10" y="T11"/>
                </a:cxn>
              </a:cxnLst>
              <a:rect l="0" t="0" r="r" b="b"/>
              <a:pathLst>
                <a:path w="122" h="100">
                  <a:moveTo>
                    <a:pt x="113" y="0"/>
                  </a:moveTo>
                  <a:cubicBezTo>
                    <a:pt x="113" y="0"/>
                    <a:pt x="30" y="31"/>
                    <a:pt x="0" y="45"/>
                  </a:cubicBezTo>
                  <a:cubicBezTo>
                    <a:pt x="0" y="45"/>
                    <a:pt x="20" y="76"/>
                    <a:pt x="23" y="100"/>
                  </a:cubicBezTo>
                  <a:cubicBezTo>
                    <a:pt x="23" y="100"/>
                    <a:pt x="74" y="67"/>
                    <a:pt x="122" y="66"/>
                  </a:cubicBezTo>
                  <a:cubicBezTo>
                    <a:pt x="122" y="66"/>
                    <a:pt x="122" y="66"/>
                    <a:pt x="122" y="66"/>
                  </a:cubicBezTo>
                  <a:cubicBezTo>
                    <a:pt x="115" y="42"/>
                    <a:pt x="113" y="0"/>
                    <a:pt x="113" y="0"/>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59">
              <a:extLst>
                <a:ext uri="{FF2B5EF4-FFF2-40B4-BE49-F238E27FC236}">
                  <a16:creationId xmlns:a16="http://schemas.microsoft.com/office/drawing/2014/main" id="{B0DFEC4D-D01A-45F3-B1C4-159F9CAC6EC4}"/>
                </a:ext>
              </a:extLst>
            </p:cNvPr>
            <p:cNvSpPr>
              <a:spLocks/>
            </p:cNvSpPr>
            <p:nvPr/>
          </p:nvSpPr>
          <p:spPr bwMode="auto">
            <a:xfrm>
              <a:off x="5795963" y="582613"/>
              <a:ext cx="487363" cy="615950"/>
            </a:xfrm>
            <a:custGeom>
              <a:avLst/>
              <a:gdLst>
                <a:gd name="T0" fmla="*/ 60 w 61"/>
                <a:gd name="T1" fmla="*/ 13 h 77"/>
                <a:gd name="T2" fmla="*/ 0 w 61"/>
                <a:gd name="T3" fmla="*/ 0 h 77"/>
                <a:gd name="T4" fmla="*/ 9 w 61"/>
                <a:gd name="T5" fmla="*/ 66 h 77"/>
                <a:gd name="T6" fmla="*/ 61 w 61"/>
                <a:gd name="T7" fmla="*/ 77 h 77"/>
                <a:gd name="T8" fmla="*/ 60 w 61"/>
                <a:gd name="T9" fmla="*/ 13 h 77"/>
              </a:gdLst>
              <a:ahLst/>
              <a:cxnLst>
                <a:cxn ang="0">
                  <a:pos x="T0" y="T1"/>
                </a:cxn>
                <a:cxn ang="0">
                  <a:pos x="T2" y="T3"/>
                </a:cxn>
                <a:cxn ang="0">
                  <a:pos x="T4" y="T5"/>
                </a:cxn>
                <a:cxn ang="0">
                  <a:pos x="T6" y="T7"/>
                </a:cxn>
                <a:cxn ang="0">
                  <a:pos x="T8" y="T9"/>
                </a:cxn>
              </a:cxnLst>
              <a:rect l="0" t="0" r="r" b="b"/>
              <a:pathLst>
                <a:path w="61" h="77">
                  <a:moveTo>
                    <a:pt x="60" y="13"/>
                  </a:moveTo>
                  <a:cubicBezTo>
                    <a:pt x="60" y="13"/>
                    <a:pt x="19" y="4"/>
                    <a:pt x="0" y="0"/>
                  </a:cubicBezTo>
                  <a:cubicBezTo>
                    <a:pt x="0" y="0"/>
                    <a:pt x="2" y="42"/>
                    <a:pt x="9" y="66"/>
                  </a:cubicBezTo>
                  <a:cubicBezTo>
                    <a:pt x="10" y="66"/>
                    <a:pt x="52" y="71"/>
                    <a:pt x="61" y="77"/>
                  </a:cubicBezTo>
                  <a:cubicBezTo>
                    <a:pt x="61" y="77"/>
                    <a:pt x="50" y="33"/>
                    <a:pt x="60" y="13"/>
                  </a:cubicBezTo>
                  <a:close/>
                </a:path>
              </a:pathLst>
            </a:custGeom>
            <a:solidFill>
              <a:srgbClr val="D5D2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60">
              <a:extLst>
                <a:ext uri="{FF2B5EF4-FFF2-40B4-BE49-F238E27FC236}">
                  <a16:creationId xmlns:a16="http://schemas.microsoft.com/office/drawing/2014/main" id="{0620D509-5045-43BD-BCBD-1C7F4D069360}"/>
                </a:ext>
              </a:extLst>
            </p:cNvPr>
            <p:cNvSpPr>
              <a:spLocks/>
            </p:cNvSpPr>
            <p:nvPr/>
          </p:nvSpPr>
          <p:spPr bwMode="auto">
            <a:xfrm>
              <a:off x="5075238" y="1111250"/>
              <a:ext cx="1208088" cy="271463"/>
            </a:xfrm>
            <a:custGeom>
              <a:avLst/>
              <a:gdLst>
                <a:gd name="T0" fmla="*/ 151 w 151"/>
                <a:gd name="T1" fmla="*/ 11 h 34"/>
                <a:gd name="T2" fmla="*/ 57 w 151"/>
                <a:gd name="T3" fmla="*/ 34 h 34"/>
                <a:gd name="T4" fmla="*/ 0 w 151"/>
                <a:gd name="T5" fmla="*/ 34 h 34"/>
                <a:gd name="T6" fmla="*/ 99 w 151"/>
                <a:gd name="T7" fmla="*/ 0 h 34"/>
                <a:gd name="T8" fmla="*/ 151 w 151"/>
                <a:gd name="T9" fmla="*/ 11 h 34"/>
              </a:gdLst>
              <a:ahLst/>
              <a:cxnLst>
                <a:cxn ang="0">
                  <a:pos x="T0" y="T1"/>
                </a:cxn>
                <a:cxn ang="0">
                  <a:pos x="T2" y="T3"/>
                </a:cxn>
                <a:cxn ang="0">
                  <a:pos x="T4" y="T5"/>
                </a:cxn>
                <a:cxn ang="0">
                  <a:pos x="T6" y="T7"/>
                </a:cxn>
                <a:cxn ang="0">
                  <a:pos x="T8" y="T9"/>
                </a:cxn>
              </a:cxnLst>
              <a:rect l="0" t="0" r="r" b="b"/>
              <a:pathLst>
                <a:path w="151" h="34">
                  <a:moveTo>
                    <a:pt x="151" y="11"/>
                  </a:moveTo>
                  <a:cubicBezTo>
                    <a:pt x="151" y="11"/>
                    <a:pt x="75" y="22"/>
                    <a:pt x="57" y="34"/>
                  </a:cubicBezTo>
                  <a:cubicBezTo>
                    <a:pt x="57" y="34"/>
                    <a:pt x="22" y="26"/>
                    <a:pt x="0" y="34"/>
                  </a:cubicBezTo>
                  <a:cubicBezTo>
                    <a:pt x="0" y="34"/>
                    <a:pt x="51" y="1"/>
                    <a:pt x="99" y="0"/>
                  </a:cubicBezTo>
                  <a:cubicBezTo>
                    <a:pt x="99" y="0"/>
                    <a:pt x="142" y="5"/>
                    <a:pt x="151" y="11"/>
                  </a:cubicBezTo>
                  <a:close/>
                </a:path>
              </a:pathLst>
            </a:custGeom>
            <a:solidFill>
              <a:srgbClr val="B5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61">
              <a:extLst>
                <a:ext uri="{FF2B5EF4-FFF2-40B4-BE49-F238E27FC236}">
                  <a16:creationId xmlns:a16="http://schemas.microsoft.com/office/drawing/2014/main" id="{541D6208-D303-4F30-93EA-9A2C3A225036}"/>
                </a:ext>
              </a:extLst>
            </p:cNvPr>
            <p:cNvSpPr>
              <a:spLocks/>
            </p:cNvSpPr>
            <p:nvPr/>
          </p:nvSpPr>
          <p:spPr bwMode="auto">
            <a:xfrm>
              <a:off x="4924425" y="927100"/>
              <a:ext cx="487363" cy="384175"/>
            </a:xfrm>
            <a:custGeom>
              <a:avLst/>
              <a:gdLst>
                <a:gd name="T0" fmla="*/ 9 w 61"/>
                <a:gd name="T1" fmla="*/ 20 h 48"/>
                <a:gd name="T2" fmla="*/ 3 w 61"/>
                <a:gd name="T3" fmla="*/ 48 h 48"/>
                <a:gd name="T4" fmla="*/ 61 w 61"/>
                <a:gd name="T5" fmla="*/ 0 h 48"/>
                <a:gd name="T6" fmla="*/ 9 w 61"/>
                <a:gd name="T7" fmla="*/ 20 h 48"/>
              </a:gdLst>
              <a:ahLst/>
              <a:cxnLst>
                <a:cxn ang="0">
                  <a:pos x="T0" y="T1"/>
                </a:cxn>
                <a:cxn ang="0">
                  <a:pos x="T2" y="T3"/>
                </a:cxn>
                <a:cxn ang="0">
                  <a:pos x="T4" y="T5"/>
                </a:cxn>
                <a:cxn ang="0">
                  <a:pos x="T6" y="T7"/>
                </a:cxn>
              </a:cxnLst>
              <a:rect l="0" t="0" r="r" b="b"/>
              <a:pathLst>
                <a:path w="61" h="48">
                  <a:moveTo>
                    <a:pt x="9" y="20"/>
                  </a:moveTo>
                  <a:cubicBezTo>
                    <a:pt x="0" y="30"/>
                    <a:pt x="3" y="48"/>
                    <a:pt x="3" y="48"/>
                  </a:cubicBezTo>
                  <a:cubicBezTo>
                    <a:pt x="11" y="28"/>
                    <a:pt x="61" y="0"/>
                    <a:pt x="61" y="0"/>
                  </a:cubicBezTo>
                  <a:cubicBezTo>
                    <a:pt x="44" y="4"/>
                    <a:pt x="9" y="20"/>
                    <a:pt x="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62">
              <a:extLst>
                <a:ext uri="{FF2B5EF4-FFF2-40B4-BE49-F238E27FC236}">
                  <a16:creationId xmlns:a16="http://schemas.microsoft.com/office/drawing/2014/main" id="{35E14CE3-8900-473A-BA58-897B12F15445}"/>
                </a:ext>
              </a:extLst>
            </p:cNvPr>
            <p:cNvSpPr>
              <a:spLocks/>
            </p:cNvSpPr>
            <p:nvPr/>
          </p:nvSpPr>
          <p:spPr bwMode="auto">
            <a:xfrm>
              <a:off x="5924550" y="855663"/>
              <a:ext cx="392113" cy="174625"/>
            </a:xfrm>
            <a:custGeom>
              <a:avLst/>
              <a:gdLst>
                <a:gd name="T0" fmla="*/ 39 w 49"/>
                <a:gd name="T1" fmla="*/ 8 h 22"/>
                <a:gd name="T2" fmla="*/ 0 w 49"/>
                <a:gd name="T3" fmla="*/ 0 h 22"/>
                <a:gd name="T4" fmla="*/ 49 w 49"/>
                <a:gd name="T5" fmla="*/ 22 h 22"/>
                <a:gd name="T6" fmla="*/ 39 w 49"/>
                <a:gd name="T7" fmla="*/ 8 h 22"/>
              </a:gdLst>
              <a:ahLst/>
              <a:cxnLst>
                <a:cxn ang="0">
                  <a:pos x="T0" y="T1"/>
                </a:cxn>
                <a:cxn ang="0">
                  <a:pos x="T2" y="T3"/>
                </a:cxn>
                <a:cxn ang="0">
                  <a:pos x="T4" y="T5"/>
                </a:cxn>
                <a:cxn ang="0">
                  <a:pos x="T6" y="T7"/>
                </a:cxn>
              </a:cxnLst>
              <a:rect l="0" t="0" r="r" b="b"/>
              <a:pathLst>
                <a:path w="49" h="22">
                  <a:moveTo>
                    <a:pt x="39" y="8"/>
                  </a:moveTo>
                  <a:cubicBezTo>
                    <a:pt x="38" y="8"/>
                    <a:pt x="20" y="1"/>
                    <a:pt x="0" y="0"/>
                  </a:cubicBezTo>
                  <a:cubicBezTo>
                    <a:pt x="0" y="0"/>
                    <a:pt x="42" y="17"/>
                    <a:pt x="49" y="22"/>
                  </a:cubicBezTo>
                  <a:cubicBezTo>
                    <a:pt x="49" y="22"/>
                    <a:pt x="42" y="11"/>
                    <a:pt x="39" y="8"/>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63">
              <a:extLst>
                <a:ext uri="{FF2B5EF4-FFF2-40B4-BE49-F238E27FC236}">
                  <a16:creationId xmlns:a16="http://schemas.microsoft.com/office/drawing/2014/main" id="{C667A05D-8DA6-4AD2-B6E5-E6A1C64CE69A}"/>
                </a:ext>
              </a:extLst>
            </p:cNvPr>
            <p:cNvSpPr>
              <a:spLocks/>
            </p:cNvSpPr>
            <p:nvPr/>
          </p:nvSpPr>
          <p:spPr bwMode="auto">
            <a:xfrm>
              <a:off x="5780088" y="758825"/>
              <a:ext cx="495300" cy="96838"/>
            </a:xfrm>
            <a:custGeom>
              <a:avLst/>
              <a:gdLst>
                <a:gd name="T0" fmla="*/ 0 w 62"/>
                <a:gd name="T1" fmla="*/ 0 h 12"/>
                <a:gd name="T2" fmla="*/ 62 w 62"/>
                <a:gd name="T3" fmla="*/ 12 h 12"/>
                <a:gd name="T4" fmla="*/ 0 w 62"/>
                <a:gd name="T5" fmla="*/ 0 h 12"/>
              </a:gdLst>
              <a:ahLst/>
              <a:cxnLst>
                <a:cxn ang="0">
                  <a:pos x="T0" y="T1"/>
                </a:cxn>
                <a:cxn ang="0">
                  <a:pos x="T2" y="T3"/>
                </a:cxn>
                <a:cxn ang="0">
                  <a:pos x="T4" y="T5"/>
                </a:cxn>
              </a:cxnLst>
              <a:rect l="0" t="0" r="r" b="b"/>
              <a:pathLst>
                <a:path w="62" h="12">
                  <a:moveTo>
                    <a:pt x="0" y="0"/>
                  </a:moveTo>
                  <a:cubicBezTo>
                    <a:pt x="15" y="3"/>
                    <a:pt x="62" y="12"/>
                    <a:pt x="62" y="12"/>
                  </a:cubicBezTo>
                  <a:cubicBezTo>
                    <a:pt x="39" y="6"/>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164">
              <a:extLst>
                <a:ext uri="{FF2B5EF4-FFF2-40B4-BE49-F238E27FC236}">
                  <a16:creationId xmlns:a16="http://schemas.microsoft.com/office/drawing/2014/main" id="{0C933FE4-9E43-4FAB-88C2-9EF7F593AC2F}"/>
                </a:ext>
              </a:extLst>
            </p:cNvPr>
            <p:cNvSpPr>
              <a:spLocks/>
            </p:cNvSpPr>
            <p:nvPr/>
          </p:nvSpPr>
          <p:spPr bwMode="auto">
            <a:xfrm>
              <a:off x="5211763" y="879475"/>
              <a:ext cx="631825" cy="215900"/>
            </a:xfrm>
            <a:custGeom>
              <a:avLst/>
              <a:gdLst>
                <a:gd name="T0" fmla="*/ 79 w 79"/>
                <a:gd name="T1" fmla="*/ 0 h 27"/>
                <a:gd name="T2" fmla="*/ 0 w 79"/>
                <a:gd name="T3" fmla="*/ 27 h 27"/>
                <a:gd name="T4" fmla="*/ 79 w 79"/>
                <a:gd name="T5" fmla="*/ 0 h 27"/>
              </a:gdLst>
              <a:ahLst/>
              <a:cxnLst>
                <a:cxn ang="0">
                  <a:pos x="T0" y="T1"/>
                </a:cxn>
                <a:cxn ang="0">
                  <a:pos x="T2" y="T3"/>
                </a:cxn>
                <a:cxn ang="0">
                  <a:pos x="T4" y="T5"/>
                </a:cxn>
              </a:cxnLst>
              <a:rect l="0" t="0" r="r" b="b"/>
              <a:pathLst>
                <a:path w="79" h="27">
                  <a:moveTo>
                    <a:pt x="79" y="0"/>
                  </a:moveTo>
                  <a:cubicBezTo>
                    <a:pt x="79" y="0"/>
                    <a:pt x="30" y="11"/>
                    <a:pt x="0" y="27"/>
                  </a:cubicBezTo>
                  <a:cubicBezTo>
                    <a:pt x="0" y="27"/>
                    <a:pt x="26" y="13"/>
                    <a:pt x="79" y="0"/>
                  </a:cubicBezTo>
                  <a:close/>
                </a:path>
              </a:pathLst>
            </a:custGeom>
            <a:solidFill>
              <a:srgbClr val="B5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65">
              <a:extLst>
                <a:ext uri="{FF2B5EF4-FFF2-40B4-BE49-F238E27FC236}">
                  <a16:creationId xmlns:a16="http://schemas.microsoft.com/office/drawing/2014/main" id="{B02DD541-F34B-4165-8D9F-0AC6E221BE69}"/>
                </a:ext>
              </a:extLst>
            </p:cNvPr>
            <p:cNvSpPr>
              <a:spLocks/>
            </p:cNvSpPr>
            <p:nvPr/>
          </p:nvSpPr>
          <p:spPr bwMode="auto">
            <a:xfrm>
              <a:off x="5780088" y="615950"/>
              <a:ext cx="536575" cy="119063"/>
            </a:xfrm>
            <a:custGeom>
              <a:avLst/>
              <a:gdLst>
                <a:gd name="T0" fmla="*/ 0 w 67"/>
                <a:gd name="T1" fmla="*/ 0 h 15"/>
                <a:gd name="T2" fmla="*/ 67 w 67"/>
                <a:gd name="T3" fmla="*/ 15 h 15"/>
                <a:gd name="T4" fmla="*/ 0 w 67"/>
                <a:gd name="T5" fmla="*/ 0 h 15"/>
              </a:gdLst>
              <a:ahLst/>
              <a:cxnLst>
                <a:cxn ang="0">
                  <a:pos x="T0" y="T1"/>
                </a:cxn>
                <a:cxn ang="0">
                  <a:pos x="T2" y="T3"/>
                </a:cxn>
                <a:cxn ang="0">
                  <a:pos x="T4" y="T5"/>
                </a:cxn>
              </a:cxnLst>
              <a:rect l="0" t="0" r="r" b="b"/>
              <a:pathLst>
                <a:path w="67" h="15">
                  <a:moveTo>
                    <a:pt x="0" y="0"/>
                  </a:moveTo>
                  <a:cubicBezTo>
                    <a:pt x="0" y="0"/>
                    <a:pt x="40" y="7"/>
                    <a:pt x="67" y="15"/>
                  </a:cubicBezTo>
                  <a:cubicBezTo>
                    <a:pt x="67" y="15"/>
                    <a:pt x="16" y="3"/>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66">
              <a:extLst>
                <a:ext uri="{FF2B5EF4-FFF2-40B4-BE49-F238E27FC236}">
                  <a16:creationId xmlns:a16="http://schemas.microsoft.com/office/drawing/2014/main" id="{CCAA7BF1-59ED-4D7B-BAEB-187F86C708F4}"/>
                </a:ext>
              </a:extLst>
            </p:cNvPr>
            <p:cNvSpPr>
              <a:spLocks/>
            </p:cNvSpPr>
            <p:nvPr/>
          </p:nvSpPr>
          <p:spPr bwMode="auto">
            <a:xfrm>
              <a:off x="5051425" y="1038225"/>
              <a:ext cx="839788" cy="296863"/>
            </a:xfrm>
            <a:custGeom>
              <a:avLst/>
              <a:gdLst>
                <a:gd name="T0" fmla="*/ 105 w 105"/>
                <a:gd name="T1" fmla="*/ 0 h 37"/>
                <a:gd name="T2" fmla="*/ 0 w 105"/>
                <a:gd name="T3" fmla="*/ 37 h 37"/>
                <a:gd name="T4" fmla="*/ 105 w 105"/>
                <a:gd name="T5" fmla="*/ 0 h 37"/>
              </a:gdLst>
              <a:ahLst/>
              <a:cxnLst>
                <a:cxn ang="0">
                  <a:pos x="T0" y="T1"/>
                </a:cxn>
                <a:cxn ang="0">
                  <a:pos x="T2" y="T3"/>
                </a:cxn>
                <a:cxn ang="0">
                  <a:pos x="T4" y="T5"/>
                </a:cxn>
              </a:cxnLst>
              <a:rect l="0" t="0" r="r" b="b"/>
              <a:pathLst>
                <a:path w="105" h="37">
                  <a:moveTo>
                    <a:pt x="105" y="0"/>
                  </a:moveTo>
                  <a:cubicBezTo>
                    <a:pt x="105" y="0"/>
                    <a:pt x="50" y="4"/>
                    <a:pt x="0" y="37"/>
                  </a:cubicBezTo>
                  <a:cubicBezTo>
                    <a:pt x="8" y="32"/>
                    <a:pt x="49" y="7"/>
                    <a:pt x="105" y="0"/>
                  </a:cubicBezTo>
                  <a:close/>
                </a:path>
              </a:pathLst>
            </a:custGeom>
            <a:solidFill>
              <a:srgbClr val="B5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67">
              <a:extLst>
                <a:ext uri="{FF2B5EF4-FFF2-40B4-BE49-F238E27FC236}">
                  <a16:creationId xmlns:a16="http://schemas.microsoft.com/office/drawing/2014/main" id="{9AC49CB3-96F5-47DC-82E6-6659122A2422}"/>
                </a:ext>
              </a:extLst>
            </p:cNvPr>
            <p:cNvSpPr>
              <a:spLocks/>
            </p:cNvSpPr>
            <p:nvPr/>
          </p:nvSpPr>
          <p:spPr bwMode="auto">
            <a:xfrm>
              <a:off x="5835650" y="815975"/>
              <a:ext cx="473075" cy="119063"/>
            </a:xfrm>
            <a:custGeom>
              <a:avLst/>
              <a:gdLst>
                <a:gd name="T0" fmla="*/ 0 w 59"/>
                <a:gd name="T1" fmla="*/ 0 h 15"/>
                <a:gd name="T2" fmla="*/ 59 w 59"/>
                <a:gd name="T3" fmla="*/ 15 h 15"/>
                <a:gd name="T4" fmla="*/ 0 w 59"/>
                <a:gd name="T5" fmla="*/ 0 h 15"/>
              </a:gdLst>
              <a:ahLst/>
              <a:cxnLst>
                <a:cxn ang="0">
                  <a:pos x="T0" y="T1"/>
                </a:cxn>
                <a:cxn ang="0">
                  <a:pos x="T2" y="T3"/>
                </a:cxn>
                <a:cxn ang="0">
                  <a:pos x="T4" y="T5"/>
                </a:cxn>
              </a:cxnLst>
              <a:rect l="0" t="0" r="r" b="b"/>
              <a:pathLst>
                <a:path w="59" h="15">
                  <a:moveTo>
                    <a:pt x="0" y="0"/>
                  </a:moveTo>
                  <a:cubicBezTo>
                    <a:pt x="0" y="0"/>
                    <a:pt x="39" y="7"/>
                    <a:pt x="59" y="15"/>
                  </a:cubicBezTo>
                  <a:cubicBezTo>
                    <a:pt x="59" y="15"/>
                    <a:pt x="32" y="4"/>
                    <a:pt x="0" y="0"/>
                  </a:cubicBezTo>
                  <a:close/>
                </a:path>
              </a:pathLst>
            </a:custGeom>
            <a:solidFill>
              <a:srgbClr val="B5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68">
              <a:extLst>
                <a:ext uri="{FF2B5EF4-FFF2-40B4-BE49-F238E27FC236}">
                  <a16:creationId xmlns:a16="http://schemas.microsoft.com/office/drawing/2014/main" id="{C483364E-6C7D-4571-8240-FC43D11AB812}"/>
                </a:ext>
              </a:extLst>
            </p:cNvPr>
            <p:cNvSpPr>
              <a:spLocks/>
            </p:cNvSpPr>
            <p:nvPr/>
          </p:nvSpPr>
          <p:spPr bwMode="auto">
            <a:xfrm>
              <a:off x="5116513" y="719138"/>
              <a:ext cx="631825" cy="239713"/>
            </a:xfrm>
            <a:custGeom>
              <a:avLst/>
              <a:gdLst>
                <a:gd name="T0" fmla="*/ 0 w 79"/>
                <a:gd name="T1" fmla="*/ 30 h 30"/>
                <a:gd name="T2" fmla="*/ 79 w 79"/>
                <a:gd name="T3" fmla="*/ 0 h 30"/>
                <a:gd name="T4" fmla="*/ 0 w 79"/>
                <a:gd name="T5" fmla="*/ 30 h 30"/>
              </a:gdLst>
              <a:ahLst/>
              <a:cxnLst>
                <a:cxn ang="0">
                  <a:pos x="T0" y="T1"/>
                </a:cxn>
                <a:cxn ang="0">
                  <a:pos x="T2" y="T3"/>
                </a:cxn>
                <a:cxn ang="0">
                  <a:pos x="T4" y="T5"/>
                </a:cxn>
              </a:cxnLst>
              <a:rect l="0" t="0" r="r" b="b"/>
              <a:pathLst>
                <a:path w="79" h="30">
                  <a:moveTo>
                    <a:pt x="0" y="30"/>
                  </a:moveTo>
                  <a:cubicBezTo>
                    <a:pt x="0" y="30"/>
                    <a:pt x="45" y="12"/>
                    <a:pt x="79" y="0"/>
                  </a:cubicBezTo>
                  <a:cubicBezTo>
                    <a:pt x="60" y="7"/>
                    <a:pt x="26" y="19"/>
                    <a:pt x="0" y="30"/>
                  </a:cubicBezTo>
                  <a:close/>
                </a:path>
              </a:pathLst>
            </a:custGeom>
            <a:solidFill>
              <a:srgbClr val="B5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69">
              <a:extLst>
                <a:ext uri="{FF2B5EF4-FFF2-40B4-BE49-F238E27FC236}">
                  <a16:creationId xmlns:a16="http://schemas.microsoft.com/office/drawing/2014/main" id="{05F3CE2F-34CB-4ED4-AB29-6037A4A7CAD6}"/>
                </a:ext>
              </a:extLst>
            </p:cNvPr>
            <p:cNvSpPr>
              <a:spLocks/>
            </p:cNvSpPr>
            <p:nvPr/>
          </p:nvSpPr>
          <p:spPr bwMode="auto">
            <a:xfrm>
              <a:off x="4948238" y="679450"/>
              <a:ext cx="735013" cy="303213"/>
            </a:xfrm>
            <a:custGeom>
              <a:avLst/>
              <a:gdLst>
                <a:gd name="T0" fmla="*/ 0 w 92"/>
                <a:gd name="T1" fmla="*/ 38 h 38"/>
                <a:gd name="T2" fmla="*/ 92 w 92"/>
                <a:gd name="T3" fmla="*/ 0 h 38"/>
                <a:gd name="T4" fmla="*/ 0 w 92"/>
                <a:gd name="T5" fmla="*/ 38 h 38"/>
              </a:gdLst>
              <a:ahLst/>
              <a:cxnLst>
                <a:cxn ang="0">
                  <a:pos x="T0" y="T1"/>
                </a:cxn>
                <a:cxn ang="0">
                  <a:pos x="T2" y="T3"/>
                </a:cxn>
                <a:cxn ang="0">
                  <a:pos x="T4" y="T5"/>
                </a:cxn>
              </a:cxnLst>
              <a:rect l="0" t="0" r="r" b="b"/>
              <a:pathLst>
                <a:path w="92" h="38">
                  <a:moveTo>
                    <a:pt x="0" y="38"/>
                  </a:moveTo>
                  <a:cubicBezTo>
                    <a:pt x="0" y="38"/>
                    <a:pt x="48" y="17"/>
                    <a:pt x="92" y="0"/>
                  </a:cubicBezTo>
                  <a:cubicBezTo>
                    <a:pt x="71" y="8"/>
                    <a:pt x="23" y="26"/>
                    <a:pt x="0" y="38"/>
                  </a:cubicBezTo>
                  <a:close/>
                </a:path>
              </a:pathLst>
            </a:custGeom>
            <a:solidFill>
              <a:srgbClr val="B5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71" name="Picture 170">
              <a:extLst>
                <a:ext uri="{FF2B5EF4-FFF2-40B4-BE49-F238E27FC236}">
                  <a16:creationId xmlns:a16="http://schemas.microsoft.com/office/drawing/2014/main" id="{E4BF8DEA-4B74-490D-BDB4-62B71787A18A}"/>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5332413" y="1230313"/>
              <a:ext cx="303213" cy="9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 name="Picture 171">
              <a:extLst>
                <a:ext uri="{FF2B5EF4-FFF2-40B4-BE49-F238E27FC236}">
                  <a16:creationId xmlns:a16="http://schemas.microsoft.com/office/drawing/2014/main" id="{A9BF5E83-376D-4F96-9CD8-6C24880DCD02}"/>
                </a:ext>
              </a:extLst>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5740400" y="1127125"/>
              <a:ext cx="334963" cy="11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3" name="Freeform 172">
              <a:extLst>
                <a:ext uri="{FF2B5EF4-FFF2-40B4-BE49-F238E27FC236}">
                  <a16:creationId xmlns:a16="http://schemas.microsoft.com/office/drawing/2014/main" id="{E46CF326-C825-4B1D-916B-752EE91E10C2}"/>
                </a:ext>
              </a:extLst>
            </p:cNvPr>
            <p:cNvSpPr>
              <a:spLocks/>
            </p:cNvSpPr>
            <p:nvPr/>
          </p:nvSpPr>
          <p:spPr bwMode="auto">
            <a:xfrm>
              <a:off x="4500563" y="1158875"/>
              <a:ext cx="1463675" cy="887413"/>
            </a:xfrm>
            <a:custGeom>
              <a:avLst/>
              <a:gdLst>
                <a:gd name="T0" fmla="*/ 182 w 183"/>
                <a:gd name="T1" fmla="*/ 4 h 111"/>
                <a:gd name="T2" fmla="*/ 176 w 183"/>
                <a:gd name="T3" fmla="*/ 2 h 111"/>
                <a:gd name="T4" fmla="*/ 177 w 183"/>
                <a:gd name="T5" fmla="*/ 3 h 111"/>
                <a:gd name="T6" fmla="*/ 177 w 183"/>
                <a:gd name="T7" fmla="*/ 3 h 111"/>
                <a:gd name="T8" fmla="*/ 177 w 183"/>
                <a:gd name="T9" fmla="*/ 4 h 111"/>
                <a:gd name="T10" fmla="*/ 173 w 183"/>
                <a:gd name="T11" fmla="*/ 9 h 111"/>
                <a:gd name="T12" fmla="*/ 165 w 183"/>
                <a:gd name="T13" fmla="*/ 19 h 111"/>
                <a:gd name="T14" fmla="*/ 155 w 183"/>
                <a:gd name="T15" fmla="*/ 39 h 111"/>
                <a:gd name="T16" fmla="*/ 164 w 183"/>
                <a:gd name="T17" fmla="*/ 19 h 111"/>
                <a:gd name="T18" fmla="*/ 173 w 183"/>
                <a:gd name="T19" fmla="*/ 8 h 111"/>
                <a:gd name="T20" fmla="*/ 176 w 183"/>
                <a:gd name="T21" fmla="*/ 4 h 111"/>
                <a:gd name="T22" fmla="*/ 176 w 183"/>
                <a:gd name="T23" fmla="*/ 3 h 111"/>
                <a:gd name="T24" fmla="*/ 176 w 183"/>
                <a:gd name="T25" fmla="*/ 3 h 111"/>
                <a:gd name="T26" fmla="*/ 176 w 183"/>
                <a:gd name="T27" fmla="*/ 2 h 111"/>
                <a:gd name="T28" fmla="*/ 176 w 183"/>
                <a:gd name="T29" fmla="*/ 2 h 111"/>
                <a:gd name="T30" fmla="*/ 153 w 183"/>
                <a:gd name="T31" fmla="*/ 13 h 111"/>
                <a:gd name="T32" fmla="*/ 137 w 183"/>
                <a:gd name="T33" fmla="*/ 31 h 111"/>
                <a:gd name="T34" fmla="*/ 128 w 183"/>
                <a:gd name="T35" fmla="*/ 23 h 111"/>
                <a:gd name="T36" fmla="*/ 118 w 183"/>
                <a:gd name="T37" fmla="*/ 14 h 111"/>
                <a:gd name="T38" fmla="*/ 108 w 183"/>
                <a:gd name="T39" fmla="*/ 21 h 111"/>
                <a:gd name="T40" fmla="*/ 118 w 183"/>
                <a:gd name="T41" fmla="*/ 31 h 111"/>
                <a:gd name="T42" fmla="*/ 117 w 183"/>
                <a:gd name="T43" fmla="*/ 44 h 111"/>
                <a:gd name="T44" fmla="*/ 0 w 183"/>
                <a:gd name="T45" fmla="*/ 74 h 111"/>
                <a:gd name="T46" fmla="*/ 1 w 183"/>
                <a:gd name="T47" fmla="*/ 82 h 111"/>
                <a:gd name="T48" fmla="*/ 2 w 183"/>
                <a:gd name="T49" fmla="*/ 91 h 111"/>
                <a:gd name="T50" fmla="*/ 5 w 183"/>
                <a:gd name="T51" fmla="*/ 111 h 111"/>
                <a:gd name="T52" fmla="*/ 124 w 183"/>
                <a:gd name="T53" fmla="*/ 64 h 111"/>
                <a:gd name="T54" fmla="*/ 168 w 183"/>
                <a:gd name="T55" fmla="*/ 32 h 111"/>
                <a:gd name="T56" fmla="*/ 179 w 183"/>
                <a:gd name="T57" fmla="*/ 11 h 111"/>
                <a:gd name="T58" fmla="*/ 182 w 183"/>
                <a:gd name="T59" fmla="*/ 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3" h="111">
                  <a:moveTo>
                    <a:pt x="182" y="4"/>
                  </a:moveTo>
                  <a:cubicBezTo>
                    <a:pt x="182" y="2"/>
                    <a:pt x="178" y="2"/>
                    <a:pt x="176" y="2"/>
                  </a:cubicBezTo>
                  <a:cubicBezTo>
                    <a:pt x="176" y="2"/>
                    <a:pt x="177" y="2"/>
                    <a:pt x="177" y="3"/>
                  </a:cubicBezTo>
                  <a:cubicBezTo>
                    <a:pt x="177" y="3"/>
                    <a:pt x="177" y="3"/>
                    <a:pt x="177" y="3"/>
                  </a:cubicBezTo>
                  <a:cubicBezTo>
                    <a:pt x="177" y="4"/>
                    <a:pt x="177" y="4"/>
                    <a:pt x="177" y="4"/>
                  </a:cubicBezTo>
                  <a:cubicBezTo>
                    <a:pt x="176" y="6"/>
                    <a:pt x="175" y="7"/>
                    <a:pt x="173" y="9"/>
                  </a:cubicBezTo>
                  <a:cubicBezTo>
                    <a:pt x="170" y="10"/>
                    <a:pt x="167" y="15"/>
                    <a:pt x="165" y="19"/>
                  </a:cubicBezTo>
                  <a:cubicBezTo>
                    <a:pt x="163" y="23"/>
                    <a:pt x="160" y="34"/>
                    <a:pt x="155" y="39"/>
                  </a:cubicBezTo>
                  <a:cubicBezTo>
                    <a:pt x="160" y="34"/>
                    <a:pt x="163" y="22"/>
                    <a:pt x="164" y="19"/>
                  </a:cubicBezTo>
                  <a:cubicBezTo>
                    <a:pt x="166" y="15"/>
                    <a:pt x="170" y="10"/>
                    <a:pt x="173" y="8"/>
                  </a:cubicBezTo>
                  <a:cubicBezTo>
                    <a:pt x="175" y="7"/>
                    <a:pt x="176" y="5"/>
                    <a:pt x="176" y="4"/>
                  </a:cubicBezTo>
                  <a:cubicBezTo>
                    <a:pt x="176" y="3"/>
                    <a:pt x="176" y="3"/>
                    <a:pt x="176" y="3"/>
                  </a:cubicBezTo>
                  <a:cubicBezTo>
                    <a:pt x="176" y="3"/>
                    <a:pt x="176" y="3"/>
                    <a:pt x="176" y="3"/>
                  </a:cubicBezTo>
                  <a:cubicBezTo>
                    <a:pt x="176" y="2"/>
                    <a:pt x="176" y="2"/>
                    <a:pt x="176" y="2"/>
                  </a:cubicBezTo>
                  <a:cubicBezTo>
                    <a:pt x="176" y="2"/>
                    <a:pt x="176" y="2"/>
                    <a:pt x="176" y="2"/>
                  </a:cubicBezTo>
                  <a:cubicBezTo>
                    <a:pt x="172" y="0"/>
                    <a:pt x="157" y="2"/>
                    <a:pt x="153" y="13"/>
                  </a:cubicBezTo>
                  <a:cubicBezTo>
                    <a:pt x="150" y="26"/>
                    <a:pt x="142" y="30"/>
                    <a:pt x="137" y="31"/>
                  </a:cubicBezTo>
                  <a:cubicBezTo>
                    <a:pt x="133" y="32"/>
                    <a:pt x="129" y="27"/>
                    <a:pt x="128" y="23"/>
                  </a:cubicBezTo>
                  <a:cubicBezTo>
                    <a:pt x="127" y="19"/>
                    <a:pt x="124" y="16"/>
                    <a:pt x="118" y="14"/>
                  </a:cubicBezTo>
                  <a:cubicBezTo>
                    <a:pt x="112" y="13"/>
                    <a:pt x="102" y="18"/>
                    <a:pt x="108" y="21"/>
                  </a:cubicBezTo>
                  <a:cubicBezTo>
                    <a:pt x="115" y="25"/>
                    <a:pt x="118" y="30"/>
                    <a:pt x="118" y="31"/>
                  </a:cubicBezTo>
                  <a:cubicBezTo>
                    <a:pt x="116" y="37"/>
                    <a:pt x="117" y="44"/>
                    <a:pt x="117" y="44"/>
                  </a:cubicBezTo>
                  <a:cubicBezTo>
                    <a:pt x="0" y="74"/>
                    <a:pt x="0" y="74"/>
                    <a:pt x="0" y="74"/>
                  </a:cubicBezTo>
                  <a:cubicBezTo>
                    <a:pt x="1" y="82"/>
                    <a:pt x="1" y="82"/>
                    <a:pt x="1" y="82"/>
                  </a:cubicBezTo>
                  <a:cubicBezTo>
                    <a:pt x="2" y="91"/>
                    <a:pt x="2" y="91"/>
                    <a:pt x="2" y="91"/>
                  </a:cubicBezTo>
                  <a:cubicBezTo>
                    <a:pt x="5" y="111"/>
                    <a:pt x="5" y="111"/>
                    <a:pt x="5" y="111"/>
                  </a:cubicBezTo>
                  <a:cubicBezTo>
                    <a:pt x="124" y="64"/>
                    <a:pt x="124" y="64"/>
                    <a:pt x="124" y="64"/>
                  </a:cubicBezTo>
                  <a:cubicBezTo>
                    <a:pt x="151" y="61"/>
                    <a:pt x="165" y="38"/>
                    <a:pt x="168" y="32"/>
                  </a:cubicBezTo>
                  <a:cubicBezTo>
                    <a:pt x="170" y="25"/>
                    <a:pt x="177" y="12"/>
                    <a:pt x="179" y="11"/>
                  </a:cubicBezTo>
                  <a:cubicBezTo>
                    <a:pt x="181" y="9"/>
                    <a:pt x="183" y="7"/>
                    <a:pt x="182" y="4"/>
                  </a:cubicBezTo>
                  <a:close/>
                </a:path>
              </a:pathLst>
            </a:custGeom>
            <a:solidFill>
              <a:srgbClr val="FFD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74" name="Picture 173">
              <a:extLst>
                <a:ext uri="{FF2B5EF4-FFF2-40B4-BE49-F238E27FC236}">
                  <a16:creationId xmlns:a16="http://schemas.microsoft.com/office/drawing/2014/main" id="{A48A037B-ED3B-4B56-9622-744542A8A702}"/>
                </a:ext>
              </a:extLst>
            </p:cNvPr>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4524375" y="1174750"/>
              <a:ext cx="1447800"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 name="Freeform 174">
              <a:extLst>
                <a:ext uri="{FF2B5EF4-FFF2-40B4-BE49-F238E27FC236}">
                  <a16:creationId xmlns:a16="http://schemas.microsoft.com/office/drawing/2014/main" id="{3CA7AA6D-35C2-48FA-8252-7C1F51C42672}"/>
                </a:ext>
              </a:extLst>
            </p:cNvPr>
            <p:cNvSpPr>
              <a:spLocks/>
            </p:cNvSpPr>
            <p:nvPr/>
          </p:nvSpPr>
          <p:spPr bwMode="auto">
            <a:xfrm>
              <a:off x="4491038" y="1511300"/>
              <a:ext cx="976313" cy="558800"/>
            </a:xfrm>
            <a:custGeom>
              <a:avLst/>
              <a:gdLst>
                <a:gd name="T0" fmla="*/ 117 w 122"/>
                <a:gd name="T1" fmla="*/ 0 h 70"/>
                <a:gd name="T2" fmla="*/ 95 w 122"/>
                <a:gd name="T3" fmla="*/ 5 h 70"/>
                <a:gd name="T4" fmla="*/ 0 w 122"/>
                <a:gd name="T5" fmla="*/ 29 h 70"/>
                <a:gd name="T6" fmla="*/ 6 w 122"/>
                <a:gd name="T7" fmla="*/ 70 h 70"/>
                <a:gd name="T8" fmla="*/ 100 w 122"/>
                <a:gd name="T9" fmla="*/ 31 h 70"/>
                <a:gd name="T10" fmla="*/ 122 w 122"/>
                <a:gd name="T11" fmla="*/ 22 h 70"/>
                <a:gd name="T12" fmla="*/ 117 w 122"/>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122" h="70">
                  <a:moveTo>
                    <a:pt x="117" y="0"/>
                  </a:moveTo>
                  <a:cubicBezTo>
                    <a:pt x="115" y="0"/>
                    <a:pt x="95" y="5"/>
                    <a:pt x="95" y="5"/>
                  </a:cubicBezTo>
                  <a:cubicBezTo>
                    <a:pt x="87" y="4"/>
                    <a:pt x="0" y="29"/>
                    <a:pt x="0" y="29"/>
                  </a:cubicBezTo>
                  <a:cubicBezTo>
                    <a:pt x="6" y="70"/>
                    <a:pt x="6" y="70"/>
                    <a:pt x="6" y="70"/>
                  </a:cubicBezTo>
                  <a:cubicBezTo>
                    <a:pt x="75" y="47"/>
                    <a:pt x="100" y="31"/>
                    <a:pt x="100" y="31"/>
                  </a:cubicBezTo>
                  <a:cubicBezTo>
                    <a:pt x="122" y="22"/>
                    <a:pt x="122" y="22"/>
                    <a:pt x="122" y="22"/>
                  </a:cubicBezTo>
                  <a:cubicBezTo>
                    <a:pt x="121" y="16"/>
                    <a:pt x="117" y="0"/>
                    <a:pt x="117" y="0"/>
                  </a:cubicBezTo>
                  <a:close/>
                </a:path>
              </a:pathLst>
            </a:custGeom>
            <a:solidFill>
              <a:srgbClr val="F2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75">
              <a:extLst>
                <a:ext uri="{FF2B5EF4-FFF2-40B4-BE49-F238E27FC236}">
                  <a16:creationId xmlns:a16="http://schemas.microsoft.com/office/drawing/2014/main" id="{F8D219B4-45CE-4F7B-BDA7-7920C25ABC0E}"/>
                </a:ext>
              </a:extLst>
            </p:cNvPr>
            <p:cNvSpPr>
              <a:spLocks/>
            </p:cNvSpPr>
            <p:nvPr/>
          </p:nvSpPr>
          <p:spPr bwMode="auto">
            <a:xfrm>
              <a:off x="4451350" y="1503363"/>
              <a:ext cx="920750" cy="661988"/>
            </a:xfrm>
            <a:custGeom>
              <a:avLst/>
              <a:gdLst>
                <a:gd name="T0" fmla="*/ 115 w 115"/>
                <a:gd name="T1" fmla="*/ 35 h 83"/>
                <a:gd name="T2" fmla="*/ 115 w 115"/>
                <a:gd name="T3" fmla="*/ 35 h 83"/>
                <a:gd name="T4" fmla="*/ 109 w 115"/>
                <a:gd name="T5" fmla="*/ 1 h 83"/>
                <a:gd name="T6" fmla="*/ 6 w 115"/>
                <a:gd name="T7" fmla="*/ 26 h 83"/>
                <a:gd name="T8" fmla="*/ 2 w 115"/>
                <a:gd name="T9" fmla="*/ 27 h 83"/>
                <a:gd name="T10" fmla="*/ 2 w 115"/>
                <a:gd name="T11" fmla="*/ 27 h 83"/>
                <a:gd name="T12" fmla="*/ 2 w 115"/>
                <a:gd name="T13" fmla="*/ 55 h 83"/>
                <a:gd name="T14" fmla="*/ 10 w 115"/>
                <a:gd name="T15" fmla="*/ 82 h 83"/>
                <a:gd name="T16" fmla="*/ 10 w 115"/>
                <a:gd name="T17" fmla="*/ 82 h 83"/>
                <a:gd name="T18" fmla="*/ 10 w 115"/>
                <a:gd name="T19" fmla="*/ 82 h 83"/>
                <a:gd name="T20" fmla="*/ 108 w 115"/>
                <a:gd name="T21" fmla="*/ 41 h 83"/>
                <a:gd name="T22" fmla="*/ 115 w 115"/>
                <a:gd name="T23" fmla="*/ 38 h 83"/>
                <a:gd name="T24" fmla="*/ 115 w 115"/>
                <a:gd name="T25"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83">
                  <a:moveTo>
                    <a:pt x="115" y="35"/>
                  </a:moveTo>
                  <a:cubicBezTo>
                    <a:pt x="115" y="35"/>
                    <a:pt x="115" y="35"/>
                    <a:pt x="115" y="35"/>
                  </a:cubicBezTo>
                  <a:cubicBezTo>
                    <a:pt x="112" y="18"/>
                    <a:pt x="109" y="1"/>
                    <a:pt x="109" y="1"/>
                  </a:cubicBezTo>
                  <a:cubicBezTo>
                    <a:pt x="109" y="0"/>
                    <a:pt x="24" y="21"/>
                    <a:pt x="6" y="26"/>
                  </a:cubicBezTo>
                  <a:cubicBezTo>
                    <a:pt x="2" y="27"/>
                    <a:pt x="2" y="27"/>
                    <a:pt x="2" y="27"/>
                  </a:cubicBezTo>
                  <a:cubicBezTo>
                    <a:pt x="2" y="27"/>
                    <a:pt x="2" y="27"/>
                    <a:pt x="2" y="27"/>
                  </a:cubicBezTo>
                  <a:cubicBezTo>
                    <a:pt x="0" y="27"/>
                    <a:pt x="0" y="40"/>
                    <a:pt x="2" y="55"/>
                  </a:cubicBezTo>
                  <a:cubicBezTo>
                    <a:pt x="4" y="70"/>
                    <a:pt x="8" y="83"/>
                    <a:pt x="10" y="82"/>
                  </a:cubicBezTo>
                  <a:cubicBezTo>
                    <a:pt x="10" y="82"/>
                    <a:pt x="10" y="82"/>
                    <a:pt x="10" y="82"/>
                  </a:cubicBezTo>
                  <a:cubicBezTo>
                    <a:pt x="10" y="82"/>
                    <a:pt x="10" y="82"/>
                    <a:pt x="10" y="82"/>
                  </a:cubicBezTo>
                  <a:cubicBezTo>
                    <a:pt x="20" y="78"/>
                    <a:pt x="89" y="49"/>
                    <a:pt x="108" y="41"/>
                  </a:cubicBezTo>
                  <a:cubicBezTo>
                    <a:pt x="111" y="40"/>
                    <a:pt x="115" y="39"/>
                    <a:pt x="115" y="38"/>
                  </a:cubicBezTo>
                  <a:cubicBezTo>
                    <a:pt x="115" y="36"/>
                    <a:pt x="115" y="35"/>
                    <a:pt x="115" y="35"/>
                  </a:cubicBezTo>
                  <a:close/>
                </a:path>
              </a:pathLst>
            </a:custGeom>
            <a:solidFill>
              <a:srgbClr val="34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77" name="Picture 176">
              <a:extLst>
                <a:ext uri="{FF2B5EF4-FFF2-40B4-BE49-F238E27FC236}">
                  <a16:creationId xmlns:a16="http://schemas.microsoft.com/office/drawing/2014/main" id="{B6A2606F-7C6C-4B61-AF1D-BA276B373888}"/>
                </a:ext>
              </a:extLst>
            </p:cNvPr>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4459288" y="1709738"/>
              <a:ext cx="92075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8" name="Freeform 177">
              <a:extLst>
                <a:ext uri="{FF2B5EF4-FFF2-40B4-BE49-F238E27FC236}">
                  <a16:creationId xmlns:a16="http://schemas.microsoft.com/office/drawing/2014/main" id="{B3EB26B1-C3C3-4279-8FC4-49FEBCFB4B25}"/>
                </a:ext>
              </a:extLst>
            </p:cNvPr>
            <p:cNvSpPr>
              <a:spLocks noEditPoints="1"/>
            </p:cNvSpPr>
            <p:nvPr/>
          </p:nvSpPr>
          <p:spPr bwMode="auto">
            <a:xfrm>
              <a:off x="5259388" y="1782763"/>
              <a:ext cx="57150" cy="39688"/>
            </a:xfrm>
            <a:custGeom>
              <a:avLst/>
              <a:gdLst>
                <a:gd name="T0" fmla="*/ 3 w 7"/>
                <a:gd name="T1" fmla="*/ 0 h 5"/>
                <a:gd name="T2" fmla="*/ 1 w 7"/>
                <a:gd name="T3" fmla="*/ 3 h 5"/>
                <a:gd name="T4" fmla="*/ 4 w 7"/>
                <a:gd name="T5" fmla="*/ 4 h 5"/>
                <a:gd name="T6" fmla="*/ 7 w 7"/>
                <a:gd name="T7" fmla="*/ 1 h 5"/>
                <a:gd name="T8" fmla="*/ 3 w 7"/>
                <a:gd name="T9" fmla="*/ 0 h 5"/>
                <a:gd name="T10" fmla="*/ 4 w 7"/>
                <a:gd name="T11" fmla="*/ 4 h 5"/>
                <a:gd name="T12" fmla="*/ 1 w 7"/>
                <a:gd name="T13" fmla="*/ 3 h 5"/>
                <a:gd name="T14" fmla="*/ 3 w 7"/>
                <a:gd name="T15" fmla="*/ 0 h 5"/>
                <a:gd name="T16" fmla="*/ 7 w 7"/>
                <a:gd name="T17" fmla="*/ 1 h 5"/>
                <a:gd name="T18" fmla="*/ 4 w 7"/>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3" y="0"/>
                  </a:moveTo>
                  <a:cubicBezTo>
                    <a:pt x="1" y="1"/>
                    <a:pt x="0" y="2"/>
                    <a:pt x="1" y="3"/>
                  </a:cubicBezTo>
                  <a:cubicBezTo>
                    <a:pt x="1" y="4"/>
                    <a:pt x="3" y="5"/>
                    <a:pt x="4" y="4"/>
                  </a:cubicBezTo>
                  <a:cubicBezTo>
                    <a:pt x="6" y="3"/>
                    <a:pt x="7" y="2"/>
                    <a:pt x="7" y="1"/>
                  </a:cubicBezTo>
                  <a:cubicBezTo>
                    <a:pt x="6" y="0"/>
                    <a:pt x="5" y="0"/>
                    <a:pt x="3" y="0"/>
                  </a:cubicBezTo>
                  <a:close/>
                  <a:moveTo>
                    <a:pt x="4" y="4"/>
                  </a:moveTo>
                  <a:cubicBezTo>
                    <a:pt x="3" y="4"/>
                    <a:pt x="1" y="4"/>
                    <a:pt x="1" y="3"/>
                  </a:cubicBezTo>
                  <a:cubicBezTo>
                    <a:pt x="1" y="2"/>
                    <a:pt x="2" y="1"/>
                    <a:pt x="3" y="0"/>
                  </a:cubicBezTo>
                  <a:cubicBezTo>
                    <a:pt x="5" y="0"/>
                    <a:pt x="6" y="0"/>
                    <a:pt x="7" y="1"/>
                  </a:cubicBezTo>
                  <a:cubicBezTo>
                    <a:pt x="7" y="2"/>
                    <a:pt x="6" y="3"/>
                    <a:pt x="4" y="4"/>
                  </a:cubicBezTo>
                  <a:close/>
                </a:path>
              </a:pathLst>
            </a:custGeom>
            <a:solidFill>
              <a:srgbClr val="4B60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78">
              <a:extLst>
                <a:ext uri="{FF2B5EF4-FFF2-40B4-BE49-F238E27FC236}">
                  <a16:creationId xmlns:a16="http://schemas.microsoft.com/office/drawing/2014/main" id="{7EC6C496-7344-4A3B-B3F2-A2CA82A0D69A}"/>
                </a:ext>
              </a:extLst>
            </p:cNvPr>
            <p:cNvSpPr>
              <a:spLocks/>
            </p:cNvSpPr>
            <p:nvPr/>
          </p:nvSpPr>
          <p:spPr bwMode="auto">
            <a:xfrm>
              <a:off x="6827838" y="519113"/>
              <a:ext cx="584200" cy="439738"/>
            </a:xfrm>
            <a:custGeom>
              <a:avLst/>
              <a:gdLst>
                <a:gd name="T0" fmla="*/ 55 w 73"/>
                <a:gd name="T1" fmla="*/ 37 h 55"/>
                <a:gd name="T2" fmla="*/ 52 w 73"/>
                <a:gd name="T3" fmla="*/ 18 h 55"/>
                <a:gd name="T4" fmla="*/ 41 w 73"/>
                <a:gd name="T5" fmla="*/ 36 h 55"/>
                <a:gd name="T6" fmla="*/ 15 w 73"/>
                <a:gd name="T7" fmla="*/ 0 h 55"/>
                <a:gd name="T8" fmla="*/ 18 w 73"/>
                <a:gd name="T9" fmla="*/ 42 h 55"/>
                <a:gd name="T10" fmla="*/ 0 w 73"/>
                <a:gd name="T11" fmla="*/ 40 h 55"/>
                <a:gd name="T12" fmla="*/ 12 w 73"/>
                <a:gd name="T13" fmla="*/ 55 h 55"/>
                <a:gd name="T14" fmla="*/ 58 w 73"/>
                <a:gd name="T15" fmla="*/ 51 h 55"/>
                <a:gd name="T16" fmla="*/ 73 w 73"/>
                <a:gd name="T17" fmla="*/ 20 h 55"/>
                <a:gd name="T18" fmla="*/ 55 w 73"/>
                <a:gd name="T19"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55">
                  <a:moveTo>
                    <a:pt x="55" y="37"/>
                  </a:moveTo>
                  <a:cubicBezTo>
                    <a:pt x="52" y="18"/>
                    <a:pt x="52" y="18"/>
                    <a:pt x="52" y="18"/>
                  </a:cubicBezTo>
                  <a:cubicBezTo>
                    <a:pt x="41" y="36"/>
                    <a:pt x="41" y="36"/>
                    <a:pt x="41" y="36"/>
                  </a:cubicBezTo>
                  <a:cubicBezTo>
                    <a:pt x="15" y="0"/>
                    <a:pt x="15" y="0"/>
                    <a:pt x="15" y="0"/>
                  </a:cubicBezTo>
                  <a:cubicBezTo>
                    <a:pt x="18" y="42"/>
                    <a:pt x="18" y="42"/>
                    <a:pt x="18" y="42"/>
                  </a:cubicBezTo>
                  <a:cubicBezTo>
                    <a:pt x="0" y="40"/>
                    <a:pt x="0" y="40"/>
                    <a:pt x="0" y="40"/>
                  </a:cubicBezTo>
                  <a:cubicBezTo>
                    <a:pt x="0" y="40"/>
                    <a:pt x="9" y="52"/>
                    <a:pt x="12" y="55"/>
                  </a:cubicBezTo>
                  <a:cubicBezTo>
                    <a:pt x="33" y="44"/>
                    <a:pt x="58" y="51"/>
                    <a:pt x="58" y="51"/>
                  </a:cubicBezTo>
                  <a:cubicBezTo>
                    <a:pt x="73" y="20"/>
                    <a:pt x="73" y="20"/>
                    <a:pt x="73" y="20"/>
                  </a:cubicBezTo>
                  <a:lnTo>
                    <a:pt x="55" y="37"/>
                  </a:lnTo>
                  <a:close/>
                </a:path>
              </a:pathLst>
            </a:custGeom>
            <a:solidFill>
              <a:srgbClr val="FCE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0" name="Group 179">
            <a:extLst>
              <a:ext uri="{FF2B5EF4-FFF2-40B4-BE49-F238E27FC236}">
                <a16:creationId xmlns:a16="http://schemas.microsoft.com/office/drawing/2014/main" id="{E8E42B1C-303A-4B5B-9BDA-675AD1C9BCE7}"/>
              </a:ext>
            </a:extLst>
          </p:cNvPr>
          <p:cNvGrpSpPr/>
          <p:nvPr/>
        </p:nvGrpSpPr>
        <p:grpSpPr>
          <a:xfrm>
            <a:off x="197419" y="255843"/>
            <a:ext cx="573206" cy="206693"/>
            <a:chOff x="122830" y="191069"/>
            <a:chExt cx="573206" cy="206693"/>
          </a:xfrm>
          <a:solidFill>
            <a:schemeClr val="accent1"/>
          </a:solidFill>
        </p:grpSpPr>
        <p:sp>
          <p:nvSpPr>
            <p:cNvPr id="181" name="Rectangle 180">
              <a:extLst>
                <a:ext uri="{FF2B5EF4-FFF2-40B4-BE49-F238E27FC236}">
                  <a16:creationId xmlns:a16="http://schemas.microsoft.com/office/drawing/2014/main" id="{894D244A-9C98-4647-8B4B-F9D57E8EB54D}"/>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Rectangle 181">
              <a:extLst>
                <a:ext uri="{FF2B5EF4-FFF2-40B4-BE49-F238E27FC236}">
                  <a16:creationId xmlns:a16="http://schemas.microsoft.com/office/drawing/2014/main" id="{43C47490-09EE-420A-BAA2-A6AC24D43E85}"/>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le 182">
              <a:extLst>
                <a:ext uri="{FF2B5EF4-FFF2-40B4-BE49-F238E27FC236}">
                  <a16:creationId xmlns:a16="http://schemas.microsoft.com/office/drawing/2014/main" id="{A91D5C8B-8BF8-4713-89C6-CD4A9E629D38}"/>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84" name="Straight Connector 183">
            <a:extLst>
              <a:ext uri="{FF2B5EF4-FFF2-40B4-BE49-F238E27FC236}">
                <a16:creationId xmlns:a16="http://schemas.microsoft.com/office/drawing/2014/main" id="{34E0D150-D4C8-47C9-BFCA-48362156A495}"/>
              </a:ext>
            </a:extLst>
          </p:cNvPr>
          <p:cNvCxnSpPr>
            <a:cxnSpLocks/>
          </p:cNvCxnSpPr>
          <p:nvPr/>
        </p:nvCxnSpPr>
        <p:spPr>
          <a:xfrm>
            <a:off x="374129" y="647888"/>
            <a:ext cx="0" cy="111943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85" name="Group 184">
            <a:extLst>
              <a:ext uri="{FF2B5EF4-FFF2-40B4-BE49-F238E27FC236}">
                <a16:creationId xmlns:a16="http://schemas.microsoft.com/office/drawing/2014/main" id="{0214B08A-5169-4DB4-817C-AB148816FEA3}"/>
              </a:ext>
            </a:extLst>
          </p:cNvPr>
          <p:cNvGrpSpPr/>
          <p:nvPr/>
        </p:nvGrpSpPr>
        <p:grpSpPr>
          <a:xfrm>
            <a:off x="1004433" y="1089387"/>
            <a:ext cx="4605145" cy="1262713"/>
            <a:chOff x="798384" y="1095456"/>
            <a:chExt cx="4605145" cy="1262713"/>
          </a:xfrm>
        </p:grpSpPr>
        <p:sp>
          <p:nvSpPr>
            <p:cNvPr id="186" name="TextBox 185">
              <a:extLst>
                <a:ext uri="{FF2B5EF4-FFF2-40B4-BE49-F238E27FC236}">
                  <a16:creationId xmlns:a16="http://schemas.microsoft.com/office/drawing/2014/main" id="{CB54E3C6-A4FD-4742-A806-46FAF0FB869D}"/>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187" name="TextBox 186">
              <a:extLst>
                <a:ext uri="{FF2B5EF4-FFF2-40B4-BE49-F238E27FC236}">
                  <a16:creationId xmlns:a16="http://schemas.microsoft.com/office/drawing/2014/main" id="{206CA82F-E763-4F53-B43C-162F4886AB13}"/>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88" name="TextBox 187">
              <a:extLst>
                <a:ext uri="{FF2B5EF4-FFF2-40B4-BE49-F238E27FC236}">
                  <a16:creationId xmlns:a16="http://schemas.microsoft.com/office/drawing/2014/main" id="{38E1C0D3-D3FA-4FC9-A538-225CAB35B9DB}"/>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sp>
        <p:nvSpPr>
          <p:cNvPr id="189" name="TextBox 188">
            <a:extLst>
              <a:ext uri="{FF2B5EF4-FFF2-40B4-BE49-F238E27FC236}">
                <a16:creationId xmlns:a16="http://schemas.microsoft.com/office/drawing/2014/main" id="{40340F8B-0937-470B-B5AC-90219B72C2FE}"/>
              </a:ext>
            </a:extLst>
          </p:cNvPr>
          <p:cNvSpPr txBox="1"/>
          <p:nvPr/>
        </p:nvSpPr>
        <p:spPr>
          <a:xfrm>
            <a:off x="1023311" y="2635063"/>
            <a:ext cx="6443554"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190" name="TextBox 189">
            <a:extLst>
              <a:ext uri="{FF2B5EF4-FFF2-40B4-BE49-F238E27FC236}">
                <a16:creationId xmlns:a16="http://schemas.microsoft.com/office/drawing/2014/main" id="{71E7A869-4F38-4BF1-9FA2-7D14A3DDFA4C}"/>
              </a:ext>
            </a:extLst>
          </p:cNvPr>
          <p:cNvSpPr txBox="1"/>
          <p:nvPr/>
        </p:nvSpPr>
        <p:spPr>
          <a:xfrm>
            <a:off x="1226463" y="3657274"/>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191" name="TextBox 190">
            <a:extLst>
              <a:ext uri="{FF2B5EF4-FFF2-40B4-BE49-F238E27FC236}">
                <a16:creationId xmlns:a16="http://schemas.microsoft.com/office/drawing/2014/main" id="{3A621FA5-9630-47EC-8CFB-E9D013B50CAB}"/>
              </a:ext>
            </a:extLst>
          </p:cNvPr>
          <p:cNvSpPr txBox="1"/>
          <p:nvPr/>
        </p:nvSpPr>
        <p:spPr>
          <a:xfrm>
            <a:off x="2918644" y="3794032"/>
            <a:ext cx="3555931" cy="646331"/>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192" name="Straight Connector 191">
            <a:extLst>
              <a:ext uri="{FF2B5EF4-FFF2-40B4-BE49-F238E27FC236}">
                <a16:creationId xmlns:a16="http://schemas.microsoft.com/office/drawing/2014/main" id="{DC64D032-DC40-470F-BCC6-6A69AAB5CFDA}"/>
              </a:ext>
            </a:extLst>
          </p:cNvPr>
          <p:cNvCxnSpPr>
            <a:cxnSpLocks/>
          </p:cNvCxnSpPr>
          <p:nvPr/>
        </p:nvCxnSpPr>
        <p:spPr>
          <a:xfrm>
            <a:off x="2798230" y="3684570"/>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93" name="Chart 192">
            <a:extLst>
              <a:ext uri="{FF2B5EF4-FFF2-40B4-BE49-F238E27FC236}">
                <a16:creationId xmlns:a16="http://schemas.microsoft.com/office/drawing/2014/main" id="{F5972DF9-AF36-4FFD-90E0-2309F9209D45}"/>
              </a:ext>
            </a:extLst>
          </p:cNvPr>
          <p:cNvGraphicFramePr/>
          <p:nvPr>
            <p:extLst>
              <p:ext uri="{D42A27DB-BD31-4B8C-83A1-F6EECF244321}">
                <p14:modId xmlns:p14="http://schemas.microsoft.com/office/powerpoint/2010/main" val="3476907942"/>
              </p:ext>
            </p:extLst>
          </p:nvPr>
        </p:nvGraphicFramePr>
        <p:xfrm>
          <a:off x="1111517" y="4657671"/>
          <a:ext cx="6015166" cy="1376059"/>
        </p:xfrm>
        <a:graphic>
          <a:graphicData uri="http://schemas.openxmlformats.org/drawingml/2006/chart">
            <c:chart xmlns:c="http://schemas.openxmlformats.org/drawingml/2006/chart" xmlns:r="http://schemas.openxmlformats.org/officeDocument/2006/relationships" r:id="rId42"/>
          </a:graphicData>
        </a:graphic>
      </p:graphicFrame>
    </p:spTree>
    <p:extLst>
      <p:ext uri="{BB962C8B-B14F-4D97-AF65-F5344CB8AC3E}">
        <p14:creationId xmlns:p14="http://schemas.microsoft.com/office/powerpoint/2010/main" val="7255360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BAC83FA-7067-4FC3-85F4-85E469AEB16B}"/>
              </a:ext>
            </a:extLst>
          </p:cNvPr>
          <p:cNvGrpSpPr/>
          <p:nvPr/>
        </p:nvGrpSpPr>
        <p:grpSpPr>
          <a:xfrm>
            <a:off x="984629" y="2434456"/>
            <a:ext cx="4082671" cy="3673897"/>
            <a:chOff x="5441951" y="2855913"/>
            <a:chExt cx="1268412" cy="1141413"/>
          </a:xfrm>
        </p:grpSpPr>
        <p:sp>
          <p:nvSpPr>
            <p:cNvPr id="6" name="Oval 299">
              <a:extLst>
                <a:ext uri="{FF2B5EF4-FFF2-40B4-BE49-F238E27FC236}">
                  <a16:creationId xmlns:a16="http://schemas.microsoft.com/office/drawing/2014/main" id="{C2083B8D-57CB-4964-90C7-B58C8B87D441}"/>
                </a:ext>
              </a:extLst>
            </p:cNvPr>
            <p:cNvSpPr>
              <a:spLocks noChangeArrowheads="1"/>
            </p:cNvSpPr>
            <p:nvPr/>
          </p:nvSpPr>
          <p:spPr bwMode="auto">
            <a:xfrm>
              <a:off x="5638801" y="3927476"/>
              <a:ext cx="407988" cy="69850"/>
            </a:xfrm>
            <a:prstGeom prst="ellipse">
              <a:avLst/>
            </a:prstGeom>
            <a:solidFill>
              <a:srgbClr val="91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300">
              <a:extLst>
                <a:ext uri="{FF2B5EF4-FFF2-40B4-BE49-F238E27FC236}">
                  <a16:creationId xmlns:a16="http://schemas.microsoft.com/office/drawing/2014/main" id="{65885715-F022-43B5-8154-0E5BF4A7D1AA}"/>
                </a:ext>
              </a:extLst>
            </p:cNvPr>
            <p:cNvSpPr>
              <a:spLocks noChangeArrowheads="1"/>
            </p:cNvSpPr>
            <p:nvPr/>
          </p:nvSpPr>
          <p:spPr bwMode="auto">
            <a:xfrm>
              <a:off x="6300788" y="3925888"/>
              <a:ext cx="409575" cy="69850"/>
            </a:xfrm>
            <a:prstGeom prst="ellipse">
              <a:avLst/>
            </a:prstGeom>
            <a:solidFill>
              <a:srgbClr val="91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301">
              <a:extLst>
                <a:ext uri="{FF2B5EF4-FFF2-40B4-BE49-F238E27FC236}">
                  <a16:creationId xmlns:a16="http://schemas.microsoft.com/office/drawing/2014/main" id="{EF44F2D2-7BB2-405E-94A4-3B9571FDC1A0}"/>
                </a:ext>
              </a:extLst>
            </p:cNvPr>
            <p:cNvSpPr>
              <a:spLocks/>
            </p:cNvSpPr>
            <p:nvPr/>
          </p:nvSpPr>
          <p:spPr bwMode="auto">
            <a:xfrm>
              <a:off x="6157913" y="3513138"/>
              <a:ext cx="34925" cy="49213"/>
            </a:xfrm>
            <a:custGeom>
              <a:avLst/>
              <a:gdLst>
                <a:gd name="T0" fmla="*/ 27 w 36"/>
                <a:gd name="T1" fmla="*/ 2 h 49"/>
                <a:gd name="T2" fmla="*/ 12 w 36"/>
                <a:gd name="T3" fmla="*/ 9 h 49"/>
                <a:gd name="T4" fmla="*/ 0 w 36"/>
                <a:gd name="T5" fmla="*/ 41 h 49"/>
                <a:gd name="T6" fmla="*/ 21 w 36"/>
                <a:gd name="T7" fmla="*/ 49 h 49"/>
                <a:gd name="T8" fmla="*/ 33 w 36"/>
                <a:gd name="T9" fmla="*/ 17 h 49"/>
                <a:gd name="T10" fmla="*/ 27 w 36"/>
                <a:gd name="T11" fmla="*/ 2 h 49"/>
              </a:gdLst>
              <a:ahLst/>
              <a:cxnLst>
                <a:cxn ang="0">
                  <a:pos x="T0" y="T1"/>
                </a:cxn>
                <a:cxn ang="0">
                  <a:pos x="T2" y="T3"/>
                </a:cxn>
                <a:cxn ang="0">
                  <a:pos x="T4" y="T5"/>
                </a:cxn>
                <a:cxn ang="0">
                  <a:pos x="T6" y="T7"/>
                </a:cxn>
                <a:cxn ang="0">
                  <a:pos x="T8" y="T9"/>
                </a:cxn>
                <a:cxn ang="0">
                  <a:pos x="T10" y="T11"/>
                </a:cxn>
              </a:cxnLst>
              <a:rect l="0" t="0" r="r" b="b"/>
              <a:pathLst>
                <a:path w="36" h="49">
                  <a:moveTo>
                    <a:pt x="27" y="2"/>
                  </a:moveTo>
                  <a:cubicBezTo>
                    <a:pt x="21" y="0"/>
                    <a:pt x="14" y="3"/>
                    <a:pt x="12" y="9"/>
                  </a:cubicBezTo>
                  <a:cubicBezTo>
                    <a:pt x="0" y="41"/>
                    <a:pt x="0" y="41"/>
                    <a:pt x="0" y="41"/>
                  </a:cubicBezTo>
                  <a:cubicBezTo>
                    <a:pt x="21" y="49"/>
                    <a:pt x="21" y="49"/>
                    <a:pt x="21" y="49"/>
                  </a:cubicBezTo>
                  <a:cubicBezTo>
                    <a:pt x="33" y="17"/>
                    <a:pt x="33" y="17"/>
                    <a:pt x="33" y="17"/>
                  </a:cubicBezTo>
                  <a:cubicBezTo>
                    <a:pt x="36" y="11"/>
                    <a:pt x="33" y="4"/>
                    <a:pt x="27" y="2"/>
                  </a:cubicBez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302">
              <a:extLst>
                <a:ext uri="{FF2B5EF4-FFF2-40B4-BE49-F238E27FC236}">
                  <a16:creationId xmlns:a16="http://schemas.microsoft.com/office/drawing/2014/main" id="{9A740735-596C-4EC7-B655-2E0FFAF14FDA}"/>
                </a:ext>
              </a:extLst>
            </p:cNvPr>
            <p:cNvSpPr>
              <a:spLocks/>
            </p:cNvSpPr>
            <p:nvPr/>
          </p:nvSpPr>
          <p:spPr bwMode="auto">
            <a:xfrm>
              <a:off x="6156326" y="3532188"/>
              <a:ext cx="33338" cy="28575"/>
            </a:xfrm>
            <a:custGeom>
              <a:avLst/>
              <a:gdLst>
                <a:gd name="T0" fmla="*/ 21 w 21"/>
                <a:gd name="T1" fmla="*/ 6 h 18"/>
                <a:gd name="T2" fmla="*/ 5 w 21"/>
                <a:gd name="T3" fmla="*/ 0 h 18"/>
                <a:gd name="T4" fmla="*/ 0 w 21"/>
                <a:gd name="T5" fmla="*/ 11 h 18"/>
                <a:gd name="T6" fmla="*/ 16 w 21"/>
                <a:gd name="T7" fmla="*/ 18 h 18"/>
                <a:gd name="T8" fmla="*/ 21 w 21"/>
                <a:gd name="T9" fmla="*/ 6 h 18"/>
              </a:gdLst>
              <a:ahLst/>
              <a:cxnLst>
                <a:cxn ang="0">
                  <a:pos x="T0" y="T1"/>
                </a:cxn>
                <a:cxn ang="0">
                  <a:pos x="T2" y="T3"/>
                </a:cxn>
                <a:cxn ang="0">
                  <a:pos x="T4" y="T5"/>
                </a:cxn>
                <a:cxn ang="0">
                  <a:pos x="T6" y="T7"/>
                </a:cxn>
                <a:cxn ang="0">
                  <a:pos x="T8" y="T9"/>
                </a:cxn>
              </a:cxnLst>
              <a:rect l="0" t="0" r="r" b="b"/>
              <a:pathLst>
                <a:path w="21" h="18">
                  <a:moveTo>
                    <a:pt x="21" y="6"/>
                  </a:moveTo>
                  <a:lnTo>
                    <a:pt x="5" y="0"/>
                  </a:lnTo>
                  <a:lnTo>
                    <a:pt x="0" y="11"/>
                  </a:lnTo>
                  <a:lnTo>
                    <a:pt x="16" y="18"/>
                  </a:lnTo>
                  <a:lnTo>
                    <a:pt x="21" y="6"/>
                  </a:ln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303">
              <a:extLst>
                <a:ext uri="{FF2B5EF4-FFF2-40B4-BE49-F238E27FC236}">
                  <a16:creationId xmlns:a16="http://schemas.microsoft.com/office/drawing/2014/main" id="{46768CE6-E59D-4547-8347-9EC14B970C7B}"/>
                </a:ext>
              </a:extLst>
            </p:cNvPr>
            <p:cNvSpPr>
              <a:spLocks noChangeArrowheads="1"/>
            </p:cNvSpPr>
            <p:nvPr/>
          </p:nvSpPr>
          <p:spPr bwMode="auto">
            <a:xfrm>
              <a:off x="5718176" y="3933826"/>
              <a:ext cx="20638" cy="22225"/>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304">
              <a:extLst>
                <a:ext uri="{FF2B5EF4-FFF2-40B4-BE49-F238E27FC236}">
                  <a16:creationId xmlns:a16="http://schemas.microsoft.com/office/drawing/2014/main" id="{64860C35-BD99-4B72-B68E-BC8AABAB12B9}"/>
                </a:ext>
              </a:extLst>
            </p:cNvPr>
            <p:cNvSpPr>
              <a:spLocks/>
            </p:cNvSpPr>
            <p:nvPr/>
          </p:nvSpPr>
          <p:spPr bwMode="auto">
            <a:xfrm>
              <a:off x="5689601" y="3948113"/>
              <a:ext cx="52388" cy="19050"/>
            </a:xfrm>
            <a:custGeom>
              <a:avLst/>
              <a:gdLst>
                <a:gd name="T0" fmla="*/ 51 w 53"/>
                <a:gd name="T1" fmla="*/ 10 h 19"/>
                <a:gd name="T2" fmla="*/ 41 w 53"/>
                <a:gd name="T3" fmla="*/ 19 h 19"/>
                <a:gd name="T4" fmla="*/ 11 w 53"/>
                <a:gd name="T5" fmla="*/ 19 h 19"/>
                <a:gd name="T6" fmla="*/ 0 w 53"/>
                <a:gd name="T7" fmla="*/ 10 h 19"/>
                <a:gd name="T8" fmla="*/ 0 w 53"/>
                <a:gd name="T9" fmla="*/ 10 h 19"/>
                <a:gd name="T10" fmla="*/ 11 w 53"/>
                <a:gd name="T11" fmla="*/ 0 h 19"/>
                <a:gd name="T12" fmla="*/ 47 w 53"/>
                <a:gd name="T13" fmla="*/ 0 h 19"/>
                <a:gd name="T14" fmla="*/ 51 w 53"/>
                <a:gd name="T15" fmla="*/ 1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9">
                  <a:moveTo>
                    <a:pt x="51" y="10"/>
                  </a:moveTo>
                  <a:cubicBezTo>
                    <a:pt x="51" y="15"/>
                    <a:pt x="47" y="19"/>
                    <a:pt x="41" y="19"/>
                  </a:cubicBezTo>
                  <a:cubicBezTo>
                    <a:pt x="11" y="19"/>
                    <a:pt x="11" y="19"/>
                    <a:pt x="11" y="19"/>
                  </a:cubicBezTo>
                  <a:cubicBezTo>
                    <a:pt x="5" y="19"/>
                    <a:pt x="0" y="15"/>
                    <a:pt x="0" y="10"/>
                  </a:cubicBezTo>
                  <a:cubicBezTo>
                    <a:pt x="0" y="10"/>
                    <a:pt x="0" y="10"/>
                    <a:pt x="0" y="10"/>
                  </a:cubicBezTo>
                  <a:cubicBezTo>
                    <a:pt x="0" y="4"/>
                    <a:pt x="5" y="0"/>
                    <a:pt x="11" y="0"/>
                  </a:cubicBezTo>
                  <a:cubicBezTo>
                    <a:pt x="47" y="0"/>
                    <a:pt x="47" y="0"/>
                    <a:pt x="47" y="0"/>
                  </a:cubicBezTo>
                  <a:cubicBezTo>
                    <a:pt x="53" y="0"/>
                    <a:pt x="51" y="4"/>
                    <a:pt x="51" y="10"/>
                  </a:cubicBez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305">
              <a:extLst>
                <a:ext uri="{FF2B5EF4-FFF2-40B4-BE49-F238E27FC236}">
                  <a16:creationId xmlns:a16="http://schemas.microsoft.com/office/drawing/2014/main" id="{B267BF63-A3E6-4022-AD1F-210C6A45B8BD}"/>
                </a:ext>
              </a:extLst>
            </p:cNvPr>
            <p:cNvSpPr>
              <a:spLocks noChangeArrowheads="1"/>
            </p:cNvSpPr>
            <p:nvPr/>
          </p:nvSpPr>
          <p:spPr bwMode="auto">
            <a:xfrm>
              <a:off x="5956301" y="3933826"/>
              <a:ext cx="20638" cy="22225"/>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306">
              <a:extLst>
                <a:ext uri="{FF2B5EF4-FFF2-40B4-BE49-F238E27FC236}">
                  <a16:creationId xmlns:a16="http://schemas.microsoft.com/office/drawing/2014/main" id="{5BAC803A-EED9-4279-8357-192E4BEB2A98}"/>
                </a:ext>
              </a:extLst>
            </p:cNvPr>
            <p:cNvSpPr>
              <a:spLocks/>
            </p:cNvSpPr>
            <p:nvPr/>
          </p:nvSpPr>
          <p:spPr bwMode="auto">
            <a:xfrm>
              <a:off x="5951538" y="3948113"/>
              <a:ext cx="53975" cy="19050"/>
            </a:xfrm>
            <a:custGeom>
              <a:avLst/>
              <a:gdLst>
                <a:gd name="T0" fmla="*/ 2 w 54"/>
                <a:gd name="T1" fmla="*/ 10 h 19"/>
                <a:gd name="T2" fmla="*/ 13 w 54"/>
                <a:gd name="T3" fmla="*/ 19 h 19"/>
                <a:gd name="T4" fmla="*/ 43 w 54"/>
                <a:gd name="T5" fmla="*/ 19 h 19"/>
                <a:gd name="T6" fmla="*/ 54 w 54"/>
                <a:gd name="T7" fmla="*/ 10 h 19"/>
                <a:gd name="T8" fmla="*/ 54 w 54"/>
                <a:gd name="T9" fmla="*/ 10 h 19"/>
                <a:gd name="T10" fmla="*/ 43 w 54"/>
                <a:gd name="T11" fmla="*/ 0 h 19"/>
                <a:gd name="T12" fmla="*/ 6 w 54"/>
                <a:gd name="T13" fmla="*/ 0 h 19"/>
                <a:gd name="T14" fmla="*/ 2 w 54"/>
                <a:gd name="T15" fmla="*/ 1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9">
                  <a:moveTo>
                    <a:pt x="2" y="10"/>
                  </a:moveTo>
                  <a:cubicBezTo>
                    <a:pt x="2" y="15"/>
                    <a:pt x="7" y="19"/>
                    <a:pt x="13" y="19"/>
                  </a:cubicBezTo>
                  <a:cubicBezTo>
                    <a:pt x="43" y="19"/>
                    <a:pt x="43" y="19"/>
                    <a:pt x="43" y="19"/>
                  </a:cubicBezTo>
                  <a:cubicBezTo>
                    <a:pt x="49" y="19"/>
                    <a:pt x="54" y="15"/>
                    <a:pt x="54" y="10"/>
                  </a:cubicBezTo>
                  <a:cubicBezTo>
                    <a:pt x="54" y="10"/>
                    <a:pt x="54" y="10"/>
                    <a:pt x="54" y="10"/>
                  </a:cubicBezTo>
                  <a:cubicBezTo>
                    <a:pt x="54" y="4"/>
                    <a:pt x="49" y="0"/>
                    <a:pt x="43" y="0"/>
                  </a:cubicBezTo>
                  <a:cubicBezTo>
                    <a:pt x="6" y="0"/>
                    <a:pt x="6" y="0"/>
                    <a:pt x="6" y="0"/>
                  </a:cubicBezTo>
                  <a:cubicBezTo>
                    <a:pt x="0" y="0"/>
                    <a:pt x="2" y="4"/>
                    <a:pt x="2" y="10"/>
                  </a:cubicBez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307">
              <a:extLst>
                <a:ext uri="{FF2B5EF4-FFF2-40B4-BE49-F238E27FC236}">
                  <a16:creationId xmlns:a16="http://schemas.microsoft.com/office/drawing/2014/main" id="{E7226A92-517A-49E2-A330-9F53424AEECE}"/>
                </a:ext>
              </a:extLst>
            </p:cNvPr>
            <p:cNvSpPr>
              <a:spLocks/>
            </p:cNvSpPr>
            <p:nvPr/>
          </p:nvSpPr>
          <p:spPr bwMode="auto">
            <a:xfrm>
              <a:off x="5680076" y="3201988"/>
              <a:ext cx="392113" cy="349250"/>
            </a:xfrm>
            <a:custGeom>
              <a:avLst/>
              <a:gdLst>
                <a:gd name="T0" fmla="*/ 314 w 398"/>
                <a:gd name="T1" fmla="*/ 293 h 356"/>
                <a:gd name="T2" fmla="*/ 318 w 398"/>
                <a:gd name="T3" fmla="*/ 281 h 356"/>
                <a:gd name="T4" fmla="*/ 320 w 398"/>
                <a:gd name="T5" fmla="*/ 155 h 356"/>
                <a:gd name="T6" fmla="*/ 335 w 398"/>
                <a:gd name="T7" fmla="*/ 0 h 356"/>
                <a:gd name="T8" fmla="*/ 283 w 398"/>
                <a:gd name="T9" fmla="*/ 51 h 356"/>
                <a:gd name="T10" fmla="*/ 95 w 398"/>
                <a:gd name="T11" fmla="*/ 28 h 356"/>
                <a:gd name="T12" fmla="*/ 6 w 398"/>
                <a:gd name="T13" fmla="*/ 138 h 356"/>
                <a:gd name="T14" fmla="*/ 25 w 398"/>
                <a:gd name="T15" fmla="*/ 337 h 356"/>
                <a:gd name="T16" fmla="*/ 267 w 398"/>
                <a:gd name="T17" fmla="*/ 320 h 356"/>
                <a:gd name="T18" fmla="*/ 314 w 398"/>
                <a:gd name="T19" fmla="*/ 29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8" h="356">
                  <a:moveTo>
                    <a:pt x="314" y="293"/>
                  </a:moveTo>
                  <a:cubicBezTo>
                    <a:pt x="314" y="293"/>
                    <a:pt x="318" y="292"/>
                    <a:pt x="318" y="281"/>
                  </a:cubicBezTo>
                  <a:cubicBezTo>
                    <a:pt x="318" y="270"/>
                    <a:pt x="320" y="155"/>
                    <a:pt x="320" y="155"/>
                  </a:cubicBezTo>
                  <a:cubicBezTo>
                    <a:pt x="320" y="155"/>
                    <a:pt x="398" y="86"/>
                    <a:pt x="335" y="0"/>
                  </a:cubicBezTo>
                  <a:cubicBezTo>
                    <a:pt x="335" y="0"/>
                    <a:pt x="330" y="59"/>
                    <a:pt x="283" y="51"/>
                  </a:cubicBezTo>
                  <a:cubicBezTo>
                    <a:pt x="235" y="43"/>
                    <a:pt x="127" y="26"/>
                    <a:pt x="95" y="28"/>
                  </a:cubicBezTo>
                  <a:cubicBezTo>
                    <a:pt x="62" y="29"/>
                    <a:pt x="0" y="53"/>
                    <a:pt x="6" y="138"/>
                  </a:cubicBezTo>
                  <a:cubicBezTo>
                    <a:pt x="12" y="223"/>
                    <a:pt x="20" y="321"/>
                    <a:pt x="25" y="337"/>
                  </a:cubicBezTo>
                  <a:cubicBezTo>
                    <a:pt x="32" y="356"/>
                    <a:pt x="267" y="320"/>
                    <a:pt x="267" y="320"/>
                  </a:cubicBezTo>
                  <a:lnTo>
                    <a:pt x="314" y="293"/>
                  </a:lnTo>
                  <a:close/>
                </a:path>
              </a:pathLst>
            </a:custGeom>
            <a:solidFill>
              <a:srgbClr val="604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308">
              <a:extLst>
                <a:ext uri="{FF2B5EF4-FFF2-40B4-BE49-F238E27FC236}">
                  <a16:creationId xmlns:a16="http://schemas.microsoft.com/office/drawing/2014/main" id="{4ECCC384-C1C3-471E-9B52-61B9C141F8A6}"/>
                </a:ext>
              </a:extLst>
            </p:cNvPr>
            <p:cNvSpPr>
              <a:spLocks/>
            </p:cNvSpPr>
            <p:nvPr/>
          </p:nvSpPr>
          <p:spPr bwMode="auto">
            <a:xfrm>
              <a:off x="5694363" y="3470276"/>
              <a:ext cx="39688" cy="50800"/>
            </a:xfrm>
            <a:custGeom>
              <a:avLst/>
              <a:gdLst>
                <a:gd name="T0" fmla="*/ 40 w 40"/>
                <a:gd name="T1" fmla="*/ 39 h 52"/>
                <a:gd name="T2" fmla="*/ 27 w 40"/>
                <a:gd name="T3" fmla="*/ 52 h 52"/>
                <a:gd name="T4" fmla="*/ 12 w 40"/>
                <a:gd name="T5" fmla="*/ 52 h 52"/>
                <a:gd name="T6" fmla="*/ 0 w 40"/>
                <a:gd name="T7" fmla="*/ 39 h 52"/>
                <a:gd name="T8" fmla="*/ 0 w 40"/>
                <a:gd name="T9" fmla="*/ 12 h 52"/>
                <a:gd name="T10" fmla="*/ 12 w 40"/>
                <a:gd name="T11" fmla="*/ 0 h 52"/>
                <a:gd name="T12" fmla="*/ 27 w 40"/>
                <a:gd name="T13" fmla="*/ 0 h 52"/>
                <a:gd name="T14" fmla="*/ 40 w 40"/>
                <a:gd name="T15" fmla="*/ 12 h 52"/>
                <a:gd name="T16" fmla="*/ 40 w 40"/>
                <a:gd name="T1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2">
                  <a:moveTo>
                    <a:pt x="40" y="39"/>
                  </a:moveTo>
                  <a:cubicBezTo>
                    <a:pt x="40" y="46"/>
                    <a:pt x="34" y="52"/>
                    <a:pt x="27" y="52"/>
                  </a:cubicBezTo>
                  <a:cubicBezTo>
                    <a:pt x="12" y="52"/>
                    <a:pt x="12" y="52"/>
                    <a:pt x="12" y="52"/>
                  </a:cubicBezTo>
                  <a:cubicBezTo>
                    <a:pt x="5" y="52"/>
                    <a:pt x="0" y="46"/>
                    <a:pt x="0" y="39"/>
                  </a:cubicBezTo>
                  <a:cubicBezTo>
                    <a:pt x="0" y="12"/>
                    <a:pt x="0" y="12"/>
                    <a:pt x="0" y="12"/>
                  </a:cubicBezTo>
                  <a:cubicBezTo>
                    <a:pt x="0" y="6"/>
                    <a:pt x="5" y="0"/>
                    <a:pt x="12" y="0"/>
                  </a:cubicBezTo>
                  <a:cubicBezTo>
                    <a:pt x="27" y="0"/>
                    <a:pt x="27" y="0"/>
                    <a:pt x="27" y="0"/>
                  </a:cubicBezTo>
                  <a:cubicBezTo>
                    <a:pt x="34" y="0"/>
                    <a:pt x="40" y="6"/>
                    <a:pt x="40" y="12"/>
                  </a:cubicBezTo>
                  <a:lnTo>
                    <a:pt x="40" y="39"/>
                  </a:lnTo>
                  <a:close/>
                </a:path>
              </a:pathLst>
            </a:custGeom>
            <a:solidFill>
              <a:srgbClr val="E8AB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309">
              <a:extLst>
                <a:ext uri="{FF2B5EF4-FFF2-40B4-BE49-F238E27FC236}">
                  <a16:creationId xmlns:a16="http://schemas.microsoft.com/office/drawing/2014/main" id="{8C52D89C-013D-43AB-9F62-89C03E3F4FC6}"/>
                </a:ext>
              </a:extLst>
            </p:cNvPr>
            <p:cNvSpPr>
              <a:spLocks/>
            </p:cNvSpPr>
            <p:nvPr/>
          </p:nvSpPr>
          <p:spPr bwMode="auto">
            <a:xfrm>
              <a:off x="5959476" y="3470276"/>
              <a:ext cx="39688" cy="50800"/>
            </a:xfrm>
            <a:custGeom>
              <a:avLst/>
              <a:gdLst>
                <a:gd name="T0" fmla="*/ 40 w 40"/>
                <a:gd name="T1" fmla="*/ 39 h 52"/>
                <a:gd name="T2" fmla="*/ 27 w 40"/>
                <a:gd name="T3" fmla="*/ 52 h 52"/>
                <a:gd name="T4" fmla="*/ 12 w 40"/>
                <a:gd name="T5" fmla="*/ 52 h 52"/>
                <a:gd name="T6" fmla="*/ 0 w 40"/>
                <a:gd name="T7" fmla="*/ 39 h 52"/>
                <a:gd name="T8" fmla="*/ 0 w 40"/>
                <a:gd name="T9" fmla="*/ 12 h 52"/>
                <a:gd name="T10" fmla="*/ 12 w 40"/>
                <a:gd name="T11" fmla="*/ 0 h 52"/>
                <a:gd name="T12" fmla="*/ 27 w 40"/>
                <a:gd name="T13" fmla="*/ 0 h 52"/>
                <a:gd name="T14" fmla="*/ 40 w 40"/>
                <a:gd name="T15" fmla="*/ 12 h 52"/>
                <a:gd name="T16" fmla="*/ 40 w 40"/>
                <a:gd name="T1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2">
                  <a:moveTo>
                    <a:pt x="40" y="39"/>
                  </a:moveTo>
                  <a:cubicBezTo>
                    <a:pt x="40" y="46"/>
                    <a:pt x="34" y="52"/>
                    <a:pt x="27" y="52"/>
                  </a:cubicBezTo>
                  <a:cubicBezTo>
                    <a:pt x="12" y="52"/>
                    <a:pt x="12" y="52"/>
                    <a:pt x="12" y="52"/>
                  </a:cubicBezTo>
                  <a:cubicBezTo>
                    <a:pt x="5" y="52"/>
                    <a:pt x="0" y="46"/>
                    <a:pt x="0" y="39"/>
                  </a:cubicBezTo>
                  <a:cubicBezTo>
                    <a:pt x="0" y="12"/>
                    <a:pt x="0" y="12"/>
                    <a:pt x="0" y="12"/>
                  </a:cubicBezTo>
                  <a:cubicBezTo>
                    <a:pt x="0" y="6"/>
                    <a:pt x="5" y="0"/>
                    <a:pt x="12" y="0"/>
                  </a:cubicBezTo>
                  <a:cubicBezTo>
                    <a:pt x="27" y="0"/>
                    <a:pt x="27" y="0"/>
                    <a:pt x="27" y="0"/>
                  </a:cubicBezTo>
                  <a:cubicBezTo>
                    <a:pt x="34" y="0"/>
                    <a:pt x="40" y="6"/>
                    <a:pt x="40" y="12"/>
                  </a:cubicBezTo>
                  <a:lnTo>
                    <a:pt x="40" y="39"/>
                  </a:lnTo>
                  <a:close/>
                </a:path>
              </a:pathLst>
            </a:custGeom>
            <a:solidFill>
              <a:srgbClr val="E8AB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310">
              <a:extLst>
                <a:ext uri="{FF2B5EF4-FFF2-40B4-BE49-F238E27FC236}">
                  <a16:creationId xmlns:a16="http://schemas.microsoft.com/office/drawing/2014/main" id="{2DCC2099-E309-4B37-ABC5-BBEA76F0910E}"/>
                </a:ext>
              </a:extLst>
            </p:cNvPr>
            <p:cNvSpPr>
              <a:spLocks/>
            </p:cNvSpPr>
            <p:nvPr/>
          </p:nvSpPr>
          <p:spPr bwMode="auto">
            <a:xfrm>
              <a:off x="5716588" y="3806826"/>
              <a:ext cx="263525" cy="139700"/>
            </a:xfrm>
            <a:custGeom>
              <a:avLst/>
              <a:gdLst>
                <a:gd name="T0" fmla="*/ 231 w 268"/>
                <a:gd name="T1" fmla="*/ 0 h 142"/>
                <a:gd name="T2" fmla="*/ 37 w 268"/>
                <a:gd name="T3" fmla="*/ 0 h 142"/>
                <a:gd name="T4" fmla="*/ 0 w 268"/>
                <a:gd name="T5" fmla="*/ 0 h 142"/>
                <a:gd name="T6" fmla="*/ 0 w 268"/>
                <a:gd name="T7" fmla="*/ 37 h 142"/>
                <a:gd name="T8" fmla="*/ 0 w 268"/>
                <a:gd name="T9" fmla="*/ 142 h 142"/>
                <a:gd name="T10" fmla="*/ 25 w 268"/>
                <a:gd name="T11" fmla="*/ 142 h 142"/>
                <a:gd name="T12" fmla="*/ 25 w 268"/>
                <a:gd name="T13" fmla="*/ 65 h 142"/>
                <a:gd name="T14" fmla="*/ 53 w 268"/>
                <a:gd name="T15" fmla="*/ 37 h 142"/>
                <a:gd name="T16" fmla="*/ 215 w 268"/>
                <a:gd name="T17" fmla="*/ 37 h 142"/>
                <a:gd name="T18" fmla="*/ 243 w 268"/>
                <a:gd name="T19" fmla="*/ 64 h 142"/>
                <a:gd name="T20" fmla="*/ 243 w 268"/>
                <a:gd name="T21" fmla="*/ 142 h 142"/>
                <a:gd name="T22" fmla="*/ 268 w 268"/>
                <a:gd name="T23" fmla="*/ 142 h 142"/>
                <a:gd name="T24" fmla="*/ 268 w 268"/>
                <a:gd name="T25" fmla="*/ 37 h 142"/>
                <a:gd name="T26" fmla="*/ 268 w 268"/>
                <a:gd name="T27" fmla="*/ 0 h 142"/>
                <a:gd name="T28" fmla="*/ 231 w 268"/>
                <a:gd name="T2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8" h="142">
                  <a:moveTo>
                    <a:pt x="231" y="0"/>
                  </a:moveTo>
                  <a:cubicBezTo>
                    <a:pt x="37" y="0"/>
                    <a:pt x="37" y="0"/>
                    <a:pt x="37" y="0"/>
                  </a:cubicBezTo>
                  <a:cubicBezTo>
                    <a:pt x="0" y="0"/>
                    <a:pt x="0" y="0"/>
                    <a:pt x="0" y="0"/>
                  </a:cubicBezTo>
                  <a:cubicBezTo>
                    <a:pt x="0" y="37"/>
                    <a:pt x="0" y="37"/>
                    <a:pt x="0" y="37"/>
                  </a:cubicBezTo>
                  <a:cubicBezTo>
                    <a:pt x="0" y="142"/>
                    <a:pt x="0" y="142"/>
                    <a:pt x="0" y="142"/>
                  </a:cubicBezTo>
                  <a:cubicBezTo>
                    <a:pt x="25" y="142"/>
                    <a:pt x="25" y="142"/>
                    <a:pt x="25" y="142"/>
                  </a:cubicBezTo>
                  <a:cubicBezTo>
                    <a:pt x="25" y="65"/>
                    <a:pt x="25" y="65"/>
                    <a:pt x="25" y="65"/>
                  </a:cubicBezTo>
                  <a:cubicBezTo>
                    <a:pt x="26" y="50"/>
                    <a:pt x="38" y="38"/>
                    <a:pt x="53" y="37"/>
                  </a:cubicBezTo>
                  <a:cubicBezTo>
                    <a:pt x="215" y="37"/>
                    <a:pt x="215" y="37"/>
                    <a:pt x="215" y="37"/>
                  </a:cubicBezTo>
                  <a:cubicBezTo>
                    <a:pt x="230" y="38"/>
                    <a:pt x="241" y="49"/>
                    <a:pt x="243" y="64"/>
                  </a:cubicBezTo>
                  <a:cubicBezTo>
                    <a:pt x="243" y="142"/>
                    <a:pt x="243" y="142"/>
                    <a:pt x="243" y="142"/>
                  </a:cubicBezTo>
                  <a:cubicBezTo>
                    <a:pt x="268" y="142"/>
                    <a:pt x="268" y="142"/>
                    <a:pt x="268" y="142"/>
                  </a:cubicBezTo>
                  <a:cubicBezTo>
                    <a:pt x="268" y="37"/>
                    <a:pt x="268" y="37"/>
                    <a:pt x="268" y="37"/>
                  </a:cubicBezTo>
                  <a:cubicBezTo>
                    <a:pt x="268" y="0"/>
                    <a:pt x="268" y="0"/>
                    <a:pt x="268" y="0"/>
                  </a:cubicBezTo>
                  <a:lnTo>
                    <a:pt x="231" y="0"/>
                  </a:lnTo>
                  <a:close/>
                </a:path>
              </a:pathLst>
            </a:custGeom>
            <a:solidFill>
              <a:srgbClr val="313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311">
              <a:extLst>
                <a:ext uri="{FF2B5EF4-FFF2-40B4-BE49-F238E27FC236}">
                  <a16:creationId xmlns:a16="http://schemas.microsoft.com/office/drawing/2014/main" id="{7B7C3AED-C01B-4F6F-BA98-35C4EB41D5DF}"/>
                </a:ext>
              </a:extLst>
            </p:cNvPr>
            <p:cNvSpPr>
              <a:spLocks/>
            </p:cNvSpPr>
            <p:nvPr/>
          </p:nvSpPr>
          <p:spPr bwMode="auto">
            <a:xfrm>
              <a:off x="5664201" y="3544888"/>
              <a:ext cx="320675" cy="271463"/>
            </a:xfrm>
            <a:custGeom>
              <a:avLst/>
              <a:gdLst>
                <a:gd name="T0" fmla="*/ 326 w 326"/>
                <a:gd name="T1" fmla="*/ 1 h 277"/>
                <a:gd name="T2" fmla="*/ 322 w 326"/>
                <a:gd name="T3" fmla="*/ 1 h 277"/>
                <a:gd name="T4" fmla="*/ 52 w 326"/>
                <a:gd name="T5" fmla="*/ 1 h 277"/>
                <a:gd name="T6" fmla="*/ 19 w 326"/>
                <a:gd name="T7" fmla="*/ 15 h 277"/>
                <a:gd name="T8" fmla="*/ 0 w 326"/>
                <a:gd name="T9" fmla="*/ 64 h 277"/>
                <a:gd name="T10" fmla="*/ 0 w 326"/>
                <a:gd name="T11" fmla="*/ 252 h 277"/>
                <a:gd name="T12" fmla="*/ 28 w 326"/>
                <a:gd name="T13" fmla="*/ 252 h 277"/>
                <a:gd name="T14" fmla="*/ 28 w 326"/>
                <a:gd name="T15" fmla="*/ 64 h 277"/>
                <a:gd name="T16" fmla="*/ 37 w 326"/>
                <a:gd name="T17" fmla="*/ 35 h 277"/>
                <a:gd name="T18" fmla="*/ 47 w 326"/>
                <a:gd name="T19" fmla="*/ 30 h 277"/>
                <a:gd name="T20" fmla="*/ 47 w 326"/>
                <a:gd name="T21" fmla="*/ 271 h 277"/>
                <a:gd name="T22" fmla="*/ 55 w 326"/>
                <a:gd name="T23" fmla="*/ 277 h 277"/>
                <a:gd name="T24" fmla="*/ 319 w 326"/>
                <a:gd name="T25" fmla="*/ 277 h 277"/>
                <a:gd name="T26" fmla="*/ 326 w 326"/>
                <a:gd name="T27" fmla="*/ 271 h 277"/>
                <a:gd name="T28" fmla="*/ 326 w 326"/>
                <a:gd name="T29" fmla="*/ 30 h 277"/>
                <a:gd name="T30" fmla="*/ 326 w 326"/>
                <a:gd name="T31" fmla="*/ 30 h 277"/>
                <a:gd name="T32" fmla="*/ 326 w 326"/>
                <a:gd name="T33"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6" h="277">
                  <a:moveTo>
                    <a:pt x="326" y="1"/>
                  </a:moveTo>
                  <a:cubicBezTo>
                    <a:pt x="324" y="1"/>
                    <a:pt x="323" y="1"/>
                    <a:pt x="322" y="1"/>
                  </a:cubicBezTo>
                  <a:cubicBezTo>
                    <a:pt x="321" y="0"/>
                    <a:pt x="53" y="0"/>
                    <a:pt x="52" y="1"/>
                  </a:cubicBezTo>
                  <a:cubicBezTo>
                    <a:pt x="43" y="2"/>
                    <a:pt x="30" y="5"/>
                    <a:pt x="19" y="15"/>
                  </a:cubicBezTo>
                  <a:cubicBezTo>
                    <a:pt x="6" y="26"/>
                    <a:pt x="0" y="42"/>
                    <a:pt x="0" y="64"/>
                  </a:cubicBezTo>
                  <a:cubicBezTo>
                    <a:pt x="0" y="252"/>
                    <a:pt x="0" y="252"/>
                    <a:pt x="0" y="252"/>
                  </a:cubicBezTo>
                  <a:cubicBezTo>
                    <a:pt x="28" y="252"/>
                    <a:pt x="28" y="252"/>
                    <a:pt x="28" y="252"/>
                  </a:cubicBezTo>
                  <a:cubicBezTo>
                    <a:pt x="28" y="64"/>
                    <a:pt x="28" y="64"/>
                    <a:pt x="28" y="64"/>
                  </a:cubicBezTo>
                  <a:cubicBezTo>
                    <a:pt x="28" y="51"/>
                    <a:pt x="31" y="41"/>
                    <a:pt x="37" y="35"/>
                  </a:cubicBezTo>
                  <a:cubicBezTo>
                    <a:pt x="40" y="32"/>
                    <a:pt x="44" y="31"/>
                    <a:pt x="47" y="30"/>
                  </a:cubicBezTo>
                  <a:cubicBezTo>
                    <a:pt x="47" y="271"/>
                    <a:pt x="47" y="271"/>
                    <a:pt x="47" y="271"/>
                  </a:cubicBezTo>
                  <a:cubicBezTo>
                    <a:pt x="47" y="275"/>
                    <a:pt x="51" y="277"/>
                    <a:pt x="55" y="277"/>
                  </a:cubicBezTo>
                  <a:cubicBezTo>
                    <a:pt x="319" y="277"/>
                    <a:pt x="319" y="277"/>
                    <a:pt x="319" y="277"/>
                  </a:cubicBezTo>
                  <a:cubicBezTo>
                    <a:pt x="323" y="277"/>
                    <a:pt x="326" y="275"/>
                    <a:pt x="326" y="271"/>
                  </a:cubicBezTo>
                  <a:cubicBezTo>
                    <a:pt x="326" y="30"/>
                    <a:pt x="326" y="30"/>
                    <a:pt x="326" y="30"/>
                  </a:cubicBezTo>
                  <a:cubicBezTo>
                    <a:pt x="326" y="30"/>
                    <a:pt x="326" y="29"/>
                    <a:pt x="326" y="30"/>
                  </a:cubicBezTo>
                  <a:lnTo>
                    <a:pt x="326" y="1"/>
                  </a:ln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312">
              <a:extLst>
                <a:ext uri="{FF2B5EF4-FFF2-40B4-BE49-F238E27FC236}">
                  <a16:creationId xmlns:a16="http://schemas.microsoft.com/office/drawing/2014/main" id="{DD8BE84B-E06F-4305-BB1B-6E07ED36BB2C}"/>
                </a:ext>
              </a:extLst>
            </p:cNvPr>
            <p:cNvSpPr>
              <a:spLocks/>
            </p:cNvSpPr>
            <p:nvPr/>
          </p:nvSpPr>
          <p:spPr bwMode="auto">
            <a:xfrm>
              <a:off x="5832476" y="3625851"/>
              <a:ext cx="33338" cy="114300"/>
            </a:xfrm>
            <a:custGeom>
              <a:avLst/>
              <a:gdLst>
                <a:gd name="T0" fmla="*/ 21 w 21"/>
                <a:gd name="T1" fmla="*/ 65 h 72"/>
                <a:gd name="T2" fmla="*/ 10 w 21"/>
                <a:gd name="T3" fmla="*/ 72 h 72"/>
                <a:gd name="T4" fmla="*/ 0 w 21"/>
                <a:gd name="T5" fmla="*/ 65 h 72"/>
                <a:gd name="T6" fmla="*/ 4 w 21"/>
                <a:gd name="T7" fmla="*/ 0 h 72"/>
                <a:gd name="T8" fmla="*/ 16 w 21"/>
                <a:gd name="T9" fmla="*/ 0 h 72"/>
                <a:gd name="T10" fmla="*/ 21 w 21"/>
                <a:gd name="T11" fmla="*/ 65 h 72"/>
              </a:gdLst>
              <a:ahLst/>
              <a:cxnLst>
                <a:cxn ang="0">
                  <a:pos x="T0" y="T1"/>
                </a:cxn>
                <a:cxn ang="0">
                  <a:pos x="T2" y="T3"/>
                </a:cxn>
                <a:cxn ang="0">
                  <a:pos x="T4" y="T5"/>
                </a:cxn>
                <a:cxn ang="0">
                  <a:pos x="T6" y="T7"/>
                </a:cxn>
                <a:cxn ang="0">
                  <a:pos x="T8" y="T9"/>
                </a:cxn>
                <a:cxn ang="0">
                  <a:pos x="T10" y="T11"/>
                </a:cxn>
              </a:cxnLst>
              <a:rect l="0" t="0" r="r" b="b"/>
              <a:pathLst>
                <a:path w="21" h="72">
                  <a:moveTo>
                    <a:pt x="21" y="65"/>
                  </a:moveTo>
                  <a:lnTo>
                    <a:pt x="10" y="72"/>
                  </a:lnTo>
                  <a:lnTo>
                    <a:pt x="0" y="65"/>
                  </a:lnTo>
                  <a:lnTo>
                    <a:pt x="4" y="0"/>
                  </a:lnTo>
                  <a:lnTo>
                    <a:pt x="16" y="0"/>
                  </a:lnTo>
                  <a:lnTo>
                    <a:pt x="21" y="65"/>
                  </a:lnTo>
                  <a:close/>
                </a:path>
              </a:pathLst>
            </a:custGeom>
            <a:solidFill>
              <a:srgbClr val="EF73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313">
              <a:extLst>
                <a:ext uri="{FF2B5EF4-FFF2-40B4-BE49-F238E27FC236}">
                  <a16:creationId xmlns:a16="http://schemas.microsoft.com/office/drawing/2014/main" id="{B4D6724E-AF00-4880-9D33-CF1A4752F843}"/>
                </a:ext>
              </a:extLst>
            </p:cNvPr>
            <p:cNvSpPr>
              <a:spLocks/>
            </p:cNvSpPr>
            <p:nvPr/>
          </p:nvSpPr>
          <p:spPr bwMode="auto">
            <a:xfrm>
              <a:off x="5664201" y="3535363"/>
              <a:ext cx="523875" cy="280988"/>
            </a:xfrm>
            <a:custGeom>
              <a:avLst/>
              <a:gdLst>
                <a:gd name="T0" fmla="*/ 506 w 533"/>
                <a:gd name="T1" fmla="*/ 0 h 286"/>
                <a:gd name="T2" fmla="*/ 447 w 533"/>
                <a:gd name="T3" fmla="*/ 66 h 286"/>
                <a:gd name="T4" fmla="*/ 406 w 533"/>
                <a:gd name="T5" fmla="*/ 49 h 286"/>
                <a:gd name="T6" fmla="*/ 326 w 533"/>
                <a:gd name="T7" fmla="*/ 10 h 286"/>
                <a:gd name="T8" fmla="*/ 326 w 533"/>
                <a:gd name="T9" fmla="*/ 10 h 286"/>
                <a:gd name="T10" fmla="*/ 322 w 533"/>
                <a:gd name="T11" fmla="*/ 10 h 286"/>
                <a:gd name="T12" fmla="*/ 304 w 533"/>
                <a:gd name="T13" fmla="*/ 9 h 286"/>
                <a:gd name="T14" fmla="*/ 188 w 533"/>
                <a:gd name="T15" fmla="*/ 191 h 286"/>
                <a:gd name="T16" fmla="*/ 69 w 533"/>
                <a:gd name="T17" fmla="*/ 9 h 286"/>
                <a:gd name="T18" fmla="*/ 52 w 533"/>
                <a:gd name="T19" fmla="*/ 10 h 286"/>
                <a:gd name="T20" fmla="*/ 19 w 533"/>
                <a:gd name="T21" fmla="*/ 24 h 286"/>
                <a:gd name="T22" fmla="*/ 0 w 533"/>
                <a:gd name="T23" fmla="*/ 73 h 286"/>
                <a:gd name="T24" fmla="*/ 0 w 533"/>
                <a:gd name="T25" fmla="*/ 254 h 286"/>
                <a:gd name="T26" fmla="*/ 28 w 533"/>
                <a:gd name="T27" fmla="*/ 254 h 286"/>
                <a:gd name="T28" fmla="*/ 28 w 533"/>
                <a:gd name="T29" fmla="*/ 73 h 286"/>
                <a:gd name="T30" fmla="*/ 37 w 533"/>
                <a:gd name="T31" fmla="*/ 44 h 286"/>
                <a:gd name="T32" fmla="*/ 47 w 533"/>
                <a:gd name="T33" fmla="*/ 39 h 286"/>
                <a:gd name="T34" fmla="*/ 47 w 533"/>
                <a:gd name="T35" fmla="*/ 280 h 286"/>
                <a:gd name="T36" fmla="*/ 55 w 533"/>
                <a:gd name="T37" fmla="*/ 286 h 286"/>
                <a:gd name="T38" fmla="*/ 319 w 533"/>
                <a:gd name="T39" fmla="*/ 286 h 286"/>
                <a:gd name="T40" fmla="*/ 326 w 533"/>
                <a:gd name="T41" fmla="*/ 280 h 286"/>
                <a:gd name="T42" fmla="*/ 326 w 533"/>
                <a:gd name="T43" fmla="*/ 41 h 286"/>
                <a:gd name="T44" fmla="*/ 385 w 533"/>
                <a:gd name="T45" fmla="*/ 69 h 286"/>
                <a:gd name="T46" fmla="*/ 441 w 533"/>
                <a:gd name="T47" fmla="*/ 96 h 286"/>
                <a:gd name="T48" fmla="*/ 452 w 533"/>
                <a:gd name="T49" fmla="*/ 95 h 286"/>
                <a:gd name="T50" fmla="*/ 533 w 533"/>
                <a:gd name="T51" fmla="*/ 12 h 286"/>
                <a:gd name="T52" fmla="*/ 506 w 533"/>
                <a:gd name="T53"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3" h="286">
                  <a:moveTo>
                    <a:pt x="506" y="0"/>
                  </a:moveTo>
                  <a:cubicBezTo>
                    <a:pt x="488" y="39"/>
                    <a:pt x="467" y="62"/>
                    <a:pt x="447" y="66"/>
                  </a:cubicBezTo>
                  <a:cubicBezTo>
                    <a:pt x="430" y="69"/>
                    <a:pt x="415" y="58"/>
                    <a:pt x="406" y="49"/>
                  </a:cubicBezTo>
                  <a:cubicBezTo>
                    <a:pt x="383" y="25"/>
                    <a:pt x="335" y="13"/>
                    <a:pt x="326" y="10"/>
                  </a:cubicBezTo>
                  <a:cubicBezTo>
                    <a:pt x="326" y="10"/>
                    <a:pt x="326" y="10"/>
                    <a:pt x="326" y="10"/>
                  </a:cubicBezTo>
                  <a:cubicBezTo>
                    <a:pt x="323" y="10"/>
                    <a:pt x="323" y="10"/>
                    <a:pt x="322" y="10"/>
                  </a:cubicBezTo>
                  <a:cubicBezTo>
                    <a:pt x="322" y="9"/>
                    <a:pt x="315" y="9"/>
                    <a:pt x="304" y="9"/>
                  </a:cubicBezTo>
                  <a:cubicBezTo>
                    <a:pt x="188" y="191"/>
                    <a:pt x="188" y="191"/>
                    <a:pt x="188" y="191"/>
                  </a:cubicBezTo>
                  <a:cubicBezTo>
                    <a:pt x="69" y="9"/>
                    <a:pt x="69" y="9"/>
                    <a:pt x="69" y="9"/>
                  </a:cubicBezTo>
                  <a:cubicBezTo>
                    <a:pt x="59" y="9"/>
                    <a:pt x="52" y="10"/>
                    <a:pt x="52" y="10"/>
                  </a:cubicBezTo>
                  <a:cubicBezTo>
                    <a:pt x="43" y="11"/>
                    <a:pt x="30" y="14"/>
                    <a:pt x="19" y="24"/>
                  </a:cubicBezTo>
                  <a:cubicBezTo>
                    <a:pt x="6" y="35"/>
                    <a:pt x="0" y="51"/>
                    <a:pt x="0" y="73"/>
                  </a:cubicBezTo>
                  <a:cubicBezTo>
                    <a:pt x="0" y="254"/>
                    <a:pt x="0" y="254"/>
                    <a:pt x="0" y="254"/>
                  </a:cubicBezTo>
                  <a:cubicBezTo>
                    <a:pt x="28" y="254"/>
                    <a:pt x="28" y="254"/>
                    <a:pt x="28" y="254"/>
                  </a:cubicBezTo>
                  <a:cubicBezTo>
                    <a:pt x="28" y="73"/>
                    <a:pt x="28" y="73"/>
                    <a:pt x="28" y="73"/>
                  </a:cubicBezTo>
                  <a:cubicBezTo>
                    <a:pt x="28" y="60"/>
                    <a:pt x="31" y="50"/>
                    <a:pt x="37" y="44"/>
                  </a:cubicBezTo>
                  <a:cubicBezTo>
                    <a:pt x="40" y="42"/>
                    <a:pt x="44" y="40"/>
                    <a:pt x="47" y="39"/>
                  </a:cubicBezTo>
                  <a:cubicBezTo>
                    <a:pt x="47" y="280"/>
                    <a:pt x="47" y="280"/>
                    <a:pt x="47" y="280"/>
                  </a:cubicBezTo>
                  <a:cubicBezTo>
                    <a:pt x="47" y="284"/>
                    <a:pt x="51" y="286"/>
                    <a:pt x="55" y="286"/>
                  </a:cubicBezTo>
                  <a:cubicBezTo>
                    <a:pt x="319" y="286"/>
                    <a:pt x="319" y="286"/>
                    <a:pt x="319" y="286"/>
                  </a:cubicBezTo>
                  <a:cubicBezTo>
                    <a:pt x="323" y="286"/>
                    <a:pt x="326" y="284"/>
                    <a:pt x="326" y="280"/>
                  </a:cubicBezTo>
                  <a:cubicBezTo>
                    <a:pt x="326" y="41"/>
                    <a:pt x="326" y="41"/>
                    <a:pt x="326" y="41"/>
                  </a:cubicBezTo>
                  <a:cubicBezTo>
                    <a:pt x="342" y="45"/>
                    <a:pt x="372" y="56"/>
                    <a:pt x="385" y="69"/>
                  </a:cubicBezTo>
                  <a:cubicBezTo>
                    <a:pt x="402" y="87"/>
                    <a:pt x="421" y="96"/>
                    <a:pt x="441" y="96"/>
                  </a:cubicBezTo>
                  <a:cubicBezTo>
                    <a:pt x="444" y="96"/>
                    <a:pt x="448" y="95"/>
                    <a:pt x="452" y="95"/>
                  </a:cubicBezTo>
                  <a:cubicBezTo>
                    <a:pt x="483" y="89"/>
                    <a:pt x="510" y="62"/>
                    <a:pt x="533" y="12"/>
                  </a:cubicBezTo>
                  <a:lnTo>
                    <a:pt x="506" y="0"/>
                  </a:lnTo>
                  <a:close/>
                </a:path>
              </a:pathLst>
            </a:custGeom>
            <a:gradFill>
              <a:gsLst>
                <a:gs pos="0">
                  <a:schemeClr val="accent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314">
              <a:extLst>
                <a:ext uri="{FF2B5EF4-FFF2-40B4-BE49-F238E27FC236}">
                  <a16:creationId xmlns:a16="http://schemas.microsoft.com/office/drawing/2014/main" id="{13715DFF-29E6-48FF-A88E-6A29270475AF}"/>
                </a:ext>
              </a:extLst>
            </p:cNvPr>
            <p:cNvSpPr>
              <a:spLocks/>
            </p:cNvSpPr>
            <p:nvPr/>
          </p:nvSpPr>
          <p:spPr bwMode="auto">
            <a:xfrm>
              <a:off x="5730876" y="3544888"/>
              <a:ext cx="117475" cy="177800"/>
            </a:xfrm>
            <a:custGeom>
              <a:avLst/>
              <a:gdLst>
                <a:gd name="T0" fmla="*/ 74 w 74"/>
                <a:gd name="T1" fmla="*/ 112 h 112"/>
                <a:gd name="T2" fmla="*/ 26 w 74"/>
                <a:gd name="T3" fmla="*/ 78 h 112"/>
                <a:gd name="T4" fmla="*/ 24 w 74"/>
                <a:gd name="T5" fmla="*/ 61 h 112"/>
                <a:gd name="T6" fmla="*/ 4 w 74"/>
                <a:gd name="T7" fmla="*/ 40 h 112"/>
                <a:gd name="T8" fmla="*/ 0 w 74"/>
                <a:gd name="T9" fmla="*/ 0 h 112"/>
                <a:gd name="T10" fmla="*/ 74 w 74"/>
                <a:gd name="T11" fmla="*/ 112 h 112"/>
              </a:gdLst>
              <a:ahLst/>
              <a:cxnLst>
                <a:cxn ang="0">
                  <a:pos x="T0" y="T1"/>
                </a:cxn>
                <a:cxn ang="0">
                  <a:pos x="T2" y="T3"/>
                </a:cxn>
                <a:cxn ang="0">
                  <a:pos x="T4" y="T5"/>
                </a:cxn>
                <a:cxn ang="0">
                  <a:pos x="T6" y="T7"/>
                </a:cxn>
                <a:cxn ang="0">
                  <a:pos x="T8" y="T9"/>
                </a:cxn>
                <a:cxn ang="0">
                  <a:pos x="T10" y="T11"/>
                </a:cxn>
              </a:cxnLst>
              <a:rect l="0" t="0" r="r" b="b"/>
              <a:pathLst>
                <a:path w="74" h="112">
                  <a:moveTo>
                    <a:pt x="74" y="112"/>
                  </a:moveTo>
                  <a:lnTo>
                    <a:pt x="26" y="78"/>
                  </a:lnTo>
                  <a:lnTo>
                    <a:pt x="24" y="61"/>
                  </a:lnTo>
                  <a:lnTo>
                    <a:pt x="4" y="40"/>
                  </a:lnTo>
                  <a:lnTo>
                    <a:pt x="0" y="0"/>
                  </a:lnTo>
                  <a:lnTo>
                    <a:pt x="74" y="112"/>
                  </a:lnTo>
                  <a:close/>
                </a:path>
              </a:pathLst>
            </a:custGeom>
            <a:solidFill>
              <a:srgbClr val="313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315">
              <a:extLst>
                <a:ext uri="{FF2B5EF4-FFF2-40B4-BE49-F238E27FC236}">
                  <a16:creationId xmlns:a16="http://schemas.microsoft.com/office/drawing/2014/main" id="{56BE1DFB-E57D-47BA-9B42-2C59FD950B57}"/>
                </a:ext>
              </a:extLst>
            </p:cNvPr>
            <p:cNvSpPr>
              <a:spLocks/>
            </p:cNvSpPr>
            <p:nvPr/>
          </p:nvSpPr>
          <p:spPr bwMode="auto">
            <a:xfrm>
              <a:off x="5848351" y="3544888"/>
              <a:ext cx="112713" cy="177800"/>
            </a:xfrm>
            <a:custGeom>
              <a:avLst/>
              <a:gdLst>
                <a:gd name="T0" fmla="*/ 0 w 71"/>
                <a:gd name="T1" fmla="*/ 112 h 112"/>
                <a:gd name="T2" fmla="*/ 47 w 71"/>
                <a:gd name="T3" fmla="*/ 78 h 112"/>
                <a:gd name="T4" fmla="*/ 49 w 71"/>
                <a:gd name="T5" fmla="*/ 61 h 112"/>
                <a:gd name="T6" fmla="*/ 70 w 71"/>
                <a:gd name="T7" fmla="*/ 40 h 112"/>
                <a:gd name="T8" fmla="*/ 71 w 71"/>
                <a:gd name="T9" fmla="*/ 0 h 112"/>
                <a:gd name="T10" fmla="*/ 0 w 71"/>
                <a:gd name="T11" fmla="*/ 112 h 112"/>
              </a:gdLst>
              <a:ahLst/>
              <a:cxnLst>
                <a:cxn ang="0">
                  <a:pos x="T0" y="T1"/>
                </a:cxn>
                <a:cxn ang="0">
                  <a:pos x="T2" y="T3"/>
                </a:cxn>
                <a:cxn ang="0">
                  <a:pos x="T4" y="T5"/>
                </a:cxn>
                <a:cxn ang="0">
                  <a:pos x="T6" y="T7"/>
                </a:cxn>
                <a:cxn ang="0">
                  <a:pos x="T8" y="T9"/>
                </a:cxn>
                <a:cxn ang="0">
                  <a:pos x="T10" y="T11"/>
                </a:cxn>
              </a:cxnLst>
              <a:rect l="0" t="0" r="r" b="b"/>
              <a:pathLst>
                <a:path w="71" h="112">
                  <a:moveTo>
                    <a:pt x="0" y="112"/>
                  </a:moveTo>
                  <a:lnTo>
                    <a:pt x="47" y="78"/>
                  </a:lnTo>
                  <a:lnTo>
                    <a:pt x="49" y="61"/>
                  </a:lnTo>
                  <a:lnTo>
                    <a:pt x="70" y="40"/>
                  </a:lnTo>
                  <a:lnTo>
                    <a:pt x="71" y="0"/>
                  </a:lnTo>
                  <a:lnTo>
                    <a:pt x="0" y="112"/>
                  </a:lnTo>
                  <a:close/>
                </a:path>
              </a:pathLst>
            </a:custGeom>
            <a:solidFill>
              <a:srgbClr val="313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316">
              <a:extLst>
                <a:ext uri="{FF2B5EF4-FFF2-40B4-BE49-F238E27FC236}">
                  <a16:creationId xmlns:a16="http://schemas.microsoft.com/office/drawing/2014/main" id="{5BB021DD-BA8E-4841-B590-6E0875E1E861}"/>
                </a:ext>
              </a:extLst>
            </p:cNvPr>
            <p:cNvSpPr>
              <a:spLocks/>
            </p:cNvSpPr>
            <p:nvPr/>
          </p:nvSpPr>
          <p:spPr bwMode="auto">
            <a:xfrm>
              <a:off x="5716588" y="3362326"/>
              <a:ext cx="260350" cy="273050"/>
            </a:xfrm>
            <a:custGeom>
              <a:avLst/>
              <a:gdLst>
                <a:gd name="T0" fmla="*/ 265 w 265"/>
                <a:gd name="T1" fmla="*/ 254 h 279"/>
                <a:gd name="T2" fmla="*/ 237 w 265"/>
                <a:gd name="T3" fmla="*/ 279 h 279"/>
                <a:gd name="T4" fmla="*/ 29 w 265"/>
                <a:gd name="T5" fmla="*/ 279 h 279"/>
                <a:gd name="T6" fmla="*/ 0 w 265"/>
                <a:gd name="T7" fmla="*/ 254 h 279"/>
                <a:gd name="T8" fmla="*/ 0 w 265"/>
                <a:gd name="T9" fmla="*/ 25 h 279"/>
                <a:gd name="T10" fmla="*/ 29 w 265"/>
                <a:gd name="T11" fmla="*/ 0 h 279"/>
                <a:gd name="T12" fmla="*/ 237 w 265"/>
                <a:gd name="T13" fmla="*/ 0 h 279"/>
                <a:gd name="T14" fmla="*/ 265 w 265"/>
                <a:gd name="T15" fmla="*/ 25 h 279"/>
                <a:gd name="T16" fmla="*/ 265 w 265"/>
                <a:gd name="T17" fmla="*/ 25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5" h="279">
                  <a:moveTo>
                    <a:pt x="265" y="254"/>
                  </a:moveTo>
                  <a:cubicBezTo>
                    <a:pt x="265" y="267"/>
                    <a:pt x="252" y="279"/>
                    <a:pt x="237" y="279"/>
                  </a:cubicBezTo>
                  <a:cubicBezTo>
                    <a:pt x="29" y="279"/>
                    <a:pt x="29" y="279"/>
                    <a:pt x="29" y="279"/>
                  </a:cubicBezTo>
                  <a:cubicBezTo>
                    <a:pt x="13" y="279"/>
                    <a:pt x="0" y="267"/>
                    <a:pt x="0" y="254"/>
                  </a:cubicBezTo>
                  <a:cubicBezTo>
                    <a:pt x="0" y="25"/>
                    <a:pt x="0" y="25"/>
                    <a:pt x="0" y="25"/>
                  </a:cubicBezTo>
                  <a:cubicBezTo>
                    <a:pt x="0" y="11"/>
                    <a:pt x="13" y="0"/>
                    <a:pt x="29" y="0"/>
                  </a:cubicBezTo>
                  <a:cubicBezTo>
                    <a:pt x="237" y="0"/>
                    <a:pt x="237" y="0"/>
                    <a:pt x="237" y="0"/>
                  </a:cubicBezTo>
                  <a:cubicBezTo>
                    <a:pt x="252" y="0"/>
                    <a:pt x="265" y="11"/>
                    <a:pt x="265" y="25"/>
                  </a:cubicBezTo>
                  <a:lnTo>
                    <a:pt x="265" y="254"/>
                  </a:ln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317">
              <a:extLst>
                <a:ext uri="{FF2B5EF4-FFF2-40B4-BE49-F238E27FC236}">
                  <a16:creationId xmlns:a16="http://schemas.microsoft.com/office/drawing/2014/main" id="{A2367F7D-704D-45C1-B0D2-8B5A5AA56BFD}"/>
                </a:ext>
              </a:extLst>
            </p:cNvPr>
            <p:cNvSpPr>
              <a:spLocks noChangeArrowheads="1"/>
            </p:cNvSpPr>
            <p:nvPr/>
          </p:nvSpPr>
          <p:spPr bwMode="auto">
            <a:xfrm>
              <a:off x="5754688" y="3503613"/>
              <a:ext cx="26988" cy="25400"/>
            </a:xfrm>
            <a:prstGeom prst="ellipse">
              <a:avLst/>
            </a:prstGeom>
            <a:solidFill>
              <a:srgbClr val="0F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318">
              <a:extLst>
                <a:ext uri="{FF2B5EF4-FFF2-40B4-BE49-F238E27FC236}">
                  <a16:creationId xmlns:a16="http://schemas.microsoft.com/office/drawing/2014/main" id="{5819F82A-6AC5-49F5-9989-014172260C67}"/>
                </a:ext>
              </a:extLst>
            </p:cNvPr>
            <p:cNvSpPr>
              <a:spLocks noChangeArrowheads="1"/>
            </p:cNvSpPr>
            <p:nvPr/>
          </p:nvSpPr>
          <p:spPr bwMode="auto">
            <a:xfrm>
              <a:off x="5759451" y="3509963"/>
              <a:ext cx="7938" cy="6350"/>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319">
              <a:extLst>
                <a:ext uri="{FF2B5EF4-FFF2-40B4-BE49-F238E27FC236}">
                  <a16:creationId xmlns:a16="http://schemas.microsoft.com/office/drawing/2014/main" id="{699116CD-AEB2-42AA-B76F-3489F17BEE30}"/>
                </a:ext>
              </a:extLst>
            </p:cNvPr>
            <p:cNvSpPr>
              <a:spLocks noChangeArrowheads="1"/>
            </p:cNvSpPr>
            <p:nvPr/>
          </p:nvSpPr>
          <p:spPr bwMode="auto">
            <a:xfrm>
              <a:off x="5913438" y="3503613"/>
              <a:ext cx="26988" cy="25400"/>
            </a:xfrm>
            <a:prstGeom prst="ellipse">
              <a:avLst/>
            </a:prstGeom>
            <a:solidFill>
              <a:srgbClr val="0F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20">
              <a:extLst>
                <a:ext uri="{FF2B5EF4-FFF2-40B4-BE49-F238E27FC236}">
                  <a16:creationId xmlns:a16="http://schemas.microsoft.com/office/drawing/2014/main" id="{CE003AEA-A347-4D7F-B00A-9652D79E6340}"/>
                </a:ext>
              </a:extLst>
            </p:cNvPr>
            <p:cNvSpPr>
              <a:spLocks/>
            </p:cNvSpPr>
            <p:nvPr/>
          </p:nvSpPr>
          <p:spPr bwMode="auto">
            <a:xfrm>
              <a:off x="5813426" y="3565526"/>
              <a:ext cx="65088" cy="34925"/>
            </a:xfrm>
            <a:custGeom>
              <a:avLst/>
              <a:gdLst>
                <a:gd name="T0" fmla="*/ 66 w 67"/>
                <a:gd name="T1" fmla="*/ 2 h 35"/>
                <a:gd name="T2" fmla="*/ 62 w 67"/>
                <a:gd name="T3" fmla="*/ 0 h 35"/>
                <a:gd name="T4" fmla="*/ 5 w 67"/>
                <a:gd name="T5" fmla="*/ 0 h 35"/>
                <a:gd name="T6" fmla="*/ 1 w 67"/>
                <a:gd name="T7" fmla="*/ 2 h 35"/>
                <a:gd name="T8" fmla="*/ 1 w 67"/>
                <a:gd name="T9" fmla="*/ 7 h 35"/>
                <a:gd name="T10" fmla="*/ 35 w 67"/>
                <a:gd name="T11" fmla="*/ 35 h 35"/>
                <a:gd name="T12" fmla="*/ 67 w 67"/>
                <a:gd name="T13" fmla="*/ 6 h 35"/>
                <a:gd name="T14" fmla="*/ 66 w 67"/>
                <a:gd name="T15" fmla="*/ 2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5">
                  <a:moveTo>
                    <a:pt x="66" y="2"/>
                  </a:moveTo>
                  <a:cubicBezTo>
                    <a:pt x="65" y="0"/>
                    <a:pt x="64" y="0"/>
                    <a:pt x="62" y="0"/>
                  </a:cubicBezTo>
                  <a:cubicBezTo>
                    <a:pt x="5" y="0"/>
                    <a:pt x="5" y="0"/>
                    <a:pt x="5" y="0"/>
                  </a:cubicBezTo>
                  <a:cubicBezTo>
                    <a:pt x="3" y="0"/>
                    <a:pt x="2" y="1"/>
                    <a:pt x="1" y="2"/>
                  </a:cubicBezTo>
                  <a:cubicBezTo>
                    <a:pt x="0" y="3"/>
                    <a:pt x="0" y="5"/>
                    <a:pt x="1" y="7"/>
                  </a:cubicBezTo>
                  <a:cubicBezTo>
                    <a:pt x="1" y="8"/>
                    <a:pt x="14" y="35"/>
                    <a:pt x="35" y="35"/>
                  </a:cubicBezTo>
                  <a:cubicBezTo>
                    <a:pt x="56" y="35"/>
                    <a:pt x="66" y="7"/>
                    <a:pt x="67" y="6"/>
                  </a:cubicBezTo>
                  <a:cubicBezTo>
                    <a:pt x="67" y="5"/>
                    <a:pt x="67" y="3"/>
                    <a:pt x="66" y="2"/>
                  </a:cubicBezTo>
                  <a:close/>
                </a:path>
              </a:pathLst>
            </a:custGeom>
            <a:solidFill>
              <a:srgbClr val="FF7F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21">
              <a:extLst>
                <a:ext uri="{FF2B5EF4-FFF2-40B4-BE49-F238E27FC236}">
                  <a16:creationId xmlns:a16="http://schemas.microsoft.com/office/drawing/2014/main" id="{5962190B-199D-4296-A291-AAD609B1D298}"/>
                </a:ext>
              </a:extLst>
            </p:cNvPr>
            <p:cNvSpPr>
              <a:spLocks/>
            </p:cNvSpPr>
            <p:nvPr/>
          </p:nvSpPr>
          <p:spPr bwMode="auto">
            <a:xfrm>
              <a:off x="5791201" y="3355976"/>
              <a:ext cx="111125" cy="49213"/>
            </a:xfrm>
            <a:custGeom>
              <a:avLst/>
              <a:gdLst>
                <a:gd name="T0" fmla="*/ 70 w 70"/>
                <a:gd name="T1" fmla="*/ 0 h 31"/>
                <a:gd name="T2" fmla="*/ 0 w 70"/>
                <a:gd name="T3" fmla="*/ 0 h 31"/>
                <a:gd name="T4" fmla="*/ 35 w 70"/>
                <a:gd name="T5" fmla="*/ 31 h 31"/>
                <a:gd name="T6" fmla="*/ 70 w 70"/>
                <a:gd name="T7" fmla="*/ 0 h 31"/>
              </a:gdLst>
              <a:ahLst/>
              <a:cxnLst>
                <a:cxn ang="0">
                  <a:pos x="T0" y="T1"/>
                </a:cxn>
                <a:cxn ang="0">
                  <a:pos x="T2" y="T3"/>
                </a:cxn>
                <a:cxn ang="0">
                  <a:pos x="T4" y="T5"/>
                </a:cxn>
                <a:cxn ang="0">
                  <a:pos x="T6" y="T7"/>
                </a:cxn>
              </a:cxnLst>
              <a:rect l="0" t="0" r="r" b="b"/>
              <a:pathLst>
                <a:path w="70" h="31">
                  <a:moveTo>
                    <a:pt x="70" y="0"/>
                  </a:moveTo>
                  <a:lnTo>
                    <a:pt x="0" y="0"/>
                  </a:lnTo>
                  <a:lnTo>
                    <a:pt x="35" y="31"/>
                  </a:lnTo>
                  <a:lnTo>
                    <a:pt x="70" y="0"/>
                  </a:lnTo>
                  <a:close/>
                </a:path>
              </a:pathLst>
            </a:custGeom>
            <a:solidFill>
              <a:srgbClr val="604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322">
              <a:extLst>
                <a:ext uri="{FF2B5EF4-FFF2-40B4-BE49-F238E27FC236}">
                  <a16:creationId xmlns:a16="http://schemas.microsoft.com/office/drawing/2014/main" id="{9B189A2F-B3B9-418A-88C1-48AFA454B41F}"/>
                </a:ext>
              </a:extLst>
            </p:cNvPr>
            <p:cNvSpPr>
              <a:spLocks noChangeArrowheads="1"/>
            </p:cNvSpPr>
            <p:nvPr/>
          </p:nvSpPr>
          <p:spPr bwMode="auto">
            <a:xfrm>
              <a:off x="5918201" y="3509963"/>
              <a:ext cx="7938" cy="6350"/>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323">
              <a:extLst>
                <a:ext uri="{FF2B5EF4-FFF2-40B4-BE49-F238E27FC236}">
                  <a16:creationId xmlns:a16="http://schemas.microsoft.com/office/drawing/2014/main" id="{8FD1544A-BB9B-4DF0-9075-E8A224009807}"/>
                </a:ext>
              </a:extLst>
            </p:cNvPr>
            <p:cNvSpPr>
              <a:spLocks noChangeArrowheads="1"/>
            </p:cNvSpPr>
            <p:nvPr/>
          </p:nvSpPr>
          <p:spPr bwMode="auto">
            <a:xfrm>
              <a:off x="5665788" y="3770313"/>
              <a:ext cx="9525" cy="9525"/>
            </a:xfrm>
            <a:prstGeom prst="ellipse">
              <a:avLst/>
            </a:prstGeom>
            <a:solidFill>
              <a:srgbClr val="6061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324">
              <a:extLst>
                <a:ext uri="{FF2B5EF4-FFF2-40B4-BE49-F238E27FC236}">
                  <a16:creationId xmlns:a16="http://schemas.microsoft.com/office/drawing/2014/main" id="{AA0D04C6-9B3B-42E5-9BFC-51C4E37418AA}"/>
                </a:ext>
              </a:extLst>
            </p:cNvPr>
            <p:cNvSpPr>
              <a:spLocks noChangeArrowheads="1"/>
            </p:cNvSpPr>
            <p:nvPr/>
          </p:nvSpPr>
          <p:spPr bwMode="auto">
            <a:xfrm>
              <a:off x="6173788" y="3544888"/>
              <a:ext cx="11113" cy="9525"/>
            </a:xfrm>
            <a:prstGeom prst="ellipse">
              <a:avLst/>
            </a:prstGeom>
            <a:solidFill>
              <a:srgbClr val="6061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325">
              <a:extLst>
                <a:ext uri="{FF2B5EF4-FFF2-40B4-BE49-F238E27FC236}">
                  <a16:creationId xmlns:a16="http://schemas.microsoft.com/office/drawing/2014/main" id="{EAC50223-449C-4DC7-B1DA-B85DF5FC3576}"/>
                </a:ext>
              </a:extLst>
            </p:cNvPr>
            <p:cNvSpPr>
              <a:spLocks noChangeArrowheads="1"/>
            </p:cNvSpPr>
            <p:nvPr/>
          </p:nvSpPr>
          <p:spPr bwMode="auto">
            <a:xfrm>
              <a:off x="5665788" y="3757613"/>
              <a:ext cx="9525" cy="9525"/>
            </a:xfrm>
            <a:prstGeom prst="ellipse">
              <a:avLst/>
            </a:prstGeom>
            <a:solidFill>
              <a:srgbClr val="6061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326">
              <a:extLst>
                <a:ext uri="{FF2B5EF4-FFF2-40B4-BE49-F238E27FC236}">
                  <a16:creationId xmlns:a16="http://schemas.microsoft.com/office/drawing/2014/main" id="{82A17A26-73F9-4C16-9CEE-9A0FE75C825C}"/>
                </a:ext>
              </a:extLst>
            </p:cNvPr>
            <p:cNvSpPr>
              <a:spLocks noChangeArrowheads="1"/>
            </p:cNvSpPr>
            <p:nvPr/>
          </p:nvSpPr>
          <p:spPr bwMode="auto">
            <a:xfrm>
              <a:off x="6169026" y="3556001"/>
              <a:ext cx="7938" cy="9525"/>
            </a:xfrm>
            <a:prstGeom prst="ellipse">
              <a:avLst/>
            </a:prstGeom>
            <a:solidFill>
              <a:srgbClr val="6061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327">
              <a:extLst>
                <a:ext uri="{FF2B5EF4-FFF2-40B4-BE49-F238E27FC236}">
                  <a16:creationId xmlns:a16="http://schemas.microsoft.com/office/drawing/2014/main" id="{3CE1A43D-3382-4A48-B1D1-61A4289B96AC}"/>
                </a:ext>
              </a:extLst>
            </p:cNvPr>
            <p:cNvSpPr>
              <a:spLocks/>
            </p:cNvSpPr>
            <p:nvPr/>
          </p:nvSpPr>
          <p:spPr bwMode="auto">
            <a:xfrm>
              <a:off x="6178551" y="3692526"/>
              <a:ext cx="42863" cy="31750"/>
            </a:xfrm>
            <a:custGeom>
              <a:avLst/>
              <a:gdLst>
                <a:gd name="T0" fmla="*/ 38 w 44"/>
                <a:gd name="T1" fmla="*/ 0 h 32"/>
                <a:gd name="T2" fmla="*/ 10 w 44"/>
                <a:gd name="T3" fmla="*/ 7 h 32"/>
                <a:gd name="T4" fmla="*/ 1 w 44"/>
                <a:gd name="T5" fmla="*/ 22 h 32"/>
                <a:gd name="T6" fmla="*/ 15 w 44"/>
                <a:gd name="T7" fmla="*/ 30 h 32"/>
                <a:gd name="T8" fmla="*/ 44 w 44"/>
                <a:gd name="T9" fmla="*/ 23 h 32"/>
                <a:gd name="T10" fmla="*/ 38 w 44"/>
                <a:gd name="T11" fmla="*/ 0 h 32"/>
              </a:gdLst>
              <a:ahLst/>
              <a:cxnLst>
                <a:cxn ang="0">
                  <a:pos x="T0" y="T1"/>
                </a:cxn>
                <a:cxn ang="0">
                  <a:pos x="T2" y="T3"/>
                </a:cxn>
                <a:cxn ang="0">
                  <a:pos x="T4" y="T5"/>
                </a:cxn>
                <a:cxn ang="0">
                  <a:pos x="T6" y="T7"/>
                </a:cxn>
                <a:cxn ang="0">
                  <a:pos x="T8" y="T9"/>
                </a:cxn>
                <a:cxn ang="0">
                  <a:pos x="T10" y="T11"/>
                </a:cxn>
              </a:cxnLst>
              <a:rect l="0" t="0" r="r" b="b"/>
              <a:pathLst>
                <a:path w="44" h="32">
                  <a:moveTo>
                    <a:pt x="38" y="0"/>
                  </a:moveTo>
                  <a:cubicBezTo>
                    <a:pt x="10" y="7"/>
                    <a:pt x="10" y="7"/>
                    <a:pt x="10" y="7"/>
                  </a:cubicBezTo>
                  <a:cubicBezTo>
                    <a:pt x="4" y="9"/>
                    <a:pt x="0" y="15"/>
                    <a:pt x="1" y="22"/>
                  </a:cubicBezTo>
                  <a:cubicBezTo>
                    <a:pt x="3" y="28"/>
                    <a:pt x="9" y="32"/>
                    <a:pt x="15" y="30"/>
                  </a:cubicBezTo>
                  <a:cubicBezTo>
                    <a:pt x="44" y="23"/>
                    <a:pt x="44" y="23"/>
                    <a:pt x="44" y="23"/>
                  </a:cubicBezTo>
                  <a:lnTo>
                    <a:pt x="38" y="0"/>
                  </a:ln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8">
              <a:extLst>
                <a:ext uri="{FF2B5EF4-FFF2-40B4-BE49-F238E27FC236}">
                  <a16:creationId xmlns:a16="http://schemas.microsoft.com/office/drawing/2014/main" id="{B4F23041-4FD6-4CB3-AC60-E58367578608}"/>
                </a:ext>
              </a:extLst>
            </p:cNvPr>
            <p:cNvSpPr>
              <a:spLocks noChangeArrowheads="1"/>
            </p:cNvSpPr>
            <p:nvPr/>
          </p:nvSpPr>
          <p:spPr bwMode="auto">
            <a:xfrm>
              <a:off x="6618288" y="3933826"/>
              <a:ext cx="20638" cy="22225"/>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29">
              <a:extLst>
                <a:ext uri="{FF2B5EF4-FFF2-40B4-BE49-F238E27FC236}">
                  <a16:creationId xmlns:a16="http://schemas.microsoft.com/office/drawing/2014/main" id="{973E7160-94F0-4D94-943C-08B90C2314BD}"/>
                </a:ext>
              </a:extLst>
            </p:cNvPr>
            <p:cNvSpPr>
              <a:spLocks/>
            </p:cNvSpPr>
            <p:nvPr/>
          </p:nvSpPr>
          <p:spPr bwMode="auto">
            <a:xfrm>
              <a:off x="6613526" y="3948113"/>
              <a:ext cx="52388" cy="19050"/>
            </a:xfrm>
            <a:custGeom>
              <a:avLst/>
              <a:gdLst>
                <a:gd name="T0" fmla="*/ 2 w 54"/>
                <a:gd name="T1" fmla="*/ 10 h 19"/>
                <a:gd name="T2" fmla="*/ 13 w 54"/>
                <a:gd name="T3" fmla="*/ 19 h 19"/>
                <a:gd name="T4" fmla="*/ 43 w 54"/>
                <a:gd name="T5" fmla="*/ 19 h 19"/>
                <a:gd name="T6" fmla="*/ 54 w 54"/>
                <a:gd name="T7" fmla="*/ 10 h 19"/>
                <a:gd name="T8" fmla="*/ 54 w 54"/>
                <a:gd name="T9" fmla="*/ 10 h 19"/>
                <a:gd name="T10" fmla="*/ 43 w 54"/>
                <a:gd name="T11" fmla="*/ 0 h 19"/>
                <a:gd name="T12" fmla="*/ 6 w 54"/>
                <a:gd name="T13" fmla="*/ 0 h 19"/>
                <a:gd name="T14" fmla="*/ 2 w 54"/>
                <a:gd name="T15" fmla="*/ 1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9">
                  <a:moveTo>
                    <a:pt x="2" y="10"/>
                  </a:moveTo>
                  <a:cubicBezTo>
                    <a:pt x="2" y="15"/>
                    <a:pt x="7" y="19"/>
                    <a:pt x="13" y="19"/>
                  </a:cubicBezTo>
                  <a:cubicBezTo>
                    <a:pt x="43" y="19"/>
                    <a:pt x="43" y="19"/>
                    <a:pt x="43" y="19"/>
                  </a:cubicBezTo>
                  <a:cubicBezTo>
                    <a:pt x="49" y="19"/>
                    <a:pt x="54" y="15"/>
                    <a:pt x="54" y="10"/>
                  </a:cubicBezTo>
                  <a:cubicBezTo>
                    <a:pt x="54" y="10"/>
                    <a:pt x="54" y="10"/>
                    <a:pt x="54" y="10"/>
                  </a:cubicBezTo>
                  <a:cubicBezTo>
                    <a:pt x="54" y="4"/>
                    <a:pt x="49" y="0"/>
                    <a:pt x="43" y="0"/>
                  </a:cubicBezTo>
                  <a:cubicBezTo>
                    <a:pt x="6" y="0"/>
                    <a:pt x="6" y="0"/>
                    <a:pt x="6" y="0"/>
                  </a:cubicBezTo>
                  <a:cubicBezTo>
                    <a:pt x="0" y="0"/>
                    <a:pt x="2" y="4"/>
                    <a:pt x="2" y="10"/>
                  </a:cubicBez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30">
              <a:extLst>
                <a:ext uri="{FF2B5EF4-FFF2-40B4-BE49-F238E27FC236}">
                  <a16:creationId xmlns:a16="http://schemas.microsoft.com/office/drawing/2014/main" id="{7A1CE9B0-3112-4CEE-8DA9-BD3FFA668C2B}"/>
                </a:ext>
              </a:extLst>
            </p:cNvPr>
            <p:cNvSpPr>
              <a:spLocks noChangeArrowheads="1"/>
            </p:cNvSpPr>
            <p:nvPr/>
          </p:nvSpPr>
          <p:spPr bwMode="auto">
            <a:xfrm>
              <a:off x="6378576" y="3933826"/>
              <a:ext cx="20638" cy="22225"/>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31">
              <a:extLst>
                <a:ext uri="{FF2B5EF4-FFF2-40B4-BE49-F238E27FC236}">
                  <a16:creationId xmlns:a16="http://schemas.microsoft.com/office/drawing/2014/main" id="{C742EA61-83EF-4085-A495-9A070AF860A3}"/>
                </a:ext>
              </a:extLst>
            </p:cNvPr>
            <p:cNvSpPr>
              <a:spLocks/>
            </p:cNvSpPr>
            <p:nvPr/>
          </p:nvSpPr>
          <p:spPr bwMode="auto">
            <a:xfrm>
              <a:off x="6351588" y="3948113"/>
              <a:ext cx="52388" cy="19050"/>
            </a:xfrm>
            <a:custGeom>
              <a:avLst/>
              <a:gdLst>
                <a:gd name="T0" fmla="*/ 51 w 53"/>
                <a:gd name="T1" fmla="*/ 10 h 19"/>
                <a:gd name="T2" fmla="*/ 41 w 53"/>
                <a:gd name="T3" fmla="*/ 19 h 19"/>
                <a:gd name="T4" fmla="*/ 11 w 53"/>
                <a:gd name="T5" fmla="*/ 19 h 19"/>
                <a:gd name="T6" fmla="*/ 0 w 53"/>
                <a:gd name="T7" fmla="*/ 10 h 19"/>
                <a:gd name="T8" fmla="*/ 0 w 53"/>
                <a:gd name="T9" fmla="*/ 10 h 19"/>
                <a:gd name="T10" fmla="*/ 11 w 53"/>
                <a:gd name="T11" fmla="*/ 0 h 19"/>
                <a:gd name="T12" fmla="*/ 47 w 53"/>
                <a:gd name="T13" fmla="*/ 0 h 19"/>
                <a:gd name="T14" fmla="*/ 51 w 53"/>
                <a:gd name="T15" fmla="*/ 1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9">
                  <a:moveTo>
                    <a:pt x="51" y="10"/>
                  </a:moveTo>
                  <a:cubicBezTo>
                    <a:pt x="51" y="15"/>
                    <a:pt x="46" y="19"/>
                    <a:pt x="41" y="19"/>
                  </a:cubicBezTo>
                  <a:cubicBezTo>
                    <a:pt x="11" y="19"/>
                    <a:pt x="11" y="19"/>
                    <a:pt x="11" y="19"/>
                  </a:cubicBezTo>
                  <a:cubicBezTo>
                    <a:pt x="5" y="19"/>
                    <a:pt x="0" y="15"/>
                    <a:pt x="0" y="10"/>
                  </a:cubicBezTo>
                  <a:cubicBezTo>
                    <a:pt x="0" y="10"/>
                    <a:pt x="0" y="10"/>
                    <a:pt x="0" y="10"/>
                  </a:cubicBezTo>
                  <a:cubicBezTo>
                    <a:pt x="0" y="4"/>
                    <a:pt x="5" y="0"/>
                    <a:pt x="11" y="0"/>
                  </a:cubicBezTo>
                  <a:cubicBezTo>
                    <a:pt x="47" y="0"/>
                    <a:pt x="47" y="0"/>
                    <a:pt x="47" y="0"/>
                  </a:cubicBezTo>
                  <a:cubicBezTo>
                    <a:pt x="53" y="0"/>
                    <a:pt x="51" y="4"/>
                    <a:pt x="51" y="10"/>
                  </a:cubicBez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32">
              <a:extLst>
                <a:ext uri="{FF2B5EF4-FFF2-40B4-BE49-F238E27FC236}">
                  <a16:creationId xmlns:a16="http://schemas.microsoft.com/office/drawing/2014/main" id="{60C18120-5651-470B-8272-8EB6CC13BACF}"/>
                </a:ext>
              </a:extLst>
            </p:cNvPr>
            <p:cNvSpPr>
              <a:spLocks/>
            </p:cNvSpPr>
            <p:nvPr/>
          </p:nvSpPr>
          <p:spPr bwMode="auto">
            <a:xfrm>
              <a:off x="6284913" y="3201988"/>
              <a:ext cx="390525" cy="347663"/>
            </a:xfrm>
            <a:custGeom>
              <a:avLst/>
              <a:gdLst>
                <a:gd name="T0" fmla="*/ 84 w 398"/>
                <a:gd name="T1" fmla="*/ 293 h 355"/>
                <a:gd name="T2" fmla="*/ 80 w 398"/>
                <a:gd name="T3" fmla="*/ 281 h 355"/>
                <a:gd name="T4" fmla="*/ 78 w 398"/>
                <a:gd name="T5" fmla="*/ 154 h 355"/>
                <a:gd name="T6" fmla="*/ 62 w 398"/>
                <a:gd name="T7" fmla="*/ 0 h 355"/>
                <a:gd name="T8" fmla="*/ 115 w 398"/>
                <a:gd name="T9" fmla="*/ 51 h 355"/>
                <a:gd name="T10" fmla="*/ 303 w 398"/>
                <a:gd name="T11" fmla="*/ 27 h 355"/>
                <a:gd name="T12" fmla="*/ 392 w 398"/>
                <a:gd name="T13" fmla="*/ 138 h 355"/>
                <a:gd name="T14" fmla="*/ 373 w 398"/>
                <a:gd name="T15" fmla="*/ 337 h 355"/>
                <a:gd name="T16" fmla="*/ 131 w 398"/>
                <a:gd name="T17" fmla="*/ 320 h 355"/>
                <a:gd name="T18" fmla="*/ 84 w 398"/>
                <a:gd name="T19" fmla="*/ 293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8" h="355">
                  <a:moveTo>
                    <a:pt x="84" y="293"/>
                  </a:moveTo>
                  <a:cubicBezTo>
                    <a:pt x="84" y="293"/>
                    <a:pt x="80" y="292"/>
                    <a:pt x="80" y="281"/>
                  </a:cubicBezTo>
                  <a:cubicBezTo>
                    <a:pt x="80" y="269"/>
                    <a:pt x="78" y="154"/>
                    <a:pt x="78" y="154"/>
                  </a:cubicBezTo>
                  <a:cubicBezTo>
                    <a:pt x="78" y="154"/>
                    <a:pt x="0" y="85"/>
                    <a:pt x="62" y="0"/>
                  </a:cubicBezTo>
                  <a:cubicBezTo>
                    <a:pt x="62" y="0"/>
                    <a:pt x="68" y="59"/>
                    <a:pt x="115" y="51"/>
                  </a:cubicBezTo>
                  <a:cubicBezTo>
                    <a:pt x="163" y="42"/>
                    <a:pt x="270" y="26"/>
                    <a:pt x="303" y="27"/>
                  </a:cubicBezTo>
                  <a:cubicBezTo>
                    <a:pt x="335" y="29"/>
                    <a:pt x="398" y="53"/>
                    <a:pt x="392" y="138"/>
                  </a:cubicBezTo>
                  <a:cubicBezTo>
                    <a:pt x="386" y="222"/>
                    <a:pt x="378" y="321"/>
                    <a:pt x="373" y="337"/>
                  </a:cubicBezTo>
                  <a:cubicBezTo>
                    <a:pt x="366" y="355"/>
                    <a:pt x="131" y="320"/>
                    <a:pt x="131" y="320"/>
                  </a:cubicBezTo>
                  <a:lnTo>
                    <a:pt x="84" y="293"/>
                  </a:lnTo>
                  <a:close/>
                </a:path>
              </a:pathLst>
            </a:custGeom>
            <a:solidFill>
              <a:srgbClr val="604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3">
              <a:extLst>
                <a:ext uri="{FF2B5EF4-FFF2-40B4-BE49-F238E27FC236}">
                  <a16:creationId xmlns:a16="http://schemas.microsoft.com/office/drawing/2014/main" id="{964DE0D8-7B38-47C1-8C1F-2E5435AD0E47}"/>
                </a:ext>
              </a:extLst>
            </p:cNvPr>
            <p:cNvSpPr>
              <a:spLocks/>
            </p:cNvSpPr>
            <p:nvPr/>
          </p:nvSpPr>
          <p:spPr bwMode="auto">
            <a:xfrm>
              <a:off x="6623051" y="3470276"/>
              <a:ext cx="39688" cy="49213"/>
            </a:xfrm>
            <a:custGeom>
              <a:avLst/>
              <a:gdLst>
                <a:gd name="T0" fmla="*/ 0 w 40"/>
                <a:gd name="T1" fmla="*/ 39 h 51"/>
                <a:gd name="T2" fmla="*/ 13 w 40"/>
                <a:gd name="T3" fmla="*/ 51 h 51"/>
                <a:gd name="T4" fmla="*/ 28 w 40"/>
                <a:gd name="T5" fmla="*/ 51 h 51"/>
                <a:gd name="T6" fmla="*/ 40 w 40"/>
                <a:gd name="T7" fmla="*/ 39 h 51"/>
                <a:gd name="T8" fmla="*/ 40 w 40"/>
                <a:gd name="T9" fmla="*/ 12 h 51"/>
                <a:gd name="T10" fmla="*/ 28 w 40"/>
                <a:gd name="T11" fmla="*/ 0 h 51"/>
                <a:gd name="T12" fmla="*/ 13 w 40"/>
                <a:gd name="T13" fmla="*/ 0 h 51"/>
                <a:gd name="T14" fmla="*/ 0 w 40"/>
                <a:gd name="T15" fmla="*/ 12 h 51"/>
                <a:gd name="T16" fmla="*/ 0 w 40"/>
                <a:gd name="T1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1">
                  <a:moveTo>
                    <a:pt x="0" y="39"/>
                  </a:moveTo>
                  <a:cubicBezTo>
                    <a:pt x="0" y="46"/>
                    <a:pt x="6" y="51"/>
                    <a:pt x="13" y="51"/>
                  </a:cubicBezTo>
                  <a:cubicBezTo>
                    <a:pt x="28" y="51"/>
                    <a:pt x="28" y="51"/>
                    <a:pt x="28" y="51"/>
                  </a:cubicBezTo>
                  <a:cubicBezTo>
                    <a:pt x="35" y="51"/>
                    <a:pt x="40" y="46"/>
                    <a:pt x="40" y="39"/>
                  </a:cubicBezTo>
                  <a:cubicBezTo>
                    <a:pt x="40" y="12"/>
                    <a:pt x="40" y="12"/>
                    <a:pt x="40" y="12"/>
                  </a:cubicBezTo>
                  <a:cubicBezTo>
                    <a:pt x="40" y="5"/>
                    <a:pt x="35" y="0"/>
                    <a:pt x="28" y="0"/>
                  </a:cubicBezTo>
                  <a:cubicBezTo>
                    <a:pt x="13" y="0"/>
                    <a:pt x="13" y="0"/>
                    <a:pt x="13" y="0"/>
                  </a:cubicBezTo>
                  <a:cubicBezTo>
                    <a:pt x="6" y="0"/>
                    <a:pt x="0" y="5"/>
                    <a:pt x="0" y="12"/>
                  </a:cubicBezTo>
                  <a:lnTo>
                    <a:pt x="0" y="39"/>
                  </a:lnTo>
                  <a:close/>
                </a:path>
              </a:pathLst>
            </a:custGeom>
            <a:solidFill>
              <a:srgbClr val="E8AB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34">
              <a:extLst>
                <a:ext uri="{FF2B5EF4-FFF2-40B4-BE49-F238E27FC236}">
                  <a16:creationId xmlns:a16="http://schemas.microsoft.com/office/drawing/2014/main" id="{C8E13B67-9B79-444C-A607-155AC8A036F7}"/>
                </a:ext>
              </a:extLst>
            </p:cNvPr>
            <p:cNvSpPr>
              <a:spLocks/>
            </p:cNvSpPr>
            <p:nvPr/>
          </p:nvSpPr>
          <p:spPr bwMode="auto">
            <a:xfrm>
              <a:off x="6357938" y="3470276"/>
              <a:ext cx="38100" cy="49213"/>
            </a:xfrm>
            <a:custGeom>
              <a:avLst/>
              <a:gdLst>
                <a:gd name="T0" fmla="*/ 0 w 40"/>
                <a:gd name="T1" fmla="*/ 39 h 51"/>
                <a:gd name="T2" fmla="*/ 12 w 40"/>
                <a:gd name="T3" fmla="*/ 51 h 51"/>
                <a:gd name="T4" fmla="*/ 28 w 40"/>
                <a:gd name="T5" fmla="*/ 51 h 51"/>
                <a:gd name="T6" fmla="*/ 40 w 40"/>
                <a:gd name="T7" fmla="*/ 39 h 51"/>
                <a:gd name="T8" fmla="*/ 40 w 40"/>
                <a:gd name="T9" fmla="*/ 12 h 51"/>
                <a:gd name="T10" fmla="*/ 28 w 40"/>
                <a:gd name="T11" fmla="*/ 0 h 51"/>
                <a:gd name="T12" fmla="*/ 12 w 40"/>
                <a:gd name="T13" fmla="*/ 0 h 51"/>
                <a:gd name="T14" fmla="*/ 0 w 40"/>
                <a:gd name="T15" fmla="*/ 12 h 51"/>
                <a:gd name="T16" fmla="*/ 0 w 40"/>
                <a:gd name="T1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1">
                  <a:moveTo>
                    <a:pt x="0" y="39"/>
                  </a:moveTo>
                  <a:cubicBezTo>
                    <a:pt x="0" y="46"/>
                    <a:pt x="6" y="51"/>
                    <a:pt x="12" y="51"/>
                  </a:cubicBezTo>
                  <a:cubicBezTo>
                    <a:pt x="28" y="51"/>
                    <a:pt x="28" y="51"/>
                    <a:pt x="28" y="51"/>
                  </a:cubicBezTo>
                  <a:cubicBezTo>
                    <a:pt x="35" y="51"/>
                    <a:pt x="40" y="46"/>
                    <a:pt x="40" y="39"/>
                  </a:cubicBezTo>
                  <a:cubicBezTo>
                    <a:pt x="40" y="12"/>
                    <a:pt x="40" y="12"/>
                    <a:pt x="40" y="12"/>
                  </a:cubicBezTo>
                  <a:cubicBezTo>
                    <a:pt x="40" y="5"/>
                    <a:pt x="35" y="0"/>
                    <a:pt x="28" y="0"/>
                  </a:cubicBezTo>
                  <a:cubicBezTo>
                    <a:pt x="12" y="0"/>
                    <a:pt x="12" y="0"/>
                    <a:pt x="12" y="0"/>
                  </a:cubicBezTo>
                  <a:cubicBezTo>
                    <a:pt x="6" y="0"/>
                    <a:pt x="0" y="5"/>
                    <a:pt x="0" y="12"/>
                  </a:cubicBezTo>
                  <a:lnTo>
                    <a:pt x="0" y="39"/>
                  </a:lnTo>
                  <a:close/>
                </a:path>
              </a:pathLst>
            </a:custGeom>
            <a:solidFill>
              <a:srgbClr val="E8AB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35">
              <a:extLst>
                <a:ext uri="{FF2B5EF4-FFF2-40B4-BE49-F238E27FC236}">
                  <a16:creationId xmlns:a16="http://schemas.microsoft.com/office/drawing/2014/main" id="{18ECB532-C1CB-425C-B7E4-9FF13BBBF6F2}"/>
                </a:ext>
              </a:extLst>
            </p:cNvPr>
            <p:cNvSpPr>
              <a:spLocks/>
            </p:cNvSpPr>
            <p:nvPr/>
          </p:nvSpPr>
          <p:spPr bwMode="auto">
            <a:xfrm>
              <a:off x="6667501" y="3735388"/>
              <a:ext cx="23813" cy="76200"/>
            </a:xfrm>
            <a:custGeom>
              <a:avLst/>
              <a:gdLst>
                <a:gd name="T0" fmla="*/ 0 w 23"/>
                <a:gd name="T1" fmla="*/ 68 h 79"/>
                <a:gd name="T2" fmla="*/ 11 w 23"/>
                <a:gd name="T3" fmla="*/ 79 h 79"/>
                <a:gd name="T4" fmla="*/ 11 w 23"/>
                <a:gd name="T5" fmla="*/ 79 h 79"/>
                <a:gd name="T6" fmla="*/ 23 w 23"/>
                <a:gd name="T7" fmla="*/ 68 h 79"/>
                <a:gd name="T8" fmla="*/ 23 w 23"/>
                <a:gd name="T9" fmla="*/ 11 h 79"/>
                <a:gd name="T10" fmla="*/ 11 w 23"/>
                <a:gd name="T11" fmla="*/ 0 h 79"/>
                <a:gd name="T12" fmla="*/ 11 w 23"/>
                <a:gd name="T13" fmla="*/ 0 h 79"/>
                <a:gd name="T14" fmla="*/ 0 w 23"/>
                <a:gd name="T15" fmla="*/ 11 h 79"/>
                <a:gd name="T16" fmla="*/ 0 w 23"/>
                <a:gd name="T17" fmla="*/ 6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79">
                  <a:moveTo>
                    <a:pt x="0" y="68"/>
                  </a:moveTo>
                  <a:cubicBezTo>
                    <a:pt x="0" y="74"/>
                    <a:pt x="5" y="79"/>
                    <a:pt x="11" y="79"/>
                  </a:cubicBezTo>
                  <a:cubicBezTo>
                    <a:pt x="11" y="79"/>
                    <a:pt x="11" y="79"/>
                    <a:pt x="11" y="79"/>
                  </a:cubicBezTo>
                  <a:cubicBezTo>
                    <a:pt x="18" y="79"/>
                    <a:pt x="23" y="74"/>
                    <a:pt x="23" y="68"/>
                  </a:cubicBezTo>
                  <a:cubicBezTo>
                    <a:pt x="23" y="11"/>
                    <a:pt x="23" y="11"/>
                    <a:pt x="23" y="11"/>
                  </a:cubicBezTo>
                  <a:cubicBezTo>
                    <a:pt x="23" y="5"/>
                    <a:pt x="18" y="0"/>
                    <a:pt x="11" y="0"/>
                  </a:cubicBezTo>
                  <a:cubicBezTo>
                    <a:pt x="11" y="0"/>
                    <a:pt x="11" y="0"/>
                    <a:pt x="11" y="0"/>
                  </a:cubicBezTo>
                  <a:cubicBezTo>
                    <a:pt x="5" y="0"/>
                    <a:pt x="0" y="5"/>
                    <a:pt x="0" y="11"/>
                  </a:cubicBezTo>
                  <a:lnTo>
                    <a:pt x="0" y="68"/>
                  </a:ln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36">
              <a:extLst>
                <a:ext uri="{FF2B5EF4-FFF2-40B4-BE49-F238E27FC236}">
                  <a16:creationId xmlns:a16="http://schemas.microsoft.com/office/drawing/2014/main" id="{B05F79C5-5AAD-421A-955B-4627C133E748}"/>
                </a:ext>
              </a:extLst>
            </p:cNvPr>
            <p:cNvSpPr>
              <a:spLocks/>
            </p:cNvSpPr>
            <p:nvPr/>
          </p:nvSpPr>
          <p:spPr bwMode="auto">
            <a:xfrm>
              <a:off x="6376988" y="3806826"/>
              <a:ext cx="263525" cy="139700"/>
            </a:xfrm>
            <a:custGeom>
              <a:avLst/>
              <a:gdLst>
                <a:gd name="T0" fmla="*/ 37 w 268"/>
                <a:gd name="T1" fmla="*/ 0 h 142"/>
                <a:gd name="T2" fmla="*/ 231 w 268"/>
                <a:gd name="T3" fmla="*/ 0 h 142"/>
                <a:gd name="T4" fmla="*/ 268 w 268"/>
                <a:gd name="T5" fmla="*/ 0 h 142"/>
                <a:gd name="T6" fmla="*/ 268 w 268"/>
                <a:gd name="T7" fmla="*/ 37 h 142"/>
                <a:gd name="T8" fmla="*/ 268 w 268"/>
                <a:gd name="T9" fmla="*/ 142 h 142"/>
                <a:gd name="T10" fmla="*/ 243 w 268"/>
                <a:gd name="T11" fmla="*/ 142 h 142"/>
                <a:gd name="T12" fmla="*/ 243 w 268"/>
                <a:gd name="T13" fmla="*/ 65 h 142"/>
                <a:gd name="T14" fmla="*/ 215 w 268"/>
                <a:gd name="T15" fmla="*/ 37 h 142"/>
                <a:gd name="T16" fmla="*/ 52 w 268"/>
                <a:gd name="T17" fmla="*/ 37 h 142"/>
                <a:gd name="T18" fmla="*/ 25 w 268"/>
                <a:gd name="T19" fmla="*/ 64 h 142"/>
                <a:gd name="T20" fmla="*/ 25 w 268"/>
                <a:gd name="T21" fmla="*/ 142 h 142"/>
                <a:gd name="T22" fmla="*/ 0 w 268"/>
                <a:gd name="T23" fmla="*/ 142 h 142"/>
                <a:gd name="T24" fmla="*/ 0 w 268"/>
                <a:gd name="T25" fmla="*/ 37 h 142"/>
                <a:gd name="T26" fmla="*/ 0 w 268"/>
                <a:gd name="T27" fmla="*/ 0 h 142"/>
                <a:gd name="T28" fmla="*/ 37 w 268"/>
                <a:gd name="T2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8" h="142">
                  <a:moveTo>
                    <a:pt x="37" y="0"/>
                  </a:moveTo>
                  <a:cubicBezTo>
                    <a:pt x="231" y="0"/>
                    <a:pt x="231" y="0"/>
                    <a:pt x="231" y="0"/>
                  </a:cubicBezTo>
                  <a:cubicBezTo>
                    <a:pt x="268" y="0"/>
                    <a:pt x="268" y="0"/>
                    <a:pt x="268" y="0"/>
                  </a:cubicBezTo>
                  <a:cubicBezTo>
                    <a:pt x="268" y="37"/>
                    <a:pt x="268" y="37"/>
                    <a:pt x="268" y="37"/>
                  </a:cubicBezTo>
                  <a:cubicBezTo>
                    <a:pt x="268" y="142"/>
                    <a:pt x="268" y="142"/>
                    <a:pt x="268" y="142"/>
                  </a:cubicBezTo>
                  <a:cubicBezTo>
                    <a:pt x="243" y="142"/>
                    <a:pt x="243" y="142"/>
                    <a:pt x="243" y="142"/>
                  </a:cubicBezTo>
                  <a:cubicBezTo>
                    <a:pt x="243" y="65"/>
                    <a:pt x="243" y="65"/>
                    <a:pt x="243" y="65"/>
                  </a:cubicBezTo>
                  <a:cubicBezTo>
                    <a:pt x="242" y="50"/>
                    <a:pt x="230" y="38"/>
                    <a:pt x="215" y="37"/>
                  </a:cubicBezTo>
                  <a:cubicBezTo>
                    <a:pt x="52" y="37"/>
                    <a:pt x="52" y="37"/>
                    <a:pt x="52" y="37"/>
                  </a:cubicBezTo>
                  <a:cubicBezTo>
                    <a:pt x="38" y="38"/>
                    <a:pt x="26" y="49"/>
                    <a:pt x="25" y="64"/>
                  </a:cubicBezTo>
                  <a:cubicBezTo>
                    <a:pt x="25" y="142"/>
                    <a:pt x="25" y="142"/>
                    <a:pt x="25" y="142"/>
                  </a:cubicBezTo>
                  <a:cubicBezTo>
                    <a:pt x="0" y="142"/>
                    <a:pt x="0" y="142"/>
                    <a:pt x="0" y="142"/>
                  </a:cubicBezTo>
                  <a:cubicBezTo>
                    <a:pt x="0" y="37"/>
                    <a:pt x="0" y="37"/>
                    <a:pt x="0" y="37"/>
                  </a:cubicBezTo>
                  <a:cubicBezTo>
                    <a:pt x="0" y="0"/>
                    <a:pt x="0" y="0"/>
                    <a:pt x="0" y="0"/>
                  </a:cubicBezTo>
                  <a:lnTo>
                    <a:pt x="37" y="0"/>
                  </a:lnTo>
                  <a:close/>
                </a:path>
              </a:pathLst>
            </a:custGeom>
            <a:gradFill>
              <a:gsLst>
                <a:gs pos="0">
                  <a:schemeClr val="accent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37">
              <a:extLst>
                <a:ext uri="{FF2B5EF4-FFF2-40B4-BE49-F238E27FC236}">
                  <a16:creationId xmlns:a16="http://schemas.microsoft.com/office/drawing/2014/main" id="{12416AFC-83BD-4C91-A470-708A799A6801}"/>
                </a:ext>
              </a:extLst>
            </p:cNvPr>
            <p:cNvSpPr>
              <a:spLocks/>
            </p:cNvSpPr>
            <p:nvPr/>
          </p:nvSpPr>
          <p:spPr bwMode="auto">
            <a:xfrm>
              <a:off x="6199188" y="3544888"/>
              <a:ext cx="493713" cy="271463"/>
            </a:xfrm>
            <a:custGeom>
              <a:avLst/>
              <a:gdLst>
                <a:gd name="T0" fmla="*/ 482 w 501"/>
                <a:gd name="T1" fmla="*/ 14 h 277"/>
                <a:gd name="T2" fmla="*/ 449 w 501"/>
                <a:gd name="T3" fmla="*/ 0 h 277"/>
                <a:gd name="T4" fmla="*/ 179 w 501"/>
                <a:gd name="T5" fmla="*/ 0 h 277"/>
                <a:gd name="T6" fmla="*/ 173 w 501"/>
                <a:gd name="T7" fmla="*/ 1 h 277"/>
                <a:gd name="T8" fmla="*/ 173 w 501"/>
                <a:gd name="T9" fmla="*/ 1 h 277"/>
                <a:gd name="T10" fmla="*/ 122 w 501"/>
                <a:gd name="T11" fmla="*/ 28 h 277"/>
                <a:gd name="T12" fmla="*/ 102 w 501"/>
                <a:gd name="T13" fmla="*/ 56 h 277"/>
                <a:gd name="T14" fmla="*/ 0 w 501"/>
                <a:gd name="T15" fmla="*/ 153 h 277"/>
                <a:gd name="T16" fmla="*/ 6 w 501"/>
                <a:gd name="T17" fmla="*/ 179 h 277"/>
                <a:gd name="T18" fmla="*/ 125 w 501"/>
                <a:gd name="T19" fmla="*/ 71 h 277"/>
                <a:gd name="T20" fmla="*/ 142 w 501"/>
                <a:gd name="T21" fmla="*/ 45 h 277"/>
                <a:gd name="T22" fmla="*/ 176 w 501"/>
                <a:gd name="T23" fmla="*/ 28 h 277"/>
                <a:gd name="T24" fmla="*/ 176 w 501"/>
                <a:gd name="T25" fmla="*/ 29 h 277"/>
                <a:gd name="T26" fmla="*/ 176 w 501"/>
                <a:gd name="T27" fmla="*/ 271 h 277"/>
                <a:gd name="T28" fmla="*/ 182 w 501"/>
                <a:gd name="T29" fmla="*/ 277 h 277"/>
                <a:gd name="T30" fmla="*/ 446 w 501"/>
                <a:gd name="T31" fmla="*/ 277 h 277"/>
                <a:gd name="T32" fmla="*/ 452 w 501"/>
                <a:gd name="T33" fmla="*/ 271 h 277"/>
                <a:gd name="T34" fmla="*/ 452 w 501"/>
                <a:gd name="T35" fmla="*/ 29 h 277"/>
                <a:gd name="T36" fmla="*/ 463 w 501"/>
                <a:gd name="T37" fmla="*/ 35 h 277"/>
                <a:gd name="T38" fmla="*/ 473 w 501"/>
                <a:gd name="T39" fmla="*/ 63 h 277"/>
                <a:gd name="T40" fmla="*/ 473 w 501"/>
                <a:gd name="T41" fmla="*/ 252 h 277"/>
                <a:gd name="T42" fmla="*/ 501 w 501"/>
                <a:gd name="T43" fmla="*/ 252 h 277"/>
                <a:gd name="T44" fmla="*/ 501 w 501"/>
                <a:gd name="T45" fmla="*/ 63 h 277"/>
                <a:gd name="T46" fmla="*/ 482 w 501"/>
                <a:gd name="T47" fmla="*/ 1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1" h="277">
                  <a:moveTo>
                    <a:pt x="482" y="14"/>
                  </a:moveTo>
                  <a:cubicBezTo>
                    <a:pt x="471" y="5"/>
                    <a:pt x="458" y="1"/>
                    <a:pt x="449" y="0"/>
                  </a:cubicBezTo>
                  <a:cubicBezTo>
                    <a:pt x="448" y="0"/>
                    <a:pt x="180" y="0"/>
                    <a:pt x="179" y="0"/>
                  </a:cubicBezTo>
                  <a:cubicBezTo>
                    <a:pt x="177" y="0"/>
                    <a:pt x="175" y="1"/>
                    <a:pt x="173" y="1"/>
                  </a:cubicBezTo>
                  <a:cubicBezTo>
                    <a:pt x="173" y="1"/>
                    <a:pt x="173" y="1"/>
                    <a:pt x="173" y="1"/>
                  </a:cubicBezTo>
                  <a:cubicBezTo>
                    <a:pt x="159" y="2"/>
                    <a:pt x="139" y="8"/>
                    <a:pt x="122" y="28"/>
                  </a:cubicBezTo>
                  <a:cubicBezTo>
                    <a:pt x="116" y="35"/>
                    <a:pt x="110" y="45"/>
                    <a:pt x="102" y="56"/>
                  </a:cubicBezTo>
                  <a:cubicBezTo>
                    <a:pt x="79" y="90"/>
                    <a:pt x="44" y="143"/>
                    <a:pt x="0" y="153"/>
                  </a:cubicBezTo>
                  <a:cubicBezTo>
                    <a:pt x="6" y="179"/>
                    <a:pt x="6" y="179"/>
                    <a:pt x="6" y="179"/>
                  </a:cubicBezTo>
                  <a:cubicBezTo>
                    <a:pt x="60" y="166"/>
                    <a:pt x="99" y="109"/>
                    <a:pt x="125" y="71"/>
                  </a:cubicBezTo>
                  <a:cubicBezTo>
                    <a:pt x="132" y="60"/>
                    <a:pt x="138" y="51"/>
                    <a:pt x="142" y="45"/>
                  </a:cubicBezTo>
                  <a:cubicBezTo>
                    <a:pt x="153" y="32"/>
                    <a:pt x="167" y="29"/>
                    <a:pt x="176" y="28"/>
                  </a:cubicBezTo>
                  <a:cubicBezTo>
                    <a:pt x="176" y="29"/>
                    <a:pt x="176" y="29"/>
                    <a:pt x="176" y="29"/>
                  </a:cubicBezTo>
                  <a:cubicBezTo>
                    <a:pt x="176" y="271"/>
                    <a:pt x="176" y="271"/>
                    <a:pt x="176" y="271"/>
                  </a:cubicBezTo>
                  <a:cubicBezTo>
                    <a:pt x="176" y="275"/>
                    <a:pt x="178" y="277"/>
                    <a:pt x="182" y="277"/>
                  </a:cubicBezTo>
                  <a:cubicBezTo>
                    <a:pt x="446" y="277"/>
                    <a:pt x="446" y="277"/>
                    <a:pt x="446" y="277"/>
                  </a:cubicBezTo>
                  <a:cubicBezTo>
                    <a:pt x="450" y="277"/>
                    <a:pt x="452" y="275"/>
                    <a:pt x="452" y="271"/>
                  </a:cubicBezTo>
                  <a:cubicBezTo>
                    <a:pt x="452" y="29"/>
                    <a:pt x="452" y="29"/>
                    <a:pt x="452" y="29"/>
                  </a:cubicBezTo>
                  <a:cubicBezTo>
                    <a:pt x="457" y="30"/>
                    <a:pt x="460" y="32"/>
                    <a:pt x="463" y="35"/>
                  </a:cubicBezTo>
                  <a:cubicBezTo>
                    <a:pt x="470" y="41"/>
                    <a:pt x="473" y="50"/>
                    <a:pt x="473" y="63"/>
                  </a:cubicBezTo>
                  <a:cubicBezTo>
                    <a:pt x="473" y="252"/>
                    <a:pt x="473" y="252"/>
                    <a:pt x="473" y="252"/>
                  </a:cubicBezTo>
                  <a:cubicBezTo>
                    <a:pt x="501" y="252"/>
                    <a:pt x="501" y="252"/>
                    <a:pt x="501" y="252"/>
                  </a:cubicBezTo>
                  <a:cubicBezTo>
                    <a:pt x="501" y="63"/>
                    <a:pt x="501" y="63"/>
                    <a:pt x="501" y="63"/>
                  </a:cubicBezTo>
                  <a:cubicBezTo>
                    <a:pt x="501" y="42"/>
                    <a:pt x="495" y="26"/>
                    <a:pt x="482" y="14"/>
                  </a:cubicBez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38">
              <a:extLst>
                <a:ext uri="{FF2B5EF4-FFF2-40B4-BE49-F238E27FC236}">
                  <a16:creationId xmlns:a16="http://schemas.microsoft.com/office/drawing/2014/main" id="{C3D6C1B3-4F16-461A-BC46-1F1B14CDECA4}"/>
                </a:ext>
              </a:extLst>
            </p:cNvPr>
            <p:cNvSpPr>
              <a:spLocks/>
            </p:cNvSpPr>
            <p:nvPr/>
          </p:nvSpPr>
          <p:spPr bwMode="auto">
            <a:xfrm>
              <a:off x="6489701" y="3625851"/>
              <a:ext cx="34925" cy="114300"/>
            </a:xfrm>
            <a:custGeom>
              <a:avLst/>
              <a:gdLst>
                <a:gd name="T0" fmla="*/ 0 w 22"/>
                <a:gd name="T1" fmla="*/ 64 h 72"/>
                <a:gd name="T2" fmla="*/ 11 w 22"/>
                <a:gd name="T3" fmla="*/ 72 h 72"/>
                <a:gd name="T4" fmla="*/ 22 w 22"/>
                <a:gd name="T5" fmla="*/ 64 h 72"/>
                <a:gd name="T6" fmla="*/ 18 w 22"/>
                <a:gd name="T7" fmla="*/ 0 h 72"/>
                <a:gd name="T8" fmla="*/ 5 w 22"/>
                <a:gd name="T9" fmla="*/ 0 h 72"/>
                <a:gd name="T10" fmla="*/ 0 w 22"/>
                <a:gd name="T11" fmla="*/ 64 h 72"/>
              </a:gdLst>
              <a:ahLst/>
              <a:cxnLst>
                <a:cxn ang="0">
                  <a:pos x="T0" y="T1"/>
                </a:cxn>
                <a:cxn ang="0">
                  <a:pos x="T2" y="T3"/>
                </a:cxn>
                <a:cxn ang="0">
                  <a:pos x="T4" y="T5"/>
                </a:cxn>
                <a:cxn ang="0">
                  <a:pos x="T6" y="T7"/>
                </a:cxn>
                <a:cxn ang="0">
                  <a:pos x="T8" y="T9"/>
                </a:cxn>
                <a:cxn ang="0">
                  <a:pos x="T10" y="T11"/>
                </a:cxn>
              </a:cxnLst>
              <a:rect l="0" t="0" r="r" b="b"/>
              <a:pathLst>
                <a:path w="22" h="72">
                  <a:moveTo>
                    <a:pt x="0" y="64"/>
                  </a:moveTo>
                  <a:lnTo>
                    <a:pt x="11" y="72"/>
                  </a:lnTo>
                  <a:lnTo>
                    <a:pt x="22" y="64"/>
                  </a:lnTo>
                  <a:lnTo>
                    <a:pt x="18" y="0"/>
                  </a:lnTo>
                  <a:lnTo>
                    <a:pt x="5" y="0"/>
                  </a:lnTo>
                  <a:lnTo>
                    <a:pt x="0" y="64"/>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39">
              <a:extLst>
                <a:ext uri="{FF2B5EF4-FFF2-40B4-BE49-F238E27FC236}">
                  <a16:creationId xmlns:a16="http://schemas.microsoft.com/office/drawing/2014/main" id="{6DDAB116-DE21-4B52-BC3E-B573D94F25BE}"/>
                </a:ext>
              </a:extLst>
            </p:cNvPr>
            <p:cNvSpPr>
              <a:spLocks/>
            </p:cNvSpPr>
            <p:nvPr/>
          </p:nvSpPr>
          <p:spPr bwMode="auto">
            <a:xfrm>
              <a:off x="6380163" y="3362326"/>
              <a:ext cx="260350" cy="273050"/>
            </a:xfrm>
            <a:custGeom>
              <a:avLst/>
              <a:gdLst>
                <a:gd name="T0" fmla="*/ 0 w 265"/>
                <a:gd name="T1" fmla="*/ 254 h 278"/>
                <a:gd name="T2" fmla="*/ 28 w 265"/>
                <a:gd name="T3" fmla="*/ 278 h 278"/>
                <a:gd name="T4" fmla="*/ 236 w 265"/>
                <a:gd name="T5" fmla="*/ 278 h 278"/>
                <a:gd name="T6" fmla="*/ 265 w 265"/>
                <a:gd name="T7" fmla="*/ 254 h 278"/>
                <a:gd name="T8" fmla="*/ 265 w 265"/>
                <a:gd name="T9" fmla="*/ 25 h 278"/>
                <a:gd name="T10" fmla="*/ 236 w 265"/>
                <a:gd name="T11" fmla="*/ 0 h 278"/>
                <a:gd name="T12" fmla="*/ 28 w 265"/>
                <a:gd name="T13" fmla="*/ 0 h 278"/>
                <a:gd name="T14" fmla="*/ 0 w 265"/>
                <a:gd name="T15" fmla="*/ 25 h 278"/>
                <a:gd name="T16" fmla="*/ 0 w 265"/>
                <a:gd name="T17" fmla="*/ 25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5" h="278">
                  <a:moveTo>
                    <a:pt x="0" y="254"/>
                  </a:moveTo>
                  <a:cubicBezTo>
                    <a:pt x="0" y="267"/>
                    <a:pt x="12" y="278"/>
                    <a:pt x="28" y="278"/>
                  </a:cubicBezTo>
                  <a:cubicBezTo>
                    <a:pt x="236" y="278"/>
                    <a:pt x="236" y="278"/>
                    <a:pt x="236" y="278"/>
                  </a:cubicBezTo>
                  <a:cubicBezTo>
                    <a:pt x="252" y="278"/>
                    <a:pt x="265" y="267"/>
                    <a:pt x="265" y="254"/>
                  </a:cubicBezTo>
                  <a:cubicBezTo>
                    <a:pt x="265" y="25"/>
                    <a:pt x="265" y="25"/>
                    <a:pt x="265" y="25"/>
                  </a:cubicBezTo>
                  <a:cubicBezTo>
                    <a:pt x="265" y="11"/>
                    <a:pt x="252" y="0"/>
                    <a:pt x="236" y="0"/>
                  </a:cubicBezTo>
                  <a:cubicBezTo>
                    <a:pt x="28" y="0"/>
                    <a:pt x="28" y="0"/>
                    <a:pt x="28" y="0"/>
                  </a:cubicBezTo>
                  <a:cubicBezTo>
                    <a:pt x="12" y="0"/>
                    <a:pt x="0" y="11"/>
                    <a:pt x="0" y="25"/>
                  </a:cubicBezTo>
                  <a:lnTo>
                    <a:pt x="0" y="254"/>
                  </a:ln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340">
              <a:extLst>
                <a:ext uri="{FF2B5EF4-FFF2-40B4-BE49-F238E27FC236}">
                  <a16:creationId xmlns:a16="http://schemas.microsoft.com/office/drawing/2014/main" id="{39212D63-E481-4EF6-BB59-28122DDE50FA}"/>
                </a:ext>
              </a:extLst>
            </p:cNvPr>
            <p:cNvSpPr>
              <a:spLocks noChangeArrowheads="1"/>
            </p:cNvSpPr>
            <p:nvPr/>
          </p:nvSpPr>
          <p:spPr bwMode="auto">
            <a:xfrm>
              <a:off x="6575426" y="3503613"/>
              <a:ext cx="25400" cy="25400"/>
            </a:xfrm>
            <a:prstGeom prst="ellipse">
              <a:avLst/>
            </a:prstGeom>
            <a:solidFill>
              <a:srgbClr val="0F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341">
              <a:extLst>
                <a:ext uri="{FF2B5EF4-FFF2-40B4-BE49-F238E27FC236}">
                  <a16:creationId xmlns:a16="http://schemas.microsoft.com/office/drawing/2014/main" id="{C0E42862-C6D8-4E83-BF85-902D0E35E21D}"/>
                </a:ext>
              </a:extLst>
            </p:cNvPr>
            <p:cNvSpPr>
              <a:spLocks noChangeArrowheads="1"/>
            </p:cNvSpPr>
            <p:nvPr/>
          </p:nvSpPr>
          <p:spPr bwMode="auto">
            <a:xfrm>
              <a:off x="6589713" y="3508376"/>
              <a:ext cx="6350" cy="7938"/>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342">
              <a:extLst>
                <a:ext uri="{FF2B5EF4-FFF2-40B4-BE49-F238E27FC236}">
                  <a16:creationId xmlns:a16="http://schemas.microsoft.com/office/drawing/2014/main" id="{9DD7FF3A-E996-4AA8-9971-5CC0D533EFC9}"/>
                </a:ext>
              </a:extLst>
            </p:cNvPr>
            <p:cNvSpPr>
              <a:spLocks noChangeArrowheads="1"/>
            </p:cNvSpPr>
            <p:nvPr/>
          </p:nvSpPr>
          <p:spPr bwMode="auto">
            <a:xfrm>
              <a:off x="6416676" y="3503613"/>
              <a:ext cx="25400" cy="25400"/>
            </a:xfrm>
            <a:prstGeom prst="ellipse">
              <a:avLst/>
            </a:prstGeom>
            <a:solidFill>
              <a:srgbClr val="0F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343">
              <a:extLst>
                <a:ext uri="{FF2B5EF4-FFF2-40B4-BE49-F238E27FC236}">
                  <a16:creationId xmlns:a16="http://schemas.microsoft.com/office/drawing/2014/main" id="{B88AC0F7-3B76-4D6A-9795-6AC9DC62BCD7}"/>
                </a:ext>
              </a:extLst>
            </p:cNvPr>
            <p:cNvSpPr>
              <a:spLocks/>
            </p:cNvSpPr>
            <p:nvPr/>
          </p:nvSpPr>
          <p:spPr bwMode="auto">
            <a:xfrm>
              <a:off x="6477001" y="3565526"/>
              <a:ext cx="66675" cy="34925"/>
            </a:xfrm>
            <a:custGeom>
              <a:avLst/>
              <a:gdLst>
                <a:gd name="T0" fmla="*/ 2 w 68"/>
                <a:gd name="T1" fmla="*/ 3 h 36"/>
                <a:gd name="T2" fmla="*/ 6 w 68"/>
                <a:gd name="T3" fmla="*/ 0 h 36"/>
                <a:gd name="T4" fmla="*/ 63 w 68"/>
                <a:gd name="T5" fmla="*/ 0 h 36"/>
                <a:gd name="T6" fmla="*/ 67 w 68"/>
                <a:gd name="T7" fmla="*/ 3 h 36"/>
                <a:gd name="T8" fmla="*/ 67 w 68"/>
                <a:gd name="T9" fmla="*/ 7 h 36"/>
                <a:gd name="T10" fmla="*/ 33 w 68"/>
                <a:gd name="T11" fmla="*/ 36 h 36"/>
                <a:gd name="T12" fmla="*/ 1 w 68"/>
                <a:gd name="T13" fmla="*/ 7 h 36"/>
                <a:gd name="T14" fmla="*/ 2 w 68"/>
                <a:gd name="T15" fmla="*/ 3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36">
                  <a:moveTo>
                    <a:pt x="2" y="3"/>
                  </a:moveTo>
                  <a:cubicBezTo>
                    <a:pt x="3" y="1"/>
                    <a:pt x="4" y="0"/>
                    <a:pt x="6" y="0"/>
                  </a:cubicBezTo>
                  <a:cubicBezTo>
                    <a:pt x="63" y="0"/>
                    <a:pt x="63" y="0"/>
                    <a:pt x="63" y="0"/>
                  </a:cubicBezTo>
                  <a:cubicBezTo>
                    <a:pt x="65" y="0"/>
                    <a:pt x="66" y="1"/>
                    <a:pt x="67" y="3"/>
                  </a:cubicBezTo>
                  <a:cubicBezTo>
                    <a:pt x="68" y="4"/>
                    <a:pt x="68" y="6"/>
                    <a:pt x="67" y="7"/>
                  </a:cubicBezTo>
                  <a:cubicBezTo>
                    <a:pt x="67" y="9"/>
                    <a:pt x="54" y="36"/>
                    <a:pt x="33" y="36"/>
                  </a:cubicBezTo>
                  <a:cubicBezTo>
                    <a:pt x="12" y="36"/>
                    <a:pt x="1" y="8"/>
                    <a:pt x="1" y="7"/>
                  </a:cubicBezTo>
                  <a:cubicBezTo>
                    <a:pt x="0" y="6"/>
                    <a:pt x="1" y="4"/>
                    <a:pt x="2" y="3"/>
                  </a:cubicBezTo>
                  <a:close/>
                </a:path>
              </a:pathLst>
            </a:custGeom>
            <a:solidFill>
              <a:srgbClr val="FF7F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44">
              <a:extLst>
                <a:ext uri="{FF2B5EF4-FFF2-40B4-BE49-F238E27FC236}">
                  <a16:creationId xmlns:a16="http://schemas.microsoft.com/office/drawing/2014/main" id="{FA7E10B0-76D3-4D08-998F-063420B6F4EE}"/>
                </a:ext>
              </a:extLst>
            </p:cNvPr>
            <p:cNvSpPr>
              <a:spLocks/>
            </p:cNvSpPr>
            <p:nvPr/>
          </p:nvSpPr>
          <p:spPr bwMode="auto">
            <a:xfrm>
              <a:off x="6453188" y="3355976"/>
              <a:ext cx="111125" cy="49213"/>
            </a:xfrm>
            <a:custGeom>
              <a:avLst/>
              <a:gdLst>
                <a:gd name="T0" fmla="*/ 0 w 70"/>
                <a:gd name="T1" fmla="*/ 0 h 31"/>
                <a:gd name="T2" fmla="*/ 70 w 70"/>
                <a:gd name="T3" fmla="*/ 0 h 31"/>
                <a:gd name="T4" fmla="*/ 36 w 70"/>
                <a:gd name="T5" fmla="*/ 31 h 31"/>
                <a:gd name="T6" fmla="*/ 0 w 70"/>
                <a:gd name="T7" fmla="*/ 0 h 31"/>
              </a:gdLst>
              <a:ahLst/>
              <a:cxnLst>
                <a:cxn ang="0">
                  <a:pos x="T0" y="T1"/>
                </a:cxn>
                <a:cxn ang="0">
                  <a:pos x="T2" y="T3"/>
                </a:cxn>
                <a:cxn ang="0">
                  <a:pos x="T4" y="T5"/>
                </a:cxn>
                <a:cxn ang="0">
                  <a:pos x="T6" y="T7"/>
                </a:cxn>
              </a:cxnLst>
              <a:rect l="0" t="0" r="r" b="b"/>
              <a:pathLst>
                <a:path w="70" h="31">
                  <a:moveTo>
                    <a:pt x="0" y="0"/>
                  </a:moveTo>
                  <a:lnTo>
                    <a:pt x="70" y="0"/>
                  </a:lnTo>
                  <a:lnTo>
                    <a:pt x="36" y="31"/>
                  </a:lnTo>
                  <a:lnTo>
                    <a:pt x="0" y="0"/>
                  </a:lnTo>
                  <a:close/>
                </a:path>
              </a:pathLst>
            </a:custGeom>
            <a:solidFill>
              <a:srgbClr val="604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345">
              <a:extLst>
                <a:ext uri="{FF2B5EF4-FFF2-40B4-BE49-F238E27FC236}">
                  <a16:creationId xmlns:a16="http://schemas.microsoft.com/office/drawing/2014/main" id="{E5530E63-8B68-4124-BAA5-39628B0A259A}"/>
                </a:ext>
              </a:extLst>
            </p:cNvPr>
            <p:cNvSpPr>
              <a:spLocks noChangeArrowheads="1"/>
            </p:cNvSpPr>
            <p:nvPr/>
          </p:nvSpPr>
          <p:spPr bwMode="auto">
            <a:xfrm>
              <a:off x="6430963" y="3508376"/>
              <a:ext cx="6350" cy="7938"/>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346">
              <a:extLst>
                <a:ext uri="{FF2B5EF4-FFF2-40B4-BE49-F238E27FC236}">
                  <a16:creationId xmlns:a16="http://schemas.microsoft.com/office/drawing/2014/main" id="{E5DE73CD-765A-4BDD-9464-79C6F0015BA8}"/>
                </a:ext>
              </a:extLst>
            </p:cNvPr>
            <p:cNvSpPr>
              <a:spLocks/>
            </p:cNvSpPr>
            <p:nvPr/>
          </p:nvSpPr>
          <p:spPr bwMode="auto">
            <a:xfrm>
              <a:off x="5665788" y="3790951"/>
              <a:ext cx="20638" cy="20638"/>
            </a:xfrm>
            <a:custGeom>
              <a:avLst/>
              <a:gdLst>
                <a:gd name="T0" fmla="*/ 0 w 21"/>
                <a:gd name="T1" fmla="*/ 0 h 21"/>
                <a:gd name="T2" fmla="*/ 0 w 21"/>
                <a:gd name="T3" fmla="*/ 10 h 21"/>
                <a:gd name="T4" fmla="*/ 11 w 21"/>
                <a:gd name="T5" fmla="*/ 21 h 21"/>
                <a:gd name="T6" fmla="*/ 21 w 21"/>
                <a:gd name="T7" fmla="*/ 10 h 21"/>
                <a:gd name="T8" fmla="*/ 21 w 21"/>
                <a:gd name="T9" fmla="*/ 0 h 21"/>
                <a:gd name="T10" fmla="*/ 0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0" y="0"/>
                  </a:moveTo>
                  <a:cubicBezTo>
                    <a:pt x="0" y="10"/>
                    <a:pt x="0" y="10"/>
                    <a:pt x="0" y="10"/>
                  </a:cubicBezTo>
                  <a:cubicBezTo>
                    <a:pt x="0" y="16"/>
                    <a:pt x="5" y="21"/>
                    <a:pt x="11" y="21"/>
                  </a:cubicBezTo>
                  <a:cubicBezTo>
                    <a:pt x="17" y="21"/>
                    <a:pt x="21" y="16"/>
                    <a:pt x="21" y="10"/>
                  </a:cubicBezTo>
                  <a:cubicBezTo>
                    <a:pt x="21" y="0"/>
                    <a:pt x="21" y="0"/>
                    <a:pt x="21" y="0"/>
                  </a:cubicBezTo>
                  <a:lnTo>
                    <a:pt x="0" y="0"/>
                  </a:ln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47">
              <a:extLst>
                <a:ext uri="{FF2B5EF4-FFF2-40B4-BE49-F238E27FC236}">
                  <a16:creationId xmlns:a16="http://schemas.microsoft.com/office/drawing/2014/main" id="{BB64CE0B-59D5-4A79-8F93-28EC951E4D77}"/>
                </a:ext>
              </a:extLst>
            </p:cNvPr>
            <p:cNvSpPr>
              <a:spLocks/>
            </p:cNvSpPr>
            <p:nvPr/>
          </p:nvSpPr>
          <p:spPr bwMode="auto">
            <a:xfrm>
              <a:off x="6159501" y="3095626"/>
              <a:ext cx="87313" cy="723900"/>
            </a:xfrm>
            <a:custGeom>
              <a:avLst/>
              <a:gdLst>
                <a:gd name="T0" fmla="*/ 25 w 88"/>
                <a:gd name="T1" fmla="*/ 737 h 737"/>
                <a:gd name="T2" fmla="*/ 23 w 88"/>
                <a:gd name="T3" fmla="*/ 737 h 737"/>
                <a:gd name="T4" fmla="*/ 10 w 88"/>
                <a:gd name="T5" fmla="*/ 328 h 737"/>
                <a:gd name="T6" fmla="*/ 86 w 88"/>
                <a:gd name="T7" fmla="*/ 0 h 737"/>
                <a:gd name="T8" fmla="*/ 88 w 88"/>
                <a:gd name="T9" fmla="*/ 0 h 737"/>
                <a:gd name="T10" fmla="*/ 12 w 88"/>
                <a:gd name="T11" fmla="*/ 328 h 737"/>
                <a:gd name="T12" fmla="*/ 25 w 88"/>
                <a:gd name="T13" fmla="*/ 737 h 737"/>
              </a:gdLst>
              <a:ahLst/>
              <a:cxnLst>
                <a:cxn ang="0">
                  <a:pos x="T0" y="T1"/>
                </a:cxn>
                <a:cxn ang="0">
                  <a:pos x="T2" y="T3"/>
                </a:cxn>
                <a:cxn ang="0">
                  <a:pos x="T4" y="T5"/>
                </a:cxn>
                <a:cxn ang="0">
                  <a:pos x="T6" y="T7"/>
                </a:cxn>
                <a:cxn ang="0">
                  <a:pos x="T8" y="T9"/>
                </a:cxn>
                <a:cxn ang="0">
                  <a:pos x="T10" y="T11"/>
                </a:cxn>
                <a:cxn ang="0">
                  <a:pos x="T12" y="T13"/>
                </a:cxn>
              </a:cxnLst>
              <a:rect l="0" t="0" r="r" b="b"/>
              <a:pathLst>
                <a:path w="88" h="737">
                  <a:moveTo>
                    <a:pt x="25" y="737"/>
                  </a:moveTo>
                  <a:cubicBezTo>
                    <a:pt x="23" y="737"/>
                    <a:pt x="23" y="737"/>
                    <a:pt x="23" y="737"/>
                  </a:cubicBezTo>
                  <a:cubicBezTo>
                    <a:pt x="35" y="671"/>
                    <a:pt x="22" y="456"/>
                    <a:pt x="10" y="328"/>
                  </a:cubicBezTo>
                  <a:cubicBezTo>
                    <a:pt x="0" y="220"/>
                    <a:pt x="86" y="2"/>
                    <a:pt x="86" y="0"/>
                  </a:cubicBezTo>
                  <a:cubicBezTo>
                    <a:pt x="88" y="0"/>
                    <a:pt x="88" y="0"/>
                    <a:pt x="88" y="0"/>
                  </a:cubicBezTo>
                  <a:cubicBezTo>
                    <a:pt x="88" y="3"/>
                    <a:pt x="2" y="220"/>
                    <a:pt x="12" y="328"/>
                  </a:cubicBezTo>
                  <a:cubicBezTo>
                    <a:pt x="24" y="456"/>
                    <a:pt x="37" y="671"/>
                    <a:pt x="25" y="737"/>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348">
              <a:extLst>
                <a:ext uri="{FF2B5EF4-FFF2-40B4-BE49-F238E27FC236}">
                  <a16:creationId xmlns:a16="http://schemas.microsoft.com/office/drawing/2014/main" id="{E32AB35A-F779-49FF-9AAA-223B1D4F8A42}"/>
                </a:ext>
              </a:extLst>
            </p:cNvPr>
            <p:cNvSpPr>
              <a:spLocks/>
            </p:cNvSpPr>
            <p:nvPr/>
          </p:nvSpPr>
          <p:spPr bwMode="auto">
            <a:xfrm>
              <a:off x="6091238" y="2886076"/>
              <a:ext cx="334963" cy="334963"/>
            </a:xfrm>
            <a:custGeom>
              <a:avLst/>
              <a:gdLst>
                <a:gd name="T0" fmla="*/ 24 w 341"/>
                <a:gd name="T1" fmla="*/ 126 h 341"/>
                <a:gd name="T2" fmla="*/ 215 w 341"/>
                <a:gd name="T3" fmla="*/ 25 h 341"/>
                <a:gd name="T4" fmla="*/ 316 w 341"/>
                <a:gd name="T5" fmla="*/ 215 h 341"/>
                <a:gd name="T6" fmla="*/ 126 w 341"/>
                <a:gd name="T7" fmla="*/ 317 h 341"/>
                <a:gd name="T8" fmla="*/ 24 w 341"/>
                <a:gd name="T9" fmla="*/ 126 h 341"/>
              </a:gdLst>
              <a:ahLst/>
              <a:cxnLst>
                <a:cxn ang="0">
                  <a:pos x="T0" y="T1"/>
                </a:cxn>
                <a:cxn ang="0">
                  <a:pos x="T2" y="T3"/>
                </a:cxn>
                <a:cxn ang="0">
                  <a:pos x="T4" y="T5"/>
                </a:cxn>
                <a:cxn ang="0">
                  <a:pos x="T6" y="T7"/>
                </a:cxn>
                <a:cxn ang="0">
                  <a:pos x="T8" y="T9"/>
                </a:cxn>
              </a:cxnLst>
              <a:rect l="0" t="0" r="r" b="b"/>
              <a:pathLst>
                <a:path w="341" h="341">
                  <a:moveTo>
                    <a:pt x="24" y="126"/>
                  </a:moveTo>
                  <a:cubicBezTo>
                    <a:pt x="49" y="46"/>
                    <a:pt x="134" y="0"/>
                    <a:pt x="215" y="25"/>
                  </a:cubicBezTo>
                  <a:cubicBezTo>
                    <a:pt x="296" y="49"/>
                    <a:pt x="341" y="135"/>
                    <a:pt x="316" y="215"/>
                  </a:cubicBezTo>
                  <a:cubicBezTo>
                    <a:pt x="292" y="296"/>
                    <a:pt x="207" y="341"/>
                    <a:pt x="126" y="317"/>
                  </a:cubicBezTo>
                  <a:cubicBezTo>
                    <a:pt x="45" y="292"/>
                    <a:pt x="0" y="207"/>
                    <a:pt x="24" y="126"/>
                  </a:cubicBezTo>
                  <a:close/>
                </a:path>
              </a:pathLst>
            </a:custGeom>
            <a:solidFill>
              <a:srgbClr val="FFF7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349">
              <a:extLst>
                <a:ext uri="{FF2B5EF4-FFF2-40B4-BE49-F238E27FC236}">
                  <a16:creationId xmlns:a16="http://schemas.microsoft.com/office/drawing/2014/main" id="{06691FB4-147B-47B5-A09A-25A703FEF3FC}"/>
                </a:ext>
              </a:extLst>
            </p:cNvPr>
            <p:cNvSpPr>
              <a:spLocks/>
            </p:cNvSpPr>
            <p:nvPr/>
          </p:nvSpPr>
          <p:spPr bwMode="auto">
            <a:xfrm>
              <a:off x="6105526" y="2898776"/>
              <a:ext cx="306388" cy="306388"/>
            </a:xfrm>
            <a:custGeom>
              <a:avLst/>
              <a:gdLst>
                <a:gd name="T0" fmla="*/ 22 w 312"/>
                <a:gd name="T1" fmla="*/ 116 h 313"/>
                <a:gd name="T2" fmla="*/ 197 w 312"/>
                <a:gd name="T3" fmla="*/ 22 h 313"/>
                <a:gd name="T4" fmla="*/ 290 w 312"/>
                <a:gd name="T5" fmla="*/ 197 h 313"/>
                <a:gd name="T6" fmla="*/ 115 w 312"/>
                <a:gd name="T7" fmla="*/ 290 h 313"/>
                <a:gd name="T8" fmla="*/ 22 w 312"/>
                <a:gd name="T9" fmla="*/ 116 h 313"/>
              </a:gdLst>
              <a:ahLst/>
              <a:cxnLst>
                <a:cxn ang="0">
                  <a:pos x="T0" y="T1"/>
                </a:cxn>
                <a:cxn ang="0">
                  <a:pos x="T2" y="T3"/>
                </a:cxn>
                <a:cxn ang="0">
                  <a:pos x="T4" y="T5"/>
                </a:cxn>
                <a:cxn ang="0">
                  <a:pos x="T6" y="T7"/>
                </a:cxn>
                <a:cxn ang="0">
                  <a:pos x="T8" y="T9"/>
                </a:cxn>
              </a:cxnLst>
              <a:rect l="0" t="0" r="r" b="b"/>
              <a:pathLst>
                <a:path w="312" h="313">
                  <a:moveTo>
                    <a:pt x="22" y="116"/>
                  </a:moveTo>
                  <a:cubicBezTo>
                    <a:pt x="45" y="42"/>
                    <a:pt x="123" y="0"/>
                    <a:pt x="197" y="22"/>
                  </a:cubicBezTo>
                  <a:cubicBezTo>
                    <a:pt x="271" y="45"/>
                    <a:pt x="312" y="123"/>
                    <a:pt x="290" y="197"/>
                  </a:cubicBezTo>
                  <a:cubicBezTo>
                    <a:pt x="267" y="271"/>
                    <a:pt x="189" y="313"/>
                    <a:pt x="115" y="290"/>
                  </a:cubicBezTo>
                  <a:cubicBezTo>
                    <a:pt x="41" y="268"/>
                    <a:pt x="0" y="189"/>
                    <a:pt x="22" y="116"/>
                  </a:cubicBez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350">
              <a:extLst>
                <a:ext uri="{FF2B5EF4-FFF2-40B4-BE49-F238E27FC236}">
                  <a16:creationId xmlns:a16="http://schemas.microsoft.com/office/drawing/2014/main" id="{BA8256EC-78C2-45E0-891E-3AA1D4B70B30}"/>
                </a:ext>
              </a:extLst>
            </p:cNvPr>
            <p:cNvSpPr>
              <a:spLocks/>
            </p:cNvSpPr>
            <p:nvPr/>
          </p:nvSpPr>
          <p:spPr bwMode="auto">
            <a:xfrm>
              <a:off x="6138863" y="3036888"/>
              <a:ext cx="252413" cy="160338"/>
            </a:xfrm>
            <a:custGeom>
              <a:avLst/>
              <a:gdLst>
                <a:gd name="T0" fmla="*/ 255 w 257"/>
                <a:gd name="T1" fmla="*/ 0 h 163"/>
                <a:gd name="T2" fmla="*/ 250 w 257"/>
                <a:gd name="T3" fmla="*/ 22 h 163"/>
                <a:gd name="T4" fmla="*/ 71 w 257"/>
                <a:gd name="T5" fmla="*/ 106 h 163"/>
                <a:gd name="T6" fmla="*/ 0 w 257"/>
                <a:gd name="T7" fmla="*/ 62 h 163"/>
                <a:gd name="T8" fmla="*/ 85 w 257"/>
                <a:gd name="T9" fmla="*/ 141 h 163"/>
                <a:gd name="T10" fmla="*/ 250 w 257"/>
                <a:gd name="T11" fmla="*/ 53 h 163"/>
                <a:gd name="T12" fmla="*/ 255 w 257"/>
                <a:gd name="T13" fmla="*/ 0 h 163"/>
              </a:gdLst>
              <a:ahLst/>
              <a:cxnLst>
                <a:cxn ang="0">
                  <a:pos x="T0" y="T1"/>
                </a:cxn>
                <a:cxn ang="0">
                  <a:pos x="T2" y="T3"/>
                </a:cxn>
                <a:cxn ang="0">
                  <a:pos x="T4" y="T5"/>
                </a:cxn>
                <a:cxn ang="0">
                  <a:pos x="T6" y="T7"/>
                </a:cxn>
                <a:cxn ang="0">
                  <a:pos x="T8" y="T9"/>
                </a:cxn>
                <a:cxn ang="0">
                  <a:pos x="T10" y="T11"/>
                </a:cxn>
                <a:cxn ang="0">
                  <a:pos x="T12" y="T13"/>
                </a:cxn>
              </a:cxnLst>
              <a:rect l="0" t="0" r="r" b="b"/>
              <a:pathLst>
                <a:path w="257" h="163">
                  <a:moveTo>
                    <a:pt x="255" y="0"/>
                  </a:moveTo>
                  <a:cubicBezTo>
                    <a:pt x="254" y="7"/>
                    <a:pt x="253" y="15"/>
                    <a:pt x="250" y="22"/>
                  </a:cubicBezTo>
                  <a:cubicBezTo>
                    <a:pt x="229" y="92"/>
                    <a:pt x="149" y="129"/>
                    <a:pt x="71" y="106"/>
                  </a:cubicBezTo>
                  <a:cubicBezTo>
                    <a:pt x="42" y="97"/>
                    <a:pt x="18" y="81"/>
                    <a:pt x="0" y="62"/>
                  </a:cubicBezTo>
                  <a:cubicBezTo>
                    <a:pt x="14" y="99"/>
                    <a:pt x="44" y="129"/>
                    <a:pt x="85" y="141"/>
                  </a:cubicBezTo>
                  <a:cubicBezTo>
                    <a:pt x="155" y="163"/>
                    <a:pt x="229" y="123"/>
                    <a:pt x="250" y="53"/>
                  </a:cubicBezTo>
                  <a:cubicBezTo>
                    <a:pt x="255" y="36"/>
                    <a:pt x="257" y="17"/>
                    <a:pt x="255" y="0"/>
                  </a:cubicBezTo>
                  <a:close/>
                </a:path>
              </a:pathLst>
            </a:custGeom>
            <a:solidFill>
              <a:srgbClr val="EFB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351">
              <a:extLst>
                <a:ext uri="{FF2B5EF4-FFF2-40B4-BE49-F238E27FC236}">
                  <a16:creationId xmlns:a16="http://schemas.microsoft.com/office/drawing/2014/main" id="{E1E257A0-6412-434A-B1F5-F8E6D09C40D0}"/>
                </a:ext>
              </a:extLst>
            </p:cNvPr>
            <p:cNvSpPr>
              <a:spLocks/>
            </p:cNvSpPr>
            <p:nvPr/>
          </p:nvSpPr>
          <p:spPr bwMode="auto">
            <a:xfrm>
              <a:off x="6176963" y="3005138"/>
              <a:ext cx="114300" cy="233363"/>
            </a:xfrm>
            <a:custGeom>
              <a:avLst/>
              <a:gdLst>
                <a:gd name="T0" fmla="*/ 104 w 116"/>
                <a:gd name="T1" fmla="*/ 10 h 238"/>
                <a:gd name="T2" fmla="*/ 105 w 116"/>
                <a:gd name="T3" fmla="*/ 12 h 238"/>
                <a:gd name="T4" fmla="*/ 116 w 116"/>
                <a:gd name="T5" fmla="*/ 30 h 238"/>
                <a:gd name="T6" fmla="*/ 116 w 116"/>
                <a:gd name="T7" fmla="*/ 33 h 238"/>
                <a:gd name="T8" fmla="*/ 54 w 116"/>
                <a:gd name="T9" fmla="*/ 235 h 238"/>
                <a:gd name="T10" fmla="*/ 50 w 116"/>
                <a:gd name="T11" fmla="*/ 238 h 238"/>
                <a:gd name="T12" fmla="*/ 48 w 116"/>
                <a:gd name="T13" fmla="*/ 233 h 238"/>
                <a:gd name="T14" fmla="*/ 109 w 116"/>
                <a:gd name="T15" fmla="*/ 32 h 238"/>
                <a:gd name="T16" fmla="*/ 103 w 116"/>
                <a:gd name="T17" fmla="*/ 22 h 238"/>
                <a:gd name="T18" fmla="*/ 101 w 116"/>
                <a:gd name="T19" fmla="*/ 29 h 238"/>
                <a:gd name="T20" fmla="*/ 99 w 116"/>
                <a:gd name="T21" fmla="*/ 31 h 238"/>
                <a:gd name="T22" fmla="*/ 95 w 116"/>
                <a:gd name="T23" fmla="*/ 30 h 238"/>
                <a:gd name="T24" fmla="*/ 87 w 116"/>
                <a:gd name="T25" fmla="*/ 16 h 238"/>
                <a:gd name="T26" fmla="*/ 85 w 116"/>
                <a:gd name="T27" fmla="*/ 24 h 238"/>
                <a:gd name="T28" fmla="*/ 82 w 116"/>
                <a:gd name="T29" fmla="*/ 27 h 238"/>
                <a:gd name="T30" fmla="*/ 79 w 116"/>
                <a:gd name="T31" fmla="*/ 25 h 238"/>
                <a:gd name="T32" fmla="*/ 71 w 116"/>
                <a:gd name="T33" fmla="*/ 11 h 238"/>
                <a:gd name="T34" fmla="*/ 7 w 116"/>
                <a:gd name="T35" fmla="*/ 221 h 238"/>
                <a:gd name="T36" fmla="*/ 3 w 116"/>
                <a:gd name="T37" fmla="*/ 223 h 238"/>
                <a:gd name="T38" fmla="*/ 1 w 116"/>
                <a:gd name="T39" fmla="*/ 219 h 238"/>
                <a:gd name="T40" fmla="*/ 66 w 116"/>
                <a:gd name="T41" fmla="*/ 2 h 238"/>
                <a:gd name="T42" fmla="*/ 69 w 116"/>
                <a:gd name="T43" fmla="*/ 0 h 238"/>
                <a:gd name="T44" fmla="*/ 72 w 116"/>
                <a:gd name="T45" fmla="*/ 2 h 238"/>
                <a:gd name="T46" fmla="*/ 81 w 116"/>
                <a:gd name="T47" fmla="*/ 15 h 238"/>
                <a:gd name="T48" fmla="*/ 83 w 116"/>
                <a:gd name="T49" fmla="*/ 7 h 238"/>
                <a:gd name="T50" fmla="*/ 86 w 116"/>
                <a:gd name="T51" fmla="*/ 5 h 238"/>
                <a:gd name="T52" fmla="*/ 89 w 116"/>
                <a:gd name="T53" fmla="*/ 7 h 238"/>
                <a:gd name="T54" fmla="*/ 97 w 116"/>
                <a:gd name="T55" fmla="*/ 20 h 238"/>
                <a:gd name="T56" fmla="*/ 100 w 116"/>
                <a:gd name="T57" fmla="*/ 12 h 238"/>
                <a:gd name="T58" fmla="*/ 102 w 116"/>
                <a:gd name="T59" fmla="*/ 10 h 238"/>
                <a:gd name="T60" fmla="*/ 104 w 116"/>
                <a:gd name="T61" fmla="*/ 1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6" h="238">
                  <a:moveTo>
                    <a:pt x="104" y="10"/>
                  </a:moveTo>
                  <a:cubicBezTo>
                    <a:pt x="104" y="11"/>
                    <a:pt x="105" y="11"/>
                    <a:pt x="105" y="12"/>
                  </a:cubicBezTo>
                  <a:cubicBezTo>
                    <a:pt x="116" y="30"/>
                    <a:pt x="116" y="30"/>
                    <a:pt x="116" y="30"/>
                  </a:cubicBezTo>
                  <a:cubicBezTo>
                    <a:pt x="116" y="31"/>
                    <a:pt x="116" y="32"/>
                    <a:pt x="116" y="33"/>
                  </a:cubicBezTo>
                  <a:cubicBezTo>
                    <a:pt x="54" y="235"/>
                    <a:pt x="54" y="235"/>
                    <a:pt x="54" y="235"/>
                  </a:cubicBezTo>
                  <a:cubicBezTo>
                    <a:pt x="54" y="237"/>
                    <a:pt x="52" y="238"/>
                    <a:pt x="50" y="238"/>
                  </a:cubicBezTo>
                  <a:cubicBezTo>
                    <a:pt x="48" y="237"/>
                    <a:pt x="47" y="235"/>
                    <a:pt x="48" y="233"/>
                  </a:cubicBezTo>
                  <a:cubicBezTo>
                    <a:pt x="109" y="32"/>
                    <a:pt x="109" y="32"/>
                    <a:pt x="109" y="32"/>
                  </a:cubicBezTo>
                  <a:cubicBezTo>
                    <a:pt x="103" y="22"/>
                    <a:pt x="103" y="22"/>
                    <a:pt x="103" y="22"/>
                  </a:cubicBezTo>
                  <a:cubicBezTo>
                    <a:pt x="101" y="29"/>
                    <a:pt x="101" y="29"/>
                    <a:pt x="101" y="29"/>
                  </a:cubicBezTo>
                  <a:cubicBezTo>
                    <a:pt x="101" y="30"/>
                    <a:pt x="100" y="31"/>
                    <a:pt x="99" y="31"/>
                  </a:cubicBezTo>
                  <a:cubicBezTo>
                    <a:pt x="97" y="32"/>
                    <a:pt x="96" y="31"/>
                    <a:pt x="95" y="30"/>
                  </a:cubicBezTo>
                  <a:cubicBezTo>
                    <a:pt x="87" y="16"/>
                    <a:pt x="87" y="16"/>
                    <a:pt x="87" y="16"/>
                  </a:cubicBezTo>
                  <a:cubicBezTo>
                    <a:pt x="85" y="24"/>
                    <a:pt x="85" y="24"/>
                    <a:pt x="85" y="24"/>
                  </a:cubicBezTo>
                  <a:cubicBezTo>
                    <a:pt x="85" y="25"/>
                    <a:pt x="83" y="26"/>
                    <a:pt x="82" y="27"/>
                  </a:cubicBezTo>
                  <a:cubicBezTo>
                    <a:pt x="81" y="27"/>
                    <a:pt x="80" y="26"/>
                    <a:pt x="79" y="25"/>
                  </a:cubicBezTo>
                  <a:cubicBezTo>
                    <a:pt x="71" y="11"/>
                    <a:pt x="71" y="11"/>
                    <a:pt x="71" y="11"/>
                  </a:cubicBezTo>
                  <a:cubicBezTo>
                    <a:pt x="7" y="221"/>
                    <a:pt x="7" y="221"/>
                    <a:pt x="7" y="221"/>
                  </a:cubicBezTo>
                  <a:cubicBezTo>
                    <a:pt x="6" y="222"/>
                    <a:pt x="5" y="223"/>
                    <a:pt x="3" y="223"/>
                  </a:cubicBezTo>
                  <a:cubicBezTo>
                    <a:pt x="1" y="222"/>
                    <a:pt x="0" y="220"/>
                    <a:pt x="1" y="219"/>
                  </a:cubicBezTo>
                  <a:cubicBezTo>
                    <a:pt x="66" y="2"/>
                    <a:pt x="66" y="2"/>
                    <a:pt x="66" y="2"/>
                  </a:cubicBezTo>
                  <a:cubicBezTo>
                    <a:pt x="67" y="1"/>
                    <a:pt x="68" y="0"/>
                    <a:pt x="69" y="0"/>
                  </a:cubicBezTo>
                  <a:cubicBezTo>
                    <a:pt x="70" y="0"/>
                    <a:pt x="72" y="1"/>
                    <a:pt x="72" y="2"/>
                  </a:cubicBezTo>
                  <a:cubicBezTo>
                    <a:pt x="81" y="15"/>
                    <a:pt x="81" y="15"/>
                    <a:pt x="81" y="15"/>
                  </a:cubicBezTo>
                  <a:cubicBezTo>
                    <a:pt x="83" y="7"/>
                    <a:pt x="83" y="7"/>
                    <a:pt x="83" y="7"/>
                  </a:cubicBezTo>
                  <a:cubicBezTo>
                    <a:pt x="84" y="6"/>
                    <a:pt x="85" y="5"/>
                    <a:pt x="86" y="5"/>
                  </a:cubicBezTo>
                  <a:cubicBezTo>
                    <a:pt x="87" y="5"/>
                    <a:pt x="88" y="6"/>
                    <a:pt x="89" y="7"/>
                  </a:cubicBezTo>
                  <a:cubicBezTo>
                    <a:pt x="97" y="20"/>
                    <a:pt x="97" y="20"/>
                    <a:pt x="97" y="20"/>
                  </a:cubicBezTo>
                  <a:cubicBezTo>
                    <a:pt x="100" y="12"/>
                    <a:pt x="100" y="12"/>
                    <a:pt x="100" y="12"/>
                  </a:cubicBezTo>
                  <a:cubicBezTo>
                    <a:pt x="100" y="11"/>
                    <a:pt x="101" y="10"/>
                    <a:pt x="102" y="10"/>
                  </a:cubicBezTo>
                  <a:cubicBezTo>
                    <a:pt x="103" y="10"/>
                    <a:pt x="103" y="10"/>
                    <a:pt x="104" y="10"/>
                  </a:cubicBezTo>
                  <a:close/>
                </a:path>
              </a:pathLst>
            </a:custGeom>
            <a:solidFill>
              <a:srgbClr val="8E6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352">
              <a:extLst>
                <a:ext uri="{FF2B5EF4-FFF2-40B4-BE49-F238E27FC236}">
                  <a16:creationId xmlns:a16="http://schemas.microsoft.com/office/drawing/2014/main" id="{CB8020F1-8233-4FA8-841F-A4FA2DB6B797}"/>
                </a:ext>
              </a:extLst>
            </p:cNvPr>
            <p:cNvSpPr>
              <a:spLocks/>
            </p:cNvSpPr>
            <p:nvPr/>
          </p:nvSpPr>
          <p:spPr bwMode="auto">
            <a:xfrm>
              <a:off x="6145213" y="3233738"/>
              <a:ext cx="103188" cy="41275"/>
            </a:xfrm>
            <a:custGeom>
              <a:avLst/>
              <a:gdLst>
                <a:gd name="T0" fmla="*/ 0 w 104"/>
                <a:gd name="T1" fmla="*/ 2 h 43"/>
                <a:gd name="T2" fmla="*/ 13 w 104"/>
                <a:gd name="T3" fmla="*/ 4 h 43"/>
                <a:gd name="T4" fmla="*/ 92 w 104"/>
                <a:gd name="T5" fmla="*/ 28 h 43"/>
                <a:gd name="T6" fmla="*/ 104 w 104"/>
                <a:gd name="T7" fmla="*/ 33 h 43"/>
                <a:gd name="T8" fmla="*/ 80 w 104"/>
                <a:gd name="T9" fmla="*/ 41 h 43"/>
                <a:gd name="T10" fmla="*/ 66 w 104"/>
                <a:gd name="T11" fmla="*/ 41 h 43"/>
                <a:gd name="T12" fmla="*/ 27 w 104"/>
                <a:gd name="T13" fmla="*/ 29 h 43"/>
                <a:gd name="T14" fmla="*/ 16 w 104"/>
                <a:gd name="T15" fmla="*/ 21 h 43"/>
                <a:gd name="T16" fmla="*/ 0 w 104"/>
                <a:gd name="T17"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43">
                  <a:moveTo>
                    <a:pt x="0" y="2"/>
                  </a:moveTo>
                  <a:cubicBezTo>
                    <a:pt x="1" y="0"/>
                    <a:pt x="6" y="2"/>
                    <a:pt x="13" y="4"/>
                  </a:cubicBezTo>
                  <a:cubicBezTo>
                    <a:pt x="92" y="28"/>
                    <a:pt x="92" y="28"/>
                    <a:pt x="92" y="28"/>
                  </a:cubicBezTo>
                  <a:cubicBezTo>
                    <a:pt x="99" y="30"/>
                    <a:pt x="104" y="31"/>
                    <a:pt x="104" y="33"/>
                  </a:cubicBezTo>
                  <a:cubicBezTo>
                    <a:pt x="80" y="41"/>
                    <a:pt x="80" y="41"/>
                    <a:pt x="80" y="41"/>
                  </a:cubicBezTo>
                  <a:cubicBezTo>
                    <a:pt x="75" y="42"/>
                    <a:pt x="73" y="43"/>
                    <a:pt x="66" y="41"/>
                  </a:cubicBezTo>
                  <a:cubicBezTo>
                    <a:pt x="27" y="29"/>
                    <a:pt x="27" y="29"/>
                    <a:pt x="27" y="29"/>
                  </a:cubicBezTo>
                  <a:cubicBezTo>
                    <a:pt x="20" y="27"/>
                    <a:pt x="19" y="25"/>
                    <a:pt x="16" y="21"/>
                  </a:cubicBezTo>
                  <a:lnTo>
                    <a:pt x="0" y="2"/>
                  </a:lnTo>
                  <a:close/>
                </a:path>
              </a:pathLst>
            </a:custGeom>
            <a:solidFill>
              <a:srgbClr val="4443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353">
              <a:extLst>
                <a:ext uri="{FF2B5EF4-FFF2-40B4-BE49-F238E27FC236}">
                  <a16:creationId xmlns:a16="http://schemas.microsoft.com/office/drawing/2014/main" id="{7829396D-1F09-4474-BD74-D5DD6FB5AEAE}"/>
                </a:ext>
              </a:extLst>
            </p:cNvPr>
            <p:cNvSpPr>
              <a:spLocks/>
            </p:cNvSpPr>
            <p:nvPr/>
          </p:nvSpPr>
          <p:spPr bwMode="auto">
            <a:xfrm>
              <a:off x="6148388" y="3163888"/>
              <a:ext cx="134938" cy="50800"/>
            </a:xfrm>
            <a:custGeom>
              <a:avLst/>
              <a:gdLst>
                <a:gd name="T0" fmla="*/ 134 w 137"/>
                <a:gd name="T1" fmla="*/ 52 h 52"/>
                <a:gd name="T2" fmla="*/ 136 w 137"/>
                <a:gd name="T3" fmla="*/ 45 h 52"/>
                <a:gd name="T4" fmla="*/ 134 w 137"/>
                <a:gd name="T5" fmla="*/ 40 h 52"/>
                <a:gd name="T6" fmla="*/ 7 w 137"/>
                <a:gd name="T7" fmla="*/ 1 h 52"/>
                <a:gd name="T8" fmla="*/ 2 w 137"/>
                <a:gd name="T9" fmla="*/ 4 h 52"/>
                <a:gd name="T10" fmla="*/ 0 w 137"/>
                <a:gd name="T11" fmla="*/ 11 h 52"/>
                <a:gd name="T12" fmla="*/ 134 w 13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137" h="52">
                  <a:moveTo>
                    <a:pt x="134" y="52"/>
                  </a:moveTo>
                  <a:cubicBezTo>
                    <a:pt x="136" y="45"/>
                    <a:pt x="136" y="45"/>
                    <a:pt x="136" y="45"/>
                  </a:cubicBezTo>
                  <a:cubicBezTo>
                    <a:pt x="137" y="43"/>
                    <a:pt x="136" y="40"/>
                    <a:pt x="134" y="40"/>
                  </a:cubicBezTo>
                  <a:cubicBezTo>
                    <a:pt x="7" y="1"/>
                    <a:pt x="7" y="1"/>
                    <a:pt x="7" y="1"/>
                  </a:cubicBezTo>
                  <a:cubicBezTo>
                    <a:pt x="5" y="0"/>
                    <a:pt x="3" y="2"/>
                    <a:pt x="2" y="4"/>
                  </a:cubicBezTo>
                  <a:cubicBezTo>
                    <a:pt x="0" y="11"/>
                    <a:pt x="0" y="11"/>
                    <a:pt x="0" y="11"/>
                  </a:cubicBezTo>
                  <a:lnTo>
                    <a:pt x="134" y="52"/>
                  </a:lnTo>
                  <a:close/>
                </a:path>
              </a:pathLst>
            </a:custGeom>
            <a:solidFill>
              <a:srgbClr val="8986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354">
              <a:extLst>
                <a:ext uri="{FF2B5EF4-FFF2-40B4-BE49-F238E27FC236}">
                  <a16:creationId xmlns:a16="http://schemas.microsoft.com/office/drawing/2014/main" id="{4A277F54-05F6-4F55-B0AC-0B9F18F566B7}"/>
                </a:ext>
              </a:extLst>
            </p:cNvPr>
            <p:cNvSpPr>
              <a:spLocks/>
            </p:cNvSpPr>
            <p:nvPr/>
          </p:nvSpPr>
          <p:spPr bwMode="auto">
            <a:xfrm>
              <a:off x="6145213" y="3175001"/>
              <a:ext cx="134938" cy="50800"/>
            </a:xfrm>
            <a:custGeom>
              <a:avLst/>
              <a:gdLst>
                <a:gd name="T0" fmla="*/ 137 w 137"/>
                <a:gd name="T1" fmla="*/ 41 h 52"/>
                <a:gd name="T2" fmla="*/ 135 w 137"/>
                <a:gd name="T3" fmla="*/ 49 h 52"/>
                <a:gd name="T4" fmla="*/ 131 w 137"/>
                <a:gd name="T5" fmla="*/ 52 h 52"/>
                <a:gd name="T6" fmla="*/ 3 w 137"/>
                <a:gd name="T7" fmla="*/ 13 h 52"/>
                <a:gd name="T8" fmla="*/ 1 w 137"/>
                <a:gd name="T9" fmla="*/ 8 h 52"/>
                <a:gd name="T10" fmla="*/ 3 w 137"/>
                <a:gd name="T11" fmla="*/ 0 h 52"/>
                <a:gd name="T12" fmla="*/ 137 w 137"/>
                <a:gd name="T13" fmla="*/ 41 h 52"/>
              </a:gdLst>
              <a:ahLst/>
              <a:cxnLst>
                <a:cxn ang="0">
                  <a:pos x="T0" y="T1"/>
                </a:cxn>
                <a:cxn ang="0">
                  <a:pos x="T2" y="T3"/>
                </a:cxn>
                <a:cxn ang="0">
                  <a:pos x="T4" y="T5"/>
                </a:cxn>
                <a:cxn ang="0">
                  <a:pos x="T6" y="T7"/>
                </a:cxn>
                <a:cxn ang="0">
                  <a:pos x="T8" y="T9"/>
                </a:cxn>
                <a:cxn ang="0">
                  <a:pos x="T10" y="T11"/>
                </a:cxn>
                <a:cxn ang="0">
                  <a:pos x="T12" y="T13"/>
                </a:cxn>
              </a:cxnLst>
              <a:rect l="0" t="0" r="r" b="b"/>
              <a:pathLst>
                <a:path w="137" h="52">
                  <a:moveTo>
                    <a:pt x="137" y="41"/>
                  </a:moveTo>
                  <a:cubicBezTo>
                    <a:pt x="135" y="49"/>
                    <a:pt x="135" y="49"/>
                    <a:pt x="135" y="49"/>
                  </a:cubicBezTo>
                  <a:cubicBezTo>
                    <a:pt x="134" y="51"/>
                    <a:pt x="132" y="52"/>
                    <a:pt x="131" y="52"/>
                  </a:cubicBezTo>
                  <a:cubicBezTo>
                    <a:pt x="3" y="13"/>
                    <a:pt x="3" y="13"/>
                    <a:pt x="3" y="13"/>
                  </a:cubicBezTo>
                  <a:cubicBezTo>
                    <a:pt x="1" y="12"/>
                    <a:pt x="0" y="10"/>
                    <a:pt x="1" y="8"/>
                  </a:cubicBezTo>
                  <a:cubicBezTo>
                    <a:pt x="3" y="0"/>
                    <a:pt x="3" y="0"/>
                    <a:pt x="3" y="0"/>
                  </a:cubicBezTo>
                  <a:lnTo>
                    <a:pt x="137" y="41"/>
                  </a:lnTo>
                  <a:close/>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55">
              <a:extLst>
                <a:ext uri="{FF2B5EF4-FFF2-40B4-BE49-F238E27FC236}">
                  <a16:creationId xmlns:a16="http://schemas.microsoft.com/office/drawing/2014/main" id="{C4327EE0-9CFB-44BA-94B0-911ABCB7426B}"/>
                </a:ext>
              </a:extLst>
            </p:cNvPr>
            <p:cNvSpPr>
              <a:spLocks/>
            </p:cNvSpPr>
            <p:nvPr/>
          </p:nvSpPr>
          <p:spPr bwMode="auto">
            <a:xfrm>
              <a:off x="6142038" y="3186113"/>
              <a:ext cx="134938" cy="50800"/>
            </a:xfrm>
            <a:custGeom>
              <a:avLst/>
              <a:gdLst>
                <a:gd name="T0" fmla="*/ 134 w 137"/>
                <a:gd name="T1" fmla="*/ 52 h 52"/>
                <a:gd name="T2" fmla="*/ 136 w 137"/>
                <a:gd name="T3" fmla="*/ 45 h 52"/>
                <a:gd name="T4" fmla="*/ 135 w 137"/>
                <a:gd name="T5" fmla="*/ 40 h 52"/>
                <a:gd name="T6" fmla="*/ 7 w 137"/>
                <a:gd name="T7" fmla="*/ 1 h 52"/>
                <a:gd name="T8" fmla="*/ 2 w 137"/>
                <a:gd name="T9" fmla="*/ 4 h 52"/>
                <a:gd name="T10" fmla="*/ 0 w 137"/>
                <a:gd name="T11" fmla="*/ 11 h 52"/>
                <a:gd name="T12" fmla="*/ 134 w 13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137" h="52">
                  <a:moveTo>
                    <a:pt x="134" y="52"/>
                  </a:moveTo>
                  <a:cubicBezTo>
                    <a:pt x="136" y="45"/>
                    <a:pt x="136" y="45"/>
                    <a:pt x="136" y="45"/>
                  </a:cubicBezTo>
                  <a:cubicBezTo>
                    <a:pt x="137" y="42"/>
                    <a:pt x="136" y="40"/>
                    <a:pt x="135" y="40"/>
                  </a:cubicBezTo>
                  <a:cubicBezTo>
                    <a:pt x="7" y="1"/>
                    <a:pt x="7" y="1"/>
                    <a:pt x="7" y="1"/>
                  </a:cubicBezTo>
                  <a:cubicBezTo>
                    <a:pt x="5" y="0"/>
                    <a:pt x="3" y="2"/>
                    <a:pt x="2" y="4"/>
                  </a:cubicBezTo>
                  <a:cubicBezTo>
                    <a:pt x="0" y="11"/>
                    <a:pt x="0" y="11"/>
                    <a:pt x="0" y="11"/>
                  </a:cubicBezTo>
                  <a:lnTo>
                    <a:pt x="134" y="52"/>
                  </a:lnTo>
                  <a:close/>
                </a:path>
              </a:pathLst>
            </a:custGeom>
            <a:solidFill>
              <a:srgbClr val="8986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56">
              <a:extLst>
                <a:ext uri="{FF2B5EF4-FFF2-40B4-BE49-F238E27FC236}">
                  <a16:creationId xmlns:a16="http://schemas.microsoft.com/office/drawing/2014/main" id="{0497AAEA-B7D6-43EE-A30A-CC0D351AFFF4}"/>
                </a:ext>
              </a:extLst>
            </p:cNvPr>
            <p:cNvSpPr>
              <a:spLocks/>
            </p:cNvSpPr>
            <p:nvPr/>
          </p:nvSpPr>
          <p:spPr bwMode="auto">
            <a:xfrm>
              <a:off x="6138863" y="3197226"/>
              <a:ext cx="134938" cy="50800"/>
            </a:xfrm>
            <a:custGeom>
              <a:avLst/>
              <a:gdLst>
                <a:gd name="T0" fmla="*/ 137 w 137"/>
                <a:gd name="T1" fmla="*/ 41 h 52"/>
                <a:gd name="T2" fmla="*/ 135 w 137"/>
                <a:gd name="T3" fmla="*/ 49 h 52"/>
                <a:gd name="T4" fmla="*/ 131 w 137"/>
                <a:gd name="T5" fmla="*/ 52 h 52"/>
                <a:gd name="T6" fmla="*/ 3 w 137"/>
                <a:gd name="T7" fmla="*/ 13 h 52"/>
                <a:gd name="T8" fmla="*/ 1 w 137"/>
                <a:gd name="T9" fmla="*/ 8 h 52"/>
                <a:gd name="T10" fmla="*/ 3 w 137"/>
                <a:gd name="T11" fmla="*/ 0 h 52"/>
                <a:gd name="T12" fmla="*/ 137 w 137"/>
                <a:gd name="T13" fmla="*/ 41 h 52"/>
              </a:gdLst>
              <a:ahLst/>
              <a:cxnLst>
                <a:cxn ang="0">
                  <a:pos x="T0" y="T1"/>
                </a:cxn>
                <a:cxn ang="0">
                  <a:pos x="T2" y="T3"/>
                </a:cxn>
                <a:cxn ang="0">
                  <a:pos x="T4" y="T5"/>
                </a:cxn>
                <a:cxn ang="0">
                  <a:pos x="T6" y="T7"/>
                </a:cxn>
                <a:cxn ang="0">
                  <a:pos x="T8" y="T9"/>
                </a:cxn>
                <a:cxn ang="0">
                  <a:pos x="T10" y="T11"/>
                </a:cxn>
                <a:cxn ang="0">
                  <a:pos x="T12" y="T13"/>
                </a:cxn>
              </a:cxnLst>
              <a:rect l="0" t="0" r="r" b="b"/>
              <a:pathLst>
                <a:path w="137" h="52">
                  <a:moveTo>
                    <a:pt x="137" y="41"/>
                  </a:moveTo>
                  <a:cubicBezTo>
                    <a:pt x="135" y="49"/>
                    <a:pt x="135" y="49"/>
                    <a:pt x="135" y="49"/>
                  </a:cubicBezTo>
                  <a:cubicBezTo>
                    <a:pt x="134" y="51"/>
                    <a:pt x="132" y="52"/>
                    <a:pt x="131" y="52"/>
                  </a:cubicBezTo>
                  <a:cubicBezTo>
                    <a:pt x="3" y="13"/>
                    <a:pt x="3" y="13"/>
                    <a:pt x="3" y="13"/>
                  </a:cubicBezTo>
                  <a:cubicBezTo>
                    <a:pt x="1" y="12"/>
                    <a:pt x="0" y="10"/>
                    <a:pt x="1" y="8"/>
                  </a:cubicBezTo>
                  <a:cubicBezTo>
                    <a:pt x="3" y="0"/>
                    <a:pt x="3" y="0"/>
                    <a:pt x="3" y="0"/>
                  </a:cubicBezTo>
                  <a:lnTo>
                    <a:pt x="137" y="41"/>
                  </a:lnTo>
                  <a:close/>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57">
              <a:extLst>
                <a:ext uri="{FF2B5EF4-FFF2-40B4-BE49-F238E27FC236}">
                  <a16:creationId xmlns:a16="http://schemas.microsoft.com/office/drawing/2014/main" id="{15B29C4F-9BA6-43DC-AF2C-9E6A6714A7AD}"/>
                </a:ext>
              </a:extLst>
            </p:cNvPr>
            <p:cNvSpPr>
              <a:spLocks/>
            </p:cNvSpPr>
            <p:nvPr/>
          </p:nvSpPr>
          <p:spPr bwMode="auto">
            <a:xfrm>
              <a:off x="6135688" y="3208338"/>
              <a:ext cx="133350" cy="50800"/>
            </a:xfrm>
            <a:custGeom>
              <a:avLst/>
              <a:gdLst>
                <a:gd name="T0" fmla="*/ 134 w 137"/>
                <a:gd name="T1" fmla="*/ 52 h 52"/>
                <a:gd name="T2" fmla="*/ 137 w 137"/>
                <a:gd name="T3" fmla="*/ 45 h 52"/>
                <a:gd name="T4" fmla="*/ 135 w 137"/>
                <a:gd name="T5" fmla="*/ 40 h 52"/>
                <a:gd name="T6" fmla="*/ 7 w 137"/>
                <a:gd name="T7" fmla="*/ 1 h 52"/>
                <a:gd name="T8" fmla="*/ 2 w 137"/>
                <a:gd name="T9" fmla="*/ 4 h 52"/>
                <a:gd name="T10" fmla="*/ 0 w 137"/>
                <a:gd name="T11" fmla="*/ 11 h 52"/>
                <a:gd name="T12" fmla="*/ 134 w 13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137" h="52">
                  <a:moveTo>
                    <a:pt x="134" y="52"/>
                  </a:moveTo>
                  <a:cubicBezTo>
                    <a:pt x="137" y="45"/>
                    <a:pt x="137" y="45"/>
                    <a:pt x="137" y="45"/>
                  </a:cubicBezTo>
                  <a:cubicBezTo>
                    <a:pt x="137" y="42"/>
                    <a:pt x="136" y="40"/>
                    <a:pt x="135" y="40"/>
                  </a:cubicBezTo>
                  <a:cubicBezTo>
                    <a:pt x="7" y="1"/>
                    <a:pt x="7" y="1"/>
                    <a:pt x="7" y="1"/>
                  </a:cubicBezTo>
                  <a:cubicBezTo>
                    <a:pt x="5" y="0"/>
                    <a:pt x="3" y="2"/>
                    <a:pt x="2" y="4"/>
                  </a:cubicBezTo>
                  <a:cubicBezTo>
                    <a:pt x="0" y="11"/>
                    <a:pt x="0" y="11"/>
                    <a:pt x="0" y="11"/>
                  </a:cubicBezTo>
                  <a:lnTo>
                    <a:pt x="134" y="52"/>
                  </a:lnTo>
                  <a:close/>
                </a:path>
              </a:pathLst>
            </a:custGeom>
            <a:solidFill>
              <a:srgbClr val="8986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58">
              <a:extLst>
                <a:ext uri="{FF2B5EF4-FFF2-40B4-BE49-F238E27FC236}">
                  <a16:creationId xmlns:a16="http://schemas.microsoft.com/office/drawing/2014/main" id="{62983931-639B-4B6E-B684-D2780BE9F181}"/>
                </a:ext>
              </a:extLst>
            </p:cNvPr>
            <p:cNvSpPr>
              <a:spLocks/>
            </p:cNvSpPr>
            <p:nvPr/>
          </p:nvSpPr>
          <p:spPr bwMode="auto">
            <a:xfrm>
              <a:off x="6132513" y="3219451"/>
              <a:ext cx="134938" cy="50800"/>
            </a:xfrm>
            <a:custGeom>
              <a:avLst/>
              <a:gdLst>
                <a:gd name="T0" fmla="*/ 137 w 137"/>
                <a:gd name="T1" fmla="*/ 41 h 52"/>
                <a:gd name="T2" fmla="*/ 135 w 137"/>
                <a:gd name="T3" fmla="*/ 48 h 52"/>
                <a:gd name="T4" fmla="*/ 131 w 137"/>
                <a:gd name="T5" fmla="*/ 51 h 52"/>
                <a:gd name="T6" fmla="*/ 3 w 137"/>
                <a:gd name="T7" fmla="*/ 13 h 52"/>
                <a:gd name="T8" fmla="*/ 1 w 137"/>
                <a:gd name="T9" fmla="*/ 8 h 52"/>
                <a:gd name="T10" fmla="*/ 3 w 137"/>
                <a:gd name="T11" fmla="*/ 0 h 52"/>
                <a:gd name="T12" fmla="*/ 137 w 137"/>
                <a:gd name="T13" fmla="*/ 41 h 52"/>
              </a:gdLst>
              <a:ahLst/>
              <a:cxnLst>
                <a:cxn ang="0">
                  <a:pos x="T0" y="T1"/>
                </a:cxn>
                <a:cxn ang="0">
                  <a:pos x="T2" y="T3"/>
                </a:cxn>
                <a:cxn ang="0">
                  <a:pos x="T4" y="T5"/>
                </a:cxn>
                <a:cxn ang="0">
                  <a:pos x="T6" y="T7"/>
                </a:cxn>
                <a:cxn ang="0">
                  <a:pos x="T8" y="T9"/>
                </a:cxn>
                <a:cxn ang="0">
                  <a:pos x="T10" y="T11"/>
                </a:cxn>
                <a:cxn ang="0">
                  <a:pos x="T12" y="T13"/>
                </a:cxn>
              </a:cxnLst>
              <a:rect l="0" t="0" r="r" b="b"/>
              <a:pathLst>
                <a:path w="137" h="52">
                  <a:moveTo>
                    <a:pt x="137" y="41"/>
                  </a:moveTo>
                  <a:cubicBezTo>
                    <a:pt x="135" y="48"/>
                    <a:pt x="135" y="48"/>
                    <a:pt x="135" y="48"/>
                  </a:cubicBezTo>
                  <a:cubicBezTo>
                    <a:pt x="134" y="51"/>
                    <a:pt x="132" y="52"/>
                    <a:pt x="131" y="51"/>
                  </a:cubicBezTo>
                  <a:cubicBezTo>
                    <a:pt x="3" y="13"/>
                    <a:pt x="3" y="13"/>
                    <a:pt x="3" y="13"/>
                  </a:cubicBezTo>
                  <a:cubicBezTo>
                    <a:pt x="1" y="12"/>
                    <a:pt x="0" y="10"/>
                    <a:pt x="1" y="8"/>
                  </a:cubicBezTo>
                  <a:cubicBezTo>
                    <a:pt x="3" y="0"/>
                    <a:pt x="3" y="0"/>
                    <a:pt x="3" y="0"/>
                  </a:cubicBezTo>
                  <a:lnTo>
                    <a:pt x="137" y="41"/>
                  </a:lnTo>
                  <a:close/>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59">
              <a:extLst>
                <a:ext uri="{FF2B5EF4-FFF2-40B4-BE49-F238E27FC236}">
                  <a16:creationId xmlns:a16="http://schemas.microsoft.com/office/drawing/2014/main" id="{1600998F-FB60-4117-8FEF-74827BC2FB92}"/>
                </a:ext>
              </a:extLst>
            </p:cNvPr>
            <p:cNvSpPr>
              <a:spLocks/>
            </p:cNvSpPr>
            <p:nvPr/>
          </p:nvSpPr>
          <p:spPr bwMode="auto">
            <a:xfrm>
              <a:off x="5637213" y="3068638"/>
              <a:ext cx="88900" cy="831850"/>
            </a:xfrm>
            <a:custGeom>
              <a:avLst/>
              <a:gdLst>
                <a:gd name="T0" fmla="*/ 59 w 90"/>
                <a:gd name="T1" fmla="*/ 848 h 848"/>
                <a:gd name="T2" fmla="*/ 57 w 90"/>
                <a:gd name="T3" fmla="*/ 847 h 848"/>
                <a:gd name="T4" fmla="*/ 26 w 90"/>
                <a:gd name="T5" fmla="*/ 737 h 848"/>
                <a:gd name="T6" fmla="*/ 24 w 90"/>
                <a:gd name="T7" fmla="*/ 468 h 848"/>
                <a:gd name="T8" fmla="*/ 26 w 90"/>
                <a:gd name="T9" fmla="*/ 316 h 848"/>
                <a:gd name="T10" fmla="*/ 16 w 90"/>
                <a:gd name="T11" fmla="*/ 195 h 848"/>
                <a:gd name="T12" fmla="*/ 65 w 90"/>
                <a:gd name="T13" fmla="*/ 0 h 848"/>
                <a:gd name="T14" fmla="*/ 66 w 90"/>
                <a:gd name="T15" fmla="*/ 1 h 848"/>
                <a:gd name="T16" fmla="*/ 18 w 90"/>
                <a:gd name="T17" fmla="*/ 195 h 848"/>
                <a:gd name="T18" fmla="*/ 28 w 90"/>
                <a:gd name="T19" fmla="*/ 315 h 848"/>
                <a:gd name="T20" fmla="*/ 26 w 90"/>
                <a:gd name="T21" fmla="*/ 469 h 848"/>
                <a:gd name="T22" fmla="*/ 27 w 90"/>
                <a:gd name="T23" fmla="*/ 736 h 848"/>
                <a:gd name="T24" fmla="*/ 59 w 90"/>
                <a:gd name="T25" fmla="*/ 848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848">
                  <a:moveTo>
                    <a:pt x="59" y="848"/>
                  </a:moveTo>
                  <a:cubicBezTo>
                    <a:pt x="57" y="847"/>
                    <a:pt x="57" y="847"/>
                    <a:pt x="57" y="847"/>
                  </a:cubicBezTo>
                  <a:cubicBezTo>
                    <a:pt x="57" y="846"/>
                    <a:pt x="88" y="787"/>
                    <a:pt x="26" y="737"/>
                  </a:cubicBezTo>
                  <a:cubicBezTo>
                    <a:pt x="0" y="717"/>
                    <a:pt x="11" y="527"/>
                    <a:pt x="24" y="468"/>
                  </a:cubicBezTo>
                  <a:cubicBezTo>
                    <a:pt x="37" y="407"/>
                    <a:pt x="33" y="369"/>
                    <a:pt x="26" y="316"/>
                  </a:cubicBezTo>
                  <a:cubicBezTo>
                    <a:pt x="22" y="283"/>
                    <a:pt x="18" y="246"/>
                    <a:pt x="16" y="195"/>
                  </a:cubicBezTo>
                  <a:cubicBezTo>
                    <a:pt x="14" y="111"/>
                    <a:pt x="64" y="1"/>
                    <a:pt x="65" y="0"/>
                  </a:cubicBezTo>
                  <a:cubicBezTo>
                    <a:pt x="66" y="1"/>
                    <a:pt x="66" y="1"/>
                    <a:pt x="66" y="1"/>
                  </a:cubicBezTo>
                  <a:cubicBezTo>
                    <a:pt x="66" y="2"/>
                    <a:pt x="16" y="111"/>
                    <a:pt x="18" y="195"/>
                  </a:cubicBezTo>
                  <a:cubicBezTo>
                    <a:pt x="20" y="246"/>
                    <a:pt x="24" y="283"/>
                    <a:pt x="28" y="315"/>
                  </a:cubicBezTo>
                  <a:cubicBezTo>
                    <a:pt x="35" y="368"/>
                    <a:pt x="39" y="407"/>
                    <a:pt x="26" y="469"/>
                  </a:cubicBezTo>
                  <a:cubicBezTo>
                    <a:pt x="13" y="525"/>
                    <a:pt x="2" y="716"/>
                    <a:pt x="27" y="736"/>
                  </a:cubicBezTo>
                  <a:cubicBezTo>
                    <a:pt x="90" y="786"/>
                    <a:pt x="59" y="847"/>
                    <a:pt x="59" y="848"/>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60">
              <a:extLst>
                <a:ext uri="{FF2B5EF4-FFF2-40B4-BE49-F238E27FC236}">
                  <a16:creationId xmlns:a16="http://schemas.microsoft.com/office/drawing/2014/main" id="{DD8A909F-1D2D-4EF6-A33A-4BA5E81D4991}"/>
                </a:ext>
              </a:extLst>
            </p:cNvPr>
            <p:cNvSpPr>
              <a:spLocks/>
            </p:cNvSpPr>
            <p:nvPr/>
          </p:nvSpPr>
          <p:spPr bwMode="auto">
            <a:xfrm>
              <a:off x="5602288" y="3151188"/>
              <a:ext cx="95250" cy="755650"/>
            </a:xfrm>
            <a:custGeom>
              <a:avLst/>
              <a:gdLst>
                <a:gd name="T0" fmla="*/ 75 w 97"/>
                <a:gd name="T1" fmla="*/ 770 h 770"/>
                <a:gd name="T2" fmla="*/ 73 w 97"/>
                <a:gd name="T3" fmla="*/ 769 h 770"/>
                <a:gd name="T4" fmla="*/ 71 w 97"/>
                <a:gd name="T5" fmla="*/ 658 h 770"/>
                <a:gd name="T6" fmla="*/ 48 w 97"/>
                <a:gd name="T7" fmla="*/ 354 h 770"/>
                <a:gd name="T8" fmla="*/ 0 w 97"/>
                <a:gd name="T9" fmla="*/ 0 h 770"/>
                <a:gd name="T10" fmla="*/ 2 w 97"/>
                <a:gd name="T11" fmla="*/ 0 h 770"/>
                <a:gd name="T12" fmla="*/ 50 w 97"/>
                <a:gd name="T13" fmla="*/ 354 h 770"/>
                <a:gd name="T14" fmla="*/ 72 w 97"/>
                <a:gd name="T15" fmla="*/ 656 h 770"/>
                <a:gd name="T16" fmla="*/ 75 w 97"/>
                <a:gd name="T17" fmla="*/ 770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770">
                  <a:moveTo>
                    <a:pt x="75" y="770"/>
                  </a:moveTo>
                  <a:cubicBezTo>
                    <a:pt x="73" y="769"/>
                    <a:pt x="73" y="769"/>
                    <a:pt x="73" y="769"/>
                  </a:cubicBezTo>
                  <a:cubicBezTo>
                    <a:pt x="73" y="768"/>
                    <a:pt x="95" y="682"/>
                    <a:pt x="71" y="658"/>
                  </a:cubicBezTo>
                  <a:cubicBezTo>
                    <a:pt x="28" y="614"/>
                    <a:pt x="41" y="431"/>
                    <a:pt x="48" y="354"/>
                  </a:cubicBezTo>
                  <a:cubicBezTo>
                    <a:pt x="57" y="270"/>
                    <a:pt x="1" y="3"/>
                    <a:pt x="0" y="0"/>
                  </a:cubicBezTo>
                  <a:cubicBezTo>
                    <a:pt x="2" y="0"/>
                    <a:pt x="2" y="0"/>
                    <a:pt x="2" y="0"/>
                  </a:cubicBezTo>
                  <a:cubicBezTo>
                    <a:pt x="3" y="2"/>
                    <a:pt x="59" y="270"/>
                    <a:pt x="50" y="354"/>
                  </a:cubicBezTo>
                  <a:cubicBezTo>
                    <a:pt x="43" y="431"/>
                    <a:pt x="30" y="613"/>
                    <a:pt x="72" y="656"/>
                  </a:cubicBezTo>
                  <a:cubicBezTo>
                    <a:pt x="97" y="682"/>
                    <a:pt x="76" y="766"/>
                    <a:pt x="75" y="770"/>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61">
              <a:extLst>
                <a:ext uri="{FF2B5EF4-FFF2-40B4-BE49-F238E27FC236}">
                  <a16:creationId xmlns:a16="http://schemas.microsoft.com/office/drawing/2014/main" id="{3161666B-9D5F-4F27-B057-F92A29800361}"/>
                </a:ext>
              </a:extLst>
            </p:cNvPr>
            <p:cNvSpPr>
              <a:spLocks/>
            </p:cNvSpPr>
            <p:nvPr/>
          </p:nvSpPr>
          <p:spPr bwMode="auto">
            <a:xfrm>
              <a:off x="5541963" y="2855913"/>
              <a:ext cx="314325" cy="312738"/>
            </a:xfrm>
            <a:custGeom>
              <a:avLst/>
              <a:gdLst>
                <a:gd name="T0" fmla="*/ 13 w 319"/>
                <a:gd name="T1" fmla="*/ 136 h 319"/>
                <a:gd name="T2" fmla="*/ 183 w 319"/>
                <a:gd name="T3" fmla="*/ 13 h 319"/>
                <a:gd name="T4" fmla="*/ 306 w 319"/>
                <a:gd name="T5" fmla="*/ 183 h 319"/>
                <a:gd name="T6" fmla="*/ 136 w 319"/>
                <a:gd name="T7" fmla="*/ 306 h 319"/>
                <a:gd name="T8" fmla="*/ 13 w 319"/>
                <a:gd name="T9" fmla="*/ 136 h 319"/>
              </a:gdLst>
              <a:ahLst/>
              <a:cxnLst>
                <a:cxn ang="0">
                  <a:pos x="T0" y="T1"/>
                </a:cxn>
                <a:cxn ang="0">
                  <a:pos x="T2" y="T3"/>
                </a:cxn>
                <a:cxn ang="0">
                  <a:pos x="T4" y="T5"/>
                </a:cxn>
                <a:cxn ang="0">
                  <a:pos x="T6" y="T7"/>
                </a:cxn>
                <a:cxn ang="0">
                  <a:pos x="T8" y="T9"/>
                </a:cxn>
              </a:cxnLst>
              <a:rect l="0" t="0" r="r" b="b"/>
              <a:pathLst>
                <a:path w="319" h="319">
                  <a:moveTo>
                    <a:pt x="13" y="136"/>
                  </a:moveTo>
                  <a:cubicBezTo>
                    <a:pt x="26" y="55"/>
                    <a:pt x="102" y="0"/>
                    <a:pt x="183" y="13"/>
                  </a:cubicBezTo>
                  <a:cubicBezTo>
                    <a:pt x="264" y="26"/>
                    <a:pt x="319" y="102"/>
                    <a:pt x="306" y="183"/>
                  </a:cubicBezTo>
                  <a:cubicBezTo>
                    <a:pt x="293" y="264"/>
                    <a:pt x="217" y="319"/>
                    <a:pt x="136" y="306"/>
                  </a:cubicBezTo>
                  <a:cubicBezTo>
                    <a:pt x="55" y="293"/>
                    <a:pt x="0" y="216"/>
                    <a:pt x="13" y="136"/>
                  </a:cubicBezTo>
                  <a:close/>
                </a:path>
              </a:pathLst>
            </a:custGeom>
            <a:solidFill>
              <a:srgbClr val="FFF7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62">
              <a:extLst>
                <a:ext uri="{FF2B5EF4-FFF2-40B4-BE49-F238E27FC236}">
                  <a16:creationId xmlns:a16="http://schemas.microsoft.com/office/drawing/2014/main" id="{94582AB3-AD2A-412F-8F70-B1417A153EF1}"/>
                </a:ext>
              </a:extLst>
            </p:cNvPr>
            <p:cNvSpPr>
              <a:spLocks/>
            </p:cNvSpPr>
            <p:nvPr/>
          </p:nvSpPr>
          <p:spPr bwMode="auto">
            <a:xfrm>
              <a:off x="5556251" y="2865438"/>
              <a:ext cx="287338" cy="288925"/>
            </a:xfrm>
            <a:custGeom>
              <a:avLst/>
              <a:gdLst>
                <a:gd name="T0" fmla="*/ 12 w 292"/>
                <a:gd name="T1" fmla="*/ 125 h 293"/>
                <a:gd name="T2" fmla="*/ 168 w 292"/>
                <a:gd name="T3" fmla="*/ 12 h 293"/>
                <a:gd name="T4" fmla="*/ 280 w 292"/>
                <a:gd name="T5" fmla="*/ 168 h 293"/>
                <a:gd name="T6" fmla="*/ 124 w 292"/>
                <a:gd name="T7" fmla="*/ 281 h 293"/>
                <a:gd name="T8" fmla="*/ 12 w 292"/>
                <a:gd name="T9" fmla="*/ 125 h 293"/>
              </a:gdLst>
              <a:ahLst/>
              <a:cxnLst>
                <a:cxn ang="0">
                  <a:pos x="T0" y="T1"/>
                </a:cxn>
                <a:cxn ang="0">
                  <a:pos x="T2" y="T3"/>
                </a:cxn>
                <a:cxn ang="0">
                  <a:pos x="T4" y="T5"/>
                </a:cxn>
                <a:cxn ang="0">
                  <a:pos x="T6" y="T7"/>
                </a:cxn>
                <a:cxn ang="0">
                  <a:pos x="T8" y="T9"/>
                </a:cxn>
              </a:cxnLst>
              <a:rect l="0" t="0" r="r" b="b"/>
              <a:pathLst>
                <a:path w="292" h="293">
                  <a:moveTo>
                    <a:pt x="12" y="125"/>
                  </a:moveTo>
                  <a:cubicBezTo>
                    <a:pt x="24" y="51"/>
                    <a:pt x="93" y="0"/>
                    <a:pt x="168" y="12"/>
                  </a:cubicBezTo>
                  <a:cubicBezTo>
                    <a:pt x="242" y="24"/>
                    <a:pt x="292" y="94"/>
                    <a:pt x="280" y="168"/>
                  </a:cubicBezTo>
                  <a:cubicBezTo>
                    <a:pt x="268" y="242"/>
                    <a:pt x="199" y="293"/>
                    <a:pt x="124" y="281"/>
                  </a:cubicBezTo>
                  <a:cubicBezTo>
                    <a:pt x="50" y="269"/>
                    <a:pt x="0" y="199"/>
                    <a:pt x="12" y="125"/>
                  </a:cubicBez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63">
              <a:extLst>
                <a:ext uri="{FF2B5EF4-FFF2-40B4-BE49-F238E27FC236}">
                  <a16:creationId xmlns:a16="http://schemas.microsoft.com/office/drawing/2014/main" id="{3DCE5748-E0AC-4E3B-8212-663679C0C76C}"/>
                </a:ext>
              </a:extLst>
            </p:cNvPr>
            <p:cNvSpPr>
              <a:spLocks/>
            </p:cNvSpPr>
            <p:nvPr/>
          </p:nvSpPr>
          <p:spPr bwMode="auto">
            <a:xfrm>
              <a:off x="5589588" y="2978151"/>
              <a:ext cx="239713" cy="166688"/>
            </a:xfrm>
            <a:custGeom>
              <a:avLst/>
              <a:gdLst>
                <a:gd name="T0" fmla="*/ 238 w 243"/>
                <a:gd name="T1" fmla="*/ 0 h 170"/>
                <a:gd name="T2" fmla="*/ 237 w 243"/>
                <a:gd name="T3" fmla="*/ 22 h 170"/>
                <a:gd name="T4" fmla="*/ 74 w 243"/>
                <a:gd name="T5" fmla="*/ 126 h 170"/>
                <a:gd name="T6" fmla="*/ 0 w 243"/>
                <a:gd name="T7" fmla="*/ 93 h 170"/>
                <a:gd name="T8" fmla="*/ 93 w 243"/>
                <a:gd name="T9" fmla="*/ 159 h 170"/>
                <a:gd name="T10" fmla="*/ 240 w 243"/>
                <a:gd name="T11" fmla="*/ 53 h 170"/>
                <a:gd name="T12" fmla="*/ 238 w 243"/>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243" h="170">
                  <a:moveTo>
                    <a:pt x="238" y="0"/>
                  </a:moveTo>
                  <a:cubicBezTo>
                    <a:pt x="238" y="7"/>
                    <a:pt x="238" y="15"/>
                    <a:pt x="237" y="22"/>
                  </a:cubicBezTo>
                  <a:cubicBezTo>
                    <a:pt x="225" y="92"/>
                    <a:pt x="153" y="139"/>
                    <a:pt x="74" y="126"/>
                  </a:cubicBezTo>
                  <a:cubicBezTo>
                    <a:pt x="46" y="122"/>
                    <a:pt x="20" y="110"/>
                    <a:pt x="0" y="93"/>
                  </a:cubicBezTo>
                  <a:cubicBezTo>
                    <a:pt x="19" y="127"/>
                    <a:pt x="52" y="152"/>
                    <a:pt x="93" y="159"/>
                  </a:cubicBezTo>
                  <a:cubicBezTo>
                    <a:pt x="163" y="170"/>
                    <a:pt x="229" y="123"/>
                    <a:pt x="240" y="53"/>
                  </a:cubicBezTo>
                  <a:cubicBezTo>
                    <a:pt x="243" y="35"/>
                    <a:pt x="242" y="17"/>
                    <a:pt x="238" y="0"/>
                  </a:cubicBezTo>
                  <a:close/>
                </a:path>
              </a:pathLst>
            </a:custGeom>
            <a:solidFill>
              <a:srgbClr val="EFB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64">
              <a:extLst>
                <a:ext uri="{FF2B5EF4-FFF2-40B4-BE49-F238E27FC236}">
                  <a16:creationId xmlns:a16="http://schemas.microsoft.com/office/drawing/2014/main" id="{C90B9BAD-A0BC-452A-BD6D-B837CFE33BB2}"/>
                </a:ext>
              </a:extLst>
            </p:cNvPr>
            <p:cNvSpPr>
              <a:spLocks/>
            </p:cNvSpPr>
            <p:nvPr/>
          </p:nvSpPr>
          <p:spPr bwMode="auto">
            <a:xfrm>
              <a:off x="5643563" y="2967038"/>
              <a:ext cx="85725" cy="228600"/>
            </a:xfrm>
            <a:custGeom>
              <a:avLst/>
              <a:gdLst>
                <a:gd name="T0" fmla="*/ 72 w 87"/>
                <a:gd name="T1" fmla="*/ 5 h 232"/>
                <a:gd name="T2" fmla="*/ 74 w 87"/>
                <a:gd name="T3" fmla="*/ 6 h 232"/>
                <a:gd name="T4" fmla="*/ 86 w 87"/>
                <a:gd name="T5" fmla="*/ 23 h 232"/>
                <a:gd name="T6" fmla="*/ 87 w 87"/>
                <a:gd name="T7" fmla="*/ 25 h 232"/>
                <a:gd name="T8" fmla="*/ 54 w 87"/>
                <a:gd name="T9" fmla="*/ 229 h 232"/>
                <a:gd name="T10" fmla="*/ 50 w 87"/>
                <a:gd name="T11" fmla="*/ 231 h 232"/>
                <a:gd name="T12" fmla="*/ 48 w 87"/>
                <a:gd name="T13" fmla="*/ 228 h 232"/>
                <a:gd name="T14" fmla="*/ 80 w 87"/>
                <a:gd name="T15" fmla="*/ 26 h 232"/>
                <a:gd name="T16" fmla="*/ 73 w 87"/>
                <a:gd name="T17" fmla="*/ 16 h 232"/>
                <a:gd name="T18" fmla="*/ 72 w 87"/>
                <a:gd name="T19" fmla="*/ 24 h 232"/>
                <a:gd name="T20" fmla="*/ 70 w 87"/>
                <a:gd name="T21" fmla="*/ 26 h 232"/>
                <a:gd name="T22" fmla="*/ 67 w 87"/>
                <a:gd name="T23" fmla="*/ 25 h 232"/>
                <a:gd name="T24" fmla="*/ 57 w 87"/>
                <a:gd name="T25" fmla="*/ 13 h 232"/>
                <a:gd name="T26" fmla="*/ 56 w 87"/>
                <a:gd name="T27" fmla="*/ 21 h 232"/>
                <a:gd name="T28" fmla="*/ 53 w 87"/>
                <a:gd name="T29" fmla="*/ 24 h 232"/>
                <a:gd name="T30" fmla="*/ 50 w 87"/>
                <a:gd name="T31" fmla="*/ 23 h 232"/>
                <a:gd name="T32" fmla="*/ 40 w 87"/>
                <a:gd name="T33" fmla="*/ 10 h 232"/>
                <a:gd name="T34" fmla="*/ 6 w 87"/>
                <a:gd name="T35" fmla="*/ 221 h 232"/>
                <a:gd name="T36" fmla="*/ 3 w 87"/>
                <a:gd name="T37" fmla="*/ 223 h 232"/>
                <a:gd name="T38" fmla="*/ 0 w 87"/>
                <a:gd name="T39" fmla="*/ 220 h 232"/>
                <a:gd name="T40" fmla="*/ 35 w 87"/>
                <a:gd name="T41" fmla="*/ 3 h 232"/>
                <a:gd name="T42" fmla="*/ 37 w 87"/>
                <a:gd name="T43" fmla="*/ 0 h 232"/>
                <a:gd name="T44" fmla="*/ 41 w 87"/>
                <a:gd name="T45" fmla="*/ 1 h 232"/>
                <a:gd name="T46" fmla="*/ 51 w 87"/>
                <a:gd name="T47" fmla="*/ 13 h 232"/>
                <a:gd name="T48" fmla="*/ 52 w 87"/>
                <a:gd name="T49" fmla="*/ 5 h 232"/>
                <a:gd name="T50" fmla="*/ 54 w 87"/>
                <a:gd name="T51" fmla="*/ 3 h 232"/>
                <a:gd name="T52" fmla="*/ 58 w 87"/>
                <a:gd name="T53" fmla="*/ 4 h 232"/>
                <a:gd name="T54" fmla="*/ 67 w 87"/>
                <a:gd name="T55" fmla="*/ 16 h 232"/>
                <a:gd name="T56" fmla="*/ 68 w 87"/>
                <a:gd name="T57" fmla="*/ 8 h 232"/>
                <a:gd name="T58" fmla="*/ 71 w 87"/>
                <a:gd name="T59" fmla="*/ 5 h 232"/>
                <a:gd name="T60" fmla="*/ 72 w 87"/>
                <a:gd name="T61" fmla="*/ 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7" h="232">
                  <a:moveTo>
                    <a:pt x="72" y="5"/>
                  </a:moveTo>
                  <a:cubicBezTo>
                    <a:pt x="73" y="5"/>
                    <a:pt x="73" y="6"/>
                    <a:pt x="74" y="6"/>
                  </a:cubicBezTo>
                  <a:cubicBezTo>
                    <a:pt x="86" y="23"/>
                    <a:pt x="86" y="23"/>
                    <a:pt x="86" y="23"/>
                  </a:cubicBezTo>
                  <a:cubicBezTo>
                    <a:pt x="87" y="24"/>
                    <a:pt x="87" y="25"/>
                    <a:pt x="87" y="25"/>
                  </a:cubicBezTo>
                  <a:cubicBezTo>
                    <a:pt x="54" y="229"/>
                    <a:pt x="54" y="229"/>
                    <a:pt x="54" y="229"/>
                  </a:cubicBezTo>
                  <a:cubicBezTo>
                    <a:pt x="54" y="230"/>
                    <a:pt x="52" y="232"/>
                    <a:pt x="50" y="231"/>
                  </a:cubicBezTo>
                  <a:cubicBezTo>
                    <a:pt x="49" y="231"/>
                    <a:pt x="47" y="229"/>
                    <a:pt x="48" y="228"/>
                  </a:cubicBezTo>
                  <a:cubicBezTo>
                    <a:pt x="80" y="26"/>
                    <a:pt x="80" y="26"/>
                    <a:pt x="80" y="26"/>
                  </a:cubicBezTo>
                  <a:cubicBezTo>
                    <a:pt x="73" y="16"/>
                    <a:pt x="73" y="16"/>
                    <a:pt x="73" y="16"/>
                  </a:cubicBezTo>
                  <a:cubicBezTo>
                    <a:pt x="72" y="24"/>
                    <a:pt x="72" y="24"/>
                    <a:pt x="72" y="24"/>
                  </a:cubicBezTo>
                  <a:cubicBezTo>
                    <a:pt x="72" y="25"/>
                    <a:pt x="71" y="26"/>
                    <a:pt x="70" y="26"/>
                  </a:cubicBezTo>
                  <a:cubicBezTo>
                    <a:pt x="69" y="27"/>
                    <a:pt x="67" y="26"/>
                    <a:pt x="67" y="25"/>
                  </a:cubicBezTo>
                  <a:cubicBezTo>
                    <a:pt x="57" y="13"/>
                    <a:pt x="57" y="13"/>
                    <a:pt x="57" y="13"/>
                  </a:cubicBezTo>
                  <a:cubicBezTo>
                    <a:pt x="56" y="21"/>
                    <a:pt x="56" y="21"/>
                    <a:pt x="56" y="21"/>
                  </a:cubicBezTo>
                  <a:cubicBezTo>
                    <a:pt x="56" y="22"/>
                    <a:pt x="55" y="23"/>
                    <a:pt x="53" y="24"/>
                  </a:cubicBezTo>
                  <a:cubicBezTo>
                    <a:pt x="52" y="24"/>
                    <a:pt x="51" y="24"/>
                    <a:pt x="50" y="23"/>
                  </a:cubicBezTo>
                  <a:cubicBezTo>
                    <a:pt x="40" y="10"/>
                    <a:pt x="40" y="10"/>
                    <a:pt x="40" y="10"/>
                  </a:cubicBezTo>
                  <a:cubicBezTo>
                    <a:pt x="6" y="221"/>
                    <a:pt x="6" y="221"/>
                    <a:pt x="6" y="221"/>
                  </a:cubicBezTo>
                  <a:cubicBezTo>
                    <a:pt x="6" y="222"/>
                    <a:pt x="4" y="223"/>
                    <a:pt x="3" y="223"/>
                  </a:cubicBezTo>
                  <a:cubicBezTo>
                    <a:pt x="1" y="223"/>
                    <a:pt x="0" y="221"/>
                    <a:pt x="0" y="220"/>
                  </a:cubicBezTo>
                  <a:cubicBezTo>
                    <a:pt x="35" y="3"/>
                    <a:pt x="35" y="3"/>
                    <a:pt x="35" y="3"/>
                  </a:cubicBezTo>
                  <a:cubicBezTo>
                    <a:pt x="35" y="1"/>
                    <a:pt x="36" y="0"/>
                    <a:pt x="37" y="0"/>
                  </a:cubicBezTo>
                  <a:cubicBezTo>
                    <a:pt x="39" y="0"/>
                    <a:pt x="40" y="0"/>
                    <a:pt x="41" y="1"/>
                  </a:cubicBezTo>
                  <a:cubicBezTo>
                    <a:pt x="51" y="13"/>
                    <a:pt x="51" y="13"/>
                    <a:pt x="51" y="13"/>
                  </a:cubicBezTo>
                  <a:cubicBezTo>
                    <a:pt x="52" y="5"/>
                    <a:pt x="52" y="5"/>
                    <a:pt x="52" y="5"/>
                  </a:cubicBezTo>
                  <a:cubicBezTo>
                    <a:pt x="52" y="4"/>
                    <a:pt x="53" y="3"/>
                    <a:pt x="54" y="3"/>
                  </a:cubicBezTo>
                  <a:cubicBezTo>
                    <a:pt x="55" y="2"/>
                    <a:pt x="57" y="3"/>
                    <a:pt x="58" y="4"/>
                  </a:cubicBezTo>
                  <a:cubicBezTo>
                    <a:pt x="67" y="16"/>
                    <a:pt x="67" y="16"/>
                    <a:pt x="67" y="16"/>
                  </a:cubicBezTo>
                  <a:cubicBezTo>
                    <a:pt x="68" y="8"/>
                    <a:pt x="68" y="8"/>
                    <a:pt x="68" y="8"/>
                  </a:cubicBezTo>
                  <a:cubicBezTo>
                    <a:pt x="69" y="7"/>
                    <a:pt x="69" y="6"/>
                    <a:pt x="71" y="5"/>
                  </a:cubicBezTo>
                  <a:cubicBezTo>
                    <a:pt x="71" y="5"/>
                    <a:pt x="72" y="5"/>
                    <a:pt x="72" y="5"/>
                  </a:cubicBezTo>
                  <a:close/>
                </a:path>
              </a:pathLst>
            </a:custGeom>
            <a:solidFill>
              <a:srgbClr val="8E6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65">
              <a:extLst>
                <a:ext uri="{FF2B5EF4-FFF2-40B4-BE49-F238E27FC236}">
                  <a16:creationId xmlns:a16="http://schemas.microsoft.com/office/drawing/2014/main" id="{8DBE55C4-E76A-416A-8B6C-7BA42F216D4E}"/>
                </a:ext>
              </a:extLst>
            </p:cNvPr>
            <p:cNvSpPr>
              <a:spLocks/>
            </p:cNvSpPr>
            <p:nvPr/>
          </p:nvSpPr>
          <p:spPr bwMode="auto">
            <a:xfrm>
              <a:off x="5614988" y="3200401"/>
              <a:ext cx="103188" cy="30163"/>
            </a:xfrm>
            <a:custGeom>
              <a:avLst/>
              <a:gdLst>
                <a:gd name="T0" fmla="*/ 0 w 104"/>
                <a:gd name="T1" fmla="*/ 2 h 32"/>
                <a:gd name="T2" fmla="*/ 13 w 104"/>
                <a:gd name="T3" fmla="*/ 2 h 32"/>
                <a:gd name="T4" fmla="*/ 92 w 104"/>
                <a:gd name="T5" fmla="*/ 15 h 32"/>
                <a:gd name="T6" fmla="*/ 104 w 104"/>
                <a:gd name="T7" fmla="*/ 18 h 32"/>
                <a:gd name="T8" fmla="*/ 82 w 104"/>
                <a:gd name="T9" fmla="*/ 29 h 32"/>
                <a:gd name="T10" fmla="*/ 69 w 104"/>
                <a:gd name="T11" fmla="*/ 31 h 32"/>
                <a:gd name="T12" fmla="*/ 29 w 104"/>
                <a:gd name="T13" fmla="*/ 24 h 32"/>
                <a:gd name="T14" fmla="*/ 17 w 104"/>
                <a:gd name="T15" fmla="*/ 18 h 32"/>
                <a:gd name="T16" fmla="*/ 0 w 104"/>
                <a:gd name="T1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2">
                  <a:moveTo>
                    <a:pt x="0" y="2"/>
                  </a:moveTo>
                  <a:cubicBezTo>
                    <a:pt x="1" y="0"/>
                    <a:pt x="6" y="1"/>
                    <a:pt x="13" y="2"/>
                  </a:cubicBezTo>
                  <a:cubicBezTo>
                    <a:pt x="92" y="15"/>
                    <a:pt x="92" y="15"/>
                    <a:pt x="92" y="15"/>
                  </a:cubicBezTo>
                  <a:cubicBezTo>
                    <a:pt x="99" y="16"/>
                    <a:pt x="104" y="16"/>
                    <a:pt x="104" y="18"/>
                  </a:cubicBezTo>
                  <a:cubicBezTo>
                    <a:pt x="82" y="29"/>
                    <a:pt x="82" y="29"/>
                    <a:pt x="82" y="29"/>
                  </a:cubicBezTo>
                  <a:cubicBezTo>
                    <a:pt x="78" y="30"/>
                    <a:pt x="75" y="32"/>
                    <a:pt x="69" y="31"/>
                  </a:cubicBezTo>
                  <a:cubicBezTo>
                    <a:pt x="29" y="24"/>
                    <a:pt x="29" y="24"/>
                    <a:pt x="29" y="24"/>
                  </a:cubicBezTo>
                  <a:cubicBezTo>
                    <a:pt x="22" y="23"/>
                    <a:pt x="21" y="21"/>
                    <a:pt x="17" y="18"/>
                  </a:cubicBezTo>
                  <a:lnTo>
                    <a:pt x="0" y="2"/>
                  </a:lnTo>
                  <a:close/>
                </a:path>
              </a:pathLst>
            </a:custGeom>
            <a:solidFill>
              <a:srgbClr val="4443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366">
              <a:extLst>
                <a:ext uri="{FF2B5EF4-FFF2-40B4-BE49-F238E27FC236}">
                  <a16:creationId xmlns:a16="http://schemas.microsoft.com/office/drawing/2014/main" id="{0473D2CE-CF68-4B09-8E33-82DB0AB38D28}"/>
                </a:ext>
              </a:extLst>
            </p:cNvPr>
            <p:cNvSpPr>
              <a:spLocks/>
            </p:cNvSpPr>
            <p:nvPr/>
          </p:nvSpPr>
          <p:spPr bwMode="auto">
            <a:xfrm>
              <a:off x="5610226" y="3132138"/>
              <a:ext cx="133350" cy="31750"/>
            </a:xfrm>
            <a:custGeom>
              <a:avLst/>
              <a:gdLst>
                <a:gd name="T0" fmla="*/ 134 w 136"/>
                <a:gd name="T1" fmla="*/ 33 h 33"/>
                <a:gd name="T2" fmla="*/ 135 w 136"/>
                <a:gd name="T3" fmla="*/ 25 h 33"/>
                <a:gd name="T4" fmla="*/ 133 w 136"/>
                <a:gd name="T5" fmla="*/ 21 h 33"/>
                <a:gd name="T6" fmla="*/ 5 w 136"/>
                <a:gd name="T7" fmla="*/ 0 h 33"/>
                <a:gd name="T8" fmla="*/ 1 w 136"/>
                <a:gd name="T9" fmla="*/ 4 h 33"/>
                <a:gd name="T10" fmla="*/ 0 w 136"/>
                <a:gd name="T11" fmla="*/ 11 h 33"/>
                <a:gd name="T12" fmla="*/ 134 w 13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136" h="33">
                  <a:moveTo>
                    <a:pt x="134" y="33"/>
                  </a:moveTo>
                  <a:cubicBezTo>
                    <a:pt x="135" y="25"/>
                    <a:pt x="135" y="25"/>
                    <a:pt x="135" y="25"/>
                  </a:cubicBezTo>
                  <a:cubicBezTo>
                    <a:pt x="136" y="23"/>
                    <a:pt x="135" y="21"/>
                    <a:pt x="133" y="21"/>
                  </a:cubicBezTo>
                  <a:cubicBezTo>
                    <a:pt x="5" y="0"/>
                    <a:pt x="5" y="0"/>
                    <a:pt x="5" y="0"/>
                  </a:cubicBezTo>
                  <a:cubicBezTo>
                    <a:pt x="3" y="0"/>
                    <a:pt x="1" y="1"/>
                    <a:pt x="1" y="4"/>
                  </a:cubicBezTo>
                  <a:cubicBezTo>
                    <a:pt x="0" y="11"/>
                    <a:pt x="0" y="11"/>
                    <a:pt x="0" y="11"/>
                  </a:cubicBezTo>
                  <a:lnTo>
                    <a:pt x="134" y="33"/>
                  </a:lnTo>
                  <a:close/>
                </a:path>
              </a:pathLst>
            </a:custGeom>
            <a:solidFill>
              <a:srgbClr val="8986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67">
              <a:extLst>
                <a:ext uri="{FF2B5EF4-FFF2-40B4-BE49-F238E27FC236}">
                  <a16:creationId xmlns:a16="http://schemas.microsoft.com/office/drawing/2014/main" id="{44250741-0B58-4C67-A7C9-7CA6730F9EA6}"/>
                </a:ext>
              </a:extLst>
            </p:cNvPr>
            <p:cNvSpPr>
              <a:spLocks/>
            </p:cNvSpPr>
            <p:nvPr/>
          </p:nvSpPr>
          <p:spPr bwMode="auto">
            <a:xfrm>
              <a:off x="5608638" y="3143251"/>
              <a:ext cx="133350" cy="31750"/>
            </a:xfrm>
            <a:custGeom>
              <a:avLst/>
              <a:gdLst>
                <a:gd name="T0" fmla="*/ 136 w 136"/>
                <a:gd name="T1" fmla="*/ 22 h 33"/>
                <a:gd name="T2" fmla="*/ 135 w 136"/>
                <a:gd name="T3" fmla="*/ 29 h 33"/>
                <a:gd name="T4" fmla="*/ 131 w 136"/>
                <a:gd name="T5" fmla="*/ 33 h 33"/>
                <a:gd name="T6" fmla="*/ 3 w 136"/>
                <a:gd name="T7" fmla="*/ 12 h 33"/>
                <a:gd name="T8" fmla="*/ 0 w 136"/>
                <a:gd name="T9" fmla="*/ 7 h 33"/>
                <a:gd name="T10" fmla="*/ 2 w 136"/>
                <a:gd name="T11" fmla="*/ 0 h 33"/>
                <a:gd name="T12" fmla="*/ 136 w 136"/>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136" h="33">
                  <a:moveTo>
                    <a:pt x="136" y="22"/>
                  </a:moveTo>
                  <a:cubicBezTo>
                    <a:pt x="135" y="29"/>
                    <a:pt x="135" y="29"/>
                    <a:pt x="135" y="29"/>
                  </a:cubicBezTo>
                  <a:cubicBezTo>
                    <a:pt x="135" y="31"/>
                    <a:pt x="133" y="33"/>
                    <a:pt x="131" y="33"/>
                  </a:cubicBezTo>
                  <a:cubicBezTo>
                    <a:pt x="3" y="12"/>
                    <a:pt x="3" y="12"/>
                    <a:pt x="3" y="12"/>
                  </a:cubicBezTo>
                  <a:cubicBezTo>
                    <a:pt x="1" y="12"/>
                    <a:pt x="0" y="10"/>
                    <a:pt x="0" y="7"/>
                  </a:cubicBezTo>
                  <a:cubicBezTo>
                    <a:pt x="2" y="0"/>
                    <a:pt x="2" y="0"/>
                    <a:pt x="2" y="0"/>
                  </a:cubicBezTo>
                  <a:lnTo>
                    <a:pt x="136" y="22"/>
                  </a:lnTo>
                  <a:close/>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368">
              <a:extLst>
                <a:ext uri="{FF2B5EF4-FFF2-40B4-BE49-F238E27FC236}">
                  <a16:creationId xmlns:a16="http://schemas.microsoft.com/office/drawing/2014/main" id="{AD4838C6-25D0-4C20-913C-438A9A84BE3E}"/>
                </a:ext>
              </a:extLst>
            </p:cNvPr>
            <p:cNvSpPr>
              <a:spLocks/>
            </p:cNvSpPr>
            <p:nvPr/>
          </p:nvSpPr>
          <p:spPr bwMode="auto">
            <a:xfrm>
              <a:off x="5607051" y="3154363"/>
              <a:ext cx="133350" cy="33338"/>
            </a:xfrm>
            <a:custGeom>
              <a:avLst/>
              <a:gdLst>
                <a:gd name="T0" fmla="*/ 134 w 136"/>
                <a:gd name="T1" fmla="*/ 33 h 33"/>
                <a:gd name="T2" fmla="*/ 136 w 136"/>
                <a:gd name="T3" fmla="*/ 25 h 33"/>
                <a:gd name="T4" fmla="*/ 133 w 136"/>
                <a:gd name="T5" fmla="*/ 21 h 33"/>
                <a:gd name="T6" fmla="*/ 5 w 136"/>
                <a:gd name="T7" fmla="*/ 0 h 33"/>
                <a:gd name="T8" fmla="*/ 1 w 136"/>
                <a:gd name="T9" fmla="*/ 3 h 33"/>
                <a:gd name="T10" fmla="*/ 0 w 136"/>
                <a:gd name="T11" fmla="*/ 11 h 33"/>
                <a:gd name="T12" fmla="*/ 134 w 13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136" h="33">
                  <a:moveTo>
                    <a:pt x="134" y="33"/>
                  </a:moveTo>
                  <a:cubicBezTo>
                    <a:pt x="136" y="25"/>
                    <a:pt x="136" y="25"/>
                    <a:pt x="136" y="25"/>
                  </a:cubicBezTo>
                  <a:cubicBezTo>
                    <a:pt x="136" y="23"/>
                    <a:pt x="135" y="21"/>
                    <a:pt x="133" y="21"/>
                  </a:cubicBezTo>
                  <a:cubicBezTo>
                    <a:pt x="5" y="0"/>
                    <a:pt x="5" y="0"/>
                    <a:pt x="5" y="0"/>
                  </a:cubicBezTo>
                  <a:cubicBezTo>
                    <a:pt x="3" y="0"/>
                    <a:pt x="1" y="1"/>
                    <a:pt x="1" y="3"/>
                  </a:cubicBezTo>
                  <a:cubicBezTo>
                    <a:pt x="0" y="11"/>
                    <a:pt x="0" y="11"/>
                    <a:pt x="0" y="11"/>
                  </a:cubicBezTo>
                  <a:lnTo>
                    <a:pt x="134" y="33"/>
                  </a:lnTo>
                  <a:close/>
                </a:path>
              </a:pathLst>
            </a:custGeom>
            <a:solidFill>
              <a:srgbClr val="8986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369">
              <a:extLst>
                <a:ext uri="{FF2B5EF4-FFF2-40B4-BE49-F238E27FC236}">
                  <a16:creationId xmlns:a16="http://schemas.microsoft.com/office/drawing/2014/main" id="{524CF6E6-69DC-45CA-A12F-C6367D6E19E9}"/>
                </a:ext>
              </a:extLst>
            </p:cNvPr>
            <p:cNvSpPr>
              <a:spLocks/>
            </p:cNvSpPr>
            <p:nvPr/>
          </p:nvSpPr>
          <p:spPr bwMode="auto">
            <a:xfrm>
              <a:off x="5603876" y="3165476"/>
              <a:ext cx="134938" cy="31750"/>
            </a:xfrm>
            <a:custGeom>
              <a:avLst/>
              <a:gdLst>
                <a:gd name="T0" fmla="*/ 136 w 136"/>
                <a:gd name="T1" fmla="*/ 22 h 33"/>
                <a:gd name="T2" fmla="*/ 135 w 136"/>
                <a:gd name="T3" fmla="*/ 29 h 33"/>
                <a:gd name="T4" fmla="*/ 131 w 136"/>
                <a:gd name="T5" fmla="*/ 33 h 33"/>
                <a:gd name="T6" fmla="*/ 3 w 136"/>
                <a:gd name="T7" fmla="*/ 12 h 33"/>
                <a:gd name="T8" fmla="*/ 1 w 136"/>
                <a:gd name="T9" fmla="*/ 7 h 33"/>
                <a:gd name="T10" fmla="*/ 2 w 136"/>
                <a:gd name="T11" fmla="*/ 0 h 33"/>
                <a:gd name="T12" fmla="*/ 136 w 136"/>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136" h="33">
                  <a:moveTo>
                    <a:pt x="136" y="22"/>
                  </a:moveTo>
                  <a:cubicBezTo>
                    <a:pt x="135" y="29"/>
                    <a:pt x="135" y="29"/>
                    <a:pt x="135" y="29"/>
                  </a:cubicBezTo>
                  <a:cubicBezTo>
                    <a:pt x="135" y="31"/>
                    <a:pt x="133" y="33"/>
                    <a:pt x="131" y="33"/>
                  </a:cubicBezTo>
                  <a:cubicBezTo>
                    <a:pt x="3" y="12"/>
                    <a:pt x="3" y="12"/>
                    <a:pt x="3" y="12"/>
                  </a:cubicBezTo>
                  <a:cubicBezTo>
                    <a:pt x="1" y="12"/>
                    <a:pt x="0" y="10"/>
                    <a:pt x="1" y="7"/>
                  </a:cubicBezTo>
                  <a:cubicBezTo>
                    <a:pt x="2" y="0"/>
                    <a:pt x="2" y="0"/>
                    <a:pt x="2" y="0"/>
                  </a:cubicBezTo>
                  <a:lnTo>
                    <a:pt x="136" y="22"/>
                  </a:lnTo>
                  <a:close/>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370">
              <a:extLst>
                <a:ext uri="{FF2B5EF4-FFF2-40B4-BE49-F238E27FC236}">
                  <a16:creationId xmlns:a16="http://schemas.microsoft.com/office/drawing/2014/main" id="{B27EB92B-EEB0-4B4F-93C2-CD1203438C9C}"/>
                </a:ext>
              </a:extLst>
            </p:cNvPr>
            <p:cNvSpPr>
              <a:spLocks/>
            </p:cNvSpPr>
            <p:nvPr/>
          </p:nvSpPr>
          <p:spPr bwMode="auto">
            <a:xfrm>
              <a:off x="5602288" y="3176588"/>
              <a:ext cx="134938" cy="33338"/>
            </a:xfrm>
            <a:custGeom>
              <a:avLst/>
              <a:gdLst>
                <a:gd name="T0" fmla="*/ 135 w 136"/>
                <a:gd name="T1" fmla="*/ 33 h 33"/>
                <a:gd name="T2" fmla="*/ 136 w 136"/>
                <a:gd name="T3" fmla="*/ 25 h 33"/>
                <a:gd name="T4" fmla="*/ 133 w 136"/>
                <a:gd name="T5" fmla="*/ 21 h 33"/>
                <a:gd name="T6" fmla="*/ 5 w 136"/>
                <a:gd name="T7" fmla="*/ 0 h 33"/>
                <a:gd name="T8" fmla="*/ 1 w 136"/>
                <a:gd name="T9" fmla="*/ 3 h 33"/>
                <a:gd name="T10" fmla="*/ 0 w 136"/>
                <a:gd name="T11" fmla="*/ 11 h 33"/>
                <a:gd name="T12" fmla="*/ 135 w 13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136" h="33">
                  <a:moveTo>
                    <a:pt x="135" y="33"/>
                  </a:moveTo>
                  <a:cubicBezTo>
                    <a:pt x="136" y="25"/>
                    <a:pt x="136" y="25"/>
                    <a:pt x="136" y="25"/>
                  </a:cubicBezTo>
                  <a:cubicBezTo>
                    <a:pt x="136" y="23"/>
                    <a:pt x="135" y="21"/>
                    <a:pt x="133" y="21"/>
                  </a:cubicBezTo>
                  <a:cubicBezTo>
                    <a:pt x="5" y="0"/>
                    <a:pt x="5" y="0"/>
                    <a:pt x="5" y="0"/>
                  </a:cubicBezTo>
                  <a:cubicBezTo>
                    <a:pt x="3" y="0"/>
                    <a:pt x="2" y="1"/>
                    <a:pt x="1" y="3"/>
                  </a:cubicBezTo>
                  <a:cubicBezTo>
                    <a:pt x="0" y="11"/>
                    <a:pt x="0" y="11"/>
                    <a:pt x="0" y="11"/>
                  </a:cubicBezTo>
                  <a:lnTo>
                    <a:pt x="135" y="33"/>
                  </a:lnTo>
                  <a:close/>
                </a:path>
              </a:pathLst>
            </a:custGeom>
            <a:solidFill>
              <a:srgbClr val="8986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371">
              <a:extLst>
                <a:ext uri="{FF2B5EF4-FFF2-40B4-BE49-F238E27FC236}">
                  <a16:creationId xmlns:a16="http://schemas.microsoft.com/office/drawing/2014/main" id="{603C2363-F46B-4C59-99DC-F559BA31AE64}"/>
                </a:ext>
              </a:extLst>
            </p:cNvPr>
            <p:cNvSpPr>
              <a:spLocks/>
            </p:cNvSpPr>
            <p:nvPr/>
          </p:nvSpPr>
          <p:spPr bwMode="auto">
            <a:xfrm>
              <a:off x="5602288" y="3187701"/>
              <a:ext cx="133350" cy="33338"/>
            </a:xfrm>
            <a:custGeom>
              <a:avLst/>
              <a:gdLst>
                <a:gd name="T0" fmla="*/ 136 w 136"/>
                <a:gd name="T1" fmla="*/ 22 h 33"/>
                <a:gd name="T2" fmla="*/ 135 w 136"/>
                <a:gd name="T3" fmla="*/ 29 h 33"/>
                <a:gd name="T4" fmla="*/ 131 w 136"/>
                <a:gd name="T5" fmla="*/ 32 h 33"/>
                <a:gd name="T6" fmla="*/ 2 w 136"/>
                <a:gd name="T7" fmla="*/ 12 h 33"/>
                <a:gd name="T8" fmla="*/ 0 w 136"/>
                <a:gd name="T9" fmla="*/ 7 h 33"/>
                <a:gd name="T10" fmla="*/ 1 w 136"/>
                <a:gd name="T11" fmla="*/ 0 h 33"/>
                <a:gd name="T12" fmla="*/ 136 w 136"/>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136" h="33">
                  <a:moveTo>
                    <a:pt x="136" y="22"/>
                  </a:moveTo>
                  <a:cubicBezTo>
                    <a:pt x="135" y="29"/>
                    <a:pt x="135" y="29"/>
                    <a:pt x="135" y="29"/>
                  </a:cubicBezTo>
                  <a:cubicBezTo>
                    <a:pt x="134" y="31"/>
                    <a:pt x="133" y="33"/>
                    <a:pt x="131" y="32"/>
                  </a:cubicBezTo>
                  <a:cubicBezTo>
                    <a:pt x="2" y="12"/>
                    <a:pt x="2" y="12"/>
                    <a:pt x="2" y="12"/>
                  </a:cubicBezTo>
                  <a:cubicBezTo>
                    <a:pt x="1" y="12"/>
                    <a:pt x="0" y="9"/>
                    <a:pt x="0" y="7"/>
                  </a:cubicBezTo>
                  <a:cubicBezTo>
                    <a:pt x="1" y="0"/>
                    <a:pt x="1" y="0"/>
                    <a:pt x="1" y="0"/>
                  </a:cubicBezTo>
                  <a:lnTo>
                    <a:pt x="136" y="22"/>
                  </a:lnTo>
                  <a:close/>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372">
              <a:extLst>
                <a:ext uri="{FF2B5EF4-FFF2-40B4-BE49-F238E27FC236}">
                  <a16:creationId xmlns:a16="http://schemas.microsoft.com/office/drawing/2014/main" id="{DBD60D3F-ADC5-45CB-8EE5-5297B1560229}"/>
                </a:ext>
              </a:extLst>
            </p:cNvPr>
            <p:cNvSpPr>
              <a:spLocks/>
            </p:cNvSpPr>
            <p:nvPr/>
          </p:nvSpPr>
          <p:spPr bwMode="auto">
            <a:xfrm>
              <a:off x="5441951" y="2979738"/>
              <a:ext cx="247650" cy="247650"/>
            </a:xfrm>
            <a:custGeom>
              <a:avLst/>
              <a:gdLst>
                <a:gd name="T0" fmla="*/ 20 w 253"/>
                <a:gd name="T1" fmla="*/ 163 h 253"/>
                <a:gd name="T2" fmla="*/ 89 w 253"/>
                <a:gd name="T3" fmla="*/ 20 h 253"/>
                <a:gd name="T4" fmla="*/ 232 w 253"/>
                <a:gd name="T5" fmla="*/ 89 h 253"/>
                <a:gd name="T6" fmla="*/ 163 w 253"/>
                <a:gd name="T7" fmla="*/ 232 h 253"/>
                <a:gd name="T8" fmla="*/ 20 w 253"/>
                <a:gd name="T9" fmla="*/ 163 h 253"/>
              </a:gdLst>
              <a:ahLst/>
              <a:cxnLst>
                <a:cxn ang="0">
                  <a:pos x="T0" y="T1"/>
                </a:cxn>
                <a:cxn ang="0">
                  <a:pos x="T2" y="T3"/>
                </a:cxn>
                <a:cxn ang="0">
                  <a:pos x="T4" y="T5"/>
                </a:cxn>
                <a:cxn ang="0">
                  <a:pos x="T6" y="T7"/>
                </a:cxn>
                <a:cxn ang="0">
                  <a:pos x="T8" y="T9"/>
                </a:cxn>
              </a:cxnLst>
              <a:rect l="0" t="0" r="r" b="b"/>
              <a:pathLst>
                <a:path w="253" h="253">
                  <a:moveTo>
                    <a:pt x="20" y="163"/>
                  </a:moveTo>
                  <a:cubicBezTo>
                    <a:pt x="0" y="105"/>
                    <a:pt x="31" y="41"/>
                    <a:pt x="89" y="20"/>
                  </a:cubicBezTo>
                  <a:cubicBezTo>
                    <a:pt x="148" y="0"/>
                    <a:pt x="212" y="31"/>
                    <a:pt x="232" y="89"/>
                  </a:cubicBezTo>
                  <a:cubicBezTo>
                    <a:pt x="253" y="148"/>
                    <a:pt x="222" y="212"/>
                    <a:pt x="163" y="232"/>
                  </a:cubicBezTo>
                  <a:cubicBezTo>
                    <a:pt x="105" y="253"/>
                    <a:pt x="41" y="222"/>
                    <a:pt x="20" y="163"/>
                  </a:cubicBezTo>
                  <a:close/>
                </a:path>
              </a:pathLst>
            </a:custGeom>
            <a:solidFill>
              <a:srgbClr val="FFF7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373">
              <a:extLst>
                <a:ext uri="{FF2B5EF4-FFF2-40B4-BE49-F238E27FC236}">
                  <a16:creationId xmlns:a16="http://schemas.microsoft.com/office/drawing/2014/main" id="{9700E4DE-5C3D-4A0B-BF32-99834DA8F882}"/>
                </a:ext>
              </a:extLst>
            </p:cNvPr>
            <p:cNvSpPr>
              <a:spLocks/>
            </p:cNvSpPr>
            <p:nvPr/>
          </p:nvSpPr>
          <p:spPr bwMode="auto">
            <a:xfrm>
              <a:off x="5451476" y="2987676"/>
              <a:ext cx="228600" cy="228600"/>
            </a:xfrm>
            <a:custGeom>
              <a:avLst/>
              <a:gdLst>
                <a:gd name="T0" fmla="*/ 19 w 232"/>
                <a:gd name="T1" fmla="*/ 150 h 232"/>
                <a:gd name="T2" fmla="*/ 82 w 232"/>
                <a:gd name="T3" fmla="*/ 19 h 232"/>
                <a:gd name="T4" fmla="*/ 213 w 232"/>
                <a:gd name="T5" fmla="*/ 82 h 232"/>
                <a:gd name="T6" fmla="*/ 150 w 232"/>
                <a:gd name="T7" fmla="*/ 213 h 232"/>
                <a:gd name="T8" fmla="*/ 19 w 232"/>
                <a:gd name="T9" fmla="*/ 150 h 232"/>
              </a:gdLst>
              <a:ahLst/>
              <a:cxnLst>
                <a:cxn ang="0">
                  <a:pos x="T0" y="T1"/>
                </a:cxn>
                <a:cxn ang="0">
                  <a:pos x="T2" y="T3"/>
                </a:cxn>
                <a:cxn ang="0">
                  <a:pos x="T4" y="T5"/>
                </a:cxn>
                <a:cxn ang="0">
                  <a:pos x="T6" y="T7"/>
                </a:cxn>
                <a:cxn ang="0">
                  <a:pos x="T8" y="T9"/>
                </a:cxn>
              </a:cxnLst>
              <a:rect l="0" t="0" r="r" b="b"/>
              <a:pathLst>
                <a:path w="232" h="232">
                  <a:moveTo>
                    <a:pt x="19" y="150"/>
                  </a:moveTo>
                  <a:cubicBezTo>
                    <a:pt x="0" y="96"/>
                    <a:pt x="28" y="37"/>
                    <a:pt x="82" y="19"/>
                  </a:cubicBezTo>
                  <a:cubicBezTo>
                    <a:pt x="136" y="0"/>
                    <a:pt x="194" y="28"/>
                    <a:pt x="213" y="82"/>
                  </a:cubicBezTo>
                  <a:cubicBezTo>
                    <a:pt x="232" y="136"/>
                    <a:pt x="204" y="194"/>
                    <a:pt x="150" y="213"/>
                  </a:cubicBezTo>
                  <a:cubicBezTo>
                    <a:pt x="96" y="232"/>
                    <a:pt x="37" y="204"/>
                    <a:pt x="19" y="150"/>
                  </a:cubicBez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374">
              <a:extLst>
                <a:ext uri="{FF2B5EF4-FFF2-40B4-BE49-F238E27FC236}">
                  <a16:creationId xmlns:a16="http://schemas.microsoft.com/office/drawing/2014/main" id="{6A0A823C-50CA-4C97-88E9-13A755F57DF2}"/>
                </a:ext>
              </a:extLst>
            </p:cNvPr>
            <p:cNvSpPr>
              <a:spLocks/>
            </p:cNvSpPr>
            <p:nvPr/>
          </p:nvSpPr>
          <p:spPr bwMode="auto">
            <a:xfrm>
              <a:off x="5513388" y="3035301"/>
              <a:ext cx="160338" cy="165100"/>
            </a:xfrm>
            <a:custGeom>
              <a:avLst/>
              <a:gdLst>
                <a:gd name="T0" fmla="*/ 125 w 163"/>
                <a:gd name="T1" fmla="*/ 0 h 168"/>
                <a:gd name="T2" fmla="*/ 132 w 163"/>
                <a:gd name="T3" fmla="*/ 15 h 168"/>
                <a:gd name="T4" fmla="*/ 62 w 163"/>
                <a:gd name="T5" fmla="*/ 143 h 168"/>
                <a:gd name="T6" fmla="*/ 0 w 163"/>
                <a:gd name="T7" fmla="*/ 148 h 168"/>
                <a:gd name="T8" fmla="*/ 86 w 163"/>
                <a:gd name="T9" fmla="*/ 158 h 168"/>
                <a:gd name="T10" fmla="*/ 146 w 163"/>
                <a:gd name="T11" fmla="*/ 34 h 168"/>
                <a:gd name="T12" fmla="*/ 125 w 163"/>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163" h="168">
                  <a:moveTo>
                    <a:pt x="125" y="0"/>
                  </a:moveTo>
                  <a:cubicBezTo>
                    <a:pt x="128" y="5"/>
                    <a:pt x="130" y="10"/>
                    <a:pt x="132" y="15"/>
                  </a:cubicBezTo>
                  <a:cubicBezTo>
                    <a:pt x="150" y="66"/>
                    <a:pt x="118" y="123"/>
                    <a:pt x="62" y="143"/>
                  </a:cubicBezTo>
                  <a:cubicBezTo>
                    <a:pt x="41" y="150"/>
                    <a:pt x="20" y="151"/>
                    <a:pt x="0" y="148"/>
                  </a:cubicBezTo>
                  <a:cubicBezTo>
                    <a:pt x="25" y="164"/>
                    <a:pt x="56" y="168"/>
                    <a:pt x="86" y="158"/>
                  </a:cubicBezTo>
                  <a:cubicBezTo>
                    <a:pt x="136" y="140"/>
                    <a:pt x="163" y="85"/>
                    <a:pt x="146" y="34"/>
                  </a:cubicBezTo>
                  <a:cubicBezTo>
                    <a:pt x="141" y="21"/>
                    <a:pt x="134" y="10"/>
                    <a:pt x="125" y="0"/>
                  </a:cubicBezTo>
                  <a:close/>
                </a:path>
              </a:pathLst>
            </a:custGeom>
            <a:solidFill>
              <a:srgbClr val="EFB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75">
              <a:extLst>
                <a:ext uri="{FF2B5EF4-FFF2-40B4-BE49-F238E27FC236}">
                  <a16:creationId xmlns:a16="http://schemas.microsoft.com/office/drawing/2014/main" id="{99D2F837-6DD6-47F1-A34C-00783DC75172}"/>
                </a:ext>
              </a:extLst>
            </p:cNvPr>
            <p:cNvSpPr>
              <a:spLocks/>
            </p:cNvSpPr>
            <p:nvPr/>
          </p:nvSpPr>
          <p:spPr bwMode="auto">
            <a:xfrm>
              <a:off x="5535613" y="3071813"/>
              <a:ext cx="93663" cy="166688"/>
            </a:xfrm>
            <a:custGeom>
              <a:avLst/>
              <a:gdLst>
                <a:gd name="T0" fmla="*/ 26 w 95"/>
                <a:gd name="T1" fmla="*/ 0 h 170"/>
                <a:gd name="T2" fmla="*/ 28 w 95"/>
                <a:gd name="T3" fmla="*/ 0 h 170"/>
                <a:gd name="T4" fmla="*/ 42 w 95"/>
                <a:gd name="T5" fmla="*/ 7 h 170"/>
                <a:gd name="T6" fmla="*/ 43 w 95"/>
                <a:gd name="T7" fmla="*/ 8 h 170"/>
                <a:gd name="T8" fmla="*/ 94 w 95"/>
                <a:gd name="T9" fmla="*/ 155 h 170"/>
                <a:gd name="T10" fmla="*/ 93 w 95"/>
                <a:gd name="T11" fmla="*/ 158 h 170"/>
                <a:gd name="T12" fmla="*/ 90 w 95"/>
                <a:gd name="T13" fmla="*/ 157 h 170"/>
                <a:gd name="T14" fmla="*/ 39 w 95"/>
                <a:gd name="T15" fmla="*/ 11 h 170"/>
                <a:gd name="T16" fmla="*/ 31 w 95"/>
                <a:gd name="T17" fmla="*/ 7 h 170"/>
                <a:gd name="T18" fmla="*/ 33 w 95"/>
                <a:gd name="T19" fmla="*/ 12 h 170"/>
                <a:gd name="T20" fmla="*/ 32 w 95"/>
                <a:gd name="T21" fmla="*/ 15 h 170"/>
                <a:gd name="T22" fmla="*/ 30 w 95"/>
                <a:gd name="T23" fmla="*/ 15 h 170"/>
                <a:gd name="T24" fmla="*/ 19 w 95"/>
                <a:gd name="T25" fmla="*/ 11 h 170"/>
                <a:gd name="T26" fmla="*/ 21 w 95"/>
                <a:gd name="T27" fmla="*/ 16 h 170"/>
                <a:gd name="T28" fmla="*/ 20 w 95"/>
                <a:gd name="T29" fmla="*/ 19 h 170"/>
                <a:gd name="T30" fmla="*/ 18 w 95"/>
                <a:gd name="T31" fmla="*/ 19 h 170"/>
                <a:gd name="T32" fmla="*/ 7 w 95"/>
                <a:gd name="T33" fmla="*/ 15 h 170"/>
                <a:gd name="T34" fmla="*/ 60 w 95"/>
                <a:gd name="T35" fmla="*/ 167 h 170"/>
                <a:gd name="T36" fmla="*/ 58 w 95"/>
                <a:gd name="T37" fmla="*/ 170 h 170"/>
                <a:gd name="T38" fmla="*/ 55 w 95"/>
                <a:gd name="T39" fmla="*/ 169 h 170"/>
                <a:gd name="T40" fmla="*/ 1 w 95"/>
                <a:gd name="T41" fmla="*/ 11 h 170"/>
                <a:gd name="T42" fmla="*/ 1 w 95"/>
                <a:gd name="T43" fmla="*/ 9 h 170"/>
                <a:gd name="T44" fmla="*/ 4 w 95"/>
                <a:gd name="T45" fmla="*/ 8 h 170"/>
                <a:gd name="T46" fmla="*/ 15 w 95"/>
                <a:gd name="T47" fmla="*/ 13 h 170"/>
                <a:gd name="T48" fmla="*/ 13 w 95"/>
                <a:gd name="T49" fmla="*/ 7 h 170"/>
                <a:gd name="T50" fmla="*/ 13 w 95"/>
                <a:gd name="T51" fmla="*/ 5 h 170"/>
                <a:gd name="T52" fmla="*/ 16 w 95"/>
                <a:gd name="T53" fmla="*/ 4 h 170"/>
                <a:gd name="T54" fmla="*/ 27 w 95"/>
                <a:gd name="T55" fmla="*/ 9 h 170"/>
                <a:gd name="T56" fmla="*/ 25 w 95"/>
                <a:gd name="T57" fmla="*/ 3 h 170"/>
                <a:gd name="T58" fmla="*/ 25 w 95"/>
                <a:gd name="T59" fmla="*/ 1 h 170"/>
                <a:gd name="T60" fmla="*/ 26 w 95"/>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70">
                  <a:moveTo>
                    <a:pt x="26" y="0"/>
                  </a:moveTo>
                  <a:cubicBezTo>
                    <a:pt x="27" y="0"/>
                    <a:pt x="27" y="0"/>
                    <a:pt x="28" y="0"/>
                  </a:cubicBezTo>
                  <a:cubicBezTo>
                    <a:pt x="42" y="7"/>
                    <a:pt x="42" y="7"/>
                    <a:pt x="42" y="7"/>
                  </a:cubicBezTo>
                  <a:cubicBezTo>
                    <a:pt x="42" y="7"/>
                    <a:pt x="43" y="8"/>
                    <a:pt x="43" y="8"/>
                  </a:cubicBezTo>
                  <a:cubicBezTo>
                    <a:pt x="94" y="155"/>
                    <a:pt x="94" y="155"/>
                    <a:pt x="94" y="155"/>
                  </a:cubicBezTo>
                  <a:cubicBezTo>
                    <a:pt x="95" y="156"/>
                    <a:pt x="94" y="158"/>
                    <a:pt x="93" y="158"/>
                  </a:cubicBezTo>
                  <a:cubicBezTo>
                    <a:pt x="92" y="159"/>
                    <a:pt x="90" y="158"/>
                    <a:pt x="90" y="157"/>
                  </a:cubicBezTo>
                  <a:cubicBezTo>
                    <a:pt x="39" y="11"/>
                    <a:pt x="39" y="11"/>
                    <a:pt x="39" y="11"/>
                  </a:cubicBezTo>
                  <a:cubicBezTo>
                    <a:pt x="31" y="7"/>
                    <a:pt x="31" y="7"/>
                    <a:pt x="31" y="7"/>
                  </a:cubicBezTo>
                  <a:cubicBezTo>
                    <a:pt x="33" y="12"/>
                    <a:pt x="33" y="12"/>
                    <a:pt x="33" y="12"/>
                  </a:cubicBezTo>
                  <a:cubicBezTo>
                    <a:pt x="33" y="13"/>
                    <a:pt x="33" y="14"/>
                    <a:pt x="32" y="15"/>
                  </a:cubicBezTo>
                  <a:cubicBezTo>
                    <a:pt x="32" y="16"/>
                    <a:pt x="31" y="16"/>
                    <a:pt x="30" y="15"/>
                  </a:cubicBezTo>
                  <a:cubicBezTo>
                    <a:pt x="19" y="11"/>
                    <a:pt x="19" y="11"/>
                    <a:pt x="19" y="11"/>
                  </a:cubicBezTo>
                  <a:cubicBezTo>
                    <a:pt x="21" y="16"/>
                    <a:pt x="21" y="16"/>
                    <a:pt x="21" y="16"/>
                  </a:cubicBezTo>
                  <a:cubicBezTo>
                    <a:pt x="21" y="17"/>
                    <a:pt x="21" y="18"/>
                    <a:pt x="20" y="19"/>
                  </a:cubicBezTo>
                  <a:cubicBezTo>
                    <a:pt x="20" y="20"/>
                    <a:pt x="19" y="20"/>
                    <a:pt x="18" y="19"/>
                  </a:cubicBezTo>
                  <a:cubicBezTo>
                    <a:pt x="7" y="15"/>
                    <a:pt x="7" y="15"/>
                    <a:pt x="7" y="15"/>
                  </a:cubicBezTo>
                  <a:cubicBezTo>
                    <a:pt x="60" y="167"/>
                    <a:pt x="60" y="167"/>
                    <a:pt x="60" y="167"/>
                  </a:cubicBezTo>
                  <a:cubicBezTo>
                    <a:pt x="60" y="168"/>
                    <a:pt x="60" y="170"/>
                    <a:pt x="58" y="170"/>
                  </a:cubicBezTo>
                  <a:cubicBezTo>
                    <a:pt x="57" y="170"/>
                    <a:pt x="56" y="170"/>
                    <a:pt x="55" y="169"/>
                  </a:cubicBezTo>
                  <a:cubicBezTo>
                    <a:pt x="1" y="11"/>
                    <a:pt x="1" y="11"/>
                    <a:pt x="1" y="11"/>
                  </a:cubicBezTo>
                  <a:cubicBezTo>
                    <a:pt x="0" y="11"/>
                    <a:pt x="0" y="10"/>
                    <a:pt x="1" y="9"/>
                  </a:cubicBezTo>
                  <a:cubicBezTo>
                    <a:pt x="2" y="8"/>
                    <a:pt x="3" y="8"/>
                    <a:pt x="4" y="8"/>
                  </a:cubicBezTo>
                  <a:cubicBezTo>
                    <a:pt x="15" y="13"/>
                    <a:pt x="15" y="13"/>
                    <a:pt x="15" y="13"/>
                  </a:cubicBezTo>
                  <a:cubicBezTo>
                    <a:pt x="13" y="7"/>
                    <a:pt x="13" y="7"/>
                    <a:pt x="13" y="7"/>
                  </a:cubicBezTo>
                  <a:cubicBezTo>
                    <a:pt x="12" y="6"/>
                    <a:pt x="13" y="5"/>
                    <a:pt x="13" y="5"/>
                  </a:cubicBezTo>
                  <a:cubicBezTo>
                    <a:pt x="14" y="4"/>
                    <a:pt x="15" y="4"/>
                    <a:pt x="16" y="4"/>
                  </a:cubicBezTo>
                  <a:cubicBezTo>
                    <a:pt x="27" y="9"/>
                    <a:pt x="27" y="9"/>
                    <a:pt x="27" y="9"/>
                  </a:cubicBezTo>
                  <a:cubicBezTo>
                    <a:pt x="25" y="3"/>
                    <a:pt x="25" y="3"/>
                    <a:pt x="25" y="3"/>
                  </a:cubicBezTo>
                  <a:cubicBezTo>
                    <a:pt x="24" y="2"/>
                    <a:pt x="24" y="1"/>
                    <a:pt x="25" y="1"/>
                  </a:cubicBezTo>
                  <a:cubicBezTo>
                    <a:pt x="25" y="0"/>
                    <a:pt x="26" y="0"/>
                    <a:pt x="26" y="0"/>
                  </a:cubicBezTo>
                  <a:close/>
                </a:path>
              </a:pathLst>
            </a:custGeom>
            <a:solidFill>
              <a:srgbClr val="8E6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376">
              <a:extLst>
                <a:ext uri="{FF2B5EF4-FFF2-40B4-BE49-F238E27FC236}">
                  <a16:creationId xmlns:a16="http://schemas.microsoft.com/office/drawing/2014/main" id="{426DB6EE-FFCB-435E-891F-F41EC14847CA}"/>
                </a:ext>
              </a:extLst>
            </p:cNvPr>
            <p:cNvSpPr>
              <a:spLocks/>
            </p:cNvSpPr>
            <p:nvPr/>
          </p:nvSpPr>
          <p:spPr bwMode="auto">
            <a:xfrm>
              <a:off x="5576888" y="3232151"/>
              <a:ext cx="74613" cy="33338"/>
            </a:xfrm>
            <a:custGeom>
              <a:avLst/>
              <a:gdLst>
                <a:gd name="T0" fmla="*/ 1 w 76"/>
                <a:gd name="T1" fmla="*/ 28 h 34"/>
                <a:gd name="T2" fmla="*/ 9 w 76"/>
                <a:gd name="T3" fmla="*/ 24 h 34"/>
                <a:gd name="T4" fmla="*/ 67 w 76"/>
                <a:gd name="T5" fmla="*/ 4 h 34"/>
                <a:gd name="T6" fmla="*/ 76 w 76"/>
                <a:gd name="T7" fmla="*/ 2 h 34"/>
                <a:gd name="T8" fmla="*/ 65 w 76"/>
                <a:gd name="T9" fmla="*/ 16 h 34"/>
                <a:gd name="T10" fmla="*/ 57 w 76"/>
                <a:gd name="T11" fmla="*/ 22 h 34"/>
                <a:gd name="T12" fmla="*/ 28 w 76"/>
                <a:gd name="T13" fmla="*/ 32 h 34"/>
                <a:gd name="T14" fmla="*/ 18 w 76"/>
                <a:gd name="T15" fmla="*/ 33 h 34"/>
                <a:gd name="T16" fmla="*/ 1 w 76"/>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34">
                  <a:moveTo>
                    <a:pt x="1" y="28"/>
                  </a:moveTo>
                  <a:cubicBezTo>
                    <a:pt x="0" y="26"/>
                    <a:pt x="5" y="25"/>
                    <a:pt x="9" y="24"/>
                  </a:cubicBezTo>
                  <a:cubicBezTo>
                    <a:pt x="67" y="4"/>
                    <a:pt x="67" y="4"/>
                    <a:pt x="67" y="4"/>
                  </a:cubicBezTo>
                  <a:cubicBezTo>
                    <a:pt x="71" y="2"/>
                    <a:pt x="75" y="0"/>
                    <a:pt x="76" y="2"/>
                  </a:cubicBezTo>
                  <a:cubicBezTo>
                    <a:pt x="65" y="16"/>
                    <a:pt x="65" y="16"/>
                    <a:pt x="65" y="16"/>
                  </a:cubicBezTo>
                  <a:cubicBezTo>
                    <a:pt x="63" y="19"/>
                    <a:pt x="62" y="21"/>
                    <a:pt x="57" y="22"/>
                  </a:cubicBezTo>
                  <a:cubicBezTo>
                    <a:pt x="28" y="32"/>
                    <a:pt x="28" y="32"/>
                    <a:pt x="28" y="32"/>
                  </a:cubicBezTo>
                  <a:cubicBezTo>
                    <a:pt x="23" y="34"/>
                    <a:pt x="21" y="33"/>
                    <a:pt x="18" y="33"/>
                  </a:cubicBezTo>
                  <a:lnTo>
                    <a:pt x="1" y="28"/>
                  </a:lnTo>
                  <a:close/>
                </a:path>
              </a:pathLst>
            </a:custGeom>
            <a:solidFill>
              <a:srgbClr val="4443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377">
              <a:extLst>
                <a:ext uri="{FF2B5EF4-FFF2-40B4-BE49-F238E27FC236}">
                  <a16:creationId xmlns:a16="http://schemas.microsoft.com/office/drawing/2014/main" id="{6FA4208B-D205-45F7-9420-7E4CB60FBB10}"/>
                </a:ext>
              </a:extLst>
            </p:cNvPr>
            <p:cNvSpPr>
              <a:spLocks/>
            </p:cNvSpPr>
            <p:nvPr/>
          </p:nvSpPr>
          <p:spPr bwMode="auto">
            <a:xfrm>
              <a:off x="5549901" y="3181351"/>
              <a:ext cx="98425" cy="41275"/>
            </a:xfrm>
            <a:custGeom>
              <a:avLst/>
              <a:gdLst>
                <a:gd name="T0" fmla="*/ 100 w 100"/>
                <a:gd name="T1" fmla="*/ 8 h 42"/>
                <a:gd name="T2" fmla="*/ 98 w 100"/>
                <a:gd name="T3" fmla="*/ 3 h 42"/>
                <a:gd name="T4" fmla="*/ 95 w 100"/>
                <a:gd name="T5" fmla="*/ 1 h 42"/>
                <a:gd name="T6" fmla="*/ 2 w 100"/>
                <a:gd name="T7" fmla="*/ 33 h 42"/>
                <a:gd name="T8" fmla="*/ 1 w 100"/>
                <a:gd name="T9" fmla="*/ 37 h 42"/>
                <a:gd name="T10" fmla="*/ 3 w 100"/>
                <a:gd name="T11" fmla="*/ 42 h 42"/>
                <a:gd name="T12" fmla="*/ 100 w 100"/>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100" h="42">
                  <a:moveTo>
                    <a:pt x="100" y="8"/>
                  </a:moveTo>
                  <a:cubicBezTo>
                    <a:pt x="98" y="3"/>
                    <a:pt x="98" y="3"/>
                    <a:pt x="98" y="3"/>
                  </a:cubicBezTo>
                  <a:cubicBezTo>
                    <a:pt x="98" y="1"/>
                    <a:pt x="96" y="0"/>
                    <a:pt x="95" y="1"/>
                  </a:cubicBezTo>
                  <a:cubicBezTo>
                    <a:pt x="2" y="33"/>
                    <a:pt x="2" y="33"/>
                    <a:pt x="2" y="33"/>
                  </a:cubicBezTo>
                  <a:cubicBezTo>
                    <a:pt x="1" y="33"/>
                    <a:pt x="0" y="35"/>
                    <a:pt x="1" y="37"/>
                  </a:cubicBezTo>
                  <a:cubicBezTo>
                    <a:pt x="3" y="42"/>
                    <a:pt x="3" y="42"/>
                    <a:pt x="3" y="42"/>
                  </a:cubicBezTo>
                  <a:lnTo>
                    <a:pt x="100" y="8"/>
                  </a:lnTo>
                  <a:close/>
                </a:path>
              </a:pathLst>
            </a:custGeom>
            <a:solidFill>
              <a:srgbClr val="8986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378">
              <a:extLst>
                <a:ext uri="{FF2B5EF4-FFF2-40B4-BE49-F238E27FC236}">
                  <a16:creationId xmlns:a16="http://schemas.microsoft.com/office/drawing/2014/main" id="{192BBA85-26A7-49E1-ADD0-2B3B9CB1EB07}"/>
                </a:ext>
              </a:extLst>
            </p:cNvPr>
            <p:cNvSpPr>
              <a:spLocks/>
            </p:cNvSpPr>
            <p:nvPr/>
          </p:nvSpPr>
          <p:spPr bwMode="auto">
            <a:xfrm>
              <a:off x="5553076" y="3189288"/>
              <a:ext cx="98425" cy="41275"/>
            </a:xfrm>
            <a:custGeom>
              <a:avLst/>
              <a:gdLst>
                <a:gd name="T0" fmla="*/ 97 w 100"/>
                <a:gd name="T1" fmla="*/ 0 h 42"/>
                <a:gd name="T2" fmla="*/ 99 w 100"/>
                <a:gd name="T3" fmla="*/ 5 h 42"/>
                <a:gd name="T4" fmla="*/ 98 w 100"/>
                <a:gd name="T5" fmla="*/ 9 h 42"/>
                <a:gd name="T6" fmla="*/ 5 w 100"/>
                <a:gd name="T7" fmla="*/ 41 h 42"/>
                <a:gd name="T8" fmla="*/ 2 w 100"/>
                <a:gd name="T9" fmla="*/ 39 h 42"/>
                <a:gd name="T10" fmla="*/ 0 w 100"/>
                <a:gd name="T11" fmla="*/ 34 h 42"/>
                <a:gd name="T12" fmla="*/ 97 w 100"/>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100" h="42">
                  <a:moveTo>
                    <a:pt x="97" y="0"/>
                  </a:moveTo>
                  <a:cubicBezTo>
                    <a:pt x="99" y="5"/>
                    <a:pt x="99" y="5"/>
                    <a:pt x="99" y="5"/>
                  </a:cubicBezTo>
                  <a:cubicBezTo>
                    <a:pt x="100" y="7"/>
                    <a:pt x="99" y="9"/>
                    <a:pt x="98" y="9"/>
                  </a:cubicBezTo>
                  <a:cubicBezTo>
                    <a:pt x="5" y="41"/>
                    <a:pt x="5" y="41"/>
                    <a:pt x="5" y="41"/>
                  </a:cubicBezTo>
                  <a:cubicBezTo>
                    <a:pt x="4" y="42"/>
                    <a:pt x="2" y="41"/>
                    <a:pt x="2" y="39"/>
                  </a:cubicBezTo>
                  <a:cubicBezTo>
                    <a:pt x="0" y="34"/>
                    <a:pt x="0" y="34"/>
                    <a:pt x="0" y="34"/>
                  </a:cubicBezTo>
                  <a:lnTo>
                    <a:pt x="97" y="0"/>
                  </a:lnTo>
                  <a:close/>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379">
              <a:extLst>
                <a:ext uri="{FF2B5EF4-FFF2-40B4-BE49-F238E27FC236}">
                  <a16:creationId xmlns:a16="http://schemas.microsoft.com/office/drawing/2014/main" id="{CF15D6E3-2B91-4C7B-A18E-E17867A896BD}"/>
                </a:ext>
              </a:extLst>
            </p:cNvPr>
            <p:cNvSpPr>
              <a:spLocks/>
            </p:cNvSpPr>
            <p:nvPr/>
          </p:nvSpPr>
          <p:spPr bwMode="auto">
            <a:xfrm>
              <a:off x="5556251" y="3197226"/>
              <a:ext cx="98425" cy="41275"/>
            </a:xfrm>
            <a:custGeom>
              <a:avLst/>
              <a:gdLst>
                <a:gd name="T0" fmla="*/ 100 w 100"/>
                <a:gd name="T1" fmla="*/ 8 h 42"/>
                <a:gd name="T2" fmla="*/ 98 w 100"/>
                <a:gd name="T3" fmla="*/ 2 h 42"/>
                <a:gd name="T4" fmla="*/ 95 w 100"/>
                <a:gd name="T5" fmla="*/ 0 h 42"/>
                <a:gd name="T6" fmla="*/ 2 w 100"/>
                <a:gd name="T7" fmla="*/ 32 h 42"/>
                <a:gd name="T8" fmla="*/ 1 w 100"/>
                <a:gd name="T9" fmla="*/ 36 h 42"/>
                <a:gd name="T10" fmla="*/ 2 w 100"/>
                <a:gd name="T11" fmla="*/ 42 h 42"/>
                <a:gd name="T12" fmla="*/ 100 w 100"/>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100" h="42">
                  <a:moveTo>
                    <a:pt x="100" y="8"/>
                  </a:moveTo>
                  <a:cubicBezTo>
                    <a:pt x="98" y="2"/>
                    <a:pt x="98" y="2"/>
                    <a:pt x="98" y="2"/>
                  </a:cubicBezTo>
                  <a:cubicBezTo>
                    <a:pt x="97" y="1"/>
                    <a:pt x="96" y="0"/>
                    <a:pt x="95" y="0"/>
                  </a:cubicBezTo>
                  <a:cubicBezTo>
                    <a:pt x="2" y="32"/>
                    <a:pt x="2" y="32"/>
                    <a:pt x="2" y="32"/>
                  </a:cubicBezTo>
                  <a:cubicBezTo>
                    <a:pt x="1" y="33"/>
                    <a:pt x="0" y="35"/>
                    <a:pt x="1" y="36"/>
                  </a:cubicBezTo>
                  <a:cubicBezTo>
                    <a:pt x="2" y="42"/>
                    <a:pt x="2" y="42"/>
                    <a:pt x="2" y="42"/>
                  </a:cubicBezTo>
                  <a:lnTo>
                    <a:pt x="100" y="8"/>
                  </a:lnTo>
                  <a:close/>
                </a:path>
              </a:pathLst>
            </a:custGeom>
            <a:solidFill>
              <a:srgbClr val="8986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380">
              <a:extLst>
                <a:ext uri="{FF2B5EF4-FFF2-40B4-BE49-F238E27FC236}">
                  <a16:creationId xmlns:a16="http://schemas.microsoft.com/office/drawing/2014/main" id="{36C3FACE-C423-4DA7-A129-07D9ECEECAE1}"/>
                </a:ext>
              </a:extLst>
            </p:cNvPr>
            <p:cNvSpPr>
              <a:spLocks/>
            </p:cNvSpPr>
            <p:nvPr/>
          </p:nvSpPr>
          <p:spPr bwMode="auto">
            <a:xfrm>
              <a:off x="5557838" y="3205163"/>
              <a:ext cx="98425" cy="41275"/>
            </a:xfrm>
            <a:custGeom>
              <a:avLst/>
              <a:gdLst>
                <a:gd name="T0" fmla="*/ 98 w 100"/>
                <a:gd name="T1" fmla="*/ 0 h 42"/>
                <a:gd name="T2" fmla="*/ 100 w 100"/>
                <a:gd name="T3" fmla="*/ 5 h 42"/>
                <a:gd name="T4" fmla="*/ 99 w 100"/>
                <a:gd name="T5" fmla="*/ 9 h 42"/>
                <a:gd name="T6" fmla="*/ 6 w 100"/>
                <a:gd name="T7" fmla="*/ 41 h 42"/>
                <a:gd name="T8" fmla="*/ 2 w 100"/>
                <a:gd name="T9" fmla="*/ 39 h 42"/>
                <a:gd name="T10" fmla="*/ 0 w 100"/>
                <a:gd name="T11" fmla="*/ 34 h 42"/>
                <a:gd name="T12" fmla="*/ 98 w 100"/>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100" h="42">
                  <a:moveTo>
                    <a:pt x="98" y="0"/>
                  </a:moveTo>
                  <a:cubicBezTo>
                    <a:pt x="100" y="5"/>
                    <a:pt x="100" y="5"/>
                    <a:pt x="100" y="5"/>
                  </a:cubicBezTo>
                  <a:cubicBezTo>
                    <a:pt x="100" y="7"/>
                    <a:pt x="100" y="8"/>
                    <a:pt x="99" y="9"/>
                  </a:cubicBezTo>
                  <a:cubicBezTo>
                    <a:pt x="6" y="41"/>
                    <a:pt x="6" y="41"/>
                    <a:pt x="6" y="41"/>
                  </a:cubicBezTo>
                  <a:cubicBezTo>
                    <a:pt x="4" y="42"/>
                    <a:pt x="3" y="41"/>
                    <a:pt x="2" y="39"/>
                  </a:cubicBezTo>
                  <a:cubicBezTo>
                    <a:pt x="0" y="34"/>
                    <a:pt x="0" y="34"/>
                    <a:pt x="0" y="34"/>
                  </a:cubicBezTo>
                  <a:lnTo>
                    <a:pt x="98" y="0"/>
                  </a:lnTo>
                  <a:close/>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381">
              <a:extLst>
                <a:ext uri="{FF2B5EF4-FFF2-40B4-BE49-F238E27FC236}">
                  <a16:creationId xmlns:a16="http://schemas.microsoft.com/office/drawing/2014/main" id="{42E889DA-DC66-4CFF-8250-EAF75F45F51F}"/>
                </a:ext>
              </a:extLst>
            </p:cNvPr>
            <p:cNvSpPr>
              <a:spLocks/>
            </p:cNvSpPr>
            <p:nvPr/>
          </p:nvSpPr>
          <p:spPr bwMode="auto">
            <a:xfrm>
              <a:off x="5562601" y="3213101"/>
              <a:ext cx="98425" cy="41275"/>
            </a:xfrm>
            <a:custGeom>
              <a:avLst/>
              <a:gdLst>
                <a:gd name="T0" fmla="*/ 100 w 100"/>
                <a:gd name="T1" fmla="*/ 8 h 42"/>
                <a:gd name="T2" fmla="*/ 98 w 100"/>
                <a:gd name="T3" fmla="*/ 3 h 42"/>
                <a:gd name="T4" fmla="*/ 95 w 100"/>
                <a:gd name="T5" fmla="*/ 1 h 42"/>
                <a:gd name="T6" fmla="*/ 2 w 100"/>
                <a:gd name="T7" fmla="*/ 33 h 42"/>
                <a:gd name="T8" fmla="*/ 0 w 100"/>
                <a:gd name="T9" fmla="*/ 37 h 42"/>
                <a:gd name="T10" fmla="*/ 2 w 100"/>
                <a:gd name="T11" fmla="*/ 42 h 42"/>
                <a:gd name="T12" fmla="*/ 100 w 100"/>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100" h="42">
                  <a:moveTo>
                    <a:pt x="100" y="8"/>
                  </a:moveTo>
                  <a:cubicBezTo>
                    <a:pt x="98" y="3"/>
                    <a:pt x="98" y="3"/>
                    <a:pt x="98" y="3"/>
                  </a:cubicBezTo>
                  <a:cubicBezTo>
                    <a:pt x="97" y="1"/>
                    <a:pt x="96" y="0"/>
                    <a:pt x="95" y="1"/>
                  </a:cubicBezTo>
                  <a:cubicBezTo>
                    <a:pt x="2" y="33"/>
                    <a:pt x="2" y="33"/>
                    <a:pt x="2" y="33"/>
                  </a:cubicBezTo>
                  <a:cubicBezTo>
                    <a:pt x="0" y="34"/>
                    <a:pt x="0" y="35"/>
                    <a:pt x="0" y="37"/>
                  </a:cubicBezTo>
                  <a:cubicBezTo>
                    <a:pt x="2" y="42"/>
                    <a:pt x="2" y="42"/>
                    <a:pt x="2" y="42"/>
                  </a:cubicBezTo>
                  <a:lnTo>
                    <a:pt x="100" y="8"/>
                  </a:lnTo>
                  <a:close/>
                </a:path>
              </a:pathLst>
            </a:custGeom>
            <a:solidFill>
              <a:srgbClr val="8986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382">
              <a:extLst>
                <a:ext uri="{FF2B5EF4-FFF2-40B4-BE49-F238E27FC236}">
                  <a16:creationId xmlns:a16="http://schemas.microsoft.com/office/drawing/2014/main" id="{9B2AD113-BBF6-46E5-A8C8-71D5501907BE}"/>
                </a:ext>
              </a:extLst>
            </p:cNvPr>
            <p:cNvSpPr>
              <a:spLocks/>
            </p:cNvSpPr>
            <p:nvPr/>
          </p:nvSpPr>
          <p:spPr bwMode="auto">
            <a:xfrm>
              <a:off x="5564188" y="3221038"/>
              <a:ext cx="98425" cy="41275"/>
            </a:xfrm>
            <a:custGeom>
              <a:avLst/>
              <a:gdLst>
                <a:gd name="T0" fmla="*/ 98 w 100"/>
                <a:gd name="T1" fmla="*/ 0 h 42"/>
                <a:gd name="T2" fmla="*/ 100 w 100"/>
                <a:gd name="T3" fmla="*/ 6 h 42"/>
                <a:gd name="T4" fmla="*/ 98 w 100"/>
                <a:gd name="T5" fmla="*/ 9 h 42"/>
                <a:gd name="T6" fmla="*/ 5 w 100"/>
                <a:gd name="T7" fmla="*/ 42 h 42"/>
                <a:gd name="T8" fmla="*/ 2 w 100"/>
                <a:gd name="T9" fmla="*/ 40 h 42"/>
                <a:gd name="T10" fmla="*/ 0 w 100"/>
                <a:gd name="T11" fmla="*/ 34 h 42"/>
                <a:gd name="T12" fmla="*/ 98 w 100"/>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100" h="42">
                  <a:moveTo>
                    <a:pt x="98" y="0"/>
                  </a:moveTo>
                  <a:cubicBezTo>
                    <a:pt x="100" y="6"/>
                    <a:pt x="100" y="6"/>
                    <a:pt x="100" y="6"/>
                  </a:cubicBezTo>
                  <a:cubicBezTo>
                    <a:pt x="100" y="7"/>
                    <a:pt x="100" y="9"/>
                    <a:pt x="98" y="9"/>
                  </a:cubicBezTo>
                  <a:cubicBezTo>
                    <a:pt x="5" y="42"/>
                    <a:pt x="5" y="42"/>
                    <a:pt x="5" y="42"/>
                  </a:cubicBezTo>
                  <a:cubicBezTo>
                    <a:pt x="4" y="42"/>
                    <a:pt x="3" y="41"/>
                    <a:pt x="2" y="40"/>
                  </a:cubicBezTo>
                  <a:cubicBezTo>
                    <a:pt x="0" y="34"/>
                    <a:pt x="0" y="34"/>
                    <a:pt x="0" y="34"/>
                  </a:cubicBezTo>
                  <a:lnTo>
                    <a:pt x="98" y="0"/>
                  </a:lnTo>
                  <a:close/>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 name="Group 102">
            <a:extLst>
              <a:ext uri="{FF2B5EF4-FFF2-40B4-BE49-F238E27FC236}">
                <a16:creationId xmlns:a16="http://schemas.microsoft.com/office/drawing/2014/main" id="{DF1DDFDE-6A59-4941-B4F3-1E51B1A915EC}"/>
              </a:ext>
            </a:extLst>
          </p:cNvPr>
          <p:cNvGrpSpPr/>
          <p:nvPr/>
        </p:nvGrpSpPr>
        <p:grpSpPr>
          <a:xfrm>
            <a:off x="6142671" y="1112686"/>
            <a:ext cx="756297" cy="4798442"/>
            <a:chOff x="6096000" y="1112686"/>
            <a:chExt cx="756297" cy="4798442"/>
          </a:xfrm>
        </p:grpSpPr>
        <p:grpSp>
          <p:nvGrpSpPr>
            <p:cNvPr id="99" name="Group 98">
              <a:extLst>
                <a:ext uri="{FF2B5EF4-FFF2-40B4-BE49-F238E27FC236}">
                  <a16:creationId xmlns:a16="http://schemas.microsoft.com/office/drawing/2014/main" id="{57E739DA-9591-4BCD-9B92-3B0D65C490EC}"/>
                </a:ext>
              </a:extLst>
            </p:cNvPr>
            <p:cNvGrpSpPr/>
            <p:nvPr/>
          </p:nvGrpSpPr>
          <p:grpSpPr>
            <a:xfrm>
              <a:off x="6096000" y="1112686"/>
              <a:ext cx="752424" cy="752424"/>
              <a:chOff x="909322" y="3867896"/>
              <a:chExt cx="752424" cy="752424"/>
            </a:xfrm>
          </p:grpSpPr>
          <p:sp>
            <p:nvSpPr>
              <p:cNvPr id="90" name="Rounded Rectangle 87">
                <a:extLst>
                  <a:ext uri="{FF2B5EF4-FFF2-40B4-BE49-F238E27FC236}">
                    <a16:creationId xmlns:a16="http://schemas.microsoft.com/office/drawing/2014/main" id="{1E379CF3-ACA1-48E9-94E6-C5B48957ECF7}"/>
                  </a:ext>
                </a:extLst>
              </p:cNvPr>
              <p:cNvSpPr/>
              <p:nvPr/>
            </p:nvSpPr>
            <p:spPr>
              <a:xfrm>
                <a:off x="909322" y="3867896"/>
                <a:ext cx="752424" cy="752424"/>
              </a:xfrm>
              <a:prstGeom prst="roundRect">
                <a:avLst>
                  <a:gd name="adj" fmla="val 6141"/>
                </a:avLst>
              </a:pr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Shape 5454">
                <a:extLst>
                  <a:ext uri="{FF2B5EF4-FFF2-40B4-BE49-F238E27FC236}">
                    <a16:creationId xmlns:a16="http://schemas.microsoft.com/office/drawing/2014/main" id="{E8E99141-758D-4334-97E6-75FCC8E400C0}"/>
                  </a:ext>
                </a:extLst>
              </p:cNvPr>
              <p:cNvSpPr/>
              <p:nvPr/>
            </p:nvSpPr>
            <p:spPr>
              <a:xfrm>
                <a:off x="1111535" y="4081192"/>
                <a:ext cx="347998" cy="325832"/>
              </a:xfrm>
              <a:custGeom>
                <a:avLst/>
                <a:gdLst/>
                <a:ahLst/>
                <a:cxnLst>
                  <a:cxn ang="0">
                    <a:pos x="wd2" y="hd2"/>
                  </a:cxn>
                  <a:cxn ang="5400000">
                    <a:pos x="wd2" y="hd2"/>
                  </a:cxn>
                  <a:cxn ang="10800000">
                    <a:pos x="wd2" y="hd2"/>
                  </a:cxn>
                  <a:cxn ang="16200000">
                    <a:pos x="wd2" y="hd2"/>
                  </a:cxn>
                </a:cxnLst>
                <a:rect l="0" t="0" r="r" b="b"/>
                <a:pathLst>
                  <a:path w="21600" h="21600" extrusionOk="0">
                    <a:moveTo>
                      <a:pt x="21600" y="4447"/>
                    </a:moveTo>
                    <a:cubicBezTo>
                      <a:pt x="21600" y="6035"/>
                      <a:pt x="21600" y="6035"/>
                      <a:pt x="21600" y="6035"/>
                    </a:cubicBezTo>
                    <a:cubicBezTo>
                      <a:pt x="20121" y="6035"/>
                      <a:pt x="20121" y="6035"/>
                      <a:pt x="20121" y="6035"/>
                    </a:cubicBezTo>
                    <a:cubicBezTo>
                      <a:pt x="20121" y="6353"/>
                      <a:pt x="19825" y="6988"/>
                      <a:pt x="19233" y="6988"/>
                    </a:cubicBezTo>
                    <a:cubicBezTo>
                      <a:pt x="2071" y="6988"/>
                      <a:pt x="2071" y="6988"/>
                      <a:pt x="2071" y="6988"/>
                    </a:cubicBezTo>
                    <a:cubicBezTo>
                      <a:pt x="1775" y="6988"/>
                      <a:pt x="1479" y="6353"/>
                      <a:pt x="1479" y="6035"/>
                    </a:cubicBezTo>
                    <a:cubicBezTo>
                      <a:pt x="0" y="6035"/>
                      <a:pt x="0" y="6035"/>
                      <a:pt x="0" y="6035"/>
                    </a:cubicBezTo>
                    <a:cubicBezTo>
                      <a:pt x="0" y="4447"/>
                      <a:pt x="0" y="4447"/>
                      <a:pt x="0" y="4447"/>
                    </a:cubicBezTo>
                    <a:cubicBezTo>
                      <a:pt x="10652" y="0"/>
                      <a:pt x="10652" y="0"/>
                      <a:pt x="10652" y="0"/>
                    </a:cubicBezTo>
                    <a:lnTo>
                      <a:pt x="21600" y="4447"/>
                    </a:lnTo>
                    <a:close/>
                    <a:moveTo>
                      <a:pt x="21600" y="20012"/>
                    </a:moveTo>
                    <a:cubicBezTo>
                      <a:pt x="21600" y="21600"/>
                      <a:pt x="21600" y="21600"/>
                      <a:pt x="21600" y="21600"/>
                    </a:cubicBezTo>
                    <a:cubicBezTo>
                      <a:pt x="0" y="21600"/>
                      <a:pt x="0" y="21600"/>
                      <a:pt x="0" y="21600"/>
                    </a:cubicBezTo>
                    <a:cubicBezTo>
                      <a:pt x="0" y="20012"/>
                      <a:pt x="0" y="20012"/>
                      <a:pt x="0" y="20012"/>
                    </a:cubicBezTo>
                    <a:cubicBezTo>
                      <a:pt x="0" y="19694"/>
                      <a:pt x="296" y="19059"/>
                      <a:pt x="592" y="19059"/>
                    </a:cubicBezTo>
                    <a:cubicBezTo>
                      <a:pt x="20712" y="19059"/>
                      <a:pt x="20712" y="19059"/>
                      <a:pt x="20712" y="19059"/>
                    </a:cubicBezTo>
                    <a:cubicBezTo>
                      <a:pt x="21008" y="19059"/>
                      <a:pt x="21600" y="19694"/>
                      <a:pt x="21600" y="20012"/>
                    </a:cubicBezTo>
                    <a:close/>
                    <a:moveTo>
                      <a:pt x="5622" y="7624"/>
                    </a:moveTo>
                    <a:cubicBezTo>
                      <a:pt x="5622" y="16835"/>
                      <a:pt x="5622" y="16835"/>
                      <a:pt x="5622" y="16835"/>
                    </a:cubicBezTo>
                    <a:cubicBezTo>
                      <a:pt x="7101" y="16835"/>
                      <a:pt x="7101" y="16835"/>
                      <a:pt x="7101" y="16835"/>
                    </a:cubicBezTo>
                    <a:cubicBezTo>
                      <a:pt x="7101" y="7624"/>
                      <a:pt x="7101" y="7624"/>
                      <a:pt x="7101" y="7624"/>
                    </a:cubicBezTo>
                    <a:cubicBezTo>
                      <a:pt x="10060" y="7624"/>
                      <a:pt x="10060" y="7624"/>
                      <a:pt x="10060" y="7624"/>
                    </a:cubicBezTo>
                    <a:cubicBezTo>
                      <a:pt x="10060" y="16835"/>
                      <a:pt x="10060" y="16835"/>
                      <a:pt x="10060" y="16835"/>
                    </a:cubicBezTo>
                    <a:cubicBezTo>
                      <a:pt x="11540" y="16835"/>
                      <a:pt x="11540" y="16835"/>
                      <a:pt x="11540" y="16835"/>
                    </a:cubicBezTo>
                    <a:cubicBezTo>
                      <a:pt x="11540" y="7624"/>
                      <a:pt x="11540" y="7624"/>
                      <a:pt x="11540" y="7624"/>
                    </a:cubicBezTo>
                    <a:cubicBezTo>
                      <a:pt x="14203" y="7624"/>
                      <a:pt x="14203" y="7624"/>
                      <a:pt x="14203" y="7624"/>
                    </a:cubicBezTo>
                    <a:cubicBezTo>
                      <a:pt x="14203" y="16835"/>
                      <a:pt x="14203" y="16835"/>
                      <a:pt x="14203" y="16835"/>
                    </a:cubicBezTo>
                    <a:cubicBezTo>
                      <a:pt x="15682" y="16835"/>
                      <a:pt x="15682" y="16835"/>
                      <a:pt x="15682" y="16835"/>
                    </a:cubicBezTo>
                    <a:cubicBezTo>
                      <a:pt x="15682" y="7624"/>
                      <a:pt x="15682" y="7624"/>
                      <a:pt x="15682" y="7624"/>
                    </a:cubicBezTo>
                    <a:cubicBezTo>
                      <a:pt x="18641" y="7624"/>
                      <a:pt x="18641" y="7624"/>
                      <a:pt x="18641" y="7624"/>
                    </a:cubicBezTo>
                    <a:cubicBezTo>
                      <a:pt x="18641" y="16835"/>
                      <a:pt x="18641" y="16835"/>
                      <a:pt x="18641" y="16835"/>
                    </a:cubicBezTo>
                    <a:cubicBezTo>
                      <a:pt x="19233" y="16835"/>
                      <a:pt x="19233" y="16835"/>
                      <a:pt x="19233" y="16835"/>
                    </a:cubicBezTo>
                    <a:cubicBezTo>
                      <a:pt x="19825" y="16835"/>
                      <a:pt x="20121" y="17153"/>
                      <a:pt x="20121" y="17788"/>
                    </a:cubicBezTo>
                    <a:cubicBezTo>
                      <a:pt x="20121" y="18424"/>
                      <a:pt x="20121" y="18424"/>
                      <a:pt x="20121" y="18424"/>
                    </a:cubicBezTo>
                    <a:cubicBezTo>
                      <a:pt x="1479" y="18424"/>
                      <a:pt x="1479" y="18424"/>
                      <a:pt x="1479" y="18424"/>
                    </a:cubicBezTo>
                    <a:cubicBezTo>
                      <a:pt x="1479" y="17788"/>
                      <a:pt x="1479" y="17788"/>
                      <a:pt x="1479" y="17788"/>
                    </a:cubicBezTo>
                    <a:cubicBezTo>
                      <a:pt x="1479" y="17153"/>
                      <a:pt x="1775" y="16835"/>
                      <a:pt x="2071" y="16835"/>
                    </a:cubicBezTo>
                    <a:cubicBezTo>
                      <a:pt x="2663" y="16835"/>
                      <a:pt x="2663" y="16835"/>
                      <a:pt x="2663" y="16835"/>
                    </a:cubicBezTo>
                    <a:cubicBezTo>
                      <a:pt x="2663" y="7624"/>
                      <a:pt x="2663" y="7624"/>
                      <a:pt x="2663" y="7624"/>
                    </a:cubicBezTo>
                    <a:lnTo>
                      <a:pt x="5622" y="7624"/>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101" name="Group 100">
              <a:extLst>
                <a:ext uri="{FF2B5EF4-FFF2-40B4-BE49-F238E27FC236}">
                  <a16:creationId xmlns:a16="http://schemas.microsoft.com/office/drawing/2014/main" id="{81124CCF-375C-4D98-95BD-23611F4A7BC1}"/>
                </a:ext>
              </a:extLst>
            </p:cNvPr>
            <p:cNvGrpSpPr/>
            <p:nvPr/>
          </p:nvGrpSpPr>
          <p:grpSpPr>
            <a:xfrm>
              <a:off x="6099873" y="3755624"/>
              <a:ext cx="752424" cy="752424"/>
              <a:chOff x="6099873" y="3755624"/>
              <a:chExt cx="752424" cy="752424"/>
            </a:xfrm>
          </p:grpSpPr>
          <p:sp>
            <p:nvSpPr>
              <p:cNvPr id="92" name="Rounded Rectangle 91">
                <a:extLst>
                  <a:ext uri="{FF2B5EF4-FFF2-40B4-BE49-F238E27FC236}">
                    <a16:creationId xmlns:a16="http://schemas.microsoft.com/office/drawing/2014/main" id="{96C1A248-29AB-45EB-BC95-993E7ABA1741}"/>
                  </a:ext>
                </a:extLst>
              </p:cNvPr>
              <p:cNvSpPr/>
              <p:nvPr/>
            </p:nvSpPr>
            <p:spPr>
              <a:xfrm>
                <a:off x="6099873" y="3755624"/>
                <a:ext cx="752424" cy="752424"/>
              </a:xfrm>
              <a:prstGeom prst="roundRect">
                <a:avLst>
                  <a:gd name="adj" fmla="val 6141"/>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Shape 5406">
                <a:extLst>
                  <a:ext uri="{FF2B5EF4-FFF2-40B4-BE49-F238E27FC236}">
                    <a16:creationId xmlns:a16="http://schemas.microsoft.com/office/drawing/2014/main" id="{DC2D67AB-A450-402E-9218-8AF4B205DC41}"/>
                  </a:ext>
                </a:extLst>
              </p:cNvPr>
              <p:cNvSpPr/>
              <p:nvPr/>
            </p:nvSpPr>
            <p:spPr>
              <a:xfrm>
                <a:off x="6313168" y="3992267"/>
                <a:ext cx="325833" cy="279138"/>
              </a:xfrm>
              <a:custGeom>
                <a:avLst/>
                <a:gdLst/>
                <a:ahLst/>
                <a:cxnLst>
                  <a:cxn ang="0">
                    <a:pos x="wd2" y="hd2"/>
                  </a:cxn>
                  <a:cxn ang="5400000">
                    <a:pos x="wd2" y="hd2"/>
                  </a:cxn>
                  <a:cxn ang="10800000">
                    <a:pos x="wd2" y="hd2"/>
                  </a:cxn>
                  <a:cxn ang="16200000">
                    <a:pos x="wd2" y="hd2"/>
                  </a:cxn>
                </a:cxnLst>
                <a:rect l="0" t="0" r="r" b="b"/>
                <a:pathLst>
                  <a:path w="21600" h="21251" extrusionOk="0">
                    <a:moveTo>
                      <a:pt x="21600" y="8786"/>
                    </a:moveTo>
                    <a:cubicBezTo>
                      <a:pt x="21600" y="9885"/>
                      <a:pt x="20965" y="10617"/>
                      <a:pt x="20329" y="10617"/>
                    </a:cubicBezTo>
                    <a:cubicBezTo>
                      <a:pt x="20329" y="15742"/>
                      <a:pt x="20329" y="15742"/>
                      <a:pt x="20329" y="15742"/>
                    </a:cubicBezTo>
                    <a:cubicBezTo>
                      <a:pt x="20329" y="16841"/>
                      <a:pt x="19376" y="17573"/>
                      <a:pt x="18741" y="17573"/>
                    </a:cubicBezTo>
                    <a:cubicBezTo>
                      <a:pt x="16518" y="15742"/>
                      <a:pt x="13024" y="12814"/>
                      <a:pt x="8894" y="12447"/>
                    </a:cubicBezTo>
                    <a:cubicBezTo>
                      <a:pt x="7306" y="12814"/>
                      <a:pt x="6988" y="15010"/>
                      <a:pt x="7941" y="16108"/>
                    </a:cubicBezTo>
                    <a:cubicBezTo>
                      <a:pt x="6988" y="17573"/>
                      <a:pt x="8259" y="18671"/>
                      <a:pt x="9529" y="19769"/>
                    </a:cubicBezTo>
                    <a:cubicBezTo>
                      <a:pt x="8576" y="21600"/>
                      <a:pt x="5400" y="21600"/>
                      <a:pt x="4447" y="20502"/>
                    </a:cubicBezTo>
                    <a:cubicBezTo>
                      <a:pt x="3812" y="17939"/>
                      <a:pt x="2541" y="15376"/>
                      <a:pt x="3494" y="12447"/>
                    </a:cubicBezTo>
                    <a:cubicBezTo>
                      <a:pt x="2224" y="12447"/>
                      <a:pt x="2224" y="12447"/>
                      <a:pt x="2224" y="12447"/>
                    </a:cubicBezTo>
                    <a:cubicBezTo>
                      <a:pt x="953" y="12447"/>
                      <a:pt x="0" y="11349"/>
                      <a:pt x="0" y="9885"/>
                    </a:cubicBezTo>
                    <a:cubicBezTo>
                      <a:pt x="0" y="7322"/>
                      <a:pt x="0" y="7322"/>
                      <a:pt x="0" y="7322"/>
                    </a:cubicBezTo>
                    <a:cubicBezTo>
                      <a:pt x="0" y="6224"/>
                      <a:pt x="953" y="5125"/>
                      <a:pt x="2224" y="5125"/>
                    </a:cubicBezTo>
                    <a:cubicBezTo>
                      <a:pt x="7941" y="5125"/>
                      <a:pt x="7941" y="5125"/>
                      <a:pt x="7941" y="5125"/>
                    </a:cubicBezTo>
                    <a:cubicBezTo>
                      <a:pt x="12388" y="5125"/>
                      <a:pt x="16200" y="2197"/>
                      <a:pt x="18741" y="0"/>
                    </a:cubicBezTo>
                    <a:cubicBezTo>
                      <a:pt x="19376" y="0"/>
                      <a:pt x="20329" y="732"/>
                      <a:pt x="20329" y="1464"/>
                    </a:cubicBezTo>
                    <a:cubicBezTo>
                      <a:pt x="20329" y="6956"/>
                      <a:pt x="20329" y="6956"/>
                      <a:pt x="20329" y="6956"/>
                    </a:cubicBezTo>
                    <a:cubicBezTo>
                      <a:pt x="20965" y="6956"/>
                      <a:pt x="21600" y="7688"/>
                      <a:pt x="21600" y="8786"/>
                    </a:cubicBezTo>
                    <a:close/>
                    <a:moveTo>
                      <a:pt x="18741" y="2197"/>
                    </a:moveTo>
                    <a:cubicBezTo>
                      <a:pt x="15565" y="4759"/>
                      <a:pt x="12388" y="6590"/>
                      <a:pt x="9529" y="6956"/>
                    </a:cubicBezTo>
                    <a:cubicBezTo>
                      <a:pt x="9529" y="10617"/>
                      <a:pt x="9529" y="10617"/>
                      <a:pt x="9529" y="10617"/>
                    </a:cubicBezTo>
                    <a:cubicBezTo>
                      <a:pt x="12388" y="10983"/>
                      <a:pt x="15565" y="12447"/>
                      <a:pt x="18741" y="15376"/>
                    </a:cubicBezTo>
                    <a:lnTo>
                      <a:pt x="18741" y="2197"/>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102" name="Group 101">
              <a:extLst>
                <a:ext uri="{FF2B5EF4-FFF2-40B4-BE49-F238E27FC236}">
                  <a16:creationId xmlns:a16="http://schemas.microsoft.com/office/drawing/2014/main" id="{A59216C6-68C3-4499-9E1A-CD0E8098E698}"/>
                </a:ext>
              </a:extLst>
            </p:cNvPr>
            <p:cNvGrpSpPr/>
            <p:nvPr/>
          </p:nvGrpSpPr>
          <p:grpSpPr>
            <a:xfrm>
              <a:off x="6099873" y="5158704"/>
              <a:ext cx="752424" cy="752424"/>
              <a:chOff x="6099873" y="5158704"/>
              <a:chExt cx="752424" cy="752424"/>
            </a:xfrm>
          </p:grpSpPr>
          <p:sp>
            <p:nvSpPr>
              <p:cNvPr id="94" name="Rounded Rectangle 95">
                <a:extLst>
                  <a:ext uri="{FF2B5EF4-FFF2-40B4-BE49-F238E27FC236}">
                    <a16:creationId xmlns:a16="http://schemas.microsoft.com/office/drawing/2014/main" id="{07FE4B36-0104-4E22-AAEC-5AA07C6D426A}"/>
                  </a:ext>
                </a:extLst>
              </p:cNvPr>
              <p:cNvSpPr/>
              <p:nvPr/>
            </p:nvSpPr>
            <p:spPr>
              <a:xfrm>
                <a:off x="6099873" y="5158704"/>
                <a:ext cx="752424" cy="752424"/>
              </a:xfrm>
              <a:prstGeom prst="roundRect">
                <a:avLst>
                  <a:gd name="adj" fmla="val 6141"/>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Shape 5535">
                <a:extLst>
                  <a:ext uri="{FF2B5EF4-FFF2-40B4-BE49-F238E27FC236}">
                    <a16:creationId xmlns:a16="http://schemas.microsoft.com/office/drawing/2014/main" id="{519DA406-6985-4D2B-BACC-26BEDC028ADC}"/>
                  </a:ext>
                </a:extLst>
              </p:cNvPr>
              <p:cNvSpPr/>
              <p:nvPr/>
            </p:nvSpPr>
            <p:spPr>
              <a:xfrm>
                <a:off x="6325359" y="5371999"/>
                <a:ext cx="301451" cy="325832"/>
              </a:xfrm>
              <a:custGeom>
                <a:avLst/>
                <a:gdLst/>
                <a:ahLst/>
                <a:cxnLst>
                  <a:cxn ang="0">
                    <a:pos x="wd2" y="hd2"/>
                  </a:cxn>
                  <a:cxn ang="5400000">
                    <a:pos x="wd2" y="hd2"/>
                  </a:cxn>
                  <a:cxn ang="10800000">
                    <a:pos x="wd2" y="hd2"/>
                  </a:cxn>
                  <a:cxn ang="16200000">
                    <a:pos x="wd2" y="hd2"/>
                  </a:cxn>
                </a:cxnLst>
                <a:rect l="0" t="0" r="r" b="b"/>
                <a:pathLst>
                  <a:path w="21600" h="21600" extrusionOk="0">
                    <a:moveTo>
                      <a:pt x="19886" y="18424"/>
                    </a:moveTo>
                    <a:cubicBezTo>
                      <a:pt x="14057" y="18424"/>
                      <a:pt x="14057" y="18424"/>
                      <a:pt x="14057" y="18424"/>
                    </a:cubicBezTo>
                    <a:cubicBezTo>
                      <a:pt x="14057" y="20012"/>
                      <a:pt x="12686" y="21600"/>
                      <a:pt x="10629" y="21600"/>
                    </a:cubicBezTo>
                    <a:cubicBezTo>
                      <a:pt x="8914" y="21600"/>
                      <a:pt x="7543" y="20012"/>
                      <a:pt x="7543" y="18424"/>
                    </a:cubicBezTo>
                    <a:cubicBezTo>
                      <a:pt x="1714" y="18424"/>
                      <a:pt x="1714" y="18424"/>
                      <a:pt x="1714" y="18424"/>
                    </a:cubicBezTo>
                    <a:cubicBezTo>
                      <a:pt x="686" y="18424"/>
                      <a:pt x="0" y="17788"/>
                      <a:pt x="0" y="16835"/>
                    </a:cubicBezTo>
                    <a:cubicBezTo>
                      <a:pt x="1714" y="15247"/>
                      <a:pt x="4114" y="12706"/>
                      <a:pt x="4114" y="6988"/>
                    </a:cubicBezTo>
                    <a:cubicBezTo>
                      <a:pt x="4114" y="4447"/>
                      <a:pt x="6171" y="1906"/>
                      <a:pt x="9600" y="1588"/>
                    </a:cubicBezTo>
                    <a:cubicBezTo>
                      <a:pt x="9600" y="1271"/>
                      <a:pt x="9600" y="1271"/>
                      <a:pt x="9600" y="953"/>
                    </a:cubicBezTo>
                    <a:cubicBezTo>
                      <a:pt x="9600" y="318"/>
                      <a:pt x="9943" y="0"/>
                      <a:pt x="10629" y="0"/>
                    </a:cubicBezTo>
                    <a:cubicBezTo>
                      <a:pt x="11314" y="0"/>
                      <a:pt x="12000" y="318"/>
                      <a:pt x="12000" y="953"/>
                    </a:cubicBezTo>
                    <a:cubicBezTo>
                      <a:pt x="12000" y="1271"/>
                      <a:pt x="12000" y="1271"/>
                      <a:pt x="12000" y="1588"/>
                    </a:cubicBezTo>
                    <a:cubicBezTo>
                      <a:pt x="15429" y="1906"/>
                      <a:pt x="17486" y="4447"/>
                      <a:pt x="17486" y="6988"/>
                    </a:cubicBezTo>
                    <a:cubicBezTo>
                      <a:pt x="17486" y="12706"/>
                      <a:pt x="19543" y="15247"/>
                      <a:pt x="21600" y="16835"/>
                    </a:cubicBezTo>
                    <a:cubicBezTo>
                      <a:pt x="21600" y="17788"/>
                      <a:pt x="20914" y="18424"/>
                      <a:pt x="19886" y="18424"/>
                    </a:cubicBezTo>
                    <a:close/>
                    <a:moveTo>
                      <a:pt x="10629" y="20012"/>
                    </a:moveTo>
                    <a:cubicBezTo>
                      <a:pt x="9600" y="20012"/>
                      <a:pt x="8914" y="19376"/>
                      <a:pt x="8914" y="18424"/>
                    </a:cubicBezTo>
                    <a:cubicBezTo>
                      <a:pt x="8914" y="18424"/>
                      <a:pt x="8914" y="18106"/>
                      <a:pt x="8571" y="18106"/>
                    </a:cubicBezTo>
                    <a:cubicBezTo>
                      <a:pt x="8571" y="18106"/>
                      <a:pt x="8571" y="18424"/>
                      <a:pt x="8571" y="18424"/>
                    </a:cubicBezTo>
                    <a:cubicBezTo>
                      <a:pt x="8571" y="19694"/>
                      <a:pt x="9600" y="20647"/>
                      <a:pt x="10629" y="20647"/>
                    </a:cubicBezTo>
                    <a:cubicBezTo>
                      <a:pt x="10971" y="20647"/>
                      <a:pt x="10971" y="20329"/>
                      <a:pt x="10971" y="20329"/>
                    </a:cubicBezTo>
                    <a:cubicBezTo>
                      <a:pt x="10971" y="20329"/>
                      <a:pt x="10971" y="20012"/>
                      <a:pt x="10629" y="20012"/>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100" name="Group 99">
              <a:extLst>
                <a:ext uri="{FF2B5EF4-FFF2-40B4-BE49-F238E27FC236}">
                  <a16:creationId xmlns:a16="http://schemas.microsoft.com/office/drawing/2014/main" id="{D22C47AF-0079-41EE-92E0-62A49744429B}"/>
                </a:ext>
              </a:extLst>
            </p:cNvPr>
            <p:cNvGrpSpPr/>
            <p:nvPr/>
          </p:nvGrpSpPr>
          <p:grpSpPr>
            <a:xfrm>
              <a:off x="6096000" y="2421798"/>
              <a:ext cx="752424" cy="752424"/>
              <a:chOff x="909322" y="5177008"/>
              <a:chExt cx="752424" cy="752424"/>
            </a:xfrm>
          </p:grpSpPr>
          <p:sp>
            <p:nvSpPr>
              <p:cNvPr id="96" name="Rounded Rectangle 99">
                <a:extLst>
                  <a:ext uri="{FF2B5EF4-FFF2-40B4-BE49-F238E27FC236}">
                    <a16:creationId xmlns:a16="http://schemas.microsoft.com/office/drawing/2014/main" id="{22CB64AE-C88C-4448-A492-F78B8245B6B8}"/>
                  </a:ext>
                </a:extLst>
              </p:cNvPr>
              <p:cNvSpPr/>
              <p:nvPr/>
            </p:nvSpPr>
            <p:spPr>
              <a:xfrm>
                <a:off x="909322" y="5177008"/>
                <a:ext cx="752424" cy="752424"/>
              </a:xfrm>
              <a:prstGeom prst="roundRect">
                <a:avLst>
                  <a:gd name="adj" fmla="val 6141"/>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Shape 5517">
                <a:extLst>
                  <a:ext uri="{FF2B5EF4-FFF2-40B4-BE49-F238E27FC236}">
                    <a16:creationId xmlns:a16="http://schemas.microsoft.com/office/drawing/2014/main" id="{84EB825C-4664-4E24-A5FF-18D6E108587E}"/>
                  </a:ext>
                </a:extLst>
              </p:cNvPr>
              <p:cNvSpPr/>
              <p:nvPr/>
            </p:nvSpPr>
            <p:spPr>
              <a:xfrm>
                <a:off x="1110427" y="5389196"/>
                <a:ext cx="350214" cy="328049"/>
              </a:xfrm>
              <a:custGeom>
                <a:avLst/>
                <a:gdLst/>
                <a:ahLst/>
                <a:cxnLst>
                  <a:cxn ang="0">
                    <a:pos x="wd2" y="hd2"/>
                  </a:cxn>
                  <a:cxn ang="5400000">
                    <a:pos x="wd2" y="hd2"/>
                  </a:cxn>
                  <a:cxn ang="10800000">
                    <a:pos x="wd2" y="hd2"/>
                  </a:cxn>
                  <a:cxn ang="16200000">
                    <a:pos x="wd2" y="hd2"/>
                  </a:cxn>
                </a:cxnLst>
                <a:rect l="0" t="0" r="r" b="b"/>
                <a:pathLst>
                  <a:path w="21600" h="21600" extrusionOk="0">
                    <a:moveTo>
                      <a:pt x="3847" y="12388"/>
                    </a:moveTo>
                    <a:cubicBezTo>
                      <a:pt x="2367" y="12388"/>
                      <a:pt x="2367" y="12388"/>
                      <a:pt x="2367" y="12388"/>
                    </a:cubicBezTo>
                    <a:cubicBezTo>
                      <a:pt x="1184" y="12388"/>
                      <a:pt x="0" y="11753"/>
                      <a:pt x="0" y="10482"/>
                    </a:cubicBezTo>
                    <a:cubicBezTo>
                      <a:pt x="0" y="9212"/>
                      <a:pt x="0" y="6035"/>
                      <a:pt x="1479" y="6035"/>
                    </a:cubicBezTo>
                    <a:cubicBezTo>
                      <a:pt x="1775" y="6035"/>
                      <a:pt x="2959" y="6988"/>
                      <a:pt x="4438" y="6988"/>
                    </a:cubicBezTo>
                    <a:cubicBezTo>
                      <a:pt x="5030" y="6988"/>
                      <a:pt x="5326" y="6988"/>
                      <a:pt x="5918" y="6671"/>
                    </a:cubicBezTo>
                    <a:cubicBezTo>
                      <a:pt x="5918" y="6988"/>
                      <a:pt x="5918" y="7306"/>
                      <a:pt x="5918" y="7624"/>
                    </a:cubicBezTo>
                    <a:cubicBezTo>
                      <a:pt x="5918" y="8576"/>
                      <a:pt x="6214" y="9847"/>
                      <a:pt x="6805" y="10800"/>
                    </a:cubicBezTo>
                    <a:cubicBezTo>
                      <a:pt x="5622" y="10800"/>
                      <a:pt x="4438" y="11435"/>
                      <a:pt x="3847" y="12388"/>
                    </a:cubicBezTo>
                    <a:close/>
                    <a:moveTo>
                      <a:pt x="4438" y="6035"/>
                    </a:moveTo>
                    <a:cubicBezTo>
                      <a:pt x="2959" y="6035"/>
                      <a:pt x="1479" y="4765"/>
                      <a:pt x="1479" y="2859"/>
                    </a:cubicBezTo>
                    <a:cubicBezTo>
                      <a:pt x="1479" y="1271"/>
                      <a:pt x="2959" y="0"/>
                      <a:pt x="4438" y="0"/>
                    </a:cubicBezTo>
                    <a:cubicBezTo>
                      <a:pt x="5918" y="0"/>
                      <a:pt x="7397" y="1271"/>
                      <a:pt x="7397" y="2859"/>
                    </a:cubicBezTo>
                    <a:cubicBezTo>
                      <a:pt x="7397" y="4765"/>
                      <a:pt x="5918" y="6035"/>
                      <a:pt x="4438" y="6035"/>
                    </a:cubicBezTo>
                    <a:close/>
                    <a:moveTo>
                      <a:pt x="15682" y="21600"/>
                    </a:moveTo>
                    <a:cubicBezTo>
                      <a:pt x="5918" y="21600"/>
                      <a:pt x="5918" y="21600"/>
                      <a:pt x="5918" y="21600"/>
                    </a:cubicBezTo>
                    <a:cubicBezTo>
                      <a:pt x="4142" y="21600"/>
                      <a:pt x="2959" y="20329"/>
                      <a:pt x="2959" y="18424"/>
                    </a:cubicBezTo>
                    <a:cubicBezTo>
                      <a:pt x="2959" y="15565"/>
                      <a:pt x="3551" y="11435"/>
                      <a:pt x="6805" y="11435"/>
                    </a:cubicBezTo>
                    <a:cubicBezTo>
                      <a:pt x="7397" y="11435"/>
                      <a:pt x="8581" y="13024"/>
                      <a:pt x="10948" y="13024"/>
                    </a:cubicBezTo>
                    <a:cubicBezTo>
                      <a:pt x="13019" y="13024"/>
                      <a:pt x="14499" y="11435"/>
                      <a:pt x="14795" y="11435"/>
                    </a:cubicBezTo>
                    <a:cubicBezTo>
                      <a:pt x="18345" y="11435"/>
                      <a:pt x="18937" y="15565"/>
                      <a:pt x="18937" y="18424"/>
                    </a:cubicBezTo>
                    <a:cubicBezTo>
                      <a:pt x="18937" y="20329"/>
                      <a:pt x="17753" y="21600"/>
                      <a:pt x="15682" y="21600"/>
                    </a:cubicBezTo>
                    <a:close/>
                    <a:moveTo>
                      <a:pt x="10948" y="12388"/>
                    </a:moveTo>
                    <a:cubicBezTo>
                      <a:pt x="8581" y="12388"/>
                      <a:pt x="6510" y="10165"/>
                      <a:pt x="6510" y="7624"/>
                    </a:cubicBezTo>
                    <a:cubicBezTo>
                      <a:pt x="6510" y="5082"/>
                      <a:pt x="8581" y="2859"/>
                      <a:pt x="10948" y="2859"/>
                    </a:cubicBezTo>
                    <a:cubicBezTo>
                      <a:pt x="13315" y="2859"/>
                      <a:pt x="15090" y="5082"/>
                      <a:pt x="15090" y="7624"/>
                    </a:cubicBezTo>
                    <a:cubicBezTo>
                      <a:pt x="15090" y="10165"/>
                      <a:pt x="13315" y="12388"/>
                      <a:pt x="10948" y="12388"/>
                    </a:cubicBezTo>
                    <a:close/>
                    <a:moveTo>
                      <a:pt x="17458" y="6035"/>
                    </a:moveTo>
                    <a:cubicBezTo>
                      <a:pt x="15682" y="6035"/>
                      <a:pt x="14499" y="4765"/>
                      <a:pt x="14499" y="2859"/>
                    </a:cubicBezTo>
                    <a:cubicBezTo>
                      <a:pt x="14499" y="1271"/>
                      <a:pt x="15682" y="0"/>
                      <a:pt x="17458" y="0"/>
                    </a:cubicBezTo>
                    <a:cubicBezTo>
                      <a:pt x="18937" y="0"/>
                      <a:pt x="20121" y="1271"/>
                      <a:pt x="20121" y="2859"/>
                    </a:cubicBezTo>
                    <a:cubicBezTo>
                      <a:pt x="20121" y="4765"/>
                      <a:pt x="18937" y="6035"/>
                      <a:pt x="17458" y="6035"/>
                    </a:cubicBezTo>
                    <a:close/>
                    <a:moveTo>
                      <a:pt x="19529" y="12388"/>
                    </a:moveTo>
                    <a:cubicBezTo>
                      <a:pt x="18049" y="12388"/>
                      <a:pt x="18049" y="12388"/>
                      <a:pt x="18049" y="12388"/>
                    </a:cubicBezTo>
                    <a:cubicBezTo>
                      <a:pt x="17162" y="11435"/>
                      <a:pt x="16274" y="10800"/>
                      <a:pt x="15090" y="10800"/>
                    </a:cubicBezTo>
                    <a:cubicBezTo>
                      <a:pt x="15682" y="9847"/>
                      <a:pt x="15978" y="8576"/>
                      <a:pt x="15978" y="7624"/>
                    </a:cubicBezTo>
                    <a:cubicBezTo>
                      <a:pt x="15978" y="7306"/>
                      <a:pt x="15978" y="6988"/>
                      <a:pt x="15978" y="6671"/>
                    </a:cubicBezTo>
                    <a:cubicBezTo>
                      <a:pt x="16274" y="6988"/>
                      <a:pt x="16866" y="6988"/>
                      <a:pt x="17458" y="6988"/>
                    </a:cubicBezTo>
                    <a:cubicBezTo>
                      <a:pt x="18937" y="6988"/>
                      <a:pt x="20121" y="6035"/>
                      <a:pt x="20416" y="6035"/>
                    </a:cubicBezTo>
                    <a:cubicBezTo>
                      <a:pt x="21600" y="6035"/>
                      <a:pt x="21600" y="9212"/>
                      <a:pt x="21600" y="10482"/>
                    </a:cubicBezTo>
                    <a:cubicBezTo>
                      <a:pt x="21600" y="11753"/>
                      <a:pt x="20712" y="12388"/>
                      <a:pt x="19529" y="12388"/>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grpSp>
        <p:nvGrpSpPr>
          <p:cNvPr id="104" name="Group 103">
            <a:extLst>
              <a:ext uri="{FF2B5EF4-FFF2-40B4-BE49-F238E27FC236}">
                <a16:creationId xmlns:a16="http://schemas.microsoft.com/office/drawing/2014/main" id="{CCAAF57B-7741-4A54-BC2B-026630C08EBD}"/>
              </a:ext>
            </a:extLst>
          </p:cNvPr>
          <p:cNvGrpSpPr/>
          <p:nvPr/>
        </p:nvGrpSpPr>
        <p:grpSpPr>
          <a:xfrm>
            <a:off x="1004433" y="898372"/>
            <a:ext cx="4605145" cy="1262713"/>
            <a:chOff x="798384" y="1095456"/>
            <a:chExt cx="4605145" cy="1262713"/>
          </a:xfrm>
        </p:grpSpPr>
        <p:sp>
          <p:nvSpPr>
            <p:cNvPr id="105" name="TextBox 104">
              <a:extLst>
                <a:ext uri="{FF2B5EF4-FFF2-40B4-BE49-F238E27FC236}">
                  <a16:creationId xmlns:a16="http://schemas.microsoft.com/office/drawing/2014/main" id="{EA2CF1B4-F61A-4759-91FF-E6D6E7E89F9E}"/>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106" name="TextBox 105">
              <a:extLst>
                <a:ext uri="{FF2B5EF4-FFF2-40B4-BE49-F238E27FC236}">
                  <a16:creationId xmlns:a16="http://schemas.microsoft.com/office/drawing/2014/main" id="{B5C8319D-0E16-4CD6-9BF9-37162A31520F}"/>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07" name="TextBox 106">
              <a:extLst>
                <a:ext uri="{FF2B5EF4-FFF2-40B4-BE49-F238E27FC236}">
                  <a16:creationId xmlns:a16="http://schemas.microsoft.com/office/drawing/2014/main" id="{EA297C85-C4FC-4051-8055-2165798428CA}"/>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108" name="Group 107">
            <a:extLst>
              <a:ext uri="{FF2B5EF4-FFF2-40B4-BE49-F238E27FC236}">
                <a16:creationId xmlns:a16="http://schemas.microsoft.com/office/drawing/2014/main" id="{0DCBD4A6-C419-4919-BD5C-7C4D457BE1E0}"/>
              </a:ext>
            </a:extLst>
          </p:cNvPr>
          <p:cNvGrpSpPr/>
          <p:nvPr/>
        </p:nvGrpSpPr>
        <p:grpSpPr>
          <a:xfrm>
            <a:off x="197419" y="255843"/>
            <a:ext cx="573206" cy="206693"/>
            <a:chOff x="122830" y="191069"/>
            <a:chExt cx="573206" cy="206693"/>
          </a:xfrm>
          <a:solidFill>
            <a:schemeClr val="accent1"/>
          </a:solidFill>
        </p:grpSpPr>
        <p:sp>
          <p:nvSpPr>
            <p:cNvPr id="109" name="Rectangle 108">
              <a:extLst>
                <a:ext uri="{FF2B5EF4-FFF2-40B4-BE49-F238E27FC236}">
                  <a16:creationId xmlns:a16="http://schemas.microsoft.com/office/drawing/2014/main" id="{A5715304-1588-4381-8D04-454C78CBE9F7}"/>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a:extLst>
                <a:ext uri="{FF2B5EF4-FFF2-40B4-BE49-F238E27FC236}">
                  <a16:creationId xmlns:a16="http://schemas.microsoft.com/office/drawing/2014/main" id="{80039E59-54D0-4CB6-AD17-878811657AA6}"/>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a:extLst>
                <a:ext uri="{FF2B5EF4-FFF2-40B4-BE49-F238E27FC236}">
                  <a16:creationId xmlns:a16="http://schemas.microsoft.com/office/drawing/2014/main" id="{71A5ECF5-AFC9-4C2F-B99B-C5A32B6CF8E9}"/>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2" name="Straight Connector 111">
            <a:extLst>
              <a:ext uri="{FF2B5EF4-FFF2-40B4-BE49-F238E27FC236}">
                <a16:creationId xmlns:a16="http://schemas.microsoft.com/office/drawing/2014/main" id="{41FBFD38-CB9F-4AB1-A43D-B7180FB18A92}"/>
              </a:ext>
            </a:extLst>
          </p:cNvPr>
          <p:cNvCxnSpPr>
            <a:cxnSpLocks/>
          </p:cNvCxnSpPr>
          <p:nvPr/>
        </p:nvCxnSpPr>
        <p:spPr>
          <a:xfrm>
            <a:off x="374129" y="647888"/>
            <a:ext cx="0" cy="100392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9C4BDCCA-4564-4ACC-BA1C-761C140CCB7A}"/>
              </a:ext>
            </a:extLst>
          </p:cNvPr>
          <p:cNvSpPr txBox="1"/>
          <p:nvPr/>
        </p:nvSpPr>
        <p:spPr>
          <a:xfrm>
            <a:off x="7097308" y="1036872"/>
            <a:ext cx="4216686"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115" name="TextBox 114">
            <a:extLst>
              <a:ext uri="{FF2B5EF4-FFF2-40B4-BE49-F238E27FC236}">
                <a16:creationId xmlns:a16="http://schemas.microsoft.com/office/drawing/2014/main" id="{D278B5AA-505B-45AB-B594-2B728D606A76}"/>
              </a:ext>
            </a:extLst>
          </p:cNvPr>
          <p:cNvSpPr txBox="1"/>
          <p:nvPr/>
        </p:nvSpPr>
        <p:spPr>
          <a:xfrm>
            <a:off x="7097308" y="2273191"/>
            <a:ext cx="4216686"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116" name="TextBox 115">
            <a:extLst>
              <a:ext uri="{FF2B5EF4-FFF2-40B4-BE49-F238E27FC236}">
                <a16:creationId xmlns:a16="http://schemas.microsoft.com/office/drawing/2014/main" id="{EA722420-34D3-425C-A719-372303825A6E}"/>
              </a:ext>
            </a:extLst>
          </p:cNvPr>
          <p:cNvSpPr txBox="1"/>
          <p:nvPr/>
        </p:nvSpPr>
        <p:spPr>
          <a:xfrm>
            <a:off x="7112263" y="3681150"/>
            <a:ext cx="4216686"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117" name="TextBox 116">
            <a:extLst>
              <a:ext uri="{FF2B5EF4-FFF2-40B4-BE49-F238E27FC236}">
                <a16:creationId xmlns:a16="http://schemas.microsoft.com/office/drawing/2014/main" id="{E25184A6-A022-4336-8ED8-2BE68A0A5249}"/>
              </a:ext>
            </a:extLst>
          </p:cNvPr>
          <p:cNvSpPr txBox="1"/>
          <p:nvPr/>
        </p:nvSpPr>
        <p:spPr>
          <a:xfrm>
            <a:off x="7124454" y="5088961"/>
            <a:ext cx="4216686"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5268661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2A38988-FF68-479E-BCEA-D255CEED90E5}"/>
              </a:ext>
            </a:extLst>
          </p:cNvPr>
          <p:cNvGrpSpPr/>
          <p:nvPr/>
        </p:nvGrpSpPr>
        <p:grpSpPr>
          <a:xfrm>
            <a:off x="5477941" y="899550"/>
            <a:ext cx="5717549" cy="4897901"/>
            <a:chOff x="2543176" y="4786313"/>
            <a:chExt cx="2270125" cy="1944688"/>
          </a:xfrm>
        </p:grpSpPr>
        <p:sp>
          <p:nvSpPr>
            <p:cNvPr id="6" name="Oval 144">
              <a:extLst>
                <a:ext uri="{FF2B5EF4-FFF2-40B4-BE49-F238E27FC236}">
                  <a16:creationId xmlns:a16="http://schemas.microsoft.com/office/drawing/2014/main" id="{8117253B-FCDA-4A51-BC2B-423CDADFD100}"/>
                </a:ext>
              </a:extLst>
            </p:cNvPr>
            <p:cNvSpPr>
              <a:spLocks noChangeArrowheads="1"/>
            </p:cNvSpPr>
            <p:nvPr/>
          </p:nvSpPr>
          <p:spPr bwMode="auto">
            <a:xfrm>
              <a:off x="2555876" y="6623051"/>
              <a:ext cx="830263" cy="107950"/>
            </a:xfrm>
            <a:prstGeom prst="ellipse">
              <a:avLst/>
            </a:prstGeom>
            <a:solidFill>
              <a:srgbClr val="91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145">
              <a:extLst>
                <a:ext uri="{FF2B5EF4-FFF2-40B4-BE49-F238E27FC236}">
                  <a16:creationId xmlns:a16="http://schemas.microsoft.com/office/drawing/2014/main" id="{6CBC1397-ABDB-49CE-BBAA-EDC165F07073}"/>
                </a:ext>
              </a:extLst>
            </p:cNvPr>
            <p:cNvSpPr>
              <a:spLocks noChangeArrowheads="1"/>
            </p:cNvSpPr>
            <p:nvPr/>
          </p:nvSpPr>
          <p:spPr bwMode="auto">
            <a:xfrm>
              <a:off x="3165476" y="6613526"/>
              <a:ext cx="39688" cy="41275"/>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46">
              <a:extLst>
                <a:ext uri="{FF2B5EF4-FFF2-40B4-BE49-F238E27FC236}">
                  <a16:creationId xmlns:a16="http://schemas.microsoft.com/office/drawing/2014/main" id="{76255A15-4F7B-4181-82F7-4EABF518FA07}"/>
                </a:ext>
              </a:extLst>
            </p:cNvPr>
            <p:cNvSpPr>
              <a:spLocks/>
            </p:cNvSpPr>
            <p:nvPr/>
          </p:nvSpPr>
          <p:spPr bwMode="auto">
            <a:xfrm>
              <a:off x="3159126" y="6643688"/>
              <a:ext cx="96838" cy="34925"/>
            </a:xfrm>
            <a:custGeom>
              <a:avLst/>
              <a:gdLst>
                <a:gd name="T0" fmla="*/ 3 w 102"/>
                <a:gd name="T1" fmla="*/ 18 h 36"/>
                <a:gd name="T2" fmla="*/ 24 w 102"/>
                <a:gd name="T3" fmla="*/ 36 h 36"/>
                <a:gd name="T4" fmla="*/ 81 w 102"/>
                <a:gd name="T5" fmla="*/ 36 h 36"/>
                <a:gd name="T6" fmla="*/ 102 w 102"/>
                <a:gd name="T7" fmla="*/ 18 h 36"/>
                <a:gd name="T8" fmla="*/ 102 w 102"/>
                <a:gd name="T9" fmla="*/ 18 h 36"/>
                <a:gd name="T10" fmla="*/ 81 w 102"/>
                <a:gd name="T11" fmla="*/ 0 h 36"/>
                <a:gd name="T12" fmla="*/ 11 w 102"/>
                <a:gd name="T13" fmla="*/ 0 h 36"/>
                <a:gd name="T14" fmla="*/ 3 w 102"/>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36">
                  <a:moveTo>
                    <a:pt x="3" y="18"/>
                  </a:moveTo>
                  <a:cubicBezTo>
                    <a:pt x="3" y="28"/>
                    <a:pt x="12" y="36"/>
                    <a:pt x="24" y="36"/>
                  </a:cubicBezTo>
                  <a:cubicBezTo>
                    <a:pt x="81" y="36"/>
                    <a:pt x="81" y="36"/>
                    <a:pt x="81" y="36"/>
                  </a:cubicBezTo>
                  <a:cubicBezTo>
                    <a:pt x="93" y="36"/>
                    <a:pt x="102" y="28"/>
                    <a:pt x="102" y="18"/>
                  </a:cubicBezTo>
                  <a:cubicBezTo>
                    <a:pt x="102" y="18"/>
                    <a:pt x="102" y="18"/>
                    <a:pt x="102" y="18"/>
                  </a:cubicBezTo>
                  <a:cubicBezTo>
                    <a:pt x="102" y="8"/>
                    <a:pt x="93" y="0"/>
                    <a:pt x="81" y="0"/>
                  </a:cubicBezTo>
                  <a:cubicBezTo>
                    <a:pt x="11" y="0"/>
                    <a:pt x="11" y="0"/>
                    <a:pt x="11" y="0"/>
                  </a:cubicBezTo>
                  <a:cubicBezTo>
                    <a:pt x="0" y="0"/>
                    <a:pt x="3" y="8"/>
                    <a:pt x="3" y="18"/>
                  </a:cubicBez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147">
              <a:extLst>
                <a:ext uri="{FF2B5EF4-FFF2-40B4-BE49-F238E27FC236}">
                  <a16:creationId xmlns:a16="http://schemas.microsoft.com/office/drawing/2014/main" id="{5D9C34FB-C2C6-4005-9A46-F1F19DF4ABE0}"/>
                </a:ext>
              </a:extLst>
            </p:cNvPr>
            <p:cNvSpPr>
              <a:spLocks noChangeArrowheads="1"/>
            </p:cNvSpPr>
            <p:nvPr/>
          </p:nvSpPr>
          <p:spPr bwMode="auto">
            <a:xfrm>
              <a:off x="2720976" y="6613526"/>
              <a:ext cx="34925" cy="41275"/>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48">
              <a:extLst>
                <a:ext uri="{FF2B5EF4-FFF2-40B4-BE49-F238E27FC236}">
                  <a16:creationId xmlns:a16="http://schemas.microsoft.com/office/drawing/2014/main" id="{637E3EF6-3719-4E24-B478-2334B4AFEC15}"/>
                </a:ext>
              </a:extLst>
            </p:cNvPr>
            <p:cNvSpPr>
              <a:spLocks/>
            </p:cNvSpPr>
            <p:nvPr/>
          </p:nvSpPr>
          <p:spPr bwMode="auto">
            <a:xfrm>
              <a:off x="2667001" y="6643688"/>
              <a:ext cx="98425" cy="34925"/>
            </a:xfrm>
            <a:custGeom>
              <a:avLst/>
              <a:gdLst>
                <a:gd name="T0" fmla="*/ 99 w 102"/>
                <a:gd name="T1" fmla="*/ 18 h 36"/>
                <a:gd name="T2" fmla="*/ 78 w 102"/>
                <a:gd name="T3" fmla="*/ 36 h 36"/>
                <a:gd name="T4" fmla="*/ 21 w 102"/>
                <a:gd name="T5" fmla="*/ 36 h 36"/>
                <a:gd name="T6" fmla="*/ 0 w 102"/>
                <a:gd name="T7" fmla="*/ 18 h 36"/>
                <a:gd name="T8" fmla="*/ 0 w 102"/>
                <a:gd name="T9" fmla="*/ 18 h 36"/>
                <a:gd name="T10" fmla="*/ 21 w 102"/>
                <a:gd name="T11" fmla="*/ 0 h 36"/>
                <a:gd name="T12" fmla="*/ 91 w 102"/>
                <a:gd name="T13" fmla="*/ 0 h 36"/>
                <a:gd name="T14" fmla="*/ 99 w 102"/>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36">
                  <a:moveTo>
                    <a:pt x="99" y="18"/>
                  </a:moveTo>
                  <a:cubicBezTo>
                    <a:pt x="99" y="28"/>
                    <a:pt x="90" y="36"/>
                    <a:pt x="78" y="36"/>
                  </a:cubicBezTo>
                  <a:cubicBezTo>
                    <a:pt x="21" y="36"/>
                    <a:pt x="21" y="36"/>
                    <a:pt x="21" y="36"/>
                  </a:cubicBezTo>
                  <a:cubicBezTo>
                    <a:pt x="10" y="36"/>
                    <a:pt x="0" y="28"/>
                    <a:pt x="0" y="18"/>
                  </a:cubicBezTo>
                  <a:cubicBezTo>
                    <a:pt x="0" y="18"/>
                    <a:pt x="0" y="18"/>
                    <a:pt x="0" y="18"/>
                  </a:cubicBezTo>
                  <a:cubicBezTo>
                    <a:pt x="0" y="8"/>
                    <a:pt x="10" y="0"/>
                    <a:pt x="21" y="0"/>
                  </a:cubicBezTo>
                  <a:cubicBezTo>
                    <a:pt x="91" y="0"/>
                    <a:pt x="91" y="0"/>
                    <a:pt x="91" y="0"/>
                  </a:cubicBezTo>
                  <a:cubicBezTo>
                    <a:pt x="102" y="0"/>
                    <a:pt x="99" y="8"/>
                    <a:pt x="99" y="18"/>
                  </a:cubicBez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49">
              <a:extLst>
                <a:ext uri="{FF2B5EF4-FFF2-40B4-BE49-F238E27FC236}">
                  <a16:creationId xmlns:a16="http://schemas.microsoft.com/office/drawing/2014/main" id="{E5CE1F38-664A-425F-A49A-49E45935FC23}"/>
                </a:ext>
              </a:extLst>
            </p:cNvPr>
            <p:cNvSpPr>
              <a:spLocks/>
            </p:cNvSpPr>
            <p:nvPr/>
          </p:nvSpPr>
          <p:spPr bwMode="auto">
            <a:xfrm>
              <a:off x="2543176" y="5246688"/>
              <a:ext cx="731838" cy="652463"/>
            </a:xfrm>
            <a:custGeom>
              <a:avLst/>
              <a:gdLst>
                <a:gd name="T0" fmla="*/ 161 w 764"/>
                <a:gd name="T1" fmla="*/ 562 h 682"/>
                <a:gd name="T2" fmla="*/ 152 w 764"/>
                <a:gd name="T3" fmla="*/ 539 h 682"/>
                <a:gd name="T4" fmla="*/ 149 w 764"/>
                <a:gd name="T5" fmla="*/ 296 h 682"/>
                <a:gd name="T6" fmla="*/ 119 w 764"/>
                <a:gd name="T7" fmla="*/ 0 h 682"/>
                <a:gd name="T8" fmla="*/ 221 w 764"/>
                <a:gd name="T9" fmla="*/ 97 h 682"/>
                <a:gd name="T10" fmla="*/ 581 w 764"/>
                <a:gd name="T11" fmla="*/ 52 h 682"/>
                <a:gd name="T12" fmla="*/ 752 w 764"/>
                <a:gd name="T13" fmla="*/ 264 h 682"/>
                <a:gd name="T14" fmla="*/ 714 w 764"/>
                <a:gd name="T15" fmla="*/ 646 h 682"/>
                <a:gd name="T16" fmla="*/ 251 w 764"/>
                <a:gd name="T17" fmla="*/ 614 h 682"/>
                <a:gd name="T18" fmla="*/ 161 w 764"/>
                <a:gd name="T19" fmla="*/ 56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82">
                  <a:moveTo>
                    <a:pt x="161" y="562"/>
                  </a:moveTo>
                  <a:cubicBezTo>
                    <a:pt x="161" y="562"/>
                    <a:pt x="152" y="560"/>
                    <a:pt x="152" y="539"/>
                  </a:cubicBezTo>
                  <a:cubicBezTo>
                    <a:pt x="152" y="517"/>
                    <a:pt x="149" y="296"/>
                    <a:pt x="149" y="296"/>
                  </a:cubicBezTo>
                  <a:cubicBezTo>
                    <a:pt x="149" y="296"/>
                    <a:pt x="0" y="164"/>
                    <a:pt x="119" y="0"/>
                  </a:cubicBezTo>
                  <a:cubicBezTo>
                    <a:pt x="119" y="0"/>
                    <a:pt x="129" y="113"/>
                    <a:pt x="221" y="97"/>
                  </a:cubicBezTo>
                  <a:cubicBezTo>
                    <a:pt x="312" y="81"/>
                    <a:pt x="518" y="49"/>
                    <a:pt x="581" y="52"/>
                  </a:cubicBezTo>
                  <a:cubicBezTo>
                    <a:pt x="643" y="55"/>
                    <a:pt x="764" y="101"/>
                    <a:pt x="752" y="264"/>
                  </a:cubicBezTo>
                  <a:cubicBezTo>
                    <a:pt x="741" y="427"/>
                    <a:pt x="725" y="616"/>
                    <a:pt x="714" y="646"/>
                  </a:cubicBezTo>
                  <a:cubicBezTo>
                    <a:pt x="703" y="682"/>
                    <a:pt x="251" y="614"/>
                    <a:pt x="251" y="614"/>
                  </a:cubicBezTo>
                  <a:lnTo>
                    <a:pt x="161" y="562"/>
                  </a:lnTo>
                  <a:close/>
                </a:path>
              </a:pathLst>
            </a:custGeom>
            <a:solidFill>
              <a:srgbClr val="604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50">
              <a:extLst>
                <a:ext uri="{FF2B5EF4-FFF2-40B4-BE49-F238E27FC236}">
                  <a16:creationId xmlns:a16="http://schemas.microsoft.com/office/drawing/2014/main" id="{0FF2A482-2024-4546-A6D8-2ACE18223C48}"/>
                </a:ext>
              </a:extLst>
            </p:cNvPr>
            <p:cNvSpPr>
              <a:spLocks/>
            </p:cNvSpPr>
            <p:nvPr/>
          </p:nvSpPr>
          <p:spPr bwMode="auto">
            <a:xfrm>
              <a:off x="3178176" y="5748338"/>
              <a:ext cx="73025" cy="90488"/>
            </a:xfrm>
            <a:custGeom>
              <a:avLst/>
              <a:gdLst>
                <a:gd name="T0" fmla="*/ 76 w 76"/>
                <a:gd name="T1" fmla="*/ 23 h 96"/>
                <a:gd name="T2" fmla="*/ 53 w 76"/>
                <a:gd name="T3" fmla="*/ 0 h 96"/>
                <a:gd name="T4" fmla="*/ 23 w 76"/>
                <a:gd name="T5" fmla="*/ 0 h 96"/>
                <a:gd name="T6" fmla="*/ 0 w 76"/>
                <a:gd name="T7" fmla="*/ 23 h 96"/>
                <a:gd name="T8" fmla="*/ 0 w 76"/>
                <a:gd name="T9" fmla="*/ 73 h 96"/>
                <a:gd name="T10" fmla="*/ 23 w 76"/>
                <a:gd name="T11" fmla="*/ 96 h 96"/>
                <a:gd name="T12" fmla="*/ 53 w 76"/>
                <a:gd name="T13" fmla="*/ 96 h 96"/>
                <a:gd name="T14" fmla="*/ 76 w 76"/>
                <a:gd name="T15" fmla="*/ 73 h 96"/>
                <a:gd name="T16" fmla="*/ 76 w 76"/>
                <a:gd name="T17" fmla="*/ 2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96">
                  <a:moveTo>
                    <a:pt x="76" y="23"/>
                  </a:moveTo>
                  <a:cubicBezTo>
                    <a:pt x="76" y="10"/>
                    <a:pt x="66" y="0"/>
                    <a:pt x="53" y="0"/>
                  </a:cubicBezTo>
                  <a:cubicBezTo>
                    <a:pt x="23" y="0"/>
                    <a:pt x="23" y="0"/>
                    <a:pt x="23" y="0"/>
                  </a:cubicBezTo>
                  <a:cubicBezTo>
                    <a:pt x="10" y="0"/>
                    <a:pt x="0" y="10"/>
                    <a:pt x="0" y="23"/>
                  </a:cubicBezTo>
                  <a:cubicBezTo>
                    <a:pt x="0" y="73"/>
                    <a:pt x="0" y="73"/>
                    <a:pt x="0" y="73"/>
                  </a:cubicBezTo>
                  <a:cubicBezTo>
                    <a:pt x="0" y="86"/>
                    <a:pt x="10" y="96"/>
                    <a:pt x="23" y="96"/>
                  </a:cubicBezTo>
                  <a:cubicBezTo>
                    <a:pt x="53" y="96"/>
                    <a:pt x="53" y="96"/>
                    <a:pt x="53" y="96"/>
                  </a:cubicBezTo>
                  <a:cubicBezTo>
                    <a:pt x="66" y="96"/>
                    <a:pt x="76" y="86"/>
                    <a:pt x="76" y="73"/>
                  </a:cubicBezTo>
                  <a:lnTo>
                    <a:pt x="76" y="23"/>
                  </a:lnTo>
                  <a:close/>
                </a:path>
              </a:pathLst>
            </a:custGeom>
            <a:solidFill>
              <a:srgbClr val="E8AB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51">
              <a:extLst>
                <a:ext uri="{FF2B5EF4-FFF2-40B4-BE49-F238E27FC236}">
                  <a16:creationId xmlns:a16="http://schemas.microsoft.com/office/drawing/2014/main" id="{322F16CA-AFF4-405A-B210-FDA0E4E98167}"/>
                </a:ext>
              </a:extLst>
            </p:cNvPr>
            <p:cNvSpPr>
              <a:spLocks/>
            </p:cNvSpPr>
            <p:nvPr/>
          </p:nvSpPr>
          <p:spPr bwMode="auto">
            <a:xfrm>
              <a:off x="2678113" y="5748338"/>
              <a:ext cx="73025" cy="90488"/>
            </a:xfrm>
            <a:custGeom>
              <a:avLst/>
              <a:gdLst>
                <a:gd name="T0" fmla="*/ 76 w 76"/>
                <a:gd name="T1" fmla="*/ 23 h 96"/>
                <a:gd name="T2" fmla="*/ 53 w 76"/>
                <a:gd name="T3" fmla="*/ 0 h 96"/>
                <a:gd name="T4" fmla="*/ 23 w 76"/>
                <a:gd name="T5" fmla="*/ 0 h 96"/>
                <a:gd name="T6" fmla="*/ 0 w 76"/>
                <a:gd name="T7" fmla="*/ 23 h 96"/>
                <a:gd name="T8" fmla="*/ 0 w 76"/>
                <a:gd name="T9" fmla="*/ 73 h 96"/>
                <a:gd name="T10" fmla="*/ 23 w 76"/>
                <a:gd name="T11" fmla="*/ 96 h 96"/>
                <a:gd name="T12" fmla="*/ 53 w 76"/>
                <a:gd name="T13" fmla="*/ 96 h 96"/>
                <a:gd name="T14" fmla="*/ 76 w 76"/>
                <a:gd name="T15" fmla="*/ 73 h 96"/>
                <a:gd name="T16" fmla="*/ 76 w 76"/>
                <a:gd name="T17" fmla="*/ 2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96">
                  <a:moveTo>
                    <a:pt x="76" y="23"/>
                  </a:moveTo>
                  <a:cubicBezTo>
                    <a:pt x="76" y="10"/>
                    <a:pt x="66" y="0"/>
                    <a:pt x="53" y="0"/>
                  </a:cubicBezTo>
                  <a:cubicBezTo>
                    <a:pt x="23" y="0"/>
                    <a:pt x="23" y="0"/>
                    <a:pt x="23" y="0"/>
                  </a:cubicBezTo>
                  <a:cubicBezTo>
                    <a:pt x="10" y="0"/>
                    <a:pt x="0" y="10"/>
                    <a:pt x="0" y="23"/>
                  </a:cubicBezTo>
                  <a:cubicBezTo>
                    <a:pt x="0" y="73"/>
                    <a:pt x="0" y="73"/>
                    <a:pt x="0" y="73"/>
                  </a:cubicBezTo>
                  <a:cubicBezTo>
                    <a:pt x="0" y="86"/>
                    <a:pt x="10" y="96"/>
                    <a:pt x="23" y="96"/>
                  </a:cubicBezTo>
                  <a:cubicBezTo>
                    <a:pt x="53" y="96"/>
                    <a:pt x="53" y="96"/>
                    <a:pt x="53" y="96"/>
                  </a:cubicBezTo>
                  <a:cubicBezTo>
                    <a:pt x="66" y="96"/>
                    <a:pt x="76" y="86"/>
                    <a:pt x="76" y="73"/>
                  </a:cubicBezTo>
                  <a:lnTo>
                    <a:pt x="76" y="23"/>
                  </a:lnTo>
                  <a:close/>
                </a:path>
              </a:pathLst>
            </a:custGeom>
            <a:solidFill>
              <a:srgbClr val="E8AB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52">
              <a:extLst>
                <a:ext uri="{FF2B5EF4-FFF2-40B4-BE49-F238E27FC236}">
                  <a16:creationId xmlns:a16="http://schemas.microsoft.com/office/drawing/2014/main" id="{6EB3E198-972B-450E-8FDF-E1982CDDCC50}"/>
                </a:ext>
              </a:extLst>
            </p:cNvPr>
            <p:cNvSpPr>
              <a:spLocks/>
            </p:cNvSpPr>
            <p:nvPr/>
          </p:nvSpPr>
          <p:spPr bwMode="auto">
            <a:xfrm>
              <a:off x="3527426" y="5719763"/>
              <a:ext cx="127000" cy="112713"/>
            </a:xfrm>
            <a:custGeom>
              <a:avLst/>
              <a:gdLst>
                <a:gd name="T0" fmla="*/ 11 w 133"/>
                <a:gd name="T1" fmla="*/ 76 h 118"/>
                <a:gd name="T2" fmla="*/ 8 w 133"/>
                <a:gd name="T3" fmla="*/ 107 h 118"/>
                <a:gd name="T4" fmla="*/ 8 w 133"/>
                <a:gd name="T5" fmla="*/ 107 h 118"/>
                <a:gd name="T6" fmla="*/ 38 w 133"/>
                <a:gd name="T7" fmla="*/ 110 h 118"/>
                <a:gd name="T8" fmla="*/ 122 w 133"/>
                <a:gd name="T9" fmla="*/ 42 h 118"/>
                <a:gd name="T10" fmla="*/ 125 w 133"/>
                <a:gd name="T11" fmla="*/ 11 h 118"/>
                <a:gd name="T12" fmla="*/ 125 w 133"/>
                <a:gd name="T13" fmla="*/ 11 h 118"/>
                <a:gd name="T14" fmla="*/ 94 w 133"/>
                <a:gd name="T15" fmla="*/ 8 h 118"/>
                <a:gd name="T16" fmla="*/ 11 w 133"/>
                <a:gd name="T17" fmla="*/ 7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118">
                  <a:moveTo>
                    <a:pt x="11" y="76"/>
                  </a:moveTo>
                  <a:cubicBezTo>
                    <a:pt x="1" y="84"/>
                    <a:pt x="0" y="98"/>
                    <a:pt x="8" y="107"/>
                  </a:cubicBezTo>
                  <a:cubicBezTo>
                    <a:pt x="8" y="107"/>
                    <a:pt x="8" y="107"/>
                    <a:pt x="8" y="107"/>
                  </a:cubicBezTo>
                  <a:cubicBezTo>
                    <a:pt x="15" y="116"/>
                    <a:pt x="29" y="118"/>
                    <a:pt x="38" y="110"/>
                  </a:cubicBezTo>
                  <a:cubicBezTo>
                    <a:pt x="122" y="42"/>
                    <a:pt x="122" y="42"/>
                    <a:pt x="122" y="42"/>
                  </a:cubicBezTo>
                  <a:cubicBezTo>
                    <a:pt x="131" y="34"/>
                    <a:pt x="133" y="20"/>
                    <a:pt x="125" y="11"/>
                  </a:cubicBezTo>
                  <a:cubicBezTo>
                    <a:pt x="125" y="11"/>
                    <a:pt x="125" y="11"/>
                    <a:pt x="125" y="11"/>
                  </a:cubicBezTo>
                  <a:cubicBezTo>
                    <a:pt x="117" y="2"/>
                    <a:pt x="104" y="0"/>
                    <a:pt x="94" y="8"/>
                  </a:cubicBezTo>
                  <a:lnTo>
                    <a:pt x="11" y="76"/>
                  </a:ln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53">
              <a:extLst>
                <a:ext uri="{FF2B5EF4-FFF2-40B4-BE49-F238E27FC236}">
                  <a16:creationId xmlns:a16="http://schemas.microsoft.com/office/drawing/2014/main" id="{0B1F1B18-772F-4790-BE79-1AD25528BC68}"/>
                </a:ext>
              </a:extLst>
            </p:cNvPr>
            <p:cNvSpPr>
              <a:spLocks/>
            </p:cNvSpPr>
            <p:nvPr/>
          </p:nvSpPr>
          <p:spPr bwMode="auto">
            <a:xfrm>
              <a:off x="2620963" y="6245226"/>
              <a:ext cx="42863" cy="146050"/>
            </a:xfrm>
            <a:custGeom>
              <a:avLst/>
              <a:gdLst>
                <a:gd name="T0" fmla="*/ 44 w 44"/>
                <a:gd name="T1" fmla="*/ 21 h 152"/>
                <a:gd name="T2" fmla="*/ 23 w 44"/>
                <a:gd name="T3" fmla="*/ 0 h 152"/>
                <a:gd name="T4" fmla="*/ 21 w 44"/>
                <a:gd name="T5" fmla="*/ 0 h 152"/>
                <a:gd name="T6" fmla="*/ 0 w 44"/>
                <a:gd name="T7" fmla="*/ 21 h 152"/>
                <a:gd name="T8" fmla="*/ 0 w 44"/>
                <a:gd name="T9" fmla="*/ 131 h 152"/>
                <a:gd name="T10" fmla="*/ 21 w 44"/>
                <a:gd name="T11" fmla="*/ 152 h 152"/>
                <a:gd name="T12" fmla="*/ 23 w 44"/>
                <a:gd name="T13" fmla="*/ 152 h 152"/>
                <a:gd name="T14" fmla="*/ 44 w 44"/>
                <a:gd name="T15" fmla="*/ 131 h 152"/>
                <a:gd name="T16" fmla="*/ 44 w 44"/>
                <a:gd name="T17" fmla="*/ 2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52">
                  <a:moveTo>
                    <a:pt x="44" y="21"/>
                  </a:moveTo>
                  <a:cubicBezTo>
                    <a:pt x="44" y="9"/>
                    <a:pt x="35" y="0"/>
                    <a:pt x="23" y="0"/>
                  </a:cubicBezTo>
                  <a:cubicBezTo>
                    <a:pt x="21" y="0"/>
                    <a:pt x="21" y="0"/>
                    <a:pt x="21" y="0"/>
                  </a:cubicBezTo>
                  <a:cubicBezTo>
                    <a:pt x="9" y="0"/>
                    <a:pt x="0" y="9"/>
                    <a:pt x="0" y="21"/>
                  </a:cubicBezTo>
                  <a:cubicBezTo>
                    <a:pt x="0" y="131"/>
                    <a:pt x="0" y="131"/>
                    <a:pt x="0" y="131"/>
                  </a:cubicBezTo>
                  <a:cubicBezTo>
                    <a:pt x="0" y="143"/>
                    <a:pt x="9" y="152"/>
                    <a:pt x="21" y="152"/>
                  </a:cubicBezTo>
                  <a:cubicBezTo>
                    <a:pt x="23" y="152"/>
                    <a:pt x="23" y="152"/>
                    <a:pt x="23" y="152"/>
                  </a:cubicBezTo>
                  <a:cubicBezTo>
                    <a:pt x="35" y="152"/>
                    <a:pt x="44" y="143"/>
                    <a:pt x="44" y="131"/>
                  </a:cubicBezTo>
                  <a:lnTo>
                    <a:pt x="44" y="21"/>
                  </a:ln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54">
              <a:extLst>
                <a:ext uri="{FF2B5EF4-FFF2-40B4-BE49-F238E27FC236}">
                  <a16:creationId xmlns:a16="http://schemas.microsoft.com/office/drawing/2014/main" id="{263BDC81-45C7-4DF0-92CC-62856D549681}"/>
                </a:ext>
              </a:extLst>
            </p:cNvPr>
            <p:cNvSpPr>
              <a:spLocks/>
            </p:cNvSpPr>
            <p:nvPr/>
          </p:nvSpPr>
          <p:spPr bwMode="auto">
            <a:xfrm>
              <a:off x="2717801" y="6380163"/>
              <a:ext cx="490538" cy="260350"/>
            </a:xfrm>
            <a:custGeom>
              <a:avLst/>
              <a:gdLst>
                <a:gd name="T0" fmla="*/ 69 w 512"/>
                <a:gd name="T1" fmla="*/ 0 h 272"/>
                <a:gd name="T2" fmla="*/ 440 w 512"/>
                <a:gd name="T3" fmla="*/ 0 h 272"/>
                <a:gd name="T4" fmla="*/ 512 w 512"/>
                <a:gd name="T5" fmla="*/ 0 h 272"/>
                <a:gd name="T6" fmla="*/ 512 w 512"/>
                <a:gd name="T7" fmla="*/ 69 h 272"/>
                <a:gd name="T8" fmla="*/ 512 w 512"/>
                <a:gd name="T9" fmla="*/ 272 h 272"/>
                <a:gd name="T10" fmla="*/ 464 w 512"/>
                <a:gd name="T11" fmla="*/ 272 h 272"/>
                <a:gd name="T12" fmla="*/ 464 w 512"/>
                <a:gd name="T13" fmla="*/ 122 h 272"/>
                <a:gd name="T14" fmla="*/ 410 w 512"/>
                <a:gd name="T15" fmla="*/ 68 h 272"/>
                <a:gd name="T16" fmla="*/ 99 w 512"/>
                <a:gd name="T17" fmla="*/ 68 h 272"/>
                <a:gd name="T18" fmla="*/ 44 w 512"/>
                <a:gd name="T19" fmla="*/ 120 h 272"/>
                <a:gd name="T20" fmla="*/ 44 w 512"/>
                <a:gd name="T21" fmla="*/ 272 h 272"/>
                <a:gd name="T22" fmla="*/ 0 w 512"/>
                <a:gd name="T23" fmla="*/ 272 h 272"/>
                <a:gd name="T24" fmla="*/ 0 w 512"/>
                <a:gd name="T25" fmla="*/ 69 h 272"/>
                <a:gd name="T26" fmla="*/ 0 w 512"/>
                <a:gd name="T27" fmla="*/ 0 h 272"/>
                <a:gd name="T28" fmla="*/ 69 w 512"/>
                <a:gd name="T29"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2" h="272">
                  <a:moveTo>
                    <a:pt x="69" y="0"/>
                  </a:moveTo>
                  <a:cubicBezTo>
                    <a:pt x="440" y="0"/>
                    <a:pt x="440" y="0"/>
                    <a:pt x="440" y="0"/>
                  </a:cubicBezTo>
                  <a:cubicBezTo>
                    <a:pt x="512" y="0"/>
                    <a:pt x="512" y="0"/>
                    <a:pt x="512" y="0"/>
                  </a:cubicBezTo>
                  <a:cubicBezTo>
                    <a:pt x="512" y="69"/>
                    <a:pt x="512" y="69"/>
                    <a:pt x="512" y="69"/>
                  </a:cubicBezTo>
                  <a:cubicBezTo>
                    <a:pt x="512" y="272"/>
                    <a:pt x="512" y="272"/>
                    <a:pt x="512" y="272"/>
                  </a:cubicBezTo>
                  <a:cubicBezTo>
                    <a:pt x="464" y="272"/>
                    <a:pt x="464" y="272"/>
                    <a:pt x="464" y="272"/>
                  </a:cubicBezTo>
                  <a:cubicBezTo>
                    <a:pt x="464" y="122"/>
                    <a:pt x="464" y="122"/>
                    <a:pt x="464" y="122"/>
                  </a:cubicBezTo>
                  <a:cubicBezTo>
                    <a:pt x="460" y="94"/>
                    <a:pt x="439" y="72"/>
                    <a:pt x="410" y="68"/>
                  </a:cubicBezTo>
                  <a:cubicBezTo>
                    <a:pt x="99" y="68"/>
                    <a:pt x="99" y="68"/>
                    <a:pt x="99" y="68"/>
                  </a:cubicBezTo>
                  <a:cubicBezTo>
                    <a:pt x="71" y="72"/>
                    <a:pt x="48" y="93"/>
                    <a:pt x="44" y="120"/>
                  </a:cubicBezTo>
                  <a:cubicBezTo>
                    <a:pt x="44" y="272"/>
                    <a:pt x="44" y="272"/>
                    <a:pt x="44" y="272"/>
                  </a:cubicBezTo>
                  <a:cubicBezTo>
                    <a:pt x="0" y="272"/>
                    <a:pt x="0" y="272"/>
                    <a:pt x="0" y="272"/>
                  </a:cubicBezTo>
                  <a:cubicBezTo>
                    <a:pt x="0" y="69"/>
                    <a:pt x="0" y="69"/>
                    <a:pt x="0" y="69"/>
                  </a:cubicBezTo>
                  <a:cubicBezTo>
                    <a:pt x="0" y="0"/>
                    <a:pt x="0" y="0"/>
                    <a:pt x="0" y="0"/>
                  </a:cubicBezTo>
                  <a:lnTo>
                    <a:pt x="69" y="0"/>
                  </a:lnTo>
                  <a:close/>
                </a:path>
              </a:pathLst>
            </a:custGeom>
            <a:solidFill>
              <a:srgbClr val="313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55">
              <a:extLst>
                <a:ext uri="{FF2B5EF4-FFF2-40B4-BE49-F238E27FC236}">
                  <a16:creationId xmlns:a16="http://schemas.microsoft.com/office/drawing/2014/main" id="{FDF6F458-BE9E-42FF-90A7-8DE8B545DFB4}"/>
                </a:ext>
              </a:extLst>
            </p:cNvPr>
            <p:cNvSpPr>
              <a:spLocks/>
            </p:cNvSpPr>
            <p:nvPr/>
          </p:nvSpPr>
          <p:spPr bwMode="auto">
            <a:xfrm>
              <a:off x="2613026" y="5888038"/>
              <a:ext cx="606425" cy="511175"/>
            </a:xfrm>
            <a:custGeom>
              <a:avLst/>
              <a:gdLst>
                <a:gd name="T0" fmla="*/ 38 w 632"/>
                <a:gd name="T1" fmla="*/ 27 h 534"/>
                <a:gd name="T2" fmla="*/ 103 w 632"/>
                <a:gd name="T3" fmla="*/ 0 h 534"/>
                <a:gd name="T4" fmla="*/ 622 w 632"/>
                <a:gd name="T5" fmla="*/ 0 h 534"/>
                <a:gd name="T6" fmla="*/ 632 w 632"/>
                <a:gd name="T7" fmla="*/ 2 h 534"/>
                <a:gd name="T8" fmla="*/ 632 w 632"/>
                <a:gd name="T9" fmla="*/ 56 h 534"/>
                <a:gd name="T10" fmla="*/ 632 w 632"/>
                <a:gd name="T11" fmla="*/ 56 h 534"/>
                <a:gd name="T12" fmla="*/ 632 w 632"/>
                <a:gd name="T13" fmla="*/ 520 h 534"/>
                <a:gd name="T14" fmla="*/ 617 w 632"/>
                <a:gd name="T15" fmla="*/ 534 h 534"/>
                <a:gd name="T16" fmla="*/ 109 w 632"/>
                <a:gd name="T17" fmla="*/ 534 h 534"/>
                <a:gd name="T18" fmla="*/ 96 w 632"/>
                <a:gd name="T19" fmla="*/ 520 h 534"/>
                <a:gd name="T20" fmla="*/ 96 w 632"/>
                <a:gd name="T21" fmla="*/ 56 h 534"/>
                <a:gd name="T22" fmla="*/ 75 w 632"/>
                <a:gd name="T23" fmla="*/ 67 h 534"/>
                <a:gd name="T24" fmla="*/ 56 w 632"/>
                <a:gd name="T25" fmla="*/ 121 h 534"/>
                <a:gd name="T26" fmla="*/ 56 w 632"/>
                <a:gd name="T27" fmla="*/ 482 h 534"/>
                <a:gd name="T28" fmla="*/ 0 w 632"/>
                <a:gd name="T29" fmla="*/ 482 h 534"/>
                <a:gd name="T30" fmla="*/ 0 w 632"/>
                <a:gd name="T31" fmla="*/ 121 h 534"/>
                <a:gd name="T32" fmla="*/ 38 w 632"/>
                <a:gd name="T33" fmla="*/ 2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2" h="534">
                  <a:moveTo>
                    <a:pt x="38" y="27"/>
                  </a:moveTo>
                  <a:cubicBezTo>
                    <a:pt x="59" y="8"/>
                    <a:pt x="85" y="2"/>
                    <a:pt x="103" y="0"/>
                  </a:cubicBezTo>
                  <a:cubicBezTo>
                    <a:pt x="105" y="0"/>
                    <a:pt x="621" y="0"/>
                    <a:pt x="622" y="0"/>
                  </a:cubicBezTo>
                  <a:cubicBezTo>
                    <a:pt x="625" y="1"/>
                    <a:pt x="628" y="1"/>
                    <a:pt x="632" y="2"/>
                  </a:cubicBezTo>
                  <a:cubicBezTo>
                    <a:pt x="632" y="56"/>
                    <a:pt x="632" y="56"/>
                    <a:pt x="632" y="56"/>
                  </a:cubicBezTo>
                  <a:cubicBezTo>
                    <a:pt x="632" y="56"/>
                    <a:pt x="632" y="56"/>
                    <a:pt x="632" y="56"/>
                  </a:cubicBezTo>
                  <a:cubicBezTo>
                    <a:pt x="632" y="520"/>
                    <a:pt x="632" y="520"/>
                    <a:pt x="632" y="520"/>
                  </a:cubicBezTo>
                  <a:cubicBezTo>
                    <a:pt x="632" y="528"/>
                    <a:pt x="624" y="534"/>
                    <a:pt x="617" y="534"/>
                  </a:cubicBezTo>
                  <a:cubicBezTo>
                    <a:pt x="109" y="534"/>
                    <a:pt x="109" y="534"/>
                    <a:pt x="109" y="534"/>
                  </a:cubicBezTo>
                  <a:cubicBezTo>
                    <a:pt x="102" y="534"/>
                    <a:pt x="96" y="528"/>
                    <a:pt x="96" y="520"/>
                  </a:cubicBezTo>
                  <a:cubicBezTo>
                    <a:pt x="96" y="56"/>
                    <a:pt x="96" y="56"/>
                    <a:pt x="96" y="56"/>
                  </a:cubicBezTo>
                  <a:cubicBezTo>
                    <a:pt x="92" y="58"/>
                    <a:pt x="81" y="61"/>
                    <a:pt x="75" y="67"/>
                  </a:cubicBezTo>
                  <a:cubicBezTo>
                    <a:pt x="63" y="78"/>
                    <a:pt x="56" y="96"/>
                    <a:pt x="56" y="121"/>
                  </a:cubicBezTo>
                  <a:cubicBezTo>
                    <a:pt x="56" y="482"/>
                    <a:pt x="56" y="482"/>
                    <a:pt x="56" y="482"/>
                  </a:cubicBezTo>
                  <a:cubicBezTo>
                    <a:pt x="0" y="482"/>
                    <a:pt x="0" y="482"/>
                    <a:pt x="0" y="482"/>
                  </a:cubicBezTo>
                  <a:cubicBezTo>
                    <a:pt x="0" y="121"/>
                    <a:pt x="0" y="121"/>
                    <a:pt x="0" y="121"/>
                  </a:cubicBezTo>
                  <a:cubicBezTo>
                    <a:pt x="0" y="80"/>
                    <a:pt x="14" y="49"/>
                    <a:pt x="38" y="27"/>
                  </a:cubicBez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56">
              <a:extLst>
                <a:ext uri="{FF2B5EF4-FFF2-40B4-BE49-F238E27FC236}">
                  <a16:creationId xmlns:a16="http://schemas.microsoft.com/office/drawing/2014/main" id="{C82A85ED-C4B0-4AE9-931E-9CE0FDA5FAC1}"/>
                </a:ext>
              </a:extLst>
            </p:cNvPr>
            <p:cNvSpPr>
              <a:spLocks/>
            </p:cNvSpPr>
            <p:nvPr/>
          </p:nvSpPr>
          <p:spPr bwMode="auto">
            <a:xfrm>
              <a:off x="2927351" y="6038851"/>
              <a:ext cx="63500" cy="215900"/>
            </a:xfrm>
            <a:custGeom>
              <a:avLst/>
              <a:gdLst>
                <a:gd name="T0" fmla="*/ 0 w 40"/>
                <a:gd name="T1" fmla="*/ 121 h 136"/>
                <a:gd name="T2" fmla="*/ 20 w 40"/>
                <a:gd name="T3" fmla="*/ 136 h 136"/>
                <a:gd name="T4" fmla="*/ 40 w 40"/>
                <a:gd name="T5" fmla="*/ 121 h 136"/>
                <a:gd name="T6" fmla="*/ 32 w 40"/>
                <a:gd name="T7" fmla="*/ 0 h 136"/>
                <a:gd name="T8" fmla="*/ 8 w 40"/>
                <a:gd name="T9" fmla="*/ 0 h 136"/>
                <a:gd name="T10" fmla="*/ 0 w 40"/>
                <a:gd name="T11" fmla="*/ 121 h 136"/>
              </a:gdLst>
              <a:ahLst/>
              <a:cxnLst>
                <a:cxn ang="0">
                  <a:pos x="T0" y="T1"/>
                </a:cxn>
                <a:cxn ang="0">
                  <a:pos x="T2" y="T3"/>
                </a:cxn>
                <a:cxn ang="0">
                  <a:pos x="T4" y="T5"/>
                </a:cxn>
                <a:cxn ang="0">
                  <a:pos x="T6" y="T7"/>
                </a:cxn>
                <a:cxn ang="0">
                  <a:pos x="T8" y="T9"/>
                </a:cxn>
                <a:cxn ang="0">
                  <a:pos x="T10" y="T11"/>
                </a:cxn>
              </a:cxnLst>
              <a:rect l="0" t="0" r="r" b="b"/>
              <a:pathLst>
                <a:path w="40" h="136">
                  <a:moveTo>
                    <a:pt x="0" y="121"/>
                  </a:moveTo>
                  <a:lnTo>
                    <a:pt x="20" y="136"/>
                  </a:lnTo>
                  <a:lnTo>
                    <a:pt x="40" y="121"/>
                  </a:lnTo>
                  <a:lnTo>
                    <a:pt x="32" y="0"/>
                  </a:lnTo>
                  <a:lnTo>
                    <a:pt x="8" y="0"/>
                  </a:lnTo>
                  <a:lnTo>
                    <a:pt x="0" y="121"/>
                  </a:lnTo>
                  <a:close/>
                </a:path>
              </a:pathLst>
            </a:custGeom>
            <a:solidFill>
              <a:srgbClr val="EF73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57">
              <a:extLst>
                <a:ext uri="{FF2B5EF4-FFF2-40B4-BE49-F238E27FC236}">
                  <a16:creationId xmlns:a16="http://schemas.microsoft.com/office/drawing/2014/main" id="{CF7AE8EC-9835-4A24-BAD5-288624992534}"/>
                </a:ext>
              </a:extLst>
            </p:cNvPr>
            <p:cNvSpPr>
              <a:spLocks/>
            </p:cNvSpPr>
            <p:nvPr/>
          </p:nvSpPr>
          <p:spPr bwMode="auto">
            <a:xfrm>
              <a:off x="2613026" y="5888038"/>
              <a:ext cx="606425" cy="511175"/>
            </a:xfrm>
            <a:custGeom>
              <a:avLst/>
              <a:gdLst>
                <a:gd name="T0" fmla="*/ 38 w 632"/>
                <a:gd name="T1" fmla="*/ 27 h 534"/>
                <a:gd name="T2" fmla="*/ 103 w 632"/>
                <a:gd name="T3" fmla="*/ 0 h 534"/>
                <a:gd name="T4" fmla="*/ 139 w 632"/>
                <a:gd name="T5" fmla="*/ 0 h 534"/>
                <a:gd name="T6" fmla="*/ 361 w 632"/>
                <a:gd name="T7" fmla="*/ 348 h 534"/>
                <a:gd name="T8" fmla="*/ 588 w 632"/>
                <a:gd name="T9" fmla="*/ 0 h 534"/>
                <a:gd name="T10" fmla="*/ 622 w 632"/>
                <a:gd name="T11" fmla="*/ 0 h 534"/>
                <a:gd name="T12" fmla="*/ 632 w 632"/>
                <a:gd name="T13" fmla="*/ 2 h 534"/>
                <a:gd name="T14" fmla="*/ 632 w 632"/>
                <a:gd name="T15" fmla="*/ 56 h 534"/>
                <a:gd name="T16" fmla="*/ 632 w 632"/>
                <a:gd name="T17" fmla="*/ 56 h 534"/>
                <a:gd name="T18" fmla="*/ 632 w 632"/>
                <a:gd name="T19" fmla="*/ 520 h 534"/>
                <a:gd name="T20" fmla="*/ 617 w 632"/>
                <a:gd name="T21" fmla="*/ 534 h 534"/>
                <a:gd name="T22" fmla="*/ 109 w 632"/>
                <a:gd name="T23" fmla="*/ 534 h 534"/>
                <a:gd name="T24" fmla="*/ 96 w 632"/>
                <a:gd name="T25" fmla="*/ 520 h 534"/>
                <a:gd name="T26" fmla="*/ 96 w 632"/>
                <a:gd name="T27" fmla="*/ 56 h 534"/>
                <a:gd name="T28" fmla="*/ 75 w 632"/>
                <a:gd name="T29" fmla="*/ 67 h 534"/>
                <a:gd name="T30" fmla="*/ 56 w 632"/>
                <a:gd name="T31" fmla="*/ 121 h 534"/>
                <a:gd name="T32" fmla="*/ 56 w 632"/>
                <a:gd name="T33" fmla="*/ 462 h 534"/>
                <a:gd name="T34" fmla="*/ 0 w 632"/>
                <a:gd name="T35" fmla="*/ 462 h 534"/>
                <a:gd name="T36" fmla="*/ 0 w 632"/>
                <a:gd name="T37" fmla="*/ 121 h 534"/>
                <a:gd name="T38" fmla="*/ 38 w 632"/>
                <a:gd name="T39" fmla="*/ 2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2" h="534">
                  <a:moveTo>
                    <a:pt x="38" y="27"/>
                  </a:moveTo>
                  <a:cubicBezTo>
                    <a:pt x="59" y="8"/>
                    <a:pt x="85" y="2"/>
                    <a:pt x="103" y="0"/>
                  </a:cubicBezTo>
                  <a:cubicBezTo>
                    <a:pt x="104" y="0"/>
                    <a:pt x="117" y="0"/>
                    <a:pt x="139" y="0"/>
                  </a:cubicBezTo>
                  <a:cubicBezTo>
                    <a:pt x="361" y="348"/>
                    <a:pt x="361" y="348"/>
                    <a:pt x="361" y="348"/>
                  </a:cubicBezTo>
                  <a:cubicBezTo>
                    <a:pt x="588" y="0"/>
                    <a:pt x="588" y="0"/>
                    <a:pt x="588" y="0"/>
                  </a:cubicBezTo>
                  <a:cubicBezTo>
                    <a:pt x="609" y="0"/>
                    <a:pt x="622" y="0"/>
                    <a:pt x="622" y="0"/>
                  </a:cubicBezTo>
                  <a:cubicBezTo>
                    <a:pt x="625" y="1"/>
                    <a:pt x="628" y="1"/>
                    <a:pt x="632" y="2"/>
                  </a:cubicBezTo>
                  <a:cubicBezTo>
                    <a:pt x="632" y="56"/>
                    <a:pt x="632" y="56"/>
                    <a:pt x="632" y="56"/>
                  </a:cubicBezTo>
                  <a:cubicBezTo>
                    <a:pt x="632" y="56"/>
                    <a:pt x="632" y="56"/>
                    <a:pt x="632" y="56"/>
                  </a:cubicBezTo>
                  <a:cubicBezTo>
                    <a:pt x="632" y="520"/>
                    <a:pt x="632" y="520"/>
                    <a:pt x="632" y="520"/>
                  </a:cubicBezTo>
                  <a:cubicBezTo>
                    <a:pt x="632" y="528"/>
                    <a:pt x="624" y="534"/>
                    <a:pt x="617" y="534"/>
                  </a:cubicBezTo>
                  <a:cubicBezTo>
                    <a:pt x="109" y="534"/>
                    <a:pt x="109" y="534"/>
                    <a:pt x="109" y="534"/>
                  </a:cubicBezTo>
                  <a:cubicBezTo>
                    <a:pt x="102" y="534"/>
                    <a:pt x="96" y="528"/>
                    <a:pt x="96" y="520"/>
                  </a:cubicBezTo>
                  <a:cubicBezTo>
                    <a:pt x="96" y="56"/>
                    <a:pt x="96" y="56"/>
                    <a:pt x="96" y="56"/>
                  </a:cubicBezTo>
                  <a:cubicBezTo>
                    <a:pt x="92" y="58"/>
                    <a:pt x="81" y="61"/>
                    <a:pt x="75" y="67"/>
                  </a:cubicBezTo>
                  <a:cubicBezTo>
                    <a:pt x="63" y="78"/>
                    <a:pt x="56" y="96"/>
                    <a:pt x="56" y="121"/>
                  </a:cubicBezTo>
                  <a:cubicBezTo>
                    <a:pt x="56" y="462"/>
                    <a:pt x="56" y="462"/>
                    <a:pt x="56" y="462"/>
                  </a:cubicBezTo>
                  <a:cubicBezTo>
                    <a:pt x="0" y="462"/>
                    <a:pt x="0" y="462"/>
                    <a:pt x="0" y="462"/>
                  </a:cubicBezTo>
                  <a:cubicBezTo>
                    <a:pt x="0" y="121"/>
                    <a:pt x="0" y="121"/>
                    <a:pt x="0" y="121"/>
                  </a:cubicBezTo>
                  <a:cubicBezTo>
                    <a:pt x="0" y="80"/>
                    <a:pt x="14" y="49"/>
                    <a:pt x="38" y="27"/>
                  </a:cubicBezTo>
                  <a:close/>
                </a:path>
              </a:pathLst>
            </a:custGeom>
            <a:gradFill>
              <a:gsLst>
                <a:gs pos="0">
                  <a:schemeClr val="accent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58">
              <a:extLst>
                <a:ext uri="{FF2B5EF4-FFF2-40B4-BE49-F238E27FC236}">
                  <a16:creationId xmlns:a16="http://schemas.microsoft.com/office/drawing/2014/main" id="{2BBC2394-C465-44EA-82F1-A01F9CFA7B7F}"/>
                </a:ext>
              </a:extLst>
            </p:cNvPr>
            <p:cNvSpPr>
              <a:spLocks/>
            </p:cNvSpPr>
            <p:nvPr/>
          </p:nvSpPr>
          <p:spPr bwMode="auto">
            <a:xfrm>
              <a:off x="3570288" y="5737226"/>
              <a:ext cx="65088" cy="63500"/>
            </a:xfrm>
            <a:custGeom>
              <a:avLst/>
              <a:gdLst>
                <a:gd name="T0" fmla="*/ 0 w 68"/>
                <a:gd name="T1" fmla="*/ 30 h 66"/>
                <a:gd name="T2" fmla="*/ 33 w 68"/>
                <a:gd name="T3" fmla="*/ 0 h 66"/>
                <a:gd name="T4" fmla="*/ 68 w 68"/>
                <a:gd name="T5" fmla="*/ 31 h 66"/>
                <a:gd name="T6" fmla="*/ 30 w 68"/>
                <a:gd name="T7" fmla="*/ 66 h 66"/>
                <a:gd name="T8" fmla="*/ 0 w 68"/>
                <a:gd name="T9" fmla="*/ 30 h 66"/>
              </a:gdLst>
              <a:ahLst/>
              <a:cxnLst>
                <a:cxn ang="0">
                  <a:pos x="T0" y="T1"/>
                </a:cxn>
                <a:cxn ang="0">
                  <a:pos x="T2" y="T3"/>
                </a:cxn>
                <a:cxn ang="0">
                  <a:pos x="T4" y="T5"/>
                </a:cxn>
                <a:cxn ang="0">
                  <a:pos x="T6" y="T7"/>
                </a:cxn>
                <a:cxn ang="0">
                  <a:pos x="T8" y="T9"/>
                </a:cxn>
              </a:cxnLst>
              <a:rect l="0" t="0" r="r" b="b"/>
              <a:pathLst>
                <a:path w="68" h="66">
                  <a:moveTo>
                    <a:pt x="0" y="30"/>
                  </a:moveTo>
                  <a:cubicBezTo>
                    <a:pt x="12" y="21"/>
                    <a:pt x="24" y="11"/>
                    <a:pt x="33" y="0"/>
                  </a:cubicBezTo>
                  <a:cubicBezTo>
                    <a:pt x="68" y="31"/>
                    <a:pt x="68" y="31"/>
                    <a:pt x="68" y="31"/>
                  </a:cubicBezTo>
                  <a:cubicBezTo>
                    <a:pt x="57" y="44"/>
                    <a:pt x="44" y="56"/>
                    <a:pt x="30" y="66"/>
                  </a:cubicBezTo>
                  <a:lnTo>
                    <a:pt x="0" y="30"/>
                  </a:ln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59">
              <a:extLst>
                <a:ext uri="{FF2B5EF4-FFF2-40B4-BE49-F238E27FC236}">
                  <a16:creationId xmlns:a16="http://schemas.microsoft.com/office/drawing/2014/main" id="{17635A1C-D983-4440-BA3E-69B447DD3C7B}"/>
                </a:ext>
              </a:extLst>
            </p:cNvPr>
            <p:cNvSpPr>
              <a:spLocks/>
            </p:cNvSpPr>
            <p:nvPr/>
          </p:nvSpPr>
          <p:spPr bwMode="auto">
            <a:xfrm>
              <a:off x="3205163" y="5745163"/>
              <a:ext cx="420688" cy="192088"/>
            </a:xfrm>
            <a:custGeom>
              <a:avLst/>
              <a:gdLst>
                <a:gd name="T0" fmla="*/ 5 w 440"/>
                <a:gd name="T1" fmla="*/ 200 h 200"/>
                <a:gd name="T2" fmla="*/ 440 w 440"/>
                <a:gd name="T3" fmla="*/ 34 h 200"/>
                <a:gd name="T4" fmla="*/ 403 w 440"/>
                <a:gd name="T5" fmla="*/ 0 h 200"/>
                <a:gd name="T6" fmla="*/ 0 w 440"/>
                <a:gd name="T7" fmla="*/ 150 h 200"/>
                <a:gd name="T8" fmla="*/ 5 w 440"/>
                <a:gd name="T9" fmla="*/ 200 h 200"/>
              </a:gdLst>
              <a:ahLst/>
              <a:cxnLst>
                <a:cxn ang="0">
                  <a:pos x="T0" y="T1"/>
                </a:cxn>
                <a:cxn ang="0">
                  <a:pos x="T2" y="T3"/>
                </a:cxn>
                <a:cxn ang="0">
                  <a:pos x="T4" y="T5"/>
                </a:cxn>
                <a:cxn ang="0">
                  <a:pos x="T6" y="T7"/>
                </a:cxn>
                <a:cxn ang="0">
                  <a:pos x="T8" y="T9"/>
                </a:cxn>
              </a:cxnLst>
              <a:rect l="0" t="0" r="r" b="b"/>
              <a:pathLst>
                <a:path w="440" h="200">
                  <a:moveTo>
                    <a:pt x="5" y="200"/>
                  </a:moveTo>
                  <a:cubicBezTo>
                    <a:pt x="18" y="199"/>
                    <a:pt x="317" y="167"/>
                    <a:pt x="440" y="34"/>
                  </a:cubicBezTo>
                  <a:cubicBezTo>
                    <a:pt x="403" y="0"/>
                    <a:pt x="403" y="0"/>
                    <a:pt x="403" y="0"/>
                  </a:cubicBezTo>
                  <a:cubicBezTo>
                    <a:pt x="292" y="119"/>
                    <a:pt x="3" y="150"/>
                    <a:pt x="0" y="150"/>
                  </a:cubicBezTo>
                  <a:lnTo>
                    <a:pt x="5" y="200"/>
                  </a:lnTo>
                  <a:close/>
                </a:path>
              </a:pathLst>
            </a:custGeom>
            <a:gradFill>
              <a:gsLst>
                <a:gs pos="0">
                  <a:schemeClr val="accent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60">
              <a:extLst>
                <a:ext uri="{FF2B5EF4-FFF2-40B4-BE49-F238E27FC236}">
                  <a16:creationId xmlns:a16="http://schemas.microsoft.com/office/drawing/2014/main" id="{6F2F4E25-1E6F-4457-8D20-DDD5B97A05AA}"/>
                </a:ext>
              </a:extLst>
            </p:cNvPr>
            <p:cNvSpPr>
              <a:spLocks/>
            </p:cNvSpPr>
            <p:nvPr/>
          </p:nvSpPr>
          <p:spPr bwMode="auto">
            <a:xfrm>
              <a:off x="2962276" y="5888038"/>
              <a:ext cx="217488" cy="331788"/>
            </a:xfrm>
            <a:custGeom>
              <a:avLst/>
              <a:gdLst>
                <a:gd name="T0" fmla="*/ 0 w 137"/>
                <a:gd name="T1" fmla="*/ 209 h 209"/>
                <a:gd name="T2" fmla="*/ 88 w 137"/>
                <a:gd name="T3" fmla="*/ 145 h 209"/>
                <a:gd name="T4" fmla="*/ 92 w 137"/>
                <a:gd name="T5" fmla="*/ 115 h 209"/>
                <a:gd name="T6" fmla="*/ 131 w 137"/>
                <a:gd name="T7" fmla="*/ 74 h 209"/>
                <a:gd name="T8" fmla="*/ 137 w 137"/>
                <a:gd name="T9" fmla="*/ 0 h 209"/>
                <a:gd name="T10" fmla="*/ 0 w 137"/>
                <a:gd name="T11" fmla="*/ 209 h 209"/>
              </a:gdLst>
              <a:ahLst/>
              <a:cxnLst>
                <a:cxn ang="0">
                  <a:pos x="T0" y="T1"/>
                </a:cxn>
                <a:cxn ang="0">
                  <a:pos x="T2" y="T3"/>
                </a:cxn>
                <a:cxn ang="0">
                  <a:pos x="T4" y="T5"/>
                </a:cxn>
                <a:cxn ang="0">
                  <a:pos x="T6" y="T7"/>
                </a:cxn>
                <a:cxn ang="0">
                  <a:pos x="T8" y="T9"/>
                </a:cxn>
                <a:cxn ang="0">
                  <a:pos x="T10" y="T11"/>
                </a:cxn>
              </a:cxnLst>
              <a:rect l="0" t="0" r="r" b="b"/>
              <a:pathLst>
                <a:path w="137" h="209">
                  <a:moveTo>
                    <a:pt x="0" y="209"/>
                  </a:moveTo>
                  <a:lnTo>
                    <a:pt x="88" y="145"/>
                  </a:lnTo>
                  <a:lnTo>
                    <a:pt x="92" y="115"/>
                  </a:lnTo>
                  <a:lnTo>
                    <a:pt x="131" y="74"/>
                  </a:lnTo>
                  <a:lnTo>
                    <a:pt x="137" y="0"/>
                  </a:lnTo>
                  <a:lnTo>
                    <a:pt x="0" y="209"/>
                  </a:lnTo>
                  <a:close/>
                </a:path>
              </a:pathLst>
            </a:custGeom>
            <a:solidFill>
              <a:srgbClr val="313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1">
              <a:extLst>
                <a:ext uri="{FF2B5EF4-FFF2-40B4-BE49-F238E27FC236}">
                  <a16:creationId xmlns:a16="http://schemas.microsoft.com/office/drawing/2014/main" id="{2A6E0876-628C-4EBD-839D-FD24531F560F}"/>
                </a:ext>
              </a:extLst>
            </p:cNvPr>
            <p:cNvSpPr>
              <a:spLocks/>
            </p:cNvSpPr>
            <p:nvPr/>
          </p:nvSpPr>
          <p:spPr bwMode="auto">
            <a:xfrm>
              <a:off x="2749551" y="5888038"/>
              <a:ext cx="212725" cy="331788"/>
            </a:xfrm>
            <a:custGeom>
              <a:avLst/>
              <a:gdLst>
                <a:gd name="T0" fmla="*/ 134 w 134"/>
                <a:gd name="T1" fmla="*/ 209 h 209"/>
                <a:gd name="T2" fmla="*/ 45 w 134"/>
                <a:gd name="T3" fmla="*/ 145 h 209"/>
                <a:gd name="T4" fmla="*/ 41 w 134"/>
                <a:gd name="T5" fmla="*/ 115 h 209"/>
                <a:gd name="T6" fmla="*/ 3 w 134"/>
                <a:gd name="T7" fmla="*/ 74 h 209"/>
                <a:gd name="T8" fmla="*/ 0 w 134"/>
                <a:gd name="T9" fmla="*/ 0 h 209"/>
                <a:gd name="T10" fmla="*/ 134 w 134"/>
                <a:gd name="T11" fmla="*/ 209 h 209"/>
              </a:gdLst>
              <a:ahLst/>
              <a:cxnLst>
                <a:cxn ang="0">
                  <a:pos x="T0" y="T1"/>
                </a:cxn>
                <a:cxn ang="0">
                  <a:pos x="T2" y="T3"/>
                </a:cxn>
                <a:cxn ang="0">
                  <a:pos x="T4" y="T5"/>
                </a:cxn>
                <a:cxn ang="0">
                  <a:pos x="T6" y="T7"/>
                </a:cxn>
                <a:cxn ang="0">
                  <a:pos x="T8" y="T9"/>
                </a:cxn>
                <a:cxn ang="0">
                  <a:pos x="T10" y="T11"/>
                </a:cxn>
              </a:cxnLst>
              <a:rect l="0" t="0" r="r" b="b"/>
              <a:pathLst>
                <a:path w="134" h="209">
                  <a:moveTo>
                    <a:pt x="134" y="209"/>
                  </a:moveTo>
                  <a:lnTo>
                    <a:pt x="45" y="145"/>
                  </a:lnTo>
                  <a:lnTo>
                    <a:pt x="41" y="115"/>
                  </a:lnTo>
                  <a:lnTo>
                    <a:pt x="3" y="74"/>
                  </a:lnTo>
                  <a:lnTo>
                    <a:pt x="0" y="0"/>
                  </a:lnTo>
                  <a:lnTo>
                    <a:pt x="134" y="209"/>
                  </a:lnTo>
                  <a:close/>
                </a:path>
              </a:pathLst>
            </a:custGeom>
            <a:solidFill>
              <a:srgbClr val="313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62">
              <a:extLst>
                <a:ext uri="{FF2B5EF4-FFF2-40B4-BE49-F238E27FC236}">
                  <a16:creationId xmlns:a16="http://schemas.microsoft.com/office/drawing/2014/main" id="{EC974DBA-DB6E-4FBE-92F8-BF14FC0F959E}"/>
                </a:ext>
              </a:extLst>
            </p:cNvPr>
            <p:cNvSpPr>
              <a:spLocks/>
            </p:cNvSpPr>
            <p:nvPr/>
          </p:nvSpPr>
          <p:spPr bwMode="auto">
            <a:xfrm>
              <a:off x="2720976" y="5548313"/>
              <a:ext cx="487363" cy="512763"/>
            </a:xfrm>
            <a:custGeom>
              <a:avLst/>
              <a:gdLst>
                <a:gd name="T0" fmla="*/ 508 w 508"/>
                <a:gd name="T1" fmla="*/ 47 h 536"/>
                <a:gd name="T2" fmla="*/ 453 w 508"/>
                <a:gd name="T3" fmla="*/ 0 h 536"/>
                <a:gd name="T4" fmla="*/ 55 w 508"/>
                <a:gd name="T5" fmla="*/ 0 h 536"/>
                <a:gd name="T6" fmla="*/ 0 w 508"/>
                <a:gd name="T7" fmla="*/ 47 h 536"/>
                <a:gd name="T8" fmla="*/ 0 w 508"/>
                <a:gd name="T9" fmla="*/ 489 h 536"/>
                <a:gd name="T10" fmla="*/ 55 w 508"/>
                <a:gd name="T11" fmla="*/ 536 h 536"/>
                <a:gd name="T12" fmla="*/ 453 w 508"/>
                <a:gd name="T13" fmla="*/ 536 h 536"/>
                <a:gd name="T14" fmla="*/ 508 w 508"/>
                <a:gd name="T15" fmla="*/ 489 h 536"/>
                <a:gd name="T16" fmla="*/ 508 w 508"/>
                <a:gd name="T17" fmla="*/ 47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8" h="536">
                  <a:moveTo>
                    <a:pt x="508" y="47"/>
                  </a:moveTo>
                  <a:cubicBezTo>
                    <a:pt x="508" y="21"/>
                    <a:pt x="484" y="0"/>
                    <a:pt x="453" y="0"/>
                  </a:cubicBezTo>
                  <a:cubicBezTo>
                    <a:pt x="55" y="0"/>
                    <a:pt x="55" y="0"/>
                    <a:pt x="55" y="0"/>
                  </a:cubicBezTo>
                  <a:cubicBezTo>
                    <a:pt x="24" y="0"/>
                    <a:pt x="0" y="21"/>
                    <a:pt x="0" y="47"/>
                  </a:cubicBezTo>
                  <a:cubicBezTo>
                    <a:pt x="0" y="489"/>
                    <a:pt x="0" y="489"/>
                    <a:pt x="0" y="489"/>
                  </a:cubicBezTo>
                  <a:cubicBezTo>
                    <a:pt x="0" y="515"/>
                    <a:pt x="24" y="536"/>
                    <a:pt x="55" y="536"/>
                  </a:cubicBezTo>
                  <a:cubicBezTo>
                    <a:pt x="453" y="536"/>
                    <a:pt x="453" y="536"/>
                    <a:pt x="453" y="536"/>
                  </a:cubicBezTo>
                  <a:cubicBezTo>
                    <a:pt x="484" y="536"/>
                    <a:pt x="508" y="515"/>
                    <a:pt x="508" y="489"/>
                  </a:cubicBezTo>
                  <a:lnTo>
                    <a:pt x="508" y="47"/>
                  </a:ln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63">
              <a:extLst>
                <a:ext uri="{FF2B5EF4-FFF2-40B4-BE49-F238E27FC236}">
                  <a16:creationId xmlns:a16="http://schemas.microsoft.com/office/drawing/2014/main" id="{4C144560-7B00-4483-8706-0216E5F8FC01}"/>
                </a:ext>
              </a:extLst>
            </p:cNvPr>
            <p:cNvSpPr>
              <a:spLocks noChangeArrowheads="1"/>
            </p:cNvSpPr>
            <p:nvPr/>
          </p:nvSpPr>
          <p:spPr bwMode="auto">
            <a:xfrm>
              <a:off x="3084513" y="5810251"/>
              <a:ext cx="49213" cy="49213"/>
            </a:xfrm>
            <a:prstGeom prst="ellipse">
              <a:avLst/>
            </a:prstGeom>
            <a:solidFill>
              <a:srgbClr val="0F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164">
              <a:extLst>
                <a:ext uri="{FF2B5EF4-FFF2-40B4-BE49-F238E27FC236}">
                  <a16:creationId xmlns:a16="http://schemas.microsoft.com/office/drawing/2014/main" id="{72F2D48F-79EE-4266-8827-72ADF01B0A5F}"/>
                </a:ext>
              </a:extLst>
            </p:cNvPr>
            <p:cNvSpPr>
              <a:spLocks noChangeArrowheads="1"/>
            </p:cNvSpPr>
            <p:nvPr/>
          </p:nvSpPr>
          <p:spPr bwMode="auto">
            <a:xfrm>
              <a:off x="3113088" y="5821363"/>
              <a:ext cx="12700" cy="12700"/>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165">
              <a:extLst>
                <a:ext uri="{FF2B5EF4-FFF2-40B4-BE49-F238E27FC236}">
                  <a16:creationId xmlns:a16="http://schemas.microsoft.com/office/drawing/2014/main" id="{3093D7A7-ACD1-43CB-9072-0B1E84F6A9DD}"/>
                </a:ext>
              </a:extLst>
            </p:cNvPr>
            <p:cNvSpPr>
              <a:spLocks noChangeArrowheads="1"/>
            </p:cNvSpPr>
            <p:nvPr/>
          </p:nvSpPr>
          <p:spPr bwMode="auto">
            <a:xfrm>
              <a:off x="2787651" y="5810251"/>
              <a:ext cx="50800" cy="49213"/>
            </a:xfrm>
            <a:prstGeom prst="ellipse">
              <a:avLst/>
            </a:prstGeom>
            <a:solidFill>
              <a:srgbClr val="0F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66">
              <a:extLst>
                <a:ext uri="{FF2B5EF4-FFF2-40B4-BE49-F238E27FC236}">
                  <a16:creationId xmlns:a16="http://schemas.microsoft.com/office/drawing/2014/main" id="{B911CD67-A2FB-4B65-BE7F-901598B766B5}"/>
                </a:ext>
              </a:extLst>
            </p:cNvPr>
            <p:cNvSpPr>
              <a:spLocks/>
            </p:cNvSpPr>
            <p:nvPr/>
          </p:nvSpPr>
          <p:spPr bwMode="auto">
            <a:xfrm>
              <a:off x="2901951" y="5927726"/>
              <a:ext cx="123825" cy="63500"/>
            </a:xfrm>
            <a:custGeom>
              <a:avLst/>
              <a:gdLst>
                <a:gd name="T0" fmla="*/ 2 w 129"/>
                <a:gd name="T1" fmla="*/ 3 h 66"/>
                <a:gd name="T2" fmla="*/ 10 w 129"/>
                <a:gd name="T3" fmla="*/ 0 h 66"/>
                <a:gd name="T4" fmla="*/ 119 w 129"/>
                <a:gd name="T5" fmla="*/ 0 h 66"/>
                <a:gd name="T6" fmla="*/ 127 w 129"/>
                <a:gd name="T7" fmla="*/ 4 h 66"/>
                <a:gd name="T8" fmla="*/ 128 w 129"/>
                <a:gd name="T9" fmla="*/ 13 h 66"/>
                <a:gd name="T10" fmla="*/ 62 w 129"/>
                <a:gd name="T11" fmla="*/ 66 h 66"/>
                <a:gd name="T12" fmla="*/ 1 w 129"/>
                <a:gd name="T13" fmla="*/ 12 h 66"/>
                <a:gd name="T14" fmla="*/ 2 w 129"/>
                <a:gd name="T15" fmla="*/ 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66">
                  <a:moveTo>
                    <a:pt x="2" y="3"/>
                  </a:moveTo>
                  <a:cubicBezTo>
                    <a:pt x="4" y="1"/>
                    <a:pt x="6" y="0"/>
                    <a:pt x="10" y="0"/>
                  </a:cubicBezTo>
                  <a:cubicBezTo>
                    <a:pt x="119" y="0"/>
                    <a:pt x="119" y="0"/>
                    <a:pt x="119" y="0"/>
                  </a:cubicBezTo>
                  <a:cubicBezTo>
                    <a:pt x="123" y="0"/>
                    <a:pt x="126" y="1"/>
                    <a:pt x="127" y="4"/>
                  </a:cubicBezTo>
                  <a:cubicBezTo>
                    <a:pt x="129" y="7"/>
                    <a:pt x="129" y="10"/>
                    <a:pt x="128" y="13"/>
                  </a:cubicBezTo>
                  <a:cubicBezTo>
                    <a:pt x="127" y="15"/>
                    <a:pt x="102" y="66"/>
                    <a:pt x="62" y="66"/>
                  </a:cubicBezTo>
                  <a:cubicBezTo>
                    <a:pt x="21" y="66"/>
                    <a:pt x="2" y="14"/>
                    <a:pt x="1" y="12"/>
                  </a:cubicBezTo>
                  <a:cubicBezTo>
                    <a:pt x="0" y="9"/>
                    <a:pt x="0" y="6"/>
                    <a:pt x="2" y="3"/>
                  </a:cubicBezTo>
                  <a:close/>
                </a:path>
              </a:pathLst>
            </a:custGeom>
            <a:solidFill>
              <a:srgbClr val="FF7F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67">
              <a:extLst>
                <a:ext uri="{FF2B5EF4-FFF2-40B4-BE49-F238E27FC236}">
                  <a16:creationId xmlns:a16="http://schemas.microsoft.com/office/drawing/2014/main" id="{559592C0-A355-4B3B-A130-17CA3173BF54}"/>
                </a:ext>
              </a:extLst>
            </p:cNvPr>
            <p:cNvSpPr>
              <a:spLocks/>
            </p:cNvSpPr>
            <p:nvPr/>
          </p:nvSpPr>
          <p:spPr bwMode="auto">
            <a:xfrm>
              <a:off x="2859088" y="5532438"/>
              <a:ext cx="207963" cy="95250"/>
            </a:xfrm>
            <a:custGeom>
              <a:avLst/>
              <a:gdLst>
                <a:gd name="T0" fmla="*/ 0 w 131"/>
                <a:gd name="T1" fmla="*/ 0 h 60"/>
                <a:gd name="T2" fmla="*/ 131 w 131"/>
                <a:gd name="T3" fmla="*/ 0 h 60"/>
                <a:gd name="T4" fmla="*/ 65 w 131"/>
                <a:gd name="T5" fmla="*/ 60 h 60"/>
                <a:gd name="T6" fmla="*/ 0 w 131"/>
                <a:gd name="T7" fmla="*/ 0 h 60"/>
              </a:gdLst>
              <a:ahLst/>
              <a:cxnLst>
                <a:cxn ang="0">
                  <a:pos x="T0" y="T1"/>
                </a:cxn>
                <a:cxn ang="0">
                  <a:pos x="T2" y="T3"/>
                </a:cxn>
                <a:cxn ang="0">
                  <a:pos x="T4" y="T5"/>
                </a:cxn>
                <a:cxn ang="0">
                  <a:pos x="T6" y="T7"/>
                </a:cxn>
              </a:cxnLst>
              <a:rect l="0" t="0" r="r" b="b"/>
              <a:pathLst>
                <a:path w="131" h="60">
                  <a:moveTo>
                    <a:pt x="0" y="0"/>
                  </a:moveTo>
                  <a:lnTo>
                    <a:pt x="131" y="0"/>
                  </a:lnTo>
                  <a:lnTo>
                    <a:pt x="65" y="60"/>
                  </a:lnTo>
                  <a:lnTo>
                    <a:pt x="0" y="0"/>
                  </a:lnTo>
                  <a:close/>
                </a:path>
              </a:pathLst>
            </a:custGeom>
            <a:solidFill>
              <a:srgbClr val="604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168">
              <a:extLst>
                <a:ext uri="{FF2B5EF4-FFF2-40B4-BE49-F238E27FC236}">
                  <a16:creationId xmlns:a16="http://schemas.microsoft.com/office/drawing/2014/main" id="{3B1C3AF9-8D85-440A-BD7E-5AA35E693A2A}"/>
                </a:ext>
              </a:extLst>
            </p:cNvPr>
            <p:cNvSpPr>
              <a:spLocks noChangeArrowheads="1"/>
            </p:cNvSpPr>
            <p:nvPr/>
          </p:nvSpPr>
          <p:spPr bwMode="auto">
            <a:xfrm>
              <a:off x="2816226" y="5821363"/>
              <a:ext cx="12700" cy="12700"/>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169">
              <a:extLst>
                <a:ext uri="{FF2B5EF4-FFF2-40B4-BE49-F238E27FC236}">
                  <a16:creationId xmlns:a16="http://schemas.microsoft.com/office/drawing/2014/main" id="{9B634BAD-BEF8-4292-804D-DC47113E66FA}"/>
                </a:ext>
              </a:extLst>
            </p:cNvPr>
            <p:cNvSpPr>
              <a:spLocks noChangeArrowheads="1"/>
            </p:cNvSpPr>
            <p:nvPr/>
          </p:nvSpPr>
          <p:spPr bwMode="auto">
            <a:xfrm>
              <a:off x="3560763" y="5773738"/>
              <a:ext cx="17463" cy="17463"/>
            </a:xfrm>
            <a:prstGeom prst="ellipse">
              <a:avLst/>
            </a:prstGeom>
            <a:solidFill>
              <a:srgbClr val="6061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170">
              <a:extLst>
                <a:ext uri="{FF2B5EF4-FFF2-40B4-BE49-F238E27FC236}">
                  <a16:creationId xmlns:a16="http://schemas.microsoft.com/office/drawing/2014/main" id="{715D2F0B-44BF-41DE-9490-F0D380ED86CD}"/>
                </a:ext>
              </a:extLst>
            </p:cNvPr>
            <p:cNvSpPr>
              <a:spLocks noChangeArrowheads="1"/>
            </p:cNvSpPr>
            <p:nvPr/>
          </p:nvSpPr>
          <p:spPr bwMode="auto">
            <a:xfrm>
              <a:off x="2620963" y="6308726"/>
              <a:ext cx="19050" cy="19050"/>
            </a:xfrm>
            <a:prstGeom prst="ellipse">
              <a:avLst/>
            </a:prstGeom>
            <a:solidFill>
              <a:srgbClr val="6061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171">
              <a:extLst>
                <a:ext uri="{FF2B5EF4-FFF2-40B4-BE49-F238E27FC236}">
                  <a16:creationId xmlns:a16="http://schemas.microsoft.com/office/drawing/2014/main" id="{817FA26F-0901-4F1D-BE04-989FFAFB5906}"/>
                </a:ext>
              </a:extLst>
            </p:cNvPr>
            <p:cNvSpPr>
              <a:spLocks noChangeArrowheads="1"/>
            </p:cNvSpPr>
            <p:nvPr/>
          </p:nvSpPr>
          <p:spPr bwMode="auto">
            <a:xfrm>
              <a:off x="3581401" y="5757863"/>
              <a:ext cx="17463" cy="17463"/>
            </a:xfrm>
            <a:prstGeom prst="ellipse">
              <a:avLst/>
            </a:prstGeom>
            <a:solidFill>
              <a:srgbClr val="6061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172">
              <a:extLst>
                <a:ext uri="{FF2B5EF4-FFF2-40B4-BE49-F238E27FC236}">
                  <a16:creationId xmlns:a16="http://schemas.microsoft.com/office/drawing/2014/main" id="{F78EE3EC-75C3-45BA-930A-6F7144616826}"/>
                </a:ext>
              </a:extLst>
            </p:cNvPr>
            <p:cNvSpPr>
              <a:spLocks noChangeArrowheads="1"/>
            </p:cNvSpPr>
            <p:nvPr/>
          </p:nvSpPr>
          <p:spPr bwMode="auto">
            <a:xfrm>
              <a:off x="2620963" y="6286501"/>
              <a:ext cx="19050" cy="17463"/>
            </a:xfrm>
            <a:prstGeom prst="ellipse">
              <a:avLst/>
            </a:prstGeom>
            <a:solidFill>
              <a:srgbClr val="6061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Line 173">
              <a:extLst>
                <a:ext uri="{FF2B5EF4-FFF2-40B4-BE49-F238E27FC236}">
                  <a16:creationId xmlns:a16="http://schemas.microsoft.com/office/drawing/2014/main" id="{13BBC9C6-CCF8-4119-9179-2CB34B5480F1}"/>
                </a:ext>
              </a:extLst>
            </p:cNvPr>
            <p:cNvSpPr>
              <a:spLocks noChangeShapeType="1"/>
            </p:cNvSpPr>
            <p:nvPr/>
          </p:nvSpPr>
          <p:spPr bwMode="auto">
            <a:xfrm>
              <a:off x="3946526" y="56705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Line 174">
              <a:extLst>
                <a:ext uri="{FF2B5EF4-FFF2-40B4-BE49-F238E27FC236}">
                  <a16:creationId xmlns:a16="http://schemas.microsoft.com/office/drawing/2014/main" id="{418DBFDB-1007-4596-97CB-B3FB29A5F9F3}"/>
                </a:ext>
              </a:extLst>
            </p:cNvPr>
            <p:cNvSpPr>
              <a:spLocks noChangeShapeType="1"/>
            </p:cNvSpPr>
            <p:nvPr/>
          </p:nvSpPr>
          <p:spPr bwMode="auto">
            <a:xfrm>
              <a:off x="3946526" y="56705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Line 175">
              <a:extLst>
                <a:ext uri="{FF2B5EF4-FFF2-40B4-BE49-F238E27FC236}">
                  <a16:creationId xmlns:a16="http://schemas.microsoft.com/office/drawing/2014/main" id="{845D5258-95DA-4529-8BD0-2A44E0CB8387}"/>
                </a:ext>
              </a:extLst>
            </p:cNvPr>
            <p:cNvSpPr>
              <a:spLocks noChangeShapeType="1"/>
            </p:cNvSpPr>
            <p:nvPr/>
          </p:nvSpPr>
          <p:spPr bwMode="auto">
            <a:xfrm>
              <a:off x="4321176" y="56578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Line 176">
              <a:extLst>
                <a:ext uri="{FF2B5EF4-FFF2-40B4-BE49-F238E27FC236}">
                  <a16:creationId xmlns:a16="http://schemas.microsoft.com/office/drawing/2014/main" id="{020DC105-6EDF-4C0F-9EBE-871B934AB2BD}"/>
                </a:ext>
              </a:extLst>
            </p:cNvPr>
            <p:cNvSpPr>
              <a:spLocks noChangeShapeType="1"/>
            </p:cNvSpPr>
            <p:nvPr/>
          </p:nvSpPr>
          <p:spPr bwMode="auto">
            <a:xfrm>
              <a:off x="4321176" y="56578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77">
              <a:extLst>
                <a:ext uri="{FF2B5EF4-FFF2-40B4-BE49-F238E27FC236}">
                  <a16:creationId xmlns:a16="http://schemas.microsoft.com/office/drawing/2014/main" id="{1650E0D2-8837-4C35-A9F4-D87AB4670954}"/>
                </a:ext>
              </a:extLst>
            </p:cNvPr>
            <p:cNvSpPr>
              <a:spLocks/>
            </p:cNvSpPr>
            <p:nvPr/>
          </p:nvSpPr>
          <p:spPr bwMode="auto">
            <a:xfrm>
              <a:off x="3505201" y="4786313"/>
              <a:ext cx="1308100" cy="995363"/>
            </a:xfrm>
            <a:custGeom>
              <a:avLst/>
              <a:gdLst>
                <a:gd name="T0" fmla="*/ 1355 w 1364"/>
                <a:gd name="T1" fmla="*/ 734 h 1039"/>
                <a:gd name="T2" fmla="*/ 1282 w 1364"/>
                <a:gd name="T3" fmla="*/ 840 h 1039"/>
                <a:gd name="T4" fmla="*/ 233 w 1364"/>
                <a:gd name="T5" fmla="*/ 1030 h 1039"/>
                <a:gd name="T6" fmla="*/ 127 w 1364"/>
                <a:gd name="T7" fmla="*/ 957 h 1039"/>
                <a:gd name="T8" fmla="*/ 9 w 1364"/>
                <a:gd name="T9" fmla="*/ 305 h 1039"/>
                <a:gd name="T10" fmla="*/ 82 w 1364"/>
                <a:gd name="T11" fmla="*/ 200 h 1039"/>
                <a:gd name="T12" fmla="*/ 1131 w 1364"/>
                <a:gd name="T13" fmla="*/ 9 h 1039"/>
                <a:gd name="T14" fmla="*/ 1237 w 1364"/>
                <a:gd name="T15" fmla="*/ 83 h 1039"/>
                <a:gd name="T16" fmla="*/ 1355 w 1364"/>
                <a:gd name="T17" fmla="*/ 734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4" h="1039">
                  <a:moveTo>
                    <a:pt x="1355" y="734"/>
                  </a:moveTo>
                  <a:cubicBezTo>
                    <a:pt x="1364" y="784"/>
                    <a:pt x="1331" y="831"/>
                    <a:pt x="1282" y="840"/>
                  </a:cubicBezTo>
                  <a:cubicBezTo>
                    <a:pt x="233" y="1030"/>
                    <a:pt x="233" y="1030"/>
                    <a:pt x="233" y="1030"/>
                  </a:cubicBezTo>
                  <a:cubicBezTo>
                    <a:pt x="183" y="1039"/>
                    <a:pt x="136" y="1006"/>
                    <a:pt x="127" y="957"/>
                  </a:cubicBezTo>
                  <a:cubicBezTo>
                    <a:pt x="9" y="305"/>
                    <a:pt x="9" y="305"/>
                    <a:pt x="9" y="305"/>
                  </a:cubicBezTo>
                  <a:cubicBezTo>
                    <a:pt x="0" y="256"/>
                    <a:pt x="32" y="209"/>
                    <a:pt x="82" y="200"/>
                  </a:cubicBezTo>
                  <a:cubicBezTo>
                    <a:pt x="1131" y="9"/>
                    <a:pt x="1131" y="9"/>
                    <a:pt x="1131" y="9"/>
                  </a:cubicBezTo>
                  <a:cubicBezTo>
                    <a:pt x="1180" y="0"/>
                    <a:pt x="1228" y="33"/>
                    <a:pt x="1237" y="83"/>
                  </a:cubicBezTo>
                  <a:lnTo>
                    <a:pt x="1355" y="734"/>
                  </a:lnTo>
                  <a:close/>
                </a:path>
              </a:pathLst>
            </a:custGeom>
            <a:solidFill>
              <a:srgbClr val="3F3E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78">
              <a:extLst>
                <a:ext uri="{FF2B5EF4-FFF2-40B4-BE49-F238E27FC236}">
                  <a16:creationId xmlns:a16="http://schemas.microsoft.com/office/drawing/2014/main" id="{DC877DB0-1A31-4378-9595-96197F894BC9}"/>
                </a:ext>
              </a:extLst>
            </p:cNvPr>
            <p:cNvSpPr>
              <a:spLocks/>
            </p:cNvSpPr>
            <p:nvPr/>
          </p:nvSpPr>
          <p:spPr bwMode="auto">
            <a:xfrm>
              <a:off x="3603626" y="4867276"/>
              <a:ext cx="1112838" cy="828675"/>
            </a:xfrm>
            <a:custGeom>
              <a:avLst/>
              <a:gdLst>
                <a:gd name="T0" fmla="*/ 0 w 701"/>
                <a:gd name="T1" fmla="*/ 114 h 522"/>
                <a:gd name="T2" fmla="*/ 627 w 701"/>
                <a:gd name="T3" fmla="*/ 0 h 522"/>
                <a:gd name="T4" fmla="*/ 701 w 701"/>
                <a:gd name="T5" fmla="*/ 409 h 522"/>
                <a:gd name="T6" fmla="*/ 74 w 701"/>
                <a:gd name="T7" fmla="*/ 522 h 522"/>
                <a:gd name="T8" fmla="*/ 0 w 701"/>
                <a:gd name="T9" fmla="*/ 114 h 522"/>
              </a:gdLst>
              <a:ahLst/>
              <a:cxnLst>
                <a:cxn ang="0">
                  <a:pos x="T0" y="T1"/>
                </a:cxn>
                <a:cxn ang="0">
                  <a:pos x="T2" y="T3"/>
                </a:cxn>
                <a:cxn ang="0">
                  <a:pos x="T4" y="T5"/>
                </a:cxn>
                <a:cxn ang="0">
                  <a:pos x="T6" y="T7"/>
                </a:cxn>
                <a:cxn ang="0">
                  <a:pos x="T8" y="T9"/>
                </a:cxn>
              </a:cxnLst>
              <a:rect l="0" t="0" r="r" b="b"/>
              <a:pathLst>
                <a:path w="701" h="522">
                  <a:moveTo>
                    <a:pt x="0" y="114"/>
                  </a:moveTo>
                  <a:lnTo>
                    <a:pt x="627" y="0"/>
                  </a:lnTo>
                  <a:lnTo>
                    <a:pt x="701" y="409"/>
                  </a:lnTo>
                  <a:lnTo>
                    <a:pt x="74" y="522"/>
                  </a:lnTo>
                  <a:lnTo>
                    <a:pt x="0" y="114"/>
                  </a:lnTo>
                  <a:close/>
                </a:path>
              </a:pathLst>
            </a:custGeom>
            <a:solidFill>
              <a:srgbClr val="F7F5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79">
              <a:extLst>
                <a:ext uri="{FF2B5EF4-FFF2-40B4-BE49-F238E27FC236}">
                  <a16:creationId xmlns:a16="http://schemas.microsoft.com/office/drawing/2014/main" id="{5E22D07D-C97A-4472-B3CB-8394FC0F93EE}"/>
                </a:ext>
              </a:extLst>
            </p:cNvPr>
            <p:cNvSpPr>
              <a:spLocks/>
            </p:cNvSpPr>
            <p:nvPr/>
          </p:nvSpPr>
          <p:spPr bwMode="auto">
            <a:xfrm>
              <a:off x="3578226" y="5343526"/>
              <a:ext cx="71438" cy="71438"/>
            </a:xfrm>
            <a:custGeom>
              <a:avLst/>
              <a:gdLst>
                <a:gd name="T0" fmla="*/ 75 w 75"/>
                <a:gd name="T1" fmla="*/ 57 h 75"/>
                <a:gd name="T2" fmla="*/ 69 w 75"/>
                <a:gd name="T3" fmla="*/ 65 h 75"/>
                <a:gd name="T4" fmla="*/ 18 w 75"/>
                <a:gd name="T5" fmla="*/ 74 h 75"/>
                <a:gd name="T6" fmla="*/ 10 w 75"/>
                <a:gd name="T7" fmla="*/ 69 h 75"/>
                <a:gd name="T8" fmla="*/ 1 w 75"/>
                <a:gd name="T9" fmla="*/ 17 h 75"/>
                <a:gd name="T10" fmla="*/ 6 w 75"/>
                <a:gd name="T11" fmla="*/ 10 h 75"/>
                <a:gd name="T12" fmla="*/ 57 w 75"/>
                <a:gd name="T13" fmla="*/ 0 h 75"/>
                <a:gd name="T14" fmla="*/ 65 w 75"/>
                <a:gd name="T15" fmla="*/ 6 h 75"/>
                <a:gd name="T16" fmla="*/ 75 w 75"/>
                <a:gd name="T17"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5">
                  <a:moveTo>
                    <a:pt x="75" y="57"/>
                  </a:moveTo>
                  <a:cubicBezTo>
                    <a:pt x="75" y="61"/>
                    <a:pt x="73" y="64"/>
                    <a:pt x="69" y="65"/>
                  </a:cubicBezTo>
                  <a:cubicBezTo>
                    <a:pt x="18" y="74"/>
                    <a:pt x="18" y="74"/>
                    <a:pt x="18" y="74"/>
                  </a:cubicBezTo>
                  <a:cubicBezTo>
                    <a:pt x="14" y="75"/>
                    <a:pt x="11" y="72"/>
                    <a:pt x="10" y="69"/>
                  </a:cubicBezTo>
                  <a:cubicBezTo>
                    <a:pt x="1" y="17"/>
                    <a:pt x="1" y="17"/>
                    <a:pt x="1" y="17"/>
                  </a:cubicBezTo>
                  <a:cubicBezTo>
                    <a:pt x="0" y="14"/>
                    <a:pt x="3" y="10"/>
                    <a:pt x="6" y="10"/>
                  </a:cubicBezTo>
                  <a:cubicBezTo>
                    <a:pt x="57" y="0"/>
                    <a:pt x="57" y="0"/>
                    <a:pt x="57" y="0"/>
                  </a:cubicBezTo>
                  <a:cubicBezTo>
                    <a:pt x="61" y="0"/>
                    <a:pt x="65" y="2"/>
                    <a:pt x="65" y="6"/>
                  </a:cubicBezTo>
                  <a:lnTo>
                    <a:pt x="75" y="57"/>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80">
              <a:extLst>
                <a:ext uri="{FF2B5EF4-FFF2-40B4-BE49-F238E27FC236}">
                  <a16:creationId xmlns:a16="http://schemas.microsoft.com/office/drawing/2014/main" id="{889C8942-ECF0-434B-9322-F22E5E25A2BC}"/>
                </a:ext>
              </a:extLst>
            </p:cNvPr>
            <p:cNvSpPr>
              <a:spLocks/>
            </p:cNvSpPr>
            <p:nvPr/>
          </p:nvSpPr>
          <p:spPr bwMode="auto">
            <a:xfrm>
              <a:off x="3603626" y="5051426"/>
              <a:ext cx="1108075" cy="646113"/>
            </a:xfrm>
            <a:custGeom>
              <a:avLst/>
              <a:gdLst>
                <a:gd name="T0" fmla="*/ 20 w 1156"/>
                <a:gd name="T1" fmla="*/ 71 h 676"/>
                <a:gd name="T2" fmla="*/ 4 w 1156"/>
                <a:gd name="T3" fmla="*/ 0 h 676"/>
                <a:gd name="T4" fmla="*/ 0 w 1156"/>
                <a:gd name="T5" fmla="*/ 0 h 676"/>
                <a:gd name="T6" fmla="*/ 123 w 1156"/>
                <a:gd name="T7" fmla="*/ 676 h 676"/>
                <a:gd name="T8" fmla="*/ 1156 w 1156"/>
                <a:gd name="T9" fmla="*/ 488 h 676"/>
                <a:gd name="T10" fmla="*/ 20 w 1156"/>
                <a:gd name="T11" fmla="*/ 71 h 676"/>
              </a:gdLst>
              <a:ahLst/>
              <a:cxnLst>
                <a:cxn ang="0">
                  <a:pos x="T0" y="T1"/>
                </a:cxn>
                <a:cxn ang="0">
                  <a:pos x="T2" y="T3"/>
                </a:cxn>
                <a:cxn ang="0">
                  <a:pos x="T4" y="T5"/>
                </a:cxn>
                <a:cxn ang="0">
                  <a:pos x="T6" y="T7"/>
                </a:cxn>
                <a:cxn ang="0">
                  <a:pos x="T8" y="T9"/>
                </a:cxn>
                <a:cxn ang="0">
                  <a:pos x="T10" y="T11"/>
                </a:cxn>
              </a:cxnLst>
              <a:rect l="0" t="0" r="r" b="b"/>
              <a:pathLst>
                <a:path w="1156" h="676">
                  <a:moveTo>
                    <a:pt x="20" y="71"/>
                  </a:moveTo>
                  <a:cubicBezTo>
                    <a:pt x="15" y="46"/>
                    <a:pt x="9" y="18"/>
                    <a:pt x="4" y="0"/>
                  </a:cubicBezTo>
                  <a:cubicBezTo>
                    <a:pt x="0" y="0"/>
                    <a:pt x="0" y="0"/>
                    <a:pt x="0" y="0"/>
                  </a:cubicBezTo>
                  <a:cubicBezTo>
                    <a:pt x="123" y="676"/>
                    <a:pt x="123" y="676"/>
                    <a:pt x="123" y="676"/>
                  </a:cubicBezTo>
                  <a:cubicBezTo>
                    <a:pt x="1156" y="488"/>
                    <a:pt x="1156" y="488"/>
                    <a:pt x="1156" y="488"/>
                  </a:cubicBezTo>
                  <a:cubicBezTo>
                    <a:pt x="1002" y="487"/>
                    <a:pt x="112" y="480"/>
                    <a:pt x="20" y="71"/>
                  </a:cubicBezTo>
                  <a:close/>
                </a:path>
              </a:pathLst>
            </a:custGeom>
            <a:solidFill>
              <a:srgbClr val="F4F1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81">
              <a:extLst>
                <a:ext uri="{FF2B5EF4-FFF2-40B4-BE49-F238E27FC236}">
                  <a16:creationId xmlns:a16="http://schemas.microsoft.com/office/drawing/2014/main" id="{4D047BC9-0E6D-4DA5-8A76-A9D2AC18D200}"/>
                </a:ext>
              </a:extLst>
            </p:cNvPr>
            <p:cNvSpPr>
              <a:spLocks/>
            </p:cNvSpPr>
            <p:nvPr/>
          </p:nvSpPr>
          <p:spPr bwMode="auto">
            <a:xfrm>
              <a:off x="4454526" y="4937126"/>
              <a:ext cx="119063" cy="558800"/>
            </a:xfrm>
            <a:custGeom>
              <a:avLst/>
              <a:gdLst>
                <a:gd name="T0" fmla="*/ 124 w 124"/>
                <a:gd name="T1" fmla="*/ 573 h 584"/>
                <a:gd name="T2" fmla="*/ 121 w 124"/>
                <a:gd name="T3" fmla="*/ 582 h 584"/>
                <a:gd name="T4" fmla="*/ 109 w 124"/>
                <a:gd name="T5" fmla="*/ 584 h 584"/>
                <a:gd name="T6" fmla="*/ 104 w 124"/>
                <a:gd name="T7" fmla="*/ 577 h 584"/>
                <a:gd name="T8" fmla="*/ 1 w 124"/>
                <a:gd name="T9" fmla="*/ 12 h 584"/>
                <a:gd name="T10" fmla="*/ 4 w 124"/>
                <a:gd name="T11" fmla="*/ 3 h 584"/>
                <a:gd name="T12" fmla="*/ 15 w 124"/>
                <a:gd name="T13" fmla="*/ 1 h 584"/>
                <a:gd name="T14" fmla="*/ 21 w 124"/>
                <a:gd name="T15" fmla="*/ 8 h 584"/>
                <a:gd name="T16" fmla="*/ 124 w 124"/>
                <a:gd name="T17" fmla="*/ 573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584">
                  <a:moveTo>
                    <a:pt x="124" y="573"/>
                  </a:moveTo>
                  <a:cubicBezTo>
                    <a:pt x="124" y="577"/>
                    <a:pt x="123" y="581"/>
                    <a:pt x="121" y="582"/>
                  </a:cubicBezTo>
                  <a:cubicBezTo>
                    <a:pt x="109" y="584"/>
                    <a:pt x="109" y="584"/>
                    <a:pt x="109" y="584"/>
                  </a:cubicBezTo>
                  <a:cubicBezTo>
                    <a:pt x="107" y="584"/>
                    <a:pt x="105" y="581"/>
                    <a:pt x="104" y="577"/>
                  </a:cubicBezTo>
                  <a:cubicBezTo>
                    <a:pt x="1" y="12"/>
                    <a:pt x="1" y="12"/>
                    <a:pt x="1" y="12"/>
                  </a:cubicBezTo>
                  <a:cubicBezTo>
                    <a:pt x="0" y="7"/>
                    <a:pt x="1" y="3"/>
                    <a:pt x="4" y="3"/>
                  </a:cubicBezTo>
                  <a:cubicBezTo>
                    <a:pt x="15" y="1"/>
                    <a:pt x="15" y="1"/>
                    <a:pt x="15" y="1"/>
                  </a:cubicBezTo>
                  <a:cubicBezTo>
                    <a:pt x="17" y="0"/>
                    <a:pt x="20" y="4"/>
                    <a:pt x="21" y="8"/>
                  </a:cubicBezTo>
                  <a:lnTo>
                    <a:pt x="124" y="573"/>
                  </a:ln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82">
              <a:extLst>
                <a:ext uri="{FF2B5EF4-FFF2-40B4-BE49-F238E27FC236}">
                  <a16:creationId xmlns:a16="http://schemas.microsoft.com/office/drawing/2014/main" id="{AB63189F-FD95-4445-9132-9456192AA345}"/>
                </a:ext>
              </a:extLst>
            </p:cNvPr>
            <p:cNvSpPr>
              <a:spLocks/>
            </p:cNvSpPr>
            <p:nvPr/>
          </p:nvSpPr>
          <p:spPr bwMode="auto">
            <a:xfrm>
              <a:off x="3832226" y="5475288"/>
              <a:ext cx="738188" cy="152400"/>
            </a:xfrm>
            <a:custGeom>
              <a:avLst/>
              <a:gdLst>
                <a:gd name="T0" fmla="*/ 771 w 771"/>
                <a:gd name="T1" fmla="*/ 15 h 158"/>
                <a:gd name="T2" fmla="*/ 761 w 771"/>
                <a:gd name="T3" fmla="*/ 21 h 158"/>
                <a:gd name="T4" fmla="*/ 14 w 771"/>
                <a:gd name="T5" fmla="*/ 157 h 158"/>
                <a:gd name="T6" fmla="*/ 2 w 771"/>
                <a:gd name="T7" fmla="*/ 155 h 158"/>
                <a:gd name="T8" fmla="*/ 0 w 771"/>
                <a:gd name="T9" fmla="*/ 143 h 158"/>
                <a:gd name="T10" fmla="*/ 10 w 771"/>
                <a:gd name="T11" fmla="*/ 137 h 158"/>
                <a:gd name="T12" fmla="*/ 757 w 771"/>
                <a:gd name="T13" fmla="*/ 1 h 158"/>
                <a:gd name="T14" fmla="*/ 769 w 771"/>
                <a:gd name="T15" fmla="*/ 3 h 158"/>
                <a:gd name="T16" fmla="*/ 771 w 771"/>
                <a:gd name="T17" fmla="*/ 1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158">
                  <a:moveTo>
                    <a:pt x="771" y="15"/>
                  </a:moveTo>
                  <a:cubicBezTo>
                    <a:pt x="771" y="17"/>
                    <a:pt x="767" y="20"/>
                    <a:pt x="761" y="21"/>
                  </a:cubicBezTo>
                  <a:cubicBezTo>
                    <a:pt x="14" y="157"/>
                    <a:pt x="14" y="157"/>
                    <a:pt x="14" y="157"/>
                  </a:cubicBezTo>
                  <a:cubicBezTo>
                    <a:pt x="8" y="158"/>
                    <a:pt x="3" y="157"/>
                    <a:pt x="2" y="155"/>
                  </a:cubicBezTo>
                  <a:cubicBezTo>
                    <a:pt x="0" y="143"/>
                    <a:pt x="0" y="143"/>
                    <a:pt x="0" y="143"/>
                  </a:cubicBezTo>
                  <a:cubicBezTo>
                    <a:pt x="0" y="141"/>
                    <a:pt x="4" y="138"/>
                    <a:pt x="10" y="137"/>
                  </a:cubicBezTo>
                  <a:cubicBezTo>
                    <a:pt x="757" y="1"/>
                    <a:pt x="757" y="1"/>
                    <a:pt x="757" y="1"/>
                  </a:cubicBezTo>
                  <a:cubicBezTo>
                    <a:pt x="763" y="0"/>
                    <a:pt x="768" y="1"/>
                    <a:pt x="769" y="3"/>
                  </a:cubicBezTo>
                  <a:lnTo>
                    <a:pt x="771" y="15"/>
                  </a:ln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83">
              <a:extLst>
                <a:ext uri="{FF2B5EF4-FFF2-40B4-BE49-F238E27FC236}">
                  <a16:creationId xmlns:a16="http://schemas.microsoft.com/office/drawing/2014/main" id="{E8E0DBEB-EA49-4151-8274-0CC34AB439B7}"/>
                </a:ext>
              </a:extLst>
            </p:cNvPr>
            <p:cNvSpPr>
              <a:spLocks/>
            </p:cNvSpPr>
            <p:nvPr/>
          </p:nvSpPr>
          <p:spPr bwMode="auto">
            <a:xfrm>
              <a:off x="3824288" y="5030788"/>
              <a:ext cx="596900" cy="439738"/>
            </a:xfrm>
            <a:custGeom>
              <a:avLst/>
              <a:gdLst>
                <a:gd name="T0" fmla="*/ 376 w 376"/>
                <a:gd name="T1" fmla="*/ 41 h 277"/>
                <a:gd name="T2" fmla="*/ 376 w 376"/>
                <a:gd name="T3" fmla="*/ 0 h 277"/>
                <a:gd name="T4" fmla="*/ 336 w 376"/>
                <a:gd name="T5" fmla="*/ 16 h 277"/>
                <a:gd name="T6" fmla="*/ 347 w 376"/>
                <a:gd name="T7" fmla="*/ 23 h 277"/>
                <a:gd name="T8" fmla="*/ 286 w 376"/>
                <a:gd name="T9" fmla="*/ 107 h 277"/>
                <a:gd name="T10" fmla="*/ 208 w 376"/>
                <a:gd name="T11" fmla="*/ 125 h 277"/>
                <a:gd name="T12" fmla="*/ 207 w 376"/>
                <a:gd name="T13" fmla="*/ 125 h 277"/>
                <a:gd name="T14" fmla="*/ 154 w 376"/>
                <a:gd name="T15" fmla="*/ 189 h 277"/>
                <a:gd name="T16" fmla="*/ 76 w 376"/>
                <a:gd name="T17" fmla="*/ 212 h 277"/>
                <a:gd name="T18" fmla="*/ 76 w 376"/>
                <a:gd name="T19" fmla="*/ 212 h 277"/>
                <a:gd name="T20" fmla="*/ 76 w 376"/>
                <a:gd name="T21" fmla="*/ 212 h 277"/>
                <a:gd name="T22" fmla="*/ 76 w 376"/>
                <a:gd name="T23" fmla="*/ 212 h 277"/>
                <a:gd name="T24" fmla="*/ 76 w 376"/>
                <a:gd name="T25" fmla="*/ 212 h 277"/>
                <a:gd name="T26" fmla="*/ 0 w 376"/>
                <a:gd name="T27" fmla="*/ 260 h 277"/>
                <a:gd name="T28" fmla="*/ 12 w 376"/>
                <a:gd name="T29" fmla="*/ 277 h 277"/>
                <a:gd name="T30" fmla="*/ 84 w 376"/>
                <a:gd name="T31" fmla="*/ 231 h 277"/>
                <a:gd name="T32" fmla="*/ 167 w 376"/>
                <a:gd name="T33" fmla="*/ 207 h 277"/>
                <a:gd name="T34" fmla="*/ 167 w 376"/>
                <a:gd name="T35" fmla="*/ 207 h 277"/>
                <a:gd name="T36" fmla="*/ 218 w 376"/>
                <a:gd name="T37" fmla="*/ 144 h 277"/>
                <a:gd name="T38" fmla="*/ 299 w 376"/>
                <a:gd name="T39" fmla="*/ 125 h 277"/>
                <a:gd name="T40" fmla="*/ 299 w 376"/>
                <a:gd name="T41" fmla="*/ 125 h 277"/>
                <a:gd name="T42" fmla="*/ 365 w 376"/>
                <a:gd name="T43" fmla="*/ 34 h 277"/>
                <a:gd name="T44" fmla="*/ 376 w 376"/>
                <a:gd name="T45" fmla="*/ 4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6" h="277">
                  <a:moveTo>
                    <a:pt x="376" y="41"/>
                  </a:moveTo>
                  <a:lnTo>
                    <a:pt x="376" y="0"/>
                  </a:lnTo>
                  <a:lnTo>
                    <a:pt x="336" y="16"/>
                  </a:lnTo>
                  <a:lnTo>
                    <a:pt x="347" y="23"/>
                  </a:lnTo>
                  <a:lnTo>
                    <a:pt x="286" y="107"/>
                  </a:lnTo>
                  <a:lnTo>
                    <a:pt x="208" y="125"/>
                  </a:lnTo>
                  <a:lnTo>
                    <a:pt x="207" y="125"/>
                  </a:lnTo>
                  <a:lnTo>
                    <a:pt x="154" y="189"/>
                  </a:lnTo>
                  <a:lnTo>
                    <a:pt x="76" y="212"/>
                  </a:lnTo>
                  <a:lnTo>
                    <a:pt x="76" y="212"/>
                  </a:lnTo>
                  <a:lnTo>
                    <a:pt x="76" y="212"/>
                  </a:lnTo>
                  <a:lnTo>
                    <a:pt x="76" y="212"/>
                  </a:lnTo>
                  <a:lnTo>
                    <a:pt x="76" y="212"/>
                  </a:lnTo>
                  <a:lnTo>
                    <a:pt x="0" y="260"/>
                  </a:lnTo>
                  <a:lnTo>
                    <a:pt x="12" y="277"/>
                  </a:lnTo>
                  <a:lnTo>
                    <a:pt x="84" y="231"/>
                  </a:lnTo>
                  <a:lnTo>
                    <a:pt x="167" y="207"/>
                  </a:lnTo>
                  <a:lnTo>
                    <a:pt x="167" y="207"/>
                  </a:lnTo>
                  <a:lnTo>
                    <a:pt x="218" y="144"/>
                  </a:lnTo>
                  <a:lnTo>
                    <a:pt x="299" y="125"/>
                  </a:lnTo>
                  <a:lnTo>
                    <a:pt x="299" y="125"/>
                  </a:lnTo>
                  <a:lnTo>
                    <a:pt x="365" y="34"/>
                  </a:lnTo>
                  <a:lnTo>
                    <a:pt x="376" y="41"/>
                  </a:lnTo>
                  <a:close/>
                </a:path>
              </a:pathLst>
            </a:custGeom>
            <a:solidFill>
              <a:srgbClr val="FF87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84">
              <a:extLst>
                <a:ext uri="{FF2B5EF4-FFF2-40B4-BE49-F238E27FC236}">
                  <a16:creationId xmlns:a16="http://schemas.microsoft.com/office/drawing/2014/main" id="{12831E70-8507-4843-AB3F-B09465C6BB4B}"/>
                </a:ext>
              </a:extLst>
            </p:cNvPr>
            <p:cNvSpPr>
              <a:spLocks/>
            </p:cNvSpPr>
            <p:nvPr/>
          </p:nvSpPr>
          <p:spPr bwMode="auto">
            <a:xfrm>
              <a:off x="3838576" y="5143501"/>
              <a:ext cx="615950" cy="401638"/>
            </a:xfrm>
            <a:custGeom>
              <a:avLst/>
              <a:gdLst>
                <a:gd name="T0" fmla="*/ 388 w 388"/>
                <a:gd name="T1" fmla="*/ 41 h 253"/>
                <a:gd name="T2" fmla="*/ 387 w 388"/>
                <a:gd name="T3" fmla="*/ 0 h 253"/>
                <a:gd name="T4" fmla="*/ 347 w 388"/>
                <a:gd name="T5" fmla="*/ 16 h 253"/>
                <a:gd name="T6" fmla="*/ 359 w 388"/>
                <a:gd name="T7" fmla="*/ 23 h 253"/>
                <a:gd name="T8" fmla="*/ 300 w 388"/>
                <a:gd name="T9" fmla="*/ 104 h 253"/>
                <a:gd name="T10" fmla="*/ 209 w 388"/>
                <a:gd name="T11" fmla="*/ 97 h 253"/>
                <a:gd name="T12" fmla="*/ 209 w 388"/>
                <a:gd name="T13" fmla="*/ 97 h 253"/>
                <a:gd name="T14" fmla="*/ 154 w 388"/>
                <a:gd name="T15" fmla="*/ 165 h 253"/>
                <a:gd name="T16" fmla="*/ 75 w 388"/>
                <a:gd name="T17" fmla="*/ 188 h 253"/>
                <a:gd name="T18" fmla="*/ 75 w 388"/>
                <a:gd name="T19" fmla="*/ 188 h 253"/>
                <a:gd name="T20" fmla="*/ 75 w 388"/>
                <a:gd name="T21" fmla="*/ 188 h 253"/>
                <a:gd name="T22" fmla="*/ 75 w 388"/>
                <a:gd name="T23" fmla="*/ 188 h 253"/>
                <a:gd name="T24" fmla="*/ 75 w 388"/>
                <a:gd name="T25" fmla="*/ 188 h 253"/>
                <a:gd name="T26" fmla="*/ 0 w 388"/>
                <a:gd name="T27" fmla="*/ 235 h 253"/>
                <a:gd name="T28" fmla="*/ 11 w 388"/>
                <a:gd name="T29" fmla="*/ 253 h 253"/>
                <a:gd name="T30" fmla="*/ 84 w 388"/>
                <a:gd name="T31" fmla="*/ 207 h 253"/>
                <a:gd name="T32" fmla="*/ 166 w 388"/>
                <a:gd name="T33" fmla="*/ 182 h 253"/>
                <a:gd name="T34" fmla="*/ 166 w 388"/>
                <a:gd name="T35" fmla="*/ 182 h 253"/>
                <a:gd name="T36" fmla="*/ 218 w 388"/>
                <a:gd name="T37" fmla="*/ 119 h 253"/>
                <a:gd name="T38" fmla="*/ 310 w 388"/>
                <a:gd name="T39" fmla="*/ 125 h 253"/>
                <a:gd name="T40" fmla="*/ 310 w 388"/>
                <a:gd name="T41" fmla="*/ 125 h 253"/>
                <a:gd name="T42" fmla="*/ 376 w 388"/>
                <a:gd name="T43" fmla="*/ 34 h 253"/>
                <a:gd name="T44" fmla="*/ 388 w 388"/>
                <a:gd name="T45" fmla="*/ 4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8" h="253">
                  <a:moveTo>
                    <a:pt x="388" y="41"/>
                  </a:moveTo>
                  <a:lnTo>
                    <a:pt x="387" y="0"/>
                  </a:lnTo>
                  <a:lnTo>
                    <a:pt x="347" y="16"/>
                  </a:lnTo>
                  <a:lnTo>
                    <a:pt x="359" y="23"/>
                  </a:lnTo>
                  <a:lnTo>
                    <a:pt x="300" y="104"/>
                  </a:lnTo>
                  <a:lnTo>
                    <a:pt x="209" y="97"/>
                  </a:lnTo>
                  <a:lnTo>
                    <a:pt x="209" y="97"/>
                  </a:lnTo>
                  <a:lnTo>
                    <a:pt x="154" y="165"/>
                  </a:lnTo>
                  <a:lnTo>
                    <a:pt x="75" y="188"/>
                  </a:lnTo>
                  <a:lnTo>
                    <a:pt x="75" y="188"/>
                  </a:lnTo>
                  <a:lnTo>
                    <a:pt x="75" y="188"/>
                  </a:lnTo>
                  <a:lnTo>
                    <a:pt x="75" y="188"/>
                  </a:lnTo>
                  <a:lnTo>
                    <a:pt x="75" y="188"/>
                  </a:lnTo>
                  <a:lnTo>
                    <a:pt x="0" y="235"/>
                  </a:lnTo>
                  <a:lnTo>
                    <a:pt x="11" y="253"/>
                  </a:lnTo>
                  <a:lnTo>
                    <a:pt x="84" y="207"/>
                  </a:lnTo>
                  <a:lnTo>
                    <a:pt x="166" y="182"/>
                  </a:lnTo>
                  <a:lnTo>
                    <a:pt x="166" y="182"/>
                  </a:lnTo>
                  <a:lnTo>
                    <a:pt x="218" y="119"/>
                  </a:lnTo>
                  <a:lnTo>
                    <a:pt x="310" y="125"/>
                  </a:lnTo>
                  <a:lnTo>
                    <a:pt x="310" y="125"/>
                  </a:lnTo>
                  <a:lnTo>
                    <a:pt x="376" y="34"/>
                  </a:lnTo>
                  <a:lnTo>
                    <a:pt x="388" y="41"/>
                  </a:lnTo>
                  <a:close/>
                </a:path>
              </a:pathLst>
            </a:custGeom>
            <a:solidFill>
              <a:srgbClr val="73B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7" name="Rectangle 23">
            <a:extLst>
              <a:ext uri="{FF2B5EF4-FFF2-40B4-BE49-F238E27FC236}">
                <a16:creationId xmlns:a16="http://schemas.microsoft.com/office/drawing/2014/main" id="{98B8280B-C20A-4E68-9982-CBCBEFA6E288}"/>
              </a:ext>
            </a:extLst>
          </p:cNvPr>
          <p:cNvSpPr>
            <a:spLocks noChangeArrowheads="1"/>
          </p:cNvSpPr>
          <p:nvPr/>
        </p:nvSpPr>
        <p:spPr bwMode="auto">
          <a:xfrm>
            <a:off x="8443073" y="4209298"/>
            <a:ext cx="2530514" cy="1065786"/>
          </a:xfrm>
          <a:prstGeom prst="rect">
            <a:avLst/>
          </a:prstGeom>
          <a:gradFill>
            <a:gsLst>
              <a:gs pos="0">
                <a:schemeClr val="accent1"/>
              </a:gs>
              <a:gs pos="100000">
                <a:schemeClr val="accent2"/>
              </a:gs>
            </a:gsLst>
            <a:lin ang="5400000" scaled="1"/>
          </a:gradFill>
          <a:ln>
            <a:noFill/>
          </a:ln>
          <a:effectLst>
            <a:outerShdw blurRad="762000" dist="254000" dir="2700000" algn="tl" rotWithShape="0">
              <a:prstClr val="black">
                <a:alpha val="15000"/>
              </a:prstClr>
            </a:outerShdw>
          </a:effectLst>
          <a:extLst/>
        </p:spPr>
        <p:txBody>
          <a:bodyPr vert="horz" wrap="square" lIns="91440" tIns="45720" rIns="91440" bIns="45720" numCol="1" anchor="t" anchorCtr="0" compatLnSpc="1">
            <a:prstTxWarp prst="textNoShape">
              <a:avLst/>
            </a:prstTxWarp>
          </a:bodyPr>
          <a:lstStyle/>
          <a:p>
            <a:endParaRPr lang="en-US"/>
          </a:p>
        </p:txBody>
      </p:sp>
      <p:grpSp>
        <p:nvGrpSpPr>
          <p:cNvPr id="52" name="Group 51">
            <a:extLst>
              <a:ext uri="{FF2B5EF4-FFF2-40B4-BE49-F238E27FC236}">
                <a16:creationId xmlns:a16="http://schemas.microsoft.com/office/drawing/2014/main" id="{66C12693-4DF5-44F9-B617-079CC0E8B428}"/>
              </a:ext>
            </a:extLst>
          </p:cNvPr>
          <p:cNvGrpSpPr/>
          <p:nvPr/>
        </p:nvGrpSpPr>
        <p:grpSpPr>
          <a:xfrm>
            <a:off x="8223911" y="3975486"/>
            <a:ext cx="3064390" cy="722560"/>
            <a:chOff x="8223911" y="3991137"/>
            <a:chExt cx="3064390" cy="722560"/>
          </a:xfrm>
        </p:grpSpPr>
        <p:sp>
          <p:nvSpPr>
            <p:cNvPr id="49" name="Freeform 25">
              <a:extLst>
                <a:ext uri="{FF2B5EF4-FFF2-40B4-BE49-F238E27FC236}">
                  <a16:creationId xmlns:a16="http://schemas.microsoft.com/office/drawing/2014/main" id="{B747142B-75FD-440B-83EF-B7073E8AD03E}"/>
                </a:ext>
              </a:extLst>
            </p:cNvPr>
            <p:cNvSpPr>
              <a:spLocks/>
            </p:cNvSpPr>
            <p:nvPr/>
          </p:nvSpPr>
          <p:spPr bwMode="auto">
            <a:xfrm>
              <a:off x="8223911" y="4474274"/>
              <a:ext cx="225610" cy="239423"/>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Lst>
              <a:ahLst/>
              <a:cxnLst>
                <a:cxn ang="0">
                  <a:pos x="T0" y="T1"/>
                </a:cxn>
                <a:cxn ang="0">
                  <a:pos x="T2" y="T3"/>
                </a:cxn>
                <a:cxn ang="0">
                  <a:pos x="T4" y="T5"/>
                </a:cxn>
                <a:cxn ang="0">
                  <a:pos x="T6" y="T7"/>
                </a:cxn>
              </a:cxnLst>
              <a:rect l="0" t="0" r="r" b="b"/>
              <a:pathLst>
                <a:path w="196" h="208">
                  <a:moveTo>
                    <a:pt x="196" y="208"/>
                  </a:moveTo>
                  <a:lnTo>
                    <a:pt x="0" y="0"/>
                  </a:lnTo>
                  <a:lnTo>
                    <a:pt x="196" y="0"/>
                  </a:lnTo>
                  <a:lnTo>
                    <a:pt x="196" y="208"/>
                  </a:lnTo>
                  <a:close/>
                </a:path>
              </a:pathLst>
            </a:custGeom>
            <a:solidFill>
              <a:schemeClr val="bg1">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8" name="Freeform 24">
              <a:extLst>
                <a:ext uri="{FF2B5EF4-FFF2-40B4-BE49-F238E27FC236}">
                  <a16:creationId xmlns:a16="http://schemas.microsoft.com/office/drawing/2014/main" id="{EE20304C-70F6-4267-A2B4-06DDFE905461}"/>
                </a:ext>
              </a:extLst>
            </p:cNvPr>
            <p:cNvSpPr>
              <a:spLocks/>
            </p:cNvSpPr>
            <p:nvPr/>
          </p:nvSpPr>
          <p:spPr bwMode="auto">
            <a:xfrm>
              <a:off x="8223911" y="3991137"/>
              <a:ext cx="3064390" cy="486473"/>
            </a:xfrm>
            <a:custGeom>
              <a:avLst/>
              <a:gdLst>
                <a:gd name="T0" fmla="*/ 19341192 w 21710910"/>
                <a:gd name="T1" fmla="*/ 19341192 w 21710910"/>
                <a:gd name="T2" fmla="*/ 3190318 w 21710910"/>
                <a:gd name="T3" fmla="*/ 3190318 w 21710910"/>
                <a:gd name="T4" fmla="*/ 3190318 w 21710910"/>
                <a:gd name="T5" fmla="*/ 3190318 w 21710910"/>
                <a:gd name="T6" fmla="*/ 3190318 w 21710910"/>
                <a:gd name="T7" fmla="*/ 3190318 w 21710910"/>
                <a:gd name="T8" fmla="*/ 3190318 w 21710910"/>
                <a:gd name="T9" fmla="*/ 3190318 w 21710910"/>
                <a:gd name="T10" fmla="*/ 3190318 w 21710910"/>
                <a:gd name="T11" fmla="*/ 3190318 w 21710910"/>
              </a:gdLst>
              <a:ahLst/>
              <a:cxnLst>
                <a:cxn ang="0">
                  <a:pos x="T0" y="T1"/>
                </a:cxn>
                <a:cxn ang="0">
                  <a:pos x="T2" y="T3"/>
                </a:cxn>
                <a:cxn ang="0">
                  <a:pos x="T4" y="T5"/>
                </a:cxn>
                <a:cxn ang="0">
                  <a:pos x="T6" y="T7"/>
                </a:cxn>
                <a:cxn ang="0">
                  <a:pos x="T8" y="T9"/>
                </a:cxn>
                <a:cxn ang="0">
                  <a:pos x="T10" y="T11"/>
                </a:cxn>
              </a:cxnLst>
              <a:rect l="0" t="0" r="r" b="b"/>
              <a:pathLst>
                <a:path w="2535" h="404">
                  <a:moveTo>
                    <a:pt x="2332" y="0"/>
                  </a:moveTo>
                  <a:cubicBezTo>
                    <a:pt x="0" y="0"/>
                    <a:pt x="0" y="0"/>
                    <a:pt x="0" y="0"/>
                  </a:cubicBezTo>
                  <a:cubicBezTo>
                    <a:pt x="0" y="404"/>
                    <a:pt x="0" y="404"/>
                    <a:pt x="0" y="404"/>
                  </a:cubicBezTo>
                  <a:cubicBezTo>
                    <a:pt x="2332" y="404"/>
                    <a:pt x="2332" y="404"/>
                    <a:pt x="2332" y="404"/>
                  </a:cubicBezTo>
                  <a:cubicBezTo>
                    <a:pt x="2444" y="404"/>
                    <a:pt x="2535" y="314"/>
                    <a:pt x="2535" y="202"/>
                  </a:cubicBezTo>
                  <a:cubicBezTo>
                    <a:pt x="2535" y="90"/>
                    <a:pt x="2444" y="0"/>
                    <a:pt x="2332" y="0"/>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grpSp>
      <p:grpSp>
        <p:nvGrpSpPr>
          <p:cNvPr id="53" name="Group 52">
            <a:extLst>
              <a:ext uri="{FF2B5EF4-FFF2-40B4-BE49-F238E27FC236}">
                <a16:creationId xmlns:a16="http://schemas.microsoft.com/office/drawing/2014/main" id="{A0E39714-EAAE-46AD-97D6-BA08FF0BD960}"/>
              </a:ext>
            </a:extLst>
          </p:cNvPr>
          <p:cNvGrpSpPr/>
          <p:nvPr/>
        </p:nvGrpSpPr>
        <p:grpSpPr>
          <a:xfrm>
            <a:off x="1004433" y="898372"/>
            <a:ext cx="4605145" cy="1262713"/>
            <a:chOff x="798384" y="1095456"/>
            <a:chExt cx="4605145" cy="1262713"/>
          </a:xfrm>
        </p:grpSpPr>
        <p:sp>
          <p:nvSpPr>
            <p:cNvPr id="54" name="TextBox 53">
              <a:extLst>
                <a:ext uri="{FF2B5EF4-FFF2-40B4-BE49-F238E27FC236}">
                  <a16:creationId xmlns:a16="http://schemas.microsoft.com/office/drawing/2014/main" id="{DE6472E5-F7C3-44D3-B9E0-DDF4EC95D965}"/>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55" name="TextBox 54">
              <a:extLst>
                <a:ext uri="{FF2B5EF4-FFF2-40B4-BE49-F238E27FC236}">
                  <a16:creationId xmlns:a16="http://schemas.microsoft.com/office/drawing/2014/main" id="{40D11E49-48D5-4A7B-BC1B-6100E5D75E0A}"/>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56" name="TextBox 55">
              <a:extLst>
                <a:ext uri="{FF2B5EF4-FFF2-40B4-BE49-F238E27FC236}">
                  <a16:creationId xmlns:a16="http://schemas.microsoft.com/office/drawing/2014/main" id="{5DEEF9FF-2791-4B3D-8F26-F98148B81D54}"/>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57" name="Group 56">
            <a:extLst>
              <a:ext uri="{FF2B5EF4-FFF2-40B4-BE49-F238E27FC236}">
                <a16:creationId xmlns:a16="http://schemas.microsoft.com/office/drawing/2014/main" id="{FF25201D-31F9-408A-90E7-004C4B267321}"/>
              </a:ext>
            </a:extLst>
          </p:cNvPr>
          <p:cNvGrpSpPr/>
          <p:nvPr/>
        </p:nvGrpSpPr>
        <p:grpSpPr>
          <a:xfrm>
            <a:off x="197419" y="255843"/>
            <a:ext cx="573206" cy="206693"/>
            <a:chOff x="122830" y="191069"/>
            <a:chExt cx="573206" cy="206693"/>
          </a:xfrm>
          <a:solidFill>
            <a:schemeClr val="accent1"/>
          </a:solidFill>
        </p:grpSpPr>
        <p:sp>
          <p:nvSpPr>
            <p:cNvPr id="58" name="Rectangle 57">
              <a:extLst>
                <a:ext uri="{FF2B5EF4-FFF2-40B4-BE49-F238E27FC236}">
                  <a16:creationId xmlns:a16="http://schemas.microsoft.com/office/drawing/2014/main" id="{AE6232E7-39BC-4001-9528-FCAC982E2310}"/>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4022303E-6955-4973-AA22-465467722B20}"/>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72A6F5BC-8BA4-43D1-9AAE-F17C16FAA61F}"/>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1" name="Straight Connector 60">
            <a:extLst>
              <a:ext uri="{FF2B5EF4-FFF2-40B4-BE49-F238E27FC236}">
                <a16:creationId xmlns:a16="http://schemas.microsoft.com/office/drawing/2014/main" id="{565EB89A-6DD3-430D-9626-CF52D03E091E}"/>
              </a:ext>
            </a:extLst>
          </p:cNvPr>
          <p:cNvCxnSpPr>
            <a:cxnSpLocks/>
          </p:cNvCxnSpPr>
          <p:nvPr/>
        </p:nvCxnSpPr>
        <p:spPr>
          <a:xfrm>
            <a:off x="374129" y="647888"/>
            <a:ext cx="0" cy="100392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C96F59BF-29B8-42EC-8D12-55DC07D4352D}"/>
              </a:ext>
            </a:extLst>
          </p:cNvPr>
          <p:cNvSpPr txBox="1"/>
          <p:nvPr/>
        </p:nvSpPr>
        <p:spPr>
          <a:xfrm>
            <a:off x="1023310" y="2482873"/>
            <a:ext cx="4282705"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grpSp>
        <p:nvGrpSpPr>
          <p:cNvPr id="63" name="Group 62">
            <a:extLst>
              <a:ext uri="{FF2B5EF4-FFF2-40B4-BE49-F238E27FC236}">
                <a16:creationId xmlns:a16="http://schemas.microsoft.com/office/drawing/2014/main" id="{27F16759-3B7E-4631-9F94-475A126AAD5C}"/>
              </a:ext>
            </a:extLst>
          </p:cNvPr>
          <p:cNvGrpSpPr/>
          <p:nvPr/>
        </p:nvGrpSpPr>
        <p:grpSpPr>
          <a:xfrm>
            <a:off x="1014347" y="3988958"/>
            <a:ext cx="642976" cy="642976"/>
            <a:chOff x="5929274" y="2669677"/>
            <a:chExt cx="642976" cy="642976"/>
          </a:xfrm>
        </p:grpSpPr>
        <p:sp>
          <p:nvSpPr>
            <p:cNvPr id="64" name="Oval 63">
              <a:extLst>
                <a:ext uri="{FF2B5EF4-FFF2-40B4-BE49-F238E27FC236}">
                  <a16:creationId xmlns:a16="http://schemas.microsoft.com/office/drawing/2014/main" id="{CE46A20A-18BA-48F1-B970-29B6A76341D3}"/>
                </a:ext>
              </a:extLst>
            </p:cNvPr>
            <p:cNvSpPr/>
            <p:nvPr/>
          </p:nvSpPr>
          <p:spPr>
            <a:xfrm>
              <a:off x="5929274" y="2669677"/>
              <a:ext cx="642976" cy="6429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a:extLst>
                <a:ext uri="{FF2B5EF4-FFF2-40B4-BE49-F238E27FC236}">
                  <a16:creationId xmlns:a16="http://schemas.microsoft.com/office/drawing/2014/main" id="{D0F6465A-1A4B-4E85-9103-4A7D41119E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3674" y="2857212"/>
              <a:ext cx="267907" cy="267907"/>
            </a:xfrm>
            <a:prstGeom prst="rect">
              <a:avLst/>
            </a:prstGeom>
          </p:spPr>
        </p:pic>
      </p:grpSp>
      <p:grpSp>
        <p:nvGrpSpPr>
          <p:cNvPr id="66" name="Group 65">
            <a:extLst>
              <a:ext uri="{FF2B5EF4-FFF2-40B4-BE49-F238E27FC236}">
                <a16:creationId xmlns:a16="http://schemas.microsoft.com/office/drawing/2014/main" id="{7F4673EF-9F77-46C7-8B75-8121128E3032}"/>
              </a:ext>
            </a:extLst>
          </p:cNvPr>
          <p:cNvGrpSpPr/>
          <p:nvPr/>
        </p:nvGrpSpPr>
        <p:grpSpPr>
          <a:xfrm>
            <a:off x="1021212" y="4961465"/>
            <a:ext cx="642976" cy="642976"/>
            <a:chOff x="5929274" y="3538139"/>
            <a:chExt cx="642976" cy="642976"/>
          </a:xfrm>
        </p:grpSpPr>
        <p:sp>
          <p:nvSpPr>
            <p:cNvPr id="67" name="Oval 66">
              <a:extLst>
                <a:ext uri="{FF2B5EF4-FFF2-40B4-BE49-F238E27FC236}">
                  <a16:creationId xmlns:a16="http://schemas.microsoft.com/office/drawing/2014/main" id="{5C79CD34-8E50-4E58-8589-D39B9AC86BC1}"/>
                </a:ext>
              </a:extLst>
            </p:cNvPr>
            <p:cNvSpPr/>
            <p:nvPr/>
          </p:nvSpPr>
          <p:spPr>
            <a:xfrm>
              <a:off x="5929274" y="3538139"/>
              <a:ext cx="642976" cy="6429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a:extLst>
                <a:ext uri="{FF2B5EF4-FFF2-40B4-BE49-F238E27FC236}">
                  <a16:creationId xmlns:a16="http://schemas.microsoft.com/office/drawing/2014/main" id="{C7C22DFA-AD22-4C66-8411-3B1451A814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3674" y="3725674"/>
              <a:ext cx="267907" cy="267907"/>
            </a:xfrm>
            <a:prstGeom prst="rect">
              <a:avLst/>
            </a:prstGeom>
          </p:spPr>
        </p:pic>
      </p:grpSp>
      <p:sp>
        <p:nvSpPr>
          <p:cNvPr id="69" name="TextBox 68">
            <a:extLst>
              <a:ext uri="{FF2B5EF4-FFF2-40B4-BE49-F238E27FC236}">
                <a16:creationId xmlns:a16="http://schemas.microsoft.com/office/drawing/2014/main" id="{CD6F9BA6-F660-4218-AE5C-57C45AD05DD3}"/>
              </a:ext>
            </a:extLst>
          </p:cNvPr>
          <p:cNvSpPr txBox="1"/>
          <p:nvPr/>
        </p:nvSpPr>
        <p:spPr>
          <a:xfrm>
            <a:off x="1791835" y="3899494"/>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WRITE SOMETHING HERE</a:t>
            </a:r>
          </a:p>
        </p:txBody>
      </p:sp>
      <p:sp>
        <p:nvSpPr>
          <p:cNvPr id="70" name="TextBox 69">
            <a:extLst>
              <a:ext uri="{FF2B5EF4-FFF2-40B4-BE49-F238E27FC236}">
                <a16:creationId xmlns:a16="http://schemas.microsoft.com/office/drawing/2014/main" id="{618927E4-63E9-4D51-9EB0-C27A69BB27DB}"/>
              </a:ext>
            </a:extLst>
          </p:cNvPr>
          <p:cNvSpPr txBox="1"/>
          <p:nvPr/>
        </p:nvSpPr>
        <p:spPr>
          <a:xfrm>
            <a:off x="1791835" y="4088199"/>
            <a:ext cx="3470670"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a:t>
            </a:r>
            <a:r>
              <a:rPr lang="en-US" sz="1200" dirty="0">
                <a:ea typeface="Lato" panose="020F0502020204030203" pitchFamily="34" charset="0"/>
                <a:cs typeface="Lato" panose="020F0502020204030203" pitchFamily="34" charset="0"/>
              </a:rPr>
              <a:t>.</a:t>
            </a:r>
          </a:p>
        </p:txBody>
      </p:sp>
      <p:sp>
        <p:nvSpPr>
          <p:cNvPr id="71" name="TextBox 70">
            <a:extLst>
              <a:ext uri="{FF2B5EF4-FFF2-40B4-BE49-F238E27FC236}">
                <a16:creationId xmlns:a16="http://schemas.microsoft.com/office/drawing/2014/main" id="{8D43B1B7-09F4-41F4-ADC8-AA6E47B5B382}"/>
              </a:ext>
            </a:extLst>
          </p:cNvPr>
          <p:cNvSpPr txBox="1"/>
          <p:nvPr/>
        </p:nvSpPr>
        <p:spPr>
          <a:xfrm>
            <a:off x="1858588" y="4961465"/>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WRITE SOMETHING HERE</a:t>
            </a:r>
          </a:p>
        </p:txBody>
      </p:sp>
      <p:sp>
        <p:nvSpPr>
          <p:cNvPr id="72" name="TextBox 71">
            <a:extLst>
              <a:ext uri="{FF2B5EF4-FFF2-40B4-BE49-F238E27FC236}">
                <a16:creationId xmlns:a16="http://schemas.microsoft.com/office/drawing/2014/main" id="{584D20AA-3923-4944-93AD-DEA1A99E7BE9}"/>
              </a:ext>
            </a:extLst>
          </p:cNvPr>
          <p:cNvSpPr txBox="1"/>
          <p:nvPr/>
        </p:nvSpPr>
        <p:spPr>
          <a:xfrm>
            <a:off x="1858588" y="5150170"/>
            <a:ext cx="3470670"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a:t>
            </a:r>
            <a:r>
              <a:rPr lang="en-US" sz="1200" dirty="0">
                <a:ea typeface="Lato" panose="020F0502020204030203" pitchFamily="34" charset="0"/>
                <a:cs typeface="Lato" panose="020F0502020204030203" pitchFamily="34" charset="0"/>
              </a:rPr>
              <a:t>.</a:t>
            </a:r>
          </a:p>
        </p:txBody>
      </p:sp>
      <p:sp>
        <p:nvSpPr>
          <p:cNvPr id="74" name="TextBox 73">
            <a:extLst>
              <a:ext uri="{FF2B5EF4-FFF2-40B4-BE49-F238E27FC236}">
                <a16:creationId xmlns:a16="http://schemas.microsoft.com/office/drawing/2014/main" id="{28033E3F-9F68-4F37-A121-20E9EB1FE4DD}"/>
              </a:ext>
            </a:extLst>
          </p:cNvPr>
          <p:cNvSpPr txBox="1"/>
          <p:nvPr/>
        </p:nvSpPr>
        <p:spPr>
          <a:xfrm>
            <a:off x="8355941" y="4475887"/>
            <a:ext cx="2716301" cy="769441"/>
          </a:xfrm>
          <a:prstGeom prst="rect">
            <a:avLst/>
          </a:prstGeom>
          <a:noFill/>
        </p:spPr>
        <p:txBody>
          <a:bodyPr wrap="square" rtlCol="0">
            <a:spAutoFit/>
          </a:bodyPr>
          <a:lstStyle/>
          <a:p>
            <a:pPr algn="ctr"/>
            <a:r>
              <a:rPr lang="en-US" sz="4400" b="1" dirty="0">
                <a:solidFill>
                  <a:schemeClr val="bg1"/>
                </a:solidFill>
                <a:latin typeface="+mj-lt"/>
                <a:ea typeface="Roboto" panose="02000000000000000000" pitchFamily="2" charset="0"/>
                <a:cs typeface="Lato" panose="020F0502020204030203" pitchFamily="34" charset="0"/>
              </a:rPr>
              <a:t>10000$</a:t>
            </a:r>
          </a:p>
        </p:txBody>
      </p:sp>
      <p:sp>
        <p:nvSpPr>
          <p:cNvPr id="75" name="TextBox 74">
            <a:extLst>
              <a:ext uri="{FF2B5EF4-FFF2-40B4-BE49-F238E27FC236}">
                <a16:creationId xmlns:a16="http://schemas.microsoft.com/office/drawing/2014/main" id="{4ABD0AA9-EEDE-477E-95FF-2058ACA847E9}"/>
              </a:ext>
            </a:extLst>
          </p:cNvPr>
          <p:cNvSpPr txBox="1"/>
          <p:nvPr/>
        </p:nvSpPr>
        <p:spPr>
          <a:xfrm>
            <a:off x="8544805" y="4100472"/>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WRITE SOMETHING HERE</a:t>
            </a:r>
          </a:p>
        </p:txBody>
      </p:sp>
    </p:spTree>
    <p:extLst>
      <p:ext uri="{BB962C8B-B14F-4D97-AF65-F5344CB8AC3E}">
        <p14:creationId xmlns:p14="http://schemas.microsoft.com/office/powerpoint/2010/main" val="34710646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65983CA-91F3-4909-9B49-20F8FDD3F17C}"/>
              </a:ext>
            </a:extLst>
          </p:cNvPr>
          <p:cNvGrpSpPr/>
          <p:nvPr/>
        </p:nvGrpSpPr>
        <p:grpSpPr>
          <a:xfrm>
            <a:off x="6455952" y="551337"/>
            <a:ext cx="4185983" cy="4270491"/>
            <a:chOff x="2362929" y="5202188"/>
            <a:chExt cx="7000875" cy="7142212"/>
          </a:xfrm>
        </p:grpSpPr>
        <p:sp>
          <p:nvSpPr>
            <p:cNvPr id="6" name="Freeform 78">
              <a:extLst>
                <a:ext uri="{FF2B5EF4-FFF2-40B4-BE49-F238E27FC236}">
                  <a16:creationId xmlns:a16="http://schemas.microsoft.com/office/drawing/2014/main" id="{5644312A-DA31-48E5-BBB6-0CF2DD488108}"/>
                </a:ext>
              </a:extLst>
            </p:cNvPr>
            <p:cNvSpPr>
              <a:spLocks/>
            </p:cNvSpPr>
            <p:nvPr/>
          </p:nvSpPr>
          <p:spPr bwMode="auto">
            <a:xfrm>
              <a:off x="4440576" y="10620093"/>
              <a:ext cx="881000" cy="645439"/>
            </a:xfrm>
            <a:custGeom>
              <a:avLst/>
              <a:gdLst>
                <a:gd name="T0" fmla="*/ 309 w 309"/>
                <a:gd name="T1" fmla="*/ 0 h 228"/>
                <a:gd name="T2" fmla="*/ 303 w 309"/>
                <a:gd name="T3" fmla="*/ 152 h 228"/>
                <a:gd name="T4" fmla="*/ 6 w 309"/>
                <a:gd name="T5" fmla="*/ 227 h 228"/>
                <a:gd name="T6" fmla="*/ 0 w 309"/>
                <a:gd name="T7" fmla="*/ 89 h 228"/>
                <a:gd name="T8" fmla="*/ 309 w 309"/>
                <a:gd name="T9" fmla="*/ 0 h 228"/>
              </a:gdLst>
              <a:ahLst/>
              <a:cxnLst>
                <a:cxn ang="0">
                  <a:pos x="T0" y="T1"/>
                </a:cxn>
                <a:cxn ang="0">
                  <a:pos x="T2" y="T3"/>
                </a:cxn>
                <a:cxn ang="0">
                  <a:pos x="T4" y="T5"/>
                </a:cxn>
                <a:cxn ang="0">
                  <a:pos x="T6" y="T7"/>
                </a:cxn>
                <a:cxn ang="0">
                  <a:pos x="T8" y="T9"/>
                </a:cxn>
              </a:cxnLst>
              <a:rect l="0" t="0" r="r" b="b"/>
              <a:pathLst>
                <a:path w="309" h="228">
                  <a:moveTo>
                    <a:pt x="309" y="0"/>
                  </a:moveTo>
                  <a:cubicBezTo>
                    <a:pt x="307" y="50"/>
                    <a:pt x="305" y="101"/>
                    <a:pt x="303" y="152"/>
                  </a:cubicBezTo>
                  <a:cubicBezTo>
                    <a:pt x="204" y="151"/>
                    <a:pt x="105" y="228"/>
                    <a:pt x="6" y="227"/>
                  </a:cubicBezTo>
                  <a:cubicBezTo>
                    <a:pt x="4" y="181"/>
                    <a:pt x="2" y="135"/>
                    <a:pt x="0" y="89"/>
                  </a:cubicBezTo>
                  <a:cubicBezTo>
                    <a:pt x="103" y="87"/>
                    <a:pt x="206" y="1"/>
                    <a:pt x="309" y="0"/>
                  </a:cubicBezTo>
                  <a:close/>
                </a:path>
              </a:pathLst>
            </a:custGeom>
            <a:solidFill>
              <a:srgbClr val="E5E1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9">
              <a:extLst>
                <a:ext uri="{FF2B5EF4-FFF2-40B4-BE49-F238E27FC236}">
                  <a16:creationId xmlns:a16="http://schemas.microsoft.com/office/drawing/2014/main" id="{A04293F6-EA76-4C2C-943B-43C0A768A938}"/>
                </a:ext>
              </a:extLst>
            </p:cNvPr>
            <p:cNvSpPr>
              <a:spLocks/>
            </p:cNvSpPr>
            <p:nvPr/>
          </p:nvSpPr>
          <p:spPr bwMode="auto">
            <a:xfrm>
              <a:off x="4478266" y="10662495"/>
              <a:ext cx="810330" cy="560637"/>
            </a:xfrm>
            <a:custGeom>
              <a:avLst/>
              <a:gdLst>
                <a:gd name="T0" fmla="*/ 1 w 284"/>
                <a:gd name="T1" fmla="*/ 99 h 198"/>
                <a:gd name="T2" fmla="*/ 0 w 284"/>
                <a:gd name="T3" fmla="*/ 98 h 198"/>
                <a:gd name="T4" fmla="*/ 4 w 284"/>
                <a:gd name="T5" fmla="*/ 184 h 198"/>
                <a:gd name="T6" fmla="*/ 5 w 284"/>
                <a:gd name="T7" fmla="*/ 184 h 198"/>
                <a:gd name="T8" fmla="*/ 23 w 284"/>
                <a:gd name="T9" fmla="*/ 198 h 198"/>
                <a:gd name="T10" fmla="*/ 264 w 284"/>
                <a:gd name="T11" fmla="*/ 126 h 198"/>
                <a:gd name="T12" fmla="*/ 280 w 284"/>
                <a:gd name="T13" fmla="*/ 107 h 198"/>
                <a:gd name="T14" fmla="*/ 279 w 284"/>
                <a:gd name="T15" fmla="*/ 107 h 198"/>
                <a:gd name="T16" fmla="*/ 283 w 284"/>
                <a:gd name="T17" fmla="*/ 13 h 198"/>
                <a:gd name="T18" fmla="*/ 283 w 284"/>
                <a:gd name="T19" fmla="*/ 14 h 198"/>
                <a:gd name="T20" fmla="*/ 268 w 284"/>
                <a:gd name="T21" fmla="*/ 0 h 198"/>
                <a:gd name="T22" fmla="*/ 19 w 284"/>
                <a:gd name="T23" fmla="*/ 82 h 198"/>
                <a:gd name="T24" fmla="*/ 1 w 284"/>
                <a:gd name="T25" fmla="*/ 9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4" h="198">
                  <a:moveTo>
                    <a:pt x="1" y="99"/>
                  </a:moveTo>
                  <a:cubicBezTo>
                    <a:pt x="1" y="99"/>
                    <a:pt x="0" y="98"/>
                    <a:pt x="0" y="98"/>
                  </a:cubicBezTo>
                  <a:cubicBezTo>
                    <a:pt x="2" y="127"/>
                    <a:pt x="3" y="155"/>
                    <a:pt x="4" y="184"/>
                  </a:cubicBezTo>
                  <a:cubicBezTo>
                    <a:pt x="4" y="184"/>
                    <a:pt x="5" y="184"/>
                    <a:pt x="5" y="184"/>
                  </a:cubicBezTo>
                  <a:cubicBezTo>
                    <a:pt x="14" y="183"/>
                    <a:pt x="22" y="187"/>
                    <a:pt x="23" y="198"/>
                  </a:cubicBezTo>
                  <a:cubicBezTo>
                    <a:pt x="103" y="188"/>
                    <a:pt x="183" y="136"/>
                    <a:pt x="264" y="126"/>
                  </a:cubicBezTo>
                  <a:cubicBezTo>
                    <a:pt x="264" y="113"/>
                    <a:pt x="271" y="108"/>
                    <a:pt x="280" y="107"/>
                  </a:cubicBezTo>
                  <a:cubicBezTo>
                    <a:pt x="280" y="107"/>
                    <a:pt x="279" y="107"/>
                    <a:pt x="279" y="107"/>
                  </a:cubicBezTo>
                  <a:cubicBezTo>
                    <a:pt x="281" y="76"/>
                    <a:pt x="282" y="44"/>
                    <a:pt x="283" y="13"/>
                  </a:cubicBezTo>
                  <a:cubicBezTo>
                    <a:pt x="283" y="13"/>
                    <a:pt x="284" y="14"/>
                    <a:pt x="283" y="14"/>
                  </a:cubicBezTo>
                  <a:cubicBezTo>
                    <a:pt x="274" y="15"/>
                    <a:pt x="268" y="6"/>
                    <a:pt x="268" y="0"/>
                  </a:cubicBezTo>
                  <a:cubicBezTo>
                    <a:pt x="185" y="12"/>
                    <a:pt x="102" y="69"/>
                    <a:pt x="19" y="82"/>
                  </a:cubicBezTo>
                  <a:cubicBezTo>
                    <a:pt x="19" y="88"/>
                    <a:pt x="11" y="99"/>
                    <a:pt x="1" y="99"/>
                  </a:cubicBezTo>
                  <a:close/>
                </a:path>
              </a:pathLst>
            </a:custGeom>
            <a:solidFill>
              <a:srgbClr val="69A0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80">
              <a:extLst>
                <a:ext uri="{FF2B5EF4-FFF2-40B4-BE49-F238E27FC236}">
                  <a16:creationId xmlns:a16="http://schemas.microsoft.com/office/drawing/2014/main" id="{83927F35-24B5-4FF9-9737-0850AC19CA82}"/>
                </a:ext>
              </a:extLst>
            </p:cNvPr>
            <p:cNvSpPr>
              <a:spLocks/>
            </p:cNvSpPr>
            <p:nvPr/>
          </p:nvSpPr>
          <p:spPr bwMode="auto">
            <a:xfrm>
              <a:off x="4737385" y="10770852"/>
              <a:ext cx="287386" cy="343921"/>
            </a:xfrm>
            <a:custGeom>
              <a:avLst/>
              <a:gdLst>
                <a:gd name="T0" fmla="*/ 51 w 101"/>
                <a:gd name="T1" fmla="*/ 12 h 122"/>
                <a:gd name="T2" fmla="*/ 101 w 101"/>
                <a:gd name="T3" fmla="*/ 42 h 122"/>
                <a:gd name="T4" fmla="*/ 51 w 101"/>
                <a:gd name="T5" fmla="*/ 111 h 122"/>
                <a:gd name="T6" fmla="*/ 1 w 101"/>
                <a:gd name="T7" fmla="*/ 81 h 122"/>
                <a:gd name="T8" fmla="*/ 51 w 101"/>
                <a:gd name="T9" fmla="*/ 12 h 122"/>
              </a:gdLst>
              <a:ahLst/>
              <a:cxnLst>
                <a:cxn ang="0">
                  <a:pos x="T0" y="T1"/>
                </a:cxn>
                <a:cxn ang="0">
                  <a:pos x="T2" y="T3"/>
                </a:cxn>
                <a:cxn ang="0">
                  <a:pos x="T4" y="T5"/>
                </a:cxn>
                <a:cxn ang="0">
                  <a:pos x="T6" y="T7"/>
                </a:cxn>
                <a:cxn ang="0">
                  <a:pos x="T8" y="T9"/>
                </a:cxn>
              </a:cxnLst>
              <a:rect l="0" t="0" r="r" b="b"/>
              <a:pathLst>
                <a:path w="101" h="122">
                  <a:moveTo>
                    <a:pt x="51" y="12"/>
                  </a:moveTo>
                  <a:cubicBezTo>
                    <a:pt x="79" y="0"/>
                    <a:pt x="101" y="14"/>
                    <a:pt x="101" y="42"/>
                  </a:cubicBezTo>
                  <a:cubicBezTo>
                    <a:pt x="100" y="70"/>
                    <a:pt x="78" y="101"/>
                    <a:pt x="51" y="111"/>
                  </a:cubicBezTo>
                  <a:cubicBezTo>
                    <a:pt x="23" y="122"/>
                    <a:pt x="1" y="108"/>
                    <a:pt x="1" y="81"/>
                  </a:cubicBezTo>
                  <a:cubicBezTo>
                    <a:pt x="0" y="54"/>
                    <a:pt x="23" y="23"/>
                    <a:pt x="51" y="12"/>
                  </a:cubicBezTo>
                  <a:close/>
                </a:path>
              </a:pathLst>
            </a:custGeom>
            <a:solidFill>
              <a:srgbClr val="E5E1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1">
              <a:extLst>
                <a:ext uri="{FF2B5EF4-FFF2-40B4-BE49-F238E27FC236}">
                  <a16:creationId xmlns:a16="http://schemas.microsoft.com/office/drawing/2014/main" id="{3DF329D8-7ECE-4DDE-A152-B4FC644F81BA}"/>
                </a:ext>
              </a:extLst>
            </p:cNvPr>
            <p:cNvSpPr>
              <a:spLocks/>
            </p:cNvSpPr>
            <p:nvPr/>
          </p:nvSpPr>
          <p:spPr bwMode="auto">
            <a:xfrm>
              <a:off x="4826896" y="10836809"/>
              <a:ext cx="122492" cy="207294"/>
            </a:xfrm>
            <a:custGeom>
              <a:avLst/>
              <a:gdLst>
                <a:gd name="T0" fmla="*/ 5 w 43"/>
                <a:gd name="T1" fmla="*/ 63 h 74"/>
                <a:gd name="T2" fmla="*/ 9 w 43"/>
                <a:gd name="T3" fmla="*/ 64 h 74"/>
                <a:gd name="T4" fmla="*/ 12 w 43"/>
                <a:gd name="T5" fmla="*/ 65 h 74"/>
                <a:gd name="T6" fmla="*/ 15 w 43"/>
                <a:gd name="T7" fmla="*/ 65 h 74"/>
                <a:gd name="T8" fmla="*/ 18 w 43"/>
                <a:gd name="T9" fmla="*/ 64 h 74"/>
                <a:gd name="T10" fmla="*/ 21 w 43"/>
                <a:gd name="T11" fmla="*/ 64 h 74"/>
                <a:gd name="T12" fmla="*/ 25 w 43"/>
                <a:gd name="T13" fmla="*/ 61 h 74"/>
                <a:gd name="T14" fmla="*/ 28 w 43"/>
                <a:gd name="T15" fmla="*/ 58 h 74"/>
                <a:gd name="T16" fmla="*/ 30 w 43"/>
                <a:gd name="T17" fmla="*/ 55 h 74"/>
                <a:gd name="T18" fmla="*/ 31 w 43"/>
                <a:gd name="T19" fmla="*/ 51 h 74"/>
                <a:gd name="T20" fmla="*/ 30 w 43"/>
                <a:gd name="T21" fmla="*/ 46 h 74"/>
                <a:gd name="T22" fmla="*/ 26 w 43"/>
                <a:gd name="T23" fmla="*/ 44 h 74"/>
                <a:gd name="T24" fmla="*/ 21 w 43"/>
                <a:gd name="T25" fmla="*/ 43 h 74"/>
                <a:gd name="T26" fmla="*/ 16 w 43"/>
                <a:gd name="T27" fmla="*/ 42 h 74"/>
                <a:gd name="T28" fmla="*/ 10 w 43"/>
                <a:gd name="T29" fmla="*/ 42 h 74"/>
                <a:gd name="T30" fmla="*/ 5 w 43"/>
                <a:gd name="T31" fmla="*/ 40 h 74"/>
                <a:gd name="T32" fmla="*/ 2 w 43"/>
                <a:gd name="T33" fmla="*/ 36 h 74"/>
                <a:gd name="T34" fmla="*/ 0 w 43"/>
                <a:gd name="T35" fmla="*/ 30 h 74"/>
                <a:gd name="T36" fmla="*/ 0 w 43"/>
                <a:gd name="T37" fmla="*/ 29 h 74"/>
                <a:gd name="T38" fmla="*/ 2 w 43"/>
                <a:gd name="T39" fmla="*/ 21 h 74"/>
                <a:gd name="T40" fmla="*/ 6 w 43"/>
                <a:gd name="T41" fmla="*/ 14 h 74"/>
                <a:gd name="T42" fmla="*/ 13 w 43"/>
                <a:gd name="T43" fmla="*/ 8 h 74"/>
                <a:gd name="T44" fmla="*/ 21 w 43"/>
                <a:gd name="T45" fmla="*/ 4 h 74"/>
                <a:gd name="T46" fmla="*/ 31 w 43"/>
                <a:gd name="T47" fmla="*/ 1 h 74"/>
                <a:gd name="T48" fmla="*/ 38 w 43"/>
                <a:gd name="T49" fmla="*/ 1 h 74"/>
                <a:gd name="T50" fmla="*/ 43 w 43"/>
                <a:gd name="T51" fmla="*/ 3 h 74"/>
                <a:gd name="T52" fmla="*/ 37 w 43"/>
                <a:gd name="T53" fmla="*/ 11 h 74"/>
                <a:gd name="T54" fmla="*/ 35 w 43"/>
                <a:gd name="T55" fmla="*/ 10 h 74"/>
                <a:gd name="T56" fmla="*/ 31 w 43"/>
                <a:gd name="T57" fmla="*/ 10 h 74"/>
                <a:gd name="T58" fmla="*/ 26 w 43"/>
                <a:gd name="T59" fmla="*/ 10 h 74"/>
                <a:gd name="T60" fmla="*/ 21 w 43"/>
                <a:gd name="T61" fmla="*/ 12 h 74"/>
                <a:gd name="T62" fmla="*/ 16 w 43"/>
                <a:gd name="T63" fmla="*/ 14 h 74"/>
                <a:gd name="T64" fmla="*/ 12 w 43"/>
                <a:gd name="T65" fmla="*/ 18 h 74"/>
                <a:gd name="T66" fmla="*/ 10 w 43"/>
                <a:gd name="T67" fmla="*/ 22 h 74"/>
                <a:gd name="T68" fmla="*/ 9 w 43"/>
                <a:gd name="T69" fmla="*/ 26 h 74"/>
                <a:gd name="T70" fmla="*/ 10 w 43"/>
                <a:gd name="T71" fmla="*/ 30 h 74"/>
                <a:gd name="T72" fmla="*/ 14 w 43"/>
                <a:gd name="T73" fmla="*/ 32 h 74"/>
                <a:gd name="T74" fmla="*/ 19 w 43"/>
                <a:gd name="T75" fmla="*/ 33 h 74"/>
                <a:gd name="T76" fmla="*/ 24 w 43"/>
                <a:gd name="T77" fmla="*/ 33 h 74"/>
                <a:gd name="T78" fmla="*/ 30 w 43"/>
                <a:gd name="T79" fmla="*/ 33 h 74"/>
                <a:gd name="T80" fmla="*/ 35 w 43"/>
                <a:gd name="T81" fmla="*/ 35 h 74"/>
                <a:gd name="T82" fmla="*/ 38 w 43"/>
                <a:gd name="T83" fmla="*/ 40 h 74"/>
                <a:gd name="T84" fmla="*/ 40 w 43"/>
                <a:gd name="T85" fmla="*/ 48 h 74"/>
                <a:gd name="T86" fmla="*/ 38 w 43"/>
                <a:gd name="T87" fmla="*/ 56 h 74"/>
                <a:gd name="T88" fmla="*/ 34 w 43"/>
                <a:gd name="T89" fmla="*/ 63 h 74"/>
                <a:gd name="T90" fmla="*/ 28 w 43"/>
                <a:gd name="T91" fmla="*/ 69 h 74"/>
                <a:gd name="T92" fmla="*/ 21 w 43"/>
                <a:gd name="T93" fmla="*/ 72 h 74"/>
                <a:gd name="T94" fmla="*/ 14 w 43"/>
                <a:gd name="T95" fmla="*/ 74 h 74"/>
                <a:gd name="T96" fmla="*/ 9 w 43"/>
                <a:gd name="T97" fmla="*/ 74 h 74"/>
                <a:gd name="T98" fmla="*/ 5 w 43"/>
                <a:gd name="T99" fmla="*/ 74 h 74"/>
                <a:gd name="T100" fmla="*/ 0 w 43"/>
                <a:gd name="T101" fmla="*/ 72 h 74"/>
                <a:gd name="T102" fmla="*/ 5 w 43"/>
                <a:gd name="T103" fmla="*/ 6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 h="74">
                  <a:moveTo>
                    <a:pt x="5" y="63"/>
                  </a:moveTo>
                  <a:cubicBezTo>
                    <a:pt x="6" y="64"/>
                    <a:pt x="8" y="64"/>
                    <a:pt x="9" y="64"/>
                  </a:cubicBezTo>
                  <a:cubicBezTo>
                    <a:pt x="10" y="64"/>
                    <a:pt x="11" y="65"/>
                    <a:pt x="12" y="65"/>
                  </a:cubicBezTo>
                  <a:cubicBezTo>
                    <a:pt x="13" y="65"/>
                    <a:pt x="14" y="65"/>
                    <a:pt x="15" y="65"/>
                  </a:cubicBezTo>
                  <a:cubicBezTo>
                    <a:pt x="16" y="65"/>
                    <a:pt x="17" y="64"/>
                    <a:pt x="18" y="64"/>
                  </a:cubicBezTo>
                  <a:cubicBezTo>
                    <a:pt x="19" y="64"/>
                    <a:pt x="20" y="64"/>
                    <a:pt x="21" y="64"/>
                  </a:cubicBezTo>
                  <a:cubicBezTo>
                    <a:pt x="22" y="63"/>
                    <a:pt x="23" y="62"/>
                    <a:pt x="25" y="61"/>
                  </a:cubicBezTo>
                  <a:cubicBezTo>
                    <a:pt x="26" y="61"/>
                    <a:pt x="27" y="60"/>
                    <a:pt x="28" y="58"/>
                  </a:cubicBezTo>
                  <a:cubicBezTo>
                    <a:pt x="29" y="57"/>
                    <a:pt x="30" y="56"/>
                    <a:pt x="30" y="55"/>
                  </a:cubicBezTo>
                  <a:cubicBezTo>
                    <a:pt x="31" y="54"/>
                    <a:pt x="31" y="52"/>
                    <a:pt x="31" y="51"/>
                  </a:cubicBezTo>
                  <a:cubicBezTo>
                    <a:pt x="31" y="49"/>
                    <a:pt x="30" y="47"/>
                    <a:pt x="30" y="46"/>
                  </a:cubicBezTo>
                  <a:cubicBezTo>
                    <a:pt x="29" y="45"/>
                    <a:pt x="28" y="44"/>
                    <a:pt x="26" y="44"/>
                  </a:cubicBezTo>
                  <a:cubicBezTo>
                    <a:pt x="25" y="43"/>
                    <a:pt x="23" y="43"/>
                    <a:pt x="21" y="43"/>
                  </a:cubicBezTo>
                  <a:cubicBezTo>
                    <a:pt x="19" y="43"/>
                    <a:pt x="18" y="43"/>
                    <a:pt x="16" y="42"/>
                  </a:cubicBezTo>
                  <a:cubicBezTo>
                    <a:pt x="14" y="42"/>
                    <a:pt x="12" y="42"/>
                    <a:pt x="10" y="42"/>
                  </a:cubicBezTo>
                  <a:cubicBezTo>
                    <a:pt x="8" y="41"/>
                    <a:pt x="7" y="41"/>
                    <a:pt x="5" y="40"/>
                  </a:cubicBezTo>
                  <a:cubicBezTo>
                    <a:pt x="4" y="39"/>
                    <a:pt x="2" y="38"/>
                    <a:pt x="2" y="36"/>
                  </a:cubicBezTo>
                  <a:cubicBezTo>
                    <a:pt x="1" y="35"/>
                    <a:pt x="0" y="32"/>
                    <a:pt x="0" y="30"/>
                  </a:cubicBezTo>
                  <a:cubicBezTo>
                    <a:pt x="0" y="30"/>
                    <a:pt x="0" y="29"/>
                    <a:pt x="0" y="29"/>
                  </a:cubicBezTo>
                  <a:cubicBezTo>
                    <a:pt x="0" y="26"/>
                    <a:pt x="1" y="24"/>
                    <a:pt x="2" y="21"/>
                  </a:cubicBezTo>
                  <a:cubicBezTo>
                    <a:pt x="3" y="18"/>
                    <a:pt x="4" y="16"/>
                    <a:pt x="6" y="14"/>
                  </a:cubicBezTo>
                  <a:cubicBezTo>
                    <a:pt x="8" y="12"/>
                    <a:pt x="10" y="10"/>
                    <a:pt x="13" y="8"/>
                  </a:cubicBezTo>
                  <a:cubicBezTo>
                    <a:pt x="15" y="6"/>
                    <a:pt x="18" y="5"/>
                    <a:pt x="21" y="4"/>
                  </a:cubicBezTo>
                  <a:cubicBezTo>
                    <a:pt x="25" y="2"/>
                    <a:pt x="28" y="1"/>
                    <a:pt x="31" y="1"/>
                  </a:cubicBezTo>
                  <a:cubicBezTo>
                    <a:pt x="34" y="0"/>
                    <a:pt x="36" y="0"/>
                    <a:pt x="38" y="1"/>
                  </a:cubicBezTo>
                  <a:cubicBezTo>
                    <a:pt x="40" y="1"/>
                    <a:pt x="42" y="2"/>
                    <a:pt x="43" y="3"/>
                  </a:cubicBezTo>
                  <a:cubicBezTo>
                    <a:pt x="41" y="6"/>
                    <a:pt x="39" y="8"/>
                    <a:pt x="37" y="11"/>
                  </a:cubicBezTo>
                  <a:cubicBezTo>
                    <a:pt x="37" y="10"/>
                    <a:pt x="36" y="10"/>
                    <a:pt x="35" y="10"/>
                  </a:cubicBezTo>
                  <a:cubicBezTo>
                    <a:pt x="34" y="10"/>
                    <a:pt x="32" y="9"/>
                    <a:pt x="31" y="10"/>
                  </a:cubicBezTo>
                  <a:cubicBezTo>
                    <a:pt x="29" y="10"/>
                    <a:pt x="28" y="10"/>
                    <a:pt x="26" y="10"/>
                  </a:cubicBezTo>
                  <a:cubicBezTo>
                    <a:pt x="24" y="10"/>
                    <a:pt x="23" y="11"/>
                    <a:pt x="21" y="12"/>
                  </a:cubicBezTo>
                  <a:cubicBezTo>
                    <a:pt x="19" y="12"/>
                    <a:pt x="17" y="13"/>
                    <a:pt x="16" y="14"/>
                  </a:cubicBezTo>
                  <a:cubicBezTo>
                    <a:pt x="15" y="15"/>
                    <a:pt x="13" y="17"/>
                    <a:pt x="12" y="18"/>
                  </a:cubicBezTo>
                  <a:cubicBezTo>
                    <a:pt x="11" y="19"/>
                    <a:pt x="10" y="20"/>
                    <a:pt x="10" y="22"/>
                  </a:cubicBezTo>
                  <a:cubicBezTo>
                    <a:pt x="9" y="23"/>
                    <a:pt x="9" y="24"/>
                    <a:pt x="9" y="26"/>
                  </a:cubicBezTo>
                  <a:cubicBezTo>
                    <a:pt x="9" y="28"/>
                    <a:pt x="10" y="29"/>
                    <a:pt x="10" y="30"/>
                  </a:cubicBezTo>
                  <a:cubicBezTo>
                    <a:pt x="11" y="31"/>
                    <a:pt x="12" y="32"/>
                    <a:pt x="14" y="32"/>
                  </a:cubicBezTo>
                  <a:cubicBezTo>
                    <a:pt x="15" y="32"/>
                    <a:pt x="17" y="33"/>
                    <a:pt x="19" y="33"/>
                  </a:cubicBezTo>
                  <a:cubicBezTo>
                    <a:pt x="21" y="33"/>
                    <a:pt x="23" y="33"/>
                    <a:pt x="24" y="33"/>
                  </a:cubicBezTo>
                  <a:cubicBezTo>
                    <a:pt x="26" y="33"/>
                    <a:pt x="28" y="33"/>
                    <a:pt x="30" y="33"/>
                  </a:cubicBezTo>
                  <a:cubicBezTo>
                    <a:pt x="32" y="34"/>
                    <a:pt x="34" y="34"/>
                    <a:pt x="35" y="35"/>
                  </a:cubicBezTo>
                  <a:cubicBezTo>
                    <a:pt x="36" y="36"/>
                    <a:pt x="38" y="38"/>
                    <a:pt x="38" y="40"/>
                  </a:cubicBezTo>
                  <a:cubicBezTo>
                    <a:pt x="39" y="42"/>
                    <a:pt x="40" y="44"/>
                    <a:pt x="40" y="48"/>
                  </a:cubicBezTo>
                  <a:cubicBezTo>
                    <a:pt x="40" y="51"/>
                    <a:pt x="39" y="54"/>
                    <a:pt x="38" y="56"/>
                  </a:cubicBezTo>
                  <a:cubicBezTo>
                    <a:pt x="37" y="59"/>
                    <a:pt x="35" y="61"/>
                    <a:pt x="34" y="63"/>
                  </a:cubicBezTo>
                  <a:cubicBezTo>
                    <a:pt x="32" y="65"/>
                    <a:pt x="30" y="67"/>
                    <a:pt x="28" y="69"/>
                  </a:cubicBezTo>
                  <a:cubicBezTo>
                    <a:pt x="25" y="70"/>
                    <a:pt x="23" y="71"/>
                    <a:pt x="21" y="72"/>
                  </a:cubicBezTo>
                  <a:cubicBezTo>
                    <a:pt x="18" y="73"/>
                    <a:pt x="16" y="74"/>
                    <a:pt x="14" y="74"/>
                  </a:cubicBezTo>
                  <a:cubicBezTo>
                    <a:pt x="12" y="74"/>
                    <a:pt x="11" y="74"/>
                    <a:pt x="9" y="74"/>
                  </a:cubicBezTo>
                  <a:cubicBezTo>
                    <a:pt x="8" y="74"/>
                    <a:pt x="6" y="74"/>
                    <a:pt x="5" y="74"/>
                  </a:cubicBezTo>
                  <a:cubicBezTo>
                    <a:pt x="3" y="73"/>
                    <a:pt x="2" y="73"/>
                    <a:pt x="0" y="72"/>
                  </a:cubicBezTo>
                  <a:cubicBezTo>
                    <a:pt x="2" y="69"/>
                    <a:pt x="4" y="66"/>
                    <a:pt x="5" y="63"/>
                  </a:cubicBezTo>
                  <a:close/>
                </a:path>
              </a:pathLst>
            </a:custGeom>
            <a:solidFill>
              <a:srgbClr val="69A0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82">
              <a:extLst>
                <a:ext uri="{FF2B5EF4-FFF2-40B4-BE49-F238E27FC236}">
                  <a16:creationId xmlns:a16="http://schemas.microsoft.com/office/drawing/2014/main" id="{E75BCBB9-E9C4-42E0-8B5C-645A4B10B992}"/>
                </a:ext>
              </a:extLst>
            </p:cNvPr>
            <p:cNvSpPr>
              <a:spLocks/>
            </p:cNvSpPr>
            <p:nvPr/>
          </p:nvSpPr>
          <p:spPr bwMode="auto">
            <a:xfrm>
              <a:off x="4864586" y="10808542"/>
              <a:ext cx="37690" cy="268541"/>
            </a:xfrm>
            <a:custGeom>
              <a:avLst/>
              <a:gdLst>
                <a:gd name="T0" fmla="*/ 0 w 12"/>
                <a:gd name="T1" fmla="*/ 5 h 96"/>
                <a:gd name="T2" fmla="*/ 12 w 12"/>
                <a:gd name="T3" fmla="*/ 0 h 96"/>
                <a:gd name="T4" fmla="*/ 12 w 12"/>
                <a:gd name="T5" fmla="*/ 91 h 96"/>
                <a:gd name="T6" fmla="*/ 0 w 12"/>
                <a:gd name="T7" fmla="*/ 96 h 96"/>
                <a:gd name="T8" fmla="*/ 0 w 12"/>
                <a:gd name="T9" fmla="*/ 5 h 96"/>
              </a:gdLst>
              <a:ahLst/>
              <a:cxnLst>
                <a:cxn ang="0">
                  <a:pos x="T0" y="T1"/>
                </a:cxn>
                <a:cxn ang="0">
                  <a:pos x="T2" y="T3"/>
                </a:cxn>
                <a:cxn ang="0">
                  <a:pos x="T4" y="T5"/>
                </a:cxn>
                <a:cxn ang="0">
                  <a:pos x="T6" y="T7"/>
                </a:cxn>
                <a:cxn ang="0">
                  <a:pos x="T8" y="T9"/>
                </a:cxn>
              </a:cxnLst>
              <a:rect l="0" t="0" r="r" b="b"/>
              <a:pathLst>
                <a:path w="12" h="96">
                  <a:moveTo>
                    <a:pt x="0" y="5"/>
                  </a:moveTo>
                  <a:cubicBezTo>
                    <a:pt x="4" y="3"/>
                    <a:pt x="8" y="1"/>
                    <a:pt x="12" y="0"/>
                  </a:cubicBezTo>
                  <a:cubicBezTo>
                    <a:pt x="12" y="30"/>
                    <a:pt x="12" y="60"/>
                    <a:pt x="12" y="91"/>
                  </a:cubicBezTo>
                  <a:cubicBezTo>
                    <a:pt x="8" y="92"/>
                    <a:pt x="4" y="94"/>
                    <a:pt x="0" y="96"/>
                  </a:cubicBezTo>
                  <a:cubicBezTo>
                    <a:pt x="0" y="65"/>
                    <a:pt x="0" y="35"/>
                    <a:pt x="0" y="5"/>
                  </a:cubicBezTo>
                  <a:close/>
                </a:path>
              </a:pathLst>
            </a:custGeom>
            <a:solidFill>
              <a:srgbClr val="69A0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83">
              <a:extLst>
                <a:ext uri="{FF2B5EF4-FFF2-40B4-BE49-F238E27FC236}">
                  <a16:creationId xmlns:a16="http://schemas.microsoft.com/office/drawing/2014/main" id="{9F2A153D-7AB9-4902-A903-7E83AF1199CC}"/>
                </a:ext>
              </a:extLst>
            </p:cNvPr>
            <p:cNvSpPr>
              <a:spLocks/>
            </p:cNvSpPr>
            <p:nvPr/>
          </p:nvSpPr>
          <p:spPr bwMode="auto">
            <a:xfrm>
              <a:off x="8247243" y="7463574"/>
              <a:ext cx="904555" cy="631304"/>
            </a:xfrm>
            <a:custGeom>
              <a:avLst/>
              <a:gdLst>
                <a:gd name="T0" fmla="*/ 0 w 319"/>
                <a:gd name="T1" fmla="*/ 89 h 221"/>
                <a:gd name="T2" fmla="*/ 96 w 319"/>
                <a:gd name="T3" fmla="*/ 0 h 221"/>
                <a:gd name="T4" fmla="*/ 319 w 319"/>
                <a:gd name="T5" fmla="*/ 134 h 221"/>
                <a:gd name="T6" fmla="*/ 239 w 319"/>
                <a:gd name="T7" fmla="*/ 221 h 221"/>
                <a:gd name="T8" fmla="*/ 0 w 319"/>
                <a:gd name="T9" fmla="*/ 89 h 221"/>
              </a:gdLst>
              <a:ahLst/>
              <a:cxnLst>
                <a:cxn ang="0">
                  <a:pos x="T0" y="T1"/>
                </a:cxn>
                <a:cxn ang="0">
                  <a:pos x="T2" y="T3"/>
                </a:cxn>
                <a:cxn ang="0">
                  <a:pos x="T4" y="T5"/>
                </a:cxn>
                <a:cxn ang="0">
                  <a:pos x="T6" y="T7"/>
                </a:cxn>
                <a:cxn ang="0">
                  <a:pos x="T8" y="T9"/>
                </a:cxn>
              </a:cxnLst>
              <a:rect l="0" t="0" r="r" b="b"/>
              <a:pathLst>
                <a:path w="319" h="221">
                  <a:moveTo>
                    <a:pt x="0" y="89"/>
                  </a:moveTo>
                  <a:cubicBezTo>
                    <a:pt x="32" y="59"/>
                    <a:pt x="64" y="30"/>
                    <a:pt x="96" y="0"/>
                  </a:cubicBezTo>
                  <a:cubicBezTo>
                    <a:pt x="154" y="61"/>
                    <a:pt x="260" y="74"/>
                    <a:pt x="319" y="134"/>
                  </a:cubicBezTo>
                  <a:cubicBezTo>
                    <a:pt x="292" y="163"/>
                    <a:pt x="266" y="192"/>
                    <a:pt x="239" y="221"/>
                  </a:cubicBezTo>
                  <a:cubicBezTo>
                    <a:pt x="176" y="160"/>
                    <a:pt x="63" y="149"/>
                    <a:pt x="0" y="89"/>
                  </a:cubicBezTo>
                  <a:close/>
                </a:path>
              </a:pathLst>
            </a:custGeom>
            <a:solidFill>
              <a:srgbClr val="E5E1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4">
              <a:extLst>
                <a:ext uri="{FF2B5EF4-FFF2-40B4-BE49-F238E27FC236}">
                  <a16:creationId xmlns:a16="http://schemas.microsoft.com/office/drawing/2014/main" id="{E97B6A97-6B58-4815-AB4C-4047F5B87F93}"/>
                </a:ext>
              </a:extLst>
            </p:cNvPr>
            <p:cNvSpPr>
              <a:spLocks/>
            </p:cNvSpPr>
            <p:nvPr/>
          </p:nvSpPr>
          <p:spPr bwMode="auto">
            <a:xfrm>
              <a:off x="8317913" y="7529531"/>
              <a:ext cx="767931" cy="499389"/>
            </a:xfrm>
            <a:custGeom>
              <a:avLst/>
              <a:gdLst>
                <a:gd name="T0" fmla="*/ 222 w 271"/>
                <a:gd name="T1" fmla="*/ 174 h 175"/>
                <a:gd name="T2" fmla="*/ 221 w 271"/>
                <a:gd name="T3" fmla="*/ 175 h 175"/>
                <a:gd name="T4" fmla="*/ 271 w 271"/>
                <a:gd name="T5" fmla="*/ 122 h 175"/>
                <a:gd name="T6" fmla="*/ 270 w 271"/>
                <a:gd name="T7" fmla="*/ 121 h 175"/>
                <a:gd name="T8" fmla="*/ 268 w 271"/>
                <a:gd name="T9" fmla="*/ 102 h 175"/>
                <a:gd name="T10" fmla="*/ 80 w 271"/>
                <a:gd name="T11" fmla="*/ 0 h 175"/>
                <a:gd name="T12" fmla="*/ 59 w 271"/>
                <a:gd name="T13" fmla="*/ 2 h 175"/>
                <a:gd name="T14" fmla="*/ 59 w 271"/>
                <a:gd name="T15" fmla="*/ 2 h 175"/>
                <a:gd name="T16" fmla="*/ 0 w 271"/>
                <a:gd name="T17" fmla="*/ 57 h 175"/>
                <a:gd name="T18" fmla="*/ 1 w 271"/>
                <a:gd name="T19" fmla="*/ 56 h 175"/>
                <a:gd name="T20" fmla="*/ 1 w 271"/>
                <a:gd name="T21" fmla="*/ 74 h 175"/>
                <a:gd name="T22" fmla="*/ 201 w 271"/>
                <a:gd name="T23" fmla="*/ 174 h 175"/>
                <a:gd name="T24" fmla="*/ 222 w 271"/>
                <a:gd name="T25" fmla="*/ 17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1" h="175">
                  <a:moveTo>
                    <a:pt x="222" y="174"/>
                  </a:moveTo>
                  <a:cubicBezTo>
                    <a:pt x="222" y="174"/>
                    <a:pt x="221" y="175"/>
                    <a:pt x="221" y="175"/>
                  </a:cubicBezTo>
                  <a:cubicBezTo>
                    <a:pt x="238" y="157"/>
                    <a:pt x="254" y="139"/>
                    <a:pt x="271" y="122"/>
                  </a:cubicBezTo>
                  <a:cubicBezTo>
                    <a:pt x="271" y="122"/>
                    <a:pt x="270" y="121"/>
                    <a:pt x="270" y="121"/>
                  </a:cubicBezTo>
                  <a:cubicBezTo>
                    <a:pt x="265" y="116"/>
                    <a:pt x="262" y="109"/>
                    <a:pt x="268" y="102"/>
                  </a:cubicBezTo>
                  <a:cubicBezTo>
                    <a:pt x="214" y="60"/>
                    <a:pt x="134" y="43"/>
                    <a:pt x="80" y="0"/>
                  </a:cubicBezTo>
                  <a:cubicBezTo>
                    <a:pt x="72" y="7"/>
                    <a:pt x="65" y="7"/>
                    <a:pt x="59" y="2"/>
                  </a:cubicBezTo>
                  <a:cubicBezTo>
                    <a:pt x="59" y="2"/>
                    <a:pt x="59" y="2"/>
                    <a:pt x="59" y="2"/>
                  </a:cubicBezTo>
                  <a:cubicBezTo>
                    <a:pt x="39" y="20"/>
                    <a:pt x="20" y="38"/>
                    <a:pt x="0" y="57"/>
                  </a:cubicBezTo>
                  <a:cubicBezTo>
                    <a:pt x="0" y="57"/>
                    <a:pt x="1" y="55"/>
                    <a:pt x="1" y="56"/>
                  </a:cubicBezTo>
                  <a:cubicBezTo>
                    <a:pt x="7" y="61"/>
                    <a:pt x="5" y="70"/>
                    <a:pt x="1" y="74"/>
                  </a:cubicBezTo>
                  <a:cubicBezTo>
                    <a:pt x="59" y="116"/>
                    <a:pt x="143" y="132"/>
                    <a:pt x="201" y="174"/>
                  </a:cubicBezTo>
                  <a:cubicBezTo>
                    <a:pt x="204" y="170"/>
                    <a:pt x="215" y="169"/>
                    <a:pt x="222" y="174"/>
                  </a:cubicBezTo>
                  <a:close/>
                </a:path>
              </a:pathLst>
            </a:custGeom>
            <a:solidFill>
              <a:srgbClr val="69A0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5">
              <a:extLst>
                <a:ext uri="{FF2B5EF4-FFF2-40B4-BE49-F238E27FC236}">
                  <a16:creationId xmlns:a16="http://schemas.microsoft.com/office/drawing/2014/main" id="{324C9435-C7C8-46E3-8E50-4B9A3E13F7BB}"/>
                </a:ext>
              </a:extLst>
            </p:cNvPr>
            <p:cNvSpPr>
              <a:spLocks/>
            </p:cNvSpPr>
            <p:nvPr/>
          </p:nvSpPr>
          <p:spPr bwMode="auto">
            <a:xfrm>
              <a:off x="8539339" y="7670868"/>
              <a:ext cx="329785" cy="226139"/>
            </a:xfrm>
            <a:custGeom>
              <a:avLst/>
              <a:gdLst>
                <a:gd name="T0" fmla="*/ 29 w 117"/>
                <a:gd name="T1" fmla="*/ 70 h 79"/>
                <a:gd name="T2" fmla="*/ 17 w 117"/>
                <a:gd name="T3" fmla="*/ 21 h 79"/>
                <a:gd name="T4" fmla="*/ 89 w 117"/>
                <a:gd name="T5" fmla="*/ 10 h 79"/>
                <a:gd name="T6" fmla="*/ 101 w 117"/>
                <a:gd name="T7" fmla="*/ 58 h 79"/>
                <a:gd name="T8" fmla="*/ 29 w 117"/>
                <a:gd name="T9" fmla="*/ 70 h 79"/>
              </a:gdLst>
              <a:ahLst/>
              <a:cxnLst>
                <a:cxn ang="0">
                  <a:pos x="T0" y="T1"/>
                </a:cxn>
                <a:cxn ang="0">
                  <a:pos x="T2" y="T3"/>
                </a:cxn>
                <a:cxn ang="0">
                  <a:pos x="T4" y="T5"/>
                </a:cxn>
                <a:cxn ang="0">
                  <a:pos x="T6" y="T7"/>
                </a:cxn>
                <a:cxn ang="0">
                  <a:pos x="T8" y="T9"/>
                </a:cxn>
              </a:cxnLst>
              <a:rect l="0" t="0" r="r" b="b"/>
              <a:pathLst>
                <a:path w="117" h="79">
                  <a:moveTo>
                    <a:pt x="29" y="70"/>
                  </a:moveTo>
                  <a:cubicBezTo>
                    <a:pt x="5" y="60"/>
                    <a:pt x="0" y="38"/>
                    <a:pt x="17" y="21"/>
                  </a:cubicBezTo>
                  <a:cubicBezTo>
                    <a:pt x="35" y="5"/>
                    <a:pt x="66" y="0"/>
                    <a:pt x="89" y="10"/>
                  </a:cubicBezTo>
                  <a:cubicBezTo>
                    <a:pt x="112" y="19"/>
                    <a:pt x="117" y="41"/>
                    <a:pt x="101" y="58"/>
                  </a:cubicBezTo>
                  <a:cubicBezTo>
                    <a:pt x="85" y="74"/>
                    <a:pt x="53" y="79"/>
                    <a:pt x="29" y="70"/>
                  </a:cubicBezTo>
                  <a:close/>
                </a:path>
              </a:pathLst>
            </a:custGeom>
            <a:solidFill>
              <a:srgbClr val="E5E1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6">
              <a:extLst>
                <a:ext uri="{FF2B5EF4-FFF2-40B4-BE49-F238E27FC236}">
                  <a16:creationId xmlns:a16="http://schemas.microsoft.com/office/drawing/2014/main" id="{2BD6DF52-1D65-4D96-974F-387B6C0B615F}"/>
                </a:ext>
              </a:extLst>
            </p:cNvPr>
            <p:cNvSpPr>
              <a:spLocks/>
            </p:cNvSpPr>
            <p:nvPr/>
          </p:nvSpPr>
          <p:spPr bwMode="auto">
            <a:xfrm>
              <a:off x="8605296" y="7717980"/>
              <a:ext cx="193162" cy="131914"/>
            </a:xfrm>
            <a:custGeom>
              <a:avLst/>
              <a:gdLst>
                <a:gd name="T0" fmla="*/ 59 w 67"/>
                <a:gd name="T1" fmla="*/ 17 h 47"/>
                <a:gd name="T2" fmla="*/ 57 w 67"/>
                <a:gd name="T3" fmla="*/ 15 h 47"/>
                <a:gd name="T4" fmla="*/ 56 w 67"/>
                <a:gd name="T5" fmla="*/ 12 h 47"/>
                <a:gd name="T6" fmla="*/ 54 w 67"/>
                <a:gd name="T7" fmla="*/ 10 h 47"/>
                <a:gd name="T8" fmla="*/ 51 w 67"/>
                <a:gd name="T9" fmla="*/ 9 h 47"/>
                <a:gd name="T10" fmla="*/ 50 w 67"/>
                <a:gd name="T11" fmla="*/ 8 h 47"/>
                <a:gd name="T12" fmla="*/ 46 w 67"/>
                <a:gd name="T13" fmla="*/ 7 h 47"/>
                <a:gd name="T14" fmla="*/ 42 w 67"/>
                <a:gd name="T15" fmla="*/ 7 h 47"/>
                <a:gd name="T16" fmla="*/ 39 w 67"/>
                <a:gd name="T17" fmla="*/ 7 h 47"/>
                <a:gd name="T18" fmla="*/ 36 w 67"/>
                <a:gd name="T19" fmla="*/ 9 h 47"/>
                <a:gd name="T20" fmla="*/ 34 w 67"/>
                <a:gd name="T21" fmla="*/ 13 h 47"/>
                <a:gd name="T22" fmla="*/ 34 w 67"/>
                <a:gd name="T23" fmla="*/ 16 h 47"/>
                <a:gd name="T24" fmla="*/ 37 w 67"/>
                <a:gd name="T25" fmla="*/ 20 h 47"/>
                <a:gd name="T26" fmla="*/ 40 w 67"/>
                <a:gd name="T27" fmla="*/ 23 h 47"/>
                <a:gd name="T28" fmla="*/ 43 w 67"/>
                <a:gd name="T29" fmla="*/ 27 h 47"/>
                <a:gd name="T30" fmla="*/ 45 w 67"/>
                <a:gd name="T31" fmla="*/ 31 h 47"/>
                <a:gd name="T32" fmla="*/ 45 w 67"/>
                <a:gd name="T33" fmla="*/ 36 h 47"/>
                <a:gd name="T34" fmla="*/ 42 w 67"/>
                <a:gd name="T35" fmla="*/ 40 h 47"/>
                <a:gd name="T36" fmla="*/ 41 w 67"/>
                <a:gd name="T37" fmla="*/ 41 h 47"/>
                <a:gd name="T38" fmla="*/ 35 w 67"/>
                <a:gd name="T39" fmla="*/ 45 h 47"/>
                <a:gd name="T40" fmla="*/ 28 w 67"/>
                <a:gd name="T41" fmla="*/ 46 h 47"/>
                <a:gd name="T42" fmla="*/ 21 w 67"/>
                <a:gd name="T43" fmla="*/ 46 h 47"/>
                <a:gd name="T44" fmla="*/ 13 w 67"/>
                <a:gd name="T45" fmla="*/ 44 h 47"/>
                <a:gd name="T46" fmla="*/ 6 w 67"/>
                <a:gd name="T47" fmla="*/ 39 h 47"/>
                <a:gd name="T48" fmla="*/ 1 w 67"/>
                <a:gd name="T49" fmla="*/ 35 h 47"/>
                <a:gd name="T50" fmla="*/ 0 w 67"/>
                <a:gd name="T51" fmla="*/ 31 h 47"/>
                <a:gd name="T52" fmla="*/ 8 w 67"/>
                <a:gd name="T53" fmla="*/ 29 h 47"/>
                <a:gd name="T54" fmla="*/ 9 w 67"/>
                <a:gd name="T55" fmla="*/ 32 h 47"/>
                <a:gd name="T56" fmla="*/ 11 w 67"/>
                <a:gd name="T57" fmla="*/ 34 h 47"/>
                <a:gd name="T58" fmla="*/ 14 w 67"/>
                <a:gd name="T59" fmla="*/ 37 h 47"/>
                <a:gd name="T60" fmla="*/ 18 w 67"/>
                <a:gd name="T61" fmla="*/ 39 h 47"/>
                <a:gd name="T62" fmla="*/ 23 w 67"/>
                <a:gd name="T63" fmla="*/ 40 h 47"/>
                <a:gd name="T64" fmla="*/ 27 w 67"/>
                <a:gd name="T65" fmla="*/ 40 h 47"/>
                <a:gd name="T66" fmla="*/ 31 w 67"/>
                <a:gd name="T67" fmla="*/ 39 h 47"/>
                <a:gd name="T68" fmla="*/ 34 w 67"/>
                <a:gd name="T69" fmla="*/ 37 h 47"/>
                <a:gd name="T70" fmla="*/ 36 w 67"/>
                <a:gd name="T71" fmla="*/ 34 h 47"/>
                <a:gd name="T72" fmla="*/ 35 w 67"/>
                <a:gd name="T73" fmla="*/ 31 h 47"/>
                <a:gd name="T74" fmla="*/ 32 w 67"/>
                <a:gd name="T75" fmla="*/ 27 h 47"/>
                <a:gd name="T76" fmla="*/ 29 w 67"/>
                <a:gd name="T77" fmla="*/ 24 h 47"/>
                <a:gd name="T78" fmla="*/ 26 w 67"/>
                <a:gd name="T79" fmla="*/ 20 h 47"/>
                <a:gd name="T80" fmla="*/ 24 w 67"/>
                <a:gd name="T81" fmla="*/ 16 h 47"/>
                <a:gd name="T82" fmla="*/ 25 w 67"/>
                <a:gd name="T83" fmla="*/ 11 h 47"/>
                <a:gd name="T84" fmla="*/ 29 w 67"/>
                <a:gd name="T85" fmla="*/ 6 h 47"/>
                <a:gd name="T86" fmla="*/ 35 w 67"/>
                <a:gd name="T87" fmla="*/ 2 h 47"/>
                <a:gd name="T88" fmla="*/ 42 w 67"/>
                <a:gd name="T89" fmla="*/ 0 h 47"/>
                <a:gd name="T90" fmla="*/ 49 w 67"/>
                <a:gd name="T91" fmla="*/ 1 h 47"/>
                <a:gd name="T92" fmla="*/ 55 w 67"/>
                <a:gd name="T93" fmla="*/ 2 h 47"/>
                <a:gd name="T94" fmla="*/ 60 w 67"/>
                <a:gd name="T95" fmla="*/ 5 h 47"/>
                <a:gd name="T96" fmla="*/ 63 w 67"/>
                <a:gd name="T97" fmla="*/ 8 h 47"/>
                <a:gd name="T98" fmla="*/ 65 w 67"/>
                <a:gd name="T99" fmla="*/ 11 h 47"/>
                <a:gd name="T100" fmla="*/ 67 w 67"/>
                <a:gd name="T101" fmla="*/ 15 h 47"/>
                <a:gd name="T102" fmla="*/ 59 w 67"/>
                <a:gd name="T103"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47">
                  <a:moveTo>
                    <a:pt x="59" y="17"/>
                  </a:moveTo>
                  <a:cubicBezTo>
                    <a:pt x="58" y="16"/>
                    <a:pt x="58" y="15"/>
                    <a:pt x="57" y="15"/>
                  </a:cubicBezTo>
                  <a:cubicBezTo>
                    <a:pt x="57" y="14"/>
                    <a:pt x="56" y="13"/>
                    <a:pt x="56" y="12"/>
                  </a:cubicBezTo>
                  <a:cubicBezTo>
                    <a:pt x="55" y="12"/>
                    <a:pt x="54" y="11"/>
                    <a:pt x="54" y="10"/>
                  </a:cubicBezTo>
                  <a:cubicBezTo>
                    <a:pt x="53" y="10"/>
                    <a:pt x="52" y="9"/>
                    <a:pt x="51" y="9"/>
                  </a:cubicBezTo>
                  <a:cubicBezTo>
                    <a:pt x="51" y="8"/>
                    <a:pt x="50" y="8"/>
                    <a:pt x="50" y="8"/>
                  </a:cubicBezTo>
                  <a:cubicBezTo>
                    <a:pt x="48" y="7"/>
                    <a:pt x="47" y="7"/>
                    <a:pt x="46" y="7"/>
                  </a:cubicBezTo>
                  <a:cubicBezTo>
                    <a:pt x="45" y="6"/>
                    <a:pt x="43" y="6"/>
                    <a:pt x="42" y="7"/>
                  </a:cubicBezTo>
                  <a:cubicBezTo>
                    <a:pt x="41" y="7"/>
                    <a:pt x="40" y="7"/>
                    <a:pt x="39" y="7"/>
                  </a:cubicBezTo>
                  <a:cubicBezTo>
                    <a:pt x="38" y="8"/>
                    <a:pt x="37" y="8"/>
                    <a:pt x="36" y="9"/>
                  </a:cubicBezTo>
                  <a:cubicBezTo>
                    <a:pt x="35" y="10"/>
                    <a:pt x="34" y="12"/>
                    <a:pt x="34" y="13"/>
                  </a:cubicBezTo>
                  <a:cubicBezTo>
                    <a:pt x="34" y="14"/>
                    <a:pt x="34" y="15"/>
                    <a:pt x="34" y="16"/>
                  </a:cubicBezTo>
                  <a:cubicBezTo>
                    <a:pt x="35" y="18"/>
                    <a:pt x="36" y="19"/>
                    <a:pt x="37" y="20"/>
                  </a:cubicBezTo>
                  <a:cubicBezTo>
                    <a:pt x="38" y="21"/>
                    <a:pt x="39" y="22"/>
                    <a:pt x="40" y="23"/>
                  </a:cubicBezTo>
                  <a:cubicBezTo>
                    <a:pt x="41" y="25"/>
                    <a:pt x="42" y="26"/>
                    <a:pt x="43" y="27"/>
                  </a:cubicBezTo>
                  <a:cubicBezTo>
                    <a:pt x="44" y="29"/>
                    <a:pt x="45" y="30"/>
                    <a:pt x="45" y="31"/>
                  </a:cubicBezTo>
                  <a:cubicBezTo>
                    <a:pt x="45" y="33"/>
                    <a:pt x="45" y="34"/>
                    <a:pt x="45" y="36"/>
                  </a:cubicBezTo>
                  <a:cubicBezTo>
                    <a:pt x="44" y="37"/>
                    <a:pt x="43" y="39"/>
                    <a:pt x="42" y="40"/>
                  </a:cubicBezTo>
                  <a:cubicBezTo>
                    <a:pt x="42" y="40"/>
                    <a:pt x="41" y="41"/>
                    <a:pt x="41" y="41"/>
                  </a:cubicBezTo>
                  <a:cubicBezTo>
                    <a:pt x="40" y="42"/>
                    <a:pt x="38" y="44"/>
                    <a:pt x="35" y="45"/>
                  </a:cubicBezTo>
                  <a:cubicBezTo>
                    <a:pt x="33" y="46"/>
                    <a:pt x="31" y="46"/>
                    <a:pt x="28" y="46"/>
                  </a:cubicBezTo>
                  <a:cubicBezTo>
                    <a:pt x="26" y="47"/>
                    <a:pt x="23" y="46"/>
                    <a:pt x="21" y="46"/>
                  </a:cubicBezTo>
                  <a:cubicBezTo>
                    <a:pt x="18" y="45"/>
                    <a:pt x="16" y="45"/>
                    <a:pt x="13" y="44"/>
                  </a:cubicBezTo>
                  <a:cubicBezTo>
                    <a:pt x="10" y="42"/>
                    <a:pt x="7" y="41"/>
                    <a:pt x="6" y="39"/>
                  </a:cubicBezTo>
                  <a:cubicBezTo>
                    <a:pt x="4" y="38"/>
                    <a:pt x="2" y="36"/>
                    <a:pt x="1" y="35"/>
                  </a:cubicBezTo>
                  <a:cubicBezTo>
                    <a:pt x="0" y="34"/>
                    <a:pt x="0" y="32"/>
                    <a:pt x="0" y="31"/>
                  </a:cubicBezTo>
                  <a:cubicBezTo>
                    <a:pt x="2" y="30"/>
                    <a:pt x="5" y="30"/>
                    <a:pt x="8" y="29"/>
                  </a:cubicBezTo>
                  <a:cubicBezTo>
                    <a:pt x="8" y="30"/>
                    <a:pt x="8" y="31"/>
                    <a:pt x="9" y="32"/>
                  </a:cubicBezTo>
                  <a:cubicBezTo>
                    <a:pt x="9" y="32"/>
                    <a:pt x="10" y="33"/>
                    <a:pt x="11" y="34"/>
                  </a:cubicBezTo>
                  <a:cubicBezTo>
                    <a:pt x="12" y="35"/>
                    <a:pt x="13" y="36"/>
                    <a:pt x="14" y="37"/>
                  </a:cubicBezTo>
                  <a:cubicBezTo>
                    <a:pt x="15" y="37"/>
                    <a:pt x="17" y="38"/>
                    <a:pt x="18" y="39"/>
                  </a:cubicBezTo>
                  <a:cubicBezTo>
                    <a:pt x="20" y="39"/>
                    <a:pt x="21" y="40"/>
                    <a:pt x="23" y="40"/>
                  </a:cubicBezTo>
                  <a:cubicBezTo>
                    <a:pt x="24" y="40"/>
                    <a:pt x="26" y="40"/>
                    <a:pt x="27" y="40"/>
                  </a:cubicBezTo>
                  <a:cubicBezTo>
                    <a:pt x="29" y="40"/>
                    <a:pt x="30" y="40"/>
                    <a:pt x="31" y="39"/>
                  </a:cubicBezTo>
                  <a:cubicBezTo>
                    <a:pt x="32" y="39"/>
                    <a:pt x="33" y="38"/>
                    <a:pt x="34" y="37"/>
                  </a:cubicBezTo>
                  <a:cubicBezTo>
                    <a:pt x="35" y="36"/>
                    <a:pt x="36" y="35"/>
                    <a:pt x="36" y="34"/>
                  </a:cubicBezTo>
                  <a:cubicBezTo>
                    <a:pt x="36" y="33"/>
                    <a:pt x="35" y="32"/>
                    <a:pt x="35" y="31"/>
                  </a:cubicBezTo>
                  <a:cubicBezTo>
                    <a:pt x="34" y="30"/>
                    <a:pt x="33" y="29"/>
                    <a:pt x="32" y="27"/>
                  </a:cubicBezTo>
                  <a:cubicBezTo>
                    <a:pt x="31" y="26"/>
                    <a:pt x="30" y="25"/>
                    <a:pt x="29" y="24"/>
                  </a:cubicBezTo>
                  <a:cubicBezTo>
                    <a:pt x="28" y="23"/>
                    <a:pt x="27" y="22"/>
                    <a:pt x="26" y="20"/>
                  </a:cubicBezTo>
                  <a:cubicBezTo>
                    <a:pt x="25" y="19"/>
                    <a:pt x="24" y="18"/>
                    <a:pt x="24" y="16"/>
                  </a:cubicBezTo>
                  <a:cubicBezTo>
                    <a:pt x="24" y="15"/>
                    <a:pt x="24" y="13"/>
                    <a:pt x="25" y="11"/>
                  </a:cubicBezTo>
                  <a:cubicBezTo>
                    <a:pt x="25" y="10"/>
                    <a:pt x="27" y="8"/>
                    <a:pt x="29" y="6"/>
                  </a:cubicBezTo>
                  <a:cubicBezTo>
                    <a:pt x="31" y="4"/>
                    <a:pt x="33" y="3"/>
                    <a:pt x="35" y="2"/>
                  </a:cubicBezTo>
                  <a:cubicBezTo>
                    <a:pt x="37" y="1"/>
                    <a:pt x="39" y="0"/>
                    <a:pt x="42" y="0"/>
                  </a:cubicBezTo>
                  <a:cubicBezTo>
                    <a:pt x="44" y="0"/>
                    <a:pt x="46" y="0"/>
                    <a:pt x="49" y="1"/>
                  </a:cubicBezTo>
                  <a:cubicBezTo>
                    <a:pt x="51" y="1"/>
                    <a:pt x="53" y="2"/>
                    <a:pt x="55" y="2"/>
                  </a:cubicBezTo>
                  <a:cubicBezTo>
                    <a:pt x="57" y="3"/>
                    <a:pt x="58" y="4"/>
                    <a:pt x="60" y="5"/>
                  </a:cubicBezTo>
                  <a:cubicBezTo>
                    <a:pt x="61" y="6"/>
                    <a:pt x="62" y="7"/>
                    <a:pt x="63" y="8"/>
                  </a:cubicBezTo>
                  <a:cubicBezTo>
                    <a:pt x="64" y="9"/>
                    <a:pt x="65" y="10"/>
                    <a:pt x="65" y="11"/>
                  </a:cubicBezTo>
                  <a:cubicBezTo>
                    <a:pt x="66" y="12"/>
                    <a:pt x="66" y="14"/>
                    <a:pt x="67" y="15"/>
                  </a:cubicBezTo>
                  <a:cubicBezTo>
                    <a:pt x="64" y="16"/>
                    <a:pt x="62" y="16"/>
                    <a:pt x="59" y="17"/>
                  </a:cubicBezTo>
                  <a:close/>
                </a:path>
              </a:pathLst>
            </a:custGeom>
            <a:solidFill>
              <a:srgbClr val="69A0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7">
              <a:extLst>
                <a:ext uri="{FF2B5EF4-FFF2-40B4-BE49-F238E27FC236}">
                  <a16:creationId xmlns:a16="http://schemas.microsoft.com/office/drawing/2014/main" id="{F95D5DB0-B631-4AFE-8DB0-132E395358EF}"/>
                </a:ext>
              </a:extLst>
            </p:cNvPr>
            <p:cNvSpPr>
              <a:spLocks/>
            </p:cNvSpPr>
            <p:nvPr/>
          </p:nvSpPr>
          <p:spPr bwMode="auto">
            <a:xfrm>
              <a:off x="8614718" y="7699135"/>
              <a:ext cx="183739" cy="169604"/>
            </a:xfrm>
            <a:custGeom>
              <a:avLst/>
              <a:gdLst>
                <a:gd name="T0" fmla="*/ 11 w 65"/>
                <a:gd name="T1" fmla="*/ 59 h 59"/>
                <a:gd name="T2" fmla="*/ 0 w 65"/>
                <a:gd name="T3" fmla="*/ 55 h 59"/>
                <a:gd name="T4" fmla="*/ 55 w 65"/>
                <a:gd name="T5" fmla="*/ 0 h 59"/>
                <a:gd name="T6" fmla="*/ 65 w 65"/>
                <a:gd name="T7" fmla="*/ 5 h 59"/>
                <a:gd name="T8" fmla="*/ 11 w 65"/>
                <a:gd name="T9" fmla="*/ 59 h 59"/>
              </a:gdLst>
              <a:ahLst/>
              <a:cxnLst>
                <a:cxn ang="0">
                  <a:pos x="T0" y="T1"/>
                </a:cxn>
                <a:cxn ang="0">
                  <a:pos x="T2" y="T3"/>
                </a:cxn>
                <a:cxn ang="0">
                  <a:pos x="T4" y="T5"/>
                </a:cxn>
                <a:cxn ang="0">
                  <a:pos x="T6" y="T7"/>
                </a:cxn>
                <a:cxn ang="0">
                  <a:pos x="T8" y="T9"/>
                </a:cxn>
              </a:cxnLst>
              <a:rect l="0" t="0" r="r" b="b"/>
              <a:pathLst>
                <a:path w="65" h="59">
                  <a:moveTo>
                    <a:pt x="11" y="59"/>
                  </a:moveTo>
                  <a:cubicBezTo>
                    <a:pt x="7" y="58"/>
                    <a:pt x="4" y="56"/>
                    <a:pt x="0" y="55"/>
                  </a:cubicBezTo>
                  <a:cubicBezTo>
                    <a:pt x="18" y="37"/>
                    <a:pt x="37" y="19"/>
                    <a:pt x="55" y="0"/>
                  </a:cubicBezTo>
                  <a:cubicBezTo>
                    <a:pt x="58" y="2"/>
                    <a:pt x="62" y="3"/>
                    <a:pt x="65" y="5"/>
                  </a:cubicBezTo>
                  <a:cubicBezTo>
                    <a:pt x="47" y="23"/>
                    <a:pt x="29" y="41"/>
                    <a:pt x="11" y="59"/>
                  </a:cubicBezTo>
                  <a:close/>
                </a:path>
              </a:pathLst>
            </a:custGeom>
            <a:solidFill>
              <a:srgbClr val="69A0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8">
              <a:extLst>
                <a:ext uri="{FF2B5EF4-FFF2-40B4-BE49-F238E27FC236}">
                  <a16:creationId xmlns:a16="http://schemas.microsoft.com/office/drawing/2014/main" id="{861D260C-0FA0-4192-BEA6-E6B7E93AE9E1}"/>
                </a:ext>
              </a:extLst>
            </p:cNvPr>
            <p:cNvSpPr>
              <a:spLocks/>
            </p:cNvSpPr>
            <p:nvPr/>
          </p:nvSpPr>
          <p:spPr bwMode="auto">
            <a:xfrm>
              <a:off x="3126147" y="8900498"/>
              <a:ext cx="725528" cy="353343"/>
            </a:xfrm>
            <a:custGeom>
              <a:avLst/>
              <a:gdLst>
                <a:gd name="T0" fmla="*/ 256 w 256"/>
                <a:gd name="T1" fmla="*/ 25 h 125"/>
                <a:gd name="T2" fmla="*/ 213 w 256"/>
                <a:gd name="T3" fmla="*/ 124 h 125"/>
                <a:gd name="T4" fmla="*/ 0 w 256"/>
                <a:gd name="T5" fmla="*/ 100 h 125"/>
                <a:gd name="T6" fmla="*/ 31 w 256"/>
                <a:gd name="T7" fmla="*/ 7 h 125"/>
                <a:gd name="T8" fmla="*/ 256 w 256"/>
                <a:gd name="T9" fmla="*/ 25 h 125"/>
              </a:gdLst>
              <a:ahLst/>
              <a:cxnLst>
                <a:cxn ang="0">
                  <a:pos x="T0" y="T1"/>
                </a:cxn>
                <a:cxn ang="0">
                  <a:pos x="T2" y="T3"/>
                </a:cxn>
                <a:cxn ang="0">
                  <a:pos x="T4" y="T5"/>
                </a:cxn>
                <a:cxn ang="0">
                  <a:pos x="T6" y="T7"/>
                </a:cxn>
                <a:cxn ang="0">
                  <a:pos x="T8" y="T9"/>
                </a:cxn>
              </a:cxnLst>
              <a:rect l="0" t="0" r="r" b="b"/>
              <a:pathLst>
                <a:path w="256" h="125">
                  <a:moveTo>
                    <a:pt x="256" y="25"/>
                  </a:moveTo>
                  <a:cubicBezTo>
                    <a:pt x="242" y="58"/>
                    <a:pt x="227" y="91"/>
                    <a:pt x="213" y="124"/>
                  </a:cubicBezTo>
                  <a:cubicBezTo>
                    <a:pt x="149" y="99"/>
                    <a:pt x="65" y="125"/>
                    <a:pt x="0" y="100"/>
                  </a:cubicBezTo>
                  <a:cubicBezTo>
                    <a:pt x="11" y="69"/>
                    <a:pt x="21" y="38"/>
                    <a:pt x="31" y="7"/>
                  </a:cubicBezTo>
                  <a:cubicBezTo>
                    <a:pt x="99" y="31"/>
                    <a:pt x="188" y="0"/>
                    <a:pt x="256" y="25"/>
                  </a:cubicBezTo>
                  <a:close/>
                </a:path>
              </a:pathLst>
            </a:custGeom>
            <a:solidFill>
              <a:srgbClr val="E5E1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9">
              <a:extLst>
                <a:ext uri="{FF2B5EF4-FFF2-40B4-BE49-F238E27FC236}">
                  <a16:creationId xmlns:a16="http://schemas.microsoft.com/office/drawing/2014/main" id="{8D8C476A-22E7-4313-A91E-E07898A3BB0C}"/>
                </a:ext>
              </a:extLst>
            </p:cNvPr>
            <p:cNvSpPr>
              <a:spLocks/>
            </p:cNvSpPr>
            <p:nvPr/>
          </p:nvSpPr>
          <p:spPr bwMode="auto">
            <a:xfrm>
              <a:off x="3159124" y="8938188"/>
              <a:ext cx="654861" cy="287386"/>
            </a:xfrm>
            <a:custGeom>
              <a:avLst/>
              <a:gdLst>
                <a:gd name="T0" fmla="*/ 20 w 230"/>
                <a:gd name="T1" fmla="*/ 13 h 101"/>
                <a:gd name="T2" fmla="*/ 19 w 230"/>
                <a:gd name="T3" fmla="*/ 13 h 101"/>
                <a:gd name="T4" fmla="*/ 0 w 230"/>
                <a:gd name="T5" fmla="*/ 70 h 101"/>
                <a:gd name="T6" fmla="*/ 1 w 230"/>
                <a:gd name="T7" fmla="*/ 72 h 101"/>
                <a:gd name="T8" fmla="*/ 9 w 230"/>
                <a:gd name="T9" fmla="*/ 87 h 101"/>
                <a:gd name="T10" fmla="*/ 186 w 230"/>
                <a:gd name="T11" fmla="*/ 100 h 101"/>
                <a:gd name="T12" fmla="*/ 203 w 230"/>
                <a:gd name="T13" fmla="*/ 91 h 101"/>
                <a:gd name="T14" fmla="*/ 204 w 230"/>
                <a:gd name="T15" fmla="*/ 89 h 101"/>
                <a:gd name="T16" fmla="*/ 230 w 230"/>
                <a:gd name="T17" fmla="*/ 28 h 101"/>
                <a:gd name="T18" fmla="*/ 230 w 230"/>
                <a:gd name="T19" fmla="*/ 28 h 101"/>
                <a:gd name="T20" fmla="*/ 223 w 230"/>
                <a:gd name="T21" fmla="*/ 12 h 101"/>
                <a:gd name="T22" fmla="*/ 37 w 230"/>
                <a:gd name="T23" fmla="*/ 5 h 101"/>
                <a:gd name="T24" fmla="*/ 20 w 230"/>
                <a:gd name="T25" fmla="*/ 1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0" h="101">
                  <a:moveTo>
                    <a:pt x="20" y="13"/>
                  </a:moveTo>
                  <a:cubicBezTo>
                    <a:pt x="20" y="13"/>
                    <a:pt x="19" y="13"/>
                    <a:pt x="19" y="13"/>
                  </a:cubicBezTo>
                  <a:cubicBezTo>
                    <a:pt x="13" y="32"/>
                    <a:pt x="6" y="51"/>
                    <a:pt x="0" y="70"/>
                  </a:cubicBezTo>
                  <a:cubicBezTo>
                    <a:pt x="0" y="70"/>
                    <a:pt x="1" y="72"/>
                    <a:pt x="1" y="72"/>
                  </a:cubicBezTo>
                  <a:cubicBezTo>
                    <a:pt x="7" y="74"/>
                    <a:pt x="12" y="76"/>
                    <a:pt x="9" y="87"/>
                  </a:cubicBezTo>
                  <a:cubicBezTo>
                    <a:pt x="65" y="101"/>
                    <a:pt x="131" y="86"/>
                    <a:pt x="186" y="100"/>
                  </a:cubicBezTo>
                  <a:cubicBezTo>
                    <a:pt x="192" y="88"/>
                    <a:pt x="197" y="89"/>
                    <a:pt x="203" y="91"/>
                  </a:cubicBezTo>
                  <a:cubicBezTo>
                    <a:pt x="203" y="91"/>
                    <a:pt x="204" y="89"/>
                    <a:pt x="204" y="89"/>
                  </a:cubicBezTo>
                  <a:cubicBezTo>
                    <a:pt x="213" y="69"/>
                    <a:pt x="221" y="48"/>
                    <a:pt x="230" y="28"/>
                  </a:cubicBezTo>
                  <a:cubicBezTo>
                    <a:pt x="230" y="28"/>
                    <a:pt x="230" y="28"/>
                    <a:pt x="230" y="28"/>
                  </a:cubicBezTo>
                  <a:cubicBezTo>
                    <a:pt x="223" y="25"/>
                    <a:pt x="221" y="18"/>
                    <a:pt x="223" y="12"/>
                  </a:cubicBezTo>
                  <a:cubicBezTo>
                    <a:pt x="165" y="0"/>
                    <a:pt x="95" y="17"/>
                    <a:pt x="37" y="5"/>
                  </a:cubicBezTo>
                  <a:cubicBezTo>
                    <a:pt x="35" y="10"/>
                    <a:pt x="27" y="15"/>
                    <a:pt x="20" y="13"/>
                  </a:cubicBezTo>
                  <a:close/>
                </a:path>
              </a:pathLst>
            </a:custGeom>
            <a:solidFill>
              <a:srgbClr val="69A0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0">
              <a:extLst>
                <a:ext uri="{FF2B5EF4-FFF2-40B4-BE49-F238E27FC236}">
                  <a16:creationId xmlns:a16="http://schemas.microsoft.com/office/drawing/2014/main" id="{01086C83-9E90-4A82-93F2-02E95CF842D6}"/>
                </a:ext>
              </a:extLst>
            </p:cNvPr>
            <p:cNvSpPr>
              <a:spLocks/>
            </p:cNvSpPr>
            <p:nvPr/>
          </p:nvSpPr>
          <p:spPr bwMode="auto">
            <a:xfrm>
              <a:off x="3356995" y="8980588"/>
              <a:ext cx="254406" cy="193162"/>
            </a:xfrm>
            <a:custGeom>
              <a:avLst/>
              <a:gdLst>
                <a:gd name="T0" fmla="*/ 57 w 90"/>
                <a:gd name="T1" fmla="*/ 1 h 68"/>
                <a:gd name="T2" fmla="*/ 82 w 90"/>
                <a:gd name="T3" fmla="*/ 34 h 68"/>
                <a:gd name="T4" fmla="*/ 32 w 90"/>
                <a:gd name="T5" fmla="*/ 67 h 68"/>
                <a:gd name="T6" fmla="*/ 6 w 90"/>
                <a:gd name="T7" fmla="*/ 35 h 68"/>
                <a:gd name="T8" fmla="*/ 57 w 90"/>
                <a:gd name="T9" fmla="*/ 1 h 68"/>
              </a:gdLst>
              <a:ahLst/>
              <a:cxnLst>
                <a:cxn ang="0">
                  <a:pos x="T0" y="T1"/>
                </a:cxn>
                <a:cxn ang="0">
                  <a:pos x="T2" y="T3"/>
                </a:cxn>
                <a:cxn ang="0">
                  <a:pos x="T4" y="T5"/>
                </a:cxn>
                <a:cxn ang="0">
                  <a:pos x="T6" y="T7"/>
                </a:cxn>
                <a:cxn ang="0">
                  <a:pos x="T8" y="T9"/>
                </a:cxn>
              </a:cxnLst>
              <a:rect l="0" t="0" r="r" b="b"/>
              <a:pathLst>
                <a:path w="90" h="68">
                  <a:moveTo>
                    <a:pt x="57" y="1"/>
                  </a:moveTo>
                  <a:cubicBezTo>
                    <a:pt x="78" y="0"/>
                    <a:pt x="90" y="15"/>
                    <a:pt x="82" y="34"/>
                  </a:cubicBezTo>
                  <a:cubicBezTo>
                    <a:pt x="75" y="52"/>
                    <a:pt x="52" y="67"/>
                    <a:pt x="32" y="67"/>
                  </a:cubicBezTo>
                  <a:cubicBezTo>
                    <a:pt x="11" y="68"/>
                    <a:pt x="0" y="53"/>
                    <a:pt x="6" y="35"/>
                  </a:cubicBezTo>
                  <a:cubicBezTo>
                    <a:pt x="13" y="17"/>
                    <a:pt x="35" y="2"/>
                    <a:pt x="57" y="1"/>
                  </a:cubicBezTo>
                  <a:close/>
                </a:path>
              </a:pathLst>
            </a:custGeom>
            <a:solidFill>
              <a:srgbClr val="E5E1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1">
              <a:extLst>
                <a:ext uri="{FF2B5EF4-FFF2-40B4-BE49-F238E27FC236}">
                  <a16:creationId xmlns:a16="http://schemas.microsoft.com/office/drawing/2014/main" id="{33961E25-306B-4F65-A2F1-C26953398AAA}"/>
                </a:ext>
              </a:extLst>
            </p:cNvPr>
            <p:cNvSpPr>
              <a:spLocks/>
            </p:cNvSpPr>
            <p:nvPr/>
          </p:nvSpPr>
          <p:spPr bwMode="auto">
            <a:xfrm>
              <a:off x="3422952" y="9008855"/>
              <a:ext cx="127204" cy="131914"/>
            </a:xfrm>
            <a:custGeom>
              <a:avLst/>
              <a:gdLst>
                <a:gd name="T0" fmla="*/ 6 w 46"/>
                <a:gd name="T1" fmla="*/ 36 h 46"/>
                <a:gd name="T2" fmla="*/ 8 w 46"/>
                <a:gd name="T3" fmla="*/ 38 h 46"/>
                <a:gd name="T4" fmla="*/ 10 w 46"/>
                <a:gd name="T5" fmla="*/ 39 h 46"/>
                <a:gd name="T6" fmla="*/ 12 w 46"/>
                <a:gd name="T7" fmla="*/ 40 h 46"/>
                <a:gd name="T8" fmla="*/ 14 w 46"/>
                <a:gd name="T9" fmla="*/ 40 h 46"/>
                <a:gd name="T10" fmla="*/ 16 w 46"/>
                <a:gd name="T11" fmla="*/ 40 h 46"/>
                <a:gd name="T12" fmla="*/ 19 w 46"/>
                <a:gd name="T13" fmla="*/ 40 h 46"/>
                <a:gd name="T14" fmla="*/ 22 w 46"/>
                <a:gd name="T15" fmla="*/ 39 h 46"/>
                <a:gd name="T16" fmla="*/ 24 w 46"/>
                <a:gd name="T17" fmla="*/ 37 h 46"/>
                <a:gd name="T18" fmla="*/ 26 w 46"/>
                <a:gd name="T19" fmla="*/ 35 h 46"/>
                <a:gd name="T20" fmla="*/ 26 w 46"/>
                <a:gd name="T21" fmla="*/ 31 h 46"/>
                <a:gd name="T22" fmla="*/ 24 w 46"/>
                <a:gd name="T23" fmla="*/ 29 h 46"/>
                <a:gd name="T24" fmla="*/ 21 w 46"/>
                <a:gd name="T25" fmla="*/ 27 h 46"/>
                <a:gd name="T26" fmla="*/ 18 w 46"/>
                <a:gd name="T27" fmla="*/ 25 h 46"/>
                <a:gd name="T28" fmla="*/ 14 w 46"/>
                <a:gd name="T29" fmla="*/ 23 h 46"/>
                <a:gd name="T30" fmla="*/ 11 w 46"/>
                <a:gd name="T31" fmla="*/ 21 h 46"/>
                <a:gd name="T32" fmla="*/ 10 w 46"/>
                <a:gd name="T33" fmla="*/ 17 h 46"/>
                <a:gd name="T34" fmla="*/ 11 w 46"/>
                <a:gd name="T35" fmla="*/ 13 h 46"/>
                <a:gd name="T36" fmla="*/ 11 w 46"/>
                <a:gd name="T37" fmla="*/ 12 h 46"/>
                <a:gd name="T38" fmla="*/ 14 w 46"/>
                <a:gd name="T39" fmla="*/ 7 h 46"/>
                <a:gd name="T40" fmla="*/ 19 w 46"/>
                <a:gd name="T41" fmla="*/ 4 h 46"/>
                <a:gd name="T42" fmla="*/ 25 w 46"/>
                <a:gd name="T43" fmla="*/ 1 h 46"/>
                <a:gd name="T44" fmla="*/ 31 w 46"/>
                <a:gd name="T45" fmla="*/ 1 h 46"/>
                <a:gd name="T46" fmla="*/ 38 w 46"/>
                <a:gd name="T47" fmla="*/ 1 h 46"/>
                <a:gd name="T48" fmla="*/ 43 w 46"/>
                <a:gd name="T49" fmla="*/ 3 h 46"/>
                <a:gd name="T50" fmla="*/ 46 w 46"/>
                <a:gd name="T51" fmla="*/ 6 h 46"/>
                <a:gd name="T52" fmla="*/ 40 w 46"/>
                <a:gd name="T53" fmla="*/ 10 h 46"/>
                <a:gd name="T54" fmla="*/ 39 w 46"/>
                <a:gd name="T55" fmla="*/ 8 h 46"/>
                <a:gd name="T56" fmla="*/ 36 w 46"/>
                <a:gd name="T57" fmla="*/ 7 h 46"/>
                <a:gd name="T58" fmla="*/ 33 w 46"/>
                <a:gd name="T59" fmla="*/ 6 h 46"/>
                <a:gd name="T60" fmla="*/ 29 w 46"/>
                <a:gd name="T61" fmla="*/ 6 h 46"/>
                <a:gd name="T62" fmla="*/ 25 w 46"/>
                <a:gd name="T63" fmla="*/ 7 h 46"/>
                <a:gd name="T64" fmla="*/ 22 w 46"/>
                <a:gd name="T65" fmla="*/ 8 h 46"/>
                <a:gd name="T66" fmla="*/ 19 w 46"/>
                <a:gd name="T67" fmla="*/ 10 h 46"/>
                <a:gd name="T68" fmla="*/ 18 w 46"/>
                <a:gd name="T69" fmla="*/ 12 h 46"/>
                <a:gd name="T70" fmla="*/ 17 w 46"/>
                <a:gd name="T71" fmla="*/ 16 h 46"/>
                <a:gd name="T72" fmla="*/ 19 w 46"/>
                <a:gd name="T73" fmla="*/ 18 h 46"/>
                <a:gd name="T74" fmla="*/ 22 w 46"/>
                <a:gd name="T75" fmla="*/ 19 h 46"/>
                <a:gd name="T76" fmla="*/ 26 w 46"/>
                <a:gd name="T77" fmla="*/ 21 h 46"/>
                <a:gd name="T78" fmla="*/ 30 w 46"/>
                <a:gd name="T79" fmla="*/ 23 h 46"/>
                <a:gd name="T80" fmla="*/ 32 w 46"/>
                <a:gd name="T81" fmla="*/ 25 h 46"/>
                <a:gd name="T82" fmla="*/ 33 w 46"/>
                <a:gd name="T83" fmla="*/ 29 h 46"/>
                <a:gd name="T84" fmla="*/ 32 w 46"/>
                <a:gd name="T85" fmla="*/ 34 h 46"/>
                <a:gd name="T86" fmla="*/ 29 w 46"/>
                <a:gd name="T87" fmla="*/ 40 h 46"/>
                <a:gd name="T88" fmla="*/ 24 w 46"/>
                <a:gd name="T89" fmla="*/ 43 h 46"/>
                <a:gd name="T90" fmla="*/ 19 w 46"/>
                <a:gd name="T91" fmla="*/ 45 h 46"/>
                <a:gd name="T92" fmla="*/ 14 w 46"/>
                <a:gd name="T93" fmla="*/ 46 h 46"/>
                <a:gd name="T94" fmla="*/ 9 w 46"/>
                <a:gd name="T95" fmla="*/ 46 h 46"/>
                <a:gd name="T96" fmla="*/ 6 w 46"/>
                <a:gd name="T97" fmla="*/ 45 h 46"/>
                <a:gd name="T98" fmla="*/ 3 w 46"/>
                <a:gd name="T99" fmla="*/ 43 h 46"/>
                <a:gd name="T100" fmla="*/ 0 w 46"/>
                <a:gd name="T101" fmla="*/ 41 h 46"/>
                <a:gd name="T102" fmla="*/ 6 w 46"/>
                <a:gd name="T10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 h="46">
                  <a:moveTo>
                    <a:pt x="6" y="36"/>
                  </a:moveTo>
                  <a:cubicBezTo>
                    <a:pt x="6" y="37"/>
                    <a:pt x="7" y="37"/>
                    <a:pt x="8" y="38"/>
                  </a:cubicBezTo>
                  <a:cubicBezTo>
                    <a:pt x="8" y="38"/>
                    <a:pt x="9" y="38"/>
                    <a:pt x="10" y="39"/>
                  </a:cubicBezTo>
                  <a:cubicBezTo>
                    <a:pt x="10" y="39"/>
                    <a:pt x="11" y="39"/>
                    <a:pt x="12" y="40"/>
                  </a:cubicBezTo>
                  <a:cubicBezTo>
                    <a:pt x="13" y="40"/>
                    <a:pt x="13" y="40"/>
                    <a:pt x="14" y="40"/>
                  </a:cubicBezTo>
                  <a:cubicBezTo>
                    <a:pt x="15" y="40"/>
                    <a:pt x="15" y="40"/>
                    <a:pt x="16" y="40"/>
                  </a:cubicBezTo>
                  <a:cubicBezTo>
                    <a:pt x="17" y="40"/>
                    <a:pt x="18" y="40"/>
                    <a:pt x="19" y="40"/>
                  </a:cubicBezTo>
                  <a:cubicBezTo>
                    <a:pt x="20" y="40"/>
                    <a:pt x="21" y="39"/>
                    <a:pt x="22" y="39"/>
                  </a:cubicBezTo>
                  <a:cubicBezTo>
                    <a:pt x="23" y="38"/>
                    <a:pt x="23" y="38"/>
                    <a:pt x="24" y="37"/>
                  </a:cubicBezTo>
                  <a:cubicBezTo>
                    <a:pt x="25" y="36"/>
                    <a:pt x="25" y="35"/>
                    <a:pt x="26" y="35"/>
                  </a:cubicBezTo>
                  <a:cubicBezTo>
                    <a:pt x="26" y="33"/>
                    <a:pt x="26" y="32"/>
                    <a:pt x="26" y="31"/>
                  </a:cubicBezTo>
                  <a:cubicBezTo>
                    <a:pt x="26" y="30"/>
                    <a:pt x="25" y="29"/>
                    <a:pt x="24" y="29"/>
                  </a:cubicBezTo>
                  <a:cubicBezTo>
                    <a:pt x="24" y="28"/>
                    <a:pt x="23" y="27"/>
                    <a:pt x="21" y="27"/>
                  </a:cubicBezTo>
                  <a:cubicBezTo>
                    <a:pt x="20" y="26"/>
                    <a:pt x="19" y="26"/>
                    <a:pt x="18" y="25"/>
                  </a:cubicBezTo>
                  <a:cubicBezTo>
                    <a:pt x="16" y="24"/>
                    <a:pt x="15" y="24"/>
                    <a:pt x="14" y="23"/>
                  </a:cubicBezTo>
                  <a:cubicBezTo>
                    <a:pt x="13" y="23"/>
                    <a:pt x="12" y="22"/>
                    <a:pt x="11" y="21"/>
                  </a:cubicBezTo>
                  <a:cubicBezTo>
                    <a:pt x="11" y="20"/>
                    <a:pt x="10" y="19"/>
                    <a:pt x="10" y="17"/>
                  </a:cubicBezTo>
                  <a:cubicBezTo>
                    <a:pt x="10" y="16"/>
                    <a:pt x="10" y="15"/>
                    <a:pt x="11" y="13"/>
                  </a:cubicBezTo>
                  <a:cubicBezTo>
                    <a:pt x="11" y="13"/>
                    <a:pt x="11" y="13"/>
                    <a:pt x="11" y="12"/>
                  </a:cubicBezTo>
                  <a:cubicBezTo>
                    <a:pt x="12" y="11"/>
                    <a:pt x="13" y="9"/>
                    <a:pt x="14" y="7"/>
                  </a:cubicBezTo>
                  <a:cubicBezTo>
                    <a:pt x="15" y="6"/>
                    <a:pt x="17" y="5"/>
                    <a:pt x="19" y="4"/>
                  </a:cubicBezTo>
                  <a:cubicBezTo>
                    <a:pt x="21" y="3"/>
                    <a:pt x="22" y="2"/>
                    <a:pt x="25" y="1"/>
                  </a:cubicBezTo>
                  <a:cubicBezTo>
                    <a:pt x="27" y="1"/>
                    <a:pt x="29" y="1"/>
                    <a:pt x="31" y="1"/>
                  </a:cubicBezTo>
                  <a:cubicBezTo>
                    <a:pt x="34" y="0"/>
                    <a:pt x="37" y="1"/>
                    <a:pt x="38" y="1"/>
                  </a:cubicBezTo>
                  <a:cubicBezTo>
                    <a:pt x="40" y="2"/>
                    <a:pt x="42" y="2"/>
                    <a:pt x="43" y="3"/>
                  </a:cubicBezTo>
                  <a:cubicBezTo>
                    <a:pt x="44" y="4"/>
                    <a:pt x="45" y="5"/>
                    <a:pt x="46" y="6"/>
                  </a:cubicBezTo>
                  <a:cubicBezTo>
                    <a:pt x="44" y="7"/>
                    <a:pt x="42" y="8"/>
                    <a:pt x="40" y="10"/>
                  </a:cubicBezTo>
                  <a:cubicBezTo>
                    <a:pt x="40" y="9"/>
                    <a:pt x="39" y="9"/>
                    <a:pt x="39" y="8"/>
                  </a:cubicBezTo>
                  <a:cubicBezTo>
                    <a:pt x="38" y="8"/>
                    <a:pt x="37" y="7"/>
                    <a:pt x="36" y="7"/>
                  </a:cubicBezTo>
                  <a:cubicBezTo>
                    <a:pt x="35" y="7"/>
                    <a:pt x="34" y="6"/>
                    <a:pt x="33" y="6"/>
                  </a:cubicBezTo>
                  <a:cubicBezTo>
                    <a:pt x="32" y="6"/>
                    <a:pt x="30" y="6"/>
                    <a:pt x="29" y="6"/>
                  </a:cubicBezTo>
                  <a:cubicBezTo>
                    <a:pt x="28" y="6"/>
                    <a:pt x="26" y="6"/>
                    <a:pt x="25" y="7"/>
                  </a:cubicBezTo>
                  <a:cubicBezTo>
                    <a:pt x="24" y="7"/>
                    <a:pt x="23" y="7"/>
                    <a:pt x="22" y="8"/>
                  </a:cubicBezTo>
                  <a:cubicBezTo>
                    <a:pt x="21" y="8"/>
                    <a:pt x="20" y="9"/>
                    <a:pt x="19" y="10"/>
                  </a:cubicBezTo>
                  <a:cubicBezTo>
                    <a:pt x="18" y="11"/>
                    <a:pt x="18" y="11"/>
                    <a:pt x="18" y="12"/>
                  </a:cubicBezTo>
                  <a:cubicBezTo>
                    <a:pt x="17" y="14"/>
                    <a:pt x="17" y="15"/>
                    <a:pt x="17" y="16"/>
                  </a:cubicBezTo>
                  <a:cubicBezTo>
                    <a:pt x="18" y="16"/>
                    <a:pt x="18" y="17"/>
                    <a:pt x="19" y="18"/>
                  </a:cubicBezTo>
                  <a:cubicBezTo>
                    <a:pt x="20" y="18"/>
                    <a:pt x="21" y="19"/>
                    <a:pt x="22" y="19"/>
                  </a:cubicBezTo>
                  <a:cubicBezTo>
                    <a:pt x="24" y="20"/>
                    <a:pt x="25" y="20"/>
                    <a:pt x="26" y="21"/>
                  </a:cubicBezTo>
                  <a:cubicBezTo>
                    <a:pt x="27" y="21"/>
                    <a:pt x="28" y="22"/>
                    <a:pt x="30" y="23"/>
                  </a:cubicBezTo>
                  <a:cubicBezTo>
                    <a:pt x="31" y="23"/>
                    <a:pt x="32" y="24"/>
                    <a:pt x="32" y="25"/>
                  </a:cubicBezTo>
                  <a:cubicBezTo>
                    <a:pt x="33" y="26"/>
                    <a:pt x="33" y="27"/>
                    <a:pt x="33" y="29"/>
                  </a:cubicBezTo>
                  <a:cubicBezTo>
                    <a:pt x="34" y="30"/>
                    <a:pt x="33" y="32"/>
                    <a:pt x="32" y="34"/>
                  </a:cubicBezTo>
                  <a:cubicBezTo>
                    <a:pt x="32" y="37"/>
                    <a:pt x="30" y="38"/>
                    <a:pt x="29" y="40"/>
                  </a:cubicBezTo>
                  <a:cubicBezTo>
                    <a:pt x="28" y="41"/>
                    <a:pt x="26" y="42"/>
                    <a:pt x="24" y="43"/>
                  </a:cubicBezTo>
                  <a:cubicBezTo>
                    <a:pt x="23" y="44"/>
                    <a:pt x="21" y="45"/>
                    <a:pt x="19" y="45"/>
                  </a:cubicBezTo>
                  <a:cubicBezTo>
                    <a:pt x="17" y="46"/>
                    <a:pt x="15" y="46"/>
                    <a:pt x="14" y="46"/>
                  </a:cubicBezTo>
                  <a:cubicBezTo>
                    <a:pt x="12" y="46"/>
                    <a:pt x="10" y="46"/>
                    <a:pt x="9" y="46"/>
                  </a:cubicBezTo>
                  <a:cubicBezTo>
                    <a:pt x="8" y="45"/>
                    <a:pt x="6" y="45"/>
                    <a:pt x="6" y="45"/>
                  </a:cubicBezTo>
                  <a:cubicBezTo>
                    <a:pt x="4" y="44"/>
                    <a:pt x="3" y="44"/>
                    <a:pt x="3" y="43"/>
                  </a:cubicBezTo>
                  <a:cubicBezTo>
                    <a:pt x="2" y="42"/>
                    <a:pt x="1" y="42"/>
                    <a:pt x="0" y="41"/>
                  </a:cubicBezTo>
                  <a:cubicBezTo>
                    <a:pt x="2" y="39"/>
                    <a:pt x="4" y="38"/>
                    <a:pt x="6" y="36"/>
                  </a:cubicBezTo>
                  <a:close/>
                </a:path>
              </a:pathLst>
            </a:custGeom>
            <a:solidFill>
              <a:srgbClr val="69A0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2">
              <a:extLst>
                <a:ext uri="{FF2B5EF4-FFF2-40B4-BE49-F238E27FC236}">
                  <a16:creationId xmlns:a16="http://schemas.microsoft.com/office/drawing/2014/main" id="{F211D7B5-77FE-4775-B3AE-6704FFC2454F}"/>
                </a:ext>
              </a:extLst>
            </p:cNvPr>
            <p:cNvSpPr>
              <a:spLocks/>
            </p:cNvSpPr>
            <p:nvPr/>
          </p:nvSpPr>
          <p:spPr bwMode="auto">
            <a:xfrm>
              <a:off x="3441797" y="8994723"/>
              <a:ext cx="80092" cy="160182"/>
            </a:xfrm>
            <a:custGeom>
              <a:avLst/>
              <a:gdLst>
                <a:gd name="T0" fmla="*/ 22 w 28"/>
                <a:gd name="T1" fmla="*/ 0 h 56"/>
                <a:gd name="T2" fmla="*/ 28 w 28"/>
                <a:gd name="T3" fmla="*/ 0 h 56"/>
                <a:gd name="T4" fmla="*/ 7 w 28"/>
                <a:gd name="T5" fmla="*/ 56 h 56"/>
                <a:gd name="T6" fmla="*/ 0 w 28"/>
                <a:gd name="T7" fmla="*/ 56 h 56"/>
                <a:gd name="T8" fmla="*/ 22 w 28"/>
                <a:gd name="T9" fmla="*/ 0 h 56"/>
              </a:gdLst>
              <a:ahLst/>
              <a:cxnLst>
                <a:cxn ang="0">
                  <a:pos x="T0" y="T1"/>
                </a:cxn>
                <a:cxn ang="0">
                  <a:pos x="T2" y="T3"/>
                </a:cxn>
                <a:cxn ang="0">
                  <a:pos x="T4" y="T5"/>
                </a:cxn>
                <a:cxn ang="0">
                  <a:pos x="T6" y="T7"/>
                </a:cxn>
                <a:cxn ang="0">
                  <a:pos x="T8" y="T9"/>
                </a:cxn>
              </a:cxnLst>
              <a:rect l="0" t="0" r="r" b="b"/>
              <a:pathLst>
                <a:path w="28" h="56">
                  <a:moveTo>
                    <a:pt x="22" y="0"/>
                  </a:moveTo>
                  <a:cubicBezTo>
                    <a:pt x="24" y="0"/>
                    <a:pt x="26" y="0"/>
                    <a:pt x="28" y="0"/>
                  </a:cubicBezTo>
                  <a:cubicBezTo>
                    <a:pt x="21" y="18"/>
                    <a:pt x="14" y="37"/>
                    <a:pt x="7" y="56"/>
                  </a:cubicBezTo>
                  <a:cubicBezTo>
                    <a:pt x="4" y="56"/>
                    <a:pt x="2" y="56"/>
                    <a:pt x="0" y="56"/>
                  </a:cubicBezTo>
                  <a:cubicBezTo>
                    <a:pt x="7" y="38"/>
                    <a:pt x="14" y="19"/>
                    <a:pt x="22" y="0"/>
                  </a:cubicBezTo>
                  <a:close/>
                </a:path>
              </a:pathLst>
            </a:custGeom>
            <a:solidFill>
              <a:srgbClr val="69A0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3">
              <a:extLst>
                <a:ext uri="{FF2B5EF4-FFF2-40B4-BE49-F238E27FC236}">
                  <a16:creationId xmlns:a16="http://schemas.microsoft.com/office/drawing/2014/main" id="{BBCA21CA-A0F3-4A02-B3FE-3779D45214BB}"/>
                </a:ext>
              </a:extLst>
            </p:cNvPr>
            <p:cNvSpPr>
              <a:spLocks/>
            </p:cNvSpPr>
            <p:nvPr/>
          </p:nvSpPr>
          <p:spPr bwMode="auto">
            <a:xfrm>
              <a:off x="6042391" y="8895786"/>
              <a:ext cx="3321413" cy="3448614"/>
            </a:xfrm>
            <a:custGeom>
              <a:avLst/>
              <a:gdLst>
                <a:gd name="T0" fmla="*/ 288 w 1167"/>
                <a:gd name="T1" fmla="*/ 192 h 1214"/>
                <a:gd name="T2" fmla="*/ 58 w 1167"/>
                <a:gd name="T3" fmla="*/ 470 h 1214"/>
                <a:gd name="T4" fmla="*/ 0 w 1167"/>
                <a:gd name="T5" fmla="*/ 1214 h 1214"/>
                <a:gd name="T6" fmla="*/ 150 w 1167"/>
                <a:gd name="T7" fmla="*/ 1138 h 1214"/>
                <a:gd name="T8" fmla="*/ 386 w 1167"/>
                <a:gd name="T9" fmla="*/ 1122 h 1214"/>
                <a:gd name="T10" fmla="*/ 685 w 1167"/>
                <a:gd name="T11" fmla="*/ 905 h 1214"/>
                <a:gd name="T12" fmla="*/ 935 w 1167"/>
                <a:gd name="T13" fmla="*/ 875 h 1214"/>
                <a:gd name="T14" fmla="*/ 1167 w 1167"/>
                <a:gd name="T15" fmla="*/ 698 h 1214"/>
                <a:gd name="T16" fmla="*/ 382 w 1167"/>
                <a:gd name="T17" fmla="*/ 134 h 1214"/>
                <a:gd name="T18" fmla="*/ 288 w 1167"/>
                <a:gd name="T19" fmla="*/ 192 h 1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7" h="1214">
                  <a:moveTo>
                    <a:pt x="288" y="192"/>
                  </a:moveTo>
                  <a:cubicBezTo>
                    <a:pt x="288" y="192"/>
                    <a:pt x="34" y="200"/>
                    <a:pt x="58" y="470"/>
                  </a:cubicBezTo>
                  <a:cubicBezTo>
                    <a:pt x="81" y="733"/>
                    <a:pt x="2" y="1153"/>
                    <a:pt x="0" y="1214"/>
                  </a:cubicBezTo>
                  <a:cubicBezTo>
                    <a:pt x="0" y="1214"/>
                    <a:pt x="110" y="1157"/>
                    <a:pt x="150" y="1138"/>
                  </a:cubicBezTo>
                  <a:cubicBezTo>
                    <a:pt x="300" y="1070"/>
                    <a:pt x="347" y="1136"/>
                    <a:pt x="386" y="1122"/>
                  </a:cubicBezTo>
                  <a:cubicBezTo>
                    <a:pt x="477" y="1087"/>
                    <a:pt x="577" y="950"/>
                    <a:pt x="685" y="905"/>
                  </a:cubicBezTo>
                  <a:cubicBezTo>
                    <a:pt x="735" y="884"/>
                    <a:pt x="825" y="912"/>
                    <a:pt x="935" y="875"/>
                  </a:cubicBezTo>
                  <a:cubicBezTo>
                    <a:pt x="983" y="858"/>
                    <a:pt x="1008" y="748"/>
                    <a:pt x="1167" y="698"/>
                  </a:cubicBezTo>
                  <a:cubicBezTo>
                    <a:pt x="1167" y="698"/>
                    <a:pt x="630" y="0"/>
                    <a:pt x="382" y="134"/>
                  </a:cubicBezTo>
                  <a:lnTo>
                    <a:pt x="288" y="192"/>
                  </a:lnTo>
                  <a:close/>
                </a:path>
              </a:pathLst>
            </a:custGeom>
            <a:solidFill>
              <a:srgbClr val="F76A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94">
              <a:extLst>
                <a:ext uri="{FF2B5EF4-FFF2-40B4-BE49-F238E27FC236}">
                  <a16:creationId xmlns:a16="http://schemas.microsoft.com/office/drawing/2014/main" id="{741C0848-A540-4131-9FE3-B7CE53819FC6}"/>
                </a:ext>
              </a:extLst>
            </p:cNvPr>
            <p:cNvSpPr>
              <a:spLocks/>
            </p:cNvSpPr>
            <p:nvPr/>
          </p:nvSpPr>
          <p:spPr bwMode="auto">
            <a:xfrm>
              <a:off x="6131906" y="9649581"/>
              <a:ext cx="593614" cy="2694819"/>
            </a:xfrm>
            <a:custGeom>
              <a:avLst/>
              <a:gdLst>
                <a:gd name="T0" fmla="*/ 155 w 208"/>
                <a:gd name="T1" fmla="*/ 10 h 950"/>
                <a:gd name="T2" fmla="*/ 69 w 208"/>
                <a:gd name="T3" fmla="*/ 179 h 950"/>
                <a:gd name="T4" fmla="*/ 0 w 208"/>
                <a:gd name="T5" fmla="*/ 903 h 950"/>
                <a:gd name="T6" fmla="*/ 158 w 208"/>
                <a:gd name="T7" fmla="*/ 308 h 950"/>
                <a:gd name="T8" fmla="*/ 155 w 208"/>
                <a:gd name="T9" fmla="*/ 10 h 950"/>
              </a:gdLst>
              <a:ahLst/>
              <a:cxnLst>
                <a:cxn ang="0">
                  <a:pos x="T0" y="T1"/>
                </a:cxn>
                <a:cxn ang="0">
                  <a:pos x="T2" y="T3"/>
                </a:cxn>
                <a:cxn ang="0">
                  <a:pos x="T4" y="T5"/>
                </a:cxn>
                <a:cxn ang="0">
                  <a:pos x="T6" y="T7"/>
                </a:cxn>
                <a:cxn ang="0">
                  <a:pos x="T8" y="T9"/>
                </a:cxn>
              </a:cxnLst>
              <a:rect l="0" t="0" r="r" b="b"/>
              <a:pathLst>
                <a:path w="208" h="950">
                  <a:moveTo>
                    <a:pt x="155" y="10"/>
                  </a:moveTo>
                  <a:cubicBezTo>
                    <a:pt x="155" y="10"/>
                    <a:pt x="60" y="26"/>
                    <a:pt x="69" y="179"/>
                  </a:cubicBezTo>
                  <a:cubicBezTo>
                    <a:pt x="77" y="332"/>
                    <a:pt x="49" y="699"/>
                    <a:pt x="0" y="903"/>
                  </a:cubicBezTo>
                  <a:cubicBezTo>
                    <a:pt x="0" y="903"/>
                    <a:pt x="30" y="950"/>
                    <a:pt x="158" y="308"/>
                  </a:cubicBezTo>
                  <a:cubicBezTo>
                    <a:pt x="208" y="61"/>
                    <a:pt x="180" y="0"/>
                    <a:pt x="155" y="10"/>
                  </a:cubicBezTo>
                  <a:close/>
                </a:path>
              </a:pathLst>
            </a:custGeom>
            <a:solidFill>
              <a:srgbClr val="DD5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95">
              <a:extLst>
                <a:ext uri="{FF2B5EF4-FFF2-40B4-BE49-F238E27FC236}">
                  <a16:creationId xmlns:a16="http://schemas.microsoft.com/office/drawing/2014/main" id="{5A0F8E84-611D-4EC7-B9FF-293B8ED7D8D6}"/>
                </a:ext>
              </a:extLst>
            </p:cNvPr>
            <p:cNvSpPr>
              <a:spLocks/>
            </p:cNvSpPr>
            <p:nvPr/>
          </p:nvSpPr>
          <p:spPr bwMode="auto">
            <a:xfrm>
              <a:off x="7239042" y="9338641"/>
              <a:ext cx="1969291" cy="1517013"/>
            </a:xfrm>
            <a:custGeom>
              <a:avLst/>
              <a:gdLst>
                <a:gd name="T0" fmla="*/ 114 w 692"/>
                <a:gd name="T1" fmla="*/ 16 h 535"/>
                <a:gd name="T2" fmla="*/ 692 w 692"/>
                <a:gd name="T3" fmla="*/ 535 h 535"/>
                <a:gd name="T4" fmla="*/ 149 w 692"/>
                <a:gd name="T5" fmla="*/ 113 h 535"/>
                <a:gd name="T6" fmla="*/ 114 w 692"/>
                <a:gd name="T7" fmla="*/ 16 h 535"/>
              </a:gdLst>
              <a:ahLst/>
              <a:cxnLst>
                <a:cxn ang="0">
                  <a:pos x="T0" y="T1"/>
                </a:cxn>
                <a:cxn ang="0">
                  <a:pos x="T2" y="T3"/>
                </a:cxn>
                <a:cxn ang="0">
                  <a:pos x="T4" y="T5"/>
                </a:cxn>
                <a:cxn ang="0">
                  <a:pos x="T6" y="T7"/>
                </a:cxn>
              </a:cxnLst>
              <a:rect l="0" t="0" r="r" b="b"/>
              <a:pathLst>
                <a:path w="692" h="535">
                  <a:moveTo>
                    <a:pt x="114" y="16"/>
                  </a:moveTo>
                  <a:cubicBezTo>
                    <a:pt x="114" y="16"/>
                    <a:pt x="364" y="113"/>
                    <a:pt x="692" y="535"/>
                  </a:cubicBezTo>
                  <a:cubicBezTo>
                    <a:pt x="692" y="535"/>
                    <a:pt x="298" y="124"/>
                    <a:pt x="149" y="113"/>
                  </a:cubicBezTo>
                  <a:cubicBezTo>
                    <a:pt x="0" y="103"/>
                    <a:pt x="80" y="0"/>
                    <a:pt x="114" y="16"/>
                  </a:cubicBezTo>
                  <a:close/>
                </a:path>
              </a:pathLst>
            </a:custGeom>
            <a:solidFill>
              <a:srgbClr val="DD5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Line 96">
              <a:extLst>
                <a:ext uri="{FF2B5EF4-FFF2-40B4-BE49-F238E27FC236}">
                  <a16:creationId xmlns:a16="http://schemas.microsoft.com/office/drawing/2014/main" id="{C7950787-FB9A-4EFF-85ED-6C758643C8FD}"/>
                </a:ext>
              </a:extLst>
            </p:cNvPr>
            <p:cNvSpPr>
              <a:spLocks noChangeShapeType="1"/>
            </p:cNvSpPr>
            <p:nvPr/>
          </p:nvSpPr>
          <p:spPr bwMode="auto">
            <a:xfrm>
              <a:off x="5910477" y="775096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Line 97">
              <a:extLst>
                <a:ext uri="{FF2B5EF4-FFF2-40B4-BE49-F238E27FC236}">
                  <a16:creationId xmlns:a16="http://schemas.microsoft.com/office/drawing/2014/main" id="{33E66771-6E68-4834-947B-EB70D6168950}"/>
                </a:ext>
              </a:extLst>
            </p:cNvPr>
            <p:cNvSpPr>
              <a:spLocks noChangeShapeType="1"/>
            </p:cNvSpPr>
            <p:nvPr/>
          </p:nvSpPr>
          <p:spPr bwMode="auto">
            <a:xfrm>
              <a:off x="5910477" y="775096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98">
              <a:extLst>
                <a:ext uri="{FF2B5EF4-FFF2-40B4-BE49-F238E27FC236}">
                  <a16:creationId xmlns:a16="http://schemas.microsoft.com/office/drawing/2014/main" id="{E7745E38-7F00-4BE0-945C-B6B5420AD4C6}"/>
                </a:ext>
              </a:extLst>
            </p:cNvPr>
            <p:cNvSpPr>
              <a:spLocks/>
            </p:cNvSpPr>
            <p:nvPr/>
          </p:nvSpPr>
          <p:spPr bwMode="auto">
            <a:xfrm>
              <a:off x="6909256" y="11293799"/>
              <a:ext cx="141337" cy="141337"/>
            </a:xfrm>
            <a:custGeom>
              <a:avLst/>
              <a:gdLst>
                <a:gd name="T0" fmla="*/ 30 w 30"/>
                <a:gd name="T1" fmla="*/ 21 h 30"/>
                <a:gd name="T2" fmla="*/ 9 w 30"/>
                <a:gd name="T3" fmla="*/ 30 h 30"/>
                <a:gd name="T4" fmla="*/ 0 w 30"/>
                <a:gd name="T5" fmla="*/ 8 h 30"/>
                <a:gd name="T6" fmla="*/ 22 w 30"/>
                <a:gd name="T7" fmla="*/ 0 h 30"/>
                <a:gd name="T8" fmla="*/ 30 w 30"/>
                <a:gd name="T9" fmla="*/ 21 h 30"/>
              </a:gdLst>
              <a:ahLst/>
              <a:cxnLst>
                <a:cxn ang="0">
                  <a:pos x="T0" y="T1"/>
                </a:cxn>
                <a:cxn ang="0">
                  <a:pos x="T2" y="T3"/>
                </a:cxn>
                <a:cxn ang="0">
                  <a:pos x="T4" y="T5"/>
                </a:cxn>
                <a:cxn ang="0">
                  <a:pos x="T6" y="T7"/>
                </a:cxn>
                <a:cxn ang="0">
                  <a:pos x="T8" y="T9"/>
                </a:cxn>
              </a:cxnLst>
              <a:rect l="0" t="0" r="r" b="b"/>
              <a:pathLst>
                <a:path w="30" h="30">
                  <a:moveTo>
                    <a:pt x="30" y="21"/>
                  </a:moveTo>
                  <a:lnTo>
                    <a:pt x="9" y="30"/>
                  </a:lnTo>
                  <a:lnTo>
                    <a:pt x="0" y="8"/>
                  </a:lnTo>
                  <a:lnTo>
                    <a:pt x="22" y="0"/>
                  </a:lnTo>
                  <a:lnTo>
                    <a:pt x="30" y="21"/>
                  </a:ln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99">
              <a:extLst>
                <a:ext uri="{FF2B5EF4-FFF2-40B4-BE49-F238E27FC236}">
                  <a16:creationId xmlns:a16="http://schemas.microsoft.com/office/drawing/2014/main" id="{85E036A7-19B5-4B76-B170-9CF43FD2AE42}"/>
                </a:ext>
              </a:extLst>
            </p:cNvPr>
            <p:cNvSpPr>
              <a:spLocks/>
            </p:cNvSpPr>
            <p:nvPr/>
          </p:nvSpPr>
          <p:spPr bwMode="auto">
            <a:xfrm>
              <a:off x="6815032" y="11350334"/>
              <a:ext cx="263828" cy="183739"/>
            </a:xfrm>
            <a:custGeom>
              <a:avLst/>
              <a:gdLst>
                <a:gd name="T0" fmla="*/ 90 w 93"/>
                <a:gd name="T1" fmla="*/ 17 h 64"/>
                <a:gd name="T2" fmla="*/ 78 w 93"/>
                <a:gd name="T3" fmla="*/ 41 h 64"/>
                <a:gd name="T4" fmla="*/ 28 w 93"/>
                <a:gd name="T5" fmla="*/ 61 h 64"/>
                <a:gd name="T6" fmla="*/ 4 w 93"/>
                <a:gd name="T7" fmla="*/ 51 h 64"/>
                <a:gd name="T8" fmla="*/ 4 w 93"/>
                <a:gd name="T9" fmla="*/ 51 h 64"/>
                <a:gd name="T10" fmla="*/ 15 w 93"/>
                <a:gd name="T11" fmla="*/ 28 h 64"/>
                <a:gd name="T12" fmla="*/ 76 w 93"/>
                <a:gd name="T13" fmla="*/ 4 h 64"/>
                <a:gd name="T14" fmla="*/ 90 w 93"/>
                <a:gd name="T15" fmla="*/ 17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64">
                  <a:moveTo>
                    <a:pt x="90" y="17"/>
                  </a:moveTo>
                  <a:cubicBezTo>
                    <a:pt x="93" y="26"/>
                    <a:pt x="88" y="37"/>
                    <a:pt x="78" y="41"/>
                  </a:cubicBezTo>
                  <a:cubicBezTo>
                    <a:pt x="28" y="61"/>
                    <a:pt x="28" y="61"/>
                    <a:pt x="28" y="61"/>
                  </a:cubicBezTo>
                  <a:cubicBezTo>
                    <a:pt x="18" y="64"/>
                    <a:pt x="7" y="60"/>
                    <a:pt x="4" y="51"/>
                  </a:cubicBezTo>
                  <a:cubicBezTo>
                    <a:pt x="4" y="51"/>
                    <a:pt x="4" y="51"/>
                    <a:pt x="4" y="51"/>
                  </a:cubicBezTo>
                  <a:cubicBezTo>
                    <a:pt x="0" y="42"/>
                    <a:pt x="5" y="32"/>
                    <a:pt x="15" y="28"/>
                  </a:cubicBezTo>
                  <a:cubicBezTo>
                    <a:pt x="76" y="4"/>
                    <a:pt x="76" y="4"/>
                    <a:pt x="76" y="4"/>
                  </a:cubicBezTo>
                  <a:cubicBezTo>
                    <a:pt x="86" y="0"/>
                    <a:pt x="86" y="8"/>
                    <a:pt x="90" y="17"/>
                  </a:cubicBez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0">
              <a:extLst>
                <a:ext uri="{FF2B5EF4-FFF2-40B4-BE49-F238E27FC236}">
                  <a16:creationId xmlns:a16="http://schemas.microsoft.com/office/drawing/2014/main" id="{57EA1140-29D5-4E20-8C35-FC09E747FA2D}"/>
                </a:ext>
              </a:extLst>
            </p:cNvPr>
            <p:cNvSpPr>
              <a:spLocks/>
            </p:cNvSpPr>
            <p:nvPr/>
          </p:nvSpPr>
          <p:spPr bwMode="auto">
            <a:xfrm>
              <a:off x="8072929" y="10832099"/>
              <a:ext cx="146049" cy="141337"/>
            </a:xfrm>
            <a:custGeom>
              <a:avLst/>
              <a:gdLst>
                <a:gd name="T0" fmla="*/ 9 w 31"/>
                <a:gd name="T1" fmla="*/ 30 h 30"/>
                <a:gd name="T2" fmla="*/ 31 w 31"/>
                <a:gd name="T3" fmla="*/ 22 h 30"/>
                <a:gd name="T4" fmla="*/ 21 w 31"/>
                <a:gd name="T5" fmla="*/ 0 h 30"/>
                <a:gd name="T6" fmla="*/ 0 w 31"/>
                <a:gd name="T7" fmla="*/ 8 h 30"/>
                <a:gd name="T8" fmla="*/ 9 w 31"/>
                <a:gd name="T9" fmla="*/ 30 h 30"/>
              </a:gdLst>
              <a:ahLst/>
              <a:cxnLst>
                <a:cxn ang="0">
                  <a:pos x="T0" y="T1"/>
                </a:cxn>
                <a:cxn ang="0">
                  <a:pos x="T2" y="T3"/>
                </a:cxn>
                <a:cxn ang="0">
                  <a:pos x="T4" y="T5"/>
                </a:cxn>
                <a:cxn ang="0">
                  <a:pos x="T6" y="T7"/>
                </a:cxn>
                <a:cxn ang="0">
                  <a:pos x="T8" y="T9"/>
                </a:cxn>
              </a:cxnLst>
              <a:rect l="0" t="0" r="r" b="b"/>
              <a:pathLst>
                <a:path w="31" h="30">
                  <a:moveTo>
                    <a:pt x="9" y="30"/>
                  </a:moveTo>
                  <a:lnTo>
                    <a:pt x="31" y="22"/>
                  </a:lnTo>
                  <a:lnTo>
                    <a:pt x="21" y="0"/>
                  </a:lnTo>
                  <a:lnTo>
                    <a:pt x="0" y="8"/>
                  </a:lnTo>
                  <a:lnTo>
                    <a:pt x="9" y="30"/>
                  </a:ln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01">
              <a:extLst>
                <a:ext uri="{FF2B5EF4-FFF2-40B4-BE49-F238E27FC236}">
                  <a16:creationId xmlns:a16="http://schemas.microsoft.com/office/drawing/2014/main" id="{F6A9CA6E-E383-4A6E-A547-076C8EBAE722}"/>
                </a:ext>
              </a:extLst>
            </p:cNvPr>
            <p:cNvSpPr>
              <a:spLocks/>
            </p:cNvSpPr>
            <p:nvPr/>
          </p:nvSpPr>
          <p:spPr bwMode="auto">
            <a:xfrm>
              <a:off x="8082352" y="10855654"/>
              <a:ext cx="277964" cy="169604"/>
            </a:xfrm>
            <a:custGeom>
              <a:avLst/>
              <a:gdLst>
                <a:gd name="T0" fmla="*/ 9 w 99"/>
                <a:gd name="T1" fmla="*/ 47 h 60"/>
                <a:gd name="T2" fmla="*/ 33 w 99"/>
                <a:gd name="T3" fmla="*/ 56 h 60"/>
                <a:gd name="T4" fmla="*/ 84 w 99"/>
                <a:gd name="T5" fmla="*/ 36 h 60"/>
                <a:gd name="T6" fmla="*/ 95 w 99"/>
                <a:gd name="T7" fmla="*/ 13 h 60"/>
                <a:gd name="T8" fmla="*/ 95 w 99"/>
                <a:gd name="T9" fmla="*/ 13 h 60"/>
                <a:gd name="T10" fmla="*/ 71 w 99"/>
                <a:gd name="T11" fmla="*/ 4 h 60"/>
                <a:gd name="T12" fmla="*/ 9 w 99"/>
                <a:gd name="T13" fmla="*/ 28 h 60"/>
                <a:gd name="T14" fmla="*/ 9 w 99"/>
                <a:gd name="T15" fmla="*/ 47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60">
                  <a:moveTo>
                    <a:pt x="9" y="47"/>
                  </a:moveTo>
                  <a:cubicBezTo>
                    <a:pt x="13" y="56"/>
                    <a:pt x="23" y="60"/>
                    <a:pt x="33" y="56"/>
                  </a:cubicBezTo>
                  <a:cubicBezTo>
                    <a:pt x="84" y="36"/>
                    <a:pt x="84" y="36"/>
                    <a:pt x="84" y="36"/>
                  </a:cubicBezTo>
                  <a:cubicBezTo>
                    <a:pt x="94" y="32"/>
                    <a:pt x="99" y="22"/>
                    <a:pt x="95" y="13"/>
                  </a:cubicBezTo>
                  <a:cubicBezTo>
                    <a:pt x="95" y="13"/>
                    <a:pt x="95" y="13"/>
                    <a:pt x="95" y="13"/>
                  </a:cubicBezTo>
                  <a:cubicBezTo>
                    <a:pt x="92" y="4"/>
                    <a:pt x="81" y="0"/>
                    <a:pt x="71" y="4"/>
                  </a:cubicBezTo>
                  <a:cubicBezTo>
                    <a:pt x="9" y="28"/>
                    <a:pt x="9" y="28"/>
                    <a:pt x="9" y="28"/>
                  </a:cubicBezTo>
                  <a:cubicBezTo>
                    <a:pt x="0" y="32"/>
                    <a:pt x="5" y="38"/>
                    <a:pt x="9" y="47"/>
                  </a:cubicBez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02">
              <a:extLst>
                <a:ext uri="{FF2B5EF4-FFF2-40B4-BE49-F238E27FC236}">
                  <a16:creationId xmlns:a16="http://schemas.microsoft.com/office/drawing/2014/main" id="{E84A33FC-FF36-43BF-A769-934333B2EC3D}"/>
                </a:ext>
              </a:extLst>
            </p:cNvPr>
            <p:cNvSpPr>
              <a:spLocks/>
            </p:cNvSpPr>
            <p:nvPr/>
          </p:nvSpPr>
          <p:spPr bwMode="auto">
            <a:xfrm>
              <a:off x="5411088" y="7209168"/>
              <a:ext cx="1974003" cy="2275522"/>
            </a:xfrm>
            <a:custGeom>
              <a:avLst/>
              <a:gdLst>
                <a:gd name="T0" fmla="*/ 687 w 694"/>
                <a:gd name="T1" fmla="*/ 506 h 800"/>
                <a:gd name="T2" fmla="*/ 687 w 694"/>
                <a:gd name="T3" fmla="*/ 483 h 800"/>
                <a:gd name="T4" fmla="*/ 605 w 694"/>
                <a:gd name="T5" fmla="*/ 270 h 800"/>
                <a:gd name="T6" fmla="*/ 528 w 694"/>
                <a:gd name="T7" fmla="*/ 0 h 800"/>
                <a:gd name="T8" fmla="*/ 473 w 694"/>
                <a:gd name="T9" fmla="*/ 120 h 800"/>
                <a:gd name="T10" fmla="*/ 142 w 694"/>
                <a:gd name="T11" fmla="*/ 206 h 800"/>
                <a:gd name="T12" fmla="*/ 66 w 694"/>
                <a:gd name="T13" fmla="*/ 451 h 800"/>
                <a:gd name="T14" fmla="*/ 232 w 694"/>
                <a:gd name="T15" fmla="*/ 773 h 800"/>
                <a:gd name="T16" fmla="*/ 627 w 694"/>
                <a:gd name="T17" fmla="*/ 583 h 800"/>
                <a:gd name="T18" fmla="*/ 687 w 694"/>
                <a:gd name="T19" fmla="*/ 50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4" h="800">
                  <a:moveTo>
                    <a:pt x="687" y="506"/>
                  </a:moveTo>
                  <a:cubicBezTo>
                    <a:pt x="687" y="506"/>
                    <a:pt x="694" y="502"/>
                    <a:pt x="687" y="483"/>
                  </a:cubicBezTo>
                  <a:cubicBezTo>
                    <a:pt x="679" y="464"/>
                    <a:pt x="605" y="270"/>
                    <a:pt x="605" y="270"/>
                  </a:cubicBezTo>
                  <a:cubicBezTo>
                    <a:pt x="605" y="270"/>
                    <a:pt x="690" y="102"/>
                    <a:pt x="528" y="0"/>
                  </a:cubicBezTo>
                  <a:cubicBezTo>
                    <a:pt x="528" y="0"/>
                    <a:pt x="559" y="102"/>
                    <a:pt x="473" y="120"/>
                  </a:cubicBezTo>
                  <a:cubicBezTo>
                    <a:pt x="388" y="138"/>
                    <a:pt x="196" y="182"/>
                    <a:pt x="142" y="206"/>
                  </a:cubicBezTo>
                  <a:cubicBezTo>
                    <a:pt x="89" y="231"/>
                    <a:pt x="0" y="313"/>
                    <a:pt x="66" y="451"/>
                  </a:cubicBezTo>
                  <a:cubicBezTo>
                    <a:pt x="133" y="590"/>
                    <a:pt x="213" y="749"/>
                    <a:pt x="232" y="773"/>
                  </a:cubicBezTo>
                  <a:cubicBezTo>
                    <a:pt x="255" y="800"/>
                    <a:pt x="627" y="583"/>
                    <a:pt x="627" y="583"/>
                  </a:cubicBezTo>
                  <a:lnTo>
                    <a:pt x="687" y="506"/>
                  </a:lnTo>
                  <a:close/>
                </a:path>
              </a:pathLst>
            </a:custGeom>
            <a:solidFill>
              <a:srgbClr val="604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3">
              <a:extLst>
                <a:ext uri="{FF2B5EF4-FFF2-40B4-BE49-F238E27FC236}">
                  <a16:creationId xmlns:a16="http://schemas.microsoft.com/office/drawing/2014/main" id="{58D5F738-8AE7-411B-A289-FCAE33054ED6}"/>
                </a:ext>
              </a:extLst>
            </p:cNvPr>
            <p:cNvSpPr>
              <a:spLocks/>
            </p:cNvSpPr>
            <p:nvPr/>
          </p:nvSpPr>
          <p:spPr bwMode="auto">
            <a:xfrm>
              <a:off x="5905767" y="9055967"/>
              <a:ext cx="268541" cy="301518"/>
            </a:xfrm>
            <a:custGeom>
              <a:avLst/>
              <a:gdLst>
                <a:gd name="T0" fmla="*/ 89 w 94"/>
                <a:gd name="T1" fmla="*/ 62 h 106"/>
                <a:gd name="T2" fmla="*/ 77 w 94"/>
                <a:gd name="T3" fmla="*/ 91 h 106"/>
                <a:gd name="T4" fmla="*/ 51 w 94"/>
                <a:gd name="T5" fmla="*/ 101 h 106"/>
                <a:gd name="T6" fmla="*/ 22 w 94"/>
                <a:gd name="T7" fmla="*/ 89 h 106"/>
                <a:gd name="T8" fmla="*/ 4 w 94"/>
                <a:gd name="T9" fmla="*/ 43 h 106"/>
                <a:gd name="T10" fmla="*/ 17 w 94"/>
                <a:gd name="T11" fmla="*/ 15 h 106"/>
                <a:gd name="T12" fmla="*/ 43 w 94"/>
                <a:gd name="T13" fmla="*/ 4 h 106"/>
                <a:gd name="T14" fmla="*/ 71 w 94"/>
                <a:gd name="T15" fmla="*/ 17 h 106"/>
                <a:gd name="T16" fmla="*/ 89 w 94"/>
                <a:gd name="T17" fmla="*/ 6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06">
                  <a:moveTo>
                    <a:pt x="89" y="62"/>
                  </a:moveTo>
                  <a:cubicBezTo>
                    <a:pt x="94" y="74"/>
                    <a:pt x="88" y="87"/>
                    <a:pt x="77" y="91"/>
                  </a:cubicBezTo>
                  <a:cubicBezTo>
                    <a:pt x="51" y="101"/>
                    <a:pt x="51" y="101"/>
                    <a:pt x="51" y="101"/>
                  </a:cubicBezTo>
                  <a:cubicBezTo>
                    <a:pt x="40" y="106"/>
                    <a:pt x="27" y="100"/>
                    <a:pt x="22" y="89"/>
                  </a:cubicBezTo>
                  <a:cubicBezTo>
                    <a:pt x="4" y="43"/>
                    <a:pt x="4" y="43"/>
                    <a:pt x="4" y="43"/>
                  </a:cubicBezTo>
                  <a:cubicBezTo>
                    <a:pt x="0" y="32"/>
                    <a:pt x="5" y="19"/>
                    <a:pt x="17" y="15"/>
                  </a:cubicBezTo>
                  <a:cubicBezTo>
                    <a:pt x="43" y="4"/>
                    <a:pt x="43" y="4"/>
                    <a:pt x="43" y="4"/>
                  </a:cubicBezTo>
                  <a:cubicBezTo>
                    <a:pt x="54" y="0"/>
                    <a:pt x="67" y="5"/>
                    <a:pt x="71" y="17"/>
                  </a:cubicBezTo>
                  <a:lnTo>
                    <a:pt x="89" y="62"/>
                  </a:lnTo>
                  <a:close/>
                </a:path>
              </a:pathLst>
            </a:custGeom>
            <a:solidFill>
              <a:srgbClr val="E8AB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4">
              <a:extLst>
                <a:ext uri="{FF2B5EF4-FFF2-40B4-BE49-F238E27FC236}">
                  <a16:creationId xmlns:a16="http://schemas.microsoft.com/office/drawing/2014/main" id="{04BC5BF5-A9EE-454C-8721-6B31D09821CE}"/>
                </a:ext>
              </a:extLst>
            </p:cNvPr>
            <p:cNvSpPr>
              <a:spLocks/>
            </p:cNvSpPr>
            <p:nvPr/>
          </p:nvSpPr>
          <p:spPr bwMode="auto">
            <a:xfrm>
              <a:off x="7196642" y="8547155"/>
              <a:ext cx="263828" cy="296808"/>
            </a:xfrm>
            <a:custGeom>
              <a:avLst/>
              <a:gdLst>
                <a:gd name="T0" fmla="*/ 90 w 94"/>
                <a:gd name="T1" fmla="*/ 62 h 106"/>
                <a:gd name="T2" fmla="*/ 78 w 94"/>
                <a:gd name="T3" fmla="*/ 91 h 106"/>
                <a:gd name="T4" fmla="*/ 52 w 94"/>
                <a:gd name="T5" fmla="*/ 101 h 106"/>
                <a:gd name="T6" fmla="*/ 23 w 94"/>
                <a:gd name="T7" fmla="*/ 89 h 106"/>
                <a:gd name="T8" fmla="*/ 5 w 94"/>
                <a:gd name="T9" fmla="*/ 43 h 106"/>
                <a:gd name="T10" fmla="*/ 17 w 94"/>
                <a:gd name="T11" fmla="*/ 14 h 106"/>
                <a:gd name="T12" fmla="*/ 43 w 94"/>
                <a:gd name="T13" fmla="*/ 4 h 106"/>
                <a:gd name="T14" fmla="*/ 72 w 94"/>
                <a:gd name="T15" fmla="*/ 16 h 106"/>
                <a:gd name="T16" fmla="*/ 90 w 94"/>
                <a:gd name="T17" fmla="*/ 6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06">
                  <a:moveTo>
                    <a:pt x="90" y="62"/>
                  </a:moveTo>
                  <a:cubicBezTo>
                    <a:pt x="94" y="73"/>
                    <a:pt x="89" y="86"/>
                    <a:pt x="78" y="91"/>
                  </a:cubicBezTo>
                  <a:cubicBezTo>
                    <a:pt x="52" y="101"/>
                    <a:pt x="52" y="101"/>
                    <a:pt x="52" y="101"/>
                  </a:cubicBezTo>
                  <a:cubicBezTo>
                    <a:pt x="40" y="106"/>
                    <a:pt x="27" y="100"/>
                    <a:pt x="23" y="89"/>
                  </a:cubicBezTo>
                  <a:cubicBezTo>
                    <a:pt x="5" y="43"/>
                    <a:pt x="5" y="43"/>
                    <a:pt x="5" y="43"/>
                  </a:cubicBezTo>
                  <a:cubicBezTo>
                    <a:pt x="0" y="32"/>
                    <a:pt x="6" y="19"/>
                    <a:pt x="17" y="14"/>
                  </a:cubicBezTo>
                  <a:cubicBezTo>
                    <a:pt x="43" y="4"/>
                    <a:pt x="43" y="4"/>
                    <a:pt x="43" y="4"/>
                  </a:cubicBezTo>
                  <a:cubicBezTo>
                    <a:pt x="54" y="0"/>
                    <a:pt x="67" y="5"/>
                    <a:pt x="72" y="16"/>
                  </a:cubicBezTo>
                  <a:lnTo>
                    <a:pt x="90" y="62"/>
                  </a:lnTo>
                  <a:close/>
                </a:path>
              </a:pathLst>
            </a:custGeom>
            <a:solidFill>
              <a:srgbClr val="E8AB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05">
              <a:extLst>
                <a:ext uri="{FF2B5EF4-FFF2-40B4-BE49-F238E27FC236}">
                  <a16:creationId xmlns:a16="http://schemas.microsoft.com/office/drawing/2014/main" id="{F5EB64EC-23B8-4883-81A7-83DF2E27CA2E}"/>
                </a:ext>
              </a:extLst>
            </p:cNvPr>
            <p:cNvSpPr>
              <a:spLocks/>
            </p:cNvSpPr>
            <p:nvPr/>
          </p:nvSpPr>
          <p:spPr bwMode="auto">
            <a:xfrm>
              <a:off x="6654850" y="10205505"/>
              <a:ext cx="1549993" cy="1187228"/>
            </a:xfrm>
            <a:custGeom>
              <a:avLst/>
              <a:gdLst>
                <a:gd name="T0" fmla="*/ 388 w 545"/>
                <a:gd name="T1" fmla="*/ 24 h 418"/>
                <a:gd name="T2" fmla="*/ 62 w 545"/>
                <a:gd name="T3" fmla="*/ 154 h 418"/>
                <a:gd name="T4" fmla="*/ 0 w 545"/>
                <a:gd name="T5" fmla="*/ 179 h 418"/>
                <a:gd name="T6" fmla="*/ 25 w 545"/>
                <a:gd name="T7" fmla="*/ 241 h 418"/>
                <a:gd name="T8" fmla="*/ 95 w 545"/>
                <a:gd name="T9" fmla="*/ 418 h 418"/>
                <a:gd name="T10" fmla="*/ 137 w 545"/>
                <a:gd name="T11" fmla="*/ 401 h 418"/>
                <a:gd name="T12" fmla="*/ 86 w 545"/>
                <a:gd name="T13" fmla="*/ 271 h 418"/>
                <a:gd name="T14" fmla="*/ 113 w 545"/>
                <a:gd name="T15" fmla="*/ 206 h 418"/>
                <a:gd name="T16" fmla="*/ 386 w 545"/>
                <a:gd name="T17" fmla="*/ 97 h 418"/>
                <a:gd name="T18" fmla="*/ 450 w 545"/>
                <a:gd name="T19" fmla="*/ 124 h 418"/>
                <a:gd name="T20" fmla="*/ 503 w 545"/>
                <a:gd name="T21" fmla="*/ 256 h 418"/>
                <a:gd name="T22" fmla="*/ 545 w 545"/>
                <a:gd name="T23" fmla="*/ 239 h 418"/>
                <a:gd name="T24" fmla="*/ 475 w 545"/>
                <a:gd name="T25" fmla="*/ 62 h 418"/>
                <a:gd name="T26" fmla="*/ 450 w 545"/>
                <a:gd name="T27" fmla="*/ 0 h 418"/>
                <a:gd name="T28" fmla="*/ 388 w 545"/>
                <a:gd name="T29" fmla="*/ 2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5" h="418">
                  <a:moveTo>
                    <a:pt x="388" y="24"/>
                  </a:moveTo>
                  <a:cubicBezTo>
                    <a:pt x="62" y="154"/>
                    <a:pt x="62" y="154"/>
                    <a:pt x="62" y="154"/>
                  </a:cubicBezTo>
                  <a:cubicBezTo>
                    <a:pt x="0" y="179"/>
                    <a:pt x="0" y="179"/>
                    <a:pt x="0" y="179"/>
                  </a:cubicBezTo>
                  <a:cubicBezTo>
                    <a:pt x="25" y="241"/>
                    <a:pt x="25" y="241"/>
                    <a:pt x="25" y="241"/>
                  </a:cubicBezTo>
                  <a:cubicBezTo>
                    <a:pt x="95" y="418"/>
                    <a:pt x="95" y="418"/>
                    <a:pt x="95" y="418"/>
                  </a:cubicBezTo>
                  <a:cubicBezTo>
                    <a:pt x="137" y="401"/>
                    <a:pt x="137" y="401"/>
                    <a:pt x="137" y="401"/>
                  </a:cubicBezTo>
                  <a:cubicBezTo>
                    <a:pt x="86" y="271"/>
                    <a:pt x="86" y="271"/>
                    <a:pt x="86" y="271"/>
                  </a:cubicBezTo>
                  <a:cubicBezTo>
                    <a:pt x="77" y="245"/>
                    <a:pt x="89" y="217"/>
                    <a:pt x="113" y="206"/>
                  </a:cubicBezTo>
                  <a:cubicBezTo>
                    <a:pt x="386" y="97"/>
                    <a:pt x="386" y="97"/>
                    <a:pt x="386" y="97"/>
                  </a:cubicBezTo>
                  <a:cubicBezTo>
                    <a:pt x="411" y="89"/>
                    <a:pt x="438" y="101"/>
                    <a:pt x="450" y="124"/>
                  </a:cubicBezTo>
                  <a:cubicBezTo>
                    <a:pt x="503" y="256"/>
                    <a:pt x="503" y="256"/>
                    <a:pt x="503" y="256"/>
                  </a:cubicBezTo>
                  <a:cubicBezTo>
                    <a:pt x="545" y="239"/>
                    <a:pt x="545" y="239"/>
                    <a:pt x="545" y="239"/>
                  </a:cubicBezTo>
                  <a:cubicBezTo>
                    <a:pt x="475" y="62"/>
                    <a:pt x="475" y="62"/>
                    <a:pt x="475" y="62"/>
                  </a:cubicBezTo>
                  <a:cubicBezTo>
                    <a:pt x="450" y="0"/>
                    <a:pt x="450" y="0"/>
                    <a:pt x="450" y="0"/>
                  </a:cubicBezTo>
                  <a:lnTo>
                    <a:pt x="388" y="24"/>
                  </a:lnTo>
                  <a:close/>
                </a:path>
              </a:pathLst>
            </a:custGeom>
            <a:solidFill>
              <a:srgbClr val="313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6">
              <a:extLst>
                <a:ext uri="{FF2B5EF4-FFF2-40B4-BE49-F238E27FC236}">
                  <a16:creationId xmlns:a16="http://schemas.microsoft.com/office/drawing/2014/main" id="{E46DCD8D-81EB-4AE1-9495-8980BFD4965E}"/>
                </a:ext>
              </a:extLst>
            </p:cNvPr>
            <p:cNvSpPr>
              <a:spLocks/>
            </p:cNvSpPr>
            <p:nvPr/>
          </p:nvSpPr>
          <p:spPr bwMode="auto">
            <a:xfrm>
              <a:off x="6122484" y="8928766"/>
              <a:ext cx="1856221" cy="1851512"/>
            </a:xfrm>
            <a:custGeom>
              <a:avLst/>
              <a:gdLst>
                <a:gd name="T0" fmla="*/ 469 w 652"/>
                <a:gd name="T1" fmla="*/ 0 h 651"/>
                <a:gd name="T2" fmla="*/ 460 w 652"/>
                <a:gd name="T3" fmla="*/ 2 h 651"/>
                <a:gd name="T4" fmla="*/ 7 w 652"/>
                <a:gd name="T5" fmla="*/ 182 h 651"/>
                <a:gd name="T6" fmla="*/ 0 w 652"/>
                <a:gd name="T7" fmla="*/ 186 h 651"/>
                <a:gd name="T8" fmla="*/ 178 w 652"/>
                <a:gd name="T9" fmla="*/ 634 h 651"/>
                <a:gd name="T10" fmla="*/ 181 w 652"/>
                <a:gd name="T11" fmla="*/ 640 h 651"/>
                <a:gd name="T12" fmla="*/ 197 w 652"/>
                <a:gd name="T13" fmla="*/ 648 h 651"/>
                <a:gd name="T14" fmla="*/ 642 w 652"/>
                <a:gd name="T15" fmla="*/ 472 h 651"/>
                <a:gd name="T16" fmla="*/ 650 w 652"/>
                <a:gd name="T17" fmla="*/ 454 h 651"/>
                <a:gd name="T18" fmla="*/ 647 w 652"/>
                <a:gd name="T19" fmla="*/ 447 h 651"/>
                <a:gd name="T20" fmla="*/ 488 w 652"/>
                <a:gd name="T21" fmla="*/ 47 h 651"/>
                <a:gd name="T22" fmla="*/ 469 w 652"/>
                <a:gd name="T23" fmla="*/ 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2" h="651">
                  <a:moveTo>
                    <a:pt x="469" y="0"/>
                  </a:moveTo>
                  <a:cubicBezTo>
                    <a:pt x="465" y="0"/>
                    <a:pt x="463" y="1"/>
                    <a:pt x="460" y="2"/>
                  </a:cubicBezTo>
                  <a:cubicBezTo>
                    <a:pt x="459" y="2"/>
                    <a:pt x="8" y="181"/>
                    <a:pt x="7" y="182"/>
                  </a:cubicBezTo>
                  <a:cubicBezTo>
                    <a:pt x="5" y="183"/>
                    <a:pt x="3" y="184"/>
                    <a:pt x="0" y="186"/>
                  </a:cubicBezTo>
                  <a:cubicBezTo>
                    <a:pt x="178" y="634"/>
                    <a:pt x="178" y="634"/>
                    <a:pt x="178" y="634"/>
                  </a:cubicBezTo>
                  <a:cubicBezTo>
                    <a:pt x="181" y="640"/>
                    <a:pt x="181" y="640"/>
                    <a:pt x="181" y="640"/>
                  </a:cubicBezTo>
                  <a:cubicBezTo>
                    <a:pt x="183" y="647"/>
                    <a:pt x="191" y="651"/>
                    <a:pt x="197" y="648"/>
                  </a:cubicBezTo>
                  <a:cubicBezTo>
                    <a:pt x="642" y="472"/>
                    <a:pt x="642" y="472"/>
                    <a:pt x="642" y="472"/>
                  </a:cubicBezTo>
                  <a:cubicBezTo>
                    <a:pt x="648" y="469"/>
                    <a:pt x="652" y="460"/>
                    <a:pt x="650" y="454"/>
                  </a:cubicBezTo>
                  <a:cubicBezTo>
                    <a:pt x="647" y="447"/>
                    <a:pt x="647" y="447"/>
                    <a:pt x="647" y="447"/>
                  </a:cubicBezTo>
                  <a:cubicBezTo>
                    <a:pt x="488" y="47"/>
                    <a:pt x="488" y="47"/>
                    <a:pt x="488" y="47"/>
                  </a:cubicBezTo>
                  <a:lnTo>
                    <a:pt x="469" y="0"/>
                  </a:lnTo>
                  <a:close/>
                </a:path>
              </a:pathLst>
            </a:custGeom>
            <a:gradFill>
              <a:gsLst>
                <a:gs pos="0">
                  <a:schemeClr val="accent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07">
              <a:extLst>
                <a:ext uri="{FF2B5EF4-FFF2-40B4-BE49-F238E27FC236}">
                  <a16:creationId xmlns:a16="http://schemas.microsoft.com/office/drawing/2014/main" id="{501796C6-A419-4E12-B042-77C206AE13CA}"/>
                </a:ext>
              </a:extLst>
            </p:cNvPr>
            <p:cNvSpPr>
              <a:spLocks/>
            </p:cNvSpPr>
            <p:nvPr/>
          </p:nvSpPr>
          <p:spPr bwMode="auto">
            <a:xfrm>
              <a:off x="6899834" y="9560069"/>
              <a:ext cx="329785" cy="579482"/>
            </a:xfrm>
            <a:custGeom>
              <a:avLst/>
              <a:gdLst>
                <a:gd name="T0" fmla="*/ 70 w 70"/>
                <a:gd name="T1" fmla="*/ 104 h 123"/>
                <a:gd name="T2" fmla="*/ 58 w 70"/>
                <a:gd name="T3" fmla="*/ 123 h 123"/>
                <a:gd name="T4" fmla="*/ 35 w 70"/>
                <a:gd name="T5" fmla="*/ 117 h 123"/>
                <a:gd name="T6" fmla="*/ 0 w 70"/>
                <a:gd name="T7" fmla="*/ 9 h 123"/>
                <a:gd name="T8" fmla="*/ 21 w 70"/>
                <a:gd name="T9" fmla="*/ 0 h 123"/>
                <a:gd name="T10" fmla="*/ 70 w 70"/>
                <a:gd name="T11" fmla="*/ 104 h 123"/>
              </a:gdLst>
              <a:ahLst/>
              <a:cxnLst>
                <a:cxn ang="0">
                  <a:pos x="T0" y="T1"/>
                </a:cxn>
                <a:cxn ang="0">
                  <a:pos x="T2" y="T3"/>
                </a:cxn>
                <a:cxn ang="0">
                  <a:pos x="T4" y="T5"/>
                </a:cxn>
                <a:cxn ang="0">
                  <a:pos x="T6" y="T7"/>
                </a:cxn>
                <a:cxn ang="0">
                  <a:pos x="T8" y="T9"/>
                </a:cxn>
                <a:cxn ang="0">
                  <a:pos x="T10" y="T11"/>
                </a:cxn>
              </a:cxnLst>
              <a:rect l="0" t="0" r="r" b="b"/>
              <a:pathLst>
                <a:path w="70" h="123">
                  <a:moveTo>
                    <a:pt x="70" y="104"/>
                  </a:moveTo>
                  <a:lnTo>
                    <a:pt x="58" y="123"/>
                  </a:lnTo>
                  <a:lnTo>
                    <a:pt x="35" y="117"/>
                  </a:lnTo>
                  <a:lnTo>
                    <a:pt x="0" y="9"/>
                  </a:lnTo>
                  <a:lnTo>
                    <a:pt x="21" y="0"/>
                  </a:lnTo>
                  <a:lnTo>
                    <a:pt x="70"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08">
              <a:extLst>
                <a:ext uri="{FF2B5EF4-FFF2-40B4-BE49-F238E27FC236}">
                  <a16:creationId xmlns:a16="http://schemas.microsoft.com/office/drawing/2014/main" id="{ED7BD565-DE03-4BC2-A8AC-97EDAD8FE2BB}"/>
                </a:ext>
              </a:extLst>
            </p:cNvPr>
            <p:cNvSpPr>
              <a:spLocks/>
            </p:cNvSpPr>
            <p:nvPr/>
          </p:nvSpPr>
          <p:spPr bwMode="auto">
            <a:xfrm>
              <a:off x="5816253" y="8076033"/>
              <a:ext cx="1752574" cy="1780842"/>
            </a:xfrm>
            <a:custGeom>
              <a:avLst/>
              <a:gdLst>
                <a:gd name="T0" fmla="*/ 607 w 616"/>
                <a:gd name="T1" fmla="*/ 417 h 627"/>
                <a:gd name="T2" fmla="*/ 576 w 616"/>
                <a:gd name="T3" fmla="*/ 478 h 627"/>
                <a:gd name="T4" fmla="*/ 227 w 616"/>
                <a:gd name="T5" fmla="*/ 617 h 627"/>
                <a:gd name="T6" fmla="*/ 162 w 616"/>
                <a:gd name="T7" fmla="*/ 594 h 627"/>
                <a:gd name="T8" fmla="*/ 9 w 616"/>
                <a:gd name="T9" fmla="*/ 210 h 627"/>
                <a:gd name="T10" fmla="*/ 41 w 616"/>
                <a:gd name="T11" fmla="*/ 150 h 627"/>
                <a:gd name="T12" fmla="*/ 390 w 616"/>
                <a:gd name="T13" fmla="*/ 11 h 627"/>
                <a:gd name="T14" fmla="*/ 454 w 616"/>
                <a:gd name="T15" fmla="*/ 33 h 627"/>
                <a:gd name="T16" fmla="*/ 607 w 616"/>
                <a:gd name="T17" fmla="*/ 41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6" h="627">
                  <a:moveTo>
                    <a:pt x="607" y="417"/>
                  </a:moveTo>
                  <a:cubicBezTo>
                    <a:pt x="616" y="440"/>
                    <a:pt x="602" y="467"/>
                    <a:pt x="576" y="478"/>
                  </a:cubicBezTo>
                  <a:cubicBezTo>
                    <a:pt x="227" y="617"/>
                    <a:pt x="227" y="617"/>
                    <a:pt x="227" y="617"/>
                  </a:cubicBezTo>
                  <a:cubicBezTo>
                    <a:pt x="200" y="627"/>
                    <a:pt x="171" y="617"/>
                    <a:pt x="162" y="594"/>
                  </a:cubicBezTo>
                  <a:cubicBezTo>
                    <a:pt x="9" y="210"/>
                    <a:pt x="9" y="210"/>
                    <a:pt x="9" y="210"/>
                  </a:cubicBezTo>
                  <a:cubicBezTo>
                    <a:pt x="0" y="187"/>
                    <a:pt x="14" y="160"/>
                    <a:pt x="41" y="150"/>
                  </a:cubicBezTo>
                  <a:cubicBezTo>
                    <a:pt x="390" y="11"/>
                    <a:pt x="390" y="11"/>
                    <a:pt x="390" y="11"/>
                  </a:cubicBezTo>
                  <a:cubicBezTo>
                    <a:pt x="416" y="0"/>
                    <a:pt x="445" y="10"/>
                    <a:pt x="454" y="33"/>
                  </a:cubicBezTo>
                  <a:lnTo>
                    <a:pt x="607" y="417"/>
                  </a:ln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09">
              <a:extLst>
                <a:ext uri="{FF2B5EF4-FFF2-40B4-BE49-F238E27FC236}">
                  <a16:creationId xmlns:a16="http://schemas.microsoft.com/office/drawing/2014/main" id="{B031DABE-096F-4001-B138-D6FB08D8F5AB}"/>
                </a:ext>
              </a:extLst>
            </p:cNvPr>
            <p:cNvSpPr>
              <a:spLocks/>
            </p:cNvSpPr>
            <p:nvPr/>
          </p:nvSpPr>
          <p:spPr bwMode="auto">
            <a:xfrm>
              <a:off x="6268530" y="9126637"/>
              <a:ext cx="160182" cy="155472"/>
            </a:xfrm>
            <a:custGeom>
              <a:avLst/>
              <a:gdLst>
                <a:gd name="T0" fmla="*/ 51 w 56"/>
                <a:gd name="T1" fmla="*/ 19 h 56"/>
                <a:gd name="T2" fmla="*/ 37 w 56"/>
                <a:gd name="T3" fmla="*/ 51 h 56"/>
                <a:gd name="T4" fmla="*/ 5 w 56"/>
                <a:gd name="T5" fmla="*/ 37 h 56"/>
                <a:gd name="T6" fmla="*/ 19 w 56"/>
                <a:gd name="T7" fmla="*/ 5 h 56"/>
                <a:gd name="T8" fmla="*/ 51 w 56"/>
                <a:gd name="T9" fmla="*/ 19 h 56"/>
              </a:gdLst>
              <a:ahLst/>
              <a:cxnLst>
                <a:cxn ang="0">
                  <a:pos x="T0" y="T1"/>
                </a:cxn>
                <a:cxn ang="0">
                  <a:pos x="T2" y="T3"/>
                </a:cxn>
                <a:cxn ang="0">
                  <a:pos x="T4" y="T5"/>
                </a:cxn>
                <a:cxn ang="0">
                  <a:pos x="T6" y="T7"/>
                </a:cxn>
                <a:cxn ang="0">
                  <a:pos x="T8" y="T9"/>
                </a:cxn>
              </a:cxnLst>
              <a:rect l="0" t="0" r="r" b="b"/>
              <a:pathLst>
                <a:path w="56" h="56">
                  <a:moveTo>
                    <a:pt x="51" y="19"/>
                  </a:moveTo>
                  <a:cubicBezTo>
                    <a:pt x="56" y="32"/>
                    <a:pt x="50" y="46"/>
                    <a:pt x="37" y="51"/>
                  </a:cubicBezTo>
                  <a:cubicBezTo>
                    <a:pt x="25" y="56"/>
                    <a:pt x="10" y="50"/>
                    <a:pt x="5" y="37"/>
                  </a:cubicBezTo>
                  <a:cubicBezTo>
                    <a:pt x="0" y="25"/>
                    <a:pt x="6" y="10"/>
                    <a:pt x="19" y="5"/>
                  </a:cubicBezTo>
                  <a:cubicBezTo>
                    <a:pt x="32" y="0"/>
                    <a:pt x="46" y="7"/>
                    <a:pt x="51" y="19"/>
                  </a:cubicBezTo>
                  <a:close/>
                </a:path>
              </a:pathLst>
            </a:custGeom>
            <a:solidFill>
              <a:srgbClr val="0F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0">
              <a:extLst>
                <a:ext uri="{FF2B5EF4-FFF2-40B4-BE49-F238E27FC236}">
                  <a16:creationId xmlns:a16="http://schemas.microsoft.com/office/drawing/2014/main" id="{B7CFC24E-863D-46E1-B554-529763223D7D}"/>
                </a:ext>
              </a:extLst>
            </p:cNvPr>
            <p:cNvSpPr>
              <a:spLocks/>
            </p:cNvSpPr>
            <p:nvPr/>
          </p:nvSpPr>
          <p:spPr bwMode="auto">
            <a:xfrm>
              <a:off x="6296797" y="9178459"/>
              <a:ext cx="37690" cy="37690"/>
            </a:xfrm>
            <a:custGeom>
              <a:avLst/>
              <a:gdLst>
                <a:gd name="T0" fmla="*/ 13 w 14"/>
                <a:gd name="T1" fmla="*/ 5 h 14"/>
                <a:gd name="T2" fmla="*/ 10 w 14"/>
                <a:gd name="T3" fmla="*/ 13 h 14"/>
                <a:gd name="T4" fmla="*/ 1 w 14"/>
                <a:gd name="T5" fmla="*/ 9 h 14"/>
                <a:gd name="T6" fmla="*/ 5 w 14"/>
                <a:gd name="T7" fmla="*/ 1 h 14"/>
                <a:gd name="T8" fmla="*/ 13 w 14"/>
                <a:gd name="T9" fmla="*/ 5 h 14"/>
              </a:gdLst>
              <a:ahLst/>
              <a:cxnLst>
                <a:cxn ang="0">
                  <a:pos x="T0" y="T1"/>
                </a:cxn>
                <a:cxn ang="0">
                  <a:pos x="T2" y="T3"/>
                </a:cxn>
                <a:cxn ang="0">
                  <a:pos x="T4" y="T5"/>
                </a:cxn>
                <a:cxn ang="0">
                  <a:pos x="T6" y="T7"/>
                </a:cxn>
                <a:cxn ang="0">
                  <a:pos x="T8" y="T9"/>
                </a:cxn>
              </a:cxnLst>
              <a:rect l="0" t="0" r="r" b="b"/>
              <a:pathLst>
                <a:path w="14" h="14">
                  <a:moveTo>
                    <a:pt x="13" y="5"/>
                  </a:moveTo>
                  <a:cubicBezTo>
                    <a:pt x="14" y="8"/>
                    <a:pt x="13" y="11"/>
                    <a:pt x="10" y="13"/>
                  </a:cubicBezTo>
                  <a:cubicBezTo>
                    <a:pt x="6" y="14"/>
                    <a:pt x="3" y="12"/>
                    <a:pt x="1" y="9"/>
                  </a:cubicBezTo>
                  <a:cubicBezTo>
                    <a:pt x="0" y="6"/>
                    <a:pt x="2" y="2"/>
                    <a:pt x="5" y="1"/>
                  </a:cubicBezTo>
                  <a:cubicBezTo>
                    <a:pt x="8" y="0"/>
                    <a:pt x="12" y="1"/>
                    <a:pt x="13" y="5"/>
                  </a:cubicBez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11">
              <a:extLst>
                <a:ext uri="{FF2B5EF4-FFF2-40B4-BE49-F238E27FC236}">
                  <a16:creationId xmlns:a16="http://schemas.microsoft.com/office/drawing/2014/main" id="{402DFBDB-0E52-4782-B578-70D20A0D7051}"/>
                </a:ext>
              </a:extLst>
            </p:cNvPr>
            <p:cNvSpPr>
              <a:spLocks/>
            </p:cNvSpPr>
            <p:nvPr/>
          </p:nvSpPr>
          <p:spPr bwMode="auto">
            <a:xfrm>
              <a:off x="7036461" y="8820406"/>
              <a:ext cx="160182" cy="155472"/>
            </a:xfrm>
            <a:custGeom>
              <a:avLst/>
              <a:gdLst>
                <a:gd name="T0" fmla="*/ 50 w 55"/>
                <a:gd name="T1" fmla="*/ 19 h 55"/>
                <a:gd name="T2" fmla="*/ 36 w 55"/>
                <a:gd name="T3" fmla="*/ 50 h 55"/>
                <a:gd name="T4" fmla="*/ 5 w 55"/>
                <a:gd name="T5" fmla="*/ 37 h 55"/>
                <a:gd name="T6" fmla="*/ 18 w 55"/>
                <a:gd name="T7" fmla="*/ 5 h 55"/>
                <a:gd name="T8" fmla="*/ 50 w 55"/>
                <a:gd name="T9" fmla="*/ 19 h 55"/>
              </a:gdLst>
              <a:ahLst/>
              <a:cxnLst>
                <a:cxn ang="0">
                  <a:pos x="T0" y="T1"/>
                </a:cxn>
                <a:cxn ang="0">
                  <a:pos x="T2" y="T3"/>
                </a:cxn>
                <a:cxn ang="0">
                  <a:pos x="T4" y="T5"/>
                </a:cxn>
                <a:cxn ang="0">
                  <a:pos x="T6" y="T7"/>
                </a:cxn>
                <a:cxn ang="0">
                  <a:pos x="T8" y="T9"/>
                </a:cxn>
              </a:cxnLst>
              <a:rect l="0" t="0" r="r" b="b"/>
              <a:pathLst>
                <a:path w="55" h="55">
                  <a:moveTo>
                    <a:pt x="50" y="19"/>
                  </a:moveTo>
                  <a:cubicBezTo>
                    <a:pt x="55" y="31"/>
                    <a:pt x="49" y="45"/>
                    <a:pt x="36" y="50"/>
                  </a:cubicBezTo>
                  <a:cubicBezTo>
                    <a:pt x="24" y="55"/>
                    <a:pt x="10" y="49"/>
                    <a:pt x="5" y="37"/>
                  </a:cubicBezTo>
                  <a:cubicBezTo>
                    <a:pt x="0" y="24"/>
                    <a:pt x="6" y="10"/>
                    <a:pt x="18" y="5"/>
                  </a:cubicBezTo>
                  <a:cubicBezTo>
                    <a:pt x="31" y="0"/>
                    <a:pt x="45" y="6"/>
                    <a:pt x="50" y="19"/>
                  </a:cubicBezTo>
                  <a:close/>
                </a:path>
              </a:pathLst>
            </a:custGeom>
            <a:solidFill>
              <a:srgbClr val="0F0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12">
              <a:extLst>
                <a:ext uri="{FF2B5EF4-FFF2-40B4-BE49-F238E27FC236}">
                  <a16:creationId xmlns:a16="http://schemas.microsoft.com/office/drawing/2014/main" id="{0177EDC1-6C75-4A5F-B9C6-2D7C69341090}"/>
                </a:ext>
              </a:extLst>
            </p:cNvPr>
            <p:cNvSpPr>
              <a:spLocks/>
            </p:cNvSpPr>
            <p:nvPr/>
          </p:nvSpPr>
          <p:spPr bwMode="auto">
            <a:xfrm>
              <a:off x="6668985" y="9234994"/>
              <a:ext cx="325076" cy="263828"/>
            </a:xfrm>
            <a:custGeom>
              <a:avLst/>
              <a:gdLst>
                <a:gd name="T0" fmla="*/ 110 w 115"/>
                <a:gd name="T1" fmla="*/ 2 h 92"/>
                <a:gd name="T2" fmla="*/ 102 w 115"/>
                <a:gd name="T3" fmla="*/ 1 h 92"/>
                <a:gd name="T4" fmla="*/ 5 w 115"/>
                <a:gd name="T5" fmla="*/ 40 h 92"/>
                <a:gd name="T6" fmla="*/ 0 w 115"/>
                <a:gd name="T7" fmla="*/ 46 h 92"/>
                <a:gd name="T8" fmla="*/ 3 w 115"/>
                <a:gd name="T9" fmla="*/ 54 h 92"/>
                <a:gd name="T10" fmla="*/ 79 w 115"/>
                <a:gd name="T11" fmla="*/ 78 h 92"/>
                <a:gd name="T12" fmla="*/ 114 w 115"/>
                <a:gd name="T13" fmla="*/ 9 h 92"/>
                <a:gd name="T14" fmla="*/ 110 w 115"/>
                <a:gd name="T15" fmla="*/ 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92">
                  <a:moveTo>
                    <a:pt x="110" y="2"/>
                  </a:moveTo>
                  <a:cubicBezTo>
                    <a:pt x="107" y="1"/>
                    <a:pt x="104" y="0"/>
                    <a:pt x="102" y="1"/>
                  </a:cubicBezTo>
                  <a:cubicBezTo>
                    <a:pt x="5" y="40"/>
                    <a:pt x="5" y="40"/>
                    <a:pt x="5" y="40"/>
                  </a:cubicBezTo>
                  <a:cubicBezTo>
                    <a:pt x="3" y="41"/>
                    <a:pt x="1" y="43"/>
                    <a:pt x="0" y="46"/>
                  </a:cubicBezTo>
                  <a:cubicBezTo>
                    <a:pt x="0" y="49"/>
                    <a:pt x="1" y="52"/>
                    <a:pt x="3" y="54"/>
                  </a:cubicBezTo>
                  <a:cubicBezTo>
                    <a:pt x="4" y="56"/>
                    <a:pt x="45" y="92"/>
                    <a:pt x="79" y="78"/>
                  </a:cubicBezTo>
                  <a:cubicBezTo>
                    <a:pt x="115" y="64"/>
                    <a:pt x="114" y="12"/>
                    <a:pt x="114" y="9"/>
                  </a:cubicBezTo>
                  <a:cubicBezTo>
                    <a:pt x="114" y="6"/>
                    <a:pt x="112" y="4"/>
                    <a:pt x="110" y="2"/>
                  </a:cubicBezTo>
                  <a:close/>
                </a:path>
              </a:pathLst>
            </a:custGeom>
            <a:solidFill>
              <a:srgbClr val="FF7F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13">
              <a:extLst>
                <a:ext uri="{FF2B5EF4-FFF2-40B4-BE49-F238E27FC236}">
                  <a16:creationId xmlns:a16="http://schemas.microsoft.com/office/drawing/2014/main" id="{DCC4AC52-22A1-4E64-982F-93E71CFCA008}"/>
                </a:ext>
              </a:extLst>
            </p:cNvPr>
            <p:cNvSpPr>
              <a:spLocks/>
            </p:cNvSpPr>
            <p:nvPr/>
          </p:nvSpPr>
          <p:spPr bwMode="auto">
            <a:xfrm>
              <a:off x="6146038" y="8165548"/>
              <a:ext cx="541792" cy="353343"/>
            </a:xfrm>
            <a:custGeom>
              <a:avLst/>
              <a:gdLst>
                <a:gd name="T0" fmla="*/ 115 w 115"/>
                <a:gd name="T1" fmla="*/ 0 h 75"/>
                <a:gd name="T2" fmla="*/ 0 w 115"/>
                <a:gd name="T3" fmla="*/ 46 h 75"/>
                <a:gd name="T4" fmla="*/ 78 w 115"/>
                <a:gd name="T5" fmla="*/ 75 h 75"/>
                <a:gd name="T6" fmla="*/ 115 w 115"/>
                <a:gd name="T7" fmla="*/ 0 h 75"/>
              </a:gdLst>
              <a:ahLst/>
              <a:cxnLst>
                <a:cxn ang="0">
                  <a:pos x="T0" y="T1"/>
                </a:cxn>
                <a:cxn ang="0">
                  <a:pos x="T2" y="T3"/>
                </a:cxn>
                <a:cxn ang="0">
                  <a:pos x="T4" y="T5"/>
                </a:cxn>
                <a:cxn ang="0">
                  <a:pos x="T6" y="T7"/>
                </a:cxn>
              </a:cxnLst>
              <a:rect l="0" t="0" r="r" b="b"/>
              <a:pathLst>
                <a:path w="115" h="75">
                  <a:moveTo>
                    <a:pt x="115" y="0"/>
                  </a:moveTo>
                  <a:lnTo>
                    <a:pt x="0" y="46"/>
                  </a:lnTo>
                  <a:lnTo>
                    <a:pt x="78" y="75"/>
                  </a:lnTo>
                  <a:lnTo>
                    <a:pt x="115" y="0"/>
                  </a:lnTo>
                  <a:close/>
                </a:path>
              </a:pathLst>
            </a:custGeom>
            <a:solidFill>
              <a:srgbClr val="604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14">
              <a:extLst>
                <a:ext uri="{FF2B5EF4-FFF2-40B4-BE49-F238E27FC236}">
                  <a16:creationId xmlns:a16="http://schemas.microsoft.com/office/drawing/2014/main" id="{F118FF6C-1CD0-486E-8B19-7ECA6315F0E4}"/>
                </a:ext>
              </a:extLst>
            </p:cNvPr>
            <p:cNvSpPr>
              <a:spLocks/>
            </p:cNvSpPr>
            <p:nvPr/>
          </p:nvSpPr>
          <p:spPr bwMode="auto">
            <a:xfrm>
              <a:off x="7064728" y="8872231"/>
              <a:ext cx="42402" cy="37690"/>
            </a:xfrm>
            <a:custGeom>
              <a:avLst/>
              <a:gdLst>
                <a:gd name="T0" fmla="*/ 13 w 14"/>
                <a:gd name="T1" fmla="*/ 5 h 14"/>
                <a:gd name="T2" fmla="*/ 9 w 14"/>
                <a:gd name="T3" fmla="*/ 13 h 14"/>
                <a:gd name="T4" fmla="*/ 1 w 14"/>
                <a:gd name="T5" fmla="*/ 9 h 14"/>
                <a:gd name="T6" fmla="*/ 5 w 14"/>
                <a:gd name="T7" fmla="*/ 1 h 14"/>
                <a:gd name="T8" fmla="*/ 13 w 14"/>
                <a:gd name="T9" fmla="*/ 5 h 14"/>
              </a:gdLst>
              <a:ahLst/>
              <a:cxnLst>
                <a:cxn ang="0">
                  <a:pos x="T0" y="T1"/>
                </a:cxn>
                <a:cxn ang="0">
                  <a:pos x="T2" y="T3"/>
                </a:cxn>
                <a:cxn ang="0">
                  <a:pos x="T4" y="T5"/>
                </a:cxn>
                <a:cxn ang="0">
                  <a:pos x="T6" y="T7"/>
                </a:cxn>
                <a:cxn ang="0">
                  <a:pos x="T8" y="T9"/>
                </a:cxn>
              </a:cxnLst>
              <a:rect l="0" t="0" r="r" b="b"/>
              <a:pathLst>
                <a:path w="14" h="14">
                  <a:moveTo>
                    <a:pt x="13" y="5"/>
                  </a:moveTo>
                  <a:cubicBezTo>
                    <a:pt x="14" y="8"/>
                    <a:pt x="13" y="12"/>
                    <a:pt x="9" y="13"/>
                  </a:cubicBezTo>
                  <a:cubicBezTo>
                    <a:pt x="6" y="14"/>
                    <a:pt x="2" y="13"/>
                    <a:pt x="1" y="9"/>
                  </a:cubicBezTo>
                  <a:cubicBezTo>
                    <a:pt x="0" y="6"/>
                    <a:pt x="1" y="3"/>
                    <a:pt x="5" y="1"/>
                  </a:cubicBezTo>
                  <a:cubicBezTo>
                    <a:pt x="8" y="0"/>
                    <a:pt x="12" y="2"/>
                    <a:pt x="13" y="5"/>
                  </a:cubicBez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15">
              <a:extLst>
                <a:ext uri="{FF2B5EF4-FFF2-40B4-BE49-F238E27FC236}">
                  <a16:creationId xmlns:a16="http://schemas.microsoft.com/office/drawing/2014/main" id="{EE4A469C-42EE-4BA2-A70C-9C3D1EC7BABD}"/>
                </a:ext>
              </a:extLst>
            </p:cNvPr>
            <p:cNvSpPr>
              <a:spLocks/>
            </p:cNvSpPr>
            <p:nvPr/>
          </p:nvSpPr>
          <p:spPr bwMode="auto">
            <a:xfrm>
              <a:off x="4369909" y="7774515"/>
              <a:ext cx="235561" cy="400455"/>
            </a:xfrm>
            <a:custGeom>
              <a:avLst/>
              <a:gdLst>
                <a:gd name="T0" fmla="*/ 80 w 84"/>
                <a:gd name="T1" fmla="*/ 110 h 141"/>
                <a:gd name="T2" fmla="*/ 68 w 84"/>
                <a:gd name="T3" fmla="*/ 137 h 141"/>
                <a:gd name="T4" fmla="*/ 68 w 84"/>
                <a:gd name="T5" fmla="*/ 137 h 141"/>
                <a:gd name="T6" fmla="*/ 41 w 84"/>
                <a:gd name="T7" fmla="*/ 125 h 141"/>
                <a:gd name="T8" fmla="*/ 4 w 84"/>
                <a:gd name="T9" fmla="*/ 31 h 141"/>
                <a:gd name="T10" fmla="*/ 15 w 84"/>
                <a:gd name="T11" fmla="*/ 4 h 141"/>
                <a:gd name="T12" fmla="*/ 15 w 84"/>
                <a:gd name="T13" fmla="*/ 4 h 141"/>
                <a:gd name="T14" fmla="*/ 42 w 84"/>
                <a:gd name="T15" fmla="*/ 16 h 141"/>
                <a:gd name="T16" fmla="*/ 80 w 84"/>
                <a:gd name="T17" fmla="*/ 11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41">
                  <a:moveTo>
                    <a:pt x="80" y="110"/>
                  </a:moveTo>
                  <a:cubicBezTo>
                    <a:pt x="84" y="120"/>
                    <a:pt x="79" y="132"/>
                    <a:pt x="68" y="137"/>
                  </a:cubicBezTo>
                  <a:cubicBezTo>
                    <a:pt x="68" y="137"/>
                    <a:pt x="68" y="137"/>
                    <a:pt x="68" y="137"/>
                  </a:cubicBezTo>
                  <a:cubicBezTo>
                    <a:pt x="58" y="141"/>
                    <a:pt x="46" y="136"/>
                    <a:pt x="41" y="125"/>
                  </a:cubicBezTo>
                  <a:cubicBezTo>
                    <a:pt x="4" y="31"/>
                    <a:pt x="4" y="31"/>
                    <a:pt x="4" y="31"/>
                  </a:cubicBezTo>
                  <a:cubicBezTo>
                    <a:pt x="0" y="20"/>
                    <a:pt x="5" y="8"/>
                    <a:pt x="15" y="4"/>
                  </a:cubicBezTo>
                  <a:cubicBezTo>
                    <a:pt x="15" y="4"/>
                    <a:pt x="15" y="4"/>
                    <a:pt x="15" y="4"/>
                  </a:cubicBezTo>
                  <a:cubicBezTo>
                    <a:pt x="26" y="0"/>
                    <a:pt x="38" y="5"/>
                    <a:pt x="42" y="16"/>
                  </a:cubicBezTo>
                  <a:lnTo>
                    <a:pt x="80" y="110"/>
                  </a:ln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6">
              <a:extLst>
                <a:ext uri="{FF2B5EF4-FFF2-40B4-BE49-F238E27FC236}">
                  <a16:creationId xmlns:a16="http://schemas.microsoft.com/office/drawing/2014/main" id="{E6B067AB-8AD8-4FE2-A9EB-23C5EDD597F7}"/>
                </a:ext>
              </a:extLst>
            </p:cNvPr>
            <p:cNvSpPr>
              <a:spLocks/>
            </p:cNvSpPr>
            <p:nvPr/>
          </p:nvSpPr>
          <p:spPr bwMode="auto">
            <a:xfrm>
              <a:off x="4398177" y="7897007"/>
              <a:ext cx="1785554" cy="1766710"/>
            </a:xfrm>
            <a:custGeom>
              <a:avLst/>
              <a:gdLst>
                <a:gd name="T0" fmla="*/ 628 w 628"/>
                <a:gd name="T1" fmla="*/ 598 h 622"/>
                <a:gd name="T2" fmla="*/ 404 w 628"/>
                <a:gd name="T3" fmla="*/ 559 h 622"/>
                <a:gd name="T4" fmla="*/ 202 w 628"/>
                <a:gd name="T5" fmla="*/ 389 h 622"/>
                <a:gd name="T6" fmla="*/ 0 w 628"/>
                <a:gd name="T7" fmla="*/ 19 h 622"/>
                <a:gd name="T8" fmla="*/ 50 w 628"/>
                <a:gd name="T9" fmla="*/ 0 h 622"/>
                <a:gd name="T10" fmla="*/ 615 w 628"/>
                <a:gd name="T11" fmla="*/ 546 h 622"/>
                <a:gd name="T12" fmla="*/ 628 w 628"/>
                <a:gd name="T13" fmla="*/ 598 h 622"/>
              </a:gdLst>
              <a:ahLst/>
              <a:cxnLst>
                <a:cxn ang="0">
                  <a:pos x="T0" y="T1"/>
                </a:cxn>
                <a:cxn ang="0">
                  <a:pos x="T2" y="T3"/>
                </a:cxn>
                <a:cxn ang="0">
                  <a:pos x="T4" y="T5"/>
                </a:cxn>
                <a:cxn ang="0">
                  <a:pos x="T6" y="T7"/>
                </a:cxn>
                <a:cxn ang="0">
                  <a:pos x="T8" y="T9"/>
                </a:cxn>
                <a:cxn ang="0">
                  <a:pos x="T10" y="T11"/>
                </a:cxn>
                <a:cxn ang="0">
                  <a:pos x="T12" y="T13"/>
                </a:cxn>
              </a:cxnLst>
              <a:rect l="0" t="0" r="r" b="b"/>
              <a:pathLst>
                <a:path w="628" h="622">
                  <a:moveTo>
                    <a:pt x="628" y="598"/>
                  </a:moveTo>
                  <a:cubicBezTo>
                    <a:pt x="624" y="599"/>
                    <a:pt x="530" y="622"/>
                    <a:pt x="404" y="559"/>
                  </a:cubicBezTo>
                  <a:cubicBezTo>
                    <a:pt x="332" y="522"/>
                    <a:pt x="264" y="465"/>
                    <a:pt x="202" y="389"/>
                  </a:cubicBezTo>
                  <a:cubicBezTo>
                    <a:pt x="125" y="294"/>
                    <a:pt x="58" y="170"/>
                    <a:pt x="0" y="19"/>
                  </a:cubicBezTo>
                  <a:cubicBezTo>
                    <a:pt x="50" y="0"/>
                    <a:pt x="50" y="0"/>
                    <a:pt x="50" y="0"/>
                  </a:cubicBezTo>
                  <a:cubicBezTo>
                    <a:pt x="286" y="621"/>
                    <a:pt x="612" y="547"/>
                    <a:pt x="615" y="546"/>
                  </a:cubicBezTo>
                  <a:lnTo>
                    <a:pt x="628" y="598"/>
                  </a:lnTo>
                  <a:close/>
                </a:path>
              </a:pathLst>
            </a:custGeom>
            <a:gradFill>
              <a:gsLst>
                <a:gs pos="0">
                  <a:schemeClr val="accent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17">
              <a:extLst>
                <a:ext uri="{FF2B5EF4-FFF2-40B4-BE49-F238E27FC236}">
                  <a16:creationId xmlns:a16="http://schemas.microsoft.com/office/drawing/2014/main" id="{657658FA-58CE-4153-A750-B0E476370897}"/>
                </a:ext>
              </a:extLst>
            </p:cNvPr>
            <p:cNvSpPr>
              <a:spLocks/>
            </p:cNvSpPr>
            <p:nvPr/>
          </p:nvSpPr>
          <p:spPr bwMode="auto">
            <a:xfrm>
              <a:off x="7493448" y="6521330"/>
              <a:ext cx="240274" cy="400455"/>
            </a:xfrm>
            <a:custGeom>
              <a:avLst/>
              <a:gdLst>
                <a:gd name="T0" fmla="*/ 43 w 85"/>
                <a:gd name="T1" fmla="*/ 126 h 141"/>
                <a:gd name="T2" fmla="*/ 69 w 85"/>
                <a:gd name="T3" fmla="*/ 137 h 141"/>
                <a:gd name="T4" fmla="*/ 69 w 85"/>
                <a:gd name="T5" fmla="*/ 137 h 141"/>
                <a:gd name="T6" fmla="*/ 81 w 85"/>
                <a:gd name="T7" fmla="*/ 110 h 141"/>
                <a:gd name="T8" fmla="*/ 43 w 85"/>
                <a:gd name="T9" fmla="*/ 16 h 141"/>
                <a:gd name="T10" fmla="*/ 16 w 85"/>
                <a:gd name="T11" fmla="*/ 5 h 141"/>
                <a:gd name="T12" fmla="*/ 16 w 85"/>
                <a:gd name="T13" fmla="*/ 5 h 141"/>
                <a:gd name="T14" fmla="*/ 5 w 85"/>
                <a:gd name="T15" fmla="*/ 31 h 141"/>
                <a:gd name="T16" fmla="*/ 43 w 85"/>
                <a:gd name="T17" fmla="*/ 12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141">
                  <a:moveTo>
                    <a:pt x="43" y="126"/>
                  </a:moveTo>
                  <a:cubicBezTo>
                    <a:pt x="47" y="136"/>
                    <a:pt x="59" y="141"/>
                    <a:pt x="69" y="137"/>
                  </a:cubicBezTo>
                  <a:cubicBezTo>
                    <a:pt x="69" y="137"/>
                    <a:pt x="69" y="137"/>
                    <a:pt x="69" y="137"/>
                  </a:cubicBezTo>
                  <a:cubicBezTo>
                    <a:pt x="80" y="133"/>
                    <a:pt x="85" y="121"/>
                    <a:pt x="81" y="110"/>
                  </a:cubicBezTo>
                  <a:cubicBezTo>
                    <a:pt x="43" y="16"/>
                    <a:pt x="43" y="16"/>
                    <a:pt x="43" y="16"/>
                  </a:cubicBezTo>
                  <a:cubicBezTo>
                    <a:pt x="39" y="6"/>
                    <a:pt x="27" y="0"/>
                    <a:pt x="16" y="5"/>
                  </a:cubicBezTo>
                  <a:cubicBezTo>
                    <a:pt x="16" y="5"/>
                    <a:pt x="16" y="5"/>
                    <a:pt x="16" y="5"/>
                  </a:cubicBezTo>
                  <a:cubicBezTo>
                    <a:pt x="6" y="9"/>
                    <a:pt x="0" y="21"/>
                    <a:pt x="5" y="31"/>
                  </a:cubicBezTo>
                  <a:lnTo>
                    <a:pt x="43" y="126"/>
                  </a:lnTo>
                  <a:close/>
                </a:path>
              </a:pathLst>
            </a:custGeom>
            <a:solidFill>
              <a:srgbClr val="FCDB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8">
              <a:extLst>
                <a:ext uri="{FF2B5EF4-FFF2-40B4-BE49-F238E27FC236}">
                  <a16:creationId xmlns:a16="http://schemas.microsoft.com/office/drawing/2014/main" id="{10B814F0-C5BC-4809-AE40-8DDD946E2A89}"/>
                </a:ext>
              </a:extLst>
            </p:cNvPr>
            <p:cNvSpPr>
              <a:spLocks/>
            </p:cNvSpPr>
            <p:nvPr/>
          </p:nvSpPr>
          <p:spPr bwMode="auto">
            <a:xfrm>
              <a:off x="7432203" y="6648535"/>
              <a:ext cx="824465" cy="2421568"/>
            </a:xfrm>
            <a:custGeom>
              <a:avLst/>
              <a:gdLst>
                <a:gd name="T0" fmla="*/ 26 w 289"/>
                <a:gd name="T1" fmla="*/ 852 h 852"/>
                <a:gd name="T2" fmla="*/ 161 w 289"/>
                <a:gd name="T3" fmla="*/ 669 h 852"/>
                <a:gd name="T4" fmla="*/ 190 w 289"/>
                <a:gd name="T5" fmla="*/ 407 h 852"/>
                <a:gd name="T6" fmla="*/ 82 w 289"/>
                <a:gd name="T7" fmla="*/ 0 h 852"/>
                <a:gd name="T8" fmla="*/ 32 w 289"/>
                <a:gd name="T9" fmla="*/ 21 h 852"/>
                <a:gd name="T10" fmla="*/ 0 w 289"/>
                <a:gd name="T11" fmla="*/ 806 h 852"/>
                <a:gd name="T12" fmla="*/ 26 w 289"/>
                <a:gd name="T13" fmla="*/ 852 h 852"/>
              </a:gdLst>
              <a:ahLst/>
              <a:cxnLst>
                <a:cxn ang="0">
                  <a:pos x="T0" y="T1"/>
                </a:cxn>
                <a:cxn ang="0">
                  <a:pos x="T2" y="T3"/>
                </a:cxn>
                <a:cxn ang="0">
                  <a:pos x="T4" y="T5"/>
                </a:cxn>
                <a:cxn ang="0">
                  <a:pos x="T6" y="T7"/>
                </a:cxn>
                <a:cxn ang="0">
                  <a:pos x="T8" y="T9"/>
                </a:cxn>
                <a:cxn ang="0">
                  <a:pos x="T10" y="T11"/>
                </a:cxn>
                <a:cxn ang="0">
                  <a:pos x="T12" y="T13"/>
                </a:cxn>
              </a:cxnLst>
              <a:rect l="0" t="0" r="r" b="b"/>
              <a:pathLst>
                <a:path w="289" h="852">
                  <a:moveTo>
                    <a:pt x="26" y="852"/>
                  </a:moveTo>
                  <a:cubicBezTo>
                    <a:pt x="30" y="850"/>
                    <a:pt x="114" y="802"/>
                    <a:pt x="161" y="669"/>
                  </a:cubicBezTo>
                  <a:cubicBezTo>
                    <a:pt x="188" y="593"/>
                    <a:pt x="198" y="505"/>
                    <a:pt x="190" y="407"/>
                  </a:cubicBezTo>
                  <a:cubicBezTo>
                    <a:pt x="181" y="286"/>
                    <a:pt x="144" y="149"/>
                    <a:pt x="82" y="0"/>
                  </a:cubicBezTo>
                  <a:cubicBezTo>
                    <a:pt x="32" y="21"/>
                    <a:pt x="32" y="21"/>
                    <a:pt x="32" y="21"/>
                  </a:cubicBezTo>
                  <a:cubicBezTo>
                    <a:pt x="289" y="633"/>
                    <a:pt x="3" y="804"/>
                    <a:pt x="0" y="806"/>
                  </a:cubicBezTo>
                  <a:lnTo>
                    <a:pt x="26" y="852"/>
                  </a:lnTo>
                  <a:close/>
                </a:path>
              </a:pathLst>
            </a:custGeom>
            <a:gradFill>
              <a:gsLst>
                <a:gs pos="0">
                  <a:schemeClr val="accent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9">
              <a:extLst>
                <a:ext uri="{FF2B5EF4-FFF2-40B4-BE49-F238E27FC236}">
                  <a16:creationId xmlns:a16="http://schemas.microsoft.com/office/drawing/2014/main" id="{1BC9133F-99CD-476F-B0E6-83267E57674F}"/>
                </a:ext>
              </a:extLst>
            </p:cNvPr>
            <p:cNvSpPr>
              <a:spLocks/>
            </p:cNvSpPr>
            <p:nvPr/>
          </p:nvSpPr>
          <p:spPr bwMode="auto">
            <a:xfrm>
              <a:off x="2362929" y="5202188"/>
              <a:ext cx="6421396" cy="3213053"/>
            </a:xfrm>
            <a:custGeom>
              <a:avLst/>
              <a:gdLst>
                <a:gd name="T0" fmla="*/ 1339 w 1363"/>
                <a:gd name="T1" fmla="*/ 134 h 682"/>
                <a:gd name="T2" fmla="*/ 1363 w 1363"/>
                <a:gd name="T3" fmla="*/ 0 h 682"/>
                <a:gd name="T4" fmla="*/ 1225 w 1363"/>
                <a:gd name="T5" fmla="*/ 29 h 682"/>
                <a:gd name="T6" fmla="*/ 1258 w 1363"/>
                <a:gd name="T7" fmla="*/ 60 h 682"/>
                <a:gd name="T8" fmla="*/ 1011 w 1363"/>
                <a:gd name="T9" fmla="*/ 295 h 682"/>
                <a:gd name="T10" fmla="*/ 747 w 1363"/>
                <a:gd name="T11" fmla="*/ 307 h 682"/>
                <a:gd name="T12" fmla="*/ 747 w 1363"/>
                <a:gd name="T13" fmla="*/ 306 h 682"/>
                <a:gd name="T14" fmla="*/ 538 w 1363"/>
                <a:gd name="T15" fmla="*/ 482 h 682"/>
                <a:gd name="T16" fmla="*/ 270 w 1363"/>
                <a:gd name="T17" fmla="*/ 511 h 682"/>
                <a:gd name="T18" fmla="*/ 270 w 1363"/>
                <a:gd name="T19" fmla="*/ 510 h 682"/>
                <a:gd name="T20" fmla="*/ 270 w 1363"/>
                <a:gd name="T21" fmla="*/ 511 h 682"/>
                <a:gd name="T22" fmla="*/ 270 w 1363"/>
                <a:gd name="T23" fmla="*/ 511 h 682"/>
                <a:gd name="T24" fmla="*/ 270 w 1363"/>
                <a:gd name="T25" fmla="*/ 511 h 682"/>
                <a:gd name="T26" fmla="*/ 0 w 1363"/>
                <a:gd name="T27" fmla="*/ 619 h 682"/>
                <a:gd name="T28" fmla="*/ 25 w 1363"/>
                <a:gd name="T29" fmla="*/ 682 h 682"/>
                <a:gd name="T30" fmla="*/ 287 w 1363"/>
                <a:gd name="T31" fmla="*/ 577 h 682"/>
                <a:gd name="T32" fmla="*/ 568 w 1363"/>
                <a:gd name="T33" fmla="*/ 546 h 682"/>
                <a:gd name="T34" fmla="*/ 567 w 1363"/>
                <a:gd name="T35" fmla="*/ 546 h 682"/>
                <a:gd name="T36" fmla="*/ 771 w 1363"/>
                <a:gd name="T37" fmla="*/ 374 h 682"/>
                <a:gd name="T38" fmla="*/ 1040 w 1363"/>
                <a:gd name="T39" fmla="*/ 361 h 682"/>
                <a:gd name="T40" fmla="*/ 1308 w 1363"/>
                <a:gd name="T41" fmla="*/ 105 h 682"/>
                <a:gd name="T42" fmla="*/ 1339 w 1363"/>
                <a:gd name="T43" fmla="*/ 134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3" h="682">
                  <a:moveTo>
                    <a:pt x="1339" y="134"/>
                  </a:moveTo>
                  <a:lnTo>
                    <a:pt x="1363" y="0"/>
                  </a:lnTo>
                  <a:lnTo>
                    <a:pt x="1225" y="29"/>
                  </a:lnTo>
                  <a:lnTo>
                    <a:pt x="1258" y="60"/>
                  </a:lnTo>
                  <a:lnTo>
                    <a:pt x="1011" y="295"/>
                  </a:lnTo>
                  <a:lnTo>
                    <a:pt x="747" y="307"/>
                  </a:lnTo>
                  <a:lnTo>
                    <a:pt x="747" y="306"/>
                  </a:lnTo>
                  <a:lnTo>
                    <a:pt x="538" y="482"/>
                  </a:lnTo>
                  <a:lnTo>
                    <a:pt x="270" y="511"/>
                  </a:lnTo>
                  <a:lnTo>
                    <a:pt x="270" y="510"/>
                  </a:lnTo>
                  <a:lnTo>
                    <a:pt x="270" y="511"/>
                  </a:lnTo>
                  <a:lnTo>
                    <a:pt x="270" y="511"/>
                  </a:lnTo>
                  <a:lnTo>
                    <a:pt x="270" y="511"/>
                  </a:lnTo>
                  <a:lnTo>
                    <a:pt x="0" y="619"/>
                  </a:lnTo>
                  <a:lnTo>
                    <a:pt x="25" y="682"/>
                  </a:lnTo>
                  <a:lnTo>
                    <a:pt x="287" y="577"/>
                  </a:lnTo>
                  <a:lnTo>
                    <a:pt x="568" y="546"/>
                  </a:lnTo>
                  <a:lnTo>
                    <a:pt x="567" y="546"/>
                  </a:lnTo>
                  <a:lnTo>
                    <a:pt x="771" y="374"/>
                  </a:lnTo>
                  <a:lnTo>
                    <a:pt x="1040" y="361"/>
                  </a:lnTo>
                  <a:lnTo>
                    <a:pt x="1308" y="105"/>
                  </a:lnTo>
                  <a:lnTo>
                    <a:pt x="1339" y="134"/>
                  </a:lnTo>
                  <a:close/>
                </a:path>
              </a:pathLst>
            </a:custGeom>
            <a:solidFill>
              <a:srgbClr val="315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6" name="Group 105">
            <a:extLst>
              <a:ext uri="{FF2B5EF4-FFF2-40B4-BE49-F238E27FC236}">
                <a16:creationId xmlns:a16="http://schemas.microsoft.com/office/drawing/2014/main" id="{E1A80D1E-30EC-4A3B-8AA8-688359E0AA4A}"/>
              </a:ext>
            </a:extLst>
          </p:cNvPr>
          <p:cNvGrpSpPr/>
          <p:nvPr/>
        </p:nvGrpSpPr>
        <p:grpSpPr>
          <a:xfrm>
            <a:off x="6083985" y="5221492"/>
            <a:ext cx="792057" cy="743283"/>
            <a:chOff x="1020243" y="5407353"/>
            <a:chExt cx="792057" cy="743283"/>
          </a:xfrm>
        </p:grpSpPr>
        <p:sp>
          <p:nvSpPr>
            <p:cNvPr id="50" name="Freeform 52">
              <a:extLst>
                <a:ext uri="{FF2B5EF4-FFF2-40B4-BE49-F238E27FC236}">
                  <a16:creationId xmlns:a16="http://schemas.microsoft.com/office/drawing/2014/main" id="{4DA691EB-DAAF-4B2E-A8EB-836B89FA0DF4}"/>
                </a:ext>
              </a:extLst>
            </p:cNvPr>
            <p:cNvSpPr/>
            <p:nvPr/>
          </p:nvSpPr>
          <p:spPr>
            <a:xfrm rot="5400000">
              <a:off x="1044630" y="5382966"/>
              <a:ext cx="743283" cy="792057"/>
            </a:xfrm>
            <a:custGeom>
              <a:avLst/>
              <a:gdLst>
                <a:gd name="connsiteX0" fmla="*/ 0 w 656305"/>
                <a:gd name="connsiteY0" fmla="*/ 617013 h 726295"/>
                <a:gd name="connsiteX1" fmla="*/ 0 w 656305"/>
                <a:gd name="connsiteY1" fmla="*/ 179899 h 726295"/>
                <a:gd name="connsiteX2" fmla="*/ 109282 w 656305"/>
                <a:gd name="connsiteY2" fmla="*/ 70617 h 726295"/>
                <a:gd name="connsiteX3" fmla="*/ 246327 w 656305"/>
                <a:gd name="connsiteY3" fmla="*/ 70617 h 726295"/>
                <a:gd name="connsiteX4" fmla="*/ 328153 w 656305"/>
                <a:gd name="connsiteY4" fmla="*/ 0 h 726295"/>
                <a:gd name="connsiteX5" fmla="*/ 409978 w 656305"/>
                <a:gd name="connsiteY5" fmla="*/ 70617 h 726295"/>
                <a:gd name="connsiteX6" fmla="*/ 547023 w 656305"/>
                <a:gd name="connsiteY6" fmla="*/ 70617 h 726295"/>
                <a:gd name="connsiteX7" fmla="*/ 656305 w 656305"/>
                <a:gd name="connsiteY7" fmla="*/ 179899 h 726295"/>
                <a:gd name="connsiteX8" fmla="*/ 656305 w 656305"/>
                <a:gd name="connsiteY8" fmla="*/ 617013 h 726295"/>
                <a:gd name="connsiteX9" fmla="*/ 547023 w 656305"/>
                <a:gd name="connsiteY9" fmla="*/ 726295 h 726295"/>
                <a:gd name="connsiteX10" fmla="*/ 109282 w 656305"/>
                <a:gd name="connsiteY10" fmla="*/ 726295 h 726295"/>
                <a:gd name="connsiteX11" fmla="*/ 0 w 656305"/>
                <a:gd name="connsiteY11" fmla="*/ 617013 h 72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305" h="726295">
                  <a:moveTo>
                    <a:pt x="0" y="617013"/>
                  </a:moveTo>
                  <a:lnTo>
                    <a:pt x="0" y="179899"/>
                  </a:lnTo>
                  <a:cubicBezTo>
                    <a:pt x="0" y="119544"/>
                    <a:pt x="48927" y="70617"/>
                    <a:pt x="109282" y="70617"/>
                  </a:cubicBezTo>
                  <a:lnTo>
                    <a:pt x="246327" y="70617"/>
                  </a:lnTo>
                  <a:lnTo>
                    <a:pt x="328153" y="0"/>
                  </a:lnTo>
                  <a:lnTo>
                    <a:pt x="409978" y="70617"/>
                  </a:lnTo>
                  <a:lnTo>
                    <a:pt x="547023" y="70617"/>
                  </a:lnTo>
                  <a:cubicBezTo>
                    <a:pt x="607378" y="70617"/>
                    <a:pt x="656305" y="119544"/>
                    <a:pt x="656305" y="179899"/>
                  </a:cubicBezTo>
                  <a:lnTo>
                    <a:pt x="656305" y="617013"/>
                  </a:lnTo>
                  <a:cubicBezTo>
                    <a:pt x="656305" y="677368"/>
                    <a:pt x="607378" y="726295"/>
                    <a:pt x="547023" y="726295"/>
                  </a:cubicBezTo>
                  <a:lnTo>
                    <a:pt x="109282" y="726295"/>
                  </a:lnTo>
                  <a:cubicBezTo>
                    <a:pt x="48927" y="726295"/>
                    <a:pt x="0" y="677368"/>
                    <a:pt x="0" y="6170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51" name="Shape 5348">
              <a:extLst>
                <a:ext uri="{FF2B5EF4-FFF2-40B4-BE49-F238E27FC236}">
                  <a16:creationId xmlns:a16="http://schemas.microsoft.com/office/drawing/2014/main" id="{772B9852-294B-4758-8E5D-7BDF66DF50EB}"/>
                </a:ext>
              </a:extLst>
            </p:cNvPr>
            <p:cNvSpPr/>
            <p:nvPr/>
          </p:nvSpPr>
          <p:spPr>
            <a:xfrm>
              <a:off x="1207967" y="5655541"/>
              <a:ext cx="303482" cy="263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12"/>
                  </a:moveTo>
                  <a:cubicBezTo>
                    <a:pt x="21600" y="11435"/>
                    <a:pt x="21234" y="11859"/>
                    <a:pt x="20868" y="11859"/>
                  </a:cubicBezTo>
                  <a:cubicBezTo>
                    <a:pt x="7322" y="13553"/>
                    <a:pt x="7322" y="13553"/>
                    <a:pt x="7322" y="13553"/>
                  </a:cubicBezTo>
                  <a:cubicBezTo>
                    <a:pt x="7322" y="13976"/>
                    <a:pt x="7322" y="14400"/>
                    <a:pt x="7322" y="14824"/>
                  </a:cubicBezTo>
                  <a:cubicBezTo>
                    <a:pt x="7322" y="15247"/>
                    <a:pt x="7322" y="15247"/>
                    <a:pt x="6956" y="15671"/>
                  </a:cubicBezTo>
                  <a:cubicBezTo>
                    <a:pt x="19037" y="15671"/>
                    <a:pt x="19037" y="15671"/>
                    <a:pt x="19037" y="15671"/>
                  </a:cubicBezTo>
                  <a:cubicBezTo>
                    <a:pt x="19769" y="15671"/>
                    <a:pt x="20136" y="16094"/>
                    <a:pt x="20136" y="16518"/>
                  </a:cubicBezTo>
                  <a:cubicBezTo>
                    <a:pt x="20136" y="17365"/>
                    <a:pt x="19769" y="17788"/>
                    <a:pt x="19037" y="17788"/>
                  </a:cubicBezTo>
                  <a:cubicBezTo>
                    <a:pt x="5858" y="17788"/>
                    <a:pt x="5858" y="17788"/>
                    <a:pt x="5858" y="17788"/>
                  </a:cubicBezTo>
                  <a:cubicBezTo>
                    <a:pt x="5492" y="17788"/>
                    <a:pt x="4759" y="17365"/>
                    <a:pt x="4759" y="16518"/>
                  </a:cubicBezTo>
                  <a:cubicBezTo>
                    <a:pt x="4759" y="16094"/>
                    <a:pt x="5492" y="14824"/>
                    <a:pt x="5858" y="14400"/>
                  </a:cubicBezTo>
                  <a:cubicBezTo>
                    <a:pt x="3295" y="2118"/>
                    <a:pt x="3295" y="2118"/>
                    <a:pt x="3295" y="2118"/>
                  </a:cubicBezTo>
                  <a:cubicBezTo>
                    <a:pt x="732" y="2118"/>
                    <a:pt x="732" y="2118"/>
                    <a:pt x="732" y="2118"/>
                  </a:cubicBezTo>
                  <a:cubicBezTo>
                    <a:pt x="366" y="2118"/>
                    <a:pt x="0" y="1694"/>
                    <a:pt x="0" y="1271"/>
                  </a:cubicBezTo>
                  <a:cubicBezTo>
                    <a:pt x="0" y="847"/>
                    <a:pt x="366" y="0"/>
                    <a:pt x="732" y="0"/>
                  </a:cubicBezTo>
                  <a:cubicBezTo>
                    <a:pt x="4027" y="0"/>
                    <a:pt x="4027" y="0"/>
                    <a:pt x="4027" y="0"/>
                  </a:cubicBezTo>
                  <a:cubicBezTo>
                    <a:pt x="5125" y="0"/>
                    <a:pt x="5125" y="1271"/>
                    <a:pt x="5125" y="2118"/>
                  </a:cubicBezTo>
                  <a:cubicBezTo>
                    <a:pt x="20868" y="2118"/>
                    <a:pt x="20868" y="2118"/>
                    <a:pt x="20868" y="2118"/>
                  </a:cubicBezTo>
                  <a:cubicBezTo>
                    <a:pt x="21234" y="2118"/>
                    <a:pt x="21600" y="2541"/>
                    <a:pt x="21600" y="2965"/>
                  </a:cubicBezTo>
                  <a:lnTo>
                    <a:pt x="21600" y="11012"/>
                  </a:lnTo>
                  <a:close/>
                  <a:moveTo>
                    <a:pt x="6590" y="21600"/>
                  </a:moveTo>
                  <a:cubicBezTo>
                    <a:pt x="5858" y="21600"/>
                    <a:pt x="4759" y="20753"/>
                    <a:pt x="4759" y="19482"/>
                  </a:cubicBezTo>
                  <a:cubicBezTo>
                    <a:pt x="4759" y="18635"/>
                    <a:pt x="5858" y="17788"/>
                    <a:pt x="6590" y="17788"/>
                  </a:cubicBezTo>
                  <a:cubicBezTo>
                    <a:pt x="7688" y="17788"/>
                    <a:pt x="8420" y="18635"/>
                    <a:pt x="8420" y="19482"/>
                  </a:cubicBezTo>
                  <a:cubicBezTo>
                    <a:pt x="8420" y="20753"/>
                    <a:pt x="7688" y="21600"/>
                    <a:pt x="6590" y="21600"/>
                  </a:cubicBezTo>
                  <a:close/>
                  <a:moveTo>
                    <a:pt x="18305" y="21600"/>
                  </a:moveTo>
                  <a:cubicBezTo>
                    <a:pt x="17207" y="21600"/>
                    <a:pt x="16475" y="20753"/>
                    <a:pt x="16475" y="19482"/>
                  </a:cubicBezTo>
                  <a:cubicBezTo>
                    <a:pt x="16475" y="18635"/>
                    <a:pt x="17207" y="17788"/>
                    <a:pt x="18305" y="17788"/>
                  </a:cubicBezTo>
                  <a:cubicBezTo>
                    <a:pt x="19403" y="17788"/>
                    <a:pt x="20136" y="18635"/>
                    <a:pt x="20136" y="19482"/>
                  </a:cubicBezTo>
                  <a:cubicBezTo>
                    <a:pt x="20136" y="20753"/>
                    <a:pt x="19403" y="21600"/>
                    <a:pt x="18305" y="21600"/>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105" name="Group 104">
            <a:extLst>
              <a:ext uri="{FF2B5EF4-FFF2-40B4-BE49-F238E27FC236}">
                <a16:creationId xmlns:a16="http://schemas.microsoft.com/office/drawing/2014/main" id="{AB56910B-B0BB-46AD-B755-F545CE9C28BE}"/>
              </a:ext>
            </a:extLst>
          </p:cNvPr>
          <p:cNvGrpSpPr/>
          <p:nvPr/>
        </p:nvGrpSpPr>
        <p:grpSpPr>
          <a:xfrm>
            <a:off x="1015923" y="5293274"/>
            <a:ext cx="792057" cy="743283"/>
            <a:chOff x="1015923" y="4326518"/>
            <a:chExt cx="792057" cy="743283"/>
          </a:xfrm>
        </p:grpSpPr>
        <p:sp>
          <p:nvSpPr>
            <p:cNvPr id="48" name="Freeform 46">
              <a:extLst>
                <a:ext uri="{FF2B5EF4-FFF2-40B4-BE49-F238E27FC236}">
                  <a16:creationId xmlns:a16="http://schemas.microsoft.com/office/drawing/2014/main" id="{ED4D65C1-D494-41F0-9AD7-DD06B18282F8}"/>
                </a:ext>
              </a:extLst>
            </p:cNvPr>
            <p:cNvSpPr/>
            <p:nvPr/>
          </p:nvSpPr>
          <p:spPr>
            <a:xfrm rot="5400000">
              <a:off x="1040310" y="4302131"/>
              <a:ext cx="743283" cy="792057"/>
            </a:xfrm>
            <a:custGeom>
              <a:avLst/>
              <a:gdLst>
                <a:gd name="connsiteX0" fmla="*/ 0 w 656305"/>
                <a:gd name="connsiteY0" fmla="*/ 617013 h 726295"/>
                <a:gd name="connsiteX1" fmla="*/ 0 w 656305"/>
                <a:gd name="connsiteY1" fmla="*/ 179899 h 726295"/>
                <a:gd name="connsiteX2" fmla="*/ 109282 w 656305"/>
                <a:gd name="connsiteY2" fmla="*/ 70617 h 726295"/>
                <a:gd name="connsiteX3" fmla="*/ 246327 w 656305"/>
                <a:gd name="connsiteY3" fmla="*/ 70617 h 726295"/>
                <a:gd name="connsiteX4" fmla="*/ 328153 w 656305"/>
                <a:gd name="connsiteY4" fmla="*/ 0 h 726295"/>
                <a:gd name="connsiteX5" fmla="*/ 409978 w 656305"/>
                <a:gd name="connsiteY5" fmla="*/ 70617 h 726295"/>
                <a:gd name="connsiteX6" fmla="*/ 547023 w 656305"/>
                <a:gd name="connsiteY6" fmla="*/ 70617 h 726295"/>
                <a:gd name="connsiteX7" fmla="*/ 656305 w 656305"/>
                <a:gd name="connsiteY7" fmla="*/ 179899 h 726295"/>
                <a:gd name="connsiteX8" fmla="*/ 656305 w 656305"/>
                <a:gd name="connsiteY8" fmla="*/ 617013 h 726295"/>
                <a:gd name="connsiteX9" fmla="*/ 547023 w 656305"/>
                <a:gd name="connsiteY9" fmla="*/ 726295 h 726295"/>
                <a:gd name="connsiteX10" fmla="*/ 109282 w 656305"/>
                <a:gd name="connsiteY10" fmla="*/ 726295 h 726295"/>
                <a:gd name="connsiteX11" fmla="*/ 0 w 656305"/>
                <a:gd name="connsiteY11" fmla="*/ 617013 h 72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305" h="726295">
                  <a:moveTo>
                    <a:pt x="0" y="617013"/>
                  </a:moveTo>
                  <a:lnTo>
                    <a:pt x="0" y="179899"/>
                  </a:lnTo>
                  <a:cubicBezTo>
                    <a:pt x="0" y="119544"/>
                    <a:pt x="48927" y="70617"/>
                    <a:pt x="109282" y="70617"/>
                  </a:cubicBezTo>
                  <a:lnTo>
                    <a:pt x="246327" y="70617"/>
                  </a:lnTo>
                  <a:lnTo>
                    <a:pt x="328153" y="0"/>
                  </a:lnTo>
                  <a:lnTo>
                    <a:pt x="409978" y="70617"/>
                  </a:lnTo>
                  <a:lnTo>
                    <a:pt x="547023" y="70617"/>
                  </a:lnTo>
                  <a:cubicBezTo>
                    <a:pt x="607378" y="70617"/>
                    <a:pt x="656305" y="119544"/>
                    <a:pt x="656305" y="179899"/>
                  </a:cubicBezTo>
                  <a:lnTo>
                    <a:pt x="656305" y="617013"/>
                  </a:lnTo>
                  <a:cubicBezTo>
                    <a:pt x="656305" y="677368"/>
                    <a:pt x="607378" y="726295"/>
                    <a:pt x="547023" y="726295"/>
                  </a:cubicBezTo>
                  <a:lnTo>
                    <a:pt x="109282" y="726295"/>
                  </a:lnTo>
                  <a:cubicBezTo>
                    <a:pt x="48927" y="726295"/>
                    <a:pt x="0" y="677368"/>
                    <a:pt x="0" y="6170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52" name="Shape 5303">
              <a:extLst>
                <a:ext uri="{FF2B5EF4-FFF2-40B4-BE49-F238E27FC236}">
                  <a16:creationId xmlns:a16="http://schemas.microsoft.com/office/drawing/2014/main" id="{0BA3D9E1-FB9F-4361-8562-B7E98A405442}"/>
                </a:ext>
              </a:extLst>
            </p:cNvPr>
            <p:cNvSpPr/>
            <p:nvPr/>
          </p:nvSpPr>
          <p:spPr>
            <a:xfrm>
              <a:off x="1196773" y="4559511"/>
              <a:ext cx="344681" cy="256729"/>
            </a:xfrm>
            <a:custGeom>
              <a:avLst/>
              <a:gdLst/>
              <a:ahLst/>
              <a:cxnLst>
                <a:cxn ang="0">
                  <a:pos x="wd2" y="hd2"/>
                </a:cxn>
                <a:cxn ang="5400000">
                  <a:pos x="wd2" y="hd2"/>
                </a:cxn>
                <a:cxn ang="10800000">
                  <a:pos x="wd2" y="hd2"/>
                </a:cxn>
                <a:cxn ang="16200000">
                  <a:pos x="wd2" y="hd2"/>
                </a:cxn>
              </a:cxnLst>
              <a:rect l="0" t="0" r="r" b="b"/>
              <a:pathLst>
                <a:path w="21600" h="21600" extrusionOk="0">
                  <a:moveTo>
                    <a:pt x="17731" y="9936"/>
                  </a:moveTo>
                  <a:cubicBezTo>
                    <a:pt x="8060" y="9936"/>
                    <a:pt x="8060" y="9936"/>
                    <a:pt x="8060" y="9936"/>
                  </a:cubicBezTo>
                  <a:cubicBezTo>
                    <a:pt x="6448" y="9936"/>
                    <a:pt x="4836" y="11232"/>
                    <a:pt x="3869" y="12528"/>
                  </a:cubicBezTo>
                  <a:cubicBezTo>
                    <a:pt x="0" y="18576"/>
                    <a:pt x="0" y="18576"/>
                    <a:pt x="0" y="18576"/>
                  </a:cubicBezTo>
                  <a:cubicBezTo>
                    <a:pt x="0" y="18576"/>
                    <a:pt x="0" y="18576"/>
                    <a:pt x="0" y="18576"/>
                  </a:cubicBezTo>
                  <a:cubicBezTo>
                    <a:pt x="0" y="18576"/>
                    <a:pt x="0" y="18576"/>
                    <a:pt x="0" y="18144"/>
                  </a:cubicBezTo>
                  <a:cubicBezTo>
                    <a:pt x="0" y="3456"/>
                    <a:pt x="0" y="3456"/>
                    <a:pt x="0" y="3456"/>
                  </a:cubicBezTo>
                  <a:cubicBezTo>
                    <a:pt x="0" y="1728"/>
                    <a:pt x="967" y="0"/>
                    <a:pt x="2579" y="0"/>
                  </a:cubicBezTo>
                  <a:cubicBezTo>
                    <a:pt x="6125" y="0"/>
                    <a:pt x="6125" y="0"/>
                    <a:pt x="6125" y="0"/>
                  </a:cubicBezTo>
                  <a:cubicBezTo>
                    <a:pt x="7737" y="0"/>
                    <a:pt x="8704" y="1728"/>
                    <a:pt x="8704" y="3456"/>
                  </a:cubicBezTo>
                  <a:cubicBezTo>
                    <a:pt x="8704" y="3888"/>
                    <a:pt x="8704" y="3888"/>
                    <a:pt x="8704" y="3888"/>
                  </a:cubicBezTo>
                  <a:cubicBezTo>
                    <a:pt x="15152" y="3888"/>
                    <a:pt x="15152" y="3888"/>
                    <a:pt x="15152" y="3888"/>
                  </a:cubicBezTo>
                  <a:cubicBezTo>
                    <a:pt x="16442" y="3888"/>
                    <a:pt x="17731" y="5616"/>
                    <a:pt x="17731" y="7344"/>
                  </a:cubicBezTo>
                  <a:lnTo>
                    <a:pt x="17731" y="9936"/>
                  </a:lnTo>
                  <a:close/>
                  <a:moveTo>
                    <a:pt x="21278" y="13824"/>
                  </a:moveTo>
                  <a:cubicBezTo>
                    <a:pt x="17409" y="19872"/>
                    <a:pt x="17409" y="19872"/>
                    <a:pt x="17409" y="19872"/>
                  </a:cubicBezTo>
                  <a:cubicBezTo>
                    <a:pt x="16764" y="20736"/>
                    <a:pt x="15152" y="21600"/>
                    <a:pt x="14185" y="21600"/>
                  </a:cubicBezTo>
                  <a:cubicBezTo>
                    <a:pt x="1612" y="21600"/>
                    <a:pt x="1612" y="21600"/>
                    <a:pt x="1612" y="21600"/>
                  </a:cubicBezTo>
                  <a:cubicBezTo>
                    <a:pt x="1290" y="21600"/>
                    <a:pt x="645" y="21600"/>
                    <a:pt x="645" y="20736"/>
                  </a:cubicBezTo>
                  <a:cubicBezTo>
                    <a:pt x="645" y="20736"/>
                    <a:pt x="967" y="20304"/>
                    <a:pt x="967" y="19872"/>
                  </a:cubicBezTo>
                  <a:cubicBezTo>
                    <a:pt x="4836" y="13824"/>
                    <a:pt x="4836" y="13824"/>
                    <a:pt x="4836" y="13824"/>
                  </a:cubicBezTo>
                  <a:cubicBezTo>
                    <a:pt x="5803" y="12528"/>
                    <a:pt x="7093" y="12096"/>
                    <a:pt x="8060" y="12096"/>
                  </a:cubicBezTo>
                  <a:cubicBezTo>
                    <a:pt x="20633" y="12096"/>
                    <a:pt x="20633" y="12096"/>
                    <a:pt x="20633" y="12096"/>
                  </a:cubicBezTo>
                  <a:cubicBezTo>
                    <a:pt x="20955" y="12096"/>
                    <a:pt x="21600" y="12096"/>
                    <a:pt x="21600" y="12960"/>
                  </a:cubicBezTo>
                  <a:cubicBezTo>
                    <a:pt x="21600" y="12960"/>
                    <a:pt x="21278" y="13392"/>
                    <a:pt x="21278" y="13824"/>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104" name="Group 103">
            <a:extLst>
              <a:ext uri="{FF2B5EF4-FFF2-40B4-BE49-F238E27FC236}">
                <a16:creationId xmlns:a16="http://schemas.microsoft.com/office/drawing/2014/main" id="{A2E45A37-F7D3-4DF4-841D-0A2D314E6CBD}"/>
              </a:ext>
            </a:extLst>
          </p:cNvPr>
          <p:cNvGrpSpPr/>
          <p:nvPr/>
        </p:nvGrpSpPr>
        <p:grpSpPr>
          <a:xfrm>
            <a:off x="1020243" y="4098284"/>
            <a:ext cx="792057" cy="743283"/>
            <a:chOff x="1020243" y="3247901"/>
            <a:chExt cx="792057" cy="743283"/>
          </a:xfrm>
        </p:grpSpPr>
        <p:sp>
          <p:nvSpPr>
            <p:cNvPr id="49" name="Freeform 49">
              <a:extLst>
                <a:ext uri="{FF2B5EF4-FFF2-40B4-BE49-F238E27FC236}">
                  <a16:creationId xmlns:a16="http://schemas.microsoft.com/office/drawing/2014/main" id="{92A00C27-D587-4C5F-B316-07A7E45F16AE}"/>
                </a:ext>
              </a:extLst>
            </p:cNvPr>
            <p:cNvSpPr/>
            <p:nvPr/>
          </p:nvSpPr>
          <p:spPr>
            <a:xfrm rot="5400000">
              <a:off x="1044630" y="3223514"/>
              <a:ext cx="743283" cy="792057"/>
            </a:xfrm>
            <a:custGeom>
              <a:avLst/>
              <a:gdLst>
                <a:gd name="connsiteX0" fmla="*/ 0 w 656305"/>
                <a:gd name="connsiteY0" fmla="*/ 617013 h 726295"/>
                <a:gd name="connsiteX1" fmla="*/ 0 w 656305"/>
                <a:gd name="connsiteY1" fmla="*/ 179899 h 726295"/>
                <a:gd name="connsiteX2" fmla="*/ 109282 w 656305"/>
                <a:gd name="connsiteY2" fmla="*/ 70617 h 726295"/>
                <a:gd name="connsiteX3" fmla="*/ 246327 w 656305"/>
                <a:gd name="connsiteY3" fmla="*/ 70617 h 726295"/>
                <a:gd name="connsiteX4" fmla="*/ 328153 w 656305"/>
                <a:gd name="connsiteY4" fmla="*/ 0 h 726295"/>
                <a:gd name="connsiteX5" fmla="*/ 409978 w 656305"/>
                <a:gd name="connsiteY5" fmla="*/ 70617 h 726295"/>
                <a:gd name="connsiteX6" fmla="*/ 547023 w 656305"/>
                <a:gd name="connsiteY6" fmla="*/ 70617 h 726295"/>
                <a:gd name="connsiteX7" fmla="*/ 656305 w 656305"/>
                <a:gd name="connsiteY7" fmla="*/ 179899 h 726295"/>
                <a:gd name="connsiteX8" fmla="*/ 656305 w 656305"/>
                <a:gd name="connsiteY8" fmla="*/ 617013 h 726295"/>
                <a:gd name="connsiteX9" fmla="*/ 547023 w 656305"/>
                <a:gd name="connsiteY9" fmla="*/ 726295 h 726295"/>
                <a:gd name="connsiteX10" fmla="*/ 109282 w 656305"/>
                <a:gd name="connsiteY10" fmla="*/ 726295 h 726295"/>
                <a:gd name="connsiteX11" fmla="*/ 0 w 656305"/>
                <a:gd name="connsiteY11" fmla="*/ 617013 h 72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305" h="726295">
                  <a:moveTo>
                    <a:pt x="0" y="617013"/>
                  </a:moveTo>
                  <a:lnTo>
                    <a:pt x="0" y="179899"/>
                  </a:lnTo>
                  <a:cubicBezTo>
                    <a:pt x="0" y="119544"/>
                    <a:pt x="48927" y="70617"/>
                    <a:pt x="109282" y="70617"/>
                  </a:cubicBezTo>
                  <a:lnTo>
                    <a:pt x="246327" y="70617"/>
                  </a:lnTo>
                  <a:lnTo>
                    <a:pt x="328153" y="0"/>
                  </a:lnTo>
                  <a:lnTo>
                    <a:pt x="409978" y="70617"/>
                  </a:lnTo>
                  <a:lnTo>
                    <a:pt x="547023" y="70617"/>
                  </a:lnTo>
                  <a:cubicBezTo>
                    <a:pt x="607378" y="70617"/>
                    <a:pt x="656305" y="119544"/>
                    <a:pt x="656305" y="179899"/>
                  </a:cubicBezTo>
                  <a:lnTo>
                    <a:pt x="656305" y="617013"/>
                  </a:lnTo>
                  <a:cubicBezTo>
                    <a:pt x="656305" y="677368"/>
                    <a:pt x="607378" y="726295"/>
                    <a:pt x="547023" y="726295"/>
                  </a:cubicBezTo>
                  <a:lnTo>
                    <a:pt x="109282" y="726295"/>
                  </a:lnTo>
                  <a:cubicBezTo>
                    <a:pt x="48927" y="726295"/>
                    <a:pt x="0" y="677368"/>
                    <a:pt x="0" y="61701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53" name="Shape 5555">
              <a:extLst>
                <a:ext uri="{FF2B5EF4-FFF2-40B4-BE49-F238E27FC236}">
                  <a16:creationId xmlns:a16="http://schemas.microsoft.com/office/drawing/2014/main" id="{4FDF6C26-CAA5-422C-8825-31BE78C4A7C7}"/>
                </a:ext>
              </a:extLst>
            </p:cNvPr>
            <p:cNvSpPr/>
            <p:nvPr/>
          </p:nvSpPr>
          <p:spPr>
            <a:xfrm>
              <a:off x="1198817" y="3472608"/>
              <a:ext cx="348485" cy="277366"/>
            </a:xfrm>
            <a:custGeom>
              <a:avLst/>
              <a:gdLst/>
              <a:ahLst/>
              <a:cxnLst>
                <a:cxn ang="0">
                  <a:pos x="wd2" y="hd2"/>
                </a:cxn>
                <a:cxn ang="5400000">
                  <a:pos x="wd2" y="hd2"/>
                </a:cxn>
                <a:cxn ang="10800000">
                  <a:pos x="wd2" y="hd2"/>
                </a:cxn>
                <a:cxn ang="16200000">
                  <a:pos x="wd2" y="hd2"/>
                </a:cxn>
              </a:cxnLst>
              <a:rect l="0" t="0" r="r" b="b"/>
              <a:pathLst>
                <a:path w="21600" h="21600" extrusionOk="0">
                  <a:moveTo>
                    <a:pt x="16835" y="8000"/>
                  </a:moveTo>
                  <a:cubicBezTo>
                    <a:pt x="16835" y="12400"/>
                    <a:pt x="13024" y="15600"/>
                    <a:pt x="8259" y="15600"/>
                  </a:cubicBezTo>
                  <a:cubicBezTo>
                    <a:pt x="7624" y="15600"/>
                    <a:pt x="6988" y="15600"/>
                    <a:pt x="6353" y="15600"/>
                  </a:cubicBezTo>
                  <a:cubicBezTo>
                    <a:pt x="5400" y="16400"/>
                    <a:pt x="4129" y="17200"/>
                    <a:pt x="2859" y="17600"/>
                  </a:cubicBezTo>
                  <a:cubicBezTo>
                    <a:pt x="2541" y="17600"/>
                    <a:pt x="2224" y="17600"/>
                    <a:pt x="1906" y="17600"/>
                  </a:cubicBezTo>
                  <a:cubicBezTo>
                    <a:pt x="1906" y="17600"/>
                    <a:pt x="1906" y="17600"/>
                    <a:pt x="1906" y="17600"/>
                  </a:cubicBezTo>
                  <a:cubicBezTo>
                    <a:pt x="1588" y="17600"/>
                    <a:pt x="1588" y="17600"/>
                    <a:pt x="1588" y="17200"/>
                  </a:cubicBezTo>
                  <a:cubicBezTo>
                    <a:pt x="1588" y="16800"/>
                    <a:pt x="1588" y="16800"/>
                    <a:pt x="1588" y="16400"/>
                  </a:cubicBezTo>
                  <a:cubicBezTo>
                    <a:pt x="2224" y="16000"/>
                    <a:pt x="2859" y="15200"/>
                    <a:pt x="3176" y="14000"/>
                  </a:cubicBezTo>
                  <a:cubicBezTo>
                    <a:pt x="1271" y="12800"/>
                    <a:pt x="0" y="10400"/>
                    <a:pt x="0" y="8000"/>
                  </a:cubicBezTo>
                  <a:cubicBezTo>
                    <a:pt x="0" y="3600"/>
                    <a:pt x="3812" y="0"/>
                    <a:pt x="8259" y="0"/>
                  </a:cubicBezTo>
                  <a:cubicBezTo>
                    <a:pt x="13024" y="0"/>
                    <a:pt x="16835" y="3600"/>
                    <a:pt x="16835" y="8000"/>
                  </a:cubicBezTo>
                  <a:close/>
                  <a:moveTo>
                    <a:pt x="1588" y="8000"/>
                  </a:moveTo>
                  <a:cubicBezTo>
                    <a:pt x="1588" y="9600"/>
                    <a:pt x="2224" y="11200"/>
                    <a:pt x="3812" y="12400"/>
                  </a:cubicBezTo>
                  <a:cubicBezTo>
                    <a:pt x="5082" y="13200"/>
                    <a:pt x="5082" y="13200"/>
                    <a:pt x="5082" y="13200"/>
                  </a:cubicBezTo>
                  <a:cubicBezTo>
                    <a:pt x="4765" y="14400"/>
                    <a:pt x="4765" y="14400"/>
                    <a:pt x="4765" y="14400"/>
                  </a:cubicBezTo>
                  <a:cubicBezTo>
                    <a:pt x="4765" y="14400"/>
                    <a:pt x="5082" y="14000"/>
                    <a:pt x="5400" y="14000"/>
                  </a:cubicBezTo>
                  <a:cubicBezTo>
                    <a:pt x="6035" y="13600"/>
                    <a:pt x="6035" y="13600"/>
                    <a:pt x="6035" y="13600"/>
                  </a:cubicBezTo>
                  <a:cubicBezTo>
                    <a:pt x="6671" y="13600"/>
                    <a:pt x="6671" y="13600"/>
                    <a:pt x="6671" y="13600"/>
                  </a:cubicBezTo>
                  <a:cubicBezTo>
                    <a:pt x="7306" y="13600"/>
                    <a:pt x="7941" y="13600"/>
                    <a:pt x="8259" y="13600"/>
                  </a:cubicBezTo>
                  <a:cubicBezTo>
                    <a:pt x="12071" y="13600"/>
                    <a:pt x="15247" y="11200"/>
                    <a:pt x="15247" y="8000"/>
                  </a:cubicBezTo>
                  <a:cubicBezTo>
                    <a:pt x="15247" y="4800"/>
                    <a:pt x="12071" y="2000"/>
                    <a:pt x="8259" y="2000"/>
                  </a:cubicBezTo>
                  <a:cubicBezTo>
                    <a:pt x="4765" y="2000"/>
                    <a:pt x="1588" y="4800"/>
                    <a:pt x="1588" y="8000"/>
                  </a:cubicBezTo>
                  <a:close/>
                  <a:moveTo>
                    <a:pt x="19694" y="20400"/>
                  </a:moveTo>
                  <a:cubicBezTo>
                    <a:pt x="20012" y="20800"/>
                    <a:pt x="20012" y="20800"/>
                    <a:pt x="20012" y="21200"/>
                  </a:cubicBezTo>
                  <a:cubicBezTo>
                    <a:pt x="20012" y="21200"/>
                    <a:pt x="19694" y="21600"/>
                    <a:pt x="19694" y="21600"/>
                  </a:cubicBezTo>
                  <a:cubicBezTo>
                    <a:pt x="19059" y="21600"/>
                    <a:pt x="18741" y="21600"/>
                    <a:pt x="18424" y="21200"/>
                  </a:cubicBezTo>
                  <a:cubicBezTo>
                    <a:pt x="17153" y="20800"/>
                    <a:pt x="16200" y="20400"/>
                    <a:pt x="15247" y="19200"/>
                  </a:cubicBezTo>
                  <a:cubicBezTo>
                    <a:pt x="14612" y="19600"/>
                    <a:pt x="13659" y="19600"/>
                    <a:pt x="13024" y="19600"/>
                  </a:cubicBezTo>
                  <a:cubicBezTo>
                    <a:pt x="10800" y="19600"/>
                    <a:pt x="8894" y="18800"/>
                    <a:pt x="7306" y="17600"/>
                  </a:cubicBezTo>
                  <a:cubicBezTo>
                    <a:pt x="7624" y="17600"/>
                    <a:pt x="7941" y="17600"/>
                    <a:pt x="8259" y="17600"/>
                  </a:cubicBezTo>
                  <a:cubicBezTo>
                    <a:pt x="11118" y="17600"/>
                    <a:pt x="13341" y="16800"/>
                    <a:pt x="15247" y="15200"/>
                  </a:cubicBezTo>
                  <a:cubicBezTo>
                    <a:pt x="17471" y="13200"/>
                    <a:pt x="18424" y="10800"/>
                    <a:pt x="18424" y="8000"/>
                  </a:cubicBezTo>
                  <a:cubicBezTo>
                    <a:pt x="18424" y="7200"/>
                    <a:pt x="18424" y="6400"/>
                    <a:pt x="18106" y="5600"/>
                  </a:cubicBezTo>
                  <a:cubicBezTo>
                    <a:pt x="20329" y="7200"/>
                    <a:pt x="21600" y="9200"/>
                    <a:pt x="21600" y="12000"/>
                  </a:cubicBezTo>
                  <a:cubicBezTo>
                    <a:pt x="21600" y="14400"/>
                    <a:pt x="20329" y="16400"/>
                    <a:pt x="18424" y="18000"/>
                  </a:cubicBezTo>
                  <a:cubicBezTo>
                    <a:pt x="18741" y="19200"/>
                    <a:pt x="19376" y="19600"/>
                    <a:pt x="19694" y="20400"/>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107" name="Group 106">
            <a:extLst>
              <a:ext uri="{FF2B5EF4-FFF2-40B4-BE49-F238E27FC236}">
                <a16:creationId xmlns:a16="http://schemas.microsoft.com/office/drawing/2014/main" id="{0246E8D0-5023-4D00-8BE2-72300319EA61}"/>
              </a:ext>
            </a:extLst>
          </p:cNvPr>
          <p:cNvGrpSpPr/>
          <p:nvPr/>
        </p:nvGrpSpPr>
        <p:grpSpPr>
          <a:xfrm>
            <a:off x="1004433" y="898372"/>
            <a:ext cx="4605145" cy="1262713"/>
            <a:chOff x="798384" y="1095456"/>
            <a:chExt cx="4605145" cy="1262713"/>
          </a:xfrm>
        </p:grpSpPr>
        <p:sp>
          <p:nvSpPr>
            <p:cNvPr id="108" name="TextBox 107">
              <a:extLst>
                <a:ext uri="{FF2B5EF4-FFF2-40B4-BE49-F238E27FC236}">
                  <a16:creationId xmlns:a16="http://schemas.microsoft.com/office/drawing/2014/main" id="{F394B337-893C-495E-BBE0-195238A4A968}"/>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Infographic</a:t>
              </a:r>
            </a:p>
          </p:txBody>
        </p:sp>
        <p:sp>
          <p:nvSpPr>
            <p:cNvPr id="109" name="TextBox 108">
              <a:extLst>
                <a:ext uri="{FF2B5EF4-FFF2-40B4-BE49-F238E27FC236}">
                  <a16:creationId xmlns:a16="http://schemas.microsoft.com/office/drawing/2014/main" id="{FF37C80D-25C9-4CE5-893A-C4A6F991BB51}"/>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10" name="TextBox 109">
              <a:extLst>
                <a:ext uri="{FF2B5EF4-FFF2-40B4-BE49-F238E27FC236}">
                  <a16:creationId xmlns:a16="http://schemas.microsoft.com/office/drawing/2014/main" id="{9E965850-8A54-4A5C-BEF1-CEE45B5AE98D}"/>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111" name="Group 110">
            <a:extLst>
              <a:ext uri="{FF2B5EF4-FFF2-40B4-BE49-F238E27FC236}">
                <a16:creationId xmlns:a16="http://schemas.microsoft.com/office/drawing/2014/main" id="{848489D7-0295-4E11-8EFF-94236C0EA295}"/>
              </a:ext>
            </a:extLst>
          </p:cNvPr>
          <p:cNvGrpSpPr/>
          <p:nvPr/>
        </p:nvGrpSpPr>
        <p:grpSpPr>
          <a:xfrm>
            <a:off x="197419" y="255843"/>
            <a:ext cx="573206" cy="206693"/>
            <a:chOff x="122830" y="191069"/>
            <a:chExt cx="573206" cy="206693"/>
          </a:xfrm>
          <a:solidFill>
            <a:schemeClr val="accent1"/>
          </a:solidFill>
        </p:grpSpPr>
        <p:sp>
          <p:nvSpPr>
            <p:cNvPr id="112" name="Rectangle 111">
              <a:extLst>
                <a:ext uri="{FF2B5EF4-FFF2-40B4-BE49-F238E27FC236}">
                  <a16:creationId xmlns:a16="http://schemas.microsoft.com/office/drawing/2014/main" id="{6C8CF7F3-85AE-41B6-8F38-F720D7305F8C}"/>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a:extLst>
                <a:ext uri="{FF2B5EF4-FFF2-40B4-BE49-F238E27FC236}">
                  <a16:creationId xmlns:a16="http://schemas.microsoft.com/office/drawing/2014/main" id="{90BC6183-FC41-485F-9A05-B9B381F1C70C}"/>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a:extLst>
                <a:ext uri="{FF2B5EF4-FFF2-40B4-BE49-F238E27FC236}">
                  <a16:creationId xmlns:a16="http://schemas.microsoft.com/office/drawing/2014/main" id="{93DCD587-410C-4C00-912C-95F9196D3D98}"/>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5" name="Straight Connector 114">
            <a:extLst>
              <a:ext uri="{FF2B5EF4-FFF2-40B4-BE49-F238E27FC236}">
                <a16:creationId xmlns:a16="http://schemas.microsoft.com/office/drawing/2014/main" id="{4D4EDE3F-95B4-42FC-B1DF-BF14FD56EB4F}"/>
              </a:ext>
            </a:extLst>
          </p:cNvPr>
          <p:cNvCxnSpPr>
            <a:cxnSpLocks/>
          </p:cNvCxnSpPr>
          <p:nvPr/>
        </p:nvCxnSpPr>
        <p:spPr>
          <a:xfrm>
            <a:off x="374129" y="647888"/>
            <a:ext cx="0" cy="92842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AB876DD8-0E6A-48A2-9A24-029191D3E089}"/>
              </a:ext>
            </a:extLst>
          </p:cNvPr>
          <p:cNvSpPr txBox="1"/>
          <p:nvPr/>
        </p:nvSpPr>
        <p:spPr>
          <a:xfrm>
            <a:off x="1023310" y="2472494"/>
            <a:ext cx="4913466"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118" name="TextBox 117">
            <a:extLst>
              <a:ext uri="{FF2B5EF4-FFF2-40B4-BE49-F238E27FC236}">
                <a16:creationId xmlns:a16="http://schemas.microsoft.com/office/drawing/2014/main" id="{6DB3CE5A-959E-4390-BE3A-58D65DEDFC9E}"/>
              </a:ext>
            </a:extLst>
          </p:cNvPr>
          <p:cNvSpPr txBox="1"/>
          <p:nvPr/>
        </p:nvSpPr>
        <p:spPr>
          <a:xfrm>
            <a:off x="1852128" y="4165001"/>
            <a:ext cx="3752634"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119" name="TextBox 118">
            <a:extLst>
              <a:ext uri="{FF2B5EF4-FFF2-40B4-BE49-F238E27FC236}">
                <a16:creationId xmlns:a16="http://schemas.microsoft.com/office/drawing/2014/main" id="{2AB06675-7D30-4057-886B-C6088764A1F0}"/>
              </a:ext>
            </a:extLst>
          </p:cNvPr>
          <p:cNvSpPr txBox="1"/>
          <p:nvPr/>
        </p:nvSpPr>
        <p:spPr>
          <a:xfrm>
            <a:off x="1856944" y="5221492"/>
            <a:ext cx="3752634"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
        <p:nvSpPr>
          <p:cNvPr id="120" name="TextBox 119">
            <a:extLst>
              <a:ext uri="{FF2B5EF4-FFF2-40B4-BE49-F238E27FC236}">
                <a16:creationId xmlns:a16="http://schemas.microsoft.com/office/drawing/2014/main" id="{2B98E471-47FE-48FE-9711-0EC82985AB8C}"/>
              </a:ext>
            </a:extLst>
          </p:cNvPr>
          <p:cNvSpPr txBox="1"/>
          <p:nvPr/>
        </p:nvSpPr>
        <p:spPr>
          <a:xfrm>
            <a:off x="7054006" y="5266911"/>
            <a:ext cx="4177990"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a:t>
            </a:r>
            <a:r>
              <a:rPr lang="en-US" sz="1200" dirty="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27691097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5F63C68-0251-495F-9FC1-DD81A7211E57}"/>
              </a:ext>
            </a:extLst>
          </p:cNvPr>
          <p:cNvSpPr/>
          <p:nvPr/>
        </p:nvSpPr>
        <p:spPr>
          <a:xfrm>
            <a:off x="259307" y="300251"/>
            <a:ext cx="11641541" cy="6305265"/>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2093622D-D24F-4920-940E-16573A446671}"/>
              </a:ext>
            </a:extLst>
          </p:cNvPr>
          <p:cNvSpPr>
            <a:spLocks noGrp="1"/>
          </p:cNvSpPr>
          <p:nvPr>
            <p:ph type="pic" sz="quarter" idx="10"/>
          </p:nvPr>
        </p:nvSpPr>
        <p:spPr/>
      </p:sp>
      <p:grpSp>
        <p:nvGrpSpPr>
          <p:cNvPr id="7" name="Group 6">
            <a:extLst>
              <a:ext uri="{FF2B5EF4-FFF2-40B4-BE49-F238E27FC236}">
                <a16:creationId xmlns:a16="http://schemas.microsoft.com/office/drawing/2014/main" id="{3DA3E07A-0E4C-4F95-80F6-5398D5968590}"/>
              </a:ext>
            </a:extLst>
          </p:cNvPr>
          <p:cNvGrpSpPr/>
          <p:nvPr/>
        </p:nvGrpSpPr>
        <p:grpSpPr>
          <a:xfrm>
            <a:off x="4341919" y="3015593"/>
            <a:ext cx="3472302" cy="874579"/>
            <a:chOff x="4634980" y="3044278"/>
            <a:chExt cx="3316514" cy="874579"/>
          </a:xfrm>
        </p:grpSpPr>
        <p:sp>
          <p:nvSpPr>
            <p:cNvPr id="8" name="Rectangle: Rounded Corners 7">
              <a:extLst>
                <a:ext uri="{FF2B5EF4-FFF2-40B4-BE49-F238E27FC236}">
                  <a16:creationId xmlns:a16="http://schemas.microsoft.com/office/drawing/2014/main" id="{E63E9C48-9BF1-4D06-9913-4ED308A86FCF}"/>
                </a:ext>
              </a:extLst>
            </p:cNvPr>
            <p:cNvSpPr/>
            <p:nvPr/>
          </p:nvSpPr>
          <p:spPr>
            <a:xfrm>
              <a:off x="4634980" y="3044278"/>
              <a:ext cx="3316514" cy="874579"/>
            </a:xfrm>
            <a:prstGeom prst="roundRect">
              <a:avLst/>
            </a:prstGeom>
            <a:gradFill>
              <a:gsLst>
                <a:gs pos="0">
                  <a:schemeClr val="accent1">
                    <a:alpha val="75000"/>
                  </a:schemeClr>
                </a:gs>
                <a:gs pos="100000">
                  <a:schemeClr val="accent2"/>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9FF65FA-8A2A-46D5-A999-1FA2F7B4A849}"/>
                </a:ext>
              </a:extLst>
            </p:cNvPr>
            <p:cNvSpPr txBox="1"/>
            <p:nvPr/>
          </p:nvSpPr>
          <p:spPr>
            <a:xfrm>
              <a:off x="4788675" y="3096847"/>
              <a:ext cx="3009124" cy="769441"/>
            </a:xfrm>
            <a:prstGeom prst="rect">
              <a:avLst/>
            </a:prstGeom>
            <a:noFill/>
          </p:spPr>
          <p:txBody>
            <a:bodyPr wrap="square" rtlCol="0">
              <a:spAutoFit/>
            </a:bodyPr>
            <a:lstStyle/>
            <a:p>
              <a:pPr algn="ctr"/>
              <a:r>
                <a:rPr lang="en-US" sz="4400" b="1" dirty="0">
                  <a:solidFill>
                    <a:schemeClr val="bg1"/>
                  </a:solidFill>
                  <a:latin typeface="+mj-lt"/>
                  <a:ea typeface="Roboto" panose="02000000000000000000" pitchFamily="2" charset="0"/>
                  <a:cs typeface="Lato" panose="020F0502020204030203" pitchFamily="34" charset="0"/>
                </a:rPr>
                <a:t>Chart</a:t>
              </a:r>
            </a:p>
          </p:txBody>
        </p:sp>
      </p:grpSp>
    </p:spTree>
    <p:extLst>
      <p:ext uri="{BB962C8B-B14F-4D97-AF65-F5344CB8AC3E}">
        <p14:creationId xmlns:p14="http://schemas.microsoft.com/office/powerpoint/2010/main" val="37314639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1A53BE30-FA8F-476F-8C4E-7AAC56F7F3E1}"/>
              </a:ext>
            </a:extLst>
          </p:cNvPr>
          <p:cNvGrpSpPr/>
          <p:nvPr/>
        </p:nvGrpSpPr>
        <p:grpSpPr>
          <a:xfrm>
            <a:off x="6575184" y="2684109"/>
            <a:ext cx="4397616" cy="3450309"/>
            <a:chOff x="12792386" y="3680290"/>
            <a:chExt cx="8200103" cy="6709480"/>
          </a:xfrm>
        </p:grpSpPr>
        <p:sp>
          <p:nvSpPr>
            <p:cNvPr id="9" name="Rectangle 19">
              <a:extLst>
                <a:ext uri="{FF2B5EF4-FFF2-40B4-BE49-F238E27FC236}">
                  <a16:creationId xmlns:a16="http://schemas.microsoft.com/office/drawing/2014/main" id="{6BCE35D9-88E8-40E1-BE38-4D70046856C3}"/>
                </a:ext>
              </a:extLst>
            </p:cNvPr>
            <p:cNvSpPr>
              <a:spLocks/>
            </p:cNvSpPr>
            <p:nvPr/>
          </p:nvSpPr>
          <p:spPr bwMode="auto">
            <a:xfrm>
              <a:off x="15234970" y="3680290"/>
              <a:ext cx="3329825" cy="65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nSpc>
                  <a:spcPct val="120000"/>
                </a:lnSpc>
              </a:pPr>
              <a:r>
                <a:rPr lang="en-US" sz="1800" dirty="0">
                  <a:latin typeface="+mj-lt"/>
                  <a:ea typeface="Lato" panose="020F0502020204030203" pitchFamily="34" charset="0"/>
                  <a:cs typeface="Lato" panose="020F0502020204030203" pitchFamily="34" charset="0"/>
                  <a:sym typeface="Calibri Bold" panose="020F0702030404030204" pitchFamily="34" charset="0"/>
                </a:rPr>
                <a:t>Data Name Here</a:t>
              </a:r>
            </a:p>
          </p:txBody>
        </p:sp>
        <p:graphicFrame>
          <p:nvGraphicFramePr>
            <p:cNvPr id="10" name="Chart 9">
              <a:extLst>
                <a:ext uri="{FF2B5EF4-FFF2-40B4-BE49-F238E27FC236}">
                  <a16:creationId xmlns:a16="http://schemas.microsoft.com/office/drawing/2014/main" id="{B2CF725B-DF0F-46FC-8CBC-C2F82CB7143D}"/>
                </a:ext>
              </a:extLst>
            </p:cNvPr>
            <p:cNvGraphicFramePr/>
            <p:nvPr>
              <p:extLst>
                <p:ext uri="{D42A27DB-BD31-4B8C-83A1-F6EECF244321}">
                  <p14:modId xmlns:p14="http://schemas.microsoft.com/office/powerpoint/2010/main" val="3587528444"/>
                </p:ext>
              </p:extLst>
            </p:nvPr>
          </p:nvGraphicFramePr>
          <p:xfrm>
            <a:off x="12792386" y="4542504"/>
            <a:ext cx="8200103" cy="5847266"/>
          </p:xfrm>
          <a:graphic>
            <a:graphicData uri="http://schemas.openxmlformats.org/drawingml/2006/chart">
              <c:chart xmlns:c="http://schemas.openxmlformats.org/drawingml/2006/chart" xmlns:r="http://schemas.openxmlformats.org/officeDocument/2006/relationships" r:id="rId2"/>
            </a:graphicData>
          </a:graphic>
        </p:graphicFrame>
      </p:grpSp>
      <p:graphicFrame>
        <p:nvGraphicFramePr>
          <p:cNvPr id="11" name="Diagramm 3">
            <a:extLst>
              <a:ext uri="{FF2B5EF4-FFF2-40B4-BE49-F238E27FC236}">
                <a16:creationId xmlns:a16="http://schemas.microsoft.com/office/drawing/2014/main" id="{F911750D-9398-4A2E-A697-30CB3AD4584F}"/>
              </a:ext>
            </a:extLst>
          </p:cNvPr>
          <p:cNvGraphicFramePr>
            <a:graphicFrameLocks/>
          </p:cNvGraphicFramePr>
          <p:nvPr>
            <p:extLst>
              <p:ext uri="{D42A27DB-BD31-4B8C-83A1-F6EECF244321}">
                <p14:modId xmlns:p14="http://schemas.microsoft.com/office/powerpoint/2010/main" val="1808503388"/>
              </p:ext>
            </p:extLst>
          </p:nvPr>
        </p:nvGraphicFramePr>
        <p:xfrm>
          <a:off x="830551" y="2684109"/>
          <a:ext cx="5265449" cy="3450309"/>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Group 11">
            <a:extLst>
              <a:ext uri="{FF2B5EF4-FFF2-40B4-BE49-F238E27FC236}">
                <a16:creationId xmlns:a16="http://schemas.microsoft.com/office/drawing/2014/main" id="{D91C6BAF-1C54-4783-80FB-9EB9015F2871}"/>
              </a:ext>
            </a:extLst>
          </p:cNvPr>
          <p:cNvGrpSpPr/>
          <p:nvPr/>
        </p:nvGrpSpPr>
        <p:grpSpPr>
          <a:xfrm>
            <a:off x="1004433" y="1020457"/>
            <a:ext cx="4605145" cy="1262713"/>
            <a:chOff x="798384" y="1095456"/>
            <a:chExt cx="4605145" cy="1262713"/>
          </a:xfrm>
        </p:grpSpPr>
        <p:sp>
          <p:nvSpPr>
            <p:cNvPr id="13" name="TextBox 12">
              <a:extLst>
                <a:ext uri="{FF2B5EF4-FFF2-40B4-BE49-F238E27FC236}">
                  <a16:creationId xmlns:a16="http://schemas.microsoft.com/office/drawing/2014/main" id="{DD5A63F9-EF19-49FE-A34C-877178FEF123}"/>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Chart</a:t>
              </a:r>
            </a:p>
          </p:txBody>
        </p:sp>
        <p:sp>
          <p:nvSpPr>
            <p:cNvPr id="14" name="TextBox 13">
              <a:extLst>
                <a:ext uri="{FF2B5EF4-FFF2-40B4-BE49-F238E27FC236}">
                  <a16:creationId xmlns:a16="http://schemas.microsoft.com/office/drawing/2014/main" id="{0C4F567D-48C7-4503-85D1-00823A542B96}"/>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5" name="TextBox 14">
              <a:extLst>
                <a:ext uri="{FF2B5EF4-FFF2-40B4-BE49-F238E27FC236}">
                  <a16:creationId xmlns:a16="http://schemas.microsoft.com/office/drawing/2014/main" id="{B4083EC5-F3D3-4878-9850-867545BBDE8C}"/>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16" name="Group 15">
            <a:extLst>
              <a:ext uri="{FF2B5EF4-FFF2-40B4-BE49-F238E27FC236}">
                <a16:creationId xmlns:a16="http://schemas.microsoft.com/office/drawing/2014/main" id="{7BC25CDB-6AF7-44A7-A330-3B92F001C0D6}"/>
              </a:ext>
            </a:extLst>
          </p:cNvPr>
          <p:cNvGrpSpPr/>
          <p:nvPr/>
        </p:nvGrpSpPr>
        <p:grpSpPr>
          <a:xfrm>
            <a:off x="197419" y="255843"/>
            <a:ext cx="573206" cy="206693"/>
            <a:chOff x="122830" y="191069"/>
            <a:chExt cx="573206" cy="206693"/>
          </a:xfrm>
          <a:solidFill>
            <a:schemeClr val="accent1"/>
          </a:solidFill>
        </p:grpSpPr>
        <p:sp>
          <p:nvSpPr>
            <p:cNvPr id="17" name="Rectangle 16">
              <a:extLst>
                <a:ext uri="{FF2B5EF4-FFF2-40B4-BE49-F238E27FC236}">
                  <a16:creationId xmlns:a16="http://schemas.microsoft.com/office/drawing/2014/main" id="{1726B184-ACF3-45DC-92D3-A632990E2DA2}"/>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A9CC9B6-05B1-42AE-BF55-7F4D54219FB3}"/>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560D4D7-7F50-455B-B56F-2D51D0254786}"/>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0" name="Straight Connector 19">
            <a:extLst>
              <a:ext uri="{FF2B5EF4-FFF2-40B4-BE49-F238E27FC236}">
                <a16:creationId xmlns:a16="http://schemas.microsoft.com/office/drawing/2014/main" id="{BC7EE3E8-92BC-40FD-8D09-26F5C1469295}"/>
              </a:ext>
            </a:extLst>
          </p:cNvPr>
          <p:cNvCxnSpPr>
            <a:cxnSpLocks/>
          </p:cNvCxnSpPr>
          <p:nvPr/>
        </p:nvCxnSpPr>
        <p:spPr>
          <a:xfrm>
            <a:off x="374129" y="647888"/>
            <a:ext cx="0" cy="100392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54D0BCC6-9731-4D5D-9606-B284A7828728}"/>
              </a:ext>
            </a:extLst>
          </p:cNvPr>
          <p:cNvSpPr txBox="1"/>
          <p:nvPr/>
        </p:nvSpPr>
        <p:spPr>
          <a:xfrm>
            <a:off x="5100010" y="1254972"/>
            <a:ext cx="5872790"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1694163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F6FD5F5C-5626-4497-9A0F-1640EF0A5E6A}"/>
              </a:ext>
            </a:extLst>
          </p:cNvPr>
          <p:cNvGraphicFramePr/>
          <p:nvPr>
            <p:extLst>
              <p:ext uri="{D42A27DB-BD31-4B8C-83A1-F6EECF244321}">
                <p14:modId xmlns:p14="http://schemas.microsoft.com/office/powerpoint/2010/main" val="360393936"/>
              </p:ext>
            </p:extLst>
          </p:nvPr>
        </p:nvGraphicFramePr>
        <p:xfrm>
          <a:off x="595951" y="2533501"/>
          <a:ext cx="10718043" cy="3248381"/>
        </p:xfrm>
        <a:graphic>
          <a:graphicData uri="http://schemas.openxmlformats.org/drawingml/2006/chart">
            <c:chart xmlns:c="http://schemas.openxmlformats.org/drawingml/2006/chart" xmlns:r="http://schemas.openxmlformats.org/officeDocument/2006/relationships" r:id="rId2"/>
          </a:graphicData>
        </a:graphic>
      </p:graphicFrame>
      <p:grpSp>
        <p:nvGrpSpPr>
          <p:cNvPr id="6" name="Group 5">
            <a:extLst>
              <a:ext uri="{FF2B5EF4-FFF2-40B4-BE49-F238E27FC236}">
                <a16:creationId xmlns:a16="http://schemas.microsoft.com/office/drawing/2014/main" id="{E0ABC1A8-1805-461E-9A7D-88EBDE87092E}"/>
              </a:ext>
            </a:extLst>
          </p:cNvPr>
          <p:cNvGrpSpPr/>
          <p:nvPr/>
        </p:nvGrpSpPr>
        <p:grpSpPr>
          <a:xfrm>
            <a:off x="1004433" y="898372"/>
            <a:ext cx="4605145" cy="1262713"/>
            <a:chOff x="798384" y="1095456"/>
            <a:chExt cx="4605145" cy="1262713"/>
          </a:xfrm>
        </p:grpSpPr>
        <p:sp>
          <p:nvSpPr>
            <p:cNvPr id="7" name="TextBox 6">
              <a:extLst>
                <a:ext uri="{FF2B5EF4-FFF2-40B4-BE49-F238E27FC236}">
                  <a16:creationId xmlns:a16="http://schemas.microsoft.com/office/drawing/2014/main" id="{D37FE2AE-9345-4193-B338-54E48E5C1CB6}"/>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Chart</a:t>
              </a:r>
            </a:p>
          </p:txBody>
        </p:sp>
        <p:sp>
          <p:nvSpPr>
            <p:cNvPr id="8" name="TextBox 7">
              <a:extLst>
                <a:ext uri="{FF2B5EF4-FFF2-40B4-BE49-F238E27FC236}">
                  <a16:creationId xmlns:a16="http://schemas.microsoft.com/office/drawing/2014/main" id="{B373B748-7AD1-4300-BC95-CAF121C37FC2}"/>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9" name="TextBox 8">
              <a:extLst>
                <a:ext uri="{FF2B5EF4-FFF2-40B4-BE49-F238E27FC236}">
                  <a16:creationId xmlns:a16="http://schemas.microsoft.com/office/drawing/2014/main" id="{4F3A6F5B-8099-428A-8A32-E1F082DF74FA}"/>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10" name="Group 9">
            <a:extLst>
              <a:ext uri="{FF2B5EF4-FFF2-40B4-BE49-F238E27FC236}">
                <a16:creationId xmlns:a16="http://schemas.microsoft.com/office/drawing/2014/main" id="{EDBB7773-E629-409A-BB69-57970B8140FF}"/>
              </a:ext>
            </a:extLst>
          </p:cNvPr>
          <p:cNvGrpSpPr/>
          <p:nvPr/>
        </p:nvGrpSpPr>
        <p:grpSpPr>
          <a:xfrm>
            <a:off x="197419" y="255843"/>
            <a:ext cx="573206" cy="206693"/>
            <a:chOff x="122830" y="191069"/>
            <a:chExt cx="573206" cy="206693"/>
          </a:xfrm>
          <a:solidFill>
            <a:schemeClr val="accent1"/>
          </a:solidFill>
        </p:grpSpPr>
        <p:sp>
          <p:nvSpPr>
            <p:cNvPr id="11" name="Rectangle 10">
              <a:extLst>
                <a:ext uri="{FF2B5EF4-FFF2-40B4-BE49-F238E27FC236}">
                  <a16:creationId xmlns:a16="http://schemas.microsoft.com/office/drawing/2014/main" id="{76ED6FFE-9F98-4B37-BD8E-14C3DB7F3CBE}"/>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3784167-5AE5-4736-98DB-3D9F88E1E7BD}"/>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8C3DBA0-9202-4798-8969-C83BB5BACA26}"/>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E34C0CD7-E60F-4FA5-A325-7055E7D4E2FB}"/>
              </a:ext>
            </a:extLst>
          </p:cNvPr>
          <p:cNvCxnSpPr>
            <a:cxnSpLocks/>
          </p:cNvCxnSpPr>
          <p:nvPr/>
        </p:nvCxnSpPr>
        <p:spPr>
          <a:xfrm>
            <a:off x="374129" y="647888"/>
            <a:ext cx="0" cy="92842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44C39A8-3AE4-4754-9831-E594D0409F0F}"/>
              </a:ext>
            </a:extLst>
          </p:cNvPr>
          <p:cNvSpPr txBox="1"/>
          <p:nvPr/>
        </p:nvSpPr>
        <p:spPr>
          <a:xfrm>
            <a:off x="4572000" y="1036871"/>
            <a:ext cx="6741994"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832904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58D4D3C-7F0B-4E7F-97BA-D5D714346F20}"/>
              </a:ext>
            </a:extLst>
          </p:cNvPr>
          <p:cNvGrpSpPr/>
          <p:nvPr/>
        </p:nvGrpSpPr>
        <p:grpSpPr>
          <a:xfrm>
            <a:off x="1486315" y="2659279"/>
            <a:ext cx="9219369" cy="1735306"/>
            <a:chOff x="-4441825" y="1445529"/>
            <a:chExt cx="21075651" cy="3966942"/>
          </a:xfrm>
        </p:grpSpPr>
        <p:graphicFrame>
          <p:nvGraphicFramePr>
            <p:cNvPr id="6" name="Chart 5">
              <a:extLst>
                <a:ext uri="{FF2B5EF4-FFF2-40B4-BE49-F238E27FC236}">
                  <a16:creationId xmlns:a16="http://schemas.microsoft.com/office/drawing/2014/main" id="{6059E8B8-F215-49D5-A46F-6584F4F7C83E}"/>
                </a:ext>
              </a:extLst>
            </p:cNvPr>
            <p:cNvGraphicFramePr/>
            <p:nvPr>
              <p:extLst/>
            </p:nvPr>
          </p:nvGraphicFramePr>
          <p:xfrm>
            <a:off x="-4441825" y="1445529"/>
            <a:ext cx="3966941" cy="3966942"/>
          </p:xfrm>
          <a:graphic>
            <a:graphicData uri="http://schemas.openxmlformats.org/drawingml/2006/chart">
              <c:chart xmlns:c="http://schemas.openxmlformats.org/drawingml/2006/chart" xmlns:r="http://schemas.openxmlformats.org/officeDocument/2006/relationships" r:id="rId2"/>
            </a:graphicData>
          </a:graphic>
        </p:graphicFrame>
        <p:sp>
          <p:nvSpPr>
            <p:cNvPr id="7" name="Shape 2541">
              <a:extLst>
                <a:ext uri="{FF2B5EF4-FFF2-40B4-BE49-F238E27FC236}">
                  <a16:creationId xmlns:a16="http://schemas.microsoft.com/office/drawing/2014/main" id="{196C1F2B-B781-4B74-97A0-D0D1125FC328}"/>
                </a:ext>
              </a:extLst>
            </p:cNvPr>
            <p:cNvSpPr/>
            <p:nvPr/>
          </p:nvSpPr>
          <p:spPr>
            <a:xfrm>
              <a:off x="-4161881" y="1725474"/>
              <a:ext cx="3407053" cy="3407052"/>
            </a:xfrm>
            <a:prstGeom prst="ellipse">
              <a:avLst/>
            </a:prstGeom>
            <a:solidFill>
              <a:srgbClr val="F8FAFB"/>
            </a:solidFill>
            <a:ln w="12700">
              <a:miter lim="400000"/>
            </a:ln>
          </p:spPr>
          <p:txBody>
            <a:bodyPr lIns="45719" rIns="45719"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a:lstStyle>
            <a:p>
              <a:pPr algn="l" defTabSz="1765900">
                <a:defRPr sz="3400">
                  <a:latin typeface="Calibri"/>
                  <a:ea typeface="Calibri"/>
                  <a:cs typeface="Calibri"/>
                  <a:sym typeface="Calibri"/>
                </a:defRPr>
              </a:pPr>
              <a:endParaRPr/>
            </a:p>
          </p:txBody>
        </p:sp>
        <p:sp>
          <p:nvSpPr>
            <p:cNvPr id="8" name="Shape 2542">
              <a:extLst>
                <a:ext uri="{FF2B5EF4-FFF2-40B4-BE49-F238E27FC236}">
                  <a16:creationId xmlns:a16="http://schemas.microsoft.com/office/drawing/2014/main" id="{D9B39EE9-CAA5-4DF0-9311-AB81EC08AFE7}"/>
                </a:ext>
              </a:extLst>
            </p:cNvPr>
            <p:cNvSpPr/>
            <p:nvPr/>
          </p:nvSpPr>
          <p:spPr>
            <a:xfrm>
              <a:off x="-3839682" y="2047673"/>
              <a:ext cx="2762657" cy="2762657"/>
            </a:xfrm>
            <a:prstGeom prst="ellipse">
              <a:avLst/>
            </a:prstGeom>
            <a:solidFill>
              <a:srgbClr val="D8E3E9">
                <a:alpha val="50000"/>
              </a:srgbClr>
            </a:solidFill>
            <a:ln w="12700">
              <a:solidFill>
                <a:srgbClr val="D8E3E9"/>
              </a:solidFill>
              <a:miter/>
            </a:ln>
          </p:spPr>
          <p:txBody>
            <a:bodyPr lIns="45719" rIns="45719"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a:lstStyle>
            <a:p>
              <a:pPr defTabSz="1765900">
                <a:defRPr sz="1800">
                  <a:solidFill>
                    <a:srgbClr val="595959"/>
                  </a:solidFill>
                  <a:latin typeface="Roboto Light"/>
                  <a:ea typeface="Roboto Light"/>
                  <a:cs typeface="Roboto Light"/>
                  <a:sym typeface="Roboto Light"/>
                </a:defRPr>
              </a:pPr>
              <a:endParaRPr/>
            </a:p>
          </p:txBody>
        </p:sp>
        <p:graphicFrame>
          <p:nvGraphicFramePr>
            <p:cNvPr id="9" name="Chart 8">
              <a:extLst>
                <a:ext uri="{FF2B5EF4-FFF2-40B4-BE49-F238E27FC236}">
                  <a16:creationId xmlns:a16="http://schemas.microsoft.com/office/drawing/2014/main" id="{7B7D9485-6B81-49FF-8622-D8A672312EF3}"/>
                </a:ext>
              </a:extLst>
            </p:cNvPr>
            <p:cNvGraphicFramePr/>
            <p:nvPr>
              <p:extLst/>
            </p:nvPr>
          </p:nvGraphicFramePr>
          <p:xfrm>
            <a:off x="1261078" y="1445529"/>
            <a:ext cx="3966941" cy="3966942"/>
          </p:xfrm>
          <a:graphic>
            <a:graphicData uri="http://schemas.openxmlformats.org/drawingml/2006/chart">
              <c:chart xmlns:c="http://schemas.openxmlformats.org/drawingml/2006/chart" xmlns:r="http://schemas.openxmlformats.org/officeDocument/2006/relationships" r:id="rId3"/>
            </a:graphicData>
          </a:graphic>
        </p:graphicFrame>
        <p:sp>
          <p:nvSpPr>
            <p:cNvPr id="10" name="Shape 2545">
              <a:extLst>
                <a:ext uri="{FF2B5EF4-FFF2-40B4-BE49-F238E27FC236}">
                  <a16:creationId xmlns:a16="http://schemas.microsoft.com/office/drawing/2014/main" id="{DEF0D584-DF0B-4635-9D17-D54AAF1E9870}"/>
                </a:ext>
              </a:extLst>
            </p:cNvPr>
            <p:cNvSpPr/>
            <p:nvPr/>
          </p:nvSpPr>
          <p:spPr>
            <a:xfrm>
              <a:off x="1541022" y="1725474"/>
              <a:ext cx="3407053" cy="3407052"/>
            </a:xfrm>
            <a:prstGeom prst="ellipse">
              <a:avLst/>
            </a:prstGeom>
            <a:solidFill>
              <a:srgbClr val="F8FAFB"/>
            </a:solidFill>
            <a:ln w="12700">
              <a:miter lim="400000"/>
            </a:ln>
          </p:spPr>
          <p:txBody>
            <a:bodyPr lIns="45719" rIns="45719"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a:lstStyle>
            <a:p>
              <a:pPr algn="l" defTabSz="1765900">
                <a:defRPr sz="3400">
                  <a:latin typeface="Calibri"/>
                  <a:ea typeface="Calibri"/>
                  <a:cs typeface="Calibri"/>
                  <a:sym typeface="Calibri"/>
                </a:defRPr>
              </a:pPr>
              <a:endParaRPr/>
            </a:p>
          </p:txBody>
        </p:sp>
        <p:sp>
          <p:nvSpPr>
            <p:cNvPr id="11" name="Shape 2546">
              <a:extLst>
                <a:ext uri="{FF2B5EF4-FFF2-40B4-BE49-F238E27FC236}">
                  <a16:creationId xmlns:a16="http://schemas.microsoft.com/office/drawing/2014/main" id="{72EB23FC-A547-48EA-8727-1F4323EBDC54}"/>
                </a:ext>
              </a:extLst>
            </p:cNvPr>
            <p:cNvSpPr/>
            <p:nvPr/>
          </p:nvSpPr>
          <p:spPr>
            <a:xfrm>
              <a:off x="1863221" y="2047673"/>
              <a:ext cx="2762657" cy="2762657"/>
            </a:xfrm>
            <a:prstGeom prst="ellipse">
              <a:avLst/>
            </a:prstGeom>
            <a:solidFill>
              <a:srgbClr val="D8E3E9">
                <a:alpha val="50000"/>
              </a:srgbClr>
            </a:solidFill>
            <a:ln w="12700">
              <a:solidFill>
                <a:srgbClr val="D8E3E9"/>
              </a:solidFill>
              <a:miter/>
            </a:ln>
          </p:spPr>
          <p:txBody>
            <a:bodyPr lIns="45719" rIns="45719"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a:lstStyle>
            <a:p>
              <a:pPr defTabSz="1765900">
                <a:defRPr sz="1800">
                  <a:solidFill>
                    <a:srgbClr val="595959"/>
                  </a:solidFill>
                  <a:latin typeface="Roboto Light"/>
                  <a:ea typeface="Roboto Light"/>
                  <a:cs typeface="Roboto Light"/>
                  <a:sym typeface="Roboto Light"/>
                </a:defRPr>
              </a:pPr>
              <a:endParaRPr/>
            </a:p>
          </p:txBody>
        </p:sp>
        <p:graphicFrame>
          <p:nvGraphicFramePr>
            <p:cNvPr id="12" name="Chart 11">
              <a:extLst>
                <a:ext uri="{FF2B5EF4-FFF2-40B4-BE49-F238E27FC236}">
                  <a16:creationId xmlns:a16="http://schemas.microsoft.com/office/drawing/2014/main" id="{1E5D51F9-0B1A-46B5-BC9C-1ED27C05AD72}"/>
                </a:ext>
              </a:extLst>
            </p:cNvPr>
            <p:cNvGraphicFramePr/>
            <p:nvPr>
              <p:extLst/>
            </p:nvPr>
          </p:nvGraphicFramePr>
          <p:xfrm>
            <a:off x="12666884" y="1445529"/>
            <a:ext cx="3966942" cy="3966942"/>
          </p:xfrm>
          <a:graphic>
            <a:graphicData uri="http://schemas.openxmlformats.org/drawingml/2006/chart">
              <c:chart xmlns:c="http://schemas.openxmlformats.org/drawingml/2006/chart" xmlns:r="http://schemas.openxmlformats.org/officeDocument/2006/relationships" r:id="rId4"/>
            </a:graphicData>
          </a:graphic>
        </p:graphicFrame>
        <p:sp>
          <p:nvSpPr>
            <p:cNvPr id="13" name="Shape 2549">
              <a:extLst>
                <a:ext uri="{FF2B5EF4-FFF2-40B4-BE49-F238E27FC236}">
                  <a16:creationId xmlns:a16="http://schemas.microsoft.com/office/drawing/2014/main" id="{736615DF-121E-43A0-94BA-DDBEEC2922A1}"/>
                </a:ext>
              </a:extLst>
            </p:cNvPr>
            <p:cNvSpPr/>
            <p:nvPr/>
          </p:nvSpPr>
          <p:spPr>
            <a:xfrm>
              <a:off x="12946829" y="1725474"/>
              <a:ext cx="3407052" cy="3407052"/>
            </a:xfrm>
            <a:prstGeom prst="ellipse">
              <a:avLst/>
            </a:prstGeom>
            <a:solidFill>
              <a:srgbClr val="F8FAFB"/>
            </a:solidFill>
            <a:ln w="12700">
              <a:miter lim="400000"/>
            </a:ln>
          </p:spPr>
          <p:txBody>
            <a:bodyPr lIns="45719" rIns="45719"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a:lstStyle>
            <a:p>
              <a:pPr algn="l" defTabSz="1765900">
                <a:defRPr sz="3400">
                  <a:latin typeface="Calibri"/>
                  <a:ea typeface="Calibri"/>
                  <a:cs typeface="Calibri"/>
                  <a:sym typeface="Calibri"/>
                </a:defRPr>
              </a:pPr>
              <a:endParaRPr/>
            </a:p>
          </p:txBody>
        </p:sp>
        <p:sp>
          <p:nvSpPr>
            <p:cNvPr id="14" name="Shape 2550">
              <a:extLst>
                <a:ext uri="{FF2B5EF4-FFF2-40B4-BE49-F238E27FC236}">
                  <a16:creationId xmlns:a16="http://schemas.microsoft.com/office/drawing/2014/main" id="{CA902B60-73B8-4B16-AB26-96F23C19CC7B}"/>
                </a:ext>
              </a:extLst>
            </p:cNvPr>
            <p:cNvSpPr/>
            <p:nvPr/>
          </p:nvSpPr>
          <p:spPr>
            <a:xfrm>
              <a:off x="13269028" y="2047673"/>
              <a:ext cx="2762656" cy="2762657"/>
            </a:xfrm>
            <a:prstGeom prst="ellipse">
              <a:avLst/>
            </a:prstGeom>
            <a:solidFill>
              <a:srgbClr val="D8E3E9">
                <a:alpha val="50000"/>
              </a:srgbClr>
            </a:solidFill>
            <a:ln w="12700">
              <a:solidFill>
                <a:srgbClr val="D8E3E9"/>
              </a:solidFill>
              <a:miter/>
            </a:ln>
          </p:spPr>
          <p:txBody>
            <a:bodyPr lIns="45719" rIns="45719"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a:lstStyle>
            <a:p>
              <a:pPr defTabSz="1765900">
                <a:defRPr sz="1800">
                  <a:solidFill>
                    <a:srgbClr val="595959"/>
                  </a:solidFill>
                  <a:latin typeface="Roboto Light"/>
                  <a:ea typeface="Roboto Light"/>
                  <a:cs typeface="Roboto Light"/>
                  <a:sym typeface="Roboto Light"/>
                </a:defRPr>
              </a:pPr>
              <a:endParaRPr/>
            </a:p>
          </p:txBody>
        </p:sp>
        <p:graphicFrame>
          <p:nvGraphicFramePr>
            <p:cNvPr id="15" name="Chart 14">
              <a:extLst>
                <a:ext uri="{FF2B5EF4-FFF2-40B4-BE49-F238E27FC236}">
                  <a16:creationId xmlns:a16="http://schemas.microsoft.com/office/drawing/2014/main" id="{8035CADB-C1C9-4E6C-972F-5F3325275D16}"/>
                </a:ext>
              </a:extLst>
            </p:cNvPr>
            <p:cNvGraphicFramePr/>
            <p:nvPr>
              <p:extLst/>
            </p:nvPr>
          </p:nvGraphicFramePr>
          <p:xfrm>
            <a:off x="6963981" y="1445529"/>
            <a:ext cx="3966942" cy="3966942"/>
          </p:xfrm>
          <a:graphic>
            <a:graphicData uri="http://schemas.openxmlformats.org/drawingml/2006/chart">
              <c:chart xmlns:c="http://schemas.openxmlformats.org/drawingml/2006/chart" xmlns:r="http://schemas.openxmlformats.org/officeDocument/2006/relationships" r:id="rId5"/>
            </a:graphicData>
          </a:graphic>
        </p:graphicFrame>
        <p:sp>
          <p:nvSpPr>
            <p:cNvPr id="16" name="Shape 2553">
              <a:extLst>
                <a:ext uri="{FF2B5EF4-FFF2-40B4-BE49-F238E27FC236}">
                  <a16:creationId xmlns:a16="http://schemas.microsoft.com/office/drawing/2014/main" id="{731185CF-6B75-412E-AA68-BB0D94FFE676}"/>
                </a:ext>
              </a:extLst>
            </p:cNvPr>
            <p:cNvSpPr/>
            <p:nvPr/>
          </p:nvSpPr>
          <p:spPr>
            <a:xfrm>
              <a:off x="7260356" y="1725474"/>
              <a:ext cx="3407052" cy="3407052"/>
            </a:xfrm>
            <a:prstGeom prst="ellipse">
              <a:avLst/>
            </a:prstGeom>
            <a:solidFill>
              <a:srgbClr val="F8FAFB"/>
            </a:solidFill>
            <a:ln w="12700">
              <a:miter lim="400000"/>
            </a:ln>
          </p:spPr>
          <p:txBody>
            <a:bodyPr lIns="45719" rIns="45719"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a:lstStyle>
            <a:p>
              <a:pPr algn="l" defTabSz="1765900">
                <a:defRPr sz="3400">
                  <a:latin typeface="Calibri"/>
                  <a:ea typeface="Calibri"/>
                  <a:cs typeface="Calibri"/>
                  <a:sym typeface="Calibri"/>
                </a:defRPr>
              </a:pPr>
              <a:endParaRPr/>
            </a:p>
          </p:txBody>
        </p:sp>
        <p:sp>
          <p:nvSpPr>
            <p:cNvPr id="17" name="Shape 2554">
              <a:extLst>
                <a:ext uri="{FF2B5EF4-FFF2-40B4-BE49-F238E27FC236}">
                  <a16:creationId xmlns:a16="http://schemas.microsoft.com/office/drawing/2014/main" id="{9FDFEBEF-9661-4010-A775-93104C0F05C5}"/>
                </a:ext>
              </a:extLst>
            </p:cNvPr>
            <p:cNvSpPr/>
            <p:nvPr/>
          </p:nvSpPr>
          <p:spPr>
            <a:xfrm>
              <a:off x="7566124" y="2047673"/>
              <a:ext cx="2762657" cy="2762657"/>
            </a:xfrm>
            <a:prstGeom prst="ellipse">
              <a:avLst/>
            </a:prstGeom>
            <a:solidFill>
              <a:srgbClr val="D8E3E9">
                <a:alpha val="50000"/>
              </a:srgbClr>
            </a:solidFill>
            <a:ln w="12700">
              <a:solidFill>
                <a:srgbClr val="D8E3E9"/>
              </a:solidFill>
              <a:miter/>
            </a:ln>
          </p:spPr>
          <p:txBody>
            <a:bodyPr lIns="45719" rIns="45719"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a:lstStyle>
            <a:p>
              <a:pPr defTabSz="1765900">
                <a:defRPr sz="1800">
                  <a:solidFill>
                    <a:srgbClr val="595959"/>
                  </a:solidFill>
                  <a:latin typeface="Roboto Light"/>
                  <a:ea typeface="Roboto Light"/>
                  <a:cs typeface="Roboto Light"/>
                  <a:sym typeface="Roboto Light"/>
                </a:defRPr>
              </a:pPr>
              <a:endParaRPr/>
            </a:p>
          </p:txBody>
        </p:sp>
      </p:grpSp>
      <p:sp>
        <p:nvSpPr>
          <p:cNvPr id="18" name="TextBox 17">
            <a:extLst>
              <a:ext uri="{FF2B5EF4-FFF2-40B4-BE49-F238E27FC236}">
                <a16:creationId xmlns:a16="http://schemas.microsoft.com/office/drawing/2014/main" id="{275FB583-D391-4C25-B290-EADA2CE8FB61}"/>
              </a:ext>
            </a:extLst>
          </p:cNvPr>
          <p:cNvSpPr txBox="1"/>
          <p:nvPr/>
        </p:nvSpPr>
        <p:spPr>
          <a:xfrm>
            <a:off x="4244403" y="3234544"/>
            <a:ext cx="1208502" cy="584775"/>
          </a:xfrm>
          <a:prstGeom prst="rect">
            <a:avLst/>
          </a:prstGeom>
          <a:noFill/>
        </p:spPr>
        <p:txBody>
          <a:bodyPr wrap="square" rtlCol="0">
            <a:spAutoFit/>
          </a:bodyPr>
          <a:lstStyle/>
          <a:p>
            <a:pPr algn="ctr"/>
            <a:r>
              <a:rPr lang="en-US" sz="3200" b="1" dirty="0">
                <a:solidFill>
                  <a:schemeClr val="tx2"/>
                </a:solidFill>
                <a:latin typeface="+mj-lt"/>
                <a:ea typeface="Open Sans" panose="020B0606030504020204" pitchFamily="34" charset="0"/>
                <a:cs typeface="Open Sans" panose="020B0606030504020204" pitchFamily="34" charset="0"/>
              </a:rPr>
              <a:t>62%</a:t>
            </a:r>
          </a:p>
        </p:txBody>
      </p:sp>
      <p:sp>
        <p:nvSpPr>
          <p:cNvPr id="19" name="TextBox 18">
            <a:extLst>
              <a:ext uri="{FF2B5EF4-FFF2-40B4-BE49-F238E27FC236}">
                <a16:creationId xmlns:a16="http://schemas.microsoft.com/office/drawing/2014/main" id="{852D0CEF-E7D6-468C-86EE-C970A60DC00B}"/>
              </a:ext>
            </a:extLst>
          </p:cNvPr>
          <p:cNvSpPr txBox="1"/>
          <p:nvPr/>
        </p:nvSpPr>
        <p:spPr>
          <a:xfrm>
            <a:off x="1742532" y="3234544"/>
            <a:ext cx="1208502" cy="584775"/>
          </a:xfrm>
          <a:prstGeom prst="rect">
            <a:avLst/>
          </a:prstGeom>
          <a:noFill/>
        </p:spPr>
        <p:txBody>
          <a:bodyPr wrap="square" rtlCol="0">
            <a:spAutoFit/>
          </a:bodyPr>
          <a:lstStyle/>
          <a:p>
            <a:pPr algn="ctr"/>
            <a:r>
              <a:rPr lang="en-US" sz="3200" b="1" dirty="0">
                <a:solidFill>
                  <a:schemeClr val="tx2"/>
                </a:solidFill>
                <a:latin typeface="+mj-lt"/>
                <a:ea typeface="Open Sans" panose="020B0606030504020204" pitchFamily="34" charset="0"/>
                <a:cs typeface="Open Sans" panose="020B0606030504020204" pitchFamily="34" charset="0"/>
              </a:rPr>
              <a:t>45%</a:t>
            </a:r>
          </a:p>
        </p:txBody>
      </p:sp>
      <p:sp>
        <p:nvSpPr>
          <p:cNvPr id="20" name="TextBox 19">
            <a:extLst>
              <a:ext uri="{FF2B5EF4-FFF2-40B4-BE49-F238E27FC236}">
                <a16:creationId xmlns:a16="http://schemas.microsoft.com/office/drawing/2014/main" id="{733E03A7-A98B-47DB-9D45-04904389CF74}"/>
              </a:ext>
            </a:extLst>
          </p:cNvPr>
          <p:cNvSpPr txBox="1"/>
          <p:nvPr/>
        </p:nvSpPr>
        <p:spPr>
          <a:xfrm>
            <a:off x="6746277" y="3234544"/>
            <a:ext cx="1208502" cy="584775"/>
          </a:xfrm>
          <a:prstGeom prst="rect">
            <a:avLst/>
          </a:prstGeom>
          <a:noFill/>
        </p:spPr>
        <p:txBody>
          <a:bodyPr wrap="square" rtlCol="0">
            <a:spAutoFit/>
          </a:bodyPr>
          <a:lstStyle/>
          <a:p>
            <a:pPr algn="ctr"/>
            <a:r>
              <a:rPr lang="en-US" sz="3200" b="1" dirty="0">
                <a:solidFill>
                  <a:schemeClr val="tx2"/>
                </a:solidFill>
                <a:latin typeface="+mj-lt"/>
                <a:ea typeface="Open Sans" panose="020B0606030504020204" pitchFamily="34" charset="0"/>
                <a:cs typeface="Open Sans" panose="020B0606030504020204" pitchFamily="34" charset="0"/>
              </a:rPr>
              <a:t>85%</a:t>
            </a:r>
          </a:p>
        </p:txBody>
      </p:sp>
      <p:sp>
        <p:nvSpPr>
          <p:cNvPr id="21" name="TextBox 20">
            <a:extLst>
              <a:ext uri="{FF2B5EF4-FFF2-40B4-BE49-F238E27FC236}">
                <a16:creationId xmlns:a16="http://schemas.microsoft.com/office/drawing/2014/main" id="{20368679-6864-4EE0-BB02-D888707DE350}"/>
              </a:ext>
            </a:extLst>
          </p:cNvPr>
          <p:cNvSpPr txBox="1"/>
          <p:nvPr/>
        </p:nvSpPr>
        <p:spPr>
          <a:xfrm>
            <a:off x="9233779" y="3234544"/>
            <a:ext cx="1208502" cy="584775"/>
          </a:xfrm>
          <a:prstGeom prst="rect">
            <a:avLst/>
          </a:prstGeom>
          <a:noFill/>
        </p:spPr>
        <p:txBody>
          <a:bodyPr wrap="square" rtlCol="0">
            <a:spAutoFit/>
          </a:bodyPr>
          <a:lstStyle/>
          <a:p>
            <a:pPr algn="ctr"/>
            <a:r>
              <a:rPr lang="en-US" sz="3200" b="1" dirty="0">
                <a:solidFill>
                  <a:schemeClr val="tx2"/>
                </a:solidFill>
                <a:latin typeface="+mj-lt"/>
                <a:ea typeface="Open Sans" panose="020B0606030504020204" pitchFamily="34" charset="0"/>
                <a:cs typeface="Open Sans" panose="020B0606030504020204" pitchFamily="34" charset="0"/>
              </a:rPr>
              <a:t>98%</a:t>
            </a:r>
          </a:p>
        </p:txBody>
      </p:sp>
      <p:grpSp>
        <p:nvGrpSpPr>
          <p:cNvPr id="22" name="Group 21">
            <a:extLst>
              <a:ext uri="{FF2B5EF4-FFF2-40B4-BE49-F238E27FC236}">
                <a16:creationId xmlns:a16="http://schemas.microsoft.com/office/drawing/2014/main" id="{2C1311C4-4939-4039-9C9A-899BABA7E8F6}"/>
              </a:ext>
            </a:extLst>
          </p:cNvPr>
          <p:cNvGrpSpPr/>
          <p:nvPr/>
        </p:nvGrpSpPr>
        <p:grpSpPr>
          <a:xfrm>
            <a:off x="1004433" y="1020457"/>
            <a:ext cx="4605145" cy="1262713"/>
            <a:chOff x="798384" y="1095456"/>
            <a:chExt cx="4605145" cy="1262713"/>
          </a:xfrm>
        </p:grpSpPr>
        <p:sp>
          <p:nvSpPr>
            <p:cNvPr id="23" name="TextBox 22">
              <a:extLst>
                <a:ext uri="{FF2B5EF4-FFF2-40B4-BE49-F238E27FC236}">
                  <a16:creationId xmlns:a16="http://schemas.microsoft.com/office/drawing/2014/main" id="{D1EB9444-A943-4FF7-B167-8677EF0CAC56}"/>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Chart</a:t>
              </a:r>
            </a:p>
          </p:txBody>
        </p:sp>
        <p:sp>
          <p:nvSpPr>
            <p:cNvPr id="24" name="TextBox 23">
              <a:extLst>
                <a:ext uri="{FF2B5EF4-FFF2-40B4-BE49-F238E27FC236}">
                  <a16:creationId xmlns:a16="http://schemas.microsoft.com/office/drawing/2014/main" id="{428213CC-59C0-4292-861A-6F70D5A37CB9}"/>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5" name="TextBox 24">
              <a:extLst>
                <a:ext uri="{FF2B5EF4-FFF2-40B4-BE49-F238E27FC236}">
                  <a16:creationId xmlns:a16="http://schemas.microsoft.com/office/drawing/2014/main" id="{8094C891-CA82-4552-AC4B-EB5A6374A1EF}"/>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26" name="Group 25">
            <a:extLst>
              <a:ext uri="{FF2B5EF4-FFF2-40B4-BE49-F238E27FC236}">
                <a16:creationId xmlns:a16="http://schemas.microsoft.com/office/drawing/2014/main" id="{6B0BAFC1-ED44-4D97-B747-CB63615E6195}"/>
              </a:ext>
            </a:extLst>
          </p:cNvPr>
          <p:cNvGrpSpPr/>
          <p:nvPr/>
        </p:nvGrpSpPr>
        <p:grpSpPr>
          <a:xfrm>
            <a:off x="197419" y="255843"/>
            <a:ext cx="573206" cy="206693"/>
            <a:chOff x="122830" y="191069"/>
            <a:chExt cx="573206" cy="206693"/>
          </a:xfrm>
          <a:solidFill>
            <a:schemeClr val="accent1"/>
          </a:solidFill>
        </p:grpSpPr>
        <p:sp>
          <p:nvSpPr>
            <p:cNvPr id="27" name="Rectangle 26">
              <a:extLst>
                <a:ext uri="{FF2B5EF4-FFF2-40B4-BE49-F238E27FC236}">
                  <a16:creationId xmlns:a16="http://schemas.microsoft.com/office/drawing/2014/main" id="{BE507ADE-C48E-477B-8314-BE1701EC7946}"/>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744A1322-3817-4E50-83DE-AEC7E8AE9514}"/>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2185CFF-9562-4FEF-A158-867A9BA80CD2}"/>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0" name="Straight Connector 29">
            <a:extLst>
              <a:ext uri="{FF2B5EF4-FFF2-40B4-BE49-F238E27FC236}">
                <a16:creationId xmlns:a16="http://schemas.microsoft.com/office/drawing/2014/main" id="{C12D88B1-B91C-4681-879B-2D77A45A4620}"/>
              </a:ext>
            </a:extLst>
          </p:cNvPr>
          <p:cNvCxnSpPr>
            <a:cxnSpLocks/>
          </p:cNvCxnSpPr>
          <p:nvPr/>
        </p:nvCxnSpPr>
        <p:spPr>
          <a:xfrm>
            <a:off x="374129" y="647888"/>
            <a:ext cx="0" cy="100392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F6327293-316B-4121-B39B-42A4527691FF}"/>
              </a:ext>
            </a:extLst>
          </p:cNvPr>
          <p:cNvSpPr txBox="1"/>
          <p:nvPr/>
        </p:nvSpPr>
        <p:spPr>
          <a:xfrm>
            <a:off x="5100010" y="1164477"/>
            <a:ext cx="5872790"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32" name="TextBox 31">
            <a:extLst>
              <a:ext uri="{FF2B5EF4-FFF2-40B4-BE49-F238E27FC236}">
                <a16:creationId xmlns:a16="http://schemas.microsoft.com/office/drawing/2014/main" id="{39028267-96DA-4333-A0EB-990E2F38F34B}"/>
              </a:ext>
            </a:extLst>
          </p:cNvPr>
          <p:cNvSpPr txBox="1"/>
          <p:nvPr/>
        </p:nvSpPr>
        <p:spPr>
          <a:xfrm>
            <a:off x="1237437" y="4632194"/>
            <a:ext cx="2218692" cy="276999"/>
          </a:xfrm>
          <a:prstGeom prst="rect">
            <a:avLst/>
          </a:prstGeom>
          <a:noFill/>
        </p:spPr>
        <p:txBody>
          <a:bodyPr wrap="square" rtlCol="0">
            <a:spAutoFit/>
          </a:bodyPr>
          <a:lstStyle/>
          <a:p>
            <a:pPr algn="ctr"/>
            <a:r>
              <a:rPr lang="en-US" sz="1200" b="1" dirty="0">
                <a:latin typeface="+mj-lt"/>
                <a:ea typeface="Lato" panose="020F0502020204030203" pitchFamily="34" charset="0"/>
                <a:cs typeface="Lato" panose="020F0502020204030203" pitchFamily="34" charset="0"/>
              </a:rPr>
              <a:t>TITLE HERE</a:t>
            </a:r>
          </a:p>
        </p:txBody>
      </p:sp>
      <p:sp>
        <p:nvSpPr>
          <p:cNvPr id="33" name="TextBox 32">
            <a:extLst>
              <a:ext uri="{FF2B5EF4-FFF2-40B4-BE49-F238E27FC236}">
                <a16:creationId xmlns:a16="http://schemas.microsoft.com/office/drawing/2014/main" id="{67CCA003-E978-40E6-98BA-2E01216184FD}"/>
              </a:ext>
            </a:extLst>
          </p:cNvPr>
          <p:cNvSpPr txBox="1"/>
          <p:nvPr/>
        </p:nvSpPr>
        <p:spPr>
          <a:xfrm>
            <a:off x="1162337" y="4950697"/>
            <a:ext cx="2368892" cy="886846"/>
          </a:xfrm>
          <a:prstGeom prst="rect">
            <a:avLst/>
          </a:prstGeom>
          <a:noFill/>
        </p:spPr>
        <p:txBody>
          <a:bodyPr wrap="square" rtlCol="0">
            <a:spAutoFit/>
          </a:bodyPr>
          <a:lstStyle/>
          <a:p>
            <a:pPr algn="ct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a:t>
            </a:r>
            <a:r>
              <a:rPr lang="en-US" sz="1200" dirty="0">
                <a:ea typeface="Lato" panose="020F0502020204030203" pitchFamily="34" charset="0"/>
                <a:cs typeface="Lato" panose="020F0502020204030203" pitchFamily="34" charset="0"/>
              </a:rPr>
              <a:t>.</a:t>
            </a:r>
          </a:p>
        </p:txBody>
      </p:sp>
      <p:sp>
        <p:nvSpPr>
          <p:cNvPr id="35" name="TextBox 34">
            <a:extLst>
              <a:ext uri="{FF2B5EF4-FFF2-40B4-BE49-F238E27FC236}">
                <a16:creationId xmlns:a16="http://schemas.microsoft.com/office/drawing/2014/main" id="{058B4CCE-11F2-49E5-81A9-176686F373D9}"/>
              </a:ext>
            </a:extLst>
          </p:cNvPr>
          <p:cNvSpPr txBox="1"/>
          <p:nvPr/>
        </p:nvSpPr>
        <p:spPr>
          <a:xfrm>
            <a:off x="3702135" y="4632194"/>
            <a:ext cx="2218692" cy="276999"/>
          </a:xfrm>
          <a:prstGeom prst="rect">
            <a:avLst/>
          </a:prstGeom>
          <a:noFill/>
        </p:spPr>
        <p:txBody>
          <a:bodyPr wrap="square" rtlCol="0">
            <a:spAutoFit/>
          </a:bodyPr>
          <a:lstStyle/>
          <a:p>
            <a:pPr algn="ctr"/>
            <a:r>
              <a:rPr lang="en-US" sz="1200" b="1" dirty="0">
                <a:latin typeface="+mj-lt"/>
                <a:ea typeface="Lato" panose="020F0502020204030203" pitchFamily="34" charset="0"/>
                <a:cs typeface="Lato" panose="020F0502020204030203" pitchFamily="34" charset="0"/>
              </a:rPr>
              <a:t>TITLE HERE</a:t>
            </a:r>
          </a:p>
        </p:txBody>
      </p:sp>
      <p:sp>
        <p:nvSpPr>
          <p:cNvPr id="36" name="TextBox 35">
            <a:extLst>
              <a:ext uri="{FF2B5EF4-FFF2-40B4-BE49-F238E27FC236}">
                <a16:creationId xmlns:a16="http://schemas.microsoft.com/office/drawing/2014/main" id="{A182A6DB-7A39-49A0-92E7-A993973B136F}"/>
              </a:ext>
            </a:extLst>
          </p:cNvPr>
          <p:cNvSpPr txBox="1"/>
          <p:nvPr/>
        </p:nvSpPr>
        <p:spPr>
          <a:xfrm>
            <a:off x="3627035" y="4950697"/>
            <a:ext cx="2368892" cy="886846"/>
          </a:xfrm>
          <a:prstGeom prst="rect">
            <a:avLst/>
          </a:prstGeom>
          <a:noFill/>
        </p:spPr>
        <p:txBody>
          <a:bodyPr wrap="square" rtlCol="0">
            <a:spAutoFit/>
          </a:bodyPr>
          <a:lstStyle/>
          <a:p>
            <a:pPr algn="ct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a:t>
            </a:r>
            <a:r>
              <a:rPr lang="en-US" sz="1200" dirty="0">
                <a:ea typeface="Lato" panose="020F0502020204030203" pitchFamily="34" charset="0"/>
                <a:cs typeface="Lato" panose="020F0502020204030203" pitchFamily="34" charset="0"/>
              </a:rPr>
              <a:t>.</a:t>
            </a:r>
          </a:p>
        </p:txBody>
      </p:sp>
      <p:sp>
        <p:nvSpPr>
          <p:cNvPr id="37" name="TextBox 36">
            <a:extLst>
              <a:ext uri="{FF2B5EF4-FFF2-40B4-BE49-F238E27FC236}">
                <a16:creationId xmlns:a16="http://schemas.microsoft.com/office/drawing/2014/main" id="{4AB807A3-6EE3-49FB-BD1A-3902B60246D7}"/>
              </a:ext>
            </a:extLst>
          </p:cNvPr>
          <p:cNvSpPr txBox="1"/>
          <p:nvPr/>
        </p:nvSpPr>
        <p:spPr>
          <a:xfrm>
            <a:off x="6167041" y="4632194"/>
            <a:ext cx="2218692" cy="276999"/>
          </a:xfrm>
          <a:prstGeom prst="rect">
            <a:avLst/>
          </a:prstGeom>
          <a:noFill/>
        </p:spPr>
        <p:txBody>
          <a:bodyPr wrap="square" rtlCol="0">
            <a:spAutoFit/>
          </a:bodyPr>
          <a:lstStyle/>
          <a:p>
            <a:pPr algn="ctr"/>
            <a:r>
              <a:rPr lang="en-US" sz="1200" b="1" dirty="0">
                <a:latin typeface="+mj-lt"/>
                <a:ea typeface="Lato" panose="020F0502020204030203" pitchFamily="34" charset="0"/>
                <a:cs typeface="Lato" panose="020F0502020204030203" pitchFamily="34" charset="0"/>
              </a:rPr>
              <a:t>TITLE HERE</a:t>
            </a:r>
          </a:p>
        </p:txBody>
      </p:sp>
      <p:sp>
        <p:nvSpPr>
          <p:cNvPr id="38" name="TextBox 37">
            <a:extLst>
              <a:ext uri="{FF2B5EF4-FFF2-40B4-BE49-F238E27FC236}">
                <a16:creationId xmlns:a16="http://schemas.microsoft.com/office/drawing/2014/main" id="{F6D97E2E-3966-4382-A79E-5C5C39BA1092}"/>
              </a:ext>
            </a:extLst>
          </p:cNvPr>
          <p:cNvSpPr txBox="1"/>
          <p:nvPr/>
        </p:nvSpPr>
        <p:spPr>
          <a:xfrm>
            <a:off x="6091941" y="4950697"/>
            <a:ext cx="2368892" cy="886846"/>
          </a:xfrm>
          <a:prstGeom prst="rect">
            <a:avLst/>
          </a:prstGeom>
          <a:noFill/>
        </p:spPr>
        <p:txBody>
          <a:bodyPr wrap="square" rtlCol="0">
            <a:spAutoFit/>
          </a:bodyPr>
          <a:lstStyle/>
          <a:p>
            <a:pPr algn="ct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a:t>
            </a:r>
            <a:r>
              <a:rPr lang="en-US" sz="1200" dirty="0">
                <a:ea typeface="Lato" panose="020F0502020204030203" pitchFamily="34" charset="0"/>
                <a:cs typeface="Lato" panose="020F0502020204030203" pitchFamily="34" charset="0"/>
              </a:rPr>
              <a:t>.</a:t>
            </a:r>
          </a:p>
        </p:txBody>
      </p:sp>
      <p:sp>
        <p:nvSpPr>
          <p:cNvPr id="39" name="TextBox 38">
            <a:extLst>
              <a:ext uri="{FF2B5EF4-FFF2-40B4-BE49-F238E27FC236}">
                <a16:creationId xmlns:a16="http://schemas.microsoft.com/office/drawing/2014/main" id="{A3E214D1-1116-44C6-AD53-C2C479A88F4E}"/>
              </a:ext>
            </a:extLst>
          </p:cNvPr>
          <p:cNvSpPr txBox="1"/>
          <p:nvPr/>
        </p:nvSpPr>
        <p:spPr>
          <a:xfrm>
            <a:off x="8735871" y="4632194"/>
            <a:ext cx="2218692" cy="276999"/>
          </a:xfrm>
          <a:prstGeom prst="rect">
            <a:avLst/>
          </a:prstGeom>
          <a:noFill/>
        </p:spPr>
        <p:txBody>
          <a:bodyPr wrap="square" rtlCol="0">
            <a:spAutoFit/>
          </a:bodyPr>
          <a:lstStyle/>
          <a:p>
            <a:pPr algn="ctr"/>
            <a:r>
              <a:rPr lang="en-US" sz="1200" b="1" dirty="0">
                <a:latin typeface="+mj-lt"/>
                <a:ea typeface="Lato" panose="020F0502020204030203" pitchFamily="34" charset="0"/>
                <a:cs typeface="Lato" panose="020F0502020204030203" pitchFamily="34" charset="0"/>
              </a:rPr>
              <a:t>TITLE HERE</a:t>
            </a:r>
          </a:p>
        </p:txBody>
      </p:sp>
      <p:sp>
        <p:nvSpPr>
          <p:cNvPr id="40" name="TextBox 39">
            <a:extLst>
              <a:ext uri="{FF2B5EF4-FFF2-40B4-BE49-F238E27FC236}">
                <a16:creationId xmlns:a16="http://schemas.microsoft.com/office/drawing/2014/main" id="{A3F36236-D315-4D30-9628-5DA8CED6645A}"/>
              </a:ext>
            </a:extLst>
          </p:cNvPr>
          <p:cNvSpPr txBox="1"/>
          <p:nvPr/>
        </p:nvSpPr>
        <p:spPr>
          <a:xfrm>
            <a:off x="8660771" y="4950697"/>
            <a:ext cx="2368892" cy="886846"/>
          </a:xfrm>
          <a:prstGeom prst="rect">
            <a:avLst/>
          </a:prstGeom>
          <a:noFill/>
        </p:spPr>
        <p:txBody>
          <a:bodyPr wrap="square" rtlCol="0">
            <a:spAutoFit/>
          </a:bodyPr>
          <a:lstStyle/>
          <a:p>
            <a:pPr algn="ct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a:t>
            </a:r>
            <a:r>
              <a:rPr lang="en-US" sz="1200" dirty="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16995446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sosceles Triangle 26">
            <a:extLst>
              <a:ext uri="{FF2B5EF4-FFF2-40B4-BE49-F238E27FC236}">
                <a16:creationId xmlns:a16="http://schemas.microsoft.com/office/drawing/2014/main" id="{A89BF3FE-DB9E-4D97-821C-60A9FE5F60FC}"/>
              </a:ext>
            </a:extLst>
          </p:cNvPr>
          <p:cNvSpPr/>
          <p:nvPr/>
        </p:nvSpPr>
        <p:spPr>
          <a:xfrm>
            <a:off x="4260121" y="2440921"/>
            <a:ext cx="3265358" cy="1976158"/>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200" b="1" dirty="0">
              <a:solidFill>
                <a:schemeClr val="bg1">
                  <a:lumMod val="65000"/>
                </a:schemeClr>
              </a:solidFill>
              <a:latin typeface="+mj-lt"/>
            </a:endParaRPr>
          </a:p>
        </p:txBody>
      </p:sp>
      <p:sp>
        <p:nvSpPr>
          <p:cNvPr id="6" name="Isosceles Triangle 26">
            <a:extLst>
              <a:ext uri="{FF2B5EF4-FFF2-40B4-BE49-F238E27FC236}">
                <a16:creationId xmlns:a16="http://schemas.microsoft.com/office/drawing/2014/main" id="{6E3D40F6-A726-4542-9794-A2228DB4E2FB}"/>
              </a:ext>
            </a:extLst>
          </p:cNvPr>
          <p:cNvSpPr/>
          <p:nvPr/>
        </p:nvSpPr>
        <p:spPr>
          <a:xfrm>
            <a:off x="5193796" y="2905721"/>
            <a:ext cx="3265358" cy="151136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200" b="1" dirty="0">
              <a:solidFill>
                <a:schemeClr val="bg1">
                  <a:lumMod val="65000"/>
                </a:schemeClr>
              </a:solidFill>
              <a:latin typeface="+mj-lt"/>
            </a:endParaRPr>
          </a:p>
        </p:txBody>
      </p:sp>
      <p:sp>
        <p:nvSpPr>
          <p:cNvPr id="7" name="Isosceles Triangle 26">
            <a:extLst>
              <a:ext uri="{FF2B5EF4-FFF2-40B4-BE49-F238E27FC236}">
                <a16:creationId xmlns:a16="http://schemas.microsoft.com/office/drawing/2014/main" id="{EF425007-81FA-4B3B-8366-080AA40F7564}"/>
              </a:ext>
            </a:extLst>
          </p:cNvPr>
          <p:cNvSpPr/>
          <p:nvPr/>
        </p:nvSpPr>
        <p:spPr>
          <a:xfrm>
            <a:off x="6127472" y="3647101"/>
            <a:ext cx="3265358" cy="769978"/>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200" b="1" dirty="0">
              <a:solidFill>
                <a:schemeClr val="bg1">
                  <a:lumMod val="65000"/>
                </a:schemeClr>
              </a:solidFill>
              <a:latin typeface="+mj-lt"/>
            </a:endParaRPr>
          </a:p>
        </p:txBody>
      </p:sp>
      <p:sp>
        <p:nvSpPr>
          <p:cNvPr id="8" name="Isosceles Triangle 26">
            <a:extLst>
              <a:ext uri="{FF2B5EF4-FFF2-40B4-BE49-F238E27FC236}">
                <a16:creationId xmlns:a16="http://schemas.microsoft.com/office/drawing/2014/main" id="{68A70692-FEE7-460A-BA46-50778710979D}"/>
              </a:ext>
            </a:extLst>
          </p:cNvPr>
          <p:cNvSpPr/>
          <p:nvPr/>
        </p:nvSpPr>
        <p:spPr>
          <a:xfrm>
            <a:off x="7061147" y="3429000"/>
            <a:ext cx="3265358" cy="98808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b="1" dirty="0">
              <a:solidFill>
                <a:schemeClr val="bg1">
                  <a:lumMod val="65000"/>
                </a:schemeClr>
              </a:solidFill>
              <a:latin typeface="+mj-lt"/>
            </a:endParaRPr>
          </a:p>
        </p:txBody>
      </p:sp>
      <p:sp>
        <p:nvSpPr>
          <p:cNvPr id="9" name="Isosceles Triangle 26">
            <a:extLst>
              <a:ext uri="{FF2B5EF4-FFF2-40B4-BE49-F238E27FC236}">
                <a16:creationId xmlns:a16="http://schemas.microsoft.com/office/drawing/2014/main" id="{00C91EA9-C4E9-4848-A22D-838D52ACF2B4}"/>
              </a:ext>
            </a:extLst>
          </p:cNvPr>
          <p:cNvSpPr/>
          <p:nvPr/>
        </p:nvSpPr>
        <p:spPr>
          <a:xfrm>
            <a:off x="7994824" y="3276413"/>
            <a:ext cx="3265358" cy="1140667"/>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200" b="1" dirty="0">
              <a:solidFill>
                <a:schemeClr val="bg1">
                  <a:lumMod val="65000"/>
                </a:schemeClr>
              </a:solidFill>
              <a:latin typeface="+mj-lt"/>
            </a:endParaRPr>
          </a:p>
        </p:txBody>
      </p:sp>
      <p:sp>
        <p:nvSpPr>
          <p:cNvPr id="10" name="Freeform 7">
            <a:extLst>
              <a:ext uri="{FF2B5EF4-FFF2-40B4-BE49-F238E27FC236}">
                <a16:creationId xmlns:a16="http://schemas.microsoft.com/office/drawing/2014/main" id="{B6D05AD6-EB2B-48C1-B709-15ECE70FF7A4}"/>
              </a:ext>
            </a:extLst>
          </p:cNvPr>
          <p:cNvSpPr>
            <a:spLocks noEditPoints="1"/>
          </p:cNvSpPr>
          <p:nvPr/>
        </p:nvSpPr>
        <p:spPr bwMode="auto">
          <a:xfrm>
            <a:off x="5601533" y="1274550"/>
            <a:ext cx="569302" cy="92669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a:endParaRPr lang="en-US" sz="1200" b="1" dirty="0">
              <a:latin typeface="+mj-lt"/>
              <a:ea typeface="Roboto" panose="02000000000000000000" pitchFamily="2" charset="0"/>
            </a:endParaRPr>
          </a:p>
        </p:txBody>
      </p:sp>
      <p:sp>
        <p:nvSpPr>
          <p:cNvPr id="11" name="Freeform 7">
            <a:extLst>
              <a:ext uri="{FF2B5EF4-FFF2-40B4-BE49-F238E27FC236}">
                <a16:creationId xmlns:a16="http://schemas.microsoft.com/office/drawing/2014/main" id="{1CF531B0-535E-43CB-8E73-A4B6FA4C8B59}"/>
              </a:ext>
            </a:extLst>
          </p:cNvPr>
          <p:cNvSpPr>
            <a:spLocks noEditPoints="1"/>
          </p:cNvSpPr>
          <p:nvPr/>
        </p:nvSpPr>
        <p:spPr bwMode="auto">
          <a:xfrm>
            <a:off x="6564476" y="1691836"/>
            <a:ext cx="569302" cy="92669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a:endParaRPr lang="en-US" sz="1200" b="1" dirty="0">
              <a:latin typeface="+mj-lt"/>
              <a:ea typeface="Roboto" panose="02000000000000000000" pitchFamily="2" charset="0"/>
            </a:endParaRPr>
          </a:p>
        </p:txBody>
      </p:sp>
      <p:sp>
        <p:nvSpPr>
          <p:cNvPr id="12" name="Freeform 7">
            <a:extLst>
              <a:ext uri="{FF2B5EF4-FFF2-40B4-BE49-F238E27FC236}">
                <a16:creationId xmlns:a16="http://schemas.microsoft.com/office/drawing/2014/main" id="{09EA34F8-E2C8-4636-B69C-ADFAA252C547}"/>
              </a:ext>
            </a:extLst>
          </p:cNvPr>
          <p:cNvSpPr>
            <a:spLocks noEditPoints="1"/>
          </p:cNvSpPr>
          <p:nvPr/>
        </p:nvSpPr>
        <p:spPr bwMode="auto">
          <a:xfrm>
            <a:off x="7488931" y="2453844"/>
            <a:ext cx="569302" cy="92669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sz="1200" b="1" dirty="0">
              <a:latin typeface="+mj-lt"/>
              <a:ea typeface="Roboto" panose="02000000000000000000" pitchFamily="2" charset="0"/>
            </a:endParaRPr>
          </a:p>
        </p:txBody>
      </p:sp>
      <p:sp>
        <p:nvSpPr>
          <p:cNvPr id="13" name="Freeform 7">
            <a:extLst>
              <a:ext uri="{FF2B5EF4-FFF2-40B4-BE49-F238E27FC236}">
                <a16:creationId xmlns:a16="http://schemas.microsoft.com/office/drawing/2014/main" id="{4A70D9C9-0571-4310-982D-C5DBF8AB63F7}"/>
              </a:ext>
            </a:extLst>
          </p:cNvPr>
          <p:cNvSpPr>
            <a:spLocks noEditPoints="1"/>
          </p:cNvSpPr>
          <p:nvPr/>
        </p:nvSpPr>
        <p:spPr bwMode="auto">
          <a:xfrm>
            <a:off x="8413386" y="2269906"/>
            <a:ext cx="569302" cy="92669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algn="ctr"/>
            <a:endParaRPr lang="en-US" sz="1200" b="1" dirty="0">
              <a:latin typeface="+mj-lt"/>
              <a:ea typeface="Roboto" panose="02000000000000000000" pitchFamily="2" charset="0"/>
            </a:endParaRPr>
          </a:p>
        </p:txBody>
      </p:sp>
      <p:sp>
        <p:nvSpPr>
          <p:cNvPr id="14" name="Freeform 7">
            <a:extLst>
              <a:ext uri="{FF2B5EF4-FFF2-40B4-BE49-F238E27FC236}">
                <a16:creationId xmlns:a16="http://schemas.microsoft.com/office/drawing/2014/main" id="{1EAAD16A-0981-4D5D-B6D3-E0FA9F885AEB}"/>
              </a:ext>
            </a:extLst>
          </p:cNvPr>
          <p:cNvSpPr>
            <a:spLocks noEditPoints="1"/>
          </p:cNvSpPr>
          <p:nvPr/>
        </p:nvSpPr>
        <p:spPr bwMode="auto">
          <a:xfrm>
            <a:off x="9368971" y="2057410"/>
            <a:ext cx="569302" cy="92669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algn="ctr"/>
            <a:endParaRPr lang="en-US" sz="1200" b="1" dirty="0">
              <a:latin typeface="+mj-lt"/>
              <a:ea typeface="Roboto" panose="02000000000000000000" pitchFamily="2" charset="0"/>
            </a:endParaRPr>
          </a:p>
        </p:txBody>
      </p:sp>
      <p:sp>
        <p:nvSpPr>
          <p:cNvPr id="15" name="Text Box 10">
            <a:extLst>
              <a:ext uri="{FF2B5EF4-FFF2-40B4-BE49-F238E27FC236}">
                <a16:creationId xmlns:a16="http://schemas.microsoft.com/office/drawing/2014/main" id="{C6CB7506-44A6-4BFB-8E20-DDC35ABC994E}"/>
              </a:ext>
            </a:extLst>
          </p:cNvPr>
          <p:cNvSpPr txBox="1">
            <a:spLocks noChangeArrowheads="1"/>
          </p:cNvSpPr>
          <p:nvPr/>
        </p:nvSpPr>
        <p:spPr bwMode="auto">
          <a:xfrm>
            <a:off x="5650019" y="1402823"/>
            <a:ext cx="486848" cy="230832"/>
          </a:xfrm>
          <a:prstGeom prst="rect">
            <a:avLst/>
          </a:prstGeom>
          <a:noFill/>
          <a:ln w="9525">
            <a:noFill/>
            <a:miter lim="800000"/>
            <a:headEnd/>
            <a:tailEnd/>
          </a:ln>
        </p:spPr>
        <p:txBody>
          <a:bodyPr wrap="square" lIns="45720" tIns="22860" rIns="45720" bIns="22860">
            <a:spAutoFit/>
          </a:bodyPr>
          <a:lstStyle/>
          <a:p>
            <a:pPr algn="ctr" defTabSz="1088232"/>
            <a:r>
              <a:rPr lang="id-ID" sz="1200" b="1" dirty="0">
                <a:latin typeface="+mj-lt"/>
                <a:ea typeface="Roboto" panose="02000000000000000000" pitchFamily="2" charset="0"/>
                <a:cs typeface="Myanmar Text" panose="020B0502040204020203" pitchFamily="34" charset="0"/>
              </a:rPr>
              <a:t>8</a:t>
            </a:r>
            <a:r>
              <a:rPr lang="en-US" sz="1200" b="1" dirty="0">
                <a:latin typeface="+mj-lt"/>
                <a:ea typeface="Roboto" panose="02000000000000000000" pitchFamily="2" charset="0"/>
                <a:cs typeface="Myanmar Text" panose="020B0502040204020203" pitchFamily="34" charset="0"/>
              </a:rPr>
              <a:t>0%</a:t>
            </a:r>
          </a:p>
        </p:txBody>
      </p:sp>
      <p:sp>
        <p:nvSpPr>
          <p:cNvPr id="16" name="Text Box 10">
            <a:extLst>
              <a:ext uri="{FF2B5EF4-FFF2-40B4-BE49-F238E27FC236}">
                <a16:creationId xmlns:a16="http://schemas.microsoft.com/office/drawing/2014/main" id="{03982641-7FFF-4998-B2DF-0CC05A07F37D}"/>
              </a:ext>
            </a:extLst>
          </p:cNvPr>
          <p:cNvSpPr txBox="1">
            <a:spLocks noChangeArrowheads="1"/>
          </p:cNvSpPr>
          <p:nvPr/>
        </p:nvSpPr>
        <p:spPr bwMode="auto">
          <a:xfrm>
            <a:off x="9410198" y="2183753"/>
            <a:ext cx="486848" cy="230832"/>
          </a:xfrm>
          <a:prstGeom prst="rect">
            <a:avLst/>
          </a:prstGeom>
          <a:noFill/>
          <a:ln w="9525">
            <a:noFill/>
            <a:miter lim="800000"/>
            <a:headEnd/>
            <a:tailEnd/>
          </a:ln>
        </p:spPr>
        <p:txBody>
          <a:bodyPr wrap="square" lIns="45720" tIns="22860" rIns="45720" bIns="22860">
            <a:spAutoFit/>
          </a:bodyPr>
          <a:lstStyle/>
          <a:p>
            <a:pPr algn="ctr" defTabSz="1088232"/>
            <a:r>
              <a:rPr lang="id-ID" sz="1200" b="1" dirty="0">
                <a:latin typeface="+mj-lt"/>
                <a:ea typeface="Roboto" panose="02000000000000000000" pitchFamily="2" charset="0"/>
                <a:cs typeface="Myanmar Text" panose="020B0502040204020203" pitchFamily="34" charset="0"/>
              </a:rPr>
              <a:t>6</a:t>
            </a:r>
            <a:r>
              <a:rPr lang="en-US" sz="1200" b="1" dirty="0">
                <a:latin typeface="+mj-lt"/>
                <a:ea typeface="Roboto" panose="02000000000000000000" pitchFamily="2" charset="0"/>
                <a:cs typeface="Myanmar Text" panose="020B0502040204020203" pitchFamily="34" charset="0"/>
              </a:rPr>
              <a:t>6%</a:t>
            </a:r>
          </a:p>
        </p:txBody>
      </p:sp>
      <p:sp>
        <p:nvSpPr>
          <p:cNvPr id="17" name="Text Box 10">
            <a:extLst>
              <a:ext uri="{FF2B5EF4-FFF2-40B4-BE49-F238E27FC236}">
                <a16:creationId xmlns:a16="http://schemas.microsoft.com/office/drawing/2014/main" id="{2DD04858-C5CD-41EB-B75A-36DFB7396DED}"/>
              </a:ext>
            </a:extLst>
          </p:cNvPr>
          <p:cNvSpPr txBox="1">
            <a:spLocks noChangeArrowheads="1"/>
          </p:cNvSpPr>
          <p:nvPr/>
        </p:nvSpPr>
        <p:spPr bwMode="auto">
          <a:xfrm>
            <a:off x="6614888" y="1811057"/>
            <a:ext cx="486848" cy="230832"/>
          </a:xfrm>
          <a:prstGeom prst="rect">
            <a:avLst/>
          </a:prstGeom>
          <a:noFill/>
          <a:ln w="9525">
            <a:noFill/>
            <a:miter lim="800000"/>
            <a:headEnd/>
            <a:tailEnd/>
          </a:ln>
        </p:spPr>
        <p:txBody>
          <a:bodyPr wrap="square" lIns="45720" tIns="22860" rIns="45720" bIns="22860">
            <a:spAutoFit/>
          </a:bodyPr>
          <a:lstStyle/>
          <a:p>
            <a:pPr algn="ctr" defTabSz="1088232"/>
            <a:r>
              <a:rPr lang="en-US" sz="1200" b="1" dirty="0">
                <a:latin typeface="+mj-lt"/>
                <a:ea typeface="Roboto" panose="02000000000000000000" pitchFamily="2" charset="0"/>
                <a:cs typeface="Myanmar Text" panose="020B0502040204020203" pitchFamily="34" charset="0"/>
              </a:rPr>
              <a:t>70%</a:t>
            </a:r>
          </a:p>
        </p:txBody>
      </p:sp>
      <p:sp>
        <p:nvSpPr>
          <p:cNvPr id="18" name="Text Box 10">
            <a:extLst>
              <a:ext uri="{FF2B5EF4-FFF2-40B4-BE49-F238E27FC236}">
                <a16:creationId xmlns:a16="http://schemas.microsoft.com/office/drawing/2014/main" id="{0C9E6E85-A245-41C6-B6C6-AA29CBF83ADD}"/>
              </a:ext>
            </a:extLst>
          </p:cNvPr>
          <p:cNvSpPr txBox="1">
            <a:spLocks noChangeArrowheads="1"/>
          </p:cNvSpPr>
          <p:nvPr/>
        </p:nvSpPr>
        <p:spPr bwMode="auto">
          <a:xfrm>
            <a:off x="7529790" y="2582352"/>
            <a:ext cx="486848" cy="230832"/>
          </a:xfrm>
          <a:prstGeom prst="rect">
            <a:avLst/>
          </a:prstGeom>
          <a:noFill/>
          <a:ln w="9525">
            <a:noFill/>
            <a:miter lim="800000"/>
            <a:headEnd/>
            <a:tailEnd/>
          </a:ln>
        </p:spPr>
        <p:txBody>
          <a:bodyPr wrap="square" lIns="45720" tIns="22860" rIns="45720" bIns="22860">
            <a:spAutoFit/>
          </a:bodyPr>
          <a:lstStyle/>
          <a:p>
            <a:pPr algn="ctr" defTabSz="1088232"/>
            <a:r>
              <a:rPr lang="id-ID" sz="1200" b="1" dirty="0">
                <a:latin typeface="+mj-lt"/>
                <a:ea typeface="Roboto" panose="02000000000000000000" pitchFamily="2" charset="0"/>
                <a:cs typeface="Myanmar Text" panose="020B0502040204020203" pitchFamily="34" charset="0"/>
              </a:rPr>
              <a:t>50</a:t>
            </a:r>
            <a:r>
              <a:rPr lang="en-US" sz="1200" b="1" dirty="0">
                <a:latin typeface="+mj-lt"/>
                <a:ea typeface="Roboto" panose="02000000000000000000" pitchFamily="2" charset="0"/>
                <a:cs typeface="Myanmar Text" panose="020B0502040204020203" pitchFamily="34" charset="0"/>
              </a:rPr>
              <a:t>%</a:t>
            </a:r>
          </a:p>
        </p:txBody>
      </p:sp>
      <p:sp>
        <p:nvSpPr>
          <p:cNvPr id="19" name="Text Box 10">
            <a:extLst>
              <a:ext uri="{FF2B5EF4-FFF2-40B4-BE49-F238E27FC236}">
                <a16:creationId xmlns:a16="http://schemas.microsoft.com/office/drawing/2014/main" id="{04DD6286-48CA-45D8-B808-CC3DA0B49E8F}"/>
              </a:ext>
            </a:extLst>
          </p:cNvPr>
          <p:cNvSpPr txBox="1">
            <a:spLocks noChangeArrowheads="1"/>
          </p:cNvSpPr>
          <p:nvPr/>
        </p:nvSpPr>
        <p:spPr bwMode="auto">
          <a:xfrm>
            <a:off x="8456417" y="2392916"/>
            <a:ext cx="486848" cy="230832"/>
          </a:xfrm>
          <a:prstGeom prst="rect">
            <a:avLst/>
          </a:prstGeom>
          <a:noFill/>
          <a:ln w="9525">
            <a:noFill/>
            <a:miter lim="800000"/>
            <a:headEnd/>
            <a:tailEnd/>
          </a:ln>
        </p:spPr>
        <p:txBody>
          <a:bodyPr wrap="square" lIns="45720" tIns="22860" rIns="45720" bIns="22860">
            <a:spAutoFit/>
          </a:bodyPr>
          <a:lstStyle/>
          <a:p>
            <a:pPr algn="ctr" defTabSz="1088232"/>
            <a:r>
              <a:rPr lang="id-ID" sz="1200" b="1" dirty="0">
                <a:latin typeface="+mj-lt"/>
                <a:ea typeface="Roboto" panose="02000000000000000000" pitchFamily="2" charset="0"/>
                <a:cs typeface="Myanmar Text" panose="020B0502040204020203" pitchFamily="34" charset="0"/>
              </a:rPr>
              <a:t>3</a:t>
            </a:r>
            <a:r>
              <a:rPr lang="en-US" sz="1200" b="1" dirty="0">
                <a:latin typeface="+mj-lt"/>
                <a:ea typeface="Roboto" panose="02000000000000000000" pitchFamily="2" charset="0"/>
                <a:cs typeface="Myanmar Text" panose="020B0502040204020203" pitchFamily="34" charset="0"/>
              </a:rPr>
              <a:t>4</a:t>
            </a:r>
            <a:r>
              <a:rPr lang="id-ID" sz="1200" b="1" dirty="0">
                <a:latin typeface="+mj-lt"/>
                <a:ea typeface="Roboto" panose="02000000000000000000" pitchFamily="2" charset="0"/>
                <a:cs typeface="Myanmar Text" panose="020B0502040204020203" pitchFamily="34" charset="0"/>
              </a:rPr>
              <a:t>%</a:t>
            </a:r>
            <a:endParaRPr lang="en-US" sz="1200" b="1" dirty="0">
              <a:latin typeface="+mj-lt"/>
              <a:ea typeface="Roboto" panose="02000000000000000000" pitchFamily="2" charset="0"/>
              <a:cs typeface="Myanmar Text" panose="020B0502040204020203" pitchFamily="34" charset="0"/>
            </a:endParaRPr>
          </a:p>
        </p:txBody>
      </p:sp>
      <p:sp>
        <p:nvSpPr>
          <p:cNvPr id="20" name="Title 13">
            <a:extLst>
              <a:ext uri="{FF2B5EF4-FFF2-40B4-BE49-F238E27FC236}">
                <a16:creationId xmlns:a16="http://schemas.microsoft.com/office/drawing/2014/main" id="{03756EC6-1FD6-4B1E-89FE-5383E7D33375}"/>
              </a:ext>
            </a:extLst>
          </p:cNvPr>
          <p:cNvSpPr txBox="1">
            <a:spLocks/>
          </p:cNvSpPr>
          <p:nvPr/>
        </p:nvSpPr>
        <p:spPr>
          <a:xfrm>
            <a:off x="4963931" y="4437910"/>
            <a:ext cx="1372175" cy="49255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800" b="1" dirty="0">
                <a:solidFill>
                  <a:schemeClr val="accent1"/>
                </a:solidFill>
                <a:latin typeface="+mj-lt"/>
                <a:ea typeface="Roboto" panose="02000000000000000000" pitchFamily="2" charset="0"/>
              </a:rPr>
              <a:t>201</a:t>
            </a:r>
            <a:r>
              <a:rPr lang="en-US" sz="1800" b="1" dirty="0">
                <a:solidFill>
                  <a:schemeClr val="accent1"/>
                </a:solidFill>
                <a:latin typeface="+mj-lt"/>
                <a:ea typeface="Roboto" panose="02000000000000000000" pitchFamily="2" charset="0"/>
              </a:rPr>
              <a:t>4</a:t>
            </a:r>
          </a:p>
        </p:txBody>
      </p:sp>
      <p:sp>
        <p:nvSpPr>
          <p:cNvPr id="21" name="Title 13">
            <a:extLst>
              <a:ext uri="{FF2B5EF4-FFF2-40B4-BE49-F238E27FC236}">
                <a16:creationId xmlns:a16="http://schemas.microsoft.com/office/drawing/2014/main" id="{940E1892-9F79-4D46-9517-1ACD15D4CD16}"/>
              </a:ext>
            </a:extLst>
          </p:cNvPr>
          <p:cNvSpPr txBox="1">
            <a:spLocks/>
          </p:cNvSpPr>
          <p:nvPr/>
        </p:nvSpPr>
        <p:spPr>
          <a:xfrm>
            <a:off x="5928800" y="4436235"/>
            <a:ext cx="1372175" cy="49255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800" b="1" dirty="0">
                <a:solidFill>
                  <a:schemeClr val="accent3"/>
                </a:solidFill>
                <a:latin typeface="+mj-lt"/>
                <a:ea typeface="Roboto" panose="02000000000000000000" pitchFamily="2" charset="0"/>
              </a:rPr>
              <a:t>201</a:t>
            </a:r>
            <a:r>
              <a:rPr lang="en-US" sz="1800" b="1" dirty="0">
                <a:solidFill>
                  <a:schemeClr val="accent3"/>
                </a:solidFill>
                <a:latin typeface="+mj-lt"/>
                <a:ea typeface="Roboto" panose="02000000000000000000" pitchFamily="2" charset="0"/>
              </a:rPr>
              <a:t>5</a:t>
            </a:r>
          </a:p>
        </p:txBody>
      </p:sp>
      <p:sp>
        <p:nvSpPr>
          <p:cNvPr id="22" name="Title 13">
            <a:extLst>
              <a:ext uri="{FF2B5EF4-FFF2-40B4-BE49-F238E27FC236}">
                <a16:creationId xmlns:a16="http://schemas.microsoft.com/office/drawing/2014/main" id="{682E0C26-DA59-4947-8CE7-EA2C7B90B847}"/>
              </a:ext>
            </a:extLst>
          </p:cNvPr>
          <p:cNvSpPr txBox="1">
            <a:spLocks/>
          </p:cNvSpPr>
          <p:nvPr/>
        </p:nvSpPr>
        <p:spPr>
          <a:xfrm>
            <a:off x="7073540" y="4432560"/>
            <a:ext cx="1372175" cy="49255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800" b="1" dirty="0">
                <a:solidFill>
                  <a:schemeClr val="accent4"/>
                </a:solidFill>
                <a:latin typeface="+mj-lt"/>
                <a:ea typeface="Roboto" panose="02000000000000000000" pitchFamily="2" charset="0"/>
              </a:rPr>
              <a:t>201</a:t>
            </a:r>
            <a:r>
              <a:rPr lang="en-US" sz="1800" b="1" dirty="0">
                <a:solidFill>
                  <a:schemeClr val="accent4"/>
                </a:solidFill>
                <a:latin typeface="+mj-lt"/>
                <a:ea typeface="Roboto" panose="02000000000000000000" pitchFamily="2" charset="0"/>
              </a:rPr>
              <a:t>6</a:t>
            </a:r>
          </a:p>
        </p:txBody>
      </p:sp>
      <p:sp>
        <p:nvSpPr>
          <p:cNvPr id="23" name="Title 13">
            <a:extLst>
              <a:ext uri="{FF2B5EF4-FFF2-40B4-BE49-F238E27FC236}">
                <a16:creationId xmlns:a16="http://schemas.microsoft.com/office/drawing/2014/main" id="{C20A2FAB-2248-4136-A926-4BCCDE31C1CF}"/>
              </a:ext>
            </a:extLst>
          </p:cNvPr>
          <p:cNvSpPr txBox="1">
            <a:spLocks/>
          </p:cNvSpPr>
          <p:nvPr/>
        </p:nvSpPr>
        <p:spPr>
          <a:xfrm>
            <a:off x="8011598" y="4436235"/>
            <a:ext cx="1372175" cy="49255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800" b="1" dirty="0">
                <a:solidFill>
                  <a:schemeClr val="accent5"/>
                </a:solidFill>
                <a:latin typeface="+mj-lt"/>
                <a:ea typeface="Roboto" panose="02000000000000000000" pitchFamily="2" charset="0"/>
              </a:rPr>
              <a:t>201</a:t>
            </a:r>
            <a:r>
              <a:rPr lang="en-US" sz="1800" b="1" dirty="0">
                <a:solidFill>
                  <a:schemeClr val="accent5"/>
                </a:solidFill>
                <a:latin typeface="+mj-lt"/>
                <a:ea typeface="Roboto" panose="02000000000000000000" pitchFamily="2" charset="0"/>
              </a:rPr>
              <a:t>7</a:t>
            </a:r>
          </a:p>
        </p:txBody>
      </p:sp>
      <p:sp>
        <p:nvSpPr>
          <p:cNvPr id="24" name="Title 13">
            <a:extLst>
              <a:ext uri="{FF2B5EF4-FFF2-40B4-BE49-F238E27FC236}">
                <a16:creationId xmlns:a16="http://schemas.microsoft.com/office/drawing/2014/main" id="{DBF4C9EF-9196-41FF-8B38-7C710F146126}"/>
              </a:ext>
            </a:extLst>
          </p:cNvPr>
          <p:cNvSpPr txBox="1">
            <a:spLocks/>
          </p:cNvSpPr>
          <p:nvPr/>
        </p:nvSpPr>
        <p:spPr>
          <a:xfrm>
            <a:off x="8982688" y="4436235"/>
            <a:ext cx="1372175" cy="49255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800" b="1" dirty="0">
                <a:solidFill>
                  <a:schemeClr val="accent6"/>
                </a:solidFill>
                <a:latin typeface="+mj-lt"/>
                <a:ea typeface="Roboto" panose="02000000000000000000" pitchFamily="2" charset="0"/>
              </a:rPr>
              <a:t>201</a:t>
            </a:r>
            <a:r>
              <a:rPr lang="en-US" sz="1800" b="1" dirty="0">
                <a:solidFill>
                  <a:schemeClr val="accent6"/>
                </a:solidFill>
                <a:latin typeface="+mj-lt"/>
                <a:ea typeface="Roboto" panose="02000000000000000000" pitchFamily="2" charset="0"/>
              </a:rPr>
              <a:t>8</a:t>
            </a:r>
          </a:p>
        </p:txBody>
      </p:sp>
      <p:grpSp>
        <p:nvGrpSpPr>
          <p:cNvPr id="25" name="Group 24">
            <a:extLst>
              <a:ext uri="{FF2B5EF4-FFF2-40B4-BE49-F238E27FC236}">
                <a16:creationId xmlns:a16="http://schemas.microsoft.com/office/drawing/2014/main" id="{EC8A3FE1-2475-4A7D-A425-4B20A7744C98}"/>
              </a:ext>
            </a:extLst>
          </p:cNvPr>
          <p:cNvGrpSpPr/>
          <p:nvPr/>
        </p:nvGrpSpPr>
        <p:grpSpPr>
          <a:xfrm>
            <a:off x="1004433" y="1020457"/>
            <a:ext cx="4605145" cy="1262713"/>
            <a:chOff x="798384" y="1095456"/>
            <a:chExt cx="4605145" cy="1262713"/>
          </a:xfrm>
        </p:grpSpPr>
        <p:sp>
          <p:nvSpPr>
            <p:cNvPr id="26" name="TextBox 25">
              <a:extLst>
                <a:ext uri="{FF2B5EF4-FFF2-40B4-BE49-F238E27FC236}">
                  <a16:creationId xmlns:a16="http://schemas.microsoft.com/office/drawing/2014/main" id="{98156564-F6A8-4B7D-83CE-A46459746DD3}"/>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Chart</a:t>
              </a:r>
            </a:p>
          </p:txBody>
        </p:sp>
        <p:sp>
          <p:nvSpPr>
            <p:cNvPr id="27" name="TextBox 26">
              <a:extLst>
                <a:ext uri="{FF2B5EF4-FFF2-40B4-BE49-F238E27FC236}">
                  <a16:creationId xmlns:a16="http://schemas.microsoft.com/office/drawing/2014/main" id="{318D2463-747D-4C55-9C3C-C3222AA16E6B}"/>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8" name="TextBox 27">
              <a:extLst>
                <a:ext uri="{FF2B5EF4-FFF2-40B4-BE49-F238E27FC236}">
                  <a16:creationId xmlns:a16="http://schemas.microsoft.com/office/drawing/2014/main" id="{90EEBF58-AB19-4D0A-8374-B95FAC19EBA0}"/>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29" name="Group 28">
            <a:extLst>
              <a:ext uri="{FF2B5EF4-FFF2-40B4-BE49-F238E27FC236}">
                <a16:creationId xmlns:a16="http://schemas.microsoft.com/office/drawing/2014/main" id="{5247F01A-3B73-4681-8CC9-6229B1FA115A}"/>
              </a:ext>
            </a:extLst>
          </p:cNvPr>
          <p:cNvGrpSpPr/>
          <p:nvPr/>
        </p:nvGrpSpPr>
        <p:grpSpPr>
          <a:xfrm>
            <a:off x="197419" y="255843"/>
            <a:ext cx="573206" cy="206693"/>
            <a:chOff x="122830" y="191069"/>
            <a:chExt cx="573206" cy="206693"/>
          </a:xfrm>
          <a:solidFill>
            <a:schemeClr val="accent1"/>
          </a:solidFill>
        </p:grpSpPr>
        <p:sp>
          <p:nvSpPr>
            <p:cNvPr id="30" name="Rectangle 29">
              <a:extLst>
                <a:ext uri="{FF2B5EF4-FFF2-40B4-BE49-F238E27FC236}">
                  <a16:creationId xmlns:a16="http://schemas.microsoft.com/office/drawing/2014/main" id="{1CA808DF-E20C-408D-8696-862054061127}"/>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58531016-AC69-4494-83A2-D2EDB47195EE}"/>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A6B2AC4-565C-4CC2-85A1-B6E57156E2AA}"/>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FC2861BA-8E4E-4113-A2D3-C9B3F3ECEF06}"/>
              </a:ext>
            </a:extLst>
          </p:cNvPr>
          <p:cNvCxnSpPr>
            <a:cxnSpLocks/>
          </p:cNvCxnSpPr>
          <p:nvPr/>
        </p:nvCxnSpPr>
        <p:spPr>
          <a:xfrm>
            <a:off x="374129" y="647888"/>
            <a:ext cx="0" cy="100392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D6D74F27-669A-4167-B19F-0DC1DD36E81C}"/>
              </a:ext>
            </a:extLst>
          </p:cNvPr>
          <p:cNvSpPr txBox="1"/>
          <p:nvPr/>
        </p:nvSpPr>
        <p:spPr>
          <a:xfrm>
            <a:off x="4260120" y="5052894"/>
            <a:ext cx="7000062"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35" name="TextBox 34">
            <a:extLst>
              <a:ext uri="{FF2B5EF4-FFF2-40B4-BE49-F238E27FC236}">
                <a16:creationId xmlns:a16="http://schemas.microsoft.com/office/drawing/2014/main" id="{6C32F023-2AE7-41CF-8330-2E3395ED3B24}"/>
              </a:ext>
            </a:extLst>
          </p:cNvPr>
          <p:cNvSpPr txBox="1"/>
          <p:nvPr/>
        </p:nvSpPr>
        <p:spPr>
          <a:xfrm>
            <a:off x="1004433" y="2963859"/>
            <a:ext cx="2854767" cy="1717843"/>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36" name="Flowchart: Terminator 35">
            <a:extLst>
              <a:ext uri="{FF2B5EF4-FFF2-40B4-BE49-F238E27FC236}">
                <a16:creationId xmlns:a16="http://schemas.microsoft.com/office/drawing/2014/main" id="{EA4F920C-ED7A-4434-96F7-4229594F30A4}"/>
              </a:ext>
            </a:extLst>
          </p:cNvPr>
          <p:cNvSpPr/>
          <p:nvPr/>
        </p:nvSpPr>
        <p:spPr>
          <a:xfrm>
            <a:off x="1018081" y="5557174"/>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Tree>
    <p:extLst>
      <p:ext uri="{BB962C8B-B14F-4D97-AF65-F5344CB8AC3E}">
        <p14:creationId xmlns:p14="http://schemas.microsoft.com/office/powerpoint/2010/main" val="2197559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66A1371-FCF0-40CD-9952-5E03169D9C0C}"/>
              </a:ext>
            </a:extLst>
          </p:cNvPr>
          <p:cNvGrpSpPr/>
          <p:nvPr/>
        </p:nvGrpSpPr>
        <p:grpSpPr>
          <a:xfrm>
            <a:off x="5224673" y="1250427"/>
            <a:ext cx="6967327" cy="4357145"/>
            <a:chOff x="4522703" y="1151654"/>
            <a:chExt cx="7669297" cy="4796134"/>
          </a:xfrm>
        </p:grpSpPr>
        <p:sp>
          <p:nvSpPr>
            <p:cNvPr id="4" name="Freeform 5">
              <a:extLst>
                <a:ext uri="{FF2B5EF4-FFF2-40B4-BE49-F238E27FC236}">
                  <a16:creationId xmlns:a16="http://schemas.microsoft.com/office/drawing/2014/main" id="{C47ADBF4-9F4E-404D-A5A9-E8663587D18D}"/>
                </a:ext>
              </a:extLst>
            </p:cNvPr>
            <p:cNvSpPr>
              <a:spLocks/>
            </p:cNvSpPr>
            <p:nvPr/>
          </p:nvSpPr>
          <p:spPr bwMode="auto">
            <a:xfrm>
              <a:off x="5181600" y="2446708"/>
              <a:ext cx="1784893" cy="1794958"/>
            </a:xfrm>
            <a:custGeom>
              <a:avLst/>
              <a:gdLst>
                <a:gd name="T0" fmla="*/ 3962 w 4254"/>
                <a:gd name="T1" fmla="*/ 1853 h 4283"/>
                <a:gd name="T2" fmla="*/ 3765 w 4254"/>
                <a:gd name="T3" fmla="*/ 2003 h 4283"/>
                <a:gd name="T4" fmla="*/ 3614 w 4254"/>
                <a:gd name="T5" fmla="*/ 2077 h 4283"/>
                <a:gd name="T6" fmla="*/ 3483 w 4254"/>
                <a:gd name="T7" fmla="*/ 2099 h 4283"/>
                <a:gd name="T8" fmla="*/ 3351 w 4254"/>
                <a:gd name="T9" fmla="*/ 2080 h 4283"/>
                <a:gd name="T10" fmla="*/ 3227 w 4254"/>
                <a:gd name="T11" fmla="*/ 2031 h 4283"/>
                <a:gd name="T12" fmla="*/ 3122 w 4254"/>
                <a:gd name="T13" fmla="*/ 1955 h 4283"/>
                <a:gd name="T14" fmla="*/ 3036 w 4254"/>
                <a:gd name="T15" fmla="*/ 1856 h 4283"/>
                <a:gd name="T16" fmla="*/ 2975 w 4254"/>
                <a:gd name="T17" fmla="*/ 1737 h 4283"/>
                <a:gd name="T18" fmla="*/ 2946 w 4254"/>
                <a:gd name="T19" fmla="*/ 1603 h 4283"/>
                <a:gd name="T20" fmla="*/ 2950 w 4254"/>
                <a:gd name="T21" fmla="*/ 1469 h 4283"/>
                <a:gd name="T22" fmla="*/ 2985 w 4254"/>
                <a:gd name="T23" fmla="*/ 1345 h 4283"/>
                <a:gd name="T24" fmla="*/ 3048 w 4254"/>
                <a:gd name="T25" fmla="*/ 1233 h 4283"/>
                <a:gd name="T26" fmla="*/ 3134 w 4254"/>
                <a:gd name="T27" fmla="*/ 1139 h 4283"/>
                <a:gd name="T28" fmla="*/ 3242 w 4254"/>
                <a:gd name="T29" fmla="*/ 1067 h 4283"/>
                <a:gd name="T30" fmla="*/ 3366 w 4254"/>
                <a:gd name="T31" fmla="*/ 1022 h 4283"/>
                <a:gd name="T32" fmla="*/ 3449 w 4254"/>
                <a:gd name="T33" fmla="*/ 1010 h 4283"/>
                <a:gd name="T34" fmla="*/ 3534 w 4254"/>
                <a:gd name="T35" fmla="*/ 1015 h 4283"/>
                <a:gd name="T36" fmla="*/ 3692 w 4254"/>
                <a:gd name="T37" fmla="*/ 1057 h 4283"/>
                <a:gd name="T38" fmla="*/ 3960 w 4254"/>
                <a:gd name="T39" fmla="*/ 1151 h 4283"/>
                <a:gd name="T40" fmla="*/ 1005 w 4254"/>
                <a:gd name="T41" fmla="*/ 1563 h 4283"/>
                <a:gd name="T42" fmla="*/ 743 w 4254"/>
                <a:gd name="T43" fmla="*/ 1470 h 4283"/>
                <a:gd name="T44" fmla="*/ 588 w 4254"/>
                <a:gd name="T45" fmla="*/ 1429 h 4283"/>
                <a:gd name="T46" fmla="*/ 504 w 4254"/>
                <a:gd name="T47" fmla="*/ 1425 h 4283"/>
                <a:gd name="T48" fmla="*/ 423 w 4254"/>
                <a:gd name="T49" fmla="*/ 1437 h 4283"/>
                <a:gd name="T50" fmla="*/ 298 w 4254"/>
                <a:gd name="T51" fmla="*/ 1483 h 4283"/>
                <a:gd name="T52" fmla="*/ 191 w 4254"/>
                <a:gd name="T53" fmla="*/ 1555 h 4283"/>
                <a:gd name="T54" fmla="*/ 104 w 4254"/>
                <a:gd name="T55" fmla="*/ 1648 h 4283"/>
                <a:gd name="T56" fmla="*/ 42 w 4254"/>
                <a:gd name="T57" fmla="*/ 1759 h 4283"/>
                <a:gd name="T58" fmla="*/ 6 w 4254"/>
                <a:gd name="T59" fmla="*/ 1884 h 4283"/>
                <a:gd name="T60" fmla="*/ 2 w 4254"/>
                <a:gd name="T61" fmla="*/ 2017 h 4283"/>
                <a:gd name="T62" fmla="*/ 31 w 4254"/>
                <a:gd name="T63" fmla="*/ 2151 h 4283"/>
                <a:gd name="T64" fmla="*/ 92 w 4254"/>
                <a:gd name="T65" fmla="*/ 2271 h 4283"/>
                <a:gd name="T66" fmla="*/ 178 w 4254"/>
                <a:gd name="T67" fmla="*/ 2370 h 4283"/>
                <a:gd name="T68" fmla="*/ 284 w 4254"/>
                <a:gd name="T69" fmla="*/ 2446 h 4283"/>
                <a:gd name="T70" fmla="*/ 406 w 4254"/>
                <a:gd name="T71" fmla="*/ 2495 h 4283"/>
                <a:gd name="T72" fmla="*/ 539 w 4254"/>
                <a:gd name="T73" fmla="*/ 2513 h 4283"/>
                <a:gd name="T74" fmla="*/ 670 w 4254"/>
                <a:gd name="T75" fmla="*/ 2492 h 4283"/>
                <a:gd name="T76" fmla="*/ 819 w 4254"/>
                <a:gd name="T77" fmla="*/ 2419 h 4283"/>
                <a:gd name="T78" fmla="*/ 1011 w 4254"/>
                <a:gd name="T79" fmla="*/ 2273 h 4283"/>
                <a:gd name="T80" fmla="*/ 1300 w 4254"/>
                <a:gd name="T81" fmla="*/ 3366 h 4283"/>
                <a:gd name="T82" fmla="*/ 2423 w 4254"/>
                <a:gd name="T83" fmla="*/ 3371 h 4283"/>
                <a:gd name="T84" fmla="*/ 2331 w 4254"/>
                <a:gd name="T85" fmla="*/ 3635 h 4283"/>
                <a:gd name="T86" fmla="*/ 2314 w 4254"/>
                <a:gd name="T87" fmla="*/ 3743 h 4283"/>
                <a:gd name="T88" fmla="*/ 2319 w 4254"/>
                <a:gd name="T89" fmla="*/ 3824 h 4283"/>
                <a:gd name="T90" fmla="*/ 2351 w 4254"/>
                <a:gd name="T91" fmla="*/ 3937 h 4283"/>
                <a:gd name="T92" fmla="*/ 2412 w 4254"/>
                <a:gd name="T93" fmla="*/ 4052 h 4283"/>
                <a:gd name="T94" fmla="*/ 2498 w 4254"/>
                <a:gd name="T95" fmla="*/ 4148 h 4283"/>
                <a:gd name="T96" fmla="*/ 2604 w 4254"/>
                <a:gd name="T97" fmla="*/ 4220 h 4283"/>
                <a:gd name="T98" fmla="*/ 2723 w 4254"/>
                <a:gd name="T99" fmla="*/ 4266 h 4283"/>
                <a:gd name="T100" fmla="*/ 2853 w 4254"/>
                <a:gd name="T101" fmla="*/ 4283 h 4283"/>
                <a:gd name="T102" fmla="*/ 2990 w 4254"/>
                <a:gd name="T103" fmla="*/ 4268 h 4283"/>
                <a:gd name="T104" fmla="*/ 3116 w 4254"/>
                <a:gd name="T105" fmla="*/ 4219 h 4283"/>
                <a:gd name="T106" fmla="*/ 3224 w 4254"/>
                <a:gd name="T107" fmla="*/ 4142 h 4283"/>
                <a:gd name="T108" fmla="*/ 3310 w 4254"/>
                <a:gd name="T109" fmla="*/ 4044 h 4283"/>
                <a:gd name="T110" fmla="*/ 3370 w 4254"/>
                <a:gd name="T111" fmla="*/ 3928 h 4283"/>
                <a:gd name="T112" fmla="*/ 3402 w 4254"/>
                <a:gd name="T113" fmla="*/ 3798 h 4283"/>
                <a:gd name="T114" fmla="*/ 3400 w 4254"/>
                <a:gd name="T115" fmla="*/ 3662 h 4283"/>
                <a:gd name="T116" fmla="*/ 3355 w 4254"/>
                <a:gd name="T117" fmla="*/ 3547 h 4283"/>
                <a:gd name="T118" fmla="*/ 3284 w 4254"/>
                <a:gd name="T119" fmla="*/ 3425 h 4283"/>
                <a:gd name="T120" fmla="*/ 3125 w 4254"/>
                <a:gd name="T121" fmla="*/ 3223 h 4283"/>
                <a:gd name="T122" fmla="*/ 4086 w 4254"/>
                <a:gd name="T123" fmla="*/ 1764 h 4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4" h="4283">
                  <a:moveTo>
                    <a:pt x="4086" y="1764"/>
                  </a:moveTo>
                  <a:lnTo>
                    <a:pt x="4052" y="1786"/>
                  </a:lnTo>
                  <a:lnTo>
                    <a:pt x="4020" y="1808"/>
                  </a:lnTo>
                  <a:lnTo>
                    <a:pt x="3990" y="1831"/>
                  </a:lnTo>
                  <a:lnTo>
                    <a:pt x="3962" y="1853"/>
                  </a:lnTo>
                  <a:lnTo>
                    <a:pt x="3907" y="1898"/>
                  </a:lnTo>
                  <a:lnTo>
                    <a:pt x="3854" y="1940"/>
                  </a:lnTo>
                  <a:lnTo>
                    <a:pt x="3826" y="1961"/>
                  </a:lnTo>
                  <a:lnTo>
                    <a:pt x="3797" y="1982"/>
                  </a:lnTo>
                  <a:lnTo>
                    <a:pt x="3765" y="2003"/>
                  </a:lnTo>
                  <a:lnTo>
                    <a:pt x="3733" y="2022"/>
                  </a:lnTo>
                  <a:lnTo>
                    <a:pt x="3696" y="2041"/>
                  </a:lnTo>
                  <a:lnTo>
                    <a:pt x="3657" y="2059"/>
                  </a:lnTo>
                  <a:lnTo>
                    <a:pt x="3636" y="2068"/>
                  </a:lnTo>
                  <a:lnTo>
                    <a:pt x="3614" y="2077"/>
                  </a:lnTo>
                  <a:lnTo>
                    <a:pt x="3591" y="2085"/>
                  </a:lnTo>
                  <a:lnTo>
                    <a:pt x="3567" y="2093"/>
                  </a:lnTo>
                  <a:lnTo>
                    <a:pt x="3539" y="2097"/>
                  </a:lnTo>
                  <a:lnTo>
                    <a:pt x="3511" y="2098"/>
                  </a:lnTo>
                  <a:lnTo>
                    <a:pt x="3483" y="2099"/>
                  </a:lnTo>
                  <a:lnTo>
                    <a:pt x="3456" y="2098"/>
                  </a:lnTo>
                  <a:lnTo>
                    <a:pt x="3429" y="2095"/>
                  </a:lnTo>
                  <a:lnTo>
                    <a:pt x="3403" y="2092"/>
                  </a:lnTo>
                  <a:lnTo>
                    <a:pt x="3376" y="2087"/>
                  </a:lnTo>
                  <a:lnTo>
                    <a:pt x="3351" y="2080"/>
                  </a:lnTo>
                  <a:lnTo>
                    <a:pt x="3324" y="2073"/>
                  </a:lnTo>
                  <a:lnTo>
                    <a:pt x="3299" y="2065"/>
                  </a:lnTo>
                  <a:lnTo>
                    <a:pt x="3275" y="2054"/>
                  </a:lnTo>
                  <a:lnTo>
                    <a:pt x="3251" y="2044"/>
                  </a:lnTo>
                  <a:lnTo>
                    <a:pt x="3227" y="2031"/>
                  </a:lnTo>
                  <a:lnTo>
                    <a:pt x="3205" y="2019"/>
                  </a:lnTo>
                  <a:lnTo>
                    <a:pt x="3183" y="2004"/>
                  </a:lnTo>
                  <a:lnTo>
                    <a:pt x="3161" y="1988"/>
                  </a:lnTo>
                  <a:lnTo>
                    <a:pt x="3142" y="1973"/>
                  </a:lnTo>
                  <a:lnTo>
                    <a:pt x="3122" y="1955"/>
                  </a:lnTo>
                  <a:lnTo>
                    <a:pt x="3103" y="1937"/>
                  </a:lnTo>
                  <a:lnTo>
                    <a:pt x="3084" y="1919"/>
                  </a:lnTo>
                  <a:lnTo>
                    <a:pt x="3067" y="1899"/>
                  </a:lnTo>
                  <a:lnTo>
                    <a:pt x="3051" y="1878"/>
                  </a:lnTo>
                  <a:lnTo>
                    <a:pt x="3036" y="1856"/>
                  </a:lnTo>
                  <a:lnTo>
                    <a:pt x="3021" y="1834"/>
                  </a:lnTo>
                  <a:lnTo>
                    <a:pt x="3008" y="1810"/>
                  </a:lnTo>
                  <a:lnTo>
                    <a:pt x="2996" y="1786"/>
                  </a:lnTo>
                  <a:lnTo>
                    <a:pt x="2985" y="1762"/>
                  </a:lnTo>
                  <a:lnTo>
                    <a:pt x="2975" y="1737"/>
                  </a:lnTo>
                  <a:lnTo>
                    <a:pt x="2967" y="1711"/>
                  </a:lnTo>
                  <a:lnTo>
                    <a:pt x="2960" y="1684"/>
                  </a:lnTo>
                  <a:lnTo>
                    <a:pt x="2954" y="1657"/>
                  </a:lnTo>
                  <a:lnTo>
                    <a:pt x="2949" y="1630"/>
                  </a:lnTo>
                  <a:lnTo>
                    <a:pt x="2946" y="1603"/>
                  </a:lnTo>
                  <a:lnTo>
                    <a:pt x="2944" y="1575"/>
                  </a:lnTo>
                  <a:lnTo>
                    <a:pt x="2944" y="1548"/>
                  </a:lnTo>
                  <a:lnTo>
                    <a:pt x="2944" y="1521"/>
                  </a:lnTo>
                  <a:lnTo>
                    <a:pt x="2947" y="1495"/>
                  </a:lnTo>
                  <a:lnTo>
                    <a:pt x="2950" y="1469"/>
                  </a:lnTo>
                  <a:lnTo>
                    <a:pt x="2955" y="1443"/>
                  </a:lnTo>
                  <a:lnTo>
                    <a:pt x="2961" y="1418"/>
                  </a:lnTo>
                  <a:lnTo>
                    <a:pt x="2968" y="1393"/>
                  </a:lnTo>
                  <a:lnTo>
                    <a:pt x="2975" y="1369"/>
                  </a:lnTo>
                  <a:lnTo>
                    <a:pt x="2985" y="1345"/>
                  </a:lnTo>
                  <a:lnTo>
                    <a:pt x="2995" y="1321"/>
                  </a:lnTo>
                  <a:lnTo>
                    <a:pt x="3007" y="1298"/>
                  </a:lnTo>
                  <a:lnTo>
                    <a:pt x="3019" y="1276"/>
                  </a:lnTo>
                  <a:lnTo>
                    <a:pt x="3033" y="1254"/>
                  </a:lnTo>
                  <a:lnTo>
                    <a:pt x="3048" y="1233"/>
                  </a:lnTo>
                  <a:lnTo>
                    <a:pt x="3063" y="1212"/>
                  </a:lnTo>
                  <a:lnTo>
                    <a:pt x="3080" y="1194"/>
                  </a:lnTo>
                  <a:lnTo>
                    <a:pt x="3098" y="1174"/>
                  </a:lnTo>
                  <a:lnTo>
                    <a:pt x="3115" y="1156"/>
                  </a:lnTo>
                  <a:lnTo>
                    <a:pt x="3134" y="1139"/>
                  </a:lnTo>
                  <a:lnTo>
                    <a:pt x="3154" y="1123"/>
                  </a:lnTo>
                  <a:lnTo>
                    <a:pt x="3175" y="1107"/>
                  </a:lnTo>
                  <a:lnTo>
                    <a:pt x="3197" y="1094"/>
                  </a:lnTo>
                  <a:lnTo>
                    <a:pt x="3219" y="1080"/>
                  </a:lnTo>
                  <a:lnTo>
                    <a:pt x="3242" y="1067"/>
                  </a:lnTo>
                  <a:lnTo>
                    <a:pt x="3266" y="1056"/>
                  </a:lnTo>
                  <a:lnTo>
                    <a:pt x="3290" y="1046"/>
                  </a:lnTo>
                  <a:lnTo>
                    <a:pt x="3315" y="1036"/>
                  </a:lnTo>
                  <a:lnTo>
                    <a:pt x="3340" y="1029"/>
                  </a:lnTo>
                  <a:lnTo>
                    <a:pt x="3366" y="1022"/>
                  </a:lnTo>
                  <a:lnTo>
                    <a:pt x="3393" y="1016"/>
                  </a:lnTo>
                  <a:lnTo>
                    <a:pt x="3404" y="1014"/>
                  </a:lnTo>
                  <a:lnTo>
                    <a:pt x="3414" y="1013"/>
                  </a:lnTo>
                  <a:lnTo>
                    <a:pt x="3431" y="1011"/>
                  </a:lnTo>
                  <a:lnTo>
                    <a:pt x="3449" y="1010"/>
                  </a:lnTo>
                  <a:lnTo>
                    <a:pt x="3465" y="1009"/>
                  </a:lnTo>
                  <a:lnTo>
                    <a:pt x="3482" y="1010"/>
                  </a:lnTo>
                  <a:lnTo>
                    <a:pt x="3500" y="1011"/>
                  </a:lnTo>
                  <a:lnTo>
                    <a:pt x="3517" y="1012"/>
                  </a:lnTo>
                  <a:lnTo>
                    <a:pt x="3534" y="1015"/>
                  </a:lnTo>
                  <a:lnTo>
                    <a:pt x="3551" y="1017"/>
                  </a:lnTo>
                  <a:lnTo>
                    <a:pt x="3586" y="1025"/>
                  </a:lnTo>
                  <a:lnTo>
                    <a:pt x="3621" y="1034"/>
                  </a:lnTo>
                  <a:lnTo>
                    <a:pt x="3657" y="1046"/>
                  </a:lnTo>
                  <a:lnTo>
                    <a:pt x="3692" y="1057"/>
                  </a:lnTo>
                  <a:lnTo>
                    <a:pt x="3764" y="1084"/>
                  </a:lnTo>
                  <a:lnTo>
                    <a:pt x="3841" y="1112"/>
                  </a:lnTo>
                  <a:lnTo>
                    <a:pt x="3879" y="1126"/>
                  </a:lnTo>
                  <a:lnTo>
                    <a:pt x="3919" y="1138"/>
                  </a:lnTo>
                  <a:lnTo>
                    <a:pt x="3960" y="1151"/>
                  </a:lnTo>
                  <a:lnTo>
                    <a:pt x="4001" y="1161"/>
                  </a:lnTo>
                  <a:lnTo>
                    <a:pt x="3837" y="0"/>
                  </a:lnTo>
                  <a:lnTo>
                    <a:pt x="882" y="417"/>
                  </a:lnTo>
                  <a:lnTo>
                    <a:pt x="1046" y="1573"/>
                  </a:lnTo>
                  <a:lnTo>
                    <a:pt x="1005" y="1563"/>
                  </a:lnTo>
                  <a:lnTo>
                    <a:pt x="965" y="1550"/>
                  </a:lnTo>
                  <a:lnTo>
                    <a:pt x="927" y="1537"/>
                  </a:lnTo>
                  <a:lnTo>
                    <a:pt x="888" y="1524"/>
                  </a:lnTo>
                  <a:lnTo>
                    <a:pt x="815" y="1496"/>
                  </a:lnTo>
                  <a:lnTo>
                    <a:pt x="743" y="1470"/>
                  </a:lnTo>
                  <a:lnTo>
                    <a:pt x="708" y="1459"/>
                  </a:lnTo>
                  <a:lnTo>
                    <a:pt x="674" y="1448"/>
                  </a:lnTo>
                  <a:lnTo>
                    <a:pt x="639" y="1440"/>
                  </a:lnTo>
                  <a:lnTo>
                    <a:pt x="605" y="1433"/>
                  </a:lnTo>
                  <a:lnTo>
                    <a:pt x="588" y="1429"/>
                  </a:lnTo>
                  <a:lnTo>
                    <a:pt x="571" y="1427"/>
                  </a:lnTo>
                  <a:lnTo>
                    <a:pt x="555" y="1426"/>
                  </a:lnTo>
                  <a:lnTo>
                    <a:pt x="537" y="1425"/>
                  </a:lnTo>
                  <a:lnTo>
                    <a:pt x="520" y="1424"/>
                  </a:lnTo>
                  <a:lnTo>
                    <a:pt x="504" y="1425"/>
                  </a:lnTo>
                  <a:lnTo>
                    <a:pt x="487" y="1426"/>
                  </a:lnTo>
                  <a:lnTo>
                    <a:pt x="470" y="1428"/>
                  </a:lnTo>
                  <a:lnTo>
                    <a:pt x="460" y="1429"/>
                  </a:lnTo>
                  <a:lnTo>
                    <a:pt x="449" y="1431"/>
                  </a:lnTo>
                  <a:lnTo>
                    <a:pt x="423" y="1437"/>
                  </a:lnTo>
                  <a:lnTo>
                    <a:pt x="397" y="1444"/>
                  </a:lnTo>
                  <a:lnTo>
                    <a:pt x="371" y="1451"/>
                  </a:lnTo>
                  <a:lnTo>
                    <a:pt x="346" y="1461"/>
                  </a:lnTo>
                  <a:lnTo>
                    <a:pt x="322" y="1471"/>
                  </a:lnTo>
                  <a:lnTo>
                    <a:pt x="298" y="1483"/>
                  </a:lnTo>
                  <a:lnTo>
                    <a:pt x="275" y="1495"/>
                  </a:lnTo>
                  <a:lnTo>
                    <a:pt x="253" y="1508"/>
                  </a:lnTo>
                  <a:lnTo>
                    <a:pt x="232" y="1522"/>
                  </a:lnTo>
                  <a:lnTo>
                    <a:pt x="211" y="1538"/>
                  </a:lnTo>
                  <a:lnTo>
                    <a:pt x="191" y="1555"/>
                  </a:lnTo>
                  <a:lnTo>
                    <a:pt x="171" y="1571"/>
                  </a:lnTo>
                  <a:lnTo>
                    <a:pt x="154" y="1589"/>
                  </a:lnTo>
                  <a:lnTo>
                    <a:pt x="136" y="1608"/>
                  </a:lnTo>
                  <a:lnTo>
                    <a:pt x="120" y="1628"/>
                  </a:lnTo>
                  <a:lnTo>
                    <a:pt x="104" y="1648"/>
                  </a:lnTo>
                  <a:lnTo>
                    <a:pt x="90" y="1669"/>
                  </a:lnTo>
                  <a:lnTo>
                    <a:pt x="76" y="1691"/>
                  </a:lnTo>
                  <a:lnTo>
                    <a:pt x="64" y="1713"/>
                  </a:lnTo>
                  <a:lnTo>
                    <a:pt x="52" y="1736"/>
                  </a:lnTo>
                  <a:lnTo>
                    <a:pt x="42" y="1759"/>
                  </a:lnTo>
                  <a:lnTo>
                    <a:pt x="32" y="1783"/>
                  </a:lnTo>
                  <a:lnTo>
                    <a:pt x="24" y="1808"/>
                  </a:lnTo>
                  <a:lnTo>
                    <a:pt x="17" y="1833"/>
                  </a:lnTo>
                  <a:lnTo>
                    <a:pt x="11" y="1858"/>
                  </a:lnTo>
                  <a:lnTo>
                    <a:pt x="6" y="1884"/>
                  </a:lnTo>
                  <a:lnTo>
                    <a:pt x="3" y="1910"/>
                  </a:lnTo>
                  <a:lnTo>
                    <a:pt x="1" y="1936"/>
                  </a:lnTo>
                  <a:lnTo>
                    <a:pt x="0" y="1963"/>
                  </a:lnTo>
                  <a:lnTo>
                    <a:pt x="0" y="1991"/>
                  </a:lnTo>
                  <a:lnTo>
                    <a:pt x="2" y="2017"/>
                  </a:lnTo>
                  <a:lnTo>
                    <a:pt x="5" y="2045"/>
                  </a:lnTo>
                  <a:lnTo>
                    <a:pt x="10" y="2072"/>
                  </a:lnTo>
                  <a:lnTo>
                    <a:pt x="16" y="2099"/>
                  </a:lnTo>
                  <a:lnTo>
                    <a:pt x="23" y="2126"/>
                  </a:lnTo>
                  <a:lnTo>
                    <a:pt x="31" y="2151"/>
                  </a:lnTo>
                  <a:lnTo>
                    <a:pt x="42" y="2177"/>
                  </a:lnTo>
                  <a:lnTo>
                    <a:pt x="52" y="2201"/>
                  </a:lnTo>
                  <a:lnTo>
                    <a:pt x="65" y="2225"/>
                  </a:lnTo>
                  <a:lnTo>
                    <a:pt x="77" y="2248"/>
                  </a:lnTo>
                  <a:lnTo>
                    <a:pt x="92" y="2271"/>
                  </a:lnTo>
                  <a:lnTo>
                    <a:pt x="108" y="2293"/>
                  </a:lnTo>
                  <a:lnTo>
                    <a:pt x="123" y="2314"/>
                  </a:lnTo>
                  <a:lnTo>
                    <a:pt x="141" y="2334"/>
                  </a:lnTo>
                  <a:lnTo>
                    <a:pt x="159" y="2352"/>
                  </a:lnTo>
                  <a:lnTo>
                    <a:pt x="178" y="2370"/>
                  </a:lnTo>
                  <a:lnTo>
                    <a:pt x="197" y="2388"/>
                  </a:lnTo>
                  <a:lnTo>
                    <a:pt x="218" y="2404"/>
                  </a:lnTo>
                  <a:lnTo>
                    <a:pt x="239" y="2419"/>
                  </a:lnTo>
                  <a:lnTo>
                    <a:pt x="261" y="2434"/>
                  </a:lnTo>
                  <a:lnTo>
                    <a:pt x="284" y="2446"/>
                  </a:lnTo>
                  <a:lnTo>
                    <a:pt x="307" y="2459"/>
                  </a:lnTo>
                  <a:lnTo>
                    <a:pt x="331" y="2469"/>
                  </a:lnTo>
                  <a:lnTo>
                    <a:pt x="355" y="2480"/>
                  </a:lnTo>
                  <a:lnTo>
                    <a:pt x="380" y="2488"/>
                  </a:lnTo>
                  <a:lnTo>
                    <a:pt x="406" y="2495"/>
                  </a:lnTo>
                  <a:lnTo>
                    <a:pt x="433" y="2502"/>
                  </a:lnTo>
                  <a:lnTo>
                    <a:pt x="459" y="2507"/>
                  </a:lnTo>
                  <a:lnTo>
                    <a:pt x="485" y="2510"/>
                  </a:lnTo>
                  <a:lnTo>
                    <a:pt x="512" y="2513"/>
                  </a:lnTo>
                  <a:lnTo>
                    <a:pt x="539" y="2513"/>
                  </a:lnTo>
                  <a:lnTo>
                    <a:pt x="567" y="2513"/>
                  </a:lnTo>
                  <a:lnTo>
                    <a:pt x="594" y="2511"/>
                  </a:lnTo>
                  <a:lnTo>
                    <a:pt x="623" y="2508"/>
                  </a:lnTo>
                  <a:lnTo>
                    <a:pt x="647" y="2501"/>
                  </a:lnTo>
                  <a:lnTo>
                    <a:pt x="670" y="2492"/>
                  </a:lnTo>
                  <a:lnTo>
                    <a:pt x="691" y="2484"/>
                  </a:lnTo>
                  <a:lnTo>
                    <a:pt x="711" y="2475"/>
                  </a:lnTo>
                  <a:lnTo>
                    <a:pt x="750" y="2457"/>
                  </a:lnTo>
                  <a:lnTo>
                    <a:pt x="786" y="2438"/>
                  </a:lnTo>
                  <a:lnTo>
                    <a:pt x="819" y="2419"/>
                  </a:lnTo>
                  <a:lnTo>
                    <a:pt x="849" y="2399"/>
                  </a:lnTo>
                  <a:lnTo>
                    <a:pt x="879" y="2380"/>
                  </a:lnTo>
                  <a:lnTo>
                    <a:pt x="906" y="2359"/>
                  </a:lnTo>
                  <a:lnTo>
                    <a:pt x="959" y="2316"/>
                  </a:lnTo>
                  <a:lnTo>
                    <a:pt x="1011" y="2273"/>
                  </a:lnTo>
                  <a:lnTo>
                    <a:pt x="1040" y="2251"/>
                  </a:lnTo>
                  <a:lnTo>
                    <a:pt x="1068" y="2229"/>
                  </a:lnTo>
                  <a:lnTo>
                    <a:pt x="1099" y="2208"/>
                  </a:lnTo>
                  <a:lnTo>
                    <a:pt x="1133" y="2186"/>
                  </a:lnTo>
                  <a:lnTo>
                    <a:pt x="1300" y="3366"/>
                  </a:lnTo>
                  <a:lnTo>
                    <a:pt x="2473" y="3202"/>
                  </a:lnTo>
                  <a:lnTo>
                    <a:pt x="2461" y="3245"/>
                  </a:lnTo>
                  <a:lnTo>
                    <a:pt x="2450" y="3288"/>
                  </a:lnTo>
                  <a:lnTo>
                    <a:pt x="2436" y="3330"/>
                  </a:lnTo>
                  <a:lnTo>
                    <a:pt x="2423" y="3371"/>
                  </a:lnTo>
                  <a:lnTo>
                    <a:pt x="2394" y="3449"/>
                  </a:lnTo>
                  <a:lnTo>
                    <a:pt x="2365" y="3525"/>
                  </a:lnTo>
                  <a:lnTo>
                    <a:pt x="2353" y="3562"/>
                  </a:lnTo>
                  <a:lnTo>
                    <a:pt x="2341" y="3599"/>
                  </a:lnTo>
                  <a:lnTo>
                    <a:pt x="2331" y="3635"/>
                  </a:lnTo>
                  <a:lnTo>
                    <a:pt x="2324" y="3671"/>
                  </a:lnTo>
                  <a:lnTo>
                    <a:pt x="2320" y="3689"/>
                  </a:lnTo>
                  <a:lnTo>
                    <a:pt x="2317" y="3707"/>
                  </a:lnTo>
                  <a:lnTo>
                    <a:pt x="2315" y="3725"/>
                  </a:lnTo>
                  <a:lnTo>
                    <a:pt x="2314" y="3743"/>
                  </a:lnTo>
                  <a:lnTo>
                    <a:pt x="2314" y="3761"/>
                  </a:lnTo>
                  <a:lnTo>
                    <a:pt x="2314" y="3778"/>
                  </a:lnTo>
                  <a:lnTo>
                    <a:pt x="2315" y="3796"/>
                  </a:lnTo>
                  <a:lnTo>
                    <a:pt x="2317" y="3814"/>
                  </a:lnTo>
                  <a:lnTo>
                    <a:pt x="2319" y="3824"/>
                  </a:lnTo>
                  <a:lnTo>
                    <a:pt x="2321" y="3835"/>
                  </a:lnTo>
                  <a:lnTo>
                    <a:pt x="2327" y="3861"/>
                  </a:lnTo>
                  <a:lnTo>
                    <a:pt x="2333" y="3887"/>
                  </a:lnTo>
                  <a:lnTo>
                    <a:pt x="2341" y="3913"/>
                  </a:lnTo>
                  <a:lnTo>
                    <a:pt x="2351" y="3937"/>
                  </a:lnTo>
                  <a:lnTo>
                    <a:pt x="2360" y="3962"/>
                  </a:lnTo>
                  <a:lnTo>
                    <a:pt x="2372" y="3985"/>
                  </a:lnTo>
                  <a:lnTo>
                    <a:pt x="2384" y="4008"/>
                  </a:lnTo>
                  <a:lnTo>
                    <a:pt x="2398" y="4031"/>
                  </a:lnTo>
                  <a:lnTo>
                    <a:pt x="2412" y="4052"/>
                  </a:lnTo>
                  <a:lnTo>
                    <a:pt x="2428" y="4072"/>
                  </a:lnTo>
                  <a:lnTo>
                    <a:pt x="2444" y="4092"/>
                  </a:lnTo>
                  <a:lnTo>
                    <a:pt x="2461" y="4111"/>
                  </a:lnTo>
                  <a:lnTo>
                    <a:pt x="2479" y="4130"/>
                  </a:lnTo>
                  <a:lnTo>
                    <a:pt x="2498" y="4148"/>
                  </a:lnTo>
                  <a:lnTo>
                    <a:pt x="2518" y="4163"/>
                  </a:lnTo>
                  <a:lnTo>
                    <a:pt x="2538" y="4179"/>
                  </a:lnTo>
                  <a:lnTo>
                    <a:pt x="2559" y="4193"/>
                  </a:lnTo>
                  <a:lnTo>
                    <a:pt x="2581" y="4207"/>
                  </a:lnTo>
                  <a:lnTo>
                    <a:pt x="2604" y="4220"/>
                  </a:lnTo>
                  <a:lnTo>
                    <a:pt x="2627" y="4231"/>
                  </a:lnTo>
                  <a:lnTo>
                    <a:pt x="2649" y="4241"/>
                  </a:lnTo>
                  <a:lnTo>
                    <a:pt x="2674" y="4251"/>
                  </a:lnTo>
                  <a:lnTo>
                    <a:pt x="2699" y="4259"/>
                  </a:lnTo>
                  <a:lnTo>
                    <a:pt x="2723" y="4266"/>
                  </a:lnTo>
                  <a:lnTo>
                    <a:pt x="2749" y="4272"/>
                  </a:lnTo>
                  <a:lnTo>
                    <a:pt x="2774" y="4277"/>
                  </a:lnTo>
                  <a:lnTo>
                    <a:pt x="2800" y="4280"/>
                  </a:lnTo>
                  <a:lnTo>
                    <a:pt x="2827" y="4282"/>
                  </a:lnTo>
                  <a:lnTo>
                    <a:pt x="2853" y="4283"/>
                  </a:lnTo>
                  <a:lnTo>
                    <a:pt x="2880" y="4282"/>
                  </a:lnTo>
                  <a:lnTo>
                    <a:pt x="2908" y="4281"/>
                  </a:lnTo>
                  <a:lnTo>
                    <a:pt x="2935" y="4278"/>
                  </a:lnTo>
                  <a:lnTo>
                    <a:pt x="2963" y="4273"/>
                  </a:lnTo>
                  <a:lnTo>
                    <a:pt x="2990" y="4268"/>
                  </a:lnTo>
                  <a:lnTo>
                    <a:pt x="3016" y="4260"/>
                  </a:lnTo>
                  <a:lnTo>
                    <a:pt x="3042" y="4251"/>
                  </a:lnTo>
                  <a:lnTo>
                    <a:pt x="3067" y="4241"/>
                  </a:lnTo>
                  <a:lnTo>
                    <a:pt x="3092" y="4231"/>
                  </a:lnTo>
                  <a:lnTo>
                    <a:pt x="3116" y="4219"/>
                  </a:lnTo>
                  <a:lnTo>
                    <a:pt x="3139" y="4206"/>
                  </a:lnTo>
                  <a:lnTo>
                    <a:pt x="3161" y="4191"/>
                  </a:lnTo>
                  <a:lnTo>
                    <a:pt x="3183" y="4176"/>
                  </a:lnTo>
                  <a:lnTo>
                    <a:pt x="3204" y="4160"/>
                  </a:lnTo>
                  <a:lnTo>
                    <a:pt x="3224" y="4142"/>
                  </a:lnTo>
                  <a:lnTo>
                    <a:pt x="3243" y="4125"/>
                  </a:lnTo>
                  <a:lnTo>
                    <a:pt x="3262" y="4106"/>
                  </a:lnTo>
                  <a:lnTo>
                    <a:pt x="3278" y="4086"/>
                  </a:lnTo>
                  <a:lnTo>
                    <a:pt x="3295" y="4065"/>
                  </a:lnTo>
                  <a:lnTo>
                    <a:pt x="3310" y="4044"/>
                  </a:lnTo>
                  <a:lnTo>
                    <a:pt x="3324" y="4022"/>
                  </a:lnTo>
                  <a:lnTo>
                    <a:pt x="3338" y="3999"/>
                  </a:lnTo>
                  <a:lnTo>
                    <a:pt x="3349" y="3977"/>
                  </a:lnTo>
                  <a:lnTo>
                    <a:pt x="3361" y="3953"/>
                  </a:lnTo>
                  <a:lnTo>
                    <a:pt x="3370" y="3928"/>
                  </a:lnTo>
                  <a:lnTo>
                    <a:pt x="3379" y="3902"/>
                  </a:lnTo>
                  <a:lnTo>
                    <a:pt x="3387" y="3877"/>
                  </a:lnTo>
                  <a:lnTo>
                    <a:pt x="3393" y="3851"/>
                  </a:lnTo>
                  <a:lnTo>
                    <a:pt x="3398" y="3825"/>
                  </a:lnTo>
                  <a:lnTo>
                    <a:pt x="3402" y="3798"/>
                  </a:lnTo>
                  <a:lnTo>
                    <a:pt x="3404" y="3772"/>
                  </a:lnTo>
                  <a:lnTo>
                    <a:pt x="3405" y="3744"/>
                  </a:lnTo>
                  <a:lnTo>
                    <a:pt x="3405" y="3717"/>
                  </a:lnTo>
                  <a:lnTo>
                    <a:pt x="3403" y="3689"/>
                  </a:lnTo>
                  <a:lnTo>
                    <a:pt x="3400" y="3662"/>
                  </a:lnTo>
                  <a:lnTo>
                    <a:pt x="3391" y="3636"/>
                  </a:lnTo>
                  <a:lnTo>
                    <a:pt x="3382" y="3613"/>
                  </a:lnTo>
                  <a:lnTo>
                    <a:pt x="3373" y="3590"/>
                  </a:lnTo>
                  <a:lnTo>
                    <a:pt x="3364" y="3568"/>
                  </a:lnTo>
                  <a:lnTo>
                    <a:pt x="3355" y="3547"/>
                  </a:lnTo>
                  <a:lnTo>
                    <a:pt x="3345" y="3527"/>
                  </a:lnTo>
                  <a:lnTo>
                    <a:pt x="3335" y="3508"/>
                  </a:lnTo>
                  <a:lnTo>
                    <a:pt x="3325" y="3490"/>
                  </a:lnTo>
                  <a:lnTo>
                    <a:pt x="3305" y="3456"/>
                  </a:lnTo>
                  <a:lnTo>
                    <a:pt x="3284" y="3425"/>
                  </a:lnTo>
                  <a:lnTo>
                    <a:pt x="3262" y="3395"/>
                  </a:lnTo>
                  <a:lnTo>
                    <a:pt x="3240" y="3365"/>
                  </a:lnTo>
                  <a:lnTo>
                    <a:pt x="3195" y="3310"/>
                  </a:lnTo>
                  <a:lnTo>
                    <a:pt x="3148" y="3254"/>
                  </a:lnTo>
                  <a:lnTo>
                    <a:pt x="3125" y="3223"/>
                  </a:lnTo>
                  <a:lnTo>
                    <a:pt x="3102" y="3191"/>
                  </a:lnTo>
                  <a:lnTo>
                    <a:pt x="3079" y="3157"/>
                  </a:lnTo>
                  <a:lnTo>
                    <a:pt x="3056" y="3119"/>
                  </a:lnTo>
                  <a:lnTo>
                    <a:pt x="4254" y="2950"/>
                  </a:lnTo>
                  <a:lnTo>
                    <a:pt x="4086" y="176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6">
              <a:extLst>
                <a:ext uri="{FF2B5EF4-FFF2-40B4-BE49-F238E27FC236}">
                  <a16:creationId xmlns:a16="http://schemas.microsoft.com/office/drawing/2014/main" id="{D08A2AD6-ADE5-44DF-A874-EF5DFF6DBF16}"/>
                </a:ext>
              </a:extLst>
            </p:cNvPr>
            <p:cNvSpPr>
              <a:spLocks/>
            </p:cNvSpPr>
            <p:nvPr/>
          </p:nvSpPr>
          <p:spPr bwMode="auto">
            <a:xfrm>
              <a:off x="5720087" y="3688080"/>
              <a:ext cx="1798313" cy="1781538"/>
            </a:xfrm>
            <a:custGeom>
              <a:avLst/>
              <a:gdLst>
                <a:gd name="T0" fmla="*/ 3573 w 4290"/>
                <a:gd name="T1" fmla="*/ 888 h 4247"/>
                <a:gd name="T2" fmla="*/ 3461 w 4290"/>
                <a:gd name="T3" fmla="*/ 948 h 4247"/>
                <a:gd name="T4" fmla="*/ 3259 w 4290"/>
                <a:gd name="T5" fmla="*/ 1104 h 4247"/>
                <a:gd name="T6" fmla="*/ 2955 w 4290"/>
                <a:gd name="T7" fmla="*/ 0 h 4247"/>
                <a:gd name="T8" fmla="*/ 1855 w 4290"/>
                <a:gd name="T9" fmla="*/ 292 h 4247"/>
                <a:gd name="T10" fmla="*/ 2006 w 4290"/>
                <a:gd name="T11" fmla="*/ 488 h 4247"/>
                <a:gd name="T12" fmla="*/ 2062 w 4290"/>
                <a:gd name="T13" fmla="*/ 596 h 4247"/>
                <a:gd name="T14" fmla="*/ 2100 w 4290"/>
                <a:gd name="T15" fmla="*/ 714 h 4247"/>
                <a:gd name="T16" fmla="*/ 2095 w 4290"/>
                <a:gd name="T17" fmla="*/ 851 h 4247"/>
                <a:gd name="T18" fmla="*/ 2058 w 4290"/>
                <a:gd name="T19" fmla="*/ 977 h 4247"/>
                <a:gd name="T20" fmla="*/ 1992 w 4290"/>
                <a:gd name="T21" fmla="*/ 1091 h 4247"/>
                <a:gd name="T22" fmla="*/ 1901 w 4290"/>
                <a:gd name="T23" fmla="*/ 1185 h 4247"/>
                <a:gd name="T24" fmla="*/ 1790 w 4290"/>
                <a:gd name="T25" fmla="*/ 1256 h 4247"/>
                <a:gd name="T26" fmla="*/ 1659 w 4290"/>
                <a:gd name="T27" fmla="*/ 1298 h 4247"/>
                <a:gd name="T28" fmla="*/ 1523 w 4290"/>
                <a:gd name="T29" fmla="*/ 1308 h 4247"/>
                <a:gd name="T30" fmla="*/ 1395 w 4290"/>
                <a:gd name="T31" fmla="*/ 1284 h 4247"/>
                <a:gd name="T32" fmla="*/ 1278 w 4290"/>
                <a:gd name="T33" fmla="*/ 1233 h 4247"/>
                <a:gd name="T34" fmla="*/ 1176 w 4290"/>
                <a:gd name="T35" fmla="*/ 1154 h 4247"/>
                <a:gd name="T36" fmla="*/ 1095 w 4290"/>
                <a:gd name="T37" fmla="*/ 1055 h 4247"/>
                <a:gd name="T38" fmla="*/ 1038 w 4290"/>
                <a:gd name="T39" fmla="*/ 937 h 4247"/>
                <a:gd name="T40" fmla="*/ 1014 w 4290"/>
                <a:gd name="T41" fmla="*/ 839 h 4247"/>
                <a:gd name="T42" fmla="*/ 1012 w 4290"/>
                <a:gd name="T43" fmla="*/ 753 h 4247"/>
                <a:gd name="T44" fmla="*/ 1035 w 4290"/>
                <a:gd name="T45" fmla="*/ 632 h 4247"/>
                <a:gd name="T46" fmla="*/ 1127 w 4290"/>
                <a:gd name="T47" fmla="*/ 374 h 4247"/>
                <a:gd name="T48" fmla="*/ 417 w 4290"/>
                <a:gd name="T49" fmla="*/ 3367 h 4247"/>
                <a:gd name="T50" fmla="*/ 1526 w 4290"/>
                <a:gd name="T51" fmla="*/ 3360 h 4247"/>
                <a:gd name="T52" fmla="*/ 1442 w 4290"/>
                <a:gd name="T53" fmla="*/ 3609 h 4247"/>
                <a:gd name="T54" fmla="*/ 1427 w 4290"/>
                <a:gd name="T55" fmla="*/ 3711 h 4247"/>
                <a:gd name="T56" fmla="*/ 1431 w 4290"/>
                <a:gd name="T57" fmla="*/ 3788 h 4247"/>
                <a:gd name="T58" fmla="*/ 1463 w 4290"/>
                <a:gd name="T59" fmla="*/ 3902 h 4247"/>
                <a:gd name="T60" fmla="*/ 1524 w 4290"/>
                <a:gd name="T61" fmla="*/ 4015 h 4247"/>
                <a:gd name="T62" fmla="*/ 1611 w 4290"/>
                <a:gd name="T63" fmla="*/ 4111 h 4247"/>
                <a:gd name="T64" fmla="*/ 1715 w 4290"/>
                <a:gd name="T65" fmla="*/ 4183 h 4247"/>
                <a:gd name="T66" fmla="*/ 1836 w 4290"/>
                <a:gd name="T67" fmla="*/ 4230 h 4247"/>
                <a:gd name="T68" fmla="*/ 1966 w 4290"/>
                <a:gd name="T69" fmla="*/ 4247 h 4247"/>
                <a:gd name="T70" fmla="*/ 2102 w 4290"/>
                <a:gd name="T71" fmla="*/ 4231 h 4247"/>
                <a:gd name="T72" fmla="*/ 2228 w 4290"/>
                <a:gd name="T73" fmla="*/ 4182 h 4247"/>
                <a:gd name="T74" fmla="*/ 2337 w 4290"/>
                <a:gd name="T75" fmla="*/ 4107 h 4247"/>
                <a:gd name="T76" fmla="*/ 2423 w 4290"/>
                <a:gd name="T77" fmla="*/ 4008 h 4247"/>
                <a:gd name="T78" fmla="*/ 2483 w 4290"/>
                <a:gd name="T79" fmla="*/ 3892 h 4247"/>
                <a:gd name="T80" fmla="*/ 2514 w 4290"/>
                <a:gd name="T81" fmla="*/ 3763 h 4247"/>
                <a:gd name="T82" fmla="*/ 2512 w 4290"/>
                <a:gd name="T83" fmla="*/ 3625 h 4247"/>
                <a:gd name="T84" fmla="*/ 2460 w 4290"/>
                <a:gd name="T85" fmla="*/ 3498 h 4247"/>
                <a:gd name="T86" fmla="*/ 2362 w 4290"/>
                <a:gd name="T87" fmla="*/ 3343 h 4247"/>
                <a:gd name="T88" fmla="*/ 2211 w 4290"/>
                <a:gd name="T89" fmla="*/ 3150 h 4247"/>
                <a:gd name="T90" fmla="*/ 3293 w 4290"/>
                <a:gd name="T91" fmla="*/ 1801 h 4247"/>
                <a:gd name="T92" fmla="*/ 3568 w 4290"/>
                <a:gd name="T93" fmla="*/ 1898 h 4247"/>
                <a:gd name="T94" fmla="*/ 3713 w 4290"/>
                <a:gd name="T95" fmla="*/ 1934 h 4247"/>
                <a:gd name="T96" fmla="*/ 3802 w 4290"/>
                <a:gd name="T97" fmla="*/ 1936 h 4247"/>
                <a:gd name="T98" fmla="*/ 3893 w 4290"/>
                <a:gd name="T99" fmla="*/ 1918 h 4247"/>
                <a:gd name="T100" fmla="*/ 4014 w 4290"/>
                <a:gd name="T101" fmla="*/ 1867 h 4247"/>
                <a:gd name="T102" fmla="*/ 4118 w 4290"/>
                <a:gd name="T103" fmla="*/ 1790 h 4247"/>
                <a:gd name="T104" fmla="*/ 4200 w 4290"/>
                <a:gd name="T105" fmla="*/ 1693 h 4247"/>
                <a:gd name="T106" fmla="*/ 4257 w 4290"/>
                <a:gd name="T107" fmla="*/ 1578 h 4247"/>
                <a:gd name="T108" fmla="*/ 4287 w 4290"/>
                <a:gd name="T109" fmla="*/ 1452 h 4247"/>
                <a:gd name="T110" fmla="*/ 4285 w 4290"/>
                <a:gd name="T111" fmla="*/ 1317 h 4247"/>
                <a:gd name="T112" fmla="*/ 4248 w 4290"/>
                <a:gd name="T113" fmla="*/ 1185 h 4247"/>
                <a:gd name="T114" fmla="*/ 4182 w 4290"/>
                <a:gd name="T115" fmla="*/ 1069 h 4247"/>
                <a:gd name="T116" fmla="*/ 4092 w 4290"/>
                <a:gd name="T117" fmla="*/ 974 h 4247"/>
                <a:gd name="T118" fmla="*/ 3983 w 4290"/>
                <a:gd name="T119" fmla="*/ 903 h 4247"/>
                <a:gd name="T120" fmla="*/ 3857 w 4290"/>
                <a:gd name="T121" fmla="*/ 859 h 4247"/>
                <a:gd name="T122" fmla="*/ 3722 w 4290"/>
                <a:gd name="T123" fmla="*/ 848 h 4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90" h="4247">
                  <a:moveTo>
                    <a:pt x="3667" y="853"/>
                  </a:moveTo>
                  <a:lnTo>
                    <a:pt x="3642" y="861"/>
                  </a:lnTo>
                  <a:lnTo>
                    <a:pt x="3618" y="871"/>
                  </a:lnTo>
                  <a:lnTo>
                    <a:pt x="3595" y="879"/>
                  </a:lnTo>
                  <a:lnTo>
                    <a:pt x="3573" y="888"/>
                  </a:lnTo>
                  <a:lnTo>
                    <a:pt x="3552" y="898"/>
                  </a:lnTo>
                  <a:lnTo>
                    <a:pt x="3532" y="907"/>
                  </a:lnTo>
                  <a:lnTo>
                    <a:pt x="3513" y="918"/>
                  </a:lnTo>
                  <a:lnTo>
                    <a:pt x="3496" y="927"/>
                  </a:lnTo>
                  <a:lnTo>
                    <a:pt x="3461" y="948"/>
                  </a:lnTo>
                  <a:lnTo>
                    <a:pt x="3430" y="969"/>
                  </a:lnTo>
                  <a:lnTo>
                    <a:pt x="3400" y="991"/>
                  </a:lnTo>
                  <a:lnTo>
                    <a:pt x="3371" y="1012"/>
                  </a:lnTo>
                  <a:lnTo>
                    <a:pt x="3315" y="1057"/>
                  </a:lnTo>
                  <a:lnTo>
                    <a:pt x="3259" y="1104"/>
                  </a:lnTo>
                  <a:lnTo>
                    <a:pt x="3228" y="1127"/>
                  </a:lnTo>
                  <a:lnTo>
                    <a:pt x="3196" y="1150"/>
                  </a:lnTo>
                  <a:lnTo>
                    <a:pt x="3161" y="1173"/>
                  </a:lnTo>
                  <a:lnTo>
                    <a:pt x="3124" y="1196"/>
                  </a:lnTo>
                  <a:lnTo>
                    <a:pt x="2955" y="0"/>
                  </a:lnTo>
                  <a:lnTo>
                    <a:pt x="1767" y="168"/>
                  </a:lnTo>
                  <a:lnTo>
                    <a:pt x="1789" y="202"/>
                  </a:lnTo>
                  <a:lnTo>
                    <a:pt x="1811" y="233"/>
                  </a:lnTo>
                  <a:lnTo>
                    <a:pt x="1834" y="264"/>
                  </a:lnTo>
                  <a:lnTo>
                    <a:pt x="1855" y="292"/>
                  </a:lnTo>
                  <a:lnTo>
                    <a:pt x="1900" y="346"/>
                  </a:lnTo>
                  <a:lnTo>
                    <a:pt x="1943" y="399"/>
                  </a:lnTo>
                  <a:lnTo>
                    <a:pt x="1964" y="427"/>
                  </a:lnTo>
                  <a:lnTo>
                    <a:pt x="1985" y="457"/>
                  </a:lnTo>
                  <a:lnTo>
                    <a:pt x="2006" y="488"/>
                  </a:lnTo>
                  <a:lnTo>
                    <a:pt x="2025" y="521"/>
                  </a:lnTo>
                  <a:lnTo>
                    <a:pt x="2035" y="538"/>
                  </a:lnTo>
                  <a:lnTo>
                    <a:pt x="2045" y="557"/>
                  </a:lnTo>
                  <a:lnTo>
                    <a:pt x="2053" y="576"/>
                  </a:lnTo>
                  <a:lnTo>
                    <a:pt x="2062" y="596"/>
                  </a:lnTo>
                  <a:lnTo>
                    <a:pt x="2071" y="617"/>
                  </a:lnTo>
                  <a:lnTo>
                    <a:pt x="2080" y="639"/>
                  </a:lnTo>
                  <a:lnTo>
                    <a:pt x="2088" y="662"/>
                  </a:lnTo>
                  <a:lnTo>
                    <a:pt x="2097" y="686"/>
                  </a:lnTo>
                  <a:lnTo>
                    <a:pt x="2100" y="714"/>
                  </a:lnTo>
                  <a:lnTo>
                    <a:pt x="2101" y="742"/>
                  </a:lnTo>
                  <a:lnTo>
                    <a:pt x="2102" y="769"/>
                  </a:lnTo>
                  <a:lnTo>
                    <a:pt x="2101" y="797"/>
                  </a:lnTo>
                  <a:lnTo>
                    <a:pt x="2099" y="824"/>
                  </a:lnTo>
                  <a:lnTo>
                    <a:pt x="2095" y="851"/>
                  </a:lnTo>
                  <a:lnTo>
                    <a:pt x="2089" y="877"/>
                  </a:lnTo>
                  <a:lnTo>
                    <a:pt x="2083" y="903"/>
                  </a:lnTo>
                  <a:lnTo>
                    <a:pt x="2076" y="928"/>
                  </a:lnTo>
                  <a:lnTo>
                    <a:pt x="2068" y="953"/>
                  </a:lnTo>
                  <a:lnTo>
                    <a:pt x="2058" y="977"/>
                  </a:lnTo>
                  <a:lnTo>
                    <a:pt x="2047" y="1001"/>
                  </a:lnTo>
                  <a:lnTo>
                    <a:pt x="2034" y="1025"/>
                  </a:lnTo>
                  <a:lnTo>
                    <a:pt x="2022" y="1047"/>
                  </a:lnTo>
                  <a:lnTo>
                    <a:pt x="2007" y="1069"/>
                  </a:lnTo>
                  <a:lnTo>
                    <a:pt x="1992" y="1091"/>
                  </a:lnTo>
                  <a:lnTo>
                    <a:pt x="1976" y="1112"/>
                  </a:lnTo>
                  <a:lnTo>
                    <a:pt x="1959" y="1130"/>
                  </a:lnTo>
                  <a:lnTo>
                    <a:pt x="1940" y="1150"/>
                  </a:lnTo>
                  <a:lnTo>
                    <a:pt x="1921" y="1168"/>
                  </a:lnTo>
                  <a:lnTo>
                    <a:pt x="1901" y="1185"/>
                  </a:lnTo>
                  <a:lnTo>
                    <a:pt x="1881" y="1201"/>
                  </a:lnTo>
                  <a:lnTo>
                    <a:pt x="1859" y="1216"/>
                  </a:lnTo>
                  <a:lnTo>
                    <a:pt x="1837" y="1230"/>
                  </a:lnTo>
                  <a:lnTo>
                    <a:pt x="1813" y="1244"/>
                  </a:lnTo>
                  <a:lnTo>
                    <a:pt x="1790" y="1256"/>
                  </a:lnTo>
                  <a:lnTo>
                    <a:pt x="1765" y="1267"/>
                  </a:lnTo>
                  <a:lnTo>
                    <a:pt x="1740" y="1276"/>
                  </a:lnTo>
                  <a:lnTo>
                    <a:pt x="1713" y="1285"/>
                  </a:lnTo>
                  <a:lnTo>
                    <a:pt x="1686" y="1292"/>
                  </a:lnTo>
                  <a:lnTo>
                    <a:pt x="1659" y="1298"/>
                  </a:lnTo>
                  <a:lnTo>
                    <a:pt x="1632" y="1302"/>
                  </a:lnTo>
                  <a:lnTo>
                    <a:pt x="1605" y="1306"/>
                  </a:lnTo>
                  <a:lnTo>
                    <a:pt x="1578" y="1308"/>
                  </a:lnTo>
                  <a:lnTo>
                    <a:pt x="1550" y="1308"/>
                  </a:lnTo>
                  <a:lnTo>
                    <a:pt x="1523" y="1308"/>
                  </a:lnTo>
                  <a:lnTo>
                    <a:pt x="1497" y="1306"/>
                  </a:lnTo>
                  <a:lnTo>
                    <a:pt x="1471" y="1301"/>
                  </a:lnTo>
                  <a:lnTo>
                    <a:pt x="1445" y="1297"/>
                  </a:lnTo>
                  <a:lnTo>
                    <a:pt x="1420" y="1291"/>
                  </a:lnTo>
                  <a:lnTo>
                    <a:pt x="1395" y="1284"/>
                  </a:lnTo>
                  <a:lnTo>
                    <a:pt x="1371" y="1276"/>
                  </a:lnTo>
                  <a:lnTo>
                    <a:pt x="1347" y="1267"/>
                  </a:lnTo>
                  <a:lnTo>
                    <a:pt x="1323" y="1257"/>
                  </a:lnTo>
                  <a:lnTo>
                    <a:pt x="1300" y="1245"/>
                  </a:lnTo>
                  <a:lnTo>
                    <a:pt x="1278" y="1233"/>
                  </a:lnTo>
                  <a:lnTo>
                    <a:pt x="1256" y="1219"/>
                  </a:lnTo>
                  <a:lnTo>
                    <a:pt x="1235" y="1204"/>
                  </a:lnTo>
                  <a:lnTo>
                    <a:pt x="1214" y="1189"/>
                  </a:lnTo>
                  <a:lnTo>
                    <a:pt x="1195" y="1172"/>
                  </a:lnTo>
                  <a:lnTo>
                    <a:pt x="1176" y="1154"/>
                  </a:lnTo>
                  <a:lnTo>
                    <a:pt x="1158" y="1137"/>
                  </a:lnTo>
                  <a:lnTo>
                    <a:pt x="1141" y="1118"/>
                  </a:lnTo>
                  <a:lnTo>
                    <a:pt x="1124" y="1098"/>
                  </a:lnTo>
                  <a:lnTo>
                    <a:pt x="1108" y="1077"/>
                  </a:lnTo>
                  <a:lnTo>
                    <a:pt x="1095" y="1055"/>
                  </a:lnTo>
                  <a:lnTo>
                    <a:pt x="1081" y="1033"/>
                  </a:lnTo>
                  <a:lnTo>
                    <a:pt x="1069" y="1010"/>
                  </a:lnTo>
                  <a:lnTo>
                    <a:pt x="1057" y="986"/>
                  </a:lnTo>
                  <a:lnTo>
                    <a:pt x="1047" y="962"/>
                  </a:lnTo>
                  <a:lnTo>
                    <a:pt x="1038" y="937"/>
                  </a:lnTo>
                  <a:lnTo>
                    <a:pt x="1030" y="912"/>
                  </a:lnTo>
                  <a:lnTo>
                    <a:pt x="1023" y="886"/>
                  </a:lnTo>
                  <a:lnTo>
                    <a:pt x="1018" y="859"/>
                  </a:lnTo>
                  <a:lnTo>
                    <a:pt x="1015" y="850"/>
                  </a:lnTo>
                  <a:lnTo>
                    <a:pt x="1014" y="839"/>
                  </a:lnTo>
                  <a:lnTo>
                    <a:pt x="1012" y="822"/>
                  </a:lnTo>
                  <a:lnTo>
                    <a:pt x="1011" y="805"/>
                  </a:lnTo>
                  <a:lnTo>
                    <a:pt x="1011" y="787"/>
                  </a:lnTo>
                  <a:lnTo>
                    <a:pt x="1011" y="770"/>
                  </a:lnTo>
                  <a:lnTo>
                    <a:pt x="1012" y="753"/>
                  </a:lnTo>
                  <a:lnTo>
                    <a:pt x="1013" y="736"/>
                  </a:lnTo>
                  <a:lnTo>
                    <a:pt x="1017" y="719"/>
                  </a:lnTo>
                  <a:lnTo>
                    <a:pt x="1019" y="702"/>
                  </a:lnTo>
                  <a:lnTo>
                    <a:pt x="1027" y="667"/>
                  </a:lnTo>
                  <a:lnTo>
                    <a:pt x="1035" y="632"/>
                  </a:lnTo>
                  <a:lnTo>
                    <a:pt x="1047" y="597"/>
                  </a:lnTo>
                  <a:lnTo>
                    <a:pt x="1058" y="561"/>
                  </a:lnTo>
                  <a:lnTo>
                    <a:pt x="1085" y="489"/>
                  </a:lnTo>
                  <a:lnTo>
                    <a:pt x="1114" y="413"/>
                  </a:lnTo>
                  <a:lnTo>
                    <a:pt x="1127" y="374"/>
                  </a:lnTo>
                  <a:lnTo>
                    <a:pt x="1140" y="334"/>
                  </a:lnTo>
                  <a:lnTo>
                    <a:pt x="1152" y="294"/>
                  </a:lnTo>
                  <a:lnTo>
                    <a:pt x="1164" y="252"/>
                  </a:lnTo>
                  <a:lnTo>
                    <a:pt x="0" y="416"/>
                  </a:lnTo>
                  <a:lnTo>
                    <a:pt x="417" y="3367"/>
                  </a:lnTo>
                  <a:lnTo>
                    <a:pt x="1575" y="3203"/>
                  </a:lnTo>
                  <a:lnTo>
                    <a:pt x="1565" y="3244"/>
                  </a:lnTo>
                  <a:lnTo>
                    <a:pt x="1552" y="3283"/>
                  </a:lnTo>
                  <a:lnTo>
                    <a:pt x="1540" y="3322"/>
                  </a:lnTo>
                  <a:lnTo>
                    <a:pt x="1526" y="3360"/>
                  </a:lnTo>
                  <a:lnTo>
                    <a:pt x="1498" y="3433"/>
                  </a:lnTo>
                  <a:lnTo>
                    <a:pt x="1472" y="3505"/>
                  </a:lnTo>
                  <a:lnTo>
                    <a:pt x="1461" y="3540"/>
                  </a:lnTo>
                  <a:lnTo>
                    <a:pt x="1450" y="3575"/>
                  </a:lnTo>
                  <a:lnTo>
                    <a:pt x="1442" y="3609"/>
                  </a:lnTo>
                  <a:lnTo>
                    <a:pt x="1434" y="3643"/>
                  </a:lnTo>
                  <a:lnTo>
                    <a:pt x="1431" y="3660"/>
                  </a:lnTo>
                  <a:lnTo>
                    <a:pt x="1429" y="3676"/>
                  </a:lnTo>
                  <a:lnTo>
                    <a:pt x="1428" y="3693"/>
                  </a:lnTo>
                  <a:lnTo>
                    <a:pt x="1427" y="3711"/>
                  </a:lnTo>
                  <a:lnTo>
                    <a:pt x="1427" y="3728"/>
                  </a:lnTo>
                  <a:lnTo>
                    <a:pt x="1427" y="3744"/>
                  </a:lnTo>
                  <a:lnTo>
                    <a:pt x="1428" y="3761"/>
                  </a:lnTo>
                  <a:lnTo>
                    <a:pt x="1430" y="3778"/>
                  </a:lnTo>
                  <a:lnTo>
                    <a:pt x="1431" y="3788"/>
                  </a:lnTo>
                  <a:lnTo>
                    <a:pt x="1433" y="3798"/>
                  </a:lnTo>
                  <a:lnTo>
                    <a:pt x="1439" y="3825"/>
                  </a:lnTo>
                  <a:lnTo>
                    <a:pt x="1446" y="3851"/>
                  </a:lnTo>
                  <a:lnTo>
                    <a:pt x="1453" y="3877"/>
                  </a:lnTo>
                  <a:lnTo>
                    <a:pt x="1463" y="3902"/>
                  </a:lnTo>
                  <a:lnTo>
                    <a:pt x="1473" y="3926"/>
                  </a:lnTo>
                  <a:lnTo>
                    <a:pt x="1485" y="3950"/>
                  </a:lnTo>
                  <a:lnTo>
                    <a:pt x="1497" y="3973"/>
                  </a:lnTo>
                  <a:lnTo>
                    <a:pt x="1511" y="3995"/>
                  </a:lnTo>
                  <a:lnTo>
                    <a:pt x="1524" y="4015"/>
                  </a:lnTo>
                  <a:lnTo>
                    <a:pt x="1540" y="4036"/>
                  </a:lnTo>
                  <a:lnTo>
                    <a:pt x="1557" y="4056"/>
                  </a:lnTo>
                  <a:lnTo>
                    <a:pt x="1573" y="4076"/>
                  </a:lnTo>
                  <a:lnTo>
                    <a:pt x="1591" y="4094"/>
                  </a:lnTo>
                  <a:lnTo>
                    <a:pt x="1611" y="4111"/>
                  </a:lnTo>
                  <a:lnTo>
                    <a:pt x="1630" y="4127"/>
                  </a:lnTo>
                  <a:lnTo>
                    <a:pt x="1651" y="4143"/>
                  </a:lnTo>
                  <a:lnTo>
                    <a:pt x="1672" y="4157"/>
                  </a:lnTo>
                  <a:lnTo>
                    <a:pt x="1694" y="4171"/>
                  </a:lnTo>
                  <a:lnTo>
                    <a:pt x="1715" y="4183"/>
                  </a:lnTo>
                  <a:lnTo>
                    <a:pt x="1738" y="4195"/>
                  </a:lnTo>
                  <a:lnTo>
                    <a:pt x="1762" y="4205"/>
                  </a:lnTo>
                  <a:lnTo>
                    <a:pt x="1787" y="4215"/>
                  </a:lnTo>
                  <a:lnTo>
                    <a:pt x="1811" y="4223"/>
                  </a:lnTo>
                  <a:lnTo>
                    <a:pt x="1836" y="4230"/>
                  </a:lnTo>
                  <a:lnTo>
                    <a:pt x="1861" y="4236"/>
                  </a:lnTo>
                  <a:lnTo>
                    <a:pt x="1887" y="4241"/>
                  </a:lnTo>
                  <a:lnTo>
                    <a:pt x="1913" y="4244"/>
                  </a:lnTo>
                  <a:lnTo>
                    <a:pt x="1939" y="4246"/>
                  </a:lnTo>
                  <a:lnTo>
                    <a:pt x="1966" y="4247"/>
                  </a:lnTo>
                  <a:lnTo>
                    <a:pt x="1993" y="4247"/>
                  </a:lnTo>
                  <a:lnTo>
                    <a:pt x="2021" y="4245"/>
                  </a:lnTo>
                  <a:lnTo>
                    <a:pt x="2048" y="4242"/>
                  </a:lnTo>
                  <a:lnTo>
                    <a:pt x="2075" y="4237"/>
                  </a:lnTo>
                  <a:lnTo>
                    <a:pt x="2102" y="4231"/>
                  </a:lnTo>
                  <a:lnTo>
                    <a:pt x="2129" y="4224"/>
                  </a:lnTo>
                  <a:lnTo>
                    <a:pt x="2155" y="4216"/>
                  </a:lnTo>
                  <a:lnTo>
                    <a:pt x="2180" y="4205"/>
                  </a:lnTo>
                  <a:lnTo>
                    <a:pt x="2204" y="4195"/>
                  </a:lnTo>
                  <a:lnTo>
                    <a:pt x="2228" y="4182"/>
                  </a:lnTo>
                  <a:lnTo>
                    <a:pt x="2252" y="4170"/>
                  </a:lnTo>
                  <a:lnTo>
                    <a:pt x="2274" y="4155"/>
                  </a:lnTo>
                  <a:lnTo>
                    <a:pt x="2296" y="4140"/>
                  </a:lnTo>
                  <a:lnTo>
                    <a:pt x="2317" y="4124"/>
                  </a:lnTo>
                  <a:lnTo>
                    <a:pt x="2337" y="4107"/>
                  </a:lnTo>
                  <a:lnTo>
                    <a:pt x="2356" y="4088"/>
                  </a:lnTo>
                  <a:lnTo>
                    <a:pt x="2374" y="4070"/>
                  </a:lnTo>
                  <a:lnTo>
                    <a:pt x="2391" y="4050"/>
                  </a:lnTo>
                  <a:lnTo>
                    <a:pt x="2407" y="4030"/>
                  </a:lnTo>
                  <a:lnTo>
                    <a:pt x="2423" y="4008"/>
                  </a:lnTo>
                  <a:lnTo>
                    <a:pt x="2437" y="3986"/>
                  </a:lnTo>
                  <a:lnTo>
                    <a:pt x="2450" y="3963"/>
                  </a:lnTo>
                  <a:lnTo>
                    <a:pt x="2462" y="3940"/>
                  </a:lnTo>
                  <a:lnTo>
                    <a:pt x="2473" y="3916"/>
                  </a:lnTo>
                  <a:lnTo>
                    <a:pt x="2483" y="3892"/>
                  </a:lnTo>
                  <a:lnTo>
                    <a:pt x="2492" y="3867"/>
                  </a:lnTo>
                  <a:lnTo>
                    <a:pt x="2499" y="3841"/>
                  </a:lnTo>
                  <a:lnTo>
                    <a:pt x="2505" y="3815"/>
                  </a:lnTo>
                  <a:lnTo>
                    <a:pt x="2511" y="3789"/>
                  </a:lnTo>
                  <a:lnTo>
                    <a:pt x="2514" y="3763"/>
                  </a:lnTo>
                  <a:lnTo>
                    <a:pt x="2517" y="3736"/>
                  </a:lnTo>
                  <a:lnTo>
                    <a:pt x="2518" y="3709"/>
                  </a:lnTo>
                  <a:lnTo>
                    <a:pt x="2517" y="3681"/>
                  </a:lnTo>
                  <a:lnTo>
                    <a:pt x="2515" y="3654"/>
                  </a:lnTo>
                  <a:lnTo>
                    <a:pt x="2512" y="3625"/>
                  </a:lnTo>
                  <a:lnTo>
                    <a:pt x="2504" y="3601"/>
                  </a:lnTo>
                  <a:lnTo>
                    <a:pt x="2496" y="3579"/>
                  </a:lnTo>
                  <a:lnTo>
                    <a:pt x="2488" y="3558"/>
                  </a:lnTo>
                  <a:lnTo>
                    <a:pt x="2478" y="3537"/>
                  </a:lnTo>
                  <a:lnTo>
                    <a:pt x="2460" y="3498"/>
                  </a:lnTo>
                  <a:lnTo>
                    <a:pt x="2443" y="3463"/>
                  </a:lnTo>
                  <a:lnTo>
                    <a:pt x="2423" y="3429"/>
                  </a:lnTo>
                  <a:lnTo>
                    <a:pt x="2403" y="3399"/>
                  </a:lnTo>
                  <a:lnTo>
                    <a:pt x="2383" y="3370"/>
                  </a:lnTo>
                  <a:lnTo>
                    <a:pt x="2362" y="3343"/>
                  </a:lnTo>
                  <a:lnTo>
                    <a:pt x="2319" y="3289"/>
                  </a:lnTo>
                  <a:lnTo>
                    <a:pt x="2277" y="3237"/>
                  </a:lnTo>
                  <a:lnTo>
                    <a:pt x="2255" y="3209"/>
                  </a:lnTo>
                  <a:lnTo>
                    <a:pt x="2233" y="3180"/>
                  </a:lnTo>
                  <a:lnTo>
                    <a:pt x="2211" y="3150"/>
                  </a:lnTo>
                  <a:lnTo>
                    <a:pt x="2189" y="3116"/>
                  </a:lnTo>
                  <a:lnTo>
                    <a:pt x="3371" y="2949"/>
                  </a:lnTo>
                  <a:lnTo>
                    <a:pt x="3206" y="1779"/>
                  </a:lnTo>
                  <a:lnTo>
                    <a:pt x="3250" y="1790"/>
                  </a:lnTo>
                  <a:lnTo>
                    <a:pt x="3293" y="1801"/>
                  </a:lnTo>
                  <a:lnTo>
                    <a:pt x="3335" y="1815"/>
                  </a:lnTo>
                  <a:lnTo>
                    <a:pt x="3376" y="1828"/>
                  </a:lnTo>
                  <a:lnTo>
                    <a:pt x="3455" y="1857"/>
                  </a:lnTo>
                  <a:lnTo>
                    <a:pt x="3530" y="1886"/>
                  </a:lnTo>
                  <a:lnTo>
                    <a:pt x="3568" y="1898"/>
                  </a:lnTo>
                  <a:lnTo>
                    <a:pt x="3604" y="1910"/>
                  </a:lnTo>
                  <a:lnTo>
                    <a:pt x="3641" y="1920"/>
                  </a:lnTo>
                  <a:lnTo>
                    <a:pt x="3676" y="1927"/>
                  </a:lnTo>
                  <a:lnTo>
                    <a:pt x="3695" y="1930"/>
                  </a:lnTo>
                  <a:lnTo>
                    <a:pt x="3713" y="1934"/>
                  </a:lnTo>
                  <a:lnTo>
                    <a:pt x="3731" y="1936"/>
                  </a:lnTo>
                  <a:lnTo>
                    <a:pt x="3749" y="1937"/>
                  </a:lnTo>
                  <a:lnTo>
                    <a:pt x="3766" y="1937"/>
                  </a:lnTo>
                  <a:lnTo>
                    <a:pt x="3784" y="1937"/>
                  </a:lnTo>
                  <a:lnTo>
                    <a:pt x="3802" y="1936"/>
                  </a:lnTo>
                  <a:lnTo>
                    <a:pt x="3820" y="1934"/>
                  </a:lnTo>
                  <a:lnTo>
                    <a:pt x="3830" y="1931"/>
                  </a:lnTo>
                  <a:lnTo>
                    <a:pt x="3840" y="1929"/>
                  </a:lnTo>
                  <a:lnTo>
                    <a:pt x="3867" y="1924"/>
                  </a:lnTo>
                  <a:lnTo>
                    <a:pt x="3893" y="1918"/>
                  </a:lnTo>
                  <a:lnTo>
                    <a:pt x="3919" y="1910"/>
                  </a:lnTo>
                  <a:lnTo>
                    <a:pt x="3944" y="1900"/>
                  </a:lnTo>
                  <a:lnTo>
                    <a:pt x="3968" y="1891"/>
                  </a:lnTo>
                  <a:lnTo>
                    <a:pt x="3991" y="1879"/>
                  </a:lnTo>
                  <a:lnTo>
                    <a:pt x="4014" y="1867"/>
                  </a:lnTo>
                  <a:lnTo>
                    <a:pt x="4037" y="1853"/>
                  </a:lnTo>
                  <a:lnTo>
                    <a:pt x="4058" y="1839"/>
                  </a:lnTo>
                  <a:lnTo>
                    <a:pt x="4079" y="1824"/>
                  </a:lnTo>
                  <a:lnTo>
                    <a:pt x="4099" y="1807"/>
                  </a:lnTo>
                  <a:lnTo>
                    <a:pt x="4118" y="1790"/>
                  </a:lnTo>
                  <a:lnTo>
                    <a:pt x="4136" y="1772"/>
                  </a:lnTo>
                  <a:lnTo>
                    <a:pt x="4154" y="1753"/>
                  </a:lnTo>
                  <a:lnTo>
                    <a:pt x="4170" y="1733"/>
                  </a:lnTo>
                  <a:lnTo>
                    <a:pt x="4185" y="1713"/>
                  </a:lnTo>
                  <a:lnTo>
                    <a:pt x="4200" y="1693"/>
                  </a:lnTo>
                  <a:lnTo>
                    <a:pt x="4213" y="1671"/>
                  </a:lnTo>
                  <a:lnTo>
                    <a:pt x="4226" y="1648"/>
                  </a:lnTo>
                  <a:lnTo>
                    <a:pt x="4238" y="1626"/>
                  </a:lnTo>
                  <a:lnTo>
                    <a:pt x="4248" y="1602"/>
                  </a:lnTo>
                  <a:lnTo>
                    <a:pt x="4257" y="1578"/>
                  </a:lnTo>
                  <a:lnTo>
                    <a:pt x="4266" y="1553"/>
                  </a:lnTo>
                  <a:lnTo>
                    <a:pt x="4273" y="1529"/>
                  </a:lnTo>
                  <a:lnTo>
                    <a:pt x="4278" y="1503"/>
                  </a:lnTo>
                  <a:lnTo>
                    <a:pt x="4283" y="1478"/>
                  </a:lnTo>
                  <a:lnTo>
                    <a:pt x="4287" y="1452"/>
                  </a:lnTo>
                  <a:lnTo>
                    <a:pt x="4289" y="1424"/>
                  </a:lnTo>
                  <a:lnTo>
                    <a:pt x="4290" y="1398"/>
                  </a:lnTo>
                  <a:lnTo>
                    <a:pt x="4289" y="1371"/>
                  </a:lnTo>
                  <a:lnTo>
                    <a:pt x="4288" y="1344"/>
                  </a:lnTo>
                  <a:lnTo>
                    <a:pt x="4285" y="1317"/>
                  </a:lnTo>
                  <a:lnTo>
                    <a:pt x="4279" y="1289"/>
                  </a:lnTo>
                  <a:lnTo>
                    <a:pt x="4274" y="1262"/>
                  </a:lnTo>
                  <a:lnTo>
                    <a:pt x="4267" y="1236"/>
                  </a:lnTo>
                  <a:lnTo>
                    <a:pt x="4257" y="1210"/>
                  </a:lnTo>
                  <a:lnTo>
                    <a:pt x="4248" y="1185"/>
                  </a:lnTo>
                  <a:lnTo>
                    <a:pt x="4238" y="1160"/>
                  </a:lnTo>
                  <a:lnTo>
                    <a:pt x="4225" y="1136"/>
                  </a:lnTo>
                  <a:lnTo>
                    <a:pt x="4212" y="1113"/>
                  </a:lnTo>
                  <a:lnTo>
                    <a:pt x="4198" y="1091"/>
                  </a:lnTo>
                  <a:lnTo>
                    <a:pt x="4182" y="1069"/>
                  </a:lnTo>
                  <a:lnTo>
                    <a:pt x="4166" y="1048"/>
                  </a:lnTo>
                  <a:lnTo>
                    <a:pt x="4149" y="1028"/>
                  </a:lnTo>
                  <a:lnTo>
                    <a:pt x="4131" y="1009"/>
                  </a:lnTo>
                  <a:lnTo>
                    <a:pt x="4112" y="991"/>
                  </a:lnTo>
                  <a:lnTo>
                    <a:pt x="4092" y="974"/>
                  </a:lnTo>
                  <a:lnTo>
                    <a:pt x="4071" y="957"/>
                  </a:lnTo>
                  <a:lnTo>
                    <a:pt x="4050" y="943"/>
                  </a:lnTo>
                  <a:lnTo>
                    <a:pt x="4029" y="928"/>
                  </a:lnTo>
                  <a:lnTo>
                    <a:pt x="4006" y="914"/>
                  </a:lnTo>
                  <a:lnTo>
                    <a:pt x="3983" y="903"/>
                  </a:lnTo>
                  <a:lnTo>
                    <a:pt x="3959" y="891"/>
                  </a:lnTo>
                  <a:lnTo>
                    <a:pt x="3933" y="882"/>
                  </a:lnTo>
                  <a:lnTo>
                    <a:pt x="3909" y="874"/>
                  </a:lnTo>
                  <a:lnTo>
                    <a:pt x="3883" y="865"/>
                  </a:lnTo>
                  <a:lnTo>
                    <a:pt x="3857" y="859"/>
                  </a:lnTo>
                  <a:lnTo>
                    <a:pt x="3831" y="855"/>
                  </a:lnTo>
                  <a:lnTo>
                    <a:pt x="3805" y="851"/>
                  </a:lnTo>
                  <a:lnTo>
                    <a:pt x="3778" y="849"/>
                  </a:lnTo>
                  <a:lnTo>
                    <a:pt x="3751" y="848"/>
                  </a:lnTo>
                  <a:lnTo>
                    <a:pt x="3722" y="848"/>
                  </a:lnTo>
                  <a:lnTo>
                    <a:pt x="3695" y="850"/>
                  </a:lnTo>
                  <a:lnTo>
                    <a:pt x="3667" y="85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7">
              <a:extLst>
                <a:ext uri="{FF2B5EF4-FFF2-40B4-BE49-F238E27FC236}">
                  <a16:creationId xmlns:a16="http://schemas.microsoft.com/office/drawing/2014/main" id="{40AD701A-558B-4718-966E-D42F7040C96C}"/>
                </a:ext>
              </a:extLst>
            </p:cNvPr>
            <p:cNvSpPr>
              <a:spLocks/>
            </p:cNvSpPr>
            <p:nvPr/>
          </p:nvSpPr>
          <p:spPr bwMode="auto">
            <a:xfrm>
              <a:off x="6966493" y="3126108"/>
              <a:ext cx="1783215" cy="1796636"/>
            </a:xfrm>
            <a:custGeom>
              <a:avLst/>
              <a:gdLst>
                <a:gd name="T0" fmla="*/ 3543 w 4254"/>
                <a:gd name="T1" fmla="*/ 1808 h 4283"/>
                <a:gd name="T2" fmla="*/ 3376 w 4254"/>
                <a:gd name="T3" fmla="*/ 1904 h 4283"/>
                <a:gd name="T4" fmla="*/ 3187 w 4254"/>
                <a:gd name="T5" fmla="*/ 2054 h 4283"/>
                <a:gd name="T6" fmla="*/ 1793 w 4254"/>
                <a:gd name="T7" fmla="*/ 1038 h 4283"/>
                <a:gd name="T8" fmla="*/ 1889 w 4254"/>
                <a:gd name="T9" fmla="*/ 758 h 4283"/>
                <a:gd name="T10" fmla="*/ 1934 w 4254"/>
                <a:gd name="T11" fmla="*/ 594 h 4283"/>
                <a:gd name="T12" fmla="*/ 1940 w 4254"/>
                <a:gd name="T13" fmla="*/ 505 h 4283"/>
                <a:gd name="T14" fmla="*/ 1928 w 4254"/>
                <a:gd name="T15" fmla="*/ 422 h 4283"/>
                <a:gd name="T16" fmla="*/ 1883 w 4254"/>
                <a:gd name="T17" fmla="*/ 298 h 4283"/>
                <a:gd name="T18" fmla="*/ 1811 w 4254"/>
                <a:gd name="T19" fmla="*/ 190 h 4283"/>
                <a:gd name="T20" fmla="*/ 1717 w 4254"/>
                <a:gd name="T21" fmla="*/ 104 h 4283"/>
                <a:gd name="T22" fmla="*/ 1605 w 4254"/>
                <a:gd name="T23" fmla="*/ 42 h 4283"/>
                <a:gd name="T24" fmla="*/ 1481 w 4254"/>
                <a:gd name="T25" fmla="*/ 7 h 4283"/>
                <a:gd name="T26" fmla="*/ 1347 w 4254"/>
                <a:gd name="T27" fmla="*/ 2 h 4283"/>
                <a:gd name="T28" fmla="*/ 1212 w 4254"/>
                <a:gd name="T29" fmla="*/ 32 h 4283"/>
                <a:gd name="T30" fmla="*/ 1093 w 4254"/>
                <a:gd name="T31" fmla="*/ 92 h 4283"/>
                <a:gd name="T32" fmla="*/ 993 w 4254"/>
                <a:gd name="T33" fmla="*/ 178 h 4283"/>
                <a:gd name="T34" fmla="*/ 916 w 4254"/>
                <a:gd name="T35" fmla="*/ 283 h 4283"/>
                <a:gd name="T36" fmla="*/ 868 w 4254"/>
                <a:gd name="T37" fmla="*/ 406 h 4283"/>
                <a:gd name="T38" fmla="*/ 850 w 4254"/>
                <a:gd name="T39" fmla="*/ 539 h 4283"/>
                <a:gd name="T40" fmla="*/ 873 w 4254"/>
                <a:gd name="T41" fmla="*/ 671 h 4283"/>
                <a:gd name="T42" fmla="*/ 920 w 4254"/>
                <a:gd name="T43" fmla="*/ 774 h 4283"/>
                <a:gd name="T44" fmla="*/ 1015 w 4254"/>
                <a:gd name="T45" fmla="*/ 917 h 4283"/>
                <a:gd name="T46" fmla="*/ 1176 w 4254"/>
                <a:gd name="T47" fmla="*/ 1127 h 4283"/>
                <a:gd name="T48" fmla="*/ 234 w 4254"/>
                <a:gd name="T49" fmla="*/ 2474 h 4283"/>
                <a:gd name="T50" fmla="*/ 429 w 4254"/>
                <a:gd name="T51" fmla="*/ 2321 h 4283"/>
                <a:gd name="T52" fmla="*/ 598 w 4254"/>
                <a:gd name="T53" fmla="*/ 2224 h 4283"/>
                <a:gd name="T54" fmla="*/ 716 w 4254"/>
                <a:gd name="T55" fmla="*/ 2187 h 4283"/>
                <a:gd name="T56" fmla="*/ 853 w 4254"/>
                <a:gd name="T57" fmla="*/ 2192 h 4283"/>
                <a:gd name="T58" fmla="*/ 979 w 4254"/>
                <a:gd name="T59" fmla="*/ 2228 h 4283"/>
                <a:gd name="T60" fmla="*/ 1093 w 4254"/>
                <a:gd name="T61" fmla="*/ 2294 h 4283"/>
                <a:gd name="T62" fmla="*/ 1187 w 4254"/>
                <a:gd name="T63" fmla="*/ 2385 h 4283"/>
                <a:gd name="T64" fmla="*/ 1258 w 4254"/>
                <a:gd name="T65" fmla="*/ 2496 h 4283"/>
                <a:gd name="T66" fmla="*/ 1301 w 4254"/>
                <a:gd name="T67" fmla="*/ 2626 h 4283"/>
                <a:gd name="T68" fmla="*/ 1310 w 4254"/>
                <a:gd name="T69" fmla="*/ 2761 h 4283"/>
                <a:gd name="T70" fmla="*/ 1286 w 4254"/>
                <a:gd name="T71" fmla="*/ 2890 h 4283"/>
                <a:gd name="T72" fmla="*/ 1235 w 4254"/>
                <a:gd name="T73" fmla="*/ 3007 h 4283"/>
                <a:gd name="T74" fmla="*/ 1158 w 4254"/>
                <a:gd name="T75" fmla="*/ 3109 h 4283"/>
                <a:gd name="T76" fmla="*/ 1058 w 4254"/>
                <a:gd name="T77" fmla="*/ 3190 h 4283"/>
                <a:gd name="T78" fmla="*/ 939 w 4254"/>
                <a:gd name="T79" fmla="*/ 3246 h 4283"/>
                <a:gd name="T80" fmla="*/ 840 w 4254"/>
                <a:gd name="T81" fmla="*/ 3270 h 4283"/>
                <a:gd name="T82" fmla="*/ 755 w 4254"/>
                <a:gd name="T83" fmla="*/ 3272 h 4283"/>
                <a:gd name="T84" fmla="*/ 633 w 4254"/>
                <a:gd name="T85" fmla="*/ 3248 h 4283"/>
                <a:gd name="T86" fmla="*/ 375 w 4254"/>
                <a:gd name="T87" fmla="*/ 3158 h 4283"/>
                <a:gd name="T88" fmla="*/ 3373 w 4254"/>
                <a:gd name="T89" fmla="*/ 3867 h 4283"/>
                <a:gd name="T90" fmla="*/ 3366 w 4254"/>
                <a:gd name="T91" fmla="*/ 2759 h 4283"/>
                <a:gd name="T92" fmla="*/ 3615 w 4254"/>
                <a:gd name="T93" fmla="*/ 2844 h 4283"/>
                <a:gd name="T94" fmla="*/ 3717 w 4254"/>
                <a:gd name="T95" fmla="*/ 2858 h 4283"/>
                <a:gd name="T96" fmla="*/ 3795 w 4254"/>
                <a:gd name="T97" fmla="*/ 2853 h 4283"/>
                <a:gd name="T98" fmla="*/ 3909 w 4254"/>
                <a:gd name="T99" fmla="*/ 2823 h 4283"/>
                <a:gd name="T100" fmla="*/ 4023 w 4254"/>
                <a:gd name="T101" fmla="*/ 2760 h 4283"/>
                <a:gd name="T102" fmla="*/ 4119 w 4254"/>
                <a:gd name="T103" fmla="*/ 2675 h 4283"/>
                <a:gd name="T104" fmla="*/ 4191 w 4254"/>
                <a:gd name="T105" fmla="*/ 2569 h 4283"/>
                <a:gd name="T106" fmla="*/ 4238 w 4254"/>
                <a:gd name="T107" fmla="*/ 2450 h 4283"/>
                <a:gd name="T108" fmla="*/ 4254 w 4254"/>
                <a:gd name="T109" fmla="*/ 2320 h 4283"/>
                <a:gd name="T110" fmla="*/ 4239 w 4254"/>
                <a:gd name="T111" fmla="*/ 2183 h 4283"/>
                <a:gd name="T112" fmla="*/ 4190 w 4254"/>
                <a:gd name="T113" fmla="*/ 2057 h 4283"/>
                <a:gd name="T114" fmla="*/ 4114 w 4254"/>
                <a:gd name="T115" fmla="*/ 1950 h 4283"/>
                <a:gd name="T116" fmla="*/ 4015 w 4254"/>
                <a:gd name="T117" fmla="*/ 1864 h 4283"/>
                <a:gd name="T118" fmla="*/ 3899 w 4254"/>
                <a:gd name="T119" fmla="*/ 1804 h 4283"/>
                <a:gd name="T120" fmla="*/ 3770 w 4254"/>
                <a:gd name="T121" fmla="*/ 1772 h 4283"/>
                <a:gd name="T122" fmla="*/ 3632 w 4254"/>
                <a:gd name="T123" fmla="*/ 1775 h 4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4" h="4283">
                  <a:moveTo>
                    <a:pt x="3632" y="1775"/>
                  </a:moveTo>
                  <a:lnTo>
                    <a:pt x="3608" y="1783"/>
                  </a:lnTo>
                  <a:lnTo>
                    <a:pt x="3586" y="1791"/>
                  </a:lnTo>
                  <a:lnTo>
                    <a:pt x="3564" y="1800"/>
                  </a:lnTo>
                  <a:lnTo>
                    <a:pt x="3543" y="1808"/>
                  </a:lnTo>
                  <a:lnTo>
                    <a:pt x="3504" y="1826"/>
                  </a:lnTo>
                  <a:lnTo>
                    <a:pt x="3469" y="1844"/>
                  </a:lnTo>
                  <a:lnTo>
                    <a:pt x="3435" y="1863"/>
                  </a:lnTo>
                  <a:lnTo>
                    <a:pt x="3405" y="1883"/>
                  </a:lnTo>
                  <a:lnTo>
                    <a:pt x="3376" y="1904"/>
                  </a:lnTo>
                  <a:lnTo>
                    <a:pt x="3349" y="1925"/>
                  </a:lnTo>
                  <a:lnTo>
                    <a:pt x="3295" y="1966"/>
                  </a:lnTo>
                  <a:lnTo>
                    <a:pt x="3243" y="2010"/>
                  </a:lnTo>
                  <a:lnTo>
                    <a:pt x="3215" y="2032"/>
                  </a:lnTo>
                  <a:lnTo>
                    <a:pt x="3187" y="2054"/>
                  </a:lnTo>
                  <a:lnTo>
                    <a:pt x="3155" y="2076"/>
                  </a:lnTo>
                  <a:lnTo>
                    <a:pt x="3122" y="2098"/>
                  </a:lnTo>
                  <a:lnTo>
                    <a:pt x="2956" y="916"/>
                  </a:lnTo>
                  <a:lnTo>
                    <a:pt x="1783" y="1082"/>
                  </a:lnTo>
                  <a:lnTo>
                    <a:pt x="1793" y="1038"/>
                  </a:lnTo>
                  <a:lnTo>
                    <a:pt x="1805" y="995"/>
                  </a:lnTo>
                  <a:lnTo>
                    <a:pt x="1818" y="954"/>
                  </a:lnTo>
                  <a:lnTo>
                    <a:pt x="1832" y="913"/>
                  </a:lnTo>
                  <a:lnTo>
                    <a:pt x="1861" y="834"/>
                  </a:lnTo>
                  <a:lnTo>
                    <a:pt x="1889" y="758"/>
                  </a:lnTo>
                  <a:lnTo>
                    <a:pt x="1902" y="721"/>
                  </a:lnTo>
                  <a:lnTo>
                    <a:pt x="1913" y="684"/>
                  </a:lnTo>
                  <a:lnTo>
                    <a:pt x="1924" y="648"/>
                  </a:lnTo>
                  <a:lnTo>
                    <a:pt x="1931" y="612"/>
                  </a:lnTo>
                  <a:lnTo>
                    <a:pt x="1934" y="594"/>
                  </a:lnTo>
                  <a:lnTo>
                    <a:pt x="1937" y="576"/>
                  </a:lnTo>
                  <a:lnTo>
                    <a:pt x="1939" y="558"/>
                  </a:lnTo>
                  <a:lnTo>
                    <a:pt x="1940" y="541"/>
                  </a:lnTo>
                  <a:lnTo>
                    <a:pt x="1940" y="523"/>
                  </a:lnTo>
                  <a:lnTo>
                    <a:pt x="1940" y="505"/>
                  </a:lnTo>
                  <a:lnTo>
                    <a:pt x="1939" y="487"/>
                  </a:lnTo>
                  <a:lnTo>
                    <a:pt x="1937" y="470"/>
                  </a:lnTo>
                  <a:lnTo>
                    <a:pt x="1935" y="459"/>
                  </a:lnTo>
                  <a:lnTo>
                    <a:pt x="1933" y="449"/>
                  </a:lnTo>
                  <a:lnTo>
                    <a:pt x="1928" y="422"/>
                  </a:lnTo>
                  <a:lnTo>
                    <a:pt x="1922" y="396"/>
                  </a:lnTo>
                  <a:lnTo>
                    <a:pt x="1913" y="371"/>
                  </a:lnTo>
                  <a:lnTo>
                    <a:pt x="1904" y="346"/>
                  </a:lnTo>
                  <a:lnTo>
                    <a:pt x="1894" y="322"/>
                  </a:lnTo>
                  <a:lnTo>
                    <a:pt x="1883" y="298"/>
                  </a:lnTo>
                  <a:lnTo>
                    <a:pt x="1870" y="275"/>
                  </a:lnTo>
                  <a:lnTo>
                    <a:pt x="1857" y="253"/>
                  </a:lnTo>
                  <a:lnTo>
                    <a:pt x="1842" y="231"/>
                  </a:lnTo>
                  <a:lnTo>
                    <a:pt x="1827" y="210"/>
                  </a:lnTo>
                  <a:lnTo>
                    <a:pt x="1811" y="190"/>
                  </a:lnTo>
                  <a:lnTo>
                    <a:pt x="1794" y="171"/>
                  </a:lnTo>
                  <a:lnTo>
                    <a:pt x="1775" y="154"/>
                  </a:lnTo>
                  <a:lnTo>
                    <a:pt x="1756" y="136"/>
                  </a:lnTo>
                  <a:lnTo>
                    <a:pt x="1737" y="119"/>
                  </a:lnTo>
                  <a:lnTo>
                    <a:pt x="1717" y="104"/>
                  </a:lnTo>
                  <a:lnTo>
                    <a:pt x="1696" y="90"/>
                  </a:lnTo>
                  <a:lnTo>
                    <a:pt x="1674" y="76"/>
                  </a:lnTo>
                  <a:lnTo>
                    <a:pt x="1652" y="64"/>
                  </a:lnTo>
                  <a:lnTo>
                    <a:pt x="1629" y="52"/>
                  </a:lnTo>
                  <a:lnTo>
                    <a:pt x="1605" y="42"/>
                  </a:lnTo>
                  <a:lnTo>
                    <a:pt x="1581" y="33"/>
                  </a:lnTo>
                  <a:lnTo>
                    <a:pt x="1557" y="24"/>
                  </a:lnTo>
                  <a:lnTo>
                    <a:pt x="1532" y="17"/>
                  </a:lnTo>
                  <a:lnTo>
                    <a:pt x="1506" y="11"/>
                  </a:lnTo>
                  <a:lnTo>
                    <a:pt x="1481" y="7"/>
                  </a:lnTo>
                  <a:lnTo>
                    <a:pt x="1455" y="3"/>
                  </a:lnTo>
                  <a:lnTo>
                    <a:pt x="1427" y="1"/>
                  </a:lnTo>
                  <a:lnTo>
                    <a:pt x="1401" y="0"/>
                  </a:lnTo>
                  <a:lnTo>
                    <a:pt x="1374" y="0"/>
                  </a:lnTo>
                  <a:lnTo>
                    <a:pt x="1347" y="2"/>
                  </a:lnTo>
                  <a:lnTo>
                    <a:pt x="1320" y="6"/>
                  </a:lnTo>
                  <a:lnTo>
                    <a:pt x="1292" y="10"/>
                  </a:lnTo>
                  <a:lnTo>
                    <a:pt x="1264" y="16"/>
                  </a:lnTo>
                  <a:lnTo>
                    <a:pt x="1238" y="23"/>
                  </a:lnTo>
                  <a:lnTo>
                    <a:pt x="1212" y="32"/>
                  </a:lnTo>
                  <a:lnTo>
                    <a:pt x="1187" y="42"/>
                  </a:lnTo>
                  <a:lnTo>
                    <a:pt x="1162" y="52"/>
                  </a:lnTo>
                  <a:lnTo>
                    <a:pt x="1138" y="65"/>
                  </a:lnTo>
                  <a:lnTo>
                    <a:pt x="1115" y="77"/>
                  </a:lnTo>
                  <a:lnTo>
                    <a:pt x="1093" y="92"/>
                  </a:lnTo>
                  <a:lnTo>
                    <a:pt x="1071" y="107"/>
                  </a:lnTo>
                  <a:lnTo>
                    <a:pt x="1050" y="123"/>
                  </a:lnTo>
                  <a:lnTo>
                    <a:pt x="1030" y="140"/>
                  </a:lnTo>
                  <a:lnTo>
                    <a:pt x="1012" y="159"/>
                  </a:lnTo>
                  <a:lnTo>
                    <a:pt x="993" y="178"/>
                  </a:lnTo>
                  <a:lnTo>
                    <a:pt x="976" y="197"/>
                  </a:lnTo>
                  <a:lnTo>
                    <a:pt x="959" y="217"/>
                  </a:lnTo>
                  <a:lnTo>
                    <a:pt x="945" y="239"/>
                  </a:lnTo>
                  <a:lnTo>
                    <a:pt x="930" y="261"/>
                  </a:lnTo>
                  <a:lnTo>
                    <a:pt x="916" y="283"/>
                  </a:lnTo>
                  <a:lnTo>
                    <a:pt x="905" y="307"/>
                  </a:lnTo>
                  <a:lnTo>
                    <a:pt x="893" y="331"/>
                  </a:lnTo>
                  <a:lnTo>
                    <a:pt x="884" y="355"/>
                  </a:lnTo>
                  <a:lnTo>
                    <a:pt x="876" y="380"/>
                  </a:lnTo>
                  <a:lnTo>
                    <a:pt x="868" y="406"/>
                  </a:lnTo>
                  <a:lnTo>
                    <a:pt x="862" y="431"/>
                  </a:lnTo>
                  <a:lnTo>
                    <a:pt x="857" y="458"/>
                  </a:lnTo>
                  <a:lnTo>
                    <a:pt x="853" y="484"/>
                  </a:lnTo>
                  <a:lnTo>
                    <a:pt x="851" y="511"/>
                  </a:lnTo>
                  <a:lnTo>
                    <a:pt x="850" y="539"/>
                  </a:lnTo>
                  <a:lnTo>
                    <a:pt x="851" y="566"/>
                  </a:lnTo>
                  <a:lnTo>
                    <a:pt x="852" y="594"/>
                  </a:lnTo>
                  <a:lnTo>
                    <a:pt x="855" y="622"/>
                  </a:lnTo>
                  <a:lnTo>
                    <a:pt x="863" y="647"/>
                  </a:lnTo>
                  <a:lnTo>
                    <a:pt x="873" y="671"/>
                  </a:lnTo>
                  <a:lnTo>
                    <a:pt x="881" y="694"/>
                  </a:lnTo>
                  <a:lnTo>
                    <a:pt x="890" y="715"/>
                  </a:lnTo>
                  <a:lnTo>
                    <a:pt x="900" y="736"/>
                  </a:lnTo>
                  <a:lnTo>
                    <a:pt x="909" y="755"/>
                  </a:lnTo>
                  <a:lnTo>
                    <a:pt x="920" y="774"/>
                  </a:lnTo>
                  <a:lnTo>
                    <a:pt x="929" y="793"/>
                  </a:lnTo>
                  <a:lnTo>
                    <a:pt x="950" y="827"/>
                  </a:lnTo>
                  <a:lnTo>
                    <a:pt x="971" y="859"/>
                  </a:lnTo>
                  <a:lnTo>
                    <a:pt x="993" y="889"/>
                  </a:lnTo>
                  <a:lnTo>
                    <a:pt x="1015" y="917"/>
                  </a:lnTo>
                  <a:lnTo>
                    <a:pt x="1061" y="972"/>
                  </a:lnTo>
                  <a:lnTo>
                    <a:pt x="1107" y="1030"/>
                  </a:lnTo>
                  <a:lnTo>
                    <a:pt x="1130" y="1060"/>
                  </a:lnTo>
                  <a:lnTo>
                    <a:pt x="1153" y="1091"/>
                  </a:lnTo>
                  <a:lnTo>
                    <a:pt x="1176" y="1127"/>
                  </a:lnTo>
                  <a:lnTo>
                    <a:pt x="1199" y="1164"/>
                  </a:lnTo>
                  <a:lnTo>
                    <a:pt x="0" y="1333"/>
                  </a:lnTo>
                  <a:lnTo>
                    <a:pt x="168" y="2519"/>
                  </a:lnTo>
                  <a:lnTo>
                    <a:pt x="203" y="2497"/>
                  </a:lnTo>
                  <a:lnTo>
                    <a:pt x="234" y="2474"/>
                  </a:lnTo>
                  <a:lnTo>
                    <a:pt x="265" y="2453"/>
                  </a:lnTo>
                  <a:lnTo>
                    <a:pt x="293" y="2430"/>
                  </a:lnTo>
                  <a:lnTo>
                    <a:pt x="347" y="2386"/>
                  </a:lnTo>
                  <a:lnTo>
                    <a:pt x="400" y="2343"/>
                  </a:lnTo>
                  <a:lnTo>
                    <a:pt x="429" y="2321"/>
                  </a:lnTo>
                  <a:lnTo>
                    <a:pt x="458" y="2300"/>
                  </a:lnTo>
                  <a:lnTo>
                    <a:pt x="489" y="2280"/>
                  </a:lnTo>
                  <a:lnTo>
                    <a:pt x="523" y="2261"/>
                  </a:lnTo>
                  <a:lnTo>
                    <a:pt x="558" y="2242"/>
                  </a:lnTo>
                  <a:lnTo>
                    <a:pt x="598" y="2224"/>
                  </a:lnTo>
                  <a:lnTo>
                    <a:pt x="619" y="2215"/>
                  </a:lnTo>
                  <a:lnTo>
                    <a:pt x="641" y="2206"/>
                  </a:lnTo>
                  <a:lnTo>
                    <a:pt x="664" y="2198"/>
                  </a:lnTo>
                  <a:lnTo>
                    <a:pt x="688" y="2190"/>
                  </a:lnTo>
                  <a:lnTo>
                    <a:pt x="716" y="2187"/>
                  </a:lnTo>
                  <a:lnTo>
                    <a:pt x="744" y="2184"/>
                  </a:lnTo>
                  <a:lnTo>
                    <a:pt x="771" y="2184"/>
                  </a:lnTo>
                  <a:lnTo>
                    <a:pt x="798" y="2186"/>
                  </a:lnTo>
                  <a:lnTo>
                    <a:pt x="826" y="2188"/>
                  </a:lnTo>
                  <a:lnTo>
                    <a:pt x="853" y="2192"/>
                  </a:lnTo>
                  <a:lnTo>
                    <a:pt x="879" y="2196"/>
                  </a:lnTo>
                  <a:lnTo>
                    <a:pt x="905" y="2202"/>
                  </a:lnTo>
                  <a:lnTo>
                    <a:pt x="930" y="2211"/>
                  </a:lnTo>
                  <a:lnTo>
                    <a:pt x="955" y="2219"/>
                  </a:lnTo>
                  <a:lnTo>
                    <a:pt x="979" y="2228"/>
                  </a:lnTo>
                  <a:lnTo>
                    <a:pt x="1003" y="2240"/>
                  </a:lnTo>
                  <a:lnTo>
                    <a:pt x="1027" y="2251"/>
                  </a:lnTo>
                  <a:lnTo>
                    <a:pt x="1049" y="2265"/>
                  </a:lnTo>
                  <a:lnTo>
                    <a:pt x="1072" y="2278"/>
                  </a:lnTo>
                  <a:lnTo>
                    <a:pt x="1093" y="2294"/>
                  </a:lnTo>
                  <a:lnTo>
                    <a:pt x="1114" y="2311"/>
                  </a:lnTo>
                  <a:lnTo>
                    <a:pt x="1134" y="2327"/>
                  </a:lnTo>
                  <a:lnTo>
                    <a:pt x="1153" y="2345"/>
                  </a:lnTo>
                  <a:lnTo>
                    <a:pt x="1170" y="2365"/>
                  </a:lnTo>
                  <a:lnTo>
                    <a:pt x="1187" y="2385"/>
                  </a:lnTo>
                  <a:lnTo>
                    <a:pt x="1204" y="2406"/>
                  </a:lnTo>
                  <a:lnTo>
                    <a:pt x="1219" y="2426"/>
                  </a:lnTo>
                  <a:lnTo>
                    <a:pt x="1233" y="2449"/>
                  </a:lnTo>
                  <a:lnTo>
                    <a:pt x="1247" y="2472"/>
                  </a:lnTo>
                  <a:lnTo>
                    <a:pt x="1258" y="2496"/>
                  </a:lnTo>
                  <a:lnTo>
                    <a:pt x="1270" y="2521"/>
                  </a:lnTo>
                  <a:lnTo>
                    <a:pt x="1279" y="2546"/>
                  </a:lnTo>
                  <a:lnTo>
                    <a:pt x="1287" y="2572"/>
                  </a:lnTo>
                  <a:lnTo>
                    <a:pt x="1295" y="2599"/>
                  </a:lnTo>
                  <a:lnTo>
                    <a:pt x="1301" y="2626"/>
                  </a:lnTo>
                  <a:lnTo>
                    <a:pt x="1305" y="2654"/>
                  </a:lnTo>
                  <a:lnTo>
                    <a:pt x="1308" y="2681"/>
                  </a:lnTo>
                  <a:lnTo>
                    <a:pt x="1310" y="2708"/>
                  </a:lnTo>
                  <a:lnTo>
                    <a:pt x="1310" y="2735"/>
                  </a:lnTo>
                  <a:lnTo>
                    <a:pt x="1310" y="2761"/>
                  </a:lnTo>
                  <a:lnTo>
                    <a:pt x="1308" y="2787"/>
                  </a:lnTo>
                  <a:lnTo>
                    <a:pt x="1304" y="2813"/>
                  </a:lnTo>
                  <a:lnTo>
                    <a:pt x="1300" y="2840"/>
                  </a:lnTo>
                  <a:lnTo>
                    <a:pt x="1294" y="2865"/>
                  </a:lnTo>
                  <a:lnTo>
                    <a:pt x="1286" y="2890"/>
                  </a:lnTo>
                  <a:lnTo>
                    <a:pt x="1279" y="2915"/>
                  </a:lnTo>
                  <a:lnTo>
                    <a:pt x="1270" y="2939"/>
                  </a:lnTo>
                  <a:lnTo>
                    <a:pt x="1259" y="2962"/>
                  </a:lnTo>
                  <a:lnTo>
                    <a:pt x="1248" y="2984"/>
                  </a:lnTo>
                  <a:lnTo>
                    <a:pt x="1235" y="3007"/>
                  </a:lnTo>
                  <a:lnTo>
                    <a:pt x="1222" y="3029"/>
                  </a:lnTo>
                  <a:lnTo>
                    <a:pt x="1207" y="3050"/>
                  </a:lnTo>
                  <a:lnTo>
                    <a:pt x="1191" y="3070"/>
                  </a:lnTo>
                  <a:lnTo>
                    <a:pt x="1175" y="3090"/>
                  </a:lnTo>
                  <a:lnTo>
                    <a:pt x="1158" y="3109"/>
                  </a:lnTo>
                  <a:lnTo>
                    <a:pt x="1139" y="3126"/>
                  </a:lnTo>
                  <a:lnTo>
                    <a:pt x="1120" y="3144"/>
                  </a:lnTo>
                  <a:lnTo>
                    <a:pt x="1100" y="3160"/>
                  </a:lnTo>
                  <a:lnTo>
                    <a:pt x="1079" y="3175"/>
                  </a:lnTo>
                  <a:lnTo>
                    <a:pt x="1058" y="3190"/>
                  </a:lnTo>
                  <a:lnTo>
                    <a:pt x="1036" y="3204"/>
                  </a:lnTo>
                  <a:lnTo>
                    <a:pt x="1013" y="3216"/>
                  </a:lnTo>
                  <a:lnTo>
                    <a:pt x="989" y="3228"/>
                  </a:lnTo>
                  <a:lnTo>
                    <a:pt x="965" y="3237"/>
                  </a:lnTo>
                  <a:lnTo>
                    <a:pt x="939" y="3246"/>
                  </a:lnTo>
                  <a:lnTo>
                    <a:pt x="914" y="3255"/>
                  </a:lnTo>
                  <a:lnTo>
                    <a:pt x="888" y="3261"/>
                  </a:lnTo>
                  <a:lnTo>
                    <a:pt x="861" y="3266"/>
                  </a:lnTo>
                  <a:lnTo>
                    <a:pt x="852" y="3268"/>
                  </a:lnTo>
                  <a:lnTo>
                    <a:pt x="840" y="3270"/>
                  </a:lnTo>
                  <a:lnTo>
                    <a:pt x="823" y="3272"/>
                  </a:lnTo>
                  <a:lnTo>
                    <a:pt x="807" y="3273"/>
                  </a:lnTo>
                  <a:lnTo>
                    <a:pt x="789" y="3273"/>
                  </a:lnTo>
                  <a:lnTo>
                    <a:pt x="772" y="3273"/>
                  </a:lnTo>
                  <a:lnTo>
                    <a:pt x="755" y="3272"/>
                  </a:lnTo>
                  <a:lnTo>
                    <a:pt x="738" y="3270"/>
                  </a:lnTo>
                  <a:lnTo>
                    <a:pt x="721" y="3268"/>
                  </a:lnTo>
                  <a:lnTo>
                    <a:pt x="703" y="3265"/>
                  </a:lnTo>
                  <a:lnTo>
                    <a:pt x="669" y="3258"/>
                  </a:lnTo>
                  <a:lnTo>
                    <a:pt x="633" y="3248"/>
                  </a:lnTo>
                  <a:lnTo>
                    <a:pt x="599" y="3238"/>
                  </a:lnTo>
                  <a:lnTo>
                    <a:pt x="563" y="3225"/>
                  </a:lnTo>
                  <a:lnTo>
                    <a:pt x="490" y="3199"/>
                  </a:lnTo>
                  <a:lnTo>
                    <a:pt x="414" y="3171"/>
                  </a:lnTo>
                  <a:lnTo>
                    <a:pt x="375" y="3158"/>
                  </a:lnTo>
                  <a:lnTo>
                    <a:pt x="336" y="3144"/>
                  </a:lnTo>
                  <a:lnTo>
                    <a:pt x="295" y="3133"/>
                  </a:lnTo>
                  <a:lnTo>
                    <a:pt x="253" y="3121"/>
                  </a:lnTo>
                  <a:lnTo>
                    <a:pt x="417" y="4283"/>
                  </a:lnTo>
                  <a:lnTo>
                    <a:pt x="3373" y="3867"/>
                  </a:lnTo>
                  <a:lnTo>
                    <a:pt x="3209" y="2709"/>
                  </a:lnTo>
                  <a:lnTo>
                    <a:pt x="3249" y="2721"/>
                  </a:lnTo>
                  <a:lnTo>
                    <a:pt x="3289" y="2733"/>
                  </a:lnTo>
                  <a:lnTo>
                    <a:pt x="3328" y="2746"/>
                  </a:lnTo>
                  <a:lnTo>
                    <a:pt x="3366" y="2759"/>
                  </a:lnTo>
                  <a:lnTo>
                    <a:pt x="3441" y="2786"/>
                  </a:lnTo>
                  <a:lnTo>
                    <a:pt x="3512" y="2812"/>
                  </a:lnTo>
                  <a:lnTo>
                    <a:pt x="3546" y="2824"/>
                  </a:lnTo>
                  <a:lnTo>
                    <a:pt x="3582" y="2834"/>
                  </a:lnTo>
                  <a:lnTo>
                    <a:pt x="3615" y="2844"/>
                  </a:lnTo>
                  <a:lnTo>
                    <a:pt x="3650" y="2851"/>
                  </a:lnTo>
                  <a:lnTo>
                    <a:pt x="3666" y="2853"/>
                  </a:lnTo>
                  <a:lnTo>
                    <a:pt x="3683" y="2855"/>
                  </a:lnTo>
                  <a:lnTo>
                    <a:pt x="3701" y="2857"/>
                  </a:lnTo>
                  <a:lnTo>
                    <a:pt x="3717" y="2858"/>
                  </a:lnTo>
                  <a:lnTo>
                    <a:pt x="3734" y="2858"/>
                  </a:lnTo>
                  <a:lnTo>
                    <a:pt x="3751" y="2858"/>
                  </a:lnTo>
                  <a:lnTo>
                    <a:pt x="3768" y="2857"/>
                  </a:lnTo>
                  <a:lnTo>
                    <a:pt x="3784" y="2855"/>
                  </a:lnTo>
                  <a:lnTo>
                    <a:pt x="3795" y="2853"/>
                  </a:lnTo>
                  <a:lnTo>
                    <a:pt x="3805" y="2852"/>
                  </a:lnTo>
                  <a:lnTo>
                    <a:pt x="3831" y="2846"/>
                  </a:lnTo>
                  <a:lnTo>
                    <a:pt x="3857" y="2840"/>
                  </a:lnTo>
                  <a:lnTo>
                    <a:pt x="3884" y="2831"/>
                  </a:lnTo>
                  <a:lnTo>
                    <a:pt x="3909" y="2823"/>
                  </a:lnTo>
                  <a:lnTo>
                    <a:pt x="3933" y="2812"/>
                  </a:lnTo>
                  <a:lnTo>
                    <a:pt x="3957" y="2801"/>
                  </a:lnTo>
                  <a:lnTo>
                    <a:pt x="3980" y="2788"/>
                  </a:lnTo>
                  <a:lnTo>
                    <a:pt x="4002" y="2775"/>
                  </a:lnTo>
                  <a:lnTo>
                    <a:pt x="4023" y="2760"/>
                  </a:lnTo>
                  <a:lnTo>
                    <a:pt x="4043" y="2746"/>
                  </a:lnTo>
                  <a:lnTo>
                    <a:pt x="4063" y="2729"/>
                  </a:lnTo>
                  <a:lnTo>
                    <a:pt x="4083" y="2711"/>
                  </a:lnTo>
                  <a:lnTo>
                    <a:pt x="4101" y="2693"/>
                  </a:lnTo>
                  <a:lnTo>
                    <a:pt x="4119" y="2675"/>
                  </a:lnTo>
                  <a:lnTo>
                    <a:pt x="4134" y="2655"/>
                  </a:lnTo>
                  <a:lnTo>
                    <a:pt x="4150" y="2635"/>
                  </a:lnTo>
                  <a:lnTo>
                    <a:pt x="4165" y="2614"/>
                  </a:lnTo>
                  <a:lnTo>
                    <a:pt x="4178" y="2592"/>
                  </a:lnTo>
                  <a:lnTo>
                    <a:pt x="4191" y="2569"/>
                  </a:lnTo>
                  <a:lnTo>
                    <a:pt x="4202" y="2546"/>
                  </a:lnTo>
                  <a:lnTo>
                    <a:pt x="4213" y="2523"/>
                  </a:lnTo>
                  <a:lnTo>
                    <a:pt x="4222" y="2499"/>
                  </a:lnTo>
                  <a:lnTo>
                    <a:pt x="4230" y="2474"/>
                  </a:lnTo>
                  <a:lnTo>
                    <a:pt x="4238" y="2450"/>
                  </a:lnTo>
                  <a:lnTo>
                    <a:pt x="4243" y="2424"/>
                  </a:lnTo>
                  <a:lnTo>
                    <a:pt x="4248" y="2399"/>
                  </a:lnTo>
                  <a:lnTo>
                    <a:pt x="4251" y="2373"/>
                  </a:lnTo>
                  <a:lnTo>
                    <a:pt x="4253" y="2346"/>
                  </a:lnTo>
                  <a:lnTo>
                    <a:pt x="4254" y="2320"/>
                  </a:lnTo>
                  <a:lnTo>
                    <a:pt x="4254" y="2293"/>
                  </a:lnTo>
                  <a:lnTo>
                    <a:pt x="4252" y="2266"/>
                  </a:lnTo>
                  <a:lnTo>
                    <a:pt x="4249" y="2239"/>
                  </a:lnTo>
                  <a:lnTo>
                    <a:pt x="4244" y="2211"/>
                  </a:lnTo>
                  <a:lnTo>
                    <a:pt x="4239" y="2183"/>
                  </a:lnTo>
                  <a:lnTo>
                    <a:pt x="4231" y="2157"/>
                  </a:lnTo>
                  <a:lnTo>
                    <a:pt x="4223" y="2131"/>
                  </a:lnTo>
                  <a:lnTo>
                    <a:pt x="4213" y="2106"/>
                  </a:lnTo>
                  <a:lnTo>
                    <a:pt x="4202" y="2081"/>
                  </a:lnTo>
                  <a:lnTo>
                    <a:pt x="4190" y="2057"/>
                  </a:lnTo>
                  <a:lnTo>
                    <a:pt x="4177" y="2034"/>
                  </a:lnTo>
                  <a:lnTo>
                    <a:pt x="4163" y="2012"/>
                  </a:lnTo>
                  <a:lnTo>
                    <a:pt x="4148" y="1990"/>
                  </a:lnTo>
                  <a:lnTo>
                    <a:pt x="4131" y="1970"/>
                  </a:lnTo>
                  <a:lnTo>
                    <a:pt x="4114" y="1950"/>
                  </a:lnTo>
                  <a:lnTo>
                    <a:pt x="4096" y="1931"/>
                  </a:lnTo>
                  <a:lnTo>
                    <a:pt x="4077" y="1912"/>
                  </a:lnTo>
                  <a:lnTo>
                    <a:pt x="4057" y="1896"/>
                  </a:lnTo>
                  <a:lnTo>
                    <a:pt x="4037" y="1879"/>
                  </a:lnTo>
                  <a:lnTo>
                    <a:pt x="4015" y="1864"/>
                  </a:lnTo>
                  <a:lnTo>
                    <a:pt x="3993" y="1850"/>
                  </a:lnTo>
                  <a:lnTo>
                    <a:pt x="3970" y="1836"/>
                  </a:lnTo>
                  <a:lnTo>
                    <a:pt x="3947" y="1825"/>
                  </a:lnTo>
                  <a:lnTo>
                    <a:pt x="3923" y="1813"/>
                  </a:lnTo>
                  <a:lnTo>
                    <a:pt x="3899" y="1804"/>
                  </a:lnTo>
                  <a:lnTo>
                    <a:pt x="3874" y="1795"/>
                  </a:lnTo>
                  <a:lnTo>
                    <a:pt x="3848" y="1787"/>
                  </a:lnTo>
                  <a:lnTo>
                    <a:pt x="3822" y="1782"/>
                  </a:lnTo>
                  <a:lnTo>
                    <a:pt x="3796" y="1777"/>
                  </a:lnTo>
                  <a:lnTo>
                    <a:pt x="3770" y="1772"/>
                  </a:lnTo>
                  <a:lnTo>
                    <a:pt x="3743" y="1770"/>
                  </a:lnTo>
                  <a:lnTo>
                    <a:pt x="3715" y="1769"/>
                  </a:lnTo>
                  <a:lnTo>
                    <a:pt x="3687" y="1769"/>
                  </a:lnTo>
                  <a:lnTo>
                    <a:pt x="3660" y="1771"/>
                  </a:lnTo>
                  <a:lnTo>
                    <a:pt x="3632" y="17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8">
              <a:extLst>
                <a:ext uri="{FF2B5EF4-FFF2-40B4-BE49-F238E27FC236}">
                  <a16:creationId xmlns:a16="http://schemas.microsoft.com/office/drawing/2014/main" id="{B3557ECE-8A7A-4B25-83E0-AD7CFC53D3C0}"/>
                </a:ext>
              </a:extLst>
            </p:cNvPr>
            <p:cNvSpPr>
              <a:spLocks/>
            </p:cNvSpPr>
            <p:nvPr/>
          </p:nvSpPr>
          <p:spPr bwMode="auto">
            <a:xfrm>
              <a:off x="7662667" y="1178494"/>
              <a:ext cx="1625527" cy="1031682"/>
            </a:xfrm>
            <a:custGeom>
              <a:avLst/>
              <a:gdLst>
                <a:gd name="T0" fmla="*/ 3034 w 3874"/>
                <a:gd name="T1" fmla="*/ 114 h 2462"/>
                <a:gd name="T2" fmla="*/ 2992 w 3874"/>
                <a:gd name="T3" fmla="*/ 73 h 2462"/>
                <a:gd name="T4" fmla="*/ 2945 w 3874"/>
                <a:gd name="T5" fmla="*/ 44 h 2462"/>
                <a:gd name="T6" fmla="*/ 2880 w 3874"/>
                <a:gd name="T7" fmla="*/ 19 h 2462"/>
                <a:gd name="T8" fmla="*/ 2796 w 3874"/>
                <a:gd name="T9" fmla="*/ 4 h 2462"/>
                <a:gd name="T10" fmla="*/ 2691 w 3874"/>
                <a:gd name="T11" fmla="*/ 1 h 2462"/>
                <a:gd name="T12" fmla="*/ 2508 w 3874"/>
                <a:gd name="T13" fmla="*/ 17 h 2462"/>
                <a:gd name="T14" fmla="*/ 2149 w 3874"/>
                <a:gd name="T15" fmla="*/ 47 h 2462"/>
                <a:gd name="T16" fmla="*/ 1719 w 3874"/>
                <a:gd name="T17" fmla="*/ 82 h 2462"/>
                <a:gd name="T18" fmla="*/ 1314 w 3874"/>
                <a:gd name="T19" fmla="*/ 122 h 2462"/>
                <a:gd name="T20" fmla="*/ 1036 w 3874"/>
                <a:gd name="T21" fmla="*/ 160 h 2462"/>
                <a:gd name="T22" fmla="*/ 973 w 3874"/>
                <a:gd name="T23" fmla="*/ 182 h 2462"/>
                <a:gd name="T24" fmla="*/ 933 w 3874"/>
                <a:gd name="T25" fmla="*/ 208 h 2462"/>
                <a:gd name="T26" fmla="*/ 871 w 3874"/>
                <a:gd name="T27" fmla="*/ 278 h 2462"/>
                <a:gd name="T28" fmla="*/ 756 w 3874"/>
                <a:gd name="T29" fmla="*/ 448 h 2462"/>
                <a:gd name="T30" fmla="*/ 537 w 3874"/>
                <a:gd name="T31" fmla="*/ 823 h 2462"/>
                <a:gd name="T32" fmla="*/ 289 w 3874"/>
                <a:gd name="T33" fmla="*/ 1278 h 2462"/>
                <a:gd name="T34" fmla="*/ 85 w 3874"/>
                <a:gd name="T35" fmla="*/ 1664 h 2462"/>
                <a:gd name="T36" fmla="*/ 0 w 3874"/>
                <a:gd name="T37" fmla="*/ 1826 h 2462"/>
                <a:gd name="T38" fmla="*/ 65 w 3874"/>
                <a:gd name="T39" fmla="*/ 1857 h 2462"/>
                <a:gd name="T40" fmla="*/ 138 w 3874"/>
                <a:gd name="T41" fmla="*/ 1880 h 2462"/>
                <a:gd name="T42" fmla="*/ 232 w 3874"/>
                <a:gd name="T43" fmla="*/ 1894 h 2462"/>
                <a:gd name="T44" fmla="*/ 341 w 3874"/>
                <a:gd name="T45" fmla="*/ 1888 h 2462"/>
                <a:gd name="T46" fmla="*/ 460 w 3874"/>
                <a:gd name="T47" fmla="*/ 1850 h 2462"/>
                <a:gd name="T48" fmla="*/ 583 w 3874"/>
                <a:gd name="T49" fmla="*/ 1772 h 2462"/>
                <a:gd name="T50" fmla="*/ 707 w 3874"/>
                <a:gd name="T51" fmla="*/ 1641 h 2462"/>
                <a:gd name="T52" fmla="*/ 992 w 3874"/>
                <a:gd name="T53" fmla="*/ 1246 h 2462"/>
                <a:gd name="T54" fmla="*/ 1142 w 3874"/>
                <a:gd name="T55" fmla="*/ 1011 h 2462"/>
                <a:gd name="T56" fmla="*/ 1200 w 3874"/>
                <a:gd name="T57" fmla="*/ 925 h 2462"/>
                <a:gd name="T58" fmla="*/ 1273 w 3874"/>
                <a:gd name="T59" fmla="*/ 897 h 2462"/>
                <a:gd name="T60" fmla="*/ 1377 w 3874"/>
                <a:gd name="T61" fmla="*/ 886 h 2462"/>
                <a:gd name="T62" fmla="*/ 1499 w 3874"/>
                <a:gd name="T63" fmla="*/ 890 h 2462"/>
                <a:gd name="T64" fmla="*/ 1684 w 3874"/>
                <a:gd name="T65" fmla="*/ 911 h 2462"/>
                <a:gd name="T66" fmla="*/ 1888 w 3874"/>
                <a:gd name="T67" fmla="*/ 948 h 2462"/>
                <a:gd name="T68" fmla="*/ 2011 w 3874"/>
                <a:gd name="T69" fmla="*/ 950 h 2462"/>
                <a:gd name="T70" fmla="*/ 2291 w 3874"/>
                <a:gd name="T71" fmla="*/ 971 h 2462"/>
                <a:gd name="T72" fmla="*/ 2448 w 3874"/>
                <a:gd name="T73" fmla="*/ 995 h 2462"/>
                <a:gd name="T74" fmla="*/ 2596 w 3874"/>
                <a:gd name="T75" fmla="*/ 1032 h 2462"/>
                <a:gd name="T76" fmla="*/ 2716 w 3874"/>
                <a:gd name="T77" fmla="*/ 1084 h 2462"/>
                <a:gd name="T78" fmla="*/ 2794 w 3874"/>
                <a:gd name="T79" fmla="*/ 1155 h 2462"/>
                <a:gd name="T80" fmla="*/ 2905 w 3874"/>
                <a:gd name="T81" fmla="*/ 1344 h 2462"/>
                <a:gd name="T82" fmla="*/ 3128 w 3874"/>
                <a:gd name="T83" fmla="*/ 1771 h 2462"/>
                <a:gd name="T84" fmla="*/ 3320 w 3874"/>
                <a:gd name="T85" fmla="*/ 2170 h 2462"/>
                <a:gd name="T86" fmla="*/ 3435 w 3874"/>
                <a:gd name="T87" fmla="*/ 2425 h 2462"/>
                <a:gd name="T88" fmla="*/ 3501 w 3874"/>
                <a:gd name="T89" fmla="*/ 2373 h 2462"/>
                <a:gd name="T90" fmla="*/ 3640 w 3874"/>
                <a:gd name="T91" fmla="*/ 2099 h 2462"/>
                <a:gd name="T92" fmla="*/ 3743 w 3874"/>
                <a:gd name="T93" fmla="*/ 1857 h 2462"/>
                <a:gd name="T94" fmla="*/ 3826 w 3874"/>
                <a:gd name="T95" fmla="*/ 1592 h 2462"/>
                <a:gd name="T96" fmla="*/ 3871 w 3874"/>
                <a:gd name="T97" fmla="*/ 1328 h 2462"/>
                <a:gd name="T98" fmla="*/ 3855 w 3874"/>
                <a:gd name="T99" fmla="*/ 1089 h 2462"/>
                <a:gd name="T100" fmla="*/ 3755 w 3874"/>
                <a:gd name="T101" fmla="*/ 892 h 2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74" h="2462">
                  <a:moveTo>
                    <a:pt x="3666" y="819"/>
                  </a:moveTo>
                  <a:lnTo>
                    <a:pt x="3052" y="140"/>
                  </a:lnTo>
                  <a:lnTo>
                    <a:pt x="3048" y="133"/>
                  </a:lnTo>
                  <a:lnTo>
                    <a:pt x="3034" y="114"/>
                  </a:lnTo>
                  <a:lnTo>
                    <a:pt x="3023" y="102"/>
                  </a:lnTo>
                  <a:lnTo>
                    <a:pt x="3009" y="87"/>
                  </a:lnTo>
                  <a:lnTo>
                    <a:pt x="3001" y="80"/>
                  </a:lnTo>
                  <a:lnTo>
                    <a:pt x="2992" y="73"/>
                  </a:lnTo>
                  <a:lnTo>
                    <a:pt x="2981" y="65"/>
                  </a:lnTo>
                  <a:lnTo>
                    <a:pt x="2970" y="58"/>
                  </a:lnTo>
                  <a:lnTo>
                    <a:pt x="2957" y="51"/>
                  </a:lnTo>
                  <a:lnTo>
                    <a:pt x="2945" y="44"/>
                  </a:lnTo>
                  <a:lnTo>
                    <a:pt x="2930" y="37"/>
                  </a:lnTo>
                  <a:lnTo>
                    <a:pt x="2914" y="31"/>
                  </a:lnTo>
                  <a:lnTo>
                    <a:pt x="2898" y="25"/>
                  </a:lnTo>
                  <a:lnTo>
                    <a:pt x="2880" y="19"/>
                  </a:lnTo>
                  <a:lnTo>
                    <a:pt x="2861" y="14"/>
                  </a:lnTo>
                  <a:lnTo>
                    <a:pt x="2841" y="10"/>
                  </a:lnTo>
                  <a:lnTo>
                    <a:pt x="2819" y="6"/>
                  </a:lnTo>
                  <a:lnTo>
                    <a:pt x="2796" y="4"/>
                  </a:lnTo>
                  <a:lnTo>
                    <a:pt x="2772" y="1"/>
                  </a:lnTo>
                  <a:lnTo>
                    <a:pt x="2747" y="0"/>
                  </a:lnTo>
                  <a:lnTo>
                    <a:pt x="2720" y="0"/>
                  </a:lnTo>
                  <a:lnTo>
                    <a:pt x="2691" y="1"/>
                  </a:lnTo>
                  <a:lnTo>
                    <a:pt x="2661" y="3"/>
                  </a:lnTo>
                  <a:lnTo>
                    <a:pt x="2630" y="5"/>
                  </a:lnTo>
                  <a:lnTo>
                    <a:pt x="2575" y="11"/>
                  </a:lnTo>
                  <a:lnTo>
                    <a:pt x="2508" y="17"/>
                  </a:lnTo>
                  <a:lnTo>
                    <a:pt x="2429" y="24"/>
                  </a:lnTo>
                  <a:lnTo>
                    <a:pt x="2344" y="31"/>
                  </a:lnTo>
                  <a:lnTo>
                    <a:pt x="2249" y="39"/>
                  </a:lnTo>
                  <a:lnTo>
                    <a:pt x="2149" y="47"/>
                  </a:lnTo>
                  <a:lnTo>
                    <a:pt x="2044" y="55"/>
                  </a:lnTo>
                  <a:lnTo>
                    <a:pt x="1936" y="64"/>
                  </a:lnTo>
                  <a:lnTo>
                    <a:pt x="1828" y="73"/>
                  </a:lnTo>
                  <a:lnTo>
                    <a:pt x="1719" y="82"/>
                  </a:lnTo>
                  <a:lnTo>
                    <a:pt x="1611" y="91"/>
                  </a:lnTo>
                  <a:lnTo>
                    <a:pt x="1507" y="102"/>
                  </a:lnTo>
                  <a:lnTo>
                    <a:pt x="1408" y="111"/>
                  </a:lnTo>
                  <a:lnTo>
                    <a:pt x="1314" y="122"/>
                  </a:lnTo>
                  <a:lnTo>
                    <a:pt x="1228" y="132"/>
                  </a:lnTo>
                  <a:lnTo>
                    <a:pt x="1151" y="142"/>
                  </a:lnTo>
                  <a:lnTo>
                    <a:pt x="1088" y="151"/>
                  </a:lnTo>
                  <a:lnTo>
                    <a:pt x="1036" y="160"/>
                  </a:lnTo>
                  <a:lnTo>
                    <a:pt x="1014" y="165"/>
                  </a:lnTo>
                  <a:lnTo>
                    <a:pt x="993" y="173"/>
                  </a:lnTo>
                  <a:lnTo>
                    <a:pt x="982" y="177"/>
                  </a:lnTo>
                  <a:lnTo>
                    <a:pt x="973" y="182"/>
                  </a:lnTo>
                  <a:lnTo>
                    <a:pt x="963" y="187"/>
                  </a:lnTo>
                  <a:lnTo>
                    <a:pt x="953" y="194"/>
                  </a:lnTo>
                  <a:lnTo>
                    <a:pt x="944" y="201"/>
                  </a:lnTo>
                  <a:lnTo>
                    <a:pt x="933" y="208"/>
                  </a:lnTo>
                  <a:lnTo>
                    <a:pt x="924" y="218"/>
                  </a:lnTo>
                  <a:lnTo>
                    <a:pt x="914" y="227"/>
                  </a:lnTo>
                  <a:lnTo>
                    <a:pt x="893" y="250"/>
                  </a:lnTo>
                  <a:lnTo>
                    <a:pt x="871" y="278"/>
                  </a:lnTo>
                  <a:lnTo>
                    <a:pt x="847" y="311"/>
                  </a:lnTo>
                  <a:lnTo>
                    <a:pt x="820" y="350"/>
                  </a:lnTo>
                  <a:lnTo>
                    <a:pt x="789" y="396"/>
                  </a:lnTo>
                  <a:lnTo>
                    <a:pt x="756" y="448"/>
                  </a:lnTo>
                  <a:lnTo>
                    <a:pt x="709" y="525"/>
                  </a:lnTo>
                  <a:lnTo>
                    <a:pt x="655" y="615"/>
                  </a:lnTo>
                  <a:lnTo>
                    <a:pt x="598" y="715"/>
                  </a:lnTo>
                  <a:lnTo>
                    <a:pt x="537" y="823"/>
                  </a:lnTo>
                  <a:lnTo>
                    <a:pt x="476" y="935"/>
                  </a:lnTo>
                  <a:lnTo>
                    <a:pt x="413" y="1050"/>
                  </a:lnTo>
                  <a:lnTo>
                    <a:pt x="350" y="1165"/>
                  </a:lnTo>
                  <a:lnTo>
                    <a:pt x="289" y="1278"/>
                  </a:lnTo>
                  <a:lnTo>
                    <a:pt x="231" y="1388"/>
                  </a:lnTo>
                  <a:lnTo>
                    <a:pt x="177" y="1490"/>
                  </a:lnTo>
                  <a:lnTo>
                    <a:pt x="128" y="1583"/>
                  </a:lnTo>
                  <a:lnTo>
                    <a:pt x="85" y="1664"/>
                  </a:lnTo>
                  <a:lnTo>
                    <a:pt x="50" y="1731"/>
                  </a:lnTo>
                  <a:lnTo>
                    <a:pt x="23" y="1782"/>
                  </a:lnTo>
                  <a:lnTo>
                    <a:pt x="6" y="1816"/>
                  </a:lnTo>
                  <a:lnTo>
                    <a:pt x="0" y="1826"/>
                  </a:lnTo>
                  <a:lnTo>
                    <a:pt x="5" y="1829"/>
                  </a:lnTo>
                  <a:lnTo>
                    <a:pt x="17" y="1836"/>
                  </a:lnTo>
                  <a:lnTo>
                    <a:pt x="38" y="1846"/>
                  </a:lnTo>
                  <a:lnTo>
                    <a:pt x="65" y="1857"/>
                  </a:lnTo>
                  <a:lnTo>
                    <a:pt x="82" y="1864"/>
                  </a:lnTo>
                  <a:lnTo>
                    <a:pt x="99" y="1870"/>
                  </a:lnTo>
                  <a:lnTo>
                    <a:pt x="118" y="1875"/>
                  </a:lnTo>
                  <a:lnTo>
                    <a:pt x="138" y="1880"/>
                  </a:lnTo>
                  <a:lnTo>
                    <a:pt x="160" y="1885"/>
                  </a:lnTo>
                  <a:lnTo>
                    <a:pt x="183" y="1889"/>
                  </a:lnTo>
                  <a:lnTo>
                    <a:pt x="207" y="1892"/>
                  </a:lnTo>
                  <a:lnTo>
                    <a:pt x="232" y="1894"/>
                  </a:lnTo>
                  <a:lnTo>
                    <a:pt x="258" y="1895"/>
                  </a:lnTo>
                  <a:lnTo>
                    <a:pt x="286" y="1894"/>
                  </a:lnTo>
                  <a:lnTo>
                    <a:pt x="313" y="1892"/>
                  </a:lnTo>
                  <a:lnTo>
                    <a:pt x="341" y="1888"/>
                  </a:lnTo>
                  <a:lnTo>
                    <a:pt x="370" y="1881"/>
                  </a:lnTo>
                  <a:lnTo>
                    <a:pt x="400" y="1873"/>
                  </a:lnTo>
                  <a:lnTo>
                    <a:pt x="430" y="1864"/>
                  </a:lnTo>
                  <a:lnTo>
                    <a:pt x="460" y="1850"/>
                  </a:lnTo>
                  <a:lnTo>
                    <a:pt x="491" y="1835"/>
                  </a:lnTo>
                  <a:lnTo>
                    <a:pt x="522" y="1817"/>
                  </a:lnTo>
                  <a:lnTo>
                    <a:pt x="553" y="1796"/>
                  </a:lnTo>
                  <a:lnTo>
                    <a:pt x="583" y="1772"/>
                  </a:lnTo>
                  <a:lnTo>
                    <a:pt x="615" y="1745"/>
                  </a:lnTo>
                  <a:lnTo>
                    <a:pt x="646" y="1714"/>
                  </a:lnTo>
                  <a:lnTo>
                    <a:pt x="676" y="1680"/>
                  </a:lnTo>
                  <a:lnTo>
                    <a:pt x="707" y="1641"/>
                  </a:lnTo>
                  <a:lnTo>
                    <a:pt x="787" y="1535"/>
                  </a:lnTo>
                  <a:lnTo>
                    <a:pt x="861" y="1433"/>
                  </a:lnTo>
                  <a:lnTo>
                    <a:pt x="929" y="1337"/>
                  </a:lnTo>
                  <a:lnTo>
                    <a:pt x="992" y="1246"/>
                  </a:lnTo>
                  <a:lnTo>
                    <a:pt x="1048" y="1162"/>
                  </a:lnTo>
                  <a:lnTo>
                    <a:pt x="1098" y="1083"/>
                  </a:lnTo>
                  <a:lnTo>
                    <a:pt x="1121" y="1047"/>
                  </a:lnTo>
                  <a:lnTo>
                    <a:pt x="1142" y="1011"/>
                  </a:lnTo>
                  <a:lnTo>
                    <a:pt x="1162" y="978"/>
                  </a:lnTo>
                  <a:lnTo>
                    <a:pt x="1180" y="948"/>
                  </a:lnTo>
                  <a:lnTo>
                    <a:pt x="1188" y="935"/>
                  </a:lnTo>
                  <a:lnTo>
                    <a:pt x="1200" y="925"/>
                  </a:lnTo>
                  <a:lnTo>
                    <a:pt x="1214" y="915"/>
                  </a:lnTo>
                  <a:lnTo>
                    <a:pt x="1232" y="908"/>
                  </a:lnTo>
                  <a:lnTo>
                    <a:pt x="1251" y="902"/>
                  </a:lnTo>
                  <a:lnTo>
                    <a:pt x="1273" y="897"/>
                  </a:lnTo>
                  <a:lnTo>
                    <a:pt x="1297" y="892"/>
                  </a:lnTo>
                  <a:lnTo>
                    <a:pt x="1322" y="889"/>
                  </a:lnTo>
                  <a:lnTo>
                    <a:pt x="1349" y="887"/>
                  </a:lnTo>
                  <a:lnTo>
                    <a:pt x="1377" y="886"/>
                  </a:lnTo>
                  <a:lnTo>
                    <a:pt x="1407" y="886"/>
                  </a:lnTo>
                  <a:lnTo>
                    <a:pt x="1437" y="887"/>
                  </a:lnTo>
                  <a:lnTo>
                    <a:pt x="1468" y="888"/>
                  </a:lnTo>
                  <a:lnTo>
                    <a:pt x="1499" y="890"/>
                  </a:lnTo>
                  <a:lnTo>
                    <a:pt x="1531" y="893"/>
                  </a:lnTo>
                  <a:lnTo>
                    <a:pt x="1562" y="897"/>
                  </a:lnTo>
                  <a:lnTo>
                    <a:pt x="1624" y="904"/>
                  </a:lnTo>
                  <a:lnTo>
                    <a:pt x="1684" y="911"/>
                  </a:lnTo>
                  <a:lnTo>
                    <a:pt x="1739" y="921"/>
                  </a:lnTo>
                  <a:lnTo>
                    <a:pt x="1788" y="929"/>
                  </a:lnTo>
                  <a:lnTo>
                    <a:pt x="1860" y="943"/>
                  </a:lnTo>
                  <a:lnTo>
                    <a:pt x="1888" y="948"/>
                  </a:lnTo>
                  <a:lnTo>
                    <a:pt x="1897" y="948"/>
                  </a:lnTo>
                  <a:lnTo>
                    <a:pt x="1922" y="948"/>
                  </a:lnTo>
                  <a:lnTo>
                    <a:pt x="1960" y="949"/>
                  </a:lnTo>
                  <a:lnTo>
                    <a:pt x="2011" y="950"/>
                  </a:lnTo>
                  <a:lnTo>
                    <a:pt x="2071" y="953"/>
                  </a:lnTo>
                  <a:lnTo>
                    <a:pt x="2139" y="957"/>
                  </a:lnTo>
                  <a:lnTo>
                    <a:pt x="2212" y="962"/>
                  </a:lnTo>
                  <a:lnTo>
                    <a:pt x="2291" y="971"/>
                  </a:lnTo>
                  <a:lnTo>
                    <a:pt x="2329" y="976"/>
                  </a:lnTo>
                  <a:lnTo>
                    <a:pt x="2369" y="981"/>
                  </a:lnTo>
                  <a:lnTo>
                    <a:pt x="2409" y="987"/>
                  </a:lnTo>
                  <a:lnTo>
                    <a:pt x="2448" y="995"/>
                  </a:lnTo>
                  <a:lnTo>
                    <a:pt x="2486" y="1003"/>
                  </a:lnTo>
                  <a:lnTo>
                    <a:pt x="2523" y="1011"/>
                  </a:lnTo>
                  <a:lnTo>
                    <a:pt x="2560" y="1022"/>
                  </a:lnTo>
                  <a:lnTo>
                    <a:pt x="2596" y="1032"/>
                  </a:lnTo>
                  <a:lnTo>
                    <a:pt x="2629" y="1044"/>
                  </a:lnTo>
                  <a:lnTo>
                    <a:pt x="2660" y="1056"/>
                  </a:lnTo>
                  <a:lnTo>
                    <a:pt x="2690" y="1070"/>
                  </a:lnTo>
                  <a:lnTo>
                    <a:pt x="2716" y="1084"/>
                  </a:lnTo>
                  <a:lnTo>
                    <a:pt x="2741" y="1101"/>
                  </a:lnTo>
                  <a:lnTo>
                    <a:pt x="2762" y="1118"/>
                  </a:lnTo>
                  <a:lnTo>
                    <a:pt x="2779" y="1137"/>
                  </a:lnTo>
                  <a:lnTo>
                    <a:pt x="2794" y="1155"/>
                  </a:lnTo>
                  <a:lnTo>
                    <a:pt x="2821" y="1200"/>
                  </a:lnTo>
                  <a:lnTo>
                    <a:pt x="2848" y="1246"/>
                  </a:lnTo>
                  <a:lnTo>
                    <a:pt x="2877" y="1294"/>
                  </a:lnTo>
                  <a:lnTo>
                    <a:pt x="2905" y="1344"/>
                  </a:lnTo>
                  <a:lnTo>
                    <a:pt x="2961" y="1447"/>
                  </a:lnTo>
                  <a:lnTo>
                    <a:pt x="3018" y="1554"/>
                  </a:lnTo>
                  <a:lnTo>
                    <a:pt x="3074" y="1662"/>
                  </a:lnTo>
                  <a:lnTo>
                    <a:pt x="3128" y="1771"/>
                  </a:lnTo>
                  <a:lnTo>
                    <a:pt x="3181" y="1878"/>
                  </a:lnTo>
                  <a:lnTo>
                    <a:pt x="3231" y="1981"/>
                  </a:lnTo>
                  <a:lnTo>
                    <a:pt x="3277" y="2079"/>
                  </a:lnTo>
                  <a:lnTo>
                    <a:pt x="3320" y="2170"/>
                  </a:lnTo>
                  <a:lnTo>
                    <a:pt x="3357" y="2252"/>
                  </a:lnTo>
                  <a:lnTo>
                    <a:pt x="3389" y="2322"/>
                  </a:lnTo>
                  <a:lnTo>
                    <a:pt x="3416" y="2381"/>
                  </a:lnTo>
                  <a:lnTo>
                    <a:pt x="3435" y="2425"/>
                  </a:lnTo>
                  <a:lnTo>
                    <a:pt x="3447" y="2453"/>
                  </a:lnTo>
                  <a:lnTo>
                    <a:pt x="3451" y="2462"/>
                  </a:lnTo>
                  <a:lnTo>
                    <a:pt x="3470" y="2429"/>
                  </a:lnTo>
                  <a:lnTo>
                    <a:pt x="3501" y="2373"/>
                  </a:lnTo>
                  <a:lnTo>
                    <a:pt x="3542" y="2297"/>
                  </a:lnTo>
                  <a:lnTo>
                    <a:pt x="3589" y="2206"/>
                  </a:lnTo>
                  <a:lnTo>
                    <a:pt x="3614" y="2153"/>
                  </a:lnTo>
                  <a:lnTo>
                    <a:pt x="3640" y="2099"/>
                  </a:lnTo>
                  <a:lnTo>
                    <a:pt x="3666" y="2042"/>
                  </a:lnTo>
                  <a:lnTo>
                    <a:pt x="3693" y="1982"/>
                  </a:lnTo>
                  <a:lnTo>
                    <a:pt x="3718" y="1921"/>
                  </a:lnTo>
                  <a:lnTo>
                    <a:pt x="3743" y="1857"/>
                  </a:lnTo>
                  <a:lnTo>
                    <a:pt x="3766" y="1793"/>
                  </a:lnTo>
                  <a:lnTo>
                    <a:pt x="3789" y="1726"/>
                  </a:lnTo>
                  <a:lnTo>
                    <a:pt x="3809" y="1660"/>
                  </a:lnTo>
                  <a:lnTo>
                    <a:pt x="3826" y="1592"/>
                  </a:lnTo>
                  <a:lnTo>
                    <a:pt x="3843" y="1526"/>
                  </a:lnTo>
                  <a:lnTo>
                    <a:pt x="3856" y="1460"/>
                  </a:lnTo>
                  <a:lnTo>
                    <a:pt x="3865" y="1393"/>
                  </a:lnTo>
                  <a:lnTo>
                    <a:pt x="3871" y="1328"/>
                  </a:lnTo>
                  <a:lnTo>
                    <a:pt x="3874" y="1266"/>
                  </a:lnTo>
                  <a:lnTo>
                    <a:pt x="3872" y="1204"/>
                  </a:lnTo>
                  <a:lnTo>
                    <a:pt x="3866" y="1145"/>
                  </a:lnTo>
                  <a:lnTo>
                    <a:pt x="3855" y="1089"/>
                  </a:lnTo>
                  <a:lnTo>
                    <a:pt x="3839" y="1034"/>
                  </a:lnTo>
                  <a:lnTo>
                    <a:pt x="3817" y="983"/>
                  </a:lnTo>
                  <a:lnTo>
                    <a:pt x="3789" y="936"/>
                  </a:lnTo>
                  <a:lnTo>
                    <a:pt x="3755" y="892"/>
                  </a:lnTo>
                  <a:lnTo>
                    <a:pt x="3715" y="854"/>
                  </a:lnTo>
                  <a:lnTo>
                    <a:pt x="3666" y="819"/>
                  </a:lnTo>
                  <a:close/>
                </a:path>
              </a:pathLst>
            </a:custGeom>
            <a:solidFill>
              <a:srgbClr val="F2BA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a:extLst>
                <a:ext uri="{FF2B5EF4-FFF2-40B4-BE49-F238E27FC236}">
                  <a16:creationId xmlns:a16="http://schemas.microsoft.com/office/drawing/2014/main" id="{7A7F1C6F-F7C5-4BAF-80B4-43D7D8A649A6}"/>
                </a:ext>
              </a:extLst>
            </p:cNvPr>
            <p:cNvSpPr>
              <a:spLocks/>
            </p:cNvSpPr>
            <p:nvPr/>
          </p:nvSpPr>
          <p:spPr bwMode="auto">
            <a:xfrm>
              <a:off x="7818678" y="1151654"/>
              <a:ext cx="1576879" cy="1075298"/>
            </a:xfrm>
            <a:custGeom>
              <a:avLst/>
              <a:gdLst>
                <a:gd name="T0" fmla="*/ 2590 w 3763"/>
                <a:gd name="T1" fmla="*/ 55 h 2565"/>
                <a:gd name="T2" fmla="*/ 2536 w 3763"/>
                <a:gd name="T3" fmla="*/ 25 h 2565"/>
                <a:gd name="T4" fmla="*/ 2482 w 3763"/>
                <a:gd name="T5" fmla="*/ 8 h 2565"/>
                <a:gd name="T6" fmla="*/ 2412 w 3763"/>
                <a:gd name="T7" fmla="*/ 0 h 2565"/>
                <a:gd name="T8" fmla="*/ 2324 w 3763"/>
                <a:gd name="T9" fmla="*/ 5 h 2565"/>
                <a:gd name="T10" fmla="*/ 2217 w 3763"/>
                <a:gd name="T11" fmla="*/ 30 h 2565"/>
                <a:gd name="T12" fmla="*/ 2039 w 3763"/>
                <a:gd name="T13" fmla="*/ 94 h 2565"/>
                <a:gd name="T14" fmla="*/ 1688 w 3763"/>
                <a:gd name="T15" fmla="*/ 216 h 2565"/>
                <a:gd name="T16" fmla="*/ 1268 w 3763"/>
                <a:gd name="T17" fmla="*/ 362 h 2565"/>
                <a:gd name="T18" fmla="*/ 873 w 3763"/>
                <a:gd name="T19" fmla="*/ 506 h 2565"/>
                <a:gd name="T20" fmla="*/ 605 w 3763"/>
                <a:gd name="T21" fmla="*/ 615 h 2565"/>
                <a:gd name="T22" fmla="*/ 548 w 3763"/>
                <a:gd name="T23" fmla="*/ 653 h 2565"/>
                <a:gd name="T24" fmla="*/ 515 w 3763"/>
                <a:gd name="T25" fmla="*/ 689 h 2565"/>
                <a:gd name="T26" fmla="*/ 470 w 3763"/>
                <a:gd name="T27" fmla="*/ 775 h 2565"/>
                <a:gd name="T28" fmla="*/ 399 w 3763"/>
                <a:gd name="T29" fmla="*/ 975 h 2565"/>
                <a:gd name="T30" fmla="*/ 278 w 3763"/>
                <a:gd name="T31" fmla="*/ 1405 h 2565"/>
                <a:gd name="T32" fmla="*/ 148 w 3763"/>
                <a:gd name="T33" fmla="*/ 1925 h 2565"/>
                <a:gd name="T34" fmla="*/ 43 w 3763"/>
                <a:gd name="T35" fmla="*/ 2363 h 2565"/>
                <a:gd name="T36" fmla="*/ 0 w 3763"/>
                <a:gd name="T37" fmla="*/ 2547 h 2565"/>
                <a:gd name="T38" fmla="*/ 73 w 3763"/>
                <a:gd name="T39" fmla="*/ 2561 h 2565"/>
                <a:gd name="T40" fmla="*/ 152 w 3763"/>
                <a:gd name="T41" fmla="*/ 2565 h 2565"/>
                <a:gd name="T42" fmla="*/ 250 w 3763"/>
                <a:gd name="T43" fmla="*/ 2554 h 2565"/>
                <a:gd name="T44" fmla="*/ 357 w 3763"/>
                <a:gd name="T45" fmla="*/ 2520 h 2565"/>
                <a:gd name="T46" fmla="*/ 466 w 3763"/>
                <a:gd name="T47" fmla="*/ 2452 h 2565"/>
                <a:gd name="T48" fmla="*/ 570 w 3763"/>
                <a:gd name="T49" fmla="*/ 2343 h 2565"/>
                <a:gd name="T50" fmla="*/ 658 w 3763"/>
                <a:gd name="T51" fmla="*/ 2180 h 2565"/>
                <a:gd name="T52" fmla="*/ 759 w 3763"/>
                <a:gd name="T53" fmla="*/ 1933 h 2565"/>
                <a:gd name="T54" fmla="*/ 841 w 3763"/>
                <a:gd name="T55" fmla="*/ 1712 h 2565"/>
                <a:gd name="T56" fmla="*/ 906 w 3763"/>
                <a:gd name="T57" fmla="*/ 1521 h 2565"/>
                <a:gd name="T58" fmla="*/ 952 w 3763"/>
                <a:gd name="T59" fmla="*/ 1365 h 2565"/>
                <a:gd name="T60" fmla="*/ 994 w 3763"/>
                <a:gd name="T61" fmla="*/ 1312 h 2565"/>
                <a:gd name="T62" fmla="*/ 1079 w 3763"/>
                <a:gd name="T63" fmla="*/ 1270 h 2565"/>
                <a:gd name="T64" fmla="*/ 1193 w 3763"/>
                <a:gd name="T65" fmla="*/ 1239 h 2565"/>
                <a:gd name="T66" fmla="*/ 1321 w 3763"/>
                <a:gd name="T67" fmla="*/ 1215 h 2565"/>
                <a:gd name="T68" fmla="*/ 1555 w 3763"/>
                <a:gd name="T69" fmla="*/ 1190 h 2565"/>
                <a:gd name="T70" fmla="*/ 1698 w 3763"/>
                <a:gd name="T71" fmla="*/ 1184 h 2565"/>
                <a:gd name="T72" fmla="*/ 1796 w 3763"/>
                <a:gd name="T73" fmla="*/ 1197 h 2565"/>
                <a:gd name="T74" fmla="*/ 1895 w 3763"/>
                <a:gd name="T75" fmla="*/ 1230 h 2565"/>
                <a:gd name="T76" fmla="*/ 1968 w 3763"/>
                <a:gd name="T77" fmla="*/ 1266 h 2565"/>
                <a:gd name="T78" fmla="*/ 2041 w 3763"/>
                <a:gd name="T79" fmla="*/ 1317 h 2565"/>
                <a:gd name="T80" fmla="*/ 2146 w 3763"/>
                <a:gd name="T81" fmla="*/ 1424 h 2565"/>
                <a:gd name="T82" fmla="*/ 2248 w 3763"/>
                <a:gd name="T83" fmla="*/ 1588 h 2565"/>
                <a:gd name="T84" fmla="*/ 2307 w 3763"/>
                <a:gd name="T85" fmla="*/ 1759 h 2565"/>
                <a:gd name="T86" fmla="*/ 2333 w 3763"/>
                <a:gd name="T87" fmla="*/ 1928 h 2565"/>
                <a:gd name="T88" fmla="*/ 2336 w 3763"/>
                <a:gd name="T89" fmla="*/ 2085 h 2565"/>
                <a:gd name="T90" fmla="*/ 2325 w 3763"/>
                <a:gd name="T91" fmla="*/ 2219 h 2565"/>
                <a:gd name="T92" fmla="*/ 2301 w 3763"/>
                <a:gd name="T93" fmla="*/ 2351 h 2565"/>
                <a:gd name="T94" fmla="*/ 3623 w 3763"/>
                <a:gd name="T95" fmla="*/ 2256 h 2565"/>
                <a:gd name="T96" fmla="*/ 3697 w 3763"/>
                <a:gd name="T97" fmla="*/ 1944 h 2565"/>
                <a:gd name="T98" fmla="*/ 3739 w 3763"/>
                <a:gd name="T99" fmla="*/ 1685 h 2565"/>
                <a:gd name="T100" fmla="*/ 3762 w 3763"/>
                <a:gd name="T101" fmla="*/ 1401 h 2565"/>
                <a:gd name="T102" fmla="*/ 3751 w 3763"/>
                <a:gd name="T103" fmla="*/ 1120 h 2565"/>
                <a:gd name="T104" fmla="*/ 3687 w 3763"/>
                <a:gd name="T105" fmla="*/ 871 h 2565"/>
                <a:gd name="T106" fmla="*/ 3557 w 3763"/>
                <a:gd name="T107" fmla="*/ 682 h 2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63" h="2565">
                  <a:moveTo>
                    <a:pt x="3404" y="597"/>
                  </a:moveTo>
                  <a:lnTo>
                    <a:pt x="2614" y="77"/>
                  </a:lnTo>
                  <a:lnTo>
                    <a:pt x="2609" y="71"/>
                  </a:lnTo>
                  <a:lnTo>
                    <a:pt x="2590" y="55"/>
                  </a:lnTo>
                  <a:lnTo>
                    <a:pt x="2576" y="45"/>
                  </a:lnTo>
                  <a:lnTo>
                    <a:pt x="2558" y="35"/>
                  </a:lnTo>
                  <a:lnTo>
                    <a:pt x="2547" y="30"/>
                  </a:lnTo>
                  <a:lnTo>
                    <a:pt x="2536" y="25"/>
                  </a:lnTo>
                  <a:lnTo>
                    <a:pt x="2524" y="21"/>
                  </a:lnTo>
                  <a:lnTo>
                    <a:pt x="2511" y="16"/>
                  </a:lnTo>
                  <a:lnTo>
                    <a:pt x="2497" y="11"/>
                  </a:lnTo>
                  <a:lnTo>
                    <a:pt x="2482" y="8"/>
                  </a:lnTo>
                  <a:lnTo>
                    <a:pt x="2466" y="5"/>
                  </a:lnTo>
                  <a:lnTo>
                    <a:pt x="2448" y="3"/>
                  </a:lnTo>
                  <a:lnTo>
                    <a:pt x="2430" y="1"/>
                  </a:lnTo>
                  <a:lnTo>
                    <a:pt x="2412" y="0"/>
                  </a:lnTo>
                  <a:lnTo>
                    <a:pt x="2391" y="0"/>
                  </a:lnTo>
                  <a:lnTo>
                    <a:pt x="2370" y="1"/>
                  </a:lnTo>
                  <a:lnTo>
                    <a:pt x="2347" y="3"/>
                  </a:lnTo>
                  <a:lnTo>
                    <a:pt x="2324" y="5"/>
                  </a:lnTo>
                  <a:lnTo>
                    <a:pt x="2299" y="9"/>
                  </a:lnTo>
                  <a:lnTo>
                    <a:pt x="2273" y="15"/>
                  </a:lnTo>
                  <a:lnTo>
                    <a:pt x="2245" y="22"/>
                  </a:lnTo>
                  <a:lnTo>
                    <a:pt x="2217" y="30"/>
                  </a:lnTo>
                  <a:lnTo>
                    <a:pt x="2188" y="40"/>
                  </a:lnTo>
                  <a:lnTo>
                    <a:pt x="2158" y="50"/>
                  </a:lnTo>
                  <a:lnTo>
                    <a:pt x="2104" y="70"/>
                  </a:lnTo>
                  <a:lnTo>
                    <a:pt x="2039" y="94"/>
                  </a:lnTo>
                  <a:lnTo>
                    <a:pt x="1962" y="121"/>
                  </a:lnTo>
                  <a:lnTo>
                    <a:pt x="1878" y="150"/>
                  </a:lnTo>
                  <a:lnTo>
                    <a:pt x="1786" y="181"/>
                  </a:lnTo>
                  <a:lnTo>
                    <a:pt x="1688" y="216"/>
                  </a:lnTo>
                  <a:lnTo>
                    <a:pt x="1585" y="251"/>
                  </a:lnTo>
                  <a:lnTo>
                    <a:pt x="1481" y="287"/>
                  </a:lnTo>
                  <a:lnTo>
                    <a:pt x="1374" y="324"/>
                  </a:lnTo>
                  <a:lnTo>
                    <a:pt x="1268" y="362"/>
                  </a:lnTo>
                  <a:lnTo>
                    <a:pt x="1162" y="398"/>
                  </a:lnTo>
                  <a:lnTo>
                    <a:pt x="1061" y="436"/>
                  </a:lnTo>
                  <a:lnTo>
                    <a:pt x="964" y="471"/>
                  </a:lnTo>
                  <a:lnTo>
                    <a:pt x="873" y="506"/>
                  </a:lnTo>
                  <a:lnTo>
                    <a:pt x="789" y="538"/>
                  </a:lnTo>
                  <a:lnTo>
                    <a:pt x="716" y="568"/>
                  </a:lnTo>
                  <a:lnTo>
                    <a:pt x="654" y="593"/>
                  </a:lnTo>
                  <a:lnTo>
                    <a:pt x="605" y="615"/>
                  </a:lnTo>
                  <a:lnTo>
                    <a:pt x="584" y="626"/>
                  </a:lnTo>
                  <a:lnTo>
                    <a:pt x="564" y="638"/>
                  </a:lnTo>
                  <a:lnTo>
                    <a:pt x="556" y="646"/>
                  </a:lnTo>
                  <a:lnTo>
                    <a:pt x="548" y="653"/>
                  </a:lnTo>
                  <a:lnTo>
                    <a:pt x="539" y="661"/>
                  </a:lnTo>
                  <a:lnTo>
                    <a:pt x="531" y="670"/>
                  </a:lnTo>
                  <a:lnTo>
                    <a:pt x="523" y="679"/>
                  </a:lnTo>
                  <a:lnTo>
                    <a:pt x="515" y="689"/>
                  </a:lnTo>
                  <a:lnTo>
                    <a:pt x="508" y="701"/>
                  </a:lnTo>
                  <a:lnTo>
                    <a:pt x="501" y="713"/>
                  </a:lnTo>
                  <a:lnTo>
                    <a:pt x="485" y="742"/>
                  </a:lnTo>
                  <a:lnTo>
                    <a:pt x="470" y="775"/>
                  </a:lnTo>
                  <a:lnTo>
                    <a:pt x="455" y="815"/>
                  </a:lnTo>
                  <a:lnTo>
                    <a:pt x="438" y="861"/>
                  </a:lnTo>
                  <a:lnTo>
                    <a:pt x="419" y="914"/>
                  </a:lnTo>
                  <a:lnTo>
                    <a:pt x="399" y="975"/>
                  </a:lnTo>
                  <a:lnTo>
                    <a:pt x="372" y="1065"/>
                  </a:lnTo>
                  <a:lnTo>
                    <a:pt x="342" y="1168"/>
                  </a:lnTo>
                  <a:lnTo>
                    <a:pt x="311" y="1283"/>
                  </a:lnTo>
                  <a:lnTo>
                    <a:pt x="278" y="1405"/>
                  </a:lnTo>
                  <a:lnTo>
                    <a:pt x="245" y="1533"/>
                  </a:lnTo>
                  <a:lnTo>
                    <a:pt x="211" y="1665"/>
                  </a:lnTo>
                  <a:lnTo>
                    <a:pt x="179" y="1796"/>
                  </a:lnTo>
                  <a:lnTo>
                    <a:pt x="148" y="1925"/>
                  </a:lnTo>
                  <a:lnTo>
                    <a:pt x="117" y="2049"/>
                  </a:lnTo>
                  <a:lnTo>
                    <a:pt x="89" y="2164"/>
                  </a:lnTo>
                  <a:lnTo>
                    <a:pt x="64" y="2271"/>
                  </a:lnTo>
                  <a:lnTo>
                    <a:pt x="43" y="2363"/>
                  </a:lnTo>
                  <a:lnTo>
                    <a:pt x="25" y="2440"/>
                  </a:lnTo>
                  <a:lnTo>
                    <a:pt x="12" y="2497"/>
                  </a:lnTo>
                  <a:lnTo>
                    <a:pt x="2" y="2534"/>
                  </a:lnTo>
                  <a:lnTo>
                    <a:pt x="0" y="2547"/>
                  </a:lnTo>
                  <a:lnTo>
                    <a:pt x="5" y="2548"/>
                  </a:lnTo>
                  <a:lnTo>
                    <a:pt x="19" y="2552"/>
                  </a:lnTo>
                  <a:lnTo>
                    <a:pt x="42" y="2557"/>
                  </a:lnTo>
                  <a:lnTo>
                    <a:pt x="73" y="2561"/>
                  </a:lnTo>
                  <a:lnTo>
                    <a:pt x="91" y="2563"/>
                  </a:lnTo>
                  <a:lnTo>
                    <a:pt x="110" y="2564"/>
                  </a:lnTo>
                  <a:lnTo>
                    <a:pt x="131" y="2565"/>
                  </a:lnTo>
                  <a:lnTo>
                    <a:pt x="152" y="2565"/>
                  </a:lnTo>
                  <a:lnTo>
                    <a:pt x="175" y="2564"/>
                  </a:lnTo>
                  <a:lnTo>
                    <a:pt x="199" y="2562"/>
                  </a:lnTo>
                  <a:lnTo>
                    <a:pt x="224" y="2559"/>
                  </a:lnTo>
                  <a:lnTo>
                    <a:pt x="250" y="2554"/>
                  </a:lnTo>
                  <a:lnTo>
                    <a:pt x="276" y="2548"/>
                  </a:lnTo>
                  <a:lnTo>
                    <a:pt x="302" y="2541"/>
                  </a:lnTo>
                  <a:lnTo>
                    <a:pt x="329" y="2531"/>
                  </a:lnTo>
                  <a:lnTo>
                    <a:pt x="357" y="2520"/>
                  </a:lnTo>
                  <a:lnTo>
                    <a:pt x="384" y="2506"/>
                  </a:lnTo>
                  <a:lnTo>
                    <a:pt x="412" y="2491"/>
                  </a:lnTo>
                  <a:lnTo>
                    <a:pt x="439" y="2473"/>
                  </a:lnTo>
                  <a:lnTo>
                    <a:pt x="466" y="2452"/>
                  </a:lnTo>
                  <a:lnTo>
                    <a:pt x="492" y="2429"/>
                  </a:lnTo>
                  <a:lnTo>
                    <a:pt x="518" y="2403"/>
                  </a:lnTo>
                  <a:lnTo>
                    <a:pt x="545" y="2374"/>
                  </a:lnTo>
                  <a:lnTo>
                    <a:pt x="570" y="2343"/>
                  </a:lnTo>
                  <a:lnTo>
                    <a:pt x="593" y="2307"/>
                  </a:lnTo>
                  <a:lnTo>
                    <a:pt x="616" y="2269"/>
                  </a:lnTo>
                  <a:lnTo>
                    <a:pt x="638" y="2226"/>
                  </a:lnTo>
                  <a:lnTo>
                    <a:pt x="658" y="2180"/>
                  </a:lnTo>
                  <a:lnTo>
                    <a:pt x="686" y="2116"/>
                  </a:lnTo>
                  <a:lnTo>
                    <a:pt x="711" y="2053"/>
                  </a:lnTo>
                  <a:lnTo>
                    <a:pt x="735" y="1992"/>
                  </a:lnTo>
                  <a:lnTo>
                    <a:pt x="759" y="1933"/>
                  </a:lnTo>
                  <a:lnTo>
                    <a:pt x="781" y="1874"/>
                  </a:lnTo>
                  <a:lnTo>
                    <a:pt x="803" y="1818"/>
                  </a:lnTo>
                  <a:lnTo>
                    <a:pt x="822" y="1764"/>
                  </a:lnTo>
                  <a:lnTo>
                    <a:pt x="841" y="1712"/>
                  </a:lnTo>
                  <a:lnTo>
                    <a:pt x="859" y="1661"/>
                  </a:lnTo>
                  <a:lnTo>
                    <a:pt x="876" y="1613"/>
                  </a:lnTo>
                  <a:lnTo>
                    <a:pt x="891" y="1566"/>
                  </a:lnTo>
                  <a:lnTo>
                    <a:pt x="906" y="1521"/>
                  </a:lnTo>
                  <a:lnTo>
                    <a:pt x="920" y="1479"/>
                  </a:lnTo>
                  <a:lnTo>
                    <a:pt x="931" y="1438"/>
                  </a:lnTo>
                  <a:lnTo>
                    <a:pt x="942" y="1401"/>
                  </a:lnTo>
                  <a:lnTo>
                    <a:pt x="952" y="1365"/>
                  </a:lnTo>
                  <a:lnTo>
                    <a:pt x="957" y="1351"/>
                  </a:lnTo>
                  <a:lnTo>
                    <a:pt x="967" y="1337"/>
                  </a:lnTo>
                  <a:lnTo>
                    <a:pt x="978" y="1325"/>
                  </a:lnTo>
                  <a:lnTo>
                    <a:pt x="994" y="1312"/>
                  </a:lnTo>
                  <a:lnTo>
                    <a:pt x="1012" y="1301"/>
                  </a:lnTo>
                  <a:lnTo>
                    <a:pt x="1031" y="1290"/>
                  </a:lnTo>
                  <a:lnTo>
                    <a:pt x="1054" y="1280"/>
                  </a:lnTo>
                  <a:lnTo>
                    <a:pt x="1079" y="1270"/>
                  </a:lnTo>
                  <a:lnTo>
                    <a:pt x="1106" y="1262"/>
                  </a:lnTo>
                  <a:lnTo>
                    <a:pt x="1134" y="1254"/>
                  </a:lnTo>
                  <a:lnTo>
                    <a:pt x="1163" y="1245"/>
                  </a:lnTo>
                  <a:lnTo>
                    <a:pt x="1193" y="1239"/>
                  </a:lnTo>
                  <a:lnTo>
                    <a:pt x="1225" y="1232"/>
                  </a:lnTo>
                  <a:lnTo>
                    <a:pt x="1256" y="1226"/>
                  </a:lnTo>
                  <a:lnTo>
                    <a:pt x="1288" y="1220"/>
                  </a:lnTo>
                  <a:lnTo>
                    <a:pt x="1321" y="1215"/>
                  </a:lnTo>
                  <a:lnTo>
                    <a:pt x="1385" y="1207"/>
                  </a:lnTo>
                  <a:lnTo>
                    <a:pt x="1446" y="1200"/>
                  </a:lnTo>
                  <a:lnTo>
                    <a:pt x="1504" y="1194"/>
                  </a:lnTo>
                  <a:lnTo>
                    <a:pt x="1555" y="1190"/>
                  </a:lnTo>
                  <a:lnTo>
                    <a:pt x="1631" y="1185"/>
                  </a:lnTo>
                  <a:lnTo>
                    <a:pt x="1659" y="1183"/>
                  </a:lnTo>
                  <a:lnTo>
                    <a:pt x="1670" y="1183"/>
                  </a:lnTo>
                  <a:lnTo>
                    <a:pt x="1698" y="1184"/>
                  </a:lnTo>
                  <a:lnTo>
                    <a:pt x="1718" y="1185"/>
                  </a:lnTo>
                  <a:lnTo>
                    <a:pt x="1741" y="1188"/>
                  </a:lnTo>
                  <a:lnTo>
                    <a:pt x="1768" y="1192"/>
                  </a:lnTo>
                  <a:lnTo>
                    <a:pt x="1796" y="1197"/>
                  </a:lnTo>
                  <a:lnTo>
                    <a:pt x="1828" y="1206"/>
                  </a:lnTo>
                  <a:lnTo>
                    <a:pt x="1861" y="1216"/>
                  </a:lnTo>
                  <a:lnTo>
                    <a:pt x="1878" y="1222"/>
                  </a:lnTo>
                  <a:lnTo>
                    <a:pt x="1895" y="1230"/>
                  </a:lnTo>
                  <a:lnTo>
                    <a:pt x="1913" y="1238"/>
                  </a:lnTo>
                  <a:lnTo>
                    <a:pt x="1931" y="1246"/>
                  </a:lnTo>
                  <a:lnTo>
                    <a:pt x="1949" y="1256"/>
                  </a:lnTo>
                  <a:lnTo>
                    <a:pt x="1968" y="1266"/>
                  </a:lnTo>
                  <a:lnTo>
                    <a:pt x="1985" y="1278"/>
                  </a:lnTo>
                  <a:lnTo>
                    <a:pt x="2004" y="1289"/>
                  </a:lnTo>
                  <a:lnTo>
                    <a:pt x="2023" y="1303"/>
                  </a:lnTo>
                  <a:lnTo>
                    <a:pt x="2041" y="1317"/>
                  </a:lnTo>
                  <a:lnTo>
                    <a:pt x="2058" y="1332"/>
                  </a:lnTo>
                  <a:lnTo>
                    <a:pt x="2077" y="1349"/>
                  </a:lnTo>
                  <a:lnTo>
                    <a:pt x="2114" y="1385"/>
                  </a:lnTo>
                  <a:lnTo>
                    <a:pt x="2146" y="1424"/>
                  </a:lnTo>
                  <a:lnTo>
                    <a:pt x="2176" y="1463"/>
                  </a:lnTo>
                  <a:lnTo>
                    <a:pt x="2203" y="1504"/>
                  </a:lnTo>
                  <a:lnTo>
                    <a:pt x="2227" y="1545"/>
                  </a:lnTo>
                  <a:lnTo>
                    <a:pt x="2248" y="1588"/>
                  </a:lnTo>
                  <a:lnTo>
                    <a:pt x="2266" y="1629"/>
                  </a:lnTo>
                  <a:lnTo>
                    <a:pt x="2282" y="1672"/>
                  </a:lnTo>
                  <a:lnTo>
                    <a:pt x="2296" y="1716"/>
                  </a:lnTo>
                  <a:lnTo>
                    <a:pt x="2307" y="1759"/>
                  </a:lnTo>
                  <a:lnTo>
                    <a:pt x="2316" y="1801"/>
                  </a:lnTo>
                  <a:lnTo>
                    <a:pt x="2324" y="1844"/>
                  </a:lnTo>
                  <a:lnTo>
                    <a:pt x="2330" y="1887"/>
                  </a:lnTo>
                  <a:lnTo>
                    <a:pt x="2333" y="1928"/>
                  </a:lnTo>
                  <a:lnTo>
                    <a:pt x="2336" y="1969"/>
                  </a:lnTo>
                  <a:lnTo>
                    <a:pt x="2337" y="2009"/>
                  </a:lnTo>
                  <a:lnTo>
                    <a:pt x="2337" y="2048"/>
                  </a:lnTo>
                  <a:lnTo>
                    <a:pt x="2336" y="2085"/>
                  </a:lnTo>
                  <a:lnTo>
                    <a:pt x="2334" y="2121"/>
                  </a:lnTo>
                  <a:lnTo>
                    <a:pt x="2332" y="2155"/>
                  </a:lnTo>
                  <a:lnTo>
                    <a:pt x="2329" y="2187"/>
                  </a:lnTo>
                  <a:lnTo>
                    <a:pt x="2325" y="2219"/>
                  </a:lnTo>
                  <a:lnTo>
                    <a:pt x="2321" y="2247"/>
                  </a:lnTo>
                  <a:lnTo>
                    <a:pt x="2316" y="2273"/>
                  </a:lnTo>
                  <a:lnTo>
                    <a:pt x="2308" y="2318"/>
                  </a:lnTo>
                  <a:lnTo>
                    <a:pt x="2301" y="2351"/>
                  </a:lnTo>
                  <a:lnTo>
                    <a:pt x="2296" y="2372"/>
                  </a:lnTo>
                  <a:lnTo>
                    <a:pt x="2293" y="2379"/>
                  </a:lnTo>
                  <a:lnTo>
                    <a:pt x="3613" y="2294"/>
                  </a:lnTo>
                  <a:lnTo>
                    <a:pt x="3623" y="2256"/>
                  </a:lnTo>
                  <a:lnTo>
                    <a:pt x="3640" y="2191"/>
                  </a:lnTo>
                  <a:lnTo>
                    <a:pt x="3661" y="2106"/>
                  </a:lnTo>
                  <a:lnTo>
                    <a:pt x="3684" y="2002"/>
                  </a:lnTo>
                  <a:lnTo>
                    <a:pt x="3697" y="1944"/>
                  </a:lnTo>
                  <a:lnTo>
                    <a:pt x="3708" y="1883"/>
                  </a:lnTo>
                  <a:lnTo>
                    <a:pt x="3720" y="1819"/>
                  </a:lnTo>
                  <a:lnTo>
                    <a:pt x="3730" y="1752"/>
                  </a:lnTo>
                  <a:lnTo>
                    <a:pt x="3739" y="1685"/>
                  </a:lnTo>
                  <a:lnTo>
                    <a:pt x="3748" y="1615"/>
                  </a:lnTo>
                  <a:lnTo>
                    <a:pt x="3754" y="1544"/>
                  </a:lnTo>
                  <a:lnTo>
                    <a:pt x="3759" y="1472"/>
                  </a:lnTo>
                  <a:lnTo>
                    <a:pt x="3762" y="1401"/>
                  </a:lnTo>
                  <a:lnTo>
                    <a:pt x="3763" y="1329"/>
                  </a:lnTo>
                  <a:lnTo>
                    <a:pt x="3762" y="1258"/>
                  </a:lnTo>
                  <a:lnTo>
                    <a:pt x="3758" y="1188"/>
                  </a:lnTo>
                  <a:lnTo>
                    <a:pt x="3751" y="1120"/>
                  </a:lnTo>
                  <a:lnTo>
                    <a:pt x="3740" y="1053"/>
                  </a:lnTo>
                  <a:lnTo>
                    <a:pt x="3727" y="990"/>
                  </a:lnTo>
                  <a:lnTo>
                    <a:pt x="3709" y="929"/>
                  </a:lnTo>
                  <a:lnTo>
                    <a:pt x="3687" y="871"/>
                  </a:lnTo>
                  <a:lnTo>
                    <a:pt x="3661" y="818"/>
                  </a:lnTo>
                  <a:lnTo>
                    <a:pt x="3631" y="768"/>
                  </a:lnTo>
                  <a:lnTo>
                    <a:pt x="3596" y="723"/>
                  </a:lnTo>
                  <a:lnTo>
                    <a:pt x="3557" y="682"/>
                  </a:lnTo>
                  <a:lnTo>
                    <a:pt x="3511" y="648"/>
                  </a:lnTo>
                  <a:lnTo>
                    <a:pt x="3460" y="620"/>
                  </a:lnTo>
                  <a:lnTo>
                    <a:pt x="3404" y="597"/>
                  </a:lnTo>
                  <a:close/>
                </a:path>
              </a:pathLst>
            </a:custGeom>
            <a:solidFill>
              <a:srgbClr val="FBC6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a:extLst>
                <a:ext uri="{FF2B5EF4-FFF2-40B4-BE49-F238E27FC236}">
                  <a16:creationId xmlns:a16="http://schemas.microsoft.com/office/drawing/2014/main" id="{10EE574A-CCBD-42B1-B6F4-1D9188F7474F}"/>
                </a:ext>
              </a:extLst>
            </p:cNvPr>
            <p:cNvSpPr>
              <a:spLocks/>
            </p:cNvSpPr>
            <p:nvPr/>
          </p:nvSpPr>
          <p:spPr bwMode="auto">
            <a:xfrm>
              <a:off x="6956427" y="1289212"/>
              <a:ext cx="1737922" cy="1719469"/>
            </a:xfrm>
            <a:custGeom>
              <a:avLst/>
              <a:gdLst>
                <a:gd name="T0" fmla="*/ 3207 w 4146"/>
                <a:gd name="T1" fmla="*/ 480 h 4101"/>
                <a:gd name="T2" fmla="*/ 3176 w 4146"/>
                <a:gd name="T3" fmla="*/ 352 h 4101"/>
                <a:gd name="T4" fmla="*/ 3117 w 4146"/>
                <a:gd name="T5" fmla="*/ 238 h 4101"/>
                <a:gd name="T6" fmla="*/ 3033 w 4146"/>
                <a:gd name="T7" fmla="*/ 141 h 4101"/>
                <a:gd name="T8" fmla="*/ 2929 w 4146"/>
                <a:gd name="T9" fmla="*/ 67 h 4101"/>
                <a:gd name="T10" fmla="*/ 2809 w 4146"/>
                <a:gd name="T11" fmla="*/ 18 h 4101"/>
                <a:gd name="T12" fmla="*/ 2675 w 4146"/>
                <a:gd name="T13" fmla="*/ 0 h 4101"/>
                <a:gd name="T14" fmla="*/ 2538 w 4146"/>
                <a:gd name="T15" fmla="*/ 13 h 4101"/>
                <a:gd name="T16" fmla="*/ 2414 w 4146"/>
                <a:gd name="T17" fmla="*/ 60 h 4101"/>
                <a:gd name="T18" fmla="*/ 2305 w 4146"/>
                <a:gd name="T19" fmla="*/ 133 h 4101"/>
                <a:gd name="T20" fmla="*/ 2217 w 4146"/>
                <a:gd name="T21" fmla="*/ 231 h 4101"/>
                <a:gd name="T22" fmla="*/ 2156 w 4146"/>
                <a:gd name="T23" fmla="*/ 347 h 4101"/>
                <a:gd name="T24" fmla="*/ 2122 w 4146"/>
                <a:gd name="T25" fmla="*/ 478 h 4101"/>
                <a:gd name="T26" fmla="*/ 2132 w 4146"/>
                <a:gd name="T27" fmla="*/ 605 h 4101"/>
                <a:gd name="T28" fmla="*/ 2190 w 4146"/>
                <a:gd name="T29" fmla="*/ 775 h 4101"/>
                <a:gd name="T30" fmla="*/ 2306 w 4146"/>
                <a:gd name="T31" fmla="*/ 985 h 4101"/>
                <a:gd name="T32" fmla="*/ 1139 w 4146"/>
                <a:gd name="T33" fmla="*/ 2246 h 4101"/>
                <a:gd name="T34" fmla="*/ 906 w 4146"/>
                <a:gd name="T35" fmla="*/ 2129 h 4101"/>
                <a:gd name="T36" fmla="*/ 697 w 4146"/>
                <a:gd name="T37" fmla="*/ 2024 h 4101"/>
                <a:gd name="T38" fmla="*/ 611 w 4146"/>
                <a:gd name="T39" fmla="*/ 2001 h 4101"/>
                <a:gd name="T40" fmla="*/ 537 w 4146"/>
                <a:gd name="T41" fmla="*/ 1997 h 4101"/>
                <a:gd name="T42" fmla="*/ 405 w 4146"/>
                <a:gd name="T43" fmla="*/ 2015 h 4101"/>
                <a:gd name="T44" fmla="*/ 284 w 4146"/>
                <a:gd name="T45" fmla="*/ 2064 h 4101"/>
                <a:gd name="T46" fmla="*/ 180 w 4146"/>
                <a:gd name="T47" fmla="*/ 2138 h 4101"/>
                <a:gd name="T48" fmla="*/ 96 w 4146"/>
                <a:gd name="T49" fmla="*/ 2234 h 4101"/>
                <a:gd name="T50" fmla="*/ 36 w 4146"/>
                <a:gd name="T51" fmla="*/ 2349 h 4101"/>
                <a:gd name="T52" fmla="*/ 4 w 4146"/>
                <a:gd name="T53" fmla="*/ 2477 h 4101"/>
                <a:gd name="T54" fmla="*/ 5 w 4146"/>
                <a:gd name="T55" fmla="*/ 2615 h 4101"/>
                <a:gd name="T56" fmla="*/ 40 w 4146"/>
                <a:gd name="T57" fmla="*/ 2744 h 4101"/>
                <a:gd name="T58" fmla="*/ 103 w 4146"/>
                <a:gd name="T59" fmla="*/ 2860 h 4101"/>
                <a:gd name="T60" fmla="*/ 191 w 4146"/>
                <a:gd name="T61" fmla="*/ 2956 h 4101"/>
                <a:gd name="T62" fmla="*/ 300 w 4146"/>
                <a:gd name="T63" fmla="*/ 3029 h 4101"/>
                <a:gd name="T64" fmla="*/ 426 w 4146"/>
                <a:gd name="T65" fmla="*/ 3073 h 4101"/>
                <a:gd name="T66" fmla="*/ 562 w 4146"/>
                <a:gd name="T67" fmla="*/ 3083 h 4101"/>
                <a:gd name="T68" fmla="*/ 677 w 4146"/>
                <a:gd name="T69" fmla="*/ 3055 h 4101"/>
                <a:gd name="T70" fmla="*/ 822 w 4146"/>
                <a:gd name="T71" fmla="*/ 2994 h 4101"/>
                <a:gd name="T72" fmla="*/ 1048 w 4146"/>
                <a:gd name="T73" fmla="*/ 2868 h 4101"/>
                <a:gd name="T74" fmla="*/ 2287 w 4146"/>
                <a:gd name="T75" fmla="*/ 4029 h 4101"/>
                <a:gd name="T76" fmla="*/ 2166 w 4146"/>
                <a:gd name="T77" fmla="*/ 3809 h 4101"/>
                <a:gd name="T78" fmla="*/ 2091 w 4146"/>
                <a:gd name="T79" fmla="*/ 3638 h 4101"/>
                <a:gd name="T80" fmla="*/ 2060 w 4146"/>
                <a:gd name="T81" fmla="*/ 3501 h 4101"/>
                <a:gd name="T82" fmla="*/ 2080 w 4146"/>
                <a:gd name="T83" fmla="*/ 3366 h 4101"/>
                <a:gd name="T84" fmla="*/ 2132 w 4146"/>
                <a:gd name="T85" fmla="*/ 3242 h 4101"/>
                <a:gd name="T86" fmla="*/ 2209 w 4146"/>
                <a:gd name="T87" fmla="*/ 3137 h 4101"/>
                <a:gd name="T88" fmla="*/ 2310 w 4146"/>
                <a:gd name="T89" fmla="*/ 3054 h 4101"/>
                <a:gd name="T90" fmla="*/ 2428 w 4146"/>
                <a:gd name="T91" fmla="*/ 2996 h 4101"/>
                <a:gd name="T92" fmla="*/ 2561 w 4146"/>
                <a:gd name="T93" fmla="*/ 2968 h 4101"/>
                <a:gd name="T94" fmla="*/ 2698 w 4146"/>
                <a:gd name="T95" fmla="*/ 2974 h 4101"/>
                <a:gd name="T96" fmla="*/ 2824 w 4146"/>
                <a:gd name="T97" fmla="*/ 3012 h 4101"/>
                <a:gd name="T98" fmla="*/ 2935 w 4146"/>
                <a:gd name="T99" fmla="*/ 3077 h 4101"/>
                <a:gd name="T100" fmla="*/ 3028 w 4146"/>
                <a:gd name="T101" fmla="*/ 3165 h 4101"/>
                <a:gd name="T102" fmla="*/ 3097 w 4146"/>
                <a:gd name="T103" fmla="*/ 3273 h 4101"/>
                <a:gd name="T104" fmla="*/ 3140 w 4146"/>
                <a:gd name="T105" fmla="*/ 3396 h 4101"/>
                <a:gd name="T106" fmla="*/ 3153 w 4146"/>
                <a:gd name="T107" fmla="*/ 3513 h 4101"/>
                <a:gd name="T108" fmla="*/ 3145 w 4146"/>
                <a:gd name="T109" fmla="*/ 3591 h 4101"/>
                <a:gd name="T110" fmla="*/ 3114 w 4146"/>
                <a:gd name="T111" fmla="*/ 3690 h 4101"/>
                <a:gd name="T112" fmla="*/ 2987 w 4146"/>
                <a:gd name="T113" fmla="*/ 3927 h 4101"/>
                <a:gd name="T114" fmla="*/ 4087 w 4146"/>
                <a:gd name="T115" fmla="*/ 4101 h 4101"/>
                <a:gd name="T116" fmla="*/ 3030 w 4146"/>
                <a:gd name="T117" fmla="*/ 987 h 4101"/>
                <a:gd name="T118" fmla="*/ 3159 w 4146"/>
                <a:gd name="T119" fmla="*/ 753 h 4101"/>
                <a:gd name="T120" fmla="*/ 3199 w 4146"/>
                <a:gd name="T121" fmla="*/ 639 h 4101"/>
                <a:gd name="T122" fmla="*/ 3211 w 4146"/>
                <a:gd name="T123" fmla="*/ 554 h 4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46" h="4101">
                  <a:moveTo>
                    <a:pt x="3211" y="554"/>
                  </a:moveTo>
                  <a:lnTo>
                    <a:pt x="3211" y="545"/>
                  </a:lnTo>
                  <a:lnTo>
                    <a:pt x="3211" y="535"/>
                  </a:lnTo>
                  <a:lnTo>
                    <a:pt x="3210" y="508"/>
                  </a:lnTo>
                  <a:lnTo>
                    <a:pt x="3207" y="480"/>
                  </a:lnTo>
                  <a:lnTo>
                    <a:pt x="3203" y="454"/>
                  </a:lnTo>
                  <a:lnTo>
                    <a:pt x="3198" y="428"/>
                  </a:lnTo>
                  <a:lnTo>
                    <a:pt x="3192" y="402"/>
                  </a:lnTo>
                  <a:lnTo>
                    <a:pt x="3185" y="377"/>
                  </a:lnTo>
                  <a:lnTo>
                    <a:pt x="3176" y="352"/>
                  </a:lnTo>
                  <a:lnTo>
                    <a:pt x="3166" y="328"/>
                  </a:lnTo>
                  <a:lnTo>
                    <a:pt x="3155" y="305"/>
                  </a:lnTo>
                  <a:lnTo>
                    <a:pt x="3144" y="282"/>
                  </a:lnTo>
                  <a:lnTo>
                    <a:pt x="3130" y="260"/>
                  </a:lnTo>
                  <a:lnTo>
                    <a:pt x="3117" y="238"/>
                  </a:lnTo>
                  <a:lnTo>
                    <a:pt x="3102" y="218"/>
                  </a:lnTo>
                  <a:lnTo>
                    <a:pt x="3085" y="198"/>
                  </a:lnTo>
                  <a:lnTo>
                    <a:pt x="3069" y="178"/>
                  </a:lnTo>
                  <a:lnTo>
                    <a:pt x="3051" y="159"/>
                  </a:lnTo>
                  <a:lnTo>
                    <a:pt x="3033" y="141"/>
                  </a:lnTo>
                  <a:lnTo>
                    <a:pt x="3013" y="125"/>
                  </a:lnTo>
                  <a:lnTo>
                    <a:pt x="2993" y="109"/>
                  </a:lnTo>
                  <a:lnTo>
                    <a:pt x="2973" y="94"/>
                  </a:lnTo>
                  <a:lnTo>
                    <a:pt x="2952" y="80"/>
                  </a:lnTo>
                  <a:lnTo>
                    <a:pt x="2929" y="67"/>
                  </a:lnTo>
                  <a:lnTo>
                    <a:pt x="2906" y="55"/>
                  </a:lnTo>
                  <a:lnTo>
                    <a:pt x="2883" y="44"/>
                  </a:lnTo>
                  <a:lnTo>
                    <a:pt x="2859" y="34"/>
                  </a:lnTo>
                  <a:lnTo>
                    <a:pt x="2834" y="26"/>
                  </a:lnTo>
                  <a:lnTo>
                    <a:pt x="2809" y="18"/>
                  </a:lnTo>
                  <a:lnTo>
                    <a:pt x="2782" y="12"/>
                  </a:lnTo>
                  <a:lnTo>
                    <a:pt x="2756" y="7"/>
                  </a:lnTo>
                  <a:lnTo>
                    <a:pt x="2730" y="3"/>
                  </a:lnTo>
                  <a:lnTo>
                    <a:pt x="2703" y="1"/>
                  </a:lnTo>
                  <a:lnTo>
                    <a:pt x="2675" y="0"/>
                  </a:lnTo>
                  <a:lnTo>
                    <a:pt x="2648" y="0"/>
                  </a:lnTo>
                  <a:lnTo>
                    <a:pt x="2619" y="1"/>
                  </a:lnTo>
                  <a:lnTo>
                    <a:pt x="2592" y="4"/>
                  </a:lnTo>
                  <a:lnTo>
                    <a:pt x="2565" y="8"/>
                  </a:lnTo>
                  <a:lnTo>
                    <a:pt x="2538" y="13"/>
                  </a:lnTo>
                  <a:lnTo>
                    <a:pt x="2513" y="20"/>
                  </a:lnTo>
                  <a:lnTo>
                    <a:pt x="2487" y="29"/>
                  </a:lnTo>
                  <a:lnTo>
                    <a:pt x="2462" y="38"/>
                  </a:lnTo>
                  <a:lnTo>
                    <a:pt x="2438" y="49"/>
                  </a:lnTo>
                  <a:lnTo>
                    <a:pt x="2414" y="60"/>
                  </a:lnTo>
                  <a:lnTo>
                    <a:pt x="2391" y="73"/>
                  </a:lnTo>
                  <a:lnTo>
                    <a:pt x="2368" y="86"/>
                  </a:lnTo>
                  <a:lnTo>
                    <a:pt x="2347" y="101"/>
                  </a:lnTo>
                  <a:lnTo>
                    <a:pt x="2326" y="116"/>
                  </a:lnTo>
                  <a:lnTo>
                    <a:pt x="2305" y="133"/>
                  </a:lnTo>
                  <a:lnTo>
                    <a:pt x="2286" y="151"/>
                  </a:lnTo>
                  <a:lnTo>
                    <a:pt x="2267" y="170"/>
                  </a:lnTo>
                  <a:lnTo>
                    <a:pt x="2250" y="189"/>
                  </a:lnTo>
                  <a:lnTo>
                    <a:pt x="2233" y="209"/>
                  </a:lnTo>
                  <a:lnTo>
                    <a:pt x="2217" y="231"/>
                  </a:lnTo>
                  <a:lnTo>
                    <a:pt x="2203" y="252"/>
                  </a:lnTo>
                  <a:lnTo>
                    <a:pt x="2189" y="275"/>
                  </a:lnTo>
                  <a:lnTo>
                    <a:pt x="2176" y="298"/>
                  </a:lnTo>
                  <a:lnTo>
                    <a:pt x="2165" y="322"/>
                  </a:lnTo>
                  <a:lnTo>
                    <a:pt x="2156" y="347"/>
                  </a:lnTo>
                  <a:lnTo>
                    <a:pt x="2146" y="372"/>
                  </a:lnTo>
                  <a:lnTo>
                    <a:pt x="2138" y="398"/>
                  </a:lnTo>
                  <a:lnTo>
                    <a:pt x="2132" y="424"/>
                  </a:lnTo>
                  <a:lnTo>
                    <a:pt x="2126" y="451"/>
                  </a:lnTo>
                  <a:lnTo>
                    <a:pt x="2122" y="478"/>
                  </a:lnTo>
                  <a:lnTo>
                    <a:pt x="2120" y="505"/>
                  </a:lnTo>
                  <a:lnTo>
                    <a:pt x="2118" y="534"/>
                  </a:lnTo>
                  <a:lnTo>
                    <a:pt x="2122" y="559"/>
                  </a:lnTo>
                  <a:lnTo>
                    <a:pt x="2127" y="582"/>
                  </a:lnTo>
                  <a:lnTo>
                    <a:pt x="2132" y="605"/>
                  </a:lnTo>
                  <a:lnTo>
                    <a:pt x="2137" y="626"/>
                  </a:lnTo>
                  <a:lnTo>
                    <a:pt x="2148" y="668"/>
                  </a:lnTo>
                  <a:lnTo>
                    <a:pt x="2161" y="706"/>
                  </a:lnTo>
                  <a:lnTo>
                    <a:pt x="2175" y="741"/>
                  </a:lnTo>
                  <a:lnTo>
                    <a:pt x="2190" y="775"/>
                  </a:lnTo>
                  <a:lnTo>
                    <a:pt x="2205" y="806"/>
                  </a:lnTo>
                  <a:lnTo>
                    <a:pt x="2221" y="837"/>
                  </a:lnTo>
                  <a:lnTo>
                    <a:pt x="2255" y="896"/>
                  </a:lnTo>
                  <a:lnTo>
                    <a:pt x="2289" y="955"/>
                  </a:lnTo>
                  <a:lnTo>
                    <a:pt x="2306" y="985"/>
                  </a:lnTo>
                  <a:lnTo>
                    <a:pt x="2324" y="1018"/>
                  </a:lnTo>
                  <a:lnTo>
                    <a:pt x="2340" y="1051"/>
                  </a:lnTo>
                  <a:lnTo>
                    <a:pt x="2356" y="1087"/>
                  </a:lnTo>
                  <a:lnTo>
                    <a:pt x="1162" y="1063"/>
                  </a:lnTo>
                  <a:lnTo>
                    <a:pt x="1139" y="2246"/>
                  </a:lnTo>
                  <a:lnTo>
                    <a:pt x="1097" y="2230"/>
                  </a:lnTo>
                  <a:lnTo>
                    <a:pt x="1056" y="2211"/>
                  </a:lnTo>
                  <a:lnTo>
                    <a:pt x="1018" y="2191"/>
                  </a:lnTo>
                  <a:lnTo>
                    <a:pt x="979" y="2170"/>
                  </a:lnTo>
                  <a:lnTo>
                    <a:pt x="906" y="2129"/>
                  </a:lnTo>
                  <a:lnTo>
                    <a:pt x="835" y="2090"/>
                  </a:lnTo>
                  <a:lnTo>
                    <a:pt x="801" y="2071"/>
                  </a:lnTo>
                  <a:lnTo>
                    <a:pt x="766" y="2053"/>
                  </a:lnTo>
                  <a:lnTo>
                    <a:pt x="732" y="2038"/>
                  </a:lnTo>
                  <a:lnTo>
                    <a:pt x="697" y="2024"/>
                  </a:lnTo>
                  <a:lnTo>
                    <a:pt x="680" y="2019"/>
                  </a:lnTo>
                  <a:lnTo>
                    <a:pt x="664" y="2014"/>
                  </a:lnTo>
                  <a:lnTo>
                    <a:pt x="646" y="2008"/>
                  </a:lnTo>
                  <a:lnTo>
                    <a:pt x="628" y="2004"/>
                  </a:lnTo>
                  <a:lnTo>
                    <a:pt x="611" y="2001"/>
                  </a:lnTo>
                  <a:lnTo>
                    <a:pt x="594" y="1999"/>
                  </a:lnTo>
                  <a:lnTo>
                    <a:pt x="576" y="1997"/>
                  </a:lnTo>
                  <a:lnTo>
                    <a:pt x="558" y="1996"/>
                  </a:lnTo>
                  <a:lnTo>
                    <a:pt x="548" y="1996"/>
                  </a:lnTo>
                  <a:lnTo>
                    <a:pt x="537" y="1997"/>
                  </a:lnTo>
                  <a:lnTo>
                    <a:pt x="510" y="1998"/>
                  </a:lnTo>
                  <a:lnTo>
                    <a:pt x="483" y="2000"/>
                  </a:lnTo>
                  <a:lnTo>
                    <a:pt x="456" y="2004"/>
                  </a:lnTo>
                  <a:lnTo>
                    <a:pt x="430" y="2008"/>
                  </a:lnTo>
                  <a:lnTo>
                    <a:pt x="405" y="2015"/>
                  </a:lnTo>
                  <a:lnTo>
                    <a:pt x="379" y="2023"/>
                  </a:lnTo>
                  <a:lnTo>
                    <a:pt x="354" y="2031"/>
                  </a:lnTo>
                  <a:lnTo>
                    <a:pt x="330" y="2041"/>
                  </a:lnTo>
                  <a:lnTo>
                    <a:pt x="307" y="2051"/>
                  </a:lnTo>
                  <a:lnTo>
                    <a:pt x="284" y="2064"/>
                  </a:lnTo>
                  <a:lnTo>
                    <a:pt x="261" y="2076"/>
                  </a:lnTo>
                  <a:lnTo>
                    <a:pt x="241" y="2090"/>
                  </a:lnTo>
                  <a:lnTo>
                    <a:pt x="220" y="2105"/>
                  </a:lnTo>
                  <a:lnTo>
                    <a:pt x="200" y="2121"/>
                  </a:lnTo>
                  <a:lnTo>
                    <a:pt x="180" y="2138"/>
                  </a:lnTo>
                  <a:lnTo>
                    <a:pt x="161" y="2156"/>
                  </a:lnTo>
                  <a:lnTo>
                    <a:pt x="143" y="2174"/>
                  </a:lnTo>
                  <a:lnTo>
                    <a:pt x="127" y="2193"/>
                  </a:lnTo>
                  <a:lnTo>
                    <a:pt x="111" y="2213"/>
                  </a:lnTo>
                  <a:lnTo>
                    <a:pt x="96" y="2234"/>
                  </a:lnTo>
                  <a:lnTo>
                    <a:pt x="82" y="2256"/>
                  </a:lnTo>
                  <a:lnTo>
                    <a:pt x="69" y="2278"/>
                  </a:lnTo>
                  <a:lnTo>
                    <a:pt x="57" y="2301"/>
                  </a:lnTo>
                  <a:lnTo>
                    <a:pt x="46" y="2325"/>
                  </a:lnTo>
                  <a:lnTo>
                    <a:pt x="36" y="2349"/>
                  </a:lnTo>
                  <a:lnTo>
                    <a:pt x="27" y="2373"/>
                  </a:lnTo>
                  <a:lnTo>
                    <a:pt x="20" y="2399"/>
                  </a:lnTo>
                  <a:lnTo>
                    <a:pt x="14" y="2424"/>
                  </a:lnTo>
                  <a:lnTo>
                    <a:pt x="9" y="2450"/>
                  </a:lnTo>
                  <a:lnTo>
                    <a:pt x="4" y="2477"/>
                  </a:lnTo>
                  <a:lnTo>
                    <a:pt x="2" y="2504"/>
                  </a:lnTo>
                  <a:lnTo>
                    <a:pt x="0" y="2531"/>
                  </a:lnTo>
                  <a:lnTo>
                    <a:pt x="1" y="2559"/>
                  </a:lnTo>
                  <a:lnTo>
                    <a:pt x="2" y="2587"/>
                  </a:lnTo>
                  <a:lnTo>
                    <a:pt x="5" y="2615"/>
                  </a:lnTo>
                  <a:lnTo>
                    <a:pt x="10" y="2642"/>
                  </a:lnTo>
                  <a:lnTo>
                    <a:pt x="15" y="2668"/>
                  </a:lnTo>
                  <a:lnTo>
                    <a:pt x="22" y="2694"/>
                  </a:lnTo>
                  <a:lnTo>
                    <a:pt x="31" y="2719"/>
                  </a:lnTo>
                  <a:lnTo>
                    <a:pt x="40" y="2744"/>
                  </a:lnTo>
                  <a:lnTo>
                    <a:pt x="50" y="2769"/>
                  </a:lnTo>
                  <a:lnTo>
                    <a:pt x="62" y="2792"/>
                  </a:lnTo>
                  <a:lnTo>
                    <a:pt x="74" y="2816"/>
                  </a:lnTo>
                  <a:lnTo>
                    <a:pt x="88" y="2838"/>
                  </a:lnTo>
                  <a:lnTo>
                    <a:pt x="103" y="2860"/>
                  </a:lnTo>
                  <a:lnTo>
                    <a:pt x="118" y="2880"/>
                  </a:lnTo>
                  <a:lnTo>
                    <a:pt x="135" y="2900"/>
                  </a:lnTo>
                  <a:lnTo>
                    <a:pt x="153" y="2920"/>
                  </a:lnTo>
                  <a:lnTo>
                    <a:pt x="172" y="2938"/>
                  </a:lnTo>
                  <a:lnTo>
                    <a:pt x="191" y="2956"/>
                  </a:lnTo>
                  <a:lnTo>
                    <a:pt x="211" y="2972"/>
                  </a:lnTo>
                  <a:lnTo>
                    <a:pt x="232" y="2988"/>
                  </a:lnTo>
                  <a:lnTo>
                    <a:pt x="254" y="3003"/>
                  </a:lnTo>
                  <a:lnTo>
                    <a:pt x="277" y="3016"/>
                  </a:lnTo>
                  <a:lnTo>
                    <a:pt x="300" y="3029"/>
                  </a:lnTo>
                  <a:lnTo>
                    <a:pt x="324" y="3040"/>
                  </a:lnTo>
                  <a:lnTo>
                    <a:pt x="349" y="3050"/>
                  </a:lnTo>
                  <a:lnTo>
                    <a:pt x="374" y="3059"/>
                  </a:lnTo>
                  <a:lnTo>
                    <a:pt x="400" y="3067"/>
                  </a:lnTo>
                  <a:lnTo>
                    <a:pt x="426" y="3073"/>
                  </a:lnTo>
                  <a:lnTo>
                    <a:pt x="453" y="3079"/>
                  </a:lnTo>
                  <a:lnTo>
                    <a:pt x="481" y="3083"/>
                  </a:lnTo>
                  <a:lnTo>
                    <a:pt x="508" y="3086"/>
                  </a:lnTo>
                  <a:lnTo>
                    <a:pt x="536" y="3087"/>
                  </a:lnTo>
                  <a:lnTo>
                    <a:pt x="562" y="3083"/>
                  </a:lnTo>
                  <a:lnTo>
                    <a:pt x="587" y="3078"/>
                  </a:lnTo>
                  <a:lnTo>
                    <a:pt x="611" y="3072"/>
                  </a:lnTo>
                  <a:lnTo>
                    <a:pt x="634" y="3067"/>
                  </a:lnTo>
                  <a:lnTo>
                    <a:pt x="656" y="3061"/>
                  </a:lnTo>
                  <a:lnTo>
                    <a:pt x="677" y="3055"/>
                  </a:lnTo>
                  <a:lnTo>
                    <a:pt x="698" y="3048"/>
                  </a:lnTo>
                  <a:lnTo>
                    <a:pt x="717" y="3041"/>
                  </a:lnTo>
                  <a:lnTo>
                    <a:pt x="755" y="3027"/>
                  </a:lnTo>
                  <a:lnTo>
                    <a:pt x="789" y="3011"/>
                  </a:lnTo>
                  <a:lnTo>
                    <a:pt x="822" y="2994"/>
                  </a:lnTo>
                  <a:lnTo>
                    <a:pt x="854" y="2976"/>
                  </a:lnTo>
                  <a:lnTo>
                    <a:pt x="915" y="2941"/>
                  </a:lnTo>
                  <a:lnTo>
                    <a:pt x="979" y="2904"/>
                  </a:lnTo>
                  <a:lnTo>
                    <a:pt x="1013" y="2886"/>
                  </a:lnTo>
                  <a:lnTo>
                    <a:pt x="1048" y="2868"/>
                  </a:lnTo>
                  <a:lnTo>
                    <a:pt x="1087" y="2851"/>
                  </a:lnTo>
                  <a:lnTo>
                    <a:pt x="1128" y="2835"/>
                  </a:lnTo>
                  <a:lnTo>
                    <a:pt x="1103" y="4042"/>
                  </a:lnTo>
                  <a:lnTo>
                    <a:pt x="2303" y="4066"/>
                  </a:lnTo>
                  <a:lnTo>
                    <a:pt x="2287" y="4029"/>
                  </a:lnTo>
                  <a:lnTo>
                    <a:pt x="2269" y="3993"/>
                  </a:lnTo>
                  <a:lnTo>
                    <a:pt x="2253" y="3960"/>
                  </a:lnTo>
                  <a:lnTo>
                    <a:pt x="2235" y="3929"/>
                  </a:lnTo>
                  <a:lnTo>
                    <a:pt x="2199" y="3868"/>
                  </a:lnTo>
                  <a:lnTo>
                    <a:pt x="2166" y="3809"/>
                  </a:lnTo>
                  <a:lnTo>
                    <a:pt x="2149" y="3778"/>
                  </a:lnTo>
                  <a:lnTo>
                    <a:pt x="2134" y="3746"/>
                  </a:lnTo>
                  <a:lnTo>
                    <a:pt x="2118" y="3712"/>
                  </a:lnTo>
                  <a:lnTo>
                    <a:pt x="2104" y="3676"/>
                  </a:lnTo>
                  <a:lnTo>
                    <a:pt x="2091" y="3638"/>
                  </a:lnTo>
                  <a:lnTo>
                    <a:pt x="2079" y="3596"/>
                  </a:lnTo>
                  <a:lnTo>
                    <a:pt x="2074" y="3574"/>
                  </a:lnTo>
                  <a:lnTo>
                    <a:pt x="2069" y="3550"/>
                  </a:lnTo>
                  <a:lnTo>
                    <a:pt x="2065" y="3526"/>
                  </a:lnTo>
                  <a:lnTo>
                    <a:pt x="2060" y="3501"/>
                  </a:lnTo>
                  <a:lnTo>
                    <a:pt x="2062" y="3473"/>
                  </a:lnTo>
                  <a:lnTo>
                    <a:pt x="2065" y="3446"/>
                  </a:lnTo>
                  <a:lnTo>
                    <a:pt x="2068" y="3419"/>
                  </a:lnTo>
                  <a:lnTo>
                    <a:pt x="2073" y="3392"/>
                  </a:lnTo>
                  <a:lnTo>
                    <a:pt x="2080" y="3366"/>
                  </a:lnTo>
                  <a:lnTo>
                    <a:pt x="2088" y="3339"/>
                  </a:lnTo>
                  <a:lnTo>
                    <a:pt x="2097" y="3314"/>
                  </a:lnTo>
                  <a:lnTo>
                    <a:pt x="2107" y="3289"/>
                  </a:lnTo>
                  <a:lnTo>
                    <a:pt x="2119" y="3265"/>
                  </a:lnTo>
                  <a:lnTo>
                    <a:pt x="2132" y="3242"/>
                  </a:lnTo>
                  <a:lnTo>
                    <a:pt x="2145" y="3221"/>
                  </a:lnTo>
                  <a:lnTo>
                    <a:pt x="2160" y="3199"/>
                  </a:lnTo>
                  <a:lnTo>
                    <a:pt x="2175" y="3177"/>
                  </a:lnTo>
                  <a:lnTo>
                    <a:pt x="2192" y="3157"/>
                  </a:lnTo>
                  <a:lnTo>
                    <a:pt x="2209" y="3137"/>
                  </a:lnTo>
                  <a:lnTo>
                    <a:pt x="2228" y="3118"/>
                  </a:lnTo>
                  <a:lnTo>
                    <a:pt x="2247" y="3101"/>
                  </a:lnTo>
                  <a:lnTo>
                    <a:pt x="2267" y="3084"/>
                  </a:lnTo>
                  <a:lnTo>
                    <a:pt x="2288" y="3068"/>
                  </a:lnTo>
                  <a:lnTo>
                    <a:pt x="2310" y="3054"/>
                  </a:lnTo>
                  <a:lnTo>
                    <a:pt x="2332" y="3040"/>
                  </a:lnTo>
                  <a:lnTo>
                    <a:pt x="2355" y="3028"/>
                  </a:lnTo>
                  <a:lnTo>
                    <a:pt x="2379" y="3016"/>
                  </a:lnTo>
                  <a:lnTo>
                    <a:pt x="2403" y="3006"/>
                  </a:lnTo>
                  <a:lnTo>
                    <a:pt x="2428" y="2996"/>
                  </a:lnTo>
                  <a:lnTo>
                    <a:pt x="2454" y="2988"/>
                  </a:lnTo>
                  <a:lnTo>
                    <a:pt x="2480" y="2981"/>
                  </a:lnTo>
                  <a:lnTo>
                    <a:pt x="2507" y="2975"/>
                  </a:lnTo>
                  <a:lnTo>
                    <a:pt x="2534" y="2971"/>
                  </a:lnTo>
                  <a:lnTo>
                    <a:pt x="2561" y="2968"/>
                  </a:lnTo>
                  <a:lnTo>
                    <a:pt x="2589" y="2967"/>
                  </a:lnTo>
                  <a:lnTo>
                    <a:pt x="2617" y="2967"/>
                  </a:lnTo>
                  <a:lnTo>
                    <a:pt x="2644" y="2968"/>
                  </a:lnTo>
                  <a:lnTo>
                    <a:pt x="2672" y="2970"/>
                  </a:lnTo>
                  <a:lnTo>
                    <a:pt x="2698" y="2974"/>
                  </a:lnTo>
                  <a:lnTo>
                    <a:pt x="2725" y="2980"/>
                  </a:lnTo>
                  <a:lnTo>
                    <a:pt x="2750" y="2986"/>
                  </a:lnTo>
                  <a:lnTo>
                    <a:pt x="2775" y="2993"/>
                  </a:lnTo>
                  <a:lnTo>
                    <a:pt x="2800" y="3001"/>
                  </a:lnTo>
                  <a:lnTo>
                    <a:pt x="2824" y="3012"/>
                  </a:lnTo>
                  <a:lnTo>
                    <a:pt x="2848" y="3022"/>
                  </a:lnTo>
                  <a:lnTo>
                    <a:pt x="2871" y="3035"/>
                  </a:lnTo>
                  <a:lnTo>
                    <a:pt x="2893" y="3047"/>
                  </a:lnTo>
                  <a:lnTo>
                    <a:pt x="2915" y="3062"/>
                  </a:lnTo>
                  <a:lnTo>
                    <a:pt x="2935" y="3077"/>
                  </a:lnTo>
                  <a:lnTo>
                    <a:pt x="2956" y="3092"/>
                  </a:lnTo>
                  <a:lnTo>
                    <a:pt x="2975" y="3109"/>
                  </a:lnTo>
                  <a:lnTo>
                    <a:pt x="2993" y="3127"/>
                  </a:lnTo>
                  <a:lnTo>
                    <a:pt x="3011" y="3145"/>
                  </a:lnTo>
                  <a:lnTo>
                    <a:pt x="3028" y="3165"/>
                  </a:lnTo>
                  <a:lnTo>
                    <a:pt x="3044" y="3185"/>
                  </a:lnTo>
                  <a:lnTo>
                    <a:pt x="3058" y="3206"/>
                  </a:lnTo>
                  <a:lnTo>
                    <a:pt x="3073" y="3228"/>
                  </a:lnTo>
                  <a:lnTo>
                    <a:pt x="3085" y="3250"/>
                  </a:lnTo>
                  <a:lnTo>
                    <a:pt x="3097" y="3273"/>
                  </a:lnTo>
                  <a:lnTo>
                    <a:pt x="3108" y="3296"/>
                  </a:lnTo>
                  <a:lnTo>
                    <a:pt x="3118" y="3320"/>
                  </a:lnTo>
                  <a:lnTo>
                    <a:pt x="3126" y="3345"/>
                  </a:lnTo>
                  <a:lnTo>
                    <a:pt x="3133" y="3370"/>
                  </a:lnTo>
                  <a:lnTo>
                    <a:pt x="3140" y="3396"/>
                  </a:lnTo>
                  <a:lnTo>
                    <a:pt x="3145" y="3422"/>
                  </a:lnTo>
                  <a:lnTo>
                    <a:pt x="3149" y="3448"/>
                  </a:lnTo>
                  <a:lnTo>
                    <a:pt x="3151" y="3475"/>
                  </a:lnTo>
                  <a:lnTo>
                    <a:pt x="3152" y="3502"/>
                  </a:lnTo>
                  <a:lnTo>
                    <a:pt x="3153" y="3513"/>
                  </a:lnTo>
                  <a:lnTo>
                    <a:pt x="3152" y="3523"/>
                  </a:lnTo>
                  <a:lnTo>
                    <a:pt x="3152" y="3540"/>
                  </a:lnTo>
                  <a:lnTo>
                    <a:pt x="3150" y="3557"/>
                  </a:lnTo>
                  <a:lnTo>
                    <a:pt x="3148" y="3574"/>
                  </a:lnTo>
                  <a:lnTo>
                    <a:pt x="3145" y="3591"/>
                  </a:lnTo>
                  <a:lnTo>
                    <a:pt x="3141" y="3607"/>
                  </a:lnTo>
                  <a:lnTo>
                    <a:pt x="3137" y="3624"/>
                  </a:lnTo>
                  <a:lnTo>
                    <a:pt x="3131" y="3641"/>
                  </a:lnTo>
                  <a:lnTo>
                    <a:pt x="3126" y="3658"/>
                  </a:lnTo>
                  <a:lnTo>
                    <a:pt x="3114" y="3690"/>
                  </a:lnTo>
                  <a:lnTo>
                    <a:pt x="3099" y="3723"/>
                  </a:lnTo>
                  <a:lnTo>
                    <a:pt x="3082" y="3757"/>
                  </a:lnTo>
                  <a:lnTo>
                    <a:pt x="3064" y="3789"/>
                  </a:lnTo>
                  <a:lnTo>
                    <a:pt x="3027" y="3857"/>
                  </a:lnTo>
                  <a:lnTo>
                    <a:pt x="2987" y="3927"/>
                  </a:lnTo>
                  <a:lnTo>
                    <a:pt x="2967" y="3963"/>
                  </a:lnTo>
                  <a:lnTo>
                    <a:pt x="2949" y="4001"/>
                  </a:lnTo>
                  <a:lnTo>
                    <a:pt x="2930" y="4038"/>
                  </a:lnTo>
                  <a:lnTo>
                    <a:pt x="2912" y="4078"/>
                  </a:lnTo>
                  <a:lnTo>
                    <a:pt x="4087" y="4101"/>
                  </a:lnTo>
                  <a:lnTo>
                    <a:pt x="4146" y="1122"/>
                  </a:lnTo>
                  <a:lnTo>
                    <a:pt x="2976" y="1099"/>
                  </a:lnTo>
                  <a:lnTo>
                    <a:pt x="2992" y="1060"/>
                  </a:lnTo>
                  <a:lnTo>
                    <a:pt x="3011" y="1024"/>
                  </a:lnTo>
                  <a:lnTo>
                    <a:pt x="3030" y="987"/>
                  </a:lnTo>
                  <a:lnTo>
                    <a:pt x="3050" y="952"/>
                  </a:lnTo>
                  <a:lnTo>
                    <a:pt x="3089" y="884"/>
                  </a:lnTo>
                  <a:lnTo>
                    <a:pt x="3125" y="817"/>
                  </a:lnTo>
                  <a:lnTo>
                    <a:pt x="3143" y="785"/>
                  </a:lnTo>
                  <a:lnTo>
                    <a:pt x="3159" y="753"/>
                  </a:lnTo>
                  <a:lnTo>
                    <a:pt x="3173" y="720"/>
                  </a:lnTo>
                  <a:lnTo>
                    <a:pt x="3185" y="687"/>
                  </a:lnTo>
                  <a:lnTo>
                    <a:pt x="3191" y="671"/>
                  </a:lnTo>
                  <a:lnTo>
                    <a:pt x="3195" y="655"/>
                  </a:lnTo>
                  <a:lnTo>
                    <a:pt x="3199" y="639"/>
                  </a:lnTo>
                  <a:lnTo>
                    <a:pt x="3203" y="622"/>
                  </a:lnTo>
                  <a:lnTo>
                    <a:pt x="3207" y="606"/>
                  </a:lnTo>
                  <a:lnTo>
                    <a:pt x="3209" y="589"/>
                  </a:lnTo>
                  <a:lnTo>
                    <a:pt x="3210" y="572"/>
                  </a:lnTo>
                  <a:lnTo>
                    <a:pt x="3211" y="554"/>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1">
              <a:extLst>
                <a:ext uri="{FF2B5EF4-FFF2-40B4-BE49-F238E27FC236}">
                  <a16:creationId xmlns:a16="http://schemas.microsoft.com/office/drawing/2014/main" id="{9EAD454C-0830-4F60-881F-D2AE18186120}"/>
                </a:ext>
              </a:extLst>
            </p:cNvPr>
            <p:cNvSpPr>
              <a:spLocks/>
            </p:cNvSpPr>
            <p:nvPr/>
          </p:nvSpPr>
          <p:spPr bwMode="auto">
            <a:xfrm>
              <a:off x="8323614" y="1160042"/>
              <a:ext cx="1914062" cy="1425901"/>
            </a:xfrm>
            <a:custGeom>
              <a:avLst/>
              <a:gdLst>
                <a:gd name="T0" fmla="*/ 2962 w 4561"/>
                <a:gd name="T1" fmla="*/ 791 h 3398"/>
                <a:gd name="T2" fmla="*/ 2573 w 4561"/>
                <a:gd name="T3" fmla="*/ 607 h 3398"/>
                <a:gd name="T4" fmla="*/ 2108 w 4561"/>
                <a:gd name="T5" fmla="*/ 384 h 3398"/>
                <a:gd name="T6" fmla="*/ 1676 w 4561"/>
                <a:gd name="T7" fmla="*/ 175 h 3398"/>
                <a:gd name="T8" fmla="*/ 1381 w 4561"/>
                <a:gd name="T9" fmla="*/ 32 h 3398"/>
                <a:gd name="T10" fmla="*/ 1636 w 4561"/>
                <a:gd name="T11" fmla="*/ 2131 h 3398"/>
                <a:gd name="T12" fmla="*/ 1523 w 4561"/>
                <a:gd name="T13" fmla="*/ 2169 h 3398"/>
                <a:gd name="T14" fmla="*/ 1242 w 4561"/>
                <a:gd name="T15" fmla="*/ 2271 h 3398"/>
                <a:gd name="T16" fmla="*/ 944 w 4561"/>
                <a:gd name="T17" fmla="*/ 2387 h 3398"/>
                <a:gd name="T18" fmla="*/ 761 w 4561"/>
                <a:gd name="T19" fmla="*/ 2466 h 3398"/>
                <a:gd name="T20" fmla="*/ 586 w 4561"/>
                <a:gd name="T21" fmla="*/ 2547 h 3398"/>
                <a:gd name="T22" fmla="*/ 433 w 4561"/>
                <a:gd name="T23" fmla="*/ 2628 h 3398"/>
                <a:gd name="T24" fmla="*/ 310 w 4561"/>
                <a:gd name="T25" fmla="*/ 2708 h 3398"/>
                <a:gd name="T26" fmla="*/ 230 w 4561"/>
                <a:gd name="T27" fmla="*/ 2782 h 3398"/>
                <a:gd name="T28" fmla="*/ 178 w 4561"/>
                <a:gd name="T29" fmla="*/ 2856 h 3398"/>
                <a:gd name="T30" fmla="*/ 132 w 4561"/>
                <a:gd name="T31" fmla="*/ 2932 h 3398"/>
                <a:gd name="T32" fmla="*/ 92 w 4561"/>
                <a:gd name="T33" fmla="*/ 3010 h 3398"/>
                <a:gd name="T34" fmla="*/ 58 w 4561"/>
                <a:gd name="T35" fmla="*/ 3087 h 3398"/>
                <a:gd name="T36" fmla="*/ 32 w 4561"/>
                <a:gd name="T37" fmla="*/ 3160 h 3398"/>
                <a:gd name="T38" fmla="*/ 14 w 4561"/>
                <a:gd name="T39" fmla="*/ 3228 h 3398"/>
                <a:gd name="T40" fmla="*/ 3 w 4561"/>
                <a:gd name="T41" fmla="*/ 3288 h 3398"/>
                <a:gd name="T42" fmla="*/ 0 w 4561"/>
                <a:gd name="T43" fmla="*/ 3337 h 3398"/>
                <a:gd name="T44" fmla="*/ 6 w 4561"/>
                <a:gd name="T45" fmla="*/ 3373 h 3398"/>
                <a:gd name="T46" fmla="*/ 21 w 4561"/>
                <a:gd name="T47" fmla="*/ 3394 h 3398"/>
                <a:gd name="T48" fmla="*/ 49 w 4561"/>
                <a:gd name="T49" fmla="*/ 3397 h 3398"/>
                <a:gd name="T50" fmla="*/ 135 w 4561"/>
                <a:gd name="T51" fmla="*/ 3382 h 3398"/>
                <a:gd name="T52" fmla="*/ 476 w 4561"/>
                <a:gd name="T53" fmla="*/ 3313 h 3398"/>
                <a:gd name="T54" fmla="*/ 960 w 4561"/>
                <a:gd name="T55" fmla="*/ 3211 h 3398"/>
                <a:gd name="T56" fmla="*/ 1485 w 4561"/>
                <a:gd name="T57" fmla="*/ 3107 h 3398"/>
                <a:gd name="T58" fmla="*/ 1805 w 4561"/>
                <a:gd name="T59" fmla="*/ 3050 h 3398"/>
                <a:gd name="T60" fmla="*/ 2011 w 4561"/>
                <a:gd name="T61" fmla="*/ 3019 h 3398"/>
                <a:gd name="T62" fmla="*/ 2171 w 4561"/>
                <a:gd name="T63" fmla="*/ 3003 h 3398"/>
                <a:gd name="T64" fmla="*/ 2382 w 4561"/>
                <a:gd name="T65" fmla="*/ 2989 h 3398"/>
                <a:gd name="T66" fmla="*/ 2672 w 4561"/>
                <a:gd name="T67" fmla="*/ 2970 h 3398"/>
                <a:gd name="T68" fmla="*/ 2979 w 4561"/>
                <a:gd name="T69" fmla="*/ 2950 h 3398"/>
                <a:gd name="T70" fmla="*/ 3235 w 4561"/>
                <a:gd name="T71" fmla="*/ 2933 h 3398"/>
                <a:gd name="T72" fmla="*/ 3377 w 4561"/>
                <a:gd name="T73" fmla="*/ 2924 h 3398"/>
                <a:gd name="T74" fmla="*/ 4561 w 4561"/>
                <a:gd name="T75" fmla="*/ 1622 h 3398"/>
                <a:gd name="T76" fmla="*/ 3925 w 4561"/>
                <a:gd name="T77" fmla="*/ 1408 h 3398"/>
                <a:gd name="T78" fmla="*/ 3809 w 4561"/>
                <a:gd name="T79" fmla="*/ 1319 h 3398"/>
                <a:gd name="T80" fmla="*/ 3632 w 4561"/>
                <a:gd name="T81" fmla="*/ 1188 h 3398"/>
                <a:gd name="T82" fmla="*/ 3427 w 4561"/>
                <a:gd name="T83" fmla="*/ 1045 h 3398"/>
                <a:gd name="T84" fmla="*/ 3232 w 4561"/>
                <a:gd name="T85" fmla="*/ 922 h 3398"/>
                <a:gd name="T86" fmla="*/ 3149 w 4561"/>
                <a:gd name="T87" fmla="*/ 877 h 3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61" h="3398">
                  <a:moveTo>
                    <a:pt x="3125" y="867"/>
                  </a:moveTo>
                  <a:lnTo>
                    <a:pt x="3055" y="835"/>
                  </a:lnTo>
                  <a:lnTo>
                    <a:pt x="2962" y="791"/>
                  </a:lnTo>
                  <a:lnTo>
                    <a:pt x="2847" y="737"/>
                  </a:lnTo>
                  <a:lnTo>
                    <a:pt x="2716" y="676"/>
                  </a:lnTo>
                  <a:lnTo>
                    <a:pt x="2573" y="607"/>
                  </a:lnTo>
                  <a:lnTo>
                    <a:pt x="2422" y="535"/>
                  </a:lnTo>
                  <a:lnTo>
                    <a:pt x="2265" y="460"/>
                  </a:lnTo>
                  <a:lnTo>
                    <a:pt x="2108" y="384"/>
                  </a:lnTo>
                  <a:lnTo>
                    <a:pt x="1956" y="310"/>
                  </a:lnTo>
                  <a:lnTo>
                    <a:pt x="1809" y="240"/>
                  </a:lnTo>
                  <a:lnTo>
                    <a:pt x="1676" y="175"/>
                  </a:lnTo>
                  <a:lnTo>
                    <a:pt x="1557" y="117"/>
                  </a:lnTo>
                  <a:lnTo>
                    <a:pt x="1457" y="69"/>
                  </a:lnTo>
                  <a:lnTo>
                    <a:pt x="1381" y="32"/>
                  </a:lnTo>
                  <a:lnTo>
                    <a:pt x="1333" y="8"/>
                  </a:lnTo>
                  <a:lnTo>
                    <a:pt x="1315" y="0"/>
                  </a:lnTo>
                  <a:lnTo>
                    <a:pt x="1636" y="2131"/>
                  </a:lnTo>
                  <a:lnTo>
                    <a:pt x="1622" y="2136"/>
                  </a:lnTo>
                  <a:lnTo>
                    <a:pt x="1584" y="2149"/>
                  </a:lnTo>
                  <a:lnTo>
                    <a:pt x="1523" y="2169"/>
                  </a:lnTo>
                  <a:lnTo>
                    <a:pt x="1444" y="2198"/>
                  </a:lnTo>
                  <a:lnTo>
                    <a:pt x="1349" y="2231"/>
                  </a:lnTo>
                  <a:lnTo>
                    <a:pt x="1242" y="2271"/>
                  </a:lnTo>
                  <a:lnTo>
                    <a:pt x="1127" y="2314"/>
                  </a:lnTo>
                  <a:lnTo>
                    <a:pt x="1006" y="2362"/>
                  </a:lnTo>
                  <a:lnTo>
                    <a:pt x="944" y="2387"/>
                  </a:lnTo>
                  <a:lnTo>
                    <a:pt x="883" y="2412"/>
                  </a:lnTo>
                  <a:lnTo>
                    <a:pt x="821" y="2438"/>
                  </a:lnTo>
                  <a:lnTo>
                    <a:pt x="761" y="2466"/>
                  </a:lnTo>
                  <a:lnTo>
                    <a:pt x="701" y="2493"/>
                  </a:lnTo>
                  <a:lnTo>
                    <a:pt x="643" y="2520"/>
                  </a:lnTo>
                  <a:lnTo>
                    <a:pt x="586" y="2547"/>
                  </a:lnTo>
                  <a:lnTo>
                    <a:pt x="532" y="2574"/>
                  </a:lnTo>
                  <a:lnTo>
                    <a:pt x="481" y="2601"/>
                  </a:lnTo>
                  <a:lnTo>
                    <a:pt x="433" y="2628"/>
                  </a:lnTo>
                  <a:lnTo>
                    <a:pt x="388" y="2655"/>
                  </a:lnTo>
                  <a:lnTo>
                    <a:pt x="347" y="2682"/>
                  </a:lnTo>
                  <a:lnTo>
                    <a:pt x="310" y="2708"/>
                  </a:lnTo>
                  <a:lnTo>
                    <a:pt x="278" y="2734"/>
                  </a:lnTo>
                  <a:lnTo>
                    <a:pt x="251" y="2758"/>
                  </a:lnTo>
                  <a:lnTo>
                    <a:pt x="230" y="2782"/>
                  </a:lnTo>
                  <a:lnTo>
                    <a:pt x="212" y="2806"/>
                  </a:lnTo>
                  <a:lnTo>
                    <a:pt x="194" y="2831"/>
                  </a:lnTo>
                  <a:lnTo>
                    <a:pt x="178" y="2856"/>
                  </a:lnTo>
                  <a:lnTo>
                    <a:pt x="162" y="2881"/>
                  </a:lnTo>
                  <a:lnTo>
                    <a:pt x="146" y="2907"/>
                  </a:lnTo>
                  <a:lnTo>
                    <a:pt x="132" y="2932"/>
                  </a:lnTo>
                  <a:lnTo>
                    <a:pt x="117" y="2958"/>
                  </a:lnTo>
                  <a:lnTo>
                    <a:pt x="104" y="2984"/>
                  </a:lnTo>
                  <a:lnTo>
                    <a:pt x="92" y="3010"/>
                  </a:lnTo>
                  <a:lnTo>
                    <a:pt x="79" y="3036"/>
                  </a:lnTo>
                  <a:lnTo>
                    <a:pt x="69" y="3062"/>
                  </a:lnTo>
                  <a:lnTo>
                    <a:pt x="58" y="3087"/>
                  </a:lnTo>
                  <a:lnTo>
                    <a:pt x="49" y="3112"/>
                  </a:lnTo>
                  <a:lnTo>
                    <a:pt x="40" y="3137"/>
                  </a:lnTo>
                  <a:lnTo>
                    <a:pt x="32" y="3160"/>
                  </a:lnTo>
                  <a:lnTo>
                    <a:pt x="25" y="3184"/>
                  </a:lnTo>
                  <a:lnTo>
                    <a:pt x="19" y="3206"/>
                  </a:lnTo>
                  <a:lnTo>
                    <a:pt x="14" y="3228"/>
                  </a:lnTo>
                  <a:lnTo>
                    <a:pt x="9" y="3249"/>
                  </a:lnTo>
                  <a:lnTo>
                    <a:pt x="5" y="3269"/>
                  </a:lnTo>
                  <a:lnTo>
                    <a:pt x="3" y="3288"/>
                  </a:lnTo>
                  <a:lnTo>
                    <a:pt x="1" y="3305"/>
                  </a:lnTo>
                  <a:lnTo>
                    <a:pt x="0" y="3322"/>
                  </a:lnTo>
                  <a:lnTo>
                    <a:pt x="0" y="3337"/>
                  </a:lnTo>
                  <a:lnTo>
                    <a:pt x="1" y="3350"/>
                  </a:lnTo>
                  <a:lnTo>
                    <a:pt x="3" y="3363"/>
                  </a:lnTo>
                  <a:lnTo>
                    <a:pt x="6" y="3373"/>
                  </a:lnTo>
                  <a:lnTo>
                    <a:pt x="10" y="3381"/>
                  </a:lnTo>
                  <a:lnTo>
                    <a:pt x="15" y="3389"/>
                  </a:lnTo>
                  <a:lnTo>
                    <a:pt x="21" y="3394"/>
                  </a:lnTo>
                  <a:lnTo>
                    <a:pt x="28" y="3397"/>
                  </a:lnTo>
                  <a:lnTo>
                    <a:pt x="36" y="3398"/>
                  </a:lnTo>
                  <a:lnTo>
                    <a:pt x="49" y="3397"/>
                  </a:lnTo>
                  <a:lnTo>
                    <a:pt x="70" y="3394"/>
                  </a:lnTo>
                  <a:lnTo>
                    <a:pt x="98" y="3390"/>
                  </a:lnTo>
                  <a:lnTo>
                    <a:pt x="135" y="3382"/>
                  </a:lnTo>
                  <a:lnTo>
                    <a:pt x="227" y="3365"/>
                  </a:lnTo>
                  <a:lnTo>
                    <a:pt x="342" y="3341"/>
                  </a:lnTo>
                  <a:lnTo>
                    <a:pt x="476" y="3313"/>
                  </a:lnTo>
                  <a:lnTo>
                    <a:pt x="627" y="3281"/>
                  </a:lnTo>
                  <a:lnTo>
                    <a:pt x="789" y="3247"/>
                  </a:lnTo>
                  <a:lnTo>
                    <a:pt x="960" y="3211"/>
                  </a:lnTo>
                  <a:lnTo>
                    <a:pt x="1136" y="3176"/>
                  </a:lnTo>
                  <a:lnTo>
                    <a:pt x="1311" y="3140"/>
                  </a:lnTo>
                  <a:lnTo>
                    <a:pt x="1485" y="3107"/>
                  </a:lnTo>
                  <a:lnTo>
                    <a:pt x="1651" y="3077"/>
                  </a:lnTo>
                  <a:lnTo>
                    <a:pt x="1729" y="3063"/>
                  </a:lnTo>
                  <a:lnTo>
                    <a:pt x="1805" y="3050"/>
                  </a:lnTo>
                  <a:lnTo>
                    <a:pt x="1878" y="3038"/>
                  </a:lnTo>
                  <a:lnTo>
                    <a:pt x="1947" y="3028"/>
                  </a:lnTo>
                  <a:lnTo>
                    <a:pt x="2011" y="3019"/>
                  </a:lnTo>
                  <a:lnTo>
                    <a:pt x="2070" y="3012"/>
                  </a:lnTo>
                  <a:lnTo>
                    <a:pt x="2124" y="3007"/>
                  </a:lnTo>
                  <a:lnTo>
                    <a:pt x="2171" y="3003"/>
                  </a:lnTo>
                  <a:lnTo>
                    <a:pt x="2228" y="3000"/>
                  </a:lnTo>
                  <a:lnTo>
                    <a:pt x="2299" y="2994"/>
                  </a:lnTo>
                  <a:lnTo>
                    <a:pt x="2382" y="2989"/>
                  </a:lnTo>
                  <a:lnTo>
                    <a:pt x="2473" y="2983"/>
                  </a:lnTo>
                  <a:lnTo>
                    <a:pt x="2571" y="2977"/>
                  </a:lnTo>
                  <a:lnTo>
                    <a:pt x="2672" y="2970"/>
                  </a:lnTo>
                  <a:lnTo>
                    <a:pt x="2776" y="2963"/>
                  </a:lnTo>
                  <a:lnTo>
                    <a:pt x="2878" y="2957"/>
                  </a:lnTo>
                  <a:lnTo>
                    <a:pt x="2979" y="2950"/>
                  </a:lnTo>
                  <a:lnTo>
                    <a:pt x="3073" y="2943"/>
                  </a:lnTo>
                  <a:lnTo>
                    <a:pt x="3158" y="2938"/>
                  </a:lnTo>
                  <a:lnTo>
                    <a:pt x="3235" y="2933"/>
                  </a:lnTo>
                  <a:lnTo>
                    <a:pt x="3297" y="2929"/>
                  </a:lnTo>
                  <a:lnTo>
                    <a:pt x="3345" y="2926"/>
                  </a:lnTo>
                  <a:lnTo>
                    <a:pt x="3377" y="2924"/>
                  </a:lnTo>
                  <a:lnTo>
                    <a:pt x="3387" y="2922"/>
                  </a:lnTo>
                  <a:lnTo>
                    <a:pt x="4073" y="3143"/>
                  </a:lnTo>
                  <a:lnTo>
                    <a:pt x="4561" y="1622"/>
                  </a:lnTo>
                  <a:lnTo>
                    <a:pt x="3950" y="1427"/>
                  </a:lnTo>
                  <a:lnTo>
                    <a:pt x="3944" y="1423"/>
                  </a:lnTo>
                  <a:lnTo>
                    <a:pt x="3925" y="1408"/>
                  </a:lnTo>
                  <a:lnTo>
                    <a:pt x="3896" y="1385"/>
                  </a:lnTo>
                  <a:lnTo>
                    <a:pt x="3857" y="1355"/>
                  </a:lnTo>
                  <a:lnTo>
                    <a:pt x="3809" y="1319"/>
                  </a:lnTo>
                  <a:lnTo>
                    <a:pt x="3755" y="1279"/>
                  </a:lnTo>
                  <a:lnTo>
                    <a:pt x="3695" y="1235"/>
                  </a:lnTo>
                  <a:lnTo>
                    <a:pt x="3632" y="1188"/>
                  </a:lnTo>
                  <a:lnTo>
                    <a:pt x="3565" y="1140"/>
                  </a:lnTo>
                  <a:lnTo>
                    <a:pt x="3496" y="1092"/>
                  </a:lnTo>
                  <a:lnTo>
                    <a:pt x="3427" y="1045"/>
                  </a:lnTo>
                  <a:lnTo>
                    <a:pt x="3360" y="1000"/>
                  </a:lnTo>
                  <a:lnTo>
                    <a:pt x="3294" y="959"/>
                  </a:lnTo>
                  <a:lnTo>
                    <a:pt x="3232" y="922"/>
                  </a:lnTo>
                  <a:lnTo>
                    <a:pt x="3203" y="905"/>
                  </a:lnTo>
                  <a:lnTo>
                    <a:pt x="3175" y="891"/>
                  </a:lnTo>
                  <a:lnTo>
                    <a:pt x="3149" y="877"/>
                  </a:lnTo>
                  <a:lnTo>
                    <a:pt x="3125" y="867"/>
                  </a:lnTo>
                  <a:close/>
                </a:path>
              </a:pathLst>
            </a:custGeom>
            <a:solidFill>
              <a:srgbClr val="FBC6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a:extLst>
                <a:ext uri="{FF2B5EF4-FFF2-40B4-BE49-F238E27FC236}">
                  <a16:creationId xmlns:a16="http://schemas.microsoft.com/office/drawing/2014/main" id="{18029A2A-A213-4E07-B7B6-BC4AC73E805D}"/>
                </a:ext>
              </a:extLst>
            </p:cNvPr>
            <p:cNvSpPr>
              <a:spLocks/>
            </p:cNvSpPr>
            <p:nvPr/>
          </p:nvSpPr>
          <p:spPr bwMode="auto">
            <a:xfrm>
              <a:off x="9850167" y="1695174"/>
              <a:ext cx="538487" cy="978001"/>
            </a:xfrm>
            <a:custGeom>
              <a:avLst/>
              <a:gdLst>
                <a:gd name="T0" fmla="*/ 0 w 1285"/>
                <a:gd name="T1" fmla="*/ 2160 h 2332"/>
                <a:gd name="T2" fmla="*/ 555 w 1285"/>
                <a:gd name="T3" fmla="*/ 2332 h 2332"/>
                <a:gd name="T4" fmla="*/ 1285 w 1285"/>
                <a:gd name="T5" fmla="*/ 174 h 2332"/>
                <a:gd name="T6" fmla="*/ 730 w 1285"/>
                <a:gd name="T7" fmla="*/ 0 h 2332"/>
                <a:gd name="T8" fmla="*/ 0 w 1285"/>
                <a:gd name="T9" fmla="*/ 2160 h 2332"/>
              </a:gdLst>
              <a:ahLst/>
              <a:cxnLst>
                <a:cxn ang="0">
                  <a:pos x="T0" y="T1"/>
                </a:cxn>
                <a:cxn ang="0">
                  <a:pos x="T2" y="T3"/>
                </a:cxn>
                <a:cxn ang="0">
                  <a:pos x="T4" y="T5"/>
                </a:cxn>
                <a:cxn ang="0">
                  <a:pos x="T6" y="T7"/>
                </a:cxn>
                <a:cxn ang="0">
                  <a:pos x="T8" y="T9"/>
                </a:cxn>
              </a:cxnLst>
              <a:rect l="0" t="0" r="r" b="b"/>
              <a:pathLst>
                <a:path w="1285" h="2332">
                  <a:moveTo>
                    <a:pt x="0" y="2160"/>
                  </a:moveTo>
                  <a:lnTo>
                    <a:pt x="555" y="2332"/>
                  </a:lnTo>
                  <a:lnTo>
                    <a:pt x="1285" y="174"/>
                  </a:lnTo>
                  <a:lnTo>
                    <a:pt x="730" y="0"/>
                  </a:lnTo>
                  <a:lnTo>
                    <a:pt x="0" y="216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a:extLst>
                <a:ext uri="{FF2B5EF4-FFF2-40B4-BE49-F238E27FC236}">
                  <a16:creationId xmlns:a16="http://schemas.microsoft.com/office/drawing/2014/main" id="{AD6EBC6A-468E-4131-A054-2D7BCE7944D6}"/>
                </a:ext>
              </a:extLst>
            </p:cNvPr>
            <p:cNvSpPr>
              <a:spLocks/>
            </p:cNvSpPr>
            <p:nvPr/>
          </p:nvSpPr>
          <p:spPr bwMode="auto">
            <a:xfrm>
              <a:off x="10002823" y="1696852"/>
              <a:ext cx="385832" cy="521713"/>
            </a:xfrm>
            <a:custGeom>
              <a:avLst/>
              <a:gdLst>
                <a:gd name="T0" fmla="*/ 0 w 919"/>
                <a:gd name="T1" fmla="*/ 1074 h 1246"/>
                <a:gd name="T2" fmla="*/ 555 w 919"/>
                <a:gd name="T3" fmla="*/ 1246 h 1246"/>
                <a:gd name="T4" fmla="*/ 919 w 919"/>
                <a:gd name="T5" fmla="*/ 173 h 1246"/>
                <a:gd name="T6" fmla="*/ 364 w 919"/>
                <a:gd name="T7" fmla="*/ 0 h 1246"/>
                <a:gd name="T8" fmla="*/ 0 w 919"/>
                <a:gd name="T9" fmla="*/ 1074 h 1246"/>
              </a:gdLst>
              <a:ahLst/>
              <a:cxnLst>
                <a:cxn ang="0">
                  <a:pos x="T0" y="T1"/>
                </a:cxn>
                <a:cxn ang="0">
                  <a:pos x="T2" y="T3"/>
                </a:cxn>
                <a:cxn ang="0">
                  <a:pos x="T4" y="T5"/>
                </a:cxn>
                <a:cxn ang="0">
                  <a:pos x="T6" y="T7"/>
                </a:cxn>
                <a:cxn ang="0">
                  <a:pos x="T8" y="T9"/>
                </a:cxn>
              </a:cxnLst>
              <a:rect l="0" t="0" r="r" b="b"/>
              <a:pathLst>
                <a:path w="919" h="1246">
                  <a:moveTo>
                    <a:pt x="0" y="1074"/>
                  </a:moveTo>
                  <a:lnTo>
                    <a:pt x="555" y="1246"/>
                  </a:lnTo>
                  <a:lnTo>
                    <a:pt x="919" y="173"/>
                  </a:lnTo>
                  <a:lnTo>
                    <a:pt x="364" y="0"/>
                  </a:lnTo>
                  <a:lnTo>
                    <a:pt x="0" y="1074"/>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4">
              <a:extLst>
                <a:ext uri="{FF2B5EF4-FFF2-40B4-BE49-F238E27FC236}">
                  <a16:creationId xmlns:a16="http://schemas.microsoft.com/office/drawing/2014/main" id="{FD1EFC08-7469-4CED-9B38-07E7009736BB}"/>
                </a:ext>
              </a:extLst>
            </p:cNvPr>
            <p:cNvSpPr>
              <a:spLocks/>
            </p:cNvSpPr>
            <p:nvPr/>
          </p:nvSpPr>
          <p:spPr bwMode="auto">
            <a:xfrm>
              <a:off x="10024630" y="1708594"/>
              <a:ext cx="2167370" cy="1684241"/>
            </a:xfrm>
            <a:custGeom>
              <a:avLst/>
              <a:gdLst>
                <a:gd name="T0" fmla="*/ 796 w 5166"/>
                <a:gd name="T1" fmla="*/ 0 h 4014"/>
                <a:gd name="T2" fmla="*/ 0 w 5166"/>
                <a:gd name="T3" fmla="*/ 2356 h 4014"/>
                <a:gd name="T4" fmla="*/ 5166 w 5166"/>
                <a:gd name="T5" fmla="*/ 4014 h 4014"/>
                <a:gd name="T6" fmla="*/ 5166 w 5166"/>
                <a:gd name="T7" fmla="*/ 1402 h 4014"/>
                <a:gd name="T8" fmla="*/ 796 w 5166"/>
                <a:gd name="T9" fmla="*/ 0 h 4014"/>
              </a:gdLst>
              <a:ahLst/>
              <a:cxnLst>
                <a:cxn ang="0">
                  <a:pos x="T0" y="T1"/>
                </a:cxn>
                <a:cxn ang="0">
                  <a:pos x="T2" y="T3"/>
                </a:cxn>
                <a:cxn ang="0">
                  <a:pos x="T4" y="T5"/>
                </a:cxn>
                <a:cxn ang="0">
                  <a:pos x="T6" y="T7"/>
                </a:cxn>
                <a:cxn ang="0">
                  <a:pos x="T8" y="T9"/>
                </a:cxn>
              </a:cxnLst>
              <a:rect l="0" t="0" r="r" b="b"/>
              <a:pathLst>
                <a:path w="5166" h="4014">
                  <a:moveTo>
                    <a:pt x="796" y="0"/>
                  </a:moveTo>
                  <a:lnTo>
                    <a:pt x="0" y="2356"/>
                  </a:lnTo>
                  <a:lnTo>
                    <a:pt x="5166" y="4014"/>
                  </a:lnTo>
                  <a:lnTo>
                    <a:pt x="5166" y="1402"/>
                  </a:lnTo>
                  <a:lnTo>
                    <a:pt x="796" y="0"/>
                  </a:lnTo>
                  <a:close/>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5">
              <a:extLst>
                <a:ext uri="{FF2B5EF4-FFF2-40B4-BE49-F238E27FC236}">
                  <a16:creationId xmlns:a16="http://schemas.microsoft.com/office/drawing/2014/main" id="{50261568-932C-44A5-800F-12188680DEE2}"/>
                </a:ext>
              </a:extLst>
            </p:cNvPr>
            <p:cNvSpPr>
              <a:spLocks/>
            </p:cNvSpPr>
            <p:nvPr/>
          </p:nvSpPr>
          <p:spPr bwMode="auto">
            <a:xfrm>
              <a:off x="10207482" y="2575878"/>
              <a:ext cx="95619" cy="93942"/>
            </a:xfrm>
            <a:custGeom>
              <a:avLst/>
              <a:gdLst>
                <a:gd name="T0" fmla="*/ 162 w 228"/>
                <a:gd name="T1" fmla="*/ 11 h 227"/>
                <a:gd name="T2" fmla="*/ 140 w 228"/>
                <a:gd name="T3" fmla="*/ 3 h 227"/>
                <a:gd name="T4" fmla="*/ 118 w 228"/>
                <a:gd name="T5" fmla="*/ 0 h 227"/>
                <a:gd name="T6" fmla="*/ 96 w 228"/>
                <a:gd name="T7" fmla="*/ 1 h 227"/>
                <a:gd name="T8" fmla="*/ 76 w 228"/>
                <a:gd name="T9" fmla="*/ 7 h 227"/>
                <a:gd name="T10" fmla="*/ 56 w 228"/>
                <a:gd name="T11" fmla="*/ 17 h 227"/>
                <a:gd name="T12" fmla="*/ 38 w 228"/>
                <a:gd name="T13" fmla="*/ 29 h 227"/>
                <a:gd name="T14" fmla="*/ 22 w 228"/>
                <a:gd name="T15" fmla="*/ 46 h 227"/>
                <a:gd name="T16" fmla="*/ 11 w 228"/>
                <a:gd name="T17" fmla="*/ 67 h 227"/>
                <a:gd name="T18" fmla="*/ 4 w 228"/>
                <a:gd name="T19" fmla="*/ 88 h 227"/>
                <a:gd name="T20" fmla="*/ 0 w 228"/>
                <a:gd name="T21" fmla="*/ 110 h 227"/>
                <a:gd name="T22" fmla="*/ 1 w 228"/>
                <a:gd name="T23" fmla="*/ 132 h 227"/>
                <a:gd name="T24" fmla="*/ 7 w 228"/>
                <a:gd name="T25" fmla="*/ 152 h 227"/>
                <a:gd name="T26" fmla="*/ 16 w 228"/>
                <a:gd name="T27" fmla="*/ 172 h 227"/>
                <a:gd name="T28" fmla="*/ 30 w 228"/>
                <a:gd name="T29" fmla="*/ 190 h 227"/>
                <a:gd name="T30" fmla="*/ 46 w 228"/>
                <a:gd name="T31" fmla="*/ 206 h 227"/>
                <a:gd name="T32" fmla="*/ 66 w 228"/>
                <a:gd name="T33" fmla="*/ 217 h 227"/>
                <a:gd name="T34" fmla="*/ 88 w 228"/>
                <a:gd name="T35" fmla="*/ 224 h 227"/>
                <a:gd name="T36" fmla="*/ 110 w 228"/>
                <a:gd name="T37" fmla="*/ 227 h 227"/>
                <a:gd name="T38" fmla="*/ 132 w 228"/>
                <a:gd name="T39" fmla="*/ 226 h 227"/>
                <a:gd name="T40" fmla="*/ 153 w 228"/>
                <a:gd name="T41" fmla="*/ 221 h 227"/>
                <a:gd name="T42" fmla="*/ 173 w 228"/>
                <a:gd name="T43" fmla="*/ 212 h 227"/>
                <a:gd name="T44" fmla="*/ 191 w 228"/>
                <a:gd name="T45" fmla="*/ 198 h 227"/>
                <a:gd name="T46" fmla="*/ 206 w 228"/>
                <a:gd name="T47" fmla="*/ 182 h 227"/>
                <a:gd name="T48" fmla="*/ 218 w 228"/>
                <a:gd name="T49" fmla="*/ 162 h 227"/>
                <a:gd name="T50" fmla="*/ 225 w 228"/>
                <a:gd name="T51" fmla="*/ 140 h 227"/>
                <a:gd name="T52" fmla="*/ 228 w 228"/>
                <a:gd name="T53" fmla="*/ 118 h 227"/>
                <a:gd name="T54" fmla="*/ 227 w 228"/>
                <a:gd name="T55" fmla="*/ 96 h 227"/>
                <a:gd name="T56" fmla="*/ 221 w 228"/>
                <a:gd name="T57" fmla="*/ 75 h 227"/>
                <a:gd name="T58" fmla="*/ 211 w 228"/>
                <a:gd name="T59" fmla="*/ 55 h 227"/>
                <a:gd name="T60" fmla="*/ 199 w 228"/>
                <a:gd name="T61" fmla="*/ 38 h 227"/>
                <a:gd name="T62" fmla="*/ 182 w 228"/>
                <a:gd name="T63" fmla="*/ 2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 h="227">
                  <a:moveTo>
                    <a:pt x="172" y="16"/>
                  </a:moveTo>
                  <a:lnTo>
                    <a:pt x="162" y="11"/>
                  </a:lnTo>
                  <a:lnTo>
                    <a:pt x="151" y="6"/>
                  </a:lnTo>
                  <a:lnTo>
                    <a:pt x="140" y="3"/>
                  </a:lnTo>
                  <a:lnTo>
                    <a:pt x="129" y="1"/>
                  </a:lnTo>
                  <a:lnTo>
                    <a:pt x="118" y="0"/>
                  </a:lnTo>
                  <a:lnTo>
                    <a:pt x="107" y="0"/>
                  </a:lnTo>
                  <a:lnTo>
                    <a:pt x="96" y="1"/>
                  </a:lnTo>
                  <a:lnTo>
                    <a:pt x="86" y="3"/>
                  </a:lnTo>
                  <a:lnTo>
                    <a:pt x="76" y="7"/>
                  </a:lnTo>
                  <a:lnTo>
                    <a:pt x="65" y="12"/>
                  </a:lnTo>
                  <a:lnTo>
                    <a:pt x="56" y="17"/>
                  </a:lnTo>
                  <a:lnTo>
                    <a:pt x="46" y="22"/>
                  </a:lnTo>
                  <a:lnTo>
                    <a:pt x="38" y="29"/>
                  </a:lnTo>
                  <a:lnTo>
                    <a:pt x="30" y="38"/>
                  </a:lnTo>
                  <a:lnTo>
                    <a:pt x="22" y="46"/>
                  </a:lnTo>
                  <a:lnTo>
                    <a:pt x="16" y="56"/>
                  </a:lnTo>
                  <a:lnTo>
                    <a:pt x="11" y="67"/>
                  </a:lnTo>
                  <a:lnTo>
                    <a:pt x="7" y="77"/>
                  </a:lnTo>
                  <a:lnTo>
                    <a:pt x="4" y="88"/>
                  </a:lnTo>
                  <a:lnTo>
                    <a:pt x="1" y="99"/>
                  </a:lnTo>
                  <a:lnTo>
                    <a:pt x="0" y="110"/>
                  </a:lnTo>
                  <a:lnTo>
                    <a:pt x="0" y="121"/>
                  </a:lnTo>
                  <a:lnTo>
                    <a:pt x="1" y="132"/>
                  </a:lnTo>
                  <a:lnTo>
                    <a:pt x="4" y="142"/>
                  </a:lnTo>
                  <a:lnTo>
                    <a:pt x="7" y="152"/>
                  </a:lnTo>
                  <a:lnTo>
                    <a:pt x="12" y="163"/>
                  </a:lnTo>
                  <a:lnTo>
                    <a:pt x="16" y="172"/>
                  </a:lnTo>
                  <a:lnTo>
                    <a:pt x="22" y="182"/>
                  </a:lnTo>
                  <a:lnTo>
                    <a:pt x="30" y="190"/>
                  </a:lnTo>
                  <a:lnTo>
                    <a:pt x="38" y="198"/>
                  </a:lnTo>
                  <a:lnTo>
                    <a:pt x="46" y="206"/>
                  </a:lnTo>
                  <a:lnTo>
                    <a:pt x="57" y="212"/>
                  </a:lnTo>
                  <a:lnTo>
                    <a:pt x="66" y="217"/>
                  </a:lnTo>
                  <a:lnTo>
                    <a:pt x="78" y="221"/>
                  </a:lnTo>
                  <a:lnTo>
                    <a:pt x="88" y="224"/>
                  </a:lnTo>
                  <a:lnTo>
                    <a:pt x="99" y="226"/>
                  </a:lnTo>
                  <a:lnTo>
                    <a:pt x="110" y="227"/>
                  </a:lnTo>
                  <a:lnTo>
                    <a:pt x="122" y="227"/>
                  </a:lnTo>
                  <a:lnTo>
                    <a:pt x="132" y="226"/>
                  </a:lnTo>
                  <a:lnTo>
                    <a:pt x="142" y="224"/>
                  </a:lnTo>
                  <a:lnTo>
                    <a:pt x="153" y="221"/>
                  </a:lnTo>
                  <a:lnTo>
                    <a:pt x="163" y="216"/>
                  </a:lnTo>
                  <a:lnTo>
                    <a:pt x="173" y="212"/>
                  </a:lnTo>
                  <a:lnTo>
                    <a:pt x="182" y="206"/>
                  </a:lnTo>
                  <a:lnTo>
                    <a:pt x="191" y="198"/>
                  </a:lnTo>
                  <a:lnTo>
                    <a:pt x="199" y="190"/>
                  </a:lnTo>
                  <a:lnTo>
                    <a:pt x="206" y="182"/>
                  </a:lnTo>
                  <a:lnTo>
                    <a:pt x="212" y="172"/>
                  </a:lnTo>
                  <a:lnTo>
                    <a:pt x="218" y="162"/>
                  </a:lnTo>
                  <a:lnTo>
                    <a:pt x="222" y="150"/>
                  </a:lnTo>
                  <a:lnTo>
                    <a:pt x="225" y="140"/>
                  </a:lnTo>
                  <a:lnTo>
                    <a:pt x="227" y="129"/>
                  </a:lnTo>
                  <a:lnTo>
                    <a:pt x="228" y="118"/>
                  </a:lnTo>
                  <a:lnTo>
                    <a:pt x="228" y="108"/>
                  </a:lnTo>
                  <a:lnTo>
                    <a:pt x="227" y="96"/>
                  </a:lnTo>
                  <a:lnTo>
                    <a:pt x="225" y="86"/>
                  </a:lnTo>
                  <a:lnTo>
                    <a:pt x="221" y="75"/>
                  </a:lnTo>
                  <a:lnTo>
                    <a:pt x="217" y="65"/>
                  </a:lnTo>
                  <a:lnTo>
                    <a:pt x="211" y="55"/>
                  </a:lnTo>
                  <a:lnTo>
                    <a:pt x="206" y="46"/>
                  </a:lnTo>
                  <a:lnTo>
                    <a:pt x="199" y="38"/>
                  </a:lnTo>
                  <a:lnTo>
                    <a:pt x="191" y="29"/>
                  </a:lnTo>
                  <a:lnTo>
                    <a:pt x="182" y="22"/>
                  </a:lnTo>
                  <a:lnTo>
                    <a:pt x="172" y="16"/>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a:extLst>
                <a:ext uri="{FF2B5EF4-FFF2-40B4-BE49-F238E27FC236}">
                  <a16:creationId xmlns:a16="http://schemas.microsoft.com/office/drawing/2014/main" id="{BFF342AD-62C4-45EE-81B3-7049A3494F3E}"/>
                </a:ext>
              </a:extLst>
            </p:cNvPr>
            <p:cNvSpPr>
              <a:spLocks/>
            </p:cNvSpPr>
            <p:nvPr/>
          </p:nvSpPr>
          <p:spPr bwMode="auto">
            <a:xfrm>
              <a:off x="10363492" y="2622849"/>
              <a:ext cx="95619" cy="95620"/>
            </a:xfrm>
            <a:custGeom>
              <a:avLst/>
              <a:gdLst>
                <a:gd name="T0" fmla="*/ 162 w 228"/>
                <a:gd name="T1" fmla="*/ 10 h 227"/>
                <a:gd name="T2" fmla="*/ 140 w 228"/>
                <a:gd name="T3" fmla="*/ 3 h 227"/>
                <a:gd name="T4" fmla="*/ 118 w 228"/>
                <a:gd name="T5" fmla="*/ 0 h 227"/>
                <a:gd name="T6" fmla="*/ 96 w 228"/>
                <a:gd name="T7" fmla="*/ 1 h 227"/>
                <a:gd name="T8" fmla="*/ 76 w 228"/>
                <a:gd name="T9" fmla="*/ 7 h 227"/>
                <a:gd name="T10" fmla="*/ 56 w 228"/>
                <a:gd name="T11" fmla="*/ 17 h 227"/>
                <a:gd name="T12" fmla="*/ 38 w 228"/>
                <a:gd name="T13" fmla="*/ 29 h 227"/>
                <a:gd name="T14" fmla="*/ 23 w 228"/>
                <a:gd name="T15" fmla="*/ 46 h 227"/>
                <a:gd name="T16" fmla="*/ 11 w 228"/>
                <a:gd name="T17" fmla="*/ 67 h 227"/>
                <a:gd name="T18" fmla="*/ 3 w 228"/>
                <a:gd name="T19" fmla="*/ 87 h 227"/>
                <a:gd name="T20" fmla="*/ 0 w 228"/>
                <a:gd name="T21" fmla="*/ 109 h 227"/>
                <a:gd name="T22" fmla="*/ 2 w 228"/>
                <a:gd name="T23" fmla="*/ 131 h 227"/>
                <a:gd name="T24" fmla="*/ 8 w 228"/>
                <a:gd name="T25" fmla="*/ 152 h 227"/>
                <a:gd name="T26" fmla="*/ 17 w 228"/>
                <a:gd name="T27" fmla="*/ 172 h 227"/>
                <a:gd name="T28" fmla="*/ 31 w 228"/>
                <a:gd name="T29" fmla="*/ 190 h 227"/>
                <a:gd name="T30" fmla="*/ 47 w 228"/>
                <a:gd name="T31" fmla="*/ 205 h 227"/>
                <a:gd name="T32" fmla="*/ 67 w 228"/>
                <a:gd name="T33" fmla="*/ 217 h 227"/>
                <a:gd name="T34" fmla="*/ 88 w 228"/>
                <a:gd name="T35" fmla="*/ 224 h 227"/>
                <a:gd name="T36" fmla="*/ 110 w 228"/>
                <a:gd name="T37" fmla="*/ 227 h 227"/>
                <a:gd name="T38" fmla="*/ 132 w 228"/>
                <a:gd name="T39" fmla="*/ 226 h 227"/>
                <a:gd name="T40" fmla="*/ 154 w 228"/>
                <a:gd name="T41" fmla="*/ 220 h 227"/>
                <a:gd name="T42" fmla="*/ 173 w 228"/>
                <a:gd name="T43" fmla="*/ 211 h 227"/>
                <a:gd name="T44" fmla="*/ 191 w 228"/>
                <a:gd name="T45" fmla="*/ 198 h 227"/>
                <a:gd name="T46" fmla="*/ 206 w 228"/>
                <a:gd name="T47" fmla="*/ 181 h 227"/>
                <a:gd name="T48" fmla="*/ 218 w 228"/>
                <a:gd name="T49" fmla="*/ 162 h 227"/>
                <a:gd name="T50" fmla="*/ 225 w 228"/>
                <a:gd name="T51" fmla="*/ 140 h 227"/>
                <a:gd name="T52" fmla="*/ 228 w 228"/>
                <a:gd name="T53" fmla="*/ 118 h 227"/>
                <a:gd name="T54" fmla="*/ 227 w 228"/>
                <a:gd name="T55" fmla="*/ 96 h 227"/>
                <a:gd name="T56" fmla="*/ 222 w 228"/>
                <a:gd name="T57" fmla="*/ 75 h 227"/>
                <a:gd name="T58" fmla="*/ 212 w 228"/>
                <a:gd name="T59" fmla="*/ 55 h 227"/>
                <a:gd name="T60" fmla="*/ 199 w 228"/>
                <a:gd name="T61" fmla="*/ 37 h 227"/>
                <a:gd name="T62" fmla="*/ 182 w 228"/>
                <a:gd name="T63" fmla="*/ 2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 h="227">
                  <a:moveTo>
                    <a:pt x="173" y="16"/>
                  </a:moveTo>
                  <a:lnTo>
                    <a:pt x="162" y="10"/>
                  </a:lnTo>
                  <a:lnTo>
                    <a:pt x="152" y="6"/>
                  </a:lnTo>
                  <a:lnTo>
                    <a:pt x="140" y="3"/>
                  </a:lnTo>
                  <a:lnTo>
                    <a:pt x="130" y="1"/>
                  </a:lnTo>
                  <a:lnTo>
                    <a:pt x="118" y="0"/>
                  </a:lnTo>
                  <a:lnTo>
                    <a:pt x="108" y="0"/>
                  </a:lnTo>
                  <a:lnTo>
                    <a:pt x="96" y="1"/>
                  </a:lnTo>
                  <a:lnTo>
                    <a:pt x="86" y="3"/>
                  </a:lnTo>
                  <a:lnTo>
                    <a:pt x="76" y="7"/>
                  </a:lnTo>
                  <a:lnTo>
                    <a:pt x="66" y="11"/>
                  </a:lnTo>
                  <a:lnTo>
                    <a:pt x="56" y="17"/>
                  </a:lnTo>
                  <a:lnTo>
                    <a:pt x="47" y="22"/>
                  </a:lnTo>
                  <a:lnTo>
                    <a:pt x="38" y="29"/>
                  </a:lnTo>
                  <a:lnTo>
                    <a:pt x="31" y="37"/>
                  </a:lnTo>
                  <a:lnTo>
                    <a:pt x="23" y="46"/>
                  </a:lnTo>
                  <a:lnTo>
                    <a:pt x="17" y="56"/>
                  </a:lnTo>
                  <a:lnTo>
                    <a:pt x="11" y="67"/>
                  </a:lnTo>
                  <a:lnTo>
                    <a:pt x="7" y="77"/>
                  </a:lnTo>
                  <a:lnTo>
                    <a:pt x="3" y="87"/>
                  </a:lnTo>
                  <a:lnTo>
                    <a:pt x="1" y="99"/>
                  </a:lnTo>
                  <a:lnTo>
                    <a:pt x="0" y="109"/>
                  </a:lnTo>
                  <a:lnTo>
                    <a:pt x="1" y="121"/>
                  </a:lnTo>
                  <a:lnTo>
                    <a:pt x="2" y="131"/>
                  </a:lnTo>
                  <a:lnTo>
                    <a:pt x="4" y="142"/>
                  </a:lnTo>
                  <a:lnTo>
                    <a:pt x="8" y="152"/>
                  </a:lnTo>
                  <a:lnTo>
                    <a:pt x="12" y="163"/>
                  </a:lnTo>
                  <a:lnTo>
                    <a:pt x="17" y="172"/>
                  </a:lnTo>
                  <a:lnTo>
                    <a:pt x="23" y="181"/>
                  </a:lnTo>
                  <a:lnTo>
                    <a:pt x="31" y="190"/>
                  </a:lnTo>
                  <a:lnTo>
                    <a:pt x="38" y="198"/>
                  </a:lnTo>
                  <a:lnTo>
                    <a:pt x="47" y="205"/>
                  </a:lnTo>
                  <a:lnTo>
                    <a:pt x="57" y="212"/>
                  </a:lnTo>
                  <a:lnTo>
                    <a:pt x="67" y="217"/>
                  </a:lnTo>
                  <a:lnTo>
                    <a:pt x="78" y="221"/>
                  </a:lnTo>
                  <a:lnTo>
                    <a:pt x="88" y="224"/>
                  </a:lnTo>
                  <a:lnTo>
                    <a:pt x="100" y="226"/>
                  </a:lnTo>
                  <a:lnTo>
                    <a:pt x="110" y="227"/>
                  </a:lnTo>
                  <a:lnTo>
                    <a:pt x="121" y="227"/>
                  </a:lnTo>
                  <a:lnTo>
                    <a:pt x="132" y="226"/>
                  </a:lnTo>
                  <a:lnTo>
                    <a:pt x="143" y="224"/>
                  </a:lnTo>
                  <a:lnTo>
                    <a:pt x="154" y="220"/>
                  </a:lnTo>
                  <a:lnTo>
                    <a:pt x="163" y="216"/>
                  </a:lnTo>
                  <a:lnTo>
                    <a:pt x="173" y="211"/>
                  </a:lnTo>
                  <a:lnTo>
                    <a:pt x="182" y="205"/>
                  </a:lnTo>
                  <a:lnTo>
                    <a:pt x="191" y="198"/>
                  </a:lnTo>
                  <a:lnTo>
                    <a:pt x="199" y="190"/>
                  </a:lnTo>
                  <a:lnTo>
                    <a:pt x="206" y="181"/>
                  </a:lnTo>
                  <a:lnTo>
                    <a:pt x="212" y="171"/>
                  </a:lnTo>
                  <a:lnTo>
                    <a:pt x="218" y="162"/>
                  </a:lnTo>
                  <a:lnTo>
                    <a:pt x="222" y="150"/>
                  </a:lnTo>
                  <a:lnTo>
                    <a:pt x="225" y="140"/>
                  </a:lnTo>
                  <a:lnTo>
                    <a:pt x="227" y="129"/>
                  </a:lnTo>
                  <a:lnTo>
                    <a:pt x="228" y="118"/>
                  </a:lnTo>
                  <a:lnTo>
                    <a:pt x="228" y="107"/>
                  </a:lnTo>
                  <a:lnTo>
                    <a:pt x="227" y="96"/>
                  </a:lnTo>
                  <a:lnTo>
                    <a:pt x="225" y="85"/>
                  </a:lnTo>
                  <a:lnTo>
                    <a:pt x="222" y="75"/>
                  </a:lnTo>
                  <a:lnTo>
                    <a:pt x="218" y="65"/>
                  </a:lnTo>
                  <a:lnTo>
                    <a:pt x="212" y="55"/>
                  </a:lnTo>
                  <a:lnTo>
                    <a:pt x="206" y="46"/>
                  </a:lnTo>
                  <a:lnTo>
                    <a:pt x="199" y="37"/>
                  </a:lnTo>
                  <a:lnTo>
                    <a:pt x="190" y="29"/>
                  </a:lnTo>
                  <a:lnTo>
                    <a:pt x="182" y="22"/>
                  </a:lnTo>
                  <a:lnTo>
                    <a:pt x="173" y="16"/>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a:extLst>
                <a:ext uri="{FF2B5EF4-FFF2-40B4-BE49-F238E27FC236}">
                  <a16:creationId xmlns:a16="http://schemas.microsoft.com/office/drawing/2014/main" id="{6E0AE7C6-0EB9-400B-871B-02BD226D9A51}"/>
                </a:ext>
              </a:extLst>
            </p:cNvPr>
            <p:cNvSpPr>
              <a:spLocks/>
            </p:cNvSpPr>
            <p:nvPr/>
          </p:nvSpPr>
          <p:spPr bwMode="auto">
            <a:xfrm>
              <a:off x="10521179" y="2671497"/>
              <a:ext cx="95619" cy="95620"/>
            </a:xfrm>
            <a:custGeom>
              <a:avLst/>
              <a:gdLst>
                <a:gd name="T0" fmla="*/ 161 w 228"/>
                <a:gd name="T1" fmla="*/ 10 h 227"/>
                <a:gd name="T2" fmla="*/ 140 w 228"/>
                <a:gd name="T3" fmla="*/ 3 h 227"/>
                <a:gd name="T4" fmla="*/ 118 w 228"/>
                <a:gd name="T5" fmla="*/ 0 h 227"/>
                <a:gd name="T6" fmla="*/ 96 w 228"/>
                <a:gd name="T7" fmla="*/ 1 h 227"/>
                <a:gd name="T8" fmla="*/ 76 w 228"/>
                <a:gd name="T9" fmla="*/ 6 h 227"/>
                <a:gd name="T10" fmla="*/ 56 w 228"/>
                <a:gd name="T11" fmla="*/ 16 h 227"/>
                <a:gd name="T12" fmla="*/ 38 w 228"/>
                <a:gd name="T13" fmla="*/ 29 h 227"/>
                <a:gd name="T14" fmla="*/ 22 w 228"/>
                <a:gd name="T15" fmla="*/ 46 h 227"/>
                <a:gd name="T16" fmla="*/ 11 w 228"/>
                <a:gd name="T17" fmla="*/ 65 h 227"/>
                <a:gd name="T18" fmla="*/ 3 w 228"/>
                <a:gd name="T19" fmla="*/ 87 h 227"/>
                <a:gd name="T20" fmla="*/ 0 w 228"/>
                <a:gd name="T21" fmla="*/ 109 h 227"/>
                <a:gd name="T22" fmla="*/ 1 w 228"/>
                <a:gd name="T23" fmla="*/ 131 h 227"/>
                <a:gd name="T24" fmla="*/ 7 w 228"/>
                <a:gd name="T25" fmla="*/ 152 h 227"/>
                <a:gd name="T26" fmla="*/ 16 w 228"/>
                <a:gd name="T27" fmla="*/ 172 h 227"/>
                <a:gd name="T28" fmla="*/ 30 w 228"/>
                <a:gd name="T29" fmla="*/ 189 h 227"/>
                <a:gd name="T30" fmla="*/ 46 w 228"/>
                <a:gd name="T31" fmla="*/ 205 h 227"/>
                <a:gd name="T32" fmla="*/ 66 w 228"/>
                <a:gd name="T33" fmla="*/ 217 h 227"/>
                <a:gd name="T34" fmla="*/ 88 w 228"/>
                <a:gd name="T35" fmla="*/ 224 h 227"/>
                <a:gd name="T36" fmla="*/ 110 w 228"/>
                <a:gd name="T37" fmla="*/ 227 h 227"/>
                <a:gd name="T38" fmla="*/ 132 w 228"/>
                <a:gd name="T39" fmla="*/ 226 h 227"/>
                <a:gd name="T40" fmla="*/ 153 w 228"/>
                <a:gd name="T41" fmla="*/ 220 h 227"/>
                <a:gd name="T42" fmla="*/ 173 w 228"/>
                <a:gd name="T43" fmla="*/ 210 h 227"/>
                <a:gd name="T44" fmla="*/ 190 w 228"/>
                <a:gd name="T45" fmla="*/ 198 h 227"/>
                <a:gd name="T46" fmla="*/ 206 w 228"/>
                <a:gd name="T47" fmla="*/ 181 h 227"/>
                <a:gd name="T48" fmla="*/ 218 w 228"/>
                <a:gd name="T49" fmla="*/ 160 h 227"/>
                <a:gd name="T50" fmla="*/ 225 w 228"/>
                <a:gd name="T51" fmla="*/ 139 h 227"/>
                <a:gd name="T52" fmla="*/ 228 w 228"/>
                <a:gd name="T53" fmla="*/ 118 h 227"/>
                <a:gd name="T54" fmla="*/ 226 w 228"/>
                <a:gd name="T55" fmla="*/ 96 h 227"/>
                <a:gd name="T56" fmla="*/ 221 w 228"/>
                <a:gd name="T57" fmla="*/ 75 h 227"/>
                <a:gd name="T58" fmla="*/ 211 w 228"/>
                <a:gd name="T59" fmla="*/ 55 h 227"/>
                <a:gd name="T60" fmla="*/ 199 w 228"/>
                <a:gd name="T61" fmla="*/ 37 h 227"/>
                <a:gd name="T62" fmla="*/ 182 w 228"/>
                <a:gd name="T63" fmla="*/ 2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 h="227">
                  <a:moveTo>
                    <a:pt x="172" y="15"/>
                  </a:moveTo>
                  <a:lnTo>
                    <a:pt x="161" y="10"/>
                  </a:lnTo>
                  <a:lnTo>
                    <a:pt x="151" y="6"/>
                  </a:lnTo>
                  <a:lnTo>
                    <a:pt x="140" y="3"/>
                  </a:lnTo>
                  <a:lnTo>
                    <a:pt x="129" y="1"/>
                  </a:lnTo>
                  <a:lnTo>
                    <a:pt x="118" y="0"/>
                  </a:lnTo>
                  <a:lnTo>
                    <a:pt x="107" y="0"/>
                  </a:lnTo>
                  <a:lnTo>
                    <a:pt x="96" y="1"/>
                  </a:lnTo>
                  <a:lnTo>
                    <a:pt x="86" y="3"/>
                  </a:lnTo>
                  <a:lnTo>
                    <a:pt x="76" y="6"/>
                  </a:lnTo>
                  <a:lnTo>
                    <a:pt x="65" y="11"/>
                  </a:lnTo>
                  <a:lnTo>
                    <a:pt x="56" y="16"/>
                  </a:lnTo>
                  <a:lnTo>
                    <a:pt x="46" y="22"/>
                  </a:lnTo>
                  <a:lnTo>
                    <a:pt x="38" y="29"/>
                  </a:lnTo>
                  <a:lnTo>
                    <a:pt x="30" y="37"/>
                  </a:lnTo>
                  <a:lnTo>
                    <a:pt x="22" y="46"/>
                  </a:lnTo>
                  <a:lnTo>
                    <a:pt x="16" y="56"/>
                  </a:lnTo>
                  <a:lnTo>
                    <a:pt x="11" y="65"/>
                  </a:lnTo>
                  <a:lnTo>
                    <a:pt x="7" y="77"/>
                  </a:lnTo>
                  <a:lnTo>
                    <a:pt x="3" y="87"/>
                  </a:lnTo>
                  <a:lnTo>
                    <a:pt x="1" y="98"/>
                  </a:lnTo>
                  <a:lnTo>
                    <a:pt x="0" y="109"/>
                  </a:lnTo>
                  <a:lnTo>
                    <a:pt x="0" y="120"/>
                  </a:lnTo>
                  <a:lnTo>
                    <a:pt x="1" y="131"/>
                  </a:lnTo>
                  <a:lnTo>
                    <a:pt x="3" y="142"/>
                  </a:lnTo>
                  <a:lnTo>
                    <a:pt x="7" y="152"/>
                  </a:lnTo>
                  <a:lnTo>
                    <a:pt x="11" y="162"/>
                  </a:lnTo>
                  <a:lnTo>
                    <a:pt x="16" y="172"/>
                  </a:lnTo>
                  <a:lnTo>
                    <a:pt x="22" y="181"/>
                  </a:lnTo>
                  <a:lnTo>
                    <a:pt x="30" y="189"/>
                  </a:lnTo>
                  <a:lnTo>
                    <a:pt x="38" y="198"/>
                  </a:lnTo>
                  <a:lnTo>
                    <a:pt x="46" y="205"/>
                  </a:lnTo>
                  <a:lnTo>
                    <a:pt x="56" y="211"/>
                  </a:lnTo>
                  <a:lnTo>
                    <a:pt x="66" y="217"/>
                  </a:lnTo>
                  <a:lnTo>
                    <a:pt x="77" y="221"/>
                  </a:lnTo>
                  <a:lnTo>
                    <a:pt x="88" y="224"/>
                  </a:lnTo>
                  <a:lnTo>
                    <a:pt x="98" y="226"/>
                  </a:lnTo>
                  <a:lnTo>
                    <a:pt x="110" y="227"/>
                  </a:lnTo>
                  <a:lnTo>
                    <a:pt x="120" y="227"/>
                  </a:lnTo>
                  <a:lnTo>
                    <a:pt x="132" y="226"/>
                  </a:lnTo>
                  <a:lnTo>
                    <a:pt x="142" y="223"/>
                  </a:lnTo>
                  <a:lnTo>
                    <a:pt x="153" y="220"/>
                  </a:lnTo>
                  <a:lnTo>
                    <a:pt x="163" y="216"/>
                  </a:lnTo>
                  <a:lnTo>
                    <a:pt x="173" y="210"/>
                  </a:lnTo>
                  <a:lnTo>
                    <a:pt x="182" y="204"/>
                  </a:lnTo>
                  <a:lnTo>
                    <a:pt x="190" y="198"/>
                  </a:lnTo>
                  <a:lnTo>
                    <a:pt x="199" y="189"/>
                  </a:lnTo>
                  <a:lnTo>
                    <a:pt x="206" y="181"/>
                  </a:lnTo>
                  <a:lnTo>
                    <a:pt x="212" y="171"/>
                  </a:lnTo>
                  <a:lnTo>
                    <a:pt x="218" y="160"/>
                  </a:lnTo>
                  <a:lnTo>
                    <a:pt x="222" y="150"/>
                  </a:lnTo>
                  <a:lnTo>
                    <a:pt x="225" y="139"/>
                  </a:lnTo>
                  <a:lnTo>
                    <a:pt x="227" y="128"/>
                  </a:lnTo>
                  <a:lnTo>
                    <a:pt x="228" y="118"/>
                  </a:lnTo>
                  <a:lnTo>
                    <a:pt x="228" y="106"/>
                  </a:lnTo>
                  <a:lnTo>
                    <a:pt x="226" y="96"/>
                  </a:lnTo>
                  <a:lnTo>
                    <a:pt x="224" y="85"/>
                  </a:lnTo>
                  <a:lnTo>
                    <a:pt x="221" y="75"/>
                  </a:lnTo>
                  <a:lnTo>
                    <a:pt x="217" y="64"/>
                  </a:lnTo>
                  <a:lnTo>
                    <a:pt x="211" y="55"/>
                  </a:lnTo>
                  <a:lnTo>
                    <a:pt x="205" y="46"/>
                  </a:lnTo>
                  <a:lnTo>
                    <a:pt x="199" y="37"/>
                  </a:lnTo>
                  <a:lnTo>
                    <a:pt x="190" y="29"/>
                  </a:lnTo>
                  <a:lnTo>
                    <a:pt x="182" y="22"/>
                  </a:lnTo>
                  <a:lnTo>
                    <a:pt x="172" y="15"/>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a:extLst>
                <a:ext uri="{FF2B5EF4-FFF2-40B4-BE49-F238E27FC236}">
                  <a16:creationId xmlns:a16="http://schemas.microsoft.com/office/drawing/2014/main" id="{857ADFF6-AAA8-43CC-8D45-9250E816E728}"/>
                </a:ext>
              </a:extLst>
            </p:cNvPr>
            <p:cNvSpPr>
              <a:spLocks/>
            </p:cNvSpPr>
            <p:nvPr/>
          </p:nvSpPr>
          <p:spPr bwMode="auto">
            <a:xfrm>
              <a:off x="10192383" y="1708594"/>
              <a:ext cx="1999617" cy="1135689"/>
            </a:xfrm>
            <a:custGeom>
              <a:avLst/>
              <a:gdLst>
                <a:gd name="T0" fmla="*/ 398 w 4768"/>
                <a:gd name="T1" fmla="*/ 0 h 2708"/>
                <a:gd name="T2" fmla="*/ 0 w 4768"/>
                <a:gd name="T3" fmla="*/ 1179 h 2708"/>
                <a:gd name="T4" fmla="*/ 4768 w 4768"/>
                <a:gd name="T5" fmla="*/ 2708 h 2708"/>
                <a:gd name="T6" fmla="*/ 4768 w 4768"/>
                <a:gd name="T7" fmla="*/ 1402 h 2708"/>
                <a:gd name="T8" fmla="*/ 398 w 4768"/>
                <a:gd name="T9" fmla="*/ 0 h 2708"/>
              </a:gdLst>
              <a:ahLst/>
              <a:cxnLst>
                <a:cxn ang="0">
                  <a:pos x="T0" y="T1"/>
                </a:cxn>
                <a:cxn ang="0">
                  <a:pos x="T2" y="T3"/>
                </a:cxn>
                <a:cxn ang="0">
                  <a:pos x="T4" y="T5"/>
                </a:cxn>
                <a:cxn ang="0">
                  <a:pos x="T6" y="T7"/>
                </a:cxn>
                <a:cxn ang="0">
                  <a:pos x="T8" y="T9"/>
                </a:cxn>
              </a:cxnLst>
              <a:rect l="0" t="0" r="r" b="b"/>
              <a:pathLst>
                <a:path w="4768" h="2708">
                  <a:moveTo>
                    <a:pt x="398" y="0"/>
                  </a:moveTo>
                  <a:lnTo>
                    <a:pt x="0" y="1179"/>
                  </a:lnTo>
                  <a:lnTo>
                    <a:pt x="4768" y="2708"/>
                  </a:lnTo>
                  <a:lnTo>
                    <a:pt x="4768" y="1402"/>
                  </a:lnTo>
                  <a:lnTo>
                    <a:pt x="398" y="0"/>
                  </a:lnTo>
                  <a:close/>
                </a:path>
              </a:pathLst>
            </a:custGeom>
            <a:solidFill>
              <a:srgbClr val="403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17">
              <a:extLst>
                <a:ext uri="{FF2B5EF4-FFF2-40B4-BE49-F238E27FC236}">
                  <a16:creationId xmlns:a16="http://schemas.microsoft.com/office/drawing/2014/main" id="{24DFA9C5-AEF7-403B-BBD1-593C03385277}"/>
                </a:ext>
              </a:extLst>
            </p:cNvPr>
            <p:cNvSpPr/>
            <p:nvPr/>
          </p:nvSpPr>
          <p:spPr>
            <a:xfrm>
              <a:off x="4522703" y="1229689"/>
              <a:ext cx="1336618" cy="1336618"/>
            </a:xfrm>
            <a:prstGeom prst="ellipse">
              <a:avLst/>
            </a:prstGeom>
            <a:solidFill>
              <a:schemeClr val="accent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C95C9F2-D874-4418-A2E3-B49CEBA0E164}"/>
                </a:ext>
              </a:extLst>
            </p:cNvPr>
            <p:cNvSpPr/>
            <p:nvPr/>
          </p:nvSpPr>
          <p:spPr>
            <a:xfrm>
              <a:off x="4618495" y="1325481"/>
              <a:ext cx="1145035" cy="1145035"/>
            </a:xfrm>
            <a:prstGeom prst="ellipse">
              <a:avLst/>
            </a:prstGeom>
            <a:solidFill>
              <a:schemeClr val="accent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028E7DAD-EA8F-48AE-8926-E2E80B5B02A8}"/>
                </a:ext>
              </a:extLst>
            </p:cNvPr>
            <p:cNvSpPr/>
            <p:nvPr/>
          </p:nvSpPr>
          <p:spPr>
            <a:xfrm>
              <a:off x="4719227" y="1426213"/>
              <a:ext cx="943570" cy="94357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1EACEA87-695F-4583-8A17-BA376DEC2656}"/>
                </a:ext>
              </a:extLst>
            </p:cNvPr>
            <p:cNvSpPr/>
            <p:nvPr/>
          </p:nvSpPr>
          <p:spPr>
            <a:xfrm>
              <a:off x="8910676" y="4241666"/>
              <a:ext cx="1706122" cy="1706122"/>
            </a:xfrm>
            <a:prstGeom prst="ellipse">
              <a:avLst/>
            </a:prstGeom>
            <a:solidFill>
              <a:schemeClr val="accent2">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3900DFF0-FA04-469D-8A48-E28405887477}"/>
                </a:ext>
              </a:extLst>
            </p:cNvPr>
            <p:cNvSpPr/>
            <p:nvPr/>
          </p:nvSpPr>
          <p:spPr>
            <a:xfrm>
              <a:off x="9032949" y="4363939"/>
              <a:ext cx="1461577" cy="1461577"/>
            </a:xfrm>
            <a:prstGeom prst="ellipse">
              <a:avLst/>
            </a:prstGeom>
            <a:solidFill>
              <a:schemeClr val="accent2">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F3C7D7C4-BAE8-469B-A2BE-7D55A94D3692}"/>
                </a:ext>
              </a:extLst>
            </p:cNvPr>
            <p:cNvSpPr/>
            <p:nvPr/>
          </p:nvSpPr>
          <p:spPr>
            <a:xfrm>
              <a:off x="9161529" y="4492519"/>
              <a:ext cx="1204417" cy="1204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a:extLst>
              <a:ext uri="{FF2B5EF4-FFF2-40B4-BE49-F238E27FC236}">
                <a16:creationId xmlns:a16="http://schemas.microsoft.com/office/drawing/2014/main" id="{F5D17EEE-5DA0-4521-B8E5-28B67F560AD0}"/>
              </a:ext>
            </a:extLst>
          </p:cNvPr>
          <p:cNvGrpSpPr/>
          <p:nvPr/>
        </p:nvGrpSpPr>
        <p:grpSpPr>
          <a:xfrm>
            <a:off x="197419" y="255843"/>
            <a:ext cx="573206" cy="206693"/>
            <a:chOff x="122830" y="191069"/>
            <a:chExt cx="573206" cy="206693"/>
          </a:xfrm>
          <a:solidFill>
            <a:schemeClr val="accent1"/>
          </a:solidFill>
        </p:grpSpPr>
        <p:sp>
          <p:nvSpPr>
            <p:cNvPr id="25" name="Rectangle 24">
              <a:extLst>
                <a:ext uri="{FF2B5EF4-FFF2-40B4-BE49-F238E27FC236}">
                  <a16:creationId xmlns:a16="http://schemas.microsoft.com/office/drawing/2014/main" id="{F83DB08C-5517-4BD2-A572-CFC69C610266}"/>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F586634-DB63-4A22-ABC8-E930B59C9434}"/>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22DE0E8B-7B2C-43C2-8F01-67D37D9010CF}"/>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a:extLst>
              <a:ext uri="{FF2B5EF4-FFF2-40B4-BE49-F238E27FC236}">
                <a16:creationId xmlns:a16="http://schemas.microsoft.com/office/drawing/2014/main" id="{9CA1E5D8-7B40-465B-8336-704288CF82BC}"/>
              </a:ext>
            </a:extLst>
          </p:cNvPr>
          <p:cNvSpPr txBox="1"/>
          <p:nvPr/>
        </p:nvSpPr>
        <p:spPr>
          <a:xfrm>
            <a:off x="770625" y="1241096"/>
            <a:ext cx="462378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a:t>
            </a:r>
          </a:p>
        </p:txBody>
      </p:sp>
      <p:sp>
        <p:nvSpPr>
          <p:cNvPr id="29" name="TextBox 28">
            <a:extLst>
              <a:ext uri="{FF2B5EF4-FFF2-40B4-BE49-F238E27FC236}">
                <a16:creationId xmlns:a16="http://schemas.microsoft.com/office/drawing/2014/main" id="{24D13DD1-A3DA-4BA9-AF8A-E147B87CBE4E}"/>
              </a:ext>
            </a:extLst>
          </p:cNvPr>
          <p:cNvSpPr txBox="1"/>
          <p:nvPr/>
        </p:nvSpPr>
        <p:spPr>
          <a:xfrm>
            <a:off x="784272" y="1780534"/>
            <a:ext cx="53662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Best Mission</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30" name="TextBox 29">
            <a:extLst>
              <a:ext uri="{FF2B5EF4-FFF2-40B4-BE49-F238E27FC236}">
                <a16:creationId xmlns:a16="http://schemas.microsoft.com/office/drawing/2014/main" id="{C5671FEA-4617-47AA-83F2-AA9877A52B0D}"/>
              </a:ext>
            </a:extLst>
          </p:cNvPr>
          <p:cNvSpPr txBox="1"/>
          <p:nvPr/>
        </p:nvSpPr>
        <p:spPr>
          <a:xfrm>
            <a:off x="770625" y="110259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cxnSp>
        <p:nvCxnSpPr>
          <p:cNvPr id="31" name="Straight Connector 30">
            <a:extLst>
              <a:ext uri="{FF2B5EF4-FFF2-40B4-BE49-F238E27FC236}">
                <a16:creationId xmlns:a16="http://schemas.microsoft.com/office/drawing/2014/main" id="{3C7ACBBC-67AD-48B2-9E2E-2E761CDD2173}"/>
              </a:ext>
            </a:extLst>
          </p:cNvPr>
          <p:cNvCxnSpPr>
            <a:cxnSpLocks/>
          </p:cNvCxnSpPr>
          <p:nvPr/>
        </p:nvCxnSpPr>
        <p:spPr>
          <a:xfrm>
            <a:off x="374129" y="647888"/>
            <a:ext cx="0" cy="125785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4FBC91B2-D13D-4ABE-A41D-DF5FB6CC80E9}"/>
              </a:ext>
            </a:extLst>
          </p:cNvPr>
          <p:cNvSpPr txBox="1"/>
          <p:nvPr/>
        </p:nvSpPr>
        <p:spPr>
          <a:xfrm>
            <a:off x="785918" y="3027213"/>
            <a:ext cx="4318341"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33" name="Flowchart: Terminator 32">
            <a:extLst>
              <a:ext uri="{FF2B5EF4-FFF2-40B4-BE49-F238E27FC236}">
                <a16:creationId xmlns:a16="http://schemas.microsoft.com/office/drawing/2014/main" id="{7DFAF6A1-5900-48FC-873C-3D09F1DE2C01}"/>
              </a:ext>
            </a:extLst>
          </p:cNvPr>
          <p:cNvSpPr/>
          <p:nvPr/>
        </p:nvSpPr>
        <p:spPr>
          <a:xfrm>
            <a:off x="784272" y="5755404"/>
            <a:ext cx="1187355" cy="299294"/>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4" name="Freeform 182">
            <a:extLst>
              <a:ext uri="{FF2B5EF4-FFF2-40B4-BE49-F238E27FC236}">
                <a16:creationId xmlns:a16="http://schemas.microsoft.com/office/drawing/2014/main" id="{1343A107-55B4-4AB1-BC89-523BC354B925}"/>
              </a:ext>
            </a:extLst>
          </p:cNvPr>
          <p:cNvSpPr>
            <a:spLocks noChangeArrowheads="1"/>
          </p:cNvSpPr>
          <p:nvPr/>
        </p:nvSpPr>
        <p:spPr bwMode="auto">
          <a:xfrm>
            <a:off x="3389886" y="4740038"/>
            <a:ext cx="410537" cy="410539"/>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tx2"/>
          </a:solidFill>
          <a:ln>
            <a:noFill/>
          </a:ln>
          <a:effectLst/>
          <a:extLst/>
        </p:spPr>
        <p:txBody>
          <a:bodyPr wrap="none" lIns="91408" tIns="45704" rIns="91408" bIns="45704" anchor="ctr"/>
          <a:lstStyle/>
          <a:p>
            <a:endParaRPr lang="en-US" sz="2700"/>
          </a:p>
        </p:txBody>
      </p:sp>
      <p:sp>
        <p:nvSpPr>
          <p:cNvPr id="35" name="Freeform 200">
            <a:extLst>
              <a:ext uri="{FF2B5EF4-FFF2-40B4-BE49-F238E27FC236}">
                <a16:creationId xmlns:a16="http://schemas.microsoft.com/office/drawing/2014/main" id="{5E1A6F54-3719-4A2F-9242-80DF081C346C}"/>
              </a:ext>
            </a:extLst>
          </p:cNvPr>
          <p:cNvSpPr>
            <a:spLocks noChangeArrowheads="1"/>
          </p:cNvSpPr>
          <p:nvPr/>
        </p:nvSpPr>
        <p:spPr bwMode="auto">
          <a:xfrm>
            <a:off x="770625" y="4750258"/>
            <a:ext cx="410540" cy="390098"/>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chemeClr val="tx2"/>
          </a:solidFill>
          <a:ln>
            <a:noFill/>
          </a:ln>
          <a:effectLst/>
          <a:extLst/>
        </p:spPr>
        <p:txBody>
          <a:bodyPr wrap="none" lIns="91408" tIns="45704" rIns="91408" bIns="45704" anchor="ctr"/>
          <a:lstStyle/>
          <a:p>
            <a:endParaRPr lang="en-US" sz="2700"/>
          </a:p>
        </p:txBody>
      </p:sp>
      <p:sp>
        <p:nvSpPr>
          <p:cNvPr id="36" name="TextBox 35">
            <a:extLst>
              <a:ext uri="{FF2B5EF4-FFF2-40B4-BE49-F238E27FC236}">
                <a16:creationId xmlns:a16="http://schemas.microsoft.com/office/drawing/2014/main" id="{63EB2396-65A6-4A11-939C-67DBD16EC51E}"/>
              </a:ext>
            </a:extLst>
          </p:cNvPr>
          <p:cNvSpPr txBox="1"/>
          <p:nvPr/>
        </p:nvSpPr>
        <p:spPr>
          <a:xfrm>
            <a:off x="1301579" y="4501884"/>
            <a:ext cx="1891202"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
        <p:nvSpPr>
          <p:cNvPr id="37" name="TextBox 36">
            <a:extLst>
              <a:ext uri="{FF2B5EF4-FFF2-40B4-BE49-F238E27FC236}">
                <a16:creationId xmlns:a16="http://schemas.microsoft.com/office/drawing/2014/main" id="{FD59CCC4-F623-430F-B733-E293F9439785}"/>
              </a:ext>
            </a:extLst>
          </p:cNvPr>
          <p:cNvSpPr txBox="1"/>
          <p:nvPr/>
        </p:nvSpPr>
        <p:spPr>
          <a:xfrm>
            <a:off x="3997528" y="4501884"/>
            <a:ext cx="1891202"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a:t>
            </a:r>
            <a:r>
              <a:rPr lang="en-US" sz="1200" dirty="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13333458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A84D7B0F-DE5C-4634-9EE9-0CF41244931C}"/>
              </a:ext>
            </a:extLst>
          </p:cNvPr>
          <p:cNvGrpSpPr/>
          <p:nvPr/>
        </p:nvGrpSpPr>
        <p:grpSpPr>
          <a:xfrm>
            <a:off x="6096000" y="647888"/>
            <a:ext cx="5164481" cy="2190726"/>
            <a:chOff x="1053720" y="2762105"/>
            <a:chExt cx="5164481" cy="2190726"/>
          </a:xfrm>
        </p:grpSpPr>
        <p:grpSp>
          <p:nvGrpSpPr>
            <p:cNvPr id="21" name="Group 20">
              <a:extLst>
                <a:ext uri="{FF2B5EF4-FFF2-40B4-BE49-F238E27FC236}">
                  <a16:creationId xmlns:a16="http://schemas.microsoft.com/office/drawing/2014/main" id="{BCA61A80-311D-46A2-AEBD-05EDD8E5D45E}"/>
                </a:ext>
              </a:extLst>
            </p:cNvPr>
            <p:cNvGrpSpPr>
              <a:grpSpLocks noChangeAspect="1"/>
            </p:cNvGrpSpPr>
            <p:nvPr/>
          </p:nvGrpSpPr>
          <p:grpSpPr>
            <a:xfrm>
              <a:off x="1053720" y="2762105"/>
              <a:ext cx="5164481" cy="2190726"/>
              <a:chOff x="1189965" y="3011088"/>
              <a:chExt cx="4771674" cy="1558213"/>
            </a:xfrm>
          </p:grpSpPr>
          <p:grpSp>
            <p:nvGrpSpPr>
              <p:cNvPr id="22" name="Group 21">
                <a:extLst>
                  <a:ext uri="{FF2B5EF4-FFF2-40B4-BE49-F238E27FC236}">
                    <a16:creationId xmlns:a16="http://schemas.microsoft.com/office/drawing/2014/main" id="{D7B6372D-FCEB-4BFE-B6B1-CABB214F8C57}"/>
                  </a:ext>
                </a:extLst>
              </p:cNvPr>
              <p:cNvGrpSpPr/>
              <p:nvPr/>
            </p:nvGrpSpPr>
            <p:grpSpPr>
              <a:xfrm>
                <a:off x="1189965" y="3011088"/>
                <a:ext cx="4771674" cy="1530612"/>
                <a:chOff x="2985780" y="1058512"/>
                <a:chExt cx="4491345" cy="1440691"/>
              </a:xfrm>
            </p:grpSpPr>
            <p:sp>
              <p:nvSpPr>
                <p:cNvPr id="28" name="Oval 44">
                  <a:extLst>
                    <a:ext uri="{FF2B5EF4-FFF2-40B4-BE49-F238E27FC236}">
                      <a16:creationId xmlns:a16="http://schemas.microsoft.com/office/drawing/2014/main" id="{4889B060-017E-425E-9AD4-93EA8E3C5565}"/>
                    </a:ext>
                  </a:extLst>
                </p:cNvPr>
                <p:cNvSpPr>
                  <a:spLocks/>
                </p:cNvSpPr>
                <p:nvPr/>
              </p:nvSpPr>
              <p:spPr bwMode="auto">
                <a:xfrm>
                  <a:off x="2985780" y="1058512"/>
                  <a:ext cx="523875" cy="402498"/>
                </a:xfrm>
                <a:prstGeom prst="ellipse">
                  <a:avLst/>
                </a:prstGeom>
                <a:solidFill>
                  <a:schemeClr val="bg1">
                    <a:lumMod val="95000"/>
                    <a:alpha val="84999"/>
                  </a:schemeClr>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sz="1200">
                    <a:solidFill>
                      <a:schemeClr val="bg1"/>
                    </a:solidFill>
                    <a:latin typeface="+mj-lt"/>
                  </a:endParaRPr>
                </a:p>
              </p:txBody>
            </p:sp>
            <p:sp>
              <p:nvSpPr>
                <p:cNvPr id="29" name="Oval 45">
                  <a:extLst>
                    <a:ext uri="{FF2B5EF4-FFF2-40B4-BE49-F238E27FC236}">
                      <a16:creationId xmlns:a16="http://schemas.microsoft.com/office/drawing/2014/main" id="{FF27022D-B3CE-4962-9E25-BE6EB9DC1E1A}"/>
                    </a:ext>
                  </a:extLst>
                </p:cNvPr>
                <p:cNvSpPr>
                  <a:spLocks/>
                </p:cNvSpPr>
                <p:nvPr/>
              </p:nvSpPr>
              <p:spPr bwMode="auto">
                <a:xfrm>
                  <a:off x="7015530" y="1513746"/>
                  <a:ext cx="442913" cy="342244"/>
                </a:xfrm>
                <a:prstGeom prst="ellipse">
                  <a:avLst/>
                </a:prstGeom>
                <a:noFill/>
                <a:ln w="63500" cap="flat">
                  <a:solidFill>
                    <a:schemeClr val="tx2">
                      <a:lumMod val="10000"/>
                      <a:lumOff val="90000"/>
                      <a:alpha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1200">
                    <a:solidFill>
                      <a:schemeClr val="bg1"/>
                    </a:solidFill>
                    <a:latin typeface="+mj-lt"/>
                  </a:endParaRPr>
                </a:p>
              </p:txBody>
            </p:sp>
            <p:sp>
              <p:nvSpPr>
                <p:cNvPr id="30" name="Oval 46">
                  <a:extLst>
                    <a:ext uri="{FF2B5EF4-FFF2-40B4-BE49-F238E27FC236}">
                      <a16:creationId xmlns:a16="http://schemas.microsoft.com/office/drawing/2014/main" id="{6D0D10F4-C82A-4AC1-8A55-56E7502307D5}"/>
                    </a:ext>
                  </a:extLst>
                </p:cNvPr>
                <p:cNvSpPr>
                  <a:spLocks/>
                </p:cNvSpPr>
                <p:nvPr/>
              </p:nvSpPr>
              <p:spPr bwMode="auto">
                <a:xfrm>
                  <a:off x="7339012" y="2393156"/>
                  <a:ext cx="138113" cy="106047"/>
                </a:xfrm>
                <a:prstGeom prst="ellipse">
                  <a:avLst/>
                </a:prstGeom>
                <a:solidFill>
                  <a:schemeClr val="accent5">
                    <a:lumMod val="20000"/>
                    <a:lumOff val="80000"/>
                  </a:schemeClr>
                </a:solidFill>
                <a:ln>
                  <a:noFill/>
                </a:ln>
                <a:extLst/>
              </p:spPr>
              <p:txBody>
                <a:bodyPr lIns="0" tIns="0" rIns="0" bIns="0"/>
                <a:lstStyle/>
                <a:p>
                  <a:endParaRPr lang="en-US" sz="1200">
                    <a:solidFill>
                      <a:schemeClr val="bg1"/>
                    </a:solidFill>
                    <a:latin typeface="+mj-lt"/>
                  </a:endParaRPr>
                </a:p>
              </p:txBody>
            </p:sp>
          </p:grpSp>
          <p:sp>
            <p:nvSpPr>
              <p:cNvPr id="23" name="Freeform 18">
                <a:extLst>
                  <a:ext uri="{FF2B5EF4-FFF2-40B4-BE49-F238E27FC236}">
                    <a16:creationId xmlns:a16="http://schemas.microsoft.com/office/drawing/2014/main" id="{66847BA5-1DDB-4F52-B805-DD18BF502387}"/>
                  </a:ext>
                </a:extLst>
              </p:cNvPr>
              <p:cNvSpPr>
                <a:spLocks/>
              </p:cNvSpPr>
              <p:nvPr/>
            </p:nvSpPr>
            <p:spPr bwMode="auto">
              <a:xfrm>
                <a:off x="1227299" y="3638492"/>
                <a:ext cx="1193527" cy="930809"/>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1">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200">
                  <a:solidFill>
                    <a:schemeClr val="bg1"/>
                  </a:solidFill>
                  <a:latin typeface="+mj-lt"/>
                </a:endParaRPr>
              </a:p>
            </p:txBody>
          </p:sp>
          <p:sp>
            <p:nvSpPr>
              <p:cNvPr id="24" name="Freeform 21">
                <a:extLst>
                  <a:ext uri="{FF2B5EF4-FFF2-40B4-BE49-F238E27FC236}">
                    <a16:creationId xmlns:a16="http://schemas.microsoft.com/office/drawing/2014/main" id="{A4DF8F19-BAF1-46AD-9070-C20D6C8ED1E8}"/>
                  </a:ext>
                </a:extLst>
              </p:cNvPr>
              <p:cNvSpPr>
                <a:spLocks/>
              </p:cNvSpPr>
              <p:nvPr/>
            </p:nvSpPr>
            <p:spPr bwMode="auto">
              <a:xfrm>
                <a:off x="2017431" y="3951995"/>
                <a:ext cx="1193527" cy="616526"/>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2">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200">
                  <a:solidFill>
                    <a:schemeClr val="bg1"/>
                  </a:solidFill>
                  <a:latin typeface="+mj-lt"/>
                </a:endParaRPr>
              </a:p>
            </p:txBody>
          </p:sp>
          <p:sp>
            <p:nvSpPr>
              <p:cNvPr id="25" name="Freeform 13">
                <a:extLst>
                  <a:ext uri="{FF2B5EF4-FFF2-40B4-BE49-F238E27FC236}">
                    <a16:creationId xmlns:a16="http://schemas.microsoft.com/office/drawing/2014/main" id="{66511EEC-7419-44FB-9070-3830C354EA98}"/>
                  </a:ext>
                </a:extLst>
              </p:cNvPr>
              <p:cNvSpPr>
                <a:spLocks/>
              </p:cNvSpPr>
              <p:nvPr/>
            </p:nvSpPr>
            <p:spPr bwMode="auto">
              <a:xfrm>
                <a:off x="3729783" y="3494735"/>
                <a:ext cx="1193527" cy="106501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4">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200">
                  <a:solidFill>
                    <a:schemeClr val="bg1"/>
                  </a:solidFill>
                  <a:latin typeface="+mj-lt"/>
                </a:endParaRPr>
              </a:p>
            </p:txBody>
          </p:sp>
          <p:sp>
            <p:nvSpPr>
              <p:cNvPr id="26" name="Freeform 15">
                <a:extLst>
                  <a:ext uri="{FF2B5EF4-FFF2-40B4-BE49-F238E27FC236}">
                    <a16:creationId xmlns:a16="http://schemas.microsoft.com/office/drawing/2014/main" id="{90D10C24-2146-4B5C-A583-2E9738009B0B}"/>
                  </a:ext>
                </a:extLst>
              </p:cNvPr>
              <p:cNvSpPr>
                <a:spLocks/>
              </p:cNvSpPr>
              <p:nvPr/>
            </p:nvSpPr>
            <p:spPr bwMode="auto">
              <a:xfrm>
                <a:off x="2842082" y="3059345"/>
                <a:ext cx="1194157" cy="150949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3">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200">
                  <a:solidFill>
                    <a:schemeClr val="bg1"/>
                  </a:solidFill>
                  <a:latin typeface="+mj-lt"/>
                </a:endParaRPr>
              </a:p>
            </p:txBody>
          </p:sp>
          <p:sp>
            <p:nvSpPr>
              <p:cNvPr id="27" name="Freeform 27">
                <a:extLst>
                  <a:ext uri="{FF2B5EF4-FFF2-40B4-BE49-F238E27FC236}">
                    <a16:creationId xmlns:a16="http://schemas.microsoft.com/office/drawing/2014/main" id="{2E686BBD-2CA9-48AF-8F06-BFB3C7A0A832}"/>
                  </a:ext>
                </a:extLst>
              </p:cNvPr>
              <p:cNvSpPr>
                <a:spLocks/>
              </p:cNvSpPr>
              <p:nvPr/>
            </p:nvSpPr>
            <p:spPr bwMode="auto">
              <a:xfrm>
                <a:off x="4550402" y="3858341"/>
                <a:ext cx="1193527" cy="70244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5">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200">
                  <a:solidFill>
                    <a:schemeClr val="bg1"/>
                  </a:solidFill>
                  <a:latin typeface="+mj-lt"/>
                </a:endParaRPr>
              </a:p>
            </p:txBody>
          </p:sp>
        </p:grpSp>
        <p:sp>
          <p:nvSpPr>
            <p:cNvPr id="31" name="TextBox 30">
              <a:extLst>
                <a:ext uri="{FF2B5EF4-FFF2-40B4-BE49-F238E27FC236}">
                  <a16:creationId xmlns:a16="http://schemas.microsoft.com/office/drawing/2014/main" id="{E7F79DAD-CF80-4503-8053-04D1E068DEBA}"/>
                </a:ext>
              </a:extLst>
            </p:cNvPr>
            <p:cNvSpPr txBox="1"/>
            <p:nvPr/>
          </p:nvSpPr>
          <p:spPr>
            <a:xfrm>
              <a:off x="1404691" y="4609880"/>
              <a:ext cx="660587" cy="338554"/>
            </a:xfrm>
            <a:prstGeom prst="rect">
              <a:avLst/>
            </a:prstGeom>
            <a:noFill/>
          </p:spPr>
          <p:txBody>
            <a:bodyPr wrap="square" rtlCol="0">
              <a:spAutoFit/>
            </a:bodyPr>
            <a:lstStyle/>
            <a:p>
              <a:pPr algn="ctr"/>
              <a:r>
                <a:rPr lang="en-US" sz="1600" b="1" dirty="0">
                  <a:solidFill>
                    <a:schemeClr val="bg1"/>
                  </a:solidFill>
                  <a:latin typeface="+mj-lt"/>
                </a:rPr>
                <a:t>52</a:t>
              </a:r>
              <a:r>
                <a:rPr lang="id-ID" sz="1600" b="1" dirty="0">
                  <a:solidFill>
                    <a:schemeClr val="bg1"/>
                  </a:solidFill>
                  <a:latin typeface="+mj-lt"/>
                </a:rPr>
                <a:t>%</a:t>
              </a:r>
            </a:p>
          </p:txBody>
        </p:sp>
        <p:sp>
          <p:nvSpPr>
            <p:cNvPr id="32" name="TextBox 31">
              <a:extLst>
                <a:ext uri="{FF2B5EF4-FFF2-40B4-BE49-F238E27FC236}">
                  <a16:creationId xmlns:a16="http://schemas.microsoft.com/office/drawing/2014/main" id="{F943AF44-D9E3-4631-BB66-244DEDA839B4}"/>
                </a:ext>
              </a:extLst>
            </p:cNvPr>
            <p:cNvSpPr txBox="1"/>
            <p:nvPr/>
          </p:nvSpPr>
          <p:spPr>
            <a:xfrm>
              <a:off x="2253857" y="4608946"/>
              <a:ext cx="660587" cy="338554"/>
            </a:xfrm>
            <a:prstGeom prst="rect">
              <a:avLst/>
            </a:prstGeom>
            <a:noFill/>
          </p:spPr>
          <p:txBody>
            <a:bodyPr wrap="square" rtlCol="0">
              <a:spAutoFit/>
            </a:bodyPr>
            <a:lstStyle/>
            <a:p>
              <a:pPr algn="ctr"/>
              <a:r>
                <a:rPr lang="en-US" sz="1600" b="1" dirty="0">
                  <a:solidFill>
                    <a:schemeClr val="bg1"/>
                  </a:solidFill>
                  <a:latin typeface="+mj-lt"/>
                </a:rPr>
                <a:t>30</a:t>
              </a:r>
              <a:r>
                <a:rPr lang="id-ID" sz="1600" b="1" dirty="0">
                  <a:solidFill>
                    <a:schemeClr val="bg1"/>
                  </a:solidFill>
                  <a:latin typeface="+mj-lt"/>
                </a:rPr>
                <a:t>%</a:t>
              </a:r>
            </a:p>
          </p:txBody>
        </p:sp>
        <p:sp>
          <p:nvSpPr>
            <p:cNvPr id="33" name="TextBox 32">
              <a:extLst>
                <a:ext uri="{FF2B5EF4-FFF2-40B4-BE49-F238E27FC236}">
                  <a16:creationId xmlns:a16="http://schemas.microsoft.com/office/drawing/2014/main" id="{25588E11-1498-4409-87CF-42B65B4E9242}"/>
                </a:ext>
              </a:extLst>
            </p:cNvPr>
            <p:cNvSpPr txBox="1"/>
            <p:nvPr/>
          </p:nvSpPr>
          <p:spPr>
            <a:xfrm>
              <a:off x="3151695" y="4608946"/>
              <a:ext cx="660587" cy="338554"/>
            </a:xfrm>
            <a:prstGeom prst="rect">
              <a:avLst/>
            </a:prstGeom>
            <a:noFill/>
          </p:spPr>
          <p:txBody>
            <a:bodyPr wrap="square" rtlCol="0">
              <a:spAutoFit/>
            </a:bodyPr>
            <a:lstStyle/>
            <a:p>
              <a:pPr algn="ctr"/>
              <a:r>
                <a:rPr lang="en-US" sz="1600" b="1" dirty="0">
                  <a:solidFill>
                    <a:schemeClr val="bg1"/>
                  </a:solidFill>
                  <a:latin typeface="+mj-lt"/>
                </a:rPr>
                <a:t>92</a:t>
              </a:r>
              <a:r>
                <a:rPr lang="id-ID" sz="1600" b="1" dirty="0">
                  <a:solidFill>
                    <a:schemeClr val="bg1"/>
                  </a:solidFill>
                  <a:latin typeface="+mj-lt"/>
                </a:rPr>
                <a:t>%</a:t>
              </a:r>
            </a:p>
          </p:txBody>
        </p:sp>
        <p:sp>
          <p:nvSpPr>
            <p:cNvPr id="34" name="TextBox 33">
              <a:extLst>
                <a:ext uri="{FF2B5EF4-FFF2-40B4-BE49-F238E27FC236}">
                  <a16:creationId xmlns:a16="http://schemas.microsoft.com/office/drawing/2014/main" id="{CDA90787-68E0-4B26-97BD-C9D88F12692E}"/>
                </a:ext>
              </a:extLst>
            </p:cNvPr>
            <p:cNvSpPr txBox="1"/>
            <p:nvPr/>
          </p:nvSpPr>
          <p:spPr>
            <a:xfrm>
              <a:off x="4112048" y="4608946"/>
              <a:ext cx="660587" cy="338554"/>
            </a:xfrm>
            <a:prstGeom prst="rect">
              <a:avLst/>
            </a:prstGeom>
            <a:noFill/>
          </p:spPr>
          <p:txBody>
            <a:bodyPr wrap="square" rtlCol="0">
              <a:spAutoFit/>
            </a:bodyPr>
            <a:lstStyle/>
            <a:p>
              <a:pPr algn="ctr"/>
              <a:r>
                <a:rPr lang="id-ID" sz="1600" b="1" dirty="0">
                  <a:solidFill>
                    <a:schemeClr val="bg1"/>
                  </a:solidFill>
                  <a:latin typeface="+mj-lt"/>
                </a:rPr>
                <a:t>7</a:t>
              </a:r>
              <a:r>
                <a:rPr lang="en-US" sz="1600" b="1" dirty="0">
                  <a:solidFill>
                    <a:schemeClr val="bg1"/>
                  </a:solidFill>
                  <a:latin typeface="+mj-lt"/>
                </a:rPr>
                <a:t>2</a:t>
              </a:r>
              <a:r>
                <a:rPr lang="id-ID" sz="1600" b="1" dirty="0">
                  <a:solidFill>
                    <a:schemeClr val="bg1"/>
                  </a:solidFill>
                  <a:latin typeface="+mj-lt"/>
                </a:rPr>
                <a:t>%</a:t>
              </a:r>
            </a:p>
          </p:txBody>
        </p:sp>
        <p:sp>
          <p:nvSpPr>
            <p:cNvPr id="35" name="TextBox 34">
              <a:extLst>
                <a:ext uri="{FF2B5EF4-FFF2-40B4-BE49-F238E27FC236}">
                  <a16:creationId xmlns:a16="http://schemas.microsoft.com/office/drawing/2014/main" id="{D710B10A-104E-44C2-BEAF-12CEB5561D2B}"/>
                </a:ext>
              </a:extLst>
            </p:cNvPr>
            <p:cNvSpPr txBox="1"/>
            <p:nvPr/>
          </p:nvSpPr>
          <p:spPr>
            <a:xfrm>
              <a:off x="5007979" y="4608946"/>
              <a:ext cx="660587" cy="338554"/>
            </a:xfrm>
            <a:prstGeom prst="rect">
              <a:avLst/>
            </a:prstGeom>
            <a:noFill/>
          </p:spPr>
          <p:txBody>
            <a:bodyPr wrap="square" rtlCol="0">
              <a:spAutoFit/>
            </a:bodyPr>
            <a:lstStyle/>
            <a:p>
              <a:pPr algn="ctr"/>
              <a:r>
                <a:rPr lang="en-US" sz="1600" b="1" dirty="0">
                  <a:solidFill>
                    <a:schemeClr val="bg1"/>
                  </a:solidFill>
                  <a:latin typeface="+mj-lt"/>
                </a:rPr>
                <a:t>50</a:t>
              </a:r>
              <a:r>
                <a:rPr lang="id-ID" sz="1600" b="1" dirty="0">
                  <a:solidFill>
                    <a:schemeClr val="bg1"/>
                  </a:solidFill>
                  <a:latin typeface="+mj-lt"/>
                </a:rPr>
                <a:t>%</a:t>
              </a:r>
            </a:p>
          </p:txBody>
        </p:sp>
      </p:grpSp>
      <p:sp>
        <p:nvSpPr>
          <p:cNvPr id="36" name="Oval 45">
            <a:extLst>
              <a:ext uri="{FF2B5EF4-FFF2-40B4-BE49-F238E27FC236}">
                <a16:creationId xmlns:a16="http://schemas.microsoft.com/office/drawing/2014/main" id="{07DED3AF-B50D-414F-BD72-F53546560552}"/>
              </a:ext>
            </a:extLst>
          </p:cNvPr>
          <p:cNvSpPr>
            <a:spLocks noChangeAspect="1"/>
          </p:cNvSpPr>
          <p:nvPr/>
        </p:nvSpPr>
        <p:spPr bwMode="auto">
          <a:xfrm>
            <a:off x="1018081" y="5238201"/>
            <a:ext cx="180000" cy="180000"/>
          </a:xfrm>
          <a:prstGeom prst="ellipse">
            <a:avLst/>
          </a:prstGeom>
          <a:noFill/>
          <a:ln w="25400" cap="flat">
            <a:solidFill>
              <a:schemeClr val="accent2">
                <a:alpha val="8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00">
              <a:solidFill>
                <a:schemeClr val="bg1">
                  <a:lumMod val="65000"/>
                </a:schemeClr>
              </a:solidFill>
            </a:endParaRPr>
          </a:p>
        </p:txBody>
      </p:sp>
      <p:sp>
        <p:nvSpPr>
          <p:cNvPr id="37" name="Oval 45">
            <a:extLst>
              <a:ext uri="{FF2B5EF4-FFF2-40B4-BE49-F238E27FC236}">
                <a16:creationId xmlns:a16="http://schemas.microsoft.com/office/drawing/2014/main" id="{F5B39CD2-05E9-4A5B-8567-5DA3C18E0FE4}"/>
              </a:ext>
            </a:extLst>
          </p:cNvPr>
          <p:cNvSpPr>
            <a:spLocks noChangeAspect="1"/>
          </p:cNvSpPr>
          <p:nvPr/>
        </p:nvSpPr>
        <p:spPr bwMode="auto">
          <a:xfrm>
            <a:off x="6136407" y="3202173"/>
            <a:ext cx="180000" cy="180000"/>
          </a:xfrm>
          <a:prstGeom prst="ellipse">
            <a:avLst/>
          </a:prstGeom>
          <a:noFill/>
          <a:ln w="25400" cap="flat">
            <a:solidFill>
              <a:schemeClr val="accent3">
                <a:alpha val="8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00">
              <a:solidFill>
                <a:schemeClr val="bg1">
                  <a:lumMod val="65000"/>
                </a:schemeClr>
              </a:solidFill>
            </a:endParaRPr>
          </a:p>
        </p:txBody>
      </p:sp>
      <p:sp>
        <p:nvSpPr>
          <p:cNvPr id="38" name="Oval 45">
            <a:extLst>
              <a:ext uri="{FF2B5EF4-FFF2-40B4-BE49-F238E27FC236}">
                <a16:creationId xmlns:a16="http://schemas.microsoft.com/office/drawing/2014/main" id="{D7D86CB8-DCA8-44F7-924E-486E31148866}"/>
              </a:ext>
            </a:extLst>
          </p:cNvPr>
          <p:cNvSpPr>
            <a:spLocks noChangeAspect="1"/>
          </p:cNvSpPr>
          <p:nvPr/>
        </p:nvSpPr>
        <p:spPr bwMode="auto">
          <a:xfrm>
            <a:off x="6136407" y="4269750"/>
            <a:ext cx="180000" cy="180000"/>
          </a:xfrm>
          <a:prstGeom prst="ellipse">
            <a:avLst/>
          </a:prstGeom>
          <a:noFill/>
          <a:ln w="25400" cap="flat">
            <a:solidFill>
              <a:schemeClr val="accent4">
                <a:alpha val="8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00">
              <a:solidFill>
                <a:schemeClr val="bg1">
                  <a:lumMod val="65000"/>
                </a:schemeClr>
              </a:solidFill>
            </a:endParaRPr>
          </a:p>
        </p:txBody>
      </p:sp>
      <p:sp>
        <p:nvSpPr>
          <p:cNvPr id="39" name="Oval 45">
            <a:extLst>
              <a:ext uri="{FF2B5EF4-FFF2-40B4-BE49-F238E27FC236}">
                <a16:creationId xmlns:a16="http://schemas.microsoft.com/office/drawing/2014/main" id="{3D1D4318-C095-4EDC-AC00-074C1CD4605D}"/>
              </a:ext>
            </a:extLst>
          </p:cNvPr>
          <p:cNvSpPr>
            <a:spLocks noChangeAspect="1"/>
          </p:cNvSpPr>
          <p:nvPr/>
        </p:nvSpPr>
        <p:spPr bwMode="auto">
          <a:xfrm>
            <a:off x="6136407" y="5247327"/>
            <a:ext cx="180000" cy="180000"/>
          </a:xfrm>
          <a:prstGeom prst="ellipse">
            <a:avLst/>
          </a:prstGeom>
          <a:noFill/>
          <a:ln w="25400" cap="flat">
            <a:solidFill>
              <a:schemeClr val="accent5">
                <a:alpha val="8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00">
              <a:solidFill>
                <a:schemeClr val="bg1">
                  <a:lumMod val="65000"/>
                </a:schemeClr>
              </a:solidFill>
            </a:endParaRPr>
          </a:p>
        </p:txBody>
      </p:sp>
      <p:sp>
        <p:nvSpPr>
          <p:cNvPr id="40" name="Oval 45">
            <a:extLst>
              <a:ext uri="{FF2B5EF4-FFF2-40B4-BE49-F238E27FC236}">
                <a16:creationId xmlns:a16="http://schemas.microsoft.com/office/drawing/2014/main" id="{69BCCD67-41FE-4B71-BFAB-80985B9740D4}"/>
              </a:ext>
            </a:extLst>
          </p:cNvPr>
          <p:cNvSpPr>
            <a:spLocks noChangeAspect="1"/>
          </p:cNvSpPr>
          <p:nvPr/>
        </p:nvSpPr>
        <p:spPr bwMode="auto">
          <a:xfrm>
            <a:off x="1018081" y="4085209"/>
            <a:ext cx="180000" cy="180000"/>
          </a:xfrm>
          <a:prstGeom prst="ellipse">
            <a:avLst/>
          </a:prstGeom>
          <a:noFill/>
          <a:ln w="25400" cap="flat">
            <a:solidFill>
              <a:schemeClr val="accent1">
                <a:alpha val="8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00">
              <a:solidFill>
                <a:schemeClr val="bg1">
                  <a:lumMod val="65000"/>
                </a:schemeClr>
              </a:solidFill>
            </a:endParaRPr>
          </a:p>
        </p:txBody>
      </p:sp>
      <p:grpSp>
        <p:nvGrpSpPr>
          <p:cNvPr id="41" name="Group 40">
            <a:extLst>
              <a:ext uri="{FF2B5EF4-FFF2-40B4-BE49-F238E27FC236}">
                <a16:creationId xmlns:a16="http://schemas.microsoft.com/office/drawing/2014/main" id="{33352A25-5E16-4C36-91C5-9669A1A02AE1}"/>
              </a:ext>
            </a:extLst>
          </p:cNvPr>
          <p:cNvGrpSpPr/>
          <p:nvPr/>
        </p:nvGrpSpPr>
        <p:grpSpPr>
          <a:xfrm>
            <a:off x="1004433" y="1020457"/>
            <a:ext cx="4605145" cy="1262713"/>
            <a:chOff x="798384" y="1095456"/>
            <a:chExt cx="4605145" cy="1262713"/>
          </a:xfrm>
        </p:grpSpPr>
        <p:sp>
          <p:nvSpPr>
            <p:cNvPr id="42" name="TextBox 41">
              <a:extLst>
                <a:ext uri="{FF2B5EF4-FFF2-40B4-BE49-F238E27FC236}">
                  <a16:creationId xmlns:a16="http://schemas.microsoft.com/office/drawing/2014/main" id="{58CFC24A-2142-48DF-812E-501F68253573}"/>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Chart</a:t>
              </a:r>
            </a:p>
          </p:txBody>
        </p:sp>
        <p:sp>
          <p:nvSpPr>
            <p:cNvPr id="43" name="TextBox 42">
              <a:extLst>
                <a:ext uri="{FF2B5EF4-FFF2-40B4-BE49-F238E27FC236}">
                  <a16:creationId xmlns:a16="http://schemas.microsoft.com/office/drawing/2014/main" id="{8B05C3E4-399D-44DD-8B9E-ABF0F0EB6B9B}"/>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44" name="TextBox 43">
              <a:extLst>
                <a:ext uri="{FF2B5EF4-FFF2-40B4-BE49-F238E27FC236}">
                  <a16:creationId xmlns:a16="http://schemas.microsoft.com/office/drawing/2014/main" id="{DD4A2368-BCF5-4CB1-9B96-E9BDEE04405F}"/>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45" name="Group 44">
            <a:extLst>
              <a:ext uri="{FF2B5EF4-FFF2-40B4-BE49-F238E27FC236}">
                <a16:creationId xmlns:a16="http://schemas.microsoft.com/office/drawing/2014/main" id="{3C0E02EC-AAF5-4D3C-ABFF-D3D7386F20BF}"/>
              </a:ext>
            </a:extLst>
          </p:cNvPr>
          <p:cNvGrpSpPr/>
          <p:nvPr/>
        </p:nvGrpSpPr>
        <p:grpSpPr>
          <a:xfrm>
            <a:off x="197419" y="255843"/>
            <a:ext cx="573206" cy="206693"/>
            <a:chOff x="122830" y="191069"/>
            <a:chExt cx="573206" cy="206693"/>
          </a:xfrm>
          <a:solidFill>
            <a:schemeClr val="accent1"/>
          </a:solidFill>
        </p:grpSpPr>
        <p:sp>
          <p:nvSpPr>
            <p:cNvPr id="46" name="Rectangle 45">
              <a:extLst>
                <a:ext uri="{FF2B5EF4-FFF2-40B4-BE49-F238E27FC236}">
                  <a16:creationId xmlns:a16="http://schemas.microsoft.com/office/drawing/2014/main" id="{1B2DE628-BEA3-4B6B-B7C4-772EC1F01EBE}"/>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23F3275A-F6DB-406C-A2BE-6F871BBEF293}"/>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610A422-652E-4B59-A23F-503B581FDB12}"/>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9" name="Straight Connector 48">
            <a:extLst>
              <a:ext uri="{FF2B5EF4-FFF2-40B4-BE49-F238E27FC236}">
                <a16:creationId xmlns:a16="http://schemas.microsoft.com/office/drawing/2014/main" id="{35650FD9-0E89-4ADC-B54C-06B36FBC1BB5}"/>
              </a:ext>
            </a:extLst>
          </p:cNvPr>
          <p:cNvCxnSpPr>
            <a:cxnSpLocks/>
          </p:cNvCxnSpPr>
          <p:nvPr/>
        </p:nvCxnSpPr>
        <p:spPr>
          <a:xfrm>
            <a:off x="374129" y="647888"/>
            <a:ext cx="0" cy="100392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0F9A869F-CEBC-427A-B40D-303E5B924B81}"/>
              </a:ext>
            </a:extLst>
          </p:cNvPr>
          <p:cNvSpPr txBox="1"/>
          <p:nvPr/>
        </p:nvSpPr>
        <p:spPr>
          <a:xfrm>
            <a:off x="1000168" y="2507183"/>
            <a:ext cx="4680305"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52" name="TextBox 51">
            <a:extLst>
              <a:ext uri="{FF2B5EF4-FFF2-40B4-BE49-F238E27FC236}">
                <a16:creationId xmlns:a16="http://schemas.microsoft.com/office/drawing/2014/main" id="{DDD39E78-2976-4D05-9513-1ECA317E2E7D}"/>
              </a:ext>
            </a:extLst>
          </p:cNvPr>
          <p:cNvSpPr txBox="1"/>
          <p:nvPr/>
        </p:nvSpPr>
        <p:spPr>
          <a:xfrm>
            <a:off x="1299681" y="4057458"/>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53" name="TextBox 52">
            <a:extLst>
              <a:ext uri="{FF2B5EF4-FFF2-40B4-BE49-F238E27FC236}">
                <a16:creationId xmlns:a16="http://schemas.microsoft.com/office/drawing/2014/main" id="{F57D8CFC-42B1-4618-BE9E-FCDE1D74DB81}"/>
              </a:ext>
            </a:extLst>
          </p:cNvPr>
          <p:cNvSpPr txBox="1"/>
          <p:nvPr/>
        </p:nvSpPr>
        <p:spPr>
          <a:xfrm>
            <a:off x="1299681" y="4304721"/>
            <a:ext cx="3874120"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a:t>
            </a:r>
            <a:r>
              <a:rPr lang="en-US" sz="1200" dirty="0">
                <a:ea typeface="Lato" panose="020F0502020204030203" pitchFamily="34" charset="0"/>
                <a:cs typeface="Lato" panose="020F0502020204030203" pitchFamily="34" charset="0"/>
              </a:rPr>
              <a:t>.</a:t>
            </a:r>
          </a:p>
        </p:txBody>
      </p:sp>
      <p:sp>
        <p:nvSpPr>
          <p:cNvPr id="54" name="TextBox 53">
            <a:extLst>
              <a:ext uri="{FF2B5EF4-FFF2-40B4-BE49-F238E27FC236}">
                <a16:creationId xmlns:a16="http://schemas.microsoft.com/office/drawing/2014/main" id="{B6B9930E-B109-4C21-A115-AF61AEC6B78E}"/>
              </a:ext>
            </a:extLst>
          </p:cNvPr>
          <p:cNvSpPr txBox="1"/>
          <p:nvPr/>
        </p:nvSpPr>
        <p:spPr>
          <a:xfrm>
            <a:off x="1299681" y="5199258"/>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55" name="TextBox 54">
            <a:extLst>
              <a:ext uri="{FF2B5EF4-FFF2-40B4-BE49-F238E27FC236}">
                <a16:creationId xmlns:a16="http://schemas.microsoft.com/office/drawing/2014/main" id="{5C71721C-C844-4096-A48A-2EB1FA401A22}"/>
              </a:ext>
            </a:extLst>
          </p:cNvPr>
          <p:cNvSpPr txBox="1"/>
          <p:nvPr/>
        </p:nvSpPr>
        <p:spPr>
          <a:xfrm>
            <a:off x="1299681" y="5446521"/>
            <a:ext cx="3874120"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a:t>
            </a:r>
            <a:r>
              <a:rPr lang="en-US" sz="1200" dirty="0">
                <a:ea typeface="Lato" panose="020F0502020204030203" pitchFamily="34" charset="0"/>
                <a:cs typeface="Lato" panose="020F0502020204030203" pitchFamily="34" charset="0"/>
              </a:rPr>
              <a:t>.</a:t>
            </a:r>
          </a:p>
        </p:txBody>
      </p:sp>
      <p:sp>
        <p:nvSpPr>
          <p:cNvPr id="56" name="TextBox 55">
            <a:extLst>
              <a:ext uri="{FF2B5EF4-FFF2-40B4-BE49-F238E27FC236}">
                <a16:creationId xmlns:a16="http://schemas.microsoft.com/office/drawing/2014/main" id="{29B6577F-7F28-4E9F-8BBD-CC78A5180B7D}"/>
              </a:ext>
            </a:extLst>
          </p:cNvPr>
          <p:cNvSpPr txBox="1"/>
          <p:nvPr/>
        </p:nvSpPr>
        <p:spPr>
          <a:xfrm>
            <a:off x="6541309" y="3118842"/>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57" name="TextBox 56">
            <a:extLst>
              <a:ext uri="{FF2B5EF4-FFF2-40B4-BE49-F238E27FC236}">
                <a16:creationId xmlns:a16="http://schemas.microsoft.com/office/drawing/2014/main" id="{186A9609-F5C1-4852-B689-B44D8469434F}"/>
              </a:ext>
            </a:extLst>
          </p:cNvPr>
          <p:cNvSpPr txBox="1"/>
          <p:nvPr/>
        </p:nvSpPr>
        <p:spPr>
          <a:xfrm>
            <a:off x="6541308" y="3366105"/>
            <a:ext cx="4598197"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a:t>
            </a:r>
            <a:r>
              <a:rPr lang="en-US" sz="1200" dirty="0">
                <a:ea typeface="Lato" panose="020F0502020204030203" pitchFamily="34" charset="0"/>
                <a:cs typeface="Lato" panose="020F0502020204030203" pitchFamily="34" charset="0"/>
              </a:rPr>
              <a:t>.</a:t>
            </a:r>
          </a:p>
        </p:txBody>
      </p:sp>
      <p:sp>
        <p:nvSpPr>
          <p:cNvPr id="60" name="TextBox 59">
            <a:extLst>
              <a:ext uri="{FF2B5EF4-FFF2-40B4-BE49-F238E27FC236}">
                <a16:creationId xmlns:a16="http://schemas.microsoft.com/office/drawing/2014/main" id="{FF0F9AEA-DA7B-491E-875C-56ECF611F400}"/>
              </a:ext>
            </a:extLst>
          </p:cNvPr>
          <p:cNvSpPr txBox="1"/>
          <p:nvPr/>
        </p:nvSpPr>
        <p:spPr>
          <a:xfrm>
            <a:off x="6503471" y="4174562"/>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61" name="TextBox 60">
            <a:extLst>
              <a:ext uri="{FF2B5EF4-FFF2-40B4-BE49-F238E27FC236}">
                <a16:creationId xmlns:a16="http://schemas.microsoft.com/office/drawing/2014/main" id="{D2B355D2-C165-42AC-AF6A-F1EB2BFC9F1F}"/>
              </a:ext>
            </a:extLst>
          </p:cNvPr>
          <p:cNvSpPr txBox="1"/>
          <p:nvPr/>
        </p:nvSpPr>
        <p:spPr>
          <a:xfrm>
            <a:off x="6503470" y="4421825"/>
            <a:ext cx="4598197"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a:t>
            </a:r>
            <a:r>
              <a:rPr lang="en-US" sz="1200" dirty="0">
                <a:ea typeface="Lato" panose="020F0502020204030203" pitchFamily="34" charset="0"/>
                <a:cs typeface="Lato" panose="020F0502020204030203" pitchFamily="34" charset="0"/>
              </a:rPr>
              <a:t>.</a:t>
            </a:r>
          </a:p>
        </p:txBody>
      </p:sp>
      <p:sp>
        <p:nvSpPr>
          <p:cNvPr id="62" name="TextBox 61">
            <a:extLst>
              <a:ext uri="{FF2B5EF4-FFF2-40B4-BE49-F238E27FC236}">
                <a16:creationId xmlns:a16="http://schemas.microsoft.com/office/drawing/2014/main" id="{A8F42E2D-773F-4DED-BAC7-D6C3FC4FED25}"/>
              </a:ext>
            </a:extLst>
          </p:cNvPr>
          <p:cNvSpPr txBox="1"/>
          <p:nvPr/>
        </p:nvSpPr>
        <p:spPr>
          <a:xfrm>
            <a:off x="6503471" y="5200546"/>
            <a:ext cx="2218692" cy="276999"/>
          </a:xfrm>
          <a:prstGeom prst="rect">
            <a:avLst/>
          </a:prstGeom>
          <a:noFill/>
        </p:spPr>
        <p:txBody>
          <a:bodyPr wrap="square" rtlCol="0">
            <a:spAutoFit/>
          </a:bodyPr>
          <a:lstStyle/>
          <a:p>
            <a:r>
              <a:rPr lang="en-US" sz="1200" b="1" dirty="0">
                <a:latin typeface="+mj-lt"/>
                <a:ea typeface="Lato" panose="020F0502020204030203" pitchFamily="34" charset="0"/>
                <a:cs typeface="Lato" panose="020F0502020204030203" pitchFamily="34" charset="0"/>
              </a:rPr>
              <a:t>TITLE HERE</a:t>
            </a:r>
          </a:p>
        </p:txBody>
      </p:sp>
      <p:sp>
        <p:nvSpPr>
          <p:cNvPr id="63" name="TextBox 62">
            <a:extLst>
              <a:ext uri="{FF2B5EF4-FFF2-40B4-BE49-F238E27FC236}">
                <a16:creationId xmlns:a16="http://schemas.microsoft.com/office/drawing/2014/main" id="{52824F15-AF6E-4A1B-921B-FC351BF0366C}"/>
              </a:ext>
            </a:extLst>
          </p:cNvPr>
          <p:cNvSpPr txBox="1"/>
          <p:nvPr/>
        </p:nvSpPr>
        <p:spPr>
          <a:xfrm>
            <a:off x="6503470" y="5447809"/>
            <a:ext cx="4598197"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a:t>
            </a:r>
            <a:r>
              <a:rPr lang="en-US" sz="1200" dirty="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10556077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74A26919-DEF5-495F-B40F-FEFA084C8216}"/>
              </a:ext>
            </a:extLst>
          </p:cNvPr>
          <p:cNvGraphicFramePr/>
          <p:nvPr>
            <p:extLst>
              <p:ext uri="{D42A27DB-BD31-4B8C-83A1-F6EECF244321}">
                <p14:modId xmlns:p14="http://schemas.microsoft.com/office/powerpoint/2010/main" val="769071986"/>
              </p:ext>
            </p:extLst>
          </p:nvPr>
        </p:nvGraphicFramePr>
        <p:xfrm>
          <a:off x="5422521" y="2670629"/>
          <a:ext cx="6054132" cy="3375400"/>
        </p:xfrm>
        <a:graphic>
          <a:graphicData uri="http://schemas.openxmlformats.org/drawingml/2006/chart">
            <c:chart xmlns:c="http://schemas.openxmlformats.org/drawingml/2006/chart" xmlns:r="http://schemas.openxmlformats.org/officeDocument/2006/relationships" r:id="rId2"/>
          </a:graphicData>
        </a:graphic>
      </p:graphicFrame>
      <p:grpSp>
        <p:nvGrpSpPr>
          <p:cNvPr id="8" name="Group 7">
            <a:extLst>
              <a:ext uri="{FF2B5EF4-FFF2-40B4-BE49-F238E27FC236}">
                <a16:creationId xmlns:a16="http://schemas.microsoft.com/office/drawing/2014/main" id="{47E7028F-2BCA-42A2-B56F-4715A72F7E49}"/>
              </a:ext>
            </a:extLst>
          </p:cNvPr>
          <p:cNvGrpSpPr/>
          <p:nvPr/>
        </p:nvGrpSpPr>
        <p:grpSpPr>
          <a:xfrm>
            <a:off x="644881" y="1217755"/>
            <a:ext cx="4605145" cy="1262713"/>
            <a:chOff x="798384" y="1095456"/>
            <a:chExt cx="4605145" cy="1262713"/>
          </a:xfrm>
        </p:grpSpPr>
        <p:sp>
          <p:nvSpPr>
            <p:cNvPr id="9" name="TextBox 8">
              <a:extLst>
                <a:ext uri="{FF2B5EF4-FFF2-40B4-BE49-F238E27FC236}">
                  <a16:creationId xmlns:a16="http://schemas.microsoft.com/office/drawing/2014/main" id="{863FD054-3777-4FFD-8E77-48E2C876492C}"/>
                </a:ext>
              </a:extLst>
            </p:cNvPr>
            <p:cNvSpPr txBox="1"/>
            <p:nvPr/>
          </p:nvSpPr>
          <p:spPr>
            <a:xfrm>
              <a:off x="798384" y="1233956"/>
              <a:ext cx="4605145"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Chart</a:t>
              </a:r>
            </a:p>
          </p:txBody>
        </p:sp>
        <p:sp>
          <p:nvSpPr>
            <p:cNvPr id="10" name="TextBox 9">
              <a:extLst>
                <a:ext uri="{FF2B5EF4-FFF2-40B4-BE49-F238E27FC236}">
                  <a16:creationId xmlns:a16="http://schemas.microsoft.com/office/drawing/2014/main" id="{DA15EE6D-9066-4CCD-8A85-D606548B533B}"/>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1" name="TextBox 10">
              <a:extLst>
                <a:ext uri="{FF2B5EF4-FFF2-40B4-BE49-F238E27FC236}">
                  <a16:creationId xmlns:a16="http://schemas.microsoft.com/office/drawing/2014/main" id="{BA62444D-A055-4DB5-A79E-C39916C55285}"/>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12" name="Group 11">
            <a:extLst>
              <a:ext uri="{FF2B5EF4-FFF2-40B4-BE49-F238E27FC236}">
                <a16:creationId xmlns:a16="http://schemas.microsoft.com/office/drawing/2014/main" id="{6F2DE6F3-564F-4BE7-BBFA-B2C97A30418F}"/>
              </a:ext>
            </a:extLst>
          </p:cNvPr>
          <p:cNvGrpSpPr/>
          <p:nvPr/>
        </p:nvGrpSpPr>
        <p:grpSpPr>
          <a:xfrm>
            <a:off x="197419" y="255843"/>
            <a:ext cx="573206" cy="206693"/>
            <a:chOff x="122830" y="191069"/>
            <a:chExt cx="573206" cy="206693"/>
          </a:xfrm>
          <a:solidFill>
            <a:schemeClr val="accent1"/>
          </a:solidFill>
        </p:grpSpPr>
        <p:sp>
          <p:nvSpPr>
            <p:cNvPr id="13" name="Rectangle 12">
              <a:extLst>
                <a:ext uri="{FF2B5EF4-FFF2-40B4-BE49-F238E27FC236}">
                  <a16:creationId xmlns:a16="http://schemas.microsoft.com/office/drawing/2014/main" id="{D6FDF22A-BD6E-422E-B5A2-DC1CE740BE61}"/>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6F7FE3D-6FAB-4456-B42B-62717833AF4C}"/>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915F969-6D91-47C8-8D13-8C0DB515D021}"/>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6" name="Straight Connector 15">
            <a:extLst>
              <a:ext uri="{FF2B5EF4-FFF2-40B4-BE49-F238E27FC236}">
                <a16:creationId xmlns:a16="http://schemas.microsoft.com/office/drawing/2014/main" id="{B3DCFA34-F0FE-405F-8220-2E23322E415B}"/>
              </a:ext>
            </a:extLst>
          </p:cNvPr>
          <p:cNvCxnSpPr>
            <a:cxnSpLocks/>
          </p:cNvCxnSpPr>
          <p:nvPr/>
        </p:nvCxnSpPr>
        <p:spPr>
          <a:xfrm>
            <a:off x="374129" y="647888"/>
            <a:ext cx="0" cy="12478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F1A0322-3C9D-4B50-85EE-AB65855A737E}"/>
              </a:ext>
            </a:extLst>
          </p:cNvPr>
          <p:cNvSpPr txBox="1"/>
          <p:nvPr/>
        </p:nvSpPr>
        <p:spPr>
          <a:xfrm>
            <a:off x="640616" y="2971998"/>
            <a:ext cx="4680305"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22" name="TextBox 21">
            <a:extLst>
              <a:ext uri="{FF2B5EF4-FFF2-40B4-BE49-F238E27FC236}">
                <a16:creationId xmlns:a16="http://schemas.microsoft.com/office/drawing/2014/main" id="{9CDAF7CC-90BE-4BDE-88A6-A3A53B363B68}"/>
              </a:ext>
            </a:extLst>
          </p:cNvPr>
          <p:cNvSpPr txBox="1"/>
          <p:nvPr/>
        </p:nvSpPr>
        <p:spPr>
          <a:xfrm>
            <a:off x="686114" y="4490615"/>
            <a:ext cx="1836097" cy="769441"/>
          </a:xfrm>
          <a:prstGeom prst="rect">
            <a:avLst/>
          </a:prstGeom>
          <a:noFill/>
        </p:spPr>
        <p:txBody>
          <a:bodyPr wrap="square" rtlCol="0">
            <a:spAutoFit/>
          </a:bodyPr>
          <a:lstStyle/>
          <a:p>
            <a:r>
              <a:rPr lang="en-US" sz="4400" b="1" dirty="0">
                <a:solidFill>
                  <a:schemeClr val="accent1"/>
                </a:solidFill>
                <a:latin typeface="+mj-lt"/>
                <a:ea typeface="Roboto" panose="02000000000000000000" pitchFamily="2" charset="0"/>
                <a:cs typeface="Lato" panose="020F0502020204030203" pitchFamily="34" charset="0"/>
              </a:rPr>
              <a:t>1982</a:t>
            </a:r>
          </a:p>
        </p:txBody>
      </p:sp>
      <p:sp>
        <p:nvSpPr>
          <p:cNvPr id="23" name="TextBox 22">
            <a:extLst>
              <a:ext uri="{FF2B5EF4-FFF2-40B4-BE49-F238E27FC236}">
                <a16:creationId xmlns:a16="http://schemas.microsoft.com/office/drawing/2014/main" id="{D79FBABF-A9F0-4FD2-93FC-5B421FB201C7}"/>
              </a:ext>
            </a:extLst>
          </p:cNvPr>
          <p:cNvSpPr txBox="1"/>
          <p:nvPr/>
        </p:nvSpPr>
        <p:spPr>
          <a:xfrm>
            <a:off x="2378296" y="4627373"/>
            <a:ext cx="2625666" cy="646331"/>
          </a:xfrm>
          <a:prstGeom prst="rect">
            <a:avLst/>
          </a:prstGeom>
          <a:noFill/>
        </p:spPr>
        <p:txBody>
          <a:bodyPr wrap="square" rtlCol="0">
            <a:spAutoFit/>
          </a:bodyPr>
          <a:lstStyle/>
          <a:p>
            <a:r>
              <a:rPr lang="en-US" b="1" dirty="0">
                <a:latin typeface="+mj-lt"/>
                <a:ea typeface="Roboto" panose="02000000000000000000" pitchFamily="2" charset="0"/>
                <a:cs typeface="Lato" panose="020F0502020204030203" pitchFamily="34" charset="0"/>
              </a:rPr>
              <a:t>App Have Developed This Year</a:t>
            </a:r>
            <a:endParaRPr lang="en-US" b="1" dirty="0">
              <a:solidFill>
                <a:schemeClr val="accent1"/>
              </a:solidFill>
              <a:latin typeface="+mj-lt"/>
              <a:ea typeface="Roboto" panose="02000000000000000000" pitchFamily="2" charset="0"/>
              <a:cs typeface="Lato" panose="020F0502020204030203" pitchFamily="34" charset="0"/>
            </a:endParaRPr>
          </a:p>
        </p:txBody>
      </p:sp>
      <p:cxnSp>
        <p:nvCxnSpPr>
          <p:cNvPr id="24" name="Straight Connector 23">
            <a:extLst>
              <a:ext uri="{FF2B5EF4-FFF2-40B4-BE49-F238E27FC236}">
                <a16:creationId xmlns:a16="http://schemas.microsoft.com/office/drawing/2014/main" id="{C01BBDD2-33D5-4F50-8341-82D120F93D96}"/>
              </a:ext>
            </a:extLst>
          </p:cNvPr>
          <p:cNvCxnSpPr>
            <a:cxnSpLocks/>
          </p:cNvCxnSpPr>
          <p:nvPr/>
        </p:nvCxnSpPr>
        <p:spPr>
          <a:xfrm>
            <a:off x="2257881" y="4517911"/>
            <a:ext cx="0" cy="7694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Flowchart: Terminator 24">
            <a:extLst>
              <a:ext uri="{FF2B5EF4-FFF2-40B4-BE49-F238E27FC236}">
                <a16:creationId xmlns:a16="http://schemas.microsoft.com/office/drawing/2014/main" id="{DF88DDD3-C693-4109-86AF-432330B6B1C7}"/>
              </a:ext>
            </a:extLst>
          </p:cNvPr>
          <p:cNvSpPr/>
          <p:nvPr/>
        </p:nvSpPr>
        <p:spPr>
          <a:xfrm>
            <a:off x="766967" y="5542412"/>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27" name="TextBox 26">
            <a:extLst>
              <a:ext uri="{FF2B5EF4-FFF2-40B4-BE49-F238E27FC236}">
                <a16:creationId xmlns:a16="http://schemas.microsoft.com/office/drawing/2014/main" id="{2D23286E-CFB7-4EEF-976E-A76CA4F10F47}"/>
              </a:ext>
            </a:extLst>
          </p:cNvPr>
          <p:cNvSpPr txBox="1"/>
          <p:nvPr/>
        </p:nvSpPr>
        <p:spPr>
          <a:xfrm>
            <a:off x="5422521" y="1301234"/>
            <a:ext cx="5927647"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5930988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F3AACB8A-1838-4805-8AC4-6B16562E901C}"/>
              </a:ext>
            </a:extLst>
          </p:cNvPr>
          <p:cNvGrpSpPr/>
          <p:nvPr/>
        </p:nvGrpSpPr>
        <p:grpSpPr>
          <a:xfrm>
            <a:off x="3857284" y="2677293"/>
            <a:ext cx="7155978" cy="3118137"/>
            <a:chOff x="1654908" y="2780610"/>
            <a:chExt cx="8882184" cy="3378007"/>
          </a:xfrm>
        </p:grpSpPr>
        <p:sp>
          <p:nvSpPr>
            <p:cNvPr id="5" name="Rechteck">
              <a:extLst>
                <a:ext uri="{FF2B5EF4-FFF2-40B4-BE49-F238E27FC236}">
                  <a16:creationId xmlns:a16="http://schemas.microsoft.com/office/drawing/2014/main" id="{A05E2D99-AF2F-4FDD-AD09-CC0B5224B101}"/>
                </a:ext>
              </a:extLst>
            </p:cNvPr>
            <p:cNvSpPr/>
            <p:nvPr/>
          </p:nvSpPr>
          <p:spPr>
            <a:xfrm>
              <a:off x="7849062" y="2780610"/>
              <a:ext cx="2688030" cy="3363398"/>
            </a:xfrm>
            <a:prstGeom prst="roundRect">
              <a:avLst/>
            </a:prstGeom>
            <a:solidFill>
              <a:schemeClr val="accent3"/>
            </a:solidFill>
            <a:ln w="38100">
              <a:solidFill>
                <a:schemeClr val="bg1"/>
              </a:solidFill>
              <a:miter lim="400000"/>
            </a:ln>
            <a:effectLst>
              <a:outerShdw blurRad="50800" dist="38100" dir="2700000" algn="tl" rotWithShape="0">
                <a:prstClr val="black">
                  <a:alpha val="40000"/>
                </a:prstClr>
              </a:outerShdw>
            </a:effectLst>
          </p:spPr>
          <p:txBody>
            <a:bodyPr lIns="50800" tIns="50800" rIns="50800" bIns="50800" anchor="ctr"/>
            <a:lstStyle/>
            <a:p>
              <a:pPr algn="ctr">
                <a:defRPr sz="3200">
                  <a:solidFill>
                    <a:srgbClr val="FFFFFF"/>
                  </a:solidFill>
                </a:defRPr>
              </a:pPr>
              <a:endParaRPr sz="2400">
                <a:solidFill>
                  <a:schemeClr val="bg1"/>
                </a:solidFill>
                <a:latin typeface="Montserrat Medium" panose="00000600000000000000" pitchFamily="50" charset="0"/>
              </a:endParaRPr>
            </a:p>
          </p:txBody>
        </p:sp>
        <p:grpSp>
          <p:nvGrpSpPr>
            <p:cNvPr id="31" name="Group 30">
              <a:extLst>
                <a:ext uri="{FF2B5EF4-FFF2-40B4-BE49-F238E27FC236}">
                  <a16:creationId xmlns:a16="http://schemas.microsoft.com/office/drawing/2014/main" id="{A3D96793-1F70-42A5-A5DF-A397D6E176CB}"/>
                </a:ext>
              </a:extLst>
            </p:cNvPr>
            <p:cNvGrpSpPr/>
            <p:nvPr/>
          </p:nvGrpSpPr>
          <p:grpSpPr>
            <a:xfrm>
              <a:off x="1654908" y="2795219"/>
              <a:ext cx="2688030" cy="3363398"/>
              <a:chOff x="1654908" y="2795219"/>
              <a:chExt cx="2688030" cy="3363398"/>
            </a:xfrm>
          </p:grpSpPr>
          <p:sp>
            <p:nvSpPr>
              <p:cNvPr id="6" name="Rechteck">
                <a:extLst>
                  <a:ext uri="{FF2B5EF4-FFF2-40B4-BE49-F238E27FC236}">
                    <a16:creationId xmlns:a16="http://schemas.microsoft.com/office/drawing/2014/main" id="{2AF1C83A-8A61-4FE2-9027-52166C54B1A9}"/>
                  </a:ext>
                </a:extLst>
              </p:cNvPr>
              <p:cNvSpPr/>
              <p:nvPr/>
            </p:nvSpPr>
            <p:spPr>
              <a:xfrm>
                <a:off x="1654908" y="2795219"/>
                <a:ext cx="2688030" cy="3363398"/>
              </a:xfrm>
              <a:prstGeom prst="roundRect">
                <a:avLst/>
              </a:prstGeom>
              <a:solidFill>
                <a:schemeClr val="accent1"/>
              </a:solidFill>
              <a:ln w="38100">
                <a:solidFill>
                  <a:schemeClr val="bg1"/>
                </a:solidFill>
                <a:miter lim="400000"/>
              </a:ln>
              <a:effectLst>
                <a:outerShdw blurRad="50800" dist="38100" dir="2700000" algn="tl" rotWithShape="0">
                  <a:prstClr val="black">
                    <a:alpha val="40000"/>
                  </a:prstClr>
                </a:outerShdw>
              </a:effectLst>
            </p:spPr>
            <p:txBody>
              <a:bodyPr lIns="50800" tIns="50800" rIns="50800" bIns="50800" anchor="ctr"/>
              <a:lstStyle/>
              <a:p>
                <a:pPr algn="ctr">
                  <a:defRPr sz="3200">
                    <a:solidFill>
                      <a:srgbClr val="FFFFFF"/>
                    </a:solidFill>
                  </a:defRPr>
                </a:pPr>
                <a:endParaRPr sz="2400">
                  <a:solidFill>
                    <a:schemeClr val="bg1"/>
                  </a:solidFill>
                  <a:latin typeface="Montserrat Medium" panose="00000600000000000000" pitchFamily="50" charset="0"/>
                </a:endParaRPr>
              </a:p>
            </p:txBody>
          </p:sp>
          <p:sp>
            <p:nvSpPr>
              <p:cNvPr id="7" name="$ 19 / Mo">
                <a:extLst>
                  <a:ext uri="{FF2B5EF4-FFF2-40B4-BE49-F238E27FC236}">
                    <a16:creationId xmlns:a16="http://schemas.microsoft.com/office/drawing/2014/main" id="{6EF9E93A-7ABD-4D13-A74D-8EEA8B8CD035}"/>
                  </a:ext>
                </a:extLst>
              </p:cNvPr>
              <p:cNvSpPr/>
              <p:nvPr/>
            </p:nvSpPr>
            <p:spPr>
              <a:xfrm>
                <a:off x="1830214" y="3092926"/>
                <a:ext cx="2337416" cy="584775"/>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defRPr sz="4800">
                    <a:solidFill>
                      <a:srgbClr val="595457"/>
                    </a:solidFill>
                    <a:latin typeface="Montserrat Light"/>
                    <a:ea typeface="Montserrat Light"/>
                    <a:cs typeface="Montserrat Light"/>
                    <a:sym typeface="Montserrat Light"/>
                  </a:defRPr>
                </a:lvl1pPr>
              </a:lstStyle>
              <a:p>
                <a:pPr algn="ctr"/>
                <a:r>
                  <a:rPr lang="en-US" sz="3200" spc="300" dirty="0">
                    <a:solidFill>
                      <a:schemeClr val="bg1"/>
                    </a:solidFill>
                    <a:latin typeface="+mj-lt"/>
                  </a:rPr>
                  <a:t>$100</a:t>
                </a:r>
                <a:endParaRPr sz="3200" spc="300" dirty="0">
                  <a:solidFill>
                    <a:schemeClr val="bg1"/>
                  </a:solidFill>
                  <a:latin typeface="+mj-lt"/>
                </a:endParaRPr>
              </a:p>
            </p:txBody>
          </p:sp>
          <p:sp>
            <p:nvSpPr>
              <p:cNvPr id="8" name="Beginner">
                <a:extLst>
                  <a:ext uri="{FF2B5EF4-FFF2-40B4-BE49-F238E27FC236}">
                    <a16:creationId xmlns:a16="http://schemas.microsoft.com/office/drawing/2014/main" id="{9F77B67A-7289-454F-B20D-8186479E1E63}"/>
                  </a:ext>
                </a:extLst>
              </p:cNvPr>
              <p:cNvSpPr/>
              <p:nvPr/>
            </p:nvSpPr>
            <p:spPr>
              <a:xfrm>
                <a:off x="1830214" y="3616937"/>
                <a:ext cx="2337416"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defRPr sz="4800">
                    <a:solidFill>
                      <a:srgbClr val="151314"/>
                    </a:solidFill>
                    <a:latin typeface="Montserrat Semi Bold"/>
                    <a:ea typeface="Montserrat Semi Bold"/>
                    <a:cs typeface="Montserrat Semi Bold"/>
                    <a:sym typeface="Montserrat Semi Bold"/>
                  </a:defRPr>
                </a:lvl1pPr>
              </a:lstStyle>
              <a:p>
                <a:pPr algn="ctr"/>
                <a:r>
                  <a:rPr lang="en-US" sz="1800" spc="600" dirty="0">
                    <a:solidFill>
                      <a:schemeClr val="bg1"/>
                    </a:solidFill>
                    <a:latin typeface="+mj-lt"/>
                  </a:rPr>
                  <a:t>BASIC</a:t>
                </a:r>
                <a:endParaRPr sz="1800" spc="600" dirty="0">
                  <a:solidFill>
                    <a:schemeClr val="bg1"/>
                  </a:solidFill>
                  <a:latin typeface="+mj-lt"/>
                </a:endParaRPr>
              </a:p>
            </p:txBody>
          </p:sp>
        </p:grpSp>
        <p:sp>
          <p:nvSpPr>
            <p:cNvPr id="9" name="$ 49 / Mo">
              <a:extLst>
                <a:ext uri="{FF2B5EF4-FFF2-40B4-BE49-F238E27FC236}">
                  <a16:creationId xmlns:a16="http://schemas.microsoft.com/office/drawing/2014/main" id="{63C4F4C6-A78E-4EC3-8144-5BC8198AC95D}"/>
                </a:ext>
              </a:extLst>
            </p:cNvPr>
            <p:cNvSpPr/>
            <p:nvPr/>
          </p:nvSpPr>
          <p:spPr>
            <a:xfrm>
              <a:off x="8024368" y="3140427"/>
              <a:ext cx="2337415" cy="63351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defRPr sz="4800">
                  <a:solidFill>
                    <a:srgbClr val="595457"/>
                  </a:solidFill>
                  <a:latin typeface="Montserrat Light"/>
                  <a:ea typeface="Montserrat Light"/>
                  <a:cs typeface="Montserrat Light"/>
                  <a:sym typeface="Montserrat Light"/>
                </a:defRPr>
              </a:lvl1pPr>
            </a:lstStyle>
            <a:p>
              <a:pPr algn="ctr"/>
              <a:r>
                <a:rPr lang="en-US" sz="3200" spc="300" dirty="0">
                  <a:solidFill>
                    <a:schemeClr val="bg1"/>
                  </a:solidFill>
                  <a:latin typeface="+mj-lt"/>
                </a:rPr>
                <a:t>$400</a:t>
              </a:r>
              <a:endParaRPr sz="3200" spc="300" dirty="0">
                <a:solidFill>
                  <a:schemeClr val="bg1"/>
                </a:solidFill>
                <a:latin typeface="+mj-lt"/>
              </a:endParaRPr>
            </a:p>
          </p:txBody>
        </p:sp>
        <p:sp>
          <p:nvSpPr>
            <p:cNvPr id="10" name="Designer">
              <a:extLst>
                <a:ext uri="{FF2B5EF4-FFF2-40B4-BE49-F238E27FC236}">
                  <a16:creationId xmlns:a16="http://schemas.microsoft.com/office/drawing/2014/main" id="{FFA10699-037A-42B9-95CA-A8F34B8108D7}"/>
                </a:ext>
              </a:extLst>
            </p:cNvPr>
            <p:cNvSpPr/>
            <p:nvPr/>
          </p:nvSpPr>
          <p:spPr>
            <a:xfrm>
              <a:off x="8024368" y="3688806"/>
              <a:ext cx="2337416"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defRPr sz="4800">
                  <a:solidFill>
                    <a:srgbClr val="151314"/>
                  </a:solidFill>
                  <a:latin typeface="Montserrat Semi Bold"/>
                  <a:ea typeface="Montserrat Semi Bold"/>
                  <a:cs typeface="Montserrat Semi Bold"/>
                  <a:sym typeface="Montserrat Semi Bold"/>
                </a:defRPr>
              </a:lvl1pPr>
            </a:lstStyle>
            <a:p>
              <a:pPr algn="ctr"/>
              <a:r>
                <a:rPr lang="en-US" sz="1800" spc="600" dirty="0">
                  <a:solidFill>
                    <a:schemeClr val="bg1"/>
                  </a:solidFill>
                  <a:latin typeface="+mj-lt"/>
                </a:rPr>
                <a:t>EXTREME</a:t>
              </a:r>
              <a:endParaRPr sz="1800" spc="600" dirty="0">
                <a:solidFill>
                  <a:schemeClr val="bg1"/>
                </a:solidFill>
                <a:latin typeface="+mj-lt"/>
              </a:endParaRPr>
            </a:p>
          </p:txBody>
        </p:sp>
        <p:sp>
          <p:nvSpPr>
            <p:cNvPr id="11" name="Rechteck">
              <a:extLst>
                <a:ext uri="{FF2B5EF4-FFF2-40B4-BE49-F238E27FC236}">
                  <a16:creationId xmlns:a16="http://schemas.microsoft.com/office/drawing/2014/main" id="{DA5F2EEE-47FC-4782-9F1F-5B491B5B01E8}"/>
                </a:ext>
              </a:extLst>
            </p:cNvPr>
            <p:cNvSpPr/>
            <p:nvPr/>
          </p:nvSpPr>
          <p:spPr>
            <a:xfrm>
              <a:off x="4751985" y="2795219"/>
              <a:ext cx="2688029" cy="3363398"/>
            </a:xfrm>
            <a:prstGeom prst="roundRect">
              <a:avLst/>
            </a:prstGeom>
            <a:solidFill>
              <a:schemeClr val="accent2"/>
            </a:solidFill>
            <a:ln w="38100">
              <a:solidFill>
                <a:schemeClr val="bg1"/>
              </a:solidFill>
              <a:miter lim="400000"/>
            </a:ln>
            <a:effectLst>
              <a:outerShdw blurRad="50800" dist="38100" dir="2700000" algn="tl" rotWithShape="0">
                <a:prstClr val="black">
                  <a:alpha val="40000"/>
                </a:prstClr>
              </a:outerShdw>
            </a:effectLst>
          </p:spPr>
          <p:txBody>
            <a:bodyPr lIns="50800" tIns="50800" rIns="50800" bIns="50800" anchor="ctr"/>
            <a:lstStyle/>
            <a:p>
              <a:pPr algn="ctr">
                <a:defRPr sz="3200">
                  <a:solidFill>
                    <a:srgbClr val="FFFFFF"/>
                  </a:solidFill>
                </a:defRPr>
              </a:pPr>
              <a:endParaRPr sz="2400">
                <a:solidFill>
                  <a:schemeClr val="bg1"/>
                </a:solidFill>
                <a:latin typeface="Montserrat Medium" panose="00000600000000000000" pitchFamily="50" charset="0"/>
              </a:endParaRPr>
            </a:p>
          </p:txBody>
        </p:sp>
        <p:sp>
          <p:nvSpPr>
            <p:cNvPr id="12" name="$ 29 / Mo">
              <a:extLst>
                <a:ext uri="{FF2B5EF4-FFF2-40B4-BE49-F238E27FC236}">
                  <a16:creationId xmlns:a16="http://schemas.microsoft.com/office/drawing/2014/main" id="{DF401757-B94D-4E61-88A4-45FFFF5AA57A}"/>
                </a:ext>
              </a:extLst>
            </p:cNvPr>
            <p:cNvSpPr/>
            <p:nvPr/>
          </p:nvSpPr>
          <p:spPr>
            <a:xfrm>
              <a:off x="4927291" y="3164794"/>
              <a:ext cx="2337416" cy="584775"/>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defRPr sz="4800">
                  <a:solidFill>
                    <a:srgbClr val="FFFFFF"/>
                  </a:solidFill>
                  <a:latin typeface="Montserrat Light"/>
                  <a:ea typeface="Montserrat Light"/>
                  <a:cs typeface="Montserrat Light"/>
                  <a:sym typeface="Montserrat Light"/>
                </a:defRPr>
              </a:lvl1pPr>
            </a:lstStyle>
            <a:p>
              <a:pPr algn="ctr"/>
              <a:r>
                <a:rPr lang="en-US" sz="3200" spc="300" dirty="0">
                  <a:solidFill>
                    <a:schemeClr val="bg1"/>
                  </a:solidFill>
                  <a:latin typeface="+mj-lt"/>
                </a:rPr>
                <a:t>$250</a:t>
              </a:r>
              <a:endParaRPr sz="3200" spc="300" dirty="0">
                <a:solidFill>
                  <a:schemeClr val="bg1"/>
                </a:solidFill>
                <a:latin typeface="+mj-lt"/>
              </a:endParaRPr>
            </a:p>
          </p:txBody>
        </p:sp>
        <p:sp>
          <p:nvSpPr>
            <p:cNvPr id="13" name="Creative">
              <a:extLst>
                <a:ext uri="{FF2B5EF4-FFF2-40B4-BE49-F238E27FC236}">
                  <a16:creationId xmlns:a16="http://schemas.microsoft.com/office/drawing/2014/main" id="{4BC77F08-620E-4EA6-A1AD-056605D1D483}"/>
                </a:ext>
              </a:extLst>
            </p:cNvPr>
            <p:cNvSpPr/>
            <p:nvPr/>
          </p:nvSpPr>
          <p:spPr>
            <a:xfrm>
              <a:off x="4927291" y="3675054"/>
              <a:ext cx="2337416" cy="396840"/>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nSpc>
                  <a:spcPct val="120000"/>
                </a:lnSpc>
                <a:spcBef>
                  <a:spcPts val="5900"/>
                </a:spcBef>
                <a:defRPr sz="4800">
                  <a:solidFill>
                    <a:srgbClr val="FFFFFF"/>
                  </a:solidFill>
                  <a:latin typeface="Montserrat Semi Bold"/>
                  <a:ea typeface="Montserrat Semi Bold"/>
                  <a:cs typeface="Montserrat Semi Bold"/>
                  <a:sym typeface="Montserrat Semi Bold"/>
                </a:defRPr>
              </a:lvl1pPr>
            </a:lstStyle>
            <a:p>
              <a:pPr algn="ctr"/>
              <a:r>
                <a:rPr lang="en-US" sz="1800" spc="600" dirty="0">
                  <a:solidFill>
                    <a:schemeClr val="bg1"/>
                  </a:solidFill>
                  <a:latin typeface="+mj-lt"/>
                </a:rPr>
                <a:t>PRO</a:t>
              </a:r>
              <a:endParaRPr sz="1800" spc="600" dirty="0">
                <a:solidFill>
                  <a:schemeClr val="bg1"/>
                </a:solidFill>
                <a:latin typeface="+mj-lt"/>
              </a:endParaRPr>
            </a:p>
          </p:txBody>
        </p:sp>
      </p:grpSp>
      <p:graphicFrame>
        <p:nvGraphicFramePr>
          <p:cNvPr id="20" name="Chart 19">
            <a:extLst>
              <a:ext uri="{FF2B5EF4-FFF2-40B4-BE49-F238E27FC236}">
                <a16:creationId xmlns:a16="http://schemas.microsoft.com/office/drawing/2014/main" id="{54524ED0-5BD8-42D9-9BA6-0EB33D9B15F4}"/>
              </a:ext>
            </a:extLst>
          </p:cNvPr>
          <p:cNvGraphicFramePr/>
          <p:nvPr>
            <p:extLst>
              <p:ext uri="{D42A27DB-BD31-4B8C-83A1-F6EECF244321}">
                <p14:modId xmlns:p14="http://schemas.microsoft.com/office/powerpoint/2010/main" val="2142648754"/>
              </p:ext>
            </p:extLst>
          </p:nvPr>
        </p:nvGraphicFramePr>
        <p:xfrm>
          <a:off x="4792011" y="915710"/>
          <a:ext cx="6221243" cy="1376059"/>
        </p:xfrm>
        <a:graphic>
          <a:graphicData uri="http://schemas.openxmlformats.org/drawingml/2006/chart">
            <c:chart xmlns:c="http://schemas.openxmlformats.org/drawingml/2006/chart" xmlns:r="http://schemas.openxmlformats.org/officeDocument/2006/relationships" r:id="rId2"/>
          </a:graphicData>
        </a:graphic>
      </p:graphicFrame>
      <p:grpSp>
        <p:nvGrpSpPr>
          <p:cNvPr id="21" name="Group 20">
            <a:extLst>
              <a:ext uri="{FF2B5EF4-FFF2-40B4-BE49-F238E27FC236}">
                <a16:creationId xmlns:a16="http://schemas.microsoft.com/office/drawing/2014/main" id="{A20B2DF2-84BC-4824-991F-52EEEA5E9E4A}"/>
              </a:ext>
            </a:extLst>
          </p:cNvPr>
          <p:cNvGrpSpPr/>
          <p:nvPr/>
        </p:nvGrpSpPr>
        <p:grpSpPr>
          <a:xfrm>
            <a:off x="1000168" y="1020279"/>
            <a:ext cx="3807048" cy="1262713"/>
            <a:chOff x="798384" y="1095456"/>
            <a:chExt cx="3807048" cy="1262713"/>
          </a:xfrm>
        </p:grpSpPr>
        <p:sp>
          <p:nvSpPr>
            <p:cNvPr id="22" name="TextBox 21">
              <a:extLst>
                <a:ext uri="{FF2B5EF4-FFF2-40B4-BE49-F238E27FC236}">
                  <a16:creationId xmlns:a16="http://schemas.microsoft.com/office/drawing/2014/main" id="{E0765931-9EA7-46AB-BBAC-447048EFBF57}"/>
                </a:ext>
              </a:extLst>
            </p:cNvPr>
            <p:cNvSpPr txBox="1"/>
            <p:nvPr/>
          </p:nvSpPr>
          <p:spPr>
            <a:xfrm>
              <a:off x="798384" y="1233956"/>
              <a:ext cx="345492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Price</a:t>
              </a:r>
            </a:p>
          </p:txBody>
        </p:sp>
        <p:sp>
          <p:nvSpPr>
            <p:cNvPr id="23" name="TextBox 22">
              <a:extLst>
                <a:ext uri="{FF2B5EF4-FFF2-40B4-BE49-F238E27FC236}">
                  <a16:creationId xmlns:a16="http://schemas.microsoft.com/office/drawing/2014/main" id="{AEA2BBAA-1737-49A2-85A4-C6F96F85E9C1}"/>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24" name="TextBox 23">
              <a:extLst>
                <a:ext uri="{FF2B5EF4-FFF2-40B4-BE49-F238E27FC236}">
                  <a16:creationId xmlns:a16="http://schemas.microsoft.com/office/drawing/2014/main" id="{64BA079A-9A62-484B-8659-F85AD884C71D}"/>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25" name="Group 24">
            <a:extLst>
              <a:ext uri="{FF2B5EF4-FFF2-40B4-BE49-F238E27FC236}">
                <a16:creationId xmlns:a16="http://schemas.microsoft.com/office/drawing/2014/main" id="{26396D02-0AFE-41C3-953C-D380E3687E2E}"/>
              </a:ext>
            </a:extLst>
          </p:cNvPr>
          <p:cNvGrpSpPr/>
          <p:nvPr/>
        </p:nvGrpSpPr>
        <p:grpSpPr>
          <a:xfrm>
            <a:off x="197419" y="255843"/>
            <a:ext cx="573206" cy="206693"/>
            <a:chOff x="122830" y="191069"/>
            <a:chExt cx="573206" cy="206693"/>
          </a:xfrm>
          <a:solidFill>
            <a:schemeClr val="accent1"/>
          </a:solidFill>
        </p:grpSpPr>
        <p:sp>
          <p:nvSpPr>
            <p:cNvPr id="26" name="Rectangle 25">
              <a:extLst>
                <a:ext uri="{FF2B5EF4-FFF2-40B4-BE49-F238E27FC236}">
                  <a16:creationId xmlns:a16="http://schemas.microsoft.com/office/drawing/2014/main" id="{0F3C97DA-FDF2-483A-8ECF-8B0947361334}"/>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A7E717F-25CD-49DF-907D-798905B4F555}"/>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DA01E1C8-4083-47FC-819F-B80AD291AEC7}"/>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9" name="Straight Connector 28">
            <a:extLst>
              <a:ext uri="{FF2B5EF4-FFF2-40B4-BE49-F238E27FC236}">
                <a16:creationId xmlns:a16="http://schemas.microsoft.com/office/drawing/2014/main" id="{84FFBFFB-FF53-4198-B31A-1F101D68A6F5}"/>
              </a:ext>
            </a:extLst>
          </p:cNvPr>
          <p:cNvCxnSpPr>
            <a:cxnSpLocks/>
          </p:cNvCxnSpPr>
          <p:nvPr/>
        </p:nvCxnSpPr>
        <p:spPr>
          <a:xfrm>
            <a:off x="374129" y="647888"/>
            <a:ext cx="0" cy="105050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183CFA96-A159-4B57-A5E8-66FA009BD8B4}"/>
              </a:ext>
            </a:extLst>
          </p:cNvPr>
          <p:cNvSpPr txBox="1"/>
          <p:nvPr/>
        </p:nvSpPr>
        <p:spPr>
          <a:xfrm>
            <a:off x="1000168" y="2906523"/>
            <a:ext cx="2487537" cy="1994841"/>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34" name="Flowchart: Terminator 33">
            <a:extLst>
              <a:ext uri="{FF2B5EF4-FFF2-40B4-BE49-F238E27FC236}">
                <a16:creationId xmlns:a16="http://schemas.microsoft.com/office/drawing/2014/main" id="{4E69EF10-A59E-40A5-A82B-B13A6CB49218}"/>
              </a:ext>
            </a:extLst>
          </p:cNvPr>
          <p:cNvSpPr/>
          <p:nvPr/>
        </p:nvSpPr>
        <p:spPr>
          <a:xfrm>
            <a:off x="1018081" y="5424746"/>
            <a:ext cx="1187355" cy="274298"/>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6" name="TextBox 35">
            <a:extLst>
              <a:ext uri="{FF2B5EF4-FFF2-40B4-BE49-F238E27FC236}">
                <a16:creationId xmlns:a16="http://schemas.microsoft.com/office/drawing/2014/main" id="{516AF065-595D-46FE-A3F6-394956CC63C6}"/>
              </a:ext>
            </a:extLst>
          </p:cNvPr>
          <p:cNvSpPr txBox="1"/>
          <p:nvPr/>
        </p:nvSpPr>
        <p:spPr>
          <a:xfrm>
            <a:off x="4036943" y="3892667"/>
            <a:ext cx="1806304" cy="1440844"/>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a:t>
            </a:r>
            <a:endParaRPr lang="en-US" sz="1200" dirty="0">
              <a:solidFill>
                <a:schemeClr val="bg1"/>
              </a:solidFill>
              <a:ea typeface="Lato" panose="020F0502020204030203" pitchFamily="34" charset="0"/>
              <a:cs typeface="Lato" panose="020F0502020204030203" pitchFamily="34" charset="0"/>
            </a:endParaRPr>
          </a:p>
        </p:txBody>
      </p:sp>
      <p:sp>
        <p:nvSpPr>
          <p:cNvPr id="37" name="TextBox 36">
            <a:extLst>
              <a:ext uri="{FF2B5EF4-FFF2-40B4-BE49-F238E27FC236}">
                <a16:creationId xmlns:a16="http://schemas.microsoft.com/office/drawing/2014/main" id="{EE275962-3AC2-4AF4-9753-A5CB1E8BB3F7}"/>
              </a:ext>
            </a:extLst>
          </p:cNvPr>
          <p:cNvSpPr txBox="1"/>
          <p:nvPr/>
        </p:nvSpPr>
        <p:spPr>
          <a:xfrm>
            <a:off x="6533872" y="3892667"/>
            <a:ext cx="1806304" cy="1440844"/>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a:t>
            </a:r>
            <a:endParaRPr lang="en-US" sz="1200" dirty="0">
              <a:solidFill>
                <a:schemeClr val="bg1"/>
              </a:solidFill>
              <a:ea typeface="Lato" panose="020F0502020204030203" pitchFamily="34" charset="0"/>
              <a:cs typeface="Lato" panose="020F0502020204030203" pitchFamily="34" charset="0"/>
            </a:endParaRPr>
          </a:p>
        </p:txBody>
      </p:sp>
      <p:sp>
        <p:nvSpPr>
          <p:cNvPr id="38" name="TextBox 37">
            <a:extLst>
              <a:ext uri="{FF2B5EF4-FFF2-40B4-BE49-F238E27FC236}">
                <a16:creationId xmlns:a16="http://schemas.microsoft.com/office/drawing/2014/main" id="{17F7E7D6-EA28-4E3A-B761-636ACCDB7C3C}"/>
              </a:ext>
            </a:extLst>
          </p:cNvPr>
          <p:cNvSpPr txBox="1"/>
          <p:nvPr/>
        </p:nvSpPr>
        <p:spPr>
          <a:xfrm>
            <a:off x="9027296" y="3892667"/>
            <a:ext cx="1806304" cy="1440844"/>
          </a:xfrm>
          <a:prstGeom prst="rect">
            <a:avLst/>
          </a:prstGeom>
          <a:noFill/>
        </p:spPr>
        <p:txBody>
          <a:bodyPr wrap="square" rtlCol="0">
            <a:spAutoFit/>
          </a:bodyPr>
          <a:lstStyle/>
          <a:p>
            <a:pPr algn="ctr">
              <a:lnSpc>
                <a:spcPct val="150000"/>
              </a:lnSpc>
            </a:pPr>
            <a:r>
              <a:rPr lang="id-ID" sz="1200" dirty="0">
                <a:solidFill>
                  <a:schemeClr val="bg1"/>
                </a:solidFill>
                <a:ea typeface="Lato" panose="020F0502020204030203" pitchFamily="34" charset="0"/>
                <a:cs typeface="Lato" panose="020F0502020204030203" pitchFamily="34" charset="0"/>
              </a:rPr>
              <a:t>Lorem ipsum dolor sit amet, consectetur adipiscing elit, sed do eiusmod tempor incididunt ut. </a:t>
            </a:r>
            <a:endParaRPr lang="en-US" sz="1200" dirty="0">
              <a:solidFill>
                <a:schemeClr val="bg1"/>
              </a:solidFill>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0292076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62142F7-36AC-4DF4-93C0-8779EFB4B7A5}"/>
              </a:ext>
            </a:extLst>
          </p:cNvPr>
          <p:cNvGrpSpPr/>
          <p:nvPr/>
        </p:nvGrpSpPr>
        <p:grpSpPr>
          <a:xfrm>
            <a:off x="862212" y="2640535"/>
            <a:ext cx="3592885" cy="3435954"/>
            <a:chOff x="6831436" y="1628273"/>
            <a:chExt cx="4100658" cy="3921548"/>
          </a:xfrm>
        </p:grpSpPr>
        <p:sp>
          <p:nvSpPr>
            <p:cNvPr id="6" name="Rectangle 5">
              <a:extLst>
                <a:ext uri="{FF2B5EF4-FFF2-40B4-BE49-F238E27FC236}">
                  <a16:creationId xmlns:a16="http://schemas.microsoft.com/office/drawing/2014/main" id="{54E623A9-59AA-4C0B-8952-83176C69C3EA}"/>
                </a:ext>
              </a:extLst>
            </p:cNvPr>
            <p:cNvSpPr/>
            <p:nvPr/>
          </p:nvSpPr>
          <p:spPr>
            <a:xfrm>
              <a:off x="7444174" y="2021360"/>
              <a:ext cx="1451728" cy="145172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7" name="Rectangle 6">
              <a:extLst>
                <a:ext uri="{FF2B5EF4-FFF2-40B4-BE49-F238E27FC236}">
                  <a16:creationId xmlns:a16="http://schemas.microsoft.com/office/drawing/2014/main" id="{0F53B8F2-322F-489E-AF42-EAF07A1FE9B6}"/>
                </a:ext>
              </a:extLst>
            </p:cNvPr>
            <p:cNvSpPr/>
            <p:nvPr/>
          </p:nvSpPr>
          <p:spPr>
            <a:xfrm>
              <a:off x="8952464" y="2021360"/>
              <a:ext cx="1451728" cy="145172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8" name="Rectangle 7">
              <a:extLst>
                <a:ext uri="{FF2B5EF4-FFF2-40B4-BE49-F238E27FC236}">
                  <a16:creationId xmlns:a16="http://schemas.microsoft.com/office/drawing/2014/main" id="{D4A74320-B3DF-4B23-BF4E-CC63496B674B}"/>
                </a:ext>
              </a:extLst>
            </p:cNvPr>
            <p:cNvSpPr/>
            <p:nvPr/>
          </p:nvSpPr>
          <p:spPr>
            <a:xfrm>
              <a:off x="7444174" y="3529650"/>
              <a:ext cx="1451728" cy="145172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9" name="Rectangle 8">
              <a:extLst>
                <a:ext uri="{FF2B5EF4-FFF2-40B4-BE49-F238E27FC236}">
                  <a16:creationId xmlns:a16="http://schemas.microsoft.com/office/drawing/2014/main" id="{26EE027F-59FA-43AA-AE17-4DA7FDD703F9}"/>
                </a:ext>
              </a:extLst>
            </p:cNvPr>
            <p:cNvSpPr/>
            <p:nvPr/>
          </p:nvSpPr>
          <p:spPr>
            <a:xfrm>
              <a:off x="8952464" y="3529650"/>
              <a:ext cx="1451728" cy="145172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10" name="TextBox 9">
              <a:extLst>
                <a:ext uri="{FF2B5EF4-FFF2-40B4-BE49-F238E27FC236}">
                  <a16:creationId xmlns:a16="http://schemas.microsoft.com/office/drawing/2014/main" id="{0FF1EDC7-5F72-4E30-BCDD-8A954CA937AB}"/>
                </a:ext>
              </a:extLst>
            </p:cNvPr>
            <p:cNvSpPr txBox="1"/>
            <p:nvPr/>
          </p:nvSpPr>
          <p:spPr>
            <a:xfrm>
              <a:off x="7882940" y="1657021"/>
              <a:ext cx="542052" cy="267466"/>
            </a:xfrm>
            <a:prstGeom prst="rect">
              <a:avLst/>
            </a:prstGeom>
            <a:noFill/>
          </p:spPr>
          <p:txBody>
            <a:bodyPr wrap="none" rtlCol="0">
              <a:spAutoFit/>
            </a:bodyPr>
            <a:lstStyle/>
            <a:p>
              <a:r>
                <a:rPr lang="id-ID" sz="1200" dirty="0">
                  <a:latin typeface="+mj-lt"/>
                </a:rPr>
                <a:t>HIGH</a:t>
              </a:r>
            </a:p>
          </p:txBody>
        </p:sp>
        <p:sp>
          <p:nvSpPr>
            <p:cNvPr id="11" name="TextBox 10">
              <a:extLst>
                <a:ext uri="{FF2B5EF4-FFF2-40B4-BE49-F238E27FC236}">
                  <a16:creationId xmlns:a16="http://schemas.microsoft.com/office/drawing/2014/main" id="{B3580F95-49EC-4232-9B79-5F52ECAF774D}"/>
                </a:ext>
              </a:extLst>
            </p:cNvPr>
            <p:cNvSpPr txBox="1"/>
            <p:nvPr/>
          </p:nvSpPr>
          <p:spPr>
            <a:xfrm>
              <a:off x="9391230" y="1657021"/>
              <a:ext cx="531217" cy="267466"/>
            </a:xfrm>
            <a:prstGeom prst="rect">
              <a:avLst/>
            </a:prstGeom>
            <a:noFill/>
          </p:spPr>
          <p:txBody>
            <a:bodyPr wrap="none" rtlCol="0">
              <a:spAutoFit/>
            </a:bodyPr>
            <a:lstStyle/>
            <a:p>
              <a:r>
                <a:rPr lang="id-ID" sz="1200" dirty="0">
                  <a:latin typeface="+mj-lt"/>
                </a:rPr>
                <a:t>LOW</a:t>
              </a:r>
            </a:p>
          </p:txBody>
        </p:sp>
        <p:sp>
          <p:nvSpPr>
            <p:cNvPr id="12" name="TextBox 11">
              <a:extLst>
                <a:ext uri="{FF2B5EF4-FFF2-40B4-BE49-F238E27FC236}">
                  <a16:creationId xmlns:a16="http://schemas.microsoft.com/office/drawing/2014/main" id="{6A43F832-E2A8-4CBC-8F85-0E3758CF5B6D}"/>
                </a:ext>
              </a:extLst>
            </p:cNvPr>
            <p:cNvSpPr txBox="1"/>
            <p:nvPr/>
          </p:nvSpPr>
          <p:spPr>
            <a:xfrm rot="5400000">
              <a:off x="10356103" y="2673920"/>
              <a:ext cx="542052" cy="267466"/>
            </a:xfrm>
            <a:prstGeom prst="rect">
              <a:avLst/>
            </a:prstGeom>
            <a:noFill/>
          </p:spPr>
          <p:txBody>
            <a:bodyPr wrap="none" rtlCol="0">
              <a:spAutoFit/>
            </a:bodyPr>
            <a:lstStyle/>
            <a:p>
              <a:r>
                <a:rPr lang="id-ID" sz="1200" dirty="0">
                  <a:latin typeface="+mj-lt"/>
                </a:rPr>
                <a:t>HIGH</a:t>
              </a:r>
            </a:p>
          </p:txBody>
        </p:sp>
        <p:sp>
          <p:nvSpPr>
            <p:cNvPr id="13" name="TextBox 12">
              <a:extLst>
                <a:ext uri="{FF2B5EF4-FFF2-40B4-BE49-F238E27FC236}">
                  <a16:creationId xmlns:a16="http://schemas.microsoft.com/office/drawing/2014/main" id="{71BBD315-CFDB-4C4F-B6F9-C92D0EEAE00C}"/>
                </a:ext>
              </a:extLst>
            </p:cNvPr>
            <p:cNvSpPr txBox="1"/>
            <p:nvPr/>
          </p:nvSpPr>
          <p:spPr>
            <a:xfrm rot="5400000">
              <a:off x="10361520" y="4127913"/>
              <a:ext cx="531217" cy="267466"/>
            </a:xfrm>
            <a:prstGeom prst="rect">
              <a:avLst/>
            </a:prstGeom>
            <a:noFill/>
          </p:spPr>
          <p:txBody>
            <a:bodyPr wrap="none" rtlCol="0">
              <a:spAutoFit/>
            </a:bodyPr>
            <a:lstStyle/>
            <a:p>
              <a:r>
                <a:rPr lang="id-ID" sz="1200" dirty="0">
                  <a:latin typeface="+mj-lt"/>
                </a:rPr>
                <a:t>LOW</a:t>
              </a:r>
            </a:p>
          </p:txBody>
        </p:sp>
        <p:grpSp>
          <p:nvGrpSpPr>
            <p:cNvPr id="14" name="Group 13">
              <a:extLst>
                <a:ext uri="{FF2B5EF4-FFF2-40B4-BE49-F238E27FC236}">
                  <a16:creationId xmlns:a16="http://schemas.microsoft.com/office/drawing/2014/main" id="{DE6D77B4-630B-43EA-815B-A50F3037C3CE}"/>
                </a:ext>
              </a:extLst>
            </p:cNvPr>
            <p:cNvGrpSpPr/>
            <p:nvPr/>
          </p:nvGrpSpPr>
          <p:grpSpPr>
            <a:xfrm>
              <a:off x="9833393" y="2151220"/>
              <a:ext cx="474994" cy="474994"/>
              <a:chOff x="1802253" y="5505131"/>
              <a:chExt cx="474994" cy="474994"/>
            </a:xfrm>
          </p:grpSpPr>
          <p:sp>
            <p:nvSpPr>
              <p:cNvPr id="36" name="Oval 35">
                <a:extLst>
                  <a:ext uri="{FF2B5EF4-FFF2-40B4-BE49-F238E27FC236}">
                    <a16:creationId xmlns:a16="http://schemas.microsoft.com/office/drawing/2014/main" id="{BA08DAB4-3C32-426B-BD6E-A3340616ACF6}"/>
                  </a:ext>
                </a:extLst>
              </p:cNvPr>
              <p:cNvSpPr/>
              <p:nvPr/>
            </p:nvSpPr>
            <p:spPr>
              <a:xfrm>
                <a:off x="1802253" y="5505131"/>
                <a:ext cx="474994" cy="4749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37" name="TextBox 36">
                <a:extLst>
                  <a:ext uri="{FF2B5EF4-FFF2-40B4-BE49-F238E27FC236}">
                    <a16:creationId xmlns:a16="http://schemas.microsoft.com/office/drawing/2014/main" id="{94BFF62A-98B7-4E39-9C97-E56CBB162714}"/>
                  </a:ext>
                </a:extLst>
              </p:cNvPr>
              <p:cNvSpPr txBox="1"/>
              <p:nvPr/>
            </p:nvSpPr>
            <p:spPr>
              <a:xfrm>
                <a:off x="1868561" y="5606340"/>
                <a:ext cx="342381" cy="267466"/>
              </a:xfrm>
              <a:prstGeom prst="rect">
                <a:avLst/>
              </a:prstGeom>
              <a:noFill/>
            </p:spPr>
            <p:txBody>
              <a:bodyPr wrap="none" rtlCol="0">
                <a:spAutoFit/>
              </a:bodyPr>
              <a:lstStyle/>
              <a:p>
                <a:pPr algn="ctr"/>
                <a:r>
                  <a:rPr lang="id-ID" sz="1200" b="1" dirty="0">
                    <a:solidFill>
                      <a:schemeClr val="bg1"/>
                    </a:solidFill>
                    <a:latin typeface="+mj-lt"/>
                  </a:rPr>
                  <a:t>01</a:t>
                </a:r>
              </a:p>
            </p:txBody>
          </p:sp>
        </p:grpSp>
        <p:grpSp>
          <p:nvGrpSpPr>
            <p:cNvPr id="15" name="Group 14">
              <a:extLst>
                <a:ext uri="{FF2B5EF4-FFF2-40B4-BE49-F238E27FC236}">
                  <a16:creationId xmlns:a16="http://schemas.microsoft.com/office/drawing/2014/main" id="{D566C12F-5D13-48A8-83BE-B17148BCFAD9}"/>
                </a:ext>
              </a:extLst>
            </p:cNvPr>
            <p:cNvGrpSpPr/>
            <p:nvPr/>
          </p:nvGrpSpPr>
          <p:grpSpPr>
            <a:xfrm>
              <a:off x="9203334" y="2767053"/>
              <a:ext cx="474994" cy="474994"/>
              <a:chOff x="3424754" y="5505131"/>
              <a:chExt cx="474994" cy="474994"/>
            </a:xfrm>
          </p:grpSpPr>
          <p:sp>
            <p:nvSpPr>
              <p:cNvPr id="34" name="Oval 33">
                <a:extLst>
                  <a:ext uri="{FF2B5EF4-FFF2-40B4-BE49-F238E27FC236}">
                    <a16:creationId xmlns:a16="http://schemas.microsoft.com/office/drawing/2014/main" id="{A65B6B88-7AC6-4A11-8492-EE627C1C3696}"/>
                  </a:ext>
                </a:extLst>
              </p:cNvPr>
              <p:cNvSpPr/>
              <p:nvPr/>
            </p:nvSpPr>
            <p:spPr>
              <a:xfrm>
                <a:off x="3424754" y="5505131"/>
                <a:ext cx="474994" cy="4749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35" name="TextBox 34">
                <a:extLst>
                  <a:ext uri="{FF2B5EF4-FFF2-40B4-BE49-F238E27FC236}">
                    <a16:creationId xmlns:a16="http://schemas.microsoft.com/office/drawing/2014/main" id="{1A345953-F5CB-4AD5-8038-CBB27F45FD6D}"/>
                  </a:ext>
                </a:extLst>
              </p:cNvPr>
              <p:cNvSpPr txBox="1"/>
              <p:nvPr/>
            </p:nvSpPr>
            <p:spPr>
              <a:xfrm>
                <a:off x="3485644" y="5606340"/>
                <a:ext cx="353216" cy="267466"/>
              </a:xfrm>
              <a:prstGeom prst="rect">
                <a:avLst/>
              </a:prstGeom>
              <a:noFill/>
            </p:spPr>
            <p:txBody>
              <a:bodyPr wrap="none" rtlCol="0">
                <a:spAutoFit/>
              </a:bodyPr>
              <a:lstStyle/>
              <a:p>
                <a:pPr algn="ctr"/>
                <a:r>
                  <a:rPr lang="id-ID" sz="1200" b="1" dirty="0">
                    <a:solidFill>
                      <a:schemeClr val="bg1"/>
                    </a:solidFill>
                    <a:latin typeface="+mj-lt"/>
                  </a:rPr>
                  <a:t>02</a:t>
                </a:r>
              </a:p>
            </p:txBody>
          </p:sp>
        </p:grpSp>
        <p:grpSp>
          <p:nvGrpSpPr>
            <p:cNvPr id="16" name="Group 15">
              <a:extLst>
                <a:ext uri="{FF2B5EF4-FFF2-40B4-BE49-F238E27FC236}">
                  <a16:creationId xmlns:a16="http://schemas.microsoft.com/office/drawing/2014/main" id="{AB572B96-97EF-4BCC-9A47-9BF4AC567DE2}"/>
                </a:ext>
              </a:extLst>
            </p:cNvPr>
            <p:cNvGrpSpPr/>
            <p:nvPr/>
          </p:nvGrpSpPr>
          <p:grpSpPr>
            <a:xfrm>
              <a:off x="9655623" y="4068217"/>
              <a:ext cx="474994" cy="474994"/>
              <a:chOff x="5047255" y="5505131"/>
              <a:chExt cx="474994" cy="474994"/>
            </a:xfrm>
          </p:grpSpPr>
          <p:sp>
            <p:nvSpPr>
              <p:cNvPr id="32" name="Oval 31">
                <a:extLst>
                  <a:ext uri="{FF2B5EF4-FFF2-40B4-BE49-F238E27FC236}">
                    <a16:creationId xmlns:a16="http://schemas.microsoft.com/office/drawing/2014/main" id="{07264AC6-7693-44A6-8B2E-3EF4FA41AAE2}"/>
                  </a:ext>
                </a:extLst>
              </p:cNvPr>
              <p:cNvSpPr/>
              <p:nvPr/>
            </p:nvSpPr>
            <p:spPr>
              <a:xfrm>
                <a:off x="5047255" y="5505131"/>
                <a:ext cx="474994" cy="4749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33" name="TextBox 32">
                <a:extLst>
                  <a:ext uri="{FF2B5EF4-FFF2-40B4-BE49-F238E27FC236}">
                    <a16:creationId xmlns:a16="http://schemas.microsoft.com/office/drawing/2014/main" id="{6D004938-2212-4F70-A99F-BB725FDE26B5}"/>
                  </a:ext>
                </a:extLst>
              </p:cNvPr>
              <p:cNvSpPr txBox="1"/>
              <p:nvPr/>
            </p:nvSpPr>
            <p:spPr>
              <a:xfrm>
                <a:off x="5108145" y="5591826"/>
                <a:ext cx="353216" cy="267466"/>
              </a:xfrm>
              <a:prstGeom prst="rect">
                <a:avLst/>
              </a:prstGeom>
              <a:noFill/>
            </p:spPr>
            <p:txBody>
              <a:bodyPr wrap="none" rtlCol="0">
                <a:spAutoFit/>
              </a:bodyPr>
              <a:lstStyle/>
              <a:p>
                <a:pPr algn="ctr"/>
                <a:r>
                  <a:rPr lang="id-ID" sz="1200" b="1" dirty="0">
                    <a:solidFill>
                      <a:schemeClr val="bg1"/>
                    </a:solidFill>
                    <a:latin typeface="+mj-lt"/>
                  </a:rPr>
                  <a:t>03</a:t>
                </a:r>
              </a:p>
            </p:txBody>
          </p:sp>
        </p:grpSp>
        <p:grpSp>
          <p:nvGrpSpPr>
            <p:cNvPr id="17" name="Group 16">
              <a:extLst>
                <a:ext uri="{FF2B5EF4-FFF2-40B4-BE49-F238E27FC236}">
                  <a16:creationId xmlns:a16="http://schemas.microsoft.com/office/drawing/2014/main" id="{419910D5-9802-4ED7-806D-9DC799FCAD77}"/>
                </a:ext>
              </a:extLst>
            </p:cNvPr>
            <p:cNvGrpSpPr/>
            <p:nvPr/>
          </p:nvGrpSpPr>
          <p:grpSpPr>
            <a:xfrm>
              <a:off x="8320199" y="4233533"/>
              <a:ext cx="474994" cy="474994"/>
              <a:chOff x="6669754" y="5505131"/>
              <a:chExt cx="474994" cy="474994"/>
            </a:xfrm>
          </p:grpSpPr>
          <p:sp>
            <p:nvSpPr>
              <p:cNvPr id="30" name="Oval 29">
                <a:extLst>
                  <a:ext uri="{FF2B5EF4-FFF2-40B4-BE49-F238E27FC236}">
                    <a16:creationId xmlns:a16="http://schemas.microsoft.com/office/drawing/2014/main" id="{3C21154B-AE94-46A4-B6B9-FFD832E0F8C0}"/>
                  </a:ext>
                </a:extLst>
              </p:cNvPr>
              <p:cNvSpPr/>
              <p:nvPr/>
            </p:nvSpPr>
            <p:spPr>
              <a:xfrm>
                <a:off x="6669754" y="5505131"/>
                <a:ext cx="474994" cy="47499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31" name="TextBox 30">
                <a:extLst>
                  <a:ext uri="{FF2B5EF4-FFF2-40B4-BE49-F238E27FC236}">
                    <a16:creationId xmlns:a16="http://schemas.microsoft.com/office/drawing/2014/main" id="{CD444EB8-35A9-4F6B-A86C-02C3B330117F}"/>
                  </a:ext>
                </a:extLst>
              </p:cNvPr>
              <p:cNvSpPr txBox="1"/>
              <p:nvPr/>
            </p:nvSpPr>
            <p:spPr>
              <a:xfrm>
                <a:off x="6715356" y="5606340"/>
                <a:ext cx="354763" cy="267466"/>
              </a:xfrm>
              <a:prstGeom prst="rect">
                <a:avLst/>
              </a:prstGeom>
              <a:noFill/>
            </p:spPr>
            <p:txBody>
              <a:bodyPr wrap="none" rtlCol="0">
                <a:spAutoFit/>
              </a:bodyPr>
              <a:lstStyle/>
              <a:p>
                <a:pPr algn="ctr"/>
                <a:r>
                  <a:rPr lang="id-ID" sz="1200" b="1" dirty="0">
                    <a:solidFill>
                      <a:schemeClr val="bg1"/>
                    </a:solidFill>
                    <a:latin typeface="+mj-lt"/>
                  </a:rPr>
                  <a:t>04</a:t>
                </a:r>
              </a:p>
            </p:txBody>
          </p:sp>
        </p:grpSp>
        <p:grpSp>
          <p:nvGrpSpPr>
            <p:cNvPr id="18" name="Group 17">
              <a:extLst>
                <a:ext uri="{FF2B5EF4-FFF2-40B4-BE49-F238E27FC236}">
                  <a16:creationId xmlns:a16="http://schemas.microsoft.com/office/drawing/2014/main" id="{D867D30D-2356-4033-A7C4-CECD0F0F2244}"/>
                </a:ext>
              </a:extLst>
            </p:cNvPr>
            <p:cNvGrpSpPr/>
            <p:nvPr/>
          </p:nvGrpSpPr>
          <p:grpSpPr>
            <a:xfrm>
              <a:off x="7625886" y="3628837"/>
              <a:ext cx="474994" cy="474994"/>
              <a:chOff x="8294075" y="5505131"/>
              <a:chExt cx="474994" cy="474994"/>
            </a:xfrm>
          </p:grpSpPr>
          <p:sp>
            <p:nvSpPr>
              <p:cNvPr id="28" name="Oval 27">
                <a:extLst>
                  <a:ext uri="{FF2B5EF4-FFF2-40B4-BE49-F238E27FC236}">
                    <a16:creationId xmlns:a16="http://schemas.microsoft.com/office/drawing/2014/main" id="{B15F5FAC-6B32-4874-82B0-49F1086E0AB8}"/>
                  </a:ext>
                </a:extLst>
              </p:cNvPr>
              <p:cNvSpPr/>
              <p:nvPr/>
            </p:nvSpPr>
            <p:spPr>
              <a:xfrm>
                <a:off x="8294075" y="5505131"/>
                <a:ext cx="474994" cy="4749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29" name="TextBox 28">
                <a:extLst>
                  <a:ext uri="{FF2B5EF4-FFF2-40B4-BE49-F238E27FC236}">
                    <a16:creationId xmlns:a16="http://schemas.microsoft.com/office/drawing/2014/main" id="{0B6EE2D2-7007-4DCA-84A1-5A0179DCCA07}"/>
                  </a:ext>
                </a:extLst>
              </p:cNvPr>
              <p:cNvSpPr txBox="1"/>
              <p:nvPr/>
            </p:nvSpPr>
            <p:spPr>
              <a:xfrm>
                <a:off x="8339853" y="5604128"/>
                <a:ext cx="383438" cy="276999"/>
              </a:xfrm>
              <a:prstGeom prst="rect">
                <a:avLst/>
              </a:prstGeom>
              <a:noFill/>
            </p:spPr>
            <p:txBody>
              <a:bodyPr wrap="square" rtlCol="0">
                <a:spAutoFit/>
              </a:bodyPr>
              <a:lstStyle/>
              <a:p>
                <a:pPr algn="ctr"/>
                <a:r>
                  <a:rPr lang="id-ID" sz="1200" b="1" dirty="0">
                    <a:solidFill>
                      <a:schemeClr val="bg1"/>
                    </a:solidFill>
                    <a:latin typeface="+mj-lt"/>
                  </a:rPr>
                  <a:t>05</a:t>
                </a:r>
              </a:p>
            </p:txBody>
          </p:sp>
        </p:grpSp>
        <p:grpSp>
          <p:nvGrpSpPr>
            <p:cNvPr id="19" name="Group 18">
              <a:extLst>
                <a:ext uri="{FF2B5EF4-FFF2-40B4-BE49-F238E27FC236}">
                  <a16:creationId xmlns:a16="http://schemas.microsoft.com/office/drawing/2014/main" id="{855DBE1B-225E-4EFA-AB47-F7481BD72CA8}"/>
                </a:ext>
              </a:extLst>
            </p:cNvPr>
            <p:cNvGrpSpPr/>
            <p:nvPr/>
          </p:nvGrpSpPr>
          <p:grpSpPr>
            <a:xfrm>
              <a:off x="7932541" y="2477324"/>
              <a:ext cx="474994" cy="474994"/>
              <a:chOff x="9914753" y="5505131"/>
              <a:chExt cx="474994" cy="474994"/>
            </a:xfrm>
          </p:grpSpPr>
          <p:sp>
            <p:nvSpPr>
              <p:cNvPr id="26" name="Oval 25">
                <a:extLst>
                  <a:ext uri="{FF2B5EF4-FFF2-40B4-BE49-F238E27FC236}">
                    <a16:creationId xmlns:a16="http://schemas.microsoft.com/office/drawing/2014/main" id="{E1AF843E-E5D1-4FA9-BDA7-F0B3334AC7C5}"/>
                  </a:ext>
                </a:extLst>
              </p:cNvPr>
              <p:cNvSpPr/>
              <p:nvPr/>
            </p:nvSpPr>
            <p:spPr>
              <a:xfrm>
                <a:off x="9914753" y="5505131"/>
                <a:ext cx="474994" cy="4749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27" name="TextBox 26">
                <a:extLst>
                  <a:ext uri="{FF2B5EF4-FFF2-40B4-BE49-F238E27FC236}">
                    <a16:creationId xmlns:a16="http://schemas.microsoft.com/office/drawing/2014/main" id="{21258A26-3FBB-4798-BED9-B0B189846402}"/>
                  </a:ext>
                </a:extLst>
              </p:cNvPr>
              <p:cNvSpPr txBox="1"/>
              <p:nvPr/>
            </p:nvSpPr>
            <p:spPr>
              <a:xfrm>
                <a:off x="9971933" y="5590042"/>
                <a:ext cx="359408" cy="267466"/>
              </a:xfrm>
              <a:prstGeom prst="rect">
                <a:avLst/>
              </a:prstGeom>
              <a:noFill/>
            </p:spPr>
            <p:txBody>
              <a:bodyPr wrap="none" rtlCol="0">
                <a:spAutoFit/>
              </a:bodyPr>
              <a:lstStyle/>
              <a:p>
                <a:pPr algn="ctr"/>
                <a:r>
                  <a:rPr lang="id-ID" sz="1200" b="1" dirty="0">
                    <a:solidFill>
                      <a:schemeClr val="bg1"/>
                    </a:solidFill>
                    <a:latin typeface="+mj-lt"/>
                  </a:rPr>
                  <a:t>06</a:t>
                </a:r>
              </a:p>
            </p:txBody>
          </p:sp>
        </p:grpSp>
        <p:grpSp>
          <p:nvGrpSpPr>
            <p:cNvPr id="20" name="Group 19">
              <a:extLst>
                <a:ext uri="{FF2B5EF4-FFF2-40B4-BE49-F238E27FC236}">
                  <a16:creationId xmlns:a16="http://schemas.microsoft.com/office/drawing/2014/main" id="{90403F8A-7D93-493F-95AD-860DFDABE220}"/>
                </a:ext>
              </a:extLst>
            </p:cNvPr>
            <p:cNvGrpSpPr/>
            <p:nvPr/>
          </p:nvGrpSpPr>
          <p:grpSpPr>
            <a:xfrm>
              <a:off x="6831436" y="1628273"/>
              <a:ext cx="499621" cy="3601036"/>
              <a:chOff x="1498866" y="2248485"/>
              <a:chExt cx="499621" cy="3601036"/>
            </a:xfrm>
          </p:grpSpPr>
          <p:sp>
            <p:nvSpPr>
              <p:cNvPr id="24" name="Right Arrow 117">
                <a:extLst>
                  <a:ext uri="{FF2B5EF4-FFF2-40B4-BE49-F238E27FC236}">
                    <a16:creationId xmlns:a16="http://schemas.microsoft.com/office/drawing/2014/main" id="{4BD3AA4A-3F41-4059-8C84-717BA0AEA564}"/>
                  </a:ext>
                </a:extLst>
              </p:cNvPr>
              <p:cNvSpPr/>
              <p:nvPr/>
            </p:nvSpPr>
            <p:spPr>
              <a:xfrm rot="16200000">
                <a:off x="-51841" y="3799192"/>
                <a:ext cx="3601036" cy="499621"/>
              </a:xfrm>
              <a:prstGeom prst="rightArrow">
                <a:avLst>
                  <a:gd name="adj1" fmla="val 50000"/>
                  <a:gd name="adj2" fmla="val 783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25" name="TextBox 24">
                <a:extLst>
                  <a:ext uri="{FF2B5EF4-FFF2-40B4-BE49-F238E27FC236}">
                    <a16:creationId xmlns:a16="http://schemas.microsoft.com/office/drawing/2014/main" id="{B0DDF095-4AA3-4823-BA54-35CDE03B1196}"/>
                  </a:ext>
                </a:extLst>
              </p:cNvPr>
              <p:cNvSpPr txBox="1"/>
              <p:nvPr/>
            </p:nvSpPr>
            <p:spPr>
              <a:xfrm rot="16200000">
                <a:off x="1461399" y="3904195"/>
                <a:ext cx="574556" cy="267466"/>
              </a:xfrm>
              <a:prstGeom prst="rect">
                <a:avLst/>
              </a:prstGeom>
              <a:noFill/>
            </p:spPr>
            <p:txBody>
              <a:bodyPr wrap="none" rtlCol="0">
                <a:spAutoFit/>
              </a:bodyPr>
              <a:lstStyle/>
              <a:p>
                <a:r>
                  <a:rPr lang="id-ID" sz="1200" dirty="0">
                    <a:solidFill>
                      <a:schemeClr val="bg1"/>
                    </a:solidFill>
                    <a:latin typeface="+mj-lt"/>
                  </a:rPr>
                  <a:t>SKILL</a:t>
                </a:r>
              </a:p>
            </p:txBody>
          </p:sp>
        </p:grpSp>
        <p:grpSp>
          <p:nvGrpSpPr>
            <p:cNvPr id="21" name="Group 20">
              <a:extLst>
                <a:ext uri="{FF2B5EF4-FFF2-40B4-BE49-F238E27FC236}">
                  <a16:creationId xmlns:a16="http://schemas.microsoft.com/office/drawing/2014/main" id="{25905CFE-E5B2-42BF-99CD-239E11D50D49}"/>
                </a:ext>
              </a:extLst>
            </p:cNvPr>
            <p:cNvGrpSpPr/>
            <p:nvPr/>
          </p:nvGrpSpPr>
          <p:grpSpPr>
            <a:xfrm>
              <a:off x="7331058" y="5050200"/>
              <a:ext cx="3601036" cy="499621"/>
              <a:chOff x="1998488" y="5670412"/>
              <a:chExt cx="3601036" cy="499621"/>
            </a:xfrm>
          </p:grpSpPr>
          <p:sp>
            <p:nvSpPr>
              <p:cNvPr id="22" name="Right Arrow 120">
                <a:extLst>
                  <a:ext uri="{FF2B5EF4-FFF2-40B4-BE49-F238E27FC236}">
                    <a16:creationId xmlns:a16="http://schemas.microsoft.com/office/drawing/2014/main" id="{90D939DC-E2D7-4A9D-A58C-38F1A71BC3A1}"/>
                  </a:ext>
                </a:extLst>
              </p:cNvPr>
              <p:cNvSpPr/>
              <p:nvPr/>
            </p:nvSpPr>
            <p:spPr>
              <a:xfrm>
                <a:off x="1998488" y="5670412"/>
                <a:ext cx="3601036" cy="499621"/>
              </a:xfrm>
              <a:prstGeom prst="rightArrow">
                <a:avLst>
                  <a:gd name="adj1" fmla="val 50000"/>
                  <a:gd name="adj2" fmla="val 7830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lt"/>
                </a:endParaRPr>
              </a:p>
            </p:txBody>
          </p:sp>
          <p:sp>
            <p:nvSpPr>
              <p:cNvPr id="23" name="TextBox 22">
                <a:extLst>
                  <a:ext uri="{FF2B5EF4-FFF2-40B4-BE49-F238E27FC236}">
                    <a16:creationId xmlns:a16="http://schemas.microsoft.com/office/drawing/2014/main" id="{F9AA9F67-325C-4A89-A501-8CC60B0F34C2}"/>
                  </a:ext>
                </a:extLst>
              </p:cNvPr>
              <p:cNvSpPr txBox="1"/>
              <p:nvPr/>
            </p:nvSpPr>
            <p:spPr>
              <a:xfrm>
                <a:off x="3309638" y="5773596"/>
                <a:ext cx="559769" cy="276999"/>
              </a:xfrm>
              <a:prstGeom prst="rect">
                <a:avLst/>
              </a:prstGeom>
              <a:noFill/>
            </p:spPr>
            <p:txBody>
              <a:bodyPr wrap="none" rtlCol="0">
                <a:spAutoFit/>
              </a:bodyPr>
              <a:lstStyle/>
              <a:p>
                <a:r>
                  <a:rPr lang="id-ID" sz="1200" dirty="0">
                    <a:solidFill>
                      <a:schemeClr val="bg1"/>
                    </a:solidFill>
                    <a:latin typeface="+mj-lt"/>
                  </a:rPr>
                  <a:t>WILL</a:t>
                </a:r>
              </a:p>
            </p:txBody>
          </p:sp>
        </p:grpSp>
      </p:grpSp>
      <p:grpSp>
        <p:nvGrpSpPr>
          <p:cNvPr id="38" name="Group 37">
            <a:extLst>
              <a:ext uri="{FF2B5EF4-FFF2-40B4-BE49-F238E27FC236}">
                <a16:creationId xmlns:a16="http://schemas.microsoft.com/office/drawing/2014/main" id="{4684B014-8D06-4BCB-A429-5C3687CF2543}"/>
              </a:ext>
            </a:extLst>
          </p:cNvPr>
          <p:cNvGrpSpPr/>
          <p:nvPr/>
        </p:nvGrpSpPr>
        <p:grpSpPr>
          <a:xfrm>
            <a:off x="1000168" y="1020279"/>
            <a:ext cx="3807048" cy="1262713"/>
            <a:chOff x="798384" y="1095456"/>
            <a:chExt cx="3807048" cy="1262713"/>
          </a:xfrm>
        </p:grpSpPr>
        <p:sp>
          <p:nvSpPr>
            <p:cNvPr id="39" name="TextBox 38">
              <a:extLst>
                <a:ext uri="{FF2B5EF4-FFF2-40B4-BE49-F238E27FC236}">
                  <a16:creationId xmlns:a16="http://schemas.microsoft.com/office/drawing/2014/main" id="{52594C41-E746-4568-AE4A-CF23165EBB87}"/>
                </a:ext>
              </a:extLst>
            </p:cNvPr>
            <p:cNvSpPr txBox="1"/>
            <p:nvPr/>
          </p:nvSpPr>
          <p:spPr>
            <a:xfrm>
              <a:off x="798384" y="1233956"/>
              <a:ext cx="3454929"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Our Price</a:t>
              </a:r>
            </a:p>
          </p:txBody>
        </p:sp>
        <p:sp>
          <p:nvSpPr>
            <p:cNvPr id="40" name="TextBox 39">
              <a:extLst>
                <a:ext uri="{FF2B5EF4-FFF2-40B4-BE49-F238E27FC236}">
                  <a16:creationId xmlns:a16="http://schemas.microsoft.com/office/drawing/2014/main" id="{20A33431-8653-4A8F-B2AC-FE3655DC5B37}"/>
                </a:ext>
              </a:extLst>
            </p:cNvPr>
            <p:cNvSpPr txBox="1"/>
            <p:nvPr/>
          </p:nvSpPr>
          <p:spPr>
            <a:xfrm>
              <a:off x="812032" y="1773394"/>
              <a:ext cx="37934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Space</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41" name="TextBox 40">
              <a:extLst>
                <a:ext uri="{FF2B5EF4-FFF2-40B4-BE49-F238E27FC236}">
                  <a16:creationId xmlns:a16="http://schemas.microsoft.com/office/drawing/2014/main" id="{FAB632DC-CFFD-44E1-9368-EB92059E991F}"/>
                </a:ext>
              </a:extLst>
            </p:cNvPr>
            <p:cNvSpPr txBox="1"/>
            <p:nvPr/>
          </p:nvSpPr>
          <p:spPr>
            <a:xfrm>
              <a:off x="798384" y="1095456"/>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grpSp>
      <p:grpSp>
        <p:nvGrpSpPr>
          <p:cNvPr id="42" name="Group 41">
            <a:extLst>
              <a:ext uri="{FF2B5EF4-FFF2-40B4-BE49-F238E27FC236}">
                <a16:creationId xmlns:a16="http://schemas.microsoft.com/office/drawing/2014/main" id="{2E5F39D6-8616-4565-B7CF-E010A0A99440}"/>
              </a:ext>
            </a:extLst>
          </p:cNvPr>
          <p:cNvGrpSpPr/>
          <p:nvPr/>
        </p:nvGrpSpPr>
        <p:grpSpPr>
          <a:xfrm>
            <a:off x="197419" y="255843"/>
            <a:ext cx="573206" cy="206693"/>
            <a:chOff x="122830" y="191069"/>
            <a:chExt cx="573206" cy="206693"/>
          </a:xfrm>
          <a:solidFill>
            <a:schemeClr val="accent1"/>
          </a:solidFill>
        </p:grpSpPr>
        <p:sp>
          <p:nvSpPr>
            <p:cNvPr id="43" name="Rectangle 42">
              <a:extLst>
                <a:ext uri="{FF2B5EF4-FFF2-40B4-BE49-F238E27FC236}">
                  <a16:creationId xmlns:a16="http://schemas.microsoft.com/office/drawing/2014/main" id="{CD96A2E2-4824-4A17-8418-3125B69A65E1}"/>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0D27FA9-624C-4F6A-9696-CABF621FD7AA}"/>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2A3A06B1-2BD2-45A8-B8DC-95BF8C02AEAC}"/>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6" name="Straight Connector 45">
            <a:extLst>
              <a:ext uri="{FF2B5EF4-FFF2-40B4-BE49-F238E27FC236}">
                <a16:creationId xmlns:a16="http://schemas.microsoft.com/office/drawing/2014/main" id="{5DBBC3D5-5B06-4B8C-A668-D1F434E6626A}"/>
              </a:ext>
            </a:extLst>
          </p:cNvPr>
          <p:cNvCxnSpPr>
            <a:cxnSpLocks/>
          </p:cNvCxnSpPr>
          <p:nvPr/>
        </p:nvCxnSpPr>
        <p:spPr>
          <a:xfrm>
            <a:off x="374129" y="647888"/>
            <a:ext cx="0" cy="105050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F8704D2C-1A06-4344-88F4-025D35623C33}"/>
              </a:ext>
            </a:extLst>
          </p:cNvPr>
          <p:cNvSpPr txBox="1"/>
          <p:nvPr/>
        </p:nvSpPr>
        <p:spPr>
          <a:xfrm>
            <a:off x="4807216" y="1340044"/>
            <a:ext cx="6522573" cy="886846"/>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ea typeface="Lato" panose="020F0502020204030203" pitchFamily="34" charset="0"/>
              <a:cs typeface="Lato" panose="020F0502020204030203" pitchFamily="34" charset="0"/>
            </a:endParaRPr>
          </a:p>
        </p:txBody>
      </p:sp>
      <p:sp>
        <p:nvSpPr>
          <p:cNvPr id="48" name="TextBox 47">
            <a:extLst>
              <a:ext uri="{FF2B5EF4-FFF2-40B4-BE49-F238E27FC236}">
                <a16:creationId xmlns:a16="http://schemas.microsoft.com/office/drawing/2014/main" id="{1993207B-4164-4CBE-99D9-C90E6D2810C2}"/>
              </a:ext>
            </a:extLst>
          </p:cNvPr>
          <p:cNvSpPr txBox="1"/>
          <p:nvPr/>
        </p:nvSpPr>
        <p:spPr>
          <a:xfrm>
            <a:off x="4882991" y="2498210"/>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01. Title Here</a:t>
            </a:r>
          </a:p>
        </p:txBody>
      </p:sp>
      <p:sp>
        <p:nvSpPr>
          <p:cNvPr id="49" name="TextBox 48">
            <a:extLst>
              <a:ext uri="{FF2B5EF4-FFF2-40B4-BE49-F238E27FC236}">
                <a16:creationId xmlns:a16="http://schemas.microsoft.com/office/drawing/2014/main" id="{44C6BE54-42F0-44D8-8147-41F06062AD15}"/>
              </a:ext>
            </a:extLst>
          </p:cNvPr>
          <p:cNvSpPr txBox="1"/>
          <p:nvPr/>
        </p:nvSpPr>
        <p:spPr>
          <a:xfrm>
            <a:off x="5290253" y="2867542"/>
            <a:ext cx="6062928"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50" name="TextBox 49">
            <a:extLst>
              <a:ext uri="{FF2B5EF4-FFF2-40B4-BE49-F238E27FC236}">
                <a16:creationId xmlns:a16="http://schemas.microsoft.com/office/drawing/2014/main" id="{4D6F025B-74B8-4CC9-A798-55F2CE97C0AB}"/>
              </a:ext>
            </a:extLst>
          </p:cNvPr>
          <p:cNvSpPr txBox="1"/>
          <p:nvPr/>
        </p:nvSpPr>
        <p:spPr>
          <a:xfrm>
            <a:off x="4878861" y="3633234"/>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02. Title Here</a:t>
            </a:r>
          </a:p>
        </p:txBody>
      </p:sp>
      <p:sp>
        <p:nvSpPr>
          <p:cNvPr id="51" name="TextBox 50">
            <a:extLst>
              <a:ext uri="{FF2B5EF4-FFF2-40B4-BE49-F238E27FC236}">
                <a16:creationId xmlns:a16="http://schemas.microsoft.com/office/drawing/2014/main" id="{F7F5BC3A-B1E3-4F1A-97FE-E529310BB882}"/>
              </a:ext>
            </a:extLst>
          </p:cNvPr>
          <p:cNvSpPr txBox="1"/>
          <p:nvPr/>
        </p:nvSpPr>
        <p:spPr>
          <a:xfrm>
            <a:off x="5286123" y="4002566"/>
            <a:ext cx="6062928"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52" name="TextBox 51">
            <a:extLst>
              <a:ext uri="{FF2B5EF4-FFF2-40B4-BE49-F238E27FC236}">
                <a16:creationId xmlns:a16="http://schemas.microsoft.com/office/drawing/2014/main" id="{800EF9F5-F2F5-4CFC-AABC-6C87DC1C5CAF}"/>
              </a:ext>
            </a:extLst>
          </p:cNvPr>
          <p:cNvSpPr txBox="1"/>
          <p:nvPr/>
        </p:nvSpPr>
        <p:spPr>
          <a:xfrm>
            <a:off x="4859599" y="4887084"/>
            <a:ext cx="2218692" cy="369332"/>
          </a:xfrm>
          <a:prstGeom prst="rect">
            <a:avLst/>
          </a:prstGeom>
          <a:noFill/>
        </p:spPr>
        <p:txBody>
          <a:bodyPr wrap="square" rtlCol="0">
            <a:spAutoFit/>
          </a:bodyPr>
          <a:lstStyle/>
          <a:p>
            <a:r>
              <a:rPr lang="en-US" dirty="0">
                <a:solidFill>
                  <a:schemeClr val="accent1"/>
                </a:solidFill>
                <a:latin typeface="+mj-lt"/>
                <a:ea typeface="Lato" panose="020F0502020204030203" pitchFamily="34" charset="0"/>
                <a:cs typeface="Lato" panose="020F0502020204030203" pitchFamily="34" charset="0"/>
              </a:rPr>
              <a:t>03. Title Here</a:t>
            </a:r>
          </a:p>
        </p:txBody>
      </p:sp>
      <p:sp>
        <p:nvSpPr>
          <p:cNvPr id="53" name="TextBox 52">
            <a:extLst>
              <a:ext uri="{FF2B5EF4-FFF2-40B4-BE49-F238E27FC236}">
                <a16:creationId xmlns:a16="http://schemas.microsoft.com/office/drawing/2014/main" id="{4D40AFD8-46A0-4AF0-9700-0B3D2E62BC00}"/>
              </a:ext>
            </a:extLst>
          </p:cNvPr>
          <p:cNvSpPr txBox="1"/>
          <p:nvPr/>
        </p:nvSpPr>
        <p:spPr>
          <a:xfrm>
            <a:off x="5266861" y="5256416"/>
            <a:ext cx="6062928" cy="609847"/>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1176732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6710C15-375C-4941-B229-A9E36FAA6F8F}"/>
              </a:ext>
            </a:extLst>
          </p:cNvPr>
          <p:cNvSpPr/>
          <p:nvPr/>
        </p:nvSpPr>
        <p:spPr>
          <a:xfrm>
            <a:off x="259307" y="300251"/>
            <a:ext cx="11641541" cy="6305265"/>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B643795B-8954-444C-BE29-E313AA226540}"/>
              </a:ext>
            </a:extLst>
          </p:cNvPr>
          <p:cNvSpPr>
            <a:spLocks noGrp="1"/>
          </p:cNvSpPr>
          <p:nvPr>
            <p:ph type="pic" sz="quarter" idx="10"/>
          </p:nvPr>
        </p:nvSpPr>
        <p:spPr/>
      </p:sp>
      <p:grpSp>
        <p:nvGrpSpPr>
          <p:cNvPr id="7" name="Group 6">
            <a:extLst>
              <a:ext uri="{FF2B5EF4-FFF2-40B4-BE49-F238E27FC236}">
                <a16:creationId xmlns:a16="http://schemas.microsoft.com/office/drawing/2014/main" id="{EA3645D5-59E5-460E-9DCE-B537AA810FB0}"/>
              </a:ext>
            </a:extLst>
          </p:cNvPr>
          <p:cNvGrpSpPr/>
          <p:nvPr/>
        </p:nvGrpSpPr>
        <p:grpSpPr>
          <a:xfrm>
            <a:off x="4341919" y="3015593"/>
            <a:ext cx="3472302" cy="874579"/>
            <a:chOff x="4634980" y="3044278"/>
            <a:chExt cx="3316514" cy="874579"/>
          </a:xfrm>
        </p:grpSpPr>
        <p:sp>
          <p:nvSpPr>
            <p:cNvPr id="8" name="Rectangle: Rounded Corners 7">
              <a:extLst>
                <a:ext uri="{FF2B5EF4-FFF2-40B4-BE49-F238E27FC236}">
                  <a16:creationId xmlns:a16="http://schemas.microsoft.com/office/drawing/2014/main" id="{8F236B5E-7885-48E3-87F7-D2B1B418A257}"/>
                </a:ext>
              </a:extLst>
            </p:cNvPr>
            <p:cNvSpPr/>
            <p:nvPr/>
          </p:nvSpPr>
          <p:spPr>
            <a:xfrm>
              <a:off x="4634980" y="3044278"/>
              <a:ext cx="3316514" cy="874579"/>
            </a:xfrm>
            <a:prstGeom prst="roundRect">
              <a:avLst/>
            </a:prstGeom>
            <a:gradFill>
              <a:gsLst>
                <a:gs pos="0">
                  <a:schemeClr val="accent1">
                    <a:alpha val="75000"/>
                  </a:schemeClr>
                </a:gs>
                <a:gs pos="100000">
                  <a:schemeClr val="accent2"/>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7786910-BB1B-44E7-A8DA-829B821E3F21}"/>
                </a:ext>
              </a:extLst>
            </p:cNvPr>
            <p:cNvSpPr txBox="1"/>
            <p:nvPr/>
          </p:nvSpPr>
          <p:spPr>
            <a:xfrm>
              <a:off x="4788675" y="3096847"/>
              <a:ext cx="3009124" cy="769441"/>
            </a:xfrm>
            <a:prstGeom prst="rect">
              <a:avLst/>
            </a:prstGeom>
            <a:noFill/>
          </p:spPr>
          <p:txBody>
            <a:bodyPr wrap="square" rtlCol="0">
              <a:spAutoFit/>
            </a:bodyPr>
            <a:lstStyle/>
            <a:p>
              <a:pPr algn="ctr"/>
              <a:r>
                <a:rPr lang="en-US" sz="4400" b="1" dirty="0">
                  <a:solidFill>
                    <a:schemeClr val="bg1"/>
                  </a:solidFill>
                  <a:latin typeface="+mj-lt"/>
                  <a:ea typeface="Roboto" panose="02000000000000000000" pitchFamily="2" charset="0"/>
                  <a:cs typeface="Lato" panose="020F0502020204030203" pitchFamily="34" charset="0"/>
                </a:rPr>
                <a:t>Icon</a:t>
              </a:r>
            </a:p>
          </p:txBody>
        </p:sp>
      </p:grpSp>
    </p:spTree>
    <p:extLst>
      <p:ext uri="{BB962C8B-B14F-4D97-AF65-F5344CB8AC3E}">
        <p14:creationId xmlns:p14="http://schemas.microsoft.com/office/powerpoint/2010/main" val="34666831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4827">
            <a:extLst>
              <a:ext uri="{FF2B5EF4-FFF2-40B4-BE49-F238E27FC236}">
                <a16:creationId xmlns:a16="http://schemas.microsoft.com/office/drawing/2014/main" id="{AD3C2E98-C1F8-4F25-B40B-A579CDFBA225}"/>
              </a:ext>
            </a:extLst>
          </p:cNvPr>
          <p:cNvSpPr/>
          <p:nvPr/>
        </p:nvSpPr>
        <p:spPr>
          <a:xfrm>
            <a:off x="3246694" y="2708638"/>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3" name="Shape 4828">
            <a:extLst>
              <a:ext uri="{FF2B5EF4-FFF2-40B4-BE49-F238E27FC236}">
                <a16:creationId xmlns:a16="http://schemas.microsoft.com/office/drawing/2014/main" id="{378DB17A-67E7-47F0-8EF6-212AE2000521}"/>
              </a:ext>
            </a:extLst>
          </p:cNvPr>
          <p:cNvSpPr/>
          <p:nvPr/>
        </p:nvSpPr>
        <p:spPr>
          <a:xfrm>
            <a:off x="3246694" y="3241899"/>
            <a:ext cx="374204" cy="374204"/>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 name="Shape 4829">
            <a:extLst>
              <a:ext uri="{FF2B5EF4-FFF2-40B4-BE49-F238E27FC236}">
                <a16:creationId xmlns:a16="http://schemas.microsoft.com/office/drawing/2014/main" id="{5696E24A-7251-43BD-A255-483A0CBF5A94}"/>
              </a:ext>
            </a:extLst>
          </p:cNvPr>
          <p:cNvSpPr/>
          <p:nvPr/>
        </p:nvSpPr>
        <p:spPr>
          <a:xfrm>
            <a:off x="3818046" y="2708638"/>
            <a:ext cx="374204" cy="374204"/>
          </a:xfrm>
          <a:custGeom>
            <a:avLst/>
            <a:gdLst/>
            <a:ahLst/>
            <a:cxnLst/>
            <a:rect l="0" t="0" r="0" b="0"/>
            <a:pathLst>
              <a:path w="120000" h="120000" extrusionOk="0">
                <a:moveTo>
                  <a:pt x="79577" y="67166"/>
                </a:moveTo>
                <a:cubicBezTo>
                  <a:pt x="77883" y="67166"/>
                  <a:pt x="77883" y="69044"/>
                  <a:pt x="77883" y="69044"/>
                </a:cubicBezTo>
                <a:lnTo>
                  <a:pt x="77883" y="71461"/>
                </a:lnTo>
                <a:lnTo>
                  <a:pt x="81266" y="71461"/>
                </a:lnTo>
                <a:lnTo>
                  <a:pt x="81266" y="69044"/>
                </a:lnTo>
                <a:cubicBezTo>
                  <a:pt x="81266" y="69044"/>
                  <a:pt x="81266" y="67166"/>
                  <a:pt x="79577" y="67166"/>
                </a:cubicBezTo>
                <a:moveTo>
                  <a:pt x="84927" y="68777"/>
                </a:moveTo>
                <a:lnTo>
                  <a:pt x="84927" y="74155"/>
                </a:lnTo>
                <a:lnTo>
                  <a:pt x="77883" y="74155"/>
                </a:lnTo>
                <a:lnTo>
                  <a:pt x="77883" y="78177"/>
                </a:lnTo>
                <a:cubicBezTo>
                  <a:pt x="77883" y="78177"/>
                  <a:pt x="77883" y="80061"/>
                  <a:pt x="79577" y="80061"/>
                </a:cubicBezTo>
                <a:cubicBezTo>
                  <a:pt x="81266" y="80061"/>
                  <a:pt x="81266" y="78177"/>
                  <a:pt x="81266" y="78177"/>
                </a:cubicBezTo>
                <a:lnTo>
                  <a:pt x="81266" y="76300"/>
                </a:lnTo>
                <a:lnTo>
                  <a:pt x="84927" y="76300"/>
                </a:lnTo>
                <a:lnTo>
                  <a:pt x="84927" y="79255"/>
                </a:lnTo>
                <a:cubicBezTo>
                  <a:pt x="84927" y="79255"/>
                  <a:pt x="84366" y="83016"/>
                  <a:pt x="79861" y="83016"/>
                </a:cubicBezTo>
                <a:cubicBezTo>
                  <a:pt x="75355" y="83016"/>
                  <a:pt x="74505" y="79255"/>
                  <a:pt x="74505" y="79255"/>
                </a:cubicBezTo>
                <a:lnTo>
                  <a:pt x="74505" y="68777"/>
                </a:lnTo>
                <a:cubicBezTo>
                  <a:pt x="74505" y="68777"/>
                  <a:pt x="74505" y="64211"/>
                  <a:pt x="79861" y="64211"/>
                </a:cubicBezTo>
                <a:cubicBezTo>
                  <a:pt x="85211" y="64211"/>
                  <a:pt x="84927" y="68777"/>
                  <a:pt x="84927" y="68777"/>
                </a:cubicBezTo>
                <a:moveTo>
                  <a:pt x="71688" y="78716"/>
                </a:moveTo>
                <a:cubicBezTo>
                  <a:pt x="71688" y="78716"/>
                  <a:pt x="71688" y="83016"/>
                  <a:pt x="68594" y="83016"/>
                </a:cubicBezTo>
                <a:cubicBezTo>
                  <a:pt x="66694" y="83016"/>
                  <a:pt x="65544" y="82011"/>
                  <a:pt x="64927" y="81227"/>
                </a:cubicBezTo>
                <a:lnTo>
                  <a:pt x="64927" y="82750"/>
                </a:lnTo>
                <a:lnTo>
                  <a:pt x="61266" y="82750"/>
                </a:lnTo>
                <a:lnTo>
                  <a:pt x="61266" y="58033"/>
                </a:lnTo>
                <a:lnTo>
                  <a:pt x="64927" y="58033"/>
                </a:lnTo>
                <a:lnTo>
                  <a:pt x="64927" y="66044"/>
                </a:lnTo>
                <a:cubicBezTo>
                  <a:pt x="65488" y="65455"/>
                  <a:pt x="66866" y="64211"/>
                  <a:pt x="68594" y="64211"/>
                </a:cubicBezTo>
                <a:cubicBezTo>
                  <a:pt x="70844" y="64211"/>
                  <a:pt x="71688" y="66088"/>
                  <a:pt x="71688" y="68511"/>
                </a:cubicBezTo>
                <a:cubicBezTo>
                  <a:pt x="71688" y="68511"/>
                  <a:pt x="71688" y="78716"/>
                  <a:pt x="71688"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0" y="61522"/>
                </a:lnTo>
                <a:lnTo>
                  <a:pt x="35350" y="58033"/>
                </a:lnTo>
                <a:lnTo>
                  <a:pt x="47750" y="58033"/>
                </a:lnTo>
                <a:cubicBezTo>
                  <a:pt x="47750" y="58033"/>
                  <a:pt x="47750" y="61522"/>
                  <a:pt x="47750" y="61522"/>
                </a:cubicBezTo>
                <a:close/>
                <a:moveTo>
                  <a:pt x="80705" y="52388"/>
                </a:moveTo>
                <a:cubicBezTo>
                  <a:pt x="80705" y="52388"/>
                  <a:pt x="70372" y="51855"/>
                  <a:pt x="60000" y="51855"/>
                </a:cubicBezTo>
                <a:cubicBezTo>
                  <a:pt x="49666" y="51855"/>
                  <a:pt x="39300" y="52388"/>
                  <a:pt x="39300" y="52388"/>
                </a:cubicBezTo>
                <a:cubicBezTo>
                  <a:pt x="34627" y="52388"/>
                  <a:pt x="30844" y="56000"/>
                  <a:pt x="30844" y="60450"/>
                </a:cubicBezTo>
                <a:cubicBezTo>
                  <a:pt x="30844" y="60450"/>
                  <a:pt x="30000" y="65677"/>
                  <a:pt x="30000" y="70927"/>
                </a:cubicBezTo>
                <a:cubicBezTo>
                  <a:pt x="30000" y="76155"/>
                  <a:pt x="30844" y="81400"/>
                  <a:pt x="30844" y="81400"/>
                </a:cubicBezTo>
                <a:cubicBezTo>
                  <a:pt x="30844" y="85855"/>
                  <a:pt x="34627" y="89461"/>
                  <a:pt x="39300" y="89461"/>
                </a:cubicBezTo>
                <a:cubicBezTo>
                  <a:pt x="39300" y="89461"/>
                  <a:pt x="49472" y="90000"/>
                  <a:pt x="60000" y="90000"/>
                </a:cubicBezTo>
                <a:cubicBezTo>
                  <a:pt x="70166" y="90000"/>
                  <a:pt x="80705" y="89461"/>
                  <a:pt x="80705" y="89461"/>
                </a:cubicBezTo>
                <a:cubicBezTo>
                  <a:pt x="85372" y="89461"/>
                  <a:pt x="89155" y="85855"/>
                  <a:pt x="89155" y="81400"/>
                </a:cubicBezTo>
                <a:cubicBezTo>
                  <a:pt x="89155" y="81400"/>
                  <a:pt x="90000" y="76111"/>
                  <a:pt x="90000" y="70927"/>
                </a:cubicBezTo>
                <a:cubicBezTo>
                  <a:pt x="90000" y="65633"/>
                  <a:pt x="89155" y="60450"/>
                  <a:pt x="89155" y="60450"/>
                </a:cubicBezTo>
                <a:cubicBezTo>
                  <a:pt x="89155" y="56000"/>
                  <a:pt x="85372" y="52388"/>
                  <a:pt x="80705" y="523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6622" y="67166"/>
                </a:moveTo>
                <a:cubicBezTo>
                  <a:pt x="65888" y="67166"/>
                  <a:pt x="65316" y="67600"/>
                  <a:pt x="64927" y="68016"/>
                </a:cubicBezTo>
                <a:lnTo>
                  <a:pt x="64927" y="79311"/>
                </a:lnTo>
                <a:cubicBezTo>
                  <a:pt x="65283" y="79694"/>
                  <a:pt x="65816" y="80061"/>
                  <a:pt x="66622" y="80061"/>
                </a:cubicBezTo>
                <a:cubicBezTo>
                  <a:pt x="68311" y="80061"/>
                  <a:pt x="68311" y="78177"/>
                  <a:pt x="68311" y="78177"/>
                </a:cubicBezTo>
                <a:lnTo>
                  <a:pt x="68311" y="69044"/>
                </a:lnTo>
                <a:cubicBezTo>
                  <a:pt x="68311" y="69044"/>
                  <a:pt x="68027" y="67166"/>
                  <a:pt x="66622" y="67166"/>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68872" y="48894"/>
                </a:moveTo>
                <a:cubicBezTo>
                  <a:pt x="71122" y="48894"/>
                  <a:pt x="73100" y="46938"/>
                  <a:pt x="73100" y="46938"/>
                </a:cubicBezTo>
                <a:lnTo>
                  <a:pt x="73100" y="48616"/>
                </a:lnTo>
                <a:lnTo>
                  <a:pt x="76477" y="48616"/>
                </a:lnTo>
                <a:lnTo>
                  <a:pt x="76477" y="32655"/>
                </a:lnTo>
                <a:lnTo>
                  <a:pt x="73100" y="32655"/>
                </a:lnTo>
                <a:lnTo>
                  <a:pt x="73100" y="44977"/>
                </a:lnTo>
                <a:cubicBezTo>
                  <a:pt x="73100" y="44977"/>
                  <a:pt x="71972" y="46377"/>
                  <a:pt x="70844" y="46377"/>
                </a:cubicBezTo>
                <a:cubicBezTo>
                  <a:pt x="69716" y="46377"/>
                  <a:pt x="69716" y="45533"/>
                  <a:pt x="69716" y="45533"/>
                </a:cubicBezTo>
                <a:lnTo>
                  <a:pt x="69716" y="32655"/>
                </a:lnTo>
                <a:lnTo>
                  <a:pt x="66338" y="32655"/>
                </a:lnTo>
                <a:lnTo>
                  <a:pt x="66338" y="46655"/>
                </a:lnTo>
                <a:cubicBezTo>
                  <a:pt x="66338" y="46655"/>
                  <a:pt x="66622" y="48894"/>
                  <a:pt x="68872" y="48894"/>
                </a:cubicBezTo>
                <a:moveTo>
                  <a:pt x="56477" y="36855"/>
                </a:moveTo>
                <a:cubicBezTo>
                  <a:pt x="56477" y="35927"/>
                  <a:pt x="57233" y="35177"/>
                  <a:pt x="58166" y="35177"/>
                </a:cubicBezTo>
                <a:cubicBezTo>
                  <a:pt x="59105" y="35177"/>
                  <a:pt x="59861" y="35927"/>
                  <a:pt x="59861" y="36855"/>
                </a:cubicBezTo>
                <a:lnTo>
                  <a:pt x="59861" y="44694"/>
                </a:lnTo>
                <a:cubicBezTo>
                  <a:pt x="59861" y="45622"/>
                  <a:pt x="59105" y="46377"/>
                  <a:pt x="58166" y="46377"/>
                </a:cubicBezTo>
                <a:cubicBezTo>
                  <a:pt x="57233"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5"/>
                  <a:pt x="58733" y="32655"/>
                </a:cubicBezTo>
                <a:lnTo>
                  <a:pt x="57605" y="32655"/>
                </a:lnTo>
                <a:cubicBezTo>
                  <a:pt x="55116" y="32655"/>
                  <a:pt x="53100" y="34661"/>
                  <a:pt x="53100" y="37133"/>
                </a:cubicBezTo>
                <a:lnTo>
                  <a:pt x="53100" y="44416"/>
                </a:lnTo>
                <a:cubicBezTo>
                  <a:pt x="53100" y="46888"/>
                  <a:pt x="55116" y="48894"/>
                  <a:pt x="57605" y="4889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5" name="Shape 4830">
            <a:extLst>
              <a:ext uri="{FF2B5EF4-FFF2-40B4-BE49-F238E27FC236}">
                <a16:creationId xmlns:a16="http://schemas.microsoft.com/office/drawing/2014/main" id="{813490BC-3425-4AFD-BC85-E7777B40AE1C}"/>
              </a:ext>
            </a:extLst>
          </p:cNvPr>
          <p:cNvSpPr/>
          <p:nvPr/>
        </p:nvSpPr>
        <p:spPr>
          <a:xfrm>
            <a:off x="4351307" y="2708638"/>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9288" y="35455"/>
                </a:moveTo>
                <a:cubicBezTo>
                  <a:pt x="58133"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83" y="64683"/>
                </a:cubicBezTo>
                <a:cubicBezTo>
                  <a:pt x="47011" y="64266"/>
                  <a:pt x="47422" y="63472"/>
                  <a:pt x="47327" y="62944"/>
                </a:cubicBezTo>
                <a:cubicBezTo>
                  <a:pt x="47166" y="62055"/>
                  <a:pt x="46211" y="61488"/>
                  <a:pt x="45811" y="60772"/>
                </a:cubicBezTo>
                <a:cubicBezTo>
                  <a:pt x="44994" y="59316"/>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72"/>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0" y="58716"/>
                  <a:pt x="51927" y="60433"/>
                  <a:pt x="51788" y="61033"/>
                </a:cubicBezTo>
                <a:cubicBezTo>
                  <a:pt x="51183" y="63677"/>
                  <a:pt x="50488" y="66522"/>
                  <a:pt x="49738" y="69122"/>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3"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1"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6" name="Shape 4831">
            <a:extLst>
              <a:ext uri="{FF2B5EF4-FFF2-40B4-BE49-F238E27FC236}">
                <a16:creationId xmlns:a16="http://schemas.microsoft.com/office/drawing/2014/main" id="{415EEB32-5485-41A9-A8D9-A04A7A0E88DE}"/>
              </a:ext>
            </a:extLst>
          </p:cNvPr>
          <p:cNvSpPr/>
          <p:nvPr/>
        </p:nvSpPr>
        <p:spPr>
          <a:xfrm>
            <a:off x="4884568" y="2708638"/>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338" y="38172"/>
                </a:moveTo>
                <a:cubicBezTo>
                  <a:pt x="71750" y="37944"/>
                  <a:pt x="66611" y="41872"/>
                  <a:pt x="63916" y="49955"/>
                </a:cubicBezTo>
                <a:cubicBezTo>
                  <a:pt x="65305" y="49427"/>
                  <a:pt x="66650" y="49161"/>
                  <a:pt x="67955" y="49161"/>
                </a:cubicBezTo>
                <a:cubicBezTo>
                  <a:pt x="70733" y="49161"/>
                  <a:pt x="71955" y="50600"/>
                  <a:pt x="71627" y="53466"/>
                </a:cubicBezTo>
                <a:cubicBezTo>
                  <a:pt x="71466" y="55205"/>
                  <a:pt x="70238" y="57738"/>
                  <a:pt x="67955" y="61061"/>
                </a:cubicBezTo>
                <a:cubicBezTo>
                  <a:pt x="65672" y="64383"/>
                  <a:pt x="63961" y="66044"/>
                  <a:pt x="62816" y="66044"/>
                </a:cubicBezTo>
                <a:cubicBezTo>
                  <a:pt x="61350" y="66044"/>
                  <a:pt x="60000" y="63477"/>
                  <a:pt x="58777" y="58344"/>
                </a:cubicBezTo>
                <a:cubicBezTo>
                  <a:pt x="58366" y="56833"/>
                  <a:pt x="57633" y="52977"/>
                  <a:pt x="56572" y="46783"/>
                </a:cubicBezTo>
                <a:cubicBezTo>
                  <a:pt x="55594" y="41044"/>
                  <a:pt x="52983" y="38361"/>
                  <a:pt x="48744" y="38738"/>
                </a:cubicBezTo>
                <a:cubicBezTo>
                  <a:pt x="46944" y="38888"/>
                  <a:pt x="44255" y="40400"/>
                  <a:pt x="40666" y="43272"/>
                </a:cubicBezTo>
                <a:cubicBezTo>
                  <a:pt x="38050" y="45461"/>
                  <a:pt x="35400" y="47650"/>
                  <a:pt x="32711" y="49844"/>
                </a:cubicBezTo>
                <a:lnTo>
                  <a:pt x="35277" y="52900"/>
                </a:lnTo>
                <a:cubicBezTo>
                  <a:pt x="37722" y="51316"/>
                  <a:pt x="39150" y="50522"/>
                  <a:pt x="39561" y="50522"/>
                </a:cubicBezTo>
                <a:cubicBezTo>
                  <a:pt x="41438" y="50522"/>
                  <a:pt x="43188" y="53238"/>
                  <a:pt x="44822" y="58677"/>
                </a:cubicBezTo>
                <a:cubicBezTo>
                  <a:pt x="46294" y="63666"/>
                  <a:pt x="47761" y="68655"/>
                  <a:pt x="49227" y="73638"/>
                </a:cubicBezTo>
                <a:cubicBezTo>
                  <a:pt x="51433" y="79077"/>
                  <a:pt x="54127" y="81794"/>
                  <a:pt x="57311" y="81794"/>
                </a:cubicBezTo>
                <a:cubicBezTo>
                  <a:pt x="62450" y="81794"/>
                  <a:pt x="68733" y="77338"/>
                  <a:pt x="76161" y="68427"/>
                </a:cubicBezTo>
                <a:cubicBezTo>
                  <a:pt x="83338" y="59888"/>
                  <a:pt x="87050" y="53166"/>
                  <a:pt x="87294" y="48255"/>
                </a:cubicBezTo>
                <a:cubicBezTo>
                  <a:pt x="87622" y="41683"/>
                  <a:pt x="84972" y="38322"/>
                  <a:pt x="79338" y="381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7" name="Shape 4832">
            <a:extLst>
              <a:ext uri="{FF2B5EF4-FFF2-40B4-BE49-F238E27FC236}">
                <a16:creationId xmlns:a16="http://schemas.microsoft.com/office/drawing/2014/main" id="{46974961-8720-4E04-8DD9-95F069DDABFC}"/>
              </a:ext>
            </a:extLst>
          </p:cNvPr>
          <p:cNvSpPr/>
          <p:nvPr/>
        </p:nvSpPr>
        <p:spPr>
          <a:xfrm>
            <a:off x="5417829" y="2708638"/>
            <a:ext cx="374204" cy="374204"/>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8" name="Shape 4833">
            <a:extLst>
              <a:ext uri="{FF2B5EF4-FFF2-40B4-BE49-F238E27FC236}">
                <a16:creationId xmlns:a16="http://schemas.microsoft.com/office/drawing/2014/main" id="{C99A4A1B-3886-425F-B5D2-34F54E22AC5F}"/>
              </a:ext>
            </a:extLst>
          </p:cNvPr>
          <p:cNvSpPr/>
          <p:nvPr/>
        </p:nvSpPr>
        <p:spPr>
          <a:xfrm>
            <a:off x="5951090" y="2708638"/>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4611" y="51777"/>
                </a:moveTo>
                <a:cubicBezTo>
                  <a:pt x="66527" y="51777"/>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77"/>
                  <a:pt x="74611" y="51777"/>
                </a:cubicBezTo>
                <a:moveTo>
                  <a:pt x="38183" y="81816"/>
                </a:moveTo>
                <a:lnTo>
                  <a:pt x="49050" y="81816"/>
                </a:lnTo>
                <a:lnTo>
                  <a:pt x="49050" y="51777"/>
                </a:lnTo>
                <a:lnTo>
                  <a:pt x="38183" y="51777"/>
                </a:lnTo>
                <a:cubicBezTo>
                  <a:pt x="38183" y="51777"/>
                  <a:pt x="38183" y="81816"/>
                  <a:pt x="38183" y="81816"/>
                </a:cubicBezTo>
                <a:close/>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9" name="Shape 4834">
            <a:extLst>
              <a:ext uri="{FF2B5EF4-FFF2-40B4-BE49-F238E27FC236}">
                <a16:creationId xmlns:a16="http://schemas.microsoft.com/office/drawing/2014/main" id="{D61016CE-4C7F-42B2-ABFF-8EF92317FECB}"/>
              </a:ext>
            </a:extLst>
          </p:cNvPr>
          <p:cNvSpPr/>
          <p:nvPr/>
        </p:nvSpPr>
        <p:spPr>
          <a:xfrm>
            <a:off x="6484351" y="2708638"/>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4394" y="73838"/>
                </a:moveTo>
                <a:cubicBezTo>
                  <a:pt x="63622" y="73411"/>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50" y="74877"/>
                  <a:pt x="52488" y="75927"/>
                </a:cubicBezTo>
                <a:cubicBezTo>
                  <a:pt x="52933" y="76977"/>
                  <a:pt x="53727" y="77966"/>
                  <a:pt x="54883" y="78900"/>
                </a:cubicBezTo>
                <a:cubicBezTo>
                  <a:pt x="56033" y="79833"/>
                  <a:pt x="57422" y="80544"/>
                  <a:pt x="59050" y="81050"/>
                </a:cubicBezTo>
                <a:cubicBezTo>
                  <a:pt x="60677" y="81550"/>
                  <a:pt x="62433" y="81816"/>
                  <a:pt x="64555" y="81816"/>
                </a:cubicBezTo>
                <a:cubicBezTo>
                  <a:pt x="66416" y="81816"/>
                  <a:pt x="67933" y="81627"/>
                  <a:pt x="69538" y="81272"/>
                </a:cubicBezTo>
                <a:cubicBezTo>
                  <a:pt x="71144" y="80922"/>
                  <a:pt x="73450" y="80305"/>
                  <a:pt x="75433" y="79427"/>
                </a:cubicBezTo>
                <a:lnTo>
                  <a:pt x="75461" y="72727"/>
                </a:lnTo>
                <a:cubicBezTo>
                  <a:pt x="73138" y="74161"/>
                  <a:pt x="70266" y="74705"/>
                  <a:pt x="67916" y="74705"/>
                </a:cubicBezTo>
                <a:cubicBezTo>
                  <a:pt x="66594" y="74705"/>
                  <a:pt x="65422" y="74416"/>
                  <a:pt x="64394" y="7383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0" name="Shape 4835">
            <a:extLst>
              <a:ext uri="{FF2B5EF4-FFF2-40B4-BE49-F238E27FC236}">
                <a16:creationId xmlns:a16="http://schemas.microsoft.com/office/drawing/2014/main" id="{D733AEDC-053F-47EA-90C0-12E6C294BFBA}"/>
              </a:ext>
            </a:extLst>
          </p:cNvPr>
          <p:cNvSpPr/>
          <p:nvPr/>
        </p:nvSpPr>
        <p:spPr>
          <a:xfrm>
            <a:off x="7017612" y="2708638"/>
            <a:ext cx="374204" cy="374204"/>
          </a:xfrm>
          <a:custGeom>
            <a:avLst/>
            <a:gdLst/>
            <a:ahLst/>
            <a:cxnLst/>
            <a:rect l="0" t="0" r="0" b="0"/>
            <a:pathLst>
              <a:path w="120000" h="120000" extrusionOk="0">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400"/>
                </a:lnTo>
                <a:cubicBezTo>
                  <a:pt x="73783" y="72400"/>
                  <a:pt x="74366" y="72500"/>
                  <a:pt x="74850" y="72694"/>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6" y="40033"/>
                </a:cubicBezTo>
                <a:cubicBezTo>
                  <a:pt x="80905" y="39400"/>
                  <a:pt x="80261" y="38988"/>
                  <a:pt x="79394" y="38811"/>
                </a:cubicBezTo>
                <a:moveTo>
                  <a:pt x="73777" y="75588"/>
                </a:moveTo>
                <a:cubicBezTo>
                  <a:pt x="71783" y="75133"/>
                  <a:pt x="70333" y="76011"/>
                  <a:pt x="69827" y="77944"/>
                </a:cubicBezTo>
                <a:cubicBezTo>
                  <a:pt x="69600" y="78816"/>
                  <a:pt x="69722" y="79638"/>
                  <a:pt x="70172" y="80327"/>
                </a:cubicBezTo>
                <a:cubicBezTo>
                  <a:pt x="70588" y="80966"/>
                  <a:pt x="71283" y="81450"/>
                  <a:pt x="72122" y="81672"/>
                </a:cubicBezTo>
                <a:cubicBezTo>
                  <a:pt x="72472" y="81772"/>
                  <a:pt x="72827" y="81822"/>
                  <a:pt x="73177" y="81822"/>
                </a:cubicBezTo>
                <a:cubicBezTo>
                  <a:pt x="74655" y="81822"/>
                  <a:pt x="75772" y="80988"/>
                  <a:pt x="76100" y="79655"/>
                </a:cubicBezTo>
                <a:cubicBezTo>
                  <a:pt x="76338" y="78644"/>
                  <a:pt x="76233" y="77722"/>
                  <a:pt x="75794" y="76983"/>
                </a:cubicBezTo>
                <a:cubicBezTo>
                  <a:pt x="75372" y="76288"/>
                  <a:pt x="74661" y="75800"/>
                  <a:pt x="73777" y="755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766" y="38244"/>
                </a:moveTo>
                <a:lnTo>
                  <a:pt x="71833" y="38244"/>
                </a:lnTo>
                <a:lnTo>
                  <a:pt x="71700" y="38261"/>
                </a:lnTo>
                <a:cubicBezTo>
                  <a:pt x="70255" y="38672"/>
                  <a:pt x="68022" y="38672"/>
                  <a:pt x="66572" y="38261"/>
                </a:cubicBezTo>
                <a:lnTo>
                  <a:pt x="66122" y="38244"/>
                </a:lnTo>
                <a:lnTo>
                  <a:pt x="55488" y="56422"/>
                </a:lnTo>
                <a:lnTo>
                  <a:pt x="44816" y="38183"/>
                </a:lnTo>
                <a:lnTo>
                  <a:pt x="44444" y="38283"/>
                </a:lnTo>
                <a:cubicBezTo>
                  <a:pt x="42994" y="38677"/>
                  <a:pt x="40816" y="38666"/>
                  <a:pt x="39377" y="38261"/>
                </a:cubicBezTo>
                <a:lnTo>
                  <a:pt x="38211" y="38244"/>
                </a:lnTo>
                <a:lnTo>
                  <a:pt x="52677" y="63288"/>
                </a:lnTo>
                <a:lnTo>
                  <a:pt x="52244" y="81255"/>
                </a:lnTo>
                <a:lnTo>
                  <a:pt x="52261" y="81788"/>
                </a:lnTo>
                <a:lnTo>
                  <a:pt x="52788" y="81788"/>
                </a:lnTo>
                <a:lnTo>
                  <a:pt x="52922" y="81772"/>
                </a:lnTo>
                <a:cubicBezTo>
                  <a:pt x="54366" y="81366"/>
                  <a:pt x="56611" y="81366"/>
                  <a:pt x="58050" y="81772"/>
                </a:cubicBezTo>
                <a:lnTo>
                  <a:pt x="58738" y="81788"/>
                </a:lnTo>
                <a:lnTo>
                  <a:pt x="58400" y="63283"/>
                </a:lnTo>
                <a:cubicBezTo>
                  <a:pt x="58888" y="62383"/>
                  <a:pt x="61944" y="56694"/>
                  <a:pt x="65211" y="51000"/>
                </a:cubicBezTo>
                <a:cubicBezTo>
                  <a:pt x="68566" y="45144"/>
                  <a:pt x="72266" y="39111"/>
                  <a:pt x="72305" y="39050"/>
                </a:cubicBezTo>
                <a:cubicBezTo>
                  <a:pt x="72305" y="39050"/>
                  <a:pt x="72766" y="38244"/>
                  <a:pt x="72766" y="38244"/>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1" name="Shape 4836">
            <a:extLst>
              <a:ext uri="{FF2B5EF4-FFF2-40B4-BE49-F238E27FC236}">
                <a16:creationId xmlns:a16="http://schemas.microsoft.com/office/drawing/2014/main" id="{668460C4-9031-4B18-A347-AB1EF69E7928}"/>
              </a:ext>
            </a:extLst>
          </p:cNvPr>
          <p:cNvSpPr/>
          <p:nvPr/>
        </p:nvSpPr>
        <p:spPr>
          <a:xfrm>
            <a:off x="7550873" y="2708638"/>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566" y="32722"/>
                </a:moveTo>
                <a:lnTo>
                  <a:pt x="59922" y="43200"/>
                </a:lnTo>
                <a:lnTo>
                  <a:pt x="77361" y="54027"/>
                </a:lnTo>
                <a:lnTo>
                  <a:pt x="90000" y="44033"/>
                </a:lnTo>
                <a:cubicBezTo>
                  <a:pt x="90000" y="44033"/>
                  <a:pt x="72566" y="32722"/>
                  <a:pt x="72566" y="32722"/>
                </a:cubicBezTo>
                <a:close/>
                <a:moveTo>
                  <a:pt x="30000" y="44594"/>
                </a:moveTo>
                <a:lnTo>
                  <a:pt x="42483" y="54238"/>
                </a:lnTo>
                <a:lnTo>
                  <a:pt x="59922" y="43200"/>
                </a:lnTo>
                <a:lnTo>
                  <a:pt x="47944" y="32727"/>
                </a:lnTo>
                <a:cubicBezTo>
                  <a:pt x="47944" y="32727"/>
                  <a:pt x="30000" y="44594"/>
                  <a:pt x="30000" y="44594"/>
                </a:cubicBezTo>
                <a:close/>
                <a:moveTo>
                  <a:pt x="72027" y="81661"/>
                </a:moveTo>
                <a:lnTo>
                  <a:pt x="71988" y="81705"/>
                </a:lnTo>
                <a:lnTo>
                  <a:pt x="60005" y="72777"/>
                </a:lnTo>
                <a:lnTo>
                  <a:pt x="48505" y="81583"/>
                </a:lnTo>
                <a:lnTo>
                  <a:pt x="48400" y="81750"/>
                </a:lnTo>
                <a:lnTo>
                  <a:pt x="42061" y="77916"/>
                </a:lnTo>
                <a:lnTo>
                  <a:pt x="42061" y="81261"/>
                </a:lnTo>
                <a:lnTo>
                  <a:pt x="59994" y="92733"/>
                </a:lnTo>
                <a:lnTo>
                  <a:pt x="77777" y="81261"/>
                </a:lnTo>
                <a:lnTo>
                  <a:pt x="77777" y="78150"/>
                </a:lnTo>
                <a:lnTo>
                  <a:pt x="72027" y="81661"/>
                </a:lnTo>
                <a:cubicBezTo>
                  <a:pt x="72027" y="81661"/>
                  <a:pt x="72027" y="81661"/>
                  <a:pt x="72027" y="81661"/>
                </a:cubicBezTo>
                <a:close/>
                <a:moveTo>
                  <a:pt x="42455" y="54255"/>
                </a:moveTo>
                <a:lnTo>
                  <a:pt x="30022" y="64316"/>
                </a:lnTo>
                <a:lnTo>
                  <a:pt x="40833" y="70811"/>
                </a:lnTo>
                <a:lnTo>
                  <a:pt x="40838" y="70805"/>
                </a:lnTo>
                <a:lnTo>
                  <a:pt x="43194" y="72233"/>
                </a:lnTo>
                <a:lnTo>
                  <a:pt x="47950" y="75088"/>
                </a:lnTo>
                <a:lnTo>
                  <a:pt x="55905" y="69050"/>
                </a:lnTo>
                <a:lnTo>
                  <a:pt x="59888" y="66000"/>
                </a:lnTo>
                <a:lnTo>
                  <a:pt x="59900" y="66011"/>
                </a:lnTo>
                <a:lnTo>
                  <a:pt x="59922" y="66000"/>
                </a:lnTo>
                <a:lnTo>
                  <a:pt x="59988" y="66044"/>
                </a:lnTo>
                <a:lnTo>
                  <a:pt x="60027" y="66000"/>
                </a:lnTo>
                <a:lnTo>
                  <a:pt x="69494" y="73044"/>
                </a:lnTo>
                <a:lnTo>
                  <a:pt x="72261" y="75083"/>
                </a:lnTo>
                <a:lnTo>
                  <a:pt x="89988" y="64305"/>
                </a:lnTo>
                <a:lnTo>
                  <a:pt x="77361" y="54038"/>
                </a:lnTo>
                <a:lnTo>
                  <a:pt x="59933" y="65083"/>
                </a:lnTo>
                <a:cubicBezTo>
                  <a:pt x="59933" y="65083"/>
                  <a:pt x="42455" y="54255"/>
                  <a:pt x="42455" y="54255"/>
                </a:cubicBezTo>
                <a:close/>
                <a:moveTo>
                  <a:pt x="77361" y="54038"/>
                </a:moveTo>
                <a:lnTo>
                  <a:pt x="77361" y="54027"/>
                </a:lnTo>
                <a:lnTo>
                  <a:pt x="77361" y="54027"/>
                </a:lnTo>
                <a:lnTo>
                  <a:pt x="77355" y="54027"/>
                </a:lnTo>
                <a:cubicBezTo>
                  <a:pt x="77355" y="54027"/>
                  <a:pt x="77361" y="54038"/>
                  <a:pt x="77361" y="54038"/>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2" name="Shape 4837">
            <a:extLst>
              <a:ext uri="{FF2B5EF4-FFF2-40B4-BE49-F238E27FC236}">
                <a16:creationId xmlns:a16="http://schemas.microsoft.com/office/drawing/2014/main" id="{CEA40ED2-5848-4A91-B432-C9BDA725CF2B}"/>
              </a:ext>
            </a:extLst>
          </p:cNvPr>
          <p:cNvSpPr/>
          <p:nvPr/>
        </p:nvSpPr>
        <p:spPr>
          <a:xfrm>
            <a:off x="8084134" y="2708638"/>
            <a:ext cx="374204" cy="374204"/>
          </a:xfrm>
          <a:custGeom>
            <a:avLst/>
            <a:gdLst/>
            <a:ahLst/>
            <a:cxnLst/>
            <a:rect l="0" t="0" r="0" b="0"/>
            <a:pathLst>
              <a:path w="120000" h="120000" extrusionOk="0">
                <a:moveTo>
                  <a:pt x="81816" y="76361"/>
                </a:moveTo>
                <a:cubicBezTo>
                  <a:pt x="81816" y="79372"/>
                  <a:pt x="79372" y="81816"/>
                  <a:pt x="76361" y="81816"/>
                </a:cubicBezTo>
                <a:lnTo>
                  <a:pt x="43638" y="81816"/>
                </a:lnTo>
                <a:cubicBezTo>
                  <a:pt x="40627" y="81816"/>
                  <a:pt x="38183" y="79372"/>
                  <a:pt x="38183" y="76361"/>
                </a:cubicBezTo>
                <a:lnTo>
                  <a:pt x="38183" y="57272"/>
                </a:lnTo>
                <a:lnTo>
                  <a:pt x="43911" y="57272"/>
                </a:lnTo>
                <a:cubicBezTo>
                  <a:pt x="43761" y="58166"/>
                  <a:pt x="43638" y="59066"/>
                  <a:pt x="43638" y="60000"/>
                </a:cubicBezTo>
                <a:cubicBezTo>
                  <a:pt x="43638" y="69038"/>
                  <a:pt x="50961" y="76361"/>
                  <a:pt x="60000" y="76361"/>
                </a:cubicBezTo>
                <a:cubicBezTo>
                  <a:pt x="69033"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3" name="Shape 4838">
            <a:extLst>
              <a:ext uri="{FF2B5EF4-FFF2-40B4-BE49-F238E27FC236}">
                <a16:creationId xmlns:a16="http://schemas.microsoft.com/office/drawing/2014/main" id="{8065B3B6-41A3-4118-9C22-6F1F10032C2C}"/>
              </a:ext>
            </a:extLst>
          </p:cNvPr>
          <p:cNvSpPr/>
          <p:nvPr/>
        </p:nvSpPr>
        <p:spPr>
          <a:xfrm>
            <a:off x="8617396" y="2708638"/>
            <a:ext cx="374204" cy="374204"/>
          </a:xfrm>
          <a:custGeom>
            <a:avLst/>
            <a:gdLst/>
            <a:ahLst/>
            <a:cxnLst/>
            <a:rect l="0" t="0" r="0" b="0"/>
            <a:pathLst>
              <a:path w="120000" h="120000" extrusionOk="0">
                <a:moveTo>
                  <a:pt x="87272" y="60000"/>
                </a:moveTo>
                <a:cubicBezTo>
                  <a:pt x="87272" y="69861"/>
                  <a:pt x="82022" y="78472"/>
                  <a:pt x="74183" y="83261"/>
                </a:cubicBezTo>
                <a:lnTo>
                  <a:pt x="82411" y="59483"/>
                </a:lnTo>
                <a:cubicBezTo>
                  <a:pt x="83988" y="55527"/>
                  <a:pt x="84516" y="52361"/>
                  <a:pt x="84516" y="49550"/>
                </a:cubicBezTo>
                <a:cubicBezTo>
                  <a:pt x="84516" y="48955"/>
                  <a:pt x="84450" y="48433"/>
                  <a:pt x="84411" y="47888"/>
                </a:cubicBezTo>
                <a:cubicBezTo>
                  <a:pt x="86227" y="51538"/>
                  <a:pt x="87272" y="55644"/>
                  <a:pt x="87272" y="60000"/>
                </a:cubicBezTo>
                <a:moveTo>
                  <a:pt x="63816"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50" y="46738"/>
                </a:cubicBezTo>
                <a:cubicBezTo>
                  <a:pt x="51950" y="46738"/>
                  <a:pt x="53361" y="46911"/>
                  <a:pt x="54855" y="47000"/>
                </a:cubicBezTo>
                <a:lnTo>
                  <a:pt x="59172" y="58833"/>
                </a:lnTo>
                <a:lnTo>
                  <a:pt x="53105" y="77033"/>
                </a:lnTo>
                <a:lnTo>
                  <a:pt x="43011" y="47000"/>
                </a:lnTo>
                <a:cubicBezTo>
                  <a:pt x="44677" y="46911"/>
                  <a:pt x="46183" y="46738"/>
                  <a:pt x="46183" y="46738"/>
                </a:cubicBezTo>
                <a:cubicBezTo>
                  <a:pt x="47672" y="46555"/>
                  <a:pt x="47500" y="44366"/>
                  <a:pt x="46005" y="44450"/>
                </a:cubicBezTo>
                <a:cubicBezTo>
                  <a:pt x="46005" y="44450"/>
                  <a:pt x="41516" y="44805"/>
                  <a:pt x="38616" y="44805"/>
                </a:cubicBezTo>
                <a:cubicBezTo>
                  <a:pt x="38250" y="44805"/>
                  <a:pt x="37805" y="44794"/>
                  <a:pt x="37366" y="44777"/>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11" y="67566"/>
                </a:cubicBezTo>
                <a:lnTo>
                  <a:pt x="73838" y="76805"/>
                </a:lnTo>
                <a:cubicBezTo>
                  <a:pt x="73838" y="76805"/>
                  <a:pt x="63816" y="47000"/>
                  <a:pt x="63816" y="47000"/>
                </a:cubicBezTo>
                <a:close/>
                <a:moveTo>
                  <a:pt x="60000" y="87272"/>
                </a:moveTo>
                <a:cubicBezTo>
                  <a:pt x="57333" y="87272"/>
                  <a:pt x="54761" y="86872"/>
                  <a:pt x="52316" y="86155"/>
                </a:cubicBezTo>
                <a:lnTo>
                  <a:pt x="60483" y="62427"/>
                </a:lnTo>
                <a:cubicBezTo>
                  <a:pt x="60483" y="62427"/>
                  <a:pt x="67838" y="82577"/>
                  <a:pt x="69033" y="85711"/>
                </a:cubicBezTo>
                <a:cubicBezTo>
                  <a:pt x="66200" y="86705"/>
                  <a:pt x="63166" y="87272"/>
                  <a:pt x="60000" y="87272"/>
                </a:cubicBezTo>
                <a:moveTo>
                  <a:pt x="32727" y="60000"/>
                </a:moveTo>
                <a:cubicBezTo>
                  <a:pt x="32727" y="56211"/>
                  <a:pt x="33500" y="52611"/>
                  <a:pt x="34894" y="49333"/>
                </a:cubicBezTo>
                <a:lnTo>
                  <a:pt x="47655"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7" y="92727"/>
                  <a:pt x="92727" y="78077"/>
                  <a:pt x="92727" y="60000"/>
                </a:cubicBezTo>
                <a:cubicBezTo>
                  <a:pt x="92727" y="41927"/>
                  <a:pt x="78077" y="27272"/>
                  <a:pt x="60000" y="27272"/>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4" name="Shape 4839">
            <a:extLst>
              <a:ext uri="{FF2B5EF4-FFF2-40B4-BE49-F238E27FC236}">
                <a16:creationId xmlns:a16="http://schemas.microsoft.com/office/drawing/2014/main" id="{1FE5C9FF-5446-4202-88DB-26F0007EC26F}"/>
              </a:ext>
            </a:extLst>
          </p:cNvPr>
          <p:cNvSpPr/>
          <p:nvPr/>
        </p:nvSpPr>
        <p:spPr>
          <a:xfrm>
            <a:off x="3818046" y="3241899"/>
            <a:ext cx="374204" cy="374204"/>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088" y="57272"/>
                </a:moveTo>
                <a:cubicBezTo>
                  <a:pt x="75288"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6" y="79566"/>
                  <a:pt x="73477" y="83694"/>
                </a:cubicBezTo>
                <a:moveTo>
                  <a:pt x="60000" y="87272"/>
                </a:moveTo>
                <a:cubicBezTo>
                  <a:pt x="54144" y="87272"/>
                  <a:pt x="48733" y="85411"/>
                  <a:pt x="44283" y="82266"/>
                </a:cubicBezTo>
                <a:cubicBezTo>
                  <a:pt x="49011" y="74605"/>
                  <a:pt x="56155" y="68600"/>
                  <a:pt x="64700" y="65383"/>
                </a:cubicBezTo>
                <a:cubicBezTo>
                  <a:pt x="66816" y="71905"/>
                  <a:pt x="68005" y="78838"/>
                  <a:pt x="68133" y="86038"/>
                </a:cubicBezTo>
                <a:cubicBezTo>
                  <a:pt x="65561" y="86838"/>
                  <a:pt x="62833" y="87272"/>
                  <a:pt x="60000" y="87272"/>
                </a:cubicBezTo>
                <a:moveTo>
                  <a:pt x="32727" y="60000"/>
                </a:moveTo>
                <a:cubicBezTo>
                  <a:pt x="42450" y="60000"/>
                  <a:pt x="51738" y="58166"/>
                  <a:pt x="60288" y="54850"/>
                </a:cubicBezTo>
                <a:cubicBezTo>
                  <a:pt x="61200"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94"/>
                  <a:pt x="57516" y="50000"/>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2"/>
                  <a:pt x="41927" y="92727"/>
                  <a:pt x="60000" y="92727"/>
                </a:cubicBezTo>
                <a:cubicBezTo>
                  <a:pt x="78072" y="92727"/>
                  <a:pt x="92727" y="78072"/>
                  <a:pt x="92727" y="60000"/>
                </a:cubicBezTo>
                <a:cubicBezTo>
                  <a:pt x="92727" y="41927"/>
                  <a:pt x="78072" y="27272"/>
                  <a:pt x="60000" y="272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5" name="Shape 4840">
            <a:extLst>
              <a:ext uri="{FF2B5EF4-FFF2-40B4-BE49-F238E27FC236}">
                <a16:creationId xmlns:a16="http://schemas.microsoft.com/office/drawing/2014/main" id="{11E4F94F-80F8-4F79-9538-D844DF291E53}"/>
              </a:ext>
            </a:extLst>
          </p:cNvPr>
          <p:cNvSpPr/>
          <p:nvPr/>
        </p:nvSpPr>
        <p:spPr>
          <a:xfrm>
            <a:off x="4351307" y="3241899"/>
            <a:ext cx="374204" cy="374204"/>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8494" y="38988"/>
                </a:moveTo>
                <a:cubicBezTo>
                  <a:pt x="86333" y="40255"/>
                  <a:pt x="83933" y="41172"/>
                  <a:pt x="81388" y="41661"/>
                </a:cubicBezTo>
                <a:cubicBezTo>
                  <a:pt x="79344" y="39522"/>
                  <a:pt x="76438" y="38188"/>
                  <a:pt x="73222" y="38188"/>
                </a:cubicBezTo>
                <a:cubicBezTo>
                  <a:pt x="67038" y="38188"/>
                  <a:pt x="62027" y="43122"/>
                  <a:pt x="62027" y="49200"/>
                </a:cubicBezTo>
                <a:cubicBezTo>
                  <a:pt x="62027" y="50061"/>
                  <a:pt x="62127" y="50900"/>
                  <a:pt x="62316" y="51711"/>
                </a:cubicBezTo>
                <a:cubicBezTo>
                  <a:pt x="53016" y="51250"/>
                  <a:pt x="44772" y="46866"/>
                  <a:pt x="39255" y="40200"/>
                </a:cubicBezTo>
                <a:cubicBezTo>
                  <a:pt x="38288" y="41827"/>
                  <a:pt x="37738" y="43722"/>
                  <a:pt x="37738" y="45738"/>
                </a:cubicBezTo>
                <a:cubicBezTo>
                  <a:pt x="37738" y="49561"/>
                  <a:pt x="39711" y="52933"/>
                  <a:pt x="42716" y="54905"/>
                </a:cubicBezTo>
                <a:cubicBezTo>
                  <a:pt x="40883" y="54850"/>
                  <a:pt x="39155" y="54355"/>
                  <a:pt x="37650" y="53527"/>
                </a:cubicBezTo>
                <a:cubicBezTo>
                  <a:pt x="37644" y="53577"/>
                  <a:pt x="37644" y="53622"/>
                  <a:pt x="37644" y="53666"/>
                </a:cubicBezTo>
                <a:cubicBezTo>
                  <a:pt x="37644" y="59005"/>
                  <a:pt x="41505" y="63455"/>
                  <a:pt x="46622" y="64466"/>
                </a:cubicBezTo>
                <a:cubicBezTo>
                  <a:pt x="45683" y="64722"/>
                  <a:pt x="44694" y="64850"/>
                  <a:pt x="43672" y="64850"/>
                </a:cubicBezTo>
                <a:cubicBezTo>
                  <a:pt x="42955" y="64850"/>
                  <a:pt x="42255" y="64783"/>
                  <a:pt x="41572" y="64655"/>
                </a:cubicBezTo>
                <a:cubicBezTo>
                  <a:pt x="42994" y="69033"/>
                  <a:pt x="47122" y="72216"/>
                  <a:pt x="52022" y="72305"/>
                </a:cubicBezTo>
                <a:cubicBezTo>
                  <a:pt x="48188" y="75261"/>
                  <a:pt x="43366" y="77016"/>
                  <a:pt x="38122" y="77016"/>
                </a:cubicBezTo>
                <a:cubicBezTo>
                  <a:pt x="37216" y="77016"/>
                  <a:pt x="36327" y="76972"/>
                  <a:pt x="35455" y="76872"/>
                </a:cubicBezTo>
                <a:cubicBezTo>
                  <a:pt x="40405" y="79988"/>
                  <a:pt x="46288" y="81816"/>
                  <a:pt x="52611" y="81816"/>
                </a:cubicBezTo>
                <a:cubicBezTo>
                  <a:pt x="73188" y="81816"/>
                  <a:pt x="84444" y="65033"/>
                  <a:pt x="84444" y="50477"/>
                </a:cubicBezTo>
                <a:cubicBezTo>
                  <a:pt x="84444" y="50000"/>
                  <a:pt x="84438" y="49522"/>
                  <a:pt x="84416" y="49050"/>
                </a:cubicBezTo>
                <a:cubicBezTo>
                  <a:pt x="86600" y="47500"/>
                  <a:pt x="88500" y="45561"/>
                  <a:pt x="90000" y="43355"/>
                </a:cubicBezTo>
                <a:cubicBezTo>
                  <a:pt x="87994" y="44222"/>
                  <a:pt x="85838" y="44816"/>
                  <a:pt x="83572" y="45083"/>
                </a:cubicBezTo>
                <a:cubicBezTo>
                  <a:pt x="85883" y="43722"/>
                  <a:pt x="87655" y="41566"/>
                  <a:pt x="88494" y="3898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6" name="Shape 4841">
            <a:extLst>
              <a:ext uri="{FF2B5EF4-FFF2-40B4-BE49-F238E27FC236}">
                <a16:creationId xmlns:a16="http://schemas.microsoft.com/office/drawing/2014/main" id="{86DE456F-CE01-4D2D-BC35-5644A38599FD}"/>
              </a:ext>
            </a:extLst>
          </p:cNvPr>
          <p:cNvSpPr/>
          <p:nvPr/>
        </p:nvSpPr>
        <p:spPr>
          <a:xfrm>
            <a:off x="4884568" y="3241899"/>
            <a:ext cx="374204" cy="374204"/>
          </a:xfrm>
          <a:custGeom>
            <a:avLst/>
            <a:gdLst/>
            <a:ahLst/>
            <a:cxnLst/>
            <a:rect l="0" t="0" r="0" b="0"/>
            <a:pathLst>
              <a:path w="120000" h="120000" extrusionOk="0">
                <a:moveTo>
                  <a:pt x="65422" y="47044"/>
                </a:moveTo>
                <a:cubicBezTo>
                  <a:pt x="65422" y="44838"/>
                  <a:pt x="65650" y="43655"/>
                  <a:pt x="69044" y="43655"/>
                </a:cubicBezTo>
                <a:lnTo>
                  <a:pt x="73583" y="43655"/>
                </a:lnTo>
                <a:lnTo>
                  <a:pt x="73583" y="35450"/>
                </a:lnTo>
                <a:lnTo>
                  <a:pt x="66322" y="35450"/>
                </a:lnTo>
                <a:cubicBezTo>
                  <a:pt x="57600"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7" name="Shape 4842">
            <a:extLst>
              <a:ext uri="{FF2B5EF4-FFF2-40B4-BE49-F238E27FC236}">
                <a16:creationId xmlns:a16="http://schemas.microsoft.com/office/drawing/2014/main" id="{DBFF5396-7B32-4ACA-B338-ACC19E5A3566}"/>
              </a:ext>
            </a:extLst>
          </p:cNvPr>
          <p:cNvSpPr/>
          <p:nvPr/>
        </p:nvSpPr>
        <p:spPr>
          <a:xfrm>
            <a:off x="5417829" y="3241899"/>
            <a:ext cx="374204" cy="374204"/>
          </a:xfrm>
          <a:custGeom>
            <a:avLst/>
            <a:gdLst/>
            <a:ahLst/>
            <a:cxnLst/>
            <a:rect l="0" t="0" r="0" b="0"/>
            <a:pathLst>
              <a:path w="120000" h="120000" extrusionOk="0">
                <a:moveTo>
                  <a:pt x="79577" y="67166"/>
                </a:moveTo>
                <a:cubicBezTo>
                  <a:pt x="77888" y="67166"/>
                  <a:pt x="77888" y="69050"/>
                  <a:pt x="77888" y="69050"/>
                </a:cubicBezTo>
                <a:lnTo>
                  <a:pt x="77888" y="71461"/>
                </a:lnTo>
                <a:lnTo>
                  <a:pt x="81272" y="71461"/>
                </a:lnTo>
                <a:lnTo>
                  <a:pt x="81272" y="69050"/>
                </a:lnTo>
                <a:cubicBezTo>
                  <a:pt x="81272" y="69050"/>
                  <a:pt x="81272" y="67166"/>
                  <a:pt x="79577" y="67166"/>
                </a:cubicBezTo>
                <a:moveTo>
                  <a:pt x="84927" y="68777"/>
                </a:moveTo>
                <a:lnTo>
                  <a:pt x="84927" y="74155"/>
                </a:lnTo>
                <a:lnTo>
                  <a:pt x="77888" y="74155"/>
                </a:lnTo>
                <a:lnTo>
                  <a:pt x="77888" y="78177"/>
                </a:lnTo>
                <a:cubicBezTo>
                  <a:pt x="77888" y="78177"/>
                  <a:pt x="77888" y="80061"/>
                  <a:pt x="79577" y="80061"/>
                </a:cubicBezTo>
                <a:cubicBezTo>
                  <a:pt x="81272" y="80061"/>
                  <a:pt x="81272" y="78177"/>
                  <a:pt x="81272" y="78177"/>
                </a:cubicBezTo>
                <a:lnTo>
                  <a:pt x="81272" y="76300"/>
                </a:lnTo>
                <a:lnTo>
                  <a:pt x="84927" y="76300"/>
                </a:lnTo>
                <a:lnTo>
                  <a:pt x="84927" y="79255"/>
                </a:lnTo>
                <a:cubicBezTo>
                  <a:pt x="84927" y="79255"/>
                  <a:pt x="84366" y="83016"/>
                  <a:pt x="79861" y="83016"/>
                </a:cubicBezTo>
                <a:cubicBezTo>
                  <a:pt x="75355" y="83016"/>
                  <a:pt x="74511" y="79255"/>
                  <a:pt x="74511" y="79255"/>
                </a:cubicBezTo>
                <a:lnTo>
                  <a:pt x="74511" y="68777"/>
                </a:lnTo>
                <a:cubicBezTo>
                  <a:pt x="74511" y="68777"/>
                  <a:pt x="74511" y="64211"/>
                  <a:pt x="79861" y="64211"/>
                </a:cubicBezTo>
                <a:cubicBezTo>
                  <a:pt x="85211" y="64211"/>
                  <a:pt x="84927" y="68777"/>
                  <a:pt x="84927" y="68777"/>
                </a:cubicBezTo>
                <a:moveTo>
                  <a:pt x="71694" y="78716"/>
                </a:moveTo>
                <a:cubicBezTo>
                  <a:pt x="71694" y="78716"/>
                  <a:pt x="71694" y="83016"/>
                  <a:pt x="68594" y="83016"/>
                </a:cubicBezTo>
                <a:cubicBezTo>
                  <a:pt x="66694" y="83016"/>
                  <a:pt x="65544" y="82011"/>
                  <a:pt x="64933" y="81227"/>
                </a:cubicBezTo>
                <a:lnTo>
                  <a:pt x="64933" y="82750"/>
                </a:lnTo>
                <a:lnTo>
                  <a:pt x="61266" y="82750"/>
                </a:lnTo>
                <a:lnTo>
                  <a:pt x="61266" y="58033"/>
                </a:lnTo>
                <a:lnTo>
                  <a:pt x="64933" y="58033"/>
                </a:lnTo>
                <a:lnTo>
                  <a:pt x="64933" y="66044"/>
                </a:lnTo>
                <a:cubicBezTo>
                  <a:pt x="65488" y="65455"/>
                  <a:pt x="66872" y="64211"/>
                  <a:pt x="68594" y="64211"/>
                </a:cubicBezTo>
                <a:cubicBezTo>
                  <a:pt x="70844" y="64211"/>
                  <a:pt x="71694" y="66088"/>
                  <a:pt x="71694" y="68511"/>
                </a:cubicBezTo>
                <a:cubicBezTo>
                  <a:pt x="71694" y="68511"/>
                  <a:pt x="71694" y="78716"/>
                  <a:pt x="71694"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5" y="61522"/>
                </a:lnTo>
                <a:lnTo>
                  <a:pt x="35355" y="58033"/>
                </a:lnTo>
                <a:lnTo>
                  <a:pt x="47750" y="58033"/>
                </a:lnTo>
                <a:cubicBezTo>
                  <a:pt x="47750" y="58033"/>
                  <a:pt x="47750" y="61522"/>
                  <a:pt x="47750" y="61522"/>
                </a:cubicBezTo>
                <a:close/>
                <a:moveTo>
                  <a:pt x="80705" y="52388"/>
                </a:moveTo>
                <a:cubicBezTo>
                  <a:pt x="80705" y="52388"/>
                  <a:pt x="70372" y="51855"/>
                  <a:pt x="60000" y="51855"/>
                </a:cubicBezTo>
                <a:cubicBezTo>
                  <a:pt x="49672" y="51855"/>
                  <a:pt x="39300" y="52388"/>
                  <a:pt x="39300" y="52388"/>
                </a:cubicBezTo>
                <a:cubicBezTo>
                  <a:pt x="34633" y="52388"/>
                  <a:pt x="30844" y="56000"/>
                  <a:pt x="30844" y="60450"/>
                </a:cubicBezTo>
                <a:cubicBezTo>
                  <a:pt x="30844" y="60450"/>
                  <a:pt x="30000" y="65677"/>
                  <a:pt x="30000" y="70927"/>
                </a:cubicBezTo>
                <a:cubicBezTo>
                  <a:pt x="30000" y="76155"/>
                  <a:pt x="30844" y="81400"/>
                  <a:pt x="30844" y="81400"/>
                </a:cubicBezTo>
                <a:cubicBezTo>
                  <a:pt x="30844" y="85855"/>
                  <a:pt x="34633" y="89466"/>
                  <a:pt x="39300" y="89466"/>
                </a:cubicBezTo>
                <a:cubicBezTo>
                  <a:pt x="39300" y="89466"/>
                  <a:pt x="49472" y="90000"/>
                  <a:pt x="60000" y="90000"/>
                </a:cubicBezTo>
                <a:cubicBezTo>
                  <a:pt x="70172" y="90000"/>
                  <a:pt x="80705" y="89466"/>
                  <a:pt x="80705" y="89466"/>
                </a:cubicBezTo>
                <a:cubicBezTo>
                  <a:pt x="85372" y="89466"/>
                  <a:pt x="89161" y="85855"/>
                  <a:pt x="89161" y="81400"/>
                </a:cubicBezTo>
                <a:cubicBezTo>
                  <a:pt x="89161" y="81400"/>
                  <a:pt x="90000" y="76111"/>
                  <a:pt x="90000" y="70927"/>
                </a:cubicBezTo>
                <a:cubicBezTo>
                  <a:pt x="90000" y="65633"/>
                  <a:pt x="89161" y="60450"/>
                  <a:pt x="89161" y="60450"/>
                </a:cubicBezTo>
                <a:cubicBezTo>
                  <a:pt x="89161" y="56000"/>
                  <a:pt x="85372" y="52388"/>
                  <a:pt x="80705" y="52388"/>
                </a:cubicBezTo>
                <a:moveTo>
                  <a:pt x="66622" y="67166"/>
                </a:moveTo>
                <a:cubicBezTo>
                  <a:pt x="65888" y="67166"/>
                  <a:pt x="65316" y="67594"/>
                  <a:pt x="64933" y="68016"/>
                </a:cubicBezTo>
                <a:lnTo>
                  <a:pt x="64933" y="79311"/>
                </a:lnTo>
                <a:cubicBezTo>
                  <a:pt x="65283" y="79694"/>
                  <a:pt x="65822" y="80061"/>
                  <a:pt x="66622" y="80061"/>
                </a:cubicBezTo>
                <a:cubicBezTo>
                  <a:pt x="68311" y="80061"/>
                  <a:pt x="68311" y="78177"/>
                  <a:pt x="68311" y="78177"/>
                </a:cubicBezTo>
                <a:lnTo>
                  <a:pt x="68311" y="69050"/>
                </a:lnTo>
                <a:cubicBezTo>
                  <a:pt x="68311" y="69050"/>
                  <a:pt x="68027" y="67166"/>
                  <a:pt x="66622" y="67166"/>
                </a:cubicBezTo>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56477" y="36855"/>
                </a:moveTo>
                <a:cubicBezTo>
                  <a:pt x="56477" y="35927"/>
                  <a:pt x="57238" y="35177"/>
                  <a:pt x="58172" y="35177"/>
                </a:cubicBezTo>
                <a:cubicBezTo>
                  <a:pt x="59105" y="35177"/>
                  <a:pt x="59861" y="35927"/>
                  <a:pt x="59861" y="36855"/>
                </a:cubicBezTo>
                <a:lnTo>
                  <a:pt x="59861" y="44694"/>
                </a:lnTo>
                <a:cubicBezTo>
                  <a:pt x="59861" y="45622"/>
                  <a:pt x="59105" y="46377"/>
                  <a:pt x="58172" y="46377"/>
                </a:cubicBezTo>
                <a:cubicBezTo>
                  <a:pt x="57238"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0"/>
                  <a:pt x="58733" y="32650"/>
                </a:cubicBezTo>
                <a:lnTo>
                  <a:pt x="57605" y="32650"/>
                </a:lnTo>
                <a:cubicBezTo>
                  <a:pt x="55116" y="32650"/>
                  <a:pt x="53100" y="34661"/>
                  <a:pt x="53100" y="37133"/>
                </a:cubicBezTo>
                <a:lnTo>
                  <a:pt x="53100" y="44416"/>
                </a:lnTo>
                <a:cubicBezTo>
                  <a:pt x="53100" y="46888"/>
                  <a:pt x="55116" y="48894"/>
                  <a:pt x="57605" y="48894"/>
                </a:cubicBezTo>
                <a:moveTo>
                  <a:pt x="68877" y="48894"/>
                </a:moveTo>
                <a:cubicBezTo>
                  <a:pt x="71127" y="48894"/>
                  <a:pt x="73100" y="46938"/>
                  <a:pt x="73100" y="46938"/>
                </a:cubicBezTo>
                <a:lnTo>
                  <a:pt x="73100" y="48616"/>
                </a:lnTo>
                <a:lnTo>
                  <a:pt x="76483" y="48616"/>
                </a:lnTo>
                <a:lnTo>
                  <a:pt x="76483" y="32650"/>
                </a:lnTo>
                <a:lnTo>
                  <a:pt x="73100" y="32650"/>
                </a:lnTo>
                <a:lnTo>
                  <a:pt x="73100" y="44977"/>
                </a:lnTo>
                <a:cubicBezTo>
                  <a:pt x="73100" y="44977"/>
                  <a:pt x="71972" y="46377"/>
                  <a:pt x="70844" y="46377"/>
                </a:cubicBezTo>
                <a:cubicBezTo>
                  <a:pt x="69722" y="46377"/>
                  <a:pt x="69722" y="45538"/>
                  <a:pt x="69722" y="45538"/>
                </a:cubicBezTo>
                <a:lnTo>
                  <a:pt x="69722" y="32650"/>
                </a:lnTo>
                <a:lnTo>
                  <a:pt x="66338" y="32650"/>
                </a:lnTo>
                <a:lnTo>
                  <a:pt x="66338" y="46655"/>
                </a:lnTo>
                <a:cubicBezTo>
                  <a:pt x="66338" y="46655"/>
                  <a:pt x="66622" y="48894"/>
                  <a:pt x="68877" y="4889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8" name="Shape 4843">
            <a:extLst>
              <a:ext uri="{FF2B5EF4-FFF2-40B4-BE49-F238E27FC236}">
                <a16:creationId xmlns:a16="http://schemas.microsoft.com/office/drawing/2014/main" id="{A8AD0224-E4A2-488B-863C-D80AB4B10A53}"/>
              </a:ext>
            </a:extLst>
          </p:cNvPr>
          <p:cNvSpPr/>
          <p:nvPr/>
        </p:nvSpPr>
        <p:spPr>
          <a:xfrm>
            <a:off x="5951090" y="3241899"/>
            <a:ext cx="374204" cy="374204"/>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9288" y="35455"/>
                </a:moveTo>
                <a:cubicBezTo>
                  <a:pt x="58127"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77" y="64683"/>
                </a:cubicBezTo>
                <a:cubicBezTo>
                  <a:pt x="47011" y="64266"/>
                  <a:pt x="47422" y="63466"/>
                  <a:pt x="47327" y="62944"/>
                </a:cubicBezTo>
                <a:cubicBezTo>
                  <a:pt x="47166" y="62055"/>
                  <a:pt x="46211" y="61488"/>
                  <a:pt x="45811" y="60772"/>
                </a:cubicBezTo>
                <a:cubicBezTo>
                  <a:pt x="44994" y="59311"/>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66"/>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5" y="58716"/>
                  <a:pt x="51927" y="60433"/>
                  <a:pt x="51788" y="61033"/>
                </a:cubicBezTo>
                <a:cubicBezTo>
                  <a:pt x="51183" y="63677"/>
                  <a:pt x="50488" y="66522"/>
                  <a:pt x="49738" y="69116"/>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8"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6"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9" name="Shape 4844">
            <a:extLst>
              <a:ext uri="{FF2B5EF4-FFF2-40B4-BE49-F238E27FC236}">
                <a16:creationId xmlns:a16="http://schemas.microsoft.com/office/drawing/2014/main" id="{345BB733-93A6-4A24-BE60-DB4203BB485C}"/>
              </a:ext>
            </a:extLst>
          </p:cNvPr>
          <p:cNvSpPr/>
          <p:nvPr/>
        </p:nvSpPr>
        <p:spPr>
          <a:xfrm>
            <a:off x="6484351" y="3241899"/>
            <a:ext cx="374204" cy="374204"/>
          </a:xfrm>
          <a:custGeom>
            <a:avLst/>
            <a:gdLst/>
            <a:ahLst/>
            <a:cxnLst/>
            <a:rect l="0" t="0" r="0" b="0"/>
            <a:pathLst>
              <a:path w="120000" h="120000" extrusionOk="0">
                <a:moveTo>
                  <a:pt x="79338" y="38172"/>
                </a:moveTo>
                <a:cubicBezTo>
                  <a:pt x="71750" y="37944"/>
                  <a:pt x="66611" y="41872"/>
                  <a:pt x="63916" y="49955"/>
                </a:cubicBezTo>
                <a:cubicBezTo>
                  <a:pt x="65300" y="49427"/>
                  <a:pt x="66655" y="49161"/>
                  <a:pt x="67955" y="49161"/>
                </a:cubicBezTo>
                <a:cubicBezTo>
                  <a:pt x="70733" y="49161"/>
                  <a:pt x="71955" y="50600"/>
                  <a:pt x="71627" y="53466"/>
                </a:cubicBezTo>
                <a:cubicBezTo>
                  <a:pt x="71461" y="55205"/>
                  <a:pt x="70238" y="57738"/>
                  <a:pt x="67955" y="61061"/>
                </a:cubicBezTo>
                <a:cubicBezTo>
                  <a:pt x="65672" y="64383"/>
                  <a:pt x="63955" y="66044"/>
                  <a:pt x="62816" y="66044"/>
                </a:cubicBezTo>
                <a:cubicBezTo>
                  <a:pt x="61350" y="66044"/>
                  <a:pt x="60000" y="63477"/>
                  <a:pt x="58777" y="58344"/>
                </a:cubicBezTo>
                <a:cubicBezTo>
                  <a:pt x="58366" y="56833"/>
                  <a:pt x="57633" y="52977"/>
                  <a:pt x="56572" y="46783"/>
                </a:cubicBezTo>
                <a:cubicBezTo>
                  <a:pt x="55594" y="41044"/>
                  <a:pt x="52983" y="38355"/>
                  <a:pt x="48738" y="38733"/>
                </a:cubicBezTo>
                <a:cubicBezTo>
                  <a:pt x="46944" y="38888"/>
                  <a:pt x="44255" y="40400"/>
                  <a:pt x="40666" y="43266"/>
                </a:cubicBezTo>
                <a:cubicBezTo>
                  <a:pt x="38050" y="45461"/>
                  <a:pt x="35400" y="47650"/>
                  <a:pt x="32705" y="49844"/>
                </a:cubicBezTo>
                <a:lnTo>
                  <a:pt x="35277" y="52900"/>
                </a:lnTo>
                <a:cubicBezTo>
                  <a:pt x="37722" y="51316"/>
                  <a:pt x="39150" y="50522"/>
                  <a:pt x="39561" y="50522"/>
                </a:cubicBezTo>
                <a:cubicBezTo>
                  <a:pt x="41438" y="50522"/>
                  <a:pt x="43188" y="53238"/>
                  <a:pt x="44822" y="58683"/>
                </a:cubicBezTo>
                <a:cubicBezTo>
                  <a:pt x="46294" y="63672"/>
                  <a:pt x="47761" y="68655"/>
                  <a:pt x="49227" y="73638"/>
                </a:cubicBezTo>
                <a:cubicBezTo>
                  <a:pt x="51433" y="79077"/>
                  <a:pt x="54127" y="81794"/>
                  <a:pt x="57311" y="81794"/>
                </a:cubicBezTo>
                <a:cubicBezTo>
                  <a:pt x="62450" y="81794"/>
                  <a:pt x="68727" y="77338"/>
                  <a:pt x="76161" y="68427"/>
                </a:cubicBezTo>
                <a:cubicBezTo>
                  <a:pt x="83338" y="59888"/>
                  <a:pt x="87050" y="53166"/>
                  <a:pt x="87294" y="48255"/>
                </a:cubicBezTo>
                <a:cubicBezTo>
                  <a:pt x="87622" y="41683"/>
                  <a:pt x="84972" y="38327"/>
                  <a:pt x="79338" y="38172"/>
                </a:cubicBezTo>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20" name="Shape 4845">
            <a:extLst>
              <a:ext uri="{FF2B5EF4-FFF2-40B4-BE49-F238E27FC236}">
                <a16:creationId xmlns:a16="http://schemas.microsoft.com/office/drawing/2014/main" id="{91FE4238-79DF-4781-9EBB-25C66AB029FA}"/>
              </a:ext>
            </a:extLst>
          </p:cNvPr>
          <p:cNvSpPr/>
          <p:nvPr/>
        </p:nvSpPr>
        <p:spPr>
          <a:xfrm>
            <a:off x="7017612" y="3241899"/>
            <a:ext cx="374204" cy="374204"/>
          </a:xfrm>
          <a:custGeom>
            <a:avLst/>
            <a:gdLst/>
            <a:ahLst/>
            <a:cxnLst/>
            <a:rect l="0" t="0" r="0" b="0"/>
            <a:pathLst>
              <a:path w="120000" h="120000" extrusionOk="0">
                <a:moveTo>
                  <a:pt x="114544" y="109088"/>
                </a:moveTo>
                <a:cubicBezTo>
                  <a:pt x="114544" y="112105"/>
                  <a:pt x="112100" y="114544"/>
                  <a:pt x="109088" y="114544"/>
                </a:cubicBezTo>
                <a:lnTo>
                  <a:pt x="10911" y="114544"/>
                </a:lnTo>
                <a:cubicBezTo>
                  <a:pt x="7894" y="114544"/>
                  <a:pt x="5455" y="112105"/>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1800" y="40888"/>
                </a:moveTo>
                <a:lnTo>
                  <a:pt x="76344" y="40888"/>
                </a:lnTo>
                <a:lnTo>
                  <a:pt x="76344" y="49072"/>
                </a:lnTo>
                <a:lnTo>
                  <a:pt x="68138" y="49072"/>
                </a:lnTo>
                <a:lnTo>
                  <a:pt x="68138" y="54527"/>
                </a:lnTo>
                <a:lnTo>
                  <a:pt x="76344" y="54527"/>
                </a:lnTo>
                <a:lnTo>
                  <a:pt x="76344" y="62683"/>
                </a:lnTo>
                <a:lnTo>
                  <a:pt x="81800" y="62683"/>
                </a:lnTo>
                <a:lnTo>
                  <a:pt x="81800" y="54527"/>
                </a:lnTo>
                <a:lnTo>
                  <a:pt x="90022" y="54527"/>
                </a:lnTo>
                <a:lnTo>
                  <a:pt x="90022" y="49072"/>
                </a:lnTo>
                <a:lnTo>
                  <a:pt x="81800" y="49072"/>
                </a:lnTo>
                <a:cubicBezTo>
                  <a:pt x="81800" y="49072"/>
                  <a:pt x="81800" y="40888"/>
                  <a:pt x="81800" y="40888"/>
                </a:cubicBezTo>
                <a:close/>
                <a:moveTo>
                  <a:pt x="51783" y="77477"/>
                </a:moveTo>
                <a:cubicBezTo>
                  <a:pt x="47888" y="77477"/>
                  <a:pt x="44833" y="74972"/>
                  <a:pt x="44833" y="71772"/>
                </a:cubicBezTo>
                <a:cubicBezTo>
                  <a:pt x="44833" y="68844"/>
                  <a:pt x="48405" y="66272"/>
                  <a:pt x="52477" y="66272"/>
                </a:cubicBezTo>
                <a:lnTo>
                  <a:pt x="52477" y="65127"/>
                </a:lnTo>
                <a:lnTo>
                  <a:pt x="52583" y="66272"/>
                </a:lnTo>
                <a:cubicBezTo>
                  <a:pt x="53461" y="66277"/>
                  <a:pt x="54316" y="66411"/>
                  <a:pt x="55122" y="66666"/>
                </a:cubicBezTo>
                <a:lnTo>
                  <a:pt x="55927" y="67244"/>
                </a:lnTo>
                <a:cubicBezTo>
                  <a:pt x="57994" y="68727"/>
                  <a:pt x="59094" y="69561"/>
                  <a:pt x="59416" y="70911"/>
                </a:cubicBezTo>
                <a:cubicBezTo>
                  <a:pt x="59500" y="71261"/>
                  <a:pt x="59538" y="71616"/>
                  <a:pt x="59538" y="71966"/>
                </a:cubicBezTo>
                <a:cubicBezTo>
                  <a:pt x="59538" y="75622"/>
                  <a:pt x="56927" y="77477"/>
                  <a:pt x="51783" y="77477"/>
                </a:cubicBezTo>
                <a:moveTo>
                  <a:pt x="47455" y="48550"/>
                </a:moveTo>
                <a:cubicBezTo>
                  <a:pt x="47188" y="46455"/>
                  <a:pt x="47633" y="44522"/>
                  <a:pt x="48633" y="43366"/>
                </a:cubicBezTo>
                <a:cubicBezTo>
                  <a:pt x="49244" y="42666"/>
                  <a:pt x="50033" y="42288"/>
                  <a:pt x="50905" y="42288"/>
                </a:cubicBezTo>
                <a:lnTo>
                  <a:pt x="50905" y="41161"/>
                </a:lnTo>
                <a:lnTo>
                  <a:pt x="50911" y="41161"/>
                </a:lnTo>
                <a:lnTo>
                  <a:pt x="51011" y="42294"/>
                </a:lnTo>
                <a:cubicBezTo>
                  <a:pt x="53627" y="42377"/>
                  <a:pt x="56138" y="45472"/>
                  <a:pt x="56605" y="49194"/>
                </a:cubicBezTo>
                <a:cubicBezTo>
                  <a:pt x="56872" y="51327"/>
                  <a:pt x="56411" y="53305"/>
                  <a:pt x="55383" y="54494"/>
                </a:cubicBezTo>
                <a:cubicBezTo>
                  <a:pt x="54777" y="55194"/>
                  <a:pt x="54005" y="55566"/>
                  <a:pt x="53055" y="55561"/>
                </a:cubicBezTo>
                <a:lnTo>
                  <a:pt x="53050" y="55561"/>
                </a:lnTo>
                <a:cubicBezTo>
                  <a:pt x="50483" y="55488"/>
                  <a:pt x="47916" y="52272"/>
                  <a:pt x="47455" y="48550"/>
                </a:cubicBezTo>
                <a:moveTo>
                  <a:pt x="60211" y="62200"/>
                </a:moveTo>
                <a:cubicBezTo>
                  <a:pt x="58811" y="61161"/>
                  <a:pt x="57505" y="59622"/>
                  <a:pt x="57455" y="59150"/>
                </a:cubicBezTo>
                <a:cubicBezTo>
                  <a:pt x="57455" y="58327"/>
                  <a:pt x="57455" y="57950"/>
                  <a:pt x="59383" y="56377"/>
                </a:cubicBezTo>
                <a:cubicBezTo>
                  <a:pt x="61877" y="54333"/>
                  <a:pt x="63255" y="51644"/>
                  <a:pt x="63255" y="48800"/>
                </a:cubicBezTo>
                <a:cubicBezTo>
                  <a:pt x="63255" y="46344"/>
                  <a:pt x="62566" y="44150"/>
                  <a:pt x="61383" y="42555"/>
                </a:cubicBezTo>
                <a:lnTo>
                  <a:pt x="62433" y="42555"/>
                </a:lnTo>
                <a:lnTo>
                  <a:pt x="68200" y="38183"/>
                </a:lnTo>
                <a:lnTo>
                  <a:pt x="52572" y="38183"/>
                </a:lnTo>
                <a:cubicBezTo>
                  <a:pt x="46300" y="38183"/>
                  <a:pt x="40805" y="43111"/>
                  <a:pt x="40805" y="48716"/>
                </a:cubicBezTo>
                <a:cubicBezTo>
                  <a:pt x="40805" y="54511"/>
                  <a:pt x="45050" y="58916"/>
                  <a:pt x="50755" y="59155"/>
                </a:cubicBezTo>
                <a:cubicBezTo>
                  <a:pt x="50672" y="59566"/>
                  <a:pt x="50627" y="59972"/>
                  <a:pt x="50627" y="60372"/>
                </a:cubicBezTo>
                <a:cubicBezTo>
                  <a:pt x="50627" y="61211"/>
                  <a:pt x="50816" y="62011"/>
                  <a:pt x="51200" y="62777"/>
                </a:cubicBezTo>
                <a:cubicBezTo>
                  <a:pt x="44122" y="62827"/>
                  <a:pt x="38161" y="67561"/>
                  <a:pt x="38161" y="73150"/>
                </a:cubicBezTo>
                <a:cubicBezTo>
                  <a:pt x="38161" y="78172"/>
                  <a:pt x="43900" y="81816"/>
                  <a:pt x="51805" y="81816"/>
                </a:cubicBezTo>
                <a:cubicBezTo>
                  <a:pt x="60338" y="81816"/>
                  <a:pt x="64944" y="76477"/>
                  <a:pt x="64944" y="71444"/>
                </a:cubicBezTo>
                <a:cubicBezTo>
                  <a:pt x="64944" y="67266"/>
                  <a:pt x="63661" y="64755"/>
                  <a:pt x="60211" y="622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21" name="Shape 4846">
            <a:extLst>
              <a:ext uri="{FF2B5EF4-FFF2-40B4-BE49-F238E27FC236}">
                <a16:creationId xmlns:a16="http://schemas.microsoft.com/office/drawing/2014/main" id="{F3B2676B-28C9-49FE-9D17-E3511B9B7291}"/>
              </a:ext>
            </a:extLst>
          </p:cNvPr>
          <p:cNvSpPr/>
          <p:nvPr/>
        </p:nvSpPr>
        <p:spPr>
          <a:xfrm>
            <a:off x="7550873" y="3241899"/>
            <a:ext cx="374204" cy="374204"/>
          </a:xfrm>
          <a:custGeom>
            <a:avLst/>
            <a:gdLst/>
            <a:ahLst/>
            <a:cxnLst/>
            <a:rect l="0" t="0" r="0" b="0"/>
            <a:pathLst>
              <a:path w="120000" h="120000" extrusionOk="0">
                <a:moveTo>
                  <a:pt x="74611" y="51783"/>
                </a:moveTo>
                <a:cubicBezTo>
                  <a:pt x="66527" y="51783"/>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83"/>
                  <a:pt x="74611" y="51783"/>
                </a:cubicBezTo>
                <a:moveTo>
                  <a:pt x="38183" y="81816"/>
                </a:moveTo>
                <a:lnTo>
                  <a:pt x="49050" y="81816"/>
                </a:lnTo>
                <a:lnTo>
                  <a:pt x="49050" y="51783"/>
                </a:lnTo>
                <a:lnTo>
                  <a:pt x="38183" y="51783"/>
                </a:lnTo>
                <a:cubicBezTo>
                  <a:pt x="38183" y="51783"/>
                  <a:pt x="38183" y="81816"/>
                  <a:pt x="38183" y="81816"/>
                </a:cubicBezTo>
                <a:close/>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22" name="Shape 4847">
            <a:extLst>
              <a:ext uri="{FF2B5EF4-FFF2-40B4-BE49-F238E27FC236}">
                <a16:creationId xmlns:a16="http://schemas.microsoft.com/office/drawing/2014/main" id="{605A500A-E415-4ADB-8C3E-1C8EB3E99E4D}"/>
              </a:ext>
            </a:extLst>
          </p:cNvPr>
          <p:cNvSpPr/>
          <p:nvPr/>
        </p:nvSpPr>
        <p:spPr>
          <a:xfrm>
            <a:off x="8084134" y="3241899"/>
            <a:ext cx="374204" cy="374204"/>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4400" y="73838"/>
                </a:moveTo>
                <a:cubicBezTo>
                  <a:pt x="63622" y="73405"/>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44" y="74877"/>
                  <a:pt x="52488" y="75922"/>
                </a:cubicBezTo>
                <a:cubicBezTo>
                  <a:pt x="52933" y="76977"/>
                  <a:pt x="53727" y="77966"/>
                  <a:pt x="54883" y="78900"/>
                </a:cubicBezTo>
                <a:cubicBezTo>
                  <a:pt x="56033" y="79833"/>
                  <a:pt x="57422" y="80544"/>
                  <a:pt x="59050" y="81050"/>
                </a:cubicBezTo>
                <a:cubicBezTo>
                  <a:pt x="60677" y="81550"/>
                  <a:pt x="62433" y="81816"/>
                  <a:pt x="64550" y="81816"/>
                </a:cubicBezTo>
                <a:cubicBezTo>
                  <a:pt x="66416" y="81816"/>
                  <a:pt x="67933" y="81627"/>
                  <a:pt x="69538" y="81272"/>
                </a:cubicBezTo>
                <a:cubicBezTo>
                  <a:pt x="71144" y="80916"/>
                  <a:pt x="73450" y="80305"/>
                  <a:pt x="75433" y="79427"/>
                </a:cubicBezTo>
                <a:lnTo>
                  <a:pt x="75461" y="72727"/>
                </a:lnTo>
                <a:cubicBezTo>
                  <a:pt x="73138" y="74161"/>
                  <a:pt x="70266" y="74705"/>
                  <a:pt x="67916" y="74705"/>
                </a:cubicBezTo>
                <a:cubicBezTo>
                  <a:pt x="66594" y="74705"/>
                  <a:pt x="65422" y="74416"/>
                  <a:pt x="64400" y="7383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23" name="Shape 4848">
            <a:extLst>
              <a:ext uri="{FF2B5EF4-FFF2-40B4-BE49-F238E27FC236}">
                <a16:creationId xmlns:a16="http://schemas.microsoft.com/office/drawing/2014/main" id="{EBD354AD-1FA8-474A-88B0-B76C0D836854}"/>
              </a:ext>
            </a:extLst>
          </p:cNvPr>
          <p:cNvSpPr/>
          <p:nvPr/>
        </p:nvSpPr>
        <p:spPr>
          <a:xfrm>
            <a:off x="8617396" y="3241899"/>
            <a:ext cx="374204" cy="374204"/>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394"/>
                </a:lnTo>
                <a:cubicBezTo>
                  <a:pt x="73783" y="72394"/>
                  <a:pt x="74366" y="72500"/>
                  <a:pt x="74850" y="72688"/>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1" y="40033"/>
                </a:cubicBezTo>
                <a:cubicBezTo>
                  <a:pt x="80905" y="39400"/>
                  <a:pt x="80261" y="38988"/>
                  <a:pt x="79394" y="38811"/>
                </a:cubicBezTo>
                <a:moveTo>
                  <a:pt x="73777" y="75588"/>
                </a:moveTo>
                <a:cubicBezTo>
                  <a:pt x="71783" y="75133"/>
                  <a:pt x="70333" y="76011"/>
                  <a:pt x="69827" y="77944"/>
                </a:cubicBezTo>
                <a:cubicBezTo>
                  <a:pt x="69605" y="78816"/>
                  <a:pt x="69716" y="79638"/>
                  <a:pt x="70166" y="80327"/>
                </a:cubicBezTo>
                <a:cubicBezTo>
                  <a:pt x="70588" y="80966"/>
                  <a:pt x="71283" y="81444"/>
                  <a:pt x="72122" y="81672"/>
                </a:cubicBezTo>
                <a:cubicBezTo>
                  <a:pt x="72472" y="81772"/>
                  <a:pt x="72827" y="81822"/>
                  <a:pt x="73177" y="81822"/>
                </a:cubicBezTo>
                <a:cubicBezTo>
                  <a:pt x="74655" y="81822"/>
                  <a:pt x="75772" y="80988"/>
                  <a:pt x="76100" y="79655"/>
                </a:cubicBezTo>
                <a:cubicBezTo>
                  <a:pt x="76338" y="78638"/>
                  <a:pt x="76233" y="77716"/>
                  <a:pt x="75788" y="76988"/>
                </a:cubicBezTo>
                <a:cubicBezTo>
                  <a:pt x="75372" y="76294"/>
                  <a:pt x="74661" y="75794"/>
                  <a:pt x="73777" y="75588"/>
                </a:cubicBezTo>
                <a:moveTo>
                  <a:pt x="72300" y="39044"/>
                </a:moveTo>
                <a:lnTo>
                  <a:pt x="72766" y="38244"/>
                </a:lnTo>
                <a:lnTo>
                  <a:pt x="71838" y="38244"/>
                </a:lnTo>
                <a:lnTo>
                  <a:pt x="71700" y="38261"/>
                </a:lnTo>
                <a:cubicBezTo>
                  <a:pt x="70255" y="38672"/>
                  <a:pt x="68022" y="38672"/>
                  <a:pt x="66572" y="38261"/>
                </a:cubicBezTo>
                <a:lnTo>
                  <a:pt x="66116" y="38244"/>
                </a:lnTo>
                <a:lnTo>
                  <a:pt x="55488" y="56422"/>
                </a:lnTo>
                <a:lnTo>
                  <a:pt x="44816" y="38177"/>
                </a:lnTo>
                <a:lnTo>
                  <a:pt x="44444" y="38277"/>
                </a:lnTo>
                <a:cubicBezTo>
                  <a:pt x="42994" y="38677"/>
                  <a:pt x="40816" y="38672"/>
                  <a:pt x="39377" y="38261"/>
                </a:cubicBezTo>
                <a:lnTo>
                  <a:pt x="38211" y="38244"/>
                </a:lnTo>
                <a:lnTo>
                  <a:pt x="52677" y="63288"/>
                </a:lnTo>
                <a:lnTo>
                  <a:pt x="52244" y="81255"/>
                </a:lnTo>
                <a:lnTo>
                  <a:pt x="52261" y="81788"/>
                </a:lnTo>
                <a:lnTo>
                  <a:pt x="52788" y="81788"/>
                </a:lnTo>
                <a:lnTo>
                  <a:pt x="52922" y="81772"/>
                </a:lnTo>
                <a:cubicBezTo>
                  <a:pt x="54366" y="81361"/>
                  <a:pt x="56611" y="81361"/>
                  <a:pt x="58050" y="81772"/>
                </a:cubicBezTo>
                <a:lnTo>
                  <a:pt x="58738" y="81788"/>
                </a:lnTo>
                <a:lnTo>
                  <a:pt x="58400" y="63277"/>
                </a:lnTo>
                <a:cubicBezTo>
                  <a:pt x="58888" y="62383"/>
                  <a:pt x="61944" y="56694"/>
                  <a:pt x="65211" y="51000"/>
                </a:cubicBezTo>
                <a:cubicBezTo>
                  <a:pt x="68566" y="45144"/>
                  <a:pt x="72266" y="39111"/>
                  <a:pt x="72300" y="3904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24" name="Shape 4849">
            <a:extLst>
              <a:ext uri="{FF2B5EF4-FFF2-40B4-BE49-F238E27FC236}">
                <a16:creationId xmlns:a16="http://schemas.microsoft.com/office/drawing/2014/main" id="{8C483E1F-9D2A-4698-A8BB-E64646E32AC8}"/>
              </a:ext>
            </a:extLst>
          </p:cNvPr>
          <p:cNvSpPr/>
          <p:nvPr/>
        </p:nvSpPr>
        <p:spPr>
          <a:xfrm>
            <a:off x="5417829" y="3775159"/>
            <a:ext cx="374204" cy="374204"/>
          </a:xfrm>
          <a:custGeom>
            <a:avLst/>
            <a:gdLst/>
            <a:ahLst/>
            <a:cxnLst/>
            <a:rect l="0" t="0" r="0" b="0"/>
            <a:pathLst>
              <a:path w="120000" h="120000" extrusionOk="0">
                <a:moveTo>
                  <a:pt x="72566" y="32722"/>
                </a:moveTo>
                <a:lnTo>
                  <a:pt x="59922" y="43200"/>
                </a:lnTo>
                <a:lnTo>
                  <a:pt x="77361" y="54027"/>
                </a:lnTo>
                <a:lnTo>
                  <a:pt x="90000" y="44033"/>
                </a:lnTo>
                <a:cubicBezTo>
                  <a:pt x="90000" y="44033"/>
                  <a:pt x="72566" y="32722"/>
                  <a:pt x="72566" y="32722"/>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30000" y="44594"/>
                </a:moveTo>
                <a:lnTo>
                  <a:pt x="42483" y="54238"/>
                </a:lnTo>
                <a:lnTo>
                  <a:pt x="59922" y="43200"/>
                </a:lnTo>
                <a:lnTo>
                  <a:pt x="47944" y="32727"/>
                </a:lnTo>
                <a:cubicBezTo>
                  <a:pt x="47944" y="32727"/>
                  <a:pt x="30000" y="44594"/>
                  <a:pt x="30000" y="44594"/>
                </a:cubicBezTo>
                <a:close/>
                <a:moveTo>
                  <a:pt x="77361" y="54033"/>
                </a:moveTo>
                <a:lnTo>
                  <a:pt x="77361" y="54027"/>
                </a:lnTo>
                <a:lnTo>
                  <a:pt x="77361" y="54027"/>
                </a:lnTo>
                <a:lnTo>
                  <a:pt x="77355" y="54027"/>
                </a:lnTo>
                <a:cubicBezTo>
                  <a:pt x="77355" y="54027"/>
                  <a:pt x="77361" y="54033"/>
                  <a:pt x="77361" y="54033"/>
                </a:cubicBezTo>
                <a:close/>
                <a:moveTo>
                  <a:pt x="72027" y="81661"/>
                </a:moveTo>
                <a:lnTo>
                  <a:pt x="71994" y="81705"/>
                </a:lnTo>
                <a:lnTo>
                  <a:pt x="60005" y="72783"/>
                </a:lnTo>
                <a:lnTo>
                  <a:pt x="48505" y="81583"/>
                </a:lnTo>
                <a:lnTo>
                  <a:pt x="48400" y="81750"/>
                </a:lnTo>
                <a:lnTo>
                  <a:pt x="42061" y="77916"/>
                </a:lnTo>
                <a:lnTo>
                  <a:pt x="42061" y="81261"/>
                </a:lnTo>
                <a:lnTo>
                  <a:pt x="59994" y="92733"/>
                </a:lnTo>
                <a:lnTo>
                  <a:pt x="77783" y="81261"/>
                </a:lnTo>
                <a:lnTo>
                  <a:pt x="77783" y="78150"/>
                </a:lnTo>
                <a:lnTo>
                  <a:pt x="72027" y="81661"/>
                </a:lnTo>
                <a:cubicBezTo>
                  <a:pt x="72027" y="81661"/>
                  <a:pt x="72027" y="81661"/>
                  <a:pt x="72027" y="81661"/>
                </a:cubicBezTo>
                <a:close/>
                <a:moveTo>
                  <a:pt x="42450" y="54255"/>
                </a:moveTo>
                <a:lnTo>
                  <a:pt x="30022" y="64316"/>
                </a:lnTo>
                <a:lnTo>
                  <a:pt x="40833" y="70811"/>
                </a:lnTo>
                <a:lnTo>
                  <a:pt x="40838" y="70805"/>
                </a:lnTo>
                <a:lnTo>
                  <a:pt x="43011" y="72122"/>
                </a:lnTo>
                <a:lnTo>
                  <a:pt x="47950" y="75088"/>
                </a:lnTo>
                <a:lnTo>
                  <a:pt x="55888" y="69061"/>
                </a:lnTo>
                <a:lnTo>
                  <a:pt x="59888" y="65994"/>
                </a:lnTo>
                <a:lnTo>
                  <a:pt x="59905" y="66011"/>
                </a:lnTo>
                <a:lnTo>
                  <a:pt x="59922" y="66000"/>
                </a:lnTo>
                <a:lnTo>
                  <a:pt x="59988" y="66044"/>
                </a:lnTo>
                <a:lnTo>
                  <a:pt x="60022" y="65994"/>
                </a:lnTo>
                <a:lnTo>
                  <a:pt x="69527" y="73072"/>
                </a:lnTo>
                <a:lnTo>
                  <a:pt x="72261" y="75083"/>
                </a:lnTo>
                <a:lnTo>
                  <a:pt x="89994" y="64305"/>
                </a:lnTo>
                <a:lnTo>
                  <a:pt x="77361" y="54033"/>
                </a:lnTo>
                <a:lnTo>
                  <a:pt x="59927" y="65083"/>
                </a:lnTo>
                <a:cubicBezTo>
                  <a:pt x="59927" y="65083"/>
                  <a:pt x="42450" y="54255"/>
                  <a:pt x="42450" y="54255"/>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25" name="Shape 4850">
            <a:extLst>
              <a:ext uri="{FF2B5EF4-FFF2-40B4-BE49-F238E27FC236}">
                <a16:creationId xmlns:a16="http://schemas.microsoft.com/office/drawing/2014/main" id="{39E769B3-94D0-479E-8A25-DE3720D4EBE6}"/>
              </a:ext>
            </a:extLst>
          </p:cNvPr>
          <p:cNvSpPr/>
          <p:nvPr/>
        </p:nvSpPr>
        <p:spPr>
          <a:xfrm>
            <a:off x="5951090" y="3775159"/>
            <a:ext cx="374204" cy="374204"/>
          </a:xfrm>
          <a:custGeom>
            <a:avLst/>
            <a:gdLst/>
            <a:ahLst/>
            <a:cxnLst/>
            <a:rect l="0" t="0" r="0" b="0"/>
            <a:pathLst>
              <a:path w="120000" h="120000" extrusionOk="0">
                <a:moveTo>
                  <a:pt x="81816" y="76361"/>
                </a:moveTo>
                <a:cubicBezTo>
                  <a:pt x="81816" y="79377"/>
                  <a:pt x="79372" y="81816"/>
                  <a:pt x="76361" y="81816"/>
                </a:cubicBezTo>
                <a:lnTo>
                  <a:pt x="43638" y="81816"/>
                </a:lnTo>
                <a:cubicBezTo>
                  <a:pt x="40627" y="81816"/>
                  <a:pt x="38183" y="79377"/>
                  <a:pt x="38183" y="76361"/>
                </a:cubicBezTo>
                <a:lnTo>
                  <a:pt x="38183" y="57272"/>
                </a:lnTo>
                <a:lnTo>
                  <a:pt x="43911" y="57272"/>
                </a:lnTo>
                <a:cubicBezTo>
                  <a:pt x="43761" y="58166"/>
                  <a:pt x="43638" y="59066"/>
                  <a:pt x="43638" y="60000"/>
                </a:cubicBezTo>
                <a:cubicBezTo>
                  <a:pt x="43638" y="69038"/>
                  <a:pt x="50961" y="76361"/>
                  <a:pt x="60000" y="76361"/>
                </a:cubicBezTo>
                <a:cubicBezTo>
                  <a:pt x="69038"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26" name="Shape 4851">
            <a:extLst>
              <a:ext uri="{FF2B5EF4-FFF2-40B4-BE49-F238E27FC236}">
                <a16:creationId xmlns:a16="http://schemas.microsoft.com/office/drawing/2014/main" id="{5BC0FEB0-9C19-4DB2-B0FE-944BAA026F87}"/>
              </a:ext>
            </a:extLst>
          </p:cNvPr>
          <p:cNvSpPr/>
          <p:nvPr/>
        </p:nvSpPr>
        <p:spPr>
          <a:xfrm>
            <a:off x="6484351" y="3775159"/>
            <a:ext cx="374204" cy="374204"/>
          </a:xfrm>
          <a:custGeom>
            <a:avLst/>
            <a:gdLst/>
            <a:ahLst/>
            <a:cxnLst/>
            <a:rect l="0" t="0" r="0" b="0"/>
            <a:pathLst>
              <a:path w="120000" h="120000" extrusionOk="0">
                <a:moveTo>
                  <a:pt x="87272" y="60000"/>
                </a:moveTo>
                <a:cubicBezTo>
                  <a:pt x="87272" y="69861"/>
                  <a:pt x="82022" y="78472"/>
                  <a:pt x="74183" y="83261"/>
                </a:cubicBezTo>
                <a:lnTo>
                  <a:pt x="82411" y="59477"/>
                </a:lnTo>
                <a:cubicBezTo>
                  <a:pt x="83988" y="55522"/>
                  <a:pt x="84516" y="52361"/>
                  <a:pt x="84516" y="49544"/>
                </a:cubicBezTo>
                <a:cubicBezTo>
                  <a:pt x="84516" y="48950"/>
                  <a:pt x="84450" y="48433"/>
                  <a:pt x="84411" y="47888"/>
                </a:cubicBezTo>
                <a:cubicBezTo>
                  <a:pt x="86227" y="51538"/>
                  <a:pt x="87272" y="55644"/>
                  <a:pt x="87272" y="60000"/>
                </a:cubicBezTo>
                <a:moveTo>
                  <a:pt x="63822"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44" y="46738"/>
                </a:cubicBezTo>
                <a:cubicBezTo>
                  <a:pt x="51944" y="46738"/>
                  <a:pt x="53361" y="46911"/>
                  <a:pt x="54855" y="47000"/>
                </a:cubicBezTo>
                <a:lnTo>
                  <a:pt x="59177" y="58838"/>
                </a:lnTo>
                <a:lnTo>
                  <a:pt x="53111" y="77033"/>
                </a:lnTo>
                <a:lnTo>
                  <a:pt x="43011" y="47000"/>
                </a:lnTo>
                <a:cubicBezTo>
                  <a:pt x="44677" y="46911"/>
                  <a:pt x="46183" y="46738"/>
                  <a:pt x="46183" y="46738"/>
                </a:cubicBezTo>
                <a:cubicBezTo>
                  <a:pt x="47677" y="46555"/>
                  <a:pt x="47500" y="44366"/>
                  <a:pt x="46005" y="44450"/>
                </a:cubicBezTo>
                <a:cubicBezTo>
                  <a:pt x="46005" y="44450"/>
                  <a:pt x="41516" y="44805"/>
                  <a:pt x="38616" y="44805"/>
                </a:cubicBezTo>
                <a:cubicBezTo>
                  <a:pt x="38250" y="44805"/>
                  <a:pt x="37800" y="44794"/>
                  <a:pt x="37372" y="44783"/>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05" y="67566"/>
                </a:cubicBezTo>
                <a:lnTo>
                  <a:pt x="73838" y="76805"/>
                </a:lnTo>
                <a:cubicBezTo>
                  <a:pt x="73838" y="76805"/>
                  <a:pt x="63822" y="47000"/>
                  <a:pt x="63822" y="47000"/>
                </a:cubicBezTo>
                <a:close/>
                <a:moveTo>
                  <a:pt x="60000" y="87272"/>
                </a:moveTo>
                <a:cubicBezTo>
                  <a:pt x="57327" y="87272"/>
                  <a:pt x="54761" y="86872"/>
                  <a:pt x="52322" y="86155"/>
                </a:cubicBezTo>
                <a:lnTo>
                  <a:pt x="60483" y="62422"/>
                </a:lnTo>
                <a:cubicBezTo>
                  <a:pt x="60483" y="62422"/>
                  <a:pt x="67838" y="82583"/>
                  <a:pt x="69027" y="85711"/>
                </a:cubicBezTo>
                <a:cubicBezTo>
                  <a:pt x="66200" y="86705"/>
                  <a:pt x="63172" y="87272"/>
                  <a:pt x="60000" y="87272"/>
                </a:cubicBezTo>
                <a:moveTo>
                  <a:pt x="32727" y="60000"/>
                </a:moveTo>
                <a:cubicBezTo>
                  <a:pt x="32727" y="56211"/>
                  <a:pt x="33500" y="52611"/>
                  <a:pt x="34894" y="49333"/>
                </a:cubicBezTo>
                <a:lnTo>
                  <a:pt x="47661"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27" name="Shape 4852">
            <a:extLst>
              <a:ext uri="{FF2B5EF4-FFF2-40B4-BE49-F238E27FC236}">
                <a16:creationId xmlns:a16="http://schemas.microsoft.com/office/drawing/2014/main" id="{E243E9FF-B1A8-448E-811E-7EC3CA0D443E}"/>
              </a:ext>
            </a:extLst>
          </p:cNvPr>
          <p:cNvSpPr/>
          <p:nvPr/>
        </p:nvSpPr>
        <p:spPr>
          <a:xfrm>
            <a:off x="7017612" y="3775159"/>
            <a:ext cx="374204" cy="374204"/>
          </a:xfrm>
          <a:custGeom>
            <a:avLst/>
            <a:gdLst/>
            <a:ahLst/>
            <a:cxnLst/>
            <a:rect l="0" t="0" r="0" b="0"/>
            <a:pathLst>
              <a:path w="120000" h="120000" extrusionOk="0">
                <a:moveTo>
                  <a:pt x="79088" y="57272"/>
                </a:moveTo>
                <a:cubicBezTo>
                  <a:pt x="75283"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1" y="79566"/>
                  <a:pt x="73477" y="83694"/>
                </a:cubicBezTo>
                <a:moveTo>
                  <a:pt x="60000" y="87272"/>
                </a:moveTo>
                <a:cubicBezTo>
                  <a:pt x="54144" y="87272"/>
                  <a:pt x="48733" y="85411"/>
                  <a:pt x="44283" y="82266"/>
                </a:cubicBezTo>
                <a:cubicBezTo>
                  <a:pt x="49011" y="74605"/>
                  <a:pt x="56155" y="68600"/>
                  <a:pt x="64700" y="65377"/>
                </a:cubicBezTo>
                <a:cubicBezTo>
                  <a:pt x="66816" y="71905"/>
                  <a:pt x="68005" y="78838"/>
                  <a:pt x="68133" y="86038"/>
                </a:cubicBezTo>
                <a:cubicBezTo>
                  <a:pt x="65561" y="86838"/>
                  <a:pt x="62833" y="87272"/>
                  <a:pt x="60000" y="87272"/>
                </a:cubicBezTo>
                <a:moveTo>
                  <a:pt x="32727" y="60000"/>
                </a:moveTo>
                <a:cubicBezTo>
                  <a:pt x="42444" y="60000"/>
                  <a:pt x="51733" y="58161"/>
                  <a:pt x="60288" y="54850"/>
                </a:cubicBezTo>
                <a:cubicBezTo>
                  <a:pt x="61194"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88"/>
                  <a:pt x="57516" y="50005"/>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28" name="Shape 4917">
            <a:extLst>
              <a:ext uri="{FF2B5EF4-FFF2-40B4-BE49-F238E27FC236}">
                <a16:creationId xmlns:a16="http://schemas.microsoft.com/office/drawing/2014/main" id="{63AC12B0-F5FB-41F3-8011-98CDEB0F23A0}"/>
              </a:ext>
            </a:extLst>
          </p:cNvPr>
          <p:cNvSpPr/>
          <p:nvPr/>
        </p:nvSpPr>
        <p:spPr>
          <a:xfrm>
            <a:off x="4884568" y="3775159"/>
            <a:ext cx="374204" cy="374203"/>
          </a:xfrm>
          <a:custGeom>
            <a:avLst/>
            <a:gdLst/>
            <a:ahLst/>
            <a:cxnLst/>
            <a:rect l="0" t="0" r="0" b="0"/>
            <a:pathLst>
              <a:path w="120000" h="120000" extrusionOk="0">
                <a:moveTo>
                  <a:pt x="108861" y="55444"/>
                </a:moveTo>
                <a:cubicBezTo>
                  <a:pt x="108816" y="54966"/>
                  <a:pt x="108750" y="54505"/>
                  <a:pt x="108694" y="54033"/>
                </a:cubicBezTo>
                <a:cubicBezTo>
                  <a:pt x="108566" y="52994"/>
                  <a:pt x="108411" y="51972"/>
                  <a:pt x="108222" y="50955"/>
                </a:cubicBezTo>
                <a:cubicBezTo>
                  <a:pt x="108127" y="50433"/>
                  <a:pt x="108022" y="49922"/>
                  <a:pt x="107911" y="49405"/>
                </a:cubicBezTo>
                <a:cubicBezTo>
                  <a:pt x="107688" y="48400"/>
                  <a:pt x="107427" y="47405"/>
                  <a:pt x="107144" y="46422"/>
                </a:cubicBezTo>
                <a:cubicBezTo>
                  <a:pt x="107016" y="45977"/>
                  <a:pt x="106911" y="45527"/>
                  <a:pt x="106766" y="45088"/>
                </a:cubicBezTo>
                <a:cubicBezTo>
                  <a:pt x="106350" y="43772"/>
                  <a:pt x="105872" y="42477"/>
                  <a:pt x="105350" y="41211"/>
                </a:cubicBezTo>
                <a:cubicBezTo>
                  <a:pt x="105127" y="40672"/>
                  <a:pt x="104866" y="40161"/>
                  <a:pt x="104627" y="39633"/>
                </a:cubicBezTo>
                <a:cubicBezTo>
                  <a:pt x="104283" y="38883"/>
                  <a:pt x="103933" y="38138"/>
                  <a:pt x="103555" y="37411"/>
                </a:cubicBezTo>
                <a:cubicBezTo>
                  <a:pt x="103222" y="36766"/>
                  <a:pt x="102866" y="36133"/>
                  <a:pt x="102500" y="35505"/>
                </a:cubicBezTo>
                <a:cubicBezTo>
                  <a:pt x="102177" y="34950"/>
                  <a:pt x="101838" y="34400"/>
                  <a:pt x="101494" y="33855"/>
                </a:cubicBezTo>
                <a:cubicBezTo>
                  <a:pt x="101066" y="33172"/>
                  <a:pt x="100633" y="32494"/>
                  <a:pt x="100172" y="31838"/>
                </a:cubicBezTo>
                <a:cubicBezTo>
                  <a:pt x="99922" y="31483"/>
                  <a:pt x="99644" y="31138"/>
                  <a:pt x="99383" y="30783"/>
                </a:cubicBezTo>
                <a:cubicBezTo>
                  <a:pt x="97466" y="28222"/>
                  <a:pt x="95327" y="25838"/>
                  <a:pt x="92955" y="23694"/>
                </a:cubicBezTo>
                <a:cubicBezTo>
                  <a:pt x="92805" y="23561"/>
                  <a:pt x="92661" y="23422"/>
                  <a:pt x="92511" y="23288"/>
                </a:cubicBezTo>
                <a:cubicBezTo>
                  <a:pt x="91661" y="22544"/>
                  <a:pt x="90794" y="21816"/>
                  <a:pt x="89894" y="21127"/>
                </a:cubicBezTo>
                <a:cubicBezTo>
                  <a:pt x="89850" y="21088"/>
                  <a:pt x="89805" y="21055"/>
                  <a:pt x="89755" y="21022"/>
                </a:cubicBezTo>
                <a:cubicBezTo>
                  <a:pt x="85883" y="18066"/>
                  <a:pt x="81555" y="15672"/>
                  <a:pt x="76900" y="13961"/>
                </a:cubicBezTo>
                <a:cubicBezTo>
                  <a:pt x="75511" y="16177"/>
                  <a:pt x="74094" y="19000"/>
                  <a:pt x="72444" y="19944"/>
                </a:cubicBezTo>
                <a:cubicBezTo>
                  <a:pt x="70055" y="21305"/>
                  <a:pt x="70227" y="26761"/>
                  <a:pt x="74827" y="26250"/>
                </a:cubicBezTo>
                <a:cubicBezTo>
                  <a:pt x="74827" y="26250"/>
                  <a:pt x="73466" y="27611"/>
                  <a:pt x="74827" y="32555"/>
                </a:cubicBezTo>
                <a:cubicBezTo>
                  <a:pt x="76194" y="37500"/>
                  <a:pt x="78477" y="38572"/>
                  <a:pt x="85227" y="35794"/>
                </a:cubicBezTo>
                <a:cubicBezTo>
                  <a:pt x="88122" y="34600"/>
                  <a:pt x="90322" y="35222"/>
                  <a:pt x="90000" y="38183"/>
                </a:cubicBezTo>
                <a:cubicBezTo>
                  <a:pt x="89316" y="44488"/>
                  <a:pt x="84455" y="44222"/>
                  <a:pt x="88122" y="54377"/>
                </a:cubicBezTo>
                <a:cubicBezTo>
                  <a:pt x="90338" y="60511"/>
                  <a:pt x="95794" y="62900"/>
                  <a:pt x="97838" y="67672"/>
                </a:cubicBezTo>
                <a:cubicBezTo>
                  <a:pt x="98966" y="70294"/>
                  <a:pt x="103283" y="72711"/>
                  <a:pt x="106944" y="74355"/>
                </a:cubicBezTo>
                <a:cubicBezTo>
                  <a:pt x="107338" y="73072"/>
                  <a:pt x="107666" y="71761"/>
                  <a:pt x="107955" y="70427"/>
                </a:cubicBezTo>
                <a:cubicBezTo>
                  <a:pt x="108066" y="69927"/>
                  <a:pt x="108150" y="69411"/>
                  <a:pt x="108244" y="68900"/>
                </a:cubicBezTo>
                <a:cubicBezTo>
                  <a:pt x="108427" y="67911"/>
                  <a:pt x="108583" y="66911"/>
                  <a:pt x="108700" y="65900"/>
                </a:cubicBezTo>
                <a:cubicBezTo>
                  <a:pt x="108755" y="65422"/>
                  <a:pt x="108822" y="64950"/>
                  <a:pt x="108866" y="64466"/>
                </a:cubicBezTo>
                <a:cubicBezTo>
                  <a:pt x="109000" y="63000"/>
                  <a:pt x="109088" y="61511"/>
                  <a:pt x="109088" y="60000"/>
                </a:cubicBezTo>
                <a:cubicBezTo>
                  <a:pt x="109088" y="58461"/>
                  <a:pt x="109000" y="56944"/>
                  <a:pt x="108861" y="55444"/>
                </a:cubicBezTo>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1" y="0"/>
                  <a:pt x="0" y="26866"/>
                  <a:pt x="0" y="60000"/>
                </a:cubicBezTo>
                <a:cubicBezTo>
                  <a:pt x="0" y="93138"/>
                  <a:pt x="26861" y="120000"/>
                  <a:pt x="60000" y="120000"/>
                </a:cubicBezTo>
                <a:cubicBezTo>
                  <a:pt x="93133" y="120000"/>
                  <a:pt x="120000" y="93138"/>
                  <a:pt x="120000" y="60000"/>
                </a:cubicBezTo>
                <a:cubicBezTo>
                  <a:pt x="120000" y="26866"/>
                  <a:pt x="93133" y="0"/>
                  <a:pt x="60000" y="0"/>
                </a:cubicBezTo>
                <a:moveTo>
                  <a:pt x="46705" y="54033"/>
                </a:moveTo>
                <a:cubicBezTo>
                  <a:pt x="47044" y="50111"/>
                  <a:pt x="53350" y="46022"/>
                  <a:pt x="57611" y="44150"/>
                </a:cubicBezTo>
                <a:cubicBezTo>
                  <a:pt x="61872" y="42272"/>
                  <a:pt x="65794" y="41588"/>
                  <a:pt x="65283" y="38350"/>
                </a:cubicBezTo>
                <a:cubicBezTo>
                  <a:pt x="64772" y="35111"/>
                  <a:pt x="63577" y="32727"/>
                  <a:pt x="56933" y="32727"/>
                </a:cubicBezTo>
                <a:cubicBezTo>
                  <a:pt x="50283" y="32727"/>
                  <a:pt x="53183" y="41588"/>
                  <a:pt x="47727" y="36305"/>
                </a:cubicBezTo>
                <a:cubicBezTo>
                  <a:pt x="42272" y="31022"/>
                  <a:pt x="48916" y="32388"/>
                  <a:pt x="51644" y="31194"/>
                </a:cubicBezTo>
                <a:cubicBezTo>
                  <a:pt x="54372" y="30000"/>
                  <a:pt x="57100" y="25055"/>
                  <a:pt x="52327" y="24716"/>
                </a:cubicBezTo>
                <a:cubicBezTo>
                  <a:pt x="47555" y="24377"/>
                  <a:pt x="48577" y="26761"/>
                  <a:pt x="44827" y="25400"/>
                </a:cubicBezTo>
                <a:cubicBezTo>
                  <a:pt x="41077" y="24033"/>
                  <a:pt x="39372" y="30172"/>
                  <a:pt x="36988" y="29316"/>
                </a:cubicBezTo>
                <a:cubicBezTo>
                  <a:pt x="35405" y="28755"/>
                  <a:pt x="31183" y="25583"/>
                  <a:pt x="28388" y="22466"/>
                </a:cubicBezTo>
                <a:cubicBezTo>
                  <a:pt x="22744" y="27222"/>
                  <a:pt x="18205" y="33233"/>
                  <a:pt x="15161" y="40066"/>
                </a:cubicBezTo>
                <a:cubicBezTo>
                  <a:pt x="15972" y="49233"/>
                  <a:pt x="20966" y="54033"/>
                  <a:pt x="20966" y="54033"/>
                </a:cubicBezTo>
                <a:cubicBezTo>
                  <a:pt x="20966" y="54033"/>
                  <a:pt x="23522" y="60000"/>
                  <a:pt x="38861" y="67327"/>
                </a:cubicBezTo>
                <a:cubicBezTo>
                  <a:pt x="38861" y="67327"/>
                  <a:pt x="41761" y="67500"/>
                  <a:pt x="38350" y="64088"/>
                </a:cubicBezTo>
                <a:cubicBezTo>
                  <a:pt x="34944" y="60683"/>
                  <a:pt x="31194" y="56422"/>
                  <a:pt x="35455" y="54205"/>
                </a:cubicBezTo>
                <a:cubicBezTo>
                  <a:pt x="39716" y="51988"/>
                  <a:pt x="40911" y="52161"/>
                  <a:pt x="41933" y="56250"/>
                </a:cubicBezTo>
                <a:cubicBezTo>
                  <a:pt x="42955" y="60338"/>
                  <a:pt x="46361" y="57955"/>
                  <a:pt x="46705" y="54033"/>
                </a:cubicBezTo>
                <a:moveTo>
                  <a:pt x="90255" y="71505"/>
                </a:moveTo>
                <a:cubicBezTo>
                  <a:pt x="88294" y="72700"/>
                  <a:pt x="88377" y="75338"/>
                  <a:pt x="90000" y="76788"/>
                </a:cubicBezTo>
                <a:cubicBezTo>
                  <a:pt x="91616" y="78238"/>
                  <a:pt x="94855" y="80111"/>
                  <a:pt x="95877" y="76788"/>
                </a:cubicBezTo>
                <a:cubicBezTo>
                  <a:pt x="96900" y="73466"/>
                  <a:pt x="92216" y="70311"/>
                  <a:pt x="90255" y="71505"/>
                </a:cubicBezTo>
                <a:moveTo>
                  <a:pt x="66816" y="71933"/>
                </a:moveTo>
                <a:cubicBezTo>
                  <a:pt x="61022" y="66988"/>
                  <a:pt x="61705" y="64772"/>
                  <a:pt x="54372" y="64772"/>
                </a:cubicBezTo>
                <a:cubicBezTo>
                  <a:pt x="47044" y="64772"/>
                  <a:pt x="42444" y="66477"/>
                  <a:pt x="44316" y="76705"/>
                </a:cubicBezTo>
                <a:cubicBezTo>
                  <a:pt x="46194" y="86933"/>
                  <a:pt x="51644" y="82327"/>
                  <a:pt x="51138" y="90172"/>
                </a:cubicBezTo>
                <a:cubicBezTo>
                  <a:pt x="50622" y="98011"/>
                  <a:pt x="52500" y="99716"/>
                  <a:pt x="53694" y="101588"/>
                </a:cubicBezTo>
                <a:cubicBezTo>
                  <a:pt x="54888" y="103466"/>
                  <a:pt x="58466" y="108922"/>
                  <a:pt x="59827" y="101250"/>
                </a:cubicBezTo>
                <a:cubicBezTo>
                  <a:pt x="61194" y="93577"/>
                  <a:pt x="63750" y="89316"/>
                  <a:pt x="66644" y="85566"/>
                </a:cubicBezTo>
                <a:cubicBezTo>
                  <a:pt x="69544" y="81816"/>
                  <a:pt x="72611" y="76872"/>
                  <a:pt x="66816" y="7193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Tree>
    <p:extLst>
      <p:ext uri="{BB962C8B-B14F-4D97-AF65-F5344CB8AC3E}">
        <p14:creationId xmlns:p14="http://schemas.microsoft.com/office/powerpoint/2010/main" val="4440969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4759" name="Shape 4759"/>
          <p:cNvSpPr/>
          <p:nvPr/>
        </p:nvSpPr>
        <p:spPr>
          <a:xfrm>
            <a:off x="880859" y="2308963"/>
            <a:ext cx="279328" cy="203147"/>
          </a:xfrm>
          <a:custGeom>
            <a:avLst/>
            <a:gdLst/>
            <a:ahLst/>
            <a:cxnLst/>
            <a:rect l="0" t="0" r="0" b="0"/>
            <a:pathLst>
              <a:path w="120000" h="120000" extrusionOk="0">
                <a:moveTo>
                  <a:pt x="19088" y="97500"/>
                </a:moveTo>
                <a:lnTo>
                  <a:pt x="57272" y="97500"/>
                </a:lnTo>
                <a:cubicBezTo>
                  <a:pt x="58777" y="97500"/>
                  <a:pt x="60000" y="95822"/>
                  <a:pt x="60000" y="93750"/>
                </a:cubicBezTo>
                <a:cubicBezTo>
                  <a:pt x="60000" y="91683"/>
                  <a:pt x="58777" y="90000"/>
                  <a:pt x="57272" y="90000"/>
                </a:cubicBezTo>
                <a:lnTo>
                  <a:pt x="19088" y="90000"/>
                </a:lnTo>
                <a:cubicBezTo>
                  <a:pt x="17588" y="90000"/>
                  <a:pt x="16361" y="91683"/>
                  <a:pt x="16361" y="93750"/>
                </a:cubicBezTo>
                <a:cubicBezTo>
                  <a:pt x="16361" y="95822"/>
                  <a:pt x="17588" y="97500"/>
                  <a:pt x="19088" y="97500"/>
                </a:cubicBezTo>
                <a:moveTo>
                  <a:pt x="19088" y="82500"/>
                </a:moveTo>
                <a:lnTo>
                  <a:pt x="68183" y="82500"/>
                </a:lnTo>
                <a:cubicBezTo>
                  <a:pt x="69688" y="82500"/>
                  <a:pt x="70911" y="80822"/>
                  <a:pt x="70911" y="78750"/>
                </a:cubicBezTo>
                <a:cubicBezTo>
                  <a:pt x="70911" y="76683"/>
                  <a:pt x="69688" y="75000"/>
                  <a:pt x="68183" y="75000"/>
                </a:cubicBezTo>
                <a:lnTo>
                  <a:pt x="19088" y="75000"/>
                </a:lnTo>
                <a:cubicBezTo>
                  <a:pt x="17588" y="75000"/>
                  <a:pt x="16361" y="76683"/>
                  <a:pt x="16361" y="78750"/>
                </a:cubicBezTo>
                <a:cubicBezTo>
                  <a:pt x="16361" y="80822"/>
                  <a:pt x="17588" y="82500"/>
                  <a:pt x="19088" y="82500"/>
                </a:cubicBezTo>
                <a:moveTo>
                  <a:pt x="114544" y="22500"/>
                </a:moveTo>
                <a:lnTo>
                  <a:pt x="5455" y="22500"/>
                </a:lnTo>
                <a:lnTo>
                  <a:pt x="5455" y="7500"/>
                </a:lnTo>
                <a:lnTo>
                  <a:pt x="114544" y="7500"/>
                </a:lnTo>
                <a:cubicBezTo>
                  <a:pt x="114544" y="7500"/>
                  <a:pt x="114544" y="22500"/>
                  <a:pt x="114544" y="22500"/>
                </a:cubicBezTo>
                <a:close/>
                <a:moveTo>
                  <a:pt x="114544" y="112500"/>
                </a:moveTo>
                <a:lnTo>
                  <a:pt x="5455" y="112500"/>
                </a:lnTo>
                <a:lnTo>
                  <a:pt x="5455" y="52500"/>
                </a:lnTo>
                <a:lnTo>
                  <a:pt x="114544" y="52500"/>
                </a:lnTo>
                <a:cubicBezTo>
                  <a:pt x="114544" y="52500"/>
                  <a:pt x="114544" y="112500"/>
                  <a:pt x="114544" y="112500"/>
                </a:cubicBezTo>
                <a:close/>
                <a:moveTo>
                  <a:pt x="114544" y="0"/>
                </a:moveTo>
                <a:lnTo>
                  <a:pt x="5455" y="0"/>
                </a:lnTo>
                <a:cubicBezTo>
                  <a:pt x="2444" y="0"/>
                  <a:pt x="0" y="3361"/>
                  <a:pt x="0" y="7500"/>
                </a:cubicBezTo>
                <a:lnTo>
                  <a:pt x="0" y="112500"/>
                </a:lnTo>
                <a:cubicBezTo>
                  <a:pt x="0" y="116638"/>
                  <a:pt x="2444" y="120000"/>
                  <a:pt x="5455" y="120000"/>
                </a:cubicBezTo>
                <a:lnTo>
                  <a:pt x="114544" y="120000"/>
                </a:lnTo>
                <a:cubicBezTo>
                  <a:pt x="117555" y="120000"/>
                  <a:pt x="120000" y="116638"/>
                  <a:pt x="120000" y="112500"/>
                </a:cubicBezTo>
                <a:lnTo>
                  <a:pt x="120000" y="7500"/>
                </a:lnTo>
                <a:cubicBezTo>
                  <a:pt x="120000" y="3361"/>
                  <a:pt x="117555" y="0"/>
                  <a:pt x="114544" y="0"/>
                </a:cubicBezTo>
                <a:moveTo>
                  <a:pt x="90000" y="97500"/>
                </a:moveTo>
                <a:lnTo>
                  <a:pt x="100911" y="97500"/>
                </a:lnTo>
                <a:cubicBezTo>
                  <a:pt x="102411" y="97500"/>
                  <a:pt x="103638" y="95822"/>
                  <a:pt x="103638" y="93750"/>
                </a:cubicBezTo>
                <a:lnTo>
                  <a:pt x="103638" y="78750"/>
                </a:lnTo>
                <a:cubicBezTo>
                  <a:pt x="103638" y="76683"/>
                  <a:pt x="102411" y="75000"/>
                  <a:pt x="100911" y="75000"/>
                </a:cubicBezTo>
                <a:lnTo>
                  <a:pt x="90000" y="75000"/>
                </a:lnTo>
                <a:cubicBezTo>
                  <a:pt x="88494" y="75000"/>
                  <a:pt x="87272" y="76683"/>
                  <a:pt x="87272" y="78750"/>
                </a:cubicBezTo>
                <a:lnTo>
                  <a:pt x="87272" y="93750"/>
                </a:lnTo>
                <a:cubicBezTo>
                  <a:pt x="87272" y="95822"/>
                  <a:pt x="88494" y="97500"/>
                  <a:pt x="90000" y="975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60" name="Shape 4760"/>
          <p:cNvSpPr/>
          <p:nvPr/>
        </p:nvSpPr>
        <p:spPr>
          <a:xfrm>
            <a:off x="1414120" y="2296266"/>
            <a:ext cx="279328" cy="228541"/>
          </a:xfrm>
          <a:custGeom>
            <a:avLst/>
            <a:gdLst/>
            <a:ahLst/>
            <a:cxnLst/>
            <a:rect l="0" t="0" r="0" b="0"/>
            <a:pathLst>
              <a:path w="120000" h="120000" extrusionOk="0">
                <a:moveTo>
                  <a:pt x="114544" y="0"/>
                </a:moveTo>
                <a:lnTo>
                  <a:pt x="27272" y="0"/>
                </a:lnTo>
                <a:cubicBezTo>
                  <a:pt x="24261" y="0"/>
                  <a:pt x="21816" y="2988"/>
                  <a:pt x="21816" y="6666"/>
                </a:cubicBezTo>
                <a:lnTo>
                  <a:pt x="21816" y="16666"/>
                </a:lnTo>
                <a:cubicBezTo>
                  <a:pt x="21816" y="18511"/>
                  <a:pt x="23038" y="20000"/>
                  <a:pt x="24544" y="20000"/>
                </a:cubicBezTo>
                <a:cubicBezTo>
                  <a:pt x="26050" y="20000"/>
                  <a:pt x="27272" y="18511"/>
                  <a:pt x="27272" y="16666"/>
                </a:cubicBezTo>
                <a:lnTo>
                  <a:pt x="27272" y="6666"/>
                </a:lnTo>
                <a:lnTo>
                  <a:pt x="114544" y="6666"/>
                </a:lnTo>
                <a:lnTo>
                  <a:pt x="114544" y="86666"/>
                </a:lnTo>
                <a:lnTo>
                  <a:pt x="106361" y="86666"/>
                </a:lnTo>
                <a:cubicBezTo>
                  <a:pt x="104861" y="86666"/>
                  <a:pt x="103638" y="88161"/>
                  <a:pt x="103638" y="90000"/>
                </a:cubicBezTo>
                <a:cubicBezTo>
                  <a:pt x="103638" y="91844"/>
                  <a:pt x="104861" y="93333"/>
                  <a:pt x="106361" y="93333"/>
                </a:cubicBezTo>
                <a:lnTo>
                  <a:pt x="114544" y="93333"/>
                </a:lnTo>
                <a:cubicBezTo>
                  <a:pt x="117555" y="93333"/>
                  <a:pt x="120000" y="90344"/>
                  <a:pt x="120000" y="86666"/>
                </a:cubicBezTo>
                <a:lnTo>
                  <a:pt x="120000" y="6666"/>
                </a:lnTo>
                <a:cubicBezTo>
                  <a:pt x="120000" y="2988"/>
                  <a:pt x="117555" y="0"/>
                  <a:pt x="114544" y="0"/>
                </a:cubicBezTo>
                <a:moveTo>
                  <a:pt x="92727" y="46666"/>
                </a:moveTo>
                <a:lnTo>
                  <a:pt x="5455" y="46666"/>
                </a:lnTo>
                <a:lnTo>
                  <a:pt x="5455" y="33333"/>
                </a:lnTo>
                <a:lnTo>
                  <a:pt x="92727" y="33333"/>
                </a:lnTo>
                <a:cubicBezTo>
                  <a:pt x="92727" y="33333"/>
                  <a:pt x="92727" y="46666"/>
                  <a:pt x="92727" y="46666"/>
                </a:cubicBezTo>
                <a:close/>
                <a:moveTo>
                  <a:pt x="92727" y="113333"/>
                </a:moveTo>
                <a:lnTo>
                  <a:pt x="5455" y="113333"/>
                </a:lnTo>
                <a:lnTo>
                  <a:pt x="5455" y="66666"/>
                </a:lnTo>
                <a:lnTo>
                  <a:pt x="92727" y="66666"/>
                </a:lnTo>
                <a:cubicBezTo>
                  <a:pt x="92727" y="66666"/>
                  <a:pt x="92727" y="113333"/>
                  <a:pt x="92727" y="113333"/>
                </a:cubicBezTo>
                <a:close/>
                <a:moveTo>
                  <a:pt x="92727" y="26666"/>
                </a:moveTo>
                <a:lnTo>
                  <a:pt x="5455" y="26666"/>
                </a:lnTo>
                <a:cubicBezTo>
                  <a:pt x="2444" y="26666"/>
                  <a:pt x="0" y="29655"/>
                  <a:pt x="0" y="33333"/>
                </a:cubicBezTo>
                <a:lnTo>
                  <a:pt x="0" y="113333"/>
                </a:lnTo>
                <a:cubicBezTo>
                  <a:pt x="0" y="117011"/>
                  <a:pt x="2444" y="120000"/>
                  <a:pt x="5455" y="120000"/>
                </a:cubicBezTo>
                <a:lnTo>
                  <a:pt x="92727" y="120000"/>
                </a:lnTo>
                <a:cubicBezTo>
                  <a:pt x="95738" y="120000"/>
                  <a:pt x="98183" y="117011"/>
                  <a:pt x="98183" y="113333"/>
                </a:cubicBezTo>
                <a:lnTo>
                  <a:pt x="98183" y="33333"/>
                </a:lnTo>
                <a:cubicBezTo>
                  <a:pt x="98183" y="29655"/>
                  <a:pt x="95738" y="26666"/>
                  <a:pt x="92727" y="26666"/>
                </a:cubicBezTo>
                <a:moveTo>
                  <a:pt x="19088" y="100000"/>
                </a:moveTo>
                <a:lnTo>
                  <a:pt x="40911" y="100000"/>
                </a:lnTo>
                <a:cubicBezTo>
                  <a:pt x="42411" y="100000"/>
                  <a:pt x="43638" y="98511"/>
                  <a:pt x="43638" y="96666"/>
                </a:cubicBezTo>
                <a:cubicBezTo>
                  <a:pt x="43638" y="94827"/>
                  <a:pt x="42411" y="93333"/>
                  <a:pt x="40911" y="93333"/>
                </a:cubicBezTo>
                <a:lnTo>
                  <a:pt x="19088" y="93333"/>
                </a:lnTo>
                <a:cubicBezTo>
                  <a:pt x="17588" y="93333"/>
                  <a:pt x="16361" y="94827"/>
                  <a:pt x="16361" y="96666"/>
                </a:cubicBezTo>
                <a:cubicBezTo>
                  <a:pt x="16361" y="98511"/>
                  <a:pt x="17588" y="100000"/>
                  <a:pt x="19088" y="100000"/>
                </a:cubicBezTo>
                <a:moveTo>
                  <a:pt x="19088" y="86666"/>
                </a:moveTo>
                <a:lnTo>
                  <a:pt x="51816" y="86666"/>
                </a:lnTo>
                <a:cubicBezTo>
                  <a:pt x="53322" y="86666"/>
                  <a:pt x="54544" y="85177"/>
                  <a:pt x="54544" y="83333"/>
                </a:cubicBezTo>
                <a:cubicBezTo>
                  <a:pt x="54544" y="81488"/>
                  <a:pt x="53322" y="80000"/>
                  <a:pt x="51816" y="80000"/>
                </a:cubicBezTo>
                <a:lnTo>
                  <a:pt x="19088" y="80000"/>
                </a:lnTo>
                <a:cubicBezTo>
                  <a:pt x="17588" y="80000"/>
                  <a:pt x="16361" y="81488"/>
                  <a:pt x="16361" y="83333"/>
                </a:cubicBezTo>
                <a:cubicBezTo>
                  <a:pt x="16361" y="85177"/>
                  <a:pt x="17588" y="86666"/>
                  <a:pt x="19088" y="86666"/>
                </a:cubicBezTo>
                <a:moveTo>
                  <a:pt x="68183" y="100000"/>
                </a:moveTo>
                <a:lnTo>
                  <a:pt x="79088" y="100000"/>
                </a:lnTo>
                <a:cubicBezTo>
                  <a:pt x="80594" y="100000"/>
                  <a:pt x="81816" y="98511"/>
                  <a:pt x="81816" y="96666"/>
                </a:cubicBezTo>
                <a:lnTo>
                  <a:pt x="81816" y="83333"/>
                </a:lnTo>
                <a:cubicBezTo>
                  <a:pt x="81816" y="81488"/>
                  <a:pt x="80594" y="80000"/>
                  <a:pt x="79088" y="80000"/>
                </a:cubicBezTo>
                <a:lnTo>
                  <a:pt x="68183" y="80000"/>
                </a:lnTo>
                <a:cubicBezTo>
                  <a:pt x="66677" y="80000"/>
                  <a:pt x="65455" y="81488"/>
                  <a:pt x="65455" y="83333"/>
                </a:cubicBezTo>
                <a:lnTo>
                  <a:pt x="65455" y="96666"/>
                </a:lnTo>
                <a:cubicBezTo>
                  <a:pt x="65455" y="98511"/>
                  <a:pt x="66677" y="100000"/>
                  <a:pt x="68183" y="100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61" name="Shape 4761"/>
          <p:cNvSpPr/>
          <p:nvPr/>
        </p:nvSpPr>
        <p:spPr>
          <a:xfrm>
            <a:off x="1947381" y="2270873"/>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6383" y="75444"/>
                </a:moveTo>
                <a:cubicBezTo>
                  <a:pt x="65005" y="76577"/>
                  <a:pt x="63744" y="77227"/>
                  <a:pt x="61583" y="77394"/>
                </a:cubicBezTo>
                <a:lnTo>
                  <a:pt x="61583" y="62994"/>
                </a:lnTo>
                <a:cubicBezTo>
                  <a:pt x="62505" y="63238"/>
                  <a:pt x="62894" y="63527"/>
                  <a:pt x="63772" y="63855"/>
                </a:cubicBezTo>
                <a:cubicBezTo>
                  <a:pt x="64655" y="64188"/>
                  <a:pt x="65444" y="64622"/>
                  <a:pt x="66144" y="65155"/>
                </a:cubicBezTo>
                <a:cubicBezTo>
                  <a:pt x="66844" y="65688"/>
                  <a:pt x="67405" y="66350"/>
                  <a:pt x="67822" y="67133"/>
                </a:cubicBezTo>
                <a:cubicBezTo>
                  <a:pt x="68244" y="67916"/>
                  <a:pt x="68455" y="68883"/>
                  <a:pt x="68455" y="70038"/>
                </a:cubicBezTo>
                <a:cubicBezTo>
                  <a:pt x="68455" y="72511"/>
                  <a:pt x="67766" y="74311"/>
                  <a:pt x="66383" y="75444"/>
                </a:cubicBezTo>
                <a:moveTo>
                  <a:pt x="57983" y="54650"/>
                </a:moveTo>
                <a:cubicBezTo>
                  <a:pt x="57144" y="54444"/>
                  <a:pt x="56822" y="54183"/>
                  <a:pt x="56005" y="53877"/>
                </a:cubicBezTo>
                <a:cubicBezTo>
                  <a:pt x="55183" y="53566"/>
                  <a:pt x="54461" y="53166"/>
                  <a:pt x="53844" y="52672"/>
                </a:cubicBezTo>
                <a:cubicBezTo>
                  <a:pt x="53227" y="52177"/>
                  <a:pt x="52716" y="51583"/>
                  <a:pt x="52316" y="50883"/>
                </a:cubicBezTo>
                <a:cubicBezTo>
                  <a:pt x="51916" y="50177"/>
                  <a:pt x="51716" y="49333"/>
                  <a:pt x="51716" y="48344"/>
                </a:cubicBezTo>
                <a:cubicBezTo>
                  <a:pt x="51716" y="46161"/>
                  <a:pt x="52305" y="44611"/>
                  <a:pt x="53483" y="43677"/>
                </a:cubicBezTo>
                <a:cubicBezTo>
                  <a:pt x="54661" y="42755"/>
                  <a:pt x="55822" y="42288"/>
                  <a:pt x="57983" y="42288"/>
                </a:cubicBezTo>
                <a:cubicBezTo>
                  <a:pt x="57983" y="42288"/>
                  <a:pt x="57983" y="54650"/>
                  <a:pt x="57983" y="54650"/>
                </a:cubicBezTo>
                <a:close/>
                <a:moveTo>
                  <a:pt x="70916" y="59594"/>
                </a:moveTo>
                <a:cubicBezTo>
                  <a:pt x="69594" y="58566"/>
                  <a:pt x="68072" y="57722"/>
                  <a:pt x="66355" y="57061"/>
                </a:cubicBezTo>
                <a:cubicBezTo>
                  <a:pt x="64633" y="56405"/>
                  <a:pt x="63388" y="55827"/>
                  <a:pt x="61583" y="55327"/>
                </a:cubicBezTo>
                <a:lnTo>
                  <a:pt x="61583" y="42288"/>
                </a:lnTo>
                <a:cubicBezTo>
                  <a:pt x="63744" y="42288"/>
                  <a:pt x="64805" y="42850"/>
                  <a:pt x="65783" y="43961"/>
                </a:cubicBezTo>
                <a:cubicBezTo>
                  <a:pt x="66761" y="45072"/>
                  <a:pt x="67294" y="46677"/>
                  <a:pt x="67372" y="48783"/>
                </a:cubicBezTo>
                <a:lnTo>
                  <a:pt x="74216" y="48783"/>
                </a:lnTo>
                <a:cubicBezTo>
                  <a:pt x="74216" y="46761"/>
                  <a:pt x="73861" y="44988"/>
                  <a:pt x="73166" y="43466"/>
                </a:cubicBezTo>
                <a:cubicBezTo>
                  <a:pt x="72461" y="41944"/>
                  <a:pt x="71527" y="40683"/>
                  <a:pt x="70344" y="39694"/>
                </a:cubicBezTo>
                <a:cubicBezTo>
                  <a:pt x="69161" y="38705"/>
                  <a:pt x="67777" y="37961"/>
                  <a:pt x="66172" y="37466"/>
                </a:cubicBezTo>
                <a:cubicBezTo>
                  <a:pt x="64572" y="36977"/>
                  <a:pt x="63388" y="36727"/>
                  <a:pt x="61583" y="36727"/>
                </a:cubicBezTo>
                <a:lnTo>
                  <a:pt x="61583" y="32672"/>
                </a:lnTo>
                <a:lnTo>
                  <a:pt x="57983" y="32672"/>
                </a:lnTo>
                <a:lnTo>
                  <a:pt x="57983" y="36727"/>
                </a:lnTo>
                <a:cubicBezTo>
                  <a:pt x="56183" y="36727"/>
                  <a:pt x="54972" y="36994"/>
                  <a:pt x="53333" y="37533"/>
                </a:cubicBezTo>
                <a:cubicBezTo>
                  <a:pt x="51694" y="38066"/>
                  <a:pt x="50244" y="38838"/>
                  <a:pt x="48983" y="39850"/>
                </a:cubicBezTo>
                <a:cubicBezTo>
                  <a:pt x="47722" y="40861"/>
                  <a:pt x="46722" y="42116"/>
                  <a:pt x="45983" y="43622"/>
                </a:cubicBezTo>
                <a:cubicBezTo>
                  <a:pt x="45244" y="45122"/>
                  <a:pt x="44872" y="46866"/>
                  <a:pt x="44872" y="48838"/>
                </a:cubicBezTo>
                <a:cubicBezTo>
                  <a:pt x="44872" y="51105"/>
                  <a:pt x="45277" y="53005"/>
                  <a:pt x="46072" y="54527"/>
                </a:cubicBezTo>
                <a:cubicBezTo>
                  <a:pt x="46877" y="56050"/>
                  <a:pt x="47922" y="57316"/>
                  <a:pt x="49222" y="58327"/>
                </a:cubicBezTo>
                <a:cubicBezTo>
                  <a:pt x="50522" y="59338"/>
                  <a:pt x="51983" y="60161"/>
                  <a:pt x="53605" y="60800"/>
                </a:cubicBezTo>
                <a:cubicBezTo>
                  <a:pt x="55222" y="61438"/>
                  <a:pt x="56344" y="61983"/>
                  <a:pt x="57983" y="62438"/>
                </a:cubicBezTo>
                <a:lnTo>
                  <a:pt x="57983" y="77394"/>
                </a:lnTo>
                <a:cubicBezTo>
                  <a:pt x="55222" y="77311"/>
                  <a:pt x="53755" y="76488"/>
                  <a:pt x="52555" y="74922"/>
                </a:cubicBezTo>
                <a:cubicBezTo>
                  <a:pt x="51355" y="73355"/>
                  <a:pt x="50772" y="71211"/>
                  <a:pt x="50816" y="68494"/>
                </a:cubicBezTo>
                <a:lnTo>
                  <a:pt x="43972" y="68494"/>
                </a:lnTo>
                <a:cubicBezTo>
                  <a:pt x="43933" y="70800"/>
                  <a:pt x="44261" y="72838"/>
                  <a:pt x="44966" y="74611"/>
                </a:cubicBezTo>
                <a:cubicBezTo>
                  <a:pt x="45666" y="76383"/>
                  <a:pt x="46650" y="77877"/>
                  <a:pt x="47933" y="79088"/>
                </a:cubicBezTo>
                <a:cubicBezTo>
                  <a:pt x="49211" y="80305"/>
                  <a:pt x="50755" y="81244"/>
                  <a:pt x="52555" y="81905"/>
                </a:cubicBezTo>
                <a:cubicBezTo>
                  <a:pt x="54355" y="82561"/>
                  <a:pt x="55822" y="82911"/>
                  <a:pt x="57983" y="82955"/>
                </a:cubicBezTo>
                <a:lnTo>
                  <a:pt x="57983" y="87177"/>
                </a:lnTo>
                <a:lnTo>
                  <a:pt x="61583" y="87177"/>
                </a:lnTo>
                <a:lnTo>
                  <a:pt x="61583" y="82955"/>
                </a:lnTo>
                <a:cubicBezTo>
                  <a:pt x="63588" y="82872"/>
                  <a:pt x="64933" y="82533"/>
                  <a:pt x="66655" y="81933"/>
                </a:cubicBezTo>
                <a:cubicBezTo>
                  <a:pt x="68372" y="81338"/>
                  <a:pt x="69877" y="80472"/>
                  <a:pt x="71155" y="79338"/>
                </a:cubicBezTo>
                <a:cubicBezTo>
                  <a:pt x="72433" y="78205"/>
                  <a:pt x="73444" y="76783"/>
                  <a:pt x="74183" y="75072"/>
                </a:cubicBezTo>
                <a:cubicBezTo>
                  <a:pt x="74922" y="73366"/>
                  <a:pt x="75294" y="71355"/>
                  <a:pt x="75294" y="69050"/>
                </a:cubicBezTo>
                <a:cubicBezTo>
                  <a:pt x="75294" y="66822"/>
                  <a:pt x="74894" y="64950"/>
                  <a:pt x="74094" y="63427"/>
                </a:cubicBezTo>
                <a:cubicBezTo>
                  <a:pt x="73294" y="61900"/>
                  <a:pt x="72233" y="60622"/>
                  <a:pt x="70916" y="5959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62" name="Shape 4762"/>
          <p:cNvSpPr/>
          <p:nvPr/>
        </p:nvSpPr>
        <p:spPr>
          <a:xfrm>
            <a:off x="2480642" y="2270873"/>
            <a:ext cx="279328" cy="279328"/>
          </a:xfrm>
          <a:custGeom>
            <a:avLst/>
            <a:gdLst/>
            <a:ahLst/>
            <a:cxnLst/>
            <a:rect l="0" t="0" r="0" b="0"/>
            <a:pathLst>
              <a:path w="120000" h="120000" extrusionOk="0">
                <a:moveTo>
                  <a:pt x="53811" y="81777"/>
                </a:moveTo>
                <a:cubicBezTo>
                  <a:pt x="52850" y="82572"/>
                  <a:pt x="51972" y="83027"/>
                  <a:pt x="50466" y="83138"/>
                </a:cubicBezTo>
                <a:lnTo>
                  <a:pt x="50466" y="73061"/>
                </a:lnTo>
                <a:cubicBezTo>
                  <a:pt x="51105" y="73233"/>
                  <a:pt x="51377" y="73438"/>
                  <a:pt x="51988" y="73666"/>
                </a:cubicBezTo>
                <a:cubicBezTo>
                  <a:pt x="52605" y="73900"/>
                  <a:pt x="53155" y="74205"/>
                  <a:pt x="53644" y="74577"/>
                </a:cubicBezTo>
                <a:cubicBezTo>
                  <a:pt x="54133" y="74950"/>
                  <a:pt x="54522" y="75416"/>
                  <a:pt x="54816" y="75961"/>
                </a:cubicBezTo>
                <a:cubicBezTo>
                  <a:pt x="55111" y="76511"/>
                  <a:pt x="55255" y="77188"/>
                  <a:pt x="55255" y="77994"/>
                </a:cubicBezTo>
                <a:cubicBezTo>
                  <a:pt x="55255" y="79722"/>
                  <a:pt x="54772" y="80983"/>
                  <a:pt x="53811" y="81777"/>
                </a:cubicBezTo>
                <a:moveTo>
                  <a:pt x="47950" y="67222"/>
                </a:moveTo>
                <a:cubicBezTo>
                  <a:pt x="47366" y="67077"/>
                  <a:pt x="47144" y="66894"/>
                  <a:pt x="46572" y="66683"/>
                </a:cubicBezTo>
                <a:cubicBezTo>
                  <a:pt x="46000" y="66466"/>
                  <a:pt x="45494" y="66183"/>
                  <a:pt x="45066" y="65838"/>
                </a:cubicBezTo>
                <a:cubicBezTo>
                  <a:pt x="44633" y="65494"/>
                  <a:pt x="44272" y="65077"/>
                  <a:pt x="43994" y="64583"/>
                </a:cubicBezTo>
                <a:cubicBezTo>
                  <a:pt x="43716" y="64094"/>
                  <a:pt x="43577" y="63505"/>
                  <a:pt x="43577" y="62811"/>
                </a:cubicBezTo>
                <a:cubicBezTo>
                  <a:pt x="43577" y="61283"/>
                  <a:pt x="43988" y="60194"/>
                  <a:pt x="44816" y="59544"/>
                </a:cubicBezTo>
                <a:cubicBezTo>
                  <a:pt x="45633" y="58894"/>
                  <a:pt x="46444" y="58572"/>
                  <a:pt x="47950" y="58572"/>
                </a:cubicBezTo>
                <a:cubicBezTo>
                  <a:pt x="47950" y="58572"/>
                  <a:pt x="47950" y="67222"/>
                  <a:pt x="47950" y="67222"/>
                </a:cubicBezTo>
                <a:close/>
                <a:moveTo>
                  <a:pt x="56972" y="70683"/>
                </a:moveTo>
                <a:cubicBezTo>
                  <a:pt x="56050" y="69961"/>
                  <a:pt x="54988" y="69372"/>
                  <a:pt x="53794" y="68911"/>
                </a:cubicBezTo>
                <a:cubicBezTo>
                  <a:pt x="52588" y="68450"/>
                  <a:pt x="51722" y="68044"/>
                  <a:pt x="50466" y="67700"/>
                </a:cubicBezTo>
                <a:lnTo>
                  <a:pt x="50466" y="58572"/>
                </a:lnTo>
                <a:cubicBezTo>
                  <a:pt x="51972" y="58572"/>
                  <a:pt x="52711" y="58961"/>
                  <a:pt x="53394" y="59738"/>
                </a:cubicBezTo>
                <a:cubicBezTo>
                  <a:pt x="54077" y="60516"/>
                  <a:pt x="54444" y="61644"/>
                  <a:pt x="54500" y="63116"/>
                </a:cubicBezTo>
                <a:lnTo>
                  <a:pt x="59272" y="63116"/>
                </a:lnTo>
                <a:cubicBezTo>
                  <a:pt x="59272" y="61700"/>
                  <a:pt x="59027" y="60461"/>
                  <a:pt x="58538" y="59388"/>
                </a:cubicBezTo>
                <a:cubicBezTo>
                  <a:pt x="58055" y="58327"/>
                  <a:pt x="57394" y="57444"/>
                  <a:pt x="56572" y="56755"/>
                </a:cubicBezTo>
                <a:cubicBezTo>
                  <a:pt x="55750" y="56061"/>
                  <a:pt x="54777" y="55544"/>
                  <a:pt x="53661" y="55194"/>
                </a:cubicBezTo>
                <a:cubicBezTo>
                  <a:pt x="52550" y="54850"/>
                  <a:pt x="51722" y="54677"/>
                  <a:pt x="50466" y="54677"/>
                </a:cubicBezTo>
                <a:lnTo>
                  <a:pt x="50466" y="51838"/>
                </a:lnTo>
                <a:lnTo>
                  <a:pt x="47950" y="51838"/>
                </a:lnTo>
                <a:lnTo>
                  <a:pt x="47950" y="54677"/>
                </a:lnTo>
                <a:cubicBezTo>
                  <a:pt x="46694" y="54677"/>
                  <a:pt x="45850" y="54866"/>
                  <a:pt x="44711" y="55238"/>
                </a:cubicBezTo>
                <a:cubicBezTo>
                  <a:pt x="43566" y="55616"/>
                  <a:pt x="42555" y="56155"/>
                  <a:pt x="41672" y="56861"/>
                </a:cubicBezTo>
                <a:cubicBezTo>
                  <a:pt x="40794" y="57572"/>
                  <a:pt x="40100" y="58450"/>
                  <a:pt x="39583" y="59500"/>
                </a:cubicBezTo>
                <a:cubicBezTo>
                  <a:pt x="39066" y="60550"/>
                  <a:pt x="38805" y="61772"/>
                  <a:pt x="38805" y="63155"/>
                </a:cubicBezTo>
                <a:cubicBezTo>
                  <a:pt x="38805" y="64744"/>
                  <a:pt x="39083" y="66066"/>
                  <a:pt x="39644" y="67138"/>
                </a:cubicBezTo>
                <a:cubicBezTo>
                  <a:pt x="40205" y="68205"/>
                  <a:pt x="40933" y="69088"/>
                  <a:pt x="41838" y="69794"/>
                </a:cubicBezTo>
                <a:cubicBezTo>
                  <a:pt x="42744" y="70505"/>
                  <a:pt x="43766" y="71077"/>
                  <a:pt x="44894" y="71527"/>
                </a:cubicBezTo>
                <a:cubicBezTo>
                  <a:pt x="46027" y="71977"/>
                  <a:pt x="46811" y="72355"/>
                  <a:pt x="47950" y="72672"/>
                </a:cubicBezTo>
                <a:lnTo>
                  <a:pt x="47950" y="83138"/>
                </a:lnTo>
                <a:cubicBezTo>
                  <a:pt x="46027" y="83083"/>
                  <a:pt x="45000" y="82511"/>
                  <a:pt x="44166" y="81411"/>
                </a:cubicBezTo>
                <a:cubicBezTo>
                  <a:pt x="43327" y="80316"/>
                  <a:pt x="42922" y="78816"/>
                  <a:pt x="42950" y="76911"/>
                </a:cubicBezTo>
                <a:lnTo>
                  <a:pt x="38177" y="76911"/>
                </a:lnTo>
                <a:cubicBezTo>
                  <a:pt x="38150" y="78527"/>
                  <a:pt x="38377" y="79955"/>
                  <a:pt x="38866" y="81194"/>
                </a:cubicBezTo>
                <a:cubicBezTo>
                  <a:pt x="39361" y="82438"/>
                  <a:pt x="40050" y="83483"/>
                  <a:pt x="40938" y="84333"/>
                </a:cubicBezTo>
                <a:cubicBezTo>
                  <a:pt x="41833" y="85183"/>
                  <a:pt x="42905" y="85838"/>
                  <a:pt x="44166" y="86300"/>
                </a:cubicBezTo>
                <a:cubicBezTo>
                  <a:pt x="45422" y="86761"/>
                  <a:pt x="46444" y="87005"/>
                  <a:pt x="47950" y="87038"/>
                </a:cubicBezTo>
                <a:lnTo>
                  <a:pt x="47950" y="89994"/>
                </a:lnTo>
                <a:lnTo>
                  <a:pt x="50466" y="89994"/>
                </a:lnTo>
                <a:lnTo>
                  <a:pt x="50466" y="87038"/>
                </a:lnTo>
                <a:cubicBezTo>
                  <a:pt x="51861" y="86977"/>
                  <a:pt x="52800" y="86738"/>
                  <a:pt x="54000" y="86322"/>
                </a:cubicBezTo>
                <a:cubicBezTo>
                  <a:pt x="55200" y="85905"/>
                  <a:pt x="56244" y="85300"/>
                  <a:pt x="57138" y="84505"/>
                </a:cubicBezTo>
                <a:cubicBezTo>
                  <a:pt x="58027" y="83711"/>
                  <a:pt x="58738" y="82716"/>
                  <a:pt x="59255" y="81516"/>
                </a:cubicBezTo>
                <a:cubicBezTo>
                  <a:pt x="59766" y="80327"/>
                  <a:pt x="60027" y="78916"/>
                  <a:pt x="60027" y="77300"/>
                </a:cubicBezTo>
                <a:cubicBezTo>
                  <a:pt x="60027" y="75744"/>
                  <a:pt x="59750" y="74433"/>
                  <a:pt x="59188" y="73366"/>
                </a:cubicBezTo>
                <a:cubicBezTo>
                  <a:pt x="58633" y="72300"/>
                  <a:pt x="57894" y="71405"/>
                  <a:pt x="56972" y="70683"/>
                </a:cubicBezTo>
                <a:moveTo>
                  <a:pt x="70911" y="0"/>
                </a:moveTo>
                <a:cubicBezTo>
                  <a:pt x="55105" y="0"/>
                  <a:pt x="41088" y="7500"/>
                  <a:pt x="32105" y="19094"/>
                </a:cubicBezTo>
                <a:cubicBezTo>
                  <a:pt x="35133" y="18105"/>
                  <a:pt x="38277" y="17400"/>
                  <a:pt x="41511" y="16950"/>
                </a:cubicBezTo>
                <a:cubicBezTo>
                  <a:pt x="49266" y="9855"/>
                  <a:pt x="59566" y="5483"/>
                  <a:pt x="70911" y="5483"/>
                </a:cubicBezTo>
                <a:cubicBezTo>
                  <a:pt x="94994" y="5483"/>
                  <a:pt x="114516" y="25011"/>
                  <a:pt x="114516" y="49088"/>
                </a:cubicBezTo>
                <a:cubicBezTo>
                  <a:pt x="114516" y="60433"/>
                  <a:pt x="110150" y="70733"/>
                  <a:pt x="103050" y="78488"/>
                </a:cubicBezTo>
                <a:cubicBezTo>
                  <a:pt x="102600" y="81722"/>
                  <a:pt x="101894" y="84866"/>
                  <a:pt x="100905" y="87894"/>
                </a:cubicBezTo>
                <a:cubicBezTo>
                  <a:pt x="112500" y="78911"/>
                  <a:pt x="120000" y="64894"/>
                  <a:pt x="120000" y="49088"/>
                </a:cubicBezTo>
                <a:cubicBezTo>
                  <a:pt x="120000" y="21977"/>
                  <a:pt x="98022" y="0"/>
                  <a:pt x="70911" y="0"/>
                </a:cubicBezTo>
                <a:moveTo>
                  <a:pt x="49088" y="114516"/>
                </a:moveTo>
                <a:cubicBezTo>
                  <a:pt x="25005" y="114516"/>
                  <a:pt x="5483" y="94988"/>
                  <a:pt x="5483" y="70911"/>
                </a:cubicBezTo>
                <a:cubicBezTo>
                  <a:pt x="5483" y="46827"/>
                  <a:pt x="25005" y="27305"/>
                  <a:pt x="49088" y="27305"/>
                </a:cubicBezTo>
                <a:cubicBezTo>
                  <a:pt x="73177" y="27305"/>
                  <a:pt x="92694" y="46827"/>
                  <a:pt x="92694" y="70911"/>
                </a:cubicBezTo>
                <a:cubicBezTo>
                  <a:pt x="92694" y="94988"/>
                  <a:pt x="73177" y="114516"/>
                  <a:pt x="49088" y="114516"/>
                </a:cubicBezTo>
                <a:moveTo>
                  <a:pt x="49088" y="21816"/>
                </a:moveTo>
                <a:cubicBezTo>
                  <a:pt x="21977" y="21816"/>
                  <a:pt x="0" y="43800"/>
                  <a:pt x="0" y="70911"/>
                </a:cubicBezTo>
                <a:cubicBezTo>
                  <a:pt x="0" y="98022"/>
                  <a:pt x="21977" y="120000"/>
                  <a:pt x="49088" y="120000"/>
                </a:cubicBezTo>
                <a:cubicBezTo>
                  <a:pt x="76200" y="120000"/>
                  <a:pt x="98183" y="98022"/>
                  <a:pt x="98183" y="70911"/>
                </a:cubicBezTo>
                <a:cubicBezTo>
                  <a:pt x="98183" y="43800"/>
                  <a:pt x="76200" y="21816"/>
                  <a:pt x="49088" y="2181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63" name="Shape 4763"/>
          <p:cNvSpPr/>
          <p:nvPr/>
        </p:nvSpPr>
        <p:spPr>
          <a:xfrm>
            <a:off x="3013903" y="2270873"/>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4083" y="42911"/>
                </a:moveTo>
                <a:cubicBezTo>
                  <a:pt x="67122" y="42911"/>
                  <a:pt x="69922" y="44227"/>
                  <a:pt x="72483" y="46866"/>
                </a:cubicBezTo>
                <a:lnTo>
                  <a:pt x="75244" y="41244"/>
                </a:lnTo>
                <a:cubicBezTo>
                  <a:pt x="71600" y="38688"/>
                  <a:pt x="68044" y="37411"/>
                  <a:pt x="64561" y="37411"/>
                </a:cubicBezTo>
                <a:cubicBezTo>
                  <a:pt x="59761" y="37411"/>
                  <a:pt x="55822" y="38994"/>
                  <a:pt x="52744" y="42166"/>
                </a:cubicBezTo>
                <a:cubicBezTo>
                  <a:pt x="50105" y="44927"/>
                  <a:pt x="48283" y="48677"/>
                  <a:pt x="47277" y="53416"/>
                </a:cubicBezTo>
                <a:lnTo>
                  <a:pt x="44100" y="53416"/>
                </a:lnTo>
                <a:lnTo>
                  <a:pt x="42544" y="57372"/>
                </a:lnTo>
                <a:lnTo>
                  <a:pt x="46861" y="57372"/>
                </a:lnTo>
                <a:cubicBezTo>
                  <a:pt x="46822" y="57827"/>
                  <a:pt x="46794" y="58238"/>
                  <a:pt x="46772" y="58605"/>
                </a:cubicBezTo>
                <a:cubicBezTo>
                  <a:pt x="46750" y="58977"/>
                  <a:pt x="46744" y="59305"/>
                  <a:pt x="46744" y="59594"/>
                </a:cubicBezTo>
                <a:cubicBezTo>
                  <a:pt x="46744" y="59966"/>
                  <a:pt x="46750" y="60316"/>
                  <a:pt x="46772" y="60644"/>
                </a:cubicBezTo>
                <a:cubicBezTo>
                  <a:pt x="46794" y="60977"/>
                  <a:pt x="46822" y="61288"/>
                  <a:pt x="46861" y="61572"/>
                </a:cubicBezTo>
                <a:lnTo>
                  <a:pt x="44161" y="61572"/>
                </a:lnTo>
                <a:lnTo>
                  <a:pt x="42544" y="65466"/>
                </a:lnTo>
                <a:lnTo>
                  <a:pt x="47161" y="65466"/>
                </a:lnTo>
                <a:cubicBezTo>
                  <a:pt x="47800" y="70411"/>
                  <a:pt x="49422" y="74344"/>
                  <a:pt x="52022" y="77266"/>
                </a:cubicBezTo>
                <a:cubicBezTo>
                  <a:pt x="55022" y="80650"/>
                  <a:pt x="59200" y="82338"/>
                  <a:pt x="64561" y="82338"/>
                </a:cubicBezTo>
                <a:cubicBezTo>
                  <a:pt x="67883" y="82338"/>
                  <a:pt x="70900" y="81433"/>
                  <a:pt x="73622" y="79616"/>
                </a:cubicBezTo>
                <a:lnTo>
                  <a:pt x="73622" y="72761"/>
                </a:lnTo>
                <a:cubicBezTo>
                  <a:pt x="72100" y="74200"/>
                  <a:pt x="70738" y="75233"/>
                  <a:pt x="69538" y="75850"/>
                </a:cubicBezTo>
                <a:cubicBezTo>
                  <a:pt x="68222" y="76511"/>
                  <a:pt x="66561" y="76838"/>
                  <a:pt x="64561" y="76838"/>
                </a:cubicBezTo>
                <a:cubicBezTo>
                  <a:pt x="61483" y="76838"/>
                  <a:pt x="59038" y="75666"/>
                  <a:pt x="57244" y="73316"/>
                </a:cubicBezTo>
                <a:cubicBezTo>
                  <a:pt x="55683" y="71416"/>
                  <a:pt x="54661" y="68805"/>
                  <a:pt x="54183" y="65466"/>
                </a:cubicBezTo>
                <a:lnTo>
                  <a:pt x="66244" y="65466"/>
                </a:lnTo>
                <a:lnTo>
                  <a:pt x="67738" y="61572"/>
                </a:lnTo>
                <a:lnTo>
                  <a:pt x="53883" y="61572"/>
                </a:lnTo>
                <a:cubicBezTo>
                  <a:pt x="53844" y="61366"/>
                  <a:pt x="53822" y="60733"/>
                  <a:pt x="53822" y="59661"/>
                </a:cubicBezTo>
                <a:lnTo>
                  <a:pt x="53822" y="58238"/>
                </a:lnTo>
                <a:cubicBezTo>
                  <a:pt x="53822" y="57866"/>
                  <a:pt x="53844" y="57577"/>
                  <a:pt x="53883" y="57372"/>
                </a:cubicBezTo>
                <a:lnTo>
                  <a:pt x="68577" y="57372"/>
                </a:lnTo>
                <a:lnTo>
                  <a:pt x="70144" y="53416"/>
                </a:lnTo>
                <a:lnTo>
                  <a:pt x="54305" y="53416"/>
                </a:lnTo>
                <a:cubicBezTo>
                  <a:pt x="54822" y="50533"/>
                  <a:pt x="55838" y="48122"/>
                  <a:pt x="57361" y="46188"/>
                </a:cubicBezTo>
                <a:cubicBezTo>
                  <a:pt x="59161" y="44000"/>
                  <a:pt x="61400" y="42911"/>
                  <a:pt x="64083" y="42911"/>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64" name="Shape 4764"/>
          <p:cNvSpPr/>
          <p:nvPr/>
        </p:nvSpPr>
        <p:spPr>
          <a:xfrm>
            <a:off x="3547165" y="2270873"/>
            <a:ext cx="279328" cy="279328"/>
          </a:xfrm>
          <a:custGeom>
            <a:avLst/>
            <a:gdLst/>
            <a:ahLst/>
            <a:cxnLst/>
            <a:rect l="0" t="0" r="0" b="0"/>
            <a:pathLst>
              <a:path w="120000" h="120000" extrusionOk="0">
                <a:moveTo>
                  <a:pt x="49088" y="114516"/>
                </a:moveTo>
                <a:cubicBezTo>
                  <a:pt x="25011" y="114516"/>
                  <a:pt x="5488" y="94988"/>
                  <a:pt x="5488" y="70911"/>
                </a:cubicBezTo>
                <a:cubicBezTo>
                  <a:pt x="5488" y="46827"/>
                  <a:pt x="25011" y="27305"/>
                  <a:pt x="49088" y="27305"/>
                </a:cubicBezTo>
                <a:cubicBezTo>
                  <a:pt x="73172" y="27305"/>
                  <a:pt x="92694" y="46827"/>
                  <a:pt x="92694" y="70911"/>
                </a:cubicBezTo>
                <a:cubicBezTo>
                  <a:pt x="92694" y="94988"/>
                  <a:pt x="73172" y="114516"/>
                  <a:pt x="49088" y="114516"/>
                </a:cubicBezTo>
                <a:moveTo>
                  <a:pt x="49088" y="21816"/>
                </a:moveTo>
                <a:cubicBezTo>
                  <a:pt x="21977" y="21816"/>
                  <a:pt x="0" y="43800"/>
                  <a:pt x="0" y="70911"/>
                </a:cubicBezTo>
                <a:cubicBezTo>
                  <a:pt x="0" y="98022"/>
                  <a:pt x="21977" y="120000"/>
                  <a:pt x="49088" y="120000"/>
                </a:cubicBezTo>
                <a:cubicBezTo>
                  <a:pt x="76205" y="120000"/>
                  <a:pt x="98183" y="98022"/>
                  <a:pt x="98183" y="70911"/>
                </a:cubicBezTo>
                <a:cubicBezTo>
                  <a:pt x="98183" y="43800"/>
                  <a:pt x="76205" y="21816"/>
                  <a:pt x="49088" y="21816"/>
                </a:cubicBezTo>
                <a:moveTo>
                  <a:pt x="70911" y="0"/>
                </a:moveTo>
                <a:cubicBezTo>
                  <a:pt x="55105" y="0"/>
                  <a:pt x="41083" y="7494"/>
                  <a:pt x="32111" y="19094"/>
                </a:cubicBezTo>
                <a:cubicBezTo>
                  <a:pt x="35133" y="18105"/>
                  <a:pt x="38277" y="17400"/>
                  <a:pt x="41511" y="16950"/>
                </a:cubicBezTo>
                <a:cubicBezTo>
                  <a:pt x="49266" y="9855"/>
                  <a:pt x="59566" y="5483"/>
                  <a:pt x="70911" y="5483"/>
                </a:cubicBezTo>
                <a:cubicBezTo>
                  <a:pt x="94988" y="5483"/>
                  <a:pt x="114511" y="25011"/>
                  <a:pt x="114511" y="49088"/>
                </a:cubicBezTo>
                <a:cubicBezTo>
                  <a:pt x="114511" y="60433"/>
                  <a:pt x="110150" y="70733"/>
                  <a:pt x="103050" y="78488"/>
                </a:cubicBezTo>
                <a:cubicBezTo>
                  <a:pt x="102600" y="81722"/>
                  <a:pt x="101894" y="84866"/>
                  <a:pt x="100905" y="87894"/>
                </a:cubicBezTo>
                <a:cubicBezTo>
                  <a:pt x="112500" y="78911"/>
                  <a:pt x="120000" y="64894"/>
                  <a:pt x="120000" y="49088"/>
                </a:cubicBezTo>
                <a:cubicBezTo>
                  <a:pt x="120000" y="21977"/>
                  <a:pt x="98022" y="0"/>
                  <a:pt x="70911" y="0"/>
                </a:cubicBezTo>
                <a:moveTo>
                  <a:pt x="51622" y="58550"/>
                </a:moveTo>
                <a:cubicBezTo>
                  <a:pt x="53900" y="58550"/>
                  <a:pt x="56000" y="59511"/>
                  <a:pt x="57922" y="61427"/>
                </a:cubicBezTo>
                <a:lnTo>
                  <a:pt x="59988" y="57333"/>
                </a:lnTo>
                <a:cubicBezTo>
                  <a:pt x="57261" y="55472"/>
                  <a:pt x="54588" y="54538"/>
                  <a:pt x="51977" y="54538"/>
                </a:cubicBezTo>
                <a:cubicBezTo>
                  <a:pt x="48377" y="54538"/>
                  <a:pt x="45422" y="55700"/>
                  <a:pt x="43116" y="58005"/>
                </a:cubicBezTo>
                <a:cubicBezTo>
                  <a:pt x="41133" y="60022"/>
                  <a:pt x="39766" y="62755"/>
                  <a:pt x="39016" y="66205"/>
                </a:cubicBezTo>
                <a:lnTo>
                  <a:pt x="36633" y="66205"/>
                </a:lnTo>
                <a:lnTo>
                  <a:pt x="35466" y="69083"/>
                </a:lnTo>
                <a:lnTo>
                  <a:pt x="38705" y="69083"/>
                </a:lnTo>
                <a:cubicBezTo>
                  <a:pt x="38672" y="69416"/>
                  <a:pt x="38650" y="69716"/>
                  <a:pt x="38638" y="69988"/>
                </a:cubicBezTo>
                <a:cubicBezTo>
                  <a:pt x="38622" y="70255"/>
                  <a:pt x="38611" y="70500"/>
                  <a:pt x="38611" y="70705"/>
                </a:cubicBezTo>
                <a:cubicBezTo>
                  <a:pt x="38611" y="70977"/>
                  <a:pt x="38622" y="71233"/>
                  <a:pt x="38638" y="71472"/>
                </a:cubicBezTo>
                <a:cubicBezTo>
                  <a:pt x="38650" y="71711"/>
                  <a:pt x="38672" y="71938"/>
                  <a:pt x="38705" y="72150"/>
                </a:cubicBezTo>
                <a:lnTo>
                  <a:pt x="36677" y="72150"/>
                </a:lnTo>
                <a:lnTo>
                  <a:pt x="35466" y="74983"/>
                </a:lnTo>
                <a:lnTo>
                  <a:pt x="38927" y="74983"/>
                </a:lnTo>
                <a:cubicBezTo>
                  <a:pt x="39405" y="78588"/>
                  <a:pt x="40627" y="81455"/>
                  <a:pt x="42572" y="83583"/>
                </a:cubicBezTo>
                <a:cubicBezTo>
                  <a:pt x="44822" y="86050"/>
                  <a:pt x="47961" y="87277"/>
                  <a:pt x="51977" y="87277"/>
                </a:cubicBezTo>
                <a:cubicBezTo>
                  <a:pt x="54472" y="87277"/>
                  <a:pt x="56733" y="86616"/>
                  <a:pt x="58772" y="85300"/>
                </a:cubicBezTo>
                <a:lnTo>
                  <a:pt x="58772" y="80300"/>
                </a:lnTo>
                <a:cubicBezTo>
                  <a:pt x="57633" y="81350"/>
                  <a:pt x="56616" y="82100"/>
                  <a:pt x="55716" y="82550"/>
                </a:cubicBezTo>
                <a:cubicBezTo>
                  <a:pt x="54722" y="83027"/>
                  <a:pt x="53477" y="83272"/>
                  <a:pt x="51977" y="83272"/>
                </a:cubicBezTo>
                <a:cubicBezTo>
                  <a:pt x="49666" y="83272"/>
                  <a:pt x="47838" y="82411"/>
                  <a:pt x="46488" y="80705"/>
                </a:cubicBezTo>
                <a:cubicBezTo>
                  <a:pt x="45322" y="79327"/>
                  <a:pt x="44555" y="77416"/>
                  <a:pt x="44194" y="74983"/>
                </a:cubicBezTo>
                <a:lnTo>
                  <a:pt x="53238" y="74983"/>
                </a:lnTo>
                <a:lnTo>
                  <a:pt x="54366" y="72150"/>
                </a:lnTo>
                <a:lnTo>
                  <a:pt x="43966" y="72150"/>
                </a:lnTo>
                <a:cubicBezTo>
                  <a:pt x="43938" y="72000"/>
                  <a:pt x="43922" y="71533"/>
                  <a:pt x="43922" y="70750"/>
                </a:cubicBezTo>
                <a:lnTo>
                  <a:pt x="43922" y="69716"/>
                </a:lnTo>
                <a:cubicBezTo>
                  <a:pt x="43922" y="69444"/>
                  <a:pt x="43938" y="69233"/>
                  <a:pt x="43966" y="69083"/>
                </a:cubicBezTo>
                <a:lnTo>
                  <a:pt x="54994" y="69083"/>
                </a:lnTo>
                <a:lnTo>
                  <a:pt x="56166" y="66205"/>
                </a:lnTo>
                <a:lnTo>
                  <a:pt x="44288" y="66205"/>
                </a:lnTo>
                <a:cubicBezTo>
                  <a:pt x="44677" y="64105"/>
                  <a:pt x="45438" y="62344"/>
                  <a:pt x="46577" y="60933"/>
                </a:cubicBezTo>
                <a:cubicBezTo>
                  <a:pt x="47927" y="59344"/>
                  <a:pt x="49605" y="58550"/>
                  <a:pt x="51622" y="5855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65" name="Shape 4765"/>
          <p:cNvSpPr/>
          <p:nvPr/>
        </p:nvSpPr>
        <p:spPr>
          <a:xfrm>
            <a:off x="4080426" y="2270873"/>
            <a:ext cx="279328" cy="279328"/>
          </a:xfrm>
          <a:custGeom>
            <a:avLst/>
            <a:gdLst/>
            <a:ahLst/>
            <a:cxnLst/>
            <a:rect l="0" t="0" r="0" b="0"/>
            <a:pathLst>
              <a:path w="120000" h="120000" extrusionOk="0">
                <a:moveTo>
                  <a:pt x="70333" y="55116"/>
                </a:moveTo>
                <a:cubicBezTo>
                  <a:pt x="69100" y="59922"/>
                  <a:pt x="61472" y="57477"/>
                  <a:pt x="59000" y="56877"/>
                </a:cubicBezTo>
                <a:lnTo>
                  <a:pt x="61172" y="48388"/>
                </a:lnTo>
                <a:cubicBezTo>
                  <a:pt x="63650" y="48988"/>
                  <a:pt x="71616" y="50105"/>
                  <a:pt x="70333" y="55116"/>
                </a:cubicBezTo>
                <a:moveTo>
                  <a:pt x="68977" y="68816"/>
                </a:moveTo>
                <a:cubicBezTo>
                  <a:pt x="67622" y="74100"/>
                  <a:pt x="58461" y="71244"/>
                  <a:pt x="55488" y="70527"/>
                </a:cubicBezTo>
                <a:lnTo>
                  <a:pt x="57894" y="61161"/>
                </a:lnTo>
                <a:cubicBezTo>
                  <a:pt x="60866" y="61883"/>
                  <a:pt x="70394" y="63305"/>
                  <a:pt x="68977" y="68816"/>
                </a:cubicBezTo>
                <a:moveTo>
                  <a:pt x="70205" y="45411"/>
                </a:moveTo>
                <a:lnTo>
                  <a:pt x="72000" y="38422"/>
                </a:lnTo>
                <a:lnTo>
                  <a:pt x="67616" y="37366"/>
                </a:lnTo>
                <a:lnTo>
                  <a:pt x="65872" y="44166"/>
                </a:lnTo>
                <a:cubicBezTo>
                  <a:pt x="64716" y="43888"/>
                  <a:pt x="63533" y="43627"/>
                  <a:pt x="62355" y="43366"/>
                </a:cubicBezTo>
                <a:lnTo>
                  <a:pt x="64116" y="36516"/>
                </a:lnTo>
                <a:lnTo>
                  <a:pt x="59738" y="35455"/>
                </a:lnTo>
                <a:lnTo>
                  <a:pt x="57938" y="42444"/>
                </a:lnTo>
                <a:cubicBezTo>
                  <a:pt x="56988" y="42233"/>
                  <a:pt x="56055" y="42027"/>
                  <a:pt x="55144" y="41805"/>
                </a:cubicBezTo>
                <a:lnTo>
                  <a:pt x="55150" y="41783"/>
                </a:lnTo>
                <a:lnTo>
                  <a:pt x="49105" y="40316"/>
                </a:lnTo>
                <a:lnTo>
                  <a:pt x="47938" y="44861"/>
                </a:lnTo>
                <a:cubicBezTo>
                  <a:pt x="47938" y="44861"/>
                  <a:pt x="51188" y="45583"/>
                  <a:pt x="51122" y="45633"/>
                </a:cubicBezTo>
                <a:cubicBezTo>
                  <a:pt x="52894" y="46061"/>
                  <a:pt x="53216" y="47200"/>
                  <a:pt x="53161" y="48100"/>
                </a:cubicBezTo>
                <a:lnTo>
                  <a:pt x="51122" y="56061"/>
                </a:lnTo>
                <a:cubicBezTo>
                  <a:pt x="51244" y="56094"/>
                  <a:pt x="51400" y="56133"/>
                  <a:pt x="51572" y="56200"/>
                </a:cubicBezTo>
                <a:cubicBezTo>
                  <a:pt x="51427" y="56166"/>
                  <a:pt x="51272" y="56127"/>
                  <a:pt x="51111" y="56094"/>
                </a:cubicBezTo>
                <a:lnTo>
                  <a:pt x="48244" y="67238"/>
                </a:lnTo>
                <a:cubicBezTo>
                  <a:pt x="48033" y="67766"/>
                  <a:pt x="47477" y="68550"/>
                  <a:pt x="46238" y="68250"/>
                </a:cubicBezTo>
                <a:cubicBezTo>
                  <a:pt x="46283" y="68316"/>
                  <a:pt x="43050" y="67483"/>
                  <a:pt x="43050" y="67483"/>
                </a:cubicBezTo>
                <a:lnTo>
                  <a:pt x="40877" y="72350"/>
                </a:lnTo>
                <a:lnTo>
                  <a:pt x="46577" y="73727"/>
                </a:lnTo>
                <a:cubicBezTo>
                  <a:pt x="47638" y="73983"/>
                  <a:pt x="48677" y="74255"/>
                  <a:pt x="49700" y="74511"/>
                </a:cubicBezTo>
                <a:lnTo>
                  <a:pt x="47894" y="81577"/>
                </a:lnTo>
                <a:lnTo>
                  <a:pt x="52266" y="82638"/>
                </a:lnTo>
                <a:lnTo>
                  <a:pt x="54061" y="75644"/>
                </a:lnTo>
                <a:cubicBezTo>
                  <a:pt x="55261" y="75961"/>
                  <a:pt x="56422" y="76250"/>
                  <a:pt x="57555" y="76527"/>
                </a:cubicBezTo>
                <a:lnTo>
                  <a:pt x="55766" y="83483"/>
                </a:lnTo>
                <a:lnTo>
                  <a:pt x="60150" y="84544"/>
                </a:lnTo>
                <a:lnTo>
                  <a:pt x="61961" y="77488"/>
                </a:lnTo>
                <a:cubicBezTo>
                  <a:pt x="69438" y="78861"/>
                  <a:pt x="75055" y="78305"/>
                  <a:pt x="77416" y="71750"/>
                </a:cubicBezTo>
                <a:cubicBezTo>
                  <a:pt x="79327" y="66466"/>
                  <a:pt x="77322" y="63422"/>
                  <a:pt x="73388" y="61433"/>
                </a:cubicBezTo>
                <a:cubicBezTo>
                  <a:pt x="76255" y="60794"/>
                  <a:pt x="78416" y="58966"/>
                  <a:pt x="78988" y="55188"/>
                </a:cubicBezTo>
                <a:cubicBezTo>
                  <a:pt x="79783" y="50033"/>
                  <a:pt x="75738" y="47261"/>
                  <a:pt x="70205" y="45411"/>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66" name="Shape 4766"/>
          <p:cNvSpPr/>
          <p:nvPr/>
        </p:nvSpPr>
        <p:spPr>
          <a:xfrm>
            <a:off x="4613686" y="2270873"/>
            <a:ext cx="279328" cy="279328"/>
          </a:xfrm>
          <a:custGeom>
            <a:avLst/>
            <a:gdLst/>
            <a:ahLst/>
            <a:cxnLst/>
            <a:rect l="0" t="0" r="0" b="0"/>
            <a:pathLst>
              <a:path w="120000" h="120000" extrusionOk="0">
                <a:moveTo>
                  <a:pt x="55844" y="67105"/>
                </a:moveTo>
                <a:cubicBezTo>
                  <a:pt x="54877" y="70844"/>
                  <a:pt x="48883" y="68950"/>
                  <a:pt x="46938" y="68483"/>
                </a:cubicBezTo>
                <a:lnTo>
                  <a:pt x="48655" y="61877"/>
                </a:lnTo>
                <a:cubicBezTo>
                  <a:pt x="50594" y="62344"/>
                  <a:pt x="56855" y="63211"/>
                  <a:pt x="55844" y="67105"/>
                </a:cubicBezTo>
                <a:moveTo>
                  <a:pt x="54777" y="77766"/>
                </a:moveTo>
                <a:cubicBezTo>
                  <a:pt x="53716" y="81872"/>
                  <a:pt x="46516" y="79655"/>
                  <a:pt x="44183" y="79100"/>
                </a:cubicBezTo>
                <a:lnTo>
                  <a:pt x="46072" y="71816"/>
                </a:lnTo>
                <a:cubicBezTo>
                  <a:pt x="48411" y="72372"/>
                  <a:pt x="55888" y="73483"/>
                  <a:pt x="54777" y="77766"/>
                </a:cubicBezTo>
                <a:moveTo>
                  <a:pt x="55744" y="59561"/>
                </a:moveTo>
                <a:lnTo>
                  <a:pt x="57155" y="54127"/>
                </a:lnTo>
                <a:lnTo>
                  <a:pt x="53711" y="53305"/>
                </a:lnTo>
                <a:lnTo>
                  <a:pt x="52338" y="58594"/>
                </a:lnTo>
                <a:cubicBezTo>
                  <a:pt x="51433" y="58377"/>
                  <a:pt x="50500" y="58172"/>
                  <a:pt x="49583" y="57966"/>
                </a:cubicBezTo>
                <a:lnTo>
                  <a:pt x="50961" y="52644"/>
                </a:lnTo>
                <a:lnTo>
                  <a:pt x="47522" y="51822"/>
                </a:lnTo>
                <a:lnTo>
                  <a:pt x="46111" y="57255"/>
                </a:lnTo>
                <a:cubicBezTo>
                  <a:pt x="45361" y="57088"/>
                  <a:pt x="44627" y="56927"/>
                  <a:pt x="43911" y="56755"/>
                </a:cubicBezTo>
                <a:lnTo>
                  <a:pt x="43911" y="56738"/>
                </a:lnTo>
                <a:lnTo>
                  <a:pt x="39166" y="55600"/>
                </a:lnTo>
                <a:lnTo>
                  <a:pt x="38250" y="59133"/>
                </a:lnTo>
                <a:cubicBezTo>
                  <a:pt x="38250" y="59133"/>
                  <a:pt x="40805" y="59694"/>
                  <a:pt x="40750" y="59727"/>
                </a:cubicBezTo>
                <a:cubicBezTo>
                  <a:pt x="42144" y="60066"/>
                  <a:pt x="42400" y="60950"/>
                  <a:pt x="42355" y="61655"/>
                </a:cubicBezTo>
                <a:lnTo>
                  <a:pt x="40750" y="67850"/>
                </a:lnTo>
                <a:cubicBezTo>
                  <a:pt x="40844" y="67866"/>
                  <a:pt x="40972" y="67900"/>
                  <a:pt x="41105" y="67955"/>
                </a:cubicBezTo>
                <a:cubicBezTo>
                  <a:pt x="40994" y="67927"/>
                  <a:pt x="40872" y="67900"/>
                  <a:pt x="40744" y="67866"/>
                </a:cubicBezTo>
                <a:lnTo>
                  <a:pt x="38488" y="76538"/>
                </a:lnTo>
                <a:cubicBezTo>
                  <a:pt x="38322" y="76950"/>
                  <a:pt x="37888" y="77555"/>
                  <a:pt x="36916" y="77327"/>
                </a:cubicBezTo>
                <a:cubicBezTo>
                  <a:pt x="36950" y="77377"/>
                  <a:pt x="34411" y="76727"/>
                  <a:pt x="34411" y="76727"/>
                </a:cubicBezTo>
                <a:lnTo>
                  <a:pt x="32700" y="80511"/>
                </a:lnTo>
                <a:lnTo>
                  <a:pt x="37177" y="81588"/>
                </a:lnTo>
                <a:cubicBezTo>
                  <a:pt x="38016" y="81783"/>
                  <a:pt x="38833" y="81994"/>
                  <a:pt x="39633" y="82194"/>
                </a:cubicBezTo>
                <a:lnTo>
                  <a:pt x="38211" y="87688"/>
                </a:lnTo>
                <a:lnTo>
                  <a:pt x="41650" y="88516"/>
                </a:lnTo>
                <a:lnTo>
                  <a:pt x="43061" y="83077"/>
                </a:lnTo>
                <a:cubicBezTo>
                  <a:pt x="44005" y="83322"/>
                  <a:pt x="44916" y="83550"/>
                  <a:pt x="45805" y="83761"/>
                </a:cubicBezTo>
                <a:lnTo>
                  <a:pt x="44400" y="89172"/>
                </a:lnTo>
                <a:lnTo>
                  <a:pt x="47844" y="90000"/>
                </a:lnTo>
                <a:lnTo>
                  <a:pt x="49266" y="84511"/>
                </a:lnTo>
                <a:cubicBezTo>
                  <a:pt x="55144" y="85577"/>
                  <a:pt x="59555" y="85150"/>
                  <a:pt x="61416" y="80044"/>
                </a:cubicBezTo>
                <a:cubicBezTo>
                  <a:pt x="62911" y="75938"/>
                  <a:pt x="61338" y="73566"/>
                  <a:pt x="58250" y="72027"/>
                </a:cubicBezTo>
                <a:cubicBezTo>
                  <a:pt x="60500" y="71527"/>
                  <a:pt x="62194" y="70105"/>
                  <a:pt x="62650" y="67166"/>
                </a:cubicBezTo>
                <a:cubicBezTo>
                  <a:pt x="63272" y="63155"/>
                  <a:pt x="60088" y="61000"/>
                  <a:pt x="55744" y="59561"/>
                </a:cubicBezTo>
                <a:moveTo>
                  <a:pt x="49088" y="114516"/>
                </a:moveTo>
                <a:cubicBezTo>
                  <a:pt x="25011" y="114516"/>
                  <a:pt x="5488" y="94988"/>
                  <a:pt x="5488" y="70911"/>
                </a:cubicBezTo>
                <a:cubicBezTo>
                  <a:pt x="5488" y="46827"/>
                  <a:pt x="25011" y="27305"/>
                  <a:pt x="49088" y="27305"/>
                </a:cubicBezTo>
                <a:cubicBezTo>
                  <a:pt x="73172" y="27305"/>
                  <a:pt x="92694" y="46827"/>
                  <a:pt x="92694" y="70911"/>
                </a:cubicBezTo>
                <a:cubicBezTo>
                  <a:pt x="92694" y="94988"/>
                  <a:pt x="73172" y="114516"/>
                  <a:pt x="49088" y="114516"/>
                </a:cubicBezTo>
                <a:moveTo>
                  <a:pt x="49088" y="21816"/>
                </a:moveTo>
                <a:cubicBezTo>
                  <a:pt x="21977" y="21816"/>
                  <a:pt x="0" y="43800"/>
                  <a:pt x="0" y="70911"/>
                </a:cubicBezTo>
                <a:cubicBezTo>
                  <a:pt x="0" y="98022"/>
                  <a:pt x="21977" y="120000"/>
                  <a:pt x="49088" y="120000"/>
                </a:cubicBezTo>
                <a:cubicBezTo>
                  <a:pt x="76205" y="120000"/>
                  <a:pt x="98183" y="98022"/>
                  <a:pt x="98183" y="70911"/>
                </a:cubicBezTo>
                <a:cubicBezTo>
                  <a:pt x="98183" y="43800"/>
                  <a:pt x="76205" y="21816"/>
                  <a:pt x="49088" y="21816"/>
                </a:cubicBezTo>
                <a:moveTo>
                  <a:pt x="70911" y="0"/>
                </a:moveTo>
                <a:cubicBezTo>
                  <a:pt x="55105" y="0"/>
                  <a:pt x="41088" y="7500"/>
                  <a:pt x="32111" y="19100"/>
                </a:cubicBezTo>
                <a:cubicBezTo>
                  <a:pt x="35133" y="18105"/>
                  <a:pt x="38277" y="17400"/>
                  <a:pt x="41511" y="16950"/>
                </a:cubicBezTo>
                <a:cubicBezTo>
                  <a:pt x="49266" y="9855"/>
                  <a:pt x="59566" y="5483"/>
                  <a:pt x="70911" y="5483"/>
                </a:cubicBezTo>
                <a:cubicBezTo>
                  <a:pt x="94988" y="5483"/>
                  <a:pt x="114511" y="25005"/>
                  <a:pt x="114511" y="49088"/>
                </a:cubicBezTo>
                <a:cubicBezTo>
                  <a:pt x="114511" y="60433"/>
                  <a:pt x="110150" y="70733"/>
                  <a:pt x="103050" y="78488"/>
                </a:cubicBezTo>
                <a:cubicBezTo>
                  <a:pt x="102600" y="81716"/>
                  <a:pt x="101894" y="84866"/>
                  <a:pt x="100905" y="87894"/>
                </a:cubicBezTo>
                <a:cubicBezTo>
                  <a:pt x="112500" y="78911"/>
                  <a:pt x="120000" y="64894"/>
                  <a:pt x="120000" y="49088"/>
                </a:cubicBezTo>
                <a:cubicBezTo>
                  <a:pt x="120000" y="21977"/>
                  <a:pt x="98022" y="0"/>
                  <a:pt x="70911"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67" name="Shape 4767"/>
          <p:cNvSpPr/>
          <p:nvPr/>
        </p:nvSpPr>
        <p:spPr>
          <a:xfrm>
            <a:off x="5146947" y="2334356"/>
            <a:ext cx="279328" cy="152361"/>
          </a:xfrm>
          <a:custGeom>
            <a:avLst/>
            <a:gdLst/>
            <a:ahLst/>
            <a:cxnLst/>
            <a:rect l="0" t="0" r="0" b="0"/>
            <a:pathLst>
              <a:path w="120000" h="120000" extrusionOk="0">
                <a:moveTo>
                  <a:pt x="63900" y="65766"/>
                </a:moveTo>
                <a:cubicBezTo>
                  <a:pt x="63472" y="65172"/>
                  <a:pt x="62988" y="64700"/>
                  <a:pt x="62455" y="64338"/>
                </a:cubicBezTo>
                <a:cubicBezTo>
                  <a:pt x="61911" y="63972"/>
                  <a:pt x="61677" y="63655"/>
                  <a:pt x="61116" y="63388"/>
                </a:cubicBezTo>
                <a:lnTo>
                  <a:pt x="61116" y="79227"/>
                </a:lnTo>
                <a:cubicBezTo>
                  <a:pt x="62433" y="79038"/>
                  <a:pt x="63205" y="78333"/>
                  <a:pt x="64044" y="77083"/>
                </a:cubicBezTo>
                <a:cubicBezTo>
                  <a:pt x="64888" y="75838"/>
                  <a:pt x="65311" y="73850"/>
                  <a:pt x="65311" y="71133"/>
                </a:cubicBezTo>
                <a:cubicBezTo>
                  <a:pt x="65311" y="69866"/>
                  <a:pt x="65183" y="68800"/>
                  <a:pt x="64922" y="67938"/>
                </a:cubicBezTo>
                <a:cubicBezTo>
                  <a:pt x="64666" y="67077"/>
                  <a:pt x="64327" y="66355"/>
                  <a:pt x="63900" y="65766"/>
                </a:cubicBezTo>
                <a:moveTo>
                  <a:pt x="95455" y="90000"/>
                </a:moveTo>
                <a:lnTo>
                  <a:pt x="90000" y="90000"/>
                </a:lnTo>
                <a:cubicBezTo>
                  <a:pt x="88494" y="90000"/>
                  <a:pt x="87272" y="92233"/>
                  <a:pt x="87272" y="95000"/>
                </a:cubicBezTo>
                <a:cubicBezTo>
                  <a:pt x="87272" y="97761"/>
                  <a:pt x="88494" y="100000"/>
                  <a:pt x="90000" y="100000"/>
                </a:cubicBezTo>
                <a:lnTo>
                  <a:pt x="95455" y="100000"/>
                </a:lnTo>
                <a:cubicBezTo>
                  <a:pt x="96961" y="100000"/>
                  <a:pt x="98183" y="97761"/>
                  <a:pt x="98183" y="95000"/>
                </a:cubicBezTo>
                <a:cubicBezTo>
                  <a:pt x="98183" y="92233"/>
                  <a:pt x="96961" y="90000"/>
                  <a:pt x="95455" y="90000"/>
                </a:cubicBezTo>
                <a:moveTo>
                  <a:pt x="55094" y="47272"/>
                </a:moveTo>
                <a:cubicBezTo>
                  <a:pt x="55094" y="48366"/>
                  <a:pt x="55211" y="49288"/>
                  <a:pt x="55455" y="50061"/>
                </a:cubicBezTo>
                <a:cubicBezTo>
                  <a:pt x="55700" y="50833"/>
                  <a:pt x="56011" y="51488"/>
                  <a:pt x="56388" y="52033"/>
                </a:cubicBezTo>
                <a:cubicBezTo>
                  <a:pt x="56772" y="52577"/>
                  <a:pt x="57211" y="53022"/>
                  <a:pt x="57711" y="53361"/>
                </a:cubicBezTo>
                <a:cubicBezTo>
                  <a:pt x="58211" y="53694"/>
                  <a:pt x="58405" y="53983"/>
                  <a:pt x="58916" y="54205"/>
                </a:cubicBezTo>
                <a:lnTo>
                  <a:pt x="58916" y="40616"/>
                </a:lnTo>
                <a:cubicBezTo>
                  <a:pt x="57600" y="40616"/>
                  <a:pt x="56894" y="41122"/>
                  <a:pt x="56172" y="42138"/>
                </a:cubicBezTo>
                <a:cubicBezTo>
                  <a:pt x="55450" y="43161"/>
                  <a:pt x="55094" y="44872"/>
                  <a:pt x="55094" y="47272"/>
                </a:cubicBezTo>
                <a:moveTo>
                  <a:pt x="111816" y="20000"/>
                </a:moveTo>
                <a:cubicBezTo>
                  <a:pt x="110311" y="20000"/>
                  <a:pt x="109088" y="17761"/>
                  <a:pt x="109088" y="15000"/>
                </a:cubicBezTo>
                <a:cubicBezTo>
                  <a:pt x="109088" y="12238"/>
                  <a:pt x="110311" y="10000"/>
                  <a:pt x="111816" y="10000"/>
                </a:cubicBezTo>
                <a:cubicBezTo>
                  <a:pt x="113327" y="10000"/>
                  <a:pt x="114544" y="12238"/>
                  <a:pt x="114544" y="15000"/>
                </a:cubicBezTo>
                <a:cubicBezTo>
                  <a:pt x="114544" y="17761"/>
                  <a:pt x="113327" y="20000"/>
                  <a:pt x="111816" y="20000"/>
                </a:cubicBezTo>
                <a:moveTo>
                  <a:pt x="114544" y="90916"/>
                </a:moveTo>
                <a:cubicBezTo>
                  <a:pt x="113688" y="90361"/>
                  <a:pt x="112777" y="90000"/>
                  <a:pt x="111816" y="90000"/>
                </a:cubicBezTo>
                <a:cubicBezTo>
                  <a:pt x="107300" y="90000"/>
                  <a:pt x="103638" y="96711"/>
                  <a:pt x="103638" y="105000"/>
                </a:cubicBezTo>
                <a:cubicBezTo>
                  <a:pt x="103638" y="106761"/>
                  <a:pt x="103833" y="108427"/>
                  <a:pt x="104138" y="110000"/>
                </a:cubicBezTo>
                <a:lnTo>
                  <a:pt x="15861" y="110000"/>
                </a:lnTo>
                <a:cubicBezTo>
                  <a:pt x="16166" y="108427"/>
                  <a:pt x="16361" y="106761"/>
                  <a:pt x="16361" y="105000"/>
                </a:cubicBezTo>
                <a:cubicBezTo>
                  <a:pt x="16361" y="96711"/>
                  <a:pt x="12700" y="90000"/>
                  <a:pt x="8183" y="90000"/>
                </a:cubicBezTo>
                <a:cubicBezTo>
                  <a:pt x="7222" y="90000"/>
                  <a:pt x="6311" y="90361"/>
                  <a:pt x="5455" y="90916"/>
                </a:cubicBezTo>
                <a:lnTo>
                  <a:pt x="5455" y="29077"/>
                </a:lnTo>
                <a:cubicBezTo>
                  <a:pt x="6311" y="29638"/>
                  <a:pt x="7222" y="30000"/>
                  <a:pt x="8183" y="30000"/>
                </a:cubicBezTo>
                <a:cubicBezTo>
                  <a:pt x="12700" y="30000"/>
                  <a:pt x="16361" y="23283"/>
                  <a:pt x="16361" y="15000"/>
                </a:cubicBezTo>
                <a:cubicBezTo>
                  <a:pt x="16361" y="13233"/>
                  <a:pt x="16166" y="11572"/>
                  <a:pt x="15861" y="10000"/>
                </a:cubicBezTo>
                <a:lnTo>
                  <a:pt x="104138" y="10000"/>
                </a:lnTo>
                <a:cubicBezTo>
                  <a:pt x="103833" y="11572"/>
                  <a:pt x="103638" y="13233"/>
                  <a:pt x="103638" y="15000"/>
                </a:cubicBezTo>
                <a:cubicBezTo>
                  <a:pt x="103638" y="23283"/>
                  <a:pt x="107300" y="30000"/>
                  <a:pt x="111816" y="30000"/>
                </a:cubicBezTo>
                <a:cubicBezTo>
                  <a:pt x="112777" y="30000"/>
                  <a:pt x="113688" y="29638"/>
                  <a:pt x="114544" y="29077"/>
                </a:cubicBezTo>
                <a:cubicBezTo>
                  <a:pt x="114544" y="29077"/>
                  <a:pt x="114544" y="90916"/>
                  <a:pt x="114544" y="90916"/>
                </a:cubicBezTo>
                <a:close/>
                <a:moveTo>
                  <a:pt x="111816" y="110000"/>
                </a:moveTo>
                <a:cubicBezTo>
                  <a:pt x="110311" y="110000"/>
                  <a:pt x="109088" y="107761"/>
                  <a:pt x="109088" y="105000"/>
                </a:cubicBezTo>
                <a:cubicBezTo>
                  <a:pt x="109088" y="102238"/>
                  <a:pt x="110311" y="100000"/>
                  <a:pt x="111816" y="100000"/>
                </a:cubicBezTo>
                <a:cubicBezTo>
                  <a:pt x="113327" y="100000"/>
                  <a:pt x="114544" y="102238"/>
                  <a:pt x="114544" y="105000"/>
                </a:cubicBezTo>
                <a:cubicBezTo>
                  <a:pt x="114544" y="107761"/>
                  <a:pt x="113327" y="110000"/>
                  <a:pt x="111816" y="110000"/>
                </a:cubicBezTo>
                <a:moveTo>
                  <a:pt x="8183" y="110000"/>
                </a:moveTo>
                <a:cubicBezTo>
                  <a:pt x="6672" y="110000"/>
                  <a:pt x="5455" y="107761"/>
                  <a:pt x="5455" y="105000"/>
                </a:cubicBezTo>
                <a:cubicBezTo>
                  <a:pt x="5455" y="102238"/>
                  <a:pt x="6672" y="100000"/>
                  <a:pt x="8183" y="100000"/>
                </a:cubicBezTo>
                <a:cubicBezTo>
                  <a:pt x="9688" y="100000"/>
                  <a:pt x="10911" y="102238"/>
                  <a:pt x="10911" y="105000"/>
                </a:cubicBezTo>
                <a:cubicBezTo>
                  <a:pt x="10911" y="107761"/>
                  <a:pt x="9688" y="110000"/>
                  <a:pt x="8183" y="110000"/>
                </a:cubicBezTo>
                <a:moveTo>
                  <a:pt x="8183" y="10000"/>
                </a:moveTo>
                <a:cubicBezTo>
                  <a:pt x="9688" y="10000"/>
                  <a:pt x="10911" y="12238"/>
                  <a:pt x="10911" y="15000"/>
                </a:cubicBezTo>
                <a:cubicBezTo>
                  <a:pt x="10911" y="17761"/>
                  <a:pt x="9688" y="20000"/>
                  <a:pt x="8183" y="20000"/>
                </a:cubicBezTo>
                <a:cubicBezTo>
                  <a:pt x="6672" y="20000"/>
                  <a:pt x="5455" y="17761"/>
                  <a:pt x="5455" y="15000"/>
                </a:cubicBezTo>
                <a:cubicBezTo>
                  <a:pt x="5455" y="12238"/>
                  <a:pt x="6672" y="10000"/>
                  <a:pt x="8183" y="10000"/>
                </a:cubicBezTo>
                <a:moveTo>
                  <a:pt x="114544" y="0"/>
                </a:moveTo>
                <a:lnTo>
                  <a:pt x="5455" y="0"/>
                </a:lnTo>
                <a:cubicBezTo>
                  <a:pt x="2444" y="0"/>
                  <a:pt x="0" y="4477"/>
                  <a:pt x="0" y="10000"/>
                </a:cubicBezTo>
                <a:lnTo>
                  <a:pt x="0" y="110000"/>
                </a:lnTo>
                <a:cubicBezTo>
                  <a:pt x="0" y="115522"/>
                  <a:pt x="2444" y="120000"/>
                  <a:pt x="5455" y="120000"/>
                </a:cubicBezTo>
                <a:lnTo>
                  <a:pt x="114544" y="120000"/>
                </a:lnTo>
                <a:cubicBezTo>
                  <a:pt x="117555" y="120000"/>
                  <a:pt x="120000" y="115522"/>
                  <a:pt x="120000" y="110000"/>
                </a:cubicBezTo>
                <a:lnTo>
                  <a:pt x="120000" y="10000"/>
                </a:lnTo>
                <a:cubicBezTo>
                  <a:pt x="120000" y="4477"/>
                  <a:pt x="117555" y="0"/>
                  <a:pt x="114544" y="0"/>
                </a:cubicBezTo>
                <a:moveTo>
                  <a:pt x="68805" y="76672"/>
                </a:moveTo>
                <a:cubicBezTo>
                  <a:pt x="68355" y="78561"/>
                  <a:pt x="67738" y="80122"/>
                  <a:pt x="66955" y="81366"/>
                </a:cubicBezTo>
                <a:cubicBezTo>
                  <a:pt x="66177" y="82616"/>
                  <a:pt x="65261" y="83566"/>
                  <a:pt x="64211" y="84222"/>
                </a:cubicBezTo>
                <a:cubicBezTo>
                  <a:pt x="63161" y="84877"/>
                  <a:pt x="62338" y="85250"/>
                  <a:pt x="61116" y="85344"/>
                </a:cubicBezTo>
                <a:lnTo>
                  <a:pt x="61116" y="89988"/>
                </a:lnTo>
                <a:lnTo>
                  <a:pt x="58916" y="89988"/>
                </a:lnTo>
                <a:lnTo>
                  <a:pt x="58916" y="85344"/>
                </a:lnTo>
                <a:cubicBezTo>
                  <a:pt x="57600" y="85294"/>
                  <a:pt x="56700" y="84911"/>
                  <a:pt x="55605" y="84188"/>
                </a:cubicBezTo>
                <a:cubicBezTo>
                  <a:pt x="54505" y="83461"/>
                  <a:pt x="53566" y="82427"/>
                  <a:pt x="52783" y="81088"/>
                </a:cubicBezTo>
                <a:cubicBezTo>
                  <a:pt x="52005" y="79755"/>
                  <a:pt x="51400" y="78116"/>
                  <a:pt x="50972" y="76166"/>
                </a:cubicBezTo>
                <a:cubicBezTo>
                  <a:pt x="50544" y="74216"/>
                  <a:pt x="50344" y="71977"/>
                  <a:pt x="50366" y="69433"/>
                </a:cubicBezTo>
                <a:lnTo>
                  <a:pt x="54544" y="69433"/>
                </a:lnTo>
                <a:cubicBezTo>
                  <a:pt x="54516" y="72422"/>
                  <a:pt x="54872" y="74783"/>
                  <a:pt x="55605" y="76500"/>
                </a:cubicBezTo>
                <a:cubicBezTo>
                  <a:pt x="56333" y="78227"/>
                  <a:pt x="57233" y="79133"/>
                  <a:pt x="58916" y="79227"/>
                </a:cubicBezTo>
                <a:lnTo>
                  <a:pt x="58916" y="62772"/>
                </a:lnTo>
                <a:cubicBezTo>
                  <a:pt x="57916" y="62272"/>
                  <a:pt x="57233" y="61672"/>
                  <a:pt x="56244" y="60966"/>
                </a:cubicBezTo>
                <a:cubicBezTo>
                  <a:pt x="55255" y="60272"/>
                  <a:pt x="54366" y="59366"/>
                  <a:pt x="53572" y="58250"/>
                </a:cubicBezTo>
                <a:cubicBezTo>
                  <a:pt x="52777" y="57138"/>
                  <a:pt x="52138" y="55750"/>
                  <a:pt x="51650" y="54072"/>
                </a:cubicBezTo>
                <a:cubicBezTo>
                  <a:pt x="51161" y="52394"/>
                  <a:pt x="50916" y="50311"/>
                  <a:pt x="50916" y="47816"/>
                </a:cubicBezTo>
                <a:cubicBezTo>
                  <a:pt x="50916" y="45644"/>
                  <a:pt x="51144" y="43727"/>
                  <a:pt x="51594" y="42077"/>
                </a:cubicBezTo>
                <a:cubicBezTo>
                  <a:pt x="52050" y="40422"/>
                  <a:pt x="52655" y="39033"/>
                  <a:pt x="53427" y="37927"/>
                </a:cubicBezTo>
                <a:cubicBezTo>
                  <a:pt x="54194" y="36816"/>
                  <a:pt x="55077" y="35966"/>
                  <a:pt x="56077" y="35377"/>
                </a:cubicBezTo>
                <a:cubicBezTo>
                  <a:pt x="57083" y="34788"/>
                  <a:pt x="57822" y="34494"/>
                  <a:pt x="58916" y="34494"/>
                </a:cubicBezTo>
                <a:lnTo>
                  <a:pt x="58916" y="30033"/>
                </a:lnTo>
                <a:lnTo>
                  <a:pt x="61116" y="30033"/>
                </a:lnTo>
                <a:lnTo>
                  <a:pt x="61116" y="34494"/>
                </a:lnTo>
                <a:cubicBezTo>
                  <a:pt x="62216" y="34494"/>
                  <a:pt x="62938" y="34761"/>
                  <a:pt x="63916" y="35311"/>
                </a:cubicBezTo>
                <a:cubicBezTo>
                  <a:pt x="64894" y="35855"/>
                  <a:pt x="65744" y="36672"/>
                  <a:pt x="66461" y="37755"/>
                </a:cubicBezTo>
                <a:cubicBezTo>
                  <a:pt x="67183" y="38844"/>
                  <a:pt x="67755" y="40227"/>
                  <a:pt x="68183" y="41905"/>
                </a:cubicBezTo>
                <a:cubicBezTo>
                  <a:pt x="68611" y="43583"/>
                  <a:pt x="68827" y="45527"/>
                  <a:pt x="68827" y="47744"/>
                </a:cubicBezTo>
                <a:lnTo>
                  <a:pt x="64650" y="47744"/>
                </a:lnTo>
                <a:cubicBezTo>
                  <a:pt x="64600" y="45438"/>
                  <a:pt x="64277" y="43666"/>
                  <a:pt x="63683" y="42450"/>
                </a:cubicBezTo>
                <a:cubicBezTo>
                  <a:pt x="63083" y="41222"/>
                  <a:pt x="62433" y="40616"/>
                  <a:pt x="61116" y="40616"/>
                </a:cubicBezTo>
                <a:lnTo>
                  <a:pt x="61116" y="54955"/>
                </a:lnTo>
                <a:cubicBezTo>
                  <a:pt x="62216" y="55500"/>
                  <a:pt x="62977" y="56133"/>
                  <a:pt x="64027" y="56861"/>
                </a:cubicBezTo>
                <a:cubicBezTo>
                  <a:pt x="65077" y="57583"/>
                  <a:pt x="66005" y="58511"/>
                  <a:pt x="66811" y="59644"/>
                </a:cubicBezTo>
                <a:cubicBezTo>
                  <a:pt x="67616" y="60777"/>
                  <a:pt x="68261" y="62183"/>
                  <a:pt x="68750" y="63861"/>
                </a:cubicBezTo>
                <a:cubicBezTo>
                  <a:pt x="69238" y="65538"/>
                  <a:pt x="69483" y="67600"/>
                  <a:pt x="69483" y="70044"/>
                </a:cubicBezTo>
                <a:cubicBezTo>
                  <a:pt x="69483" y="72583"/>
                  <a:pt x="69255" y="74794"/>
                  <a:pt x="68805" y="76672"/>
                </a:cubicBezTo>
                <a:moveTo>
                  <a:pt x="60000" y="20000"/>
                </a:moveTo>
                <a:cubicBezTo>
                  <a:pt x="47950" y="20000"/>
                  <a:pt x="38183" y="37911"/>
                  <a:pt x="38183" y="60000"/>
                </a:cubicBezTo>
                <a:cubicBezTo>
                  <a:pt x="38183" y="82088"/>
                  <a:pt x="47950" y="100000"/>
                  <a:pt x="60000" y="100000"/>
                </a:cubicBezTo>
                <a:cubicBezTo>
                  <a:pt x="72050" y="100000"/>
                  <a:pt x="81816" y="82088"/>
                  <a:pt x="81816" y="60000"/>
                </a:cubicBezTo>
                <a:cubicBezTo>
                  <a:pt x="81816" y="37911"/>
                  <a:pt x="72050" y="20000"/>
                  <a:pt x="60000" y="20000"/>
                </a:cubicBezTo>
                <a:moveTo>
                  <a:pt x="30000" y="20000"/>
                </a:moveTo>
                <a:lnTo>
                  <a:pt x="24544" y="20000"/>
                </a:lnTo>
                <a:cubicBezTo>
                  <a:pt x="23038" y="20000"/>
                  <a:pt x="21816" y="22233"/>
                  <a:pt x="21816" y="25000"/>
                </a:cubicBezTo>
                <a:cubicBezTo>
                  <a:pt x="21816" y="27761"/>
                  <a:pt x="23038" y="30000"/>
                  <a:pt x="24544" y="30000"/>
                </a:cubicBezTo>
                <a:lnTo>
                  <a:pt x="30000" y="30000"/>
                </a:lnTo>
                <a:cubicBezTo>
                  <a:pt x="31505" y="30000"/>
                  <a:pt x="32727" y="27761"/>
                  <a:pt x="32727" y="25000"/>
                </a:cubicBezTo>
                <a:cubicBezTo>
                  <a:pt x="32727" y="22233"/>
                  <a:pt x="31505" y="20000"/>
                  <a:pt x="30000" y="20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68" name="Shape 4768"/>
          <p:cNvSpPr/>
          <p:nvPr/>
        </p:nvSpPr>
        <p:spPr>
          <a:xfrm>
            <a:off x="5680208" y="2308963"/>
            <a:ext cx="279328" cy="203147"/>
          </a:xfrm>
          <a:custGeom>
            <a:avLst/>
            <a:gdLst/>
            <a:ahLst/>
            <a:cxnLst/>
            <a:rect l="0" t="0" r="0" b="0"/>
            <a:pathLst>
              <a:path w="120000" h="120000" extrusionOk="0">
                <a:moveTo>
                  <a:pt x="55088" y="65455"/>
                </a:moveTo>
                <a:cubicBezTo>
                  <a:pt x="55088" y="66272"/>
                  <a:pt x="55216" y="66966"/>
                  <a:pt x="55455" y="67550"/>
                </a:cubicBezTo>
                <a:cubicBezTo>
                  <a:pt x="55700" y="68127"/>
                  <a:pt x="56011" y="68616"/>
                  <a:pt x="56394" y="69027"/>
                </a:cubicBezTo>
                <a:cubicBezTo>
                  <a:pt x="56772" y="69433"/>
                  <a:pt x="57211" y="69761"/>
                  <a:pt x="57711" y="70022"/>
                </a:cubicBezTo>
                <a:cubicBezTo>
                  <a:pt x="58211" y="70277"/>
                  <a:pt x="58405" y="70488"/>
                  <a:pt x="58916" y="70661"/>
                </a:cubicBezTo>
                <a:lnTo>
                  <a:pt x="58916" y="60455"/>
                </a:lnTo>
                <a:cubicBezTo>
                  <a:pt x="57600" y="60455"/>
                  <a:pt x="56894" y="60844"/>
                  <a:pt x="56172" y="61611"/>
                </a:cubicBezTo>
                <a:cubicBezTo>
                  <a:pt x="55450" y="62372"/>
                  <a:pt x="55088" y="63655"/>
                  <a:pt x="55088" y="65455"/>
                </a:cubicBezTo>
                <a:moveTo>
                  <a:pt x="63894" y="79322"/>
                </a:moveTo>
                <a:cubicBezTo>
                  <a:pt x="63472" y="78883"/>
                  <a:pt x="62988" y="78527"/>
                  <a:pt x="62455" y="78255"/>
                </a:cubicBezTo>
                <a:cubicBezTo>
                  <a:pt x="61916" y="77983"/>
                  <a:pt x="61677" y="77744"/>
                  <a:pt x="61116" y="77544"/>
                </a:cubicBezTo>
                <a:lnTo>
                  <a:pt x="61116" y="89422"/>
                </a:lnTo>
                <a:cubicBezTo>
                  <a:pt x="62433" y="89283"/>
                  <a:pt x="63205" y="88750"/>
                  <a:pt x="64044" y="87811"/>
                </a:cubicBezTo>
                <a:cubicBezTo>
                  <a:pt x="64888" y="86877"/>
                  <a:pt x="65311" y="85394"/>
                  <a:pt x="65311" y="83355"/>
                </a:cubicBezTo>
                <a:cubicBezTo>
                  <a:pt x="65311" y="82405"/>
                  <a:pt x="65183" y="81605"/>
                  <a:pt x="64922" y="80955"/>
                </a:cubicBezTo>
                <a:cubicBezTo>
                  <a:pt x="64666" y="80311"/>
                  <a:pt x="64327" y="79766"/>
                  <a:pt x="63894" y="79322"/>
                </a:cubicBezTo>
                <a:moveTo>
                  <a:pt x="68805" y="87505"/>
                </a:moveTo>
                <a:cubicBezTo>
                  <a:pt x="68355" y="88922"/>
                  <a:pt x="67738" y="90088"/>
                  <a:pt x="66955" y="91027"/>
                </a:cubicBezTo>
                <a:cubicBezTo>
                  <a:pt x="66172" y="91961"/>
                  <a:pt x="65261" y="92672"/>
                  <a:pt x="64211" y="93166"/>
                </a:cubicBezTo>
                <a:cubicBezTo>
                  <a:pt x="63161" y="93661"/>
                  <a:pt x="62338" y="93944"/>
                  <a:pt x="61116" y="94011"/>
                </a:cubicBezTo>
                <a:lnTo>
                  <a:pt x="61116" y="97494"/>
                </a:lnTo>
                <a:lnTo>
                  <a:pt x="58916" y="97494"/>
                </a:lnTo>
                <a:lnTo>
                  <a:pt x="58916" y="94011"/>
                </a:lnTo>
                <a:cubicBezTo>
                  <a:pt x="57600" y="93972"/>
                  <a:pt x="56700" y="93683"/>
                  <a:pt x="55605" y="93144"/>
                </a:cubicBezTo>
                <a:cubicBezTo>
                  <a:pt x="54505" y="92594"/>
                  <a:pt x="53566" y="91822"/>
                  <a:pt x="52783" y="90822"/>
                </a:cubicBezTo>
                <a:cubicBezTo>
                  <a:pt x="52005" y="89822"/>
                  <a:pt x="51400" y="88588"/>
                  <a:pt x="50972" y="87127"/>
                </a:cubicBezTo>
                <a:cubicBezTo>
                  <a:pt x="50544" y="85666"/>
                  <a:pt x="50344" y="83983"/>
                  <a:pt x="50366" y="82083"/>
                </a:cubicBezTo>
                <a:lnTo>
                  <a:pt x="54544" y="82083"/>
                </a:lnTo>
                <a:cubicBezTo>
                  <a:pt x="54516" y="84322"/>
                  <a:pt x="54872" y="86088"/>
                  <a:pt x="55605" y="87383"/>
                </a:cubicBezTo>
                <a:cubicBezTo>
                  <a:pt x="56333" y="88672"/>
                  <a:pt x="57233" y="89350"/>
                  <a:pt x="58916" y="89422"/>
                </a:cubicBezTo>
                <a:lnTo>
                  <a:pt x="58916" y="77083"/>
                </a:lnTo>
                <a:cubicBezTo>
                  <a:pt x="57916" y="76705"/>
                  <a:pt x="57233" y="76255"/>
                  <a:pt x="56244" y="75727"/>
                </a:cubicBezTo>
                <a:cubicBezTo>
                  <a:pt x="55255" y="75205"/>
                  <a:pt x="54366" y="74522"/>
                  <a:pt x="53572" y="73688"/>
                </a:cubicBezTo>
                <a:cubicBezTo>
                  <a:pt x="52777" y="72861"/>
                  <a:pt x="52138" y="71816"/>
                  <a:pt x="51650" y="70555"/>
                </a:cubicBezTo>
                <a:cubicBezTo>
                  <a:pt x="51161" y="69300"/>
                  <a:pt x="50916" y="67733"/>
                  <a:pt x="50916" y="65861"/>
                </a:cubicBezTo>
                <a:cubicBezTo>
                  <a:pt x="50916" y="64233"/>
                  <a:pt x="51144" y="62800"/>
                  <a:pt x="51594" y="61555"/>
                </a:cubicBezTo>
                <a:cubicBezTo>
                  <a:pt x="52050" y="60316"/>
                  <a:pt x="52655" y="59277"/>
                  <a:pt x="53427" y="58444"/>
                </a:cubicBezTo>
                <a:cubicBezTo>
                  <a:pt x="54194" y="57611"/>
                  <a:pt x="55077" y="56977"/>
                  <a:pt x="56077" y="56533"/>
                </a:cubicBezTo>
                <a:cubicBezTo>
                  <a:pt x="57077" y="56094"/>
                  <a:pt x="57816" y="55872"/>
                  <a:pt x="58916" y="55872"/>
                </a:cubicBezTo>
                <a:lnTo>
                  <a:pt x="58916" y="52527"/>
                </a:lnTo>
                <a:lnTo>
                  <a:pt x="61116" y="52527"/>
                </a:lnTo>
                <a:lnTo>
                  <a:pt x="61116" y="55872"/>
                </a:lnTo>
                <a:cubicBezTo>
                  <a:pt x="62216" y="55872"/>
                  <a:pt x="62938" y="56072"/>
                  <a:pt x="63916" y="56483"/>
                </a:cubicBezTo>
                <a:cubicBezTo>
                  <a:pt x="64894" y="56888"/>
                  <a:pt x="65744" y="57500"/>
                  <a:pt x="66461" y="58322"/>
                </a:cubicBezTo>
                <a:cubicBezTo>
                  <a:pt x="67183" y="59133"/>
                  <a:pt x="67755" y="60172"/>
                  <a:pt x="68183" y="61427"/>
                </a:cubicBezTo>
                <a:cubicBezTo>
                  <a:pt x="68611" y="62688"/>
                  <a:pt x="68822" y="64150"/>
                  <a:pt x="68822" y="65816"/>
                </a:cubicBezTo>
                <a:lnTo>
                  <a:pt x="64650" y="65816"/>
                </a:lnTo>
                <a:cubicBezTo>
                  <a:pt x="64600" y="64077"/>
                  <a:pt x="64277" y="62755"/>
                  <a:pt x="63683" y="61833"/>
                </a:cubicBezTo>
                <a:cubicBezTo>
                  <a:pt x="63083" y="60916"/>
                  <a:pt x="62433" y="60455"/>
                  <a:pt x="61116" y="60455"/>
                </a:cubicBezTo>
                <a:lnTo>
                  <a:pt x="61116" y="71216"/>
                </a:lnTo>
                <a:cubicBezTo>
                  <a:pt x="62216" y="71633"/>
                  <a:pt x="62977" y="72100"/>
                  <a:pt x="64027" y="72644"/>
                </a:cubicBezTo>
                <a:cubicBezTo>
                  <a:pt x="65077" y="73194"/>
                  <a:pt x="66005" y="73888"/>
                  <a:pt x="66811" y="74738"/>
                </a:cubicBezTo>
                <a:cubicBezTo>
                  <a:pt x="67616" y="75583"/>
                  <a:pt x="68261" y="76638"/>
                  <a:pt x="68750" y="77894"/>
                </a:cubicBezTo>
                <a:cubicBezTo>
                  <a:pt x="69238" y="79155"/>
                  <a:pt x="69483" y="80700"/>
                  <a:pt x="69483" y="82538"/>
                </a:cubicBezTo>
                <a:cubicBezTo>
                  <a:pt x="69483" y="84438"/>
                  <a:pt x="69255" y="86094"/>
                  <a:pt x="68805" y="87505"/>
                </a:cubicBezTo>
                <a:moveTo>
                  <a:pt x="60000" y="45000"/>
                </a:moveTo>
                <a:cubicBezTo>
                  <a:pt x="47950" y="45000"/>
                  <a:pt x="38183" y="58433"/>
                  <a:pt x="38183" y="75000"/>
                </a:cubicBezTo>
                <a:cubicBezTo>
                  <a:pt x="38183" y="91572"/>
                  <a:pt x="47950" y="105000"/>
                  <a:pt x="60000" y="105000"/>
                </a:cubicBezTo>
                <a:cubicBezTo>
                  <a:pt x="72050" y="105000"/>
                  <a:pt x="81816" y="91572"/>
                  <a:pt x="81816" y="75000"/>
                </a:cubicBezTo>
                <a:cubicBezTo>
                  <a:pt x="81816" y="58433"/>
                  <a:pt x="72050" y="45000"/>
                  <a:pt x="60000" y="45000"/>
                </a:cubicBezTo>
                <a:moveTo>
                  <a:pt x="95455" y="97500"/>
                </a:moveTo>
                <a:lnTo>
                  <a:pt x="90000" y="97500"/>
                </a:lnTo>
                <a:cubicBezTo>
                  <a:pt x="88494" y="97500"/>
                  <a:pt x="87272" y="99177"/>
                  <a:pt x="87272" y="101250"/>
                </a:cubicBezTo>
                <a:cubicBezTo>
                  <a:pt x="87272" y="103322"/>
                  <a:pt x="88494" y="105000"/>
                  <a:pt x="90000" y="105000"/>
                </a:cubicBezTo>
                <a:lnTo>
                  <a:pt x="95455" y="105000"/>
                </a:lnTo>
                <a:cubicBezTo>
                  <a:pt x="96961" y="105000"/>
                  <a:pt x="98183" y="103322"/>
                  <a:pt x="98183" y="101250"/>
                </a:cubicBezTo>
                <a:cubicBezTo>
                  <a:pt x="98183" y="99177"/>
                  <a:pt x="96961" y="97500"/>
                  <a:pt x="95455" y="97500"/>
                </a:cubicBezTo>
                <a:moveTo>
                  <a:pt x="111816" y="45000"/>
                </a:moveTo>
                <a:cubicBezTo>
                  <a:pt x="110311" y="45000"/>
                  <a:pt x="109088" y="43322"/>
                  <a:pt x="109088" y="41250"/>
                </a:cubicBezTo>
                <a:cubicBezTo>
                  <a:pt x="109088" y="39177"/>
                  <a:pt x="110311" y="37500"/>
                  <a:pt x="111816" y="37500"/>
                </a:cubicBezTo>
                <a:cubicBezTo>
                  <a:pt x="113327" y="37500"/>
                  <a:pt x="114544" y="39177"/>
                  <a:pt x="114544" y="41250"/>
                </a:cubicBezTo>
                <a:cubicBezTo>
                  <a:pt x="114544" y="43322"/>
                  <a:pt x="113327" y="45000"/>
                  <a:pt x="111816" y="45000"/>
                </a:cubicBezTo>
                <a:moveTo>
                  <a:pt x="114544" y="98188"/>
                </a:moveTo>
                <a:cubicBezTo>
                  <a:pt x="113688" y="97772"/>
                  <a:pt x="112777" y="97500"/>
                  <a:pt x="111816" y="97500"/>
                </a:cubicBezTo>
                <a:cubicBezTo>
                  <a:pt x="107300" y="97500"/>
                  <a:pt x="103638" y="102538"/>
                  <a:pt x="103638" y="108750"/>
                </a:cubicBezTo>
                <a:cubicBezTo>
                  <a:pt x="103638" y="110072"/>
                  <a:pt x="103833" y="111322"/>
                  <a:pt x="104138" y="112500"/>
                </a:cubicBezTo>
                <a:lnTo>
                  <a:pt x="15861" y="112500"/>
                </a:lnTo>
                <a:cubicBezTo>
                  <a:pt x="16166" y="111322"/>
                  <a:pt x="16361" y="110072"/>
                  <a:pt x="16361" y="108750"/>
                </a:cubicBezTo>
                <a:cubicBezTo>
                  <a:pt x="16361" y="102538"/>
                  <a:pt x="12700" y="97500"/>
                  <a:pt x="8183" y="97500"/>
                </a:cubicBezTo>
                <a:cubicBezTo>
                  <a:pt x="7222" y="97500"/>
                  <a:pt x="6311" y="97772"/>
                  <a:pt x="5455" y="98188"/>
                </a:cubicBezTo>
                <a:lnTo>
                  <a:pt x="5455" y="51811"/>
                </a:lnTo>
                <a:cubicBezTo>
                  <a:pt x="6311" y="52233"/>
                  <a:pt x="7222" y="52500"/>
                  <a:pt x="8183" y="52500"/>
                </a:cubicBezTo>
                <a:cubicBezTo>
                  <a:pt x="12700" y="52500"/>
                  <a:pt x="16361" y="47466"/>
                  <a:pt x="16361" y="41250"/>
                </a:cubicBezTo>
                <a:cubicBezTo>
                  <a:pt x="16361" y="39927"/>
                  <a:pt x="16166" y="38677"/>
                  <a:pt x="15861" y="37500"/>
                </a:cubicBezTo>
                <a:lnTo>
                  <a:pt x="104138" y="37500"/>
                </a:lnTo>
                <a:cubicBezTo>
                  <a:pt x="103833" y="38677"/>
                  <a:pt x="103638" y="39927"/>
                  <a:pt x="103638" y="41250"/>
                </a:cubicBezTo>
                <a:cubicBezTo>
                  <a:pt x="103638" y="47466"/>
                  <a:pt x="107300" y="52500"/>
                  <a:pt x="111816" y="52500"/>
                </a:cubicBezTo>
                <a:cubicBezTo>
                  <a:pt x="112777" y="52500"/>
                  <a:pt x="113688" y="52233"/>
                  <a:pt x="114544" y="51811"/>
                </a:cubicBezTo>
                <a:cubicBezTo>
                  <a:pt x="114544" y="51811"/>
                  <a:pt x="114544" y="98188"/>
                  <a:pt x="114544" y="98188"/>
                </a:cubicBezTo>
                <a:close/>
                <a:moveTo>
                  <a:pt x="111816" y="112500"/>
                </a:moveTo>
                <a:cubicBezTo>
                  <a:pt x="110311" y="112500"/>
                  <a:pt x="109088" y="110822"/>
                  <a:pt x="109088" y="108750"/>
                </a:cubicBezTo>
                <a:cubicBezTo>
                  <a:pt x="109088" y="106683"/>
                  <a:pt x="110311" y="105000"/>
                  <a:pt x="111816" y="105000"/>
                </a:cubicBezTo>
                <a:cubicBezTo>
                  <a:pt x="113327" y="105000"/>
                  <a:pt x="114544" y="106683"/>
                  <a:pt x="114544" y="108750"/>
                </a:cubicBezTo>
                <a:cubicBezTo>
                  <a:pt x="114544" y="110822"/>
                  <a:pt x="113327" y="112500"/>
                  <a:pt x="111816" y="112500"/>
                </a:cubicBezTo>
                <a:moveTo>
                  <a:pt x="8183" y="112500"/>
                </a:moveTo>
                <a:cubicBezTo>
                  <a:pt x="6672" y="112500"/>
                  <a:pt x="5455" y="110822"/>
                  <a:pt x="5455" y="108750"/>
                </a:cubicBezTo>
                <a:cubicBezTo>
                  <a:pt x="5455" y="106683"/>
                  <a:pt x="6672" y="105000"/>
                  <a:pt x="8183" y="105000"/>
                </a:cubicBezTo>
                <a:cubicBezTo>
                  <a:pt x="9688" y="105000"/>
                  <a:pt x="10911" y="106683"/>
                  <a:pt x="10911" y="108750"/>
                </a:cubicBezTo>
                <a:cubicBezTo>
                  <a:pt x="10911" y="110822"/>
                  <a:pt x="9688" y="112500"/>
                  <a:pt x="8183" y="112500"/>
                </a:cubicBezTo>
                <a:moveTo>
                  <a:pt x="8183" y="37500"/>
                </a:moveTo>
                <a:cubicBezTo>
                  <a:pt x="9688" y="37500"/>
                  <a:pt x="10911" y="39177"/>
                  <a:pt x="10911" y="41250"/>
                </a:cubicBezTo>
                <a:cubicBezTo>
                  <a:pt x="10911" y="43322"/>
                  <a:pt x="9688" y="45000"/>
                  <a:pt x="8183" y="45000"/>
                </a:cubicBezTo>
                <a:cubicBezTo>
                  <a:pt x="6672" y="45000"/>
                  <a:pt x="5455" y="43322"/>
                  <a:pt x="5455" y="41250"/>
                </a:cubicBezTo>
                <a:cubicBezTo>
                  <a:pt x="5455" y="39177"/>
                  <a:pt x="6672" y="37500"/>
                  <a:pt x="8183" y="37500"/>
                </a:cubicBezTo>
                <a:moveTo>
                  <a:pt x="114544" y="30000"/>
                </a:moveTo>
                <a:lnTo>
                  <a:pt x="5455" y="30000"/>
                </a:lnTo>
                <a:cubicBezTo>
                  <a:pt x="2444" y="30000"/>
                  <a:pt x="0" y="33355"/>
                  <a:pt x="0" y="37500"/>
                </a:cubicBezTo>
                <a:lnTo>
                  <a:pt x="0" y="112500"/>
                </a:lnTo>
                <a:cubicBezTo>
                  <a:pt x="0" y="116644"/>
                  <a:pt x="2444" y="120000"/>
                  <a:pt x="5455" y="120000"/>
                </a:cubicBezTo>
                <a:lnTo>
                  <a:pt x="114544" y="120000"/>
                </a:lnTo>
                <a:cubicBezTo>
                  <a:pt x="117555" y="120000"/>
                  <a:pt x="120000" y="116644"/>
                  <a:pt x="120000" y="112500"/>
                </a:cubicBezTo>
                <a:lnTo>
                  <a:pt x="120000" y="37500"/>
                </a:lnTo>
                <a:cubicBezTo>
                  <a:pt x="120000" y="33355"/>
                  <a:pt x="117555" y="30000"/>
                  <a:pt x="114544" y="30000"/>
                </a:cubicBezTo>
                <a:moveTo>
                  <a:pt x="13638" y="22500"/>
                </a:moveTo>
                <a:lnTo>
                  <a:pt x="106361" y="22500"/>
                </a:lnTo>
                <a:cubicBezTo>
                  <a:pt x="107872" y="22500"/>
                  <a:pt x="109088" y="20822"/>
                  <a:pt x="109088" y="18755"/>
                </a:cubicBezTo>
                <a:cubicBezTo>
                  <a:pt x="109088" y="16677"/>
                  <a:pt x="107872" y="15000"/>
                  <a:pt x="106361" y="15000"/>
                </a:cubicBezTo>
                <a:lnTo>
                  <a:pt x="13638" y="15000"/>
                </a:lnTo>
                <a:cubicBezTo>
                  <a:pt x="12127" y="15000"/>
                  <a:pt x="10911" y="16677"/>
                  <a:pt x="10911" y="18755"/>
                </a:cubicBezTo>
                <a:cubicBezTo>
                  <a:pt x="10911" y="20822"/>
                  <a:pt x="12127" y="22500"/>
                  <a:pt x="13638" y="22500"/>
                </a:cubicBezTo>
                <a:moveTo>
                  <a:pt x="24544" y="7500"/>
                </a:moveTo>
                <a:lnTo>
                  <a:pt x="95455" y="7500"/>
                </a:lnTo>
                <a:cubicBezTo>
                  <a:pt x="96961" y="7500"/>
                  <a:pt x="98183" y="5822"/>
                  <a:pt x="98183" y="3750"/>
                </a:cubicBezTo>
                <a:cubicBezTo>
                  <a:pt x="98183" y="1677"/>
                  <a:pt x="96961" y="0"/>
                  <a:pt x="95455" y="0"/>
                </a:cubicBezTo>
                <a:lnTo>
                  <a:pt x="24544" y="0"/>
                </a:lnTo>
                <a:cubicBezTo>
                  <a:pt x="23038" y="0"/>
                  <a:pt x="21816" y="1677"/>
                  <a:pt x="21816" y="3750"/>
                </a:cubicBezTo>
                <a:cubicBezTo>
                  <a:pt x="21816" y="5822"/>
                  <a:pt x="23038" y="7500"/>
                  <a:pt x="24544" y="7500"/>
                </a:cubicBezTo>
                <a:moveTo>
                  <a:pt x="30000" y="45000"/>
                </a:moveTo>
                <a:lnTo>
                  <a:pt x="24544" y="45000"/>
                </a:lnTo>
                <a:cubicBezTo>
                  <a:pt x="23038" y="45000"/>
                  <a:pt x="21816" y="46683"/>
                  <a:pt x="21816" y="48750"/>
                </a:cubicBezTo>
                <a:cubicBezTo>
                  <a:pt x="21816" y="50822"/>
                  <a:pt x="23038" y="52500"/>
                  <a:pt x="24544" y="52500"/>
                </a:cubicBezTo>
                <a:lnTo>
                  <a:pt x="30000" y="52500"/>
                </a:lnTo>
                <a:cubicBezTo>
                  <a:pt x="31505" y="52500"/>
                  <a:pt x="32727" y="50822"/>
                  <a:pt x="32727" y="48750"/>
                </a:cubicBezTo>
                <a:cubicBezTo>
                  <a:pt x="32727" y="46683"/>
                  <a:pt x="31505" y="45000"/>
                  <a:pt x="30000" y="45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69" name="Shape 4769"/>
          <p:cNvSpPr/>
          <p:nvPr/>
        </p:nvSpPr>
        <p:spPr>
          <a:xfrm>
            <a:off x="880859" y="2854921"/>
            <a:ext cx="279328" cy="177754"/>
          </a:xfrm>
          <a:custGeom>
            <a:avLst/>
            <a:gdLst/>
            <a:ahLst/>
            <a:cxnLst/>
            <a:rect l="0" t="0" r="0" b="0"/>
            <a:pathLst>
              <a:path w="120000" h="120000" extrusionOk="0">
                <a:moveTo>
                  <a:pt x="56711" y="84766"/>
                </a:moveTo>
                <a:cubicBezTo>
                  <a:pt x="56322" y="86111"/>
                  <a:pt x="55800" y="87227"/>
                  <a:pt x="55127" y="88116"/>
                </a:cubicBezTo>
                <a:cubicBezTo>
                  <a:pt x="54455" y="89011"/>
                  <a:pt x="53666" y="89688"/>
                  <a:pt x="52772" y="90155"/>
                </a:cubicBezTo>
                <a:cubicBezTo>
                  <a:pt x="52011" y="90555"/>
                  <a:pt x="51350" y="90777"/>
                  <a:pt x="50538" y="90888"/>
                </a:cubicBezTo>
                <a:lnTo>
                  <a:pt x="50538" y="94283"/>
                </a:lnTo>
                <a:lnTo>
                  <a:pt x="47811" y="94283"/>
                </a:lnTo>
                <a:lnTo>
                  <a:pt x="47811" y="90894"/>
                </a:lnTo>
                <a:cubicBezTo>
                  <a:pt x="46922" y="90805"/>
                  <a:pt x="46200" y="90577"/>
                  <a:pt x="45394" y="90133"/>
                </a:cubicBezTo>
                <a:cubicBezTo>
                  <a:pt x="44450" y="89611"/>
                  <a:pt x="43644" y="88877"/>
                  <a:pt x="42977" y="87922"/>
                </a:cubicBezTo>
                <a:cubicBezTo>
                  <a:pt x="42305" y="86972"/>
                  <a:pt x="41788" y="85794"/>
                  <a:pt x="41422" y="84405"/>
                </a:cubicBezTo>
                <a:cubicBezTo>
                  <a:pt x="41055" y="83011"/>
                  <a:pt x="40883" y="81411"/>
                  <a:pt x="40905" y="79594"/>
                </a:cubicBezTo>
                <a:lnTo>
                  <a:pt x="44483" y="79594"/>
                </a:lnTo>
                <a:cubicBezTo>
                  <a:pt x="44461" y="81733"/>
                  <a:pt x="44766" y="83416"/>
                  <a:pt x="45394" y="84644"/>
                </a:cubicBezTo>
                <a:cubicBezTo>
                  <a:pt x="45944" y="85727"/>
                  <a:pt x="46683" y="86277"/>
                  <a:pt x="47811" y="86461"/>
                </a:cubicBezTo>
                <a:lnTo>
                  <a:pt x="47811" y="74622"/>
                </a:lnTo>
                <a:cubicBezTo>
                  <a:pt x="47177" y="74311"/>
                  <a:pt x="46638" y="73961"/>
                  <a:pt x="45944" y="73550"/>
                </a:cubicBezTo>
                <a:cubicBezTo>
                  <a:pt x="45100" y="73050"/>
                  <a:pt x="44333" y="72405"/>
                  <a:pt x="43650" y="71611"/>
                </a:cubicBezTo>
                <a:cubicBezTo>
                  <a:pt x="42972" y="70811"/>
                  <a:pt x="42422" y="69822"/>
                  <a:pt x="42005" y="68622"/>
                </a:cubicBezTo>
                <a:cubicBezTo>
                  <a:pt x="41583" y="67422"/>
                  <a:pt x="41377" y="65933"/>
                  <a:pt x="41377" y="64155"/>
                </a:cubicBezTo>
                <a:cubicBezTo>
                  <a:pt x="41377" y="62600"/>
                  <a:pt x="41572" y="61238"/>
                  <a:pt x="41961" y="60050"/>
                </a:cubicBezTo>
                <a:cubicBezTo>
                  <a:pt x="42344" y="58866"/>
                  <a:pt x="42866" y="57883"/>
                  <a:pt x="43527" y="57088"/>
                </a:cubicBezTo>
                <a:cubicBezTo>
                  <a:pt x="44188" y="56300"/>
                  <a:pt x="44944" y="55688"/>
                  <a:pt x="45800" y="55266"/>
                </a:cubicBezTo>
                <a:cubicBezTo>
                  <a:pt x="46516" y="54916"/>
                  <a:pt x="47105" y="54750"/>
                  <a:pt x="47811" y="54688"/>
                </a:cubicBezTo>
                <a:lnTo>
                  <a:pt x="47811" y="51427"/>
                </a:lnTo>
                <a:lnTo>
                  <a:pt x="50538" y="51427"/>
                </a:lnTo>
                <a:lnTo>
                  <a:pt x="50538" y="54688"/>
                </a:lnTo>
                <a:cubicBezTo>
                  <a:pt x="51244" y="54738"/>
                  <a:pt x="51822" y="54894"/>
                  <a:pt x="52516" y="55216"/>
                </a:cubicBezTo>
                <a:cubicBezTo>
                  <a:pt x="53361" y="55605"/>
                  <a:pt x="54083" y="56188"/>
                  <a:pt x="54705" y="56972"/>
                </a:cubicBezTo>
                <a:cubicBezTo>
                  <a:pt x="55316" y="57744"/>
                  <a:pt x="55811" y="58733"/>
                  <a:pt x="56177" y="59933"/>
                </a:cubicBezTo>
                <a:cubicBezTo>
                  <a:pt x="56544" y="61127"/>
                  <a:pt x="56727" y="62522"/>
                  <a:pt x="56727" y="64111"/>
                </a:cubicBezTo>
                <a:lnTo>
                  <a:pt x="53150" y="64111"/>
                </a:lnTo>
                <a:cubicBezTo>
                  <a:pt x="53105" y="62455"/>
                  <a:pt x="52827" y="61194"/>
                  <a:pt x="52316" y="60316"/>
                </a:cubicBezTo>
                <a:cubicBezTo>
                  <a:pt x="51883" y="59583"/>
                  <a:pt x="51350" y="59227"/>
                  <a:pt x="50538" y="59111"/>
                </a:cubicBezTo>
                <a:lnTo>
                  <a:pt x="50538" y="69466"/>
                </a:lnTo>
                <a:cubicBezTo>
                  <a:pt x="51255" y="69805"/>
                  <a:pt x="51866" y="70183"/>
                  <a:pt x="52616" y="70611"/>
                </a:cubicBezTo>
                <a:cubicBezTo>
                  <a:pt x="53516" y="71133"/>
                  <a:pt x="54311" y="71794"/>
                  <a:pt x="55000" y="72605"/>
                </a:cubicBezTo>
                <a:cubicBezTo>
                  <a:pt x="55688" y="73416"/>
                  <a:pt x="56244" y="74416"/>
                  <a:pt x="56666" y="75611"/>
                </a:cubicBezTo>
                <a:cubicBezTo>
                  <a:pt x="57083" y="76816"/>
                  <a:pt x="57288" y="78283"/>
                  <a:pt x="57288" y="80038"/>
                </a:cubicBezTo>
                <a:cubicBezTo>
                  <a:pt x="57288" y="81844"/>
                  <a:pt x="57100" y="83422"/>
                  <a:pt x="56711" y="84766"/>
                </a:cubicBezTo>
                <a:moveTo>
                  <a:pt x="49088" y="42855"/>
                </a:moveTo>
                <a:cubicBezTo>
                  <a:pt x="38544" y="42855"/>
                  <a:pt x="30000" y="56288"/>
                  <a:pt x="30000" y="72855"/>
                </a:cubicBezTo>
                <a:cubicBezTo>
                  <a:pt x="30000" y="89422"/>
                  <a:pt x="38544" y="102855"/>
                  <a:pt x="49088" y="102855"/>
                </a:cubicBezTo>
                <a:cubicBezTo>
                  <a:pt x="59633" y="102855"/>
                  <a:pt x="68183" y="89422"/>
                  <a:pt x="68183" y="72855"/>
                </a:cubicBezTo>
                <a:cubicBezTo>
                  <a:pt x="68183" y="56288"/>
                  <a:pt x="59633" y="42855"/>
                  <a:pt x="49088" y="42855"/>
                </a:cubicBezTo>
                <a:moveTo>
                  <a:pt x="114544" y="0"/>
                </a:moveTo>
                <a:lnTo>
                  <a:pt x="27272" y="0"/>
                </a:lnTo>
                <a:cubicBezTo>
                  <a:pt x="24261" y="0"/>
                  <a:pt x="21816" y="3833"/>
                  <a:pt x="21816" y="8572"/>
                </a:cubicBezTo>
                <a:lnTo>
                  <a:pt x="21816" y="12855"/>
                </a:lnTo>
                <a:cubicBezTo>
                  <a:pt x="21816" y="15222"/>
                  <a:pt x="23038" y="17144"/>
                  <a:pt x="24544" y="17144"/>
                </a:cubicBezTo>
                <a:cubicBezTo>
                  <a:pt x="26050" y="17144"/>
                  <a:pt x="27272" y="15222"/>
                  <a:pt x="27272" y="12855"/>
                </a:cubicBezTo>
                <a:lnTo>
                  <a:pt x="27272" y="8572"/>
                </a:lnTo>
                <a:lnTo>
                  <a:pt x="114544" y="8572"/>
                </a:lnTo>
                <a:lnTo>
                  <a:pt x="114544" y="85716"/>
                </a:lnTo>
                <a:lnTo>
                  <a:pt x="106361" y="85716"/>
                </a:lnTo>
                <a:cubicBezTo>
                  <a:pt x="104855" y="85716"/>
                  <a:pt x="103638" y="87633"/>
                  <a:pt x="103638" y="90000"/>
                </a:cubicBezTo>
                <a:cubicBezTo>
                  <a:pt x="103638" y="92366"/>
                  <a:pt x="104855" y="94283"/>
                  <a:pt x="106361" y="94283"/>
                </a:cubicBezTo>
                <a:lnTo>
                  <a:pt x="114544" y="94283"/>
                </a:lnTo>
                <a:cubicBezTo>
                  <a:pt x="117555" y="94283"/>
                  <a:pt x="120000" y="90444"/>
                  <a:pt x="120000" y="85716"/>
                </a:cubicBezTo>
                <a:lnTo>
                  <a:pt x="120000" y="8572"/>
                </a:lnTo>
                <a:cubicBezTo>
                  <a:pt x="120000" y="3833"/>
                  <a:pt x="117555" y="0"/>
                  <a:pt x="114544" y="0"/>
                </a:cubicBezTo>
                <a:moveTo>
                  <a:pt x="52505" y="76977"/>
                </a:moveTo>
                <a:cubicBezTo>
                  <a:pt x="52138" y="76555"/>
                  <a:pt x="51722" y="76211"/>
                  <a:pt x="51266" y="75950"/>
                </a:cubicBezTo>
                <a:cubicBezTo>
                  <a:pt x="50972" y="75788"/>
                  <a:pt x="50761" y="75644"/>
                  <a:pt x="50538" y="75500"/>
                </a:cubicBezTo>
                <a:lnTo>
                  <a:pt x="50538" y="86444"/>
                </a:lnTo>
                <a:cubicBezTo>
                  <a:pt x="51388" y="86238"/>
                  <a:pt x="52016" y="85816"/>
                  <a:pt x="52627" y="85061"/>
                </a:cubicBezTo>
                <a:cubicBezTo>
                  <a:pt x="53355" y="84172"/>
                  <a:pt x="53711" y="82755"/>
                  <a:pt x="53711" y="80805"/>
                </a:cubicBezTo>
                <a:cubicBezTo>
                  <a:pt x="53711" y="79905"/>
                  <a:pt x="53605" y="79144"/>
                  <a:pt x="53383" y="78527"/>
                </a:cubicBezTo>
                <a:cubicBezTo>
                  <a:pt x="53166" y="77911"/>
                  <a:pt x="52872" y="77394"/>
                  <a:pt x="52505" y="76977"/>
                </a:cubicBezTo>
                <a:moveTo>
                  <a:pt x="73638" y="94283"/>
                </a:moveTo>
                <a:cubicBezTo>
                  <a:pt x="72127" y="94283"/>
                  <a:pt x="70911" y="96200"/>
                  <a:pt x="70911" y="98572"/>
                </a:cubicBezTo>
                <a:cubicBezTo>
                  <a:pt x="70911" y="100938"/>
                  <a:pt x="72127" y="102855"/>
                  <a:pt x="73638" y="102855"/>
                </a:cubicBezTo>
                <a:cubicBezTo>
                  <a:pt x="75138" y="102855"/>
                  <a:pt x="76361" y="100938"/>
                  <a:pt x="76361" y="98572"/>
                </a:cubicBezTo>
                <a:cubicBezTo>
                  <a:pt x="76361" y="96200"/>
                  <a:pt x="75138" y="94283"/>
                  <a:pt x="73638" y="94283"/>
                </a:cubicBezTo>
                <a:moveTo>
                  <a:pt x="90000" y="42855"/>
                </a:moveTo>
                <a:cubicBezTo>
                  <a:pt x="88488" y="42855"/>
                  <a:pt x="87272" y="40938"/>
                  <a:pt x="87272" y="38572"/>
                </a:cubicBezTo>
                <a:cubicBezTo>
                  <a:pt x="87272" y="36200"/>
                  <a:pt x="88488" y="34283"/>
                  <a:pt x="90000" y="34283"/>
                </a:cubicBezTo>
                <a:cubicBezTo>
                  <a:pt x="91505" y="34283"/>
                  <a:pt x="92727" y="36200"/>
                  <a:pt x="92727" y="38572"/>
                </a:cubicBezTo>
                <a:cubicBezTo>
                  <a:pt x="92727" y="40938"/>
                  <a:pt x="91505" y="42855"/>
                  <a:pt x="90000" y="42855"/>
                </a:cubicBezTo>
                <a:moveTo>
                  <a:pt x="92727" y="95072"/>
                </a:moveTo>
                <a:cubicBezTo>
                  <a:pt x="91872" y="94594"/>
                  <a:pt x="90961" y="94283"/>
                  <a:pt x="90000" y="94283"/>
                </a:cubicBezTo>
                <a:cubicBezTo>
                  <a:pt x="85477" y="94283"/>
                  <a:pt x="81816" y="100044"/>
                  <a:pt x="81816" y="107144"/>
                </a:cubicBezTo>
                <a:cubicBezTo>
                  <a:pt x="81816" y="108650"/>
                  <a:pt x="82011" y="110077"/>
                  <a:pt x="82316" y="111427"/>
                </a:cubicBezTo>
                <a:lnTo>
                  <a:pt x="15861" y="111427"/>
                </a:lnTo>
                <a:cubicBezTo>
                  <a:pt x="16166" y="110077"/>
                  <a:pt x="16361" y="108650"/>
                  <a:pt x="16361" y="107144"/>
                </a:cubicBezTo>
                <a:cubicBezTo>
                  <a:pt x="16361" y="100044"/>
                  <a:pt x="12700" y="94283"/>
                  <a:pt x="8183" y="94283"/>
                </a:cubicBezTo>
                <a:cubicBezTo>
                  <a:pt x="7216" y="94283"/>
                  <a:pt x="6311" y="94594"/>
                  <a:pt x="5455" y="95072"/>
                </a:cubicBezTo>
                <a:lnTo>
                  <a:pt x="5455" y="50638"/>
                </a:lnTo>
                <a:cubicBezTo>
                  <a:pt x="6311" y="51122"/>
                  <a:pt x="7216" y="51427"/>
                  <a:pt x="8183" y="51427"/>
                </a:cubicBezTo>
                <a:cubicBezTo>
                  <a:pt x="12700" y="51427"/>
                  <a:pt x="16361" y="45672"/>
                  <a:pt x="16361" y="38572"/>
                </a:cubicBezTo>
                <a:cubicBezTo>
                  <a:pt x="16361" y="37061"/>
                  <a:pt x="16166" y="35633"/>
                  <a:pt x="15861" y="34283"/>
                </a:cubicBezTo>
                <a:lnTo>
                  <a:pt x="82316" y="34283"/>
                </a:lnTo>
                <a:cubicBezTo>
                  <a:pt x="82011" y="35633"/>
                  <a:pt x="81816" y="37061"/>
                  <a:pt x="81816" y="38572"/>
                </a:cubicBezTo>
                <a:cubicBezTo>
                  <a:pt x="81816" y="45672"/>
                  <a:pt x="85477" y="51427"/>
                  <a:pt x="90000" y="51427"/>
                </a:cubicBezTo>
                <a:cubicBezTo>
                  <a:pt x="90961" y="51427"/>
                  <a:pt x="91872" y="51122"/>
                  <a:pt x="92727" y="50638"/>
                </a:cubicBezTo>
                <a:cubicBezTo>
                  <a:pt x="92727" y="50638"/>
                  <a:pt x="92727" y="95072"/>
                  <a:pt x="92727" y="95072"/>
                </a:cubicBezTo>
                <a:close/>
                <a:moveTo>
                  <a:pt x="90000" y="111427"/>
                </a:moveTo>
                <a:cubicBezTo>
                  <a:pt x="88488" y="111427"/>
                  <a:pt x="87272" y="109511"/>
                  <a:pt x="87272" y="107144"/>
                </a:cubicBezTo>
                <a:cubicBezTo>
                  <a:pt x="87272" y="104772"/>
                  <a:pt x="88488" y="102855"/>
                  <a:pt x="90000" y="102855"/>
                </a:cubicBezTo>
                <a:cubicBezTo>
                  <a:pt x="91505" y="102855"/>
                  <a:pt x="92727" y="104772"/>
                  <a:pt x="92727" y="107144"/>
                </a:cubicBezTo>
                <a:cubicBezTo>
                  <a:pt x="92727" y="109511"/>
                  <a:pt x="91505" y="111427"/>
                  <a:pt x="90000" y="111427"/>
                </a:cubicBezTo>
                <a:moveTo>
                  <a:pt x="8183" y="111427"/>
                </a:moveTo>
                <a:cubicBezTo>
                  <a:pt x="6672" y="111427"/>
                  <a:pt x="5455" y="109511"/>
                  <a:pt x="5455" y="107144"/>
                </a:cubicBezTo>
                <a:cubicBezTo>
                  <a:pt x="5455" y="104772"/>
                  <a:pt x="6672" y="102855"/>
                  <a:pt x="8183" y="102855"/>
                </a:cubicBezTo>
                <a:cubicBezTo>
                  <a:pt x="9688" y="102855"/>
                  <a:pt x="10911" y="104772"/>
                  <a:pt x="10911" y="107144"/>
                </a:cubicBezTo>
                <a:cubicBezTo>
                  <a:pt x="10911" y="109511"/>
                  <a:pt x="9688" y="111427"/>
                  <a:pt x="8183" y="111427"/>
                </a:cubicBezTo>
                <a:moveTo>
                  <a:pt x="8183" y="34283"/>
                </a:moveTo>
                <a:cubicBezTo>
                  <a:pt x="9688" y="34283"/>
                  <a:pt x="10911" y="36200"/>
                  <a:pt x="10911" y="38572"/>
                </a:cubicBezTo>
                <a:cubicBezTo>
                  <a:pt x="10911" y="40938"/>
                  <a:pt x="9688" y="42855"/>
                  <a:pt x="8183" y="42855"/>
                </a:cubicBezTo>
                <a:cubicBezTo>
                  <a:pt x="6672" y="42855"/>
                  <a:pt x="5455" y="40938"/>
                  <a:pt x="5455" y="38572"/>
                </a:cubicBezTo>
                <a:cubicBezTo>
                  <a:pt x="5455" y="36200"/>
                  <a:pt x="6672" y="34283"/>
                  <a:pt x="8183" y="34283"/>
                </a:cubicBezTo>
                <a:moveTo>
                  <a:pt x="92727" y="25716"/>
                </a:moveTo>
                <a:lnTo>
                  <a:pt x="5455" y="25716"/>
                </a:lnTo>
                <a:cubicBezTo>
                  <a:pt x="2438" y="25716"/>
                  <a:pt x="0" y="29550"/>
                  <a:pt x="0" y="34283"/>
                </a:cubicBezTo>
                <a:lnTo>
                  <a:pt x="0" y="111427"/>
                </a:lnTo>
                <a:cubicBezTo>
                  <a:pt x="0" y="116161"/>
                  <a:pt x="2438" y="120000"/>
                  <a:pt x="5455" y="120000"/>
                </a:cubicBezTo>
                <a:lnTo>
                  <a:pt x="92727" y="120000"/>
                </a:lnTo>
                <a:cubicBezTo>
                  <a:pt x="95738" y="120000"/>
                  <a:pt x="98183" y="116161"/>
                  <a:pt x="98183" y="111427"/>
                </a:cubicBezTo>
                <a:lnTo>
                  <a:pt x="98183" y="34283"/>
                </a:lnTo>
                <a:cubicBezTo>
                  <a:pt x="98183" y="29550"/>
                  <a:pt x="95738" y="25716"/>
                  <a:pt x="92727" y="25716"/>
                </a:cubicBezTo>
                <a:moveTo>
                  <a:pt x="44955" y="63766"/>
                </a:moveTo>
                <a:cubicBezTo>
                  <a:pt x="44955" y="64544"/>
                  <a:pt x="45061" y="65211"/>
                  <a:pt x="45272" y="65755"/>
                </a:cubicBezTo>
                <a:cubicBezTo>
                  <a:pt x="45477" y="66311"/>
                  <a:pt x="45744" y="66777"/>
                  <a:pt x="46072" y="67166"/>
                </a:cubicBezTo>
                <a:cubicBezTo>
                  <a:pt x="46394" y="67555"/>
                  <a:pt x="46772" y="67872"/>
                  <a:pt x="47200" y="68111"/>
                </a:cubicBezTo>
                <a:cubicBezTo>
                  <a:pt x="47455" y="68255"/>
                  <a:pt x="47627" y="68388"/>
                  <a:pt x="47811" y="68500"/>
                </a:cubicBezTo>
                <a:lnTo>
                  <a:pt x="47811" y="59094"/>
                </a:lnTo>
                <a:cubicBezTo>
                  <a:pt x="46983" y="59183"/>
                  <a:pt x="46405" y="59488"/>
                  <a:pt x="45877" y="60100"/>
                </a:cubicBezTo>
                <a:cubicBezTo>
                  <a:pt x="45261" y="60827"/>
                  <a:pt x="44955" y="62055"/>
                  <a:pt x="44955" y="63766"/>
                </a:cubicBezTo>
                <a:moveTo>
                  <a:pt x="24544" y="42855"/>
                </a:moveTo>
                <a:cubicBezTo>
                  <a:pt x="23038" y="42855"/>
                  <a:pt x="21816" y="44777"/>
                  <a:pt x="21816" y="47144"/>
                </a:cubicBezTo>
                <a:cubicBezTo>
                  <a:pt x="21816" y="49511"/>
                  <a:pt x="23038" y="51427"/>
                  <a:pt x="24544" y="51427"/>
                </a:cubicBezTo>
                <a:cubicBezTo>
                  <a:pt x="26050" y="51427"/>
                  <a:pt x="27272" y="49511"/>
                  <a:pt x="27272" y="47144"/>
                </a:cubicBezTo>
                <a:cubicBezTo>
                  <a:pt x="27272" y="44777"/>
                  <a:pt x="26050" y="42855"/>
                  <a:pt x="24544" y="428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70" name="Shape 4770"/>
          <p:cNvSpPr/>
          <p:nvPr/>
        </p:nvSpPr>
        <p:spPr>
          <a:xfrm>
            <a:off x="1414120" y="2867617"/>
            <a:ext cx="279328" cy="152371"/>
          </a:xfrm>
          <a:custGeom>
            <a:avLst/>
            <a:gdLst/>
            <a:ahLst/>
            <a:cxnLst/>
            <a:rect l="0" t="0" r="0" b="0"/>
            <a:pathLst>
              <a:path w="120000" h="120000" extrusionOk="0">
                <a:moveTo>
                  <a:pt x="65877" y="52811"/>
                </a:moveTo>
                <a:lnTo>
                  <a:pt x="64838" y="57216"/>
                </a:lnTo>
                <a:lnTo>
                  <a:pt x="55038" y="57216"/>
                </a:lnTo>
                <a:cubicBezTo>
                  <a:pt x="55011" y="57444"/>
                  <a:pt x="55000" y="57766"/>
                  <a:pt x="55000" y="58177"/>
                </a:cubicBezTo>
                <a:lnTo>
                  <a:pt x="55000" y="59761"/>
                </a:lnTo>
                <a:cubicBezTo>
                  <a:pt x="55000" y="60955"/>
                  <a:pt x="55011" y="61666"/>
                  <a:pt x="55038" y="61894"/>
                </a:cubicBezTo>
                <a:lnTo>
                  <a:pt x="64277" y="61894"/>
                </a:lnTo>
                <a:lnTo>
                  <a:pt x="63277" y="66227"/>
                </a:lnTo>
                <a:lnTo>
                  <a:pt x="55238" y="66227"/>
                </a:lnTo>
                <a:cubicBezTo>
                  <a:pt x="55561" y="69938"/>
                  <a:pt x="56238" y="72855"/>
                  <a:pt x="57283" y="74966"/>
                </a:cubicBezTo>
                <a:cubicBezTo>
                  <a:pt x="58483" y="77577"/>
                  <a:pt x="60105" y="78883"/>
                  <a:pt x="62161" y="78883"/>
                </a:cubicBezTo>
                <a:cubicBezTo>
                  <a:pt x="63494" y="78883"/>
                  <a:pt x="64600" y="78522"/>
                  <a:pt x="65477" y="77783"/>
                </a:cubicBezTo>
                <a:cubicBezTo>
                  <a:pt x="66277" y="77100"/>
                  <a:pt x="67183" y="75950"/>
                  <a:pt x="68200" y="74344"/>
                </a:cubicBezTo>
                <a:lnTo>
                  <a:pt x="68200" y="81977"/>
                </a:lnTo>
                <a:cubicBezTo>
                  <a:pt x="66383" y="83994"/>
                  <a:pt x="64372" y="85005"/>
                  <a:pt x="62161" y="85005"/>
                </a:cubicBezTo>
                <a:cubicBezTo>
                  <a:pt x="58588" y="85005"/>
                  <a:pt x="55800" y="83127"/>
                  <a:pt x="53794" y="79372"/>
                </a:cubicBezTo>
                <a:cubicBezTo>
                  <a:pt x="52066" y="76111"/>
                  <a:pt x="50983" y="71733"/>
                  <a:pt x="50555" y="66227"/>
                </a:cubicBezTo>
                <a:lnTo>
                  <a:pt x="47477" y="66227"/>
                </a:lnTo>
                <a:lnTo>
                  <a:pt x="48555" y="61894"/>
                </a:lnTo>
                <a:lnTo>
                  <a:pt x="50361" y="61894"/>
                </a:lnTo>
                <a:cubicBezTo>
                  <a:pt x="50333" y="61572"/>
                  <a:pt x="50311" y="61233"/>
                  <a:pt x="50300" y="60861"/>
                </a:cubicBezTo>
                <a:cubicBezTo>
                  <a:pt x="50283" y="60494"/>
                  <a:pt x="50277" y="60105"/>
                  <a:pt x="50277" y="59688"/>
                </a:cubicBezTo>
                <a:cubicBezTo>
                  <a:pt x="50277" y="59372"/>
                  <a:pt x="50283" y="59000"/>
                  <a:pt x="50300" y="58594"/>
                </a:cubicBezTo>
                <a:cubicBezTo>
                  <a:pt x="50311" y="58177"/>
                  <a:pt x="50333" y="57716"/>
                  <a:pt x="50361" y="57216"/>
                </a:cubicBezTo>
                <a:lnTo>
                  <a:pt x="47477" y="57216"/>
                </a:lnTo>
                <a:lnTo>
                  <a:pt x="48522" y="52811"/>
                </a:lnTo>
                <a:lnTo>
                  <a:pt x="50638" y="52811"/>
                </a:lnTo>
                <a:cubicBezTo>
                  <a:pt x="51305" y="47538"/>
                  <a:pt x="52516" y="43366"/>
                  <a:pt x="54277" y="40294"/>
                </a:cubicBezTo>
                <a:cubicBezTo>
                  <a:pt x="56333" y="36761"/>
                  <a:pt x="58955" y="34994"/>
                  <a:pt x="62161" y="34994"/>
                </a:cubicBezTo>
                <a:cubicBezTo>
                  <a:pt x="64477" y="34994"/>
                  <a:pt x="66855" y="36416"/>
                  <a:pt x="69277" y="39255"/>
                </a:cubicBezTo>
                <a:lnTo>
                  <a:pt x="67438" y="45516"/>
                </a:lnTo>
                <a:cubicBezTo>
                  <a:pt x="65733" y="42588"/>
                  <a:pt x="63866" y="41116"/>
                  <a:pt x="61838" y="41116"/>
                </a:cubicBezTo>
                <a:cubicBezTo>
                  <a:pt x="60050" y="41116"/>
                  <a:pt x="58561" y="42333"/>
                  <a:pt x="57361" y="44766"/>
                </a:cubicBezTo>
                <a:cubicBezTo>
                  <a:pt x="56344" y="46916"/>
                  <a:pt x="55666" y="49605"/>
                  <a:pt x="55316" y="52811"/>
                </a:cubicBezTo>
                <a:cubicBezTo>
                  <a:pt x="55316" y="52811"/>
                  <a:pt x="65877" y="52811"/>
                  <a:pt x="65877" y="52811"/>
                </a:cubicBezTo>
                <a:close/>
                <a:moveTo>
                  <a:pt x="60000" y="20005"/>
                </a:moveTo>
                <a:cubicBezTo>
                  <a:pt x="47950" y="20005"/>
                  <a:pt x="38183" y="37911"/>
                  <a:pt x="38183" y="59994"/>
                </a:cubicBezTo>
                <a:cubicBezTo>
                  <a:pt x="38183" y="82094"/>
                  <a:pt x="47950" y="100000"/>
                  <a:pt x="60000" y="100000"/>
                </a:cubicBezTo>
                <a:cubicBezTo>
                  <a:pt x="72050" y="100000"/>
                  <a:pt x="81816" y="82094"/>
                  <a:pt x="81816" y="59994"/>
                </a:cubicBezTo>
                <a:cubicBezTo>
                  <a:pt x="81816" y="37911"/>
                  <a:pt x="72050" y="20005"/>
                  <a:pt x="60000" y="20005"/>
                </a:cubicBezTo>
                <a:moveTo>
                  <a:pt x="30000" y="20005"/>
                </a:moveTo>
                <a:lnTo>
                  <a:pt x="24544" y="20005"/>
                </a:lnTo>
                <a:cubicBezTo>
                  <a:pt x="23038" y="20005"/>
                  <a:pt x="21816" y="22238"/>
                  <a:pt x="21816" y="25005"/>
                </a:cubicBezTo>
                <a:cubicBezTo>
                  <a:pt x="21816" y="27766"/>
                  <a:pt x="23038" y="30005"/>
                  <a:pt x="24544" y="30005"/>
                </a:cubicBezTo>
                <a:lnTo>
                  <a:pt x="30000" y="30005"/>
                </a:lnTo>
                <a:cubicBezTo>
                  <a:pt x="31505" y="30005"/>
                  <a:pt x="32727" y="27766"/>
                  <a:pt x="32727" y="25005"/>
                </a:cubicBezTo>
                <a:cubicBezTo>
                  <a:pt x="32727" y="22238"/>
                  <a:pt x="31505" y="20005"/>
                  <a:pt x="30000" y="20005"/>
                </a:cubicBezTo>
                <a:moveTo>
                  <a:pt x="95455" y="89994"/>
                </a:moveTo>
                <a:lnTo>
                  <a:pt x="90000" y="89994"/>
                </a:lnTo>
                <a:cubicBezTo>
                  <a:pt x="88494" y="89994"/>
                  <a:pt x="87272" y="92238"/>
                  <a:pt x="87272" y="95000"/>
                </a:cubicBezTo>
                <a:cubicBezTo>
                  <a:pt x="87272" y="97761"/>
                  <a:pt x="88494" y="100000"/>
                  <a:pt x="90000" y="100000"/>
                </a:cubicBezTo>
                <a:lnTo>
                  <a:pt x="95455" y="100000"/>
                </a:lnTo>
                <a:cubicBezTo>
                  <a:pt x="96961" y="100000"/>
                  <a:pt x="98183" y="97761"/>
                  <a:pt x="98183" y="95000"/>
                </a:cubicBezTo>
                <a:cubicBezTo>
                  <a:pt x="98183" y="92238"/>
                  <a:pt x="96961" y="89994"/>
                  <a:pt x="95455" y="89994"/>
                </a:cubicBezTo>
                <a:moveTo>
                  <a:pt x="111816" y="20005"/>
                </a:moveTo>
                <a:cubicBezTo>
                  <a:pt x="110311" y="20005"/>
                  <a:pt x="109088" y="17766"/>
                  <a:pt x="109088" y="15005"/>
                </a:cubicBezTo>
                <a:cubicBezTo>
                  <a:pt x="109088" y="12238"/>
                  <a:pt x="110311" y="10000"/>
                  <a:pt x="111816" y="10000"/>
                </a:cubicBezTo>
                <a:cubicBezTo>
                  <a:pt x="113322" y="10000"/>
                  <a:pt x="114544" y="12238"/>
                  <a:pt x="114544" y="15005"/>
                </a:cubicBezTo>
                <a:cubicBezTo>
                  <a:pt x="114544" y="17766"/>
                  <a:pt x="113322" y="20005"/>
                  <a:pt x="111816" y="20005"/>
                </a:cubicBezTo>
                <a:moveTo>
                  <a:pt x="114544" y="90916"/>
                </a:moveTo>
                <a:cubicBezTo>
                  <a:pt x="113688" y="90355"/>
                  <a:pt x="112777" y="89994"/>
                  <a:pt x="111816" y="89994"/>
                </a:cubicBezTo>
                <a:cubicBezTo>
                  <a:pt x="107300" y="89994"/>
                  <a:pt x="103638" y="96716"/>
                  <a:pt x="103638" y="105000"/>
                </a:cubicBezTo>
                <a:cubicBezTo>
                  <a:pt x="103638" y="106761"/>
                  <a:pt x="103827" y="108427"/>
                  <a:pt x="104133" y="110000"/>
                </a:cubicBezTo>
                <a:lnTo>
                  <a:pt x="15861" y="110000"/>
                </a:lnTo>
                <a:cubicBezTo>
                  <a:pt x="16166" y="108427"/>
                  <a:pt x="16361" y="106761"/>
                  <a:pt x="16361" y="105000"/>
                </a:cubicBezTo>
                <a:cubicBezTo>
                  <a:pt x="16361" y="96716"/>
                  <a:pt x="12700" y="89994"/>
                  <a:pt x="8183" y="89994"/>
                </a:cubicBezTo>
                <a:cubicBezTo>
                  <a:pt x="7216" y="89994"/>
                  <a:pt x="6311" y="90355"/>
                  <a:pt x="5455" y="90916"/>
                </a:cubicBezTo>
                <a:lnTo>
                  <a:pt x="5455" y="29083"/>
                </a:lnTo>
                <a:cubicBezTo>
                  <a:pt x="6311" y="29644"/>
                  <a:pt x="7216" y="30005"/>
                  <a:pt x="8183" y="30005"/>
                </a:cubicBezTo>
                <a:cubicBezTo>
                  <a:pt x="12700" y="30005"/>
                  <a:pt x="16361" y="23288"/>
                  <a:pt x="16361" y="15005"/>
                </a:cubicBezTo>
                <a:cubicBezTo>
                  <a:pt x="16361" y="13238"/>
                  <a:pt x="16166" y="11572"/>
                  <a:pt x="15861" y="10000"/>
                </a:cubicBezTo>
                <a:lnTo>
                  <a:pt x="104133" y="10000"/>
                </a:lnTo>
                <a:cubicBezTo>
                  <a:pt x="103827" y="11572"/>
                  <a:pt x="103638" y="13238"/>
                  <a:pt x="103638" y="15005"/>
                </a:cubicBezTo>
                <a:cubicBezTo>
                  <a:pt x="103638" y="23288"/>
                  <a:pt x="107300" y="30005"/>
                  <a:pt x="111816" y="30005"/>
                </a:cubicBezTo>
                <a:cubicBezTo>
                  <a:pt x="112777" y="30005"/>
                  <a:pt x="113688" y="29644"/>
                  <a:pt x="114544" y="29083"/>
                </a:cubicBezTo>
                <a:cubicBezTo>
                  <a:pt x="114544" y="29083"/>
                  <a:pt x="114544" y="90916"/>
                  <a:pt x="114544" y="90916"/>
                </a:cubicBezTo>
                <a:close/>
                <a:moveTo>
                  <a:pt x="111816" y="110000"/>
                </a:moveTo>
                <a:cubicBezTo>
                  <a:pt x="110311" y="110000"/>
                  <a:pt x="109088" y="107761"/>
                  <a:pt x="109088" y="105000"/>
                </a:cubicBezTo>
                <a:cubicBezTo>
                  <a:pt x="109088" y="102233"/>
                  <a:pt x="110311" y="100000"/>
                  <a:pt x="111816" y="100000"/>
                </a:cubicBezTo>
                <a:cubicBezTo>
                  <a:pt x="113322" y="100000"/>
                  <a:pt x="114544" y="102233"/>
                  <a:pt x="114544" y="105000"/>
                </a:cubicBezTo>
                <a:cubicBezTo>
                  <a:pt x="114544" y="107761"/>
                  <a:pt x="113322" y="110000"/>
                  <a:pt x="111816" y="110000"/>
                </a:cubicBezTo>
                <a:moveTo>
                  <a:pt x="8183" y="110000"/>
                </a:moveTo>
                <a:cubicBezTo>
                  <a:pt x="6677" y="110000"/>
                  <a:pt x="5455" y="107761"/>
                  <a:pt x="5455" y="105000"/>
                </a:cubicBezTo>
                <a:cubicBezTo>
                  <a:pt x="5455" y="102233"/>
                  <a:pt x="6677" y="100000"/>
                  <a:pt x="8183" y="100000"/>
                </a:cubicBezTo>
                <a:cubicBezTo>
                  <a:pt x="9688" y="100000"/>
                  <a:pt x="10911" y="102233"/>
                  <a:pt x="10911" y="105000"/>
                </a:cubicBezTo>
                <a:cubicBezTo>
                  <a:pt x="10911" y="107761"/>
                  <a:pt x="9688" y="110000"/>
                  <a:pt x="8183" y="110000"/>
                </a:cubicBezTo>
                <a:moveTo>
                  <a:pt x="8183" y="10000"/>
                </a:moveTo>
                <a:cubicBezTo>
                  <a:pt x="9688" y="10000"/>
                  <a:pt x="10911" y="12238"/>
                  <a:pt x="10911" y="15005"/>
                </a:cubicBezTo>
                <a:cubicBezTo>
                  <a:pt x="10911" y="17766"/>
                  <a:pt x="9688" y="20005"/>
                  <a:pt x="8183" y="20005"/>
                </a:cubicBezTo>
                <a:cubicBezTo>
                  <a:pt x="6677" y="20005"/>
                  <a:pt x="5455" y="17766"/>
                  <a:pt x="5455" y="15005"/>
                </a:cubicBezTo>
                <a:cubicBezTo>
                  <a:pt x="5455" y="12238"/>
                  <a:pt x="6677" y="10000"/>
                  <a:pt x="8183" y="10000"/>
                </a:cubicBezTo>
                <a:moveTo>
                  <a:pt x="114544" y="0"/>
                </a:moveTo>
                <a:lnTo>
                  <a:pt x="5455" y="0"/>
                </a:lnTo>
                <a:cubicBezTo>
                  <a:pt x="2438" y="0"/>
                  <a:pt x="0" y="4477"/>
                  <a:pt x="0" y="10000"/>
                </a:cubicBezTo>
                <a:lnTo>
                  <a:pt x="0" y="110000"/>
                </a:lnTo>
                <a:cubicBezTo>
                  <a:pt x="0" y="115516"/>
                  <a:pt x="2438" y="120000"/>
                  <a:pt x="5455" y="120000"/>
                </a:cubicBezTo>
                <a:lnTo>
                  <a:pt x="114544" y="120000"/>
                </a:lnTo>
                <a:cubicBezTo>
                  <a:pt x="117555" y="120000"/>
                  <a:pt x="120000" y="115516"/>
                  <a:pt x="120000" y="110000"/>
                </a:cubicBezTo>
                <a:lnTo>
                  <a:pt x="120000" y="10000"/>
                </a:lnTo>
                <a:cubicBezTo>
                  <a:pt x="120000" y="4477"/>
                  <a:pt x="117555" y="0"/>
                  <a:pt x="114544"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71" name="Shape 4771"/>
          <p:cNvSpPr/>
          <p:nvPr/>
        </p:nvSpPr>
        <p:spPr>
          <a:xfrm>
            <a:off x="1947381" y="2842223"/>
            <a:ext cx="279328" cy="203147"/>
          </a:xfrm>
          <a:custGeom>
            <a:avLst/>
            <a:gdLst/>
            <a:ahLst/>
            <a:cxnLst/>
            <a:rect l="0" t="0" r="0" b="0"/>
            <a:pathLst>
              <a:path w="120000" h="120000" extrusionOk="0">
                <a:moveTo>
                  <a:pt x="30000" y="45000"/>
                </a:moveTo>
                <a:lnTo>
                  <a:pt x="24544" y="45000"/>
                </a:lnTo>
                <a:cubicBezTo>
                  <a:pt x="23038" y="45000"/>
                  <a:pt x="21816" y="46683"/>
                  <a:pt x="21816" y="48750"/>
                </a:cubicBezTo>
                <a:cubicBezTo>
                  <a:pt x="21816" y="50822"/>
                  <a:pt x="23038" y="52500"/>
                  <a:pt x="24544" y="52500"/>
                </a:cubicBezTo>
                <a:lnTo>
                  <a:pt x="30000" y="52500"/>
                </a:lnTo>
                <a:cubicBezTo>
                  <a:pt x="31505" y="52500"/>
                  <a:pt x="32727" y="50822"/>
                  <a:pt x="32727" y="48750"/>
                </a:cubicBezTo>
                <a:cubicBezTo>
                  <a:pt x="32727" y="46683"/>
                  <a:pt x="31505" y="45000"/>
                  <a:pt x="30000" y="45000"/>
                </a:cubicBezTo>
                <a:moveTo>
                  <a:pt x="65877" y="69605"/>
                </a:moveTo>
                <a:lnTo>
                  <a:pt x="64838" y="72911"/>
                </a:lnTo>
                <a:lnTo>
                  <a:pt x="55044" y="72911"/>
                </a:lnTo>
                <a:cubicBezTo>
                  <a:pt x="55011" y="73083"/>
                  <a:pt x="55000" y="73322"/>
                  <a:pt x="55000" y="73633"/>
                </a:cubicBezTo>
                <a:lnTo>
                  <a:pt x="55000" y="74822"/>
                </a:lnTo>
                <a:cubicBezTo>
                  <a:pt x="55000" y="75716"/>
                  <a:pt x="55011" y="76250"/>
                  <a:pt x="55044" y="76422"/>
                </a:cubicBezTo>
                <a:lnTo>
                  <a:pt x="64277" y="76422"/>
                </a:lnTo>
                <a:lnTo>
                  <a:pt x="63283" y="79666"/>
                </a:lnTo>
                <a:lnTo>
                  <a:pt x="55238" y="79666"/>
                </a:lnTo>
                <a:cubicBezTo>
                  <a:pt x="55561" y="82455"/>
                  <a:pt x="56244" y="84644"/>
                  <a:pt x="57283" y="86222"/>
                </a:cubicBezTo>
                <a:cubicBezTo>
                  <a:pt x="58483" y="88183"/>
                  <a:pt x="60105" y="89166"/>
                  <a:pt x="62161" y="89166"/>
                </a:cubicBezTo>
                <a:cubicBezTo>
                  <a:pt x="63494" y="89166"/>
                  <a:pt x="64600" y="88888"/>
                  <a:pt x="65483" y="88338"/>
                </a:cubicBezTo>
                <a:cubicBezTo>
                  <a:pt x="66277" y="87822"/>
                  <a:pt x="67183" y="86966"/>
                  <a:pt x="68200" y="85761"/>
                </a:cubicBezTo>
                <a:lnTo>
                  <a:pt x="68200" y="91488"/>
                </a:lnTo>
                <a:cubicBezTo>
                  <a:pt x="66388" y="93005"/>
                  <a:pt x="64372" y="93755"/>
                  <a:pt x="62161" y="93755"/>
                </a:cubicBezTo>
                <a:cubicBezTo>
                  <a:pt x="58588" y="93755"/>
                  <a:pt x="55800" y="92350"/>
                  <a:pt x="53800" y="89522"/>
                </a:cubicBezTo>
                <a:cubicBezTo>
                  <a:pt x="52066" y="87088"/>
                  <a:pt x="50983" y="83800"/>
                  <a:pt x="50561" y="79666"/>
                </a:cubicBezTo>
                <a:lnTo>
                  <a:pt x="47483" y="79666"/>
                </a:lnTo>
                <a:lnTo>
                  <a:pt x="48561" y="76422"/>
                </a:lnTo>
                <a:lnTo>
                  <a:pt x="50361" y="76422"/>
                </a:lnTo>
                <a:cubicBezTo>
                  <a:pt x="50333" y="76177"/>
                  <a:pt x="50311" y="75922"/>
                  <a:pt x="50300" y="75650"/>
                </a:cubicBezTo>
                <a:cubicBezTo>
                  <a:pt x="50283" y="75372"/>
                  <a:pt x="50277" y="75083"/>
                  <a:pt x="50277" y="74766"/>
                </a:cubicBezTo>
                <a:cubicBezTo>
                  <a:pt x="50277" y="74533"/>
                  <a:pt x="50283" y="74255"/>
                  <a:pt x="50300" y="73944"/>
                </a:cubicBezTo>
                <a:cubicBezTo>
                  <a:pt x="50311" y="73633"/>
                  <a:pt x="50333" y="73288"/>
                  <a:pt x="50361" y="72911"/>
                </a:cubicBezTo>
                <a:lnTo>
                  <a:pt x="47483" y="72911"/>
                </a:lnTo>
                <a:lnTo>
                  <a:pt x="48522" y="69605"/>
                </a:lnTo>
                <a:lnTo>
                  <a:pt x="50638" y="69605"/>
                </a:lnTo>
                <a:cubicBezTo>
                  <a:pt x="51305" y="65655"/>
                  <a:pt x="52516" y="62522"/>
                  <a:pt x="54277" y="60222"/>
                </a:cubicBezTo>
                <a:cubicBezTo>
                  <a:pt x="56333" y="57572"/>
                  <a:pt x="58961" y="56244"/>
                  <a:pt x="62161" y="56244"/>
                </a:cubicBezTo>
                <a:cubicBezTo>
                  <a:pt x="64483" y="56244"/>
                  <a:pt x="66855" y="57311"/>
                  <a:pt x="69277" y="59444"/>
                </a:cubicBezTo>
                <a:lnTo>
                  <a:pt x="67438" y="64138"/>
                </a:lnTo>
                <a:cubicBezTo>
                  <a:pt x="65733" y="61944"/>
                  <a:pt x="63866" y="60838"/>
                  <a:pt x="61838" y="60838"/>
                </a:cubicBezTo>
                <a:cubicBezTo>
                  <a:pt x="60050" y="60838"/>
                  <a:pt x="58561" y="61750"/>
                  <a:pt x="57361" y="63572"/>
                </a:cubicBezTo>
                <a:cubicBezTo>
                  <a:pt x="56350" y="65188"/>
                  <a:pt x="55666" y="67205"/>
                  <a:pt x="55322" y="69605"/>
                </a:cubicBezTo>
                <a:cubicBezTo>
                  <a:pt x="55322" y="69605"/>
                  <a:pt x="65877" y="69605"/>
                  <a:pt x="65877" y="69605"/>
                </a:cubicBezTo>
                <a:close/>
                <a:moveTo>
                  <a:pt x="60000" y="45000"/>
                </a:moveTo>
                <a:cubicBezTo>
                  <a:pt x="47950" y="45000"/>
                  <a:pt x="38183" y="58433"/>
                  <a:pt x="38183" y="75000"/>
                </a:cubicBezTo>
                <a:cubicBezTo>
                  <a:pt x="38183" y="91566"/>
                  <a:pt x="47950" y="105000"/>
                  <a:pt x="60000" y="105000"/>
                </a:cubicBezTo>
                <a:cubicBezTo>
                  <a:pt x="72050" y="105000"/>
                  <a:pt x="81816" y="91566"/>
                  <a:pt x="81816" y="75000"/>
                </a:cubicBezTo>
                <a:cubicBezTo>
                  <a:pt x="81816" y="58433"/>
                  <a:pt x="72050" y="45000"/>
                  <a:pt x="60000" y="45000"/>
                </a:cubicBezTo>
                <a:moveTo>
                  <a:pt x="111816" y="45000"/>
                </a:moveTo>
                <a:cubicBezTo>
                  <a:pt x="110311" y="45000"/>
                  <a:pt x="109088" y="43322"/>
                  <a:pt x="109088" y="41250"/>
                </a:cubicBezTo>
                <a:cubicBezTo>
                  <a:pt x="109088" y="39177"/>
                  <a:pt x="110311" y="37500"/>
                  <a:pt x="111816" y="37500"/>
                </a:cubicBezTo>
                <a:cubicBezTo>
                  <a:pt x="113322" y="37500"/>
                  <a:pt x="114544" y="39177"/>
                  <a:pt x="114544" y="41250"/>
                </a:cubicBezTo>
                <a:cubicBezTo>
                  <a:pt x="114544" y="43322"/>
                  <a:pt x="113322" y="45000"/>
                  <a:pt x="111816" y="45000"/>
                </a:cubicBezTo>
                <a:moveTo>
                  <a:pt x="114544" y="98188"/>
                </a:moveTo>
                <a:cubicBezTo>
                  <a:pt x="113688" y="97772"/>
                  <a:pt x="112777" y="97500"/>
                  <a:pt x="111816" y="97500"/>
                </a:cubicBezTo>
                <a:cubicBezTo>
                  <a:pt x="107300" y="97500"/>
                  <a:pt x="103638" y="102538"/>
                  <a:pt x="103638" y="108750"/>
                </a:cubicBezTo>
                <a:cubicBezTo>
                  <a:pt x="103638" y="110072"/>
                  <a:pt x="103833" y="111327"/>
                  <a:pt x="104138" y="112500"/>
                </a:cubicBezTo>
                <a:lnTo>
                  <a:pt x="15861" y="112500"/>
                </a:lnTo>
                <a:cubicBezTo>
                  <a:pt x="16166" y="111327"/>
                  <a:pt x="16361" y="110072"/>
                  <a:pt x="16361" y="108750"/>
                </a:cubicBezTo>
                <a:cubicBezTo>
                  <a:pt x="16361" y="102538"/>
                  <a:pt x="12700" y="97500"/>
                  <a:pt x="8183" y="97500"/>
                </a:cubicBezTo>
                <a:cubicBezTo>
                  <a:pt x="7216" y="97500"/>
                  <a:pt x="6311" y="97772"/>
                  <a:pt x="5455" y="98188"/>
                </a:cubicBezTo>
                <a:lnTo>
                  <a:pt x="5455" y="51811"/>
                </a:lnTo>
                <a:cubicBezTo>
                  <a:pt x="6311" y="52233"/>
                  <a:pt x="7216" y="52500"/>
                  <a:pt x="8183" y="52500"/>
                </a:cubicBezTo>
                <a:cubicBezTo>
                  <a:pt x="12700" y="52500"/>
                  <a:pt x="16361" y="47466"/>
                  <a:pt x="16361" y="41250"/>
                </a:cubicBezTo>
                <a:cubicBezTo>
                  <a:pt x="16361" y="39927"/>
                  <a:pt x="16166" y="38677"/>
                  <a:pt x="15861" y="37500"/>
                </a:cubicBezTo>
                <a:lnTo>
                  <a:pt x="104138" y="37500"/>
                </a:lnTo>
                <a:cubicBezTo>
                  <a:pt x="103833" y="38677"/>
                  <a:pt x="103638" y="39927"/>
                  <a:pt x="103638" y="41250"/>
                </a:cubicBezTo>
                <a:cubicBezTo>
                  <a:pt x="103638" y="47466"/>
                  <a:pt x="107300" y="52500"/>
                  <a:pt x="111816" y="52500"/>
                </a:cubicBezTo>
                <a:cubicBezTo>
                  <a:pt x="112777" y="52500"/>
                  <a:pt x="113688" y="52233"/>
                  <a:pt x="114544" y="51811"/>
                </a:cubicBezTo>
                <a:cubicBezTo>
                  <a:pt x="114544" y="51811"/>
                  <a:pt x="114544" y="98188"/>
                  <a:pt x="114544" y="98188"/>
                </a:cubicBezTo>
                <a:close/>
                <a:moveTo>
                  <a:pt x="111816" y="112500"/>
                </a:moveTo>
                <a:cubicBezTo>
                  <a:pt x="110311" y="112500"/>
                  <a:pt x="109088" y="110822"/>
                  <a:pt x="109088" y="108750"/>
                </a:cubicBezTo>
                <a:cubicBezTo>
                  <a:pt x="109088" y="106683"/>
                  <a:pt x="110311" y="105000"/>
                  <a:pt x="111816" y="105000"/>
                </a:cubicBezTo>
                <a:cubicBezTo>
                  <a:pt x="113322" y="105000"/>
                  <a:pt x="114544" y="106683"/>
                  <a:pt x="114544" y="108750"/>
                </a:cubicBezTo>
                <a:cubicBezTo>
                  <a:pt x="114544" y="110822"/>
                  <a:pt x="113322" y="112500"/>
                  <a:pt x="111816" y="112500"/>
                </a:cubicBezTo>
                <a:moveTo>
                  <a:pt x="8183" y="112500"/>
                </a:moveTo>
                <a:cubicBezTo>
                  <a:pt x="6677" y="112500"/>
                  <a:pt x="5455" y="110822"/>
                  <a:pt x="5455" y="108750"/>
                </a:cubicBezTo>
                <a:cubicBezTo>
                  <a:pt x="5455" y="106683"/>
                  <a:pt x="6677" y="105000"/>
                  <a:pt x="8183" y="105000"/>
                </a:cubicBezTo>
                <a:cubicBezTo>
                  <a:pt x="9688" y="105000"/>
                  <a:pt x="10911" y="106683"/>
                  <a:pt x="10911" y="108750"/>
                </a:cubicBezTo>
                <a:cubicBezTo>
                  <a:pt x="10911" y="110822"/>
                  <a:pt x="9688" y="112500"/>
                  <a:pt x="8183" y="112500"/>
                </a:cubicBezTo>
                <a:moveTo>
                  <a:pt x="8183" y="37500"/>
                </a:moveTo>
                <a:cubicBezTo>
                  <a:pt x="9688" y="37500"/>
                  <a:pt x="10911" y="39177"/>
                  <a:pt x="10911" y="41250"/>
                </a:cubicBezTo>
                <a:cubicBezTo>
                  <a:pt x="10911" y="43322"/>
                  <a:pt x="9688" y="45000"/>
                  <a:pt x="8183" y="45000"/>
                </a:cubicBezTo>
                <a:cubicBezTo>
                  <a:pt x="6677" y="45000"/>
                  <a:pt x="5455" y="43322"/>
                  <a:pt x="5455" y="41250"/>
                </a:cubicBezTo>
                <a:cubicBezTo>
                  <a:pt x="5455" y="39177"/>
                  <a:pt x="6677" y="37500"/>
                  <a:pt x="8183" y="37500"/>
                </a:cubicBezTo>
                <a:moveTo>
                  <a:pt x="114544" y="30000"/>
                </a:moveTo>
                <a:lnTo>
                  <a:pt x="5455" y="30000"/>
                </a:lnTo>
                <a:cubicBezTo>
                  <a:pt x="2444" y="30000"/>
                  <a:pt x="0" y="33361"/>
                  <a:pt x="0" y="37500"/>
                </a:cubicBezTo>
                <a:lnTo>
                  <a:pt x="0" y="112500"/>
                </a:lnTo>
                <a:cubicBezTo>
                  <a:pt x="0" y="116644"/>
                  <a:pt x="2444" y="120000"/>
                  <a:pt x="5455" y="120000"/>
                </a:cubicBezTo>
                <a:lnTo>
                  <a:pt x="114544" y="120000"/>
                </a:lnTo>
                <a:cubicBezTo>
                  <a:pt x="117555" y="120000"/>
                  <a:pt x="120000" y="116644"/>
                  <a:pt x="120000" y="112500"/>
                </a:cubicBezTo>
                <a:lnTo>
                  <a:pt x="120000" y="37500"/>
                </a:lnTo>
                <a:cubicBezTo>
                  <a:pt x="120000" y="33361"/>
                  <a:pt x="117555" y="30000"/>
                  <a:pt x="114544" y="30000"/>
                </a:cubicBezTo>
                <a:moveTo>
                  <a:pt x="95455" y="97500"/>
                </a:moveTo>
                <a:lnTo>
                  <a:pt x="90000" y="97500"/>
                </a:lnTo>
                <a:cubicBezTo>
                  <a:pt x="88494" y="97500"/>
                  <a:pt x="87272" y="99177"/>
                  <a:pt x="87272" y="101250"/>
                </a:cubicBezTo>
                <a:cubicBezTo>
                  <a:pt x="87272" y="103322"/>
                  <a:pt x="88494" y="105000"/>
                  <a:pt x="90000" y="105000"/>
                </a:cubicBezTo>
                <a:lnTo>
                  <a:pt x="95455" y="105000"/>
                </a:lnTo>
                <a:cubicBezTo>
                  <a:pt x="96961" y="105000"/>
                  <a:pt x="98183" y="103322"/>
                  <a:pt x="98183" y="101250"/>
                </a:cubicBezTo>
                <a:cubicBezTo>
                  <a:pt x="98183" y="99177"/>
                  <a:pt x="96961" y="97500"/>
                  <a:pt x="95455" y="97500"/>
                </a:cubicBezTo>
                <a:moveTo>
                  <a:pt x="24544" y="7500"/>
                </a:moveTo>
                <a:lnTo>
                  <a:pt x="95455" y="7500"/>
                </a:lnTo>
                <a:cubicBezTo>
                  <a:pt x="96961" y="7500"/>
                  <a:pt x="98183" y="5822"/>
                  <a:pt x="98183" y="3750"/>
                </a:cubicBezTo>
                <a:cubicBezTo>
                  <a:pt x="98183" y="1677"/>
                  <a:pt x="96961" y="0"/>
                  <a:pt x="95455" y="0"/>
                </a:cubicBezTo>
                <a:lnTo>
                  <a:pt x="24544" y="0"/>
                </a:lnTo>
                <a:cubicBezTo>
                  <a:pt x="23038" y="0"/>
                  <a:pt x="21816" y="1677"/>
                  <a:pt x="21816" y="3750"/>
                </a:cubicBezTo>
                <a:cubicBezTo>
                  <a:pt x="21816" y="5822"/>
                  <a:pt x="23038" y="7500"/>
                  <a:pt x="24544" y="7500"/>
                </a:cubicBezTo>
                <a:moveTo>
                  <a:pt x="13638" y="22500"/>
                </a:moveTo>
                <a:lnTo>
                  <a:pt x="106361" y="22500"/>
                </a:lnTo>
                <a:cubicBezTo>
                  <a:pt x="107866" y="22500"/>
                  <a:pt x="109088" y="20822"/>
                  <a:pt x="109088" y="18750"/>
                </a:cubicBezTo>
                <a:cubicBezTo>
                  <a:pt x="109088" y="16677"/>
                  <a:pt x="107866" y="15000"/>
                  <a:pt x="106361" y="15000"/>
                </a:cubicBezTo>
                <a:lnTo>
                  <a:pt x="13638" y="15000"/>
                </a:lnTo>
                <a:cubicBezTo>
                  <a:pt x="12133" y="15000"/>
                  <a:pt x="10911" y="16677"/>
                  <a:pt x="10911" y="18750"/>
                </a:cubicBezTo>
                <a:cubicBezTo>
                  <a:pt x="10911" y="20822"/>
                  <a:pt x="12133" y="22500"/>
                  <a:pt x="13638" y="225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72" name="Shape 4772"/>
          <p:cNvSpPr/>
          <p:nvPr/>
        </p:nvSpPr>
        <p:spPr>
          <a:xfrm>
            <a:off x="2480642" y="2854921"/>
            <a:ext cx="279328" cy="177754"/>
          </a:xfrm>
          <a:custGeom>
            <a:avLst/>
            <a:gdLst/>
            <a:ahLst/>
            <a:cxnLst/>
            <a:rect l="0" t="0" r="0" b="0"/>
            <a:pathLst>
              <a:path w="120000" h="120000" extrusionOk="0">
                <a:moveTo>
                  <a:pt x="53522" y="67927"/>
                </a:moveTo>
                <a:lnTo>
                  <a:pt x="52744" y="70950"/>
                </a:lnTo>
                <a:lnTo>
                  <a:pt x="45394" y="70950"/>
                </a:lnTo>
                <a:cubicBezTo>
                  <a:pt x="45372" y="71105"/>
                  <a:pt x="45361" y="71327"/>
                  <a:pt x="45361" y="71611"/>
                </a:cubicBezTo>
                <a:lnTo>
                  <a:pt x="45361" y="72694"/>
                </a:lnTo>
                <a:cubicBezTo>
                  <a:pt x="45361" y="73511"/>
                  <a:pt x="45372" y="74000"/>
                  <a:pt x="45394" y="74155"/>
                </a:cubicBezTo>
                <a:lnTo>
                  <a:pt x="52322" y="74155"/>
                </a:lnTo>
                <a:lnTo>
                  <a:pt x="51572" y="77127"/>
                </a:lnTo>
                <a:lnTo>
                  <a:pt x="45544" y="77127"/>
                </a:lnTo>
                <a:cubicBezTo>
                  <a:pt x="45783" y="79677"/>
                  <a:pt x="46294" y="81672"/>
                  <a:pt x="47072" y="83116"/>
                </a:cubicBezTo>
                <a:cubicBezTo>
                  <a:pt x="47972" y="84911"/>
                  <a:pt x="49194" y="85805"/>
                  <a:pt x="50733" y="85805"/>
                </a:cubicBezTo>
                <a:cubicBezTo>
                  <a:pt x="51733" y="85805"/>
                  <a:pt x="52561" y="85561"/>
                  <a:pt x="53222" y="85055"/>
                </a:cubicBezTo>
                <a:cubicBezTo>
                  <a:pt x="53822" y="84583"/>
                  <a:pt x="54500" y="83800"/>
                  <a:pt x="55261" y="82694"/>
                </a:cubicBezTo>
                <a:lnTo>
                  <a:pt x="55261" y="87933"/>
                </a:lnTo>
                <a:cubicBezTo>
                  <a:pt x="53900" y="89311"/>
                  <a:pt x="52388" y="90011"/>
                  <a:pt x="50733" y="90011"/>
                </a:cubicBezTo>
                <a:cubicBezTo>
                  <a:pt x="48050" y="90011"/>
                  <a:pt x="45961" y="88722"/>
                  <a:pt x="44461" y="86138"/>
                </a:cubicBezTo>
                <a:cubicBezTo>
                  <a:pt x="43161" y="83911"/>
                  <a:pt x="42350" y="80900"/>
                  <a:pt x="42033" y="77127"/>
                </a:cubicBezTo>
                <a:lnTo>
                  <a:pt x="39722" y="77127"/>
                </a:lnTo>
                <a:lnTo>
                  <a:pt x="40533" y="74155"/>
                </a:lnTo>
                <a:lnTo>
                  <a:pt x="41883" y="74155"/>
                </a:lnTo>
                <a:cubicBezTo>
                  <a:pt x="41866" y="73938"/>
                  <a:pt x="41844" y="73705"/>
                  <a:pt x="41833" y="73450"/>
                </a:cubicBezTo>
                <a:cubicBezTo>
                  <a:pt x="41827" y="73194"/>
                  <a:pt x="41822" y="72927"/>
                  <a:pt x="41822" y="72650"/>
                </a:cubicBezTo>
                <a:cubicBezTo>
                  <a:pt x="41822" y="72427"/>
                  <a:pt x="41827" y="72172"/>
                  <a:pt x="41833" y="71894"/>
                </a:cubicBezTo>
                <a:cubicBezTo>
                  <a:pt x="41844" y="71611"/>
                  <a:pt x="41866" y="71294"/>
                  <a:pt x="41883" y="70950"/>
                </a:cubicBezTo>
                <a:lnTo>
                  <a:pt x="39722" y="70950"/>
                </a:lnTo>
                <a:lnTo>
                  <a:pt x="40505" y="67927"/>
                </a:lnTo>
                <a:lnTo>
                  <a:pt x="42094" y="67927"/>
                </a:lnTo>
                <a:cubicBezTo>
                  <a:pt x="42594" y="64311"/>
                  <a:pt x="43505" y="61450"/>
                  <a:pt x="44822" y="59344"/>
                </a:cubicBezTo>
                <a:cubicBezTo>
                  <a:pt x="46361" y="56927"/>
                  <a:pt x="48333" y="55711"/>
                  <a:pt x="50733" y="55711"/>
                </a:cubicBezTo>
                <a:cubicBezTo>
                  <a:pt x="52472" y="55711"/>
                  <a:pt x="54255" y="56683"/>
                  <a:pt x="56072" y="58633"/>
                </a:cubicBezTo>
                <a:lnTo>
                  <a:pt x="54694" y="62927"/>
                </a:lnTo>
                <a:cubicBezTo>
                  <a:pt x="53411" y="60916"/>
                  <a:pt x="52011" y="59905"/>
                  <a:pt x="50494" y="59905"/>
                </a:cubicBezTo>
                <a:cubicBezTo>
                  <a:pt x="49150" y="59905"/>
                  <a:pt x="48033" y="60744"/>
                  <a:pt x="47133" y="62411"/>
                </a:cubicBezTo>
                <a:cubicBezTo>
                  <a:pt x="46372" y="63888"/>
                  <a:pt x="45861" y="65727"/>
                  <a:pt x="45605" y="67927"/>
                </a:cubicBezTo>
                <a:cubicBezTo>
                  <a:pt x="45605" y="67927"/>
                  <a:pt x="53522" y="67927"/>
                  <a:pt x="53522" y="67927"/>
                </a:cubicBezTo>
                <a:close/>
                <a:moveTo>
                  <a:pt x="49088" y="42855"/>
                </a:moveTo>
                <a:cubicBezTo>
                  <a:pt x="38544" y="42855"/>
                  <a:pt x="30000" y="56294"/>
                  <a:pt x="30000" y="72855"/>
                </a:cubicBezTo>
                <a:cubicBezTo>
                  <a:pt x="30000" y="89427"/>
                  <a:pt x="38544" y="102855"/>
                  <a:pt x="49088" y="102855"/>
                </a:cubicBezTo>
                <a:cubicBezTo>
                  <a:pt x="59633" y="102855"/>
                  <a:pt x="68183" y="89427"/>
                  <a:pt x="68183" y="72855"/>
                </a:cubicBezTo>
                <a:cubicBezTo>
                  <a:pt x="68183" y="56294"/>
                  <a:pt x="59633" y="42855"/>
                  <a:pt x="49088" y="42855"/>
                </a:cubicBezTo>
                <a:moveTo>
                  <a:pt x="24544" y="42855"/>
                </a:moveTo>
                <a:cubicBezTo>
                  <a:pt x="23038" y="42855"/>
                  <a:pt x="21816" y="44777"/>
                  <a:pt x="21816" y="47144"/>
                </a:cubicBezTo>
                <a:cubicBezTo>
                  <a:pt x="21816" y="49511"/>
                  <a:pt x="23038" y="51427"/>
                  <a:pt x="24544" y="51427"/>
                </a:cubicBezTo>
                <a:cubicBezTo>
                  <a:pt x="26050" y="51427"/>
                  <a:pt x="27272" y="49511"/>
                  <a:pt x="27272" y="47144"/>
                </a:cubicBezTo>
                <a:cubicBezTo>
                  <a:pt x="27272" y="44777"/>
                  <a:pt x="26050" y="42855"/>
                  <a:pt x="24544" y="42855"/>
                </a:cubicBezTo>
                <a:moveTo>
                  <a:pt x="90000" y="42855"/>
                </a:moveTo>
                <a:cubicBezTo>
                  <a:pt x="88494" y="42855"/>
                  <a:pt x="87272" y="40938"/>
                  <a:pt x="87272" y="38572"/>
                </a:cubicBezTo>
                <a:cubicBezTo>
                  <a:pt x="87272" y="36205"/>
                  <a:pt x="88494" y="34283"/>
                  <a:pt x="90000" y="34283"/>
                </a:cubicBezTo>
                <a:cubicBezTo>
                  <a:pt x="91505" y="34283"/>
                  <a:pt x="92727" y="36205"/>
                  <a:pt x="92727" y="38572"/>
                </a:cubicBezTo>
                <a:cubicBezTo>
                  <a:pt x="92727" y="40938"/>
                  <a:pt x="91505" y="42855"/>
                  <a:pt x="90000" y="42855"/>
                </a:cubicBezTo>
                <a:moveTo>
                  <a:pt x="92727" y="95072"/>
                </a:moveTo>
                <a:cubicBezTo>
                  <a:pt x="91872" y="94600"/>
                  <a:pt x="90961" y="94283"/>
                  <a:pt x="90000" y="94283"/>
                </a:cubicBezTo>
                <a:cubicBezTo>
                  <a:pt x="85477" y="94283"/>
                  <a:pt x="81816" y="100044"/>
                  <a:pt x="81816" y="107144"/>
                </a:cubicBezTo>
                <a:cubicBezTo>
                  <a:pt x="81816" y="108655"/>
                  <a:pt x="82016" y="110083"/>
                  <a:pt x="82322" y="111427"/>
                </a:cubicBezTo>
                <a:lnTo>
                  <a:pt x="15861" y="111427"/>
                </a:lnTo>
                <a:cubicBezTo>
                  <a:pt x="16166" y="110083"/>
                  <a:pt x="16361" y="108655"/>
                  <a:pt x="16361" y="107144"/>
                </a:cubicBezTo>
                <a:cubicBezTo>
                  <a:pt x="16361" y="100044"/>
                  <a:pt x="12700" y="94283"/>
                  <a:pt x="8183" y="94283"/>
                </a:cubicBezTo>
                <a:cubicBezTo>
                  <a:pt x="7216" y="94283"/>
                  <a:pt x="6311" y="94600"/>
                  <a:pt x="5455" y="95072"/>
                </a:cubicBezTo>
                <a:lnTo>
                  <a:pt x="5455" y="50644"/>
                </a:lnTo>
                <a:cubicBezTo>
                  <a:pt x="6311" y="51122"/>
                  <a:pt x="7216" y="51427"/>
                  <a:pt x="8183" y="51427"/>
                </a:cubicBezTo>
                <a:cubicBezTo>
                  <a:pt x="12700" y="51427"/>
                  <a:pt x="16361" y="45677"/>
                  <a:pt x="16361" y="38572"/>
                </a:cubicBezTo>
                <a:cubicBezTo>
                  <a:pt x="16361" y="37061"/>
                  <a:pt x="16166" y="35633"/>
                  <a:pt x="15861" y="34283"/>
                </a:cubicBezTo>
                <a:lnTo>
                  <a:pt x="82322" y="34283"/>
                </a:lnTo>
                <a:cubicBezTo>
                  <a:pt x="82016" y="35633"/>
                  <a:pt x="81816" y="37061"/>
                  <a:pt x="81816" y="38572"/>
                </a:cubicBezTo>
                <a:cubicBezTo>
                  <a:pt x="81816" y="45677"/>
                  <a:pt x="85477" y="51427"/>
                  <a:pt x="90000" y="51427"/>
                </a:cubicBezTo>
                <a:cubicBezTo>
                  <a:pt x="90961" y="51427"/>
                  <a:pt x="91872" y="51122"/>
                  <a:pt x="92727" y="50644"/>
                </a:cubicBezTo>
                <a:cubicBezTo>
                  <a:pt x="92727" y="50644"/>
                  <a:pt x="92727" y="95072"/>
                  <a:pt x="92727" y="95072"/>
                </a:cubicBezTo>
                <a:close/>
                <a:moveTo>
                  <a:pt x="90000" y="111427"/>
                </a:moveTo>
                <a:cubicBezTo>
                  <a:pt x="88494" y="111427"/>
                  <a:pt x="87272" y="109511"/>
                  <a:pt x="87272" y="107144"/>
                </a:cubicBezTo>
                <a:cubicBezTo>
                  <a:pt x="87272" y="104777"/>
                  <a:pt x="88494" y="102855"/>
                  <a:pt x="90000" y="102855"/>
                </a:cubicBezTo>
                <a:cubicBezTo>
                  <a:pt x="91505" y="102855"/>
                  <a:pt x="92727" y="104777"/>
                  <a:pt x="92727" y="107144"/>
                </a:cubicBezTo>
                <a:cubicBezTo>
                  <a:pt x="92727" y="109511"/>
                  <a:pt x="91505" y="111427"/>
                  <a:pt x="90000" y="111427"/>
                </a:cubicBezTo>
                <a:moveTo>
                  <a:pt x="8183" y="111427"/>
                </a:moveTo>
                <a:cubicBezTo>
                  <a:pt x="6677" y="111427"/>
                  <a:pt x="5455" y="109511"/>
                  <a:pt x="5455" y="107144"/>
                </a:cubicBezTo>
                <a:cubicBezTo>
                  <a:pt x="5455" y="104777"/>
                  <a:pt x="6677" y="102855"/>
                  <a:pt x="8183" y="102855"/>
                </a:cubicBezTo>
                <a:cubicBezTo>
                  <a:pt x="9688" y="102855"/>
                  <a:pt x="10911" y="104777"/>
                  <a:pt x="10911" y="107144"/>
                </a:cubicBezTo>
                <a:cubicBezTo>
                  <a:pt x="10911" y="109511"/>
                  <a:pt x="9688" y="111427"/>
                  <a:pt x="8183" y="111427"/>
                </a:cubicBezTo>
                <a:moveTo>
                  <a:pt x="8183" y="34283"/>
                </a:moveTo>
                <a:cubicBezTo>
                  <a:pt x="9688" y="34283"/>
                  <a:pt x="10911" y="36205"/>
                  <a:pt x="10911" y="38572"/>
                </a:cubicBezTo>
                <a:cubicBezTo>
                  <a:pt x="10911" y="40938"/>
                  <a:pt x="9688" y="42855"/>
                  <a:pt x="8183" y="42855"/>
                </a:cubicBezTo>
                <a:cubicBezTo>
                  <a:pt x="6677" y="42855"/>
                  <a:pt x="5455" y="40938"/>
                  <a:pt x="5455" y="38572"/>
                </a:cubicBezTo>
                <a:cubicBezTo>
                  <a:pt x="5455" y="36205"/>
                  <a:pt x="6677" y="34283"/>
                  <a:pt x="8183" y="34283"/>
                </a:cubicBezTo>
                <a:moveTo>
                  <a:pt x="92727" y="25716"/>
                </a:moveTo>
                <a:lnTo>
                  <a:pt x="5455" y="25716"/>
                </a:lnTo>
                <a:cubicBezTo>
                  <a:pt x="2444" y="25716"/>
                  <a:pt x="0" y="29550"/>
                  <a:pt x="0" y="34283"/>
                </a:cubicBezTo>
                <a:lnTo>
                  <a:pt x="0" y="111427"/>
                </a:lnTo>
                <a:cubicBezTo>
                  <a:pt x="0" y="116161"/>
                  <a:pt x="2444" y="120000"/>
                  <a:pt x="5455" y="120000"/>
                </a:cubicBezTo>
                <a:lnTo>
                  <a:pt x="92727" y="120000"/>
                </a:lnTo>
                <a:cubicBezTo>
                  <a:pt x="95738" y="120000"/>
                  <a:pt x="98183" y="116161"/>
                  <a:pt x="98183" y="111427"/>
                </a:cubicBezTo>
                <a:lnTo>
                  <a:pt x="98183" y="34283"/>
                </a:lnTo>
                <a:cubicBezTo>
                  <a:pt x="98183" y="29550"/>
                  <a:pt x="95738" y="25716"/>
                  <a:pt x="92727" y="25716"/>
                </a:cubicBezTo>
                <a:moveTo>
                  <a:pt x="114544" y="0"/>
                </a:moveTo>
                <a:lnTo>
                  <a:pt x="27272" y="0"/>
                </a:lnTo>
                <a:cubicBezTo>
                  <a:pt x="24261" y="0"/>
                  <a:pt x="21816" y="3838"/>
                  <a:pt x="21816" y="8572"/>
                </a:cubicBezTo>
                <a:lnTo>
                  <a:pt x="21816" y="12855"/>
                </a:lnTo>
                <a:cubicBezTo>
                  <a:pt x="21816" y="15227"/>
                  <a:pt x="23038" y="17144"/>
                  <a:pt x="24544" y="17144"/>
                </a:cubicBezTo>
                <a:cubicBezTo>
                  <a:pt x="26050" y="17144"/>
                  <a:pt x="27272" y="15227"/>
                  <a:pt x="27272" y="12855"/>
                </a:cubicBezTo>
                <a:lnTo>
                  <a:pt x="27272" y="8572"/>
                </a:lnTo>
                <a:lnTo>
                  <a:pt x="114544" y="8572"/>
                </a:lnTo>
                <a:lnTo>
                  <a:pt x="114544" y="85716"/>
                </a:lnTo>
                <a:lnTo>
                  <a:pt x="106361" y="85716"/>
                </a:lnTo>
                <a:cubicBezTo>
                  <a:pt x="104861" y="85716"/>
                  <a:pt x="103638" y="87638"/>
                  <a:pt x="103638" y="90000"/>
                </a:cubicBezTo>
                <a:cubicBezTo>
                  <a:pt x="103638" y="92366"/>
                  <a:pt x="104861" y="94283"/>
                  <a:pt x="106361" y="94283"/>
                </a:cubicBezTo>
                <a:lnTo>
                  <a:pt x="114544" y="94283"/>
                </a:lnTo>
                <a:cubicBezTo>
                  <a:pt x="117555" y="94283"/>
                  <a:pt x="120000" y="90450"/>
                  <a:pt x="120000" y="85716"/>
                </a:cubicBezTo>
                <a:lnTo>
                  <a:pt x="120000" y="8572"/>
                </a:lnTo>
                <a:cubicBezTo>
                  <a:pt x="120000" y="3838"/>
                  <a:pt x="117555" y="0"/>
                  <a:pt x="114544" y="0"/>
                </a:cubicBezTo>
                <a:moveTo>
                  <a:pt x="73638" y="94283"/>
                </a:moveTo>
                <a:cubicBezTo>
                  <a:pt x="72133" y="94283"/>
                  <a:pt x="70911" y="96205"/>
                  <a:pt x="70911" y="98572"/>
                </a:cubicBezTo>
                <a:cubicBezTo>
                  <a:pt x="70911" y="100938"/>
                  <a:pt x="72133" y="102855"/>
                  <a:pt x="73638" y="102855"/>
                </a:cubicBezTo>
                <a:cubicBezTo>
                  <a:pt x="75138" y="102855"/>
                  <a:pt x="76361" y="100938"/>
                  <a:pt x="76361" y="98572"/>
                </a:cubicBezTo>
                <a:cubicBezTo>
                  <a:pt x="76361" y="96205"/>
                  <a:pt x="75138" y="94283"/>
                  <a:pt x="73638" y="942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73" name="Shape 4773"/>
          <p:cNvSpPr/>
          <p:nvPr/>
        </p:nvSpPr>
        <p:spPr>
          <a:xfrm>
            <a:off x="3013903" y="2867617"/>
            <a:ext cx="279328" cy="152361"/>
          </a:xfrm>
          <a:custGeom>
            <a:avLst/>
            <a:gdLst/>
            <a:ahLst/>
            <a:cxnLst/>
            <a:rect l="0" t="0" r="0" b="0"/>
            <a:pathLst>
              <a:path w="120000" h="120000" extrusionOk="0">
                <a:moveTo>
                  <a:pt x="57738" y="61427"/>
                </a:moveTo>
                <a:lnTo>
                  <a:pt x="56188" y="72866"/>
                </a:lnTo>
                <a:cubicBezTo>
                  <a:pt x="58100" y="73738"/>
                  <a:pt x="63988" y="77233"/>
                  <a:pt x="64861" y="70777"/>
                </a:cubicBezTo>
                <a:cubicBezTo>
                  <a:pt x="65772" y="64044"/>
                  <a:pt x="59644" y="62305"/>
                  <a:pt x="57738" y="61427"/>
                </a:cubicBezTo>
                <a:moveTo>
                  <a:pt x="59844" y="45811"/>
                </a:moveTo>
                <a:lnTo>
                  <a:pt x="58444" y="56188"/>
                </a:lnTo>
                <a:cubicBezTo>
                  <a:pt x="60033" y="56922"/>
                  <a:pt x="64938" y="59900"/>
                  <a:pt x="65733" y="54033"/>
                </a:cubicBezTo>
                <a:cubicBezTo>
                  <a:pt x="66561" y="47905"/>
                  <a:pt x="61438" y="46544"/>
                  <a:pt x="59844" y="45811"/>
                </a:cubicBezTo>
                <a:moveTo>
                  <a:pt x="71294" y="54122"/>
                </a:moveTo>
                <a:cubicBezTo>
                  <a:pt x="70927" y="58733"/>
                  <a:pt x="69538" y="60966"/>
                  <a:pt x="67700" y="61755"/>
                </a:cubicBezTo>
                <a:cubicBezTo>
                  <a:pt x="70227" y="64177"/>
                  <a:pt x="71511" y="67911"/>
                  <a:pt x="70288" y="74366"/>
                </a:cubicBezTo>
                <a:cubicBezTo>
                  <a:pt x="68766" y="82377"/>
                  <a:pt x="65155" y="83055"/>
                  <a:pt x="60350" y="81377"/>
                </a:cubicBezTo>
                <a:lnTo>
                  <a:pt x="59183" y="90000"/>
                </a:lnTo>
                <a:lnTo>
                  <a:pt x="56366" y="88700"/>
                </a:lnTo>
                <a:lnTo>
                  <a:pt x="57516" y="80194"/>
                </a:lnTo>
                <a:cubicBezTo>
                  <a:pt x="56788" y="79866"/>
                  <a:pt x="56044" y="79505"/>
                  <a:pt x="55272" y="79122"/>
                </a:cubicBezTo>
                <a:lnTo>
                  <a:pt x="54116" y="87666"/>
                </a:lnTo>
                <a:lnTo>
                  <a:pt x="51305" y="86377"/>
                </a:lnTo>
                <a:lnTo>
                  <a:pt x="52466" y="77738"/>
                </a:lnTo>
                <a:cubicBezTo>
                  <a:pt x="51811" y="77422"/>
                  <a:pt x="51144" y="77094"/>
                  <a:pt x="50461" y="76777"/>
                </a:cubicBezTo>
                <a:lnTo>
                  <a:pt x="46794" y="75094"/>
                </a:lnTo>
                <a:lnTo>
                  <a:pt x="48194" y="69144"/>
                </a:lnTo>
                <a:cubicBezTo>
                  <a:pt x="48194" y="69144"/>
                  <a:pt x="50272" y="70161"/>
                  <a:pt x="50238" y="70083"/>
                </a:cubicBezTo>
                <a:cubicBezTo>
                  <a:pt x="51038" y="70450"/>
                  <a:pt x="51394" y="69494"/>
                  <a:pt x="51533" y="68850"/>
                </a:cubicBezTo>
                <a:lnTo>
                  <a:pt x="53372" y="55222"/>
                </a:lnTo>
                <a:cubicBezTo>
                  <a:pt x="53477" y="55272"/>
                  <a:pt x="53577" y="55316"/>
                  <a:pt x="53672" y="55361"/>
                </a:cubicBezTo>
                <a:cubicBezTo>
                  <a:pt x="53561" y="55277"/>
                  <a:pt x="53461" y="55222"/>
                  <a:pt x="53377" y="55183"/>
                </a:cubicBezTo>
                <a:lnTo>
                  <a:pt x="54694" y="45461"/>
                </a:lnTo>
                <a:cubicBezTo>
                  <a:pt x="54727" y="44355"/>
                  <a:pt x="54522" y="42961"/>
                  <a:pt x="53377" y="42438"/>
                </a:cubicBezTo>
                <a:cubicBezTo>
                  <a:pt x="53422" y="42383"/>
                  <a:pt x="51333" y="41494"/>
                  <a:pt x="51333" y="41494"/>
                </a:cubicBezTo>
                <a:lnTo>
                  <a:pt x="52083" y="35950"/>
                </a:lnTo>
                <a:lnTo>
                  <a:pt x="55966" y="37738"/>
                </a:lnTo>
                <a:lnTo>
                  <a:pt x="55966" y="37766"/>
                </a:lnTo>
                <a:cubicBezTo>
                  <a:pt x="56550" y="38027"/>
                  <a:pt x="57155" y="38288"/>
                  <a:pt x="57766" y="38538"/>
                </a:cubicBezTo>
                <a:lnTo>
                  <a:pt x="58922" y="30005"/>
                </a:lnTo>
                <a:lnTo>
                  <a:pt x="61738" y="31300"/>
                </a:lnTo>
                <a:lnTo>
                  <a:pt x="60605" y="39666"/>
                </a:lnTo>
                <a:cubicBezTo>
                  <a:pt x="61361" y="39983"/>
                  <a:pt x="62122" y="40305"/>
                  <a:pt x="62861" y="40650"/>
                </a:cubicBezTo>
                <a:lnTo>
                  <a:pt x="63983" y="32338"/>
                </a:lnTo>
                <a:lnTo>
                  <a:pt x="66805" y="33633"/>
                </a:lnTo>
                <a:lnTo>
                  <a:pt x="65650" y="42166"/>
                </a:lnTo>
                <a:cubicBezTo>
                  <a:pt x="69205" y="44433"/>
                  <a:pt x="71811" y="47816"/>
                  <a:pt x="71294" y="54122"/>
                </a:cubicBezTo>
                <a:moveTo>
                  <a:pt x="60000" y="20000"/>
                </a:moveTo>
                <a:cubicBezTo>
                  <a:pt x="47950" y="20000"/>
                  <a:pt x="38183" y="37911"/>
                  <a:pt x="38183" y="60000"/>
                </a:cubicBezTo>
                <a:cubicBezTo>
                  <a:pt x="38183" y="82094"/>
                  <a:pt x="47950" y="100000"/>
                  <a:pt x="60000" y="100000"/>
                </a:cubicBezTo>
                <a:cubicBezTo>
                  <a:pt x="72050" y="100000"/>
                  <a:pt x="81816" y="82094"/>
                  <a:pt x="81816" y="60000"/>
                </a:cubicBezTo>
                <a:cubicBezTo>
                  <a:pt x="81816" y="37911"/>
                  <a:pt x="72050" y="20000"/>
                  <a:pt x="60000" y="20000"/>
                </a:cubicBezTo>
                <a:moveTo>
                  <a:pt x="95455" y="90000"/>
                </a:moveTo>
                <a:lnTo>
                  <a:pt x="90000" y="90000"/>
                </a:lnTo>
                <a:cubicBezTo>
                  <a:pt x="88488" y="90000"/>
                  <a:pt x="87272" y="92238"/>
                  <a:pt x="87272" y="95000"/>
                </a:cubicBezTo>
                <a:cubicBezTo>
                  <a:pt x="87272" y="97766"/>
                  <a:pt x="88488" y="100000"/>
                  <a:pt x="90000" y="100000"/>
                </a:cubicBezTo>
                <a:lnTo>
                  <a:pt x="95455" y="100000"/>
                </a:lnTo>
                <a:cubicBezTo>
                  <a:pt x="96961" y="100000"/>
                  <a:pt x="98183" y="97766"/>
                  <a:pt x="98183" y="95000"/>
                </a:cubicBezTo>
                <a:cubicBezTo>
                  <a:pt x="98183" y="92238"/>
                  <a:pt x="96961" y="90000"/>
                  <a:pt x="95455" y="90000"/>
                </a:cubicBezTo>
                <a:moveTo>
                  <a:pt x="30000" y="20000"/>
                </a:moveTo>
                <a:lnTo>
                  <a:pt x="24544" y="20000"/>
                </a:lnTo>
                <a:cubicBezTo>
                  <a:pt x="23038" y="20000"/>
                  <a:pt x="21816" y="22238"/>
                  <a:pt x="21816" y="25000"/>
                </a:cubicBezTo>
                <a:cubicBezTo>
                  <a:pt x="21816" y="27766"/>
                  <a:pt x="23038" y="30000"/>
                  <a:pt x="24544" y="30000"/>
                </a:cubicBezTo>
                <a:lnTo>
                  <a:pt x="30000" y="30000"/>
                </a:lnTo>
                <a:cubicBezTo>
                  <a:pt x="31505" y="30000"/>
                  <a:pt x="32727" y="27766"/>
                  <a:pt x="32727" y="25000"/>
                </a:cubicBezTo>
                <a:cubicBezTo>
                  <a:pt x="32727" y="22238"/>
                  <a:pt x="31505" y="20000"/>
                  <a:pt x="30000" y="20000"/>
                </a:cubicBezTo>
                <a:moveTo>
                  <a:pt x="111816" y="20000"/>
                </a:moveTo>
                <a:cubicBezTo>
                  <a:pt x="110311" y="20000"/>
                  <a:pt x="109088" y="17766"/>
                  <a:pt x="109088" y="15000"/>
                </a:cubicBezTo>
                <a:cubicBezTo>
                  <a:pt x="109088" y="12238"/>
                  <a:pt x="110311" y="10000"/>
                  <a:pt x="111816" y="10000"/>
                </a:cubicBezTo>
                <a:cubicBezTo>
                  <a:pt x="113322" y="10000"/>
                  <a:pt x="114544" y="12238"/>
                  <a:pt x="114544" y="15000"/>
                </a:cubicBezTo>
                <a:cubicBezTo>
                  <a:pt x="114544" y="17766"/>
                  <a:pt x="113322" y="20000"/>
                  <a:pt x="111816" y="20000"/>
                </a:cubicBezTo>
                <a:moveTo>
                  <a:pt x="114544" y="90916"/>
                </a:moveTo>
                <a:cubicBezTo>
                  <a:pt x="113688" y="90361"/>
                  <a:pt x="112777" y="90000"/>
                  <a:pt x="111816" y="90000"/>
                </a:cubicBezTo>
                <a:cubicBezTo>
                  <a:pt x="107300" y="90000"/>
                  <a:pt x="103638" y="96722"/>
                  <a:pt x="103638" y="105000"/>
                </a:cubicBezTo>
                <a:cubicBezTo>
                  <a:pt x="103638" y="106761"/>
                  <a:pt x="103833" y="108433"/>
                  <a:pt x="104133" y="110000"/>
                </a:cubicBezTo>
                <a:lnTo>
                  <a:pt x="15861" y="110000"/>
                </a:lnTo>
                <a:cubicBezTo>
                  <a:pt x="16166" y="108433"/>
                  <a:pt x="16361" y="106761"/>
                  <a:pt x="16361" y="105000"/>
                </a:cubicBezTo>
                <a:cubicBezTo>
                  <a:pt x="16361" y="96722"/>
                  <a:pt x="12700" y="90000"/>
                  <a:pt x="8183" y="90000"/>
                </a:cubicBezTo>
                <a:cubicBezTo>
                  <a:pt x="7216" y="90000"/>
                  <a:pt x="6311" y="90361"/>
                  <a:pt x="5455" y="90916"/>
                </a:cubicBezTo>
                <a:lnTo>
                  <a:pt x="5455" y="29083"/>
                </a:lnTo>
                <a:cubicBezTo>
                  <a:pt x="6311" y="29644"/>
                  <a:pt x="7216" y="30000"/>
                  <a:pt x="8183" y="30000"/>
                </a:cubicBezTo>
                <a:cubicBezTo>
                  <a:pt x="12700" y="30000"/>
                  <a:pt x="16361" y="23288"/>
                  <a:pt x="16361" y="15000"/>
                </a:cubicBezTo>
                <a:cubicBezTo>
                  <a:pt x="16361" y="13238"/>
                  <a:pt x="16166" y="11572"/>
                  <a:pt x="15861" y="10000"/>
                </a:cubicBezTo>
                <a:lnTo>
                  <a:pt x="104133" y="10000"/>
                </a:lnTo>
                <a:cubicBezTo>
                  <a:pt x="103833" y="11572"/>
                  <a:pt x="103638" y="13238"/>
                  <a:pt x="103638" y="15000"/>
                </a:cubicBezTo>
                <a:cubicBezTo>
                  <a:pt x="103638" y="23288"/>
                  <a:pt x="107300" y="30000"/>
                  <a:pt x="111816" y="30000"/>
                </a:cubicBezTo>
                <a:cubicBezTo>
                  <a:pt x="112777" y="30000"/>
                  <a:pt x="113688" y="29644"/>
                  <a:pt x="114544" y="29083"/>
                </a:cubicBezTo>
                <a:cubicBezTo>
                  <a:pt x="114544" y="29083"/>
                  <a:pt x="114544" y="90916"/>
                  <a:pt x="114544" y="90916"/>
                </a:cubicBezTo>
                <a:close/>
                <a:moveTo>
                  <a:pt x="111816" y="110000"/>
                </a:moveTo>
                <a:cubicBezTo>
                  <a:pt x="110311" y="110000"/>
                  <a:pt x="109088" y="107766"/>
                  <a:pt x="109088" y="105000"/>
                </a:cubicBezTo>
                <a:cubicBezTo>
                  <a:pt x="109088" y="102238"/>
                  <a:pt x="110311" y="100000"/>
                  <a:pt x="111816" y="100000"/>
                </a:cubicBezTo>
                <a:cubicBezTo>
                  <a:pt x="113322" y="100000"/>
                  <a:pt x="114544" y="102238"/>
                  <a:pt x="114544" y="105000"/>
                </a:cubicBezTo>
                <a:cubicBezTo>
                  <a:pt x="114544" y="107766"/>
                  <a:pt x="113322" y="110000"/>
                  <a:pt x="111816" y="110000"/>
                </a:cubicBezTo>
                <a:moveTo>
                  <a:pt x="8183" y="110000"/>
                </a:moveTo>
                <a:cubicBezTo>
                  <a:pt x="6672" y="110000"/>
                  <a:pt x="5455" y="107766"/>
                  <a:pt x="5455" y="105000"/>
                </a:cubicBezTo>
                <a:cubicBezTo>
                  <a:pt x="5455" y="102238"/>
                  <a:pt x="6672" y="100000"/>
                  <a:pt x="8183" y="100000"/>
                </a:cubicBezTo>
                <a:cubicBezTo>
                  <a:pt x="9688" y="100000"/>
                  <a:pt x="10911" y="102238"/>
                  <a:pt x="10911" y="105000"/>
                </a:cubicBezTo>
                <a:cubicBezTo>
                  <a:pt x="10911" y="107766"/>
                  <a:pt x="9688" y="110000"/>
                  <a:pt x="8183" y="110000"/>
                </a:cubicBezTo>
                <a:moveTo>
                  <a:pt x="8183" y="10000"/>
                </a:moveTo>
                <a:cubicBezTo>
                  <a:pt x="9688" y="10000"/>
                  <a:pt x="10911" y="12238"/>
                  <a:pt x="10911" y="15000"/>
                </a:cubicBezTo>
                <a:cubicBezTo>
                  <a:pt x="10911" y="17766"/>
                  <a:pt x="9688" y="20000"/>
                  <a:pt x="8183" y="20000"/>
                </a:cubicBezTo>
                <a:cubicBezTo>
                  <a:pt x="6672" y="20000"/>
                  <a:pt x="5455" y="17766"/>
                  <a:pt x="5455" y="15000"/>
                </a:cubicBezTo>
                <a:cubicBezTo>
                  <a:pt x="5455" y="12238"/>
                  <a:pt x="6672" y="10000"/>
                  <a:pt x="8183" y="10000"/>
                </a:cubicBezTo>
                <a:moveTo>
                  <a:pt x="114544" y="0"/>
                </a:moveTo>
                <a:lnTo>
                  <a:pt x="5455" y="0"/>
                </a:lnTo>
                <a:cubicBezTo>
                  <a:pt x="2438" y="0"/>
                  <a:pt x="0" y="4477"/>
                  <a:pt x="0" y="10000"/>
                </a:cubicBezTo>
                <a:lnTo>
                  <a:pt x="0" y="110000"/>
                </a:lnTo>
                <a:cubicBezTo>
                  <a:pt x="0" y="115522"/>
                  <a:pt x="2438" y="120000"/>
                  <a:pt x="5455" y="120000"/>
                </a:cubicBezTo>
                <a:lnTo>
                  <a:pt x="114544" y="120000"/>
                </a:lnTo>
                <a:cubicBezTo>
                  <a:pt x="117555" y="120000"/>
                  <a:pt x="120000" y="115522"/>
                  <a:pt x="120000" y="110000"/>
                </a:cubicBezTo>
                <a:lnTo>
                  <a:pt x="120000" y="10000"/>
                </a:lnTo>
                <a:cubicBezTo>
                  <a:pt x="120000" y="4477"/>
                  <a:pt x="117555" y="0"/>
                  <a:pt x="114544"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74" name="Shape 4774"/>
          <p:cNvSpPr/>
          <p:nvPr/>
        </p:nvSpPr>
        <p:spPr>
          <a:xfrm>
            <a:off x="3547165" y="2842223"/>
            <a:ext cx="279328" cy="203147"/>
          </a:xfrm>
          <a:custGeom>
            <a:avLst/>
            <a:gdLst/>
            <a:ahLst/>
            <a:cxnLst/>
            <a:rect l="0" t="0" r="0" b="0"/>
            <a:pathLst>
              <a:path w="120000" h="120000" extrusionOk="0">
                <a:moveTo>
                  <a:pt x="57738" y="76066"/>
                </a:moveTo>
                <a:lnTo>
                  <a:pt x="56188" y="84650"/>
                </a:lnTo>
                <a:cubicBezTo>
                  <a:pt x="58100" y="85305"/>
                  <a:pt x="63988" y="87922"/>
                  <a:pt x="64861" y="83083"/>
                </a:cubicBezTo>
                <a:cubicBezTo>
                  <a:pt x="65772" y="78033"/>
                  <a:pt x="59650" y="76727"/>
                  <a:pt x="57738" y="76066"/>
                </a:cubicBezTo>
                <a:moveTo>
                  <a:pt x="71300" y="70588"/>
                </a:moveTo>
                <a:cubicBezTo>
                  <a:pt x="70927" y="74050"/>
                  <a:pt x="69538" y="75727"/>
                  <a:pt x="67700" y="76316"/>
                </a:cubicBezTo>
                <a:cubicBezTo>
                  <a:pt x="70227" y="78133"/>
                  <a:pt x="71516" y="80927"/>
                  <a:pt x="70288" y="85772"/>
                </a:cubicBezTo>
                <a:cubicBezTo>
                  <a:pt x="68766" y="91783"/>
                  <a:pt x="65155" y="92294"/>
                  <a:pt x="60350" y="91033"/>
                </a:cubicBezTo>
                <a:lnTo>
                  <a:pt x="59183" y="97500"/>
                </a:lnTo>
                <a:lnTo>
                  <a:pt x="56372" y="96527"/>
                </a:lnTo>
                <a:lnTo>
                  <a:pt x="57522" y="90150"/>
                </a:lnTo>
                <a:cubicBezTo>
                  <a:pt x="56788" y="89900"/>
                  <a:pt x="56044" y="89627"/>
                  <a:pt x="55277" y="89338"/>
                </a:cubicBezTo>
                <a:lnTo>
                  <a:pt x="54116" y="95750"/>
                </a:lnTo>
                <a:lnTo>
                  <a:pt x="51305" y="94783"/>
                </a:lnTo>
                <a:lnTo>
                  <a:pt x="52472" y="88300"/>
                </a:lnTo>
                <a:cubicBezTo>
                  <a:pt x="51811" y="88066"/>
                  <a:pt x="51144" y="87822"/>
                  <a:pt x="50461" y="87583"/>
                </a:cubicBezTo>
                <a:lnTo>
                  <a:pt x="46800" y="86322"/>
                </a:lnTo>
                <a:lnTo>
                  <a:pt x="48194" y="81861"/>
                </a:lnTo>
                <a:cubicBezTo>
                  <a:pt x="48194" y="81861"/>
                  <a:pt x="50272" y="82622"/>
                  <a:pt x="50244" y="82566"/>
                </a:cubicBezTo>
                <a:cubicBezTo>
                  <a:pt x="51038" y="82838"/>
                  <a:pt x="51394" y="82116"/>
                  <a:pt x="51533" y="81638"/>
                </a:cubicBezTo>
                <a:lnTo>
                  <a:pt x="53377" y="71416"/>
                </a:lnTo>
                <a:cubicBezTo>
                  <a:pt x="53477" y="71455"/>
                  <a:pt x="53583" y="71488"/>
                  <a:pt x="53672" y="71522"/>
                </a:cubicBezTo>
                <a:cubicBezTo>
                  <a:pt x="53561" y="71455"/>
                  <a:pt x="53461" y="71416"/>
                  <a:pt x="53383" y="71388"/>
                </a:cubicBezTo>
                <a:lnTo>
                  <a:pt x="54694" y="64094"/>
                </a:lnTo>
                <a:cubicBezTo>
                  <a:pt x="54733" y="63266"/>
                  <a:pt x="54522" y="62222"/>
                  <a:pt x="53383" y="61827"/>
                </a:cubicBezTo>
                <a:cubicBezTo>
                  <a:pt x="53427" y="61783"/>
                  <a:pt x="51338" y="61122"/>
                  <a:pt x="51338" y="61122"/>
                </a:cubicBezTo>
                <a:lnTo>
                  <a:pt x="52088" y="56961"/>
                </a:lnTo>
                <a:lnTo>
                  <a:pt x="55972" y="58300"/>
                </a:lnTo>
                <a:lnTo>
                  <a:pt x="55966" y="58322"/>
                </a:lnTo>
                <a:cubicBezTo>
                  <a:pt x="56555" y="58522"/>
                  <a:pt x="57155" y="58716"/>
                  <a:pt x="57766" y="58905"/>
                </a:cubicBezTo>
                <a:lnTo>
                  <a:pt x="58922" y="52505"/>
                </a:lnTo>
                <a:lnTo>
                  <a:pt x="61738" y="53477"/>
                </a:lnTo>
                <a:lnTo>
                  <a:pt x="60605" y="59750"/>
                </a:lnTo>
                <a:cubicBezTo>
                  <a:pt x="61361" y="59988"/>
                  <a:pt x="62122" y="60233"/>
                  <a:pt x="62866" y="60483"/>
                </a:cubicBezTo>
                <a:lnTo>
                  <a:pt x="63988" y="54250"/>
                </a:lnTo>
                <a:lnTo>
                  <a:pt x="66805" y="55222"/>
                </a:lnTo>
                <a:lnTo>
                  <a:pt x="65650" y="61627"/>
                </a:lnTo>
                <a:cubicBezTo>
                  <a:pt x="69205" y="63322"/>
                  <a:pt x="71811" y="65861"/>
                  <a:pt x="71300" y="70588"/>
                </a:cubicBezTo>
                <a:moveTo>
                  <a:pt x="60000" y="45000"/>
                </a:moveTo>
                <a:cubicBezTo>
                  <a:pt x="47950" y="45000"/>
                  <a:pt x="38183" y="58433"/>
                  <a:pt x="38183" y="75000"/>
                </a:cubicBezTo>
                <a:cubicBezTo>
                  <a:pt x="38183" y="91566"/>
                  <a:pt x="47950" y="105000"/>
                  <a:pt x="60000" y="105000"/>
                </a:cubicBezTo>
                <a:cubicBezTo>
                  <a:pt x="72050" y="105000"/>
                  <a:pt x="81816" y="91566"/>
                  <a:pt x="81816" y="75000"/>
                </a:cubicBezTo>
                <a:cubicBezTo>
                  <a:pt x="81816" y="58433"/>
                  <a:pt x="72050" y="45000"/>
                  <a:pt x="60000" y="45000"/>
                </a:cubicBezTo>
                <a:moveTo>
                  <a:pt x="30000" y="45000"/>
                </a:moveTo>
                <a:lnTo>
                  <a:pt x="24544" y="45000"/>
                </a:lnTo>
                <a:cubicBezTo>
                  <a:pt x="23038" y="45000"/>
                  <a:pt x="21816" y="46677"/>
                  <a:pt x="21816" y="48750"/>
                </a:cubicBezTo>
                <a:cubicBezTo>
                  <a:pt x="21816" y="50822"/>
                  <a:pt x="23038" y="52500"/>
                  <a:pt x="24544" y="52500"/>
                </a:cubicBezTo>
                <a:lnTo>
                  <a:pt x="30000" y="52500"/>
                </a:lnTo>
                <a:cubicBezTo>
                  <a:pt x="31505" y="52500"/>
                  <a:pt x="32727" y="50822"/>
                  <a:pt x="32727" y="48750"/>
                </a:cubicBezTo>
                <a:cubicBezTo>
                  <a:pt x="32727" y="46677"/>
                  <a:pt x="31505" y="45000"/>
                  <a:pt x="30000" y="45000"/>
                </a:cubicBezTo>
                <a:moveTo>
                  <a:pt x="95455" y="97500"/>
                </a:moveTo>
                <a:lnTo>
                  <a:pt x="90000" y="97500"/>
                </a:lnTo>
                <a:cubicBezTo>
                  <a:pt x="88494" y="97500"/>
                  <a:pt x="87272" y="99183"/>
                  <a:pt x="87272" y="101250"/>
                </a:cubicBezTo>
                <a:cubicBezTo>
                  <a:pt x="87272" y="103322"/>
                  <a:pt x="88494" y="105000"/>
                  <a:pt x="90000" y="105000"/>
                </a:cubicBezTo>
                <a:lnTo>
                  <a:pt x="95455" y="105000"/>
                </a:lnTo>
                <a:cubicBezTo>
                  <a:pt x="96961" y="105000"/>
                  <a:pt x="98183" y="103322"/>
                  <a:pt x="98183" y="101250"/>
                </a:cubicBezTo>
                <a:cubicBezTo>
                  <a:pt x="98183" y="99183"/>
                  <a:pt x="96961" y="97500"/>
                  <a:pt x="95455" y="97500"/>
                </a:cubicBezTo>
                <a:moveTo>
                  <a:pt x="111816" y="45000"/>
                </a:moveTo>
                <a:cubicBezTo>
                  <a:pt x="110311" y="45000"/>
                  <a:pt x="109088" y="43322"/>
                  <a:pt x="109088" y="41250"/>
                </a:cubicBezTo>
                <a:cubicBezTo>
                  <a:pt x="109088" y="39177"/>
                  <a:pt x="110311" y="37500"/>
                  <a:pt x="111816" y="37500"/>
                </a:cubicBezTo>
                <a:cubicBezTo>
                  <a:pt x="113327" y="37500"/>
                  <a:pt x="114544" y="39177"/>
                  <a:pt x="114544" y="41250"/>
                </a:cubicBezTo>
                <a:cubicBezTo>
                  <a:pt x="114544" y="43322"/>
                  <a:pt x="113327" y="45000"/>
                  <a:pt x="111816" y="45000"/>
                </a:cubicBezTo>
                <a:moveTo>
                  <a:pt x="114544" y="98188"/>
                </a:moveTo>
                <a:cubicBezTo>
                  <a:pt x="113688" y="97772"/>
                  <a:pt x="112777" y="97500"/>
                  <a:pt x="111816" y="97500"/>
                </a:cubicBezTo>
                <a:cubicBezTo>
                  <a:pt x="107300" y="97500"/>
                  <a:pt x="103638" y="102538"/>
                  <a:pt x="103638" y="108750"/>
                </a:cubicBezTo>
                <a:cubicBezTo>
                  <a:pt x="103638" y="110072"/>
                  <a:pt x="103833" y="111322"/>
                  <a:pt x="104138" y="112500"/>
                </a:cubicBezTo>
                <a:lnTo>
                  <a:pt x="15861" y="112500"/>
                </a:lnTo>
                <a:cubicBezTo>
                  <a:pt x="16166" y="111322"/>
                  <a:pt x="16361" y="110072"/>
                  <a:pt x="16361" y="108750"/>
                </a:cubicBezTo>
                <a:cubicBezTo>
                  <a:pt x="16361" y="102538"/>
                  <a:pt x="12700" y="97500"/>
                  <a:pt x="8183" y="97500"/>
                </a:cubicBezTo>
                <a:cubicBezTo>
                  <a:pt x="7222" y="97500"/>
                  <a:pt x="6311" y="97772"/>
                  <a:pt x="5455" y="98188"/>
                </a:cubicBezTo>
                <a:lnTo>
                  <a:pt x="5455" y="51811"/>
                </a:lnTo>
                <a:cubicBezTo>
                  <a:pt x="6311" y="52233"/>
                  <a:pt x="7222" y="52500"/>
                  <a:pt x="8183" y="52500"/>
                </a:cubicBezTo>
                <a:cubicBezTo>
                  <a:pt x="12700" y="52500"/>
                  <a:pt x="16361" y="47466"/>
                  <a:pt x="16361" y="41250"/>
                </a:cubicBezTo>
                <a:cubicBezTo>
                  <a:pt x="16361" y="39927"/>
                  <a:pt x="16166" y="38677"/>
                  <a:pt x="15861" y="37500"/>
                </a:cubicBezTo>
                <a:lnTo>
                  <a:pt x="104138" y="37500"/>
                </a:lnTo>
                <a:cubicBezTo>
                  <a:pt x="103833" y="38677"/>
                  <a:pt x="103638" y="39927"/>
                  <a:pt x="103638" y="41250"/>
                </a:cubicBezTo>
                <a:cubicBezTo>
                  <a:pt x="103638" y="47466"/>
                  <a:pt x="107300" y="52500"/>
                  <a:pt x="111816" y="52500"/>
                </a:cubicBezTo>
                <a:cubicBezTo>
                  <a:pt x="112777" y="52500"/>
                  <a:pt x="113688" y="52233"/>
                  <a:pt x="114544" y="51811"/>
                </a:cubicBezTo>
                <a:cubicBezTo>
                  <a:pt x="114544" y="51811"/>
                  <a:pt x="114544" y="98188"/>
                  <a:pt x="114544" y="98188"/>
                </a:cubicBezTo>
                <a:close/>
                <a:moveTo>
                  <a:pt x="111816" y="112500"/>
                </a:moveTo>
                <a:cubicBezTo>
                  <a:pt x="110311" y="112500"/>
                  <a:pt x="109088" y="110822"/>
                  <a:pt x="109088" y="108750"/>
                </a:cubicBezTo>
                <a:cubicBezTo>
                  <a:pt x="109088" y="106683"/>
                  <a:pt x="110311" y="105000"/>
                  <a:pt x="111816" y="105000"/>
                </a:cubicBezTo>
                <a:cubicBezTo>
                  <a:pt x="113327" y="105000"/>
                  <a:pt x="114544" y="106683"/>
                  <a:pt x="114544" y="108750"/>
                </a:cubicBezTo>
                <a:cubicBezTo>
                  <a:pt x="114544" y="110822"/>
                  <a:pt x="113327" y="112500"/>
                  <a:pt x="111816" y="112500"/>
                </a:cubicBezTo>
                <a:moveTo>
                  <a:pt x="8183" y="112500"/>
                </a:moveTo>
                <a:cubicBezTo>
                  <a:pt x="6672" y="112500"/>
                  <a:pt x="5455" y="110822"/>
                  <a:pt x="5455" y="108750"/>
                </a:cubicBezTo>
                <a:cubicBezTo>
                  <a:pt x="5455" y="106683"/>
                  <a:pt x="6672" y="105000"/>
                  <a:pt x="8183" y="105000"/>
                </a:cubicBezTo>
                <a:cubicBezTo>
                  <a:pt x="9688" y="105000"/>
                  <a:pt x="10911" y="106683"/>
                  <a:pt x="10911" y="108750"/>
                </a:cubicBezTo>
                <a:cubicBezTo>
                  <a:pt x="10911" y="110822"/>
                  <a:pt x="9688" y="112500"/>
                  <a:pt x="8183" y="112500"/>
                </a:cubicBezTo>
                <a:moveTo>
                  <a:pt x="8183" y="37500"/>
                </a:moveTo>
                <a:cubicBezTo>
                  <a:pt x="9688" y="37500"/>
                  <a:pt x="10911" y="39177"/>
                  <a:pt x="10911" y="41250"/>
                </a:cubicBezTo>
                <a:cubicBezTo>
                  <a:pt x="10911" y="43322"/>
                  <a:pt x="9688" y="45000"/>
                  <a:pt x="8183" y="45000"/>
                </a:cubicBezTo>
                <a:cubicBezTo>
                  <a:pt x="6672" y="45000"/>
                  <a:pt x="5455" y="43322"/>
                  <a:pt x="5455" y="41250"/>
                </a:cubicBezTo>
                <a:cubicBezTo>
                  <a:pt x="5455" y="39177"/>
                  <a:pt x="6672" y="37500"/>
                  <a:pt x="8183" y="37500"/>
                </a:cubicBezTo>
                <a:moveTo>
                  <a:pt x="114544" y="30000"/>
                </a:moveTo>
                <a:lnTo>
                  <a:pt x="5455" y="30000"/>
                </a:lnTo>
                <a:cubicBezTo>
                  <a:pt x="2444" y="30000"/>
                  <a:pt x="0" y="33355"/>
                  <a:pt x="0" y="37500"/>
                </a:cubicBezTo>
                <a:lnTo>
                  <a:pt x="0" y="112500"/>
                </a:lnTo>
                <a:cubicBezTo>
                  <a:pt x="0" y="116644"/>
                  <a:pt x="2444" y="120000"/>
                  <a:pt x="5455" y="120000"/>
                </a:cubicBezTo>
                <a:lnTo>
                  <a:pt x="114544" y="120000"/>
                </a:lnTo>
                <a:cubicBezTo>
                  <a:pt x="117555" y="120000"/>
                  <a:pt x="120000" y="116644"/>
                  <a:pt x="120000" y="112500"/>
                </a:cubicBezTo>
                <a:lnTo>
                  <a:pt x="120000" y="37500"/>
                </a:lnTo>
                <a:cubicBezTo>
                  <a:pt x="120000" y="33355"/>
                  <a:pt x="117555" y="30000"/>
                  <a:pt x="114544" y="30000"/>
                </a:cubicBezTo>
                <a:moveTo>
                  <a:pt x="59850" y="64355"/>
                </a:moveTo>
                <a:lnTo>
                  <a:pt x="58444" y="72138"/>
                </a:lnTo>
                <a:cubicBezTo>
                  <a:pt x="60038" y="72688"/>
                  <a:pt x="64938" y="74927"/>
                  <a:pt x="65733" y="70522"/>
                </a:cubicBezTo>
                <a:cubicBezTo>
                  <a:pt x="66561" y="65927"/>
                  <a:pt x="61438" y="64905"/>
                  <a:pt x="59850" y="64355"/>
                </a:cubicBezTo>
                <a:moveTo>
                  <a:pt x="13638" y="22500"/>
                </a:moveTo>
                <a:lnTo>
                  <a:pt x="106361" y="22500"/>
                </a:lnTo>
                <a:cubicBezTo>
                  <a:pt x="107872" y="22500"/>
                  <a:pt x="109088" y="20822"/>
                  <a:pt x="109088" y="18750"/>
                </a:cubicBezTo>
                <a:cubicBezTo>
                  <a:pt x="109088" y="16677"/>
                  <a:pt x="107872" y="15000"/>
                  <a:pt x="106361" y="15000"/>
                </a:cubicBezTo>
                <a:lnTo>
                  <a:pt x="13638" y="15000"/>
                </a:lnTo>
                <a:cubicBezTo>
                  <a:pt x="12127" y="15000"/>
                  <a:pt x="10911" y="16677"/>
                  <a:pt x="10911" y="18750"/>
                </a:cubicBezTo>
                <a:cubicBezTo>
                  <a:pt x="10911" y="20822"/>
                  <a:pt x="12127" y="22500"/>
                  <a:pt x="13638" y="22500"/>
                </a:cubicBezTo>
                <a:moveTo>
                  <a:pt x="24544" y="7500"/>
                </a:moveTo>
                <a:lnTo>
                  <a:pt x="95455" y="7500"/>
                </a:lnTo>
                <a:cubicBezTo>
                  <a:pt x="96961" y="7500"/>
                  <a:pt x="98183" y="5822"/>
                  <a:pt x="98183" y="3750"/>
                </a:cubicBezTo>
                <a:cubicBezTo>
                  <a:pt x="98183" y="1677"/>
                  <a:pt x="96961" y="0"/>
                  <a:pt x="95455" y="0"/>
                </a:cubicBezTo>
                <a:lnTo>
                  <a:pt x="24544" y="0"/>
                </a:lnTo>
                <a:cubicBezTo>
                  <a:pt x="23038" y="0"/>
                  <a:pt x="21816" y="1677"/>
                  <a:pt x="21816" y="3750"/>
                </a:cubicBezTo>
                <a:cubicBezTo>
                  <a:pt x="21816" y="5822"/>
                  <a:pt x="23038" y="7500"/>
                  <a:pt x="24544" y="75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75" name="Shape 4775"/>
          <p:cNvSpPr/>
          <p:nvPr/>
        </p:nvSpPr>
        <p:spPr>
          <a:xfrm>
            <a:off x="4080426" y="2854921"/>
            <a:ext cx="279328" cy="177754"/>
          </a:xfrm>
          <a:custGeom>
            <a:avLst/>
            <a:gdLst/>
            <a:ahLst/>
            <a:cxnLst/>
            <a:rect l="0" t="0" r="0" b="0"/>
            <a:pathLst>
              <a:path w="120000" h="120000" extrusionOk="0">
                <a:moveTo>
                  <a:pt x="58011" y="68655"/>
                </a:moveTo>
                <a:cubicBezTo>
                  <a:pt x="57722" y="71955"/>
                  <a:pt x="56644" y="73555"/>
                  <a:pt x="55211" y="74111"/>
                </a:cubicBezTo>
                <a:cubicBezTo>
                  <a:pt x="57177" y="75850"/>
                  <a:pt x="58177" y="78505"/>
                  <a:pt x="57222" y="83116"/>
                </a:cubicBezTo>
                <a:cubicBezTo>
                  <a:pt x="56044" y="88838"/>
                  <a:pt x="53233" y="89322"/>
                  <a:pt x="49500" y="88127"/>
                </a:cubicBezTo>
                <a:lnTo>
                  <a:pt x="48588" y="94283"/>
                </a:lnTo>
                <a:lnTo>
                  <a:pt x="46400" y="93361"/>
                </a:lnTo>
                <a:lnTo>
                  <a:pt x="47294" y="87283"/>
                </a:lnTo>
                <a:cubicBezTo>
                  <a:pt x="46727" y="87044"/>
                  <a:pt x="46144" y="86788"/>
                  <a:pt x="45550" y="86516"/>
                </a:cubicBezTo>
                <a:lnTo>
                  <a:pt x="44650" y="92622"/>
                </a:lnTo>
                <a:lnTo>
                  <a:pt x="42461" y="91694"/>
                </a:lnTo>
                <a:lnTo>
                  <a:pt x="43366" y="85527"/>
                </a:lnTo>
                <a:cubicBezTo>
                  <a:pt x="42855" y="85305"/>
                  <a:pt x="42338" y="85066"/>
                  <a:pt x="41805" y="84844"/>
                </a:cubicBezTo>
                <a:lnTo>
                  <a:pt x="38955" y="83638"/>
                </a:lnTo>
                <a:lnTo>
                  <a:pt x="40038" y="79388"/>
                </a:lnTo>
                <a:cubicBezTo>
                  <a:pt x="40038" y="79388"/>
                  <a:pt x="41655" y="80116"/>
                  <a:pt x="41638" y="80066"/>
                </a:cubicBezTo>
                <a:cubicBezTo>
                  <a:pt x="42255" y="80327"/>
                  <a:pt x="42533" y="79638"/>
                  <a:pt x="42638" y="79177"/>
                </a:cubicBezTo>
                <a:lnTo>
                  <a:pt x="44072" y="69450"/>
                </a:lnTo>
                <a:cubicBezTo>
                  <a:pt x="44155" y="69477"/>
                  <a:pt x="44227" y="69511"/>
                  <a:pt x="44300" y="69544"/>
                </a:cubicBezTo>
                <a:cubicBezTo>
                  <a:pt x="44216" y="69483"/>
                  <a:pt x="44138" y="69450"/>
                  <a:pt x="44077" y="69416"/>
                </a:cubicBezTo>
                <a:lnTo>
                  <a:pt x="45100" y="62472"/>
                </a:lnTo>
                <a:cubicBezTo>
                  <a:pt x="45122" y="61683"/>
                  <a:pt x="44961" y="60688"/>
                  <a:pt x="44077" y="60311"/>
                </a:cubicBezTo>
                <a:cubicBezTo>
                  <a:pt x="44111" y="60272"/>
                  <a:pt x="42483" y="59638"/>
                  <a:pt x="42483" y="59638"/>
                </a:cubicBezTo>
                <a:lnTo>
                  <a:pt x="43066" y="55677"/>
                </a:lnTo>
                <a:lnTo>
                  <a:pt x="46094" y="56955"/>
                </a:lnTo>
                <a:lnTo>
                  <a:pt x="46088" y="56972"/>
                </a:lnTo>
                <a:cubicBezTo>
                  <a:pt x="46544" y="57161"/>
                  <a:pt x="47011" y="57344"/>
                  <a:pt x="47488" y="57533"/>
                </a:cubicBezTo>
                <a:lnTo>
                  <a:pt x="48383" y="51433"/>
                </a:lnTo>
                <a:lnTo>
                  <a:pt x="50572" y="52355"/>
                </a:lnTo>
                <a:lnTo>
                  <a:pt x="49694" y="58333"/>
                </a:lnTo>
                <a:cubicBezTo>
                  <a:pt x="50283" y="58561"/>
                  <a:pt x="50877" y="58788"/>
                  <a:pt x="51450" y="59038"/>
                </a:cubicBezTo>
                <a:lnTo>
                  <a:pt x="52322" y="53094"/>
                </a:lnTo>
                <a:lnTo>
                  <a:pt x="54516" y="54022"/>
                </a:lnTo>
                <a:lnTo>
                  <a:pt x="53616" y="60122"/>
                </a:lnTo>
                <a:cubicBezTo>
                  <a:pt x="56383" y="61733"/>
                  <a:pt x="58405" y="64155"/>
                  <a:pt x="58011" y="68655"/>
                </a:cubicBezTo>
                <a:moveTo>
                  <a:pt x="49088" y="42855"/>
                </a:moveTo>
                <a:cubicBezTo>
                  <a:pt x="38544" y="42855"/>
                  <a:pt x="30000" y="56288"/>
                  <a:pt x="30000" y="72855"/>
                </a:cubicBezTo>
                <a:cubicBezTo>
                  <a:pt x="30000" y="89427"/>
                  <a:pt x="38544" y="102855"/>
                  <a:pt x="49088" y="102855"/>
                </a:cubicBezTo>
                <a:cubicBezTo>
                  <a:pt x="59633" y="102855"/>
                  <a:pt x="68183" y="89427"/>
                  <a:pt x="68183" y="72855"/>
                </a:cubicBezTo>
                <a:cubicBezTo>
                  <a:pt x="68183" y="56288"/>
                  <a:pt x="59633" y="42855"/>
                  <a:pt x="49088" y="42855"/>
                </a:cubicBezTo>
                <a:moveTo>
                  <a:pt x="73638" y="94283"/>
                </a:moveTo>
                <a:cubicBezTo>
                  <a:pt x="72127" y="94283"/>
                  <a:pt x="70911" y="96211"/>
                  <a:pt x="70911" y="98572"/>
                </a:cubicBezTo>
                <a:cubicBezTo>
                  <a:pt x="70911" y="100938"/>
                  <a:pt x="72127" y="102855"/>
                  <a:pt x="73638" y="102855"/>
                </a:cubicBezTo>
                <a:cubicBezTo>
                  <a:pt x="75144" y="102855"/>
                  <a:pt x="76361" y="100938"/>
                  <a:pt x="76361" y="98572"/>
                </a:cubicBezTo>
                <a:cubicBezTo>
                  <a:pt x="76361" y="96211"/>
                  <a:pt x="75144" y="94283"/>
                  <a:pt x="73638" y="94283"/>
                </a:cubicBezTo>
                <a:moveTo>
                  <a:pt x="49105" y="62722"/>
                </a:moveTo>
                <a:lnTo>
                  <a:pt x="48016" y="70133"/>
                </a:lnTo>
                <a:cubicBezTo>
                  <a:pt x="49250" y="70655"/>
                  <a:pt x="53066" y="72788"/>
                  <a:pt x="53683" y="68594"/>
                </a:cubicBezTo>
                <a:cubicBezTo>
                  <a:pt x="54322" y="64216"/>
                  <a:pt x="50344" y="63244"/>
                  <a:pt x="49105" y="62722"/>
                </a:cubicBezTo>
                <a:moveTo>
                  <a:pt x="114544" y="0"/>
                </a:moveTo>
                <a:lnTo>
                  <a:pt x="27272" y="0"/>
                </a:lnTo>
                <a:cubicBezTo>
                  <a:pt x="24261" y="0"/>
                  <a:pt x="21816" y="3838"/>
                  <a:pt x="21816" y="8572"/>
                </a:cubicBezTo>
                <a:lnTo>
                  <a:pt x="21816" y="12855"/>
                </a:lnTo>
                <a:cubicBezTo>
                  <a:pt x="21816" y="15227"/>
                  <a:pt x="23038" y="17144"/>
                  <a:pt x="24544" y="17144"/>
                </a:cubicBezTo>
                <a:cubicBezTo>
                  <a:pt x="26055" y="17144"/>
                  <a:pt x="27272" y="15227"/>
                  <a:pt x="27272" y="12855"/>
                </a:cubicBezTo>
                <a:lnTo>
                  <a:pt x="27272" y="8572"/>
                </a:lnTo>
                <a:lnTo>
                  <a:pt x="114544" y="8572"/>
                </a:lnTo>
                <a:lnTo>
                  <a:pt x="114544" y="85716"/>
                </a:lnTo>
                <a:lnTo>
                  <a:pt x="106361" y="85716"/>
                </a:lnTo>
                <a:cubicBezTo>
                  <a:pt x="104855" y="85716"/>
                  <a:pt x="103638" y="87633"/>
                  <a:pt x="103638" y="90000"/>
                </a:cubicBezTo>
                <a:cubicBezTo>
                  <a:pt x="103638" y="92366"/>
                  <a:pt x="104855" y="94283"/>
                  <a:pt x="106361" y="94283"/>
                </a:cubicBezTo>
                <a:lnTo>
                  <a:pt x="114544" y="94283"/>
                </a:lnTo>
                <a:cubicBezTo>
                  <a:pt x="117555" y="94283"/>
                  <a:pt x="120000" y="90450"/>
                  <a:pt x="120000" y="85716"/>
                </a:cubicBezTo>
                <a:lnTo>
                  <a:pt x="120000" y="8572"/>
                </a:lnTo>
                <a:cubicBezTo>
                  <a:pt x="120000" y="3838"/>
                  <a:pt x="117555" y="0"/>
                  <a:pt x="114544" y="0"/>
                </a:cubicBezTo>
                <a:moveTo>
                  <a:pt x="90000" y="42855"/>
                </a:moveTo>
                <a:cubicBezTo>
                  <a:pt x="88494" y="42855"/>
                  <a:pt x="87272" y="40938"/>
                  <a:pt x="87272" y="38572"/>
                </a:cubicBezTo>
                <a:cubicBezTo>
                  <a:pt x="87272" y="36205"/>
                  <a:pt x="88494" y="34283"/>
                  <a:pt x="90000" y="34283"/>
                </a:cubicBezTo>
                <a:cubicBezTo>
                  <a:pt x="91505" y="34283"/>
                  <a:pt x="92727" y="36205"/>
                  <a:pt x="92727" y="38572"/>
                </a:cubicBezTo>
                <a:cubicBezTo>
                  <a:pt x="92727" y="40938"/>
                  <a:pt x="91505" y="42855"/>
                  <a:pt x="90000" y="42855"/>
                </a:cubicBezTo>
                <a:moveTo>
                  <a:pt x="92727" y="95072"/>
                </a:moveTo>
                <a:cubicBezTo>
                  <a:pt x="91872" y="94600"/>
                  <a:pt x="90961" y="94283"/>
                  <a:pt x="90000" y="94283"/>
                </a:cubicBezTo>
                <a:cubicBezTo>
                  <a:pt x="85483" y="94283"/>
                  <a:pt x="81816" y="100044"/>
                  <a:pt x="81816" y="107144"/>
                </a:cubicBezTo>
                <a:cubicBezTo>
                  <a:pt x="81816" y="108655"/>
                  <a:pt x="82016" y="110083"/>
                  <a:pt x="82316" y="111427"/>
                </a:cubicBezTo>
                <a:lnTo>
                  <a:pt x="15861" y="111427"/>
                </a:lnTo>
                <a:cubicBezTo>
                  <a:pt x="16166" y="110083"/>
                  <a:pt x="16361" y="108655"/>
                  <a:pt x="16361" y="107144"/>
                </a:cubicBezTo>
                <a:cubicBezTo>
                  <a:pt x="16361" y="100044"/>
                  <a:pt x="12700" y="94283"/>
                  <a:pt x="8183" y="94283"/>
                </a:cubicBezTo>
                <a:cubicBezTo>
                  <a:pt x="7222" y="94283"/>
                  <a:pt x="6311" y="94600"/>
                  <a:pt x="5455" y="95072"/>
                </a:cubicBezTo>
                <a:lnTo>
                  <a:pt x="5455" y="50644"/>
                </a:lnTo>
                <a:cubicBezTo>
                  <a:pt x="6311" y="51122"/>
                  <a:pt x="7222" y="51427"/>
                  <a:pt x="8183" y="51427"/>
                </a:cubicBezTo>
                <a:cubicBezTo>
                  <a:pt x="12700" y="51427"/>
                  <a:pt x="16361" y="45677"/>
                  <a:pt x="16361" y="38572"/>
                </a:cubicBezTo>
                <a:cubicBezTo>
                  <a:pt x="16361" y="37061"/>
                  <a:pt x="16166" y="35633"/>
                  <a:pt x="15861" y="34283"/>
                </a:cubicBezTo>
                <a:lnTo>
                  <a:pt x="82316" y="34283"/>
                </a:lnTo>
                <a:cubicBezTo>
                  <a:pt x="82016" y="35633"/>
                  <a:pt x="81816" y="37061"/>
                  <a:pt x="81816" y="38572"/>
                </a:cubicBezTo>
                <a:cubicBezTo>
                  <a:pt x="81816" y="45677"/>
                  <a:pt x="85483" y="51427"/>
                  <a:pt x="90000" y="51427"/>
                </a:cubicBezTo>
                <a:cubicBezTo>
                  <a:pt x="90961" y="51427"/>
                  <a:pt x="91872" y="51122"/>
                  <a:pt x="92727" y="50644"/>
                </a:cubicBezTo>
                <a:cubicBezTo>
                  <a:pt x="92727" y="50644"/>
                  <a:pt x="92727" y="95072"/>
                  <a:pt x="92727" y="95072"/>
                </a:cubicBezTo>
                <a:close/>
                <a:moveTo>
                  <a:pt x="90000" y="111427"/>
                </a:moveTo>
                <a:cubicBezTo>
                  <a:pt x="88494" y="111427"/>
                  <a:pt x="87272" y="109511"/>
                  <a:pt x="87272" y="107144"/>
                </a:cubicBezTo>
                <a:cubicBezTo>
                  <a:pt x="87272" y="104777"/>
                  <a:pt x="88494" y="102855"/>
                  <a:pt x="90000" y="102855"/>
                </a:cubicBezTo>
                <a:cubicBezTo>
                  <a:pt x="91505" y="102855"/>
                  <a:pt x="92727" y="104777"/>
                  <a:pt x="92727" y="107144"/>
                </a:cubicBezTo>
                <a:cubicBezTo>
                  <a:pt x="92727" y="109511"/>
                  <a:pt x="91505" y="111427"/>
                  <a:pt x="90000" y="111427"/>
                </a:cubicBezTo>
                <a:moveTo>
                  <a:pt x="8183" y="111427"/>
                </a:moveTo>
                <a:cubicBezTo>
                  <a:pt x="6672" y="111427"/>
                  <a:pt x="5455" y="109511"/>
                  <a:pt x="5455" y="107144"/>
                </a:cubicBezTo>
                <a:cubicBezTo>
                  <a:pt x="5455" y="104777"/>
                  <a:pt x="6672" y="102855"/>
                  <a:pt x="8183" y="102855"/>
                </a:cubicBezTo>
                <a:cubicBezTo>
                  <a:pt x="9688" y="102855"/>
                  <a:pt x="10911" y="104777"/>
                  <a:pt x="10911" y="107144"/>
                </a:cubicBezTo>
                <a:cubicBezTo>
                  <a:pt x="10911" y="109511"/>
                  <a:pt x="9688" y="111427"/>
                  <a:pt x="8183" y="111427"/>
                </a:cubicBezTo>
                <a:moveTo>
                  <a:pt x="8183" y="34283"/>
                </a:moveTo>
                <a:cubicBezTo>
                  <a:pt x="9688" y="34283"/>
                  <a:pt x="10911" y="36205"/>
                  <a:pt x="10911" y="38572"/>
                </a:cubicBezTo>
                <a:cubicBezTo>
                  <a:pt x="10911" y="40938"/>
                  <a:pt x="9688" y="42855"/>
                  <a:pt x="8183" y="42855"/>
                </a:cubicBezTo>
                <a:cubicBezTo>
                  <a:pt x="6672" y="42855"/>
                  <a:pt x="5455" y="40938"/>
                  <a:pt x="5455" y="38572"/>
                </a:cubicBezTo>
                <a:cubicBezTo>
                  <a:pt x="5455" y="36205"/>
                  <a:pt x="6672" y="34283"/>
                  <a:pt x="8183" y="34283"/>
                </a:cubicBezTo>
                <a:moveTo>
                  <a:pt x="92727" y="25716"/>
                </a:moveTo>
                <a:lnTo>
                  <a:pt x="5455" y="25716"/>
                </a:lnTo>
                <a:cubicBezTo>
                  <a:pt x="2444" y="25716"/>
                  <a:pt x="0" y="29550"/>
                  <a:pt x="0" y="34283"/>
                </a:cubicBezTo>
                <a:lnTo>
                  <a:pt x="0" y="111427"/>
                </a:lnTo>
                <a:cubicBezTo>
                  <a:pt x="0" y="116161"/>
                  <a:pt x="2444" y="120000"/>
                  <a:pt x="5455" y="120000"/>
                </a:cubicBezTo>
                <a:lnTo>
                  <a:pt x="92727" y="120000"/>
                </a:lnTo>
                <a:cubicBezTo>
                  <a:pt x="95738" y="120000"/>
                  <a:pt x="98183" y="116161"/>
                  <a:pt x="98183" y="111427"/>
                </a:cubicBezTo>
                <a:lnTo>
                  <a:pt x="98183" y="34283"/>
                </a:lnTo>
                <a:cubicBezTo>
                  <a:pt x="98183" y="29550"/>
                  <a:pt x="95738" y="25716"/>
                  <a:pt x="92727" y="25716"/>
                </a:cubicBezTo>
                <a:moveTo>
                  <a:pt x="47461" y="73872"/>
                </a:moveTo>
                <a:lnTo>
                  <a:pt x="46261" y="82050"/>
                </a:lnTo>
                <a:cubicBezTo>
                  <a:pt x="47750" y="82677"/>
                  <a:pt x="52327" y="85166"/>
                  <a:pt x="53005" y="80555"/>
                </a:cubicBezTo>
                <a:cubicBezTo>
                  <a:pt x="53716" y="75744"/>
                  <a:pt x="48950" y="74500"/>
                  <a:pt x="47461" y="73872"/>
                </a:cubicBezTo>
                <a:moveTo>
                  <a:pt x="24544" y="42855"/>
                </a:moveTo>
                <a:cubicBezTo>
                  <a:pt x="23038" y="42855"/>
                  <a:pt x="21816" y="44777"/>
                  <a:pt x="21816" y="47144"/>
                </a:cubicBezTo>
                <a:cubicBezTo>
                  <a:pt x="21816" y="49511"/>
                  <a:pt x="23038" y="51427"/>
                  <a:pt x="24544" y="51427"/>
                </a:cubicBezTo>
                <a:cubicBezTo>
                  <a:pt x="26055" y="51427"/>
                  <a:pt x="27272" y="49511"/>
                  <a:pt x="27272" y="47144"/>
                </a:cubicBezTo>
                <a:cubicBezTo>
                  <a:pt x="27272" y="44777"/>
                  <a:pt x="26055" y="42855"/>
                  <a:pt x="24544" y="428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76" name="Shape 4776"/>
          <p:cNvSpPr/>
          <p:nvPr/>
        </p:nvSpPr>
        <p:spPr>
          <a:xfrm>
            <a:off x="4613686" y="2842223"/>
            <a:ext cx="279328" cy="203147"/>
          </a:xfrm>
          <a:custGeom>
            <a:avLst/>
            <a:gdLst/>
            <a:ahLst/>
            <a:cxnLst/>
            <a:rect l="0" t="0" r="0" b="0"/>
            <a:pathLst>
              <a:path w="120000" h="120000" extrusionOk="0">
                <a:moveTo>
                  <a:pt x="94861" y="67500"/>
                </a:moveTo>
                <a:lnTo>
                  <a:pt x="96077" y="52500"/>
                </a:lnTo>
                <a:lnTo>
                  <a:pt x="110238" y="52500"/>
                </a:lnTo>
                <a:lnTo>
                  <a:pt x="107811" y="67500"/>
                </a:lnTo>
                <a:cubicBezTo>
                  <a:pt x="107811" y="67500"/>
                  <a:pt x="94861" y="67500"/>
                  <a:pt x="94861" y="67500"/>
                </a:cubicBezTo>
                <a:close/>
                <a:moveTo>
                  <a:pt x="104177" y="90000"/>
                </a:moveTo>
                <a:lnTo>
                  <a:pt x="93044" y="90000"/>
                </a:lnTo>
                <a:lnTo>
                  <a:pt x="94261" y="75000"/>
                </a:lnTo>
                <a:lnTo>
                  <a:pt x="106600" y="75000"/>
                </a:lnTo>
                <a:cubicBezTo>
                  <a:pt x="106600" y="75000"/>
                  <a:pt x="104177" y="90000"/>
                  <a:pt x="104177" y="90000"/>
                </a:cubicBezTo>
                <a:close/>
                <a:moveTo>
                  <a:pt x="98183" y="112500"/>
                </a:moveTo>
                <a:cubicBezTo>
                  <a:pt x="95172" y="112500"/>
                  <a:pt x="92727" y="109138"/>
                  <a:pt x="92727" y="105000"/>
                </a:cubicBezTo>
                <a:cubicBezTo>
                  <a:pt x="92727" y="100861"/>
                  <a:pt x="95172" y="97500"/>
                  <a:pt x="98183" y="97500"/>
                </a:cubicBezTo>
                <a:cubicBezTo>
                  <a:pt x="101194" y="97500"/>
                  <a:pt x="103638" y="100861"/>
                  <a:pt x="103638" y="105000"/>
                </a:cubicBezTo>
                <a:cubicBezTo>
                  <a:pt x="103638" y="109138"/>
                  <a:pt x="101194" y="112500"/>
                  <a:pt x="98183" y="112500"/>
                </a:cubicBezTo>
                <a:moveTo>
                  <a:pt x="91194" y="45000"/>
                </a:moveTo>
                <a:lnTo>
                  <a:pt x="76361" y="45000"/>
                </a:lnTo>
                <a:lnTo>
                  <a:pt x="76361" y="30000"/>
                </a:lnTo>
                <a:lnTo>
                  <a:pt x="92405" y="30000"/>
                </a:lnTo>
                <a:cubicBezTo>
                  <a:pt x="92405" y="30000"/>
                  <a:pt x="91194" y="45000"/>
                  <a:pt x="91194" y="45000"/>
                </a:cubicBezTo>
                <a:close/>
                <a:moveTo>
                  <a:pt x="89377" y="67500"/>
                </a:moveTo>
                <a:lnTo>
                  <a:pt x="76361" y="67500"/>
                </a:lnTo>
                <a:lnTo>
                  <a:pt x="76361" y="52500"/>
                </a:lnTo>
                <a:lnTo>
                  <a:pt x="90588" y="52500"/>
                </a:lnTo>
                <a:cubicBezTo>
                  <a:pt x="90588" y="52500"/>
                  <a:pt x="89377" y="67500"/>
                  <a:pt x="89377" y="67500"/>
                </a:cubicBezTo>
                <a:close/>
                <a:moveTo>
                  <a:pt x="87561" y="90000"/>
                </a:moveTo>
                <a:lnTo>
                  <a:pt x="76361" y="90000"/>
                </a:lnTo>
                <a:lnTo>
                  <a:pt x="76361" y="75000"/>
                </a:lnTo>
                <a:lnTo>
                  <a:pt x="88772" y="75000"/>
                </a:lnTo>
                <a:cubicBezTo>
                  <a:pt x="88772" y="75000"/>
                  <a:pt x="87561" y="90000"/>
                  <a:pt x="87561" y="90000"/>
                </a:cubicBezTo>
                <a:close/>
                <a:moveTo>
                  <a:pt x="70911" y="45000"/>
                </a:moveTo>
                <a:lnTo>
                  <a:pt x="56077" y="45000"/>
                </a:lnTo>
                <a:lnTo>
                  <a:pt x="54866" y="30000"/>
                </a:lnTo>
                <a:lnTo>
                  <a:pt x="70911" y="30000"/>
                </a:lnTo>
                <a:cubicBezTo>
                  <a:pt x="70911" y="30000"/>
                  <a:pt x="70911" y="45000"/>
                  <a:pt x="70911" y="45000"/>
                </a:cubicBezTo>
                <a:close/>
                <a:moveTo>
                  <a:pt x="70911" y="67500"/>
                </a:moveTo>
                <a:lnTo>
                  <a:pt x="57894" y="67500"/>
                </a:lnTo>
                <a:lnTo>
                  <a:pt x="56683" y="52500"/>
                </a:lnTo>
                <a:lnTo>
                  <a:pt x="70911" y="52500"/>
                </a:lnTo>
                <a:cubicBezTo>
                  <a:pt x="70911" y="52500"/>
                  <a:pt x="70911" y="67500"/>
                  <a:pt x="70911" y="67500"/>
                </a:cubicBezTo>
                <a:close/>
                <a:moveTo>
                  <a:pt x="70911" y="90000"/>
                </a:moveTo>
                <a:lnTo>
                  <a:pt x="59711" y="90000"/>
                </a:lnTo>
                <a:lnTo>
                  <a:pt x="58505" y="75000"/>
                </a:lnTo>
                <a:lnTo>
                  <a:pt x="70911" y="75000"/>
                </a:lnTo>
                <a:cubicBezTo>
                  <a:pt x="70911" y="75000"/>
                  <a:pt x="70911" y="90000"/>
                  <a:pt x="70911" y="90000"/>
                </a:cubicBezTo>
                <a:close/>
                <a:moveTo>
                  <a:pt x="49088" y="112500"/>
                </a:moveTo>
                <a:cubicBezTo>
                  <a:pt x="46077" y="112500"/>
                  <a:pt x="43638" y="109138"/>
                  <a:pt x="43638" y="105000"/>
                </a:cubicBezTo>
                <a:cubicBezTo>
                  <a:pt x="43638" y="100861"/>
                  <a:pt x="46077" y="97500"/>
                  <a:pt x="49088" y="97500"/>
                </a:cubicBezTo>
                <a:cubicBezTo>
                  <a:pt x="52105" y="97500"/>
                  <a:pt x="54544" y="100861"/>
                  <a:pt x="54544" y="105000"/>
                </a:cubicBezTo>
                <a:cubicBezTo>
                  <a:pt x="54544" y="109138"/>
                  <a:pt x="52105" y="112500"/>
                  <a:pt x="49088" y="112500"/>
                </a:cubicBezTo>
                <a:moveTo>
                  <a:pt x="40072" y="75000"/>
                </a:moveTo>
                <a:lnTo>
                  <a:pt x="53016" y="75000"/>
                </a:lnTo>
                <a:lnTo>
                  <a:pt x="54227" y="90000"/>
                </a:lnTo>
                <a:lnTo>
                  <a:pt x="43000" y="90000"/>
                </a:lnTo>
                <a:cubicBezTo>
                  <a:pt x="43000" y="90000"/>
                  <a:pt x="40072" y="75000"/>
                  <a:pt x="40072" y="75000"/>
                </a:cubicBezTo>
                <a:close/>
                <a:moveTo>
                  <a:pt x="38611" y="67500"/>
                </a:moveTo>
                <a:lnTo>
                  <a:pt x="35683" y="52500"/>
                </a:lnTo>
                <a:lnTo>
                  <a:pt x="51194" y="52500"/>
                </a:lnTo>
                <a:lnTo>
                  <a:pt x="52411" y="67500"/>
                </a:lnTo>
                <a:cubicBezTo>
                  <a:pt x="52411" y="67500"/>
                  <a:pt x="38611" y="67500"/>
                  <a:pt x="38611" y="67500"/>
                </a:cubicBezTo>
                <a:close/>
                <a:moveTo>
                  <a:pt x="31294" y="30000"/>
                </a:moveTo>
                <a:lnTo>
                  <a:pt x="49377" y="30000"/>
                </a:lnTo>
                <a:lnTo>
                  <a:pt x="50588" y="45000"/>
                </a:lnTo>
                <a:lnTo>
                  <a:pt x="34222" y="45000"/>
                </a:lnTo>
                <a:cubicBezTo>
                  <a:pt x="34222" y="45000"/>
                  <a:pt x="31294" y="30000"/>
                  <a:pt x="31294" y="30000"/>
                </a:cubicBezTo>
                <a:close/>
                <a:moveTo>
                  <a:pt x="97894" y="30000"/>
                </a:moveTo>
                <a:lnTo>
                  <a:pt x="113872" y="30000"/>
                </a:lnTo>
                <a:lnTo>
                  <a:pt x="111450" y="45000"/>
                </a:lnTo>
                <a:lnTo>
                  <a:pt x="96683" y="45000"/>
                </a:lnTo>
                <a:cubicBezTo>
                  <a:pt x="96683" y="45000"/>
                  <a:pt x="97894" y="30000"/>
                  <a:pt x="97894" y="30000"/>
                </a:cubicBezTo>
                <a:close/>
                <a:moveTo>
                  <a:pt x="108994" y="94655"/>
                </a:moveTo>
                <a:lnTo>
                  <a:pt x="109011" y="94655"/>
                </a:lnTo>
                <a:lnTo>
                  <a:pt x="119922" y="27161"/>
                </a:lnTo>
                <a:lnTo>
                  <a:pt x="119872" y="27144"/>
                </a:lnTo>
                <a:cubicBezTo>
                  <a:pt x="119922" y="26850"/>
                  <a:pt x="120000" y="26566"/>
                  <a:pt x="120000" y="26250"/>
                </a:cubicBezTo>
                <a:cubicBezTo>
                  <a:pt x="120000" y="24177"/>
                  <a:pt x="118777" y="22500"/>
                  <a:pt x="117272" y="22500"/>
                </a:cubicBezTo>
                <a:lnTo>
                  <a:pt x="29833" y="22500"/>
                </a:lnTo>
                <a:lnTo>
                  <a:pt x="25966" y="2672"/>
                </a:lnTo>
                <a:lnTo>
                  <a:pt x="25927" y="2688"/>
                </a:lnTo>
                <a:cubicBezTo>
                  <a:pt x="25583" y="1150"/>
                  <a:pt x="24583" y="0"/>
                  <a:pt x="23350" y="0"/>
                </a:cubicBezTo>
                <a:lnTo>
                  <a:pt x="2727" y="0"/>
                </a:lnTo>
                <a:cubicBezTo>
                  <a:pt x="1222" y="0"/>
                  <a:pt x="0" y="1677"/>
                  <a:pt x="0" y="3750"/>
                </a:cubicBezTo>
                <a:cubicBezTo>
                  <a:pt x="0" y="5822"/>
                  <a:pt x="1222" y="7500"/>
                  <a:pt x="2727" y="7500"/>
                </a:cubicBezTo>
                <a:lnTo>
                  <a:pt x="21261" y="7500"/>
                </a:lnTo>
                <a:lnTo>
                  <a:pt x="38294" y="94827"/>
                </a:lnTo>
                <a:lnTo>
                  <a:pt x="38300" y="94827"/>
                </a:lnTo>
                <a:cubicBezTo>
                  <a:pt x="38533" y="95883"/>
                  <a:pt x="39094" y="96744"/>
                  <a:pt x="39822" y="97183"/>
                </a:cubicBezTo>
                <a:cubicBezTo>
                  <a:pt x="38800" y="99461"/>
                  <a:pt x="38183" y="102127"/>
                  <a:pt x="38183" y="105000"/>
                </a:cubicBezTo>
                <a:cubicBezTo>
                  <a:pt x="38183" y="113283"/>
                  <a:pt x="43066" y="120000"/>
                  <a:pt x="49088" y="120000"/>
                </a:cubicBezTo>
                <a:cubicBezTo>
                  <a:pt x="55116" y="120000"/>
                  <a:pt x="60000" y="113283"/>
                  <a:pt x="60000" y="105000"/>
                </a:cubicBezTo>
                <a:cubicBezTo>
                  <a:pt x="60000" y="102255"/>
                  <a:pt x="59422" y="99716"/>
                  <a:pt x="58488" y="97500"/>
                </a:cubicBezTo>
                <a:lnTo>
                  <a:pt x="88783" y="97500"/>
                </a:lnTo>
                <a:cubicBezTo>
                  <a:pt x="87850" y="99716"/>
                  <a:pt x="87272" y="102255"/>
                  <a:pt x="87272" y="105000"/>
                </a:cubicBezTo>
                <a:cubicBezTo>
                  <a:pt x="87272" y="113283"/>
                  <a:pt x="92155" y="120000"/>
                  <a:pt x="98183" y="120000"/>
                </a:cubicBezTo>
                <a:cubicBezTo>
                  <a:pt x="104205" y="120000"/>
                  <a:pt x="109088" y="113283"/>
                  <a:pt x="109088" y="105000"/>
                </a:cubicBezTo>
                <a:cubicBezTo>
                  <a:pt x="109088" y="102127"/>
                  <a:pt x="108472" y="99461"/>
                  <a:pt x="107450" y="97183"/>
                </a:cubicBezTo>
                <a:cubicBezTo>
                  <a:pt x="108216" y="96722"/>
                  <a:pt x="108783" y="95788"/>
                  <a:pt x="108994" y="946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77" name="Shape 4777"/>
          <p:cNvSpPr/>
          <p:nvPr/>
        </p:nvSpPr>
        <p:spPr>
          <a:xfrm>
            <a:off x="5146947" y="2804134"/>
            <a:ext cx="279328" cy="279328"/>
          </a:xfrm>
          <a:custGeom>
            <a:avLst/>
            <a:gdLst/>
            <a:ahLst/>
            <a:cxnLst/>
            <a:rect l="0" t="0" r="0" b="0"/>
            <a:pathLst>
              <a:path w="120000" h="120000" extrusionOk="0">
                <a:moveTo>
                  <a:pt x="94861" y="81816"/>
                </a:moveTo>
                <a:lnTo>
                  <a:pt x="96077" y="70911"/>
                </a:lnTo>
                <a:lnTo>
                  <a:pt x="110238" y="70911"/>
                </a:lnTo>
                <a:lnTo>
                  <a:pt x="107811" y="81816"/>
                </a:lnTo>
                <a:cubicBezTo>
                  <a:pt x="107811" y="81816"/>
                  <a:pt x="94861" y="81816"/>
                  <a:pt x="94861" y="81816"/>
                </a:cubicBezTo>
                <a:close/>
                <a:moveTo>
                  <a:pt x="104177" y="98183"/>
                </a:moveTo>
                <a:lnTo>
                  <a:pt x="93044" y="98183"/>
                </a:lnTo>
                <a:lnTo>
                  <a:pt x="94261" y="87272"/>
                </a:lnTo>
                <a:lnTo>
                  <a:pt x="106600" y="87272"/>
                </a:lnTo>
                <a:cubicBezTo>
                  <a:pt x="106600" y="87272"/>
                  <a:pt x="104177" y="98183"/>
                  <a:pt x="104177" y="98183"/>
                </a:cubicBezTo>
                <a:close/>
                <a:moveTo>
                  <a:pt x="98183" y="114544"/>
                </a:moveTo>
                <a:cubicBezTo>
                  <a:pt x="95172" y="114544"/>
                  <a:pt x="92727" y="112105"/>
                  <a:pt x="92727" y="109088"/>
                </a:cubicBezTo>
                <a:cubicBezTo>
                  <a:pt x="92727" y="106083"/>
                  <a:pt x="95172" y="103638"/>
                  <a:pt x="98183" y="103638"/>
                </a:cubicBezTo>
                <a:cubicBezTo>
                  <a:pt x="101194" y="103638"/>
                  <a:pt x="103638" y="106083"/>
                  <a:pt x="103638" y="109088"/>
                </a:cubicBezTo>
                <a:cubicBezTo>
                  <a:pt x="103638" y="112105"/>
                  <a:pt x="101194" y="114544"/>
                  <a:pt x="98183" y="114544"/>
                </a:cubicBezTo>
                <a:moveTo>
                  <a:pt x="91194" y="65455"/>
                </a:moveTo>
                <a:lnTo>
                  <a:pt x="76361" y="65455"/>
                </a:lnTo>
                <a:lnTo>
                  <a:pt x="76361" y="54544"/>
                </a:lnTo>
                <a:lnTo>
                  <a:pt x="92405" y="54544"/>
                </a:lnTo>
                <a:cubicBezTo>
                  <a:pt x="92405" y="54544"/>
                  <a:pt x="91194" y="65455"/>
                  <a:pt x="91194" y="65455"/>
                </a:cubicBezTo>
                <a:close/>
                <a:moveTo>
                  <a:pt x="89377" y="81816"/>
                </a:moveTo>
                <a:lnTo>
                  <a:pt x="76361" y="81816"/>
                </a:lnTo>
                <a:lnTo>
                  <a:pt x="76361" y="70911"/>
                </a:lnTo>
                <a:lnTo>
                  <a:pt x="90588" y="70911"/>
                </a:lnTo>
                <a:cubicBezTo>
                  <a:pt x="90588" y="70911"/>
                  <a:pt x="89377" y="81816"/>
                  <a:pt x="89377" y="81816"/>
                </a:cubicBezTo>
                <a:close/>
                <a:moveTo>
                  <a:pt x="87561" y="98183"/>
                </a:moveTo>
                <a:lnTo>
                  <a:pt x="76361" y="98183"/>
                </a:lnTo>
                <a:lnTo>
                  <a:pt x="76361" y="87272"/>
                </a:lnTo>
                <a:lnTo>
                  <a:pt x="88772" y="87272"/>
                </a:lnTo>
                <a:cubicBezTo>
                  <a:pt x="88772" y="87272"/>
                  <a:pt x="87561" y="98183"/>
                  <a:pt x="87561" y="98183"/>
                </a:cubicBezTo>
                <a:close/>
                <a:moveTo>
                  <a:pt x="70911" y="65455"/>
                </a:moveTo>
                <a:lnTo>
                  <a:pt x="56077" y="65455"/>
                </a:lnTo>
                <a:lnTo>
                  <a:pt x="54866" y="54544"/>
                </a:lnTo>
                <a:lnTo>
                  <a:pt x="70911" y="54544"/>
                </a:lnTo>
                <a:cubicBezTo>
                  <a:pt x="70911" y="54544"/>
                  <a:pt x="70911" y="65455"/>
                  <a:pt x="70911" y="65455"/>
                </a:cubicBezTo>
                <a:close/>
                <a:moveTo>
                  <a:pt x="70911" y="81816"/>
                </a:moveTo>
                <a:lnTo>
                  <a:pt x="57894" y="81816"/>
                </a:lnTo>
                <a:lnTo>
                  <a:pt x="56683" y="70911"/>
                </a:lnTo>
                <a:lnTo>
                  <a:pt x="70911" y="70911"/>
                </a:lnTo>
                <a:cubicBezTo>
                  <a:pt x="70911" y="70911"/>
                  <a:pt x="70911" y="81816"/>
                  <a:pt x="70911" y="81816"/>
                </a:cubicBezTo>
                <a:close/>
                <a:moveTo>
                  <a:pt x="70911" y="98183"/>
                </a:moveTo>
                <a:lnTo>
                  <a:pt x="59711" y="98183"/>
                </a:lnTo>
                <a:lnTo>
                  <a:pt x="58505" y="87272"/>
                </a:lnTo>
                <a:lnTo>
                  <a:pt x="70911" y="87272"/>
                </a:lnTo>
                <a:cubicBezTo>
                  <a:pt x="70911" y="87272"/>
                  <a:pt x="70911" y="98183"/>
                  <a:pt x="70911" y="98183"/>
                </a:cubicBezTo>
                <a:close/>
                <a:moveTo>
                  <a:pt x="49088" y="114544"/>
                </a:moveTo>
                <a:cubicBezTo>
                  <a:pt x="46077" y="114544"/>
                  <a:pt x="43638" y="112105"/>
                  <a:pt x="43638" y="109088"/>
                </a:cubicBezTo>
                <a:cubicBezTo>
                  <a:pt x="43638" y="106083"/>
                  <a:pt x="46077" y="103638"/>
                  <a:pt x="49088" y="103638"/>
                </a:cubicBezTo>
                <a:cubicBezTo>
                  <a:pt x="52105" y="103638"/>
                  <a:pt x="54544" y="106083"/>
                  <a:pt x="54544" y="109088"/>
                </a:cubicBezTo>
                <a:cubicBezTo>
                  <a:pt x="54544" y="112105"/>
                  <a:pt x="52105" y="114544"/>
                  <a:pt x="49088" y="114544"/>
                </a:cubicBezTo>
                <a:moveTo>
                  <a:pt x="40072" y="87272"/>
                </a:moveTo>
                <a:lnTo>
                  <a:pt x="53016" y="87272"/>
                </a:lnTo>
                <a:lnTo>
                  <a:pt x="54227" y="98183"/>
                </a:lnTo>
                <a:lnTo>
                  <a:pt x="43000" y="98183"/>
                </a:lnTo>
                <a:cubicBezTo>
                  <a:pt x="43000" y="98183"/>
                  <a:pt x="40072" y="87272"/>
                  <a:pt x="40072" y="87272"/>
                </a:cubicBezTo>
                <a:close/>
                <a:moveTo>
                  <a:pt x="38611" y="81816"/>
                </a:moveTo>
                <a:lnTo>
                  <a:pt x="35683" y="70911"/>
                </a:lnTo>
                <a:lnTo>
                  <a:pt x="51194" y="70911"/>
                </a:lnTo>
                <a:lnTo>
                  <a:pt x="52411" y="81816"/>
                </a:lnTo>
                <a:cubicBezTo>
                  <a:pt x="52411" y="81816"/>
                  <a:pt x="38611" y="81816"/>
                  <a:pt x="38611" y="81816"/>
                </a:cubicBezTo>
                <a:close/>
                <a:moveTo>
                  <a:pt x="31294" y="54544"/>
                </a:moveTo>
                <a:lnTo>
                  <a:pt x="49377" y="54544"/>
                </a:lnTo>
                <a:lnTo>
                  <a:pt x="50588" y="65455"/>
                </a:lnTo>
                <a:lnTo>
                  <a:pt x="34222" y="65455"/>
                </a:lnTo>
                <a:cubicBezTo>
                  <a:pt x="34222" y="65455"/>
                  <a:pt x="31294" y="54544"/>
                  <a:pt x="31294" y="54544"/>
                </a:cubicBezTo>
                <a:close/>
                <a:moveTo>
                  <a:pt x="97894" y="54544"/>
                </a:moveTo>
                <a:lnTo>
                  <a:pt x="113872" y="54544"/>
                </a:lnTo>
                <a:lnTo>
                  <a:pt x="111450" y="65455"/>
                </a:lnTo>
                <a:lnTo>
                  <a:pt x="96683" y="65455"/>
                </a:lnTo>
                <a:cubicBezTo>
                  <a:pt x="96683" y="65455"/>
                  <a:pt x="97894" y="54544"/>
                  <a:pt x="97894" y="54544"/>
                </a:cubicBezTo>
                <a:close/>
                <a:moveTo>
                  <a:pt x="108994" y="101566"/>
                </a:moveTo>
                <a:lnTo>
                  <a:pt x="109011" y="101572"/>
                </a:lnTo>
                <a:lnTo>
                  <a:pt x="119922" y="52483"/>
                </a:lnTo>
                <a:lnTo>
                  <a:pt x="119872" y="52466"/>
                </a:lnTo>
                <a:cubicBezTo>
                  <a:pt x="119922" y="52255"/>
                  <a:pt x="120000" y="52050"/>
                  <a:pt x="120000" y="51816"/>
                </a:cubicBezTo>
                <a:cubicBezTo>
                  <a:pt x="120000" y="50311"/>
                  <a:pt x="118777" y="49088"/>
                  <a:pt x="117272" y="49088"/>
                </a:cubicBezTo>
                <a:lnTo>
                  <a:pt x="29833" y="49088"/>
                </a:lnTo>
                <a:lnTo>
                  <a:pt x="25966" y="34672"/>
                </a:lnTo>
                <a:lnTo>
                  <a:pt x="25927" y="34683"/>
                </a:lnTo>
                <a:cubicBezTo>
                  <a:pt x="25588" y="33561"/>
                  <a:pt x="24583" y="32727"/>
                  <a:pt x="23350" y="32727"/>
                </a:cubicBezTo>
                <a:lnTo>
                  <a:pt x="2727" y="32727"/>
                </a:lnTo>
                <a:cubicBezTo>
                  <a:pt x="1222" y="32727"/>
                  <a:pt x="0" y="33944"/>
                  <a:pt x="0" y="35455"/>
                </a:cubicBezTo>
                <a:cubicBezTo>
                  <a:pt x="0" y="36961"/>
                  <a:pt x="1222" y="38183"/>
                  <a:pt x="2727" y="38183"/>
                </a:cubicBezTo>
                <a:lnTo>
                  <a:pt x="21261" y="38183"/>
                </a:lnTo>
                <a:lnTo>
                  <a:pt x="38294" y="101694"/>
                </a:lnTo>
                <a:lnTo>
                  <a:pt x="38300" y="101694"/>
                </a:lnTo>
                <a:cubicBezTo>
                  <a:pt x="38533" y="102461"/>
                  <a:pt x="39094" y="103083"/>
                  <a:pt x="39822" y="103405"/>
                </a:cubicBezTo>
                <a:cubicBezTo>
                  <a:pt x="38800" y="105066"/>
                  <a:pt x="38183" y="107000"/>
                  <a:pt x="38183" y="109088"/>
                </a:cubicBezTo>
                <a:cubicBezTo>
                  <a:pt x="38183" y="115116"/>
                  <a:pt x="43066" y="120000"/>
                  <a:pt x="49088" y="120000"/>
                </a:cubicBezTo>
                <a:cubicBezTo>
                  <a:pt x="55116" y="120000"/>
                  <a:pt x="60000" y="115116"/>
                  <a:pt x="60000" y="109088"/>
                </a:cubicBezTo>
                <a:cubicBezTo>
                  <a:pt x="60000" y="107094"/>
                  <a:pt x="59422" y="105250"/>
                  <a:pt x="58488" y="103638"/>
                </a:cubicBezTo>
                <a:lnTo>
                  <a:pt x="88783" y="103638"/>
                </a:lnTo>
                <a:cubicBezTo>
                  <a:pt x="87850" y="105250"/>
                  <a:pt x="87272" y="107094"/>
                  <a:pt x="87272" y="109088"/>
                </a:cubicBezTo>
                <a:cubicBezTo>
                  <a:pt x="87272" y="115116"/>
                  <a:pt x="92155" y="120000"/>
                  <a:pt x="98183" y="120000"/>
                </a:cubicBezTo>
                <a:cubicBezTo>
                  <a:pt x="104205" y="120000"/>
                  <a:pt x="109088" y="115116"/>
                  <a:pt x="109088" y="109088"/>
                </a:cubicBezTo>
                <a:cubicBezTo>
                  <a:pt x="109088" y="107000"/>
                  <a:pt x="108472" y="105066"/>
                  <a:pt x="107450" y="103405"/>
                </a:cubicBezTo>
                <a:cubicBezTo>
                  <a:pt x="108216" y="103066"/>
                  <a:pt x="108783" y="102388"/>
                  <a:pt x="108994" y="101566"/>
                </a:cubicBezTo>
                <a:moveTo>
                  <a:pt x="71705" y="42838"/>
                </a:moveTo>
                <a:cubicBezTo>
                  <a:pt x="72200" y="43333"/>
                  <a:pt x="72883" y="43638"/>
                  <a:pt x="73638" y="43638"/>
                </a:cubicBezTo>
                <a:cubicBezTo>
                  <a:pt x="74388" y="43638"/>
                  <a:pt x="75072" y="43333"/>
                  <a:pt x="75566" y="42838"/>
                </a:cubicBezTo>
                <a:lnTo>
                  <a:pt x="86472" y="31927"/>
                </a:lnTo>
                <a:cubicBezTo>
                  <a:pt x="86966" y="31433"/>
                  <a:pt x="87272" y="30755"/>
                  <a:pt x="87272" y="30000"/>
                </a:cubicBezTo>
                <a:cubicBezTo>
                  <a:pt x="87272" y="28494"/>
                  <a:pt x="86055" y="27277"/>
                  <a:pt x="84544" y="27277"/>
                </a:cubicBezTo>
                <a:cubicBezTo>
                  <a:pt x="83794" y="27277"/>
                  <a:pt x="83111" y="27577"/>
                  <a:pt x="82616" y="28072"/>
                </a:cubicBezTo>
                <a:lnTo>
                  <a:pt x="76361" y="34327"/>
                </a:lnTo>
                <a:lnTo>
                  <a:pt x="76361" y="2727"/>
                </a:lnTo>
                <a:lnTo>
                  <a:pt x="76361" y="2727"/>
                </a:lnTo>
                <a:cubicBezTo>
                  <a:pt x="76361" y="1222"/>
                  <a:pt x="75144" y="0"/>
                  <a:pt x="73638" y="0"/>
                </a:cubicBezTo>
                <a:cubicBezTo>
                  <a:pt x="72127" y="0"/>
                  <a:pt x="70911" y="1222"/>
                  <a:pt x="70911" y="2727"/>
                </a:cubicBezTo>
                <a:lnTo>
                  <a:pt x="70911" y="34327"/>
                </a:lnTo>
                <a:lnTo>
                  <a:pt x="64655" y="28072"/>
                </a:lnTo>
                <a:cubicBezTo>
                  <a:pt x="64161" y="27577"/>
                  <a:pt x="63483" y="27277"/>
                  <a:pt x="62727" y="27277"/>
                </a:cubicBezTo>
                <a:cubicBezTo>
                  <a:pt x="61222" y="27277"/>
                  <a:pt x="60000" y="28494"/>
                  <a:pt x="60000" y="30000"/>
                </a:cubicBezTo>
                <a:cubicBezTo>
                  <a:pt x="60000" y="30755"/>
                  <a:pt x="60305" y="31433"/>
                  <a:pt x="60800" y="31927"/>
                </a:cubicBezTo>
                <a:cubicBezTo>
                  <a:pt x="60800" y="31927"/>
                  <a:pt x="71705" y="42838"/>
                  <a:pt x="71705" y="42838"/>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78" name="Shape 4778"/>
          <p:cNvSpPr/>
          <p:nvPr/>
        </p:nvSpPr>
        <p:spPr>
          <a:xfrm>
            <a:off x="5680208" y="2804134"/>
            <a:ext cx="279328" cy="279328"/>
          </a:xfrm>
          <a:custGeom>
            <a:avLst/>
            <a:gdLst/>
            <a:ahLst/>
            <a:cxnLst/>
            <a:rect l="0" t="0" r="0" b="0"/>
            <a:pathLst>
              <a:path w="120000" h="120000" extrusionOk="0">
                <a:moveTo>
                  <a:pt x="94866" y="81816"/>
                </a:moveTo>
                <a:lnTo>
                  <a:pt x="96077" y="70911"/>
                </a:lnTo>
                <a:lnTo>
                  <a:pt x="110238" y="70911"/>
                </a:lnTo>
                <a:lnTo>
                  <a:pt x="107811" y="81816"/>
                </a:lnTo>
                <a:cubicBezTo>
                  <a:pt x="107811" y="81816"/>
                  <a:pt x="94866" y="81816"/>
                  <a:pt x="94866" y="81816"/>
                </a:cubicBezTo>
                <a:close/>
                <a:moveTo>
                  <a:pt x="104177" y="98183"/>
                </a:moveTo>
                <a:lnTo>
                  <a:pt x="93044" y="98183"/>
                </a:lnTo>
                <a:lnTo>
                  <a:pt x="94261" y="87272"/>
                </a:lnTo>
                <a:lnTo>
                  <a:pt x="106600" y="87272"/>
                </a:lnTo>
                <a:cubicBezTo>
                  <a:pt x="106600" y="87272"/>
                  <a:pt x="104177" y="98183"/>
                  <a:pt x="104177" y="98183"/>
                </a:cubicBezTo>
                <a:close/>
                <a:moveTo>
                  <a:pt x="98183" y="114544"/>
                </a:moveTo>
                <a:cubicBezTo>
                  <a:pt x="95172" y="114544"/>
                  <a:pt x="92727" y="112105"/>
                  <a:pt x="92727" y="109088"/>
                </a:cubicBezTo>
                <a:cubicBezTo>
                  <a:pt x="92727" y="106083"/>
                  <a:pt x="95172" y="103638"/>
                  <a:pt x="98183" y="103638"/>
                </a:cubicBezTo>
                <a:cubicBezTo>
                  <a:pt x="101194" y="103638"/>
                  <a:pt x="103638" y="106083"/>
                  <a:pt x="103638" y="109088"/>
                </a:cubicBezTo>
                <a:cubicBezTo>
                  <a:pt x="103638" y="112105"/>
                  <a:pt x="101194" y="114544"/>
                  <a:pt x="98183" y="114544"/>
                </a:cubicBezTo>
                <a:moveTo>
                  <a:pt x="91194" y="65455"/>
                </a:moveTo>
                <a:lnTo>
                  <a:pt x="76361" y="65455"/>
                </a:lnTo>
                <a:lnTo>
                  <a:pt x="76361" y="54544"/>
                </a:lnTo>
                <a:lnTo>
                  <a:pt x="92405" y="54544"/>
                </a:lnTo>
                <a:cubicBezTo>
                  <a:pt x="92405" y="54544"/>
                  <a:pt x="91194" y="65455"/>
                  <a:pt x="91194" y="65455"/>
                </a:cubicBezTo>
                <a:close/>
                <a:moveTo>
                  <a:pt x="89377" y="81816"/>
                </a:moveTo>
                <a:lnTo>
                  <a:pt x="76361" y="81816"/>
                </a:lnTo>
                <a:lnTo>
                  <a:pt x="76361" y="70911"/>
                </a:lnTo>
                <a:lnTo>
                  <a:pt x="90588" y="70911"/>
                </a:lnTo>
                <a:cubicBezTo>
                  <a:pt x="90588" y="70911"/>
                  <a:pt x="89377" y="81816"/>
                  <a:pt x="89377" y="81816"/>
                </a:cubicBezTo>
                <a:close/>
                <a:moveTo>
                  <a:pt x="87561" y="98183"/>
                </a:moveTo>
                <a:lnTo>
                  <a:pt x="76361" y="98183"/>
                </a:lnTo>
                <a:lnTo>
                  <a:pt x="76361" y="87272"/>
                </a:lnTo>
                <a:lnTo>
                  <a:pt x="88772" y="87272"/>
                </a:lnTo>
                <a:cubicBezTo>
                  <a:pt x="88772" y="87272"/>
                  <a:pt x="87561" y="98183"/>
                  <a:pt x="87561" y="98183"/>
                </a:cubicBezTo>
                <a:close/>
                <a:moveTo>
                  <a:pt x="70911" y="65455"/>
                </a:moveTo>
                <a:lnTo>
                  <a:pt x="56077" y="65455"/>
                </a:lnTo>
                <a:lnTo>
                  <a:pt x="54866" y="54544"/>
                </a:lnTo>
                <a:lnTo>
                  <a:pt x="70911" y="54544"/>
                </a:lnTo>
                <a:cubicBezTo>
                  <a:pt x="70911" y="54544"/>
                  <a:pt x="70911" y="65455"/>
                  <a:pt x="70911" y="65455"/>
                </a:cubicBezTo>
                <a:close/>
                <a:moveTo>
                  <a:pt x="70911" y="81816"/>
                </a:moveTo>
                <a:lnTo>
                  <a:pt x="57894" y="81816"/>
                </a:lnTo>
                <a:lnTo>
                  <a:pt x="56683" y="70911"/>
                </a:lnTo>
                <a:lnTo>
                  <a:pt x="70911" y="70911"/>
                </a:lnTo>
                <a:cubicBezTo>
                  <a:pt x="70911" y="70911"/>
                  <a:pt x="70911" y="81816"/>
                  <a:pt x="70911" y="81816"/>
                </a:cubicBezTo>
                <a:close/>
                <a:moveTo>
                  <a:pt x="70911" y="98183"/>
                </a:moveTo>
                <a:lnTo>
                  <a:pt x="59711" y="98183"/>
                </a:lnTo>
                <a:lnTo>
                  <a:pt x="58505" y="87272"/>
                </a:lnTo>
                <a:lnTo>
                  <a:pt x="70911" y="87272"/>
                </a:lnTo>
                <a:cubicBezTo>
                  <a:pt x="70911" y="87272"/>
                  <a:pt x="70911" y="98183"/>
                  <a:pt x="70911" y="98183"/>
                </a:cubicBezTo>
                <a:close/>
                <a:moveTo>
                  <a:pt x="49088" y="114544"/>
                </a:moveTo>
                <a:cubicBezTo>
                  <a:pt x="46077" y="114544"/>
                  <a:pt x="43638" y="112105"/>
                  <a:pt x="43638" y="109088"/>
                </a:cubicBezTo>
                <a:cubicBezTo>
                  <a:pt x="43638" y="106083"/>
                  <a:pt x="46077" y="103638"/>
                  <a:pt x="49088" y="103638"/>
                </a:cubicBezTo>
                <a:cubicBezTo>
                  <a:pt x="52105" y="103638"/>
                  <a:pt x="54544" y="106083"/>
                  <a:pt x="54544" y="109088"/>
                </a:cubicBezTo>
                <a:cubicBezTo>
                  <a:pt x="54544" y="112105"/>
                  <a:pt x="52105" y="114544"/>
                  <a:pt x="49088" y="114544"/>
                </a:cubicBezTo>
                <a:moveTo>
                  <a:pt x="40072" y="87272"/>
                </a:moveTo>
                <a:lnTo>
                  <a:pt x="53016" y="87272"/>
                </a:lnTo>
                <a:lnTo>
                  <a:pt x="54227" y="98183"/>
                </a:lnTo>
                <a:lnTo>
                  <a:pt x="43000" y="98183"/>
                </a:lnTo>
                <a:cubicBezTo>
                  <a:pt x="43000" y="98183"/>
                  <a:pt x="40072" y="87272"/>
                  <a:pt x="40072" y="87272"/>
                </a:cubicBezTo>
                <a:close/>
                <a:moveTo>
                  <a:pt x="38611" y="81816"/>
                </a:moveTo>
                <a:lnTo>
                  <a:pt x="35683" y="70911"/>
                </a:lnTo>
                <a:lnTo>
                  <a:pt x="51194" y="70911"/>
                </a:lnTo>
                <a:lnTo>
                  <a:pt x="52411" y="81816"/>
                </a:lnTo>
                <a:cubicBezTo>
                  <a:pt x="52411" y="81816"/>
                  <a:pt x="38611" y="81816"/>
                  <a:pt x="38611" y="81816"/>
                </a:cubicBezTo>
                <a:close/>
                <a:moveTo>
                  <a:pt x="31294" y="54544"/>
                </a:moveTo>
                <a:lnTo>
                  <a:pt x="49377" y="54544"/>
                </a:lnTo>
                <a:lnTo>
                  <a:pt x="50588" y="65455"/>
                </a:lnTo>
                <a:lnTo>
                  <a:pt x="34222" y="65455"/>
                </a:lnTo>
                <a:cubicBezTo>
                  <a:pt x="34222" y="65455"/>
                  <a:pt x="31294" y="54544"/>
                  <a:pt x="31294" y="54544"/>
                </a:cubicBezTo>
                <a:close/>
                <a:moveTo>
                  <a:pt x="97894" y="54544"/>
                </a:moveTo>
                <a:lnTo>
                  <a:pt x="113872" y="54544"/>
                </a:lnTo>
                <a:lnTo>
                  <a:pt x="111450" y="65455"/>
                </a:lnTo>
                <a:lnTo>
                  <a:pt x="96683" y="65455"/>
                </a:lnTo>
                <a:cubicBezTo>
                  <a:pt x="96683" y="65455"/>
                  <a:pt x="97894" y="54544"/>
                  <a:pt x="97894" y="54544"/>
                </a:cubicBezTo>
                <a:close/>
                <a:moveTo>
                  <a:pt x="108994" y="101566"/>
                </a:moveTo>
                <a:lnTo>
                  <a:pt x="109011" y="101572"/>
                </a:lnTo>
                <a:lnTo>
                  <a:pt x="119916" y="52483"/>
                </a:lnTo>
                <a:lnTo>
                  <a:pt x="119872" y="52466"/>
                </a:lnTo>
                <a:cubicBezTo>
                  <a:pt x="119927" y="52255"/>
                  <a:pt x="120000" y="52050"/>
                  <a:pt x="120000" y="51816"/>
                </a:cubicBezTo>
                <a:cubicBezTo>
                  <a:pt x="120000" y="50311"/>
                  <a:pt x="118777" y="49088"/>
                  <a:pt x="117272" y="49088"/>
                </a:cubicBezTo>
                <a:lnTo>
                  <a:pt x="29833" y="49088"/>
                </a:lnTo>
                <a:lnTo>
                  <a:pt x="25966" y="34672"/>
                </a:lnTo>
                <a:lnTo>
                  <a:pt x="25927" y="34683"/>
                </a:lnTo>
                <a:cubicBezTo>
                  <a:pt x="25583" y="33561"/>
                  <a:pt x="24583" y="32727"/>
                  <a:pt x="23350" y="32727"/>
                </a:cubicBezTo>
                <a:lnTo>
                  <a:pt x="2727" y="32727"/>
                </a:lnTo>
                <a:cubicBezTo>
                  <a:pt x="1222" y="32727"/>
                  <a:pt x="0" y="33944"/>
                  <a:pt x="0" y="35455"/>
                </a:cubicBezTo>
                <a:cubicBezTo>
                  <a:pt x="0" y="36961"/>
                  <a:pt x="1222" y="38183"/>
                  <a:pt x="2727" y="38183"/>
                </a:cubicBezTo>
                <a:lnTo>
                  <a:pt x="21261" y="38183"/>
                </a:lnTo>
                <a:lnTo>
                  <a:pt x="38294" y="101694"/>
                </a:lnTo>
                <a:lnTo>
                  <a:pt x="38300" y="101694"/>
                </a:lnTo>
                <a:cubicBezTo>
                  <a:pt x="38533" y="102461"/>
                  <a:pt x="39094" y="103083"/>
                  <a:pt x="39822" y="103405"/>
                </a:cubicBezTo>
                <a:cubicBezTo>
                  <a:pt x="38800" y="105066"/>
                  <a:pt x="38183" y="107000"/>
                  <a:pt x="38183" y="109088"/>
                </a:cubicBezTo>
                <a:cubicBezTo>
                  <a:pt x="38183" y="115116"/>
                  <a:pt x="43066" y="120000"/>
                  <a:pt x="49088" y="120000"/>
                </a:cubicBezTo>
                <a:cubicBezTo>
                  <a:pt x="55116" y="120000"/>
                  <a:pt x="60000" y="115116"/>
                  <a:pt x="60000" y="109088"/>
                </a:cubicBezTo>
                <a:cubicBezTo>
                  <a:pt x="60000" y="107094"/>
                  <a:pt x="59422" y="105250"/>
                  <a:pt x="58488" y="103638"/>
                </a:cubicBezTo>
                <a:lnTo>
                  <a:pt x="88783" y="103638"/>
                </a:lnTo>
                <a:cubicBezTo>
                  <a:pt x="87850" y="105250"/>
                  <a:pt x="87272" y="107094"/>
                  <a:pt x="87272" y="109088"/>
                </a:cubicBezTo>
                <a:cubicBezTo>
                  <a:pt x="87272" y="115116"/>
                  <a:pt x="92155" y="120000"/>
                  <a:pt x="98183" y="120000"/>
                </a:cubicBezTo>
                <a:cubicBezTo>
                  <a:pt x="104205" y="120000"/>
                  <a:pt x="109088" y="115116"/>
                  <a:pt x="109088" y="109088"/>
                </a:cubicBezTo>
                <a:cubicBezTo>
                  <a:pt x="109088" y="107000"/>
                  <a:pt x="108472" y="105066"/>
                  <a:pt x="107455" y="103405"/>
                </a:cubicBezTo>
                <a:cubicBezTo>
                  <a:pt x="108216" y="103066"/>
                  <a:pt x="108783" y="102388"/>
                  <a:pt x="108994" y="101566"/>
                </a:cubicBezTo>
                <a:moveTo>
                  <a:pt x="62727" y="16361"/>
                </a:moveTo>
                <a:cubicBezTo>
                  <a:pt x="63483" y="16361"/>
                  <a:pt x="64161" y="16061"/>
                  <a:pt x="64655" y="15566"/>
                </a:cubicBezTo>
                <a:lnTo>
                  <a:pt x="70911" y="9311"/>
                </a:lnTo>
                <a:lnTo>
                  <a:pt x="70911" y="40911"/>
                </a:lnTo>
                <a:cubicBezTo>
                  <a:pt x="70911" y="42411"/>
                  <a:pt x="72127" y="43638"/>
                  <a:pt x="73638" y="43638"/>
                </a:cubicBezTo>
                <a:cubicBezTo>
                  <a:pt x="75144" y="43638"/>
                  <a:pt x="76361" y="42411"/>
                  <a:pt x="76361" y="40911"/>
                </a:cubicBezTo>
                <a:lnTo>
                  <a:pt x="76361" y="9311"/>
                </a:lnTo>
                <a:lnTo>
                  <a:pt x="82616" y="15566"/>
                </a:lnTo>
                <a:cubicBezTo>
                  <a:pt x="83105" y="16061"/>
                  <a:pt x="83788" y="16361"/>
                  <a:pt x="84544" y="16361"/>
                </a:cubicBezTo>
                <a:cubicBezTo>
                  <a:pt x="86055" y="16361"/>
                  <a:pt x="87272" y="15144"/>
                  <a:pt x="87272" y="13638"/>
                </a:cubicBezTo>
                <a:cubicBezTo>
                  <a:pt x="87272" y="12883"/>
                  <a:pt x="86966" y="12200"/>
                  <a:pt x="86472" y="11705"/>
                </a:cubicBezTo>
                <a:lnTo>
                  <a:pt x="75566" y="800"/>
                </a:lnTo>
                <a:cubicBezTo>
                  <a:pt x="75072" y="305"/>
                  <a:pt x="74388" y="0"/>
                  <a:pt x="73638" y="0"/>
                </a:cubicBezTo>
                <a:cubicBezTo>
                  <a:pt x="72877" y="0"/>
                  <a:pt x="72200" y="305"/>
                  <a:pt x="71705" y="800"/>
                </a:cubicBezTo>
                <a:lnTo>
                  <a:pt x="60800" y="11705"/>
                </a:lnTo>
                <a:cubicBezTo>
                  <a:pt x="60305" y="12200"/>
                  <a:pt x="60000" y="12883"/>
                  <a:pt x="60000" y="13638"/>
                </a:cubicBezTo>
                <a:cubicBezTo>
                  <a:pt x="60000" y="15144"/>
                  <a:pt x="61222" y="16361"/>
                  <a:pt x="62727" y="16361"/>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79" name="Shape 4779"/>
          <p:cNvSpPr/>
          <p:nvPr/>
        </p:nvSpPr>
        <p:spPr>
          <a:xfrm>
            <a:off x="6229118" y="2283569"/>
            <a:ext cx="279328" cy="253934"/>
          </a:xfrm>
          <a:custGeom>
            <a:avLst/>
            <a:gdLst/>
            <a:ahLst/>
            <a:cxnLst/>
            <a:rect l="0" t="0" r="0" b="0"/>
            <a:pathLst>
              <a:path w="120000" h="120000" extrusionOk="0">
                <a:moveTo>
                  <a:pt x="94866" y="78000"/>
                </a:moveTo>
                <a:lnTo>
                  <a:pt x="96077" y="66000"/>
                </a:lnTo>
                <a:lnTo>
                  <a:pt x="110238" y="66000"/>
                </a:lnTo>
                <a:lnTo>
                  <a:pt x="107816" y="78000"/>
                </a:lnTo>
                <a:cubicBezTo>
                  <a:pt x="107816" y="78000"/>
                  <a:pt x="94866" y="78000"/>
                  <a:pt x="94866" y="78000"/>
                </a:cubicBezTo>
                <a:close/>
                <a:moveTo>
                  <a:pt x="104177" y="96000"/>
                </a:moveTo>
                <a:lnTo>
                  <a:pt x="93044" y="96000"/>
                </a:lnTo>
                <a:lnTo>
                  <a:pt x="94261" y="84000"/>
                </a:lnTo>
                <a:lnTo>
                  <a:pt x="106600" y="84000"/>
                </a:lnTo>
                <a:cubicBezTo>
                  <a:pt x="106600" y="84000"/>
                  <a:pt x="104177" y="96000"/>
                  <a:pt x="104177" y="96000"/>
                </a:cubicBezTo>
                <a:close/>
                <a:moveTo>
                  <a:pt x="98183" y="114000"/>
                </a:moveTo>
                <a:cubicBezTo>
                  <a:pt x="95172" y="114000"/>
                  <a:pt x="92727" y="111311"/>
                  <a:pt x="92727" y="108000"/>
                </a:cubicBezTo>
                <a:cubicBezTo>
                  <a:pt x="92727" y="104688"/>
                  <a:pt x="95172" y="102000"/>
                  <a:pt x="98183" y="102000"/>
                </a:cubicBezTo>
                <a:cubicBezTo>
                  <a:pt x="101194" y="102000"/>
                  <a:pt x="103638" y="104688"/>
                  <a:pt x="103638" y="108000"/>
                </a:cubicBezTo>
                <a:cubicBezTo>
                  <a:pt x="103638" y="111311"/>
                  <a:pt x="101194" y="114000"/>
                  <a:pt x="98183" y="114000"/>
                </a:cubicBezTo>
                <a:moveTo>
                  <a:pt x="91194" y="60000"/>
                </a:moveTo>
                <a:lnTo>
                  <a:pt x="76361" y="60000"/>
                </a:lnTo>
                <a:lnTo>
                  <a:pt x="76361" y="48000"/>
                </a:lnTo>
                <a:lnTo>
                  <a:pt x="92411" y="48000"/>
                </a:lnTo>
                <a:cubicBezTo>
                  <a:pt x="92411" y="48000"/>
                  <a:pt x="91194" y="60000"/>
                  <a:pt x="91194" y="60000"/>
                </a:cubicBezTo>
                <a:close/>
                <a:moveTo>
                  <a:pt x="89377" y="78000"/>
                </a:moveTo>
                <a:lnTo>
                  <a:pt x="76361" y="78000"/>
                </a:lnTo>
                <a:lnTo>
                  <a:pt x="76361" y="66000"/>
                </a:lnTo>
                <a:lnTo>
                  <a:pt x="90594" y="66000"/>
                </a:lnTo>
                <a:cubicBezTo>
                  <a:pt x="90594" y="66000"/>
                  <a:pt x="89377" y="78000"/>
                  <a:pt x="89377" y="78000"/>
                </a:cubicBezTo>
                <a:close/>
                <a:moveTo>
                  <a:pt x="87561" y="96000"/>
                </a:moveTo>
                <a:lnTo>
                  <a:pt x="76361" y="96000"/>
                </a:lnTo>
                <a:lnTo>
                  <a:pt x="76361" y="84000"/>
                </a:lnTo>
                <a:lnTo>
                  <a:pt x="88772" y="84000"/>
                </a:lnTo>
                <a:cubicBezTo>
                  <a:pt x="88772" y="84000"/>
                  <a:pt x="87561" y="96000"/>
                  <a:pt x="87561" y="96000"/>
                </a:cubicBezTo>
                <a:close/>
                <a:moveTo>
                  <a:pt x="70911" y="60000"/>
                </a:moveTo>
                <a:lnTo>
                  <a:pt x="56077" y="60000"/>
                </a:lnTo>
                <a:lnTo>
                  <a:pt x="54866" y="48000"/>
                </a:lnTo>
                <a:lnTo>
                  <a:pt x="70911" y="48000"/>
                </a:lnTo>
                <a:cubicBezTo>
                  <a:pt x="70911" y="48000"/>
                  <a:pt x="70911" y="60000"/>
                  <a:pt x="70911" y="60000"/>
                </a:cubicBezTo>
                <a:close/>
                <a:moveTo>
                  <a:pt x="70911" y="78000"/>
                </a:moveTo>
                <a:lnTo>
                  <a:pt x="57900" y="78000"/>
                </a:lnTo>
                <a:lnTo>
                  <a:pt x="56683" y="66000"/>
                </a:lnTo>
                <a:lnTo>
                  <a:pt x="70911" y="66000"/>
                </a:lnTo>
                <a:cubicBezTo>
                  <a:pt x="70911" y="66000"/>
                  <a:pt x="70911" y="78000"/>
                  <a:pt x="70911" y="78000"/>
                </a:cubicBezTo>
                <a:close/>
                <a:moveTo>
                  <a:pt x="70911" y="96000"/>
                </a:moveTo>
                <a:lnTo>
                  <a:pt x="59711" y="96000"/>
                </a:lnTo>
                <a:lnTo>
                  <a:pt x="58505" y="84000"/>
                </a:lnTo>
                <a:lnTo>
                  <a:pt x="70911" y="84000"/>
                </a:lnTo>
                <a:cubicBezTo>
                  <a:pt x="70911" y="84000"/>
                  <a:pt x="70911" y="96000"/>
                  <a:pt x="70911" y="96000"/>
                </a:cubicBezTo>
                <a:close/>
                <a:moveTo>
                  <a:pt x="49088" y="114000"/>
                </a:moveTo>
                <a:cubicBezTo>
                  <a:pt x="46077" y="114000"/>
                  <a:pt x="43638" y="111311"/>
                  <a:pt x="43638" y="108000"/>
                </a:cubicBezTo>
                <a:cubicBezTo>
                  <a:pt x="43638" y="104688"/>
                  <a:pt x="46077" y="102000"/>
                  <a:pt x="49088" y="102000"/>
                </a:cubicBezTo>
                <a:cubicBezTo>
                  <a:pt x="52105" y="102000"/>
                  <a:pt x="54544" y="104688"/>
                  <a:pt x="54544" y="108000"/>
                </a:cubicBezTo>
                <a:cubicBezTo>
                  <a:pt x="54544" y="111311"/>
                  <a:pt x="52105" y="114000"/>
                  <a:pt x="49088" y="114000"/>
                </a:cubicBezTo>
                <a:moveTo>
                  <a:pt x="40077" y="84000"/>
                </a:moveTo>
                <a:lnTo>
                  <a:pt x="53016" y="84000"/>
                </a:lnTo>
                <a:lnTo>
                  <a:pt x="54227" y="96000"/>
                </a:lnTo>
                <a:lnTo>
                  <a:pt x="43000" y="96000"/>
                </a:lnTo>
                <a:cubicBezTo>
                  <a:pt x="43000" y="96000"/>
                  <a:pt x="40077" y="84000"/>
                  <a:pt x="40077" y="84000"/>
                </a:cubicBezTo>
                <a:close/>
                <a:moveTo>
                  <a:pt x="38611" y="78000"/>
                </a:moveTo>
                <a:lnTo>
                  <a:pt x="35688" y="66000"/>
                </a:lnTo>
                <a:lnTo>
                  <a:pt x="51194" y="66000"/>
                </a:lnTo>
                <a:lnTo>
                  <a:pt x="52411" y="78000"/>
                </a:lnTo>
                <a:cubicBezTo>
                  <a:pt x="52411" y="78000"/>
                  <a:pt x="38611" y="78000"/>
                  <a:pt x="38611" y="78000"/>
                </a:cubicBezTo>
                <a:close/>
                <a:moveTo>
                  <a:pt x="31294" y="48000"/>
                </a:moveTo>
                <a:lnTo>
                  <a:pt x="49377" y="48000"/>
                </a:lnTo>
                <a:lnTo>
                  <a:pt x="50594" y="60000"/>
                </a:lnTo>
                <a:lnTo>
                  <a:pt x="34222" y="60000"/>
                </a:lnTo>
                <a:cubicBezTo>
                  <a:pt x="34222" y="60000"/>
                  <a:pt x="31294" y="48000"/>
                  <a:pt x="31294" y="48000"/>
                </a:cubicBezTo>
                <a:close/>
                <a:moveTo>
                  <a:pt x="97894" y="48000"/>
                </a:moveTo>
                <a:lnTo>
                  <a:pt x="113877" y="48000"/>
                </a:lnTo>
                <a:lnTo>
                  <a:pt x="111450" y="60000"/>
                </a:lnTo>
                <a:lnTo>
                  <a:pt x="96683" y="60000"/>
                </a:lnTo>
                <a:cubicBezTo>
                  <a:pt x="96683" y="60000"/>
                  <a:pt x="97894" y="48000"/>
                  <a:pt x="97894" y="48000"/>
                </a:cubicBezTo>
                <a:close/>
                <a:moveTo>
                  <a:pt x="108994" y="99722"/>
                </a:moveTo>
                <a:lnTo>
                  <a:pt x="109011" y="99727"/>
                </a:lnTo>
                <a:lnTo>
                  <a:pt x="119922" y="45727"/>
                </a:lnTo>
                <a:lnTo>
                  <a:pt x="119872" y="45716"/>
                </a:lnTo>
                <a:cubicBezTo>
                  <a:pt x="119922" y="45477"/>
                  <a:pt x="120000" y="45250"/>
                  <a:pt x="120000" y="45000"/>
                </a:cubicBezTo>
                <a:cubicBezTo>
                  <a:pt x="120000" y="43344"/>
                  <a:pt x="118777" y="42000"/>
                  <a:pt x="117272" y="42000"/>
                </a:cubicBezTo>
                <a:lnTo>
                  <a:pt x="29833" y="42000"/>
                </a:lnTo>
                <a:lnTo>
                  <a:pt x="25966" y="26138"/>
                </a:lnTo>
                <a:lnTo>
                  <a:pt x="25927" y="26150"/>
                </a:lnTo>
                <a:cubicBezTo>
                  <a:pt x="25588" y="24916"/>
                  <a:pt x="24588" y="24000"/>
                  <a:pt x="23355" y="24000"/>
                </a:cubicBezTo>
                <a:lnTo>
                  <a:pt x="2727" y="24000"/>
                </a:lnTo>
                <a:cubicBezTo>
                  <a:pt x="1222" y="24000"/>
                  <a:pt x="0" y="25344"/>
                  <a:pt x="0" y="27000"/>
                </a:cubicBezTo>
                <a:cubicBezTo>
                  <a:pt x="0" y="28661"/>
                  <a:pt x="1222" y="30000"/>
                  <a:pt x="2727" y="30000"/>
                </a:cubicBezTo>
                <a:lnTo>
                  <a:pt x="21261" y="30000"/>
                </a:lnTo>
                <a:lnTo>
                  <a:pt x="38294" y="99861"/>
                </a:lnTo>
                <a:lnTo>
                  <a:pt x="38305" y="99861"/>
                </a:lnTo>
                <a:cubicBezTo>
                  <a:pt x="38533" y="100705"/>
                  <a:pt x="39094" y="101394"/>
                  <a:pt x="39822" y="101744"/>
                </a:cubicBezTo>
                <a:cubicBezTo>
                  <a:pt x="38800" y="103572"/>
                  <a:pt x="38183" y="105700"/>
                  <a:pt x="38183" y="108000"/>
                </a:cubicBezTo>
                <a:cubicBezTo>
                  <a:pt x="38183" y="114627"/>
                  <a:pt x="43066" y="120000"/>
                  <a:pt x="49088" y="120000"/>
                </a:cubicBezTo>
                <a:cubicBezTo>
                  <a:pt x="55116" y="120000"/>
                  <a:pt x="60000" y="114627"/>
                  <a:pt x="60000" y="108000"/>
                </a:cubicBezTo>
                <a:cubicBezTo>
                  <a:pt x="60000" y="105805"/>
                  <a:pt x="59422" y="103772"/>
                  <a:pt x="58488" y="102000"/>
                </a:cubicBezTo>
                <a:lnTo>
                  <a:pt x="88788" y="102000"/>
                </a:lnTo>
                <a:cubicBezTo>
                  <a:pt x="87850" y="103772"/>
                  <a:pt x="87272" y="105805"/>
                  <a:pt x="87272" y="108000"/>
                </a:cubicBezTo>
                <a:cubicBezTo>
                  <a:pt x="87272" y="114627"/>
                  <a:pt x="92155" y="120000"/>
                  <a:pt x="98183" y="120000"/>
                </a:cubicBezTo>
                <a:cubicBezTo>
                  <a:pt x="104205" y="120000"/>
                  <a:pt x="109088" y="114627"/>
                  <a:pt x="109088" y="108000"/>
                </a:cubicBezTo>
                <a:cubicBezTo>
                  <a:pt x="109088" y="105700"/>
                  <a:pt x="108477" y="103572"/>
                  <a:pt x="107455" y="101744"/>
                </a:cubicBezTo>
                <a:cubicBezTo>
                  <a:pt x="108216" y="101377"/>
                  <a:pt x="108783" y="100627"/>
                  <a:pt x="108994" y="99722"/>
                </a:cubicBezTo>
                <a:moveTo>
                  <a:pt x="51816" y="18000"/>
                </a:moveTo>
                <a:lnTo>
                  <a:pt x="83416" y="18000"/>
                </a:lnTo>
                <a:lnTo>
                  <a:pt x="77161" y="24877"/>
                </a:lnTo>
                <a:cubicBezTo>
                  <a:pt x="76672" y="25427"/>
                  <a:pt x="76361" y="26172"/>
                  <a:pt x="76361" y="27000"/>
                </a:cubicBezTo>
                <a:cubicBezTo>
                  <a:pt x="76361" y="28661"/>
                  <a:pt x="77588" y="30000"/>
                  <a:pt x="79088" y="30000"/>
                </a:cubicBezTo>
                <a:cubicBezTo>
                  <a:pt x="79850" y="30000"/>
                  <a:pt x="80527" y="29666"/>
                  <a:pt x="81016" y="29122"/>
                </a:cubicBezTo>
                <a:lnTo>
                  <a:pt x="91927" y="17122"/>
                </a:lnTo>
                <a:cubicBezTo>
                  <a:pt x="92422" y="16577"/>
                  <a:pt x="92727" y="15827"/>
                  <a:pt x="92727" y="15000"/>
                </a:cubicBezTo>
                <a:cubicBezTo>
                  <a:pt x="92727" y="14177"/>
                  <a:pt x="92422" y="13427"/>
                  <a:pt x="91927" y="12877"/>
                </a:cubicBezTo>
                <a:lnTo>
                  <a:pt x="81016" y="877"/>
                </a:lnTo>
                <a:cubicBezTo>
                  <a:pt x="80527" y="338"/>
                  <a:pt x="79850" y="0"/>
                  <a:pt x="79088" y="0"/>
                </a:cubicBezTo>
                <a:cubicBezTo>
                  <a:pt x="77588" y="0"/>
                  <a:pt x="76361" y="1344"/>
                  <a:pt x="76361" y="3000"/>
                </a:cubicBezTo>
                <a:cubicBezTo>
                  <a:pt x="76361" y="3827"/>
                  <a:pt x="76672" y="4577"/>
                  <a:pt x="77161" y="5122"/>
                </a:cubicBezTo>
                <a:lnTo>
                  <a:pt x="83416" y="12000"/>
                </a:lnTo>
                <a:lnTo>
                  <a:pt x="51816" y="12000"/>
                </a:lnTo>
                <a:cubicBezTo>
                  <a:pt x="50311" y="12000"/>
                  <a:pt x="49088" y="13344"/>
                  <a:pt x="49088" y="15000"/>
                </a:cubicBezTo>
                <a:cubicBezTo>
                  <a:pt x="49088" y="16661"/>
                  <a:pt x="50311" y="18000"/>
                  <a:pt x="51816" y="18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80" name="Shape 4780"/>
          <p:cNvSpPr/>
          <p:nvPr/>
        </p:nvSpPr>
        <p:spPr>
          <a:xfrm>
            <a:off x="6762379" y="2283569"/>
            <a:ext cx="279328" cy="253934"/>
          </a:xfrm>
          <a:custGeom>
            <a:avLst/>
            <a:gdLst/>
            <a:ahLst/>
            <a:cxnLst/>
            <a:rect l="0" t="0" r="0" b="0"/>
            <a:pathLst>
              <a:path w="120000" h="120000" extrusionOk="0">
                <a:moveTo>
                  <a:pt x="94866" y="78000"/>
                </a:moveTo>
                <a:lnTo>
                  <a:pt x="96077" y="66000"/>
                </a:lnTo>
                <a:lnTo>
                  <a:pt x="110238" y="66000"/>
                </a:lnTo>
                <a:lnTo>
                  <a:pt x="107816" y="78000"/>
                </a:lnTo>
                <a:cubicBezTo>
                  <a:pt x="107816" y="78000"/>
                  <a:pt x="94866" y="78000"/>
                  <a:pt x="94866" y="78000"/>
                </a:cubicBezTo>
                <a:close/>
                <a:moveTo>
                  <a:pt x="104177" y="96000"/>
                </a:moveTo>
                <a:lnTo>
                  <a:pt x="93044" y="96000"/>
                </a:lnTo>
                <a:lnTo>
                  <a:pt x="94261" y="84000"/>
                </a:lnTo>
                <a:lnTo>
                  <a:pt x="106600" y="84000"/>
                </a:lnTo>
                <a:cubicBezTo>
                  <a:pt x="106600" y="84000"/>
                  <a:pt x="104177" y="96000"/>
                  <a:pt x="104177" y="96000"/>
                </a:cubicBezTo>
                <a:close/>
                <a:moveTo>
                  <a:pt x="98183" y="114000"/>
                </a:moveTo>
                <a:cubicBezTo>
                  <a:pt x="95172" y="114000"/>
                  <a:pt x="92727" y="111311"/>
                  <a:pt x="92727" y="108000"/>
                </a:cubicBezTo>
                <a:cubicBezTo>
                  <a:pt x="92727" y="104688"/>
                  <a:pt x="95172" y="102000"/>
                  <a:pt x="98183" y="102000"/>
                </a:cubicBezTo>
                <a:cubicBezTo>
                  <a:pt x="101194" y="102000"/>
                  <a:pt x="103638" y="104688"/>
                  <a:pt x="103638" y="108000"/>
                </a:cubicBezTo>
                <a:cubicBezTo>
                  <a:pt x="103638" y="111311"/>
                  <a:pt x="101194" y="114000"/>
                  <a:pt x="98183" y="114000"/>
                </a:cubicBezTo>
                <a:moveTo>
                  <a:pt x="91194" y="60000"/>
                </a:moveTo>
                <a:lnTo>
                  <a:pt x="76361" y="60000"/>
                </a:lnTo>
                <a:lnTo>
                  <a:pt x="76361" y="48000"/>
                </a:lnTo>
                <a:lnTo>
                  <a:pt x="92411" y="48000"/>
                </a:lnTo>
                <a:cubicBezTo>
                  <a:pt x="92411" y="48000"/>
                  <a:pt x="91194" y="60000"/>
                  <a:pt x="91194" y="60000"/>
                </a:cubicBezTo>
                <a:close/>
                <a:moveTo>
                  <a:pt x="89377" y="78000"/>
                </a:moveTo>
                <a:lnTo>
                  <a:pt x="76361" y="78000"/>
                </a:lnTo>
                <a:lnTo>
                  <a:pt x="76361" y="66000"/>
                </a:lnTo>
                <a:lnTo>
                  <a:pt x="90594" y="66000"/>
                </a:lnTo>
                <a:cubicBezTo>
                  <a:pt x="90594" y="66000"/>
                  <a:pt x="89377" y="78000"/>
                  <a:pt x="89377" y="78000"/>
                </a:cubicBezTo>
                <a:close/>
                <a:moveTo>
                  <a:pt x="87561" y="96000"/>
                </a:moveTo>
                <a:lnTo>
                  <a:pt x="76361" y="96000"/>
                </a:lnTo>
                <a:lnTo>
                  <a:pt x="76361" y="84000"/>
                </a:lnTo>
                <a:lnTo>
                  <a:pt x="88772" y="84000"/>
                </a:lnTo>
                <a:cubicBezTo>
                  <a:pt x="88772" y="84000"/>
                  <a:pt x="87561" y="96000"/>
                  <a:pt x="87561" y="96000"/>
                </a:cubicBezTo>
                <a:close/>
                <a:moveTo>
                  <a:pt x="70911" y="60000"/>
                </a:moveTo>
                <a:lnTo>
                  <a:pt x="56077" y="60000"/>
                </a:lnTo>
                <a:lnTo>
                  <a:pt x="54866" y="48000"/>
                </a:lnTo>
                <a:lnTo>
                  <a:pt x="70911" y="48000"/>
                </a:lnTo>
                <a:cubicBezTo>
                  <a:pt x="70911" y="48000"/>
                  <a:pt x="70911" y="60000"/>
                  <a:pt x="70911" y="60000"/>
                </a:cubicBezTo>
                <a:close/>
                <a:moveTo>
                  <a:pt x="70911" y="78000"/>
                </a:moveTo>
                <a:lnTo>
                  <a:pt x="57900" y="78000"/>
                </a:lnTo>
                <a:lnTo>
                  <a:pt x="56683" y="66000"/>
                </a:lnTo>
                <a:lnTo>
                  <a:pt x="70911" y="66000"/>
                </a:lnTo>
                <a:cubicBezTo>
                  <a:pt x="70911" y="66000"/>
                  <a:pt x="70911" y="78000"/>
                  <a:pt x="70911" y="78000"/>
                </a:cubicBezTo>
                <a:close/>
                <a:moveTo>
                  <a:pt x="70911" y="96000"/>
                </a:moveTo>
                <a:lnTo>
                  <a:pt x="59711" y="96000"/>
                </a:lnTo>
                <a:lnTo>
                  <a:pt x="58505" y="84000"/>
                </a:lnTo>
                <a:lnTo>
                  <a:pt x="70911" y="84000"/>
                </a:lnTo>
                <a:cubicBezTo>
                  <a:pt x="70911" y="84000"/>
                  <a:pt x="70911" y="96000"/>
                  <a:pt x="70911" y="96000"/>
                </a:cubicBezTo>
                <a:close/>
                <a:moveTo>
                  <a:pt x="49088" y="114000"/>
                </a:moveTo>
                <a:cubicBezTo>
                  <a:pt x="46077" y="114000"/>
                  <a:pt x="43638" y="111311"/>
                  <a:pt x="43638" y="108000"/>
                </a:cubicBezTo>
                <a:cubicBezTo>
                  <a:pt x="43638" y="104688"/>
                  <a:pt x="46077" y="102000"/>
                  <a:pt x="49088" y="102000"/>
                </a:cubicBezTo>
                <a:cubicBezTo>
                  <a:pt x="52105" y="102000"/>
                  <a:pt x="54544" y="104688"/>
                  <a:pt x="54544" y="108000"/>
                </a:cubicBezTo>
                <a:cubicBezTo>
                  <a:pt x="54544" y="111311"/>
                  <a:pt x="52105" y="114000"/>
                  <a:pt x="49088" y="114000"/>
                </a:cubicBezTo>
                <a:moveTo>
                  <a:pt x="40077" y="84000"/>
                </a:moveTo>
                <a:lnTo>
                  <a:pt x="53016" y="84000"/>
                </a:lnTo>
                <a:lnTo>
                  <a:pt x="54227" y="96000"/>
                </a:lnTo>
                <a:lnTo>
                  <a:pt x="43000" y="96000"/>
                </a:lnTo>
                <a:cubicBezTo>
                  <a:pt x="43000" y="96000"/>
                  <a:pt x="40077" y="84000"/>
                  <a:pt x="40077" y="84000"/>
                </a:cubicBezTo>
                <a:close/>
                <a:moveTo>
                  <a:pt x="38611" y="78000"/>
                </a:moveTo>
                <a:lnTo>
                  <a:pt x="35688" y="66000"/>
                </a:lnTo>
                <a:lnTo>
                  <a:pt x="51194" y="66000"/>
                </a:lnTo>
                <a:lnTo>
                  <a:pt x="52411" y="78000"/>
                </a:lnTo>
                <a:cubicBezTo>
                  <a:pt x="52411" y="78000"/>
                  <a:pt x="38611" y="78000"/>
                  <a:pt x="38611" y="78000"/>
                </a:cubicBezTo>
                <a:close/>
                <a:moveTo>
                  <a:pt x="31294" y="48000"/>
                </a:moveTo>
                <a:lnTo>
                  <a:pt x="49377" y="48000"/>
                </a:lnTo>
                <a:lnTo>
                  <a:pt x="50594" y="60000"/>
                </a:lnTo>
                <a:lnTo>
                  <a:pt x="34222" y="60000"/>
                </a:lnTo>
                <a:cubicBezTo>
                  <a:pt x="34222" y="60000"/>
                  <a:pt x="31294" y="48000"/>
                  <a:pt x="31294" y="48000"/>
                </a:cubicBezTo>
                <a:close/>
                <a:moveTo>
                  <a:pt x="97894" y="48000"/>
                </a:moveTo>
                <a:lnTo>
                  <a:pt x="113877" y="48000"/>
                </a:lnTo>
                <a:lnTo>
                  <a:pt x="111450" y="60000"/>
                </a:lnTo>
                <a:lnTo>
                  <a:pt x="96683" y="60000"/>
                </a:lnTo>
                <a:cubicBezTo>
                  <a:pt x="96683" y="60000"/>
                  <a:pt x="97894" y="48000"/>
                  <a:pt x="97894" y="48000"/>
                </a:cubicBezTo>
                <a:close/>
                <a:moveTo>
                  <a:pt x="108994" y="99722"/>
                </a:moveTo>
                <a:lnTo>
                  <a:pt x="109011" y="99727"/>
                </a:lnTo>
                <a:lnTo>
                  <a:pt x="119922" y="45727"/>
                </a:lnTo>
                <a:lnTo>
                  <a:pt x="119872" y="45716"/>
                </a:lnTo>
                <a:cubicBezTo>
                  <a:pt x="119922" y="45477"/>
                  <a:pt x="120000" y="45250"/>
                  <a:pt x="120000" y="45000"/>
                </a:cubicBezTo>
                <a:cubicBezTo>
                  <a:pt x="120000" y="43344"/>
                  <a:pt x="118777" y="42000"/>
                  <a:pt x="117272" y="42000"/>
                </a:cubicBezTo>
                <a:lnTo>
                  <a:pt x="29833" y="42000"/>
                </a:lnTo>
                <a:lnTo>
                  <a:pt x="25966" y="26138"/>
                </a:lnTo>
                <a:lnTo>
                  <a:pt x="25927" y="26150"/>
                </a:lnTo>
                <a:cubicBezTo>
                  <a:pt x="25588" y="24916"/>
                  <a:pt x="24588" y="24000"/>
                  <a:pt x="23355" y="24000"/>
                </a:cubicBezTo>
                <a:lnTo>
                  <a:pt x="2727" y="24000"/>
                </a:lnTo>
                <a:cubicBezTo>
                  <a:pt x="1222" y="24000"/>
                  <a:pt x="0" y="25344"/>
                  <a:pt x="0" y="27000"/>
                </a:cubicBezTo>
                <a:cubicBezTo>
                  <a:pt x="0" y="28661"/>
                  <a:pt x="1222" y="30000"/>
                  <a:pt x="2727" y="30000"/>
                </a:cubicBezTo>
                <a:lnTo>
                  <a:pt x="21261" y="30000"/>
                </a:lnTo>
                <a:lnTo>
                  <a:pt x="38294" y="99861"/>
                </a:lnTo>
                <a:lnTo>
                  <a:pt x="38300" y="99861"/>
                </a:lnTo>
                <a:cubicBezTo>
                  <a:pt x="38533" y="100705"/>
                  <a:pt x="39094" y="101394"/>
                  <a:pt x="39822" y="101744"/>
                </a:cubicBezTo>
                <a:cubicBezTo>
                  <a:pt x="38800" y="103572"/>
                  <a:pt x="38183" y="105700"/>
                  <a:pt x="38183" y="108000"/>
                </a:cubicBezTo>
                <a:cubicBezTo>
                  <a:pt x="38183" y="114627"/>
                  <a:pt x="43066" y="120000"/>
                  <a:pt x="49088" y="120000"/>
                </a:cubicBezTo>
                <a:cubicBezTo>
                  <a:pt x="55116" y="120000"/>
                  <a:pt x="60000" y="114627"/>
                  <a:pt x="60000" y="108000"/>
                </a:cubicBezTo>
                <a:cubicBezTo>
                  <a:pt x="60000" y="105805"/>
                  <a:pt x="59422" y="103772"/>
                  <a:pt x="58488" y="102000"/>
                </a:cubicBezTo>
                <a:lnTo>
                  <a:pt x="88788" y="102000"/>
                </a:lnTo>
                <a:cubicBezTo>
                  <a:pt x="87850" y="103772"/>
                  <a:pt x="87272" y="105805"/>
                  <a:pt x="87272" y="108000"/>
                </a:cubicBezTo>
                <a:cubicBezTo>
                  <a:pt x="87272" y="114627"/>
                  <a:pt x="92155" y="120000"/>
                  <a:pt x="98183" y="120000"/>
                </a:cubicBezTo>
                <a:cubicBezTo>
                  <a:pt x="104205" y="120000"/>
                  <a:pt x="109088" y="114627"/>
                  <a:pt x="109088" y="108000"/>
                </a:cubicBezTo>
                <a:cubicBezTo>
                  <a:pt x="109088" y="105700"/>
                  <a:pt x="108477" y="103572"/>
                  <a:pt x="107455" y="101744"/>
                </a:cubicBezTo>
                <a:cubicBezTo>
                  <a:pt x="108216" y="101377"/>
                  <a:pt x="108783" y="100627"/>
                  <a:pt x="108994" y="99722"/>
                </a:cubicBezTo>
                <a:moveTo>
                  <a:pt x="60800" y="29122"/>
                </a:moveTo>
                <a:cubicBezTo>
                  <a:pt x="61294" y="29666"/>
                  <a:pt x="61972" y="30000"/>
                  <a:pt x="62727" y="30000"/>
                </a:cubicBezTo>
                <a:cubicBezTo>
                  <a:pt x="64233" y="30000"/>
                  <a:pt x="65455" y="28661"/>
                  <a:pt x="65455" y="27000"/>
                </a:cubicBezTo>
                <a:cubicBezTo>
                  <a:pt x="65455" y="26172"/>
                  <a:pt x="65150" y="25427"/>
                  <a:pt x="64655" y="24877"/>
                </a:cubicBezTo>
                <a:lnTo>
                  <a:pt x="58400" y="18000"/>
                </a:lnTo>
                <a:lnTo>
                  <a:pt x="90000" y="18000"/>
                </a:lnTo>
                <a:cubicBezTo>
                  <a:pt x="91505" y="18000"/>
                  <a:pt x="92727" y="16661"/>
                  <a:pt x="92727" y="15000"/>
                </a:cubicBezTo>
                <a:cubicBezTo>
                  <a:pt x="92727" y="13344"/>
                  <a:pt x="91505" y="12000"/>
                  <a:pt x="90000" y="12000"/>
                </a:cubicBezTo>
                <a:lnTo>
                  <a:pt x="58400" y="12000"/>
                </a:lnTo>
                <a:lnTo>
                  <a:pt x="64655" y="5122"/>
                </a:lnTo>
                <a:cubicBezTo>
                  <a:pt x="65150" y="4577"/>
                  <a:pt x="65455" y="3827"/>
                  <a:pt x="65455" y="3000"/>
                </a:cubicBezTo>
                <a:cubicBezTo>
                  <a:pt x="65455" y="1344"/>
                  <a:pt x="64233" y="0"/>
                  <a:pt x="62727" y="0"/>
                </a:cubicBezTo>
                <a:cubicBezTo>
                  <a:pt x="61972" y="0"/>
                  <a:pt x="61294" y="338"/>
                  <a:pt x="60800" y="877"/>
                </a:cubicBezTo>
                <a:lnTo>
                  <a:pt x="49888" y="12877"/>
                </a:lnTo>
                <a:cubicBezTo>
                  <a:pt x="49394" y="13427"/>
                  <a:pt x="49088" y="14177"/>
                  <a:pt x="49088" y="15000"/>
                </a:cubicBezTo>
                <a:cubicBezTo>
                  <a:pt x="49088" y="15827"/>
                  <a:pt x="49394" y="16577"/>
                  <a:pt x="49888" y="17122"/>
                </a:cubicBezTo>
                <a:cubicBezTo>
                  <a:pt x="49888" y="17122"/>
                  <a:pt x="60800" y="29122"/>
                  <a:pt x="60800" y="29122"/>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81" name="Shape 4781"/>
          <p:cNvSpPr/>
          <p:nvPr/>
        </p:nvSpPr>
        <p:spPr>
          <a:xfrm>
            <a:off x="7295640" y="2283569"/>
            <a:ext cx="279328" cy="253934"/>
          </a:xfrm>
          <a:custGeom>
            <a:avLst/>
            <a:gdLst/>
            <a:ahLst/>
            <a:cxnLst/>
            <a:rect l="0" t="0" r="0" b="0"/>
            <a:pathLst>
              <a:path w="120000" h="120000" extrusionOk="0">
                <a:moveTo>
                  <a:pt x="94866" y="78000"/>
                </a:moveTo>
                <a:lnTo>
                  <a:pt x="96077" y="66000"/>
                </a:lnTo>
                <a:lnTo>
                  <a:pt x="110238" y="66000"/>
                </a:lnTo>
                <a:lnTo>
                  <a:pt x="107816" y="78000"/>
                </a:lnTo>
                <a:cubicBezTo>
                  <a:pt x="107816" y="78000"/>
                  <a:pt x="94866" y="78000"/>
                  <a:pt x="94866" y="78000"/>
                </a:cubicBezTo>
                <a:close/>
                <a:moveTo>
                  <a:pt x="104177" y="96000"/>
                </a:moveTo>
                <a:lnTo>
                  <a:pt x="93044" y="96000"/>
                </a:lnTo>
                <a:lnTo>
                  <a:pt x="94261" y="84000"/>
                </a:lnTo>
                <a:lnTo>
                  <a:pt x="106600" y="84000"/>
                </a:lnTo>
                <a:cubicBezTo>
                  <a:pt x="106600" y="84000"/>
                  <a:pt x="104177" y="96000"/>
                  <a:pt x="104177" y="96000"/>
                </a:cubicBezTo>
                <a:close/>
                <a:moveTo>
                  <a:pt x="98183" y="114000"/>
                </a:moveTo>
                <a:cubicBezTo>
                  <a:pt x="95172" y="114000"/>
                  <a:pt x="92727" y="111311"/>
                  <a:pt x="92727" y="108000"/>
                </a:cubicBezTo>
                <a:cubicBezTo>
                  <a:pt x="92727" y="104688"/>
                  <a:pt x="95172" y="102000"/>
                  <a:pt x="98183" y="102000"/>
                </a:cubicBezTo>
                <a:cubicBezTo>
                  <a:pt x="101194" y="102000"/>
                  <a:pt x="103638" y="104688"/>
                  <a:pt x="103638" y="108000"/>
                </a:cubicBezTo>
                <a:cubicBezTo>
                  <a:pt x="103638" y="111311"/>
                  <a:pt x="101194" y="114000"/>
                  <a:pt x="98183" y="114000"/>
                </a:cubicBezTo>
                <a:moveTo>
                  <a:pt x="91194" y="60000"/>
                </a:moveTo>
                <a:lnTo>
                  <a:pt x="76361" y="60000"/>
                </a:lnTo>
                <a:lnTo>
                  <a:pt x="76361" y="48000"/>
                </a:lnTo>
                <a:lnTo>
                  <a:pt x="92411" y="48000"/>
                </a:lnTo>
                <a:cubicBezTo>
                  <a:pt x="92411" y="48000"/>
                  <a:pt x="91194" y="60000"/>
                  <a:pt x="91194" y="60000"/>
                </a:cubicBezTo>
                <a:close/>
                <a:moveTo>
                  <a:pt x="89377" y="78000"/>
                </a:moveTo>
                <a:lnTo>
                  <a:pt x="76361" y="78000"/>
                </a:lnTo>
                <a:lnTo>
                  <a:pt x="76361" y="66000"/>
                </a:lnTo>
                <a:lnTo>
                  <a:pt x="90594" y="66000"/>
                </a:lnTo>
                <a:cubicBezTo>
                  <a:pt x="90594" y="66000"/>
                  <a:pt x="89377" y="78000"/>
                  <a:pt x="89377" y="78000"/>
                </a:cubicBezTo>
                <a:close/>
                <a:moveTo>
                  <a:pt x="87561" y="96000"/>
                </a:moveTo>
                <a:lnTo>
                  <a:pt x="76361" y="96000"/>
                </a:lnTo>
                <a:lnTo>
                  <a:pt x="76361" y="84000"/>
                </a:lnTo>
                <a:lnTo>
                  <a:pt x="88772" y="84000"/>
                </a:lnTo>
                <a:cubicBezTo>
                  <a:pt x="88772" y="84000"/>
                  <a:pt x="87561" y="96000"/>
                  <a:pt x="87561" y="96000"/>
                </a:cubicBezTo>
                <a:close/>
                <a:moveTo>
                  <a:pt x="70911" y="60000"/>
                </a:moveTo>
                <a:lnTo>
                  <a:pt x="56077" y="60000"/>
                </a:lnTo>
                <a:lnTo>
                  <a:pt x="54866" y="48000"/>
                </a:lnTo>
                <a:lnTo>
                  <a:pt x="70911" y="48000"/>
                </a:lnTo>
                <a:cubicBezTo>
                  <a:pt x="70911" y="48000"/>
                  <a:pt x="70911" y="60000"/>
                  <a:pt x="70911" y="60000"/>
                </a:cubicBezTo>
                <a:close/>
                <a:moveTo>
                  <a:pt x="70911" y="78000"/>
                </a:moveTo>
                <a:lnTo>
                  <a:pt x="57900" y="78000"/>
                </a:lnTo>
                <a:lnTo>
                  <a:pt x="56683" y="66000"/>
                </a:lnTo>
                <a:lnTo>
                  <a:pt x="70911" y="66000"/>
                </a:lnTo>
                <a:cubicBezTo>
                  <a:pt x="70911" y="66000"/>
                  <a:pt x="70911" y="78000"/>
                  <a:pt x="70911" y="78000"/>
                </a:cubicBezTo>
                <a:close/>
                <a:moveTo>
                  <a:pt x="70911" y="96000"/>
                </a:moveTo>
                <a:lnTo>
                  <a:pt x="59711" y="96000"/>
                </a:lnTo>
                <a:lnTo>
                  <a:pt x="58505" y="84000"/>
                </a:lnTo>
                <a:lnTo>
                  <a:pt x="70911" y="84000"/>
                </a:lnTo>
                <a:cubicBezTo>
                  <a:pt x="70911" y="84000"/>
                  <a:pt x="70911" y="96000"/>
                  <a:pt x="70911" y="96000"/>
                </a:cubicBezTo>
                <a:close/>
                <a:moveTo>
                  <a:pt x="49088" y="114000"/>
                </a:moveTo>
                <a:cubicBezTo>
                  <a:pt x="46077" y="114000"/>
                  <a:pt x="43638" y="111311"/>
                  <a:pt x="43638" y="108000"/>
                </a:cubicBezTo>
                <a:cubicBezTo>
                  <a:pt x="43638" y="104688"/>
                  <a:pt x="46077" y="102000"/>
                  <a:pt x="49088" y="102000"/>
                </a:cubicBezTo>
                <a:cubicBezTo>
                  <a:pt x="52105" y="102000"/>
                  <a:pt x="54544" y="104688"/>
                  <a:pt x="54544" y="108000"/>
                </a:cubicBezTo>
                <a:cubicBezTo>
                  <a:pt x="54544" y="111311"/>
                  <a:pt x="52105" y="114000"/>
                  <a:pt x="49088" y="114000"/>
                </a:cubicBezTo>
                <a:moveTo>
                  <a:pt x="40077" y="84000"/>
                </a:moveTo>
                <a:lnTo>
                  <a:pt x="53016" y="84000"/>
                </a:lnTo>
                <a:lnTo>
                  <a:pt x="54227" y="96000"/>
                </a:lnTo>
                <a:lnTo>
                  <a:pt x="43000" y="96000"/>
                </a:lnTo>
                <a:cubicBezTo>
                  <a:pt x="43000" y="96000"/>
                  <a:pt x="40077" y="84000"/>
                  <a:pt x="40077" y="84000"/>
                </a:cubicBezTo>
                <a:close/>
                <a:moveTo>
                  <a:pt x="38611" y="78000"/>
                </a:moveTo>
                <a:lnTo>
                  <a:pt x="35688" y="66000"/>
                </a:lnTo>
                <a:lnTo>
                  <a:pt x="51194" y="66000"/>
                </a:lnTo>
                <a:lnTo>
                  <a:pt x="52411" y="78000"/>
                </a:lnTo>
                <a:cubicBezTo>
                  <a:pt x="52411" y="78000"/>
                  <a:pt x="38611" y="78000"/>
                  <a:pt x="38611" y="78000"/>
                </a:cubicBezTo>
                <a:close/>
                <a:moveTo>
                  <a:pt x="31294" y="48000"/>
                </a:moveTo>
                <a:lnTo>
                  <a:pt x="49377" y="48000"/>
                </a:lnTo>
                <a:lnTo>
                  <a:pt x="50594" y="60000"/>
                </a:lnTo>
                <a:lnTo>
                  <a:pt x="34222" y="60000"/>
                </a:lnTo>
                <a:cubicBezTo>
                  <a:pt x="34222" y="60000"/>
                  <a:pt x="31294" y="48000"/>
                  <a:pt x="31294" y="48000"/>
                </a:cubicBezTo>
                <a:close/>
                <a:moveTo>
                  <a:pt x="97894" y="48000"/>
                </a:moveTo>
                <a:lnTo>
                  <a:pt x="113877" y="48000"/>
                </a:lnTo>
                <a:lnTo>
                  <a:pt x="111450" y="60000"/>
                </a:lnTo>
                <a:lnTo>
                  <a:pt x="96683" y="60000"/>
                </a:lnTo>
                <a:cubicBezTo>
                  <a:pt x="96683" y="60000"/>
                  <a:pt x="97894" y="48000"/>
                  <a:pt x="97894" y="48000"/>
                </a:cubicBezTo>
                <a:close/>
                <a:moveTo>
                  <a:pt x="108994" y="99722"/>
                </a:moveTo>
                <a:lnTo>
                  <a:pt x="109011" y="99727"/>
                </a:lnTo>
                <a:lnTo>
                  <a:pt x="119922" y="45727"/>
                </a:lnTo>
                <a:lnTo>
                  <a:pt x="119872" y="45716"/>
                </a:lnTo>
                <a:cubicBezTo>
                  <a:pt x="119922" y="45477"/>
                  <a:pt x="120000" y="45250"/>
                  <a:pt x="120000" y="45000"/>
                </a:cubicBezTo>
                <a:cubicBezTo>
                  <a:pt x="120000" y="43344"/>
                  <a:pt x="118777" y="42000"/>
                  <a:pt x="117272" y="42000"/>
                </a:cubicBezTo>
                <a:lnTo>
                  <a:pt x="29833" y="42000"/>
                </a:lnTo>
                <a:lnTo>
                  <a:pt x="25966" y="26138"/>
                </a:lnTo>
                <a:lnTo>
                  <a:pt x="25927" y="26150"/>
                </a:lnTo>
                <a:cubicBezTo>
                  <a:pt x="25588" y="24916"/>
                  <a:pt x="24588" y="24000"/>
                  <a:pt x="23355" y="24000"/>
                </a:cubicBezTo>
                <a:lnTo>
                  <a:pt x="2727" y="24000"/>
                </a:lnTo>
                <a:cubicBezTo>
                  <a:pt x="1222" y="24000"/>
                  <a:pt x="0" y="25344"/>
                  <a:pt x="0" y="27000"/>
                </a:cubicBezTo>
                <a:cubicBezTo>
                  <a:pt x="0" y="28661"/>
                  <a:pt x="1222" y="30000"/>
                  <a:pt x="2727" y="30000"/>
                </a:cubicBezTo>
                <a:lnTo>
                  <a:pt x="21261" y="30000"/>
                </a:lnTo>
                <a:lnTo>
                  <a:pt x="38294" y="99861"/>
                </a:lnTo>
                <a:lnTo>
                  <a:pt x="38300" y="99861"/>
                </a:lnTo>
                <a:cubicBezTo>
                  <a:pt x="38533" y="100705"/>
                  <a:pt x="39094" y="101394"/>
                  <a:pt x="39822" y="101744"/>
                </a:cubicBezTo>
                <a:cubicBezTo>
                  <a:pt x="38800" y="103572"/>
                  <a:pt x="38183" y="105700"/>
                  <a:pt x="38183" y="108000"/>
                </a:cubicBezTo>
                <a:cubicBezTo>
                  <a:pt x="38183" y="114627"/>
                  <a:pt x="43066" y="120000"/>
                  <a:pt x="49088" y="120000"/>
                </a:cubicBezTo>
                <a:cubicBezTo>
                  <a:pt x="55116" y="120000"/>
                  <a:pt x="60000" y="114627"/>
                  <a:pt x="60000" y="108000"/>
                </a:cubicBezTo>
                <a:cubicBezTo>
                  <a:pt x="60000" y="105805"/>
                  <a:pt x="59422" y="103772"/>
                  <a:pt x="58488" y="102000"/>
                </a:cubicBezTo>
                <a:lnTo>
                  <a:pt x="88788" y="102000"/>
                </a:lnTo>
                <a:cubicBezTo>
                  <a:pt x="87850" y="103772"/>
                  <a:pt x="87272" y="105805"/>
                  <a:pt x="87272" y="108000"/>
                </a:cubicBezTo>
                <a:cubicBezTo>
                  <a:pt x="87272" y="114627"/>
                  <a:pt x="92155" y="120000"/>
                  <a:pt x="98183" y="120000"/>
                </a:cubicBezTo>
                <a:cubicBezTo>
                  <a:pt x="104205" y="120000"/>
                  <a:pt x="109088" y="114627"/>
                  <a:pt x="109088" y="108000"/>
                </a:cubicBezTo>
                <a:cubicBezTo>
                  <a:pt x="109088" y="105700"/>
                  <a:pt x="108472" y="103572"/>
                  <a:pt x="107450" y="101744"/>
                </a:cubicBezTo>
                <a:cubicBezTo>
                  <a:pt x="108216" y="101377"/>
                  <a:pt x="108783" y="100627"/>
                  <a:pt x="108994" y="99722"/>
                </a:cubicBezTo>
                <a:moveTo>
                  <a:pt x="60000" y="21000"/>
                </a:moveTo>
                <a:lnTo>
                  <a:pt x="70911" y="21000"/>
                </a:lnTo>
                <a:lnTo>
                  <a:pt x="70911" y="33000"/>
                </a:lnTo>
                <a:cubicBezTo>
                  <a:pt x="70911" y="34661"/>
                  <a:pt x="72133" y="36000"/>
                  <a:pt x="73638" y="36000"/>
                </a:cubicBezTo>
                <a:cubicBezTo>
                  <a:pt x="75144" y="36000"/>
                  <a:pt x="76361" y="34661"/>
                  <a:pt x="76361" y="33000"/>
                </a:cubicBezTo>
                <a:lnTo>
                  <a:pt x="76361" y="21000"/>
                </a:lnTo>
                <a:lnTo>
                  <a:pt x="87272" y="21000"/>
                </a:lnTo>
                <a:cubicBezTo>
                  <a:pt x="88777" y="21000"/>
                  <a:pt x="90000" y="19661"/>
                  <a:pt x="90000" y="18000"/>
                </a:cubicBezTo>
                <a:cubicBezTo>
                  <a:pt x="90000" y="16344"/>
                  <a:pt x="88777" y="15000"/>
                  <a:pt x="87272" y="15000"/>
                </a:cubicBezTo>
                <a:lnTo>
                  <a:pt x="76361" y="15000"/>
                </a:lnTo>
                <a:lnTo>
                  <a:pt x="76361" y="3000"/>
                </a:lnTo>
                <a:cubicBezTo>
                  <a:pt x="76361" y="1344"/>
                  <a:pt x="75144" y="0"/>
                  <a:pt x="73638" y="0"/>
                </a:cubicBezTo>
                <a:cubicBezTo>
                  <a:pt x="72133" y="0"/>
                  <a:pt x="70911" y="1344"/>
                  <a:pt x="70911" y="3000"/>
                </a:cubicBezTo>
                <a:lnTo>
                  <a:pt x="70911" y="15000"/>
                </a:lnTo>
                <a:lnTo>
                  <a:pt x="60000" y="15000"/>
                </a:lnTo>
                <a:cubicBezTo>
                  <a:pt x="58494" y="15000"/>
                  <a:pt x="57272" y="16344"/>
                  <a:pt x="57272" y="18000"/>
                </a:cubicBezTo>
                <a:cubicBezTo>
                  <a:pt x="57272" y="19661"/>
                  <a:pt x="58494" y="21000"/>
                  <a:pt x="60000" y="21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82" name="Shape 4782"/>
          <p:cNvSpPr/>
          <p:nvPr/>
        </p:nvSpPr>
        <p:spPr>
          <a:xfrm>
            <a:off x="7828901" y="2302614"/>
            <a:ext cx="279328" cy="222192"/>
          </a:xfrm>
          <a:custGeom>
            <a:avLst/>
            <a:gdLst/>
            <a:ahLst/>
            <a:cxnLst/>
            <a:rect l="0" t="0" r="0" b="0"/>
            <a:pathLst>
              <a:path w="120000" h="120000" extrusionOk="0">
                <a:moveTo>
                  <a:pt x="94866" y="72000"/>
                </a:moveTo>
                <a:lnTo>
                  <a:pt x="96077" y="58283"/>
                </a:lnTo>
                <a:lnTo>
                  <a:pt x="110238" y="58283"/>
                </a:lnTo>
                <a:lnTo>
                  <a:pt x="107816" y="72000"/>
                </a:lnTo>
                <a:cubicBezTo>
                  <a:pt x="107816" y="72000"/>
                  <a:pt x="94866" y="72000"/>
                  <a:pt x="94866" y="72000"/>
                </a:cubicBezTo>
                <a:close/>
                <a:moveTo>
                  <a:pt x="104177" y="92572"/>
                </a:moveTo>
                <a:lnTo>
                  <a:pt x="93044" y="92572"/>
                </a:lnTo>
                <a:lnTo>
                  <a:pt x="94261" y="78855"/>
                </a:lnTo>
                <a:lnTo>
                  <a:pt x="106600" y="78855"/>
                </a:lnTo>
                <a:cubicBezTo>
                  <a:pt x="106600" y="78855"/>
                  <a:pt x="104177" y="92572"/>
                  <a:pt x="104177" y="92572"/>
                </a:cubicBezTo>
                <a:close/>
                <a:moveTo>
                  <a:pt x="98183" y="113144"/>
                </a:moveTo>
                <a:cubicBezTo>
                  <a:pt x="95172" y="113144"/>
                  <a:pt x="92727" y="110072"/>
                  <a:pt x="92727" y="106283"/>
                </a:cubicBezTo>
                <a:cubicBezTo>
                  <a:pt x="92727" y="102500"/>
                  <a:pt x="95172" y="99427"/>
                  <a:pt x="98183" y="99427"/>
                </a:cubicBezTo>
                <a:cubicBezTo>
                  <a:pt x="101194" y="99427"/>
                  <a:pt x="103638" y="102500"/>
                  <a:pt x="103638" y="106283"/>
                </a:cubicBezTo>
                <a:cubicBezTo>
                  <a:pt x="103638" y="110072"/>
                  <a:pt x="101194" y="113144"/>
                  <a:pt x="98183" y="113144"/>
                </a:cubicBezTo>
                <a:moveTo>
                  <a:pt x="91194" y="51427"/>
                </a:moveTo>
                <a:lnTo>
                  <a:pt x="76361" y="51427"/>
                </a:lnTo>
                <a:lnTo>
                  <a:pt x="76361" y="37716"/>
                </a:lnTo>
                <a:lnTo>
                  <a:pt x="92411" y="37716"/>
                </a:lnTo>
                <a:cubicBezTo>
                  <a:pt x="92411" y="37716"/>
                  <a:pt x="91194" y="51427"/>
                  <a:pt x="91194" y="51427"/>
                </a:cubicBezTo>
                <a:close/>
                <a:moveTo>
                  <a:pt x="89377" y="72000"/>
                </a:moveTo>
                <a:lnTo>
                  <a:pt x="76361" y="72000"/>
                </a:lnTo>
                <a:lnTo>
                  <a:pt x="76361" y="58283"/>
                </a:lnTo>
                <a:lnTo>
                  <a:pt x="90594" y="58283"/>
                </a:lnTo>
                <a:cubicBezTo>
                  <a:pt x="90594" y="58283"/>
                  <a:pt x="89377" y="72000"/>
                  <a:pt x="89377" y="72000"/>
                </a:cubicBezTo>
                <a:close/>
                <a:moveTo>
                  <a:pt x="87561" y="92572"/>
                </a:moveTo>
                <a:lnTo>
                  <a:pt x="76361" y="92572"/>
                </a:lnTo>
                <a:lnTo>
                  <a:pt x="76361" y="78855"/>
                </a:lnTo>
                <a:lnTo>
                  <a:pt x="88772" y="78855"/>
                </a:lnTo>
                <a:cubicBezTo>
                  <a:pt x="88772" y="78855"/>
                  <a:pt x="87561" y="92572"/>
                  <a:pt x="87561" y="92572"/>
                </a:cubicBezTo>
                <a:close/>
                <a:moveTo>
                  <a:pt x="70911" y="51427"/>
                </a:moveTo>
                <a:lnTo>
                  <a:pt x="56077" y="51427"/>
                </a:lnTo>
                <a:lnTo>
                  <a:pt x="54866" y="37716"/>
                </a:lnTo>
                <a:lnTo>
                  <a:pt x="70911" y="37716"/>
                </a:lnTo>
                <a:cubicBezTo>
                  <a:pt x="70911" y="37716"/>
                  <a:pt x="70911" y="51427"/>
                  <a:pt x="70911" y="51427"/>
                </a:cubicBezTo>
                <a:close/>
                <a:moveTo>
                  <a:pt x="70911" y="72000"/>
                </a:moveTo>
                <a:lnTo>
                  <a:pt x="57900" y="72000"/>
                </a:lnTo>
                <a:lnTo>
                  <a:pt x="56683" y="58283"/>
                </a:lnTo>
                <a:lnTo>
                  <a:pt x="70911" y="58283"/>
                </a:lnTo>
                <a:cubicBezTo>
                  <a:pt x="70911" y="58283"/>
                  <a:pt x="70911" y="72000"/>
                  <a:pt x="70911" y="72000"/>
                </a:cubicBezTo>
                <a:close/>
                <a:moveTo>
                  <a:pt x="70911" y="92572"/>
                </a:moveTo>
                <a:lnTo>
                  <a:pt x="59711" y="92572"/>
                </a:lnTo>
                <a:lnTo>
                  <a:pt x="58505" y="78855"/>
                </a:lnTo>
                <a:lnTo>
                  <a:pt x="70911" y="78855"/>
                </a:lnTo>
                <a:cubicBezTo>
                  <a:pt x="70911" y="78855"/>
                  <a:pt x="70911" y="92572"/>
                  <a:pt x="70911" y="92572"/>
                </a:cubicBezTo>
                <a:close/>
                <a:moveTo>
                  <a:pt x="49088" y="113144"/>
                </a:moveTo>
                <a:cubicBezTo>
                  <a:pt x="46077" y="113144"/>
                  <a:pt x="43638" y="110072"/>
                  <a:pt x="43638" y="106283"/>
                </a:cubicBezTo>
                <a:cubicBezTo>
                  <a:pt x="43638" y="102500"/>
                  <a:pt x="46077" y="99427"/>
                  <a:pt x="49088" y="99427"/>
                </a:cubicBezTo>
                <a:cubicBezTo>
                  <a:pt x="52105" y="99427"/>
                  <a:pt x="54544" y="102500"/>
                  <a:pt x="54544" y="106283"/>
                </a:cubicBezTo>
                <a:cubicBezTo>
                  <a:pt x="54544" y="110072"/>
                  <a:pt x="52105" y="113144"/>
                  <a:pt x="49088" y="113144"/>
                </a:cubicBezTo>
                <a:moveTo>
                  <a:pt x="40077" y="78855"/>
                </a:moveTo>
                <a:lnTo>
                  <a:pt x="53016" y="78855"/>
                </a:lnTo>
                <a:lnTo>
                  <a:pt x="54227" y="92572"/>
                </a:lnTo>
                <a:lnTo>
                  <a:pt x="43000" y="92572"/>
                </a:lnTo>
                <a:cubicBezTo>
                  <a:pt x="43000" y="92572"/>
                  <a:pt x="40077" y="78855"/>
                  <a:pt x="40077" y="78855"/>
                </a:cubicBezTo>
                <a:close/>
                <a:moveTo>
                  <a:pt x="38611" y="72000"/>
                </a:moveTo>
                <a:lnTo>
                  <a:pt x="35688" y="58283"/>
                </a:lnTo>
                <a:lnTo>
                  <a:pt x="51194" y="58283"/>
                </a:lnTo>
                <a:lnTo>
                  <a:pt x="52411" y="72000"/>
                </a:lnTo>
                <a:cubicBezTo>
                  <a:pt x="52411" y="72000"/>
                  <a:pt x="38611" y="72000"/>
                  <a:pt x="38611" y="72000"/>
                </a:cubicBezTo>
                <a:close/>
                <a:moveTo>
                  <a:pt x="31294" y="37716"/>
                </a:moveTo>
                <a:lnTo>
                  <a:pt x="49377" y="37716"/>
                </a:lnTo>
                <a:lnTo>
                  <a:pt x="50594" y="51427"/>
                </a:lnTo>
                <a:lnTo>
                  <a:pt x="34222" y="51427"/>
                </a:lnTo>
                <a:cubicBezTo>
                  <a:pt x="34222" y="51427"/>
                  <a:pt x="31294" y="37716"/>
                  <a:pt x="31294" y="37716"/>
                </a:cubicBezTo>
                <a:close/>
                <a:moveTo>
                  <a:pt x="97894" y="37716"/>
                </a:moveTo>
                <a:lnTo>
                  <a:pt x="113877" y="37716"/>
                </a:lnTo>
                <a:lnTo>
                  <a:pt x="111450" y="51427"/>
                </a:lnTo>
                <a:lnTo>
                  <a:pt x="96683" y="51427"/>
                </a:lnTo>
                <a:cubicBezTo>
                  <a:pt x="96683" y="51427"/>
                  <a:pt x="97894" y="37716"/>
                  <a:pt x="97894" y="37716"/>
                </a:cubicBezTo>
                <a:close/>
                <a:moveTo>
                  <a:pt x="108994" y="96827"/>
                </a:moveTo>
                <a:lnTo>
                  <a:pt x="109011" y="96827"/>
                </a:lnTo>
                <a:lnTo>
                  <a:pt x="119916" y="35116"/>
                </a:lnTo>
                <a:lnTo>
                  <a:pt x="119872" y="35100"/>
                </a:lnTo>
                <a:cubicBezTo>
                  <a:pt x="119922" y="34833"/>
                  <a:pt x="120000" y="34577"/>
                  <a:pt x="120000" y="34283"/>
                </a:cubicBezTo>
                <a:cubicBezTo>
                  <a:pt x="120000" y="32388"/>
                  <a:pt x="118777" y="30855"/>
                  <a:pt x="117272" y="30855"/>
                </a:cubicBezTo>
                <a:lnTo>
                  <a:pt x="29833" y="30855"/>
                </a:lnTo>
                <a:lnTo>
                  <a:pt x="25966" y="12727"/>
                </a:lnTo>
                <a:lnTo>
                  <a:pt x="25927" y="12744"/>
                </a:lnTo>
                <a:cubicBezTo>
                  <a:pt x="25588" y="11333"/>
                  <a:pt x="24588" y="10283"/>
                  <a:pt x="23355" y="10283"/>
                </a:cubicBezTo>
                <a:lnTo>
                  <a:pt x="2727" y="10283"/>
                </a:lnTo>
                <a:cubicBezTo>
                  <a:pt x="1222" y="10283"/>
                  <a:pt x="0" y="11816"/>
                  <a:pt x="0" y="13716"/>
                </a:cubicBezTo>
                <a:cubicBezTo>
                  <a:pt x="0" y="15611"/>
                  <a:pt x="1222" y="17144"/>
                  <a:pt x="2727" y="17144"/>
                </a:cubicBezTo>
                <a:lnTo>
                  <a:pt x="21261" y="17144"/>
                </a:lnTo>
                <a:lnTo>
                  <a:pt x="38294" y="96983"/>
                </a:lnTo>
                <a:lnTo>
                  <a:pt x="38300" y="96983"/>
                </a:lnTo>
                <a:cubicBezTo>
                  <a:pt x="38533" y="97950"/>
                  <a:pt x="39094" y="98733"/>
                  <a:pt x="39822" y="99138"/>
                </a:cubicBezTo>
                <a:cubicBezTo>
                  <a:pt x="38800" y="101222"/>
                  <a:pt x="38183" y="103655"/>
                  <a:pt x="38183" y="106283"/>
                </a:cubicBezTo>
                <a:cubicBezTo>
                  <a:pt x="38183" y="113861"/>
                  <a:pt x="43066" y="120000"/>
                  <a:pt x="49088" y="120000"/>
                </a:cubicBezTo>
                <a:cubicBezTo>
                  <a:pt x="55116" y="120000"/>
                  <a:pt x="60000" y="113861"/>
                  <a:pt x="60000" y="106283"/>
                </a:cubicBezTo>
                <a:cubicBezTo>
                  <a:pt x="60000" y="103777"/>
                  <a:pt x="59422" y="101455"/>
                  <a:pt x="58488" y="99427"/>
                </a:cubicBezTo>
                <a:lnTo>
                  <a:pt x="88788" y="99427"/>
                </a:lnTo>
                <a:cubicBezTo>
                  <a:pt x="87850" y="101455"/>
                  <a:pt x="87272" y="103777"/>
                  <a:pt x="87272" y="106283"/>
                </a:cubicBezTo>
                <a:cubicBezTo>
                  <a:pt x="87272" y="113861"/>
                  <a:pt x="92155" y="120000"/>
                  <a:pt x="98183" y="120000"/>
                </a:cubicBezTo>
                <a:cubicBezTo>
                  <a:pt x="104205" y="120000"/>
                  <a:pt x="109088" y="113861"/>
                  <a:pt x="109088" y="106283"/>
                </a:cubicBezTo>
                <a:cubicBezTo>
                  <a:pt x="109088" y="103655"/>
                  <a:pt x="108472" y="101222"/>
                  <a:pt x="107450" y="99138"/>
                </a:cubicBezTo>
                <a:cubicBezTo>
                  <a:pt x="108216" y="98716"/>
                  <a:pt x="108783" y="97861"/>
                  <a:pt x="108994" y="96827"/>
                </a:cubicBezTo>
                <a:moveTo>
                  <a:pt x="60000" y="6855"/>
                </a:moveTo>
                <a:lnTo>
                  <a:pt x="87272" y="6855"/>
                </a:lnTo>
                <a:cubicBezTo>
                  <a:pt x="88777" y="6855"/>
                  <a:pt x="90000" y="5327"/>
                  <a:pt x="90000" y="3427"/>
                </a:cubicBezTo>
                <a:cubicBezTo>
                  <a:pt x="90000" y="1533"/>
                  <a:pt x="88777" y="0"/>
                  <a:pt x="87272" y="0"/>
                </a:cubicBezTo>
                <a:lnTo>
                  <a:pt x="60000" y="0"/>
                </a:lnTo>
                <a:cubicBezTo>
                  <a:pt x="58494" y="0"/>
                  <a:pt x="57272" y="1533"/>
                  <a:pt x="57272" y="3427"/>
                </a:cubicBezTo>
                <a:cubicBezTo>
                  <a:pt x="57272" y="5327"/>
                  <a:pt x="58494" y="6855"/>
                  <a:pt x="60000" y="68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83" name="Shape 4783"/>
          <p:cNvSpPr/>
          <p:nvPr/>
        </p:nvSpPr>
        <p:spPr>
          <a:xfrm>
            <a:off x="8387555" y="2270873"/>
            <a:ext cx="228541" cy="279328"/>
          </a:xfrm>
          <a:custGeom>
            <a:avLst/>
            <a:gdLst/>
            <a:ahLst/>
            <a:cxnLst/>
            <a:rect l="0" t="0" r="0" b="0"/>
            <a:pathLst>
              <a:path w="120000" h="120000" extrusionOk="0">
                <a:moveTo>
                  <a:pt x="80000" y="60000"/>
                </a:moveTo>
                <a:lnTo>
                  <a:pt x="73333" y="60000"/>
                </a:lnTo>
                <a:lnTo>
                  <a:pt x="73333" y="65455"/>
                </a:lnTo>
                <a:lnTo>
                  <a:pt x="80000" y="65455"/>
                </a:lnTo>
                <a:cubicBezTo>
                  <a:pt x="80000" y="65455"/>
                  <a:pt x="80000" y="60000"/>
                  <a:pt x="80000" y="60000"/>
                </a:cubicBezTo>
                <a:close/>
                <a:moveTo>
                  <a:pt x="86666" y="65455"/>
                </a:moveTo>
                <a:lnTo>
                  <a:pt x="93333" y="65455"/>
                </a:lnTo>
                <a:lnTo>
                  <a:pt x="93333" y="60000"/>
                </a:lnTo>
                <a:lnTo>
                  <a:pt x="86666" y="60000"/>
                </a:lnTo>
                <a:cubicBezTo>
                  <a:pt x="86666" y="60000"/>
                  <a:pt x="86666" y="65455"/>
                  <a:pt x="86666" y="65455"/>
                </a:cubicBezTo>
                <a:close/>
                <a:moveTo>
                  <a:pt x="86666" y="87272"/>
                </a:moveTo>
                <a:lnTo>
                  <a:pt x="106666" y="87272"/>
                </a:lnTo>
                <a:lnTo>
                  <a:pt x="106666" y="81816"/>
                </a:lnTo>
                <a:lnTo>
                  <a:pt x="86666" y="81816"/>
                </a:lnTo>
                <a:cubicBezTo>
                  <a:pt x="86666" y="81816"/>
                  <a:pt x="86666" y="87272"/>
                  <a:pt x="86666" y="87272"/>
                </a:cubicBezTo>
                <a:close/>
                <a:moveTo>
                  <a:pt x="80000" y="49088"/>
                </a:moveTo>
                <a:lnTo>
                  <a:pt x="73333" y="49088"/>
                </a:lnTo>
                <a:lnTo>
                  <a:pt x="73333" y="54544"/>
                </a:lnTo>
                <a:lnTo>
                  <a:pt x="80000" y="54544"/>
                </a:lnTo>
                <a:cubicBezTo>
                  <a:pt x="80000" y="54544"/>
                  <a:pt x="80000" y="49088"/>
                  <a:pt x="80000" y="49088"/>
                </a:cubicBezTo>
                <a:close/>
                <a:moveTo>
                  <a:pt x="93333" y="49088"/>
                </a:moveTo>
                <a:lnTo>
                  <a:pt x="86666" y="49088"/>
                </a:lnTo>
                <a:lnTo>
                  <a:pt x="86666" y="54544"/>
                </a:lnTo>
                <a:lnTo>
                  <a:pt x="93333" y="54544"/>
                </a:lnTo>
                <a:cubicBezTo>
                  <a:pt x="93333" y="54544"/>
                  <a:pt x="93333" y="49088"/>
                  <a:pt x="93333" y="49088"/>
                </a:cubicBezTo>
                <a:close/>
                <a:moveTo>
                  <a:pt x="106666" y="38183"/>
                </a:moveTo>
                <a:lnTo>
                  <a:pt x="73333" y="38183"/>
                </a:lnTo>
                <a:lnTo>
                  <a:pt x="73333" y="43638"/>
                </a:lnTo>
                <a:lnTo>
                  <a:pt x="106666" y="43638"/>
                </a:lnTo>
                <a:cubicBezTo>
                  <a:pt x="106666" y="43638"/>
                  <a:pt x="106666" y="38183"/>
                  <a:pt x="106666" y="38183"/>
                </a:cubicBezTo>
                <a:close/>
                <a:moveTo>
                  <a:pt x="100000" y="54544"/>
                </a:moveTo>
                <a:lnTo>
                  <a:pt x="106666" y="54544"/>
                </a:lnTo>
                <a:lnTo>
                  <a:pt x="106666" y="49088"/>
                </a:lnTo>
                <a:lnTo>
                  <a:pt x="100000" y="49088"/>
                </a:lnTo>
                <a:cubicBezTo>
                  <a:pt x="100000" y="49088"/>
                  <a:pt x="100000" y="54544"/>
                  <a:pt x="100000" y="54544"/>
                </a:cubicBezTo>
                <a:close/>
                <a:moveTo>
                  <a:pt x="100000" y="65455"/>
                </a:moveTo>
                <a:lnTo>
                  <a:pt x="106666" y="65455"/>
                </a:lnTo>
                <a:lnTo>
                  <a:pt x="106666" y="60000"/>
                </a:lnTo>
                <a:lnTo>
                  <a:pt x="100000" y="60000"/>
                </a:lnTo>
                <a:cubicBezTo>
                  <a:pt x="100000" y="60000"/>
                  <a:pt x="100000" y="65455"/>
                  <a:pt x="100000" y="65455"/>
                </a:cubicBezTo>
                <a:close/>
                <a:moveTo>
                  <a:pt x="86666" y="76361"/>
                </a:moveTo>
                <a:lnTo>
                  <a:pt x="93333" y="76361"/>
                </a:lnTo>
                <a:lnTo>
                  <a:pt x="93333" y="70911"/>
                </a:lnTo>
                <a:lnTo>
                  <a:pt x="86666" y="70911"/>
                </a:lnTo>
                <a:cubicBezTo>
                  <a:pt x="86666" y="70911"/>
                  <a:pt x="86666" y="76361"/>
                  <a:pt x="86666" y="76361"/>
                </a:cubicBezTo>
                <a:close/>
                <a:moveTo>
                  <a:pt x="100000" y="76361"/>
                </a:moveTo>
                <a:lnTo>
                  <a:pt x="106666" y="76361"/>
                </a:lnTo>
                <a:lnTo>
                  <a:pt x="106666" y="70911"/>
                </a:lnTo>
                <a:lnTo>
                  <a:pt x="100000" y="70911"/>
                </a:lnTo>
                <a:cubicBezTo>
                  <a:pt x="100000" y="70911"/>
                  <a:pt x="100000" y="76361"/>
                  <a:pt x="100000" y="76361"/>
                </a:cubicBezTo>
                <a:close/>
                <a:moveTo>
                  <a:pt x="113333" y="92727"/>
                </a:moveTo>
                <a:lnTo>
                  <a:pt x="6666" y="92727"/>
                </a:lnTo>
                <a:lnTo>
                  <a:pt x="6666" y="32727"/>
                </a:lnTo>
                <a:lnTo>
                  <a:pt x="113333" y="32727"/>
                </a:lnTo>
                <a:cubicBezTo>
                  <a:pt x="113333" y="32727"/>
                  <a:pt x="113333" y="92727"/>
                  <a:pt x="113333" y="92727"/>
                </a:cubicBezTo>
                <a:close/>
                <a:moveTo>
                  <a:pt x="113333" y="114544"/>
                </a:moveTo>
                <a:lnTo>
                  <a:pt x="6666" y="114544"/>
                </a:lnTo>
                <a:lnTo>
                  <a:pt x="6666" y="98183"/>
                </a:lnTo>
                <a:lnTo>
                  <a:pt x="113333" y="98183"/>
                </a:lnTo>
                <a:cubicBezTo>
                  <a:pt x="113333" y="98183"/>
                  <a:pt x="113333" y="114544"/>
                  <a:pt x="113333" y="114544"/>
                </a:cubicBezTo>
                <a:close/>
                <a:moveTo>
                  <a:pt x="83333" y="27272"/>
                </a:moveTo>
                <a:lnTo>
                  <a:pt x="76666" y="27272"/>
                </a:lnTo>
                <a:lnTo>
                  <a:pt x="76666" y="16361"/>
                </a:lnTo>
                <a:lnTo>
                  <a:pt x="83333" y="16361"/>
                </a:lnTo>
                <a:cubicBezTo>
                  <a:pt x="83333" y="16361"/>
                  <a:pt x="83333" y="27272"/>
                  <a:pt x="83333" y="27272"/>
                </a:cubicBezTo>
                <a:close/>
                <a:moveTo>
                  <a:pt x="73333" y="5455"/>
                </a:moveTo>
                <a:lnTo>
                  <a:pt x="100000" y="5455"/>
                </a:lnTo>
                <a:lnTo>
                  <a:pt x="100000" y="10911"/>
                </a:lnTo>
                <a:lnTo>
                  <a:pt x="73333" y="10911"/>
                </a:lnTo>
                <a:cubicBezTo>
                  <a:pt x="73333" y="10911"/>
                  <a:pt x="73333" y="5455"/>
                  <a:pt x="73333" y="5455"/>
                </a:cubicBezTo>
                <a:close/>
                <a:moveTo>
                  <a:pt x="66666" y="10911"/>
                </a:moveTo>
                <a:lnTo>
                  <a:pt x="60000" y="10911"/>
                </a:lnTo>
                <a:lnTo>
                  <a:pt x="60000" y="5455"/>
                </a:lnTo>
                <a:lnTo>
                  <a:pt x="66666" y="5455"/>
                </a:lnTo>
                <a:cubicBezTo>
                  <a:pt x="66666" y="5455"/>
                  <a:pt x="66666" y="10911"/>
                  <a:pt x="66666" y="10911"/>
                </a:cubicBezTo>
                <a:close/>
                <a:moveTo>
                  <a:pt x="113333" y="27272"/>
                </a:moveTo>
                <a:lnTo>
                  <a:pt x="90000" y="27272"/>
                </a:lnTo>
                <a:lnTo>
                  <a:pt x="90000" y="16361"/>
                </a:lnTo>
                <a:lnTo>
                  <a:pt x="100000" y="16361"/>
                </a:lnTo>
                <a:cubicBezTo>
                  <a:pt x="103677" y="16361"/>
                  <a:pt x="106666" y="13922"/>
                  <a:pt x="106666" y="10911"/>
                </a:cubicBezTo>
                <a:lnTo>
                  <a:pt x="106666" y="5455"/>
                </a:lnTo>
                <a:cubicBezTo>
                  <a:pt x="106666" y="2444"/>
                  <a:pt x="103677" y="0"/>
                  <a:pt x="100000" y="0"/>
                </a:cubicBezTo>
                <a:lnTo>
                  <a:pt x="60000" y="0"/>
                </a:lnTo>
                <a:cubicBezTo>
                  <a:pt x="56322" y="0"/>
                  <a:pt x="53333" y="2444"/>
                  <a:pt x="53333" y="5455"/>
                </a:cubicBezTo>
                <a:lnTo>
                  <a:pt x="53333" y="10911"/>
                </a:lnTo>
                <a:cubicBezTo>
                  <a:pt x="53333" y="13922"/>
                  <a:pt x="56322" y="16361"/>
                  <a:pt x="60000" y="16361"/>
                </a:cubicBezTo>
                <a:lnTo>
                  <a:pt x="70000" y="16361"/>
                </a:lnTo>
                <a:lnTo>
                  <a:pt x="70000" y="27272"/>
                </a:lnTo>
                <a:lnTo>
                  <a:pt x="6666" y="27272"/>
                </a:lnTo>
                <a:cubicBezTo>
                  <a:pt x="2988" y="27272"/>
                  <a:pt x="0" y="29716"/>
                  <a:pt x="0" y="32727"/>
                </a:cubicBezTo>
                <a:lnTo>
                  <a:pt x="0" y="114544"/>
                </a:lnTo>
                <a:cubicBezTo>
                  <a:pt x="0" y="117555"/>
                  <a:pt x="2988" y="120000"/>
                  <a:pt x="6666" y="120000"/>
                </a:cubicBezTo>
                <a:lnTo>
                  <a:pt x="113333" y="120000"/>
                </a:lnTo>
                <a:cubicBezTo>
                  <a:pt x="117011" y="120000"/>
                  <a:pt x="120000" y="117555"/>
                  <a:pt x="120000" y="114544"/>
                </a:cubicBezTo>
                <a:lnTo>
                  <a:pt x="120000" y="32727"/>
                </a:lnTo>
                <a:cubicBezTo>
                  <a:pt x="120000" y="29716"/>
                  <a:pt x="117011" y="27272"/>
                  <a:pt x="113333" y="27272"/>
                </a:cubicBezTo>
                <a:moveTo>
                  <a:pt x="20000" y="81816"/>
                </a:moveTo>
                <a:lnTo>
                  <a:pt x="13333" y="81816"/>
                </a:lnTo>
                <a:lnTo>
                  <a:pt x="13333" y="87272"/>
                </a:lnTo>
                <a:lnTo>
                  <a:pt x="20000" y="87272"/>
                </a:lnTo>
                <a:cubicBezTo>
                  <a:pt x="20000" y="87272"/>
                  <a:pt x="20000" y="81816"/>
                  <a:pt x="20000" y="81816"/>
                </a:cubicBezTo>
                <a:close/>
                <a:moveTo>
                  <a:pt x="26666" y="87272"/>
                </a:moveTo>
                <a:lnTo>
                  <a:pt x="33333" y="87272"/>
                </a:lnTo>
                <a:lnTo>
                  <a:pt x="33333" y="81816"/>
                </a:lnTo>
                <a:lnTo>
                  <a:pt x="26666" y="81816"/>
                </a:lnTo>
                <a:cubicBezTo>
                  <a:pt x="26666" y="81816"/>
                  <a:pt x="26666" y="87272"/>
                  <a:pt x="26666" y="87272"/>
                </a:cubicBezTo>
                <a:close/>
                <a:moveTo>
                  <a:pt x="50000" y="109088"/>
                </a:moveTo>
                <a:lnTo>
                  <a:pt x="70000" y="109088"/>
                </a:lnTo>
                <a:cubicBezTo>
                  <a:pt x="71838" y="109088"/>
                  <a:pt x="73333" y="107872"/>
                  <a:pt x="73333" y="106361"/>
                </a:cubicBezTo>
                <a:cubicBezTo>
                  <a:pt x="73333" y="104861"/>
                  <a:pt x="71838" y="103638"/>
                  <a:pt x="70000" y="103638"/>
                </a:cubicBezTo>
                <a:lnTo>
                  <a:pt x="50000" y="103638"/>
                </a:lnTo>
                <a:cubicBezTo>
                  <a:pt x="48161" y="103638"/>
                  <a:pt x="46666" y="104861"/>
                  <a:pt x="46666" y="106361"/>
                </a:cubicBezTo>
                <a:cubicBezTo>
                  <a:pt x="46666" y="107872"/>
                  <a:pt x="48161" y="109088"/>
                  <a:pt x="50000" y="109088"/>
                </a:cubicBezTo>
                <a:moveTo>
                  <a:pt x="40000" y="87272"/>
                </a:moveTo>
                <a:lnTo>
                  <a:pt x="46666" y="87272"/>
                </a:lnTo>
                <a:lnTo>
                  <a:pt x="46666" y="81816"/>
                </a:lnTo>
                <a:lnTo>
                  <a:pt x="40000" y="81816"/>
                </a:lnTo>
                <a:cubicBezTo>
                  <a:pt x="40000" y="81816"/>
                  <a:pt x="40000" y="87272"/>
                  <a:pt x="40000" y="87272"/>
                </a:cubicBezTo>
                <a:close/>
                <a:moveTo>
                  <a:pt x="80000" y="70911"/>
                </a:moveTo>
                <a:lnTo>
                  <a:pt x="73333" y="70911"/>
                </a:lnTo>
                <a:lnTo>
                  <a:pt x="73333" y="76361"/>
                </a:lnTo>
                <a:lnTo>
                  <a:pt x="80000" y="76361"/>
                </a:lnTo>
                <a:cubicBezTo>
                  <a:pt x="80000" y="76361"/>
                  <a:pt x="80000" y="70911"/>
                  <a:pt x="80000" y="70911"/>
                </a:cubicBezTo>
                <a:close/>
                <a:moveTo>
                  <a:pt x="60000" y="70911"/>
                </a:moveTo>
                <a:lnTo>
                  <a:pt x="20000" y="70911"/>
                </a:lnTo>
                <a:lnTo>
                  <a:pt x="20000" y="43638"/>
                </a:lnTo>
                <a:lnTo>
                  <a:pt x="60000" y="43638"/>
                </a:lnTo>
                <a:cubicBezTo>
                  <a:pt x="60000" y="43638"/>
                  <a:pt x="60000" y="70911"/>
                  <a:pt x="60000" y="70911"/>
                </a:cubicBezTo>
                <a:close/>
                <a:moveTo>
                  <a:pt x="66666" y="38183"/>
                </a:moveTo>
                <a:lnTo>
                  <a:pt x="13333" y="38183"/>
                </a:lnTo>
                <a:lnTo>
                  <a:pt x="13333" y="76361"/>
                </a:lnTo>
                <a:lnTo>
                  <a:pt x="66666" y="76361"/>
                </a:lnTo>
                <a:cubicBezTo>
                  <a:pt x="66666" y="76361"/>
                  <a:pt x="66666" y="38183"/>
                  <a:pt x="66666" y="38183"/>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84" name="Shape 4784"/>
          <p:cNvSpPr/>
          <p:nvPr/>
        </p:nvSpPr>
        <p:spPr>
          <a:xfrm>
            <a:off x="8908119" y="2270873"/>
            <a:ext cx="253934" cy="279328"/>
          </a:xfrm>
          <a:custGeom>
            <a:avLst/>
            <a:gdLst/>
            <a:ahLst/>
            <a:cxnLst/>
            <a:rect l="0" t="0" r="0" b="0"/>
            <a:pathLst>
              <a:path w="120000" h="120000" extrusionOk="0">
                <a:moveTo>
                  <a:pt x="6427" y="114544"/>
                </a:moveTo>
                <a:lnTo>
                  <a:pt x="7222" y="109088"/>
                </a:lnTo>
                <a:lnTo>
                  <a:pt x="112777" y="109088"/>
                </a:lnTo>
                <a:lnTo>
                  <a:pt x="113572" y="114544"/>
                </a:lnTo>
                <a:cubicBezTo>
                  <a:pt x="113572" y="114544"/>
                  <a:pt x="6427" y="114544"/>
                  <a:pt x="6427" y="114544"/>
                </a:cubicBezTo>
                <a:close/>
                <a:moveTo>
                  <a:pt x="17622" y="38183"/>
                </a:moveTo>
                <a:lnTo>
                  <a:pt x="36000" y="38183"/>
                </a:lnTo>
                <a:lnTo>
                  <a:pt x="36000" y="49850"/>
                </a:lnTo>
                <a:cubicBezTo>
                  <a:pt x="34211" y="50794"/>
                  <a:pt x="33000" y="52533"/>
                  <a:pt x="33000" y="54544"/>
                </a:cubicBezTo>
                <a:cubicBezTo>
                  <a:pt x="33000" y="57555"/>
                  <a:pt x="35688" y="60000"/>
                  <a:pt x="39000" y="60000"/>
                </a:cubicBezTo>
                <a:cubicBezTo>
                  <a:pt x="42311" y="60000"/>
                  <a:pt x="45000" y="57555"/>
                  <a:pt x="45000" y="54544"/>
                </a:cubicBezTo>
                <a:cubicBezTo>
                  <a:pt x="45000" y="52533"/>
                  <a:pt x="43788" y="50794"/>
                  <a:pt x="42000" y="49850"/>
                </a:cubicBezTo>
                <a:lnTo>
                  <a:pt x="42000" y="38183"/>
                </a:lnTo>
                <a:lnTo>
                  <a:pt x="78000" y="38183"/>
                </a:lnTo>
                <a:lnTo>
                  <a:pt x="78000" y="49850"/>
                </a:lnTo>
                <a:cubicBezTo>
                  <a:pt x="76211" y="50794"/>
                  <a:pt x="75000" y="52533"/>
                  <a:pt x="75000" y="54544"/>
                </a:cubicBezTo>
                <a:cubicBezTo>
                  <a:pt x="75000" y="57555"/>
                  <a:pt x="77688" y="60000"/>
                  <a:pt x="81000" y="60000"/>
                </a:cubicBezTo>
                <a:cubicBezTo>
                  <a:pt x="84311" y="60000"/>
                  <a:pt x="87000" y="57555"/>
                  <a:pt x="87000" y="54544"/>
                </a:cubicBezTo>
                <a:cubicBezTo>
                  <a:pt x="87000" y="52533"/>
                  <a:pt x="85788" y="50794"/>
                  <a:pt x="84000" y="49850"/>
                </a:cubicBezTo>
                <a:lnTo>
                  <a:pt x="84000" y="38183"/>
                </a:lnTo>
                <a:lnTo>
                  <a:pt x="102377" y="38183"/>
                </a:lnTo>
                <a:lnTo>
                  <a:pt x="111972" y="103638"/>
                </a:lnTo>
                <a:lnTo>
                  <a:pt x="8027" y="103638"/>
                </a:lnTo>
                <a:cubicBezTo>
                  <a:pt x="8027" y="103638"/>
                  <a:pt x="17622" y="38183"/>
                  <a:pt x="17622" y="38183"/>
                </a:cubicBezTo>
                <a:close/>
                <a:moveTo>
                  <a:pt x="42000" y="21816"/>
                </a:moveTo>
                <a:cubicBezTo>
                  <a:pt x="42000" y="12783"/>
                  <a:pt x="50061" y="5455"/>
                  <a:pt x="60000" y="5455"/>
                </a:cubicBezTo>
                <a:cubicBezTo>
                  <a:pt x="69944" y="5455"/>
                  <a:pt x="78000" y="12783"/>
                  <a:pt x="78000" y="21816"/>
                </a:cubicBezTo>
                <a:lnTo>
                  <a:pt x="78000" y="32727"/>
                </a:lnTo>
                <a:lnTo>
                  <a:pt x="42000" y="32727"/>
                </a:lnTo>
                <a:cubicBezTo>
                  <a:pt x="42000" y="32727"/>
                  <a:pt x="42000" y="21816"/>
                  <a:pt x="42000" y="21816"/>
                </a:cubicBezTo>
                <a:close/>
                <a:moveTo>
                  <a:pt x="119922" y="116916"/>
                </a:moveTo>
                <a:lnTo>
                  <a:pt x="119972" y="116911"/>
                </a:lnTo>
                <a:lnTo>
                  <a:pt x="107972" y="35094"/>
                </a:lnTo>
                <a:lnTo>
                  <a:pt x="107922" y="35100"/>
                </a:lnTo>
                <a:cubicBezTo>
                  <a:pt x="107722" y="33772"/>
                  <a:pt x="106516" y="32727"/>
                  <a:pt x="105000" y="32727"/>
                </a:cubicBezTo>
                <a:lnTo>
                  <a:pt x="84000" y="32727"/>
                </a:lnTo>
                <a:lnTo>
                  <a:pt x="84000" y="21816"/>
                </a:lnTo>
                <a:cubicBezTo>
                  <a:pt x="84000" y="9766"/>
                  <a:pt x="73255" y="0"/>
                  <a:pt x="60000" y="0"/>
                </a:cubicBezTo>
                <a:cubicBezTo>
                  <a:pt x="46744" y="0"/>
                  <a:pt x="36000" y="9766"/>
                  <a:pt x="36000" y="21816"/>
                </a:cubicBezTo>
                <a:lnTo>
                  <a:pt x="36000" y="32727"/>
                </a:lnTo>
                <a:lnTo>
                  <a:pt x="15000" y="32727"/>
                </a:lnTo>
                <a:cubicBezTo>
                  <a:pt x="13483" y="32727"/>
                  <a:pt x="12277" y="33772"/>
                  <a:pt x="12077" y="35100"/>
                </a:cubicBezTo>
                <a:lnTo>
                  <a:pt x="12027" y="35094"/>
                </a:lnTo>
                <a:lnTo>
                  <a:pt x="27" y="116911"/>
                </a:lnTo>
                <a:lnTo>
                  <a:pt x="77" y="116916"/>
                </a:lnTo>
                <a:cubicBezTo>
                  <a:pt x="61" y="117038"/>
                  <a:pt x="0" y="117150"/>
                  <a:pt x="0" y="117272"/>
                </a:cubicBezTo>
                <a:cubicBezTo>
                  <a:pt x="0" y="118783"/>
                  <a:pt x="1344" y="120000"/>
                  <a:pt x="3000" y="120000"/>
                </a:cubicBezTo>
                <a:lnTo>
                  <a:pt x="117000" y="120000"/>
                </a:lnTo>
                <a:cubicBezTo>
                  <a:pt x="118655" y="120000"/>
                  <a:pt x="120000" y="118783"/>
                  <a:pt x="120000" y="117272"/>
                </a:cubicBezTo>
                <a:cubicBezTo>
                  <a:pt x="120000" y="117150"/>
                  <a:pt x="119938" y="117038"/>
                  <a:pt x="119922" y="11691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85" name="Shape 4785"/>
          <p:cNvSpPr/>
          <p:nvPr/>
        </p:nvSpPr>
        <p:spPr>
          <a:xfrm>
            <a:off x="9422336" y="2270873"/>
            <a:ext cx="279328" cy="279328"/>
          </a:xfrm>
          <a:custGeom>
            <a:avLst/>
            <a:gdLst/>
            <a:ahLst/>
            <a:cxnLst/>
            <a:rect l="0" t="0" r="0" b="0"/>
            <a:pathLst>
              <a:path w="120000" h="120000" extrusionOk="0">
                <a:moveTo>
                  <a:pt x="119927" y="100555"/>
                </a:moveTo>
                <a:lnTo>
                  <a:pt x="119977" y="100550"/>
                </a:lnTo>
                <a:lnTo>
                  <a:pt x="114522" y="29638"/>
                </a:lnTo>
                <a:lnTo>
                  <a:pt x="114472" y="29650"/>
                </a:lnTo>
                <a:cubicBezTo>
                  <a:pt x="114294" y="28316"/>
                  <a:pt x="113200" y="27272"/>
                  <a:pt x="111816" y="27272"/>
                </a:cubicBezTo>
                <a:lnTo>
                  <a:pt x="92727" y="27272"/>
                </a:lnTo>
                <a:lnTo>
                  <a:pt x="92727" y="21816"/>
                </a:lnTo>
                <a:cubicBezTo>
                  <a:pt x="92727" y="9766"/>
                  <a:pt x="82955" y="0"/>
                  <a:pt x="70911" y="0"/>
                </a:cubicBezTo>
                <a:cubicBezTo>
                  <a:pt x="62777" y="0"/>
                  <a:pt x="55694" y="4461"/>
                  <a:pt x="51944" y="11061"/>
                </a:cubicBezTo>
                <a:cubicBezTo>
                  <a:pt x="53916" y="11261"/>
                  <a:pt x="55822" y="11694"/>
                  <a:pt x="57650" y="12300"/>
                </a:cubicBezTo>
                <a:cubicBezTo>
                  <a:pt x="60616" y="8166"/>
                  <a:pt x="65433" y="5455"/>
                  <a:pt x="70911" y="5455"/>
                </a:cubicBezTo>
                <a:cubicBezTo>
                  <a:pt x="79944" y="5455"/>
                  <a:pt x="87272" y="12783"/>
                  <a:pt x="87272" y="21816"/>
                </a:cubicBezTo>
                <a:lnTo>
                  <a:pt x="87272" y="27272"/>
                </a:lnTo>
                <a:lnTo>
                  <a:pt x="74094" y="27272"/>
                </a:lnTo>
                <a:cubicBezTo>
                  <a:pt x="74855" y="29005"/>
                  <a:pt x="75450" y="30827"/>
                  <a:pt x="75838" y="32727"/>
                </a:cubicBezTo>
                <a:lnTo>
                  <a:pt x="87272" y="32727"/>
                </a:lnTo>
                <a:lnTo>
                  <a:pt x="87272" y="38183"/>
                </a:lnTo>
                <a:lnTo>
                  <a:pt x="90022" y="38183"/>
                </a:lnTo>
                <a:cubicBezTo>
                  <a:pt x="90972" y="38183"/>
                  <a:pt x="91872" y="38361"/>
                  <a:pt x="92727" y="38672"/>
                </a:cubicBezTo>
                <a:lnTo>
                  <a:pt x="92727" y="32727"/>
                </a:lnTo>
                <a:lnTo>
                  <a:pt x="109300" y="32727"/>
                </a:lnTo>
                <a:lnTo>
                  <a:pt x="113494" y="87272"/>
                </a:lnTo>
                <a:lnTo>
                  <a:pt x="101372" y="87272"/>
                </a:lnTo>
                <a:lnTo>
                  <a:pt x="101794" y="92727"/>
                </a:lnTo>
                <a:lnTo>
                  <a:pt x="113911" y="92727"/>
                </a:lnTo>
                <a:lnTo>
                  <a:pt x="114333" y="98183"/>
                </a:lnTo>
                <a:lnTo>
                  <a:pt x="102211" y="98183"/>
                </a:lnTo>
                <a:lnTo>
                  <a:pt x="102633" y="103638"/>
                </a:lnTo>
                <a:lnTo>
                  <a:pt x="117272" y="103638"/>
                </a:lnTo>
                <a:cubicBezTo>
                  <a:pt x="118777" y="103638"/>
                  <a:pt x="120000" y="102416"/>
                  <a:pt x="120000" y="100911"/>
                </a:cubicBezTo>
                <a:cubicBezTo>
                  <a:pt x="120000" y="100783"/>
                  <a:pt x="119944" y="100677"/>
                  <a:pt x="119927" y="100555"/>
                </a:cubicBezTo>
                <a:moveTo>
                  <a:pt x="5666" y="114544"/>
                </a:moveTo>
                <a:lnTo>
                  <a:pt x="6088" y="109088"/>
                </a:lnTo>
                <a:lnTo>
                  <a:pt x="92094" y="109088"/>
                </a:lnTo>
                <a:lnTo>
                  <a:pt x="92516" y="114544"/>
                </a:lnTo>
                <a:cubicBezTo>
                  <a:pt x="92516" y="114544"/>
                  <a:pt x="5666" y="114544"/>
                  <a:pt x="5666" y="114544"/>
                </a:cubicBezTo>
                <a:close/>
                <a:moveTo>
                  <a:pt x="10700" y="49088"/>
                </a:moveTo>
                <a:lnTo>
                  <a:pt x="27272" y="49088"/>
                </a:lnTo>
                <a:lnTo>
                  <a:pt x="27272" y="60755"/>
                </a:lnTo>
                <a:cubicBezTo>
                  <a:pt x="25650" y="61700"/>
                  <a:pt x="24544" y="63444"/>
                  <a:pt x="24544" y="65455"/>
                </a:cubicBezTo>
                <a:cubicBezTo>
                  <a:pt x="24544" y="68466"/>
                  <a:pt x="26988" y="70911"/>
                  <a:pt x="30000" y="70911"/>
                </a:cubicBezTo>
                <a:cubicBezTo>
                  <a:pt x="33011" y="70911"/>
                  <a:pt x="35455" y="68466"/>
                  <a:pt x="35455" y="65455"/>
                </a:cubicBezTo>
                <a:cubicBezTo>
                  <a:pt x="35455" y="63444"/>
                  <a:pt x="34350" y="61700"/>
                  <a:pt x="32727" y="60755"/>
                </a:cubicBezTo>
                <a:lnTo>
                  <a:pt x="32727" y="49088"/>
                </a:lnTo>
                <a:lnTo>
                  <a:pt x="65455" y="49088"/>
                </a:lnTo>
                <a:lnTo>
                  <a:pt x="65455" y="60755"/>
                </a:lnTo>
                <a:cubicBezTo>
                  <a:pt x="63827" y="61700"/>
                  <a:pt x="62727" y="63444"/>
                  <a:pt x="62727" y="65455"/>
                </a:cubicBezTo>
                <a:cubicBezTo>
                  <a:pt x="62727" y="68466"/>
                  <a:pt x="65172" y="70911"/>
                  <a:pt x="68183" y="70911"/>
                </a:cubicBezTo>
                <a:cubicBezTo>
                  <a:pt x="71194" y="70911"/>
                  <a:pt x="73638" y="68466"/>
                  <a:pt x="73638" y="65455"/>
                </a:cubicBezTo>
                <a:cubicBezTo>
                  <a:pt x="73638" y="63444"/>
                  <a:pt x="72533" y="61700"/>
                  <a:pt x="70911" y="60755"/>
                </a:cubicBezTo>
                <a:lnTo>
                  <a:pt x="70911" y="49088"/>
                </a:lnTo>
                <a:lnTo>
                  <a:pt x="87477" y="49088"/>
                </a:lnTo>
                <a:lnTo>
                  <a:pt x="91677" y="103638"/>
                </a:lnTo>
                <a:lnTo>
                  <a:pt x="6511" y="103638"/>
                </a:lnTo>
                <a:cubicBezTo>
                  <a:pt x="6511" y="103638"/>
                  <a:pt x="10700" y="49088"/>
                  <a:pt x="10700" y="49088"/>
                </a:cubicBezTo>
                <a:close/>
                <a:moveTo>
                  <a:pt x="32727" y="38183"/>
                </a:moveTo>
                <a:cubicBezTo>
                  <a:pt x="32727" y="29144"/>
                  <a:pt x="40055" y="21816"/>
                  <a:pt x="49088" y="21816"/>
                </a:cubicBezTo>
                <a:cubicBezTo>
                  <a:pt x="58127" y="21816"/>
                  <a:pt x="65455" y="29144"/>
                  <a:pt x="65455" y="38183"/>
                </a:cubicBezTo>
                <a:lnTo>
                  <a:pt x="65455" y="43638"/>
                </a:lnTo>
                <a:lnTo>
                  <a:pt x="32727" y="43638"/>
                </a:lnTo>
                <a:cubicBezTo>
                  <a:pt x="32727" y="43638"/>
                  <a:pt x="32727" y="38183"/>
                  <a:pt x="32727" y="38183"/>
                </a:cubicBezTo>
                <a:close/>
                <a:moveTo>
                  <a:pt x="98155" y="116911"/>
                </a:moveTo>
                <a:lnTo>
                  <a:pt x="92705" y="46005"/>
                </a:lnTo>
                <a:lnTo>
                  <a:pt x="92655" y="46011"/>
                </a:lnTo>
                <a:cubicBezTo>
                  <a:pt x="92477" y="44683"/>
                  <a:pt x="91377" y="43638"/>
                  <a:pt x="90000" y="43638"/>
                </a:cubicBezTo>
                <a:lnTo>
                  <a:pt x="70911" y="43638"/>
                </a:lnTo>
                <a:lnTo>
                  <a:pt x="70911" y="38183"/>
                </a:lnTo>
                <a:cubicBezTo>
                  <a:pt x="70911" y="26133"/>
                  <a:pt x="61138" y="16361"/>
                  <a:pt x="49088" y="16361"/>
                </a:cubicBezTo>
                <a:cubicBezTo>
                  <a:pt x="37044" y="16361"/>
                  <a:pt x="27272" y="26133"/>
                  <a:pt x="27272" y="38183"/>
                </a:cubicBezTo>
                <a:lnTo>
                  <a:pt x="27272" y="43638"/>
                </a:lnTo>
                <a:lnTo>
                  <a:pt x="8183" y="43638"/>
                </a:lnTo>
                <a:cubicBezTo>
                  <a:pt x="6800" y="43638"/>
                  <a:pt x="5705" y="44683"/>
                  <a:pt x="5527" y="46011"/>
                </a:cubicBezTo>
                <a:lnTo>
                  <a:pt x="5477" y="46005"/>
                </a:lnTo>
                <a:lnTo>
                  <a:pt x="22" y="116911"/>
                </a:lnTo>
                <a:lnTo>
                  <a:pt x="72" y="116916"/>
                </a:lnTo>
                <a:cubicBezTo>
                  <a:pt x="55" y="117038"/>
                  <a:pt x="0" y="117150"/>
                  <a:pt x="0" y="117272"/>
                </a:cubicBezTo>
                <a:cubicBezTo>
                  <a:pt x="0" y="118783"/>
                  <a:pt x="1222" y="120000"/>
                  <a:pt x="2727" y="120000"/>
                </a:cubicBezTo>
                <a:lnTo>
                  <a:pt x="95455" y="120000"/>
                </a:lnTo>
                <a:cubicBezTo>
                  <a:pt x="96961" y="120000"/>
                  <a:pt x="98183" y="118783"/>
                  <a:pt x="98183" y="117272"/>
                </a:cubicBezTo>
                <a:cubicBezTo>
                  <a:pt x="98183" y="117150"/>
                  <a:pt x="98127" y="117038"/>
                  <a:pt x="98111" y="116916"/>
                </a:cubicBezTo>
                <a:cubicBezTo>
                  <a:pt x="98111" y="116916"/>
                  <a:pt x="98155" y="116911"/>
                  <a:pt x="98155" y="116911"/>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86" name="Shape 4786"/>
          <p:cNvSpPr/>
          <p:nvPr/>
        </p:nvSpPr>
        <p:spPr>
          <a:xfrm>
            <a:off x="9961946" y="2296266"/>
            <a:ext cx="279328" cy="228541"/>
          </a:xfrm>
          <a:custGeom>
            <a:avLst/>
            <a:gdLst/>
            <a:ahLst/>
            <a:cxnLst/>
            <a:rect l="0" t="0" r="0" b="0"/>
            <a:pathLst>
              <a:path w="120000" h="120000" extrusionOk="0">
                <a:moveTo>
                  <a:pt x="114544" y="53333"/>
                </a:moveTo>
                <a:lnTo>
                  <a:pt x="5455" y="53333"/>
                </a:lnTo>
                <a:lnTo>
                  <a:pt x="5455" y="46666"/>
                </a:lnTo>
                <a:lnTo>
                  <a:pt x="114544" y="46666"/>
                </a:lnTo>
                <a:cubicBezTo>
                  <a:pt x="114544" y="46666"/>
                  <a:pt x="114544" y="53333"/>
                  <a:pt x="114544" y="53333"/>
                </a:cubicBezTo>
                <a:close/>
                <a:moveTo>
                  <a:pt x="105588" y="73333"/>
                </a:moveTo>
                <a:lnTo>
                  <a:pt x="87416" y="73333"/>
                </a:lnTo>
                <a:lnTo>
                  <a:pt x="89138" y="60000"/>
                </a:lnTo>
                <a:lnTo>
                  <a:pt x="107883" y="60000"/>
                </a:lnTo>
                <a:cubicBezTo>
                  <a:pt x="107883" y="60000"/>
                  <a:pt x="105588" y="73333"/>
                  <a:pt x="105588" y="73333"/>
                </a:cubicBezTo>
                <a:close/>
                <a:moveTo>
                  <a:pt x="102144" y="93333"/>
                </a:moveTo>
                <a:lnTo>
                  <a:pt x="84833" y="93333"/>
                </a:lnTo>
                <a:lnTo>
                  <a:pt x="86555" y="80000"/>
                </a:lnTo>
                <a:lnTo>
                  <a:pt x="104438" y="80000"/>
                </a:lnTo>
                <a:cubicBezTo>
                  <a:pt x="104438" y="80000"/>
                  <a:pt x="102144" y="93333"/>
                  <a:pt x="102144" y="93333"/>
                </a:cubicBezTo>
                <a:close/>
                <a:moveTo>
                  <a:pt x="98700" y="113333"/>
                </a:moveTo>
                <a:lnTo>
                  <a:pt x="82250" y="113333"/>
                </a:lnTo>
                <a:lnTo>
                  <a:pt x="83972" y="100000"/>
                </a:lnTo>
                <a:lnTo>
                  <a:pt x="100994" y="100000"/>
                </a:lnTo>
                <a:cubicBezTo>
                  <a:pt x="100994" y="100000"/>
                  <a:pt x="98700" y="113333"/>
                  <a:pt x="98700" y="113333"/>
                </a:cubicBezTo>
                <a:close/>
                <a:moveTo>
                  <a:pt x="62727" y="73333"/>
                </a:moveTo>
                <a:lnTo>
                  <a:pt x="62727" y="60000"/>
                </a:lnTo>
                <a:lnTo>
                  <a:pt x="83683" y="60000"/>
                </a:lnTo>
                <a:lnTo>
                  <a:pt x="81961" y="73333"/>
                </a:lnTo>
                <a:cubicBezTo>
                  <a:pt x="81961" y="73333"/>
                  <a:pt x="62727" y="73333"/>
                  <a:pt x="62727" y="73333"/>
                </a:cubicBezTo>
                <a:close/>
                <a:moveTo>
                  <a:pt x="79383" y="93333"/>
                </a:moveTo>
                <a:lnTo>
                  <a:pt x="62727" y="93333"/>
                </a:lnTo>
                <a:lnTo>
                  <a:pt x="62727" y="80000"/>
                </a:lnTo>
                <a:lnTo>
                  <a:pt x="81100" y="80000"/>
                </a:lnTo>
                <a:cubicBezTo>
                  <a:pt x="81100" y="80000"/>
                  <a:pt x="79383" y="93333"/>
                  <a:pt x="79383" y="93333"/>
                </a:cubicBezTo>
                <a:close/>
                <a:moveTo>
                  <a:pt x="76794" y="113333"/>
                </a:moveTo>
                <a:lnTo>
                  <a:pt x="62727" y="113333"/>
                </a:lnTo>
                <a:lnTo>
                  <a:pt x="62727" y="100000"/>
                </a:lnTo>
                <a:lnTo>
                  <a:pt x="78516" y="100000"/>
                </a:lnTo>
                <a:cubicBezTo>
                  <a:pt x="78516" y="100000"/>
                  <a:pt x="76794" y="113333"/>
                  <a:pt x="76794" y="113333"/>
                </a:cubicBezTo>
                <a:close/>
                <a:moveTo>
                  <a:pt x="57272" y="73333"/>
                </a:moveTo>
                <a:lnTo>
                  <a:pt x="38038" y="73333"/>
                </a:lnTo>
                <a:lnTo>
                  <a:pt x="36316" y="60000"/>
                </a:lnTo>
                <a:lnTo>
                  <a:pt x="57272" y="60000"/>
                </a:lnTo>
                <a:cubicBezTo>
                  <a:pt x="57272" y="60000"/>
                  <a:pt x="57272" y="73333"/>
                  <a:pt x="57272" y="73333"/>
                </a:cubicBezTo>
                <a:close/>
                <a:moveTo>
                  <a:pt x="57272" y="93333"/>
                </a:moveTo>
                <a:lnTo>
                  <a:pt x="40616" y="93333"/>
                </a:lnTo>
                <a:lnTo>
                  <a:pt x="38900" y="80000"/>
                </a:lnTo>
                <a:lnTo>
                  <a:pt x="57272" y="80000"/>
                </a:lnTo>
                <a:cubicBezTo>
                  <a:pt x="57272" y="80000"/>
                  <a:pt x="57272" y="93333"/>
                  <a:pt x="57272" y="93333"/>
                </a:cubicBezTo>
                <a:close/>
                <a:moveTo>
                  <a:pt x="57272" y="113333"/>
                </a:moveTo>
                <a:lnTo>
                  <a:pt x="43205" y="113333"/>
                </a:lnTo>
                <a:lnTo>
                  <a:pt x="41483" y="100000"/>
                </a:lnTo>
                <a:lnTo>
                  <a:pt x="57272" y="100000"/>
                </a:lnTo>
                <a:cubicBezTo>
                  <a:pt x="57272" y="100000"/>
                  <a:pt x="57272" y="113333"/>
                  <a:pt x="57272" y="113333"/>
                </a:cubicBezTo>
                <a:close/>
                <a:moveTo>
                  <a:pt x="21300" y="113333"/>
                </a:moveTo>
                <a:lnTo>
                  <a:pt x="19005" y="100000"/>
                </a:lnTo>
                <a:lnTo>
                  <a:pt x="36027" y="100000"/>
                </a:lnTo>
                <a:lnTo>
                  <a:pt x="37750" y="113333"/>
                </a:lnTo>
                <a:cubicBezTo>
                  <a:pt x="37750" y="113333"/>
                  <a:pt x="21300" y="113333"/>
                  <a:pt x="21300" y="113333"/>
                </a:cubicBezTo>
                <a:close/>
                <a:moveTo>
                  <a:pt x="15561" y="80000"/>
                </a:moveTo>
                <a:lnTo>
                  <a:pt x="33444" y="80000"/>
                </a:lnTo>
                <a:lnTo>
                  <a:pt x="35166" y="93333"/>
                </a:lnTo>
                <a:lnTo>
                  <a:pt x="17855" y="93333"/>
                </a:lnTo>
                <a:cubicBezTo>
                  <a:pt x="17855" y="93333"/>
                  <a:pt x="15561" y="80000"/>
                  <a:pt x="15561" y="80000"/>
                </a:cubicBezTo>
                <a:close/>
                <a:moveTo>
                  <a:pt x="12116" y="60000"/>
                </a:moveTo>
                <a:lnTo>
                  <a:pt x="30861" y="60000"/>
                </a:lnTo>
                <a:lnTo>
                  <a:pt x="32583" y="73333"/>
                </a:lnTo>
                <a:lnTo>
                  <a:pt x="14411" y="73333"/>
                </a:lnTo>
                <a:cubicBezTo>
                  <a:pt x="14411" y="73333"/>
                  <a:pt x="12116" y="60000"/>
                  <a:pt x="12116" y="60000"/>
                </a:cubicBezTo>
                <a:close/>
                <a:moveTo>
                  <a:pt x="60000" y="7333"/>
                </a:moveTo>
                <a:lnTo>
                  <a:pt x="97866" y="40000"/>
                </a:lnTo>
                <a:lnTo>
                  <a:pt x="22133" y="40000"/>
                </a:lnTo>
                <a:cubicBezTo>
                  <a:pt x="22133" y="40000"/>
                  <a:pt x="60000" y="7333"/>
                  <a:pt x="60000" y="7333"/>
                </a:cubicBezTo>
                <a:close/>
                <a:moveTo>
                  <a:pt x="114544" y="40000"/>
                </a:moveTo>
                <a:lnTo>
                  <a:pt x="107133" y="40000"/>
                </a:lnTo>
                <a:lnTo>
                  <a:pt x="61983" y="1044"/>
                </a:lnTo>
                <a:lnTo>
                  <a:pt x="61972" y="1055"/>
                </a:lnTo>
                <a:cubicBezTo>
                  <a:pt x="61477" y="411"/>
                  <a:pt x="60783" y="0"/>
                  <a:pt x="60000" y="0"/>
                </a:cubicBezTo>
                <a:cubicBezTo>
                  <a:pt x="59216" y="0"/>
                  <a:pt x="58522" y="411"/>
                  <a:pt x="58027" y="1055"/>
                </a:cubicBezTo>
                <a:lnTo>
                  <a:pt x="58016" y="1044"/>
                </a:lnTo>
                <a:lnTo>
                  <a:pt x="12866" y="40000"/>
                </a:lnTo>
                <a:lnTo>
                  <a:pt x="5455" y="40000"/>
                </a:lnTo>
                <a:cubicBezTo>
                  <a:pt x="2438" y="40000"/>
                  <a:pt x="0" y="42988"/>
                  <a:pt x="0" y="46666"/>
                </a:cubicBezTo>
                <a:lnTo>
                  <a:pt x="0" y="53333"/>
                </a:lnTo>
                <a:cubicBezTo>
                  <a:pt x="0" y="57011"/>
                  <a:pt x="2438" y="60000"/>
                  <a:pt x="5455" y="60000"/>
                </a:cubicBezTo>
                <a:lnTo>
                  <a:pt x="6544" y="60000"/>
                </a:lnTo>
                <a:lnTo>
                  <a:pt x="16444" y="117472"/>
                </a:lnTo>
                <a:lnTo>
                  <a:pt x="16494" y="117461"/>
                </a:lnTo>
                <a:cubicBezTo>
                  <a:pt x="16794" y="118905"/>
                  <a:pt x="17816" y="120000"/>
                  <a:pt x="19088" y="120000"/>
                </a:cubicBezTo>
                <a:lnTo>
                  <a:pt x="100911" y="120000"/>
                </a:lnTo>
                <a:cubicBezTo>
                  <a:pt x="102183" y="120000"/>
                  <a:pt x="103205" y="118905"/>
                  <a:pt x="103505" y="117461"/>
                </a:cubicBezTo>
                <a:lnTo>
                  <a:pt x="103555" y="117472"/>
                </a:lnTo>
                <a:lnTo>
                  <a:pt x="113455" y="60000"/>
                </a:lnTo>
                <a:lnTo>
                  <a:pt x="114544" y="60000"/>
                </a:lnTo>
                <a:cubicBezTo>
                  <a:pt x="117555" y="60000"/>
                  <a:pt x="120000" y="57011"/>
                  <a:pt x="120000" y="53333"/>
                </a:cubicBezTo>
                <a:lnTo>
                  <a:pt x="120000" y="46666"/>
                </a:lnTo>
                <a:cubicBezTo>
                  <a:pt x="120000" y="42988"/>
                  <a:pt x="117555" y="40000"/>
                  <a:pt x="114544" y="40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87" name="Shape 4787"/>
          <p:cNvSpPr/>
          <p:nvPr/>
        </p:nvSpPr>
        <p:spPr>
          <a:xfrm>
            <a:off x="10495207" y="2283569"/>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6"/>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6"/>
                  <a:pt x="120000" y="60000"/>
                </a:cubicBezTo>
                <a:lnTo>
                  <a:pt x="120000" y="54000"/>
                </a:lnTo>
                <a:cubicBezTo>
                  <a:pt x="120000" y="50688"/>
                  <a:pt x="117555" y="48000"/>
                  <a:pt x="114544" y="48000"/>
                </a:cubicBezTo>
                <a:moveTo>
                  <a:pt x="58072" y="41122"/>
                </a:moveTo>
                <a:cubicBezTo>
                  <a:pt x="58566" y="41666"/>
                  <a:pt x="59250" y="42000"/>
                  <a:pt x="60000" y="42000"/>
                </a:cubicBezTo>
                <a:cubicBezTo>
                  <a:pt x="60755" y="42000"/>
                  <a:pt x="61433" y="41666"/>
                  <a:pt x="61927" y="41122"/>
                </a:cubicBezTo>
                <a:lnTo>
                  <a:pt x="72838" y="29122"/>
                </a:lnTo>
                <a:cubicBezTo>
                  <a:pt x="73333" y="28577"/>
                  <a:pt x="73638" y="27827"/>
                  <a:pt x="73638" y="27000"/>
                </a:cubicBezTo>
                <a:cubicBezTo>
                  <a:pt x="73638" y="25344"/>
                  <a:pt x="72416" y="24000"/>
                  <a:pt x="70911" y="24000"/>
                </a:cubicBezTo>
                <a:cubicBezTo>
                  <a:pt x="70155" y="24000"/>
                  <a:pt x="69477" y="24338"/>
                  <a:pt x="68983" y="24877"/>
                </a:cubicBezTo>
                <a:lnTo>
                  <a:pt x="62727" y="31755"/>
                </a:lnTo>
                <a:lnTo>
                  <a:pt x="62727" y="3000"/>
                </a:lnTo>
                <a:cubicBezTo>
                  <a:pt x="62727" y="1344"/>
                  <a:pt x="61505" y="0"/>
                  <a:pt x="60000" y="0"/>
                </a:cubicBezTo>
                <a:cubicBezTo>
                  <a:pt x="58494" y="0"/>
                  <a:pt x="57272" y="1344"/>
                  <a:pt x="57272" y="3000"/>
                </a:cubicBezTo>
                <a:lnTo>
                  <a:pt x="57272" y="31755"/>
                </a:lnTo>
                <a:lnTo>
                  <a:pt x="51016" y="24877"/>
                </a:lnTo>
                <a:cubicBezTo>
                  <a:pt x="50527" y="24338"/>
                  <a:pt x="49844" y="24000"/>
                  <a:pt x="49088" y="24000"/>
                </a:cubicBezTo>
                <a:cubicBezTo>
                  <a:pt x="47583" y="24000"/>
                  <a:pt x="46361" y="25344"/>
                  <a:pt x="46361" y="27000"/>
                </a:cubicBezTo>
                <a:cubicBezTo>
                  <a:pt x="46361" y="27827"/>
                  <a:pt x="46666" y="28577"/>
                  <a:pt x="47161" y="29122"/>
                </a:cubicBezTo>
                <a:cubicBezTo>
                  <a:pt x="47161" y="29122"/>
                  <a:pt x="58072" y="41122"/>
                  <a:pt x="58072" y="41122"/>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88" name="Shape 4788"/>
          <p:cNvSpPr/>
          <p:nvPr/>
        </p:nvSpPr>
        <p:spPr>
          <a:xfrm>
            <a:off x="11028468" y="2283569"/>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6"/>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6"/>
                  <a:pt x="120000" y="60000"/>
                </a:cubicBezTo>
                <a:lnTo>
                  <a:pt x="120000" y="54000"/>
                </a:lnTo>
                <a:cubicBezTo>
                  <a:pt x="120000" y="50688"/>
                  <a:pt x="117555" y="48000"/>
                  <a:pt x="114544" y="48000"/>
                </a:cubicBezTo>
                <a:moveTo>
                  <a:pt x="49088" y="18000"/>
                </a:moveTo>
                <a:cubicBezTo>
                  <a:pt x="49844" y="18000"/>
                  <a:pt x="50527" y="17661"/>
                  <a:pt x="51016" y="17122"/>
                </a:cubicBezTo>
                <a:lnTo>
                  <a:pt x="57272" y="10244"/>
                </a:lnTo>
                <a:lnTo>
                  <a:pt x="57272" y="39000"/>
                </a:lnTo>
                <a:cubicBezTo>
                  <a:pt x="57272" y="40655"/>
                  <a:pt x="58494" y="42000"/>
                  <a:pt x="60000" y="42000"/>
                </a:cubicBezTo>
                <a:cubicBezTo>
                  <a:pt x="61505" y="42000"/>
                  <a:pt x="62727" y="40655"/>
                  <a:pt x="62727" y="39000"/>
                </a:cubicBezTo>
                <a:lnTo>
                  <a:pt x="62727" y="10244"/>
                </a:lnTo>
                <a:lnTo>
                  <a:pt x="68983" y="17122"/>
                </a:lnTo>
                <a:cubicBezTo>
                  <a:pt x="69472" y="17661"/>
                  <a:pt x="70155" y="18000"/>
                  <a:pt x="70911" y="18000"/>
                </a:cubicBezTo>
                <a:cubicBezTo>
                  <a:pt x="72416" y="18000"/>
                  <a:pt x="73638" y="16655"/>
                  <a:pt x="73638" y="15000"/>
                </a:cubicBezTo>
                <a:cubicBezTo>
                  <a:pt x="73638" y="14172"/>
                  <a:pt x="73327" y="13422"/>
                  <a:pt x="72838" y="12877"/>
                </a:cubicBezTo>
                <a:lnTo>
                  <a:pt x="61927" y="877"/>
                </a:lnTo>
                <a:cubicBezTo>
                  <a:pt x="61433" y="338"/>
                  <a:pt x="60755" y="0"/>
                  <a:pt x="60000" y="0"/>
                </a:cubicBezTo>
                <a:cubicBezTo>
                  <a:pt x="59244" y="0"/>
                  <a:pt x="58566" y="333"/>
                  <a:pt x="58072" y="877"/>
                </a:cubicBezTo>
                <a:lnTo>
                  <a:pt x="47161" y="12877"/>
                </a:lnTo>
                <a:cubicBezTo>
                  <a:pt x="46666" y="13422"/>
                  <a:pt x="46361" y="14172"/>
                  <a:pt x="46361" y="15000"/>
                </a:cubicBezTo>
                <a:cubicBezTo>
                  <a:pt x="46361" y="16655"/>
                  <a:pt x="47583" y="18000"/>
                  <a:pt x="49088" y="18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89" name="Shape 4789"/>
          <p:cNvSpPr/>
          <p:nvPr/>
        </p:nvSpPr>
        <p:spPr>
          <a:xfrm>
            <a:off x="6229118" y="2816830"/>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1"/>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1"/>
                  <a:pt x="120000" y="60000"/>
                </a:cubicBezTo>
                <a:lnTo>
                  <a:pt x="120000" y="54000"/>
                </a:lnTo>
                <a:cubicBezTo>
                  <a:pt x="120000" y="50688"/>
                  <a:pt x="117555" y="48000"/>
                  <a:pt x="114544" y="48000"/>
                </a:cubicBezTo>
                <a:moveTo>
                  <a:pt x="41705" y="17122"/>
                </a:moveTo>
                <a:lnTo>
                  <a:pt x="41705" y="17122"/>
                </a:lnTo>
                <a:lnTo>
                  <a:pt x="52616" y="29122"/>
                </a:lnTo>
                <a:cubicBezTo>
                  <a:pt x="53111" y="29666"/>
                  <a:pt x="53794" y="30000"/>
                  <a:pt x="54544" y="30000"/>
                </a:cubicBezTo>
                <a:cubicBezTo>
                  <a:pt x="56050" y="30000"/>
                  <a:pt x="57272" y="28655"/>
                  <a:pt x="57272" y="27000"/>
                </a:cubicBezTo>
                <a:cubicBezTo>
                  <a:pt x="57272" y="26177"/>
                  <a:pt x="56966" y="25427"/>
                  <a:pt x="56472" y="24877"/>
                </a:cubicBezTo>
                <a:lnTo>
                  <a:pt x="50222" y="18000"/>
                </a:lnTo>
                <a:lnTo>
                  <a:pt x="76361" y="18000"/>
                </a:lnTo>
                <a:lnTo>
                  <a:pt x="76361" y="18000"/>
                </a:lnTo>
                <a:cubicBezTo>
                  <a:pt x="77866" y="18000"/>
                  <a:pt x="79088" y="16655"/>
                  <a:pt x="79088" y="15000"/>
                </a:cubicBezTo>
                <a:cubicBezTo>
                  <a:pt x="79088" y="13344"/>
                  <a:pt x="77866" y="12000"/>
                  <a:pt x="76361" y="12000"/>
                </a:cubicBezTo>
                <a:lnTo>
                  <a:pt x="50222" y="12000"/>
                </a:lnTo>
                <a:lnTo>
                  <a:pt x="56472" y="5122"/>
                </a:lnTo>
                <a:cubicBezTo>
                  <a:pt x="56966" y="4577"/>
                  <a:pt x="57272" y="3827"/>
                  <a:pt x="57272" y="3000"/>
                </a:cubicBezTo>
                <a:cubicBezTo>
                  <a:pt x="57272" y="1344"/>
                  <a:pt x="56050" y="0"/>
                  <a:pt x="54544" y="0"/>
                </a:cubicBezTo>
                <a:cubicBezTo>
                  <a:pt x="53794" y="0"/>
                  <a:pt x="53111" y="338"/>
                  <a:pt x="52616" y="877"/>
                </a:cubicBezTo>
                <a:lnTo>
                  <a:pt x="41705" y="12877"/>
                </a:lnTo>
                <a:lnTo>
                  <a:pt x="41705" y="12877"/>
                </a:lnTo>
                <a:cubicBezTo>
                  <a:pt x="41216" y="13427"/>
                  <a:pt x="40911" y="14177"/>
                  <a:pt x="40911" y="15000"/>
                </a:cubicBezTo>
                <a:cubicBezTo>
                  <a:pt x="40911" y="15827"/>
                  <a:pt x="41216" y="16577"/>
                  <a:pt x="41705" y="1712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90" name="Shape 4790"/>
          <p:cNvSpPr/>
          <p:nvPr/>
        </p:nvSpPr>
        <p:spPr>
          <a:xfrm>
            <a:off x="6762379" y="2816830"/>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1"/>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1"/>
                  <a:pt x="120000" y="60000"/>
                </a:cubicBezTo>
                <a:lnTo>
                  <a:pt x="120000" y="54000"/>
                </a:lnTo>
                <a:cubicBezTo>
                  <a:pt x="120000" y="50688"/>
                  <a:pt x="117555" y="48000"/>
                  <a:pt x="114544" y="48000"/>
                </a:cubicBezTo>
                <a:moveTo>
                  <a:pt x="43638" y="18000"/>
                </a:moveTo>
                <a:lnTo>
                  <a:pt x="43638" y="18000"/>
                </a:lnTo>
                <a:lnTo>
                  <a:pt x="69777" y="18000"/>
                </a:lnTo>
                <a:lnTo>
                  <a:pt x="63527" y="24877"/>
                </a:lnTo>
                <a:cubicBezTo>
                  <a:pt x="63033" y="25427"/>
                  <a:pt x="62727" y="26177"/>
                  <a:pt x="62727" y="27000"/>
                </a:cubicBezTo>
                <a:cubicBezTo>
                  <a:pt x="62727" y="28655"/>
                  <a:pt x="63950" y="30000"/>
                  <a:pt x="65455" y="30000"/>
                </a:cubicBezTo>
                <a:cubicBezTo>
                  <a:pt x="66205" y="30000"/>
                  <a:pt x="66888" y="29666"/>
                  <a:pt x="67383" y="29122"/>
                </a:cubicBezTo>
                <a:lnTo>
                  <a:pt x="78294" y="17122"/>
                </a:lnTo>
                <a:cubicBezTo>
                  <a:pt x="78783" y="16577"/>
                  <a:pt x="79088" y="15827"/>
                  <a:pt x="79088" y="15000"/>
                </a:cubicBezTo>
                <a:cubicBezTo>
                  <a:pt x="79088" y="14177"/>
                  <a:pt x="78783" y="13427"/>
                  <a:pt x="78294" y="12877"/>
                </a:cubicBezTo>
                <a:lnTo>
                  <a:pt x="67383" y="877"/>
                </a:lnTo>
                <a:cubicBezTo>
                  <a:pt x="66888" y="338"/>
                  <a:pt x="66205" y="0"/>
                  <a:pt x="65455" y="0"/>
                </a:cubicBezTo>
                <a:cubicBezTo>
                  <a:pt x="63950" y="0"/>
                  <a:pt x="62727" y="1344"/>
                  <a:pt x="62727" y="3000"/>
                </a:cubicBezTo>
                <a:cubicBezTo>
                  <a:pt x="62727" y="3827"/>
                  <a:pt x="63033" y="4577"/>
                  <a:pt x="63527" y="5122"/>
                </a:cubicBezTo>
                <a:lnTo>
                  <a:pt x="69777" y="12000"/>
                </a:lnTo>
                <a:lnTo>
                  <a:pt x="43638" y="12000"/>
                </a:lnTo>
                <a:cubicBezTo>
                  <a:pt x="42133" y="12000"/>
                  <a:pt x="40911" y="13344"/>
                  <a:pt x="40911" y="15000"/>
                </a:cubicBezTo>
                <a:cubicBezTo>
                  <a:pt x="40911" y="16655"/>
                  <a:pt x="42133" y="18000"/>
                  <a:pt x="43638" y="18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91" name="Shape 4791"/>
          <p:cNvSpPr/>
          <p:nvPr/>
        </p:nvSpPr>
        <p:spPr>
          <a:xfrm>
            <a:off x="7295640" y="2816830"/>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1"/>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1"/>
                  <a:pt x="120000" y="60000"/>
                </a:cubicBezTo>
                <a:lnTo>
                  <a:pt x="120000" y="54000"/>
                </a:lnTo>
                <a:cubicBezTo>
                  <a:pt x="120000" y="50688"/>
                  <a:pt x="117555" y="48000"/>
                  <a:pt x="114544" y="48000"/>
                </a:cubicBezTo>
                <a:moveTo>
                  <a:pt x="46361" y="21000"/>
                </a:moveTo>
                <a:lnTo>
                  <a:pt x="57272" y="21000"/>
                </a:lnTo>
                <a:lnTo>
                  <a:pt x="57272" y="33000"/>
                </a:lnTo>
                <a:cubicBezTo>
                  <a:pt x="57272" y="34655"/>
                  <a:pt x="58494" y="36000"/>
                  <a:pt x="60000" y="36000"/>
                </a:cubicBezTo>
                <a:cubicBezTo>
                  <a:pt x="61505" y="36000"/>
                  <a:pt x="62727" y="34655"/>
                  <a:pt x="62727" y="33000"/>
                </a:cubicBezTo>
                <a:lnTo>
                  <a:pt x="62727" y="21000"/>
                </a:lnTo>
                <a:lnTo>
                  <a:pt x="73638" y="21000"/>
                </a:lnTo>
                <a:cubicBezTo>
                  <a:pt x="75138" y="21000"/>
                  <a:pt x="76361" y="19655"/>
                  <a:pt x="76361" y="18000"/>
                </a:cubicBezTo>
                <a:cubicBezTo>
                  <a:pt x="76361" y="16344"/>
                  <a:pt x="75138" y="15000"/>
                  <a:pt x="73638" y="15000"/>
                </a:cubicBezTo>
                <a:lnTo>
                  <a:pt x="62727" y="15000"/>
                </a:lnTo>
                <a:lnTo>
                  <a:pt x="62727" y="3000"/>
                </a:lnTo>
                <a:cubicBezTo>
                  <a:pt x="62727" y="1344"/>
                  <a:pt x="61505" y="0"/>
                  <a:pt x="60000" y="0"/>
                </a:cubicBezTo>
                <a:cubicBezTo>
                  <a:pt x="58494" y="0"/>
                  <a:pt x="57272" y="1344"/>
                  <a:pt x="57272" y="3000"/>
                </a:cubicBezTo>
                <a:lnTo>
                  <a:pt x="57272" y="15000"/>
                </a:lnTo>
                <a:lnTo>
                  <a:pt x="46361" y="15000"/>
                </a:lnTo>
                <a:cubicBezTo>
                  <a:pt x="44861" y="15000"/>
                  <a:pt x="43638" y="16344"/>
                  <a:pt x="43638" y="18000"/>
                </a:cubicBezTo>
                <a:cubicBezTo>
                  <a:pt x="43638" y="19655"/>
                  <a:pt x="44861" y="21000"/>
                  <a:pt x="46361" y="21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92" name="Shape 4792"/>
          <p:cNvSpPr/>
          <p:nvPr/>
        </p:nvSpPr>
        <p:spPr>
          <a:xfrm>
            <a:off x="7828901" y="2835875"/>
            <a:ext cx="279328" cy="222192"/>
          </a:xfrm>
          <a:custGeom>
            <a:avLst/>
            <a:gdLst/>
            <a:ahLst/>
            <a:cxnLst/>
            <a:rect l="0" t="0" r="0" b="0"/>
            <a:pathLst>
              <a:path w="120000" h="120000" extrusionOk="0">
                <a:moveTo>
                  <a:pt x="114544" y="51427"/>
                </a:moveTo>
                <a:lnTo>
                  <a:pt x="5455" y="51427"/>
                </a:lnTo>
                <a:lnTo>
                  <a:pt x="5455" y="44572"/>
                </a:lnTo>
                <a:lnTo>
                  <a:pt x="114544" y="44572"/>
                </a:lnTo>
                <a:cubicBezTo>
                  <a:pt x="114544" y="44572"/>
                  <a:pt x="114544" y="51427"/>
                  <a:pt x="114544" y="51427"/>
                </a:cubicBezTo>
                <a:close/>
                <a:moveTo>
                  <a:pt x="105588" y="72000"/>
                </a:moveTo>
                <a:lnTo>
                  <a:pt x="87416" y="72000"/>
                </a:lnTo>
                <a:lnTo>
                  <a:pt x="89138" y="58283"/>
                </a:lnTo>
                <a:lnTo>
                  <a:pt x="107883" y="58283"/>
                </a:lnTo>
                <a:cubicBezTo>
                  <a:pt x="107883" y="58283"/>
                  <a:pt x="105588" y="72000"/>
                  <a:pt x="105588" y="72000"/>
                </a:cubicBezTo>
                <a:close/>
                <a:moveTo>
                  <a:pt x="102144" y="92572"/>
                </a:moveTo>
                <a:lnTo>
                  <a:pt x="84833" y="92572"/>
                </a:lnTo>
                <a:lnTo>
                  <a:pt x="86555" y="78855"/>
                </a:lnTo>
                <a:lnTo>
                  <a:pt x="104438" y="78855"/>
                </a:lnTo>
                <a:cubicBezTo>
                  <a:pt x="104438" y="78855"/>
                  <a:pt x="102144" y="92572"/>
                  <a:pt x="102144" y="92572"/>
                </a:cubicBezTo>
                <a:close/>
                <a:moveTo>
                  <a:pt x="98694" y="113144"/>
                </a:moveTo>
                <a:lnTo>
                  <a:pt x="82250" y="113144"/>
                </a:lnTo>
                <a:lnTo>
                  <a:pt x="83972" y="99427"/>
                </a:lnTo>
                <a:lnTo>
                  <a:pt x="100994" y="99427"/>
                </a:lnTo>
                <a:cubicBezTo>
                  <a:pt x="100994" y="99427"/>
                  <a:pt x="98694" y="113144"/>
                  <a:pt x="98694" y="113144"/>
                </a:cubicBezTo>
                <a:close/>
                <a:moveTo>
                  <a:pt x="62727" y="72000"/>
                </a:moveTo>
                <a:lnTo>
                  <a:pt x="62727" y="58283"/>
                </a:lnTo>
                <a:lnTo>
                  <a:pt x="83683" y="58283"/>
                </a:lnTo>
                <a:lnTo>
                  <a:pt x="81961" y="72000"/>
                </a:lnTo>
                <a:cubicBezTo>
                  <a:pt x="81961" y="72000"/>
                  <a:pt x="62727" y="72000"/>
                  <a:pt x="62727" y="72000"/>
                </a:cubicBezTo>
                <a:close/>
                <a:moveTo>
                  <a:pt x="79377" y="92572"/>
                </a:moveTo>
                <a:lnTo>
                  <a:pt x="62727" y="92572"/>
                </a:lnTo>
                <a:lnTo>
                  <a:pt x="62727" y="78855"/>
                </a:lnTo>
                <a:lnTo>
                  <a:pt x="81100" y="78855"/>
                </a:lnTo>
                <a:cubicBezTo>
                  <a:pt x="81100" y="78855"/>
                  <a:pt x="79377" y="92572"/>
                  <a:pt x="79377" y="92572"/>
                </a:cubicBezTo>
                <a:close/>
                <a:moveTo>
                  <a:pt x="76794" y="113144"/>
                </a:moveTo>
                <a:lnTo>
                  <a:pt x="62727" y="113144"/>
                </a:lnTo>
                <a:lnTo>
                  <a:pt x="62727" y="99427"/>
                </a:lnTo>
                <a:lnTo>
                  <a:pt x="78516" y="99427"/>
                </a:lnTo>
                <a:cubicBezTo>
                  <a:pt x="78516" y="99427"/>
                  <a:pt x="76794" y="113144"/>
                  <a:pt x="76794" y="113144"/>
                </a:cubicBezTo>
                <a:close/>
                <a:moveTo>
                  <a:pt x="57272" y="72000"/>
                </a:moveTo>
                <a:lnTo>
                  <a:pt x="38038" y="72000"/>
                </a:lnTo>
                <a:lnTo>
                  <a:pt x="36316" y="58283"/>
                </a:lnTo>
                <a:lnTo>
                  <a:pt x="57272" y="58283"/>
                </a:lnTo>
                <a:cubicBezTo>
                  <a:pt x="57272" y="58283"/>
                  <a:pt x="57272" y="72000"/>
                  <a:pt x="57272" y="72000"/>
                </a:cubicBezTo>
                <a:close/>
                <a:moveTo>
                  <a:pt x="57272" y="92572"/>
                </a:moveTo>
                <a:lnTo>
                  <a:pt x="40622" y="92572"/>
                </a:lnTo>
                <a:lnTo>
                  <a:pt x="38900" y="78855"/>
                </a:lnTo>
                <a:lnTo>
                  <a:pt x="57272" y="78855"/>
                </a:lnTo>
                <a:cubicBezTo>
                  <a:pt x="57272" y="78855"/>
                  <a:pt x="57272" y="92572"/>
                  <a:pt x="57272" y="92572"/>
                </a:cubicBezTo>
                <a:close/>
                <a:moveTo>
                  <a:pt x="57272" y="113144"/>
                </a:moveTo>
                <a:lnTo>
                  <a:pt x="43205" y="113144"/>
                </a:lnTo>
                <a:lnTo>
                  <a:pt x="41483" y="99427"/>
                </a:lnTo>
                <a:lnTo>
                  <a:pt x="57272" y="99427"/>
                </a:lnTo>
                <a:cubicBezTo>
                  <a:pt x="57272" y="99427"/>
                  <a:pt x="57272" y="113144"/>
                  <a:pt x="57272" y="113144"/>
                </a:cubicBezTo>
                <a:close/>
                <a:moveTo>
                  <a:pt x="21300" y="113144"/>
                </a:moveTo>
                <a:lnTo>
                  <a:pt x="19005" y="99427"/>
                </a:lnTo>
                <a:lnTo>
                  <a:pt x="36027" y="99427"/>
                </a:lnTo>
                <a:lnTo>
                  <a:pt x="37750" y="113144"/>
                </a:lnTo>
                <a:cubicBezTo>
                  <a:pt x="37750" y="113144"/>
                  <a:pt x="21300" y="113144"/>
                  <a:pt x="21300" y="113144"/>
                </a:cubicBezTo>
                <a:close/>
                <a:moveTo>
                  <a:pt x="15561" y="78855"/>
                </a:moveTo>
                <a:lnTo>
                  <a:pt x="33444" y="78855"/>
                </a:lnTo>
                <a:lnTo>
                  <a:pt x="35166" y="92572"/>
                </a:lnTo>
                <a:lnTo>
                  <a:pt x="17855" y="92572"/>
                </a:lnTo>
                <a:cubicBezTo>
                  <a:pt x="17855" y="92572"/>
                  <a:pt x="15561" y="78855"/>
                  <a:pt x="15561" y="78855"/>
                </a:cubicBezTo>
                <a:close/>
                <a:moveTo>
                  <a:pt x="12116" y="58283"/>
                </a:moveTo>
                <a:lnTo>
                  <a:pt x="30861" y="58283"/>
                </a:lnTo>
                <a:lnTo>
                  <a:pt x="32583" y="72000"/>
                </a:lnTo>
                <a:lnTo>
                  <a:pt x="14411" y="72000"/>
                </a:lnTo>
                <a:cubicBezTo>
                  <a:pt x="14411" y="72000"/>
                  <a:pt x="12116" y="58283"/>
                  <a:pt x="12116" y="58283"/>
                </a:cubicBezTo>
                <a:close/>
                <a:moveTo>
                  <a:pt x="114544" y="37716"/>
                </a:moveTo>
                <a:lnTo>
                  <a:pt x="5455" y="37716"/>
                </a:lnTo>
                <a:cubicBezTo>
                  <a:pt x="2444" y="37716"/>
                  <a:pt x="0" y="40788"/>
                  <a:pt x="0" y="44572"/>
                </a:cubicBezTo>
                <a:lnTo>
                  <a:pt x="0" y="51427"/>
                </a:lnTo>
                <a:cubicBezTo>
                  <a:pt x="0" y="55216"/>
                  <a:pt x="2444" y="58283"/>
                  <a:pt x="5455" y="58283"/>
                </a:cubicBezTo>
                <a:lnTo>
                  <a:pt x="6544" y="58283"/>
                </a:lnTo>
                <a:lnTo>
                  <a:pt x="16444" y="117405"/>
                </a:lnTo>
                <a:lnTo>
                  <a:pt x="16494" y="117388"/>
                </a:lnTo>
                <a:cubicBezTo>
                  <a:pt x="16794" y="118877"/>
                  <a:pt x="17816" y="120000"/>
                  <a:pt x="19088" y="120000"/>
                </a:cubicBezTo>
                <a:lnTo>
                  <a:pt x="100911" y="120000"/>
                </a:lnTo>
                <a:cubicBezTo>
                  <a:pt x="102183" y="120000"/>
                  <a:pt x="103205" y="118877"/>
                  <a:pt x="103505" y="117388"/>
                </a:cubicBezTo>
                <a:lnTo>
                  <a:pt x="103555" y="117405"/>
                </a:lnTo>
                <a:lnTo>
                  <a:pt x="113455" y="58283"/>
                </a:lnTo>
                <a:lnTo>
                  <a:pt x="114544" y="58283"/>
                </a:lnTo>
                <a:cubicBezTo>
                  <a:pt x="117555" y="58283"/>
                  <a:pt x="120000" y="55216"/>
                  <a:pt x="120000" y="51427"/>
                </a:cubicBezTo>
                <a:lnTo>
                  <a:pt x="120000" y="44572"/>
                </a:lnTo>
                <a:cubicBezTo>
                  <a:pt x="120000" y="40788"/>
                  <a:pt x="117555" y="37716"/>
                  <a:pt x="114544" y="37716"/>
                </a:cubicBezTo>
                <a:moveTo>
                  <a:pt x="46361" y="6855"/>
                </a:moveTo>
                <a:lnTo>
                  <a:pt x="73638" y="6855"/>
                </a:lnTo>
                <a:cubicBezTo>
                  <a:pt x="75138" y="6855"/>
                  <a:pt x="76361" y="5322"/>
                  <a:pt x="76361" y="3427"/>
                </a:cubicBezTo>
                <a:cubicBezTo>
                  <a:pt x="76361" y="1533"/>
                  <a:pt x="75138" y="0"/>
                  <a:pt x="73638" y="0"/>
                </a:cubicBezTo>
                <a:lnTo>
                  <a:pt x="46361" y="0"/>
                </a:lnTo>
                <a:cubicBezTo>
                  <a:pt x="44861" y="0"/>
                  <a:pt x="43638" y="1533"/>
                  <a:pt x="43638" y="3427"/>
                </a:cubicBezTo>
                <a:cubicBezTo>
                  <a:pt x="43638" y="5322"/>
                  <a:pt x="44861" y="6855"/>
                  <a:pt x="46361" y="68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93" name="Shape 4793"/>
          <p:cNvSpPr/>
          <p:nvPr/>
        </p:nvSpPr>
        <p:spPr>
          <a:xfrm>
            <a:off x="8362162" y="2804134"/>
            <a:ext cx="279328" cy="279282"/>
          </a:xfrm>
          <a:custGeom>
            <a:avLst/>
            <a:gdLst/>
            <a:ahLst/>
            <a:cxnLst/>
            <a:rect l="0" t="0" r="0" b="0"/>
            <a:pathLst>
              <a:path w="120000" h="120000" extrusionOk="0">
                <a:moveTo>
                  <a:pt x="57272" y="54535"/>
                </a:moveTo>
                <a:lnTo>
                  <a:pt x="51816" y="54535"/>
                </a:lnTo>
                <a:cubicBezTo>
                  <a:pt x="50311" y="54535"/>
                  <a:pt x="49088" y="55752"/>
                  <a:pt x="49088" y="57262"/>
                </a:cubicBezTo>
                <a:cubicBezTo>
                  <a:pt x="49088" y="58771"/>
                  <a:pt x="50311" y="59988"/>
                  <a:pt x="51816" y="59988"/>
                </a:cubicBezTo>
                <a:lnTo>
                  <a:pt x="57272" y="59988"/>
                </a:lnTo>
                <a:cubicBezTo>
                  <a:pt x="58777" y="59988"/>
                  <a:pt x="60000" y="58771"/>
                  <a:pt x="60000" y="57262"/>
                </a:cubicBezTo>
                <a:cubicBezTo>
                  <a:pt x="60000" y="55752"/>
                  <a:pt x="58777" y="54535"/>
                  <a:pt x="57272" y="54535"/>
                </a:cubicBezTo>
                <a:moveTo>
                  <a:pt x="73638" y="103633"/>
                </a:moveTo>
                <a:lnTo>
                  <a:pt x="68183" y="103633"/>
                </a:lnTo>
                <a:cubicBezTo>
                  <a:pt x="66677" y="103633"/>
                  <a:pt x="65455" y="104856"/>
                  <a:pt x="65455" y="106360"/>
                </a:cubicBezTo>
                <a:cubicBezTo>
                  <a:pt x="65455" y="107869"/>
                  <a:pt x="66677" y="109087"/>
                  <a:pt x="68183" y="109087"/>
                </a:cubicBezTo>
                <a:lnTo>
                  <a:pt x="73638" y="109087"/>
                </a:lnTo>
                <a:cubicBezTo>
                  <a:pt x="75138" y="109087"/>
                  <a:pt x="76361" y="107869"/>
                  <a:pt x="76361" y="106360"/>
                </a:cubicBezTo>
                <a:cubicBezTo>
                  <a:pt x="76361" y="104856"/>
                  <a:pt x="75138" y="103633"/>
                  <a:pt x="73638" y="103633"/>
                </a:cubicBezTo>
                <a:moveTo>
                  <a:pt x="57272" y="103633"/>
                </a:moveTo>
                <a:lnTo>
                  <a:pt x="51816" y="103633"/>
                </a:lnTo>
                <a:cubicBezTo>
                  <a:pt x="50311" y="103633"/>
                  <a:pt x="49088" y="104856"/>
                  <a:pt x="49088" y="106360"/>
                </a:cubicBezTo>
                <a:cubicBezTo>
                  <a:pt x="49088" y="107869"/>
                  <a:pt x="50311" y="109087"/>
                  <a:pt x="51816" y="109087"/>
                </a:cubicBezTo>
                <a:lnTo>
                  <a:pt x="57272" y="109087"/>
                </a:lnTo>
                <a:cubicBezTo>
                  <a:pt x="58777" y="109087"/>
                  <a:pt x="60000" y="107869"/>
                  <a:pt x="60000" y="106360"/>
                </a:cubicBezTo>
                <a:cubicBezTo>
                  <a:pt x="60000" y="104856"/>
                  <a:pt x="58777" y="103633"/>
                  <a:pt x="57272" y="103633"/>
                </a:cubicBezTo>
                <a:moveTo>
                  <a:pt x="114544" y="87267"/>
                </a:moveTo>
                <a:cubicBezTo>
                  <a:pt x="114544" y="90280"/>
                  <a:pt x="112100" y="92721"/>
                  <a:pt x="109088" y="92721"/>
                </a:cubicBezTo>
                <a:lnTo>
                  <a:pt x="92727" y="92721"/>
                </a:lnTo>
                <a:cubicBezTo>
                  <a:pt x="89716" y="92721"/>
                  <a:pt x="87272" y="90280"/>
                  <a:pt x="87272" y="87267"/>
                </a:cubicBezTo>
                <a:lnTo>
                  <a:pt x="87272" y="76354"/>
                </a:lnTo>
                <a:cubicBezTo>
                  <a:pt x="87272" y="73347"/>
                  <a:pt x="89716" y="70901"/>
                  <a:pt x="92727" y="70901"/>
                </a:cubicBezTo>
                <a:lnTo>
                  <a:pt x="109088" y="70901"/>
                </a:lnTo>
                <a:cubicBezTo>
                  <a:pt x="112100" y="70901"/>
                  <a:pt x="114544" y="73347"/>
                  <a:pt x="114544" y="76354"/>
                </a:cubicBezTo>
                <a:cubicBezTo>
                  <a:pt x="114544" y="76354"/>
                  <a:pt x="114544" y="87267"/>
                  <a:pt x="114544" y="87267"/>
                </a:cubicBezTo>
                <a:close/>
                <a:moveTo>
                  <a:pt x="103638" y="109087"/>
                </a:moveTo>
                <a:cubicBezTo>
                  <a:pt x="103638" y="112100"/>
                  <a:pt x="101194" y="114546"/>
                  <a:pt x="98183" y="114546"/>
                </a:cubicBezTo>
                <a:lnTo>
                  <a:pt x="10911" y="114546"/>
                </a:lnTo>
                <a:cubicBezTo>
                  <a:pt x="7900" y="114546"/>
                  <a:pt x="5455" y="112100"/>
                  <a:pt x="5455" y="109087"/>
                </a:cubicBezTo>
                <a:lnTo>
                  <a:pt x="5455" y="54535"/>
                </a:lnTo>
                <a:cubicBezTo>
                  <a:pt x="5455" y="51522"/>
                  <a:pt x="7900" y="49076"/>
                  <a:pt x="10911" y="49076"/>
                </a:cubicBezTo>
                <a:lnTo>
                  <a:pt x="98183" y="49076"/>
                </a:lnTo>
                <a:cubicBezTo>
                  <a:pt x="101194" y="49076"/>
                  <a:pt x="103638" y="51522"/>
                  <a:pt x="103638" y="54535"/>
                </a:cubicBezTo>
                <a:lnTo>
                  <a:pt x="103638" y="65442"/>
                </a:lnTo>
                <a:lnTo>
                  <a:pt x="92727" y="65442"/>
                </a:lnTo>
                <a:cubicBezTo>
                  <a:pt x="86700" y="65442"/>
                  <a:pt x="81816" y="70329"/>
                  <a:pt x="81816" y="76354"/>
                </a:cubicBezTo>
                <a:lnTo>
                  <a:pt x="81816" y="87267"/>
                </a:lnTo>
                <a:cubicBezTo>
                  <a:pt x="81816" y="93293"/>
                  <a:pt x="86700" y="98180"/>
                  <a:pt x="92727" y="98180"/>
                </a:cubicBezTo>
                <a:lnTo>
                  <a:pt x="103638" y="98180"/>
                </a:lnTo>
                <a:cubicBezTo>
                  <a:pt x="103638" y="98180"/>
                  <a:pt x="103638" y="109087"/>
                  <a:pt x="103638" y="109087"/>
                </a:cubicBezTo>
                <a:close/>
                <a:moveTo>
                  <a:pt x="5455" y="43622"/>
                </a:moveTo>
                <a:cubicBezTo>
                  <a:pt x="5455" y="40609"/>
                  <a:pt x="7900" y="38169"/>
                  <a:pt x="10911" y="38169"/>
                </a:cubicBezTo>
                <a:lnTo>
                  <a:pt x="14194" y="38169"/>
                </a:lnTo>
                <a:lnTo>
                  <a:pt x="15650" y="43622"/>
                </a:lnTo>
                <a:lnTo>
                  <a:pt x="10911" y="43622"/>
                </a:lnTo>
                <a:cubicBezTo>
                  <a:pt x="8911" y="43622"/>
                  <a:pt x="7061" y="44200"/>
                  <a:pt x="5455" y="45137"/>
                </a:cubicBezTo>
                <a:cubicBezTo>
                  <a:pt x="5455" y="45137"/>
                  <a:pt x="5455" y="43622"/>
                  <a:pt x="5455" y="43622"/>
                </a:cubicBezTo>
                <a:close/>
                <a:moveTo>
                  <a:pt x="20672" y="20198"/>
                </a:moveTo>
                <a:lnTo>
                  <a:pt x="75716" y="5638"/>
                </a:lnTo>
                <a:cubicBezTo>
                  <a:pt x="78622" y="4858"/>
                  <a:pt x="81611" y="6586"/>
                  <a:pt x="82394" y="9498"/>
                </a:cubicBezTo>
                <a:lnTo>
                  <a:pt x="83805" y="14761"/>
                </a:lnTo>
                <a:lnTo>
                  <a:pt x="18227" y="32154"/>
                </a:lnTo>
                <a:lnTo>
                  <a:pt x="16811" y="26880"/>
                </a:lnTo>
                <a:cubicBezTo>
                  <a:pt x="16033" y="23968"/>
                  <a:pt x="17761" y="20978"/>
                  <a:pt x="20672" y="20198"/>
                </a:cubicBezTo>
                <a:moveTo>
                  <a:pt x="88038" y="30566"/>
                </a:moveTo>
                <a:lnTo>
                  <a:pt x="91533" y="43622"/>
                </a:lnTo>
                <a:lnTo>
                  <a:pt x="38827" y="43622"/>
                </a:lnTo>
                <a:cubicBezTo>
                  <a:pt x="38827" y="43622"/>
                  <a:pt x="88038" y="30566"/>
                  <a:pt x="88038" y="30566"/>
                </a:cubicBezTo>
                <a:close/>
                <a:moveTo>
                  <a:pt x="98183" y="38169"/>
                </a:moveTo>
                <a:cubicBezTo>
                  <a:pt x="101194" y="38169"/>
                  <a:pt x="103638" y="40609"/>
                  <a:pt x="103638" y="43622"/>
                </a:cubicBezTo>
                <a:lnTo>
                  <a:pt x="103638" y="45137"/>
                </a:lnTo>
                <a:cubicBezTo>
                  <a:pt x="102027" y="44200"/>
                  <a:pt x="100177" y="43622"/>
                  <a:pt x="98183" y="43622"/>
                </a:cubicBezTo>
                <a:lnTo>
                  <a:pt x="97183" y="43622"/>
                </a:lnTo>
                <a:lnTo>
                  <a:pt x="95722" y="38169"/>
                </a:lnTo>
                <a:cubicBezTo>
                  <a:pt x="95722" y="38169"/>
                  <a:pt x="98183" y="38169"/>
                  <a:pt x="98183" y="38169"/>
                </a:cubicBezTo>
                <a:close/>
                <a:moveTo>
                  <a:pt x="109088" y="65442"/>
                </a:moveTo>
                <a:lnTo>
                  <a:pt x="109088" y="43622"/>
                </a:lnTo>
                <a:cubicBezTo>
                  <a:pt x="109088" y="37596"/>
                  <a:pt x="104205" y="32709"/>
                  <a:pt x="98183" y="32709"/>
                </a:cubicBezTo>
                <a:lnTo>
                  <a:pt x="94261" y="32709"/>
                </a:lnTo>
                <a:lnTo>
                  <a:pt x="87661" y="8084"/>
                </a:lnTo>
                <a:cubicBezTo>
                  <a:pt x="86100" y="2266"/>
                  <a:pt x="80122" y="-1189"/>
                  <a:pt x="74300" y="370"/>
                </a:cubicBezTo>
                <a:lnTo>
                  <a:pt x="19261" y="14924"/>
                </a:lnTo>
                <a:cubicBezTo>
                  <a:pt x="13438" y="16489"/>
                  <a:pt x="9988" y="22470"/>
                  <a:pt x="11544" y="28288"/>
                </a:cubicBezTo>
                <a:lnTo>
                  <a:pt x="12727" y="32709"/>
                </a:lnTo>
                <a:lnTo>
                  <a:pt x="10911" y="32709"/>
                </a:lnTo>
                <a:cubicBezTo>
                  <a:pt x="4883" y="32709"/>
                  <a:pt x="0" y="37596"/>
                  <a:pt x="0" y="43622"/>
                </a:cubicBezTo>
                <a:lnTo>
                  <a:pt x="0" y="109087"/>
                </a:lnTo>
                <a:cubicBezTo>
                  <a:pt x="0" y="115113"/>
                  <a:pt x="4883" y="119999"/>
                  <a:pt x="10911" y="119999"/>
                </a:cubicBezTo>
                <a:lnTo>
                  <a:pt x="98183" y="119999"/>
                </a:lnTo>
                <a:cubicBezTo>
                  <a:pt x="104205" y="119999"/>
                  <a:pt x="109088" y="115113"/>
                  <a:pt x="109088" y="109087"/>
                </a:cubicBezTo>
                <a:lnTo>
                  <a:pt x="109088" y="98180"/>
                </a:lnTo>
                <a:cubicBezTo>
                  <a:pt x="115116" y="98180"/>
                  <a:pt x="120000" y="93293"/>
                  <a:pt x="120000" y="87267"/>
                </a:cubicBezTo>
                <a:lnTo>
                  <a:pt x="120000" y="76354"/>
                </a:lnTo>
                <a:cubicBezTo>
                  <a:pt x="120000" y="70329"/>
                  <a:pt x="115116" y="65442"/>
                  <a:pt x="109088" y="65442"/>
                </a:cubicBezTo>
                <a:moveTo>
                  <a:pt x="73638" y="54535"/>
                </a:moveTo>
                <a:lnTo>
                  <a:pt x="68183" y="54535"/>
                </a:lnTo>
                <a:cubicBezTo>
                  <a:pt x="66677" y="54535"/>
                  <a:pt x="65455" y="55752"/>
                  <a:pt x="65455" y="57262"/>
                </a:cubicBezTo>
                <a:cubicBezTo>
                  <a:pt x="65455" y="58771"/>
                  <a:pt x="66677" y="59988"/>
                  <a:pt x="68183" y="59988"/>
                </a:cubicBezTo>
                <a:lnTo>
                  <a:pt x="73638" y="59988"/>
                </a:lnTo>
                <a:cubicBezTo>
                  <a:pt x="75138" y="59988"/>
                  <a:pt x="76361" y="58771"/>
                  <a:pt x="76361" y="57262"/>
                </a:cubicBezTo>
                <a:cubicBezTo>
                  <a:pt x="76361" y="55752"/>
                  <a:pt x="75138" y="54535"/>
                  <a:pt x="73638" y="54535"/>
                </a:cubicBezTo>
                <a:moveTo>
                  <a:pt x="40911" y="54535"/>
                </a:moveTo>
                <a:lnTo>
                  <a:pt x="35455" y="54535"/>
                </a:lnTo>
                <a:cubicBezTo>
                  <a:pt x="33950" y="54535"/>
                  <a:pt x="32727" y="55752"/>
                  <a:pt x="32727" y="57262"/>
                </a:cubicBezTo>
                <a:cubicBezTo>
                  <a:pt x="32727" y="58771"/>
                  <a:pt x="33950" y="59988"/>
                  <a:pt x="35455" y="59988"/>
                </a:cubicBezTo>
                <a:lnTo>
                  <a:pt x="40911" y="59988"/>
                </a:lnTo>
                <a:cubicBezTo>
                  <a:pt x="42411" y="59988"/>
                  <a:pt x="43638" y="58771"/>
                  <a:pt x="43638" y="57262"/>
                </a:cubicBezTo>
                <a:cubicBezTo>
                  <a:pt x="43638" y="55752"/>
                  <a:pt x="42411" y="54535"/>
                  <a:pt x="40911" y="54535"/>
                </a:cubicBezTo>
                <a:moveTo>
                  <a:pt x="95455" y="79081"/>
                </a:moveTo>
                <a:cubicBezTo>
                  <a:pt x="93950" y="79081"/>
                  <a:pt x="92727" y="80304"/>
                  <a:pt x="92727" y="81808"/>
                </a:cubicBezTo>
                <a:cubicBezTo>
                  <a:pt x="92727" y="83317"/>
                  <a:pt x="93950" y="84540"/>
                  <a:pt x="95455" y="84540"/>
                </a:cubicBezTo>
                <a:cubicBezTo>
                  <a:pt x="96961" y="84540"/>
                  <a:pt x="98183" y="83317"/>
                  <a:pt x="98183" y="81808"/>
                </a:cubicBezTo>
                <a:cubicBezTo>
                  <a:pt x="98183" y="80304"/>
                  <a:pt x="96961" y="79081"/>
                  <a:pt x="95455" y="79081"/>
                </a:cubicBezTo>
                <a:moveTo>
                  <a:pt x="90000" y="103633"/>
                </a:moveTo>
                <a:lnTo>
                  <a:pt x="84544" y="103633"/>
                </a:lnTo>
                <a:cubicBezTo>
                  <a:pt x="83038" y="103633"/>
                  <a:pt x="81816" y="104856"/>
                  <a:pt x="81816" y="106360"/>
                </a:cubicBezTo>
                <a:cubicBezTo>
                  <a:pt x="81816" y="107869"/>
                  <a:pt x="83038" y="109087"/>
                  <a:pt x="84544" y="109087"/>
                </a:cubicBezTo>
                <a:lnTo>
                  <a:pt x="90000" y="109087"/>
                </a:lnTo>
                <a:cubicBezTo>
                  <a:pt x="91505" y="109087"/>
                  <a:pt x="92727" y="107869"/>
                  <a:pt x="92727" y="106360"/>
                </a:cubicBezTo>
                <a:cubicBezTo>
                  <a:pt x="92727" y="104856"/>
                  <a:pt x="91505" y="103633"/>
                  <a:pt x="90000" y="103633"/>
                </a:cubicBezTo>
                <a:moveTo>
                  <a:pt x="84544" y="59988"/>
                </a:moveTo>
                <a:lnTo>
                  <a:pt x="90000" y="59988"/>
                </a:lnTo>
                <a:cubicBezTo>
                  <a:pt x="91505" y="59988"/>
                  <a:pt x="92727" y="58771"/>
                  <a:pt x="92727" y="57262"/>
                </a:cubicBezTo>
                <a:cubicBezTo>
                  <a:pt x="92727" y="55752"/>
                  <a:pt x="91505" y="54535"/>
                  <a:pt x="90000" y="54535"/>
                </a:cubicBezTo>
                <a:lnTo>
                  <a:pt x="84544" y="54535"/>
                </a:lnTo>
                <a:cubicBezTo>
                  <a:pt x="83038" y="54535"/>
                  <a:pt x="81816" y="55752"/>
                  <a:pt x="81816" y="57262"/>
                </a:cubicBezTo>
                <a:cubicBezTo>
                  <a:pt x="81816" y="58771"/>
                  <a:pt x="83038" y="59988"/>
                  <a:pt x="84544" y="59988"/>
                </a:cubicBezTo>
                <a:moveTo>
                  <a:pt x="24544" y="103633"/>
                </a:moveTo>
                <a:lnTo>
                  <a:pt x="19088" y="103633"/>
                </a:lnTo>
                <a:cubicBezTo>
                  <a:pt x="17588" y="103633"/>
                  <a:pt x="16361" y="104856"/>
                  <a:pt x="16361" y="106360"/>
                </a:cubicBezTo>
                <a:cubicBezTo>
                  <a:pt x="16361" y="107869"/>
                  <a:pt x="17588" y="109087"/>
                  <a:pt x="19088" y="109087"/>
                </a:cubicBezTo>
                <a:lnTo>
                  <a:pt x="24544" y="109087"/>
                </a:lnTo>
                <a:cubicBezTo>
                  <a:pt x="26050" y="109087"/>
                  <a:pt x="27272" y="107869"/>
                  <a:pt x="27272" y="106360"/>
                </a:cubicBezTo>
                <a:cubicBezTo>
                  <a:pt x="27272" y="104856"/>
                  <a:pt x="26050" y="103633"/>
                  <a:pt x="24544" y="103633"/>
                </a:cubicBezTo>
                <a:moveTo>
                  <a:pt x="40911" y="103633"/>
                </a:moveTo>
                <a:lnTo>
                  <a:pt x="35455" y="103633"/>
                </a:lnTo>
                <a:cubicBezTo>
                  <a:pt x="33950" y="103633"/>
                  <a:pt x="32727" y="104856"/>
                  <a:pt x="32727" y="106360"/>
                </a:cubicBezTo>
                <a:cubicBezTo>
                  <a:pt x="32727" y="107869"/>
                  <a:pt x="33950" y="109087"/>
                  <a:pt x="35455" y="109087"/>
                </a:cubicBezTo>
                <a:lnTo>
                  <a:pt x="40911" y="109087"/>
                </a:lnTo>
                <a:cubicBezTo>
                  <a:pt x="42411" y="109087"/>
                  <a:pt x="43638" y="107869"/>
                  <a:pt x="43638" y="106360"/>
                </a:cubicBezTo>
                <a:cubicBezTo>
                  <a:pt x="43638" y="104856"/>
                  <a:pt x="42411" y="103633"/>
                  <a:pt x="40911" y="103633"/>
                </a:cubicBezTo>
                <a:moveTo>
                  <a:pt x="24544" y="54535"/>
                </a:moveTo>
                <a:lnTo>
                  <a:pt x="19088" y="54535"/>
                </a:lnTo>
                <a:cubicBezTo>
                  <a:pt x="17588" y="54535"/>
                  <a:pt x="16361" y="55752"/>
                  <a:pt x="16361" y="57262"/>
                </a:cubicBezTo>
                <a:cubicBezTo>
                  <a:pt x="16361" y="58771"/>
                  <a:pt x="17588" y="59988"/>
                  <a:pt x="19088" y="59988"/>
                </a:cubicBezTo>
                <a:lnTo>
                  <a:pt x="24544" y="59988"/>
                </a:lnTo>
                <a:cubicBezTo>
                  <a:pt x="26050" y="59988"/>
                  <a:pt x="27272" y="58771"/>
                  <a:pt x="27272" y="57262"/>
                </a:cubicBezTo>
                <a:cubicBezTo>
                  <a:pt x="27272" y="55752"/>
                  <a:pt x="26050" y="54535"/>
                  <a:pt x="24544" y="5453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94" name="Shape 4794"/>
          <p:cNvSpPr/>
          <p:nvPr/>
        </p:nvSpPr>
        <p:spPr>
          <a:xfrm>
            <a:off x="8895423" y="2842223"/>
            <a:ext cx="279328" cy="203147"/>
          </a:xfrm>
          <a:custGeom>
            <a:avLst/>
            <a:gdLst/>
            <a:ahLst/>
            <a:cxnLst/>
            <a:rect l="0" t="0" r="0" b="0"/>
            <a:pathLst>
              <a:path w="120000" h="120000" extrusionOk="0">
                <a:moveTo>
                  <a:pt x="73638" y="97500"/>
                </a:moveTo>
                <a:lnTo>
                  <a:pt x="68183" y="97500"/>
                </a:lnTo>
                <a:cubicBezTo>
                  <a:pt x="66672" y="97500"/>
                  <a:pt x="65455" y="99183"/>
                  <a:pt x="65455" y="101250"/>
                </a:cubicBezTo>
                <a:cubicBezTo>
                  <a:pt x="65455" y="103322"/>
                  <a:pt x="66672" y="105000"/>
                  <a:pt x="68183" y="105000"/>
                </a:cubicBezTo>
                <a:lnTo>
                  <a:pt x="73638" y="105000"/>
                </a:lnTo>
                <a:cubicBezTo>
                  <a:pt x="75144" y="105000"/>
                  <a:pt x="76361" y="103322"/>
                  <a:pt x="76361" y="101250"/>
                </a:cubicBezTo>
                <a:cubicBezTo>
                  <a:pt x="76361" y="99183"/>
                  <a:pt x="75144" y="97500"/>
                  <a:pt x="73638" y="97500"/>
                </a:cubicBezTo>
                <a:moveTo>
                  <a:pt x="57272" y="30000"/>
                </a:moveTo>
                <a:lnTo>
                  <a:pt x="51816" y="30000"/>
                </a:lnTo>
                <a:cubicBezTo>
                  <a:pt x="50311" y="30000"/>
                  <a:pt x="49088" y="31677"/>
                  <a:pt x="49088" y="33750"/>
                </a:cubicBezTo>
                <a:cubicBezTo>
                  <a:pt x="49088" y="35822"/>
                  <a:pt x="50311" y="37500"/>
                  <a:pt x="51816" y="37500"/>
                </a:cubicBezTo>
                <a:lnTo>
                  <a:pt x="57272" y="37500"/>
                </a:lnTo>
                <a:cubicBezTo>
                  <a:pt x="58777" y="37500"/>
                  <a:pt x="60000" y="35822"/>
                  <a:pt x="60000" y="33750"/>
                </a:cubicBezTo>
                <a:cubicBezTo>
                  <a:pt x="60000" y="31677"/>
                  <a:pt x="58777" y="30000"/>
                  <a:pt x="57272" y="30000"/>
                </a:cubicBezTo>
                <a:moveTo>
                  <a:pt x="90000" y="97500"/>
                </a:moveTo>
                <a:lnTo>
                  <a:pt x="84544" y="97500"/>
                </a:lnTo>
                <a:cubicBezTo>
                  <a:pt x="83038" y="97500"/>
                  <a:pt x="81816" y="99183"/>
                  <a:pt x="81816" y="101250"/>
                </a:cubicBezTo>
                <a:cubicBezTo>
                  <a:pt x="81816" y="103322"/>
                  <a:pt x="83038" y="105000"/>
                  <a:pt x="84544" y="105000"/>
                </a:cubicBezTo>
                <a:lnTo>
                  <a:pt x="90000" y="105000"/>
                </a:lnTo>
                <a:cubicBezTo>
                  <a:pt x="91505" y="105000"/>
                  <a:pt x="92727" y="103322"/>
                  <a:pt x="92727" y="101250"/>
                </a:cubicBezTo>
                <a:cubicBezTo>
                  <a:pt x="92727" y="99183"/>
                  <a:pt x="91505" y="97500"/>
                  <a:pt x="90000" y="97500"/>
                </a:cubicBezTo>
                <a:moveTo>
                  <a:pt x="73638" y="30000"/>
                </a:moveTo>
                <a:lnTo>
                  <a:pt x="68183" y="30000"/>
                </a:lnTo>
                <a:cubicBezTo>
                  <a:pt x="66672" y="30000"/>
                  <a:pt x="65455" y="31677"/>
                  <a:pt x="65455" y="33750"/>
                </a:cubicBezTo>
                <a:cubicBezTo>
                  <a:pt x="65455" y="35822"/>
                  <a:pt x="66672" y="37500"/>
                  <a:pt x="68183" y="37500"/>
                </a:cubicBezTo>
                <a:lnTo>
                  <a:pt x="73638" y="37500"/>
                </a:lnTo>
                <a:cubicBezTo>
                  <a:pt x="75144" y="37500"/>
                  <a:pt x="76361" y="35822"/>
                  <a:pt x="76361" y="33750"/>
                </a:cubicBezTo>
                <a:cubicBezTo>
                  <a:pt x="76361" y="31677"/>
                  <a:pt x="75144" y="30000"/>
                  <a:pt x="73638" y="30000"/>
                </a:cubicBezTo>
                <a:moveTo>
                  <a:pt x="57272" y="97500"/>
                </a:moveTo>
                <a:lnTo>
                  <a:pt x="51816" y="97500"/>
                </a:lnTo>
                <a:cubicBezTo>
                  <a:pt x="50311" y="97500"/>
                  <a:pt x="49088" y="99183"/>
                  <a:pt x="49088" y="101250"/>
                </a:cubicBezTo>
                <a:cubicBezTo>
                  <a:pt x="49088" y="103322"/>
                  <a:pt x="50311" y="105000"/>
                  <a:pt x="51816" y="105000"/>
                </a:cubicBezTo>
                <a:lnTo>
                  <a:pt x="57272" y="105000"/>
                </a:lnTo>
                <a:cubicBezTo>
                  <a:pt x="58777" y="105000"/>
                  <a:pt x="60000" y="103322"/>
                  <a:pt x="60000" y="101250"/>
                </a:cubicBezTo>
                <a:cubicBezTo>
                  <a:pt x="60000" y="99183"/>
                  <a:pt x="58777" y="97500"/>
                  <a:pt x="57272" y="97500"/>
                </a:cubicBezTo>
                <a:moveTo>
                  <a:pt x="24544" y="97500"/>
                </a:moveTo>
                <a:lnTo>
                  <a:pt x="19088" y="97500"/>
                </a:lnTo>
                <a:cubicBezTo>
                  <a:pt x="17583" y="97500"/>
                  <a:pt x="16361" y="99183"/>
                  <a:pt x="16361" y="101250"/>
                </a:cubicBezTo>
                <a:cubicBezTo>
                  <a:pt x="16361" y="103322"/>
                  <a:pt x="17583" y="105000"/>
                  <a:pt x="19088" y="105000"/>
                </a:cubicBezTo>
                <a:lnTo>
                  <a:pt x="24544" y="105000"/>
                </a:lnTo>
                <a:cubicBezTo>
                  <a:pt x="26055" y="105000"/>
                  <a:pt x="27272" y="103322"/>
                  <a:pt x="27272" y="101250"/>
                </a:cubicBezTo>
                <a:cubicBezTo>
                  <a:pt x="27272" y="99183"/>
                  <a:pt x="26055" y="97500"/>
                  <a:pt x="24544" y="97500"/>
                </a:cubicBezTo>
                <a:moveTo>
                  <a:pt x="84544" y="37500"/>
                </a:moveTo>
                <a:lnTo>
                  <a:pt x="90000" y="37500"/>
                </a:lnTo>
                <a:cubicBezTo>
                  <a:pt x="91505" y="37500"/>
                  <a:pt x="92727" y="35822"/>
                  <a:pt x="92727" y="33750"/>
                </a:cubicBezTo>
                <a:cubicBezTo>
                  <a:pt x="92727" y="31677"/>
                  <a:pt x="91505" y="30000"/>
                  <a:pt x="90000" y="30000"/>
                </a:cubicBezTo>
                <a:lnTo>
                  <a:pt x="84544" y="30000"/>
                </a:lnTo>
                <a:cubicBezTo>
                  <a:pt x="83038" y="30000"/>
                  <a:pt x="81816" y="31677"/>
                  <a:pt x="81816" y="33750"/>
                </a:cubicBezTo>
                <a:cubicBezTo>
                  <a:pt x="81816" y="35822"/>
                  <a:pt x="83038" y="37500"/>
                  <a:pt x="84544" y="37500"/>
                </a:cubicBezTo>
                <a:moveTo>
                  <a:pt x="114544" y="75000"/>
                </a:moveTo>
                <a:cubicBezTo>
                  <a:pt x="114544" y="79138"/>
                  <a:pt x="112100" y="82500"/>
                  <a:pt x="109088" y="82500"/>
                </a:cubicBezTo>
                <a:lnTo>
                  <a:pt x="92727" y="82500"/>
                </a:lnTo>
                <a:cubicBezTo>
                  <a:pt x="89716" y="82500"/>
                  <a:pt x="87272" y="79138"/>
                  <a:pt x="87272" y="75000"/>
                </a:cubicBezTo>
                <a:lnTo>
                  <a:pt x="87272" y="60000"/>
                </a:lnTo>
                <a:cubicBezTo>
                  <a:pt x="87272" y="55861"/>
                  <a:pt x="89716" y="52500"/>
                  <a:pt x="92727" y="52500"/>
                </a:cubicBezTo>
                <a:lnTo>
                  <a:pt x="109088" y="52500"/>
                </a:lnTo>
                <a:cubicBezTo>
                  <a:pt x="112100" y="52500"/>
                  <a:pt x="114544" y="55861"/>
                  <a:pt x="114544" y="60000"/>
                </a:cubicBezTo>
                <a:cubicBezTo>
                  <a:pt x="114544" y="60000"/>
                  <a:pt x="114544" y="75000"/>
                  <a:pt x="114544" y="75000"/>
                </a:cubicBezTo>
                <a:close/>
                <a:moveTo>
                  <a:pt x="103638" y="105000"/>
                </a:moveTo>
                <a:cubicBezTo>
                  <a:pt x="103638" y="109138"/>
                  <a:pt x="101188" y="112500"/>
                  <a:pt x="98183" y="112500"/>
                </a:cubicBezTo>
                <a:lnTo>
                  <a:pt x="10911" y="112500"/>
                </a:lnTo>
                <a:cubicBezTo>
                  <a:pt x="7900" y="112500"/>
                  <a:pt x="5455" y="109138"/>
                  <a:pt x="5455" y="105000"/>
                </a:cubicBezTo>
                <a:lnTo>
                  <a:pt x="5455" y="30000"/>
                </a:lnTo>
                <a:cubicBezTo>
                  <a:pt x="5455" y="25861"/>
                  <a:pt x="7900" y="22500"/>
                  <a:pt x="10911" y="22500"/>
                </a:cubicBezTo>
                <a:lnTo>
                  <a:pt x="98183" y="22500"/>
                </a:lnTo>
                <a:cubicBezTo>
                  <a:pt x="101188" y="22500"/>
                  <a:pt x="103638" y="25861"/>
                  <a:pt x="103638" y="30000"/>
                </a:cubicBezTo>
                <a:lnTo>
                  <a:pt x="103638" y="45000"/>
                </a:lnTo>
                <a:lnTo>
                  <a:pt x="92727" y="45000"/>
                </a:lnTo>
                <a:cubicBezTo>
                  <a:pt x="86700" y="45000"/>
                  <a:pt x="81816" y="51716"/>
                  <a:pt x="81816" y="60000"/>
                </a:cubicBezTo>
                <a:lnTo>
                  <a:pt x="81816" y="75000"/>
                </a:lnTo>
                <a:cubicBezTo>
                  <a:pt x="81816" y="83283"/>
                  <a:pt x="86700" y="90000"/>
                  <a:pt x="92727" y="90000"/>
                </a:cubicBezTo>
                <a:lnTo>
                  <a:pt x="103638" y="90000"/>
                </a:lnTo>
                <a:cubicBezTo>
                  <a:pt x="103638" y="90000"/>
                  <a:pt x="103638" y="105000"/>
                  <a:pt x="103638" y="105000"/>
                </a:cubicBezTo>
                <a:close/>
                <a:moveTo>
                  <a:pt x="5455" y="15000"/>
                </a:moveTo>
                <a:cubicBezTo>
                  <a:pt x="5455" y="10861"/>
                  <a:pt x="7900" y="7500"/>
                  <a:pt x="10911" y="7500"/>
                </a:cubicBezTo>
                <a:lnTo>
                  <a:pt x="98183" y="7500"/>
                </a:lnTo>
                <a:cubicBezTo>
                  <a:pt x="101188" y="7500"/>
                  <a:pt x="103638" y="10861"/>
                  <a:pt x="103638" y="15000"/>
                </a:cubicBezTo>
                <a:lnTo>
                  <a:pt x="103638" y="17083"/>
                </a:lnTo>
                <a:cubicBezTo>
                  <a:pt x="102027" y="15788"/>
                  <a:pt x="100177" y="15000"/>
                  <a:pt x="98183" y="15000"/>
                </a:cubicBezTo>
                <a:lnTo>
                  <a:pt x="10911" y="15000"/>
                </a:lnTo>
                <a:cubicBezTo>
                  <a:pt x="8911" y="15000"/>
                  <a:pt x="7061" y="15788"/>
                  <a:pt x="5455" y="17083"/>
                </a:cubicBezTo>
                <a:cubicBezTo>
                  <a:pt x="5455" y="17083"/>
                  <a:pt x="5455" y="15000"/>
                  <a:pt x="5455" y="15000"/>
                </a:cubicBezTo>
                <a:close/>
                <a:moveTo>
                  <a:pt x="109088" y="45000"/>
                </a:moveTo>
                <a:lnTo>
                  <a:pt x="109088" y="15000"/>
                </a:lnTo>
                <a:cubicBezTo>
                  <a:pt x="109088" y="6716"/>
                  <a:pt x="104205" y="0"/>
                  <a:pt x="98183" y="0"/>
                </a:cubicBezTo>
                <a:lnTo>
                  <a:pt x="10911" y="0"/>
                </a:lnTo>
                <a:cubicBezTo>
                  <a:pt x="4883" y="0"/>
                  <a:pt x="0" y="6716"/>
                  <a:pt x="0" y="15000"/>
                </a:cubicBezTo>
                <a:lnTo>
                  <a:pt x="0" y="105000"/>
                </a:lnTo>
                <a:cubicBezTo>
                  <a:pt x="0" y="113283"/>
                  <a:pt x="4883" y="120000"/>
                  <a:pt x="10911" y="120000"/>
                </a:cubicBezTo>
                <a:lnTo>
                  <a:pt x="98183" y="120000"/>
                </a:lnTo>
                <a:cubicBezTo>
                  <a:pt x="104205" y="120000"/>
                  <a:pt x="109088" y="113283"/>
                  <a:pt x="109088" y="105000"/>
                </a:cubicBezTo>
                <a:lnTo>
                  <a:pt x="109088" y="90000"/>
                </a:lnTo>
                <a:cubicBezTo>
                  <a:pt x="115116" y="90000"/>
                  <a:pt x="120000" y="83283"/>
                  <a:pt x="120000" y="75000"/>
                </a:cubicBezTo>
                <a:lnTo>
                  <a:pt x="120000" y="60000"/>
                </a:lnTo>
                <a:cubicBezTo>
                  <a:pt x="120000" y="51716"/>
                  <a:pt x="115116" y="45000"/>
                  <a:pt x="109088" y="45000"/>
                </a:cubicBezTo>
                <a:moveTo>
                  <a:pt x="95455" y="63750"/>
                </a:moveTo>
                <a:cubicBezTo>
                  <a:pt x="93944" y="63750"/>
                  <a:pt x="92727" y="65427"/>
                  <a:pt x="92727" y="67500"/>
                </a:cubicBezTo>
                <a:cubicBezTo>
                  <a:pt x="92727" y="69572"/>
                  <a:pt x="93944" y="71250"/>
                  <a:pt x="95455" y="71250"/>
                </a:cubicBezTo>
                <a:cubicBezTo>
                  <a:pt x="96961" y="71250"/>
                  <a:pt x="98183" y="69572"/>
                  <a:pt x="98183" y="67500"/>
                </a:cubicBezTo>
                <a:cubicBezTo>
                  <a:pt x="98183" y="65427"/>
                  <a:pt x="96961" y="63750"/>
                  <a:pt x="95455" y="63750"/>
                </a:cubicBezTo>
                <a:moveTo>
                  <a:pt x="40911" y="97500"/>
                </a:moveTo>
                <a:lnTo>
                  <a:pt x="35455" y="97500"/>
                </a:lnTo>
                <a:cubicBezTo>
                  <a:pt x="33944" y="97500"/>
                  <a:pt x="32727" y="99183"/>
                  <a:pt x="32727" y="101250"/>
                </a:cubicBezTo>
                <a:cubicBezTo>
                  <a:pt x="32727" y="103322"/>
                  <a:pt x="33944" y="105000"/>
                  <a:pt x="35455" y="105000"/>
                </a:cubicBezTo>
                <a:lnTo>
                  <a:pt x="40911" y="105000"/>
                </a:lnTo>
                <a:cubicBezTo>
                  <a:pt x="42416" y="105000"/>
                  <a:pt x="43638" y="103322"/>
                  <a:pt x="43638" y="101250"/>
                </a:cubicBezTo>
                <a:cubicBezTo>
                  <a:pt x="43638" y="99183"/>
                  <a:pt x="42416" y="97500"/>
                  <a:pt x="40911" y="97500"/>
                </a:cubicBezTo>
                <a:moveTo>
                  <a:pt x="40911" y="30000"/>
                </a:moveTo>
                <a:lnTo>
                  <a:pt x="35455" y="30000"/>
                </a:lnTo>
                <a:cubicBezTo>
                  <a:pt x="33944" y="30000"/>
                  <a:pt x="32727" y="31677"/>
                  <a:pt x="32727" y="33750"/>
                </a:cubicBezTo>
                <a:cubicBezTo>
                  <a:pt x="32727" y="35822"/>
                  <a:pt x="33944" y="37500"/>
                  <a:pt x="35455" y="37500"/>
                </a:cubicBezTo>
                <a:lnTo>
                  <a:pt x="40911" y="37500"/>
                </a:lnTo>
                <a:cubicBezTo>
                  <a:pt x="42416" y="37500"/>
                  <a:pt x="43638" y="35822"/>
                  <a:pt x="43638" y="33750"/>
                </a:cubicBezTo>
                <a:cubicBezTo>
                  <a:pt x="43638" y="31677"/>
                  <a:pt x="42416" y="30000"/>
                  <a:pt x="40911" y="30000"/>
                </a:cubicBezTo>
                <a:moveTo>
                  <a:pt x="24544" y="30000"/>
                </a:moveTo>
                <a:lnTo>
                  <a:pt x="19088" y="30000"/>
                </a:lnTo>
                <a:cubicBezTo>
                  <a:pt x="17583" y="30000"/>
                  <a:pt x="16361" y="31677"/>
                  <a:pt x="16361" y="33750"/>
                </a:cubicBezTo>
                <a:cubicBezTo>
                  <a:pt x="16361" y="35822"/>
                  <a:pt x="17583" y="37500"/>
                  <a:pt x="19088" y="37500"/>
                </a:cubicBezTo>
                <a:lnTo>
                  <a:pt x="24544" y="37500"/>
                </a:lnTo>
                <a:cubicBezTo>
                  <a:pt x="26055" y="37500"/>
                  <a:pt x="27272" y="35822"/>
                  <a:pt x="27272" y="33750"/>
                </a:cubicBezTo>
                <a:cubicBezTo>
                  <a:pt x="27272" y="31677"/>
                  <a:pt x="26055" y="30000"/>
                  <a:pt x="24544" y="30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95" name="Shape 4795"/>
          <p:cNvSpPr/>
          <p:nvPr/>
        </p:nvSpPr>
        <p:spPr>
          <a:xfrm>
            <a:off x="9428685" y="2829527"/>
            <a:ext cx="279328" cy="228764"/>
          </a:xfrm>
          <a:custGeom>
            <a:avLst/>
            <a:gdLst/>
            <a:ahLst/>
            <a:cxnLst/>
            <a:rect l="0" t="0" r="0" b="0"/>
            <a:pathLst>
              <a:path w="120000" h="120000" extrusionOk="0">
                <a:moveTo>
                  <a:pt x="57272" y="40077"/>
                </a:moveTo>
                <a:lnTo>
                  <a:pt x="51816" y="40077"/>
                </a:lnTo>
                <a:cubicBezTo>
                  <a:pt x="50311" y="40077"/>
                  <a:pt x="49088" y="41566"/>
                  <a:pt x="49088" y="43405"/>
                </a:cubicBezTo>
                <a:cubicBezTo>
                  <a:pt x="49088" y="45250"/>
                  <a:pt x="50311" y="46738"/>
                  <a:pt x="51816" y="46738"/>
                </a:cubicBezTo>
                <a:lnTo>
                  <a:pt x="57272" y="46738"/>
                </a:lnTo>
                <a:cubicBezTo>
                  <a:pt x="58777" y="46738"/>
                  <a:pt x="60000" y="45250"/>
                  <a:pt x="60000" y="43405"/>
                </a:cubicBezTo>
                <a:cubicBezTo>
                  <a:pt x="60000" y="41566"/>
                  <a:pt x="58777" y="40077"/>
                  <a:pt x="57272" y="40077"/>
                </a:cubicBezTo>
                <a:moveTo>
                  <a:pt x="40911" y="40077"/>
                </a:moveTo>
                <a:lnTo>
                  <a:pt x="35455" y="40077"/>
                </a:lnTo>
                <a:cubicBezTo>
                  <a:pt x="33944" y="40077"/>
                  <a:pt x="32727" y="41566"/>
                  <a:pt x="32727" y="43405"/>
                </a:cubicBezTo>
                <a:cubicBezTo>
                  <a:pt x="32727" y="45250"/>
                  <a:pt x="33944" y="46738"/>
                  <a:pt x="35455" y="46738"/>
                </a:cubicBezTo>
                <a:lnTo>
                  <a:pt x="40911" y="46738"/>
                </a:lnTo>
                <a:cubicBezTo>
                  <a:pt x="42416" y="46738"/>
                  <a:pt x="43638" y="45250"/>
                  <a:pt x="43638" y="43405"/>
                </a:cubicBezTo>
                <a:cubicBezTo>
                  <a:pt x="43638" y="41566"/>
                  <a:pt x="42416" y="40077"/>
                  <a:pt x="40911" y="40077"/>
                </a:cubicBezTo>
                <a:moveTo>
                  <a:pt x="57272" y="100022"/>
                </a:moveTo>
                <a:lnTo>
                  <a:pt x="51816" y="100022"/>
                </a:lnTo>
                <a:cubicBezTo>
                  <a:pt x="50311" y="100022"/>
                  <a:pt x="49088" y="101511"/>
                  <a:pt x="49088" y="103350"/>
                </a:cubicBezTo>
                <a:cubicBezTo>
                  <a:pt x="49088" y="105194"/>
                  <a:pt x="50311" y="106677"/>
                  <a:pt x="51816" y="106677"/>
                </a:cubicBezTo>
                <a:lnTo>
                  <a:pt x="57272" y="106677"/>
                </a:lnTo>
                <a:cubicBezTo>
                  <a:pt x="58777" y="106677"/>
                  <a:pt x="60000" y="105194"/>
                  <a:pt x="60000" y="103350"/>
                </a:cubicBezTo>
                <a:cubicBezTo>
                  <a:pt x="60000" y="101511"/>
                  <a:pt x="58777" y="100022"/>
                  <a:pt x="57272" y="100022"/>
                </a:cubicBezTo>
                <a:moveTo>
                  <a:pt x="73638" y="100022"/>
                </a:moveTo>
                <a:lnTo>
                  <a:pt x="68183" y="100022"/>
                </a:lnTo>
                <a:cubicBezTo>
                  <a:pt x="66672" y="100022"/>
                  <a:pt x="65455" y="101511"/>
                  <a:pt x="65455" y="103350"/>
                </a:cubicBezTo>
                <a:cubicBezTo>
                  <a:pt x="65455" y="105194"/>
                  <a:pt x="66672" y="106677"/>
                  <a:pt x="68183" y="106677"/>
                </a:cubicBezTo>
                <a:lnTo>
                  <a:pt x="73638" y="106677"/>
                </a:lnTo>
                <a:cubicBezTo>
                  <a:pt x="75144" y="106677"/>
                  <a:pt x="76361" y="105194"/>
                  <a:pt x="76361" y="103350"/>
                </a:cubicBezTo>
                <a:cubicBezTo>
                  <a:pt x="76361" y="101511"/>
                  <a:pt x="75144" y="100022"/>
                  <a:pt x="73638" y="100022"/>
                </a:cubicBezTo>
                <a:moveTo>
                  <a:pt x="114544" y="80038"/>
                </a:moveTo>
                <a:cubicBezTo>
                  <a:pt x="114544" y="83716"/>
                  <a:pt x="112100" y="86700"/>
                  <a:pt x="109088" y="86700"/>
                </a:cubicBezTo>
                <a:lnTo>
                  <a:pt x="92727" y="86700"/>
                </a:lnTo>
                <a:cubicBezTo>
                  <a:pt x="89711" y="86700"/>
                  <a:pt x="87272" y="83716"/>
                  <a:pt x="87272" y="80038"/>
                </a:cubicBezTo>
                <a:lnTo>
                  <a:pt x="87272" y="66716"/>
                </a:lnTo>
                <a:cubicBezTo>
                  <a:pt x="87272" y="63044"/>
                  <a:pt x="89711" y="60061"/>
                  <a:pt x="92727" y="60061"/>
                </a:cubicBezTo>
                <a:lnTo>
                  <a:pt x="109088" y="60061"/>
                </a:lnTo>
                <a:cubicBezTo>
                  <a:pt x="112100" y="60061"/>
                  <a:pt x="114544" y="63044"/>
                  <a:pt x="114544" y="66716"/>
                </a:cubicBezTo>
                <a:cubicBezTo>
                  <a:pt x="114544" y="66716"/>
                  <a:pt x="114544" y="80038"/>
                  <a:pt x="114544" y="80038"/>
                </a:cubicBezTo>
                <a:close/>
                <a:moveTo>
                  <a:pt x="103638" y="106677"/>
                </a:moveTo>
                <a:cubicBezTo>
                  <a:pt x="103638" y="110355"/>
                  <a:pt x="101188" y="113338"/>
                  <a:pt x="98183" y="113338"/>
                </a:cubicBezTo>
                <a:lnTo>
                  <a:pt x="10911" y="113338"/>
                </a:lnTo>
                <a:cubicBezTo>
                  <a:pt x="7894" y="113338"/>
                  <a:pt x="5455" y="110355"/>
                  <a:pt x="5455" y="106677"/>
                </a:cubicBezTo>
                <a:lnTo>
                  <a:pt x="5455" y="40077"/>
                </a:lnTo>
                <a:cubicBezTo>
                  <a:pt x="5455" y="36405"/>
                  <a:pt x="7894" y="33416"/>
                  <a:pt x="10911" y="33416"/>
                </a:cubicBezTo>
                <a:lnTo>
                  <a:pt x="98183" y="33416"/>
                </a:lnTo>
                <a:cubicBezTo>
                  <a:pt x="101188" y="33416"/>
                  <a:pt x="103638" y="36405"/>
                  <a:pt x="103638" y="40077"/>
                </a:cubicBezTo>
                <a:lnTo>
                  <a:pt x="103638" y="53400"/>
                </a:lnTo>
                <a:lnTo>
                  <a:pt x="92727" y="53400"/>
                </a:lnTo>
                <a:cubicBezTo>
                  <a:pt x="86700" y="53400"/>
                  <a:pt x="81816" y="59361"/>
                  <a:pt x="81816" y="66716"/>
                </a:cubicBezTo>
                <a:lnTo>
                  <a:pt x="81816" y="80038"/>
                </a:lnTo>
                <a:cubicBezTo>
                  <a:pt x="81816" y="87394"/>
                  <a:pt x="86700" y="93361"/>
                  <a:pt x="92727" y="93361"/>
                </a:cubicBezTo>
                <a:lnTo>
                  <a:pt x="103638" y="93361"/>
                </a:lnTo>
                <a:cubicBezTo>
                  <a:pt x="103638" y="93361"/>
                  <a:pt x="103638" y="106677"/>
                  <a:pt x="103638" y="106677"/>
                </a:cubicBezTo>
                <a:close/>
                <a:moveTo>
                  <a:pt x="5455" y="26755"/>
                </a:moveTo>
                <a:cubicBezTo>
                  <a:pt x="5455" y="23083"/>
                  <a:pt x="7888" y="20100"/>
                  <a:pt x="10905" y="20100"/>
                </a:cubicBezTo>
                <a:lnTo>
                  <a:pt x="9400" y="26944"/>
                </a:lnTo>
                <a:cubicBezTo>
                  <a:pt x="7977" y="27188"/>
                  <a:pt x="6650" y="27755"/>
                  <a:pt x="5455" y="28605"/>
                </a:cubicBezTo>
                <a:cubicBezTo>
                  <a:pt x="5455" y="28605"/>
                  <a:pt x="5455" y="26755"/>
                  <a:pt x="5455" y="26755"/>
                </a:cubicBezTo>
                <a:close/>
                <a:moveTo>
                  <a:pt x="19172" y="8155"/>
                </a:moveTo>
                <a:lnTo>
                  <a:pt x="76022" y="26755"/>
                </a:lnTo>
                <a:lnTo>
                  <a:pt x="15088" y="26755"/>
                </a:lnTo>
                <a:cubicBezTo>
                  <a:pt x="15088" y="26755"/>
                  <a:pt x="19172" y="8155"/>
                  <a:pt x="19172" y="8155"/>
                </a:cubicBezTo>
                <a:close/>
                <a:moveTo>
                  <a:pt x="93200" y="14344"/>
                </a:moveTo>
                <a:lnTo>
                  <a:pt x="94344" y="25855"/>
                </a:lnTo>
                <a:lnTo>
                  <a:pt x="69777" y="17822"/>
                </a:lnTo>
                <a:cubicBezTo>
                  <a:pt x="69777" y="17822"/>
                  <a:pt x="93200" y="14344"/>
                  <a:pt x="93200" y="14344"/>
                </a:cubicBezTo>
                <a:close/>
                <a:moveTo>
                  <a:pt x="103638" y="26755"/>
                </a:moveTo>
                <a:lnTo>
                  <a:pt x="103638" y="28605"/>
                </a:lnTo>
                <a:cubicBezTo>
                  <a:pt x="102516" y="27805"/>
                  <a:pt x="101283" y="27244"/>
                  <a:pt x="99955" y="26977"/>
                </a:cubicBezTo>
                <a:lnTo>
                  <a:pt x="99283" y="20233"/>
                </a:lnTo>
                <a:cubicBezTo>
                  <a:pt x="101766" y="20855"/>
                  <a:pt x="103638" y="23538"/>
                  <a:pt x="103638" y="26755"/>
                </a:cubicBezTo>
                <a:moveTo>
                  <a:pt x="109088" y="53400"/>
                </a:moveTo>
                <a:lnTo>
                  <a:pt x="109088" y="26755"/>
                </a:lnTo>
                <a:cubicBezTo>
                  <a:pt x="109088" y="19583"/>
                  <a:pt x="104433" y="13772"/>
                  <a:pt x="98611" y="13488"/>
                </a:cubicBezTo>
                <a:lnTo>
                  <a:pt x="97961" y="6927"/>
                </a:lnTo>
                <a:lnTo>
                  <a:pt x="55666" y="13205"/>
                </a:lnTo>
                <a:lnTo>
                  <a:pt x="15316" y="0"/>
                </a:lnTo>
                <a:lnTo>
                  <a:pt x="12366" y="13438"/>
                </a:lnTo>
                <a:lnTo>
                  <a:pt x="10911" y="13438"/>
                </a:lnTo>
                <a:cubicBezTo>
                  <a:pt x="4883" y="13438"/>
                  <a:pt x="0" y="19400"/>
                  <a:pt x="0" y="26755"/>
                </a:cubicBezTo>
                <a:lnTo>
                  <a:pt x="0" y="106677"/>
                </a:lnTo>
                <a:cubicBezTo>
                  <a:pt x="0" y="114033"/>
                  <a:pt x="4883" y="120000"/>
                  <a:pt x="10911" y="120000"/>
                </a:cubicBezTo>
                <a:lnTo>
                  <a:pt x="98183" y="120000"/>
                </a:lnTo>
                <a:cubicBezTo>
                  <a:pt x="104205" y="120000"/>
                  <a:pt x="109088" y="114033"/>
                  <a:pt x="109088" y="106677"/>
                </a:cubicBezTo>
                <a:lnTo>
                  <a:pt x="109088" y="93361"/>
                </a:lnTo>
                <a:cubicBezTo>
                  <a:pt x="115116" y="93361"/>
                  <a:pt x="120000" y="87394"/>
                  <a:pt x="120000" y="80038"/>
                </a:cubicBezTo>
                <a:lnTo>
                  <a:pt x="120000" y="66716"/>
                </a:lnTo>
                <a:cubicBezTo>
                  <a:pt x="120000" y="59361"/>
                  <a:pt x="115116" y="53400"/>
                  <a:pt x="109088" y="53400"/>
                </a:cubicBezTo>
                <a:moveTo>
                  <a:pt x="73638" y="40077"/>
                </a:moveTo>
                <a:lnTo>
                  <a:pt x="68183" y="40077"/>
                </a:lnTo>
                <a:cubicBezTo>
                  <a:pt x="66672" y="40077"/>
                  <a:pt x="65455" y="41566"/>
                  <a:pt x="65455" y="43405"/>
                </a:cubicBezTo>
                <a:cubicBezTo>
                  <a:pt x="65455" y="45250"/>
                  <a:pt x="66672" y="46738"/>
                  <a:pt x="68183" y="46738"/>
                </a:cubicBezTo>
                <a:lnTo>
                  <a:pt x="73638" y="46738"/>
                </a:lnTo>
                <a:cubicBezTo>
                  <a:pt x="75144" y="46738"/>
                  <a:pt x="76361" y="45250"/>
                  <a:pt x="76361" y="43405"/>
                </a:cubicBezTo>
                <a:cubicBezTo>
                  <a:pt x="76361" y="41566"/>
                  <a:pt x="75144" y="40077"/>
                  <a:pt x="73638" y="40077"/>
                </a:cubicBezTo>
                <a:moveTo>
                  <a:pt x="90000" y="100022"/>
                </a:moveTo>
                <a:lnTo>
                  <a:pt x="84544" y="100022"/>
                </a:lnTo>
                <a:cubicBezTo>
                  <a:pt x="83038" y="100022"/>
                  <a:pt x="81816" y="101511"/>
                  <a:pt x="81816" y="103350"/>
                </a:cubicBezTo>
                <a:cubicBezTo>
                  <a:pt x="81816" y="105194"/>
                  <a:pt x="83038" y="106677"/>
                  <a:pt x="84544" y="106677"/>
                </a:cubicBezTo>
                <a:lnTo>
                  <a:pt x="90000" y="106677"/>
                </a:lnTo>
                <a:cubicBezTo>
                  <a:pt x="91505" y="106677"/>
                  <a:pt x="92727" y="105194"/>
                  <a:pt x="92727" y="103350"/>
                </a:cubicBezTo>
                <a:cubicBezTo>
                  <a:pt x="92727" y="101511"/>
                  <a:pt x="91505" y="100022"/>
                  <a:pt x="90000" y="100022"/>
                </a:cubicBezTo>
                <a:moveTo>
                  <a:pt x="95455" y="70050"/>
                </a:moveTo>
                <a:cubicBezTo>
                  <a:pt x="93944" y="70050"/>
                  <a:pt x="92727" y="71538"/>
                  <a:pt x="92727" y="73377"/>
                </a:cubicBezTo>
                <a:cubicBezTo>
                  <a:pt x="92727" y="75222"/>
                  <a:pt x="93944" y="76711"/>
                  <a:pt x="95455" y="76711"/>
                </a:cubicBezTo>
                <a:cubicBezTo>
                  <a:pt x="96961" y="76711"/>
                  <a:pt x="98183" y="75222"/>
                  <a:pt x="98183" y="73377"/>
                </a:cubicBezTo>
                <a:cubicBezTo>
                  <a:pt x="98183" y="71538"/>
                  <a:pt x="96961" y="70050"/>
                  <a:pt x="95455" y="70050"/>
                </a:cubicBezTo>
                <a:moveTo>
                  <a:pt x="24544" y="40077"/>
                </a:moveTo>
                <a:lnTo>
                  <a:pt x="19088" y="40077"/>
                </a:lnTo>
                <a:cubicBezTo>
                  <a:pt x="17583" y="40077"/>
                  <a:pt x="16361" y="41566"/>
                  <a:pt x="16361" y="43405"/>
                </a:cubicBezTo>
                <a:cubicBezTo>
                  <a:pt x="16361" y="45250"/>
                  <a:pt x="17583" y="46738"/>
                  <a:pt x="19088" y="46738"/>
                </a:cubicBezTo>
                <a:lnTo>
                  <a:pt x="24544" y="46738"/>
                </a:lnTo>
                <a:cubicBezTo>
                  <a:pt x="26055" y="46738"/>
                  <a:pt x="27272" y="45250"/>
                  <a:pt x="27272" y="43405"/>
                </a:cubicBezTo>
                <a:cubicBezTo>
                  <a:pt x="27272" y="41566"/>
                  <a:pt x="26055" y="40077"/>
                  <a:pt x="24544" y="40077"/>
                </a:cubicBezTo>
                <a:moveTo>
                  <a:pt x="84544" y="46738"/>
                </a:moveTo>
                <a:lnTo>
                  <a:pt x="90000" y="46738"/>
                </a:lnTo>
                <a:cubicBezTo>
                  <a:pt x="91505" y="46738"/>
                  <a:pt x="92727" y="45250"/>
                  <a:pt x="92727" y="43405"/>
                </a:cubicBezTo>
                <a:cubicBezTo>
                  <a:pt x="92727" y="41566"/>
                  <a:pt x="91505" y="40077"/>
                  <a:pt x="90000" y="40077"/>
                </a:cubicBezTo>
                <a:lnTo>
                  <a:pt x="84544" y="40077"/>
                </a:lnTo>
                <a:cubicBezTo>
                  <a:pt x="83038" y="40077"/>
                  <a:pt x="81816" y="41566"/>
                  <a:pt x="81816" y="43405"/>
                </a:cubicBezTo>
                <a:cubicBezTo>
                  <a:pt x="81816" y="45250"/>
                  <a:pt x="83038" y="46738"/>
                  <a:pt x="84544" y="46738"/>
                </a:cubicBezTo>
                <a:moveTo>
                  <a:pt x="40911" y="100022"/>
                </a:moveTo>
                <a:lnTo>
                  <a:pt x="35455" y="100022"/>
                </a:lnTo>
                <a:cubicBezTo>
                  <a:pt x="33944" y="100022"/>
                  <a:pt x="32727" y="101511"/>
                  <a:pt x="32727" y="103350"/>
                </a:cubicBezTo>
                <a:cubicBezTo>
                  <a:pt x="32727" y="105194"/>
                  <a:pt x="33944" y="106677"/>
                  <a:pt x="35455" y="106677"/>
                </a:cubicBezTo>
                <a:lnTo>
                  <a:pt x="40911" y="106677"/>
                </a:lnTo>
                <a:cubicBezTo>
                  <a:pt x="42416" y="106677"/>
                  <a:pt x="43638" y="105194"/>
                  <a:pt x="43638" y="103350"/>
                </a:cubicBezTo>
                <a:cubicBezTo>
                  <a:pt x="43638" y="101511"/>
                  <a:pt x="42416" y="100022"/>
                  <a:pt x="40911" y="100022"/>
                </a:cubicBezTo>
                <a:moveTo>
                  <a:pt x="24544" y="100022"/>
                </a:moveTo>
                <a:lnTo>
                  <a:pt x="19088" y="100022"/>
                </a:lnTo>
                <a:cubicBezTo>
                  <a:pt x="17583" y="100022"/>
                  <a:pt x="16361" y="101511"/>
                  <a:pt x="16361" y="103350"/>
                </a:cubicBezTo>
                <a:cubicBezTo>
                  <a:pt x="16361" y="105194"/>
                  <a:pt x="17583" y="106677"/>
                  <a:pt x="19088" y="106677"/>
                </a:cubicBezTo>
                <a:lnTo>
                  <a:pt x="24544" y="106677"/>
                </a:lnTo>
                <a:cubicBezTo>
                  <a:pt x="26055" y="106677"/>
                  <a:pt x="27272" y="105194"/>
                  <a:pt x="27272" y="103350"/>
                </a:cubicBezTo>
                <a:cubicBezTo>
                  <a:pt x="27272" y="101511"/>
                  <a:pt x="26055" y="100022"/>
                  <a:pt x="24544" y="10002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96" name="Shape 4796"/>
          <p:cNvSpPr/>
          <p:nvPr/>
        </p:nvSpPr>
        <p:spPr>
          <a:xfrm>
            <a:off x="10000035" y="2804134"/>
            <a:ext cx="203147" cy="279328"/>
          </a:xfrm>
          <a:custGeom>
            <a:avLst/>
            <a:gdLst/>
            <a:ahLst/>
            <a:cxnLst/>
            <a:rect l="0" t="0" r="0" b="0"/>
            <a:pathLst>
              <a:path w="120000" h="120000" extrusionOk="0">
                <a:moveTo>
                  <a:pt x="75000" y="54544"/>
                </a:moveTo>
                <a:lnTo>
                  <a:pt x="15000" y="54544"/>
                </a:lnTo>
                <a:lnTo>
                  <a:pt x="15000" y="60000"/>
                </a:lnTo>
                <a:lnTo>
                  <a:pt x="75000" y="60000"/>
                </a:lnTo>
                <a:cubicBezTo>
                  <a:pt x="75000" y="60000"/>
                  <a:pt x="75000" y="54544"/>
                  <a:pt x="75000" y="54544"/>
                </a:cubicBezTo>
                <a:close/>
                <a:moveTo>
                  <a:pt x="105000" y="65455"/>
                </a:moveTo>
                <a:lnTo>
                  <a:pt x="15000" y="65455"/>
                </a:lnTo>
                <a:lnTo>
                  <a:pt x="15000" y="70911"/>
                </a:lnTo>
                <a:lnTo>
                  <a:pt x="105000" y="70911"/>
                </a:lnTo>
                <a:cubicBezTo>
                  <a:pt x="105000" y="70911"/>
                  <a:pt x="105000" y="65455"/>
                  <a:pt x="105000" y="65455"/>
                </a:cubicBezTo>
                <a:close/>
                <a:moveTo>
                  <a:pt x="22500" y="10911"/>
                </a:moveTo>
                <a:lnTo>
                  <a:pt x="15000" y="10911"/>
                </a:lnTo>
                <a:lnTo>
                  <a:pt x="15000" y="43638"/>
                </a:lnTo>
                <a:lnTo>
                  <a:pt x="22500" y="43638"/>
                </a:lnTo>
                <a:cubicBezTo>
                  <a:pt x="22500" y="43638"/>
                  <a:pt x="22500" y="10911"/>
                  <a:pt x="22500" y="10911"/>
                </a:cubicBezTo>
                <a:close/>
                <a:moveTo>
                  <a:pt x="105000" y="76361"/>
                </a:moveTo>
                <a:lnTo>
                  <a:pt x="15000" y="76361"/>
                </a:lnTo>
                <a:lnTo>
                  <a:pt x="15000" y="81816"/>
                </a:lnTo>
                <a:lnTo>
                  <a:pt x="105000" y="81816"/>
                </a:lnTo>
                <a:cubicBezTo>
                  <a:pt x="105000" y="81816"/>
                  <a:pt x="105000" y="76361"/>
                  <a:pt x="105000" y="76361"/>
                </a:cubicBezTo>
                <a:close/>
                <a:moveTo>
                  <a:pt x="90000" y="87272"/>
                </a:moveTo>
                <a:lnTo>
                  <a:pt x="15000" y="87272"/>
                </a:lnTo>
                <a:lnTo>
                  <a:pt x="15000" y="92727"/>
                </a:lnTo>
                <a:lnTo>
                  <a:pt x="90000" y="92727"/>
                </a:lnTo>
                <a:cubicBezTo>
                  <a:pt x="90000" y="92727"/>
                  <a:pt x="90000" y="87272"/>
                  <a:pt x="90000" y="87272"/>
                </a:cubicBezTo>
                <a:close/>
                <a:moveTo>
                  <a:pt x="112500" y="110688"/>
                </a:moveTo>
                <a:lnTo>
                  <a:pt x="103900" y="104433"/>
                </a:lnTo>
                <a:cubicBezTo>
                  <a:pt x="103222" y="103944"/>
                  <a:pt x="102288" y="103638"/>
                  <a:pt x="101250" y="103638"/>
                </a:cubicBezTo>
                <a:cubicBezTo>
                  <a:pt x="100216" y="103638"/>
                  <a:pt x="99277" y="103944"/>
                  <a:pt x="98600" y="104433"/>
                </a:cubicBezTo>
                <a:lnTo>
                  <a:pt x="86250" y="113416"/>
                </a:lnTo>
                <a:lnTo>
                  <a:pt x="73900" y="104433"/>
                </a:lnTo>
                <a:cubicBezTo>
                  <a:pt x="73222" y="103944"/>
                  <a:pt x="72288" y="103638"/>
                  <a:pt x="71250" y="103638"/>
                </a:cubicBezTo>
                <a:cubicBezTo>
                  <a:pt x="70022" y="103638"/>
                  <a:pt x="68988" y="104094"/>
                  <a:pt x="68300" y="104755"/>
                </a:cubicBezTo>
                <a:lnTo>
                  <a:pt x="68250" y="104727"/>
                </a:lnTo>
                <a:lnTo>
                  <a:pt x="60000" y="112727"/>
                </a:lnTo>
                <a:lnTo>
                  <a:pt x="51750" y="104727"/>
                </a:lnTo>
                <a:lnTo>
                  <a:pt x="51700" y="104755"/>
                </a:lnTo>
                <a:cubicBezTo>
                  <a:pt x="51011" y="104094"/>
                  <a:pt x="49977" y="103638"/>
                  <a:pt x="48750" y="103638"/>
                </a:cubicBezTo>
                <a:cubicBezTo>
                  <a:pt x="47716" y="103638"/>
                  <a:pt x="46777" y="103944"/>
                  <a:pt x="46100" y="104433"/>
                </a:cubicBezTo>
                <a:lnTo>
                  <a:pt x="33750" y="113416"/>
                </a:lnTo>
                <a:lnTo>
                  <a:pt x="21400" y="104433"/>
                </a:lnTo>
                <a:cubicBezTo>
                  <a:pt x="20722" y="103944"/>
                  <a:pt x="19788" y="103638"/>
                  <a:pt x="18750" y="103638"/>
                </a:cubicBezTo>
                <a:cubicBezTo>
                  <a:pt x="17711" y="103638"/>
                  <a:pt x="16777" y="103944"/>
                  <a:pt x="16100" y="104433"/>
                </a:cubicBezTo>
                <a:lnTo>
                  <a:pt x="7500" y="110688"/>
                </a:lnTo>
                <a:lnTo>
                  <a:pt x="7500" y="5455"/>
                </a:lnTo>
                <a:lnTo>
                  <a:pt x="112500" y="5455"/>
                </a:lnTo>
                <a:cubicBezTo>
                  <a:pt x="112500" y="5455"/>
                  <a:pt x="112500" y="110688"/>
                  <a:pt x="112500" y="110688"/>
                </a:cubicBezTo>
                <a:close/>
                <a:moveTo>
                  <a:pt x="116250" y="0"/>
                </a:moveTo>
                <a:lnTo>
                  <a:pt x="3750" y="0"/>
                </a:lnTo>
                <a:cubicBezTo>
                  <a:pt x="1677" y="0"/>
                  <a:pt x="0" y="1222"/>
                  <a:pt x="0" y="2727"/>
                </a:cubicBezTo>
                <a:lnTo>
                  <a:pt x="0" y="117272"/>
                </a:lnTo>
                <a:cubicBezTo>
                  <a:pt x="0" y="118777"/>
                  <a:pt x="1677" y="120000"/>
                  <a:pt x="3750" y="120000"/>
                </a:cubicBezTo>
                <a:cubicBezTo>
                  <a:pt x="4788" y="120000"/>
                  <a:pt x="5727" y="119694"/>
                  <a:pt x="6400" y="119200"/>
                </a:cubicBezTo>
                <a:lnTo>
                  <a:pt x="18750" y="110222"/>
                </a:lnTo>
                <a:lnTo>
                  <a:pt x="31100" y="119200"/>
                </a:lnTo>
                <a:cubicBezTo>
                  <a:pt x="31777" y="119694"/>
                  <a:pt x="32711" y="120000"/>
                  <a:pt x="33750" y="120000"/>
                </a:cubicBezTo>
                <a:cubicBezTo>
                  <a:pt x="34788" y="120000"/>
                  <a:pt x="35727" y="119694"/>
                  <a:pt x="36400" y="119200"/>
                </a:cubicBezTo>
                <a:lnTo>
                  <a:pt x="48344" y="110516"/>
                </a:lnTo>
                <a:lnTo>
                  <a:pt x="57000" y="118911"/>
                </a:lnTo>
                <a:lnTo>
                  <a:pt x="57050" y="118883"/>
                </a:lnTo>
                <a:cubicBezTo>
                  <a:pt x="57738" y="119544"/>
                  <a:pt x="58772" y="120000"/>
                  <a:pt x="60000" y="120000"/>
                </a:cubicBezTo>
                <a:cubicBezTo>
                  <a:pt x="61227" y="120000"/>
                  <a:pt x="62261" y="119544"/>
                  <a:pt x="62950" y="118883"/>
                </a:cubicBezTo>
                <a:lnTo>
                  <a:pt x="63000" y="118911"/>
                </a:lnTo>
                <a:lnTo>
                  <a:pt x="71655" y="110516"/>
                </a:lnTo>
                <a:lnTo>
                  <a:pt x="83600" y="119200"/>
                </a:lnTo>
                <a:cubicBezTo>
                  <a:pt x="84277" y="119694"/>
                  <a:pt x="85211" y="120000"/>
                  <a:pt x="86250" y="120000"/>
                </a:cubicBezTo>
                <a:cubicBezTo>
                  <a:pt x="87288" y="120000"/>
                  <a:pt x="88227" y="119694"/>
                  <a:pt x="88900" y="119200"/>
                </a:cubicBezTo>
                <a:lnTo>
                  <a:pt x="101250" y="110222"/>
                </a:lnTo>
                <a:lnTo>
                  <a:pt x="113600" y="119200"/>
                </a:lnTo>
                <a:cubicBezTo>
                  <a:pt x="114277" y="119694"/>
                  <a:pt x="115211" y="120000"/>
                  <a:pt x="116250" y="120000"/>
                </a:cubicBezTo>
                <a:cubicBezTo>
                  <a:pt x="118322" y="120000"/>
                  <a:pt x="120000" y="118777"/>
                  <a:pt x="120000" y="117272"/>
                </a:cubicBezTo>
                <a:lnTo>
                  <a:pt x="120000" y="2727"/>
                </a:lnTo>
                <a:cubicBezTo>
                  <a:pt x="120000" y="1222"/>
                  <a:pt x="118322" y="0"/>
                  <a:pt x="116250" y="0"/>
                </a:cubicBezTo>
                <a:moveTo>
                  <a:pt x="90000" y="10911"/>
                </a:moveTo>
                <a:lnTo>
                  <a:pt x="82500" y="10911"/>
                </a:lnTo>
                <a:lnTo>
                  <a:pt x="82500" y="43638"/>
                </a:lnTo>
                <a:lnTo>
                  <a:pt x="90000" y="43638"/>
                </a:lnTo>
                <a:cubicBezTo>
                  <a:pt x="90000" y="43638"/>
                  <a:pt x="90000" y="10911"/>
                  <a:pt x="90000" y="10911"/>
                </a:cubicBezTo>
                <a:close/>
                <a:moveTo>
                  <a:pt x="105000" y="10911"/>
                </a:moveTo>
                <a:lnTo>
                  <a:pt x="97500" y="10911"/>
                </a:lnTo>
                <a:lnTo>
                  <a:pt x="97500" y="43638"/>
                </a:lnTo>
                <a:lnTo>
                  <a:pt x="105000" y="43638"/>
                </a:lnTo>
                <a:cubicBezTo>
                  <a:pt x="105000" y="43638"/>
                  <a:pt x="105000" y="10911"/>
                  <a:pt x="105000" y="10911"/>
                </a:cubicBezTo>
                <a:close/>
                <a:moveTo>
                  <a:pt x="60000" y="10911"/>
                </a:moveTo>
                <a:lnTo>
                  <a:pt x="52500" y="10911"/>
                </a:lnTo>
                <a:lnTo>
                  <a:pt x="52500" y="43638"/>
                </a:lnTo>
                <a:lnTo>
                  <a:pt x="60000" y="43638"/>
                </a:lnTo>
                <a:cubicBezTo>
                  <a:pt x="60000" y="43638"/>
                  <a:pt x="60000" y="10911"/>
                  <a:pt x="60000" y="10911"/>
                </a:cubicBezTo>
                <a:close/>
                <a:moveTo>
                  <a:pt x="45000" y="10911"/>
                </a:moveTo>
                <a:lnTo>
                  <a:pt x="30000" y="10911"/>
                </a:lnTo>
                <a:lnTo>
                  <a:pt x="30000" y="43638"/>
                </a:lnTo>
                <a:lnTo>
                  <a:pt x="45000" y="43638"/>
                </a:lnTo>
                <a:cubicBezTo>
                  <a:pt x="45000" y="43638"/>
                  <a:pt x="45000" y="10911"/>
                  <a:pt x="45000" y="10911"/>
                </a:cubicBezTo>
                <a:close/>
                <a:moveTo>
                  <a:pt x="75000" y="10911"/>
                </a:moveTo>
                <a:lnTo>
                  <a:pt x="67500" y="10911"/>
                </a:lnTo>
                <a:lnTo>
                  <a:pt x="67500" y="43638"/>
                </a:lnTo>
                <a:lnTo>
                  <a:pt x="75000" y="43638"/>
                </a:lnTo>
                <a:cubicBezTo>
                  <a:pt x="75000" y="43638"/>
                  <a:pt x="75000" y="10911"/>
                  <a:pt x="75000" y="10911"/>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97" name="Shape 4797"/>
          <p:cNvSpPr/>
          <p:nvPr/>
        </p:nvSpPr>
        <p:spPr>
          <a:xfrm>
            <a:off x="10520600" y="2804134"/>
            <a:ext cx="228541" cy="279328"/>
          </a:xfrm>
          <a:custGeom>
            <a:avLst/>
            <a:gdLst/>
            <a:ahLst/>
            <a:cxnLst/>
            <a:rect l="0" t="0" r="0" b="0"/>
            <a:pathLst>
              <a:path w="120000" h="120000" extrusionOk="0">
                <a:moveTo>
                  <a:pt x="80000" y="76361"/>
                </a:moveTo>
                <a:lnTo>
                  <a:pt x="13333" y="76361"/>
                </a:lnTo>
                <a:lnTo>
                  <a:pt x="13333" y="81816"/>
                </a:lnTo>
                <a:lnTo>
                  <a:pt x="80000" y="81816"/>
                </a:lnTo>
                <a:cubicBezTo>
                  <a:pt x="80000" y="81816"/>
                  <a:pt x="80000" y="76361"/>
                  <a:pt x="80000" y="76361"/>
                </a:cubicBezTo>
                <a:close/>
                <a:moveTo>
                  <a:pt x="86666" y="111622"/>
                </a:moveTo>
                <a:lnTo>
                  <a:pt x="75688" y="104433"/>
                </a:lnTo>
                <a:cubicBezTo>
                  <a:pt x="75083" y="103944"/>
                  <a:pt x="74255" y="103638"/>
                  <a:pt x="73333" y="103638"/>
                </a:cubicBezTo>
                <a:cubicBezTo>
                  <a:pt x="72416" y="103638"/>
                  <a:pt x="71583" y="103944"/>
                  <a:pt x="70977" y="104433"/>
                </a:cubicBezTo>
                <a:lnTo>
                  <a:pt x="60000" y="113416"/>
                </a:lnTo>
                <a:lnTo>
                  <a:pt x="49022" y="104433"/>
                </a:lnTo>
                <a:cubicBezTo>
                  <a:pt x="48422" y="103944"/>
                  <a:pt x="47588" y="103638"/>
                  <a:pt x="46666" y="103638"/>
                </a:cubicBezTo>
                <a:cubicBezTo>
                  <a:pt x="45750" y="103638"/>
                  <a:pt x="44916" y="103944"/>
                  <a:pt x="44311" y="104433"/>
                </a:cubicBezTo>
                <a:lnTo>
                  <a:pt x="33333" y="113416"/>
                </a:lnTo>
                <a:lnTo>
                  <a:pt x="22355" y="104433"/>
                </a:lnTo>
                <a:cubicBezTo>
                  <a:pt x="21750" y="103944"/>
                  <a:pt x="20922" y="103638"/>
                  <a:pt x="20000" y="103638"/>
                </a:cubicBezTo>
                <a:cubicBezTo>
                  <a:pt x="19083" y="103638"/>
                  <a:pt x="18250" y="103944"/>
                  <a:pt x="17644" y="104433"/>
                </a:cubicBezTo>
                <a:lnTo>
                  <a:pt x="6666" y="111622"/>
                </a:lnTo>
                <a:lnTo>
                  <a:pt x="6666" y="21816"/>
                </a:lnTo>
                <a:lnTo>
                  <a:pt x="86666" y="21816"/>
                </a:lnTo>
                <a:cubicBezTo>
                  <a:pt x="86666" y="21816"/>
                  <a:pt x="86666" y="111622"/>
                  <a:pt x="86666" y="111622"/>
                </a:cubicBezTo>
                <a:close/>
                <a:moveTo>
                  <a:pt x="90000" y="16361"/>
                </a:moveTo>
                <a:lnTo>
                  <a:pt x="3333" y="16361"/>
                </a:lnTo>
                <a:cubicBezTo>
                  <a:pt x="1488" y="16361"/>
                  <a:pt x="0" y="17583"/>
                  <a:pt x="0" y="19088"/>
                </a:cubicBezTo>
                <a:lnTo>
                  <a:pt x="0" y="117272"/>
                </a:lnTo>
                <a:cubicBezTo>
                  <a:pt x="0" y="118777"/>
                  <a:pt x="1488" y="120000"/>
                  <a:pt x="3333" y="120000"/>
                </a:cubicBezTo>
                <a:cubicBezTo>
                  <a:pt x="4255" y="120000"/>
                  <a:pt x="5088" y="119694"/>
                  <a:pt x="5688" y="119200"/>
                </a:cubicBezTo>
                <a:lnTo>
                  <a:pt x="19738" y="110005"/>
                </a:lnTo>
                <a:lnTo>
                  <a:pt x="30977" y="119200"/>
                </a:lnTo>
                <a:cubicBezTo>
                  <a:pt x="31577" y="119694"/>
                  <a:pt x="32411" y="120000"/>
                  <a:pt x="33333" y="120000"/>
                </a:cubicBezTo>
                <a:cubicBezTo>
                  <a:pt x="34255" y="120000"/>
                  <a:pt x="35088" y="119694"/>
                  <a:pt x="35688" y="119200"/>
                </a:cubicBezTo>
                <a:lnTo>
                  <a:pt x="46666" y="110222"/>
                </a:lnTo>
                <a:lnTo>
                  <a:pt x="57644" y="119200"/>
                </a:lnTo>
                <a:cubicBezTo>
                  <a:pt x="58244" y="119694"/>
                  <a:pt x="59077" y="120000"/>
                  <a:pt x="60000" y="120000"/>
                </a:cubicBezTo>
                <a:cubicBezTo>
                  <a:pt x="60922" y="120000"/>
                  <a:pt x="61755" y="119694"/>
                  <a:pt x="62355" y="119200"/>
                </a:cubicBezTo>
                <a:lnTo>
                  <a:pt x="73594" y="110005"/>
                </a:lnTo>
                <a:lnTo>
                  <a:pt x="87644" y="119200"/>
                </a:lnTo>
                <a:cubicBezTo>
                  <a:pt x="88244" y="119694"/>
                  <a:pt x="89077" y="120000"/>
                  <a:pt x="90000" y="120000"/>
                </a:cubicBezTo>
                <a:cubicBezTo>
                  <a:pt x="91844" y="120000"/>
                  <a:pt x="93333" y="118777"/>
                  <a:pt x="93333" y="117272"/>
                </a:cubicBezTo>
                <a:lnTo>
                  <a:pt x="93333" y="19088"/>
                </a:lnTo>
                <a:cubicBezTo>
                  <a:pt x="93333" y="17583"/>
                  <a:pt x="91844" y="16361"/>
                  <a:pt x="90000" y="16361"/>
                </a:cubicBezTo>
                <a:moveTo>
                  <a:pt x="46666" y="65455"/>
                </a:moveTo>
                <a:lnTo>
                  <a:pt x="13333" y="65455"/>
                </a:lnTo>
                <a:lnTo>
                  <a:pt x="13333" y="70911"/>
                </a:lnTo>
                <a:lnTo>
                  <a:pt x="46666" y="70911"/>
                </a:lnTo>
                <a:cubicBezTo>
                  <a:pt x="46666" y="70911"/>
                  <a:pt x="46666" y="65455"/>
                  <a:pt x="46666" y="65455"/>
                </a:cubicBezTo>
                <a:close/>
                <a:moveTo>
                  <a:pt x="116666" y="0"/>
                </a:moveTo>
                <a:lnTo>
                  <a:pt x="30000" y="0"/>
                </a:lnTo>
                <a:cubicBezTo>
                  <a:pt x="28155" y="0"/>
                  <a:pt x="26666" y="1222"/>
                  <a:pt x="26666" y="2727"/>
                </a:cubicBezTo>
                <a:lnTo>
                  <a:pt x="26666" y="10911"/>
                </a:lnTo>
                <a:lnTo>
                  <a:pt x="33333" y="10911"/>
                </a:lnTo>
                <a:lnTo>
                  <a:pt x="33333" y="5455"/>
                </a:lnTo>
                <a:lnTo>
                  <a:pt x="113333" y="5455"/>
                </a:lnTo>
                <a:lnTo>
                  <a:pt x="113333" y="95255"/>
                </a:lnTo>
                <a:lnTo>
                  <a:pt x="102355" y="88072"/>
                </a:lnTo>
                <a:cubicBezTo>
                  <a:pt x="101755" y="87577"/>
                  <a:pt x="100922" y="87272"/>
                  <a:pt x="100000" y="87272"/>
                </a:cubicBezTo>
                <a:lnTo>
                  <a:pt x="100000" y="93855"/>
                </a:lnTo>
                <a:lnTo>
                  <a:pt x="100261" y="93644"/>
                </a:lnTo>
                <a:lnTo>
                  <a:pt x="114311" y="102838"/>
                </a:lnTo>
                <a:cubicBezTo>
                  <a:pt x="114911" y="103327"/>
                  <a:pt x="115744" y="103638"/>
                  <a:pt x="116666" y="103638"/>
                </a:cubicBezTo>
                <a:cubicBezTo>
                  <a:pt x="118511" y="103638"/>
                  <a:pt x="120000" y="102416"/>
                  <a:pt x="120000" y="100911"/>
                </a:cubicBezTo>
                <a:lnTo>
                  <a:pt x="120000" y="2727"/>
                </a:lnTo>
                <a:cubicBezTo>
                  <a:pt x="120000" y="1222"/>
                  <a:pt x="118511" y="0"/>
                  <a:pt x="116666" y="0"/>
                </a:cubicBezTo>
                <a:moveTo>
                  <a:pt x="60000" y="87272"/>
                </a:moveTo>
                <a:lnTo>
                  <a:pt x="13333" y="87272"/>
                </a:lnTo>
                <a:lnTo>
                  <a:pt x="13333" y="92727"/>
                </a:lnTo>
                <a:lnTo>
                  <a:pt x="60000" y="92727"/>
                </a:lnTo>
                <a:cubicBezTo>
                  <a:pt x="60000" y="92727"/>
                  <a:pt x="60000" y="87272"/>
                  <a:pt x="60000" y="87272"/>
                </a:cubicBezTo>
                <a:close/>
                <a:moveTo>
                  <a:pt x="66666" y="27272"/>
                </a:moveTo>
                <a:lnTo>
                  <a:pt x="60000" y="27272"/>
                </a:lnTo>
                <a:lnTo>
                  <a:pt x="60000" y="54544"/>
                </a:lnTo>
                <a:lnTo>
                  <a:pt x="66666" y="54544"/>
                </a:lnTo>
                <a:cubicBezTo>
                  <a:pt x="66666" y="54544"/>
                  <a:pt x="66666" y="27272"/>
                  <a:pt x="66666" y="27272"/>
                </a:cubicBezTo>
                <a:close/>
                <a:moveTo>
                  <a:pt x="80000" y="27272"/>
                </a:moveTo>
                <a:lnTo>
                  <a:pt x="73333" y="27272"/>
                </a:lnTo>
                <a:lnTo>
                  <a:pt x="73333" y="54544"/>
                </a:lnTo>
                <a:lnTo>
                  <a:pt x="80000" y="54544"/>
                </a:lnTo>
                <a:cubicBezTo>
                  <a:pt x="80000" y="54544"/>
                  <a:pt x="80000" y="27272"/>
                  <a:pt x="80000" y="27272"/>
                </a:cubicBezTo>
                <a:close/>
                <a:moveTo>
                  <a:pt x="40000" y="27272"/>
                </a:moveTo>
                <a:lnTo>
                  <a:pt x="26666" y="27272"/>
                </a:lnTo>
                <a:lnTo>
                  <a:pt x="26666" y="54544"/>
                </a:lnTo>
                <a:lnTo>
                  <a:pt x="40000" y="54544"/>
                </a:lnTo>
                <a:cubicBezTo>
                  <a:pt x="40000" y="54544"/>
                  <a:pt x="40000" y="27272"/>
                  <a:pt x="40000" y="27272"/>
                </a:cubicBezTo>
                <a:close/>
                <a:moveTo>
                  <a:pt x="20000" y="27272"/>
                </a:moveTo>
                <a:lnTo>
                  <a:pt x="13333" y="27272"/>
                </a:lnTo>
                <a:lnTo>
                  <a:pt x="13333" y="54544"/>
                </a:lnTo>
                <a:lnTo>
                  <a:pt x="20000" y="54544"/>
                </a:lnTo>
                <a:cubicBezTo>
                  <a:pt x="20000" y="54544"/>
                  <a:pt x="20000" y="27272"/>
                  <a:pt x="20000" y="27272"/>
                </a:cubicBezTo>
                <a:close/>
                <a:moveTo>
                  <a:pt x="53333" y="27272"/>
                </a:moveTo>
                <a:lnTo>
                  <a:pt x="46666" y="27272"/>
                </a:lnTo>
                <a:lnTo>
                  <a:pt x="46666" y="54544"/>
                </a:lnTo>
                <a:lnTo>
                  <a:pt x="53333" y="54544"/>
                </a:lnTo>
                <a:cubicBezTo>
                  <a:pt x="53333" y="54544"/>
                  <a:pt x="53333" y="27272"/>
                  <a:pt x="53333" y="27272"/>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98" name="Shape 4798"/>
          <p:cNvSpPr/>
          <p:nvPr/>
        </p:nvSpPr>
        <p:spPr>
          <a:xfrm>
            <a:off x="11028468" y="2804134"/>
            <a:ext cx="279328" cy="279328"/>
          </a:xfrm>
          <a:custGeom>
            <a:avLst/>
            <a:gdLst/>
            <a:ahLst/>
            <a:cxnLst/>
            <a:rect l="0" t="0" r="0" b="0"/>
            <a:pathLst>
              <a:path w="120000" h="120000" extrusionOk="0">
                <a:moveTo>
                  <a:pt x="60000" y="70911"/>
                </a:moveTo>
                <a:cubicBezTo>
                  <a:pt x="58494" y="70911"/>
                  <a:pt x="57272" y="69688"/>
                  <a:pt x="57272" y="68183"/>
                </a:cubicBezTo>
                <a:cubicBezTo>
                  <a:pt x="57272" y="66672"/>
                  <a:pt x="58494" y="65455"/>
                  <a:pt x="60000" y="65455"/>
                </a:cubicBezTo>
                <a:cubicBezTo>
                  <a:pt x="61505" y="65455"/>
                  <a:pt x="62727" y="66672"/>
                  <a:pt x="62727" y="68183"/>
                </a:cubicBezTo>
                <a:cubicBezTo>
                  <a:pt x="62727" y="69688"/>
                  <a:pt x="61505" y="70911"/>
                  <a:pt x="60000" y="70911"/>
                </a:cubicBezTo>
                <a:moveTo>
                  <a:pt x="60000" y="60000"/>
                </a:moveTo>
                <a:cubicBezTo>
                  <a:pt x="55483" y="60000"/>
                  <a:pt x="51816" y="63666"/>
                  <a:pt x="51816" y="68183"/>
                </a:cubicBezTo>
                <a:cubicBezTo>
                  <a:pt x="51816" y="72700"/>
                  <a:pt x="55483" y="76361"/>
                  <a:pt x="60000" y="76361"/>
                </a:cubicBezTo>
                <a:cubicBezTo>
                  <a:pt x="64516" y="76361"/>
                  <a:pt x="68183" y="72700"/>
                  <a:pt x="68183" y="68183"/>
                </a:cubicBezTo>
                <a:cubicBezTo>
                  <a:pt x="68183" y="63666"/>
                  <a:pt x="64516" y="60000"/>
                  <a:pt x="60000" y="60000"/>
                </a:cubicBezTo>
                <a:moveTo>
                  <a:pt x="113716" y="64238"/>
                </a:moveTo>
                <a:lnTo>
                  <a:pt x="109694" y="76033"/>
                </a:lnTo>
                <a:cubicBezTo>
                  <a:pt x="97177" y="82950"/>
                  <a:pt x="80200" y="87272"/>
                  <a:pt x="61361" y="87272"/>
                </a:cubicBezTo>
                <a:cubicBezTo>
                  <a:pt x="40761" y="87272"/>
                  <a:pt x="22355" y="82127"/>
                  <a:pt x="9622" y="74033"/>
                </a:cubicBezTo>
                <a:lnTo>
                  <a:pt x="6288" y="64266"/>
                </a:lnTo>
                <a:cubicBezTo>
                  <a:pt x="6288" y="64266"/>
                  <a:pt x="5455" y="62061"/>
                  <a:pt x="5455" y="60000"/>
                </a:cubicBezTo>
                <a:cubicBezTo>
                  <a:pt x="5455" y="53988"/>
                  <a:pt x="10350" y="49088"/>
                  <a:pt x="16361" y="49088"/>
                </a:cubicBezTo>
                <a:lnTo>
                  <a:pt x="103638" y="49088"/>
                </a:lnTo>
                <a:cubicBezTo>
                  <a:pt x="109655" y="49088"/>
                  <a:pt x="114544" y="53988"/>
                  <a:pt x="114544" y="60000"/>
                </a:cubicBezTo>
                <a:cubicBezTo>
                  <a:pt x="114544" y="62072"/>
                  <a:pt x="113716" y="64238"/>
                  <a:pt x="113716" y="64238"/>
                </a:cubicBezTo>
                <a:moveTo>
                  <a:pt x="98000" y="110333"/>
                </a:moveTo>
                <a:cubicBezTo>
                  <a:pt x="97977" y="110338"/>
                  <a:pt x="96877" y="114544"/>
                  <a:pt x="92727" y="114544"/>
                </a:cubicBezTo>
                <a:lnTo>
                  <a:pt x="27272" y="114544"/>
                </a:lnTo>
                <a:cubicBezTo>
                  <a:pt x="23161" y="114544"/>
                  <a:pt x="22000" y="110333"/>
                  <a:pt x="22000" y="110333"/>
                </a:cubicBezTo>
                <a:lnTo>
                  <a:pt x="12200" y="81594"/>
                </a:lnTo>
                <a:cubicBezTo>
                  <a:pt x="25372" y="88488"/>
                  <a:pt x="42505" y="92727"/>
                  <a:pt x="61361" y="92727"/>
                </a:cubicBezTo>
                <a:cubicBezTo>
                  <a:pt x="78683" y="92727"/>
                  <a:pt x="94550" y="89144"/>
                  <a:pt x="107244" y="83227"/>
                </a:cubicBezTo>
                <a:cubicBezTo>
                  <a:pt x="107244" y="83227"/>
                  <a:pt x="98000" y="110333"/>
                  <a:pt x="98000" y="110333"/>
                </a:cubicBezTo>
                <a:close/>
                <a:moveTo>
                  <a:pt x="60000" y="5455"/>
                </a:moveTo>
                <a:cubicBezTo>
                  <a:pt x="74644" y="5455"/>
                  <a:pt x="86983" y="21527"/>
                  <a:pt x="91161" y="43638"/>
                </a:cubicBezTo>
                <a:lnTo>
                  <a:pt x="28838" y="43638"/>
                </a:lnTo>
                <a:cubicBezTo>
                  <a:pt x="33016" y="21527"/>
                  <a:pt x="45355" y="5455"/>
                  <a:pt x="60000" y="5455"/>
                </a:cubicBezTo>
                <a:moveTo>
                  <a:pt x="103638" y="43638"/>
                </a:moveTo>
                <a:lnTo>
                  <a:pt x="96672" y="43638"/>
                </a:lnTo>
                <a:cubicBezTo>
                  <a:pt x="92133" y="18472"/>
                  <a:pt x="77466" y="0"/>
                  <a:pt x="60000" y="0"/>
                </a:cubicBezTo>
                <a:cubicBezTo>
                  <a:pt x="42533" y="0"/>
                  <a:pt x="27866" y="18472"/>
                  <a:pt x="23333" y="43638"/>
                </a:cubicBezTo>
                <a:lnTo>
                  <a:pt x="16361" y="43638"/>
                </a:lnTo>
                <a:cubicBezTo>
                  <a:pt x="7327" y="43638"/>
                  <a:pt x="0" y="50966"/>
                  <a:pt x="0" y="60000"/>
                </a:cubicBezTo>
                <a:cubicBezTo>
                  <a:pt x="0" y="63044"/>
                  <a:pt x="838" y="65177"/>
                  <a:pt x="838" y="65177"/>
                </a:cubicBezTo>
                <a:lnTo>
                  <a:pt x="17322" y="113527"/>
                </a:lnTo>
                <a:cubicBezTo>
                  <a:pt x="17322" y="113527"/>
                  <a:pt x="19177" y="120000"/>
                  <a:pt x="27272" y="120000"/>
                </a:cubicBezTo>
                <a:lnTo>
                  <a:pt x="92727" y="120000"/>
                </a:lnTo>
                <a:cubicBezTo>
                  <a:pt x="100850" y="120000"/>
                  <a:pt x="103138" y="112188"/>
                  <a:pt x="103166" y="112094"/>
                </a:cubicBezTo>
                <a:lnTo>
                  <a:pt x="119094" y="65150"/>
                </a:lnTo>
                <a:cubicBezTo>
                  <a:pt x="119633" y="63522"/>
                  <a:pt x="120000" y="61811"/>
                  <a:pt x="120000" y="60000"/>
                </a:cubicBezTo>
                <a:cubicBezTo>
                  <a:pt x="120000" y="50966"/>
                  <a:pt x="112672" y="43638"/>
                  <a:pt x="103638" y="4363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799" name="Shape 4799"/>
          <p:cNvSpPr/>
          <p:nvPr/>
        </p:nvSpPr>
        <p:spPr>
          <a:xfrm>
            <a:off x="918949" y="3331047"/>
            <a:ext cx="203147" cy="279328"/>
          </a:xfrm>
          <a:custGeom>
            <a:avLst/>
            <a:gdLst/>
            <a:ahLst/>
            <a:cxnLst/>
            <a:rect l="0" t="0" r="0" b="0"/>
            <a:pathLst>
              <a:path w="120000" h="120000" extrusionOk="0">
                <a:moveTo>
                  <a:pt x="116250" y="38183"/>
                </a:moveTo>
                <a:lnTo>
                  <a:pt x="75000" y="38183"/>
                </a:lnTo>
                <a:cubicBezTo>
                  <a:pt x="72933" y="38183"/>
                  <a:pt x="71250" y="39405"/>
                  <a:pt x="71250" y="40911"/>
                </a:cubicBezTo>
                <a:cubicBezTo>
                  <a:pt x="71250" y="42416"/>
                  <a:pt x="72933" y="43638"/>
                  <a:pt x="75000" y="43638"/>
                </a:cubicBezTo>
                <a:lnTo>
                  <a:pt x="112500" y="43638"/>
                </a:lnTo>
                <a:lnTo>
                  <a:pt x="112500" y="114544"/>
                </a:lnTo>
                <a:lnTo>
                  <a:pt x="7500" y="114544"/>
                </a:lnTo>
                <a:lnTo>
                  <a:pt x="7500" y="43638"/>
                </a:lnTo>
                <a:lnTo>
                  <a:pt x="45000" y="43638"/>
                </a:lnTo>
                <a:cubicBezTo>
                  <a:pt x="47066" y="43638"/>
                  <a:pt x="48750" y="42416"/>
                  <a:pt x="48750" y="40911"/>
                </a:cubicBezTo>
                <a:cubicBezTo>
                  <a:pt x="48750" y="39405"/>
                  <a:pt x="47066" y="38183"/>
                  <a:pt x="45000" y="38183"/>
                </a:cubicBezTo>
                <a:lnTo>
                  <a:pt x="3750" y="38183"/>
                </a:lnTo>
                <a:cubicBezTo>
                  <a:pt x="1683" y="38183"/>
                  <a:pt x="0" y="39405"/>
                  <a:pt x="0" y="40911"/>
                </a:cubicBezTo>
                <a:lnTo>
                  <a:pt x="0" y="117272"/>
                </a:lnTo>
                <a:cubicBezTo>
                  <a:pt x="0" y="118783"/>
                  <a:pt x="1683" y="120000"/>
                  <a:pt x="3750" y="120000"/>
                </a:cubicBezTo>
                <a:lnTo>
                  <a:pt x="116250" y="120000"/>
                </a:lnTo>
                <a:cubicBezTo>
                  <a:pt x="118316" y="120000"/>
                  <a:pt x="120000" y="118783"/>
                  <a:pt x="120000" y="117272"/>
                </a:cubicBezTo>
                <a:lnTo>
                  <a:pt x="120000" y="40911"/>
                </a:lnTo>
                <a:cubicBezTo>
                  <a:pt x="120000" y="39405"/>
                  <a:pt x="118316" y="38183"/>
                  <a:pt x="116250" y="38183"/>
                </a:cubicBezTo>
                <a:moveTo>
                  <a:pt x="30000" y="70911"/>
                </a:moveTo>
                <a:cubicBezTo>
                  <a:pt x="27933" y="70911"/>
                  <a:pt x="26250" y="72127"/>
                  <a:pt x="26250" y="73638"/>
                </a:cubicBezTo>
                <a:cubicBezTo>
                  <a:pt x="26250" y="74388"/>
                  <a:pt x="26666" y="75072"/>
                  <a:pt x="27350" y="75566"/>
                </a:cubicBezTo>
                <a:lnTo>
                  <a:pt x="57350" y="97383"/>
                </a:lnTo>
                <a:cubicBezTo>
                  <a:pt x="58027" y="97877"/>
                  <a:pt x="58966" y="98183"/>
                  <a:pt x="60000" y="98183"/>
                </a:cubicBezTo>
                <a:cubicBezTo>
                  <a:pt x="61033" y="98183"/>
                  <a:pt x="61972" y="97877"/>
                  <a:pt x="62650" y="97383"/>
                </a:cubicBezTo>
                <a:lnTo>
                  <a:pt x="92650" y="75566"/>
                </a:lnTo>
                <a:cubicBezTo>
                  <a:pt x="93333" y="75072"/>
                  <a:pt x="93750" y="74388"/>
                  <a:pt x="93750" y="73638"/>
                </a:cubicBezTo>
                <a:cubicBezTo>
                  <a:pt x="93750" y="72127"/>
                  <a:pt x="92066" y="70911"/>
                  <a:pt x="90000" y="70911"/>
                </a:cubicBezTo>
                <a:cubicBezTo>
                  <a:pt x="88966" y="70911"/>
                  <a:pt x="88027" y="71216"/>
                  <a:pt x="87350" y="71705"/>
                </a:cubicBezTo>
                <a:lnTo>
                  <a:pt x="63750" y="88872"/>
                </a:lnTo>
                <a:lnTo>
                  <a:pt x="63750" y="2727"/>
                </a:lnTo>
                <a:cubicBezTo>
                  <a:pt x="63750" y="1222"/>
                  <a:pt x="62066" y="0"/>
                  <a:pt x="60000" y="0"/>
                </a:cubicBezTo>
                <a:cubicBezTo>
                  <a:pt x="57933" y="0"/>
                  <a:pt x="56250" y="1222"/>
                  <a:pt x="56250" y="2727"/>
                </a:cubicBezTo>
                <a:lnTo>
                  <a:pt x="56250" y="88872"/>
                </a:lnTo>
                <a:lnTo>
                  <a:pt x="32650" y="71705"/>
                </a:lnTo>
                <a:cubicBezTo>
                  <a:pt x="31972" y="71216"/>
                  <a:pt x="31033" y="70911"/>
                  <a:pt x="30000" y="70911"/>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00" name="Shape 4800"/>
          <p:cNvSpPr/>
          <p:nvPr/>
        </p:nvSpPr>
        <p:spPr>
          <a:xfrm>
            <a:off x="1452209" y="3331047"/>
            <a:ext cx="203147" cy="279328"/>
          </a:xfrm>
          <a:custGeom>
            <a:avLst/>
            <a:gdLst/>
            <a:ahLst/>
            <a:cxnLst/>
            <a:rect l="0" t="0" r="0" b="0"/>
            <a:pathLst>
              <a:path w="120000" h="120000" extrusionOk="0">
                <a:moveTo>
                  <a:pt x="30000" y="27272"/>
                </a:moveTo>
                <a:cubicBezTo>
                  <a:pt x="31033" y="27272"/>
                  <a:pt x="31972" y="26972"/>
                  <a:pt x="32650" y="26472"/>
                </a:cubicBezTo>
                <a:lnTo>
                  <a:pt x="56250" y="9311"/>
                </a:lnTo>
                <a:lnTo>
                  <a:pt x="56250" y="95455"/>
                </a:lnTo>
                <a:cubicBezTo>
                  <a:pt x="56250" y="96961"/>
                  <a:pt x="57933" y="98183"/>
                  <a:pt x="60000" y="98183"/>
                </a:cubicBezTo>
                <a:cubicBezTo>
                  <a:pt x="62066" y="98183"/>
                  <a:pt x="63750" y="96961"/>
                  <a:pt x="63750" y="95455"/>
                </a:cubicBezTo>
                <a:lnTo>
                  <a:pt x="63750" y="9311"/>
                </a:lnTo>
                <a:lnTo>
                  <a:pt x="87350" y="26472"/>
                </a:lnTo>
                <a:cubicBezTo>
                  <a:pt x="88027" y="26972"/>
                  <a:pt x="88966" y="27272"/>
                  <a:pt x="90000" y="27272"/>
                </a:cubicBezTo>
                <a:cubicBezTo>
                  <a:pt x="92066" y="27272"/>
                  <a:pt x="93750" y="26055"/>
                  <a:pt x="93750" y="24544"/>
                </a:cubicBezTo>
                <a:cubicBezTo>
                  <a:pt x="93750" y="23794"/>
                  <a:pt x="93333" y="23116"/>
                  <a:pt x="92650" y="22616"/>
                </a:cubicBezTo>
                <a:lnTo>
                  <a:pt x="62650" y="800"/>
                </a:lnTo>
                <a:cubicBezTo>
                  <a:pt x="61972" y="305"/>
                  <a:pt x="61033" y="0"/>
                  <a:pt x="60000" y="0"/>
                </a:cubicBezTo>
                <a:cubicBezTo>
                  <a:pt x="58966" y="0"/>
                  <a:pt x="58027" y="305"/>
                  <a:pt x="57350" y="800"/>
                </a:cubicBezTo>
                <a:lnTo>
                  <a:pt x="27350" y="22616"/>
                </a:lnTo>
                <a:cubicBezTo>
                  <a:pt x="26666" y="23116"/>
                  <a:pt x="26250" y="23794"/>
                  <a:pt x="26250" y="24544"/>
                </a:cubicBezTo>
                <a:cubicBezTo>
                  <a:pt x="26250" y="26055"/>
                  <a:pt x="27933" y="27272"/>
                  <a:pt x="30000" y="27272"/>
                </a:cubicBezTo>
                <a:moveTo>
                  <a:pt x="116250" y="38183"/>
                </a:moveTo>
                <a:lnTo>
                  <a:pt x="75000" y="38183"/>
                </a:lnTo>
                <a:cubicBezTo>
                  <a:pt x="72933" y="38183"/>
                  <a:pt x="71250" y="39405"/>
                  <a:pt x="71250" y="40911"/>
                </a:cubicBezTo>
                <a:cubicBezTo>
                  <a:pt x="71250" y="42416"/>
                  <a:pt x="72933" y="43638"/>
                  <a:pt x="75000" y="43638"/>
                </a:cubicBezTo>
                <a:lnTo>
                  <a:pt x="112500" y="43638"/>
                </a:lnTo>
                <a:lnTo>
                  <a:pt x="112500" y="114544"/>
                </a:lnTo>
                <a:lnTo>
                  <a:pt x="7500" y="114544"/>
                </a:lnTo>
                <a:lnTo>
                  <a:pt x="7500" y="43638"/>
                </a:lnTo>
                <a:lnTo>
                  <a:pt x="45000" y="43638"/>
                </a:lnTo>
                <a:cubicBezTo>
                  <a:pt x="47066" y="43638"/>
                  <a:pt x="48750" y="42416"/>
                  <a:pt x="48750" y="40911"/>
                </a:cubicBezTo>
                <a:cubicBezTo>
                  <a:pt x="48750" y="39405"/>
                  <a:pt x="47066" y="38183"/>
                  <a:pt x="45000" y="38183"/>
                </a:cubicBezTo>
                <a:lnTo>
                  <a:pt x="3750" y="38183"/>
                </a:lnTo>
                <a:cubicBezTo>
                  <a:pt x="1683" y="38183"/>
                  <a:pt x="0" y="39405"/>
                  <a:pt x="0" y="40911"/>
                </a:cubicBezTo>
                <a:lnTo>
                  <a:pt x="0" y="117272"/>
                </a:lnTo>
                <a:cubicBezTo>
                  <a:pt x="0" y="118783"/>
                  <a:pt x="1683" y="120000"/>
                  <a:pt x="3750" y="120000"/>
                </a:cubicBezTo>
                <a:lnTo>
                  <a:pt x="116250" y="120000"/>
                </a:lnTo>
                <a:cubicBezTo>
                  <a:pt x="118316" y="120000"/>
                  <a:pt x="120000" y="118783"/>
                  <a:pt x="120000" y="117272"/>
                </a:cubicBezTo>
                <a:lnTo>
                  <a:pt x="120000" y="40911"/>
                </a:lnTo>
                <a:cubicBezTo>
                  <a:pt x="120000" y="39405"/>
                  <a:pt x="118316" y="38183"/>
                  <a:pt x="116250" y="3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01" name="Shape 4801"/>
          <p:cNvSpPr/>
          <p:nvPr/>
        </p:nvSpPr>
        <p:spPr>
          <a:xfrm>
            <a:off x="1947381" y="3331047"/>
            <a:ext cx="279328" cy="279328"/>
          </a:xfrm>
          <a:custGeom>
            <a:avLst/>
            <a:gdLst/>
            <a:ahLst/>
            <a:cxnLst/>
            <a:rect l="0" t="0" r="0" b="0"/>
            <a:pathLst>
              <a:path w="120000" h="120000" extrusionOk="0">
                <a:moveTo>
                  <a:pt x="35455" y="10911"/>
                </a:moveTo>
                <a:cubicBezTo>
                  <a:pt x="33950" y="10911"/>
                  <a:pt x="32727" y="12133"/>
                  <a:pt x="32727" y="13638"/>
                </a:cubicBezTo>
                <a:cubicBezTo>
                  <a:pt x="32727" y="15144"/>
                  <a:pt x="33950" y="16361"/>
                  <a:pt x="35455" y="16361"/>
                </a:cubicBezTo>
                <a:cubicBezTo>
                  <a:pt x="36961" y="16361"/>
                  <a:pt x="38183" y="15144"/>
                  <a:pt x="38183" y="13638"/>
                </a:cubicBezTo>
                <a:cubicBezTo>
                  <a:pt x="38183" y="12133"/>
                  <a:pt x="36961" y="10911"/>
                  <a:pt x="35455" y="10911"/>
                </a:cubicBezTo>
                <a:moveTo>
                  <a:pt x="24544" y="10911"/>
                </a:moveTo>
                <a:cubicBezTo>
                  <a:pt x="23038" y="10911"/>
                  <a:pt x="21816" y="12133"/>
                  <a:pt x="21816" y="13638"/>
                </a:cubicBezTo>
                <a:cubicBezTo>
                  <a:pt x="21816" y="15144"/>
                  <a:pt x="23038" y="16361"/>
                  <a:pt x="24544" y="16361"/>
                </a:cubicBezTo>
                <a:cubicBezTo>
                  <a:pt x="26050" y="16361"/>
                  <a:pt x="27272" y="15144"/>
                  <a:pt x="27272" y="13638"/>
                </a:cubicBezTo>
                <a:cubicBezTo>
                  <a:pt x="27272" y="12133"/>
                  <a:pt x="26050" y="10911"/>
                  <a:pt x="24544" y="10911"/>
                </a:cubicBezTo>
                <a:moveTo>
                  <a:pt x="106361" y="10911"/>
                </a:moveTo>
                <a:lnTo>
                  <a:pt x="46361" y="10911"/>
                </a:lnTo>
                <a:cubicBezTo>
                  <a:pt x="44861" y="10911"/>
                  <a:pt x="43638" y="12133"/>
                  <a:pt x="43638" y="13638"/>
                </a:cubicBezTo>
                <a:cubicBezTo>
                  <a:pt x="43638" y="15144"/>
                  <a:pt x="44861" y="16361"/>
                  <a:pt x="46361" y="16361"/>
                </a:cubicBezTo>
                <a:lnTo>
                  <a:pt x="106361" y="16361"/>
                </a:lnTo>
                <a:cubicBezTo>
                  <a:pt x="107866" y="16361"/>
                  <a:pt x="109088" y="15144"/>
                  <a:pt x="109088" y="13638"/>
                </a:cubicBezTo>
                <a:cubicBezTo>
                  <a:pt x="109088" y="12133"/>
                  <a:pt x="107866" y="10911"/>
                  <a:pt x="106361" y="10911"/>
                </a:cubicBezTo>
                <a:moveTo>
                  <a:pt x="114544" y="21816"/>
                </a:moveTo>
                <a:lnTo>
                  <a:pt x="5455" y="21816"/>
                </a:lnTo>
                <a:lnTo>
                  <a:pt x="5455" y="10911"/>
                </a:lnTo>
                <a:cubicBezTo>
                  <a:pt x="5455" y="7900"/>
                  <a:pt x="7900" y="5455"/>
                  <a:pt x="10911" y="5455"/>
                </a:cubicBezTo>
                <a:lnTo>
                  <a:pt x="109088" y="5455"/>
                </a:lnTo>
                <a:cubicBezTo>
                  <a:pt x="112100" y="5455"/>
                  <a:pt x="114544" y="7900"/>
                  <a:pt x="114544" y="10911"/>
                </a:cubicBezTo>
                <a:cubicBezTo>
                  <a:pt x="114544" y="10911"/>
                  <a:pt x="114544" y="21816"/>
                  <a:pt x="114544" y="21816"/>
                </a:cubicBezTo>
                <a:close/>
                <a:moveTo>
                  <a:pt x="114544" y="109088"/>
                </a:moveTo>
                <a:cubicBezTo>
                  <a:pt x="114544" y="112100"/>
                  <a:pt x="112100" y="114544"/>
                  <a:pt x="109088" y="114544"/>
                </a:cubicBezTo>
                <a:lnTo>
                  <a:pt x="10911" y="114544"/>
                </a:lnTo>
                <a:cubicBezTo>
                  <a:pt x="7900" y="114544"/>
                  <a:pt x="5455" y="112100"/>
                  <a:pt x="5455" y="109088"/>
                </a:cubicBezTo>
                <a:lnTo>
                  <a:pt x="5455" y="27272"/>
                </a:lnTo>
                <a:lnTo>
                  <a:pt x="114544" y="27272"/>
                </a:lnTo>
                <a:cubicBezTo>
                  <a:pt x="114544" y="27272"/>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3638" y="10911"/>
                </a:moveTo>
                <a:cubicBezTo>
                  <a:pt x="12133" y="10911"/>
                  <a:pt x="10911" y="12133"/>
                  <a:pt x="10911" y="13638"/>
                </a:cubicBezTo>
                <a:cubicBezTo>
                  <a:pt x="10911" y="15144"/>
                  <a:pt x="12133" y="16361"/>
                  <a:pt x="13638" y="16361"/>
                </a:cubicBezTo>
                <a:cubicBezTo>
                  <a:pt x="15138" y="16361"/>
                  <a:pt x="16361" y="15144"/>
                  <a:pt x="16361" y="13638"/>
                </a:cubicBezTo>
                <a:cubicBezTo>
                  <a:pt x="16361" y="12133"/>
                  <a:pt x="15138" y="10911"/>
                  <a:pt x="13638" y="10911"/>
                </a:cubicBezTo>
                <a:moveTo>
                  <a:pt x="39666" y="78783"/>
                </a:moveTo>
                <a:cubicBezTo>
                  <a:pt x="38722" y="76338"/>
                  <a:pt x="38183" y="73688"/>
                  <a:pt x="38183" y="70911"/>
                </a:cubicBezTo>
                <a:cubicBezTo>
                  <a:pt x="38183" y="58861"/>
                  <a:pt x="47950" y="49088"/>
                  <a:pt x="60000" y="49088"/>
                </a:cubicBezTo>
                <a:cubicBezTo>
                  <a:pt x="62777" y="49088"/>
                  <a:pt x="65427" y="49633"/>
                  <a:pt x="67872" y="50577"/>
                </a:cubicBezTo>
                <a:lnTo>
                  <a:pt x="73427" y="47188"/>
                </a:lnTo>
                <a:cubicBezTo>
                  <a:pt x="69461" y="44938"/>
                  <a:pt x="64888" y="43638"/>
                  <a:pt x="60000" y="43638"/>
                </a:cubicBezTo>
                <a:cubicBezTo>
                  <a:pt x="44938" y="43638"/>
                  <a:pt x="32727" y="55850"/>
                  <a:pt x="32727" y="70911"/>
                </a:cubicBezTo>
                <a:cubicBezTo>
                  <a:pt x="32727" y="75794"/>
                  <a:pt x="34027" y="80372"/>
                  <a:pt x="36277" y="84338"/>
                </a:cubicBezTo>
                <a:cubicBezTo>
                  <a:pt x="36277" y="84338"/>
                  <a:pt x="39666" y="78783"/>
                  <a:pt x="39666" y="78783"/>
                </a:cubicBezTo>
                <a:close/>
                <a:moveTo>
                  <a:pt x="80333" y="63038"/>
                </a:moveTo>
                <a:cubicBezTo>
                  <a:pt x="81277" y="65483"/>
                  <a:pt x="81816" y="68127"/>
                  <a:pt x="81816" y="70911"/>
                </a:cubicBezTo>
                <a:cubicBezTo>
                  <a:pt x="81816" y="82955"/>
                  <a:pt x="72050" y="92727"/>
                  <a:pt x="60000" y="92727"/>
                </a:cubicBezTo>
                <a:cubicBezTo>
                  <a:pt x="57222" y="92727"/>
                  <a:pt x="54572" y="92188"/>
                  <a:pt x="52127" y="91238"/>
                </a:cubicBezTo>
                <a:lnTo>
                  <a:pt x="46572" y="94633"/>
                </a:lnTo>
                <a:cubicBezTo>
                  <a:pt x="50538" y="96883"/>
                  <a:pt x="55111" y="98183"/>
                  <a:pt x="60000" y="98183"/>
                </a:cubicBezTo>
                <a:cubicBezTo>
                  <a:pt x="75061" y="98183"/>
                  <a:pt x="87272" y="85972"/>
                  <a:pt x="87272" y="70911"/>
                </a:cubicBezTo>
                <a:cubicBezTo>
                  <a:pt x="87272" y="66022"/>
                  <a:pt x="85972" y="61450"/>
                  <a:pt x="83722" y="57477"/>
                </a:cubicBezTo>
                <a:cubicBezTo>
                  <a:pt x="83722" y="57477"/>
                  <a:pt x="80333" y="63038"/>
                  <a:pt x="80333" y="63038"/>
                </a:cubicBezTo>
                <a:close/>
                <a:moveTo>
                  <a:pt x="58072" y="68983"/>
                </a:moveTo>
                <a:cubicBezTo>
                  <a:pt x="59138" y="67916"/>
                  <a:pt x="60861" y="67916"/>
                  <a:pt x="61927" y="68983"/>
                </a:cubicBezTo>
                <a:cubicBezTo>
                  <a:pt x="62994" y="70050"/>
                  <a:pt x="62994" y="71772"/>
                  <a:pt x="61927" y="72838"/>
                </a:cubicBezTo>
                <a:cubicBezTo>
                  <a:pt x="60861" y="73905"/>
                  <a:pt x="59138" y="73905"/>
                  <a:pt x="58072" y="72838"/>
                </a:cubicBezTo>
                <a:cubicBezTo>
                  <a:pt x="57005" y="71772"/>
                  <a:pt x="57005" y="70050"/>
                  <a:pt x="58072" y="68983"/>
                </a:cubicBezTo>
                <a:moveTo>
                  <a:pt x="34133" y="96777"/>
                </a:moveTo>
                <a:lnTo>
                  <a:pt x="65788" y="76694"/>
                </a:lnTo>
                <a:lnTo>
                  <a:pt x="85866" y="45038"/>
                </a:lnTo>
                <a:lnTo>
                  <a:pt x="54216" y="65122"/>
                </a:lnTo>
                <a:cubicBezTo>
                  <a:pt x="54216" y="65122"/>
                  <a:pt x="34133" y="96777"/>
                  <a:pt x="34133" y="96777"/>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02" name="Shape 4802"/>
          <p:cNvSpPr/>
          <p:nvPr/>
        </p:nvSpPr>
        <p:spPr>
          <a:xfrm>
            <a:off x="2480642" y="3331047"/>
            <a:ext cx="279328" cy="279328"/>
          </a:xfrm>
          <a:custGeom>
            <a:avLst/>
            <a:gdLst/>
            <a:ahLst/>
            <a:cxnLst/>
            <a:rect l="0" t="0" r="0" b="0"/>
            <a:pathLst>
              <a:path w="120000" h="120000" extrusionOk="0">
                <a:moveTo>
                  <a:pt x="106361" y="10911"/>
                </a:moveTo>
                <a:lnTo>
                  <a:pt x="46361" y="10911"/>
                </a:lnTo>
                <a:cubicBezTo>
                  <a:pt x="44861" y="10911"/>
                  <a:pt x="43638" y="12133"/>
                  <a:pt x="43638" y="13638"/>
                </a:cubicBezTo>
                <a:cubicBezTo>
                  <a:pt x="43638" y="15144"/>
                  <a:pt x="44861" y="16361"/>
                  <a:pt x="46361" y="16361"/>
                </a:cubicBezTo>
                <a:lnTo>
                  <a:pt x="106361" y="16361"/>
                </a:lnTo>
                <a:cubicBezTo>
                  <a:pt x="107866" y="16361"/>
                  <a:pt x="109088" y="15144"/>
                  <a:pt x="109088" y="13638"/>
                </a:cubicBezTo>
                <a:cubicBezTo>
                  <a:pt x="109088" y="12133"/>
                  <a:pt x="107866" y="10911"/>
                  <a:pt x="106361" y="10911"/>
                </a:cubicBezTo>
                <a:moveTo>
                  <a:pt x="114544" y="21816"/>
                </a:moveTo>
                <a:lnTo>
                  <a:pt x="5455" y="21816"/>
                </a:lnTo>
                <a:lnTo>
                  <a:pt x="5455" y="10911"/>
                </a:lnTo>
                <a:cubicBezTo>
                  <a:pt x="5455" y="7900"/>
                  <a:pt x="7900" y="5455"/>
                  <a:pt x="10911" y="5455"/>
                </a:cubicBezTo>
                <a:lnTo>
                  <a:pt x="109088" y="5455"/>
                </a:lnTo>
                <a:cubicBezTo>
                  <a:pt x="112100" y="5455"/>
                  <a:pt x="114544" y="7900"/>
                  <a:pt x="114544" y="10911"/>
                </a:cubicBezTo>
                <a:cubicBezTo>
                  <a:pt x="114544" y="10911"/>
                  <a:pt x="114544" y="21816"/>
                  <a:pt x="114544" y="21816"/>
                </a:cubicBezTo>
                <a:close/>
                <a:moveTo>
                  <a:pt x="114544" y="109088"/>
                </a:moveTo>
                <a:cubicBezTo>
                  <a:pt x="114544" y="112100"/>
                  <a:pt x="112100" y="114544"/>
                  <a:pt x="109088" y="114544"/>
                </a:cubicBezTo>
                <a:lnTo>
                  <a:pt x="10911" y="114544"/>
                </a:lnTo>
                <a:cubicBezTo>
                  <a:pt x="7900" y="114544"/>
                  <a:pt x="5455" y="112100"/>
                  <a:pt x="5455" y="109088"/>
                </a:cubicBezTo>
                <a:lnTo>
                  <a:pt x="5455" y="27272"/>
                </a:lnTo>
                <a:lnTo>
                  <a:pt x="114544" y="27272"/>
                </a:lnTo>
                <a:cubicBezTo>
                  <a:pt x="114544" y="27272"/>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35455" y="10911"/>
                </a:moveTo>
                <a:cubicBezTo>
                  <a:pt x="33950" y="10911"/>
                  <a:pt x="32727" y="12133"/>
                  <a:pt x="32727" y="13638"/>
                </a:cubicBezTo>
                <a:cubicBezTo>
                  <a:pt x="32727" y="15144"/>
                  <a:pt x="33950" y="16361"/>
                  <a:pt x="35455" y="16361"/>
                </a:cubicBezTo>
                <a:cubicBezTo>
                  <a:pt x="36961" y="16361"/>
                  <a:pt x="38183" y="15144"/>
                  <a:pt x="38183" y="13638"/>
                </a:cubicBezTo>
                <a:cubicBezTo>
                  <a:pt x="38183" y="12133"/>
                  <a:pt x="36961" y="10911"/>
                  <a:pt x="35455" y="10911"/>
                </a:cubicBezTo>
                <a:moveTo>
                  <a:pt x="24544" y="10911"/>
                </a:moveTo>
                <a:cubicBezTo>
                  <a:pt x="23038" y="10911"/>
                  <a:pt x="21816" y="12133"/>
                  <a:pt x="21816" y="13638"/>
                </a:cubicBezTo>
                <a:cubicBezTo>
                  <a:pt x="21816" y="15144"/>
                  <a:pt x="23038" y="16361"/>
                  <a:pt x="24544" y="16361"/>
                </a:cubicBezTo>
                <a:cubicBezTo>
                  <a:pt x="26050" y="16361"/>
                  <a:pt x="27272" y="15144"/>
                  <a:pt x="27272" y="13638"/>
                </a:cubicBezTo>
                <a:cubicBezTo>
                  <a:pt x="27272" y="12133"/>
                  <a:pt x="26050" y="10911"/>
                  <a:pt x="24544" y="10911"/>
                </a:cubicBezTo>
                <a:moveTo>
                  <a:pt x="13638" y="10911"/>
                </a:moveTo>
                <a:cubicBezTo>
                  <a:pt x="12133" y="10911"/>
                  <a:pt x="10911" y="12133"/>
                  <a:pt x="10911" y="13638"/>
                </a:cubicBezTo>
                <a:cubicBezTo>
                  <a:pt x="10911" y="15144"/>
                  <a:pt x="12133" y="16361"/>
                  <a:pt x="13638" y="16361"/>
                </a:cubicBezTo>
                <a:cubicBezTo>
                  <a:pt x="15138" y="16361"/>
                  <a:pt x="16361" y="15144"/>
                  <a:pt x="16361" y="13638"/>
                </a:cubicBezTo>
                <a:cubicBezTo>
                  <a:pt x="16361" y="12133"/>
                  <a:pt x="15138" y="10911"/>
                  <a:pt x="13638" y="10911"/>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03" name="Shape 4803"/>
          <p:cNvSpPr/>
          <p:nvPr/>
        </p:nvSpPr>
        <p:spPr>
          <a:xfrm>
            <a:off x="3013903" y="3331047"/>
            <a:ext cx="279328" cy="279328"/>
          </a:xfrm>
          <a:custGeom>
            <a:avLst/>
            <a:gdLst/>
            <a:ahLst/>
            <a:cxnLst/>
            <a:rect l="0" t="0" r="0" b="0"/>
            <a:pathLst>
              <a:path w="120000" h="120000" extrusionOk="0">
                <a:moveTo>
                  <a:pt x="84544" y="32727"/>
                </a:moveTo>
                <a:lnTo>
                  <a:pt x="46361" y="32727"/>
                </a:lnTo>
                <a:cubicBezTo>
                  <a:pt x="44861" y="32727"/>
                  <a:pt x="43638" y="33950"/>
                  <a:pt x="43638" y="35455"/>
                </a:cubicBezTo>
                <a:cubicBezTo>
                  <a:pt x="43638" y="36961"/>
                  <a:pt x="44861" y="38183"/>
                  <a:pt x="46361" y="38183"/>
                </a:cubicBezTo>
                <a:lnTo>
                  <a:pt x="84544" y="38183"/>
                </a:lnTo>
                <a:cubicBezTo>
                  <a:pt x="86050" y="38183"/>
                  <a:pt x="87272" y="36961"/>
                  <a:pt x="87272" y="35455"/>
                </a:cubicBezTo>
                <a:cubicBezTo>
                  <a:pt x="87272" y="33950"/>
                  <a:pt x="86050" y="32727"/>
                  <a:pt x="84544" y="32727"/>
                </a:cubicBezTo>
                <a:moveTo>
                  <a:pt x="35455" y="32727"/>
                </a:moveTo>
                <a:cubicBezTo>
                  <a:pt x="33950" y="32727"/>
                  <a:pt x="32727" y="33950"/>
                  <a:pt x="32727" y="35455"/>
                </a:cubicBezTo>
                <a:cubicBezTo>
                  <a:pt x="32727" y="36961"/>
                  <a:pt x="33950" y="38183"/>
                  <a:pt x="35455" y="38183"/>
                </a:cubicBezTo>
                <a:cubicBezTo>
                  <a:pt x="36961" y="38183"/>
                  <a:pt x="38183" y="36961"/>
                  <a:pt x="38183" y="35455"/>
                </a:cubicBezTo>
                <a:cubicBezTo>
                  <a:pt x="38183" y="33950"/>
                  <a:pt x="36961" y="32727"/>
                  <a:pt x="35455" y="32727"/>
                </a:cubicBezTo>
                <a:moveTo>
                  <a:pt x="109088" y="0"/>
                </a:moveTo>
                <a:lnTo>
                  <a:pt x="32727" y="0"/>
                </a:lnTo>
                <a:cubicBezTo>
                  <a:pt x="26700" y="0"/>
                  <a:pt x="21816" y="4883"/>
                  <a:pt x="21816" y="10911"/>
                </a:cubicBezTo>
                <a:lnTo>
                  <a:pt x="21816" y="13638"/>
                </a:lnTo>
                <a:cubicBezTo>
                  <a:pt x="21816" y="15144"/>
                  <a:pt x="23038" y="16361"/>
                  <a:pt x="24544" y="16361"/>
                </a:cubicBezTo>
                <a:cubicBezTo>
                  <a:pt x="26050" y="16361"/>
                  <a:pt x="27272" y="15144"/>
                  <a:pt x="27272" y="13638"/>
                </a:cubicBezTo>
                <a:lnTo>
                  <a:pt x="27272" y="10911"/>
                </a:lnTo>
                <a:cubicBezTo>
                  <a:pt x="27272" y="7900"/>
                  <a:pt x="29716" y="5455"/>
                  <a:pt x="32727" y="5455"/>
                </a:cubicBezTo>
                <a:lnTo>
                  <a:pt x="109088" y="5455"/>
                </a:lnTo>
                <a:cubicBezTo>
                  <a:pt x="112100" y="5455"/>
                  <a:pt x="114544" y="7900"/>
                  <a:pt x="114544" y="10911"/>
                </a:cubicBezTo>
                <a:lnTo>
                  <a:pt x="114544" y="87272"/>
                </a:lnTo>
                <a:cubicBezTo>
                  <a:pt x="114544" y="90288"/>
                  <a:pt x="112100" y="92727"/>
                  <a:pt x="109088" y="92727"/>
                </a:cubicBezTo>
                <a:lnTo>
                  <a:pt x="106361" y="92727"/>
                </a:lnTo>
                <a:cubicBezTo>
                  <a:pt x="104861" y="92727"/>
                  <a:pt x="103638" y="93944"/>
                  <a:pt x="103638" y="95455"/>
                </a:cubicBezTo>
                <a:cubicBezTo>
                  <a:pt x="103638" y="96961"/>
                  <a:pt x="104861" y="98183"/>
                  <a:pt x="106361" y="98183"/>
                </a:cubicBezTo>
                <a:lnTo>
                  <a:pt x="109088" y="98183"/>
                </a:lnTo>
                <a:cubicBezTo>
                  <a:pt x="115116" y="98183"/>
                  <a:pt x="120000" y="93300"/>
                  <a:pt x="120000" y="87272"/>
                </a:cubicBezTo>
                <a:lnTo>
                  <a:pt x="120000" y="10911"/>
                </a:lnTo>
                <a:cubicBezTo>
                  <a:pt x="120000" y="4883"/>
                  <a:pt x="115116" y="0"/>
                  <a:pt x="109088" y="0"/>
                </a:cubicBezTo>
                <a:moveTo>
                  <a:pt x="13638" y="32727"/>
                </a:moveTo>
                <a:cubicBezTo>
                  <a:pt x="12133" y="32727"/>
                  <a:pt x="10911" y="33950"/>
                  <a:pt x="10911" y="35455"/>
                </a:cubicBezTo>
                <a:cubicBezTo>
                  <a:pt x="10911" y="36961"/>
                  <a:pt x="12133" y="38183"/>
                  <a:pt x="13638" y="38183"/>
                </a:cubicBezTo>
                <a:cubicBezTo>
                  <a:pt x="15138" y="38183"/>
                  <a:pt x="16361" y="36961"/>
                  <a:pt x="16361" y="35455"/>
                </a:cubicBezTo>
                <a:cubicBezTo>
                  <a:pt x="16361" y="33950"/>
                  <a:pt x="15138" y="32727"/>
                  <a:pt x="13638" y="32727"/>
                </a:cubicBezTo>
                <a:moveTo>
                  <a:pt x="24544" y="32727"/>
                </a:moveTo>
                <a:cubicBezTo>
                  <a:pt x="23038" y="32727"/>
                  <a:pt x="21816" y="33950"/>
                  <a:pt x="21816" y="35455"/>
                </a:cubicBezTo>
                <a:cubicBezTo>
                  <a:pt x="21816" y="36961"/>
                  <a:pt x="23038" y="38183"/>
                  <a:pt x="24544" y="38183"/>
                </a:cubicBezTo>
                <a:cubicBezTo>
                  <a:pt x="26050" y="38183"/>
                  <a:pt x="27272" y="36961"/>
                  <a:pt x="27272" y="35455"/>
                </a:cubicBezTo>
                <a:cubicBezTo>
                  <a:pt x="27272" y="33950"/>
                  <a:pt x="26050" y="32727"/>
                  <a:pt x="24544" y="32727"/>
                </a:cubicBezTo>
                <a:moveTo>
                  <a:pt x="92727" y="43638"/>
                </a:moveTo>
                <a:lnTo>
                  <a:pt x="5455" y="43638"/>
                </a:lnTo>
                <a:lnTo>
                  <a:pt x="5455" y="32727"/>
                </a:lnTo>
                <a:cubicBezTo>
                  <a:pt x="5455" y="29716"/>
                  <a:pt x="7900" y="27272"/>
                  <a:pt x="10911" y="27272"/>
                </a:cubicBezTo>
                <a:lnTo>
                  <a:pt x="87272" y="27272"/>
                </a:lnTo>
                <a:cubicBezTo>
                  <a:pt x="90283" y="27272"/>
                  <a:pt x="92727" y="29716"/>
                  <a:pt x="92727" y="32727"/>
                </a:cubicBezTo>
                <a:cubicBezTo>
                  <a:pt x="92727" y="32727"/>
                  <a:pt x="92727" y="43638"/>
                  <a:pt x="92727" y="43638"/>
                </a:cubicBezTo>
                <a:close/>
                <a:moveTo>
                  <a:pt x="92727" y="109088"/>
                </a:moveTo>
                <a:cubicBezTo>
                  <a:pt x="92727" y="112100"/>
                  <a:pt x="90283" y="114544"/>
                  <a:pt x="87272" y="114544"/>
                </a:cubicBezTo>
                <a:lnTo>
                  <a:pt x="10911" y="114544"/>
                </a:lnTo>
                <a:cubicBezTo>
                  <a:pt x="7900" y="114544"/>
                  <a:pt x="5455" y="112100"/>
                  <a:pt x="5455" y="109088"/>
                </a:cubicBezTo>
                <a:lnTo>
                  <a:pt x="5455" y="49088"/>
                </a:lnTo>
                <a:lnTo>
                  <a:pt x="92727" y="49088"/>
                </a:lnTo>
                <a:cubicBezTo>
                  <a:pt x="92727" y="49088"/>
                  <a:pt x="92727" y="109088"/>
                  <a:pt x="92727" y="109088"/>
                </a:cubicBezTo>
                <a:close/>
                <a:moveTo>
                  <a:pt x="87272" y="21816"/>
                </a:moveTo>
                <a:lnTo>
                  <a:pt x="10911" y="21816"/>
                </a:lnTo>
                <a:cubicBezTo>
                  <a:pt x="4883" y="21816"/>
                  <a:pt x="0" y="26700"/>
                  <a:pt x="0" y="32727"/>
                </a:cubicBezTo>
                <a:lnTo>
                  <a:pt x="0" y="109088"/>
                </a:lnTo>
                <a:cubicBezTo>
                  <a:pt x="0" y="115116"/>
                  <a:pt x="4883" y="120000"/>
                  <a:pt x="10911" y="120000"/>
                </a:cubicBezTo>
                <a:lnTo>
                  <a:pt x="87272" y="120000"/>
                </a:lnTo>
                <a:cubicBezTo>
                  <a:pt x="93300" y="120000"/>
                  <a:pt x="98183" y="115116"/>
                  <a:pt x="98183" y="109088"/>
                </a:cubicBezTo>
                <a:lnTo>
                  <a:pt x="98183" y="32727"/>
                </a:lnTo>
                <a:cubicBezTo>
                  <a:pt x="98183" y="26700"/>
                  <a:pt x="93300" y="21816"/>
                  <a:pt x="87272" y="2181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04" name="Shape 4804"/>
          <p:cNvSpPr/>
          <p:nvPr/>
        </p:nvSpPr>
        <p:spPr>
          <a:xfrm>
            <a:off x="3547165" y="3369136"/>
            <a:ext cx="279328" cy="203147"/>
          </a:xfrm>
          <a:custGeom>
            <a:avLst/>
            <a:gdLst/>
            <a:ahLst/>
            <a:cxnLst/>
            <a:rect l="0" t="0" r="0" b="0"/>
            <a:pathLst>
              <a:path w="120000" h="120000" extrusionOk="0">
                <a:moveTo>
                  <a:pt x="114544" y="105000"/>
                </a:moveTo>
                <a:cubicBezTo>
                  <a:pt x="114544" y="105444"/>
                  <a:pt x="114505" y="105877"/>
                  <a:pt x="114450" y="106305"/>
                </a:cubicBezTo>
                <a:lnTo>
                  <a:pt x="80772" y="60000"/>
                </a:lnTo>
                <a:lnTo>
                  <a:pt x="114450" y="13694"/>
                </a:lnTo>
                <a:cubicBezTo>
                  <a:pt x="114505" y="14122"/>
                  <a:pt x="114544" y="14555"/>
                  <a:pt x="114544" y="15000"/>
                </a:cubicBezTo>
                <a:cubicBezTo>
                  <a:pt x="114544" y="15000"/>
                  <a:pt x="114544" y="105000"/>
                  <a:pt x="114544" y="105000"/>
                </a:cubicBezTo>
                <a:close/>
                <a:moveTo>
                  <a:pt x="109088" y="112500"/>
                </a:moveTo>
                <a:lnTo>
                  <a:pt x="10911" y="112500"/>
                </a:lnTo>
                <a:cubicBezTo>
                  <a:pt x="10272" y="112500"/>
                  <a:pt x="9661" y="112322"/>
                  <a:pt x="9094" y="112044"/>
                </a:cubicBezTo>
                <a:lnTo>
                  <a:pt x="43083" y="65300"/>
                </a:lnTo>
                <a:lnTo>
                  <a:pt x="52444" y="78177"/>
                </a:lnTo>
                <a:cubicBezTo>
                  <a:pt x="54533" y="81050"/>
                  <a:pt x="57266" y="82483"/>
                  <a:pt x="60000" y="82483"/>
                </a:cubicBezTo>
                <a:cubicBezTo>
                  <a:pt x="62733" y="82483"/>
                  <a:pt x="65466" y="81050"/>
                  <a:pt x="67550" y="78177"/>
                </a:cubicBezTo>
                <a:lnTo>
                  <a:pt x="76916" y="65300"/>
                </a:lnTo>
                <a:lnTo>
                  <a:pt x="110911" y="112044"/>
                </a:lnTo>
                <a:cubicBezTo>
                  <a:pt x="110338" y="112322"/>
                  <a:pt x="109733" y="112500"/>
                  <a:pt x="109088" y="112500"/>
                </a:cubicBezTo>
                <a:moveTo>
                  <a:pt x="5455" y="105000"/>
                </a:moveTo>
                <a:lnTo>
                  <a:pt x="5455" y="15000"/>
                </a:lnTo>
                <a:cubicBezTo>
                  <a:pt x="5455" y="14555"/>
                  <a:pt x="5494" y="14122"/>
                  <a:pt x="5550" y="13694"/>
                </a:cubicBezTo>
                <a:lnTo>
                  <a:pt x="39227" y="60000"/>
                </a:lnTo>
                <a:lnTo>
                  <a:pt x="5550" y="106305"/>
                </a:lnTo>
                <a:cubicBezTo>
                  <a:pt x="5494" y="105877"/>
                  <a:pt x="5455" y="105444"/>
                  <a:pt x="5455" y="105000"/>
                </a:cubicBezTo>
                <a:moveTo>
                  <a:pt x="10911" y="7500"/>
                </a:moveTo>
                <a:lnTo>
                  <a:pt x="109088" y="7500"/>
                </a:lnTo>
                <a:cubicBezTo>
                  <a:pt x="109733" y="7500"/>
                  <a:pt x="110338" y="7677"/>
                  <a:pt x="110911" y="7961"/>
                </a:cubicBezTo>
                <a:lnTo>
                  <a:pt x="63694" y="72877"/>
                </a:lnTo>
                <a:cubicBezTo>
                  <a:pt x="62711" y="74233"/>
                  <a:pt x="61394" y="74983"/>
                  <a:pt x="60000" y="74983"/>
                </a:cubicBezTo>
                <a:cubicBezTo>
                  <a:pt x="58605" y="74983"/>
                  <a:pt x="57288" y="74233"/>
                  <a:pt x="56300" y="72877"/>
                </a:cubicBezTo>
                <a:lnTo>
                  <a:pt x="9094" y="7961"/>
                </a:lnTo>
                <a:cubicBezTo>
                  <a:pt x="9661" y="7677"/>
                  <a:pt x="10272" y="7500"/>
                  <a:pt x="10911" y="7500"/>
                </a:cubicBezTo>
                <a:moveTo>
                  <a:pt x="109088" y="0"/>
                </a:moveTo>
                <a:lnTo>
                  <a:pt x="10911" y="0"/>
                </a:lnTo>
                <a:cubicBezTo>
                  <a:pt x="4883" y="0"/>
                  <a:pt x="0" y="6716"/>
                  <a:pt x="0" y="15000"/>
                </a:cubicBezTo>
                <a:lnTo>
                  <a:pt x="0" y="105000"/>
                </a:lnTo>
                <a:cubicBezTo>
                  <a:pt x="0" y="113283"/>
                  <a:pt x="4883" y="120000"/>
                  <a:pt x="10911" y="120000"/>
                </a:cubicBezTo>
                <a:lnTo>
                  <a:pt x="109088" y="120000"/>
                </a:lnTo>
                <a:cubicBezTo>
                  <a:pt x="115116" y="120000"/>
                  <a:pt x="120000" y="113283"/>
                  <a:pt x="120000" y="105000"/>
                </a:cubicBezTo>
                <a:lnTo>
                  <a:pt x="120000" y="15000"/>
                </a:lnTo>
                <a:cubicBezTo>
                  <a:pt x="120000" y="6716"/>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05" name="Shape 4805"/>
          <p:cNvSpPr/>
          <p:nvPr/>
        </p:nvSpPr>
        <p:spPr>
          <a:xfrm>
            <a:off x="4080426" y="3362788"/>
            <a:ext cx="279328" cy="215844"/>
          </a:xfrm>
          <a:custGeom>
            <a:avLst/>
            <a:gdLst/>
            <a:ahLst/>
            <a:cxnLst/>
            <a:rect l="0" t="0" r="0" b="0"/>
            <a:pathLst>
              <a:path w="120000" h="120000" extrusionOk="0">
                <a:moveTo>
                  <a:pt x="92727" y="103705"/>
                </a:moveTo>
                <a:lnTo>
                  <a:pt x="69866" y="74116"/>
                </a:lnTo>
                <a:lnTo>
                  <a:pt x="92727" y="44533"/>
                </a:lnTo>
                <a:cubicBezTo>
                  <a:pt x="92727" y="44533"/>
                  <a:pt x="92727" y="103705"/>
                  <a:pt x="92727" y="103705"/>
                </a:cubicBezTo>
                <a:close/>
                <a:moveTo>
                  <a:pt x="87272" y="112938"/>
                </a:moveTo>
                <a:lnTo>
                  <a:pt x="10911" y="112938"/>
                </a:lnTo>
                <a:cubicBezTo>
                  <a:pt x="9550" y="112938"/>
                  <a:pt x="8322" y="112277"/>
                  <a:pt x="7366" y="111211"/>
                </a:cubicBezTo>
                <a:lnTo>
                  <a:pt x="32172" y="79111"/>
                </a:lnTo>
                <a:lnTo>
                  <a:pt x="41538" y="91227"/>
                </a:lnTo>
                <a:cubicBezTo>
                  <a:pt x="43627" y="93927"/>
                  <a:pt x="46355" y="95277"/>
                  <a:pt x="49088" y="95277"/>
                </a:cubicBezTo>
                <a:cubicBezTo>
                  <a:pt x="51827" y="95277"/>
                  <a:pt x="54561" y="93927"/>
                  <a:pt x="56638" y="91227"/>
                </a:cubicBezTo>
                <a:lnTo>
                  <a:pt x="66011" y="79111"/>
                </a:lnTo>
                <a:lnTo>
                  <a:pt x="90816" y="111211"/>
                </a:lnTo>
                <a:cubicBezTo>
                  <a:pt x="89861" y="112277"/>
                  <a:pt x="88633" y="112938"/>
                  <a:pt x="87272" y="112938"/>
                </a:cubicBezTo>
                <a:moveTo>
                  <a:pt x="5455" y="44533"/>
                </a:moveTo>
                <a:lnTo>
                  <a:pt x="28316" y="74116"/>
                </a:lnTo>
                <a:lnTo>
                  <a:pt x="5455" y="103705"/>
                </a:lnTo>
                <a:cubicBezTo>
                  <a:pt x="5455" y="103705"/>
                  <a:pt x="5455" y="44533"/>
                  <a:pt x="5455" y="44533"/>
                </a:cubicBezTo>
                <a:close/>
                <a:moveTo>
                  <a:pt x="10911" y="35294"/>
                </a:moveTo>
                <a:lnTo>
                  <a:pt x="87272" y="35294"/>
                </a:lnTo>
                <a:cubicBezTo>
                  <a:pt x="88633" y="35294"/>
                  <a:pt x="89861" y="35966"/>
                  <a:pt x="90816" y="37027"/>
                </a:cubicBezTo>
                <a:lnTo>
                  <a:pt x="52788" y="86238"/>
                </a:lnTo>
                <a:cubicBezTo>
                  <a:pt x="51800" y="87511"/>
                  <a:pt x="50488" y="88222"/>
                  <a:pt x="49088" y="88222"/>
                </a:cubicBezTo>
                <a:cubicBezTo>
                  <a:pt x="47694" y="88222"/>
                  <a:pt x="46383" y="87511"/>
                  <a:pt x="45388" y="86238"/>
                </a:cubicBezTo>
                <a:lnTo>
                  <a:pt x="7366" y="37022"/>
                </a:lnTo>
                <a:cubicBezTo>
                  <a:pt x="8322" y="35966"/>
                  <a:pt x="9550" y="35294"/>
                  <a:pt x="10911" y="35294"/>
                </a:cubicBezTo>
                <a:moveTo>
                  <a:pt x="87272" y="28233"/>
                </a:moveTo>
                <a:lnTo>
                  <a:pt x="10911" y="28233"/>
                </a:lnTo>
                <a:cubicBezTo>
                  <a:pt x="4883" y="28233"/>
                  <a:pt x="0" y="34555"/>
                  <a:pt x="0" y="42355"/>
                </a:cubicBezTo>
                <a:lnTo>
                  <a:pt x="0" y="105883"/>
                </a:lnTo>
                <a:cubicBezTo>
                  <a:pt x="0" y="113677"/>
                  <a:pt x="4883" y="120000"/>
                  <a:pt x="10911" y="120000"/>
                </a:cubicBezTo>
                <a:lnTo>
                  <a:pt x="87272" y="120000"/>
                </a:lnTo>
                <a:cubicBezTo>
                  <a:pt x="93300" y="120000"/>
                  <a:pt x="98183" y="113677"/>
                  <a:pt x="98183" y="105883"/>
                </a:cubicBezTo>
                <a:lnTo>
                  <a:pt x="98183" y="42355"/>
                </a:lnTo>
                <a:cubicBezTo>
                  <a:pt x="98183" y="34555"/>
                  <a:pt x="93300" y="28233"/>
                  <a:pt x="87272" y="28233"/>
                </a:cubicBezTo>
                <a:moveTo>
                  <a:pt x="109088" y="0"/>
                </a:moveTo>
                <a:lnTo>
                  <a:pt x="32727" y="0"/>
                </a:lnTo>
                <a:cubicBezTo>
                  <a:pt x="26700" y="0"/>
                  <a:pt x="21816" y="6322"/>
                  <a:pt x="21816" y="14116"/>
                </a:cubicBezTo>
                <a:lnTo>
                  <a:pt x="21816" y="17644"/>
                </a:lnTo>
                <a:cubicBezTo>
                  <a:pt x="21816" y="19600"/>
                  <a:pt x="23038" y="21177"/>
                  <a:pt x="24544" y="21177"/>
                </a:cubicBezTo>
                <a:cubicBezTo>
                  <a:pt x="26055" y="21177"/>
                  <a:pt x="27272" y="19600"/>
                  <a:pt x="27272" y="17644"/>
                </a:cubicBezTo>
                <a:lnTo>
                  <a:pt x="27272" y="14116"/>
                </a:lnTo>
                <a:cubicBezTo>
                  <a:pt x="27272" y="10222"/>
                  <a:pt x="29711" y="7061"/>
                  <a:pt x="32727" y="7061"/>
                </a:cubicBezTo>
                <a:lnTo>
                  <a:pt x="109088" y="7061"/>
                </a:lnTo>
                <a:cubicBezTo>
                  <a:pt x="112100" y="7061"/>
                  <a:pt x="114544" y="10222"/>
                  <a:pt x="114544" y="14116"/>
                </a:cubicBezTo>
                <a:lnTo>
                  <a:pt x="114544" y="77644"/>
                </a:lnTo>
                <a:cubicBezTo>
                  <a:pt x="114544" y="81544"/>
                  <a:pt x="112100" y="84705"/>
                  <a:pt x="109088" y="84705"/>
                </a:cubicBezTo>
                <a:lnTo>
                  <a:pt x="106361" y="84705"/>
                </a:lnTo>
                <a:cubicBezTo>
                  <a:pt x="104855" y="84705"/>
                  <a:pt x="103638" y="86288"/>
                  <a:pt x="103638" y="88233"/>
                </a:cubicBezTo>
                <a:cubicBezTo>
                  <a:pt x="103638" y="90188"/>
                  <a:pt x="104855" y="91766"/>
                  <a:pt x="106361" y="91766"/>
                </a:cubicBezTo>
                <a:lnTo>
                  <a:pt x="109088" y="91766"/>
                </a:lnTo>
                <a:cubicBezTo>
                  <a:pt x="115116" y="91766"/>
                  <a:pt x="120000" y="85444"/>
                  <a:pt x="120000" y="77644"/>
                </a:cubicBezTo>
                <a:lnTo>
                  <a:pt x="120000" y="14116"/>
                </a:lnTo>
                <a:cubicBezTo>
                  <a:pt x="120000" y="6322"/>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06" name="Shape 4806"/>
          <p:cNvSpPr/>
          <p:nvPr/>
        </p:nvSpPr>
        <p:spPr>
          <a:xfrm>
            <a:off x="4613686" y="3356440"/>
            <a:ext cx="279328" cy="228541"/>
          </a:xfrm>
          <a:custGeom>
            <a:avLst/>
            <a:gdLst/>
            <a:ahLst/>
            <a:cxnLst/>
            <a:rect l="0" t="0" r="0" b="0"/>
            <a:pathLst>
              <a:path w="120000" h="120000" extrusionOk="0">
                <a:moveTo>
                  <a:pt x="114544" y="113333"/>
                </a:moveTo>
                <a:lnTo>
                  <a:pt x="5455" y="113333"/>
                </a:lnTo>
                <a:lnTo>
                  <a:pt x="5455" y="73333"/>
                </a:lnTo>
                <a:lnTo>
                  <a:pt x="38372" y="73333"/>
                </a:lnTo>
                <a:cubicBezTo>
                  <a:pt x="39716" y="86483"/>
                  <a:pt x="48877" y="96666"/>
                  <a:pt x="60000" y="96666"/>
                </a:cubicBezTo>
                <a:cubicBezTo>
                  <a:pt x="71122" y="96666"/>
                  <a:pt x="80283" y="86483"/>
                  <a:pt x="81633" y="73333"/>
                </a:cubicBezTo>
                <a:lnTo>
                  <a:pt x="114544" y="73333"/>
                </a:lnTo>
                <a:cubicBezTo>
                  <a:pt x="114544" y="73333"/>
                  <a:pt x="114544" y="113333"/>
                  <a:pt x="114544" y="113333"/>
                </a:cubicBezTo>
                <a:close/>
                <a:moveTo>
                  <a:pt x="31683" y="6666"/>
                </a:moveTo>
                <a:lnTo>
                  <a:pt x="88316" y="6666"/>
                </a:lnTo>
                <a:lnTo>
                  <a:pt x="112861" y="66666"/>
                </a:lnTo>
                <a:lnTo>
                  <a:pt x="79088" y="66666"/>
                </a:lnTo>
                <a:cubicBezTo>
                  <a:pt x="77583" y="66666"/>
                  <a:pt x="76361" y="68161"/>
                  <a:pt x="76361" y="70000"/>
                </a:cubicBezTo>
                <a:cubicBezTo>
                  <a:pt x="76361" y="81050"/>
                  <a:pt x="69033" y="90000"/>
                  <a:pt x="60000" y="90000"/>
                </a:cubicBezTo>
                <a:cubicBezTo>
                  <a:pt x="50961" y="90000"/>
                  <a:pt x="43638" y="81050"/>
                  <a:pt x="43638" y="70000"/>
                </a:cubicBezTo>
                <a:cubicBezTo>
                  <a:pt x="43638" y="68161"/>
                  <a:pt x="42416" y="66666"/>
                  <a:pt x="40911" y="66666"/>
                </a:cubicBezTo>
                <a:lnTo>
                  <a:pt x="7138" y="66666"/>
                </a:lnTo>
                <a:cubicBezTo>
                  <a:pt x="7138" y="66666"/>
                  <a:pt x="31683" y="6666"/>
                  <a:pt x="31683" y="6666"/>
                </a:cubicBezTo>
                <a:close/>
                <a:moveTo>
                  <a:pt x="119683" y="68527"/>
                </a:moveTo>
                <a:lnTo>
                  <a:pt x="119711" y="68511"/>
                </a:lnTo>
                <a:lnTo>
                  <a:pt x="92438" y="1844"/>
                </a:lnTo>
                <a:lnTo>
                  <a:pt x="92411" y="1861"/>
                </a:lnTo>
                <a:cubicBezTo>
                  <a:pt x="91966" y="766"/>
                  <a:pt x="91066" y="0"/>
                  <a:pt x="90000" y="0"/>
                </a:cubicBezTo>
                <a:lnTo>
                  <a:pt x="30000" y="0"/>
                </a:lnTo>
                <a:cubicBezTo>
                  <a:pt x="28933" y="0"/>
                  <a:pt x="28033" y="766"/>
                  <a:pt x="27588" y="1861"/>
                </a:cubicBezTo>
                <a:lnTo>
                  <a:pt x="27561" y="1844"/>
                </a:lnTo>
                <a:lnTo>
                  <a:pt x="288" y="68511"/>
                </a:lnTo>
                <a:lnTo>
                  <a:pt x="316" y="68527"/>
                </a:lnTo>
                <a:cubicBezTo>
                  <a:pt x="127" y="68972"/>
                  <a:pt x="0" y="69461"/>
                  <a:pt x="0" y="70000"/>
                </a:cubicBezTo>
                <a:lnTo>
                  <a:pt x="0" y="116666"/>
                </a:lnTo>
                <a:cubicBezTo>
                  <a:pt x="0" y="118511"/>
                  <a:pt x="1222" y="120000"/>
                  <a:pt x="2727" y="120000"/>
                </a:cubicBezTo>
                <a:lnTo>
                  <a:pt x="117272" y="120000"/>
                </a:lnTo>
                <a:cubicBezTo>
                  <a:pt x="118777" y="120000"/>
                  <a:pt x="120000" y="118511"/>
                  <a:pt x="120000" y="116666"/>
                </a:cubicBezTo>
                <a:lnTo>
                  <a:pt x="120000" y="70000"/>
                </a:lnTo>
                <a:cubicBezTo>
                  <a:pt x="120000" y="69461"/>
                  <a:pt x="119872" y="68972"/>
                  <a:pt x="119683" y="68527"/>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07" name="Shape 4807"/>
          <p:cNvSpPr/>
          <p:nvPr/>
        </p:nvSpPr>
        <p:spPr>
          <a:xfrm>
            <a:off x="5146947" y="3343743"/>
            <a:ext cx="279328" cy="253934"/>
          </a:xfrm>
          <a:custGeom>
            <a:avLst/>
            <a:gdLst/>
            <a:ahLst/>
            <a:cxnLst/>
            <a:rect l="0" t="0" r="0" b="0"/>
            <a:pathLst>
              <a:path w="120000" h="120000" extrusionOk="0">
                <a:moveTo>
                  <a:pt x="114544" y="114000"/>
                </a:moveTo>
                <a:lnTo>
                  <a:pt x="5455" y="114000"/>
                </a:lnTo>
                <a:lnTo>
                  <a:pt x="5455" y="78000"/>
                </a:lnTo>
                <a:lnTo>
                  <a:pt x="38372" y="78000"/>
                </a:lnTo>
                <a:cubicBezTo>
                  <a:pt x="39716" y="89833"/>
                  <a:pt x="48877" y="99000"/>
                  <a:pt x="60000" y="99000"/>
                </a:cubicBezTo>
                <a:cubicBezTo>
                  <a:pt x="71122" y="99000"/>
                  <a:pt x="80283" y="89833"/>
                  <a:pt x="81633" y="78000"/>
                </a:cubicBezTo>
                <a:lnTo>
                  <a:pt x="114544" y="78000"/>
                </a:lnTo>
                <a:cubicBezTo>
                  <a:pt x="114544" y="78000"/>
                  <a:pt x="114544" y="114000"/>
                  <a:pt x="114544" y="114000"/>
                </a:cubicBezTo>
                <a:close/>
                <a:moveTo>
                  <a:pt x="119683" y="73672"/>
                </a:moveTo>
                <a:lnTo>
                  <a:pt x="119711" y="73661"/>
                </a:lnTo>
                <a:lnTo>
                  <a:pt x="92438" y="13661"/>
                </a:lnTo>
                <a:lnTo>
                  <a:pt x="92411" y="13672"/>
                </a:lnTo>
                <a:cubicBezTo>
                  <a:pt x="91966" y="12688"/>
                  <a:pt x="91066" y="12000"/>
                  <a:pt x="90000" y="12000"/>
                </a:cubicBezTo>
                <a:lnTo>
                  <a:pt x="70911" y="12000"/>
                </a:lnTo>
                <a:cubicBezTo>
                  <a:pt x="69400" y="12000"/>
                  <a:pt x="68183" y="13344"/>
                  <a:pt x="68183" y="15000"/>
                </a:cubicBezTo>
                <a:cubicBezTo>
                  <a:pt x="68183" y="16661"/>
                  <a:pt x="69400" y="18000"/>
                  <a:pt x="70911" y="18000"/>
                </a:cubicBezTo>
                <a:lnTo>
                  <a:pt x="88316" y="18000"/>
                </a:lnTo>
                <a:lnTo>
                  <a:pt x="112861" y="72000"/>
                </a:lnTo>
                <a:lnTo>
                  <a:pt x="79088" y="72000"/>
                </a:lnTo>
                <a:cubicBezTo>
                  <a:pt x="77583" y="72000"/>
                  <a:pt x="76361" y="73344"/>
                  <a:pt x="76361" y="75000"/>
                </a:cubicBezTo>
                <a:cubicBezTo>
                  <a:pt x="76361" y="84944"/>
                  <a:pt x="69033" y="93000"/>
                  <a:pt x="60000" y="93000"/>
                </a:cubicBezTo>
                <a:cubicBezTo>
                  <a:pt x="50961" y="93000"/>
                  <a:pt x="43638" y="84944"/>
                  <a:pt x="43638" y="75000"/>
                </a:cubicBezTo>
                <a:cubicBezTo>
                  <a:pt x="43638" y="73344"/>
                  <a:pt x="42416" y="72000"/>
                  <a:pt x="40911" y="72000"/>
                </a:cubicBezTo>
                <a:lnTo>
                  <a:pt x="7138" y="72000"/>
                </a:lnTo>
                <a:lnTo>
                  <a:pt x="31683" y="18000"/>
                </a:lnTo>
                <a:lnTo>
                  <a:pt x="49088" y="18000"/>
                </a:lnTo>
                <a:cubicBezTo>
                  <a:pt x="50600" y="18000"/>
                  <a:pt x="51816" y="16661"/>
                  <a:pt x="51816" y="15000"/>
                </a:cubicBezTo>
                <a:cubicBezTo>
                  <a:pt x="51816" y="13344"/>
                  <a:pt x="50600" y="12000"/>
                  <a:pt x="49088" y="12000"/>
                </a:cubicBezTo>
                <a:lnTo>
                  <a:pt x="30000" y="12000"/>
                </a:lnTo>
                <a:cubicBezTo>
                  <a:pt x="28933" y="12000"/>
                  <a:pt x="28033" y="12688"/>
                  <a:pt x="27588" y="13672"/>
                </a:cubicBezTo>
                <a:lnTo>
                  <a:pt x="27561" y="13661"/>
                </a:lnTo>
                <a:lnTo>
                  <a:pt x="288" y="73661"/>
                </a:lnTo>
                <a:lnTo>
                  <a:pt x="316" y="73672"/>
                </a:lnTo>
                <a:cubicBezTo>
                  <a:pt x="127" y="74077"/>
                  <a:pt x="0" y="74516"/>
                  <a:pt x="0" y="75000"/>
                </a:cubicBezTo>
                <a:lnTo>
                  <a:pt x="0" y="117000"/>
                </a:lnTo>
                <a:cubicBezTo>
                  <a:pt x="0" y="118661"/>
                  <a:pt x="1222" y="120000"/>
                  <a:pt x="2727" y="120000"/>
                </a:cubicBezTo>
                <a:lnTo>
                  <a:pt x="117272" y="120000"/>
                </a:lnTo>
                <a:cubicBezTo>
                  <a:pt x="118777" y="120000"/>
                  <a:pt x="120000" y="118661"/>
                  <a:pt x="120000" y="117000"/>
                </a:cubicBezTo>
                <a:lnTo>
                  <a:pt x="120000" y="75000"/>
                </a:lnTo>
                <a:cubicBezTo>
                  <a:pt x="120000" y="74516"/>
                  <a:pt x="119872" y="74077"/>
                  <a:pt x="119683" y="73672"/>
                </a:cubicBezTo>
                <a:moveTo>
                  <a:pt x="43638" y="48000"/>
                </a:moveTo>
                <a:cubicBezTo>
                  <a:pt x="42127" y="48000"/>
                  <a:pt x="40911" y="49344"/>
                  <a:pt x="40911" y="51000"/>
                </a:cubicBezTo>
                <a:cubicBezTo>
                  <a:pt x="40911" y="51827"/>
                  <a:pt x="41211" y="52577"/>
                  <a:pt x="41705" y="53122"/>
                </a:cubicBezTo>
                <a:lnTo>
                  <a:pt x="58072" y="71122"/>
                </a:lnTo>
                <a:cubicBezTo>
                  <a:pt x="58566" y="71666"/>
                  <a:pt x="59250" y="72000"/>
                  <a:pt x="60000" y="72000"/>
                </a:cubicBezTo>
                <a:cubicBezTo>
                  <a:pt x="60755" y="72000"/>
                  <a:pt x="61433" y="71666"/>
                  <a:pt x="61927" y="71122"/>
                </a:cubicBezTo>
                <a:lnTo>
                  <a:pt x="78294" y="53122"/>
                </a:lnTo>
                <a:cubicBezTo>
                  <a:pt x="78788" y="52577"/>
                  <a:pt x="79088" y="51827"/>
                  <a:pt x="79088" y="51000"/>
                </a:cubicBezTo>
                <a:cubicBezTo>
                  <a:pt x="79088" y="49344"/>
                  <a:pt x="77872" y="48000"/>
                  <a:pt x="76361" y="48000"/>
                </a:cubicBezTo>
                <a:cubicBezTo>
                  <a:pt x="75611" y="48000"/>
                  <a:pt x="74927" y="48338"/>
                  <a:pt x="74433" y="48877"/>
                </a:cubicBezTo>
                <a:lnTo>
                  <a:pt x="62727" y="61755"/>
                </a:lnTo>
                <a:lnTo>
                  <a:pt x="62727" y="3000"/>
                </a:lnTo>
                <a:cubicBezTo>
                  <a:pt x="62727" y="1344"/>
                  <a:pt x="61505" y="0"/>
                  <a:pt x="60000" y="0"/>
                </a:cubicBezTo>
                <a:cubicBezTo>
                  <a:pt x="58494" y="0"/>
                  <a:pt x="57272" y="1344"/>
                  <a:pt x="57272" y="3000"/>
                </a:cubicBezTo>
                <a:lnTo>
                  <a:pt x="57272" y="61755"/>
                </a:lnTo>
                <a:lnTo>
                  <a:pt x="45566" y="48877"/>
                </a:lnTo>
                <a:cubicBezTo>
                  <a:pt x="45072" y="48338"/>
                  <a:pt x="44388" y="48000"/>
                  <a:pt x="43638" y="48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08" name="Shape 4808"/>
          <p:cNvSpPr/>
          <p:nvPr/>
        </p:nvSpPr>
        <p:spPr>
          <a:xfrm>
            <a:off x="5680208" y="3343743"/>
            <a:ext cx="279328" cy="253934"/>
          </a:xfrm>
          <a:custGeom>
            <a:avLst/>
            <a:gdLst/>
            <a:ahLst/>
            <a:cxnLst/>
            <a:rect l="0" t="0" r="0" b="0"/>
            <a:pathLst>
              <a:path w="120000" h="120000" extrusionOk="0">
                <a:moveTo>
                  <a:pt x="114544" y="114000"/>
                </a:moveTo>
                <a:lnTo>
                  <a:pt x="5455" y="114000"/>
                </a:lnTo>
                <a:lnTo>
                  <a:pt x="5455" y="78000"/>
                </a:lnTo>
                <a:lnTo>
                  <a:pt x="38372" y="78000"/>
                </a:lnTo>
                <a:cubicBezTo>
                  <a:pt x="39716" y="89833"/>
                  <a:pt x="48877" y="99000"/>
                  <a:pt x="60000" y="99000"/>
                </a:cubicBezTo>
                <a:cubicBezTo>
                  <a:pt x="71122" y="99000"/>
                  <a:pt x="80283" y="89833"/>
                  <a:pt x="81627" y="78000"/>
                </a:cubicBezTo>
                <a:lnTo>
                  <a:pt x="114544" y="78000"/>
                </a:lnTo>
                <a:cubicBezTo>
                  <a:pt x="114544" y="78000"/>
                  <a:pt x="114544" y="114000"/>
                  <a:pt x="114544" y="114000"/>
                </a:cubicBezTo>
                <a:close/>
                <a:moveTo>
                  <a:pt x="119688" y="73672"/>
                </a:moveTo>
                <a:lnTo>
                  <a:pt x="119711" y="73661"/>
                </a:lnTo>
                <a:lnTo>
                  <a:pt x="92438" y="13661"/>
                </a:lnTo>
                <a:lnTo>
                  <a:pt x="92416" y="13672"/>
                </a:lnTo>
                <a:cubicBezTo>
                  <a:pt x="91966" y="12688"/>
                  <a:pt x="91066" y="12000"/>
                  <a:pt x="90000" y="12000"/>
                </a:cubicBezTo>
                <a:lnTo>
                  <a:pt x="87272" y="12000"/>
                </a:lnTo>
                <a:cubicBezTo>
                  <a:pt x="85766" y="12000"/>
                  <a:pt x="84544" y="13344"/>
                  <a:pt x="84544" y="15000"/>
                </a:cubicBezTo>
                <a:cubicBezTo>
                  <a:pt x="84544" y="16661"/>
                  <a:pt x="85766" y="18000"/>
                  <a:pt x="87272" y="18000"/>
                </a:cubicBezTo>
                <a:lnTo>
                  <a:pt x="88316" y="18000"/>
                </a:lnTo>
                <a:lnTo>
                  <a:pt x="112861" y="72000"/>
                </a:lnTo>
                <a:lnTo>
                  <a:pt x="79088" y="72000"/>
                </a:lnTo>
                <a:cubicBezTo>
                  <a:pt x="77583" y="72000"/>
                  <a:pt x="76361" y="73344"/>
                  <a:pt x="76361" y="75000"/>
                </a:cubicBezTo>
                <a:cubicBezTo>
                  <a:pt x="76361" y="84944"/>
                  <a:pt x="69033" y="93000"/>
                  <a:pt x="60000" y="93000"/>
                </a:cubicBezTo>
                <a:cubicBezTo>
                  <a:pt x="50961" y="93000"/>
                  <a:pt x="43638" y="84944"/>
                  <a:pt x="43638" y="75000"/>
                </a:cubicBezTo>
                <a:cubicBezTo>
                  <a:pt x="43638" y="73344"/>
                  <a:pt x="42416" y="72000"/>
                  <a:pt x="40911" y="72000"/>
                </a:cubicBezTo>
                <a:lnTo>
                  <a:pt x="7138" y="72000"/>
                </a:lnTo>
                <a:lnTo>
                  <a:pt x="31683" y="18000"/>
                </a:lnTo>
                <a:lnTo>
                  <a:pt x="32727" y="18000"/>
                </a:lnTo>
                <a:cubicBezTo>
                  <a:pt x="34233" y="18000"/>
                  <a:pt x="35455" y="16661"/>
                  <a:pt x="35455" y="15000"/>
                </a:cubicBezTo>
                <a:cubicBezTo>
                  <a:pt x="35455" y="13344"/>
                  <a:pt x="34233" y="12000"/>
                  <a:pt x="32727" y="12000"/>
                </a:cubicBezTo>
                <a:lnTo>
                  <a:pt x="30000" y="12000"/>
                </a:lnTo>
                <a:cubicBezTo>
                  <a:pt x="28933" y="12000"/>
                  <a:pt x="28033" y="12688"/>
                  <a:pt x="27588" y="13672"/>
                </a:cubicBezTo>
                <a:lnTo>
                  <a:pt x="27561" y="13661"/>
                </a:lnTo>
                <a:lnTo>
                  <a:pt x="288" y="73661"/>
                </a:lnTo>
                <a:lnTo>
                  <a:pt x="316" y="73672"/>
                </a:lnTo>
                <a:cubicBezTo>
                  <a:pt x="127" y="74077"/>
                  <a:pt x="0" y="74516"/>
                  <a:pt x="0" y="75000"/>
                </a:cubicBezTo>
                <a:lnTo>
                  <a:pt x="0" y="117000"/>
                </a:lnTo>
                <a:cubicBezTo>
                  <a:pt x="0" y="118661"/>
                  <a:pt x="1222" y="120000"/>
                  <a:pt x="2727" y="120000"/>
                </a:cubicBezTo>
                <a:lnTo>
                  <a:pt x="117272" y="120000"/>
                </a:lnTo>
                <a:cubicBezTo>
                  <a:pt x="118777" y="120000"/>
                  <a:pt x="120000" y="118661"/>
                  <a:pt x="120000" y="117000"/>
                </a:cubicBezTo>
                <a:lnTo>
                  <a:pt x="120000" y="75000"/>
                </a:lnTo>
                <a:cubicBezTo>
                  <a:pt x="120000" y="74516"/>
                  <a:pt x="119872" y="74077"/>
                  <a:pt x="119688" y="73672"/>
                </a:cubicBezTo>
                <a:moveTo>
                  <a:pt x="43638" y="24000"/>
                </a:moveTo>
                <a:cubicBezTo>
                  <a:pt x="44388" y="24000"/>
                  <a:pt x="45072" y="23666"/>
                  <a:pt x="45566" y="23122"/>
                </a:cubicBezTo>
                <a:lnTo>
                  <a:pt x="57272" y="10244"/>
                </a:lnTo>
                <a:lnTo>
                  <a:pt x="57272" y="69000"/>
                </a:lnTo>
                <a:cubicBezTo>
                  <a:pt x="57272" y="70661"/>
                  <a:pt x="58494" y="72000"/>
                  <a:pt x="60000" y="72000"/>
                </a:cubicBezTo>
                <a:cubicBezTo>
                  <a:pt x="61505" y="72000"/>
                  <a:pt x="62727" y="70661"/>
                  <a:pt x="62727" y="69000"/>
                </a:cubicBezTo>
                <a:lnTo>
                  <a:pt x="62727" y="10244"/>
                </a:lnTo>
                <a:lnTo>
                  <a:pt x="74433" y="23122"/>
                </a:lnTo>
                <a:cubicBezTo>
                  <a:pt x="74927" y="23666"/>
                  <a:pt x="75611" y="24000"/>
                  <a:pt x="76361" y="24000"/>
                </a:cubicBezTo>
                <a:cubicBezTo>
                  <a:pt x="77872" y="24000"/>
                  <a:pt x="79088" y="22661"/>
                  <a:pt x="79088" y="21000"/>
                </a:cubicBezTo>
                <a:cubicBezTo>
                  <a:pt x="79088" y="20172"/>
                  <a:pt x="78783" y="19427"/>
                  <a:pt x="78294" y="18877"/>
                </a:cubicBezTo>
                <a:lnTo>
                  <a:pt x="61927" y="877"/>
                </a:lnTo>
                <a:cubicBezTo>
                  <a:pt x="61433" y="338"/>
                  <a:pt x="60755" y="0"/>
                  <a:pt x="60000" y="0"/>
                </a:cubicBezTo>
                <a:cubicBezTo>
                  <a:pt x="59244" y="0"/>
                  <a:pt x="58566" y="338"/>
                  <a:pt x="58072" y="877"/>
                </a:cubicBezTo>
                <a:lnTo>
                  <a:pt x="41705" y="18877"/>
                </a:lnTo>
                <a:cubicBezTo>
                  <a:pt x="41216" y="19427"/>
                  <a:pt x="40911" y="20172"/>
                  <a:pt x="40911" y="21000"/>
                </a:cubicBezTo>
                <a:cubicBezTo>
                  <a:pt x="40911" y="22661"/>
                  <a:pt x="42127" y="24000"/>
                  <a:pt x="43638" y="24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09" name="Shape 4809"/>
          <p:cNvSpPr/>
          <p:nvPr/>
        </p:nvSpPr>
        <p:spPr>
          <a:xfrm>
            <a:off x="880859" y="3889701"/>
            <a:ext cx="279328" cy="228541"/>
          </a:xfrm>
          <a:custGeom>
            <a:avLst/>
            <a:gdLst/>
            <a:ahLst/>
            <a:cxnLst/>
            <a:rect l="0" t="0" r="0" b="0"/>
            <a:pathLst>
              <a:path w="120000" h="120000" extrusionOk="0">
                <a:moveTo>
                  <a:pt x="114544" y="113333"/>
                </a:moveTo>
                <a:lnTo>
                  <a:pt x="5455" y="113333"/>
                </a:lnTo>
                <a:lnTo>
                  <a:pt x="5455" y="73333"/>
                </a:lnTo>
                <a:lnTo>
                  <a:pt x="38372" y="73333"/>
                </a:lnTo>
                <a:cubicBezTo>
                  <a:pt x="39716" y="86483"/>
                  <a:pt x="48877" y="96666"/>
                  <a:pt x="60000" y="96666"/>
                </a:cubicBezTo>
                <a:cubicBezTo>
                  <a:pt x="71122" y="96666"/>
                  <a:pt x="80283" y="86483"/>
                  <a:pt x="81627" y="73333"/>
                </a:cubicBezTo>
                <a:lnTo>
                  <a:pt x="114544" y="73333"/>
                </a:lnTo>
                <a:cubicBezTo>
                  <a:pt x="114544" y="73333"/>
                  <a:pt x="114544" y="113333"/>
                  <a:pt x="114544" y="113333"/>
                </a:cubicBezTo>
                <a:close/>
                <a:moveTo>
                  <a:pt x="31683" y="6666"/>
                </a:moveTo>
                <a:lnTo>
                  <a:pt x="88316" y="6666"/>
                </a:lnTo>
                <a:lnTo>
                  <a:pt x="112861" y="66666"/>
                </a:lnTo>
                <a:lnTo>
                  <a:pt x="79088" y="66666"/>
                </a:lnTo>
                <a:cubicBezTo>
                  <a:pt x="77588" y="66666"/>
                  <a:pt x="76361" y="68161"/>
                  <a:pt x="76361" y="70000"/>
                </a:cubicBezTo>
                <a:cubicBezTo>
                  <a:pt x="76361" y="81044"/>
                  <a:pt x="69038" y="90000"/>
                  <a:pt x="60000" y="90000"/>
                </a:cubicBezTo>
                <a:cubicBezTo>
                  <a:pt x="50961" y="90000"/>
                  <a:pt x="43638" y="81044"/>
                  <a:pt x="43638" y="70000"/>
                </a:cubicBezTo>
                <a:cubicBezTo>
                  <a:pt x="43638" y="68161"/>
                  <a:pt x="42411" y="66666"/>
                  <a:pt x="40911" y="66666"/>
                </a:cubicBezTo>
                <a:lnTo>
                  <a:pt x="7138" y="66666"/>
                </a:lnTo>
                <a:cubicBezTo>
                  <a:pt x="7138" y="66666"/>
                  <a:pt x="31683" y="6666"/>
                  <a:pt x="31683" y="6666"/>
                </a:cubicBezTo>
                <a:close/>
                <a:moveTo>
                  <a:pt x="119683" y="68522"/>
                </a:moveTo>
                <a:lnTo>
                  <a:pt x="119711" y="68511"/>
                </a:lnTo>
                <a:lnTo>
                  <a:pt x="92438" y="1844"/>
                </a:lnTo>
                <a:lnTo>
                  <a:pt x="92411" y="1861"/>
                </a:lnTo>
                <a:cubicBezTo>
                  <a:pt x="91966" y="766"/>
                  <a:pt x="91066" y="0"/>
                  <a:pt x="90000" y="0"/>
                </a:cubicBezTo>
                <a:lnTo>
                  <a:pt x="30000" y="0"/>
                </a:lnTo>
                <a:cubicBezTo>
                  <a:pt x="28933" y="0"/>
                  <a:pt x="28033" y="766"/>
                  <a:pt x="27588" y="1861"/>
                </a:cubicBezTo>
                <a:lnTo>
                  <a:pt x="27561" y="1844"/>
                </a:lnTo>
                <a:lnTo>
                  <a:pt x="288" y="68511"/>
                </a:lnTo>
                <a:lnTo>
                  <a:pt x="316" y="68522"/>
                </a:lnTo>
                <a:cubicBezTo>
                  <a:pt x="127" y="68977"/>
                  <a:pt x="0" y="69461"/>
                  <a:pt x="0" y="70000"/>
                </a:cubicBezTo>
                <a:lnTo>
                  <a:pt x="0" y="116666"/>
                </a:lnTo>
                <a:cubicBezTo>
                  <a:pt x="0" y="118511"/>
                  <a:pt x="1222" y="120000"/>
                  <a:pt x="2727" y="120000"/>
                </a:cubicBezTo>
                <a:lnTo>
                  <a:pt x="117272" y="120000"/>
                </a:lnTo>
                <a:cubicBezTo>
                  <a:pt x="118777" y="120000"/>
                  <a:pt x="120000" y="118511"/>
                  <a:pt x="120000" y="116666"/>
                </a:cubicBezTo>
                <a:lnTo>
                  <a:pt x="120000" y="70000"/>
                </a:lnTo>
                <a:cubicBezTo>
                  <a:pt x="120000" y="69461"/>
                  <a:pt x="119872" y="68977"/>
                  <a:pt x="119683" y="68522"/>
                </a:cubicBezTo>
                <a:moveTo>
                  <a:pt x="92727" y="50000"/>
                </a:moveTo>
                <a:cubicBezTo>
                  <a:pt x="92727" y="48161"/>
                  <a:pt x="91505" y="46666"/>
                  <a:pt x="90000" y="46666"/>
                </a:cubicBezTo>
                <a:lnTo>
                  <a:pt x="30000" y="46666"/>
                </a:lnTo>
                <a:cubicBezTo>
                  <a:pt x="28494" y="46666"/>
                  <a:pt x="27272" y="48161"/>
                  <a:pt x="27272" y="50000"/>
                </a:cubicBezTo>
                <a:cubicBezTo>
                  <a:pt x="27272" y="51844"/>
                  <a:pt x="28494" y="53333"/>
                  <a:pt x="30000" y="53333"/>
                </a:cubicBezTo>
                <a:lnTo>
                  <a:pt x="90000" y="53333"/>
                </a:lnTo>
                <a:cubicBezTo>
                  <a:pt x="91505" y="53333"/>
                  <a:pt x="92727" y="51844"/>
                  <a:pt x="92727" y="50000"/>
                </a:cubicBezTo>
                <a:moveTo>
                  <a:pt x="35455" y="40000"/>
                </a:moveTo>
                <a:lnTo>
                  <a:pt x="84544" y="40000"/>
                </a:lnTo>
                <a:cubicBezTo>
                  <a:pt x="86050" y="40000"/>
                  <a:pt x="87272" y="38511"/>
                  <a:pt x="87272" y="36666"/>
                </a:cubicBezTo>
                <a:cubicBezTo>
                  <a:pt x="87272" y="34827"/>
                  <a:pt x="86050" y="33333"/>
                  <a:pt x="84544" y="33333"/>
                </a:cubicBezTo>
                <a:lnTo>
                  <a:pt x="35455" y="33333"/>
                </a:lnTo>
                <a:cubicBezTo>
                  <a:pt x="33950" y="33333"/>
                  <a:pt x="32727" y="34827"/>
                  <a:pt x="32727" y="36666"/>
                </a:cubicBezTo>
                <a:cubicBezTo>
                  <a:pt x="32727" y="38511"/>
                  <a:pt x="33950" y="40000"/>
                  <a:pt x="35455" y="40000"/>
                </a:cubicBezTo>
                <a:moveTo>
                  <a:pt x="40911" y="26666"/>
                </a:moveTo>
                <a:lnTo>
                  <a:pt x="79088" y="26666"/>
                </a:lnTo>
                <a:cubicBezTo>
                  <a:pt x="80594" y="26666"/>
                  <a:pt x="81816" y="25177"/>
                  <a:pt x="81816" y="23333"/>
                </a:cubicBezTo>
                <a:cubicBezTo>
                  <a:pt x="81816" y="21494"/>
                  <a:pt x="80594" y="20000"/>
                  <a:pt x="79088" y="20000"/>
                </a:cubicBezTo>
                <a:lnTo>
                  <a:pt x="40911" y="20000"/>
                </a:lnTo>
                <a:cubicBezTo>
                  <a:pt x="39405" y="20000"/>
                  <a:pt x="38183" y="21494"/>
                  <a:pt x="38183" y="23333"/>
                </a:cubicBezTo>
                <a:cubicBezTo>
                  <a:pt x="38183" y="25177"/>
                  <a:pt x="39405" y="26666"/>
                  <a:pt x="40911" y="2666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10" name="Shape 4810"/>
          <p:cNvSpPr/>
          <p:nvPr/>
        </p:nvSpPr>
        <p:spPr>
          <a:xfrm>
            <a:off x="1414120" y="3864308"/>
            <a:ext cx="279328" cy="279328"/>
          </a:xfrm>
          <a:custGeom>
            <a:avLst/>
            <a:gdLst/>
            <a:ahLst/>
            <a:cxnLst/>
            <a:rect l="0" t="0" r="0" b="0"/>
            <a:pathLst>
              <a:path w="120000" h="120000" extrusionOk="0">
                <a:moveTo>
                  <a:pt x="114544" y="65455"/>
                </a:moveTo>
                <a:lnTo>
                  <a:pt x="5455" y="65455"/>
                </a:lnTo>
                <a:lnTo>
                  <a:pt x="5455" y="38183"/>
                </a:lnTo>
                <a:lnTo>
                  <a:pt x="38372" y="38183"/>
                </a:lnTo>
                <a:cubicBezTo>
                  <a:pt x="39716" y="48944"/>
                  <a:pt x="48877" y="57272"/>
                  <a:pt x="60000" y="57272"/>
                </a:cubicBezTo>
                <a:cubicBezTo>
                  <a:pt x="71122" y="57272"/>
                  <a:pt x="80283" y="48944"/>
                  <a:pt x="81627" y="38183"/>
                </a:cubicBezTo>
                <a:lnTo>
                  <a:pt x="114544" y="38183"/>
                </a:lnTo>
                <a:cubicBezTo>
                  <a:pt x="114544" y="38183"/>
                  <a:pt x="114544" y="65455"/>
                  <a:pt x="114544" y="65455"/>
                </a:cubicBezTo>
                <a:close/>
                <a:moveTo>
                  <a:pt x="112577" y="81816"/>
                </a:moveTo>
                <a:lnTo>
                  <a:pt x="79088" y="81816"/>
                </a:lnTo>
                <a:cubicBezTo>
                  <a:pt x="77588" y="81816"/>
                  <a:pt x="76361" y="83038"/>
                  <a:pt x="76361" y="84544"/>
                </a:cubicBezTo>
                <a:cubicBezTo>
                  <a:pt x="76361" y="93583"/>
                  <a:pt x="69038" y="100911"/>
                  <a:pt x="60000" y="100911"/>
                </a:cubicBezTo>
                <a:cubicBezTo>
                  <a:pt x="50961" y="100911"/>
                  <a:pt x="43638" y="93583"/>
                  <a:pt x="43638" y="84544"/>
                </a:cubicBezTo>
                <a:cubicBezTo>
                  <a:pt x="43638" y="83038"/>
                  <a:pt x="42411" y="81816"/>
                  <a:pt x="40911" y="81816"/>
                </a:cubicBezTo>
                <a:lnTo>
                  <a:pt x="7422" y="81816"/>
                </a:lnTo>
                <a:lnTo>
                  <a:pt x="14900" y="70911"/>
                </a:lnTo>
                <a:lnTo>
                  <a:pt x="105100" y="70911"/>
                </a:lnTo>
                <a:cubicBezTo>
                  <a:pt x="105100" y="70911"/>
                  <a:pt x="112577" y="81816"/>
                  <a:pt x="112577" y="81816"/>
                </a:cubicBezTo>
                <a:close/>
                <a:moveTo>
                  <a:pt x="114544" y="114544"/>
                </a:moveTo>
                <a:lnTo>
                  <a:pt x="5455" y="114544"/>
                </a:lnTo>
                <a:lnTo>
                  <a:pt x="5455" y="87272"/>
                </a:lnTo>
                <a:lnTo>
                  <a:pt x="38372" y="87272"/>
                </a:lnTo>
                <a:cubicBezTo>
                  <a:pt x="39716" y="98033"/>
                  <a:pt x="48877" y="106361"/>
                  <a:pt x="60000" y="106361"/>
                </a:cubicBezTo>
                <a:cubicBezTo>
                  <a:pt x="71122" y="106361"/>
                  <a:pt x="80283" y="98033"/>
                  <a:pt x="81627" y="87272"/>
                </a:cubicBezTo>
                <a:lnTo>
                  <a:pt x="114544" y="87272"/>
                </a:lnTo>
                <a:cubicBezTo>
                  <a:pt x="114544" y="87272"/>
                  <a:pt x="114544" y="114544"/>
                  <a:pt x="114544" y="114544"/>
                </a:cubicBezTo>
                <a:close/>
                <a:moveTo>
                  <a:pt x="26122" y="5455"/>
                </a:moveTo>
                <a:lnTo>
                  <a:pt x="93877" y="5455"/>
                </a:lnTo>
                <a:lnTo>
                  <a:pt x="112577" y="32727"/>
                </a:lnTo>
                <a:lnTo>
                  <a:pt x="79088" y="32727"/>
                </a:lnTo>
                <a:cubicBezTo>
                  <a:pt x="77588" y="32727"/>
                  <a:pt x="76361" y="33950"/>
                  <a:pt x="76361" y="35455"/>
                </a:cubicBezTo>
                <a:cubicBezTo>
                  <a:pt x="76361" y="44494"/>
                  <a:pt x="69038" y="51816"/>
                  <a:pt x="60000" y="51816"/>
                </a:cubicBezTo>
                <a:cubicBezTo>
                  <a:pt x="50961" y="51816"/>
                  <a:pt x="43638" y="44494"/>
                  <a:pt x="43638" y="35455"/>
                </a:cubicBezTo>
                <a:cubicBezTo>
                  <a:pt x="43638" y="33950"/>
                  <a:pt x="42411" y="32727"/>
                  <a:pt x="40911" y="32727"/>
                </a:cubicBezTo>
                <a:lnTo>
                  <a:pt x="7422" y="32727"/>
                </a:lnTo>
                <a:cubicBezTo>
                  <a:pt x="7422" y="32727"/>
                  <a:pt x="26122" y="5455"/>
                  <a:pt x="26122" y="5455"/>
                </a:cubicBezTo>
                <a:close/>
                <a:moveTo>
                  <a:pt x="120000" y="68183"/>
                </a:moveTo>
                <a:lnTo>
                  <a:pt x="120000" y="35455"/>
                </a:lnTo>
                <a:cubicBezTo>
                  <a:pt x="120000" y="35016"/>
                  <a:pt x="119872" y="34616"/>
                  <a:pt x="119683" y="34250"/>
                </a:cubicBezTo>
                <a:lnTo>
                  <a:pt x="119711" y="34233"/>
                </a:lnTo>
                <a:lnTo>
                  <a:pt x="97894" y="1511"/>
                </a:lnTo>
                <a:lnTo>
                  <a:pt x="97866" y="1522"/>
                </a:lnTo>
                <a:cubicBezTo>
                  <a:pt x="97422" y="627"/>
                  <a:pt x="96522" y="0"/>
                  <a:pt x="95455" y="0"/>
                </a:cubicBezTo>
                <a:lnTo>
                  <a:pt x="24544" y="0"/>
                </a:lnTo>
                <a:cubicBezTo>
                  <a:pt x="23477" y="0"/>
                  <a:pt x="22577" y="627"/>
                  <a:pt x="22133" y="1522"/>
                </a:cubicBezTo>
                <a:lnTo>
                  <a:pt x="22105" y="1511"/>
                </a:lnTo>
                <a:lnTo>
                  <a:pt x="288" y="34233"/>
                </a:lnTo>
                <a:lnTo>
                  <a:pt x="316" y="34250"/>
                </a:lnTo>
                <a:cubicBezTo>
                  <a:pt x="127" y="34616"/>
                  <a:pt x="0" y="35016"/>
                  <a:pt x="0" y="35455"/>
                </a:cubicBezTo>
                <a:lnTo>
                  <a:pt x="0" y="68183"/>
                </a:lnTo>
                <a:cubicBezTo>
                  <a:pt x="0" y="69688"/>
                  <a:pt x="1222" y="70911"/>
                  <a:pt x="2727" y="70911"/>
                </a:cubicBezTo>
                <a:lnTo>
                  <a:pt x="8566" y="70911"/>
                </a:lnTo>
                <a:lnTo>
                  <a:pt x="288" y="83327"/>
                </a:lnTo>
                <a:lnTo>
                  <a:pt x="316" y="83338"/>
                </a:lnTo>
                <a:cubicBezTo>
                  <a:pt x="127" y="83705"/>
                  <a:pt x="0" y="84105"/>
                  <a:pt x="0" y="84544"/>
                </a:cubicBezTo>
                <a:lnTo>
                  <a:pt x="0" y="117272"/>
                </a:lnTo>
                <a:cubicBezTo>
                  <a:pt x="0" y="118777"/>
                  <a:pt x="1222" y="120000"/>
                  <a:pt x="2727" y="120000"/>
                </a:cubicBezTo>
                <a:lnTo>
                  <a:pt x="117272" y="120000"/>
                </a:lnTo>
                <a:cubicBezTo>
                  <a:pt x="118777" y="120000"/>
                  <a:pt x="120000" y="118777"/>
                  <a:pt x="120000" y="117272"/>
                </a:cubicBezTo>
                <a:lnTo>
                  <a:pt x="120000" y="84544"/>
                </a:lnTo>
                <a:cubicBezTo>
                  <a:pt x="120000" y="84105"/>
                  <a:pt x="119872" y="83705"/>
                  <a:pt x="119683" y="83338"/>
                </a:cubicBezTo>
                <a:lnTo>
                  <a:pt x="119711" y="83327"/>
                </a:lnTo>
                <a:lnTo>
                  <a:pt x="111433" y="70911"/>
                </a:lnTo>
                <a:lnTo>
                  <a:pt x="117272" y="70911"/>
                </a:lnTo>
                <a:cubicBezTo>
                  <a:pt x="118777" y="70911"/>
                  <a:pt x="120000" y="69688"/>
                  <a:pt x="120000" y="6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11" name="Shape 4811"/>
          <p:cNvSpPr/>
          <p:nvPr/>
        </p:nvSpPr>
        <p:spPr>
          <a:xfrm>
            <a:off x="1947381" y="3864308"/>
            <a:ext cx="279328" cy="279328"/>
          </a:xfrm>
          <a:custGeom>
            <a:avLst/>
            <a:gdLst/>
            <a:ahLst/>
            <a:cxnLst/>
            <a:rect l="0" t="0" r="0" b="0"/>
            <a:pathLst>
              <a:path w="120000" h="120000" extrusionOk="0">
                <a:moveTo>
                  <a:pt x="117272" y="57272"/>
                </a:moveTo>
                <a:cubicBezTo>
                  <a:pt x="115766" y="57272"/>
                  <a:pt x="114544" y="58494"/>
                  <a:pt x="114544" y="60000"/>
                </a:cubicBezTo>
                <a:cubicBezTo>
                  <a:pt x="114544" y="90127"/>
                  <a:pt x="90127" y="114544"/>
                  <a:pt x="60000" y="114544"/>
                </a:cubicBezTo>
                <a:cubicBezTo>
                  <a:pt x="29872" y="114544"/>
                  <a:pt x="5455" y="90127"/>
                  <a:pt x="5455" y="60000"/>
                </a:cubicBezTo>
                <a:cubicBezTo>
                  <a:pt x="5455" y="29877"/>
                  <a:pt x="29872" y="5455"/>
                  <a:pt x="60000" y="5455"/>
                </a:cubicBezTo>
                <a:cubicBezTo>
                  <a:pt x="77844" y="5455"/>
                  <a:pt x="93666" y="14033"/>
                  <a:pt x="103622" y="27272"/>
                </a:cubicBezTo>
                <a:lnTo>
                  <a:pt x="81816" y="27272"/>
                </a:lnTo>
                <a:cubicBezTo>
                  <a:pt x="80311" y="27272"/>
                  <a:pt x="79088" y="28494"/>
                  <a:pt x="79088" y="30000"/>
                </a:cubicBezTo>
                <a:cubicBezTo>
                  <a:pt x="79088" y="31511"/>
                  <a:pt x="80311" y="32727"/>
                  <a:pt x="81816" y="32727"/>
                </a:cubicBezTo>
                <a:lnTo>
                  <a:pt x="109088" y="32727"/>
                </a:lnTo>
                <a:cubicBezTo>
                  <a:pt x="110594" y="32727"/>
                  <a:pt x="111816" y="31511"/>
                  <a:pt x="111816" y="30000"/>
                </a:cubicBezTo>
                <a:lnTo>
                  <a:pt x="111816" y="2727"/>
                </a:lnTo>
                <a:cubicBezTo>
                  <a:pt x="111816" y="1222"/>
                  <a:pt x="110594" y="0"/>
                  <a:pt x="109088" y="0"/>
                </a:cubicBezTo>
                <a:cubicBezTo>
                  <a:pt x="107588" y="0"/>
                  <a:pt x="106361" y="1222"/>
                  <a:pt x="106361" y="2727"/>
                </a:cubicBezTo>
                <a:lnTo>
                  <a:pt x="106361" y="22011"/>
                </a:lnTo>
                <a:cubicBezTo>
                  <a:pt x="95366" y="8588"/>
                  <a:pt x="78705" y="0"/>
                  <a:pt x="60000" y="0"/>
                </a:cubicBezTo>
                <a:cubicBezTo>
                  <a:pt x="26866" y="0"/>
                  <a:pt x="0" y="26866"/>
                  <a:pt x="0" y="60000"/>
                </a:cubicBezTo>
                <a:cubicBezTo>
                  <a:pt x="0" y="93138"/>
                  <a:pt x="26866" y="120000"/>
                  <a:pt x="60000" y="120000"/>
                </a:cubicBezTo>
                <a:cubicBezTo>
                  <a:pt x="93133" y="120000"/>
                  <a:pt x="120000" y="93138"/>
                  <a:pt x="120000" y="60000"/>
                </a:cubicBezTo>
                <a:cubicBezTo>
                  <a:pt x="120000" y="58494"/>
                  <a:pt x="118777" y="57272"/>
                  <a:pt x="117272" y="572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12" name="Shape 4812"/>
          <p:cNvSpPr/>
          <p:nvPr/>
        </p:nvSpPr>
        <p:spPr>
          <a:xfrm>
            <a:off x="2480642" y="3864308"/>
            <a:ext cx="279328" cy="279328"/>
          </a:xfrm>
          <a:custGeom>
            <a:avLst/>
            <a:gdLst/>
            <a:ahLst/>
            <a:cxnLst/>
            <a:rect l="0" t="0" r="0" b="0"/>
            <a:pathLst>
              <a:path w="120000" h="120000" extrusionOk="0">
                <a:moveTo>
                  <a:pt x="60000" y="5455"/>
                </a:moveTo>
                <a:cubicBezTo>
                  <a:pt x="77844" y="5455"/>
                  <a:pt x="93666" y="14033"/>
                  <a:pt x="103622" y="27272"/>
                </a:cubicBezTo>
                <a:lnTo>
                  <a:pt x="81816" y="27272"/>
                </a:lnTo>
                <a:cubicBezTo>
                  <a:pt x="80311" y="27272"/>
                  <a:pt x="79088" y="28494"/>
                  <a:pt x="79088" y="30000"/>
                </a:cubicBezTo>
                <a:cubicBezTo>
                  <a:pt x="79088" y="31511"/>
                  <a:pt x="80311" y="32727"/>
                  <a:pt x="81816" y="32727"/>
                </a:cubicBezTo>
                <a:lnTo>
                  <a:pt x="109088" y="32727"/>
                </a:lnTo>
                <a:cubicBezTo>
                  <a:pt x="110594" y="32727"/>
                  <a:pt x="111816" y="31511"/>
                  <a:pt x="111816" y="30000"/>
                </a:cubicBezTo>
                <a:lnTo>
                  <a:pt x="111816" y="2727"/>
                </a:lnTo>
                <a:cubicBezTo>
                  <a:pt x="111816" y="1222"/>
                  <a:pt x="110594" y="0"/>
                  <a:pt x="109088" y="0"/>
                </a:cubicBezTo>
                <a:cubicBezTo>
                  <a:pt x="107588" y="0"/>
                  <a:pt x="106361" y="1222"/>
                  <a:pt x="106361" y="2727"/>
                </a:cubicBezTo>
                <a:lnTo>
                  <a:pt x="106361" y="22011"/>
                </a:lnTo>
                <a:cubicBezTo>
                  <a:pt x="95366" y="8588"/>
                  <a:pt x="78705" y="0"/>
                  <a:pt x="60000" y="0"/>
                </a:cubicBezTo>
                <a:cubicBezTo>
                  <a:pt x="26866" y="0"/>
                  <a:pt x="0" y="26866"/>
                  <a:pt x="0" y="60000"/>
                </a:cubicBezTo>
                <a:cubicBezTo>
                  <a:pt x="0" y="61505"/>
                  <a:pt x="1222" y="62727"/>
                  <a:pt x="2727" y="62727"/>
                </a:cubicBezTo>
                <a:cubicBezTo>
                  <a:pt x="4233" y="62727"/>
                  <a:pt x="5455" y="61505"/>
                  <a:pt x="5455" y="60000"/>
                </a:cubicBezTo>
                <a:cubicBezTo>
                  <a:pt x="5455" y="29877"/>
                  <a:pt x="29872" y="5455"/>
                  <a:pt x="60000" y="5455"/>
                </a:cubicBezTo>
                <a:moveTo>
                  <a:pt x="117272" y="57272"/>
                </a:moveTo>
                <a:cubicBezTo>
                  <a:pt x="115766" y="57272"/>
                  <a:pt x="114544" y="58494"/>
                  <a:pt x="114544" y="60000"/>
                </a:cubicBezTo>
                <a:cubicBezTo>
                  <a:pt x="114544" y="90127"/>
                  <a:pt x="90127" y="114544"/>
                  <a:pt x="60000" y="114544"/>
                </a:cubicBezTo>
                <a:cubicBezTo>
                  <a:pt x="42155" y="114544"/>
                  <a:pt x="26333" y="105972"/>
                  <a:pt x="16377" y="92727"/>
                </a:cubicBezTo>
                <a:lnTo>
                  <a:pt x="38183" y="92727"/>
                </a:lnTo>
                <a:cubicBezTo>
                  <a:pt x="39688" y="92727"/>
                  <a:pt x="40911" y="91505"/>
                  <a:pt x="40911" y="90000"/>
                </a:cubicBezTo>
                <a:cubicBezTo>
                  <a:pt x="40911" y="88494"/>
                  <a:pt x="39688" y="87272"/>
                  <a:pt x="38183" y="87272"/>
                </a:cubicBezTo>
                <a:lnTo>
                  <a:pt x="10911" y="87272"/>
                </a:lnTo>
                <a:cubicBezTo>
                  <a:pt x="9405" y="87272"/>
                  <a:pt x="8183" y="88494"/>
                  <a:pt x="8183" y="90000"/>
                </a:cubicBezTo>
                <a:lnTo>
                  <a:pt x="8183" y="117272"/>
                </a:lnTo>
                <a:cubicBezTo>
                  <a:pt x="8183" y="118777"/>
                  <a:pt x="9405" y="120000"/>
                  <a:pt x="10911" y="120000"/>
                </a:cubicBezTo>
                <a:cubicBezTo>
                  <a:pt x="12411" y="120000"/>
                  <a:pt x="13638" y="118777"/>
                  <a:pt x="13638" y="117272"/>
                </a:cubicBezTo>
                <a:lnTo>
                  <a:pt x="13638" y="97994"/>
                </a:lnTo>
                <a:cubicBezTo>
                  <a:pt x="24633" y="111411"/>
                  <a:pt x="41294" y="120000"/>
                  <a:pt x="60000" y="120000"/>
                </a:cubicBezTo>
                <a:cubicBezTo>
                  <a:pt x="93133" y="120000"/>
                  <a:pt x="120000" y="93138"/>
                  <a:pt x="120000" y="60000"/>
                </a:cubicBezTo>
                <a:cubicBezTo>
                  <a:pt x="120000" y="58494"/>
                  <a:pt x="118777" y="57272"/>
                  <a:pt x="117272" y="572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13" name="Shape 4813"/>
          <p:cNvSpPr/>
          <p:nvPr/>
        </p:nvSpPr>
        <p:spPr>
          <a:xfrm>
            <a:off x="3039297" y="3864308"/>
            <a:ext cx="228541" cy="279328"/>
          </a:xfrm>
          <a:custGeom>
            <a:avLst/>
            <a:gdLst/>
            <a:ahLst/>
            <a:cxnLst/>
            <a:rect l="0" t="0" r="0" b="0"/>
            <a:pathLst>
              <a:path w="120000" h="120000" extrusionOk="0">
                <a:moveTo>
                  <a:pt x="66666" y="7822"/>
                </a:moveTo>
                <a:lnTo>
                  <a:pt x="97322" y="24544"/>
                </a:lnTo>
                <a:lnTo>
                  <a:pt x="66666" y="41272"/>
                </a:lnTo>
                <a:cubicBezTo>
                  <a:pt x="66666" y="41272"/>
                  <a:pt x="66666" y="7822"/>
                  <a:pt x="66666" y="7822"/>
                </a:cubicBezTo>
                <a:close/>
                <a:moveTo>
                  <a:pt x="116666" y="68183"/>
                </a:moveTo>
                <a:cubicBezTo>
                  <a:pt x="114827" y="68183"/>
                  <a:pt x="113333" y="69400"/>
                  <a:pt x="113333" y="70911"/>
                </a:cubicBezTo>
                <a:cubicBezTo>
                  <a:pt x="113333" y="95011"/>
                  <a:pt x="89455" y="114544"/>
                  <a:pt x="60000" y="114544"/>
                </a:cubicBezTo>
                <a:cubicBezTo>
                  <a:pt x="30544" y="114544"/>
                  <a:pt x="6666" y="95011"/>
                  <a:pt x="6666" y="70911"/>
                </a:cubicBezTo>
                <a:cubicBezTo>
                  <a:pt x="6666" y="46811"/>
                  <a:pt x="30544" y="27272"/>
                  <a:pt x="60000" y="27272"/>
                </a:cubicBezTo>
                <a:lnTo>
                  <a:pt x="60000" y="46361"/>
                </a:lnTo>
                <a:cubicBezTo>
                  <a:pt x="60000" y="47872"/>
                  <a:pt x="61494" y="49088"/>
                  <a:pt x="63333" y="49088"/>
                </a:cubicBezTo>
                <a:cubicBezTo>
                  <a:pt x="64022" y="49088"/>
                  <a:pt x="64616" y="48883"/>
                  <a:pt x="65144" y="48594"/>
                </a:cubicBezTo>
                <a:lnTo>
                  <a:pt x="65183" y="48633"/>
                </a:lnTo>
                <a:lnTo>
                  <a:pt x="105183" y="26816"/>
                </a:lnTo>
                <a:lnTo>
                  <a:pt x="105144" y="26772"/>
                </a:lnTo>
                <a:cubicBezTo>
                  <a:pt x="106038" y="26283"/>
                  <a:pt x="106666" y="25494"/>
                  <a:pt x="106666" y="24544"/>
                </a:cubicBezTo>
                <a:cubicBezTo>
                  <a:pt x="106666" y="23600"/>
                  <a:pt x="106038" y="22811"/>
                  <a:pt x="105144" y="22316"/>
                </a:cubicBezTo>
                <a:lnTo>
                  <a:pt x="105183" y="22277"/>
                </a:lnTo>
                <a:lnTo>
                  <a:pt x="65183" y="455"/>
                </a:lnTo>
                <a:lnTo>
                  <a:pt x="65144" y="500"/>
                </a:lnTo>
                <a:cubicBezTo>
                  <a:pt x="64616" y="211"/>
                  <a:pt x="64022" y="0"/>
                  <a:pt x="63333" y="0"/>
                </a:cubicBezTo>
                <a:cubicBezTo>
                  <a:pt x="61494" y="0"/>
                  <a:pt x="60000" y="1222"/>
                  <a:pt x="60000" y="2727"/>
                </a:cubicBezTo>
                <a:lnTo>
                  <a:pt x="60000" y="21816"/>
                </a:lnTo>
                <a:cubicBezTo>
                  <a:pt x="26861" y="21816"/>
                  <a:pt x="0" y="43794"/>
                  <a:pt x="0" y="70911"/>
                </a:cubicBezTo>
                <a:cubicBezTo>
                  <a:pt x="0" y="98022"/>
                  <a:pt x="26861" y="120000"/>
                  <a:pt x="60000" y="120000"/>
                </a:cubicBezTo>
                <a:cubicBezTo>
                  <a:pt x="93138" y="120000"/>
                  <a:pt x="120000" y="98022"/>
                  <a:pt x="120000" y="70911"/>
                </a:cubicBezTo>
                <a:cubicBezTo>
                  <a:pt x="120000" y="69400"/>
                  <a:pt x="118505" y="68183"/>
                  <a:pt x="116666" y="6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14" name="Shape 4814"/>
          <p:cNvSpPr/>
          <p:nvPr/>
        </p:nvSpPr>
        <p:spPr>
          <a:xfrm>
            <a:off x="3572558" y="3864308"/>
            <a:ext cx="228541" cy="279328"/>
          </a:xfrm>
          <a:custGeom>
            <a:avLst/>
            <a:gdLst/>
            <a:ahLst/>
            <a:cxnLst/>
            <a:rect l="0" t="0" r="0" b="0"/>
            <a:pathLst>
              <a:path w="120000" h="120000" extrusionOk="0">
                <a:moveTo>
                  <a:pt x="116666" y="68183"/>
                </a:moveTo>
                <a:cubicBezTo>
                  <a:pt x="114822" y="68183"/>
                  <a:pt x="113333" y="69400"/>
                  <a:pt x="113333" y="70911"/>
                </a:cubicBezTo>
                <a:cubicBezTo>
                  <a:pt x="113333" y="95011"/>
                  <a:pt x="89455" y="114544"/>
                  <a:pt x="60000" y="114544"/>
                </a:cubicBezTo>
                <a:cubicBezTo>
                  <a:pt x="30544" y="114544"/>
                  <a:pt x="6666" y="95011"/>
                  <a:pt x="6666" y="70911"/>
                </a:cubicBezTo>
                <a:cubicBezTo>
                  <a:pt x="6666" y="46811"/>
                  <a:pt x="30544" y="27272"/>
                  <a:pt x="60000" y="27272"/>
                </a:cubicBezTo>
                <a:lnTo>
                  <a:pt x="82044" y="27272"/>
                </a:lnTo>
                <a:lnTo>
                  <a:pt x="61483" y="44094"/>
                </a:lnTo>
                <a:lnTo>
                  <a:pt x="61516" y="44138"/>
                </a:lnTo>
                <a:cubicBezTo>
                  <a:pt x="60622" y="44627"/>
                  <a:pt x="60000" y="45416"/>
                  <a:pt x="60000" y="46361"/>
                </a:cubicBezTo>
                <a:cubicBezTo>
                  <a:pt x="60000" y="47872"/>
                  <a:pt x="61488" y="49088"/>
                  <a:pt x="63333" y="49088"/>
                </a:cubicBezTo>
                <a:cubicBezTo>
                  <a:pt x="64016" y="49088"/>
                  <a:pt x="64616" y="48877"/>
                  <a:pt x="65150" y="48594"/>
                </a:cubicBezTo>
                <a:lnTo>
                  <a:pt x="65183" y="48633"/>
                </a:lnTo>
                <a:lnTo>
                  <a:pt x="65411" y="48450"/>
                </a:lnTo>
                <a:cubicBezTo>
                  <a:pt x="65583" y="48333"/>
                  <a:pt x="65733" y="48205"/>
                  <a:pt x="65877" y="48061"/>
                </a:cubicBezTo>
                <a:lnTo>
                  <a:pt x="91850" y="26816"/>
                </a:lnTo>
                <a:lnTo>
                  <a:pt x="91816" y="26772"/>
                </a:lnTo>
                <a:cubicBezTo>
                  <a:pt x="92711" y="26283"/>
                  <a:pt x="93333" y="25494"/>
                  <a:pt x="93333" y="24544"/>
                </a:cubicBezTo>
                <a:cubicBezTo>
                  <a:pt x="93333" y="23600"/>
                  <a:pt x="92711" y="22811"/>
                  <a:pt x="91816" y="22322"/>
                </a:cubicBezTo>
                <a:lnTo>
                  <a:pt x="91850" y="22277"/>
                </a:lnTo>
                <a:lnTo>
                  <a:pt x="65877" y="1027"/>
                </a:lnTo>
                <a:cubicBezTo>
                  <a:pt x="65733" y="883"/>
                  <a:pt x="65583" y="761"/>
                  <a:pt x="65411" y="644"/>
                </a:cubicBezTo>
                <a:lnTo>
                  <a:pt x="65183" y="455"/>
                </a:lnTo>
                <a:lnTo>
                  <a:pt x="65150" y="500"/>
                </a:lnTo>
                <a:cubicBezTo>
                  <a:pt x="64616" y="211"/>
                  <a:pt x="64016" y="0"/>
                  <a:pt x="63333" y="0"/>
                </a:cubicBezTo>
                <a:cubicBezTo>
                  <a:pt x="61488" y="0"/>
                  <a:pt x="60000" y="1222"/>
                  <a:pt x="60000" y="2727"/>
                </a:cubicBezTo>
                <a:cubicBezTo>
                  <a:pt x="60000" y="3677"/>
                  <a:pt x="60622" y="4466"/>
                  <a:pt x="61516" y="4955"/>
                </a:cubicBezTo>
                <a:lnTo>
                  <a:pt x="61483" y="4994"/>
                </a:lnTo>
                <a:lnTo>
                  <a:pt x="82044" y="21816"/>
                </a:lnTo>
                <a:lnTo>
                  <a:pt x="60000" y="21816"/>
                </a:lnTo>
                <a:cubicBezTo>
                  <a:pt x="26861" y="21816"/>
                  <a:pt x="0" y="43800"/>
                  <a:pt x="0" y="70911"/>
                </a:cubicBezTo>
                <a:cubicBezTo>
                  <a:pt x="0" y="98022"/>
                  <a:pt x="26861" y="120000"/>
                  <a:pt x="60000" y="120000"/>
                </a:cubicBezTo>
                <a:cubicBezTo>
                  <a:pt x="93138" y="120000"/>
                  <a:pt x="120000" y="98022"/>
                  <a:pt x="120000" y="70911"/>
                </a:cubicBezTo>
                <a:cubicBezTo>
                  <a:pt x="120000" y="69400"/>
                  <a:pt x="118511" y="68183"/>
                  <a:pt x="116666" y="6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15" name="Shape 4815"/>
          <p:cNvSpPr/>
          <p:nvPr/>
        </p:nvSpPr>
        <p:spPr>
          <a:xfrm>
            <a:off x="4080426" y="3864308"/>
            <a:ext cx="279328" cy="279325"/>
          </a:xfrm>
          <a:custGeom>
            <a:avLst/>
            <a:gdLst/>
            <a:ahLst/>
            <a:cxnLst/>
            <a:rect l="0" t="0" r="0" b="0"/>
            <a:pathLst>
              <a:path w="120000" h="120000" extrusionOk="0">
                <a:moveTo>
                  <a:pt x="103522" y="34955"/>
                </a:moveTo>
                <a:cubicBezTo>
                  <a:pt x="103572" y="34216"/>
                  <a:pt x="103638" y="33477"/>
                  <a:pt x="103638" y="32727"/>
                </a:cubicBezTo>
                <a:cubicBezTo>
                  <a:pt x="103638" y="14655"/>
                  <a:pt x="88983" y="0"/>
                  <a:pt x="70911" y="0"/>
                </a:cubicBezTo>
                <a:cubicBezTo>
                  <a:pt x="58327" y="0"/>
                  <a:pt x="47422" y="7105"/>
                  <a:pt x="41944" y="17516"/>
                </a:cubicBezTo>
                <a:cubicBezTo>
                  <a:pt x="39916" y="16783"/>
                  <a:pt x="37738" y="16361"/>
                  <a:pt x="35455" y="16361"/>
                </a:cubicBezTo>
                <a:cubicBezTo>
                  <a:pt x="24911" y="16361"/>
                  <a:pt x="16361" y="24911"/>
                  <a:pt x="16361" y="35455"/>
                </a:cubicBezTo>
                <a:cubicBezTo>
                  <a:pt x="16361" y="36827"/>
                  <a:pt x="16516" y="38161"/>
                  <a:pt x="16788" y="39450"/>
                </a:cubicBezTo>
                <a:cubicBezTo>
                  <a:pt x="7038" y="42700"/>
                  <a:pt x="0" y="51883"/>
                  <a:pt x="0" y="62727"/>
                </a:cubicBezTo>
                <a:cubicBezTo>
                  <a:pt x="0" y="76283"/>
                  <a:pt x="10988" y="87272"/>
                  <a:pt x="24544" y="87272"/>
                </a:cubicBezTo>
                <a:lnTo>
                  <a:pt x="49088" y="87272"/>
                </a:lnTo>
                <a:cubicBezTo>
                  <a:pt x="50600" y="87272"/>
                  <a:pt x="51816" y="86050"/>
                  <a:pt x="51816" y="84544"/>
                </a:cubicBezTo>
                <a:cubicBezTo>
                  <a:pt x="51816" y="83038"/>
                  <a:pt x="50600" y="81816"/>
                  <a:pt x="49088" y="81816"/>
                </a:cubicBezTo>
                <a:lnTo>
                  <a:pt x="24544" y="81816"/>
                </a:lnTo>
                <a:cubicBezTo>
                  <a:pt x="14022" y="81816"/>
                  <a:pt x="5455" y="73250"/>
                  <a:pt x="5455" y="62727"/>
                </a:cubicBezTo>
                <a:cubicBezTo>
                  <a:pt x="5455" y="54500"/>
                  <a:pt x="10700" y="47233"/>
                  <a:pt x="18516" y="44627"/>
                </a:cubicBezTo>
                <a:lnTo>
                  <a:pt x="23138" y="43088"/>
                </a:lnTo>
                <a:lnTo>
                  <a:pt x="22122" y="38316"/>
                </a:lnTo>
                <a:cubicBezTo>
                  <a:pt x="21922" y="37361"/>
                  <a:pt x="21816" y="36394"/>
                  <a:pt x="21816" y="35455"/>
                </a:cubicBezTo>
                <a:cubicBezTo>
                  <a:pt x="21816" y="27933"/>
                  <a:pt x="27933" y="21816"/>
                  <a:pt x="35455" y="21816"/>
                </a:cubicBezTo>
                <a:cubicBezTo>
                  <a:pt x="37011" y="21816"/>
                  <a:pt x="38566" y="22094"/>
                  <a:pt x="40083" y="22650"/>
                </a:cubicBezTo>
                <a:lnTo>
                  <a:pt x="44550" y="24266"/>
                </a:lnTo>
                <a:lnTo>
                  <a:pt x="46766" y="20061"/>
                </a:lnTo>
                <a:cubicBezTo>
                  <a:pt x="51511" y="11050"/>
                  <a:pt x="60761" y="5455"/>
                  <a:pt x="70911" y="5455"/>
                </a:cubicBezTo>
                <a:cubicBezTo>
                  <a:pt x="85944" y="5455"/>
                  <a:pt x="98183" y="17688"/>
                  <a:pt x="98183" y="32727"/>
                </a:cubicBezTo>
                <a:cubicBezTo>
                  <a:pt x="98183" y="33205"/>
                  <a:pt x="98144" y="33666"/>
                  <a:pt x="98111" y="34138"/>
                </a:cubicBezTo>
                <a:lnTo>
                  <a:pt x="98083" y="34605"/>
                </a:lnTo>
                <a:lnTo>
                  <a:pt x="97833" y="38444"/>
                </a:lnTo>
                <a:lnTo>
                  <a:pt x="101361" y="39966"/>
                </a:lnTo>
                <a:cubicBezTo>
                  <a:pt x="109366" y="43422"/>
                  <a:pt x="114544" y="51288"/>
                  <a:pt x="114544" y="60000"/>
                </a:cubicBezTo>
                <a:cubicBezTo>
                  <a:pt x="114544" y="72027"/>
                  <a:pt x="104755" y="81816"/>
                  <a:pt x="92727" y="81816"/>
                </a:cubicBezTo>
                <a:lnTo>
                  <a:pt x="70911" y="81816"/>
                </a:lnTo>
                <a:cubicBezTo>
                  <a:pt x="69400" y="81816"/>
                  <a:pt x="68183" y="83038"/>
                  <a:pt x="68183" y="84544"/>
                </a:cubicBezTo>
                <a:cubicBezTo>
                  <a:pt x="68183" y="86050"/>
                  <a:pt x="69400" y="87272"/>
                  <a:pt x="70911" y="87272"/>
                </a:cubicBezTo>
                <a:lnTo>
                  <a:pt x="92727" y="87272"/>
                </a:lnTo>
                <a:cubicBezTo>
                  <a:pt x="107783" y="87272"/>
                  <a:pt x="120000" y="75061"/>
                  <a:pt x="120000" y="60000"/>
                </a:cubicBezTo>
                <a:cubicBezTo>
                  <a:pt x="120000" y="48777"/>
                  <a:pt x="113211" y="39138"/>
                  <a:pt x="103522" y="34955"/>
                </a:cubicBezTo>
                <a:moveTo>
                  <a:pt x="76361" y="98183"/>
                </a:moveTo>
                <a:cubicBezTo>
                  <a:pt x="75611" y="98183"/>
                  <a:pt x="74933" y="98488"/>
                  <a:pt x="74433" y="98983"/>
                </a:cubicBezTo>
                <a:lnTo>
                  <a:pt x="62727" y="110688"/>
                </a:lnTo>
                <a:lnTo>
                  <a:pt x="62727" y="46366"/>
                </a:lnTo>
                <a:cubicBezTo>
                  <a:pt x="62727" y="44855"/>
                  <a:pt x="61505" y="43638"/>
                  <a:pt x="60000" y="43638"/>
                </a:cubicBezTo>
                <a:cubicBezTo>
                  <a:pt x="58494" y="43638"/>
                  <a:pt x="57272" y="44855"/>
                  <a:pt x="57272" y="46366"/>
                </a:cubicBezTo>
                <a:lnTo>
                  <a:pt x="57272" y="110688"/>
                </a:lnTo>
                <a:lnTo>
                  <a:pt x="45566" y="98983"/>
                </a:lnTo>
                <a:cubicBezTo>
                  <a:pt x="45072" y="98488"/>
                  <a:pt x="44388" y="98183"/>
                  <a:pt x="43638" y="98183"/>
                </a:cubicBezTo>
                <a:cubicBezTo>
                  <a:pt x="42127" y="98183"/>
                  <a:pt x="40911" y="99405"/>
                  <a:pt x="40911" y="100911"/>
                </a:cubicBezTo>
                <a:cubicBezTo>
                  <a:pt x="40911" y="101666"/>
                  <a:pt x="41216" y="102344"/>
                  <a:pt x="41705" y="102838"/>
                </a:cubicBezTo>
                <a:lnTo>
                  <a:pt x="58072" y="119200"/>
                </a:lnTo>
                <a:cubicBezTo>
                  <a:pt x="58566" y="119694"/>
                  <a:pt x="59244" y="120000"/>
                  <a:pt x="60000" y="120000"/>
                </a:cubicBezTo>
                <a:cubicBezTo>
                  <a:pt x="60755" y="120000"/>
                  <a:pt x="61433" y="119694"/>
                  <a:pt x="61927" y="119200"/>
                </a:cubicBezTo>
                <a:lnTo>
                  <a:pt x="78294" y="102838"/>
                </a:lnTo>
                <a:cubicBezTo>
                  <a:pt x="78788" y="102344"/>
                  <a:pt x="79088" y="101666"/>
                  <a:pt x="79088" y="100911"/>
                </a:cubicBezTo>
                <a:cubicBezTo>
                  <a:pt x="79088" y="99405"/>
                  <a:pt x="77872" y="98183"/>
                  <a:pt x="76361" y="9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16" name="Shape 4816"/>
          <p:cNvSpPr/>
          <p:nvPr/>
        </p:nvSpPr>
        <p:spPr>
          <a:xfrm>
            <a:off x="4613686" y="3864308"/>
            <a:ext cx="279328" cy="279325"/>
          </a:xfrm>
          <a:custGeom>
            <a:avLst/>
            <a:gdLst/>
            <a:ahLst/>
            <a:cxnLst/>
            <a:rect l="0" t="0" r="0" b="0"/>
            <a:pathLst>
              <a:path w="120000" h="120000" extrusionOk="0">
                <a:moveTo>
                  <a:pt x="103522" y="34955"/>
                </a:moveTo>
                <a:cubicBezTo>
                  <a:pt x="103572" y="34216"/>
                  <a:pt x="103638" y="33477"/>
                  <a:pt x="103638" y="32727"/>
                </a:cubicBezTo>
                <a:cubicBezTo>
                  <a:pt x="103638" y="14655"/>
                  <a:pt x="88983" y="0"/>
                  <a:pt x="70911" y="0"/>
                </a:cubicBezTo>
                <a:cubicBezTo>
                  <a:pt x="58327" y="0"/>
                  <a:pt x="47422" y="7105"/>
                  <a:pt x="41944" y="17516"/>
                </a:cubicBezTo>
                <a:cubicBezTo>
                  <a:pt x="39916" y="16783"/>
                  <a:pt x="37738" y="16361"/>
                  <a:pt x="35455" y="16361"/>
                </a:cubicBezTo>
                <a:cubicBezTo>
                  <a:pt x="24911" y="16361"/>
                  <a:pt x="16361" y="24911"/>
                  <a:pt x="16361" y="35455"/>
                </a:cubicBezTo>
                <a:cubicBezTo>
                  <a:pt x="16361" y="36827"/>
                  <a:pt x="16516" y="38161"/>
                  <a:pt x="16788" y="39450"/>
                </a:cubicBezTo>
                <a:cubicBezTo>
                  <a:pt x="7038" y="42700"/>
                  <a:pt x="0" y="51883"/>
                  <a:pt x="0" y="62727"/>
                </a:cubicBezTo>
                <a:cubicBezTo>
                  <a:pt x="0" y="76283"/>
                  <a:pt x="10988" y="87272"/>
                  <a:pt x="24544" y="87272"/>
                </a:cubicBezTo>
                <a:lnTo>
                  <a:pt x="49088" y="87272"/>
                </a:lnTo>
                <a:cubicBezTo>
                  <a:pt x="50600" y="87272"/>
                  <a:pt x="51816" y="86050"/>
                  <a:pt x="51816" y="84544"/>
                </a:cubicBezTo>
                <a:cubicBezTo>
                  <a:pt x="51816" y="83038"/>
                  <a:pt x="50600" y="81816"/>
                  <a:pt x="49088" y="81816"/>
                </a:cubicBezTo>
                <a:lnTo>
                  <a:pt x="24544" y="81816"/>
                </a:lnTo>
                <a:cubicBezTo>
                  <a:pt x="14022" y="81816"/>
                  <a:pt x="5455" y="73250"/>
                  <a:pt x="5455" y="62727"/>
                </a:cubicBezTo>
                <a:cubicBezTo>
                  <a:pt x="5455" y="54500"/>
                  <a:pt x="10700" y="47233"/>
                  <a:pt x="18516" y="44627"/>
                </a:cubicBezTo>
                <a:lnTo>
                  <a:pt x="23138" y="43088"/>
                </a:lnTo>
                <a:lnTo>
                  <a:pt x="22122" y="38316"/>
                </a:lnTo>
                <a:cubicBezTo>
                  <a:pt x="21922" y="37361"/>
                  <a:pt x="21816" y="36394"/>
                  <a:pt x="21816" y="35455"/>
                </a:cubicBezTo>
                <a:cubicBezTo>
                  <a:pt x="21816" y="27933"/>
                  <a:pt x="27933" y="21816"/>
                  <a:pt x="35455" y="21816"/>
                </a:cubicBezTo>
                <a:cubicBezTo>
                  <a:pt x="37011" y="21816"/>
                  <a:pt x="38566" y="22094"/>
                  <a:pt x="40083" y="22650"/>
                </a:cubicBezTo>
                <a:lnTo>
                  <a:pt x="44550" y="24266"/>
                </a:lnTo>
                <a:lnTo>
                  <a:pt x="46766" y="20061"/>
                </a:lnTo>
                <a:cubicBezTo>
                  <a:pt x="51511" y="11050"/>
                  <a:pt x="60761" y="5455"/>
                  <a:pt x="70911" y="5455"/>
                </a:cubicBezTo>
                <a:cubicBezTo>
                  <a:pt x="85944" y="5455"/>
                  <a:pt x="98183" y="17688"/>
                  <a:pt x="98183" y="32727"/>
                </a:cubicBezTo>
                <a:cubicBezTo>
                  <a:pt x="98183" y="33205"/>
                  <a:pt x="98144" y="33666"/>
                  <a:pt x="98111" y="34138"/>
                </a:cubicBezTo>
                <a:lnTo>
                  <a:pt x="98083" y="34605"/>
                </a:lnTo>
                <a:lnTo>
                  <a:pt x="97833" y="38444"/>
                </a:lnTo>
                <a:lnTo>
                  <a:pt x="101361" y="39966"/>
                </a:lnTo>
                <a:cubicBezTo>
                  <a:pt x="109372" y="43422"/>
                  <a:pt x="114544" y="51288"/>
                  <a:pt x="114544" y="60000"/>
                </a:cubicBezTo>
                <a:cubicBezTo>
                  <a:pt x="114544" y="72027"/>
                  <a:pt x="104755" y="81816"/>
                  <a:pt x="92727" y="81816"/>
                </a:cubicBezTo>
                <a:lnTo>
                  <a:pt x="70911" y="81816"/>
                </a:lnTo>
                <a:cubicBezTo>
                  <a:pt x="69400" y="81816"/>
                  <a:pt x="68183" y="83038"/>
                  <a:pt x="68183" y="84544"/>
                </a:cubicBezTo>
                <a:cubicBezTo>
                  <a:pt x="68183" y="86050"/>
                  <a:pt x="69400" y="87272"/>
                  <a:pt x="70911" y="87272"/>
                </a:cubicBezTo>
                <a:lnTo>
                  <a:pt x="92727" y="87272"/>
                </a:lnTo>
                <a:cubicBezTo>
                  <a:pt x="107783" y="87272"/>
                  <a:pt x="120000" y="75061"/>
                  <a:pt x="120000" y="60000"/>
                </a:cubicBezTo>
                <a:cubicBezTo>
                  <a:pt x="120000" y="48777"/>
                  <a:pt x="113211" y="39138"/>
                  <a:pt x="103522" y="34955"/>
                </a:cubicBezTo>
                <a:moveTo>
                  <a:pt x="76361" y="65455"/>
                </a:moveTo>
                <a:cubicBezTo>
                  <a:pt x="77872" y="65455"/>
                  <a:pt x="79088" y="64233"/>
                  <a:pt x="79088" y="62727"/>
                </a:cubicBezTo>
                <a:cubicBezTo>
                  <a:pt x="79088" y="61977"/>
                  <a:pt x="78788" y="61294"/>
                  <a:pt x="78294" y="60800"/>
                </a:cubicBezTo>
                <a:lnTo>
                  <a:pt x="61927" y="44433"/>
                </a:lnTo>
                <a:cubicBezTo>
                  <a:pt x="61433" y="43944"/>
                  <a:pt x="60755" y="43638"/>
                  <a:pt x="60000" y="43638"/>
                </a:cubicBezTo>
                <a:cubicBezTo>
                  <a:pt x="59250" y="43638"/>
                  <a:pt x="58566" y="43944"/>
                  <a:pt x="58072" y="44433"/>
                </a:cubicBezTo>
                <a:lnTo>
                  <a:pt x="41705" y="60800"/>
                </a:lnTo>
                <a:cubicBezTo>
                  <a:pt x="41216" y="61294"/>
                  <a:pt x="40911" y="61977"/>
                  <a:pt x="40911" y="62727"/>
                </a:cubicBezTo>
                <a:cubicBezTo>
                  <a:pt x="40911" y="64233"/>
                  <a:pt x="42127" y="65455"/>
                  <a:pt x="43638" y="65455"/>
                </a:cubicBezTo>
                <a:cubicBezTo>
                  <a:pt x="44388" y="65455"/>
                  <a:pt x="45072" y="65150"/>
                  <a:pt x="45566" y="64655"/>
                </a:cubicBezTo>
                <a:lnTo>
                  <a:pt x="57272" y="52950"/>
                </a:lnTo>
                <a:lnTo>
                  <a:pt x="57272" y="117272"/>
                </a:lnTo>
                <a:cubicBezTo>
                  <a:pt x="57272" y="118777"/>
                  <a:pt x="58494" y="120000"/>
                  <a:pt x="60000" y="120000"/>
                </a:cubicBezTo>
                <a:cubicBezTo>
                  <a:pt x="61505" y="120000"/>
                  <a:pt x="62727" y="118777"/>
                  <a:pt x="62727" y="117272"/>
                </a:cubicBezTo>
                <a:lnTo>
                  <a:pt x="62727" y="52950"/>
                </a:lnTo>
                <a:lnTo>
                  <a:pt x="74433" y="64655"/>
                </a:lnTo>
                <a:cubicBezTo>
                  <a:pt x="74933" y="65150"/>
                  <a:pt x="75611" y="65455"/>
                  <a:pt x="76361" y="654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17" name="Shape 4817"/>
          <p:cNvSpPr/>
          <p:nvPr/>
        </p:nvSpPr>
        <p:spPr>
          <a:xfrm>
            <a:off x="5146947" y="3883352"/>
            <a:ext cx="279328" cy="241466"/>
          </a:xfrm>
          <a:custGeom>
            <a:avLst/>
            <a:gdLst/>
            <a:ahLst/>
            <a:cxnLst/>
            <a:rect l="0" t="0" r="0" b="0"/>
            <a:pathLst>
              <a:path w="120000" h="120000" extrusionOk="0">
                <a:moveTo>
                  <a:pt x="74561" y="113794"/>
                </a:moveTo>
                <a:lnTo>
                  <a:pt x="70166" y="112432"/>
                </a:lnTo>
                <a:cubicBezTo>
                  <a:pt x="73916" y="109001"/>
                  <a:pt x="76361" y="103775"/>
                  <a:pt x="76361" y="97798"/>
                </a:cubicBezTo>
                <a:cubicBezTo>
                  <a:pt x="76361" y="90013"/>
                  <a:pt x="72294" y="83336"/>
                  <a:pt x="66483" y="80428"/>
                </a:cubicBezTo>
                <a:lnTo>
                  <a:pt x="65011" y="86655"/>
                </a:lnTo>
                <a:cubicBezTo>
                  <a:pt x="68500" y="88762"/>
                  <a:pt x="70911" y="92938"/>
                  <a:pt x="70911" y="97798"/>
                </a:cubicBezTo>
                <a:cubicBezTo>
                  <a:pt x="70911" y="101745"/>
                  <a:pt x="69316" y="105215"/>
                  <a:pt x="66861" y="107511"/>
                </a:cubicBezTo>
                <a:lnTo>
                  <a:pt x="68311" y="101267"/>
                </a:lnTo>
                <a:cubicBezTo>
                  <a:pt x="68483" y="100489"/>
                  <a:pt x="68411" y="99627"/>
                  <a:pt x="68033" y="98871"/>
                </a:cubicBezTo>
                <a:cubicBezTo>
                  <a:pt x="67283" y="97364"/>
                  <a:pt x="65616" y="96847"/>
                  <a:pt x="64311" y="97714"/>
                </a:cubicBezTo>
                <a:cubicBezTo>
                  <a:pt x="63661" y="98154"/>
                  <a:pt x="63222" y="98854"/>
                  <a:pt x="63038" y="99638"/>
                </a:cubicBezTo>
                <a:lnTo>
                  <a:pt x="60044" y="112560"/>
                </a:lnTo>
                <a:cubicBezTo>
                  <a:pt x="59866" y="113338"/>
                  <a:pt x="59938" y="114200"/>
                  <a:pt x="60316" y="114956"/>
                </a:cubicBezTo>
                <a:cubicBezTo>
                  <a:pt x="60666" y="115663"/>
                  <a:pt x="61227" y="116124"/>
                  <a:pt x="61850" y="116358"/>
                </a:cubicBezTo>
                <a:lnTo>
                  <a:pt x="61811" y="116519"/>
                </a:lnTo>
                <a:cubicBezTo>
                  <a:pt x="61900" y="116508"/>
                  <a:pt x="61988" y="116474"/>
                  <a:pt x="62072" y="116458"/>
                </a:cubicBezTo>
                <a:lnTo>
                  <a:pt x="73144" y="119888"/>
                </a:lnTo>
                <a:cubicBezTo>
                  <a:pt x="73822" y="120100"/>
                  <a:pt x="74566" y="120011"/>
                  <a:pt x="75216" y="119577"/>
                </a:cubicBezTo>
                <a:cubicBezTo>
                  <a:pt x="76522" y="118710"/>
                  <a:pt x="76972" y="116775"/>
                  <a:pt x="76216" y="115262"/>
                </a:cubicBezTo>
                <a:cubicBezTo>
                  <a:pt x="75838" y="114512"/>
                  <a:pt x="75233" y="114000"/>
                  <a:pt x="74561" y="113794"/>
                </a:cubicBezTo>
                <a:moveTo>
                  <a:pt x="103522" y="40439"/>
                </a:moveTo>
                <a:cubicBezTo>
                  <a:pt x="103572" y="39582"/>
                  <a:pt x="103638" y="38732"/>
                  <a:pt x="103638" y="37859"/>
                </a:cubicBezTo>
                <a:cubicBezTo>
                  <a:pt x="103638" y="16953"/>
                  <a:pt x="88983" y="0"/>
                  <a:pt x="70911" y="0"/>
                </a:cubicBezTo>
                <a:cubicBezTo>
                  <a:pt x="58327" y="0"/>
                  <a:pt x="47422" y="8223"/>
                  <a:pt x="41944" y="20266"/>
                </a:cubicBezTo>
                <a:cubicBezTo>
                  <a:pt x="39916" y="19416"/>
                  <a:pt x="37738" y="18926"/>
                  <a:pt x="35455" y="18926"/>
                </a:cubicBezTo>
                <a:cubicBezTo>
                  <a:pt x="24911" y="18926"/>
                  <a:pt x="16361" y="28818"/>
                  <a:pt x="16361" y="41011"/>
                </a:cubicBezTo>
                <a:cubicBezTo>
                  <a:pt x="16361" y="42602"/>
                  <a:pt x="16516" y="44147"/>
                  <a:pt x="16788" y="45638"/>
                </a:cubicBezTo>
                <a:cubicBezTo>
                  <a:pt x="7038" y="49396"/>
                  <a:pt x="0" y="60016"/>
                  <a:pt x="0" y="72560"/>
                </a:cubicBezTo>
                <a:cubicBezTo>
                  <a:pt x="0" y="88245"/>
                  <a:pt x="10988" y="100956"/>
                  <a:pt x="24544" y="100956"/>
                </a:cubicBezTo>
                <a:lnTo>
                  <a:pt x="35455" y="100956"/>
                </a:lnTo>
                <a:cubicBezTo>
                  <a:pt x="36961" y="100956"/>
                  <a:pt x="38183" y="99544"/>
                  <a:pt x="38183" y="97798"/>
                </a:cubicBezTo>
                <a:cubicBezTo>
                  <a:pt x="38183" y="96057"/>
                  <a:pt x="36961" y="94645"/>
                  <a:pt x="35455" y="94645"/>
                </a:cubicBezTo>
                <a:lnTo>
                  <a:pt x="24544" y="94645"/>
                </a:lnTo>
                <a:cubicBezTo>
                  <a:pt x="14022" y="94645"/>
                  <a:pt x="5455" y="84737"/>
                  <a:pt x="5455" y="72560"/>
                </a:cubicBezTo>
                <a:cubicBezTo>
                  <a:pt x="5455" y="63046"/>
                  <a:pt x="10700" y="54634"/>
                  <a:pt x="18516" y="51620"/>
                </a:cubicBezTo>
                <a:lnTo>
                  <a:pt x="23138" y="49841"/>
                </a:lnTo>
                <a:lnTo>
                  <a:pt x="22122" y="44320"/>
                </a:lnTo>
                <a:cubicBezTo>
                  <a:pt x="21922" y="43219"/>
                  <a:pt x="21816" y="42101"/>
                  <a:pt x="21816" y="41011"/>
                </a:cubicBezTo>
                <a:cubicBezTo>
                  <a:pt x="21816" y="32315"/>
                  <a:pt x="27933" y="25237"/>
                  <a:pt x="35455" y="25237"/>
                </a:cubicBezTo>
                <a:cubicBezTo>
                  <a:pt x="37005" y="25237"/>
                  <a:pt x="38566" y="25560"/>
                  <a:pt x="40083" y="26199"/>
                </a:cubicBezTo>
                <a:lnTo>
                  <a:pt x="44550" y="28073"/>
                </a:lnTo>
                <a:lnTo>
                  <a:pt x="46766" y="23202"/>
                </a:lnTo>
                <a:cubicBezTo>
                  <a:pt x="51511" y="12782"/>
                  <a:pt x="60761" y="6310"/>
                  <a:pt x="70911" y="6310"/>
                </a:cubicBezTo>
                <a:cubicBezTo>
                  <a:pt x="85944" y="6310"/>
                  <a:pt x="98183" y="20461"/>
                  <a:pt x="98183" y="37859"/>
                </a:cubicBezTo>
                <a:cubicBezTo>
                  <a:pt x="98183" y="38409"/>
                  <a:pt x="98144" y="38949"/>
                  <a:pt x="98111" y="39488"/>
                </a:cubicBezTo>
                <a:lnTo>
                  <a:pt x="98083" y="40027"/>
                </a:lnTo>
                <a:lnTo>
                  <a:pt x="97833" y="44470"/>
                </a:lnTo>
                <a:lnTo>
                  <a:pt x="101361" y="46232"/>
                </a:lnTo>
                <a:cubicBezTo>
                  <a:pt x="109372" y="50230"/>
                  <a:pt x="114544" y="59327"/>
                  <a:pt x="114544" y="69407"/>
                </a:cubicBezTo>
                <a:cubicBezTo>
                  <a:pt x="114544" y="83324"/>
                  <a:pt x="104755" y="94645"/>
                  <a:pt x="92727" y="94645"/>
                </a:cubicBezTo>
                <a:lnTo>
                  <a:pt x="84544" y="94645"/>
                </a:lnTo>
                <a:cubicBezTo>
                  <a:pt x="83038" y="94645"/>
                  <a:pt x="81816" y="96057"/>
                  <a:pt x="81816" y="97798"/>
                </a:cubicBezTo>
                <a:cubicBezTo>
                  <a:pt x="81816" y="99544"/>
                  <a:pt x="83038" y="100956"/>
                  <a:pt x="84544" y="100956"/>
                </a:cubicBezTo>
                <a:lnTo>
                  <a:pt x="92727" y="100956"/>
                </a:lnTo>
                <a:cubicBezTo>
                  <a:pt x="107788" y="100956"/>
                  <a:pt x="120000" y="86833"/>
                  <a:pt x="120000" y="69407"/>
                </a:cubicBezTo>
                <a:cubicBezTo>
                  <a:pt x="120000" y="56419"/>
                  <a:pt x="113211" y="45276"/>
                  <a:pt x="103522" y="40439"/>
                </a:cubicBezTo>
                <a:moveTo>
                  <a:pt x="59850" y="80745"/>
                </a:moveTo>
                <a:cubicBezTo>
                  <a:pt x="59505" y="80055"/>
                  <a:pt x="58961" y="79599"/>
                  <a:pt x="58355" y="79366"/>
                </a:cubicBezTo>
                <a:lnTo>
                  <a:pt x="58427" y="79054"/>
                </a:lnTo>
                <a:cubicBezTo>
                  <a:pt x="58244" y="79071"/>
                  <a:pt x="58061" y="79127"/>
                  <a:pt x="57877" y="79177"/>
                </a:cubicBezTo>
                <a:lnTo>
                  <a:pt x="47016" y="75807"/>
                </a:lnTo>
                <a:lnTo>
                  <a:pt x="47016" y="75813"/>
                </a:lnTo>
                <a:cubicBezTo>
                  <a:pt x="46350" y="75607"/>
                  <a:pt x="45605" y="75690"/>
                  <a:pt x="44950" y="76130"/>
                </a:cubicBezTo>
                <a:cubicBezTo>
                  <a:pt x="43644" y="76997"/>
                  <a:pt x="43200" y="78926"/>
                  <a:pt x="43950" y="80433"/>
                </a:cubicBezTo>
                <a:cubicBezTo>
                  <a:pt x="44327" y="81189"/>
                  <a:pt x="44933" y="81695"/>
                  <a:pt x="45611" y="81907"/>
                </a:cubicBezTo>
                <a:lnTo>
                  <a:pt x="49805" y="83202"/>
                </a:lnTo>
                <a:cubicBezTo>
                  <a:pt x="46066" y="86627"/>
                  <a:pt x="43638" y="91843"/>
                  <a:pt x="43638" y="97798"/>
                </a:cubicBezTo>
                <a:cubicBezTo>
                  <a:pt x="43638" y="105682"/>
                  <a:pt x="47800" y="112427"/>
                  <a:pt x="53727" y="115273"/>
                </a:cubicBezTo>
                <a:lnTo>
                  <a:pt x="55188" y="109074"/>
                </a:lnTo>
                <a:cubicBezTo>
                  <a:pt x="51588" y="107011"/>
                  <a:pt x="49088" y="102763"/>
                  <a:pt x="49088" y="97798"/>
                </a:cubicBezTo>
                <a:cubicBezTo>
                  <a:pt x="49088" y="93728"/>
                  <a:pt x="50788" y="90158"/>
                  <a:pt x="53383" y="87862"/>
                </a:cubicBezTo>
                <a:lnTo>
                  <a:pt x="51861" y="94434"/>
                </a:lnTo>
                <a:cubicBezTo>
                  <a:pt x="51683" y="95212"/>
                  <a:pt x="51761" y="96074"/>
                  <a:pt x="52133" y="96830"/>
                </a:cubicBezTo>
                <a:cubicBezTo>
                  <a:pt x="52888" y="98337"/>
                  <a:pt x="54555" y="98854"/>
                  <a:pt x="55861" y="97987"/>
                </a:cubicBezTo>
                <a:cubicBezTo>
                  <a:pt x="56511" y="97547"/>
                  <a:pt x="56950" y="96847"/>
                  <a:pt x="57127" y="96068"/>
                </a:cubicBezTo>
                <a:lnTo>
                  <a:pt x="60127" y="83135"/>
                </a:lnTo>
                <a:cubicBezTo>
                  <a:pt x="60305" y="82357"/>
                  <a:pt x="60227" y="81501"/>
                  <a:pt x="59850" y="8074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18" name="Shape 4818"/>
          <p:cNvSpPr/>
          <p:nvPr/>
        </p:nvSpPr>
        <p:spPr>
          <a:xfrm>
            <a:off x="5680208" y="3864308"/>
            <a:ext cx="279328" cy="279328"/>
          </a:xfrm>
          <a:custGeom>
            <a:avLst/>
            <a:gdLst/>
            <a:ahLst/>
            <a:cxnLst/>
            <a:rect l="0" t="0" r="0" b="0"/>
            <a:pathLst>
              <a:path w="120000" h="120000" extrusionOk="0">
                <a:moveTo>
                  <a:pt x="2727" y="0"/>
                </a:moveTo>
                <a:cubicBezTo>
                  <a:pt x="1222" y="0"/>
                  <a:pt x="0" y="1222"/>
                  <a:pt x="0" y="2727"/>
                </a:cubicBezTo>
                <a:cubicBezTo>
                  <a:pt x="0" y="4233"/>
                  <a:pt x="1222" y="5455"/>
                  <a:pt x="2727" y="5455"/>
                </a:cubicBezTo>
                <a:cubicBezTo>
                  <a:pt x="64483" y="5455"/>
                  <a:pt x="114544" y="55516"/>
                  <a:pt x="114544" y="117272"/>
                </a:cubicBezTo>
                <a:cubicBezTo>
                  <a:pt x="114544" y="118777"/>
                  <a:pt x="115766" y="120000"/>
                  <a:pt x="117272" y="120000"/>
                </a:cubicBezTo>
                <a:cubicBezTo>
                  <a:pt x="118777" y="120000"/>
                  <a:pt x="120000" y="118777"/>
                  <a:pt x="120000" y="117272"/>
                </a:cubicBezTo>
                <a:cubicBezTo>
                  <a:pt x="120000" y="52505"/>
                  <a:pt x="67494" y="0"/>
                  <a:pt x="2727" y="0"/>
                </a:cubicBezTo>
                <a:moveTo>
                  <a:pt x="2727" y="54544"/>
                </a:moveTo>
                <a:cubicBezTo>
                  <a:pt x="1222" y="54544"/>
                  <a:pt x="0" y="55766"/>
                  <a:pt x="0" y="57272"/>
                </a:cubicBezTo>
                <a:cubicBezTo>
                  <a:pt x="0" y="58783"/>
                  <a:pt x="1222" y="60000"/>
                  <a:pt x="2727" y="60000"/>
                </a:cubicBezTo>
                <a:cubicBezTo>
                  <a:pt x="34355" y="60000"/>
                  <a:pt x="60000" y="85644"/>
                  <a:pt x="60000" y="117272"/>
                </a:cubicBezTo>
                <a:cubicBezTo>
                  <a:pt x="60000" y="118777"/>
                  <a:pt x="61222" y="120000"/>
                  <a:pt x="62727" y="120000"/>
                </a:cubicBezTo>
                <a:cubicBezTo>
                  <a:pt x="64233" y="120000"/>
                  <a:pt x="65455" y="118777"/>
                  <a:pt x="65455" y="117272"/>
                </a:cubicBezTo>
                <a:cubicBezTo>
                  <a:pt x="65455" y="82627"/>
                  <a:pt x="37372" y="54544"/>
                  <a:pt x="2727" y="54544"/>
                </a:cubicBezTo>
                <a:moveTo>
                  <a:pt x="2727" y="27272"/>
                </a:moveTo>
                <a:cubicBezTo>
                  <a:pt x="1222" y="27272"/>
                  <a:pt x="0" y="28494"/>
                  <a:pt x="0" y="30000"/>
                </a:cubicBezTo>
                <a:cubicBezTo>
                  <a:pt x="0" y="31511"/>
                  <a:pt x="1222" y="32727"/>
                  <a:pt x="2727" y="32727"/>
                </a:cubicBezTo>
                <a:cubicBezTo>
                  <a:pt x="49422" y="32727"/>
                  <a:pt x="87272" y="70583"/>
                  <a:pt x="87272" y="117272"/>
                </a:cubicBezTo>
                <a:cubicBezTo>
                  <a:pt x="87272" y="118777"/>
                  <a:pt x="88494" y="120000"/>
                  <a:pt x="90000" y="120000"/>
                </a:cubicBezTo>
                <a:cubicBezTo>
                  <a:pt x="91505" y="120000"/>
                  <a:pt x="92727" y="118777"/>
                  <a:pt x="92727" y="117272"/>
                </a:cubicBezTo>
                <a:cubicBezTo>
                  <a:pt x="92727" y="67566"/>
                  <a:pt x="52433" y="27272"/>
                  <a:pt x="2727" y="27272"/>
                </a:cubicBezTo>
                <a:moveTo>
                  <a:pt x="16361" y="114544"/>
                </a:moveTo>
                <a:cubicBezTo>
                  <a:pt x="10338" y="114544"/>
                  <a:pt x="5455" y="109661"/>
                  <a:pt x="5455" y="103638"/>
                </a:cubicBezTo>
                <a:cubicBezTo>
                  <a:pt x="5455" y="97611"/>
                  <a:pt x="10338" y="92727"/>
                  <a:pt x="16361" y="92727"/>
                </a:cubicBezTo>
                <a:cubicBezTo>
                  <a:pt x="22388" y="92727"/>
                  <a:pt x="27272" y="97611"/>
                  <a:pt x="27272" y="103638"/>
                </a:cubicBezTo>
                <a:cubicBezTo>
                  <a:pt x="27272" y="109661"/>
                  <a:pt x="22388" y="114544"/>
                  <a:pt x="16361" y="114544"/>
                </a:cubicBezTo>
                <a:moveTo>
                  <a:pt x="16361" y="87272"/>
                </a:moveTo>
                <a:cubicBezTo>
                  <a:pt x="7327" y="87272"/>
                  <a:pt x="0" y="94600"/>
                  <a:pt x="0" y="103638"/>
                </a:cubicBezTo>
                <a:cubicBezTo>
                  <a:pt x="0" y="112672"/>
                  <a:pt x="7327" y="120000"/>
                  <a:pt x="16361" y="120000"/>
                </a:cubicBezTo>
                <a:cubicBezTo>
                  <a:pt x="25405" y="120000"/>
                  <a:pt x="32727" y="112672"/>
                  <a:pt x="32727" y="103638"/>
                </a:cubicBezTo>
                <a:cubicBezTo>
                  <a:pt x="32727" y="94600"/>
                  <a:pt x="25405" y="87272"/>
                  <a:pt x="16361" y="872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19" name="Shape 4819"/>
          <p:cNvSpPr/>
          <p:nvPr/>
        </p:nvSpPr>
        <p:spPr>
          <a:xfrm>
            <a:off x="880859" y="4397568"/>
            <a:ext cx="279328" cy="279328"/>
          </a:xfrm>
          <a:custGeom>
            <a:avLst/>
            <a:gdLst/>
            <a:ahLst/>
            <a:cxnLst/>
            <a:rect l="0" t="0" r="0" b="0"/>
            <a:pathLst>
              <a:path w="120000" h="120000" extrusionOk="0">
                <a:moveTo>
                  <a:pt x="32727" y="57272"/>
                </a:moveTo>
                <a:lnTo>
                  <a:pt x="27272" y="57272"/>
                </a:lnTo>
                <a:cubicBezTo>
                  <a:pt x="25766" y="57272"/>
                  <a:pt x="24544" y="58494"/>
                  <a:pt x="24544" y="60000"/>
                </a:cubicBezTo>
                <a:cubicBezTo>
                  <a:pt x="24544" y="61505"/>
                  <a:pt x="25766" y="62727"/>
                  <a:pt x="27272" y="62727"/>
                </a:cubicBezTo>
                <a:lnTo>
                  <a:pt x="32727" y="62727"/>
                </a:lnTo>
                <a:cubicBezTo>
                  <a:pt x="46283" y="62727"/>
                  <a:pt x="57272" y="73716"/>
                  <a:pt x="57272" y="87272"/>
                </a:cubicBezTo>
                <a:lnTo>
                  <a:pt x="57272" y="92727"/>
                </a:lnTo>
                <a:cubicBezTo>
                  <a:pt x="57272" y="94233"/>
                  <a:pt x="58494" y="95455"/>
                  <a:pt x="60000" y="95455"/>
                </a:cubicBezTo>
                <a:cubicBezTo>
                  <a:pt x="61505" y="95455"/>
                  <a:pt x="62727" y="94233"/>
                  <a:pt x="62727" y="92727"/>
                </a:cubicBezTo>
                <a:lnTo>
                  <a:pt x="62727" y="87272"/>
                </a:lnTo>
                <a:cubicBezTo>
                  <a:pt x="62727" y="70705"/>
                  <a:pt x="49294" y="57272"/>
                  <a:pt x="32727" y="57272"/>
                </a:cubicBezTo>
                <a:moveTo>
                  <a:pt x="32727" y="40911"/>
                </a:moveTo>
                <a:lnTo>
                  <a:pt x="27272" y="40911"/>
                </a:lnTo>
                <a:cubicBezTo>
                  <a:pt x="25766" y="40911"/>
                  <a:pt x="24544" y="42127"/>
                  <a:pt x="24544" y="43638"/>
                </a:cubicBezTo>
                <a:cubicBezTo>
                  <a:pt x="24544" y="45144"/>
                  <a:pt x="25766" y="46361"/>
                  <a:pt x="27272" y="46361"/>
                </a:cubicBezTo>
                <a:lnTo>
                  <a:pt x="32727" y="46361"/>
                </a:lnTo>
                <a:cubicBezTo>
                  <a:pt x="55322" y="46361"/>
                  <a:pt x="73638" y="64677"/>
                  <a:pt x="73638" y="87272"/>
                </a:cubicBezTo>
                <a:lnTo>
                  <a:pt x="73638" y="92727"/>
                </a:lnTo>
                <a:cubicBezTo>
                  <a:pt x="73638" y="94233"/>
                  <a:pt x="74861" y="95455"/>
                  <a:pt x="76361" y="95455"/>
                </a:cubicBezTo>
                <a:cubicBezTo>
                  <a:pt x="77866" y="95455"/>
                  <a:pt x="79088" y="94233"/>
                  <a:pt x="79088" y="92727"/>
                </a:cubicBezTo>
                <a:lnTo>
                  <a:pt x="79088" y="87272"/>
                </a:lnTo>
                <a:cubicBezTo>
                  <a:pt x="79088" y="61666"/>
                  <a:pt x="58333" y="40911"/>
                  <a:pt x="32727" y="40911"/>
                </a:cubicBezTo>
                <a:moveTo>
                  <a:pt x="35455" y="90000"/>
                </a:moveTo>
                <a:cubicBezTo>
                  <a:pt x="32444" y="90000"/>
                  <a:pt x="30000" y="87561"/>
                  <a:pt x="30000" y="84544"/>
                </a:cubicBezTo>
                <a:cubicBezTo>
                  <a:pt x="30000" y="81533"/>
                  <a:pt x="32444" y="79088"/>
                  <a:pt x="35455" y="79088"/>
                </a:cubicBezTo>
                <a:cubicBezTo>
                  <a:pt x="38466" y="79088"/>
                  <a:pt x="40911" y="81533"/>
                  <a:pt x="40911" y="84544"/>
                </a:cubicBezTo>
                <a:cubicBezTo>
                  <a:pt x="40911" y="87561"/>
                  <a:pt x="38466" y="90000"/>
                  <a:pt x="35455" y="90000"/>
                </a:cubicBezTo>
                <a:moveTo>
                  <a:pt x="35455" y="73638"/>
                </a:moveTo>
                <a:cubicBezTo>
                  <a:pt x="29427" y="73638"/>
                  <a:pt x="24544" y="78522"/>
                  <a:pt x="24544" y="84544"/>
                </a:cubicBezTo>
                <a:cubicBezTo>
                  <a:pt x="24544" y="90572"/>
                  <a:pt x="29427" y="95455"/>
                  <a:pt x="35455" y="95455"/>
                </a:cubicBezTo>
                <a:cubicBezTo>
                  <a:pt x="41477" y="95455"/>
                  <a:pt x="46361" y="90572"/>
                  <a:pt x="46361" y="84544"/>
                </a:cubicBezTo>
                <a:cubicBezTo>
                  <a:pt x="46361" y="78522"/>
                  <a:pt x="41477" y="73638"/>
                  <a:pt x="35455" y="73638"/>
                </a:cubicBezTo>
                <a:moveTo>
                  <a:pt x="32727" y="24544"/>
                </a:moveTo>
                <a:lnTo>
                  <a:pt x="27272" y="24544"/>
                </a:lnTo>
                <a:cubicBezTo>
                  <a:pt x="25766" y="24544"/>
                  <a:pt x="24544" y="25766"/>
                  <a:pt x="24544" y="27272"/>
                </a:cubicBezTo>
                <a:cubicBezTo>
                  <a:pt x="24544" y="28777"/>
                  <a:pt x="25766" y="30000"/>
                  <a:pt x="27272" y="30000"/>
                </a:cubicBezTo>
                <a:lnTo>
                  <a:pt x="32727" y="30000"/>
                </a:lnTo>
                <a:cubicBezTo>
                  <a:pt x="64361" y="30000"/>
                  <a:pt x="90000" y="55644"/>
                  <a:pt x="90000" y="87272"/>
                </a:cubicBezTo>
                <a:lnTo>
                  <a:pt x="90000" y="92727"/>
                </a:lnTo>
                <a:cubicBezTo>
                  <a:pt x="90000" y="94233"/>
                  <a:pt x="91222" y="95455"/>
                  <a:pt x="92727" y="95455"/>
                </a:cubicBezTo>
                <a:cubicBezTo>
                  <a:pt x="94233" y="95455"/>
                  <a:pt x="95455" y="94233"/>
                  <a:pt x="95455" y="92727"/>
                </a:cubicBezTo>
                <a:lnTo>
                  <a:pt x="95455" y="87272"/>
                </a:lnTo>
                <a:cubicBezTo>
                  <a:pt x="95455" y="52627"/>
                  <a:pt x="67372" y="24544"/>
                  <a:pt x="32727" y="24544"/>
                </a:cubicBezTo>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0" name="Shape 4820"/>
          <p:cNvSpPr/>
          <p:nvPr/>
        </p:nvSpPr>
        <p:spPr>
          <a:xfrm>
            <a:off x="1426816" y="4397568"/>
            <a:ext cx="253934" cy="279328"/>
          </a:xfrm>
          <a:custGeom>
            <a:avLst/>
            <a:gdLst/>
            <a:ahLst/>
            <a:cxnLst/>
            <a:rect l="0" t="0" r="0" b="0"/>
            <a:pathLst>
              <a:path w="120000" h="120000" extrusionOk="0">
                <a:moveTo>
                  <a:pt x="79133" y="70094"/>
                </a:moveTo>
                <a:cubicBezTo>
                  <a:pt x="80327" y="71511"/>
                  <a:pt x="81300" y="73127"/>
                  <a:pt x="82061" y="74916"/>
                </a:cubicBezTo>
                <a:cubicBezTo>
                  <a:pt x="90527" y="68927"/>
                  <a:pt x="96000" y="59600"/>
                  <a:pt x="96000" y="49088"/>
                </a:cubicBezTo>
                <a:cubicBezTo>
                  <a:pt x="96000" y="31016"/>
                  <a:pt x="79883" y="16361"/>
                  <a:pt x="60000" y="16361"/>
                </a:cubicBezTo>
                <a:cubicBezTo>
                  <a:pt x="40116" y="16361"/>
                  <a:pt x="24000" y="31016"/>
                  <a:pt x="24000" y="49088"/>
                </a:cubicBezTo>
                <a:cubicBezTo>
                  <a:pt x="24000" y="59522"/>
                  <a:pt x="29383" y="68788"/>
                  <a:pt x="37744" y="74783"/>
                </a:cubicBezTo>
                <a:cubicBezTo>
                  <a:pt x="38488" y="72972"/>
                  <a:pt x="39477" y="71361"/>
                  <a:pt x="40683" y="69944"/>
                </a:cubicBezTo>
                <a:cubicBezTo>
                  <a:pt x="34155" y="64938"/>
                  <a:pt x="30000" y="57461"/>
                  <a:pt x="30000" y="49088"/>
                </a:cubicBezTo>
                <a:cubicBezTo>
                  <a:pt x="30000" y="34027"/>
                  <a:pt x="43433" y="21816"/>
                  <a:pt x="60000" y="21816"/>
                </a:cubicBezTo>
                <a:cubicBezTo>
                  <a:pt x="76566" y="21816"/>
                  <a:pt x="90000" y="34027"/>
                  <a:pt x="90000" y="49088"/>
                </a:cubicBezTo>
                <a:cubicBezTo>
                  <a:pt x="90000" y="57544"/>
                  <a:pt x="85772" y="65094"/>
                  <a:pt x="79133" y="70094"/>
                </a:cubicBezTo>
                <a:moveTo>
                  <a:pt x="60000" y="0"/>
                </a:moveTo>
                <a:cubicBezTo>
                  <a:pt x="26866" y="0"/>
                  <a:pt x="0" y="24422"/>
                  <a:pt x="0" y="54544"/>
                </a:cubicBezTo>
                <a:cubicBezTo>
                  <a:pt x="0" y="77816"/>
                  <a:pt x="16061" y="97627"/>
                  <a:pt x="38627" y="105461"/>
                </a:cubicBezTo>
                <a:cubicBezTo>
                  <a:pt x="38188" y="103383"/>
                  <a:pt x="37794" y="101238"/>
                  <a:pt x="37450" y="99111"/>
                </a:cubicBezTo>
                <a:cubicBezTo>
                  <a:pt x="18900" y="91338"/>
                  <a:pt x="6000" y="74327"/>
                  <a:pt x="6000" y="54544"/>
                </a:cubicBezTo>
                <a:cubicBezTo>
                  <a:pt x="6000" y="27433"/>
                  <a:pt x="30177" y="5455"/>
                  <a:pt x="60000" y="5455"/>
                </a:cubicBezTo>
                <a:cubicBezTo>
                  <a:pt x="89822" y="5455"/>
                  <a:pt x="114000" y="27433"/>
                  <a:pt x="114000" y="54544"/>
                </a:cubicBezTo>
                <a:cubicBezTo>
                  <a:pt x="114000" y="74300"/>
                  <a:pt x="101133" y="91283"/>
                  <a:pt x="82633" y="99072"/>
                </a:cubicBezTo>
                <a:cubicBezTo>
                  <a:pt x="82288" y="101200"/>
                  <a:pt x="81888" y="103350"/>
                  <a:pt x="81444" y="105438"/>
                </a:cubicBezTo>
                <a:cubicBezTo>
                  <a:pt x="103977" y="97583"/>
                  <a:pt x="120000" y="77788"/>
                  <a:pt x="120000" y="54544"/>
                </a:cubicBezTo>
                <a:cubicBezTo>
                  <a:pt x="120000" y="24422"/>
                  <a:pt x="93138" y="0"/>
                  <a:pt x="60000" y="0"/>
                </a:cubicBezTo>
                <a:moveTo>
                  <a:pt x="60000" y="40911"/>
                </a:moveTo>
                <a:cubicBezTo>
                  <a:pt x="64972" y="40911"/>
                  <a:pt x="69000" y="44572"/>
                  <a:pt x="69000" y="49088"/>
                </a:cubicBezTo>
                <a:cubicBezTo>
                  <a:pt x="69000" y="53605"/>
                  <a:pt x="64972" y="57272"/>
                  <a:pt x="60000" y="57272"/>
                </a:cubicBezTo>
                <a:cubicBezTo>
                  <a:pt x="55027" y="57272"/>
                  <a:pt x="51000" y="53605"/>
                  <a:pt x="51000" y="49088"/>
                </a:cubicBezTo>
                <a:cubicBezTo>
                  <a:pt x="51000" y="44572"/>
                  <a:pt x="55027" y="40911"/>
                  <a:pt x="60000" y="40911"/>
                </a:cubicBezTo>
                <a:moveTo>
                  <a:pt x="60000" y="62727"/>
                </a:moveTo>
                <a:cubicBezTo>
                  <a:pt x="68288" y="62727"/>
                  <a:pt x="75000" y="56622"/>
                  <a:pt x="75000" y="49088"/>
                </a:cubicBezTo>
                <a:cubicBezTo>
                  <a:pt x="75000" y="41561"/>
                  <a:pt x="68288" y="35455"/>
                  <a:pt x="60000" y="35455"/>
                </a:cubicBezTo>
                <a:cubicBezTo>
                  <a:pt x="51716" y="35455"/>
                  <a:pt x="45000" y="41561"/>
                  <a:pt x="45000" y="49088"/>
                </a:cubicBezTo>
                <a:cubicBezTo>
                  <a:pt x="45000" y="56622"/>
                  <a:pt x="51716" y="62727"/>
                  <a:pt x="60000" y="62727"/>
                </a:cubicBezTo>
                <a:moveTo>
                  <a:pt x="66633" y="112105"/>
                </a:moveTo>
                <a:cubicBezTo>
                  <a:pt x="65861" y="113516"/>
                  <a:pt x="65205" y="114222"/>
                  <a:pt x="64850" y="114544"/>
                </a:cubicBezTo>
                <a:lnTo>
                  <a:pt x="55150" y="114544"/>
                </a:lnTo>
                <a:cubicBezTo>
                  <a:pt x="54788" y="114222"/>
                  <a:pt x="54138" y="113516"/>
                  <a:pt x="53366" y="112105"/>
                </a:cubicBezTo>
                <a:cubicBezTo>
                  <a:pt x="51011" y="107822"/>
                  <a:pt x="48000" y="92366"/>
                  <a:pt x="48000" y="84544"/>
                </a:cubicBezTo>
                <a:cubicBezTo>
                  <a:pt x="48000" y="76488"/>
                  <a:pt x="51138" y="73638"/>
                  <a:pt x="60000" y="73638"/>
                </a:cubicBezTo>
                <a:cubicBezTo>
                  <a:pt x="68861" y="73638"/>
                  <a:pt x="72000" y="76488"/>
                  <a:pt x="72000" y="84544"/>
                </a:cubicBezTo>
                <a:cubicBezTo>
                  <a:pt x="72000" y="92366"/>
                  <a:pt x="68988" y="107822"/>
                  <a:pt x="66633" y="112105"/>
                </a:cubicBezTo>
                <a:moveTo>
                  <a:pt x="60000" y="68183"/>
                </a:moveTo>
                <a:cubicBezTo>
                  <a:pt x="45000" y="68183"/>
                  <a:pt x="42000" y="76361"/>
                  <a:pt x="42000" y="84544"/>
                </a:cubicBezTo>
                <a:cubicBezTo>
                  <a:pt x="42000" y="92727"/>
                  <a:pt x="45000" y="109088"/>
                  <a:pt x="48000" y="114544"/>
                </a:cubicBezTo>
                <a:cubicBezTo>
                  <a:pt x="51000" y="120000"/>
                  <a:pt x="54000" y="120000"/>
                  <a:pt x="54000" y="120000"/>
                </a:cubicBezTo>
                <a:lnTo>
                  <a:pt x="66000" y="120000"/>
                </a:lnTo>
                <a:cubicBezTo>
                  <a:pt x="66000" y="120000"/>
                  <a:pt x="69000" y="120000"/>
                  <a:pt x="72000" y="114544"/>
                </a:cubicBezTo>
                <a:cubicBezTo>
                  <a:pt x="75000" y="109088"/>
                  <a:pt x="78000" y="92727"/>
                  <a:pt x="78000" y="84544"/>
                </a:cubicBezTo>
                <a:cubicBezTo>
                  <a:pt x="78000" y="76361"/>
                  <a:pt x="75000" y="68183"/>
                  <a:pt x="60000" y="6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1" name="Shape 4821"/>
          <p:cNvSpPr/>
          <p:nvPr/>
        </p:nvSpPr>
        <p:spPr>
          <a:xfrm>
            <a:off x="1972775" y="4397568"/>
            <a:ext cx="228541" cy="279328"/>
          </a:xfrm>
          <a:custGeom>
            <a:avLst/>
            <a:gdLst/>
            <a:ahLst/>
            <a:cxnLst/>
            <a:rect l="0" t="0" r="0" b="0"/>
            <a:pathLst>
              <a:path w="120000" h="120000" extrusionOk="0">
                <a:moveTo>
                  <a:pt x="53333" y="49088"/>
                </a:moveTo>
                <a:cubicBezTo>
                  <a:pt x="53333" y="46083"/>
                  <a:pt x="56322" y="43638"/>
                  <a:pt x="60000" y="43638"/>
                </a:cubicBezTo>
                <a:cubicBezTo>
                  <a:pt x="63677" y="43638"/>
                  <a:pt x="66666" y="46083"/>
                  <a:pt x="66666" y="49088"/>
                </a:cubicBezTo>
                <a:cubicBezTo>
                  <a:pt x="66666" y="52100"/>
                  <a:pt x="63677" y="54544"/>
                  <a:pt x="60000" y="54544"/>
                </a:cubicBezTo>
                <a:cubicBezTo>
                  <a:pt x="56322" y="54544"/>
                  <a:pt x="53333" y="52100"/>
                  <a:pt x="53333" y="49088"/>
                </a:cubicBezTo>
                <a:moveTo>
                  <a:pt x="73333" y="49088"/>
                </a:moveTo>
                <a:cubicBezTo>
                  <a:pt x="73333" y="43066"/>
                  <a:pt x="67361" y="38183"/>
                  <a:pt x="60000" y="38183"/>
                </a:cubicBezTo>
                <a:cubicBezTo>
                  <a:pt x="52638" y="38183"/>
                  <a:pt x="46666" y="43066"/>
                  <a:pt x="46666" y="49088"/>
                </a:cubicBezTo>
                <a:cubicBezTo>
                  <a:pt x="46666" y="55116"/>
                  <a:pt x="52638" y="60000"/>
                  <a:pt x="60000" y="60000"/>
                </a:cubicBezTo>
                <a:cubicBezTo>
                  <a:pt x="67361" y="60000"/>
                  <a:pt x="73333" y="55116"/>
                  <a:pt x="73333" y="49088"/>
                </a:cubicBezTo>
                <a:moveTo>
                  <a:pt x="96666" y="49088"/>
                </a:moveTo>
                <a:cubicBezTo>
                  <a:pt x="96666" y="32522"/>
                  <a:pt x="80250" y="19088"/>
                  <a:pt x="60000" y="19088"/>
                </a:cubicBezTo>
                <a:cubicBezTo>
                  <a:pt x="39750" y="19088"/>
                  <a:pt x="23333" y="32522"/>
                  <a:pt x="23333" y="49088"/>
                </a:cubicBezTo>
                <a:cubicBezTo>
                  <a:pt x="23333" y="57983"/>
                  <a:pt x="28088" y="65944"/>
                  <a:pt x="35600" y="71444"/>
                </a:cubicBezTo>
                <a:cubicBezTo>
                  <a:pt x="36500" y="69650"/>
                  <a:pt x="37655" y="68050"/>
                  <a:pt x="39083" y="66666"/>
                </a:cubicBezTo>
                <a:cubicBezTo>
                  <a:pt x="33488" y="62211"/>
                  <a:pt x="30000" y="55988"/>
                  <a:pt x="30000" y="49088"/>
                </a:cubicBezTo>
                <a:cubicBezTo>
                  <a:pt x="30000" y="35533"/>
                  <a:pt x="43433" y="24544"/>
                  <a:pt x="60000" y="24544"/>
                </a:cubicBezTo>
                <a:cubicBezTo>
                  <a:pt x="76572" y="24544"/>
                  <a:pt x="90000" y="35533"/>
                  <a:pt x="90000" y="49088"/>
                </a:cubicBezTo>
                <a:cubicBezTo>
                  <a:pt x="90000" y="56077"/>
                  <a:pt x="86416" y="62366"/>
                  <a:pt x="80688" y="66833"/>
                </a:cubicBezTo>
                <a:cubicBezTo>
                  <a:pt x="82111" y="68222"/>
                  <a:pt x="83272" y="69822"/>
                  <a:pt x="84188" y="71594"/>
                </a:cubicBezTo>
                <a:cubicBezTo>
                  <a:pt x="91822" y="66100"/>
                  <a:pt x="96666" y="58066"/>
                  <a:pt x="96666" y="49088"/>
                </a:cubicBezTo>
                <a:moveTo>
                  <a:pt x="60000" y="0"/>
                </a:moveTo>
                <a:cubicBezTo>
                  <a:pt x="26861" y="0"/>
                  <a:pt x="0" y="21983"/>
                  <a:pt x="0" y="49088"/>
                </a:cubicBezTo>
                <a:cubicBezTo>
                  <a:pt x="0" y="68683"/>
                  <a:pt x="14061" y="85538"/>
                  <a:pt x="34338" y="93416"/>
                </a:cubicBezTo>
                <a:cubicBezTo>
                  <a:pt x="34027" y="91116"/>
                  <a:pt x="33777" y="88938"/>
                  <a:pt x="33605" y="86977"/>
                </a:cubicBezTo>
                <a:cubicBezTo>
                  <a:pt x="17527" y="79461"/>
                  <a:pt x="6666" y="65327"/>
                  <a:pt x="6666" y="49088"/>
                </a:cubicBezTo>
                <a:cubicBezTo>
                  <a:pt x="6666" y="24994"/>
                  <a:pt x="30544" y="5455"/>
                  <a:pt x="60000" y="5455"/>
                </a:cubicBezTo>
                <a:cubicBezTo>
                  <a:pt x="89455" y="5455"/>
                  <a:pt x="113333" y="24994"/>
                  <a:pt x="113333" y="49088"/>
                </a:cubicBezTo>
                <a:cubicBezTo>
                  <a:pt x="113333" y="65311"/>
                  <a:pt x="102494" y="79433"/>
                  <a:pt x="86444" y="86955"/>
                </a:cubicBezTo>
                <a:cubicBezTo>
                  <a:pt x="86288" y="88888"/>
                  <a:pt x="86055" y="91066"/>
                  <a:pt x="85738" y="93383"/>
                </a:cubicBezTo>
                <a:cubicBezTo>
                  <a:pt x="105977" y="85500"/>
                  <a:pt x="120000" y="68655"/>
                  <a:pt x="120000" y="49088"/>
                </a:cubicBezTo>
                <a:cubicBezTo>
                  <a:pt x="120000" y="21983"/>
                  <a:pt x="93138" y="0"/>
                  <a:pt x="60000" y="0"/>
                </a:cubicBezTo>
                <a:moveTo>
                  <a:pt x="67372" y="112105"/>
                </a:moveTo>
                <a:cubicBezTo>
                  <a:pt x="66511" y="113511"/>
                  <a:pt x="65788" y="114222"/>
                  <a:pt x="65388" y="114544"/>
                </a:cubicBezTo>
                <a:lnTo>
                  <a:pt x="54611" y="114544"/>
                </a:lnTo>
                <a:cubicBezTo>
                  <a:pt x="54211" y="114222"/>
                  <a:pt x="53488" y="113511"/>
                  <a:pt x="52627" y="112105"/>
                </a:cubicBezTo>
                <a:cubicBezTo>
                  <a:pt x="50177" y="108094"/>
                  <a:pt x="46666" y="90261"/>
                  <a:pt x="46666" y="81816"/>
                </a:cubicBezTo>
                <a:cubicBezTo>
                  <a:pt x="46666" y="73766"/>
                  <a:pt x="50155" y="70911"/>
                  <a:pt x="60000" y="70911"/>
                </a:cubicBezTo>
                <a:cubicBezTo>
                  <a:pt x="69844" y="70911"/>
                  <a:pt x="73333" y="73766"/>
                  <a:pt x="73333" y="81816"/>
                </a:cubicBezTo>
                <a:cubicBezTo>
                  <a:pt x="73333" y="90261"/>
                  <a:pt x="69822" y="108094"/>
                  <a:pt x="67372" y="112105"/>
                </a:cubicBezTo>
                <a:moveTo>
                  <a:pt x="60000" y="65455"/>
                </a:moveTo>
                <a:cubicBezTo>
                  <a:pt x="43333" y="65455"/>
                  <a:pt x="40000" y="73638"/>
                  <a:pt x="40000" y="81816"/>
                </a:cubicBezTo>
                <a:cubicBezTo>
                  <a:pt x="40000" y="90000"/>
                  <a:pt x="43333" y="109088"/>
                  <a:pt x="46666" y="114544"/>
                </a:cubicBezTo>
                <a:cubicBezTo>
                  <a:pt x="50000" y="120000"/>
                  <a:pt x="53333" y="120000"/>
                  <a:pt x="53333" y="120000"/>
                </a:cubicBezTo>
                <a:lnTo>
                  <a:pt x="66666" y="120000"/>
                </a:lnTo>
                <a:cubicBezTo>
                  <a:pt x="66666" y="120000"/>
                  <a:pt x="70000" y="120000"/>
                  <a:pt x="73333" y="114544"/>
                </a:cubicBezTo>
                <a:cubicBezTo>
                  <a:pt x="76666" y="109088"/>
                  <a:pt x="80000" y="90000"/>
                  <a:pt x="80000" y="81816"/>
                </a:cubicBezTo>
                <a:cubicBezTo>
                  <a:pt x="80000" y="73638"/>
                  <a:pt x="76666" y="65455"/>
                  <a:pt x="60000" y="654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2" name="Shape 4822"/>
          <p:cNvSpPr/>
          <p:nvPr/>
        </p:nvSpPr>
        <p:spPr>
          <a:xfrm>
            <a:off x="2480642" y="4397568"/>
            <a:ext cx="279263" cy="279266"/>
          </a:xfrm>
          <a:custGeom>
            <a:avLst/>
            <a:gdLst/>
            <a:ahLst/>
            <a:cxnLst/>
            <a:rect l="0" t="0" r="0" b="0"/>
            <a:pathLst>
              <a:path w="120000" h="120000" extrusionOk="0">
                <a:moveTo>
                  <a:pt x="106400" y="21783"/>
                </a:moveTo>
                <a:cubicBezTo>
                  <a:pt x="101877" y="21783"/>
                  <a:pt x="98216" y="18122"/>
                  <a:pt x="98216" y="13600"/>
                </a:cubicBezTo>
                <a:cubicBezTo>
                  <a:pt x="98216" y="9077"/>
                  <a:pt x="101877" y="5416"/>
                  <a:pt x="106400" y="5416"/>
                </a:cubicBezTo>
                <a:cubicBezTo>
                  <a:pt x="110922" y="5416"/>
                  <a:pt x="114583" y="9077"/>
                  <a:pt x="114583" y="13600"/>
                </a:cubicBezTo>
                <a:cubicBezTo>
                  <a:pt x="114583" y="18122"/>
                  <a:pt x="110922" y="21783"/>
                  <a:pt x="106400" y="21783"/>
                </a:cubicBezTo>
                <a:moveTo>
                  <a:pt x="60022" y="68161"/>
                </a:moveTo>
                <a:cubicBezTo>
                  <a:pt x="55505" y="68161"/>
                  <a:pt x="51838" y="64494"/>
                  <a:pt x="51838" y="59972"/>
                </a:cubicBezTo>
                <a:cubicBezTo>
                  <a:pt x="51838" y="55450"/>
                  <a:pt x="55505" y="51788"/>
                  <a:pt x="60022" y="51788"/>
                </a:cubicBezTo>
                <a:cubicBezTo>
                  <a:pt x="64544" y="51788"/>
                  <a:pt x="68211" y="55450"/>
                  <a:pt x="68211" y="59972"/>
                </a:cubicBezTo>
                <a:cubicBezTo>
                  <a:pt x="68211" y="64494"/>
                  <a:pt x="64544" y="68161"/>
                  <a:pt x="60022" y="68161"/>
                </a:cubicBezTo>
                <a:moveTo>
                  <a:pt x="21833" y="106350"/>
                </a:moveTo>
                <a:cubicBezTo>
                  <a:pt x="21833" y="110866"/>
                  <a:pt x="18172" y="114533"/>
                  <a:pt x="13650" y="114533"/>
                </a:cubicBezTo>
                <a:cubicBezTo>
                  <a:pt x="9127" y="114533"/>
                  <a:pt x="5466" y="110866"/>
                  <a:pt x="5466" y="106350"/>
                </a:cubicBezTo>
                <a:cubicBezTo>
                  <a:pt x="5466" y="101827"/>
                  <a:pt x="9127" y="98161"/>
                  <a:pt x="13650" y="98161"/>
                </a:cubicBezTo>
                <a:cubicBezTo>
                  <a:pt x="18172" y="98161"/>
                  <a:pt x="21833" y="101827"/>
                  <a:pt x="21833" y="106350"/>
                </a:cubicBezTo>
                <a:moveTo>
                  <a:pt x="106377" y="0"/>
                </a:moveTo>
                <a:cubicBezTo>
                  <a:pt x="98850" y="0"/>
                  <a:pt x="92750" y="6100"/>
                  <a:pt x="92750" y="13622"/>
                </a:cubicBezTo>
                <a:cubicBezTo>
                  <a:pt x="92750" y="20222"/>
                  <a:pt x="97438" y="25722"/>
                  <a:pt x="103666" y="26977"/>
                </a:cubicBezTo>
                <a:lnTo>
                  <a:pt x="103666" y="57255"/>
                </a:lnTo>
                <a:lnTo>
                  <a:pt x="73350" y="57255"/>
                </a:lnTo>
                <a:cubicBezTo>
                  <a:pt x="72077" y="51038"/>
                  <a:pt x="66583" y="46372"/>
                  <a:pt x="60000" y="46372"/>
                </a:cubicBezTo>
                <a:cubicBezTo>
                  <a:pt x="53416" y="46372"/>
                  <a:pt x="47922" y="51038"/>
                  <a:pt x="46655" y="57255"/>
                </a:cubicBezTo>
                <a:lnTo>
                  <a:pt x="13644" y="57255"/>
                </a:lnTo>
                <a:cubicBezTo>
                  <a:pt x="12133" y="57255"/>
                  <a:pt x="10916" y="58472"/>
                  <a:pt x="10916" y="59977"/>
                </a:cubicBezTo>
                <a:lnTo>
                  <a:pt x="10916" y="93022"/>
                </a:lnTo>
                <a:cubicBezTo>
                  <a:pt x="4688" y="94277"/>
                  <a:pt x="0" y="99777"/>
                  <a:pt x="0" y="106372"/>
                </a:cubicBezTo>
                <a:cubicBezTo>
                  <a:pt x="0" y="113900"/>
                  <a:pt x="6100" y="120000"/>
                  <a:pt x="13627" y="120000"/>
                </a:cubicBezTo>
                <a:cubicBezTo>
                  <a:pt x="21150" y="120000"/>
                  <a:pt x="27250" y="113900"/>
                  <a:pt x="27250" y="106372"/>
                </a:cubicBezTo>
                <a:cubicBezTo>
                  <a:pt x="27250" y="99783"/>
                  <a:pt x="22583" y="94294"/>
                  <a:pt x="16372" y="93022"/>
                </a:cubicBezTo>
                <a:lnTo>
                  <a:pt x="16372" y="62705"/>
                </a:lnTo>
                <a:lnTo>
                  <a:pt x="46650" y="62705"/>
                </a:lnTo>
                <a:cubicBezTo>
                  <a:pt x="47905" y="68933"/>
                  <a:pt x="53405" y="73627"/>
                  <a:pt x="60000" y="73627"/>
                </a:cubicBezTo>
                <a:cubicBezTo>
                  <a:pt x="66600" y="73627"/>
                  <a:pt x="72100" y="68933"/>
                  <a:pt x="73350" y="62705"/>
                </a:cubicBezTo>
                <a:lnTo>
                  <a:pt x="106394" y="62705"/>
                </a:lnTo>
                <a:cubicBezTo>
                  <a:pt x="107900" y="62705"/>
                  <a:pt x="109122" y="61488"/>
                  <a:pt x="109122" y="59977"/>
                </a:cubicBezTo>
                <a:lnTo>
                  <a:pt x="109122" y="26972"/>
                </a:lnTo>
                <a:cubicBezTo>
                  <a:pt x="115327" y="25700"/>
                  <a:pt x="120000" y="20211"/>
                  <a:pt x="120000" y="13622"/>
                </a:cubicBezTo>
                <a:cubicBezTo>
                  <a:pt x="120000" y="6100"/>
                  <a:pt x="113900" y="0"/>
                  <a:pt x="106377"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3" name="Shape 4823"/>
          <p:cNvSpPr/>
          <p:nvPr/>
        </p:nvSpPr>
        <p:spPr>
          <a:xfrm>
            <a:off x="3026599" y="4397568"/>
            <a:ext cx="253869" cy="279266"/>
          </a:xfrm>
          <a:custGeom>
            <a:avLst/>
            <a:gdLst/>
            <a:ahLst/>
            <a:cxnLst/>
            <a:rect l="0" t="0" r="0" b="0"/>
            <a:pathLst>
              <a:path w="120000" h="120000" extrusionOk="0">
                <a:moveTo>
                  <a:pt x="105038" y="114533"/>
                </a:moveTo>
                <a:cubicBezTo>
                  <a:pt x="100066" y="114533"/>
                  <a:pt x="96038" y="110866"/>
                  <a:pt x="96038" y="106350"/>
                </a:cubicBezTo>
                <a:cubicBezTo>
                  <a:pt x="96038" y="101827"/>
                  <a:pt x="100066" y="98161"/>
                  <a:pt x="105038" y="98161"/>
                </a:cubicBezTo>
                <a:cubicBezTo>
                  <a:pt x="110011" y="98161"/>
                  <a:pt x="114038" y="101827"/>
                  <a:pt x="114038" y="106350"/>
                </a:cubicBezTo>
                <a:cubicBezTo>
                  <a:pt x="114038" y="110866"/>
                  <a:pt x="110011" y="114533"/>
                  <a:pt x="105038" y="114533"/>
                </a:cubicBezTo>
                <a:moveTo>
                  <a:pt x="15016" y="68161"/>
                </a:moveTo>
                <a:cubicBezTo>
                  <a:pt x="10044" y="68161"/>
                  <a:pt x="6011" y="64494"/>
                  <a:pt x="6011" y="59972"/>
                </a:cubicBezTo>
                <a:cubicBezTo>
                  <a:pt x="6011" y="55450"/>
                  <a:pt x="10044" y="51788"/>
                  <a:pt x="15016" y="51788"/>
                </a:cubicBezTo>
                <a:cubicBezTo>
                  <a:pt x="19988" y="51788"/>
                  <a:pt x="24016" y="55450"/>
                  <a:pt x="24016" y="59972"/>
                </a:cubicBezTo>
                <a:cubicBezTo>
                  <a:pt x="24016" y="64494"/>
                  <a:pt x="19988" y="68161"/>
                  <a:pt x="15016" y="68161"/>
                </a:cubicBezTo>
                <a:moveTo>
                  <a:pt x="105038" y="5416"/>
                </a:moveTo>
                <a:cubicBezTo>
                  <a:pt x="110011" y="5416"/>
                  <a:pt x="114038" y="9077"/>
                  <a:pt x="114038" y="13600"/>
                </a:cubicBezTo>
                <a:cubicBezTo>
                  <a:pt x="114038" y="18122"/>
                  <a:pt x="110011" y="21783"/>
                  <a:pt x="105038" y="21783"/>
                </a:cubicBezTo>
                <a:cubicBezTo>
                  <a:pt x="100066" y="21783"/>
                  <a:pt x="96038" y="18122"/>
                  <a:pt x="96038" y="13600"/>
                </a:cubicBezTo>
                <a:cubicBezTo>
                  <a:pt x="96038" y="9077"/>
                  <a:pt x="100066" y="5416"/>
                  <a:pt x="105038" y="5416"/>
                </a:cubicBezTo>
                <a:moveTo>
                  <a:pt x="105011" y="92750"/>
                </a:moveTo>
                <a:cubicBezTo>
                  <a:pt x="100511" y="92750"/>
                  <a:pt x="96522" y="94588"/>
                  <a:pt x="93772" y="97444"/>
                </a:cubicBezTo>
                <a:lnTo>
                  <a:pt x="29183" y="64172"/>
                </a:lnTo>
                <a:cubicBezTo>
                  <a:pt x="29655" y="62855"/>
                  <a:pt x="29977" y="61466"/>
                  <a:pt x="29977" y="60000"/>
                </a:cubicBezTo>
                <a:cubicBezTo>
                  <a:pt x="29977" y="58533"/>
                  <a:pt x="29655" y="57144"/>
                  <a:pt x="29183" y="55822"/>
                </a:cubicBezTo>
                <a:lnTo>
                  <a:pt x="93772" y="22550"/>
                </a:lnTo>
                <a:cubicBezTo>
                  <a:pt x="96516" y="25411"/>
                  <a:pt x="100511" y="27250"/>
                  <a:pt x="105011" y="27250"/>
                </a:cubicBezTo>
                <a:cubicBezTo>
                  <a:pt x="113288" y="27250"/>
                  <a:pt x="120000" y="21150"/>
                  <a:pt x="120000" y="13622"/>
                </a:cubicBezTo>
                <a:cubicBezTo>
                  <a:pt x="120000" y="6100"/>
                  <a:pt x="113288" y="0"/>
                  <a:pt x="105011" y="0"/>
                </a:cubicBezTo>
                <a:cubicBezTo>
                  <a:pt x="96733" y="0"/>
                  <a:pt x="90022" y="6100"/>
                  <a:pt x="90022" y="13622"/>
                </a:cubicBezTo>
                <a:cubicBezTo>
                  <a:pt x="90022" y="15088"/>
                  <a:pt x="90344" y="16477"/>
                  <a:pt x="90816" y="17800"/>
                </a:cubicBezTo>
                <a:lnTo>
                  <a:pt x="26233" y="51072"/>
                </a:lnTo>
                <a:cubicBezTo>
                  <a:pt x="23483" y="48216"/>
                  <a:pt x="19494" y="46372"/>
                  <a:pt x="14988" y="46372"/>
                </a:cubicBezTo>
                <a:cubicBezTo>
                  <a:pt x="6711" y="46372"/>
                  <a:pt x="0" y="52472"/>
                  <a:pt x="0" y="60000"/>
                </a:cubicBezTo>
                <a:cubicBezTo>
                  <a:pt x="0" y="67527"/>
                  <a:pt x="6711" y="73627"/>
                  <a:pt x="14988" y="73627"/>
                </a:cubicBezTo>
                <a:cubicBezTo>
                  <a:pt x="19494" y="73627"/>
                  <a:pt x="23483" y="71783"/>
                  <a:pt x="26233" y="68922"/>
                </a:cubicBezTo>
                <a:lnTo>
                  <a:pt x="90816" y="102194"/>
                </a:lnTo>
                <a:cubicBezTo>
                  <a:pt x="90344" y="103516"/>
                  <a:pt x="90022" y="104905"/>
                  <a:pt x="90022" y="106372"/>
                </a:cubicBezTo>
                <a:cubicBezTo>
                  <a:pt x="90022" y="113900"/>
                  <a:pt x="96733" y="120000"/>
                  <a:pt x="105011" y="120000"/>
                </a:cubicBezTo>
                <a:cubicBezTo>
                  <a:pt x="113288" y="120000"/>
                  <a:pt x="120000" y="113900"/>
                  <a:pt x="120000" y="106372"/>
                </a:cubicBezTo>
                <a:cubicBezTo>
                  <a:pt x="120000" y="98844"/>
                  <a:pt x="113288" y="92750"/>
                  <a:pt x="105011" y="9275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4" name="Shape 4824"/>
          <p:cNvSpPr/>
          <p:nvPr/>
        </p:nvSpPr>
        <p:spPr>
          <a:xfrm>
            <a:off x="3547164" y="4397568"/>
            <a:ext cx="279464" cy="279352"/>
          </a:xfrm>
          <a:custGeom>
            <a:avLst/>
            <a:gdLst/>
            <a:ahLst/>
            <a:cxnLst/>
            <a:rect l="0" t="0" r="0" b="0"/>
            <a:pathLst>
              <a:path w="120000" h="120000" extrusionOk="0">
                <a:moveTo>
                  <a:pt x="68750" y="81861"/>
                </a:moveTo>
                <a:cubicBezTo>
                  <a:pt x="66711" y="84322"/>
                  <a:pt x="64561" y="86283"/>
                  <a:pt x="62366" y="87683"/>
                </a:cubicBezTo>
                <a:cubicBezTo>
                  <a:pt x="60188" y="89083"/>
                  <a:pt x="57894" y="90050"/>
                  <a:pt x="55566" y="90566"/>
                </a:cubicBezTo>
                <a:cubicBezTo>
                  <a:pt x="50150" y="91761"/>
                  <a:pt x="45027" y="91627"/>
                  <a:pt x="40788" y="89883"/>
                </a:cubicBezTo>
                <a:cubicBezTo>
                  <a:pt x="38400" y="88905"/>
                  <a:pt x="36316" y="87527"/>
                  <a:pt x="34594" y="85788"/>
                </a:cubicBezTo>
                <a:cubicBezTo>
                  <a:pt x="32861" y="84050"/>
                  <a:pt x="31494" y="81988"/>
                  <a:pt x="30516" y="79666"/>
                </a:cubicBezTo>
                <a:cubicBezTo>
                  <a:pt x="29538" y="77355"/>
                  <a:pt x="29044" y="74772"/>
                  <a:pt x="29044" y="71988"/>
                </a:cubicBezTo>
                <a:cubicBezTo>
                  <a:pt x="29044" y="67561"/>
                  <a:pt x="29922" y="62788"/>
                  <a:pt x="31655" y="57811"/>
                </a:cubicBezTo>
                <a:cubicBezTo>
                  <a:pt x="33388" y="52827"/>
                  <a:pt x="35855" y="48138"/>
                  <a:pt x="38988" y="43888"/>
                </a:cubicBezTo>
                <a:cubicBezTo>
                  <a:pt x="42105" y="39666"/>
                  <a:pt x="45916" y="36100"/>
                  <a:pt x="50322" y="33294"/>
                </a:cubicBezTo>
                <a:cubicBezTo>
                  <a:pt x="54661" y="30533"/>
                  <a:pt x="59477" y="29138"/>
                  <a:pt x="64644" y="29138"/>
                </a:cubicBezTo>
                <a:cubicBezTo>
                  <a:pt x="66744" y="29138"/>
                  <a:pt x="68961" y="29377"/>
                  <a:pt x="71227" y="29850"/>
                </a:cubicBezTo>
                <a:cubicBezTo>
                  <a:pt x="73466" y="30316"/>
                  <a:pt x="75627" y="31105"/>
                  <a:pt x="77655" y="32194"/>
                </a:cubicBezTo>
                <a:cubicBezTo>
                  <a:pt x="79650" y="33272"/>
                  <a:pt x="81433" y="34700"/>
                  <a:pt x="82950" y="36450"/>
                </a:cubicBezTo>
                <a:cubicBezTo>
                  <a:pt x="84383" y="38100"/>
                  <a:pt x="85494" y="40211"/>
                  <a:pt x="86255" y="42733"/>
                </a:cubicBezTo>
                <a:lnTo>
                  <a:pt x="74183" y="72416"/>
                </a:lnTo>
                <a:cubicBezTo>
                  <a:pt x="72622" y="76222"/>
                  <a:pt x="70794" y="79400"/>
                  <a:pt x="68750" y="81861"/>
                </a:cubicBezTo>
                <a:moveTo>
                  <a:pt x="112305" y="89488"/>
                </a:moveTo>
                <a:cubicBezTo>
                  <a:pt x="109716" y="93005"/>
                  <a:pt x="106644" y="96355"/>
                  <a:pt x="103161" y="99444"/>
                </a:cubicBezTo>
                <a:cubicBezTo>
                  <a:pt x="99683" y="102533"/>
                  <a:pt x="95788" y="105255"/>
                  <a:pt x="91577" y="107550"/>
                </a:cubicBezTo>
                <a:cubicBezTo>
                  <a:pt x="87383" y="109833"/>
                  <a:pt x="82855" y="111644"/>
                  <a:pt x="78133" y="112927"/>
                </a:cubicBezTo>
                <a:cubicBezTo>
                  <a:pt x="73427" y="114200"/>
                  <a:pt x="68422" y="114850"/>
                  <a:pt x="63266" y="114850"/>
                </a:cubicBezTo>
                <a:cubicBezTo>
                  <a:pt x="55505" y="114850"/>
                  <a:pt x="48038" y="113655"/>
                  <a:pt x="41072" y="111311"/>
                </a:cubicBezTo>
                <a:cubicBezTo>
                  <a:pt x="34127" y="108972"/>
                  <a:pt x="27938" y="105450"/>
                  <a:pt x="22683" y="100827"/>
                </a:cubicBezTo>
                <a:cubicBezTo>
                  <a:pt x="17433" y="96222"/>
                  <a:pt x="13211" y="90411"/>
                  <a:pt x="10127" y="83561"/>
                </a:cubicBezTo>
                <a:cubicBezTo>
                  <a:pt x="7050" y="76716"/>
                  <a:pt x="5494" y="68650"/>
                  <a:pt x="5494" y="59594"/>
                </a:cubicBezTo>
                <a:cubicBezTo>
                  <a:pt x="5494" y="52055"/>
                  <a:pt x="6966" y="44922"/>
                  <a:pt x="9872" y="38394"/>
                </a:cubicBezTo>
                <a:cubicBezTo>
                  <a:pt x="12783" y="31866"/>
                  <a:pt x="16872" y="26072"/>
                  <a:pt x="22022" y="21188"/>
                </a:cubicBezTo>
                <a:cubicBezTo>
                  <a:pt x="27177" y="16294"/>
                  <a:pt x="33344" y="12388"/>
                  <a:pt x="40355" y="9566"/>
                </a:cubicBezTo>
                <a:cubicBezTo>
                  <a:pt x="47366" y="6750"/>
                  <a:pt x="55077" y="5322"/>
                  <a:pt x="63266" y="5322"/>
                </a:cubicBezTo>
                <a:cubicBezTo>
                  <a:pt x="70555" y="5322"/>
                  <a:pt x="77444" y="6422"/>
                  <a:pt x="83733" y="8605"/>
                </a:cubicBezTo>
                <a:cubicBezTo>
                  <a:pt x="90000" y="10788"/>
                  <a:pt x="95472" y="13872"/>
                  <a:pt x="99988" y="17794"/>
                </a:cubicBezTo>
                <a:cubicBezTo>
                  <a:pt x="104494" y="21700"/>
                  <a:pt x="108083" y="26472"/>
                  <a:pt x="110650" y="31966"/>
                </a:cubicBezTo>
                <a:cubicBezTo>
                  <a:pt x="113205" y="37461"/>
                  <a:pt x="114505" y="43572"/>
                  <a:pt x="114505" y="50127"/>
                </a:cubicBezTo>
                <a:cubicBezTo>
                  <a:pt x="114505" y="55944"/>
                  <a:pt x="113433" y="61438"/>
                  <a:pt x="111322" y="66455"/>
                </a:cubicBezTo>
                <a:cubicBezTo>
                  <a:pt x="109200" y="71494"/>
                  <a:pt x="106505" y="75905"/>
                  <a:pt x="103322" y="79555"/>
                </a:cubicBezTo>
                <a:cubicBezTo>
                  <a:pt x="100155" y="83200"/>
                  <a:pt x="96627" y="86122"/>
                  <a:pt x="92855" y="88222"/>
                </a:cubicBezTo>
                <a:cubicBezTo>
                  <a:pt x="89133" y="90305"/>
                  <a:pt x="85544" y="91355"/>
                  <a:pt x="82177" y="91355"/>
                </a:cubicBezTo>
                <a:cubicBezTo>
                  <a:pt x="80133" y="91355"/>
                  <a:pt x="78616" y="90966"/>
                  <a:pt x="77666" y="90194"/>
                </a:cubicBezTo>
                <a:cubicBezTo>
                  <a:pt x="76722" y="89433"/>
                  <a:pt x="76166" y="88422"/>
                  <a:pt x="75972" y="87094"/>
                </a:cubicBezTo>
                <a:cubicBezTo>
                  <a:pt x="75766" y="85666"/>
                  <a:pt x="75927" y="83938"/>
                  <a:pt x="76466" y="81966"/>
                </a:cubicBezTo>
                <a:cubicBezTo>
                  <a:pt x="77022" y="79916"/>
                  <a:pt x="77816" y="77683"/>
                  <a:pt x="78833" y="75311"/>
                </a:cubicBezTo>
                <a:lnTo>
                  <a:pt x="98494" y="26916"/>
                </a:lnTo>
                <a:lnTo>
                  <a:pt x="92650" y="26916"/>
                </a:lnTo>
                <a:lnTo>
                  <a:pt x="89033" y="36355"/>
                </a:lnTo>
                <a:cubicBezTo>
                  <a:pt x="87305" y="32722"/>
                  <a:pt x="84483" y="29794"/>
                  <a:pt x="80622" y="27622"/>
                </a:cubicBezTo>
                <a:cubicBezTo>
                  <a:pt x="76127" y="25094"/>
                  <a:pt x="70983" y="23816"/>
                  <a:pt x="65327" y="23816"/>
                </a:cubicBezTo>
                <a:cubicBezTo>
                  <a:pt x="59094" y="23816"/>
                  <a:pt x="53311" y="25377"/>
                  <a:pt x="48127" y="28450"/>
                </a:cubicBezTo>
                <a:cubicBezTo>
                  <a:pt x="42994" y="31494"/>
                  <a:pt x="38555" y="35450"/>
                  <a:pt x="34938" y="40211"/>
                </a:cubicBezTo>
                <a:cubicBezTo>
                  <a:pt x="31338" y="44950"/>
                  <a:pt x="28511" y="50177"/>
                  <a:pt x="26538" y="55744"/>
                </a:cubicBezTo>
                <a:cubicBezTo>
                  <a:pt x="24555" y="61316"/>
                  <a:pt x="23555" y="66783"/>
                  <a:pt x="23555" y="71988"/>
                </a:cubicBezTo>
                <a:cubicBezTo>
                  <a:pt x="23555" y="75377"/>
                  <a:pt x="24188" y="78616"/>
                  <a:pt x="25438" y="81605"/>
                </a:cubicBezTo>
                <a:cubicBezTo>
                  <a:pt x="26688" y="84594"/>
                  <a:pt x="28405" y="87227"/>
                  <a:pt x="30550" y="89427"/>
                </a:cubicBezTo>
                <a:cubicBezTo>
                  <a:pt x="32705" y="91638"/>
                  <a:pt x="35300" y="93416"/>
                  <a:pt x="38272" y="94711"/>
                </a:cubicBezTo>
                <a:cubicBezTo>
                  <a:pt x="44794" y="97561"/>
                  <a:pt x="52716" y="97133"/>
                  <a:pt x="60577" y="94583"/>
                </a:cubicBezTo>
                <a:cubicBezTo>
                  <a:pt x="64233" y="93394"/>
                  <a:pt x="67555" y="91177"/>
                  <a:pt x="70494" y="87972"/>
                </a:cubicBezTo>
                <a:cubicBezTo>
                  <a:pt x="70638" y="90144"/>
                  <a:pt x="71522" y="92005"/>
                  <a:pt x="73133" y="93538"/>
                </a:cubicBezTo>
                <a:cubicBezTo>
                  <a:pt x="75327" y="95616"/>
                  <a:pt x="78255" y="96677"/>
                  <a:pt x="81838" y="96677"/>
                </a:cubicBezTo>
                <a:cubicBezTo>
                  <a:pt x="86116" y="96677"/>
                  <a:pt x="90594" y="95422"/>
                  <a:pt x="95133" y="92961"/>
                </a:cubicBezTo>
                <a:cubicBezTo>
                  <a:pt x="99633" y="90522"/>
                  <a:pt x="103777" y="87150"/>
                  <a:pt x="107455" y="82944"/>
                </a:cubicBezTo>
                <a:cubicBezTo>
                  <a:pt x="111116" y="78755"/>
                  <a:pt x="114155" y="73800"/>
                  <a:pt x="116483" y="68227"/>
                </a:cubicBezTo>
                <a:cubicBezTo>
                  <a:pt x="118816" y="62633"/>
                  <a:pt x="120000" y="56544"/>
                  <a:pt x="120000" y="50127"/>
                </a:cubicBezTo>
                <a:cubicBezTo>
                  <a:pt x="120000" y="42505"/>
                  <a:pt x="118488" y="35494"/>
                  <a:pt x="115516" y="29300"/>
                </a:cubicBezTo>
                <a:cubicBezTo>
                  <a:pt x="112544" y="23100"/>
                  <a:pt x="108433" y="17772"/>
                  <a:pt x="103300" y="13455"/>
                </a:cubicBezTo>
                <a:cubicBezTo>
                  <a:pt x="98177" y="9150"/>
                  <a:pt x="92105" y="5794"/>
                  <a:pt x="85255" y="3483"/>
                </a:cubicBezTo>
                <a:cubicBezTo>
                  <a:pt x="78422" y="1172"/>
                  <a:pt x="71022" y="0"/>
                  <a:pt x="63266" y="0"/>
                </a:cubicBezTo>
                <a:cubicBezTo>
                  <a:pt x="54694" y="0"/>
                  <a:pt x="46472" y="1505"/>
                  <a:pt x="38827" y="4472"/>
                </a:cubicBezTo>
                <a:cubicBezTo>
                  <a:pt x="31177" y="7444"/>
                  <a:pt x="24383" y="11627"/>
                  <a:pt x="18644" y="16916"/>
                </a:cubicBezTo>
                <a:cubicBezTo>
                  <a:pt x="12894" y="22200"/>
                  <a:pt x="8305" y="28538"/>
                  <a:pt x="4994" y="35755"/>
                </a:cubicBezTo>
                <a:cubicBezTo>
                  <a:pt x="1677" y="42983"/>
                  <a:pt x="0" y="51005"/>
                  <a:pt x="0" y="59594"/>
                </a:cubicBezTo>
                <a:cubicBezTo>
                  <a:pt x="0" y="70027"/>
                  <a:pt x="1855" y="79177"/>
                  <a:pt x="5516" y="86788"/>
                </a:cubicBezTo>
                <a:cubicBezTo>
                  <a:pt x="9177" y="94400"/>
                  <a:pt x="14044" y="100744"/>
                  <a:pt x="19972" y="105655"/>
                </a:cubicBezTo>
                <a:cubicBezTo>
                  <a:pt x="25894" y="110555"/>
                  <a:pt x="32722" y="114216"/>
                  <a:pt x="40272" y="116527"/>
                </a:cubicBezTo>
                <a:cubicBezTo>
                  <a:pt x="47783" y="118833"/>
                  <a:pt x="55522" y="120000"/>
                  <a:pt x="63266" y="120000"/>
                </a:cubicBezTo>
                <a:cubicBezTo>
                  <a:pt x="68600" y="120000"/>
                  <a:pt x="73983" y="119300"/>
                  <a:pt x="79261" y="117933"/>
                </a:cubicBezTo>
                <a:cubicBezTo>
                  <a:pt x="84522" y="116561"/>
                  <a:pt x="89600" y="114577"/>
                  <a:pt x="94350" y="112050"/>
                </a:cubicBezTo>
                <a:cubicBezTo>
                  <a:pt x="99105" y="109516"/>
                  <a:pt x="103566" y="106400"/>
                  <a:pt x="107622" y="102772"/>
                </a:cubicBezTo>
                <a:cubicBezTo>
                  <a:pt x="111688" y="99138"/>
                  <a:pt x="115161" y="95055"/>
                  <a:pt x="117955" y="90644"/>
                </a:cubicBezTo>
                <a:lnTo>
                  <a:pt x="118950" y="89072"/>
                </a:lnTo>
                <a:lnTo>
                  <a:pt x="112611" y="89072"/>
                </a:lnTo>
                <a:cubicBezTo>
                  <a:pt x="112611" y="89072"/>
                  <a:pt x="112305" y="89488"/>
                  <a:pt x="112305" y="89488"/>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5" name="Shape 4825"/>
          <p:cNvSpPr/>
          <p:nvPr/>
        </p:nvSpPr>
        <p:spPr>
          <a:xfrm>
            <a:off x="4080426" y="4397568"/>
            <a:ext cx="279328" cy="279328"/>
          </a:xfrm>
          <a:custGeom>
            <a:avLst/>
            <a:gdLst/>
            <a:ahLst/>
            <a:cxnLst/>
            <a:rect l="0" t="0" r="0" b="0"/>
            <a:pathLst>
              <a:path w="120000" h="120000" extrusionOk="0">
                <a:moveTo>
                  <a:pt x="102383" y="78488"/>
                </a:moveTo>
                <a:cubicBezTo>
                  <a:pt x="94672" y="74611"/>
                  <a:pt x="87650" y="69572"/>
                  <a:pt x="81577" y="63555"/>
                </a:cubicBezTo>
                <a:cubicBezTo>
                  <a:pt x="84522" y="58988"/>
                  <a:pt x="87022" y="54105"/>
                  <a:pt x="89077" y="49000"/>
                </a:cubicBezTo>
                <a:cubicBezTo>
                  <a:pt x="89383" y="49033"/>
                  <a:pt x="89683" y="49088"/>
                  <a:pt x="90000" y="49088"/>
                </a:cubicBezTo>
                <a:cubicBezTo>
                  <a:pt x="94516" y="49088"/>
                  <a:pt x="98183" y="45427"/>
                  <a:pt x="98183" y="40911"/>
                </a:cubicBezTo>
                <a:cubicBezTo>
                  <a:pt x="98183" y="37705"/>
                  <a:pt x="96327" y="34966"/>
                  <a:pt x="93644" y="33622"/>
                </a:cubicBezTo>
                <a:cubicBezTo>
                  <a:pt x="94627" y="28722"/>
                  <a:pt x="95244" y="23688"/>
                  <a:pt x="95372" y="18533"/>
                </a:cubicBezTo>
                <a:cubicBezTo>
                  <a:pt x="107094" y="28533"/>
                  <a:pt x="114544" y="43383"/>
                  <a:pt x="114544" y="60000"/>
                </a:cubicBezTo>
                <a:cubicBezTo>
                  <a:pt x="114544" y="65355"/>
                  <a:pt x="113716" y="70494"/>
                  <a:pt x="112272" y="75377"/>
                </a:cubicBezTo>
                <a:cubicBezTo>
                  <a:pt x="109044" y="76572"/>
                  <a:pt x="105744" y="77616"/>
                  <a:pt x="102383" y="78488"/>
                </a:cubicBezTo>
                <a:moveTo>
                  <a:pt x="60000" y="114544"/>
                </a:moveTo>
                <a:cubicBezTo>
                  <a:pt x="46700" y="114544"/>
                  <a:pt x="34516" y="109772"/>
                  <a:pt x="25050" y="101861"/>
                </a:cubicBezTo>
                <a:cubicBezTo>
                  <a:pt x="36400" y="99633"/>
                  <a:pt x="46944" y="95194"/>
                  <a:pt x="56266" y="89061"/>
                </a:cubicBezTo>
                <a:cubicBezTo>
                  <a:pt x="57388" y="89638"/>
                  <a:pt x="58644" y="90000"/>
                  <a:pt x="60000" y="90000"/>
                </a:cubicBezTo>
                <a:cubicBezTo>
                  <a:pt x="62627" y="90000"/>
                  <a:pt x="64938" y="88738"/>
                  <a:pt x="66438" y="86816"/>
                </a:cubicBezTo>
                <a:cubicBezTo>
                  <a:pt x="69705" y="87111"/>
                  <a:pt x="73011" y="87272"/>
                  <a:pt x="76361" y="87272"/>
                </a:cubicBezTo>
                <a:cubicBezTo>
                  <a:pt x="85127" y="87272"/>
                  <a:pt x="93622" y="86155"/>
                  <a:pt x="101788" y="84200"/>
                </a:cubicBezTo>
                <a:cubicBezTo>
                  <a:pt x="103666" y="85094"/>
                  <a:pt x="105544" y="86000"/>
                  <a:pt x="107500" y="86766"/>
                </a:cubicBezTo>
                <a:cubicBezTo>
                  <a:pt x="98138" y="103338"/>
                  <a:pt x="80388" y="114544"/>
                  <a:pt x="60000" y="114544"/>
                </a:cubicBezTo>
                <a:moveTo>
                  <a:pt x="19661" y="96622"/>
                </a:moveTo>
                <a:cubicBezTo>
                  <a:pt x="19311" y="93555"/>
                  <a:pt x="19088" y="90438"/>
                  <a:pt x="19088" y="87272"/>
                </a:cubicBezTo>
                <a:cubicBezTo>
                  <a:pt x="19088" y="82016"/>
                  <a:pt x="19644" y="76900"/>
                  <a:pt x="20594" y="71922"/>
                </a:cubicBezTo>
                <a:cubicBezTo>
                  <a:pt x="30305" y="77711"/>
                  <a:pt x="40983" y="82038"/>
                  <a:pt x="52338" y="84588"/>
                </a:cubicBezTo>
                <a:cubicBezTo>
                  <a:pt x="52394" y="84738"/>
                  <a:pt x="52422" y="84900"/>
                  <a:pt x="52483" y="85044"/>
                </a:cubicBezTo>
                <a:cubicBezTo>
                  <a:pt x="42911" y="91227"/>
                  <a:pt x="32005" y="95516"/>
                  <a:pt x="20238" y="97255"/>
                </a:cubicBezTo>
                <a:cubicBezTo>
                  <a:pt x="20044" y="97050"/>
                  <a:pt x="19850" y="96833"/>
                  <a:pt x="19661" y="96622"/>
                </a:cubicBezTo>
                <a:moveTo>
                  <a:pt x="17083" y="63161"/>
                </a:moveTo>
                <a:cubicBezTo>
                  <a:pt x="13116" y="60383"/>
                  <a:pt x="9350" y="57338"/>
                  <a:pt x="5811" y="54050"/>
                </a:cubicBezTo>
                <a:cubicBezTo>
                  <a:pt x="8488" y="29438"/>
                  <a:pt x="27527" y="9788"/>
                  <a:pt x="51838" y="6133"/>
                </a:cubicBezTo>
                <a:cubicBezTo>
                  <a:pt x="51861" y="9050"/>
                  <a:pt x="52016" y="11933"/>
                  <a:pt x="52316" y="14777"/>
                </a:cubicBezTo>
                <a:cubicBezTo>
                  <a:pt x="47622" y="17927"/>
                  <a:pt x="43261" y="21550"/>
                  <a:pt x="39272" y="25533"/>
                </a:cubicBezTo>
                <a:cubicBezTo>
                  <a:pt x="38127" y="24922"/>
                  <a:pt x="36844" y="24544"/>
                  <a:pt x="35455" y="24544"/>
                </a:cubicBezTo>
                <a:cubicBezTo>
                  <a:pt x="30938" y="24544"/>
                  <a:pt x="27272" y="28211"/>
                  <a:pt x="27272" y="32727"/>
                </a:cubicBezTo>
                <a:cubicBezTo>
                  <a:pt x="27272" y="34644"/>
                  <a:pt x="27961" y="36383"/>
                  <a:pt x="29061" y="37777"/>
                </a:cubicBezTo>
                <a:cubicBezTo>
                  <a:pt x="23772" y="45438"/>
                  <a:pt x="19722" y="53994"/>
                  <a:pt x="17083" y="63161"/>
                </a:cubicBezTo>
                <a:moveTo>
                  <a:pt x="13700" y="88738"/>
                </a:moveTo>
                <a:cubicBezTo>
                  <a:pt x="8683" y="80672"/>
                  <a:pt x="5694" y="71227"/>
                  <a:pt x="5494" y="61083"/>
                </a:cubicBezTo>
                <a:cubicBezTo>
                  <a:pt x="8722" y="63844"/>
                  <a:pt x="12111" y="66416"/>
                  <a:pt x="15650" y="68794"/>
                </a:cubicBezTo>
                <a:cubicBezTo>
                  <a:pt x="14361" y="74755"/>
                  <a:pt x="13638" y="80927"/>
                  <a:pt x="13638" y="87272"/>
                </a:cubicBezTo>
                <a:cubicBezTo>
                  <a:pt x="13638" y="87766"/>
                  <a:pt x="13688" y="88250"/>
                  <a:pt x="13700" y="88738"/>
                </a:cubicBezTo>
                <a:moveTo>
                  <a:pt x="74600" y="64111"/>
                </a:moveTo>
                <a:cubicBezTo>
                  <a:pt x="71705" y="68133"/>
                  <a:pt x="68416" y="71838"/>
                  <a:pt x="64855" y="75266"/>
                </a:cubicBezTo>
                <a:cubicBezTo>
                  <a:pt x="63494" y="74255"/>
                  <a:pt x="61827" y="73638"/>
                  <a:pt x="60000" y="73638"/>
                </a:cubicBezTo>
                <a:cubicBezTo>
                  <a:pt x="56477" y="73638"/>
                  <a:pt x="53505" y="75872"/>
                  <a:pt x="52350" y="78988"/>
                </a:cubicBezTo>
                <a:cubicBezTo>
                  <a:pt x="41416" y="76394"/>
                  <a:pt x="31150" y="72072"/>
                  <a:pt x="21866" y="66316"/>
                </a:cubicBezTo>
                <a:cubicBezTo>
                  <a:pt x="24327" y="57033"/>
                  <a:pt x="28333" y="48377"/>
                  <a:pt x="33666" y="40700"/>
                </a:cubicBezTo>
                <a:cubicBezTo>
                  <a:pt x="34244" y="40827"/>
                  <a:pt x="34838" y="40911"/>
                  <a:pt x="35455" y="40911"/>
                </a:cubicBezTo>
                <a:cubicBezTo>
                  <a:pt x="39972" y="40911"/>
                  <a:pt x="43638" y="37244"/>
                  <a:pt x="43638" y="32727"/>
                </a:cubicBezTo>
                <a:cubicBezTo>
                  <a:pt x="43638" y="31600"/>
                  <a:pt x="43405" y="30516"/>
                  <a:pt x="42994" y="29538"/>
                </a:cubicBezTo>
                <a:cubicBezTo>
                  <a:pt x="46150" y="26372"/>
                  <a:pt x="49555" y="23450"/>
                  <a:pt x="53194" y="20827"/>
                </a:cubicBezTo>
                <a:cubicBezTo>
                  <a:pt x="56133" y="37350"/>
                  <a:pt x="63772" y="52205"/>
                  <a:pt x="74600" y="64111"/>
                </a:cubicBezTo>
                <a:moveTo>
                  <a:pt x="60000" y="5455"/>
                </a:moveTo>
                <a:cubicBezTo>
                  <a:pt x="63038" y="5455"/>
                  <a:pt x="66005" y="5766"/>
                  <a:pt x="68905" y="6250"/>
                </a:cubicBezTo>
                <a:cubicBezTo>
                  <a:pt x="64977" y="7777"/>
                  <a:pt x="61138" y="9483"/>
                  <a:pt x="57522" y="11561"/>
                </a:cubicBezTo>
                <a:cubicBezTo>
                  <a:pt x="57377" y="9588"/>
                  <a:pt x="57283" y="7600"/>
                  <a:pt x="57277" y="5594"/>
                </a:cubicBezTo>
                <a:cubicBezTo>
                  <a:pt x="58188" y="5550"/>
                  <a:pt x="59083" y="5455"/>
                  <a:pt x="60000" y="5455"/>
                </a:cubicBezTo>
                <a:moveTo>
                  <a:pt x="78444" y="68122"/>
                </a:moveTo>
                <a:cubicBezTo>
                  <a:pt x="83233" y="72761"/>
                  <a:pt x="88611" y="76772"/>
                  <a:pt x="94366" y="80222"/>
                </a:cubicBezTo>
                <a:cubicBezTo>
                  <a:pt x="88516" y="81255"/>
                  <a:pt x="82511" y="81816"/>
                  <a:pt x="76361" y="81816"/>
                </a:cubicBezTo>
                <a:cubicBezTo>
                  <a:pt x="73588" y="81816"/>
                  <a:pt x="70855" y="81677"/>
                  <a:pt x="68138" y="81466"/>
                </a:cubicBezTo>
                <a:cubicBezTo>
                  <a:pt x="68105" y="80938"/>
                  <a:pt x="68055" y="80416"/>
                  <a:pt x="67938" y="79916"/>
                </a:cubicBezTo>
                <a:cubicBezTo>
                  <a:pt x="71783" y="76316"/>
                  <a:pt x="75305" y="72372"/>
                  <a:pt x="78444" y="68122"/>
                </a:cubicBezTo>
                <a:moveTo>
                  <a:pt x="89933" y="14427"/>
                </a:moveTo>
                <a:cubicBezTo>
                  <a:pt x="89950" y="15072"/>
                  <a:pt x="90000" y="15711"/>
                  <a:pt x="90000" y="16361"/>
                </a:cubicBezTo>
                <a:cubicBezTo>
                  <a:pt x="90000" y="22038"/>
                  <a:pt x="89400" y="27566"/>
                  <a:pt x="88300" y="32911"/>
                </a:cubicBezTo>
                <a:cubicBezTo>
                  <a:pt x="84594" y="33694"/>
                  <a:pt x="81816" y="36977"/>
                  <a:pt x="81816" y="40911"/>
                </a:cubicBezTo>
                <a:cubicBezTo>
                  <a:pt x="81816" y="43138"/>
                  <a:pt x="82711" y="45150"/>
                  <a:pt x="84161" y="46627"/>
                </a:cubicBezTo>
                <a:cubicBezTo>
                  <a:pt x="82372" y="51105"/>
                  <a:pt x="80238" y="55405"/>
                  <a:pt x="77727" y="59450"/>
                </a:cubicBezTo>
                <a:cubicBezTo>
                  <a:pt x="67550" y="47888"/>
                  <a:pt x="60522" y="33472"/>
                  <a:pt x="58161" y="17511"/>
                </a:cubicBezTo>
                <a:cubicBezTo>
                  <a:pt x="64388" y="13683"/>
                  <a:pt x="71183" y="10744"/>
                  <a:pt x="78366" y="8694"/>
                </a:cubicBezTo>
                <a:cubicBezTo>
                  <a:pt x="82466" y="10161"/>
                  <a:pt x="86355" y="12072"/>
                  <a:pt x="89933" y="14427"/>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6" name="Shape 4826"/>
          <p:cNvSpPr/>
          <p:nvPr/>
        </p:nvSpPr>
        <p:spPr>
          <a:xfrm>
            <a:off x="4639079" y="4397568"/>
            <a:ext cx="228541" cy="279328"/>
          </a:xfrm>
          <a:custGeom>
            <a:avLst/>
            <a:gdLst/>
            <a:ahLst/>
            <a:cxnLst/>
            <a:rect l="0" t="0" r="0" b="0"/>
            <a:pathLst>
              <a:path w="120000" h="120000" extrusionOk="0">
                <a:moveTo>
                  <a:pt x="60000" y="27272"/>
                </a:moveTo>
                <a:cubicBezTo>
                  <a:pt x="30544" y="27272"/>
                  <a:pt x="6666" y="22388"/>
                  <a:pt x="6666" y="16361"/>
                </a:cubicBezTo>
                <a:cubicBezTo>
                  <a:pt x="6666" y="10338"/>
                  <a:pt x="30544" y="5455"/>
                  <a:pt x="60000" y="5455"/>
                </a:cubicBezTo>
                <a:cubicBezTo>
                  <a:pt x="89455" y="5455"/>
                  <a:pt x="113333" y="10338"/>
                  <a:pt x="113333" y="16361"/>
                </a:cubicBezTo>
                <a:cubicBezTo>
                  <a:pt x="113333" y="22388"/>
                  <a:pt x="89455" y="27272"/>
                  <a:pt x="60000" y="27272"/>
                </a:cubicBezTo>
                <a:moveTo>
                  <a:pt x="113333" y="38183"/>
                </a:moveTo>
                <a:cubicBezTo>
                  <a:pt x="113333" y="44205"/>
                  <a:pt x="89455" y="49088"/>
                  <a:pt x="60000" y="49088"/>
                </a:cubicBezTo>
                <a:cubicBezTo>
                  <a:pt x="30544" y="49088"/>
                  <a:pt x="6666" y="44205"/>
                  <a:pt x="6666" y="38183"/>
                </a:cubicBezTo>
                <a:lnTo>
                  <a:pt x="6666" y="23838"/>
                </a:lnTo>
                <a:cubicBezTo>
                  <a:pt x="16627" y="29111"/>
                  <a:pt x="36750" y="32727"/>
                  <a:pt x="60000" y="32727"/>
                </a:cubicBezTo>
                <a:cubicBezTo>
                  <a:pt x="83255" y="32727"/>
                  <a:pt x="103372" y="29111"/>
                  <a:pt x="113333" y="23838"/>
                </a:cubicBezTo>
                <a:cubicBezTo>
                  <a:pt x="113333" y="23838"/>
                  <a:pt x="113333" y="38183"/>
                  <a:pt x="113333" y="38183"/>
                </a:cubicBezTo>
                <a:close/>
                <a:moveTo>
                  <a:pt x="60000" y="60000"/>
                </a:moveTo>
                <a:cubicBezTo>
                  <a:pt x="30544" y="60000"/>
                  <a:pt x="6666" y="55116"/>
                  <a:pt x="6666" y="49088"/>
                </a:cubicBezTo>
                <a:cubicBezTo>
                  <a:pt x="6666" y="48177"/>
                  <a:pt x="7272" y="47300"/>
                  <a:pt x="8300" y="46455"/>
                </a:cubicBezTo>
                <a:cubicBezTo>
                  <a:pt x="18722" y="51288"/>
                  <a:pt x="37944" y="54544"/>
                  <a:pt x="60000" y="54544"/>
                </a:cubicBezTo>
                <a:cubicBezTo>
                  <a:pt x="82055" y="54544"/>
                  <a:pt x="101277" y="51288"/>
                  <a:pt x="111700" y="46455"/>
                </a:cubicBezTo>
                <a:cubicBezTo>
                  <a:pt x="112727" y="47300"/>
                  <a:pt x="113333" y="48177"/>
                  <a:pt x="113333" y="49088"/>
                </a:cubicBezTo>
                <a:cubicBezTo>
                  <a:pt x="113333" y="55116"/>
                  <a:pt x="89455" y="60000"/>
                  <a:pt x="60000" y="60000"/>
                </a:cubicBezTo>
                <a:moveTo>
                  <a:pt x="113333" y="70911"/>
                </a:moveTo>
                <a:cubicBezTo>
                  <a:pt x="113333" y="76933"/>
                  <a:pt x="89455" y="81816"/>
                  <a:pt x="60000" y="81816"/>
                </a:cubicBezTo>
                <a:cubicBezTo>
                  <a:pt x="30544" y="81816"/>
                  <a:pt x="6666" y="76933"/>
                  <a:pt x="6666" y="70911"/>
                </a:cubicBezTo>
                <a:lnTo>
                  <a:pt x="6666" y="56566"/>
                </a:lnTo>
                <a:cubicBezTo>
                  <a:pt x="16627" y="61838"/>
                  <a:pt x="36750" y="65455"/>
                  <a:pt x="60000" y="65455"/>
                </a:cubicBezTo>
                <a:cubicBezTo>
                  <a:pt x="83255" y="65455"/>
                  <a:pt x="103372" y="61838"/>
                  <a:pt x="113333" y="56566"/>
                </a:cubicBezTo>
                <a:cubicBezTo>
                  <a:pt x="113333" y="56566"/>
                  <a:pt x="113333" y="70911"/>
                  <a:pt x="113333" y="70911"/>
                </a:cubicBezTo>
                <a:close/>
                <a:moveTo>
                  <a:pt x="60000" y="92727"/>
                </a:moveTo>
                <a:cubicBezTo>
                  <a:pt x="30544" y="92727"/>
                  <a:pt x="6666" y="87844"/>
                  <a:pt x="6666" y="81816"/>
                </a:cubicBezTo>
                <a:cubicBezTo>
                  <a:pt x="6666" y="80905"/>
                  <a:pt x="7272" y="80027"/>
                  <a:pt x="8300" y="79183"/>
                </a:cubicBezTo>
                <a:cubicBezTo>
                  <a:pt x="18722" y="84016"/>
                  <a:pt x="37944" y="87272"/>
                  <a:pt x="60000" y="87272"/>
                </a:cubicBezTo>
                <a:cubicBezTo>
                  <a:pt x="82055" y="87272"/>
                  <a:pt x="101277" y="84016"/>
                  <a:pt x="111700" y="79183"/>
                </a:cubicBezTo>
                <a:cubicBezTo>
                  <a:pt x="112727" y="80027"/>
                  <a:pt x="113333" y="80905"/>
                  <a:pt x="113333" y="81816"/>
                </a:cubicBezTo>
                <a:cubicBezTo>
                  <a:pt x="113333" y="87844"/>
                  <a:pt x="89455" y="92727"/>
                  <a:pt x="60000" y="92727"/>
                </a:cubicBezTo>
                <a:moveTo>
                  <a:pt x="113333" y="103638"/>
                </a:moveTo>
                <a:cubicBezTo>
                  <a:pt x="113333" y="109661"/>
                  <a:pt x="89455" y="114544"/>
                  <a:pt x="60000" y="114544"/>
                </a:cubicBezTo>
                <a:cubicBezTo>
                  <a:pt x="30544" y="114544"/>
                  <a:pt x="6666" y="109661"/>
                  <a:pt x="6666" y="103638"/>
                </a:cubicBezTo>
                <a:lnTo>
                  <a:pt x="6666" y="89294"/>
                </a:lnTo>
                <a:cubicBezTo>
                  <a:pt x="16627" y="94566"/>
                  <a:pt x="36750" y="98183"/>
                  <a:pt x="60000" y="98183"/>
                </a:cubicBezTo>
                <a:cubicBezTo>
                  <a:pt x="83255" y="98183"/>
                  <a:pt x="103372" y="94566"/>
                  <a:pt x="113333" y="89294"/>
                </a:cubicBezTo>
                <a:cubicBezTo>
                  <a:pt x="113333" y="89294"/>
                  <a:pt x="113333" y="103638"/>
                  <a:pt x="113333" y="103638"/>
                </a:cubicBezTo>
                <a:close/>
                <a:moveTo>
                  <a:pt x="120000" y="16361"/>
                </a:moveTo>
                <a:cubicBezTo>
                  <a:pt x="120000" y="7327"/>
                  <a:pt x="93138" y="0"/>
                  <a:pt x="60000" y="0"/>
                </a:cubicBezTo>
                <a:cubicBezTo>
                  <a:pt x="26861" y="0"/>
                  <a:pt x="0" y="7327"/>
                  <a:pt x="0" y="16361"/>
                </a:cubicBezTo>
                <a:lnTo>
                  <a:pt x="0" y="38183"/>
                </a:lnTo>
                <a:cubicBezTo>
                  <a:pt x="0" y="40100"/>
                  <a:pt x="1272" y="41927"/>
                  <a:pt x="3488" y="43638"/>
                </a:cubicBezTo>
                <a:cubicBezTo>
                  <a:pt x="1272" y="45344"/>
                  <a:pt x="0" y="47177"/>
                  <a:pt x="0" y="49088"/>
                </a:cubicBezTo>
                <a:lnTo>
                  <a:pt x="0" y="70911"/>
                </a:lnTo>
                <a:cubicBezTo>
                  <a:pt x="0" y="72827"/>
                  <a:pt x="1272" y="74655"/>
                  <a:pt x="3488" y="76361"/>
                </a:cubicBezTo>
                <a:cubicBezTo>
                  <a:pt x="1272" y="78072"/>
                  <a:pt x="0" y="79905"/>
                  <a:pt x="0" y="81816"/>
                </a:cubicBezTo>
                <a:lnTo>
                  <a:pt x="0" y="103638"/>
                </a:lnTo>
                <a:cubicBezTo>
                  <a:pt x="0" y="112672"/>
                  <a:pt x="26861" y="120000"/>
                  <a:pt x="60000" y="120000"/>
                </a:cubicBezTo>
                <a:cubicBezTo>
                  <a:pt x="93138" y="120000"/>
                  <a:pt x="120000" y="112672"/>
                  <a:pt x="120000" y="103638"/>
                </a:cubicBezTo>
                <a:lnTo>
                  <a:pt x="120000" y="81816"/>
                </a:lnTo>
                <a:cubicBezTo>
                  <a:pt x="120000" y="79905"/>
                  <a:pt x="118727" y="78072"/>
                  <a:pt x="116511" y="76361"/>
                </a:cubicBezTo>
                <a:cubicBezTo>
                  <a:pt x="118727" y="74655"/>
                  <a:pt x="120000" y="72827"/>
                  <a:pt x="120000" y="70911"/>
                </a:cubicBezTo>
                <a:lnTo>
                  <a:pt x="120000" y="49088"/>
                </a:lnTo>
                <a:cubicBezTo>
                  <a:pt x="120000" y="47177"/>
                  <a:pt x="118727" y="45344"/>
                  <a:pt x="116511" y="43638"/>
                </a:cubicBezTo>
                <a:cubicBezTo>
                  <a:pt x="118727" y="41927"/>
                  <a:pt x="120000" y="40100"/>
                  <a:pt x="120000" y="38183"/>
                </a:cubicBezTo>
                <a:cubicBezTo>
                  <a:pt x="120000" y="38183"/>
                  <a:pt x="120000" y="16361"/>
                  <a:pt x="120000" y="16361"/>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7" name="Shape 4827"/>
          <p:cNvSpPr/>
          <p:nvPr/>
        </p:nvSpPr>
        <p:spPr>
          <a:xfrm>
            <a:off x="5146947" y="4397568"/>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8" name="Shape 4828"/>
          <p:cNvSpPr/>
          <p:nvPr/>
        </p:nvSpPr>
        <p:spPr>
          <a:xfrm>
            <a:off x="5680208" y="4397568"/>
            <a:ext cx="279328" cy="279328"/>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9" name="Shape 4829"/>
          <p:cNvSpPr/>
          <p:nvPr/>
        </p:nvSpPr>
        <p:spPr>
          <a:xfrm>
            <a:off x="6251560" y="3331047"/>
            <a:ext cx="279328" cy="279328"/>
          </a:xfrm>
          <a:custGeom>
            <a:avLst/>
            <a:gdLst/>
            <a:ahLst/>
            <a:cxnLst/>
            <a:rect l="0" t="0" r="0" b="0"/>
            <a:pathLst>
              <a:path w="120000" h="120000" extrusionOk="0">
                <a:moveTo>
                  <a:pt x="79577" y="67166"/>
                </a:moveTo>
                <a:cubicBezTo>
                  <a:pt x="77883" y="67166"/>
                  <a:pt x="77883" y="69044"/>
                  <a:pt x="77883" y="69044"/>
                </a:cubicBezTo>
                <a:lnTo>
                  <a:pt x="77883" y="71461"/>
                </a:lnTo>
                <a:lnTo>
                  <a:pt x="81266" y="71461"/>
                </a:lnTo>
                <a:lnTo>
                  <a:pt x="81266" y="69044"/>
                </a:lnTo>
                <a:cubicBezTo>
                  <a:pt x="81266" y="69044"/>
                  <a:pt x="81266" y="67166"/>
                  <a:pt x="79577" y="67166"/>
                </a:cubicBezTo>
                <a:moveTo>
                  <a:pt x="84927" y="68777"/>
                </a:moveTo>
                <a:lnTo>
                  <a:pt x="84927" y="74155"/>
                </a:lnTo>
                <a:lnTo>
                  <a:pt x="77883" y="74155"/>
                </a:lnTo>
                <a:lnTo>
                  <a:pt x="77883" y="78177"/>
                </a:lnTo>
                <a:cubicBezTo>
                  <a:pt x="77883" y="78177"/>
                  <a:pt x="77883" y="80061"/>
                  <a:pt x="79577" y="80061"/>
                </a:cubicBezTo>
                <a:cubicBezTo>
                  <a:pt x="81266" y="80061"/>
                  <a:pt x="81266" y="78177"/>
                  <a:pt x="81266" y="78177"/>
                </a:cubicBezTo>
                <a:lnTo>
                  <a:pt x="81266" y="76300"/>
                </a:lnTo>
                <a:lnTo>
                  <a:pt x="84927" y="76300"/>
                </a:lnTo>
                <a:lnTo>
                  <a:pt x="84927" y="79255"/>
                </a:lnTo>
                <a:cubicBezTo>
                  <a:pt x="84927" y="79255"/>
                  <a:pt x="84366" y="83016"/>
                  <a:pt x="79861" y="83016"/>
                </a:cubicBezTo>
                <a:cubicBezTo>
                  <a:pt x="75355" y="83016"/>
                  <a:pt x="74505" y="79255"/>
                  <a:pt x="74505" y="79255"/>
                </a:cubicBezTo>
                <a:lnTo>
                  <a:pt x="74505" y="68777"/>
                </a:lnTo>
                <a:cubicBezTo>
                  <a:pt x="74505" y="68777"/>
                  <a:pt x="74505" y="64211"/>
                  <a:pt x="79861" y="64211"/>
                </a:cubicBezTo>
                <a:cubicBezTo>
                  <a:pt x="85211" y="64211"/>
                  <a:pt x="84927" y="68777"/>
                  <a:pt x="84927" y="68777"/>
                </a:cubicBezTo>
                <a:moveTo>
                  <a:pt x="71688" y="78716"/>
                </a:moveTo>
                <a:cubicBezTo>
                  <a:pt x="71688" y="78716"/>
                  <a:pt x="71688" y="83016"/>
                  <a:pt x="68594" y="83016"/>
                </a:cubicBezTo>
                <a:cubicBezTo>
                  <a:pt x="66694" y="83016"/>
                  <a:pt x="65544" y="82011"/>
                  <a:pt x="64927" y="81227"/>
                </a:cubicBezTo>
                <a:lnTo>
                  <a:pt x="64927" y="82750"/>
                </a:lnTo>
                <a:lnTo>
                  <a:pt x="61266" y="82750"/>
                </a:lnTo>
                <a:lnTo>
                  <a:pt x="61266" y="58033"/>
                </a:lnTo>
                <a:lnTo>
                  <a:pt x="64927" y="58033"/>
                </a:lnTo>
                <a:lnTo>
                  <a:pt x="64927" y="66044"/>
                </a:lnTo>
                <a:cubicBezTo>
                  <a:pt x="65488" y="65455"/>
                  <a:pt x="66866" y="64211"/>
                  <a:pt x="68594" y="64211"/>
                </a:cubicBezTo>
                <a:cubicBezTo>
                  <a:pt x="70844" y="64211"/>
                  <a:pt x="71688" y="66088"/>
                  <a:pt x="71688" y="68511"/>
                </a:cubicBezTo>
                <a:cubicBezTo>
                  <a:pt x="71688" y="68511"/>
                  <a:pt x="71688" y="78716"/>
                  <a:pt x="71688"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0" y="61522"/>
                </a:lnTo>
                <a:lnTo>
                  <a:pt x="35350" y="58033"/>
                </a:lnTo>
                <a:lnTo>
                  <a:pt x="47750" y="58033"/>
                </a:lnTo>
                <a:cubicBezTo>
                  <a:pt x="47750" y="58033"/>
                  <a:pt x="47750" y="61522"/>
                  <a:pt x="47750" y="61522"/>
                </a:cubicBezTo>
                <a:close/>
                <a:moveTo>
                  <a:pt x="80705" y="52388"/>
                </a:moveTo>
                <a:cubicBezTo>
                  <a:pt x="80705" y="52388"/>
                  <a:pt x="70372" y="51855"/>
                  <a:pt x="60000" y="51855"/>
                </a:cubicBezTo>
                <a:cubicBezTo>
                  <a:pt x="49666" y="51855"/>
                  <a:pt x="39300" y="52388"/>
                  <a:pt x="39300" y="52388"/>
                </a:cubicBezTo>
                <a:cubicBezTo>
                  <a:pt x="34627" y="52388"/>
                  <a:pt x="30844" y="56000"/>
                  <a:pt x="30844" y="60450"/>
                </a:cubicBezTo>
                <a:cubicBezTo>
                  <a:pt x="30844" y="60450"/>
                  <a:pt x="30000" y="65677"/>
                  <a:pt x="30000" y="70927"/>
                </a:cubicBezTo>
                <a:cubicBezTo>
                  <a:pt x="30000" y="76155"/>
                  <a:pt x="30844" y="81400"/>
                  <a:pt x="30844" y="81400"/>
                </a:cubicBezTo>
                <a:cubicBezTo>
                  <a:pt x="30844" y="85855"/>
                  <a:pt x="34627" y="89461"/>
                  <a:pt x="39300" y="89461"/>
                </a:cubicBezTo>
                <a:cubicBezTo>
                  <a:pt x="39300" y="89461"/>
                  <a:pt x="49472" y="90000"/>
                  <a:pt x="60000" y="90000"/>
                </a:cubicBezTo>
                <a:cubicBezTo>
                  <a:pt x="70166" y="90000"/>
                  <a:pt x="80705" y="89461"/>
                  <a:pt x="80705" y="89461"/>
                </a:cubicBezTo>
                <a:cubicBezTo>
                  <a:pt x="85372" y="89461"/>
                  <a:pt x="89155" y="85855"/>
                  <a:pt x="89155" y="81400"/>
                </a:cubicBezTo>
                <a:cubicBezTo>
                  <a:pt x="89155" y="81400"/>
                  <a:pt x="90000" y="76111"/>
                  <a:pt x="90000" y="70927"/>
                </a:cubicBezTo>
                <a:cubicBezTo>
                  <a:pt x="90000" y="65633"/>
                  <a:pt x="89155" y="60450"/>
                  <a:pt x="89155" y="60450"/>
                </a:cubicBezTo>
                <a:cubicBezTo>
                  <a:pt x="89155" y="56000"/>
                  <a:pt x="85372" y="52388"/>
                  <a:pt x="80705" y="523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6622" y="67166"/>
                </a:moveTo>
                <a:cubicBezTo>
                  <a:pt x="65888" y="67166"/>
                  <a:pt x="65316" y="67600"/>
                  <a:pt x="64927" y="68016"/>
                </a:cubicBezTo>
                <a:lnTo>
                  <a:pt x="64927" y="79311"/>
                </a:lnTo>
                <a:cubicBezTo>
                  <a:pt x="65283" y="79694"/>
                  <a:pt x="65816" y="80061"/>
                  <a:pt x="66622" y="80061"/>
                </a:cubicBezTo>
                <a:cubicBezTo>
                  <a:pt x="68311" y="80061"/>
                  <a:pt x="68311" y="78177"/>
                  <a:pt x="68311" y="78177"/>
                </a:cubicBezTo>
                <a:lnTo>
                  <a:pt x="68311" y="69044"/>
                </a:lnTo>
                <a:cubicBezTo>
                  <a:pt x="68311" y="69044"/>
                  <a:pt x="68027" y="67166"/>
                  <a:pt x="66622" y="67166"/>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68872" y="48894"/>
                </a:moveTo>
                <a:cubicBezTo>
                  <a:pt x="71122" y="48894"/>
                  <a:pt x="73100" y="46938"/>
                  <a:pt x="73100" y="46938"/>
                </a:cubicBezTo>
                <a:lnTo>
                  <a:pt x="73100" y="48616"/>
                </a:lnTo>
                <a:lnTo>
                  <a:pt x="76477" y="48616"/>
                </a:lnTo>
                <a:lnTo>
                  <a:pt x="76477" y="32655"/>
                </a:lnTo>
                <a:lnTo>
                  <a:pt x="73100" y="32655"/>
                </a:lnTo>
                <a:lnTo>
                  <a:pt x="73100" y="44977"/>
                </a:lnTo>
                <a:cubicBezTo>
                  <a:pt x="73100" y="44977"/>
                  <a:pt x="71972" y="46377"/>
                  <a:pt x="70844" y="46377"/>
                </a:cubicBezTo>
                <a:cubicBezTo>
                  <a:pt x="69716" y="46377"/>
                  <a:pt x="69716" y="45533"/>
                  <a:pt x="69716" y="45533"/>
                </a:cubicBezTo>
                <a:lnTo>
                  <a:pt x="69716" y="32655"/>
                </a:lnTo>
                <a:lnTo>
                  <a:pt x="66338" y="32655"/>
                </a:lnTo>
                <a:lnTo>
                  <a:pt x="66338" y="46655"/>
                </a:lnTo>
                <a:cubicBezTo>
                  <a:pt x="66338" y="46655"/>
                  <a:pt x="66622" y="48894"/>
                  <a:pt x="68872" y="48894"/>
                </a:cubicBezTo>
                <a:moveTo>
                  <a:pt x="56477" y="36855"/>
                </a:moveTo>
                <a:cubicBezTo>
                  <a:pt x="56477" y="35927"/>
                  <a:pt x="57233" y="35177"/>
                  <a:pt x="58166" y="35177"/>
                </a:cubicBezTo>
                <a:cubicBezTo>
                  <a:pt x="59105" y="35177"/>
                  <a:pt x="59861" y="35927"/>
                  <a:pt x="59861" y="36855"/>
                </a:cubicBezTo>
                <a:lnTo>
                  <a:pt x="59861" y="44694"/>
                </a:lnTo>
                <a:cubicBezTo>
                  <a:pt x="59861" y="45622"/>
                  <a:pt x="59105" y="46377"/>
                  <a:pt x="58166" y="46377"/>
                </a:cubicBezTo>
                <a:cubicBezTo>
                  <a:pt x="57233"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5"/>
                  <a:pt x="58733" y="32655"/>
                </a:cubicBezTo>
                <a:lnTo>
                  <a:pt x="57605" y="32655"/>
                </a:lnTo>
                <a:cubicBezTo>
                  <a:pt x="55116" y="32655"/>
                  <a:pt x="53100" y="34661"/>
                  <a:pt x="53100" y="37133"/>
                </a:cubicBezTo>
                <a:lnTo>
                  <a:pt x="53100" y="44416"/>
                </a:lnTo>
                <a:cubicBezTo>
                  <a:pt x="53100" y="46888"/>
                  <a:pt x="55116" y="48894"/>
                  <a:pt x="57605" y="4889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0" name="Shape 4830"/>
          <p:cNvSpPr/>
          <p:nvPr/>
        </p:nvSpPr>
        <p:spPr>
          <a:xfrm>
            <a:off x="6784821" y="3331047"/>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9288" y="35455"/>
                </a:moveTo>
                <a:cubicBezTo>
                  <a:pt x="58133"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83" y="64683"/>
                </a:cubicBezTo>
                <a:cubicBezTo>
                  <a:pt x="47011" y="64266"/>
                  <a:pt x="47422" y="63472"/>
                  <a:pt x="47327" y="62944"/>
                </a:cubicBezTo>
                <a:cubicBezTo>
                  <a:pt x="47166" y="62055"/>
                  <a:pt x="46211" y="61488"/>
                  <a:pt x="45811" y="60772"/>
                </a:cubicBezTo>
                <a:cubicBezTo>
                  <a:pt x="44994" y="59316"/>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72"/>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0" y="58716"/>
                  <a:pt x="51927" y="60433"/>
                  <a:pt x="51788" y="61033"/>
                </a:cubicBezTo>
                <a:cubicBezTo>
                  <a:pt x="51183" y="63677"/>
                  <a:pt x="50488" y="66522"/>
                  <a:pt x="49738" y="69122"/>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3"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1"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1" name="Shape 4831"/>
          <p:cNvSpPr/>
          <p:nvPr/>
        </p:nvSpPr>
        <p:spPr>
          <a:xfrm>
            <a:off x="7318082" y="3331047"/>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338" y="38172"/>
                </a:moveTo>
                <a:cubicBezTo>
                  <a:pt x="71750" y="37944"/>
                  <a:pt x="66611" y="41872"/>
                  <a:pt x="63916" y="49955"/>
                </a:cubicBezTo>
                <a:cubicBezTo>
                  <a:pt x="65305" y="49427"/>
                  <a:pt x="66650" y="49161"/>
                  <a:pt x="67955" y="49161"/>
                </a:cubicBezTo>
                <a:cubicBezTo>
                  <a:pt x="70733" y="49161"/>
                  <a:pt x="71955" y="50600"/>
                  <a:pt x="71627" y="53466"/>
                </a:cubicBezTo>
                <a:cubicBezTo>
                  <a:pt x="71466" y="55205"/>
                  <a:pt x="70238" y="57738"/>
                  <a:pt x="67955" y="61061"/>
                </a:cubicBezTo>
                <a:cubicBezTo>
                  <a:pt x="65672" y="64383"/>
                  <a:pt x="63961" y="66044"/>
                  <a:pt x="62816" y="66044"/>
                </a:cubicBezTo>
                <a:cubicBezTo>
                  <a:pt x="61350" y="66044"/>
                  <a:pt x="60000" y="63477"/>
                  <a:pt x="58777" y="58344"/>
                </a:cubicBezTo>
                <a:cubicBezTo>
                  <a:pt x="58366" y="56833"/>
                  <a:pt x="57633" y="52977"/>
                  <a:pt x="56572" y="46783"/>
                </a:cubicBezTo>
                <a:cubicBezTo>
                  <a:pt x="55594" y="41044"/>
                  <a:pt x="52983" y="38361"/>
                  <a:pt x="48744" y="38738"/>
                </a:cubicBezTo>
                <a:cubicBezTo>
                  <a:pt x="46944" y="38888"/>
                  <a:pt x="44255" y="40400"/>
                  <a:pt x="40666" y="43272"/>
                </a:cubicBezTo>
                <a:cubicBezTo>
                  <a:pt x="38050" y="45461"/>
                  <a:pt x="35400" y="47650"/>
                  <a:pt x="32711" y="49844"/>
                </a:cubicBezTo>
                <a:lnTo>
                  <a:pt x="35277" y="52900"/>
                </a:lnTo>
                <a:cubicBezTo>
                  <a:pt x="37722" y="51316"/>
                  <a:pt x="39150" y="50522"/>
                  <a:pt x="39561" y="50522"/>
                </a:cubicBezTo>
                <a:cubicBezTo>
                  <a:pt x="41438" y="50522"/>
                  <a:pt x="43188" y="53238"/>
                  <a:pt x="44822" y="58677"/>
                </a:cubicBezTo>
                <a:cubicBezTo>
                  <a:pt x="46294" y="63666"/>
                  <a:pt x="47761" y="68655"/>
                  <a:pt x="49227" y="73638"/>
                </a:cubicBezTo>
                <a:cubicBezTo>
                  <a:pt x="51433" y="79077"/>
                  <a:pt x="54127" y="81794"/>
                  <a:pt x="57311" y="81794"/>
                </a:cubicBezTo>
                <a:cubicBezTo>
                  <a:pt x="62450" y="81794"/>
                  <a:pt x="68733" y="77338"/>
                  <a:pt x="76161" y="68427"/>
                </a:cubicBezTo>
                <a:cubicBezTo>
                  <a:pt x="83338" y="59888"/>
                  <a:pt x="87050" y="53166"/>
                  <a:pt x="87294" y="48255"/>
                </a:cubicBezTo>
                <a:cubicBezTo>
                  <a:pt x="87622" y="41683"/>
                  <a:pt x="84972" y="38322"/>
                  <a:pt x="79338" y="381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2" name="Shape 4832"/>
          <p:cNvSpPr/>
          <p:nvPr/>
        </p:nvSpPr>
        <p:spPr>
          <a:xfrm>
            <a:off x="7851343" y="3331047"/>
            <a:ext cx="279328" cy="279328"/>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3" name="Shape 4833"/>
          <p:cNvSpPr/>
          <p:nvPr/>
        </p:nvSpPr>
        <p:spPr>
          <a:xfrm>
            <a:off x="8384604" y="3331047"/>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4611" y="51777"/>
                </a:moveTo>
                <a:cubicBezTo>
                  <a:pt x="66527" y="51777"/>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77"/>
                  <a:pt x="74611" y="51777"/>
                </a:cubicBezTo>
                <a:moveTo>
                  <a:pt x="38183" y="81816"/>
                </a:moveTo>
                <a:lnTo>
                  <a:pt x="49050" y="81816"/>
                </a:lnTo>
                <a:lnTo>
                  <a:pt x="49050" y="51777"/>
                </a:lnTo>
                <a:lnTo>
                  <a:pt x="38183" y="51777"/>
                </a:lnTo>
                <a:cubicBezTo>
                  <a:pt x="38183" y="51777"/>
                  <a:pt x="38183" y="81816"/>
                  <a:pt x="38183" y="81816"/>
                </a:cubicBezTo>
                <a:close/>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4" name="Shape 4834"/>
          <p:cNvSpPr/>
          <p:nvPr/>
        </p:nvSpPr>
        <p:spPr>
          <a:xfrm>
            <a:off x="8917865" y="3331047"/>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4394" y="73838"/>
                </a:moveTo>
                <a:cubicBezTo>
                  <a:pt x="63622" y="73411"/>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50" y="74877"/>
                  <a:pt x="52488" y="75927"/>
                </a:cubicBezTo>
                <a:cubicBezTo>
                  <a:pt x="52933" y="76977"/>
                  <a:pt x="53727" y="77966"/>
                  <a:pt x="54883" y="78900"/>
                </a:cubicBezTo>
                <a:cubicBezTo>
                  <a:pt x="56033" y="79833"/>
                  <a:pt x="57422" y="80544"/>
                  <a:pt x="59050" y="81050"/>
                </a:cubicBezTo>
                <a:cubicBezTo>
                  <a:pt x="60677" y="81550"/>
                  <a:pt x="62433" y="81816"/>
                  <a:pt x="64555" y="81816"/>
                </a:cubicBezTo>
                <a:cubicBezTo>
                  <a:pt x="66416" y="81816"/>
                  <a:pt x="67933" y="81627"/>
                  <a:pt x="69538" y="81272"/>
                </a:cubicBezTo>
                <a:cubicBezTo>
                  <a:pt x="71144" y="80922"/>
                  <a:pt x="73450" y="80305"/>
                  <a:pt x="75433" y="79427"/>
                </a:cubicBezTo>
                <a:lnTo>
                  <a:pt x="75461" y="72727"/>
                </a:lnTo>
                <a:cubicBezTo>
                  <a:pt x="73138" y="74161"/>
                  <a:pt x="70266" y="74705"/>
                  <a:pt x="67916" y="74705"/>
                </a:cubicBezTo>
                <a:cubicBezTo>
                  <a:pt x="66594" y="74705"/>
                  <a:pt x="65422" y="74416"/>
                  <a:pt x="64394" y="7383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5" name="Shape 4835"/>
          <p:cNvSpPr/>
          <p:nvPr/>
        </p:nvSpPr>
        <p:spPr>
          <a:xfrm>
            <a:off x="9451126" y="3331047"/>
            <a:ext cx="279328" cy="279328"/>
          </a:xfrm>
          <a:custGeom>
            <a:avLst/>
            <a:gdLst/>
            <a:ahLst/>
            <a:cxnLst/>
            <a:rect l="0" t="0" r="0" b="0"/>
            <a:pathLst>
              <a:path w="120000" h="120000" extrusionOk="0">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400"/>
                </a:lnTo>
                <a:cubicBezTo>
                  <a:pt x="73783" y="72400"/>
                  <a:pt x="74366" y="72500"/>
                  <a:pt x="74850" y="72694"/>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6" y="40033"/>
                </a:cubicBezTo>
                <a:cubicBezTo>
                  <a:pt x="80905" y="39400"/>
                  <a:pt x="80261" y="38988"/>
                  <a:pt x="79394" y="38811"/>
                </a:cubicBezTo>
                <a:moveTo>
                  <a:pt x="73777" y="75588"/>
                </a:moveTo>
                <a:cubicBezTo>
                  <a:pt x="71783" y="75133"/>
                  <a:pt x="70333" y="76011"/>
                  <a:pt x="69827" y="77944"/>
                </a:cubicBezTo>
                <a:cubicBezTo>
                  <a:pt x="69600" y="78816"/>
                  <a:pt x="69722" y="79638"/>
                  <a:pt x="70172" y="80327"/>
                </a:cubicBezTo>
                <a:cubicBezTo>
                  <a:pt x="70588" y="80966"/>
                  <a:pt x="71283" y="81450"/>
                  <a:pt x="72122" y="81672"/>
                </a:cubicBezTo>
                <a:cubicBezTo>
                  <a:pt x="72472" y="81772"/>
                  <a:pt x="72827" y="81822"/>
                  <a:pt x="73177" y="81822"/>
                </a:cubicBezTo>
                <a:cubicBezTo>
                  <a:pt x="74655" y="81822"/>
                  <a:pt x="75772" y="80988"/>
                  <a:pt x="76100" y="79655"/>
                </a:cubicBezTo>
                <a:cubicBezTo>
                  <a:pt x="76338" y="78644"/>
                  <a:pt x="76233" y="77722"/>
                  <a:pt x="75794" y="76983"/>
                </a:cubicBezTo>
                <a:cubicBezTo>
                  <a:pt x="75372" y="76288"/>
                  <a:pt x="74661" y="75800"/>
                  <a:pt x="73777" y="755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766" y="38244"/>
                </a:moveTo>
                <a:lnTo>
                  <a:pt x="71833" y="38244"/>
                </a:lnTo>
                <a:lnTo>
                  <a:pt x="71700" y="38261"/>
                </a:lnTo>
                <a:cubicBezTo>
                  <a:pt x="70255" y="38672"/>
                  <a:pt x="68022" y="38672"/>
                  <a:pt x="66572" y="38261"/>
                </a:cubicBezTo>
                <a:lnTo>
                  <a:pt x="66122" y="38244"/>
                </a:lnTo>
                <a:lnTo>
                  <a:pt x="55488" y="56422"/>
                </a:lnTo>
                <a:lnTo>
                  <a:pt x="44816" y="38183"/>
                </a:lnTo>
                <a:lnTo>
                  <a:pt x="44444" y="38283"/>
                </a:lnTo>
                <a:cubicBezTo>
                  <a:pt x="42994" y="38677"/>
                  <a:pt x="40816" y="38666"/>
                  <a:pt x="39377" y="38261"/>
                </a:cubicBezTo>
                <a:lnTo>
                  <a:pt x="38211" y="38244"/>
                </a:lnTo>
                <a:lnTo>
                  <a:pt x="52677" y="63288"/>
                </a:lnTo>
                <a:lnTo>
                  <a:pt x="52244" y="81255"/>
                </a:lnTo>
                <a:lnTo>
                  <a:pt x="52261" y="81788"/>
                </a:lnTo>
                <a:lnTo>
                  <a:pt x="52788" y="81788"/>
                </a:lnTo>
                <a:lnTo>
                  <a:pt x="52922" y="81772"/>
                </a:lnTo>
                <a:cubicBezTo>
                  <a:pt x="54366" y="81366"/>
                  <a:pt x="56611" y="81366"/>
                  <a:pt x="58050" y="81772"/>
                </a:cubicBezTo>
                <a:lnTo>
                  <a:pt x="58738" y="81788"/>
                </a:lnTo>
                <a:lnTo>
                  <a:pt x="58400" y="63283"/>
                </a:lnTo>
                <a:cubicBezTo>
                  <a:pt x="58888" y="62383"/>
                  <a:pt x="61944" y="56694"/>
                  <a:pt x="65211" y="51000"/>
                </a:cubicBezTo>
                <a:cubicBezTo>
                  <a:pt x="68566" y="45144"/>
                  <a:pt x="72266" y="39111"/>
                  <a:pt x="72305" y="39050"/>
                </a:cubicBezTo>
                <a:cubicBezTo>
                  <a:pt x="72305" y="39050"/>
                  <a:pt x="72766" y="38244"/>
                  <a:pt x="72766" y="38244"/>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6" name="Shape 4836"/>
          <p:cNvSpPr/>
          <p:nvPr/>
        </p:nvSpPr>
        <p:spPr>
          <a:xfrm>
            <a:off x="9984387" y="3331047"/>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566" y="32722"/>
                </a:moveTo>
                <a:lnTo>
                  <a:pt x="59922" y="43200"/>
                </a:lnTo>
                <a:lnTo>
                  <a:pt x="77361" y="54027"/>
                </a:lnTo>
                <a:lnTo>
                  <a:pt x="90000" y="44033"/>
                </a:lnTo>
                <a:cubicBezTo>
                  <a:pt x="90000" y="44033"/>
                  <a:pt x="72566" y="32722"/>
                  <a:pt x="72566" y="32722"/>
                </a:cubicBezTo>
                <a:close/>
                <a:moveTo>
                  <a:pt x="30000" y="44594"/>
                </a:moveTo>
                <a:lnTo>
                  <a:pt x="42483" y="54238"/>
                </a:lnTo>
                <a:lnTo>
                  <a:pt x="59922" y="43200"/>
                </a:lnTo>
                <a:lnTo>
                  <a:pt x="47944" y="32727"/>
                </a:lnTo>
                <a:cubicBezTo>
                  <a:pt x="47944" y="32727"/>
                  <a:pt x="30000" y="44594"/>
                  <a:pt x="30000" y="44594"/>
                </a:cubicBezTo>
                <a:close/>
                <a:moveTo>
                  <a:pt x="72027" y="81661"/>
                </a:moveTo>
                <a:lnTo>
                  <a:pt x="71988" y="81705"/>
                </a:lnTo>
                <a:lnTo>
                  <a:pt x="60005" y="72777"/>
                </a:lnTo>
                <a:lnTo>
                  <a:pt x="48505" y="81583"/>
                </a:lnTo>
                <a:lnTo>
                  <a:pt x="48400" y="81750"/>
                </a:lnTo>
                <a:lnTo>
                  <a:pt x="42061" y="77916"/>
                </a:lnTo>
                <a:lnTo>
                  <a:pt x="42061" y="81261"/>
                </a:lnTo>
                <a:lnTo>
                  <a:pt x="59994" y="92733"/>
                </a:lnTo>
                <a:lnTo>
                  <a:pt x="77777" y="81261"/>
                </a:lnTo>
                <a:lnTo>
                  <a:pt x="77777" y="78150"/>
                </a:lnTo>
                <a:lnTo>
                  <a:pt x="72027" y="81661"/>
                </a:lnTo>
                <a:cubicBezTo>
                  <a:pt x="72027" y="81661"/>
                  <a:pt x="72027" y="81661"/>
                  <a:pt x="72027" y="81661"/>
                </a:cubicBezTo>
                <a:close/>
                <a:moveTo>
                  <a:pt x="42455" y="54255"/>
                </a:moveTo>
                <a:lnTo>
                  <a:pt x="30022" y="64316"/>
                </a:lnTo>
                <a:lnTo>
                  <a:pt x="40833" y="70811"/>
                </a:lnTo>
                <a:lnTo>
                  <a:pt x="40838" y="70805"/>
                </a:lnTo>
                <a:lnTo>
                  <a:pt x="43194" y="72233"/>
                </a:lnTo>
                <a:lnTo>
                  <a:pt x="47950" y="75088"/>
                </a:lnTo>
                <a:lnTo>
                  <a:pt x="55905" y="69050"/>
                </a:lnTo>
                <a:lnTo>
                  <a:pt x="59888" y="66000"/>
                </a:lnTo>
                <a:lnTo>
                  <a:pt x="59900" y="66011"/>
                </a:lnTo>
                <a:lnTo>
                  <a:pt x="59922" y="66000"/>
                </a:lnTo>
                <a:lnTo>
                  <a:pt x="59988" y="66044"/>
                </a:lnTo>
                <a:lnTo>
                  <a:pt x="60027" y="66000"/>
                </a:lnTo>
                <a:lnTo>
                  <a:pt x="69494" y="73044"/>
                </a:lnTo>
                <a:lnTo>
                  <a:pt x="72261" y="75083"/>
                </a:lnTo>
                <a:lnTo>
                  <a:pt x="89988" y="64305"/>
                </a:lnTo>
                <a:lnTo>
                  <a:pt x="77361" y="54038"/>
                </a:lnTo>
                <a:lnTo>
                  <a:pt x="59933" y="65083"/>
                </a:lnTo>
                <a:cubicBezTo>
                  <a:pt x="59933" y="65083"/>
                  <a:pt x="42455" y="54255"/>
                  <a:pt x="42455" y="54255"/>
                </a:cubicBezTo>
                <a:close/>
                <a:moveTo>
                  <a:pt x="77361" y="54038"/>
                </a:moveTo>
                <a:lnTo>
                  <a:pt x="77361" y="54027"/>
                </a:lnTo>
                <a:lnTo>
                  <a:pt x="77361" y="54027"/>
                </a:lnTo>
                <a:lnTo>
                  <a:pt x="77355" y="54027"/>
                </a:lnTo>
                <a:cubicBezTo>
                  <a:pt x="77355" y="54027"/>
                  <a:pt x="77361" y="54038"/>
                  <a:pt x="77361" y="54038"/>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7" name="Shape 4837"/>
          <p:cNvSpPr/>
          <p:nvPr/>
        </p:nvSpPr>
        <p:spPr>
          <a:xfrm>
            <a:off x="10517648" y="3331047"/>
            <a:ext cx="279328" cy="279328"/>
          </a:xfrm>
          <a:custGeom>
            <a:avLst/>
            <a:gdLst/>
            <a:ahLst/>
            <a:cxnLst/>
            <a:rect l="0" t="0" r="0" b="0"/>
            <a:pathLst>
              <a:path w="120000" h="120000" extrusionOk="0">
                <a:moveTo>
                  <a:pt x="81816" y="76361"/>
                </a:moveTo>
                <a:cubicBezTo>
                  <a:pt x="81816" y="79372"/>
                  <a:pt x="79372" y="81816"/>
                  <a:pt x="76361" y="81816"/>
                </a:cubicBezTo>
                <a:lnTo>
                  <a:pt x="43638" y="81816"/>
                </a:lnTo>
                <a:cubicBezTo>
                  <a:pt x="40627" y="81816"/>
                  <a:pt x="38183" y="79372"/>
                  <a:pt x="38183" y="76361"/>
                </a:cubicBezTo>
                <a:lnTo>
                  <a:pt x="38183" y="57272"/>
                </a:lnTo>
                <a:lnTo>
                  <a:pt x="43911" y="57272"/>
                </a:lnTo>
                <a:cubicBezTo>
                  <a:pt x="43761" y="58166"/>
                  <a:pt x="43638" y="59066"/>
                  <a:pt x="43638" y="60000"/>
                </a:cubicBezTo>
                <a:cubicBezTo>
                  <a:pt x="43638" y="69038"/>
                  <a:pt x="50961" y="76361"/>
                  <a:pt x="60000" y="76361"/>
                </a:cubicBezTo>
                <a:cubicBezTo>
                  <a:pt x="69033"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8" name="Shape 4838"/>
          <p:cNvSpPr/>
          <p:nvPr/>
        </p:nvSpPr>
        <p:spPr>
          <a:xfrm>
            <a:off x="11050910" y="3331047"/>
            <a:ext cx="279328" cy="279328"/>
          </a:xfrm>
          <a:custGeom>
            <a:avLst/>
            <a:gdLst/>
            <a:ahLst/>
            <a:cxnLst/>
            <a:rect l="0" t="0" r="0" b="0"/>
            <a:pathLst>
              <a:path w="120000" h="120000" extrusionOk="0">
                <a:moveTo>
                  <a:pt x="87272" y="60000"/>
                </a:moveTo>
                <a:cubicBezTo>
                  <a:pt x="87272" y="69861"/>
                  <a:pt x="82022" y="78472"/>
                  <a:pt x="74183" y="83261"/>
                </a:cubicBezTo>
                <a:lnTo>
                  <a:pt x="82411" y="59483"/>
                </a:lnTo>
                <a:cubicBezTo>
                  <a:pt x="83988" y="55527"/>
                  <a:pt x="84516" y="52361"/>
                  <a:pt x="84516" y="49550"/>
                </a:cubicBezTo>
                <a:cubicBezTo>
                  <a:pt x="84516" y="48955"/>
                  <a:pt x="84450" y="48433"/>
                  <a:pt x="84411" y="47888"/>
                </a:cubicBezTo>
                <a:cubicBezTo>
                  <a:pt x="86227" y="51538"/>
                  <a:pt x="87272" y="55644"/>
                  <a:pt x="87272" y="60000"/>
                </a:cubicBezTo>
                <a:moveTo>
                  <a:pt x="63816"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50" y="46738"/>
                </a:cubicBezTo>
                <a:cubicBezTo>
                  <a:pt x="51950" y="46738"/>
                  <a:pt x="53361" y="46911"/>
                  <a:pt x="54855" y="47000"/>
                </a:cubicBezTo>
                <a:lnTo>
                  <a:pt x="59172" y="58833"/>
                </a:lnTo>
                <a:lnTo>
                  <a:pt x="53105" y="77033"/>
                </a:lnTo>
                <a:lnTo>
                  <a:pt x="43011" y="47000"/>
                </a:lnTo>
                <a:cubicBezTo>
                  <a:pt x="44677" y="46911"/>
                  <a:pt x="46183" y="46738"/>
                  <a:pt x="46183" y="46738"/>
                </a:cubicBezTo>
                <a:cubicBezTo>
                  <a:pt x="47672" y="46555"/>
                  <a:pt x="47500" y="44366"/>
                  <a:pt x="46005" y="44450"/>
                </a:cubicBezTo>
                <a:cubicBezTo>
                  <a:pt x="46005" y="44450"/>
                  <a:pt x="41516" y="44805"/>
                  <a:pt x="38616" y="44805"/>
                </a:cubicBezTo>
                <a:cubicBezTo>
                  <a:pt x="38250" y="44805"/>
                  <a:pt x="37805" y="44794"/>
                  <a:pt x="37366" y="44777"/>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11" y="67566"/>
                </a:cubicBezTo>
                <a:lnTo>
                  <a:pt x="73838" y="76805"/>
                </a:lnTo>
                <a:cubicBezTo>
                  <a:pt x="73838" y="76805"/>
                  <a:pt x="63816" y="47000"/>
                  <a:pt x="63816" y="47000"/>
                </a:cubicBezTo>
                <a:close/>
                <a:moveTo>
                  <a:pt x="60000" y="87272"/>
                </a:moveTo>
                <a:cubicBezTo>
                  <a:pt x="57333" y="87272"/>
                  <a:pt x="54761" y="86872"/>
                  <a:pt x="52316" y="86155"/>
                </a:cubicBezTo>
                <a:lnTo>
                  <a:pt x="60483" y="62427"/>
                </a:lnTo>
                <a:cubicBezTo>
                  <a:pt x="60483" y="62427"/>
                  <a:pt x="67838" y="82577"/>
                  <a:pt x="69033" y="85711"/>
                </a:cubicBezTo>
                <a:cubicBezTo>
                  <a:pt x="66200" y="86705"/>
                  <a:pt x="63166" y="87272"/>
                  <a:pt x="60000" y="87272"/>
                </a:cubicBezTo>
                <a:moveTo>
                  <a:pt x="32727" y="60000"/>
                </a:moveTo>
                <a:cubicBezTo>
                  <a:pt x="32727" y="56211"/>
                  <a:pt x="33500" y="52611"/>
                  <a:pt x="34894" y="49333"/>
                </a:cubicBezTo>
                <a:lnTo>
                  <a:pt x="47655"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7" y="92727"/>
                  <a:pt x="92727" y="78077"/>
                  <a:pt x="92727" y="60000"/>
                </a:cubicBezTo>
                <a:cubicBezTo>
                  <a:pt x="92727" y="41927"/>
                  <a:pt x="78077" y="27272"/>
                  <a:pt x="60000" y="27272"/>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9" name="Shape 4839"/>
          <p:cNvSpPr/>
          <p:nvPr/>
        </p:nvSpPr>
        <p:spPr>
          <a:xfrm>
            <a:off x="6251560" y="3864308"/>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088" y="57272"/>
                </a:moveTo>
                <a:cubicBezTo>
                  <a:pt x="75288"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6" y="79566"/>
                  <a:pt x="73477" y="83694"/>
                </a:cubicBezTo>
                <a:moveTo>
                  <a:pt x="60000" y="87272"/>
                </a:moveTo>
                <a:cubicBezTo>
                  <a:pt x="54144" y="87272"/>
                  <a:pt x="48733" y="85411"/>
                  <a:pt x="44283" y="82266"/>
                </a:cubicBezTo>
                <a:cubicBezTo>
                  <a:pt x="49011" y="74605"/>
                  <a:pt x="56155" y="68600"/>
                  <a:pt x="64700" y="65383"/>
                </a:cubicBezTo>
                <a:cubicBezTo>
                  <a:pt x="66816" y="71905"/>
                  <a:pt x="68005" y="78838"/>
                  <a:pt x="68133" y="86038"/>
                </a:cubicBezTo>
                <a:cubicBezTo>
                  <a:pt x="65561" y="86838"/>
                  <a:pt x="62833" y="87272"/>
                  <a:pt x="60000" y="87272"/>
                </a:cubicBezTo>
                <a:moveTo>
                  <a:pt x="32727" y="60000"/>
                </a:moveTo>
                <a:cubicBezTo>
                  <a:pt x="42450" y="60000"/>
                  <a:pt x="51738" y="58166"/>
                  <a:pt x="60288" y="54850"/>
                </a:cubicBezTo>
                <a:cubicBezTo>
                  <a:pt x="61200"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94"/>
                  <a:pt x="57516" y="50000"/>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2"/>
                  <a:pt x="41927" y="92727"/>
                  <a:pt x="60000" y="92727"/>
                </a:cubicBezTo>
                <a:cubicBezTo>
                  <a:pt x="78072" y="92727"/>
                  <a:pt x="92727" y="78072"/>
                  <a:pt x="92727" y="60000"/>
                </a:cubicBezTo>
                <a:cubicBezTo>
                  <a:pt x="92727" y="41927"/>
                  <a:pt x="78072" y="27272"/>
                  <a:pt x="60000" y="272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0" name="Shape 4840"/>
          <p:cNvSpPr/>
          <p:nvPr/>
        </p:nvSpPr>
        <p:spPr>
          <a:xfrm>
            <a:off x="6784821" y="3864308"/>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8494" y="38988"/>
                </a:moveTo>
                <a:cubicBezTo>
                  <a:pt x="86333" y="40255"/>
                  <a:pt x="83933" y="41172"/>
                  <a:pt x="81388" y="41661"/>
                </a:cubicBezTo>
                <a:cubicBezTo>
                  <a:pt x="79344" y="39522"/>
                  <a:pt x="76438" y="38188"/>
                  <a:pt x="73222" y="38188"/>
                </a:cubicBezTo>
                <a:cubicBezTo>
                  <a:pt x="67038" y="38188"/>
                  <a:pt x="62027" y="43122"/>
                  <a:pt x="62027" y="49200"/>
                </a:cubicBezTo>
                <a:cubicBezTo>
                  <a:pt x="62027" y="50061"/>
                  <a:pt x="62127" y="50900"/>
                  <a:pt x="62316" y="51711"/>
                </a:cubicBezTo>
                <a:cubicBezTo>
                  <a:pt x="53016" y="51250"/>
                  <a:pt x="44772" y="46866"/>
                  <a:pt x="39255" y="40200"/>
                </a:cubicBezTo>
                <a:cubicBezTo>
                  <a:pt x="38288" y="41827"/>
                  <a:pt x="37738" y="43722"/>
                  <a:pt x="37738" y="45738"/>
                </a:cubicBezTo>
                <a:cubicBezTo>
                  <a:pt x="37738" y="49561"/>
                  <a:pt x="39711" y="52933"/>
                  <a:pt x="42716" y="54905"/>
                </a:cubicBezTo>
                <a:cubicBezTo>
                  <a:pt x="40883" y="54850"/>
                  <a:pt x="39155" y="54355"/>
                  <a:pt x="37650" y="53527"/>
                </a:cubicBezTo>
                <a:cubicBezTo>
                  <a:pt x="37644" y="53577"/>
                  <a:pt x="37644" y="53622"/>
                  <a:pt x="37644" y="53666"/>
                </a:cubicBezTo>
                <a:cubicBezTo>
                  <a:pt x="37644" y="59005"/>
                  <a:pt x="41505" y="63455"/>
                  <a:pt x="46622" y="64466"/>
                </a:cubicBezTo>
                <a:cubicBezTo>
                  <a:pt x="45683" y="64722"/>
                  <a:pt x="44694" y="64850"/>
                  <a:pt x="43672" y="64850"/>
                </a:cubicBezTo>
                <a:cubicBezTo>
                  <a:pt x="42955" y="64850"/>
                  <a:pt x="42255" y="64783"/>
                  <a:pt x="41572" y="64655"/>
                </a:cubicBezTo>
                <a:cubicBezTo>
                  <a:pt x="42994" y="69033"/>
                  <a:pt x="47122" y="72216"/>
                  <a:pt x="52022" y="72305"/>
                </a:cubicBezTo>
                <a:cubicBezTo>
                  <a:pt x="48188" y="75261"/>
                  <a:pt x="43366" y="77016"/>
                  <a:pt x="38122" y="77016"/>
                </a:cubicBezTo>
                <a:cubicBezTo>
                  <a:pt x="37216" y="77016"/>
                  <a:pt x="36327" y="76972"/>
                  <a:pt x="35455" y="76872"/>
                </a:cubicBezTo>
                <a:cubicBezTo>
                  <a:pt x="40405" y="79988"/>
                  <a:pt x="46288" y="81816"/>
                  <a:pt x="52611" y="81816"/>
                </a:cubicBezTo>
                <a:cubicBezTo>
                  <a:pt x="73188" y="81816"/>
                  <a:pt x="84444" y="65033"/>
                  <a:pt x="84444" y="50477"/>
                </a:cubicBezTo>
                <a:cubicBezTo>
                  <a:pt x="84444" y="50000"/>
                  <a:pt x="84438" y="49522"/>
                  <a:pt x="84416" y="49050"/>
                </a:cubicBezTo>
                <a:cubicBezTo>
                  <a:pt x="86600" y="47500"/>
                  <a:pt x="88500" y="45561"/>
                  <a:pt x="90000" y="43355"/>
                </a:cubicBezTo>
                <a:cubicBezTo>
                  <a:pt x="87994" y="44222"/>
                  <a:pt x="85838" y="44816"/>
                  <a:pt x="83572" y="45083"/>
                </a:cubicBezTo>
                <a:cubicBezTo>
                  <a:pt x="85883" y="43722"/>
                  <a:pt x="87655" y="41566"/>
                  <a:pt x="88494" y="3898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1" name="Shape 4841"/>
          <p:cNvSpPr/>
          <p:nvPr/>
        </p:nvSpPr>
        <p:spPr>
          <a:xfrm>
            <a:off x="7318082" y="3864308"/>
            <a:ext cx="279328" cy="279328"/>
          </a:xfrm>
          <a:custGeom>
            <a:avLst/>
            <a:gdLst/>
            <a:ahLst/>
            <a:cxnLst/>
            <a:rect l="0" t="0" r="0" b="0"/>
            <a:pathLst>
              <a:path w="120000" h="120000" extrusionOk="0">
                <a:moveTo>
                  <a:pt x="65422" y="47044"/>
                </a:moveTo>
                <a:cubicBezTo>
                  <a:pt x="65422" y="44838"/>
                  <a:pt x="65650" y="43655"/>
                  <a:pt x="69044" y="43655"/>
                </a:cubicBezTo>
                <a:lnTo>
                  <a:pt x="73583" y="43655"/>
                </a:lnTo>
                <a:lnTo>
                  <a:pt x="73583" y="35450"/>
                </a:lnTo>
                <a:lnTo>
                  <a:pt x="66322" y="35450"/>
                </a:lnTo>
                <a:cubicBezTo>
                  <a:pt x="57600"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2" name="Shape 4842"/>
          <p:cNvSpPr/>
          <p:nvPr/>
        </p:nvSpPr>
        <p:spPr>
          <a:xfrm>
            <a:off x="7851343" y="3864308"/>
            <a:ext cx="279328" cy="279328"/>
          </a:xfrm>
          <a:custGeom>
            <a:avLst/>
            <a:gdLst/>
            <a:ahLst/>
            <a:cxnLst/>
            <a:rect l="0" t="0" r="0" b="0"/>
            <a:pathLst>
              <a:path w="120000" h="120000" extrusionOk="0">
                <a:moveTo>
                  <a:pt x="79577" y="67166"/>
                </a:moveTo>
                <a:cubicBezTo>
                  <a:pt x="77888" y="67166"/>
                  <a:pt x="77888" y="69050"/>
                  <a:pt x="77888" y="69050"/>
                </a:cubicBezTo>
                <a:lnTo>
                  <a:pt x="77888" y="71461"/>
                </a:lnTo>
                <a:lnTo>
                  <a:pt x="81272" y="71461"/>
                </a:lnTo>
                <a:lnTo>
                  <a:pt x="81272" y="69050"/>
                </a:lnTo>
                <a:cubicBezTo>
                  <a:pt x="81272" y="69050"/>
                  <a:pt x="81272" y="67166"/>
                  <a:pt x="79577" y="67166"/>
                </a:cubicBezTo>
                <a:moveTo>
                  <a:pt x="84927" y="68777"/>
                </a:moveTo>
                <a:lnTo>
                  <a:pt x="84927" y="74155"/>
                </a:lnTo>
                <a:lnTo>
                  <a:pt x="77888" y="74155"/>
                </a:lnTo>
                <a:lnTo>
                  <a:pt x="77888" y="78177"/>
                </a:lnTo>
                <a:cubicBezTo>
                  <a:pt x="77888" y="78177"/>
                  <a:pt x="77888" y="80061"/>
                  <a:pt x="79577" y="80061"/>
                </a:cubicBezTo>
                <a:cubicBezTo>
                  <a:pt x="81272" y="80061"/>
                  <a:pt x="81272" y="78177"/>
                  <a:pt x="81272" y="78177"/>
                </a:cubicBezTo>
                <a:lnTo>
                  <a:pt x="81272" y="76300"/>
                </a:lnTo>
                <a:lnTo>
                  <a:pt x="84927" y="76300"/>
                </a:lnTo>
                <a:lnTo>
                  <a:pt x="84927" y="79255"/>
                </a:lnTo>
                <a:cubicBezTo>
                  <a:pt x="84927" y="79255"/>
                  <a:pt x="84366" y="83016"/>
                  <a:pt x="79861" y="83016"/>
                </a:cubicBezTo>
                <a:cubicBezTo>
                  <a:pt x="75355" y="83016"/>
                  <a:pt x="74511" y="79255"/>
                  <a:pt x="74511" y="79255"/>
                </a:cubicBezTo>
                <a:lnTo>
                  <a:pt x="74511" y="68777"/>
                </a:lnTo>
                <a:cubicBezTo>
                  <a:pt x="74511" y="68777"/>
                  <a:pt x="74511" y="64211"/>
                  <a:pt x="79861" y="64211"/>
                </a:cubicBezTo>
                <a:cubicBezTo>
                  <a:pt x="85211" y="64211"/>
                  <a:pt x="84927" y="68777"/>
                  <a:pt x="84927" y="68777"/>
                </a:cubicBezTo>
                <a:moveTo>
                  <a:pt x="71694" y="78716"/>
                </a:moveTo>
                <a:cubicBezTo>
                  <a:pt x="71694" y="78716"/>
                  <a:pt x="71694" y="83016"/>
                  <a:pt x="68594" y="83016"/>
                </a:cubicBezTo>
                <a:cubicBezTo>
                  <a:pt x="66694" y="83016"/>
                  <a:pt x="65544" y="82011"/>
                  <a:pt x="64933" y="81227"/>
                </a:cubicBezTo>
                <a:lnTo>
                  <a:pt x="64933" y="82750"/>
                </a:lnTo>
                <a:lnTo>
                  <a:pt x="61266" y="82750"/>
                </a:lnTo>
                <a:lnTo>
                  <a:pt x="61266" y="58033"/>
                </a:lnTo>
                <a:lnTo>
                  <a:pt x="64933" y="58033"/>
                </a:lnTo>
                <a:lnTo>
                  <a:pt x="64933" y="66044"/>
                </a:lnTo>
                <a:cubicBezTo>
                  <a:pt x="65488" y="65455"/>
                  <a:pt x="66872" y="64211"/>
                  <a:pt x="68594" y="64211"/>
                </a:cubicBezTo>
                <a:cubicBezTo>
                  <a:pt x="70844" y="64211"/>
                  <a:pt x="71694" y="66088"/>
                  <a:pt x="71694" y="68511"/>
                </a:cubicBezTo>
                <a:cubicBezTo>
                  <a:pt x="71694" y="68511"/>
                  <a:pt x="71694" y="78716"/>
                  <a:pt x="71694"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5" y="61522"/>
                </a:lnTo>
                <a:lnTo>
                  <a:pt x="35355" y="58033"/>
                </a:lnTo>
                <a:lnTo>
                  <a:pt x="47750" y="58033"/>
                </a:lnTo>
                <a:cubicBezTo>
                  <a:pt x="47750" y="58033"/>
                  <a:pt x="47750" y="61522"/>
                  <a:pt x="47750" y="61522"/>
                </a:cubicBezTo>
                <a:close/>
                <a:moveTo>
                  <a:pt x="80705" y="52388"/>
                </a:moveTo>
                <a:cubicBezTo>
                  <a:pt x="80705" y="52388"/>
                  <a:pt x="70372" y="51855"/>
                  <a:pt x="60000" y="51855"/>
                </a:cubicBezTo>
                <a:cubicBezTo>
                  <a:pt x="49672" y="51855"/>
                  <a:pt x="39300" y="52388"/>
                  <a:pt x="39300" y="52388"/>
                </a:cubicBezTo>
                <a:cubicBezTo>
                  <a:pt x="34633" y="52388"/>
                  <a:pt x="30844" y="56000"/>
                  <a:pt x="30844" y="60450"/>
                </a:cubicBezTo>
                <a:cubicBezTo>
                  <a:pt x="30844" y="60450"/>
                  <a:pt x="30000" y="65677"/>
                  <a:pt x="30000" y="70927"/>
                </a:cubicBezTo>
                <a:cubicBezTo>
                  <a:pt x="30000" y="76155"/>
                  <a:pt x="30844" y="81400"/>
                  <a:pt x="30844" y="81400"/>
                </a:cubicBezTo>
                <a:cubicBezTo>
                  <a:pt x="30844" y="85855"/>
                  <a:pt x="34633" y="89466"/>
                  <a:pt x="39300" y="89466"/>
                </a:cubicBezTo>
                <a:cubicBezTo>
                  <a:pt x="39300" y="89466"/>
                  <a:pt x="49472" y="90000"/>
                  <a:pt x="60000" y="90000"/>
                </a:cubicBezTo>
                <a:cubicBezTo>
                  <a:pt x="70172" y="90000"/>
                  <a:pt x="80705" y="89466"/>
                  <a:pt x="80705" y="89466"/>
                </a:cubicBezTo>
                <a:cubicBezTo>
                  <a:pt x="85372" y="89466"/>
                  <a:pt x="89161" y="85855"/>
                  <a:pt x="89161" y="81400"/>
                </a:cubicBezTo>
                <a:cubicBezTo>
                  <a:pt x="89161" y="81400"/>
                  <a:pt x="90000" y="76111"/>
                  <a:pt x="90000" y="70927"/>
                </a:cubicBezTo>
                <a:cubicBezTo>
                  <a:pt x="90000" y="65633"/>
                  <a:pt x="89161" y="60450"/>
                  <a:pt x="89161" y="60450"/>
                </a:cubicBezTo>
                <a:cubicBezTo>
                  <a:pt x="89161" y="56000"/>
                  <a:pt x="85372" y="52388"/>
                  <a:pt x="80705" y="52388"/>
                </a:cubicBezTo>
                <a:moveTo>
                  <a:pt x="66622" y="67166"/>
                </a:moveTo>
                <a:cubicBezTo>
                  <a:pt x="65888" y="67166"/>
                  <a:pt x="65316" y="67594"/>
                  <a:pt x="64933" y="68016"/>
                </a:cubicBezTo>
                <a:lnTo>
                  <a:pt x="64933" y="79311"/>
                </a:lnTo>
                <a:cubicBezTo>
                  <a:pt x="65283" y="79694"/>
                  <a:pt x="65822" y="80061"/>
                  <a:pt x="66622" y="80061"/>
                </a:cubicBezTo>
                <a:cubicBezTo>
                  <a:pt x="68311" y="80061"/>
                  <a:pt x="68311" y="78177"/>
                  <a:pt x="68311" y="78177"/>
                </a:cubicBezTo>
                <a:lnTo>
                  <a:pt x="68311" y="69050"/>
                </a:lnTo>
                <a:cubicBezTo>
                  <a:pt x="68311" y="69050"/>
                  <a:pt x="68027" y="67166"/>
                  <a:pt x="66622" y="67166"/>
                </a:cubicBezTo>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56477" y="36855"/>
                </a:moveTo>
                <a:cubicBezTo>
                  <a:pt x="56477" y="35927"/>
                  <a:pt x="57238" y="35177"/>
                  <a:pt x="58172" y="35177"/>
                </a:cubicBezTo>
                <a:cubicBezTo>
                  <a:pt x="59105" y="35177"/>
                  <a:pt x="59861" y="35927"/>
                  <a:pt x="59861" y="36855"/>
                </a:cubicBezTo>
                <a:lnTo>
                  <a:pt x="59861" y="44694"/>
                </a:lnTo>
                <a:cubicBezTo>
                  <a:pt x="59861" y="45622"/>
                  <a:pt x="59105" y="46377"/>
                  <a:pt x="58172" y="46377"/>
                </a:cubicBezTo>
                <a:cubicBezTo>
                  <a:pt x="57238"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0"/>
                  <a:pt x="58733" y="32650"/>
                </a:cubicBezTo>
                <a:lnTo>
                  <a:pt x="57605" y="32650"/>
                </a:lnTo>
                <a:cubicBezTo>
                  <a:pt x="55116" y="32650"/>
                  <a:pt x="53100" y="34661"/>
                  <a:pt x="53100" y="37133"/>
                </a:cubicBezTo>
                <a:lnTo>
                  <a:pt x="53100" y="44416"/>
                </a:lnTo>
                <a:cubicBezTo>
                  <a:pt x="53100" y="46888"/>
                  <a:pt x="55116" y="48894"/>
                  <a:pt x="57605" y="48894"/>
                </a:cubicBezTo>
                <a:moveTo>
                  <a:pt x="68877" y="48894"/>
                </a:moveTo>
                <a:cubicBezTo>
                  <a:pt x="71127" y="48894"/>
                  <a:pt x="73100" y="46938"/>
                  <a:pt x="73100" y="46938"/>
                </a:cubicBezTo>
                <a:lnTo>
                  <a:pt x="73100" y="48616"/>
                </a:lnTo>
                <a:lnTo>
                  <a:pt x="76483" y="48616"/>
                </a:lnTo>
                <a:lnTo>
                  <a:pt x="76483" y="32650"/>
                </a:lnTo>
                <a:lnTo>
                  <a:pt x="73100" y="32650"/>
                </a:lnTo>
                <a:lnTo>
                  <a:pt x="73100" y="44977"/>
                </a:lnTo>
                <a:cubicBezTo>
                  <a:pt x="73100" y="44977"/>
                  <a:pt x="71972" y="46377"/>
                  <a:pt x="70844" y="46377"/>
                </a:cubicBezTo>
                <a:cubicBezTo>
                  <a:pt x="69722" y="46377"/>
                  <a:pt x="69722" y="45538"/>
                  <a:pt x="69722" y="45538"/>
                </a:cubicBezTo>
                <a:lnTo>
                  <a:pt x="69722" y="32650"/>
                </a:lnTo>
                <a:lnTo>
                  <a:pt x="66338" y="32650"/>
                </a:lnTo>
                <a:lnTo>
                  <a:pt x="66338" y="46655"/>
                </a:lnTo>
                <a:cubicBezTo>
                  <a:pt x="66338" y="46655"/>
                  <a:pt x="66622" y="48894"/>
                  <a:pt x="68877" y="4889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3" name="Shape 4843"/>
          <p:cNvSpPr/>
          <p:nvPr/>
        </p:nvSpPr>
        <p:spPr>
          <a:xfrm>
            <a:off x="8384604" y="3864308"/>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9288" y="35455"/>
                </a:moveTo>
                <a:cubicBezTo>
                  <a:pt x="58127"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77" y="64683"/>
                </a:cubicBezTo>
                <a:cubicBezTo>
                  <a:pt x="47011" y="64266"/>
                  <a:pt x="47422" y="63466"/>
                  <a:pt x="47327" y="62944"/>
                </a:cubicBezTo>
                <a:cubicBezTo>
                  <a:pt x="47166" y="62055"/>
                  <a:pt x="46211" y="61488"/>
                  <a:pt x="45811" y="60772"/>
                </a:cubicBezTo>
                <a:cubicBezTo>
                  <a:pt x="44994" y="59311"/>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66"/>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5" y="58716"/>
                  <a:pt x="51927" y="60433"/>
                  <a:pt x="51788" y="61033"/>
                </a:cubicBezTo>
                <a:cubicBezTo>
                  <a:pt x="51183" y="63677"/>
                  <a:pt x="50488" y="66522"/>
                  <a:pt x="49738" y="69116"/>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8"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6"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4" name="Shape 4844"/>
          <p:cNvSpPr/>
          <p:nvPr/>
        </p:nvSpPr>
        <p:spPr>
          <a:xfrm>
            <a:off x="8917865" y="3864308"/>
            <a:ext cx="279328" cy="279328"/>
          </a:xfrm>
          <a:custGeom>
            <a:avLst/>
            <a:gdLst/>
            <a:ahLst/>
            <a:cxnLst/>
            <a:rect l="0" t="0" r="0" b="0"/>
            <a:pathLst>
              <a:path w="120000" h="120000" extrusionOk="0">
                <a:moveTo>
                  <a:pt x="79338" y="38172"/>
                </a:moveTo>
                <a:cubicBezTo>
                  <a:pt x="71750" y="37944"/>
                  <a:pt x="66611" y="41872"/>
                  <a:pt x="63916" y="49955"/>
                </a:cubicBezTo>
                <a:cubicBezTo>
                  <a:pt x="65300" y="49427"/>
                  <a:pt x="66655" y="49161"/>
                  <a:pt x="67955" y="49161"/>
                </a:cubicBezTo>
                <a:cubicBezTo>
                  <a:pt x="70733" y="49161"/>
                  <a:pt x="71955" y="50600"/>
                  <a:pt x="71627" y="53466"/>
                </a:cubicBezTo>
                <a:cubicBezTo>
                  <a:pt x="71461" y="55205"/>
                  <a:pt x="70238" y="57738"/>
                  <a:pt x="67955" y="61061"/>
                </a:cubicBezTo>
                <a:cubicBezTo>
                  <a:pt x="65672" y="64383"/>
                  <a:pt x="63955" y="66044"/>
                  <a:pt x="62816" y="66044"/>
                </a:cubicBezTo>
                <a:cubicBezTo>
                  <a:pt x="61350" y="66044"/>
                  <a:pt x="60000" y="63477"/>
                  <a:pt x="58777" y="58344"/>
                </a:cubicBezTo>
                <a:cubicBezTo>
                  <a:pt x="58366" y="56833"/>
                  <a:pt x="57633" y="52977"/>
                  <a:pt x="56572" y="46783"/>
                </a:cubicBezTo>
                <a:cubicBezTo>
                  <a:pt x="55594" y="41044"/>
                  <a:pt x="52983" y="38355"/>
                  <a:pt x="48738" y="38733"/>
                </a:cubicBezTo>
                <a:cubicBezTo>
                  <a:pt x="46944" y="38888"/>
                  <a:pt x="44255" y="40400"/>
                  <a:pt x="40666" y="43266"/>
                </a:cubicBezTo>
                <a:cubicBezTo>
                  <a:pt x="38050" y="45461"/>
                  <a:pt x="35400" y="47650"/>
                  <a:pt x="32705" y="49844"/>
                </a:cubicBezTo>
                <a:lnTo>
                  <a:pt x="35277" y="52900"/>
                </a:lnTo>
                <a:cubicBezTo>
                  <a:pt x="37722" y="51316"/>
                  <a:pt x="39150" y="50522"/>
                  <a:pt x="39561" y="50522"/>
                </a:cubicBezTo>
                <a:cubicBezTo>
                  <a:pt x="41438" y="50522"/>
                  <a:pt x="43188" y="53238"/>
                  <a:pt x="44822" y="58683"/>
                </a:cubicBezTo>
                <a:cubicBezTo>
                  <a:pt x="46294" y="63672"/>
                  <a:pt x="47761" y="68655"/>
                  <a:pt x="49227" y="73638"/>
                </a:cubicBezTo>
                <a:cubicBezTo>
                  <a:pt x="51433" y="79077"/>
                  <a:pt x="54127" y="81794"/>
                  <a:pt x="57311" y="81794"/>
                </a:cubicBezTo>
                <a:cubicBezTo>
                  <a:pt x="62450" y="81794"/>
                  <a:pt x="68727" y="77338"/>
                  <a:pt x="76161" y="68427"/>
                </a:cubicBezTo>
                <a:cubicBezTo>
                  <a:pt x="83338" y="59888"/>
                  <a:pt x="87050" y="53166"/>
                  <a:pt x="87294" y="48255"/>
                </a:cubicBezTo>
                <a:cubicBezTo>
                  <a:pt x="87622" y="41683"/>
                  <a:pt x="84972" y="38327"/>
                  <a:pt x="79338" y="38172"/>
                </a:cubicBezTo>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5" name="Shape 4845"/>
          <p:cNvSpPr/>
          <p:nvPr/>
        </p:nvSpPr>
        <p:spPr>
          <a:xfrm>
            <a:off x="9451126" y="3864308"/>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894" y="114544"/>
                  <a:pt x="5455" y="112105"/>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1800" y="40888"/>
                </a:moveTo>
                <a:lnTo>
                  <a:pt x="76344" y="40888"/>
                </a:lnTo>
                <a:lnTo>
                  <a:pt x="76344" y="49072"/>
                </a:lnTo>
                <a:lnTo>
                  <a:pt x="68138" y="49072"/>
                </a:lnTo>
                <a:lnTo>
                  <a:pt x="68138" y="54527"/>
                </a:lnTo>
                <a:lnTo>
                  <a:pt x="76344" y="54527"/>
                </a:lnTo>
                <a:lnTo>
                  <a:pt x="76344" y="62683"/>
                </a:lnTo>
                <a:lnTo>
                  <a:pt x="81800" y="62683"/>
                </a:lnTo>
                <a:lnTo>
                  <a:pt x="81800" y="54527"/>
                </a:lnTo>
                <a:lnTo>
                  <a:pt x="90022" y="54527"/>
                </a:lnTo>
                <a:lnTo>
                  <a:pt x="90022" y="49072"/>
                </a:lnTo>
                <a:lnTo>
                  <a:pt x="81800" y="49072"/>
                </a:lnTo>
                <a:cubicBezTo>
                  <a:pt x="81800" y="49072"/>
                  <a:pt x="81800" y="40888"/>
                  <a:pt x="81800" y="40888"/>
                </a:cubicBezTo>
                <a:close/>
                <a:moveTo>
                  <a:pt x="51783" y="77477"/>
                </a:moveTo>
                <a:cubicBezTo>
                  <a:pt x="47888" y="77477"/>
                  <a:pt x="44833" y="74972"/>
                  <a:pt x="44833" y="71772"/>
                </a:cubicBezTo>
                <a:cubicBezTo>
                  <a:pt x="44833" y="68844"/>
                  <a:pt x="48405" y="66272"/>
                  <a:pt x="52477" y="66272"/>
                </a:cubicBezTo>
                <a:lnTo>
                  <a:pt x="52477" y="65127"/>
                </a:lnTo>
                <a:lnTo>
                  <a:pt x="52583" y="66272"/>
                </a:lnTo>
                <a:cubicBezTo>
                  <a:pt x="53461" y="66277"/>
                  <a:pt x="54316" y="66411"/>
                  <a:pt x="55122" y="66666"/>
                </a:cubicBezTo>
                <a:lnTo>
                  <a:pt x="55927" y="67244"/>
                </a:lnTo>
                <a:cubicBezTo>
                  <a:pt x="57994" y="68727"/>
                  <a:pt x="59094" y="69561"/>
                  <a:pt x="59416" y="70911"/>
                </a:cubicBezTo>
                <a:cubicBezTo>
                  <a:pt x="59500" y="71261"/>
                  <a:pt x="59538" y="71616"/>
                  <a:pt x="59538" y="71966"/>
                </a:cubicBezTo>
                <a:cubicBezTo>
                  <a:pt x="59538" y="75622"/>
                  <a:pt x="56927" y="77477"/>
                  <a:pt x="51783" y="77477"/>
                </a:cubicBezTo>
                <a:moveTo>
                  <a:pt x="47455" y="48550"/>
                </a:moveTo>
                <a:cubicBezTo>
                  <a:pt x="47188" y="46455"/>
                  <a:pt x="47633" y="44522"/>
                  <a:pt x="48633" y="43366"/>
                </a:cubicBezTo>
                <a:cubicBezTo>
                  <a:pt x="49244" y="42666"/>
                  <a:pt x="50033" y="42288"/>
                  <a:pt x="50905" y="42288"/>
                </a:cubicBezTo>
                <a:lnTo>
                  <a:pt x="50905" y="41161"/>
                </a:lnTo>
                <a:lnTo>
                  <a:pt x="50911" y="41161"/>
                </a:lnTo>
                <a:lnTo>
                  <a:pt x="51011" y="42294"/>
                </a:lnTo>
                <a:cubicBezTo>
                  <a:pt x="53627" y="42377"/>
                  <a:pt x="56138" y="45472"/>
                  <a:pt x="56605" y="49194"/>
                </a:cubicBezTo>
                <a:cubicBezTo>
                  <a:pt x="56872" y="51327"/>
                  <a:pt x="56411" y="53305"/>
                  <a:pt x="55383" y="54494"/>
                </a:cubicBezTo>
                <a:cubicBezTo>
                  <a:pt x="54777" y="55194"/>
                  <a:pt x="54005" y="55566"/>
                  <a:pt x="53055" y="55561"/>
                </a:cubicBezTo>
                <a:lnTo>
                  <a:pt x="53050" y="55561"/>
                </a:lnTo>
                <a:cubicBezTo>
                  <a:pt x="50483" y="55488"/>
                  <a:pt x="47916" y="52272"/>
                  <a:pt x="47455" y="48550"/>
                </a:cubicBezTo>
                <a:moveTo>
                  <a:pt x="60211" y="62200"/>
                </a:moveTo>
                <a:cubicBezTo>
                  <a:pt x="58811" y="61161"/>
                  <a:pt x="57505" y="59622"/>
                  <a:pt x="57455" y="59150"/>
                </a:cubicBezTo>
                <a:cubicBezTo>
                  <a:pt x="57455" y="58327"/>
                  <a:pt x="57455" y="57950"/>
                  <a:pt x="59383" y="56377"/>
                </a:cubicBezTo>
                <a:cubicBezTo>
                  <a:pt x="61877" y="54333"/>
                  <a:pt x="63255" y="51644"/>
                  <a:pt x="63255" y="48800"/>
                </a:cubicBezTo>
                <a:cubicBezTo>
                  <a:pt x="63255" y="46344"/>
                  <a:pt x="62566" y="44150"/>
                  <a:pt x="61383" y="42555"/>
                </a:cubicBezTo>
                <a:lnTo>
                  <a:pt x="62433" y="42555"/>
                </a:lnTo>
                <a:lnTo>
                  <a:pt x="68200" y="38183"/>
                </a:lnTo>
                <a:lnTo>
                  <a:pt x="52572" y="38183"/>
                </a:lnTo>
                <a:cubicBezTo>
                  <a:pt x="46300" y="38183"/>
                  <a:pt x="40805" y="43111"/>
                  <a:pt x="40805" y="48716"/>
                </a:cubicBezTo>
                <a:cubicBezTo>
                  <a:pt x="40805" y="54511"/>
                  <a:pt x="45050" y="58916"/>
                  <a:pt x="50755" y="59155"/>
                </a:cubicBezTo>
                <a:cubicBezTo>
                  <a:pt x="50672" y="59566"/>
                  <a:pt x="50627" y="59972"/>
                  <a:pt x="50627" y="60372"/>
                </a:cubicBezTo>
                <a:cubicBezTo>
                  <a:pt x="50627" y="61211"/>
                  <a:pt x="50816" y="62011"/>
                  <a:pt x="51200" y="62777"/>
                </a:cubicBezTo>
                <a:cubicBezTo>
                  <a:pt x="44122" y="62827"/>
                  <a:pt x="38161" y="67561"/>
                  <a:pt x="38161" y="73150"/>
                </a:cubicBezTo>
                <a:cubicBezTo>
                  <a:pt x="38161" y="78172"/>
                  <a:pt x="43900" y="81816"/>
                  <a:pt x="51805" y="81816"/>
                </a:cubicBezTo>
                <a:cubicBezTo>
                  <a:pt x="60338" y="81816"/>
                  <a:pt x="64944" y="76477"/>
                  <a:pt x="64944" y="71444"/>
                </a:cubicBezTo>
                <a:cubicBezTo>
                  <a:pt x="64944" y="67266"/>
                  <a:pt x="63661" y="64755"/>
                  <a:pt x="60211" y="622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6" name="Shape 4846"/>
          <p:cNvSpPr/>
          <p:nvPr/>
        </p:nvSpPr>
        <p:spPr>
          <a:xfrm>
            <a:off x="9984387" y="3864308"/>
            <a:ext cx="279328" cy="279328"/>
          </a:xfrm>
          <a:custGeom>
            <a:avLst/>
            <a:gdLst/>
            <a:ahLst/>
            <a:cxnLst/>
            <a:rect l="0" t="0" r="0" b="0"/>
            <a:pathLst>
              <a:path w="120000" h="120000" extrusionOk="0">
                <a:moveTo>
                  <a:pt x="74611" y="51783"/>
                </a:moveTo>
                <a:cubicBezTo>
                  <a:pt x="66527" y="51783"/>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83"/>
                  <a:pt x="74611" y="51783"/>
                </a:cubicBezTo>
                <a:moveTo>
                  <a:pt x="38183" y="81816"/>
                </a:moveTo>
                <a:lnTo>
                  <a:pt x="49050" y="81816"/>
                </a:lnTo>
                <a:lnTo>
                  <a:pt x="49050" y="51783"/>
                </a:lnTo>
                <a:lnTo>
                  <a:pt x="38183" y="51783"/>
                </a:lnTo>
                <a:cubicBezTo>
                  <a:pt x="38183" y="51783"/>
                  <a:pt x="38183" y="81816"/>
                  <a:pt x="38183" y="81816"/>
                </a:cubicBezTo>
                <a:close/>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7" name="Shape 4847"/>
          <p:cNvSpPr/>
          <p:nvPr/>
        </p:nvSpPr>
        <p:spPr>
          <a:xfrm>
            <a:off x="10517648" y="3864308"/>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4400" y="73838"/>
                </a:moveTo>
                <a:cubicBezTo>
                  <a:pt x="63622" y="73405"/>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44" y="74877"/>
                  <a:pt x="52488" y="75922"/>
                </a:cubicBezTo>
                <a:cubicBezTo>
                  <a:pt x="52933" y="76977"/>
                  <a:pt x="53727" y="77966"/>
                  <a:pt x="54883" y="78900"/>
                </a:cubicBezTo>
                <a:cubicBezTo>
                  <a:pt x="56033" y="79833"/>
                  <a:pt x="57422" y="80544"/>
                  <a:pt x="59050" y="81050"/>
                </a:cubicBezTo>
                <a:cubicBezTo>
                  <a:pt x="60677" y="81550"/>
                  <a:pt x="62433" y="81816"/>
                  <a:pt x="64550" y="81816"/>
                </a:cubicBezTo>
                <a:cubicBezTo>
                  <a:pt x="66416" y="81816"/>
                  <a:pt x="67933" y="81627"/>
                  <a:pt x="69538" y="81272"/>
                </a:cubicBezTo>
                <a:cubicBezTo>
                  <a:pt x="71144" y="80916"/>
                  <a:pt x="73450" y="80305"/>
                  <a:pt x="75433" y="79427"/>
                </a:cubicBezTo>
                <a:lnTo>
                  <a:pt x="75461" y="72727"/>
                </a:lnTo>
                <a:cubicBezTo>
                  <a:pt x="73138" y="74161"/>
                  <a:pt x="70266" y="74705"/>
                  <a:pt x="67916" y="74705"/>
                </a:cubicBezTo>
                <a:cubicBezTo>
                  <a:pt x="66594" y="74705"/>
                  <a:pt x="65422" y="74416"/>
                  <a:pt x="64400" y="7383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8" name="Shape 4848"/>
          <p:cNvSpPr/>
          <p:nvPr/>
        </p:nvSpPr>
        <p:spPr>
          <a:xfrm>
            <a:off x="11050910" y="3864308"/>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394"/>
                </a:lnTo>
                <a:cubicBezTo>
                  <a:pt x="73783" y="72394"/>
                  <a:pt x="74366" y="72500"/>
                  <a:pt x="74850" y="72688"/>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1" y="40033"/>
                </a:cubicBezTo>
                <a:cubicBezTo>
                  <a:pt x="80905" y="39400"/>
                  <a:pt x="80261" y="38988"/>
                  <a:pt x="79394" y="38811"/>
                </a:cubicBezTo>
                <a:moveTo>
                  <a:pt x="73777" y="75588"/>
                </a:moveTo>
                <a:cubicBezTo>
                  <a:pt x="71783" y="75133"/>
                  <a:pt x="70333" y="76011"/>
                  <a:pt x="69827" y="77944"/>
                </a:cubicBezTo>
                <a:cubicBezTo>
                  <a:pt x="69605" y="78816"/>
                  <a:pt x="69716" y="79638"/>
                  <a:pt x="70166" y="80327"/>
                </a:cubicBezTo>
                <a:cubicBezTo>
                  <a:pt x="70588" y="80966"/>
                  <a:pt x="71283" y="81444"/>
                  <a:pt x="72122" y="81672"/>
                </a:cubicBezTo>
                <a:cubicBezTo>
                  <a:pt x="72472" y="81772"/>
                  <a:pt x="72827" y="81822"/>
                  <a:pt x="73177" y="81822"/>
                </a:cubicBezTo>
                <a:cubicBezTo>
                  <a:pt x="74655" y="81822"/>
                  <a:pt x="75772" y="80988"/>
                  <a:pt x="76100" y="79655"/>
                </a:cubicBezTo>
                <a:cubicBezTo>
                  <a:pt x="76338" y="78638"/>
                  <a:pt x="76233" y="77716"/>
                  <a:pt x="75788" y="76988"/>
                </a:cubicBezTo>
                <a:cubicBezTo>
                  <a:pt x="75372" y="76294"/>
                  <a:pt x="74661" y="75794"/>
                  <a:pt x="73777" y="75588"/>
                </a:cubicBezTo>
                <a:moveTo>
                  <a:pt x="72300" y="39044"/>
                </a:moveTo>
                <a:lnTo>
                  <a:pt x="72766" y="38244"/>
                </a:lnTo>
                <a:lnTo>
                  <a:pt x="71838" y="38244"/>
                </a:lnTo>
                <a:lnTo>
                  <a:pt x="71700" y="38261"/>
                </a:lnTo>
                <a:cubicBezTo>
                  <a:pt x="70255" y="38672"/>
                  <a:pt x="68022" y="38672"/>
                  <a:pt x="66572" y="38261"/>
                </a:cubicBezTo>
                <a:lnTo>
                  <a:pt x="66116" y="38244"/>
                </a:lnTo>
                <a:lnTo>
                  <a:pt x="55488" y="56422"/>
                </a:lnTo>
                <a:lnTo>
                  <a:pt x="44816" y="38177"/>
                </a:lnTo>
                <a:lnTo>
                  <a:pt x="44444" y="38277"/>
                </a:lnTo>
                <a:cubicBezTo>
                  <a:pt x="42994" y="38677"/>
                  <a:pt x="40816" y="38672"/>
                  <a:pt x="39377" y="38261"/>
                </a:cubicBezTo>
                <a:lnTo>
                  <a:pt x="38211" y="38244"/>
                </a:lnTo>
                <a:lnTo>
                  <a:pt x="52677" y="63288"/>
                </a:lnTo>
                <a:lnTo>
                  <a:pt x="52244" y="81255"/>
                </a:lnTo>
                <a:lnTo>
                  <a:pt x="52261" y="81788"/>
                </a:lnTo>
                <a:lnTo>
                  <a:pt x="52788" y="81788"/>
                </a:lnTo>
                <a:lnTo>
                  <a:pt x="52922" y="81772"/>
                </a:lnTo>
                <a:cubicBezTo>
                  <a:pt x="54366" y="81361"/>
                  <a:pt x="56611" y="81361"/>
                  <a:pt x="58050" y="81772"/>
                </a:cubicBezTo>
                <a:lnTo>
                  <a:pt x="58738" y="81788"/>
                </a:lnTo>
                <a:lnTo>
                  <a:pt x="58400" y="63277"/>
                </a:lnTo>
                <a:cubicBezTo>
                  <a:pt x="58888" y="62383"/>
                  <a:pt x="61944" y="56694"/>
                  <a:pt x="65211" y="51000"/>
                </a:cubicBezTo>
                <a:cubicBezTo>
                  <a:pt x="68566" y="45144"/>
                  <a:pt x="72266" y="39111"/>
                  <a:pt x="72300" y="3904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9" name="Shape 4849"/>
          <p:cNvSpPr/>
          <p:nvPr/>
        </p:nvSpPr>
        <p:spPr>
          <a:xfrm>
            <a:off x="6251560" y="4397568"/>
            <a:ext cx="279328" cy="279328"/>
          </a:xfrm>
          <a:custGeom>
            <a:avLst/>
            <a:gdLst/>
            <a:ahLst/>
            <a:cxnLst/>
            <a:rect l="0" t="0" r="0" b="0"/>
            <a:pathLst>
              <a:path w="120000" h="120000" extrusionOk="0">
                <a:moveTo>
                  <a:pt x="72566" y="32722"/>
                </a:moveTo>
                <a:lnTo>
                  <a:pt x="59922" y="43200"/>
                </a:lnTo>
                <a:lnTo>
                  <a:pt x="77361" y="54027"/>
                </a:lnTo>
                <a:lnTo>
                  <a:pt x="90000" y="44033"/>
                </a:lnTo>
                <a:cubicBezTo>
                  <a:pt x="90000" y="44033"/>
                  <a:pt x="72566" y="32722"/>
                  <a:pt x="72566" y="32722"/>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30000" y="44594"/>
                </a:moveTo>
                <a:lnTo>
                  <a:pt x="42483" y="54238"/>
                </a:lnTo>
                <a:lnTo>
                  <a:pt x="59922" y="43200"/>
                </a:lnTo>
                <a:lnTo>
                  <a:pt x="47944" y="32727"/>
                </a:lnTo>
                <a:cubicBezTo>
                  <a:pt x="47944" y="32727"/>
                  <a:pt x="30000" y="44594"/>
                  <a:pt x="30000" y="44594"/>
                </a:cubicBezTo>
                <a:close/>
                <a:moveTo>
                  <a:pt x="77361" y="54033"/>
                </a:moveTo>
                <a:lnTo>
                  <a:pt x="77361" y="54027"/>
                </a:lnTo>
                <a:lnTo>
                  <a:pt x="77361" y="54027"/>
                </a:lnTo>
                <a:lnTo>
                  <a:pt x="77355" y="54027"/>
                </a:lnTo>
                <a:cubicBezTo>
                  <a:pt x="77355" y="54027"/>
                  <a:pt x="77361" y="54033"/>
                  <a:pt x="77361" y="54033"/>
                </a:cubicBezTo>
                <a:close/>
                <a:moveTo>
                  <a:pt x="72027" y="81661"/>
                </a:moveTo>
                <a:lnTo>
                  <a:pt x="71994" y="81705"/>
                </a:lnTo>
                <a:lnTo>
                  <a:pt x="60005" y="72783"/>
                </a:lnTo>
                <a:lnTo>
                  <a:pt x="48505" y="81583"/>
                </a:lnTo>
                <a:lnTo>
                  <a:pt x="48400" y="81750"/>
                </a:lnTo>
                <a:lnTo>
                  <a:pt x="42061" y="77916"/>
                </a:lnTo>
                <a:lnTo>
                  <a:pt x="42061" y="81261"/>
                </a:lnTo>
                <a:lnTo>
                  <a:pt x="59994" y="92733"/>
                </a:lnTo>
                <a:lnTo>
                  <a:pt x="77783" y="81261"/>
                </a:lnTo>
                <a:lnTo>
                  <a:pt x="77783" y="78150"/>
                </a:lnTo>
                <a:lnTo>
                  <a:pt x="72027" y="81661"/>
                </a:lnTo>
                <a:cubicBezTo>
                  <a:pt x="72027" y="81661"/>
                  <a:pt x="72027" y="81661"/>
                  <a:pt x="72027" y="81661"/>
                </a:cubicBezTo>
                <a:close/>
                <a:moveTo>
                  <a:pt x="42450" y="54255"/>
                </a:moveTo>
                <a:lnTo>
                  <a:pt x="30022" y="64316"/>
                </a:lnTo>
                <a:lnTo>
                  <a:pt x="40833" y="70811"/>
                </a:lnTo>
                <a:lnTo>
                  <a:pt x="40838" y="70805"/>
                </a:lnTo>
                <a:lnTo>
                  <a:pt x="43011" y="72122"/>
                </a:lnTo>
                <a:lnTo>
                  <a:pt x="47950" y="75088"/>
                </a:lnTo>
                <a:lnTo>
                  <a:pt x="55888" y="69061"/>
                </a:lnTo>
                <a:lnTo>
                  <a:pt x="59888" y="65994"/>
                </a:lnTo>
                <a:lnTo>
                  <a:pt x="59905" y="66011"/>
                </a:lnTo>
                <a:lnTo>
                  <a:pt x="59922" y="66000"/>
                </a:lnTo>
                <a:lnTo>
                  <a:pt x="59988" y="66044"/>
                </a:lnTo>
                <a:lnTo>
                  <a:pt x="60022" y="65994"/>
                </a:lnTo>
                <a:lnTo>
                  <a:pt x="69527" y="73072"/>
                </a:lnTo>
                <a:lnTo>
                  <a:pt x="72261" y="75083"/>
                </a:lnTo>
                <a:lnTo>
                  <a:pt x="89994" y="64305"/>
                </a:lnTo>
                <a:lnTo>
                  <a:pt x="77361" y="54033"/>
                </a:lnTo>
                <a:lnTo>
                  <a:pt x="59927" y="65083"/>
                </a:lnTo>
                <a:cubicBezTo>
                  <a:pt x="59927" y="65083"/>
                  <a:pt x="42450" y="54255"/>
                  <a:pt x="42450" y="54255"/>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0" name="Shape 4850"/>
          <p:cNvSpPr/>
          <p:nvPr/>
        </p:nvSpPr>
        <p:spPr>
          <a:xfrm>
            <a:off x="6784821" y="4397568"/>
            <a:ext cx="279328" cy="279328"/>
          </a:xfrm>
          <a:custGeom>
            <a:avLst/>
            <a:gdLst/>
            <a:ahLst/>
            <a:cxnLst/>
            <a:rect l="0" t="0" r="0" b="0"/>
            <a:pathLst>
              <a:path w="120000" h="120000" extrusionOk="0">
                <a:moveTo>
                  <a:pt x="81816" y="76361"/>
                </a:moveTo>
                <a:cubicBezTo>
                  <a:pt x="81816" y="79377"/>
                  <a:pt x="79372" y="81816"/>
                  <a:pt x="76361" y="81816"/>
                </a:cubicBezTo>
                <a:lnTo>
                  <a:pt x="43638" y="81816"/>
                </a:lnTo>
                <a:cubicBezTo>
                  <a:pt x="40627" y="81816"/>
                  <a:pt x="38183" y="79377"/>
                  <a:pt x="38183" y="76361"/>
                </a:cubicBezTo>
                <a:lnTo>
                  <a:pt x="38183" y="57272"/>
                </a:lnTo>
                <a:lnTo>
                  <a:pt x="43911" y="57272"/>
                </a:lnTo>
                <a:cubicBezTo>
                  <a:pt x="43761" y="58166"/>
                  <a:pt x="43638" y="59066"/>
                  <a:pt x="43638" y="60000"/>
                </a:cubicBezTo>
                <a:cubicBezTo>
                  <a:pt x="43638" y="69038"/>
                  <a:pt x="50961" y="76361"/>
                  <a:pt x="60000" y="76361"/>
                </a:cubicBezTo>
                <a:cubicBezTo>
                  <a:pt x="69038"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1" name="Shape 4851"/>
          <p:cNvSpPr/>
          <p:nvPr/>
        </p:nvSpPr>
        <p:spPr>
          <a:xfrm>
            <a:off x="7318082" y="4397568"/>
            <a:ext cx="279328" cy="279328"/>
          </a:xfrm>
          <a:custGeom>
            <a:avLst/>
            <a:gdLst/>
            <a:ahLst/>
            <a:cxnLst/>
            <a:rect l="0" t="0" r="0" b="0"/>
            <a:pathLst>
              <a:path w="120000" h="120000" extrusionOk="0">
                <a:moveTo>
                  <a:pt x="87272" y="60000"/>
                </a:moveTo>
                <a:cubicBezTo>
                  <a:pt x="87272" y="69861"/>
                  <a:pt x="82022" y="78472"/>
                  <a:pt x="74183" y="83261"/>
                </a:cubicBezTo>
                <a:lnTo>
                  <a:pt x="82411" y="59477"/>
                </a:lnTo>
                <a:cubicBezTo>
                  <a:pt x="83988" y="55522"/>
                  <a:pt x="84516" y="52361"/>
                  <a:pt x="84516" y="49544"/>
                </a:cubicBezTo>
                <a:cubicBezTo>
                  <a:pt x="84516" y="48950"/>
                  <a:pt x="84450" y="48433"/>
                  <a:pt x="84411" y="47888"/>
                </a:cubicBezTo>
                <a:cubicBezTo>
                  <a:pt x="86227" y="51538"/>
                  <a:pt x="87272" y="55644"/>
                  <a:pt x="87272" y="60000"/>
                </a:cubicBezTo>
                <a:moveTo>
                  <a:pt x="63822"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44" y="46738"/>
                </a:cubicBezTo>
                <a:cubicBezTo>
                  <a:pt x="51944" y="46738"/>
                  <a:pt x="53361" y="46911"/>
                  <a:pt x="54855" y="47000"/>
                </a:cubicBezTo>
                <a:lnTo>
                  <a:pt x="59177" y="58838"/>
                </a:lnTo>
                <a:lnTo>
                  <a:pt x="53111" y="77033"/>
                </a:lnTo>
                <a:lnTo>
                  <a:pt x="43011" y="47000"/>
                </a:lnTo>
                <a:cubicBezTo>
                  <a:pt x="44677" y="46911"/>
                  <a:pt x="46183" y="46738"/>
                  <a:pt x="46183" y="46738"/>
                </a:cubicBezTo>
                <a:cubicBezTo>
                  <a:pt x="47677" y="46555"/>
                  <a:pt x="47500" y="44366"/>
                  <a:pt x="46005" y="44450"/>
                </a:cubicBezTo>
                <a:cubicBezTo>
                  <a:pt x="46005" y="44450"/>
                  <a:pt x="41516" y="44805"/>
                  <a:pt x="38616" y="44805"/>
                </a:cubicBezTo>
                <a:cubicBezTo>
                  <a:pt x="38250" y="44805"/>
                  <a:pt x="37800" y="44794"/>
                  <a:pt x="37372" y="44783"/>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05" y="67566"/>
                </a:cubicBezTo>
                <a:lnTo>
                  <a:pt x="73838" y="76805"/>
                </a:lnTo>
                <a:cubicBezTo>
                  <a:pt x="73838" y="76805"/>
                  <a:pt x="63822" y="47000"/>
                  <a:pt x="63822" y="47000"/>
                </a:cubicBezTo>
                <a:close/>
                <a:moveTo>
                  <a:pt x="60000" y="87272"/>
                </a:moveTo>
                <a:cubicBezTo>
                  <a:pt x="57327" y="87272"/>
                  <a:pt x="54761" y="86872"/>
                  <a:pt x="52322" y="86155"/>
                </a:cubicBezTo>
                <a:lnTo>
                  <a:pt x="60483" y="62422"/>
                </a:lnTo>
                <a:cubicBezTo>
                  <a:pt x="60483" y="62422"/>
                  <a:pt x="67838" y="82583"/>
                  <a:pt x="69027" y="85711"/>
                </a:cubicBezTo>
                <a:cubicBezTo>
                  <a:pt x="66200" y="86705"/>
                  <a:pt x="63172" y="87272"/>
                  <a:pt x="60000" y="87272"/>
                </a:cubicBezTo>
                <a:moveTo>
                  <a:pt x="32727" y="60000"/>
                </a:moveTo>
                <a:cubicBezTo>
                  <a:pt x="32727" y="56211"/>
                  <a:pt x="33500" y="52611"/>
                  <a:pt x="34894" y="49333"/>
                </a:cubicBezTo>
                <a:lnTo>
                  <a:pt x="47661"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2" name="Shape 4852"/>
          <p:cNvSpPr/>
          <p:nvPr/>
        </p:nvSpPr>
        <p:spPr>
          <a:xfrm>
            <a:off x="7851343" y="4397568"/>
            <a:ext cx="279328" cy="279328"/>
          </a:xfrm>
          <a:custGeom>
            <a:avLst/>
            <a:gdLst/>
            <a:ahLst/>
            <a:cxnLst/>
            <a:rect l="0" t="0" r="0" b="0"/>
            <a:pathLst>
              <a:path w="120000" h="120000" extrusionOk="0">
                <a:moveTo>
                  <a:pt x="79088" y="57272"/>
                </a:moveTo>
                <a:cubicBezTo>
                  <a:pt x="75283"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1" y="79566"/>
                  <a:pt x="73477" y="83694"/>
                </a:cubicBezTo>
                <a:moveTo>
                  <a:pt x="60000" y="87272"/>
                </a:moveTo>
                <a:cubicBezTo>
                  <a:pt x="54144" y="87272"/>
                  <a:pt x="48733" y="85411"/>
                  <a:pt x="44283" y="82266"/>
                </a:cubicBezTo>
                <a:cubicBezTo>
                  <a:pt x="49011" y="74605"/>
                  <a:pt x="56155" y="68600"/>
                  <a:pt x="64700" y="65377"/>
                </a:cubicBezTo>
                <a:cubicBezTo>
                  <a:pt x="66816" y="71905"/>
                  <a:pt x="68005" y="78838"/>
                  <a:pt x="68133" y="86038"/>
                </a:cubicBezTo>
                <a:cubicBezTo>
                  <a:pt x="65561" y="86838"/>
                  <a:pt x="62833" y="87272"/>
                  <a:pt x="60000" y="87272"/>
                </a:cubicBezTo>
                <a:moveTo>
                  <a:pt x="32727" y="60000"/>
                </a:moveTo>
                <a:cubicBezTo>
                  <a:pt x="42444" y="60000"/>
                  <a:pt x="51733" y="58161"/>
                  <a:pt x="60288" y="54850"/>
                </a:cubicBezTo>
                <a:cubicBezTo>
                  <a:pt x="61194"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88"/>
                  <a:pt x="57516" y="50005"/>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3" name="Shape 4853"/>
          <p:cNvSpPr/>
          <p:nvPr/>
        </p:nvSpPr>
        <p:spPr>
          <a:xfrm>
            <a:off x="8409997" y="4397568"/>
            <a:ext cx="228541" cy="279328"/>
          </a:xfrm>
          <a:custGeom>
            <a:avLst/>
            <a:gdLst/>
            <a:ahLst/>
            <a:cxnLst/>
            <a:rect l="0" t="0" r="0" b="0"/>
            <a:pathLst>
              <a:path w="120000" h="120000" extrusionOk="0">
                <a:moveTo>
                  <a:pt x="86111" y="76100"/>
                </a:moveTo>
                <a:cubicBezTo>
                  <a:pt x="86111" y="81272"/>
                  <a:pt x="82811" y="83705"/>
                  <a:pt x="77755" y="83672"/>
                </a:cubicBezTo>
                <a:cubicBezTo>
                  <a:pt x="77055" y="83672"/>
                  <a:pt x="76283" y="83672"/>
                  <a:pt x="75811" y="83577"/>
                </a:cubicBezTo>
                <a:lnTo>
                  <a:pt x="75811" y="69427"/>
                </a:lnTo>
                <a:cubicBezTo>
                  <a:pt x="76283" y="69333"/>
                  <a:pt x="77094" y="69238"/>
                  <a:pt x="78338" y="69238"/>
                </a:cubicBezTo>
                <a:cubicBezTo>
                  <a:pt x="83144" y="69238"/>
                  <a:pt x="86150" y="71611"/>
                  <a:pt x="86111" y="76100"/>
                </a:cubicBezTo>
                <a:moveTo>
                  <a:pt x="70200" y="65933"/>
                </a:moveTo>
                <a:lnTo>
                  <a:pt x="70200" y="87172"/>
                </a:lnTo>
                <a:cubicBezTo>
                  <a:pt x="71588" y="87333"/>
                  <a:pt x="73644" y="87488"/>
                  <a:pt x="76544" y="87488"/>
                </a:cubicBezTo>
                <a:cubicBezTo>
                  <a:pt x="81383" y="87488"/>
                  <a:pt x="85344" y="86594"/>
                  <a:pt x="87944" y="84700"/>
                </a:cubicBezTo>
                <a:cubicBezTo>
                  <a:pt x="90333" y="82938"/>
                  <a:pt x="92055" y="80083"/>
                  <a:pt x="92055" y="75944"/>
                </a:cubicBezTo>
                <a:cubicBezTo>
                  <a:pt x="92055" y="72122"/>
                  <a:pt x="90438" y="69461"/>
                  <a:pt x="87872" y="67794"/>
                </a:cubicBezTo>
                <a:cubicBezTo>
                  <a:pt x="85488" y="66216"/>
                  <a:pt x="82444" y="65483"/>
                  <a:pt x="77755" y="65483"/>
                </a:cubicBezTo>
                <a:cubicBezTo>
                  <a:pt x="74927" y="65483"/>
                  <a:pt x="72250" y="65638"/>
                  <a:pt x="70200" y="65933"/>
                </a:cubicBezTo>
                <a:moveTo>
                  <a:pt x="80000" y="32727"/>
                </a:moveTo>
                <a:lnTo>
                  <a:pt x="80000" y="5455"/>
                </a:lnTo>
                <a:lnTo>
                  <a:pt x="83333" y="5455"/>
                </a:lnTo>
                <a:lnTo>
                  <a:pt x="113333" y="32727"/>
                </a:lnTo>
                <a:cubicBezTo>
                  <a:pt x="113333" y="32727"/>
                  <a:pt x="80000" y="32727"/>
                  <a:pt x="80000" y="32727"/>
                </a:cubicBezTo>
                <a:close/>
                <a:moveTo>
                  <a:pt x="113333" y="109083"/>
                </a:moveTo>
                <a:cubicBezTo>
                  <a:pt x="113333" y="112100"/>
                  <a:pt x="110350" y="114538"/>
                  <a:pt x="106666" y="114538"/>
                </a:cubicBezTo>
                <a:lnTo>
                  <a:pt x="13333" y="114538"/>
                </a:lnTo>
                <a:cubicBezTo>
                  <a:pt x="9655" y="114538"/>
                  <a:pt x="6666" y="112100"/>
                  <a:pt x="6666" y="109083"/>
                </a:cubicBezTo>
                <a:lnTo>
                  <a:pt x="6666" y="10911"/>
                </a:lnTo>
                <a:cubicBezTo>
                  <a:pt x="6666" y="7894"/>
                  <a:pt x="9655" y="5455"/>
                  <a:pt x="13333" y="5455"/>
                </a:cubicBezTo>
                <a:lnTo>
                  <a:pt x="73333" y="5455"/>
                </a:lnTo>
                <a:lnTo>
                  <a:pt x="73333" y="32727"/>
                </a:lnTo>
                <a:cubicBezTo>
                  <a:pt x="73333" y="35738"/>
                  <a:pt x="76322" y="38177"/>
                  <a:pt x="80000" y="38177"/>
                </a:cubicBezTo>
                <a:lnTo>
                  <a:pt x="113333" y="38177"/>
                </a:lnTo>
                <a:cubicBezTo>
                  <a:pt x="113333" y="38177"/>
                  <a:pt x="113333" y="109083"/>
                  <a:pt x="113333" y="109083"/>
                </a:cubicBezTo>
                <a:close/>
                <a:moveTo>
                  <a:pt x="86666" y="0"/>
                </a:moveTo>
                <a:lnTo>
                  <a:pt x="13333" y="0"/>
                </a:lnTo>
                <a:cubicBezTo>
                  <a:pt x="5972" y="0"/>
                  <a:pt x="0" y="4877"/>
                  <a:pt x="0" y="10911"/>
                </a:cubicBezTo>
                <a:lnTo>
                  <a:pt x="0" y="109083"/>
                </a:lnTo>
                <a:cubicBezTo>
                  <a:pt x="0" y="115116"/>
                  <a:pt x="5972" y="120000"/>
                  <a:pt x="13333" y="120000"/>
                </a:cubicBezTo>
                <a:lnTo>
                  <a:pt x="106666" y="120000"/>
                </a:lnTo>
                <a:cubicBezTo>
                  <a:pt x="114027" y="120000"/>
                  <a:pt x="120000" y="115116"/>
                  <a:pt x="120000" y="109083"/>
                </a:cubicBezTo>
                <a:lnTo>
                  <a:pt x="120000" y="30000"/>
                </a:lnTo>
                <a:cubicBezTo>
                  <a:pt x="120000" y="30000"/>
                  <a:pt x="86666" y="0"/>
                  <a:pt x="86666" y="0"/>
                </a:cubicBezTo>
                <a:close/>
                <a:moveTo>
                  <a:pt x="37605" y="75877"/>
                </a:moveTo>
                <a:cubicBezTo>
                  <a:pt x="36800" y="75877"/>
                  <a:pt x="36216" y="75844"/>
                  <a:pt x="35738" y="75750"/>
                </a:cubicBezTo>
                <a:lnTo>
                  <a:pt x="35738" y="69366"/>
                </a:lnTo>
                <a:cubicBezTo>
                  <a:pt x="36138" y="69266"/>
                  <a:pt x="36911" y="69172"/>
                  <a:pt x="38044" y="69172"/>
                </a:cubicBezTo>
                <a:cubicBezTo>
                  <a:pt x="40833" y="69172"/>
                  <a:pt x="42411" y="70361"/>
                  <a:pt x="42411" y="72350"/>
                </a:cubicBezTo>
                <a:cubicBezTo>
                  <a:pt x="42411" y="74561"/>
                  <a:pt x="40577" y="75877"/>
                  <a:pt x="37605" y="75877"/>
                </a:cubicBezTo>
                <a:moveTo>
                  <a:pt x="37755" y="65483"/>
                </a:moveTo>
                <a:cubicBezTo>
                  <a:pt x="34344" y="65483"/>
                  <a:pt x="31922" y="65672"/>
                  <a:pt x="30200" y="65933"/>
                </a:cubicBezTo>
                <a:lnTo>
                  <a:pt x="30200" y="87266"/>
                </a:lnTo>
                <a:lnTo>
                  <a:pt x="35738" y="87266"/>
                </a:lnTo>
                <a:lnTo>
                  <a:pt x="35738" y="79533"/>
                </a:lnTo>
                <a:cubicBezTo>
                  <a:pt x="36244" y="79600"/>
                  <a:pt x="36911" y="79633"/>
                  <a:pt x="37644" y="79633"/>
                </a:cubicBezTo>
                <a:cubicBezTo>
                  <a:pt x="40944" y="79633"/>
                  <a:pt x="43766" y="78927"/>
                  <a:pt x="45672" y="77355"/>
                </a:cubicBezTo>
                <a:cubicBezTo>
                  <a:pt x="47138" y="76133"/>
                  <a:pt x="47944" y="74338"/>
                  <a:pt x="47944" y="72222"/>
                </a:cubicBezTo>
                <a:cubicBezTo>
                  <a:pt x="47944" y="70100"/>
                  <a:pt x="46883" y="68311"/>
                  <a:pt x="45305" y="67216"/>
                </a:cubicBezTo>
                <a:cubicBezTo>
                  <a:pt x="43655" y="66061"/>
                  <a:pt x="41200" y="65483"/>
                  <a:pt x="37755" y="65483"/>
                </a:cubicBezTo>
                <a:moveTo>
                  <a:pt x="59805" y="74433"/>
                </a:moveTo>
                <a:cubicBezTo>
                  <a:pt x="56616" y="73377"/>
                  <a:pt x="55222" y="72766"/>
                  <a:pt x="55222" y="71388"/>
                </a:cubicBezTo>
                <a:cubicBezTo>
                  <a:pt x="55222" y="70266"/>
                  <a:pt x="56394" y="69300"/>
                  <a:pt x="58816" y="69300"/>
                </a:cubicBezTo>
                <a:cubicBezTo>
                  <a:pt x="61238" y="69300"/>
                  <a:pt x="62994" y="69905"/>
                  <a:pt x="63983" y="70327"/>
                </a:cubicBezTo>
                <a:lnTo>
                  <a:pt x="65233" y="66383"/>
                </a:lnTo>
                <a:cubicBezTo>
                  <a:pt x="63766" y="65805"/>
                  <a:pt x="61711" y="65288"/>
                  <a:pt x="58927" y="65288"/>
                </a:cubicBezTo>
                <a:cubicBezTo>
                  <a:pt x="53100" y="65288"/>
                  <a:pt x="49577" y="68111"/>
                  <a:pt x="49577" y="71800"/>
                </a:cubicBezTo>
                <a:cubicBezTo>
                  <a:pt x="49577" y="74944"/>
                  <a:pt x="52250" y="76938"/>
                  <a:pt x="56361" y="78188"/>
                </a:cubicBezTo>
                <a:cubicBezTo>
                  <a:pt x="59327" y="79116"/>
                  <a:pt x="60505" y="79888"/>
                  <a:pt x="60505" y="81238"/>
                </a:cubicBezTo>
                <a:cubicBezTo>
                  <a:pt x="60505" y="82650"/>
                  <a:pt x="59144" y="83577"/>
                  <a:pt x="56577" y="83577"/>
                </a:cubicBezTo>
                <a:cubicBezTo>
                  <a:pt x="54194" y="83577"/>
                  <a:pt x="51883" y="82905"/>
                  <a:pt x="50383" y="82233"/>
                </a:cubicBezTo>
                <a:lnTo>
                  <a:pt x="49244" y="86272"/>
                </a:lnTo>
                <a:cubicBezTo>
                  <a:pt x="50638" y="86950"/>
                  <a:pt x="53422" y="87588"/>
                  <a:pt x="56244" y="87588"/>
                </a:cubicBezTo>
                <a:cubicBezTo>
                  <a:pt x="63033" y="87588"/>
                  <a:pt x="66222" y="84505"/>
                  <a:pt x="66222" y="80883"/>
                </a:cubicBezTo>
                <a:cubicBezTo>
                  <a:pt x="66222" y="77833"/>
                  <a:pt x="64172" y="75844"/>
                  <a:pt x="59805" y="7443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4" name="Shape 4854"/>
          <p:cNvSpPr/>
          <p:nvPr/>
        </p:nvSpPr>
        <p:spPr>
          <a:xfrm>
            <a:off x="8943258" y="4397568"/>
            <a:ext cx="228541" cy="279328"/>
          </a:xfrm>
          <a:custGeom>
            <a:avLst/>
            <a:gdLst/>
            <a:ahLst/>
            <a:cxnLst/>
            <a:rect l="0" t="0" r="0" b="0"/>
            <a:pathLst>
              <a:path w="120000" h="120000" extrusionOk="0">
                <a:moveTo>
                  <a:pt x="70200" y="87272"/>
                </a:moveTo>
                <a:lnTo>
                  <a:pt x="75811" y="87272"/>
                </a:lnTo>
                <a:lnTo>
                  <a:pt x="75811" y="65644"/>
                </a:lnTo>
                <a:lnTo>
                  <a:pt x="70200" y="65644"/>
                </a:lnTo>
                <a:cubicBezTo>
                  <a:pt x="70200" y="65644"/>
                  <a:pt x="70200" y="87272"/>
                  <a:pt x="70200" y="87272"/>
                </a:cubicBezTo>
                <a:close/>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44" y="114544"/>
                  <a:pt x="106666" y="114544"/>
                </a:cubicBezTo>
                <a:lnTo>
                  <a:pt x="13333" y="114544"/>
                </a:lnTo>
                <a:cubicBezTo>
                  <a:pt x="9655" y="114544"/>
                  <a:pt x="6666" y="112105"/>
                  <a:pt x="6666" y="109088"/>
                </a:cubicBezTo>
                <a:lnTo>
                  <a:pt x="6666" y="10911"/>
                </a:lnTo>
                <a:cubicBezTo>
                  <a:pt x="6666" y="7894"/>
                  <a:pt x="9655" y="5455"/>
                  <a:pt x="13333" y="5455"/>
                </a:cubicBezTo>
                <a:lnTo>
                  <a:pt x="73333" y="5455"/>
                </a:lnTo>
                <a:lnTo>
                  <a:pt x="73333" y="32727"/>
                </a:lnTo>
                <a:cubicBezTo>
                  <a:pt x="73333" y="35738"/>
                  <a:pt x="76322"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53433" y="78061"/>
                </a:moveTo>
                <a:lnTo>
                  <a:pt x="54894" y="73472"/>
                </a:lnTo>
                <a:cubicBezTo>
                  <a:pt x="55300" y="72222"/>
                  <a:pt x="55666" y="70588"/>
                  <a:pt x="56033" y="69305"/>
                </a:cubicBezTo>
                <a:lnTo>
                  <a:pt x="56105" y="69305"/>
                </a:lnTo>
                <a:cubicBezTo>
                  <a:pt x="56472" y="70588"/>
                  <a:pt x="56916" y="72188"/>
                  <a:pt x="57355" y="73472"/>
                </a:cubicBezTo>
                <a:lnTo>
                  <a:pt x="58894" y="78061"/>
                </a:lnTo>
                <a:cubicBezTo>
                  <a:pt x="58894" y="78061"/>
                  <a:pt x="53433" y="78061"/>
                  <a:pt x="53433" y="78061"/>
                </a:cubicBezTo>
                <a:close/>
                <a:moveTo>
                  <a:pt x="52622" y="65644"/>
                </a:moveTo>
                <a:lnTo>
                  <a:pt x="45072" y="87272"/>
                </a:lnTo>
                <a:lnTo>
                  <a:pt x="50861" y="87272"/>
                </a:lnTo>
                <a:lnTo>
                  <a:pt x="52622" y="81722"/>
                </a:lnTo>
                <a:lnTo>
                  <a:pt x="59700" y="81722"/>
                </a:lnTo>
                <a:lnTo>
                  <a:pt x="61605" y="87272"/>
                </a:lnTo>
                <a:lnTo>
                  <a:pt x="67622" y="87272"/>
                </a:lnTo>
                <a:lnTo>
                  <a:pt x="59955" y="65644"/>
                </a:lnTo>
                <a:cubicBezTo>
                  <a:pt x="59955" y="65644"/>
                  <a:pt x="52622" y="65644"/>
                  <a:pt x="52622" y="65644"/>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5" name="Shape 4855"/>
          <p:cNvSpPr/>
          <p:nvPr/>
        </p:nvSpPr>
        <p:spPr>
          <a:xfrm>
            <a:off x="9476519" y="4397568"/>
            <a:ext cx="228541" cy="279328"/>
          </a:xfrm>
          <a:custGeom>
            <a:avLst/>
            <a:gdLst/>
            <a:ahLst/>
            <a:cxnLst/>
            <a:rect l="0" t="0" r="0" b="0"/>
            <a:pathLst>
              <a:path w="120000" h="120000" extrusionOk="0">
                <a:moveTo>
                  <a:pt x="76866" y="87272"/>
                </a:moveTo>
                <a:lnTo>
                  <a:pt x="82472" y="87272"/>
                </a:lnTo>
                <a:lnTo>
                  <a:pt x="82472" y="78577"/>
                </a:lnTo>
                <a:lnTo>
                  <a:pt x="91350" y="78577"/>
                </a:lnTo>
                <a:lnTo>
                  <a:pt x="91350" y="74600"/>
                </a:lnTo>
                <a:lnTo>
                  <a:pt x="82472" y="74600"/>
                </a:lnTo>
                <a:lnTo>
                  <a:pt x="82472" y="69655"/>
                </a:lnTo>
                <a:lnTo>
                  <a:pt x="91972" y="69655"/>
                </a:lnTo>
                <a:lnTo>
                  <a:pt x="91972" y="65644"/>
                </a:lnTo>
                <a:lnTo>
                  <a:pt x="76866" y="65644"/>
                </a:lnTo>
                <a:cubicBezTo>
                  <a:pt x="76866" y="65644"/>
                  <a:pt x="76866" y="87272"/>
                  <a:pt x="76866" y="87272"/>
                </a:cubicBezTo>
                <a:close/>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50" y="114544"/>
                  <a:pt x="106666" y="114544"/>
                </a:cubicBezTo>
                <a:lnTo>
                  <a:pt x="13333" y="114544"/>
                </a:lnTo>
                <a:cubicBezTo>
                  <a:pt x="9650" y="114544"/>
                  <a:pt x="6666" y="112105"/>
                  <a:pt x="6666" y="109088"/>
                </a:cubicBezTo>
                <a:lnTo>
                  <a:pt x="6666" y="10911"/>
                </a:lnTo>
                <a:cubicBezTo>
                  <a:pt x="6666" y="7894"/>
                  <a:pt x="9650" y="5455"/>
                  <a:pt x="13333" y="5455"/>
                </a:cubicBezTo>
                <a:lnTo>
                  <a:pt x="73333" y="5455"/>
                </a:lnTo>
                <a:lnTo>
                  <a:pt x="73333" y="32727"/>
                </a:lnTo>
                <a:cubicBezTo>
                  <a:pt x="73333" y="35738"/>
                  <a:pt x="76316"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57755" y="83677"/>
                </a:moveTo>
                <a:cubicBezTo>
                  <a:pt x="57055" y="83677"/>
                  <a:pt x="56283" y="83677"/>
                  <a:pt x="55805" y="83583"/>
                </a:cubicBezTo>
                <a:lnTo>
                  <a:pt x="55805" y="69433"/>
                </a:lnTo>
                <a:cubicBezTo>
                  <a:pt x="56283" y="69333"/>
                  <a:pt x="57094" y="69238"/>
                  <a:pt x="58338" y="69238"/>
                </a:cubicBezTo>
                <a:cubicBezTo>
                  <a:pt x="63144" y="69238"/>
                  <a:pt x="66150" y="71616"/>
                  <a:pt x="66111" y="76105"/>
                </a:cubicBezTo>
                <a:cubicBezTo>
                  <a:pt x="66111" y="81272"/>
                  <a:pt x="62811" y="83711"/>
                  <a:pt x="57755" y="83677"/>
                </a:cubicBezTo>
                <a:moveTo>
                  <a:pt x="57755" y="65483"/>
                </a:moveTo>
                <a:cubicBezTo>
                  <a:pt x="54927" y="65483"/>
                  <a:pt x="52250" y="65644"/>
                  <a:pt x="50200" y="65933"/>
                </a:cubicBezTo>
                <a:lnTo>
                  <a:pt x="50200" y="87172"/>
                </a:lnTo>
                <a:cubicBezTo>
                  <a:pt x="51594" y="87333"/>
                  <a:pt x="53644" y="87494"/>
                  <a:pt x="56544" y="87494"/>
                </a:cubicBezTo>
                <a:cubicBezTo>
                  <a:pt x="61377" y="87494"/>
                  <a:pt x="65344" y="86594"/>
                  <a:pt x="67950" y="84700"/>
                </a:cubicBezTo>
                <a:cubicBezTo>
                  <a:pt x="70333" y="82938"/>
                  <a:pt x="72055" y="80083"/>
                  <a:pt x="72055" y="75944"/>
                </a:cubicBezTo>
                <a:cubicBezTo>
                  <a:pt x="72055" y="72127"/>
                  <a:pt x="70444" y="69461"/>
                  <a:pt x="67872" y="67794"/>
                </a:cubicBezTo>
                <a:cubicBezTo>
                  <a:pt x="65488" y="66222"/>
                  <a:pt x="62450" y="65483"/>
                  <a:pt x="57755" y="65483"/>
                </a:cubicBezTo>
                <a:moveTo>
                  <a:pt x="37605" y="75883"/>
                </a:moveTo>
                <a:cubicBezTo>
                  <a:pt x="36794" y="75883"/>
                  <a:pt x="36211" y="75850"/>
                  <a:pt x="35733" y="75755"/>
                </a:cubicBezTo>
                <a:lnTo>
                  <a:pt x="35733" y="69366"/>
                </a:lnTo>
                <a:cubicBezTo>
                  <a:pt x="36138" y="69272"/>
                  <a:pt x="36905" y="69177"/>
                  <a:pt x="38044" y="69177"/>
                </a:cubicBezTo>
                <a:cubicBezTo>
                  <a:pt x="40833" y="69177"/>
                  <a:pt x="42411" y="70361"/>
                  <a:pt x="42411" y="72350"/>
                </a:cubicBezTo>
                <a:cubicBezTo>
                  <a:pt x="42411" y="74566"/>
                  <a:pt x="40577" y="75883"/>
                  <a:pt x="37605" y="75883"/>
                </a:cubicBezTo>
                <a:moveTo>
                  <a:pt x="37755" y="65483"/>
                </a:moveTo>
                <a:cubicBezTo>
                  <a:pt x="34344" y="65483"/>
                  <a:pt x="31922" y="65677"/>
                  <a:pt x="30200" y="65933"/>
                </a:cubicBezTo>
                <a:lnTo>
                  <a:pt x="30200" y="87272"/>
                </a:lnTo>
                <a:lnTo>
                  <a:pt x="35733" y="87272"/>
                </a:lnTo>
                <a:lnTo>
                  <a:pt x="35733" y="79538"/>
                </a:lnTo>
                <a:cubicBezTo>
                  <a:pt x="36250" y="79600"/>
                  <a:pt x="36905" y="79633"/>
                  <a:pt x="37644" y="79633"/>
                </a:cubicBezTo>
                <a:cubicBezTo>
                  <a:pt x="40944" y="79633"/>
                  <a:pt x="43766" y="78927"/>
                  <a:pt x="45672" y="77355"/>
                </a:cubicBezTo>
                <a:cubicBezTo>
                  <a:pt x="47144" y="76138"/>
                  <a:pt x="47950" y="74338"/>
                  <a:pt x="47950" y="72222"/>
                </a:cubicBezTo>
                <a:cubicBezTo>
                  <a:pt x="47950" y="70105"/>
                  <a:pt x="46883" y="68311"/>
                  <a:pt x="45305" y="67216"/>
                </a:cubicBezTo>
                <a:cubicBezTo>
                  <a:pt x="43661" y="66066"/>
                  <a:pt x="41200" y="65483"/>
                  <a:pt x="37755" y="654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6" name="Shape 4856"/>
          <p:cNvSpPr/>
          <p:nvPr/>
        </p:nvSpPr>
        <p:spPr>
          <a:xfrm>
            <a:off x="10009781" y="4397568"/>
            <a:ext cx="228541" cy="279328"/>
          </a:xfrm>
          <a:custGeom>
            <a:avLst/>
            <a:gdLst/>
            <a:ahLst/>
            <a:cxnLst/>
            <a:rect l="0" t="0" r="0" b="0"/>
            <a:pathLst>
              <a:path w="120000" h="120000" extrusionOk="0">
                <a:moveTo>
                  <a:pt x="71866" y="87272"/>
                </a:moveTo>
                <a:lnTo>
                  <a:pt x="77472" y="87272"/>
                </a:lnTo>
                <a:lnTo>
                  <a:pt x="77472" y="78577"/>
                </a:lnTo>
                <a:lnTo>
                  <a:pt x="86350" y="78577"/>
                </a:lnTo>
                <a:lnTo>
                  <a:pt x="86350" y="74600"/>
                </a:lnTo>
                <a:lnTo>
                  <a:pt x="77472" y="74600"/>
                </a:lnTo>
                <a:lnTo>
                  <a:pt x="77472" y="69655"/>
                </a:lnTo>
                <a:lnTo>
                  <a:pt x="86972" y="69655"/>
                </a:lnTo>
                <a:lnTo>
                  <a:pt x="86972" y="65644"/>
                </a:lnTo>
                <a:lnTo>
                  <a:pt x="71866" y="65644"/>
                </a:lnTo>
                <a:cubicBezTo>
                  <a:pt x="71866" y="65644"/>
                  <a:pt x="71866" y="87272"/>
                  <a:pt x="71866" y="87272"/>
                </a:cubicBezTo>
                <a:close/>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50" y="114544"/>
                  <a:pt x="106666" y="114544"/>
                </a:cubicBezTo>
                <a:lnTo>
                  <a:pt x="13333" y="114544"/>
                </a:lnTo>
                <a:cubicBezTo>
                  <a:pt x="9650" y="114544"/>
                  <a:pt x="6666" y="112105"/>
                  <a:pt x="6666" y="109088"/>
                </a:cubicBezTo>
                <a:lnTo>
                  <a:pt x="6666" y="10911"/>
                </a:lnTo>
                <a:cubicBezTo>
                  <a:pt x="6666" y="7894"/>
                  <a:pt x="9650" y="5455"/>
                  <a:pt x="13333" y="5455"/>
                </a:cubicBezTo>
                <a:lnTo>
                  <a:pt x="73333" y="5455"/>
                </a:lnTo>
                <a:lnTo>
                  <a:pt x="73333" y="32727"/>
                </a:lnTo>
                <a:cubicBezTo>
                  <a:pt x="73333" y="35738"/>
                  <a:pt x="76316"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61866" y="87272"/>
                </a:moveTo>
                <a:lnTo>
                  <a:pt x="67472" y="87272"/>
                </a:lnTo>
                <a:lnTo>
                  <a:pt x="67472" y="65644"/>
                </a:lnTo>
                <a:lnTo>
                  <a:pt x="61866" y="65644"/>
                </a:lnTo>
                <a:cubicBezTo>
                  <a:pt x="61866" y="65644"/>
                  <a:pt x="61866" y="87272"/>
                  <a:pt x="61866" y="87272"/>
                </a:cubicBezTo>
                <a:close/>
                <a:moveTo>
                  <a:pt x="46638" y="78705"/>
                </a:moveTo>
                <a:lnTo>
                  <a:pt x="50455" y="78705"/>
                </a:lnTo>
                <a:lnTo>
                  <a:pt x="50455" y="83227"/>
                </a:lnTo>
                <a:cubicBezTo>
                  <a:pt x="50011" y="83416"/>
                  <a:pt x="48988" y="83550"/>
                  <a:pt x="47700" y="83550"/>
                </a:cubicBezTo>
                <a:cubicBezTo>
                  <a:pt x="43116" y="83550"/>
                  <a:pt x="39927" y="80916"/>
                  <a:pt x="39927" y="76455"/>
                </a:cubicBezTo>
                <a:cubicBezTo>
                  <a:pt x="39927" y="71772"/>
                  <a:pt x="43450" y="69461"/>
                  <a:pt x="48105" y="69461"/>
                </a:cubicBezTo>
                <a:cubicBezTo>
                  <a:pt x="50822" y="69461"/>
                  <a:pt x="52505" y="69883"/>
                  <a:pt x="53866" y="70400"/>
                </a:cubicBezTo>
                <a:lnTo>
                  <a:pt x="55038" y="66477"/>
                </a:lnTo>
                <a:cubicBezTo>
                  <a:pt x="53827" y="65966"/>
                  <a:pt x="51372" y="65422"/>
                  <a:pt x="48177" y="65422"/>
                </a:cubicBezTo>
                <a:cubicBezTo>
                  <a:pt x="40072" y="65422"/>
                  <a:pt x="34100" y="69527"/>
                  <a:pt x="34061" y="76716"/>
                </a:cubicBezTo>
                <a:cubicBezTo>
                  <a:pt x="34022" y="79894"/>
                  <a:pt x="35272" y="82711"/>
                  <a:pt x="37544" y="84572"/>
                </a:cubicBezTo>
                <a:cubicBezTo>
                  <a:pt x="39816" y="86500"/>
                  <a:pt x="43083" y="87494"/>
                  <a:pt x="47588" y="87494"/>
                </a:cubicBezTo>
                <a:cubicBezTo>
                  <a:pt x="50861" y="87494"/>
                  <a:pt x="54122" y="86788"/>
                  <a:pt x="55844" y="86277"/>
                </a:cubicBezTo>
                <a:lnTo>
                  <a:pt x="55844" y="74883"/>
                </a:lnTo>
                <a:lnTo>
                  <a:pt x="46638" y="74883"/>
                </a:lnTo>
                <a:cubicBezTo>
                  <a:pt x="46638" y="74883"/>
                  <a:pt x="46638" y="78705"/>
                  <a:pt x="46638" y="78705"/>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7" name="Shape 4857"/>
          <p:cNvSpPr/>
          <p:nvPr/>
        </p:nvSpPr>
        <p:spPr>
          <a:xfrm>
            <a:off x="10543042" y="4397568"/>
            <a:ext cx="228541" cy="279328"/>
          </a:xfrm>
          <a:custGeom>
            <a:avLst/>
            <a:gdLst/>
            <a:ahLst/>
            <a:cxnLst/>
            <a:rect l="0" t="0" r="0" b="0"/>
            <a:pathLst>
              <a:path w="120000" h="120000" extrusionOk="0">
                <a:moveTo>
                  <a:pt x="55938" y="75883"/>
                </a:moveTo>
                <a:cubicBezTo>
                  <a:pt x="55127" y="75883"/>
                  <a:pt x="54544" y="75850"/>
                  <a:pt x="54066" y="75755"/>
                </a:cubicBezTo>
                <a:lnTo>
                  <a:pt x="54066" y="69366"/>
                </a:lnTo>
                <a:cubicBezTo>
                  <a:pt x="54472" y="69272"/>
                  <a:pt x="55238" y="69177"/>
                  <a:pt x="56377" y="69177"/>
                </a:cubicBezTo>
                <a:cubicBezTo>
                  <a:pt x="59166" y="69177"/>
                  <a:pt x="60744" y="70361"/>
                  <a:pt x="60744" y="72350"/>
                </a:cubicBezTo>
                <a:cubicBezTo>
                  <a:pt x="60744" y="74566"/>
                  <a:pt x="58911" y="75883"/>
                  <a:pt x="55938" y="75883"/>
                </a:cubicBezTo>
                <a:moveTo>
                  <a:pt x="56088" y="65483"/>
                </a:moveTo>
                <a:cubicBezTo>
                  <a:pt x="52672" y="65483"/>
                  <a:pt x="50255" y="65677"/>
                  <a:pt x="48533" y="65938"/>
                </a:cubicBezTo>
                <a:lnTo>
                  <a:pt x="48533" y="87272"/>
                </a:lnTo>
                <a:lnTo>
                  <a:pt x="54066" y="87272"/>
                </a:lnTo>
                <a:lnTo>
                  <a:pt x="54066" y="79538"/>
                </a:lnTo>
                <a:cubicBezTo>
                  <a:pt x="54583" y="79600"/>
                  <a:pt x="55238" y="79633"/>
                  <a:pt x="55977" y="79633"/>
                </a:cubicBezTo>
                <a:cubicBezTo>
                  <a:pt x="59277" y="79633"/>
                  <a:pt x="62100" y="78927"/>
                  <a:pt x="64005" y="77355"/>
                </a:cubicBezTo>
                <a:cubicBezTo>
                  <a:pt x="65477" y="76138"/>
                  <a:pt x="66283" y="74344"/>
                  <a:pt x="66283" y="72222"/>
                </a:cubicBezTo>
                <a:cubicBezTo>
                  <a:pt x="66283" y="70105"/>
                  <a:pt x="65216" y="68311"/>
                  <a:pt x="63638" y="67216"/>
                </a:cubicBezTo>
                <a:cubicBezTo>
                  <a:pt x="61994" y="66061"/>
                  <a:pt x="59533" y="65483"/>
                  <a:pt x="56088" y="65483"/>
                </a:cubicBezTo>
                <a:moveTo>
                  <a:pt x="67394" y="76716"/>
                </a:moveTo>
                <a:cubicBezTo>
                  <a:pt x="67355" y="79894"/>
                  <a:pt x="68605" y="82711"/>
                  <a:pt x="70877" y="84577"/>
                </a:cubicBezTo>
                <a:cubicBezTo>
                  <a:pt x="73150" y="86505"/>
                  <a:pt x="76416" y="87494"/>
                  <a:pt x="80922" y="87494"/>
                </a:cubicBezTo>
                <a:cubicBezTo>
                  <a:pt x="84194" y="87494"/>
                  <a:pt x="87455" y="86788"/>
                  <a:pt x="89177" y="86277"/>
                </a:cubicBezTo>
                <a:lnTo>
                  <a:pt x="89177" y="74883"/>
                </a:lnTo>
                <a:lnTo>
                  <a:pt x="79972" y="74883"/>
                </a:lnTo>
                <a:lnTo>
                  <a:pt x="79972" y="78705"/>
                </a:lnTo>
                <a:lnTo>
                  <a:pt x="83783" y="78705"/>
                </a:lnTo>
                <a:lnTo>
                  <a:pt x="83783" y="83227"/>
                </a:lnTo>
                <a:cubicBezTo>
                  <a:pt x="83344" y="83416"/>
                  <a:pt x="82322" y="83550"/>
                  <a:pt x="81033" y="83550"/>
                </a:cubicBezTo>
                <a:cubicBezTo>
                  <a:pt x="76450" y="83550"/>
                  <a:pt x="73261" y="80922"/>
                  <a:pt x="73261" y="76455"/>
                </a:cubicBezTo>
                <a:cubicBezTo>
                  <a:pt x="73261" y="71772"/>
                  <a:pt x="76783" y="69461"/>
                  <a:pt x="81438" y="69461"/>
                </a:cubicBezTo>
                <a:cubicBezTo>
                  <a:pt x="84155" y="69461"/>
                  <a:pt x="85838" y="69883"/>
                  <a:pt x="87200" y="70394"/>
                </a:cubicBezTo>
                <a:lnTo>
                  <a:pt x="88366" y="66477"/>
                </a:lnTo>
                <a:cubicBezTo>
                  <a:pt x="87161" y="65966"/>
                  <a:pt x="84705" y="65422"/>
                  <a:pt x="81511" y="65422"/>
                </a:cubicBezTo>
                <a:cubicBezTo>
                  <a:pt x="73405" y="65422"/>
                  <a:pt x="67433" y="69527"/>
                  <a:pt x="67394" y="76716"/>
                </a:cubicBezTo>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50" y="114544"/>
                  <a:pt x="106666" y="114544"/>
                </a:cubicBezTo>
                <a:lnTo>
                  <a:pt x="13333" y="114544"/>
                </a:lnTo>
                <a:cubicBezTo>
                  <a:pt x="9650" y="114544"/>
                  <a:pt x="6666" y="112105"/>
                  <a:pt x="6666" y="109088"/>
                </a:cubicBezTo>
                <a:lnTo>
                  <a:pt x="6666" y="10911"/>
                </a:lnTo>
                <a:cubicBezTo>
                  <a:pt x="6666" y="7894"/>
                  <a:pt x="9650" y="5455"/>
                  <a:pt x="13333" y="5455"/>
                </a:cubicBezTo>
                <a:lnTo>
                  <a:pt x="73333" y="5455"/>
                </a:lnTo>
                <a:lnTo>
                  <a:pt x="73333" y="32727"/>
                </a:lnTo>
                <a:cubicBezTo>
                  <a:pt x="73333" y="35738"/>
                  <a:pt x="76316"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36700" y="79250"/>
                </a:moveTo>
                <a:cubicBezTo>
                  <a:pt x="36700" y="82622"/>
                  <a:pt x="35238" y="83550"/>
                  <a:pt x="32888" y="83550"/>
                </a:cubicBezTo>
                <a:cubicBezTo>
                  <a:pt x="31788" y="83550"/>
                  <a:pt x="30800" y="83388"/>
                  <a:pt x="30033" y="83161"/>
                </a:cubicBezTo>
                <a:lnTo>
                  <a:pt x="29405" y="87111"/>
                </a:lnTo>
                <a:cubicBezTo>
                  <a:pt x="30505" y="87433"/>
                  <a:pt x="32194" y="87627"/>
                  <a:pt x="33477" y="87627"/>
                </a:cubicBezTo>
                <a:cubicBezTo>
                  <a:pt x="38905" y="87627"/>
                  <a:pt x="42277" y="85472"/>
                  <a:pt x="42277" y="79311"/>
                </a:cubicBezTo>
                <a:lnTo>
                  <a:pt x="42277" y="65644"/>
                </a:lnTo>
                <a:lnTo>
                  <a:pt x="36700" y="65644"/>
                </a:lnTo>
                <a:cubicBezTo>
                  <a:pt x="36700" y="65644"/>
                  <a:pt x="36700" y="79250"/>
                  <a:pt x="36700" y="79250"/>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8" name="Shape 4858"/>
          <p:cNvSpPr/>
          <p:nvPr/>
        </p:nvSpPr>
        <p:spPr>
          <a:xfrm>
            <a:off x="11076303" y="4397568"/>
            <a:ext cx="228541" cy="279328"/>
          </a:xfrm>
          <a:custGeom>
            <a:avLst/>
            <a:gdLst/>
            <a:ahLst/>
            <a:cxnLst/>
            <a:rect l="0" t="0" r="0" b="0"/>
            <a:pathLst>
              <a:path w="120000" h="120000" extrusionOk="0">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44" y="114544"/>
                  <a:pt x="106666" y="114544"/>
                </a:cubicBezTo>
                <a:lnTo>
                  <a:pt x="13333" y="114544"/>
                </a:lnTo>
                <a:cubicBezTo>
                  <a:pt x="9655" y="114544"/>
                  <a:pt x="6666" y="112105"/>
                  <a:pt x="6666" y="109088"/>
                </a:cubicBezTo>
                <a:lnTo>
                  <a:pt x="6666" y="10911"/>
                </a:lnTo>
                <a:cubicBezTo>
                  <a:pt x="6666" y="7900"/>
                  <a:pt x="9655" y="5455"/>
                  <a:pt x="13333" y="5455"/>
                </a:cubicBezTo>
                <a:lnTo>
                  <a:pt x="73333" y="5455"/>
                </a:lnTo>
                <a:lnTo>
                  <a:pt x="73333" y="32727"/>
                </a:lnTo>
                <a:cubicBezTo>
                  <a:pt x="73333" y="35738"/>
                  <a:pt x="76322"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72394" y="76716"/>
                </a:moveTo>
                <a:cubicBezTo>
                  <a:pt x="72355" y="79894"/>
                  <a:pt x="73605" y="82711"/>
                  <a:pt x="75877" y="84572"/>
                </a:cubicBezTo>
                <a:cubicBezTo>
                  <a:pt x="78150" y="86500"/>
                  <a:pt x="81416" y="87494"/>
                  <a:pt x="85927" y="87494"/>
                </a:cubicBezTo>
                <a:cubicBezTo>
                  <a:pt x="89188" y="87494"/>
                  <a:pt x="92455" y="86788"/>
                  <a:pt x="94177" y="86277"/>
                </a:cubicBezTo>
                <a:lnTo>
                  <a:pt x="94177" y="74883"/>
                </a:lnTo>
                <a:lnTo>
                  <a:pt x="84972" y="74883"/>
                </a:lnTo>
                <a:lnTo>
                  <a:pt x="84972" y="78705"/>
                </a:lnTo>
                <a:lnTo>
                  <a:pt x="88783" y="78705"/>
                </a:lnTo>
                <a:lnTo>
                  <a:pt x="88783" y="83227"/>
                </a:lnTo>
                <a:cubicBezTo>
                  <a:pt x="88344" y="83416"/>
                  <a:pt x="87322" y="83550"/>
                  <a:pt x="86033" y="83550"/>
                </a:cubicBezTo>
                <a:cubicBezTo>
                  <a:pt x="81450" y="83550"/>
                  <a:pt x="78261" y="80916"/>
                  <a:pt x="78261" y="76455"/>
                </a:cubicBezTo>
                <a:cubicBezTo>
                  <a:pt x="78261" y="71772"/>
                  <a:pt x="81783" y="69461"/>
                  <a:pt x="86438" y="69461"/>
                </a:cubicBezTo>
                <a:cubicBezTo>
                  <a:pt x="89155" y="69461"/>
                  <a:pt x="90838" y="69883"/>
                  <a:pt x="92200" y="70394"/>
                </a:cubicBezTo>
                <a:lnTo>
                  <a:pt x="93372" y="66477"/>
                </a:lnTo>
                <a:cubicBezTo>
                  <a:pt x="92161" y="65966"/>
                  <a:pt x="89705" y="65422"/>
                  <a:pt x="86511" y="65422"/>
                </a:cubicBezTo>
                <a:cubicBezTo>
                  <a:pt x="78405" y="65422"/>
                  <a:pt x="72427" y="69527"/>
                  <a:pt x="72394" y="76716"/>
                </a:cubicBezTo>
                <a:moveTo>
                  <a:pt x="34272" y="75883"/>
                </a:moveTo>
                <a:cubicBezTo>
                  <a:pt x="33461" y="75883"/>
                  <a:pt x="32877" y="75850"/>
                  <a:pt x="32400" y="75755"/>
                </a:cubicBezTo>
                <a:lnTo>
                  <a:pt x="32400" y="69366"/>
                </a:lnTo>
                <a:cubicBezTo>
                  <a:pt x="32805" y="69272"/>
                  <a:pt x="33572" y="69177"/>
                  <a:pt x="34711" y="69177"/>
                </a:cubicBezTo>
                <a:cubicBezTo>
                  <a:pt x="37500" y="69177"/>
                  <a:pt x="39077" y="70361"/>
                  <a:pt x="39077" y="72350"/>
                </a:cubicBezTo>
                <a:cubicBezTo>
                  <a:pt x="39077" y="74566"/>
                  <a:pt x="37244" y="75883"/>
                  <a:pt x="34272" y="75883"/>
                </a:cubicBezTo>
                <a:moveTo>
                  <a:pt x="34422" y="65483"/>
                </a:moveTo>
                <a:cubicBezTo>
                  <a:pt x="31011" y="65483"/>
                  <a:pt x="28588" y="65677"/>
                  <a:pt x="26866" y="65933"/>
                </a:cubicBezTo>
                <a:lnTo>
                  <a:pt x="26866" y="87272"/>
                </a:lnTo>
                <a:lnTo>
                  <a:pt x="32400" y="87272"/>
                </a:lnTo>
                <a:lnTo>
                  <a:pt x="32400" y="79538"/>
                </a:lnTo>
                <a:cubicBezTo>
                  <a:pt x="32916" y="79600"/>
                  <a:pt x="33572" y="79633"/>
                  <a:pt x="34311" y="79633"/>
                </a:cubicBezTo>
                <a:cubicBezTo>
                  <a:pt x="37611" y="79633"/>
                  <a:pt x="40433" y="78927"/>
                  <a:pt x="42338" y="77355"/>
                </a:cubicBezTo>
                <a:cubicBezTo>
                  <a:pt x="43811" y="76138"/>
                  <a:pt x="44616" y="74338"/>
                  <a:pt x="44616" y="72222"/>
                </a:cubicBezTo>
                <a:cubicBezTo>
                  <a:pt x="44616" y="70105"/>
                  <a:pt x="43550" y="68311"/>
                  <a:pt x="41972" y="67216"/>
                </a:cubicBezTo>
                <a:cubicBezTo>
                  <a:pt x="40327" y="66066"/>
                  <a:pt x="37866" y="65483"/>
                  <a:pt x="34422" y="65483"/>
                </a:cubicBezTo>
                <a:moveTo>
                  <a:pt x="62194" y="71966"/>
                </a:moveTo>
                <a:cubicBezTo>
                  <a:pt x="62194" y="75205"/>
                  <a:pt x="62305" y="78127"/>
                  <a:pt x="62666" y="80983"/>
                </a:cubicBezTo>
                <a:lnTo>
                  <a:pt x="62561" y="80983"/>
                </a:lnTo>
                <a:cubicBezTo>
                  <a:pt x="61455" y="78544"/>
                  <a:pt x="59994" y="75850"/>
                  <a:pt x="58527" y="73572"/>
                </a:cubicBezTo>
                <a:lnTo>
                  <a:pt x="53394" y="65644"/>
                </a:lnTo>
                <a:lnTo>
                  <a:pt x="46866" y="65644"/>
                </a:lnTo>
                <a:lnTo>
                  <a:pt x="46866" y="87272"/>
                </a:lnTo>
                <a:lnTo>
                  <a:pt x="52000" y="87272"/>
                </a:lnTo>
                <a:lnTo>
                  <a:pt x="52000" y="80755"/>
                </a:lnTo>
                <a:cubicBezTo>
                  <a:pt x="52000" y="77227"/>
                  <a:pt x="51927" y="74177"/>
                  <a:pt x="51777" y="71322"/>
                </a:cubicBezTo>
                <a:lnTo>
                  <a:pt x="51888" y="71294"/>
                </a:lnTo>
                <a:cubicBezTo>
                  <a:pt x="53100" y="73827"/>
                  <a:pt x="54711" y="76616"/>
                  <a:pt x="56177" y="78927"/>
                </a:cubicBezTo>
                <a:lnTo>
                  <a:pt x="61455" y="87272"/>
                </a:lnTo>
                <a:lnTo>
                  <a:pt x="67327" y="87272"/>
                </a:lnTo>
                <a:lnTo>
                  <a:pt x="67327" y="65644"/>
                </a:lnTo>
                <a:lnTo>
                  <a:pt x="62194" y="65644"/>
                </a:lnTo>
                <a:cubicBezTo>
                  <a:pt x="62194" y="65644"/>
                  <a:pt x="62194" y="71966"/>
                  <a:pt x="62194" y="71966"/>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Tree>
    <p:extLst>
      <p:ext uri="{BB962C8B-B14F-4D97-AF65-F5344CB8AC3E}">
        <p14:creationId xmlns:p14="http://schemas.microsoft.com/office/powerpoint/2010/main" val="35185629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4864"/>
        <p:cNvGrpSpPr/>
        <p:nvPr/>
      </p:nvGrpSpPr>
      <p:grpSpPr>
        <a:xfrm>
          <a:off x="0" y="0"/>
          <a:ext cx="0" cy="0"/>
          <a:chOff x="0" y="0"/>
          <a:chExt cx="0" cy="0"/>
        </a:xfrm>
      </p:grpSpPr>
      <p:sp>
        <p:nvSpPr>
          <p:cNvPr id="4865" name="Shape 4865"/>
          <p:cNvSpPr/>
          <p:nvPr/>
        </p:nvSpPr>
        <p:spPr>
          <a:xfrm>
            <a:off x="880859" y="2235512"/>
            <a:ext cx="279328" cy="279328"/>
          </a:xfrm>
          <a:custGeom>
            <a:avLst/>
            <a:gdLst/>
            <a:ahLst/>
            <a:cxnLst/>
            <a:rect l="0" t="0" r="0" b="0"/>
            <a:pathLst>
              <a:path w="120000" h="120000" extrusionOk="0">
                <a:moveTo>
                  <a:pt x="71705" y="79888"/>
                </a:moveTo>
                <a:cubicBezTo>
                  <a:pt x="71216" y="80383"/>
                  <a:pt x="70911" y="81066"/>
                  <a:pt x="70911" y="81816"/>
                </a:cubicBezTo>
                <a:cubicBezTo>
                  <a:pt x="70911" y="83327"/>
                  <a:pt x="72133" y="84544"/>
                  <a:pt x="73638" y="84544"/>
                </a:cubicBezTo>
                <a:cubicBezTo>
                  <a:pt x="74388" y="84544"/>
                  <a:pt x="75072" y="84244"/>
                  <a:pt x="75566" y="83744"/>
                </a:cubicBezTo>
                <a:lnTo>
                  <a:pt x="97383" y="61927"/>
                </a:lnTo>
                <a:cubicBezTo>
                  <a:pt x="97877" y="61433"/>
                  <a:pt x="98183" y="60755"/>
                  <a:pt x="98183" y="60000"/>
                </a:cubicBezTo>
                <a:cubicBezTo>
                  <a:pt x="98183" y="59250"/>
                  <a:pt x="97877" y="58566"/>
                  <a:pt x="97383" y="58072"/>
                </a:cubicBezTo>
                <a:lnTo>
                  <a:pt x="75566" y="36255"/>
                </a:lnTo>
                <a:cubicBezTo>
                  <a:pt x="75072" y="35761"/>
                  <a:pt x="74388" y="35455"/>
                  <a:pt x="73638" y="35455"/>
                </a:cubicBezTo>
                <a:cubicBezTo>
                  <a:pt x="72133" y="35455"/>
                  <a:pt x="70911" y="36672"/>
                  <a:pt x="70911" y="38183"/>
                </a:cubicBezTo>
                <a:cubicBezTo>
                  <a:pt x="70911" y="38933"/>
                  <a:pt x="71216" y="39616"/>
                  <a:pt x="71705" y="40111"/>
                </a:cubicBezTo>
                <a:lnTo>
                  <a:pt x="88872" y="57272"/>
                </a:lnTo>
                <a:lnTo>
                  <a:pt x="2727" y="57272"/>
                </a:lnTo>
                <a:cubicBezTo>
                  <a:pt x="1222" y="57272"/>
                  <a:pt x="0" y="58494"/>
                  <a:pt x="0" y="60000"/>
                </a:cubicBezTo>
                <a:cubicBezTo>
                  <a:pt x="0" y="61505"/>
                  <a:pt x="1222" y="62727"/>
                  <a:pt x="2727" y="62727"/>
                </a:cubicBezTo>
                <a:lnTo>
                  <a:pt x="88872" y="62727"/>
                </a:lnTo>
                <a:cubicBezTo>
                  <a:pt x="88872" y="62727"/>
                  <a:pt x="71705" y="79888"/>
                  <a:pt x="71705" y="79888"/>
                </a:cubicBezTo>
                <a:close/>
                <a:moveTo>
                  <a:pt x="117272" y="0"/>
                </a:moveTo>
                <a:lnTo>
                  <a:pt x="19088" y="0"/>
                </a:lnTo>
                <a:cubicBezTo>
                  <a:pt x="17588" y="0"/>
                  <a:pt x="16361" y="1222"/>
                  <a:pt x="16361" y="2727"/>
                </a:cubicBezTo>
                <a:lnTo>
                  <a:pt x="16361" y="43638"/>
                </a:lnTo>
                <a:cubicBezTo>
                  <a:pt x="16361" y="45144"/>
                  <a:pt x="17588" y="46361"/>
                  <a:pt x="19088" y="46361"/>
                </a:cubicBezTo>
                <a:cubicBezTo>
                  <a:pt x="20594" y="46361"/>
                  <a:pt x="21816" y="45144"/>
                  <a:pt x="21816" y="43638"/>
                </a:cubicBezTo>
                <a:lnTo>
                  <a:pt x="21816" y="5455"/>
                </a:lnTo>
                <a:lnTo>
                  <a:pt x="114544" y="5455"/>
                </a:lnTo>
                <a:lnTo>
                  <a:pt x="114544" y="114544"/>
                </a:lnTo>
                <a:lnTo>
                  <a:pt x="21816" y="114544"/>
                </a:lnTo>
                <a:lnTo>
                  <a:pt x="21816" y="76361"/>
                </a:lnTo>
                <a:cubicBezTo>
                  <a:pt x="21816" y="74861"/>
                  <a:pt x="20594" y="73638"/>
                  <a:pt x="19088" y="73638"/>
                </a:cubicBezTo>
                <a:cubicBezTo>
                  <a:pt x="17588" y="73638"/>
                  <a:pt x="16361" y="74861"/>
                  <a:pt x="16361" y="76361"/>
                </a:cubicBezTo>
                <a:lnTo>
                  <a:pt x="16361" y="117272"/>
                </a:lnTo>
                <a:cubicBezTo>
                  <a:pt x="16361" y="118777"/>
                  <a:pt x="17588" y="120000"/>
                  <a:pt x="19088" y="120000"/>
                </a:cubicBezTo>
                <a:lnTo>
                  <a:pt x="117272" y="120000"/>
                </a:lnTo>
                <a:cubicBezTo>
                  <a:pt x="118777" y="120000"/>
                  <a:pt x="120000" y="118777"/>
                  <a:pt x="120000" y="117272"/>
                </a:cubicBezTo>
                <a:lnTo>
                  <a:pt x="120000" y="2727"/>
                </a:lnTo>
                <a:cubicBezTo>
                  <a:pt x="120000" y="1222"/>
                  <a:pt x="118777" y="0"/>
                  <a:pt x="117272"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66" name="Shape 4866"/>
          <p:cNvSpPr/>
          <p:nvPr/>
        </p:nvSpPr>
        <p:spPr>
          <a:xfrm>
            <a:off x="1414120" y="2235512"/>
            <a:ext cx="279328" cy="279328"/>
          </a:xfrm>
          <a:custGeom>
            <a:avLst/>
            <a:gdLst/>
            <a:ahLst/>
            <a:cxnLst/>
            <a:rect l="0" t="0" r="0" b="0"/>
            <a:pathLst>
              <a:path w="120000" h="120000" extrusionOk="0">
                <a:moveTo>
                  <a:pt x="117272" y="57272"/>
                </a:moveTo>
                <a:lnTo>
                  <a:pt x="31133" y="57272"/>
                </a:lnTo>
                <a:lnTo>
                  <a:pt x="48294" y="40111"/>
                </a:lnTo>
                <a:cubicBezTo>
                  <a:pt x="48783" y="39616"/>
                  <a:pt x="49088" y="38933"/>
                  <a:pt x="49088" y="38183"/>
                </a:cubicBezTo>
                <a:cubicBezTo>
                  <a:pt x="49088" y="36672"/>
                  <a:pt x="47866" y="35455"/>
                  <a:pt x="46361" y="35455"/>
                </a:cubicBezTo>
                <a:cubicBezTo>
                  <a:pt x="45611" y="35455"/>
                  <a:pt x="44927" y="35761"/>
                  <a:pt x="44433" y="36255"/>
                </a:cubicBezTo>
                <a:lnTo>
                  <a:pt x="22616" y="58072"/>
                </a:lnTo>
                <a:cubicBezTo>
                  <a:pt x="22122" y="58566"/>
                  <a:pt x="21816" y="59250"/>
                  <a:pt x="21816" y="60000"/>
                </a:cubicBezTo>
                <a:cubicBezTo>
                  <a:pt x="21816" y="60755"/>
                  <a:pt x="22122" y="61433"/>
                  <a:pt x="22616" y="61927"/>
                </a:cubicBezTo>
                <a:lnTo>
                  <a:pt x="44433" y="83744"/>
                </a:lnTo>
                <a:cubicBezTo>
                  <a:pt x="44927" y="84244"/>
                  <a:pt x="45611" y="84544"/>
                  <a:pt x="46361" y="84544"/>
                </a:cubicBezTo>
                <a:cubicBezTo>
                  <a:pt x="47866" y="84544"/>
                  <a:pt x="49088" y="83327"/>
                  <a:pt x="49088" y="81816"/>
                </a:cubicBezTo>
                <a:cubicBezTo>
                  <a:pt x="49088" y="81066"/>
                  <a:pt x="48783" y="80383"/>
                  <a:pt x="48294" y="79888"/>
                </a:cubicBezTo>
                <a:lnTo>
                  <a:pt x="31133" y="62727"/>
                </a:lnTo>
                <a:lnTo>
                  <a:pt x="117272" y="62727"/>
                </a:lnTo>
                <a:cubicBezTo>
                  <a:pt x="118777" y="62727"/>
                  <a:pt x="120000" y="61505"/>
                  <a:pt x="120000" y="60000"/>
                </a:cubicBezTo>
                <a:cubicBezTo>
                  <a:pt x="120000" y="58494"/>
                  <a:pt x="118777" y="57272"/>
                  <a:pt x="117272" y="57272"/>
                </a:cubicBezTo>
                <a:moveTo>
                  <a:pt x="100911" y="73638"/>
                </a:moveTo>
                <a:cubicBezTo>
                  <a:pt x="99405" y="73638"/>
                  <a:pt x="98183" y="74861"/>
                  <a:pt x="98183" y="76361"/>
                </a:cubicBezTo>
                <a:lnTo>
                  <a:pt x="98183" y="114544"/>
                </a:lnTo>
                <a:lnTo>
                  <a:pt x="5455" y="114544"/>
                </a:lnTo>
                <a:lnTo>
                  <a:pt x="5455" y="5455"/>
                </a:lnTo>
                <a:lnTo>
                  <a:pt x="98183" y="5455"/>
                </a:lnTo>
                <a:lnTo>
                  <a:pt x="98183" y="43638"/>
                </a:lnTo>
                <a:cubicBezTo>
                  <a:pt x="98183" y="45144"/>
                  <a:pt x="99405" y="46361"/>
                  <a:pt x="100911" y="46361"/>
                </a:cubicBezTo>
                <a:cubicBezTo>
                  <a:pt x="102411" y="46361"/>
                  <a:pt x="103638" y="45144"/>
                  <a:pt x="103638" y="43638"/>
                </a:cubicBezTo>
                <a:lnTo>
                  <a:pt x="103638" y="2727"/>
                </a:lnTo>
                <a:cubicBezTo>
                  <a:pt x="103638" y="1222"/>
                  <a:pt x="102411" y="0"/>
                  <a:pt x="100911" y="0"/>
                </a:cubicBezTo>
                <a:lnTo>
                  <a:pt x="2727" y="0"/>
                </a:lnTo>
                <a:cubicBezTo>
                  <a:pt x="1222" y="0"/>
                  <a:pt x="0" y="1222"/>
                  <a:pt x="0" y="2727"/>
                </a:cubicBezTo>
                <a:lnTo>
                  <a:pt x="0" y="117272"/>
                </a:lnTo>
                <a:cubicBezTo>
                  <a:pt x="0" y="118777"/>
                  <a:pt x="1222" y="120000"/>
                  <a:pt x="2727" y="120000"/>
                </a:cubicBezTo>
                <a:lnTo>
                  <a:pt x="100911" y="120000"/>
                </a:lnTo>
                <a:cubicBezTo>
                  <a:pt x="102411" y="120000"/>
                  <a:pt x="103638" y="118777"/>
                  <a:pt x="103638" y="117272"/>
                </a:cubicBezTo>
                <a:lnTo>
                  <a:pt x="103638" y="76361"/>
                </a:lnTo>
                <a:cubicBezTo>
                  <a:pt x="103638" y="74861"/>
                  <a:pt x="102411" y="73638"/>
                  <a:pt x="100911" y="7363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67" name="Shape 4867"/>
          <p:cNvSpPr/>
          <p:nvPr/>
        </p:nvSpPr>
        <p:spPr>
          <a:xfrm>
            <a:off x="2017213" y="2235512"/>
            <a:ext cx="139664" cy="279328"/>
          </a:xfrm>
          <a:custGeom>
            <a:avLst/>
            <a:gdLst/>
            <a:ahLst/>
            <a:cxnLst/>
            <a:rect l="0" t="0" r="0" b="0"/>
            <a:pathLst>
              <a:path w="120000" h="120000" extrusionOk="0">
                <a:moveTo>
                  <a:pt x="114544" y="87272"/>
                </a:moveTo>
                <a:cubicBezTo>
                  <a:pt x="113038" y="87272"/>
                  <a:pt x="111677" y="87577"/>
                  <a:pt x="110688" y="88072"/>
                </a:cubicBezTo>
                <a:lnTo>
                  <a:pt x="65455" y="110688"/>
                </a:lnTo>
                <a:lnTo>
                  <a:pt x="65455" y="2727"/>
                </a:lnTo>
                <a:cubicBezTo>
                  <a:pt x="65455" y="1222"/>
                  <a:pt x="63011" y="0"/>
                  <a:pt x="60000" y="0"/>
                </a:cubicBezTo>
                <a:cubicBezTo>
                  <a:pt x="56988" y="0"/>
                  <a:pt x="54544" y="1222"/>
                  <a:pt x="54544" y="2727"/>
                </a:cubicBezTo>
                <a:lnTo>
                  <a:pt x="54544" y="110688"/>
                </a:lnTo>
                <a:lnTo>
                  <a:pt x="9311" y="88072"/>
                </a:lnTo>
                <a:cubicBezTo>
                  <a:pt x="8322" y="87577"/>
                  <a:pt x="6961" y="87272"/>
                  <a:pt x="5455" y="87272"/>
                </a:cubicBezTo>
                <a:cubicBezTo>
                  <a:pt x="2444" y="87272"/>
                  <a:pt x="0" y="88494"/>
                  <a:pt x="0" y="90000"/>
                </a:cubicBezTo>
                <a:cubicBezTo>
                  <a:pt x="0" y="90755"/>
                  <a:pt x="611" y="91433"/>
                  <a:pt x="1600" y="91927"/>
                </a:cubicBezTo>
                <a:lnTo>
                  <a:pt x="56144" y="119200"/>
                </a:lnTo>
                <a:cubicBezTo>
                  <a:pt x="57133" y="119694"/>
                  <a:pt x="58494" y="120000"/>
                  <a:pt x="60000" y="120000"/>
                </a:cubicBezTo>
                <a:cubicBezTo>
                  <a:pt x="61505" y="120000"/>
                  <a:pt x="62866" y="119694"/>
                  <a:pt x="63855" y="119200"/>
                </a:cubicBezTo>
                <a:lnTo>
                  <a:pt x="118400" y="91927"/>
                </a:lnTo>
                <a:cubicBezTo>
                  <a:pt x="119388" y="91433"/>
                  <a:pt x="120000" y="90755"/>
                  <a:pt x="120000" y="90000"/>
                </a:cubicBezTo>
                <a:cubicBezTo>
                  <a:pt x="120000" y="88494"/>
                  <a:pt x="117555" y="87272"/>
                  <a:pt x="114544" y="872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68" name="Shape 4868"/>
          <p:cNvSpPr/>
          <p:nvPr/>
        </p:nvSpPr>
        <p:spPr>
          <a:xfrm>
            <a:off x="2550474" y="2235512"/>
            <a:ext cx="139664" cy="279328"/>
          </a:xfrm>
          <a:custGeom>
            <a:avLst/>
            <a:gdLst/>
            <a:ahLst/>
            <a:cxnLst/>
            <a:rect l="0" t="0" r="0" b="0"/>
            <a:pathLst>
              <a:path w="120000" h="120000" extrusionOk="0">
                <a:moveTo>
                  <a:pt x="118400" y="28072"/>
                </a:moveTo>
                <a:lnTo>
                  <a:pt x="63855" y="800"/>
                </a:lnTo>
                <a:cubicBezTo>
                  <a:pt x="62866" y="305"/>
                  <a:pt x="61505" y="0"/>
                  <a:pt x="60000" y="0"/>
                </a:cubicBezTo>
                <a:cubicBezTo>
                  <a:pt x="58494" y="0"/>
                  <a:pt x="57133" y="305"/>
                  <a:pt x="56144" y="800"/>
                </a:cubicBezTo>
                <a:lnTo>
                  <a:pt x="1600" y="28072"/>
                </a:lnTo>
                <a:cubicBezTo>
                  <a:pt x="611" y="28566"/>
                  <a:pt x="0" y="29244"/>
                  <a:pt x="0" y="30000"/>
                </a:cubicBezTo>
                <a:cubicBezTo>
                  <a:pt x="0" y="31505"/>
                  <a:pt x="2444" y="32727"/>
                  <a:pt x="5455" y="32727"/>
                </a:cubicBezTo>
                <a:cubicBezTo>
                  <a:pt x="6961" y="32727"/>
                  <a:pt x="8322" y="32422"/>
                  <a:pt x="9311" y="31927"/>
                </a:cubicBezTo>
                <a:lnTo>
                  <a:pt x="54544" y="9311"/>
                </a:lnTo>
                <a:lnTo>
                  <a:pt x="54544" y="117272"/>
                </a:lnTo>
                <a:cubicBezTo>
                  <a:pt x="54544" y="118777"/>
                  <a:pt x="56988" y="120000"/>
                  <a:pt x="60000" y="120000"/>
                </a:cubicBezTo>
                <a:cubicBezTo>
                  <a:pt x="63011" y="120000"/>
                  <a:pt x="65455" y="118777"/>
                  <a:pt x="65455" y="117272"/>
                </a:cubicBezTo>
                <a:lnTo>
                  <a:pt x="65455" y="9311"/>
                </a:lnTo>
                <a:lnTo>
                  <a:pt x="110688" y="31927"/>
                </a:lnTo>
                <a:cubicBezTo>
                  <a:pt x="111677" y="32422"/>
                  <a:pt x="113038" y="32727"/>
                  <a:pt x="114544" y="32727"/>
                </a:cubicBezTo>
                <a:cubicBezTo>
                  <a:pt x="117555" y="32727"/>
                  <a:pt x="120000" y="31505"/>
                  <a:pt x="120000" y="30000"/>
                </a:cubicBezTo>
                <a:cubicBezTo>
                  <a:pt x="120000" y="29244"/>
                  <a:pt x="119388" y="28566"/>
                  <a:pt x="118400" y="280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69" name="Shape 4869"/>
          <p:cNvSpPr/>
          <p:nvPr/>
        </p:nvSpPr>
        <p:spPr>
          <a:xfrm>
            <a:off x="3013903" y="2305344"/>
            <a:ext cx="279328" cy="139664"/>
          </a:xfrm>
          <a:custGeom>
            <a:avLst/>
            <a:gdLst/>
            <a:ahLst/>
            <a:cxnLst/>
            <a:rect l="0" t="0" r="0" b="0"/>
            <a:pathLst>
              <a:path w="120000" h="120000" extrusionOk="0">
                <a:moveTo>
                  <a:pt x="117272" y="54544"/>
                </a:moveTo>
                <a:lnTo>
                  <a:pt x="9311" y="54544"/>
                </a:lnTo>
                <a:lnTo>
                  <a:pt x="31927" y="9311"/>
                </a:lnTo>
                <a:cubicBezTo>
                  <a:pt x="32422" y="8327"/>
                  <a:pt x="32727" y="6961"/>
                  <a:pt x="32727" y="5455"/>
                </a:cubicBezTo>
                <a:cubicBezTo>
                  <a:pt x="32727" y="2438"/>
                  <a:pt x="31505" y="0"/>
                  <a:pt x="30000" y="0"/>
                </a:cubicBezTo>
                <a:cubicBezTo>
                  <a:pt x="29250" y="0"/>
                  <a:pt x="28566" y="611"/>
                  <a:pt x="28072" y="1600"/>
                </a:cubicBezTo>
                <a:lnTo>
                  <a:pt x="800" y="56144"/>
                </a:lnTo>
                <a:cubicBezTo>
                  <a:pt x="305" y="57133"/>
                  <a:pt x="0" y="58500"/>
                  <a:pt x="0" y="60000"/>
                </a:cubicBezTo>
                <a:cubicBezTo>
                  <a:pt x="0" y="61505"/>
                  <a:pt x="305" y="62872"/>
                  <a:pt x="800" y="63855"/>
                </a:cubicBezTo>
                <a:lnTo>
                  <a:pt x="28072" y="118400"/>
                </a:lnTo>
                <a:cubicBezTo>
                  <a:pt x="28566" y="119394"/>
                  <a:pt x="29250" y="120000"/>
                  <a:pt x="30000" y="120000"/>
                </a:cubicBezTo>
                <a:cubicBezTo>
                  <a:pt x="31505" y="120000"/>
                  <a:pt x="32727" y="117561"/>
                  <a:pt x="32727" y="114544"/>
                </a:cubicBezTo>
                <a:cubicBezTo>
                  <a:pt x="32727" y="113044"/>
                  <a:pt x="32422" y="111677"/>
                  <a:pt x="31927" y="110688"/>
                </a:cubicBezTo>
                <a:lnTo>
                  <a:pt x="9311" y="65455"/>
                </a:lnTo>
                <a:lnTo>
                  <a:pt x="117272" y="65455"/>
                </a:lnTo>
                <a:cubicBezTo>
                  <a:pt x="118777" y="65455"/>
                  <a:pt x="120000" y="63016"/>
                  <a:pt x="120000" y="60000"/>
                </a:cubicBezTo>
                <a:cubicBezTo>
                  <a:pt x="120000" y="56983"/>
                  <a:pt x="118777" y="54544"/>
                  <a:pt x="117272" y="5454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0" name="Shape 4870"/>
          <p:cNvSpPr/>
          <p:nvPr/>
        </p:nvSpPr>
        <p:spPr>
          <a:xfrm>
            <a:off x="3547165" y="2305344"/>
            <a:ext cx="279328" cy="139664"/>
          </a:xfrm>
          <a:custGeom>
            <a:avLst/>
            <a:gdLst/>
            <a:ahLst/>
            <a:cxnLst/>
            <a:rect l="0" t="0" r="0" b="0"/>
            <a:pathLst>
              <a:path w="120000" h="120000" extrusionOk="0">
                <a:moveTo>
                  <a:pt x="119200" y="56144"/>
                </a:moveTo>
                <a:lnTo>
                  <a:pt x="91927" y="1600"/>
                </a:lnTo>
                <a:cubicBezTo>
                  <a:pt x="91433" y="611"/>
                  <a:pt x="90755" y="0"/>
                  <a:pt x="90000" y="0"/>
                </a:cubicBezTo>
                <a:cubicBezTo>
                  <a:pt x="88494" y="0"/>
                  <a:pt x="87272" y="2438"/>
                  <a:pt x="87272" y="5455"/>
                </a:cubicBezTo>
                <a:cubicBezTo>
                  <a:pt x="87272" y="6961"/>
                  <a:pt x="87577" y="8327"/>
                  <a:pt x="88072" y="9311"/>
                </a:cubicBezTo>
                <a:lnTo>
                  <a:pt x="110688" y="54544"/>
                </a:lnTo>
                <a:lnTo>
                  <a:pt x="2727" y="54544"/>
                </a:lnTo>
                <a:cubicBezTo>
                  <a:pt x="1222" y="54544"/>
                  <a:pt x="0" y="56983"/>
                  <a:pt x="0" y="60000"/>
                </a:cubicBezTo>
                <a:cubicBezTo>
                  <a:pt x="0" y="63016"/>
                  <a:pt x="1222" y="65455"/>
                  <a:pt x="2727" y="65455"/>
                </a:cubicBezTo>
                <a:lnTo>
                  <a:pt x="110688" y="65455"/>
                </a:lnTo>
                <a:lnTo>
                  <a:pt x="88072" y="110688"/>
                </a:lnTo>
                <a:cubicBezTo>
                  <a:pt x="87577" y="111677"/>
                  <a:pt x="87272" y="113038"/>
                  <a:pt x="87272" y="114544"/>
                </a:cubicBezTo>
                <a:cubicBezTo>
                  <a:pt x="87272" y="117561"/>
                  <a:pt x="88494" y="120000"/>
                  <a:pt x="90000" y="120000"/>
                </a:cubicBezTo>
                <a:cubicBezTo>
                  <a:pt x="90755" y="120000"/>
                  <a:pt x="91433" y="119394"/>
                  <a:pt x="91927" y="118400"/>
                </a:cubicBezTo>
                <a:lnTo>
                  <a:pt x="119200" y="63855"/>
                </a:lnTo>
                <a:cubicBezTo>
                  <a:pt x="119694" y="62872"/>
                  <a:pt x="120000" y="61505"/>
                  <a:pt x="120000" y="60000"/>
                </a:cubicBezTo>
                <a:cubicBezTo>
                  <a:pt x="120000" y="58494"/>
                  <a:pt x="119694" y="57133"/>
                  <a:pt x="119200" y="5614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5" name="Shape 4875"/>
          <p:cNvSpPr/>
          <p:nvPr/>
        </p:nvSpPr>
        <p:spPr>
          <a:xfrm>
            <a:off x="880859" y="2768773"/>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90000" y="49088"/>
                </a:moveTo>
                <a:cubicBezTo>
                  <a:pt x="89250" y="49088"/>
                  <a:pt x="88566" y="49394"/>
                  <a:pt x="88066" y="49888"/>
                </a:cubicBezTo>
                <a:lnTo>
                  <a:pt x="60000" y="75411"/>
                </a:lnTo>
                <a:lnTo>
                  <a:pt x="31927" y="49888"/>
                </a:lnTo>
                <a:cubicBezTo>
                  <a:pt x="31433" y="49394"/>
                  <a:pt x="30750" y="49088"/>
                  <a:pt x="30000" y="49088"/>
                </a:cubicBezTo>
                <a:cubicBezTo>
                  <a:pt x="28494" y="49088"/>
                  <a:pt x="27272" y="50311"/>
                  <a:pt x="27272" y="51816"/>
                </a:cubicBezTo>
                <a:cubicBezTo>
                  <a:pt x="27272" y="52572"/>
                  <a:pt x="27577" y="53255"/>
                  <a:pt x="28072" y="53744"/>
                </a:cubicBezTo>
                <a:lnTo>
                  <a:pt x="58072" y="81016"/>
                </a:lnTo>
                <a:cubicBezTo>
                  <a:pt x="58566" y="81516"/>
                  <a:pt x="59250" y="81816"/>
                  <a:pt x="60000" y="81816"/>
                </a:cubicBezTo>
                <a:cubicBezTo>
                  <a:pt x="60750" y="81816"/>
                  <a:pt x="61433" y="81516"/>
                  <a:pt x="61927" y="81016"/>
                </a:cubicBezTo>
                <a:lnTo>
                  <a:pt x="91927" y="53744"/>
                </a:lnTo>
                <a:cubicBezTo>
                  <a:pt x="92422" y="53255"/>
                  <a:pt x="92727" y="52572"/>
                  <a:pt x="92727" y="51816"/>
                </a:cubicBezTo>
                <a:cubicBezTo>
                  <a:pt x="92727" y="50311"/>
                  <a:pt x="91505" y="49088"/>
                  <a:pt x="90000" y="4908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6" name="Shape 4876"/>
          <p:cNvSpPr/>
          <p:nvPr/>
        </p:nvSpPr>
        <p:spPr>
          <a:xfrm>
            <a:off x="1414120" y="2768773"/>
            <a:ext cx="279328" cy="279328"/>
          </a:xfrm>
          <a:custGeom>
            <a:avLst/>
            <a:gdLst/>
            <a:ahLst/>
            <a:cxnLst/>
            <a:rect l="0" t="0" r="0" b="0"/>
            <a:pathLst>
              <a:path w="120000" h="120000" extrusionOk="0">
                <a:moveTo>
                  <a:pt x="61927" y="38983"/>
                </a:moveTo>
                <a:cubicBezTo>
                  <a:pt x="61433" y="38483"/>
                  <a:pt x="60750" y="38183"/>
                  <a:pt x="60000" y="38183"/>
                </a:cubicBezTo>
                <a:cubicBezTo>
                  <a:pt x="59250" y="38183"/>
                  <a:pt x="58566" y="38483"/>
                  <a:pt x="58072" y="38983"/>
                </a:cubicBezTo>
                <a:lnTo>
                  <a:pt x="28072" y="66255"/>
                </a:lnTo>
                <a:cubicBezTo>
                  <a:pt x="27577" y="66750"/>
                  <a:pt x="27272" y="67433"/>
                  <a:pt x="27272" y="68183"/>
                </a:cubicBezTo>
                <a:cubicBezTo>
                  <a:pt x="27272" y="69688"/>
                  <a:pt x="28494" y="70911"/>
                  <a:pt x="30000" y="70911"/>
                </a:cubicBezTo>
                <a:cubicBezTo>
                  <a:pt x="30750" y="70911"/>
                  <a:pt x="31433" y="70605"/>
                  <a:pt x="31927" y="70111"/>
                </a:cubicBezTo>
                <a:lnTo>
                  <a:pt x="60000" y="44588"/>
                </a:lnTo>
                <a:lnTo>
                  <a:pt x="88072" y="70111"/>
                </a:lnTo>
                <a:cubicBezTo>
                  <a:pt x="88566" y="70605"/>
                  <a:pt x="89250" y="70911"/>
                  <a:pt x="90000" y="70911"/>
                </a:cubicBezTo>
                <a:cubicBezTo>
                  <a:pt x="91505" y="70911"/>
                  <a:pt x="92727" y="69688"/>
                  <a:pt x="92727" y="68183"/>
                </a:cubicBezTo>
                <a:cubicBezTo>
                  <a:pt x="92727" y="67433"/>
                  <a:pt x="92422" y="66750"/>
                  <a:pt x="91927" y="66255"/>
                </a:cubicBezTo>
                <a:cubicBezTo>
                  <a:pt x="91927" y="66255"/>
                  <a:pt x="61927" y="38983"/>
                  <a:pt x="61927" y="38983"/>
                </a:cubicBezTo>
                <a:close/>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7" name="Shape 4877"/>
          <p:cNvSpPr/>
          <p:nvPr/>
        </p:nvSpPr>
        <p:spPr>
          <a:xfrm>
            <a:off x="1947381" y="2768773"/>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0911" y="30000"/>
                </a:moveTo>
                <a:cubicBezTo>
                  <a:pt x="70911" y="28494"/>
                  <a:pt x="69688" y="27272"/>
                  <a:pt x="68183" y="27272"/>
                </a:cubicBezTo>
                <a:cubicBezTo>
                  <a:pt x="67427" y="27272"/>
                  <a:pt x="66750" y="27577"/>
                  <a:pt x="66255" y="28072"/>
                </a:cubicBezTo>
                <a:lnTo>
                  <a:pt x="38983" y="58072"/>
                </a:lnTo>
                <a:cubicBezTo>
                  <a:pt x="38488" y="58566"/>
                  <a:pt x="38183" y="59250"/>
                  <a:pt x="38183" y="60000"/>
                </a:cubicBezTo>
                <a:cubicBezTo>
                  <a:pt x="38183" y="60755"/>
                  <a:pt x="38488" y="61433"/>
                  <a:pt x="38983" y="61927"/>
                </a:cubicBezTo>
                <a:lnTo>
                  <a:pt x="66255" y="91927"/>
                </a:lnTo>
                <a:cubicBezTo>
                  <a:pt x="66750" y="92422"/>
                  <a:pt x="67427" y="92727"/>
                  <a:pt x="68183" y="92727"/>
                </a:cubicBezTo>
                <a:cubicBezTo>
                  <a:pt x="69688" y="92727"/>
                  <a:pt x="70911" y="91505"/>
                  <a:pt x="70911" y="90000"/>
                </a:cubicBezTo>
                <a:cubicBezTo>
                  <a:pt x="70911" y="89250"/>
                  <a:pt x="70605" y="88566"/>
                  <a:pt x="70111" y="88072"/>
                </a:cubicBezTo>
                <a:lnTo>
                  <a:pt x="44588" y="60000"/>
                </a:lnTo>
                <a:lnTo>
                  <a:pt x="70111" y="31927"/>
                </a:lnTo>
                <a:cubicBezTo>
                  <a:pt x="70605" y="31433"/>
                  <a:pt x="70911" y="30755"/>
                  <a:pt x="70911" y="30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8" name="Shape 4878"/>
          <p:cNvSpPr/>
          <p:nvPr/>
        </p:nvSpPr>
        <p:spPr>
          <a:xfrm>
            <a:off x="2480642" y="2768773"/>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9" name="Shape 4879"/>
          <p:cNvSpPr/>
          <p:nvPr/>
        </p:nvSpPr>
        <p:spPr>
          <a:xfrm>
            <a:off x="3013903" y="2768773"/>
            <a:ext cx="279328" cy="279328"/>
          </a:xfrm>
          <a:custGeom>
            <a:avLst/>
            <a:gdLst/>
            <a:ahLst/>
            <a:cxnLst/>
            <a:rect l="0" t="0" r="0" b="0"/>
            <a:pathLst>
              <a:path w="120000" h="120000" extrusionOk="0">
                <a:moveTo>
                  <a:pt x="72072" y="1305"/>
                </a:moveTo>
                <a:cubicBezTo>
                  <a:pt x="71716" y="1138"/>
                  <a:pt x="71333" y="1022"/>
                  <a:pt x="70911" y="1022"/>
                </a:cubicBezTo>
                <a:cubicBezTo>
                  <a:pt x="69405" y="1022"/>
                  <a:pt x="68183" y="2244"/>
                  <a:pt x="68183" y="3750"/>
                </a:cubicBezTo>
                <a:cubicBezTo>
                  <a:pt x="68183" y="5255"/>
                  <a:pt x="69405" y="6477"/>
                  <a:pt x="70911" y="6477"/>
                </a:cubicBezTo>
                <a:lnTo>
                  <a:pt x="70911" y="6550"/>
                </a:lnTo>
                <a:cubicBezTo>
                  <a:pt x="95805" y="11605"/>
                  <a:pt x="114544" y="33611"/>
                  <a:pt x="114544" y="60000"/>
                </a:cubicBezTo>
                <a:cubicBezTo>
                  <a:pt x="114544" y="90127"/>
                  <a:pt x="90127" y="114544"/>
                  <a:pt x="60000" y="114544"/>
                </a:cubicBezTo>
                <a:cubicBezTo>
                  <a:pt x="29872" y="114544"/>
                  <a:pt x="5455" y="90127"/>
                  <a:pt x="5455" y="60000"/>
                </a:cubicBezTo>
                <a:cubicBezTo>
                  <a:pt x="5455" y="33611"/>
                  <a:pt x="24194" y="11605"/>
                  <a:pt x="49088" y="6550"/>
                </a:cubicBezTo>
                <a:lnTo>
                  <a:pt x="49088" y="6477"/>
                </a:lnTo>
                <a:cubicBezTo>
                  <a:pt x="50594" y="6477"/>
                  <a:pt x="51816" y="5255"/>
                  <a:pt x="51816" y="3750"/>
                </a:cubicBezTo>
                <a:cubicBezTo>
                  <a:pt x="51816" y="2244"/>
                  <a:pt x="50594" y="1022"/>
                  <a:pt x="49088" y="1022"/>
                </a:cubicBezTo>
                <a:cubicBezTo>
                  <a:pt x="48672" y="1022"/>
                  <a:pt x="48283" y="1138"/>
                  <a:pt x="47927" y="1305"/>
                </a:cubicBezTo>
                <a:cubicBezTo>
                  <a:pt x="20588" y="6905"/>
                  <a:pt x="0" y="31011"/>
                  <a:pt x="0" y="60000"/>
                </a:cubicBezTo>
                <a:cubicBezTo>
                  <a:pt x="0" y="93138"/>
                  <a:pt x="26861" y="120000"/>
                  <a:pt x="60000" y="120000"/>
                </a:cubicBezTo>
                <a:cubicBezTo>
                  <a:pt x="93138" y="120000"/>
                  <a:pt x="120000" y="93138"/>
                  <a:pt x="120000" y="60000"/>
                </a:cubicBezTo>
                <a:cubicBezTo>
                  <a:pt x="120000" y="31011"/>
                  <a:pt x="99405" y="6905"/>
                  <a:pt x="72072" y="1305"/>
                </a:cubicBezTo>
                <a:moveTo>
                  <a:pt x="38183" y="54544"/>
                </a:moveTo>
                <a:cubicBezTo>
                  <a:pt x="36677" y="54544"/>
                  <a:pt x="35455" y="55766"/>
                  <a:pt x="35455" y="57272"/>
                </a:cubicBezTo>
                <a:cubicBezTo>
                  <a:pt x="35455" y="58027"/>
                  <a:pt x="35761" y="58705"/>
                  <a:pt x="36255" y="59200"/>
                </a:cubicBezTo>
                <a:lnTo>
                  <a:pt x="58072" y="81016"/>
                </a:lnTo>
                <a:cubicBezTo>
                  <a:pt x="58566" y="81516"/>
                  <a:pt x="59244" y="81816"/>
                  <a:pt x="60000" y="81816"/>
                </a:cubicBezTo>
                <a:cubicBezTo>
                  <a:pt x="60755" y="81816"/>
                  <a:pt x="61438" y="81516"/>
                  <a:pt x="61927" y="81016"/>
                </a:cubicBezTo>
                <a:lnTo>
                  <a:pt x="83744" y="59200"/>
                </a:lnTo>
                <a:cubicBezTo>
                  <a:pt x="84238" y="58705"/>
                  <a:pt x="84544" y="58027"/>
                  <a:pt x="84544" y="57272"/>
                </a:cubicBezTo>
                <a:cubicBezTo>
                  <a:pt x="84544" y="55766"/>
                  <a:pt x="83322" y="54544"/>
                  <a:pt x="81816" y="54544"/>
                </a:cubicBezTo>
                <a:cubicBezTo>
                  <a:pt x="81066" y="54544"/>
                  <a:pt x="80383" y="54850"/>
                  <a:pt x="79888" y="55344"/>
                </a:cubicBezTo>
                <a:lnTo>
                  <a:pt x="62727" y="72505"/>
                </a:lnTo>
                <a:lnTo>
                  <a:pt x="62727" y="2727"/>
                </a:lnTo>
                <a:cubicBezTo>
                  <a:pt x="62727" y="1222"/>
                  <a:pt x="61505" y="0"/>
                  <a:pt x="60000" y="0"/>
                </a:cubicBezTo>
                <a:cubicBezTo>
                  <a:pt x="58494" y="0"/>
                  <a:pt x="57272" y="1222"/>
                  <a:pt x="57272" y="2727"/>
                </a:cubicBezTo>
                <a:lnTo>
                  <a:pt x="57272" y="72505"/>
                </a:lnTo>
                <a:lnTo>
                  <a:pt x="40111" y="55344"/>
                </a:lnTo>
                <a:cubicBezTo>
                  <a:pt x="39616" y="54850"/>
                  <a:pt x="38938" y="54544"/>
                  <a:pt x="38183" y="5454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80" name="Shape 4880"/>
          <p:cNvSpPr/>
          <p:nvPr/>
        </p:nvSpPr>
        <p:spPr>
          <a:xfrm>
            <a:off x="3547165" y="2832255"/>
            <a:ext cx="279328" cy="152361"/>
          </a:xfrm>
          <a:custGeom>
            <a:avLst/>
            <a:gdLst/>
            <a:ahLst/>
            <a:cxnLst/>
            <a:rect l="0" t="0" r="0" b="0"/>
            <a:pathLst>
              <a:path w="120000" h="120000" extrusionOk="0">
                <a:moveTo>
                  <a:pt x="60000" y="107761"/>
                </a:moveTo>
                <a:lnTo>
                  <a:pt x="9100" y="10000"/>
                </a:lnTo>
                <a:lnTo>
                  <a:pt x="110900" y="10000"/>
                </a:lnTo>
                <a:cubicBezTo>
                  <a:pt x="110900" y="10000"/>
                  <a:pt x="60000" y="107761"/>
                  <a:pt x="60000" y="107761"/>
                </a:cubicBezTo>
                <a:close/>
                <a:moveTo>
                  <a:pt x="120000" y="5000"/>
                </a:moveTo>
                <a:cubicBezTo>
                  <a:pt x="120000" y="2238"/>
                  <a:pt x="118777" y="0"/>
                  <a:pt x="117272" y="0"/>
                </a:cubicBezTo>
                <a:lnTo>
                  <a:pt x="2727" y="0"/>
                </a:lnTo>
                <a:cubicBezTo>
                  <a:pt x="1222" y="0"/>
                  <a:pt x="0" y="2238"/>
                  <a:pt x="0" y="5000"/>
                </a:cubicBezTo>
                <a:cubicBezTo>
                  <a:pt x="0" y="6338"/>
                  <a:pt x="294" y="7538"/>
                  <a:pt x="761" y="8438"/>
                </a:cubicBezTo>
                <a:lnTo>
                  <a:pt x="755" y="8450"/>
                </a:lnTo>
                <a:lnTo>
                  <a:pt x="58027" y="118450"/>
                </a:lnTo>
                <a:lnTo>
                  <a:pt x="58033" y="118438"/>
                </a:lnTo>
                <a:cubicBezTo>
                  <a:pt x="58533" y="119394"/>
                  <a:pt x="59222" y="120000"/>
                  <a:pt x="60000" y="120000"/>
                </a:cubicBezTo>
                <a:cubicBezTo>
                  <a:pt x="60777" y="120000"/>
                  <a:pt x="61466" y="119394"/>
                  <a:pt x="61966" y="118438"/>
                </a:cubicBezTo>
                <a:lnTo>
                  <a:pt x="61972" y="118450"/>
                </a:lnTo>
                <a:lnTo>
                  <a:pt x="119244" y="8450"/>
                </a:lnTo>
                <a:lnTo>
                  <a:pt x="119238" y="8438"/>
                </a:lnTo>
                <a:cubicBezTo>
                  <a:pt x="119705" y="7538"/>
                  <a:pt x="120000" y="6338"/>
                  <a:pt x="120000" y="5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81" name="Shape 4881"/>
          <p:cNvSpPr/>
          <p:nvPr/>
        </p:nvSpPr>
        <p:spPr>
          <a:xfrm>
            <a:off x="4080426" y="2832255"/>
            <a:ext cx="279328" cy="152361"/>
          </a:xfrm>
          <a:custGeom>
            <a:avLst/>
            <a:gdLst/>
            <a:ahLst/>
            <a:cxnLst/>
            <a:rect l="0" t="0" r="0" b="0"/>
            <a:pathLst>
              <a:path w="120000" h="120000" extrusionOk="0">
                <a:moveTo>
                  <a:pt x="9100" y="110000"/>
                </a:moveTo>
                <a:lnTo>
                  <a:pt x="60000" y="12238"/>
                </a:lnTo>
                <a:lnTo>
                  <a:pt x="110900" y="110000"/>
                </a:lnTo>
                <a:cubicBezTo>
                  <a:pt x="110900" y="110000"/>
                  <a:pt x="9100" y="110000"/>
                  <a:pt x="9100" y="110000"/>
                </a:cubicBezTo>
                <a:close/>
                <a:moveTo>
                  <a:pt x="119238" y="111561"/>
                </a:moveTo>
                <a:lnTo>
                  <a:pt x="119244" y="111550"/>
                </a:lnTo>
                <a:lnTo>
                  <a:pt x="61972" y="1550"/>
                </a:lnTo>
                <a:lnTo>
                  <a:pt x="61966" y="1566"/>
                </a:lnTo>
                <a:cubicBezTo>
                  <a:pt x="61466" y="605"/>
                  <a:pt x="60777" y="0"/>
                  <a:pt x="60000" y="0"/>
                </a:cubicBezTo>
                <a:cubicBezTo>
                  <a:pt x="59222" y="0"/>
                  <a:pt x="58533" y="605"/>
                  <a:pt x="58033" y="1566"/>
                </a:cubicBezTo>
                <a:lnTo>
                  <a:pt x="58027" y="1550"/>
                </a:lnTo>
                <a:lnTo>
                  <a:pt x="755" y="111550"/>
                </a:lnTo>
                <a:lnTo>
                  <a:pt x="761" y="111561"/>
                </a:lnTo>
                <a:cubicBezTo>
                  <a:pt x="300" y="112461"/>
                  <a:pt x="0" y="113661"/>
                  <a:pt x="0" y="115000"/>
                </a:cubicBezTo>
                <a:cubicBezTo>
                  <a:pt x="0" y="117761"/>
                  <a:pt x="1222" y="120000"/>
                  <a:pt x="2727" y="120000"/>
                </a:cubicBezTo>
                <a:lnTo>
                  <a:pt x="117272" y="120000"/>
                </a:lnTo>
                <a:cubicBezTo>
                  <a:pt x="118777" y="120000"/>
                  <a:pt x="120000" y="117761"/>
                  <a:pt x="120000" y="115000"/>
                </a:cubicBezTo>
                <a:cubicBezTo>
                  <a:pt x="120000" y="113661"/>
                  <a:pt x="119705" y="112461"/>
                  <a:pt x="119238" y="111561"/>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82" name="Shape 4882"/>
          <p:cNvSpPr/>
          <p:nvPr/>
        </p:nvSpPr>
        <p:spPr>
          <a:xfrm>
            <a:off x="4677169" y="2768773"/>
            <a:ext cx="152361" cy="279328"/>
          </a:xfrm>
          <a:custGeom>
            <a:avLst/>
            <a:gdLst/>
            <a:ahLst/>
            <a:cxnLst/>
            <a:rect l="0" t="0" r="0" b="0"/>
            <a:pathLst>
              <a:path w="120000" h="120000" extrusionOk="0">
                <a:moveTo>
                  <a:pt x="110000" y="110900"/>
                </a:moveTo>
                <a:lnTo>
                  <a:pt x="12238" y="60000"/>
                </a:lnTo>
                <a:lnTo>
                  <a:pt x="110000" y="9100"/>
                </a:lnTo>
                <a:cubicBezTo>
                  <a:pt x="110000" y="9100"/>
                  <a:pt x="110000" y="110900"/>
                  <a:pt x="110000" y="110900"/>
                </a:cubicBezTo>
                <a:close/>
                <a:moveTo>
                  <a:pt x="115000" y="0"/>
                </a:moveTo>
                <a:cubicBezTo>
                  <a:pt x="113661" y="0"/>
                  <a:pt x="112461" y="294"/>
                  <a:pt x="111555" y="761"/>
                </a:cubicBezTo>
                <a:lnTo>
                  <a:pt x="111550" y="755"/>
                </a:lnTo>
                <a:lnTo>
                  <a:pt x="1550" y="58027"/>
                </a:lnTo>
                <a:lnTo>
                  <a:pt x="1561" y="58033"/>
                </a:lnTo>
                <a:cubicBezTo>
                  <a:pt x="605" y="58533"/>
                  <a:pt x="0" y="59222"/>
                  <a:pt x="0" y="60000"/>
                </a:cubicBezTo>
                <a:cubicBezTo>
                  <a:pt x="0" y="60777"/>
                  <a:pt x="605" y="61472"/>
                  <a:pt x="1561" y="61966"/>
                </a:cubicBezTo>
                <a:lnTo>
                  <a:pt x="1550" y="61972"/>
                </a:lnTo>
                <a:lnTo>
                  <a:pt x="111550" y="119250"/>
                </a:lnTo>
                <a:lnTo>
                  <a:pt x="111555" y="119238"/>
                </a:lnTo>
                <a:cubicBezTo>
                  <a:pt x="112461" y="119705"/>
                  <a:pt x="113661" y="120000"/>
                  <a:pt x="115000" y="120000"/>
                </a:cubicBezTo>
                <a:cubicBezTo>
                  <a:pt x="117761" y="120000"/>
                  <a:pt x="120000" y="118777"/>
                  <a:pt x="120000" y="117272"/>
                </a:cubicBezTo>
                <a:lnTo>
                  <a:pt x="120000" y="2727"/>
                </a:lnTo>
                <a:cubicBezTo>
                  <a:pt x="120000" y="1222"/>
                  <a:pt x="117761" y="0"/>
                  <a:pt x="115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83" name="Shape 4883"/>
          <p:cNvSpPr/>
          <p:nvPr/>
        </p:nvSpPr>
        <p:spPr>
          <a:xfrm>
            <a:off x="5210430" y="2768773"/>
            <a:ext cx="152361" cy="279328"/>
          </a:xfrm>
          <a:custGeom>
            <a:avLst/>
            <a:gdLst/>
            <a:ahLst/>
            <a:cxnLst/>
            <a:rect l="0" t="0" r="0" b="0"/>
            <a:pathLst>
              <a:path w="120000" h="120000" extrusionOk="0">
                <a:moveTo>
                  <a:pt x="10000" y="110900"/>
                </a:moveTo>
                <a:lnTo>
                  <a:pt x="10000" y="9100"/>
                </a:lnTo>
                <a:lnTo>
                  <a:pt x="107761" y="60000"/>
                </a:lnTo>
                <a:cubicBezTo>
                  <a:pt x="107761" y="60000"/>
                  <a:pt x="10000" y="110900"/>
                  <a:pt x="10000" y="110900"/>
                </a:cubicBezTo>
                <a:close/>
                <a:moveTo>
                  <a:pt x="120000" y="60000"/>
                </a:moveTo>
                <a:cubicBezTo>
                  <a:pt x="120000" y="59222"/>
                  <a:pt x="119394" y="58533"/>
                  <a:pt x="118433" y="58033"/>
                </a:cubicBezTo>
                <a:lnTo>
                  <a:pt x="118450" y="58027"/>
                </a:lnTo>
                <a:lnTo>
                  <a:pt x="8450" y="755"/>
                </a:lnTo>
                <a:lnTo>
                  <a:pt x="8438" y="761"/>
                </a:lnTo>
                <a:cubicBezTo>
                  <a:pt x="7538" y="294"/>
                  <a:pt x="6338" y="0"/>
                  <a:pt x="5000" y="0"/>
                </a:cubicBezTo>
                <a:cubicBezTo>
                  <a:pt x="2238" y="0"/>
                  <a:pt x="0" y="1222"/>
                  <a:pt x="0" y="2727"/>
                </a:cubicBezTo>
                <a:lnTo>
                  <a:pt x="0" y="117272"/>
                </a:lnTo>
                <a:cubicBezTo>
                  <a:pt x="0" y="118777"/>
                  <a:pt x="2238" y="120000"/>
                  <a:pt x="5000" y="120000"/>
                </a:cubicBezTo>
                <a:cubicBezTo>
                  <a:pt x="6338" y="120000"/>
                  <a:pt x="7538" y="119705"/>
                  <a:pt x="8438" y="119238"/>
                </a:cubicBezTo>
                <a:lnTo>
                  <a:pt x="8450" y="119250"/>
                </a:lnTo>
                <a:lnTo>
                  <a:pt x="118450" y="61972"/>
                </a:lnTo>
                <a:lnTo>
                  <a:pt x="118433" y="61966"/>
                </a:lnTo>
                <a:cubicBezTo>
                  <a:pt x="119394" y="61472"/>
                  <a:pt x="120000" y="60777"/>
                  <a:pt x="120000" y="60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84" name="Shape 4884"/>
          <p:cNvSpPr/>
          <p:nvPr/>
        </p:nvSpPr>
        <p:spPr>
          <a:xfrm>
            <a:off x="5680208" y="2768773"/>
            <a:ext cx="279328" cy="279328"/>
          </a:xfrm>
          <a:custGeom>
            <a:avLst/>
            <a:gdLst/>
            <a:ahLst/>
            <a:cxnLst/>
            <a:rect l="0" t="0" r="0" b="0"/>
            <a:pathLst>
              <a:path w="120000" h="120000" extrusionOk="0">
                <a:moveTo>
                  <a:pt x="119200" y="58072"/>
                </a:moveTo>
                <a:lnTo>
                  <a:pt x="102838" y="41705"/>
                </a:lnTo>
                <a:cubicBezTo>
                  <a:pt x="102344" y="41216"/>
                  <a:pt x="101661" y="40911"/>
                  <a:pt x="100911" y="40911"/>
                </a:cubicBezTo>
                <a:cubicBezTo>
                  <a:pt x="99400" y="40911"/>
                  <a:pt x="98183" y="42133"/>
                  <a:pt x="98183" y="43638"/>
                </a:cubicBezTo>
                <a:cubicBezTo>
                  <a:pt x="98183" y="44388"/>
                  <a:pt x="98488" y="45072"/>
                  <a:pt x="98983" y="45566"/>
                </a:cubicBezTo>
                <a:lnTo>
                  <a:pt x="110688" y="57272"/>
                </a:lnTo>
                <a:lnTo>
                  <a:pt x="62727" y="57272"/>
                </a:lnTo>
                <a:lnTo>
                  <a:pt x="62727" y="9311"/>
                </a:lnTo>
                <a:lnTo>
                  <a:pt x="74433" y="21016"/>
                </a:lnTo>
                <a:cubicBezTo>
                  <a:pt x="74927" y="21516"/>
                  <a:pt x="75611" y="21816"/>
                  <a:pt x="76361" y="21816"/>
                </a:cubicBezTo>
                <a:cubicBezTo>
                  <a:pt x="77872" y="21816"/>
                  <a:pt x="79088" y="20600"/>
                  <a:pt x="79088" y="19088"/>
                </a:cubicBezTo>
                <a:cubicBezTo>
                  <a:pt x="79088" y="18338"/>
                  <a:pt x="78783" y="17655"/>
                  <a:pt x="78294" y="17161"/>
                </a:cubicBezTo>
                <a:lnTo>
                  <a:pt x="61927" y="800"/>
                </a:lnTo>
                <a:cubicBezTo>
                  <a:pt x="61433" y="305"/>
                  <a:pt x="60755" y="0"/>
                  <a:pt x="60000" y="0"/>
                </a:cubicBezTo>
                <a:cubicBezTo>
                  <a:pt x="59250" y="0"/>
                  <a:pt x="58566" y="305"/>
                  <a:pt x="58072" y="800"/>
                </a:cubicBezTo>
                <a:lnTo>
                  <a:pt x="41705" y="17161"/>
                </a:lnTo>
                <a:cubicBezTo>
                  <a:pt x="41211" y="17655"/>
                  <a:pt x="40911" y="18338"/>
                  <a:pt x="40911" y="19088"/>
                </a:cubicBezTo>
                <a:cubicBezTo>
                  <a:pt x="40911" y="20600"/>
                  <a:pt x="42127" y="21816"/>
                  <a:pt x="43638" y="21816"/>
                </a:cubicBezTo>
                <a:cubicBezTo>
                  <a:pt x="44388" y="21816"/>
                  <a:pt x="45072" y="21516"/>
                  <a:pt x="45566" y="21016"/>
                </a:cubicBezTo>
                <a:lnTo>
                  <a:pt x="57272" y="9311"/>
                </a:lnTo>
                <a:lnTo>
                  <a:pt x="57272" y="57272"/>
                </a:lnTo>
                <a:lnTo>
                  <a:pt x="9311" y="57272"/>
                </a:lnTo>
                <a:lnTo>
                  <a:pt x="21016" y="45566"/>
                </a:lnTo>
                <a:cubicBezTo>
                  <a:pt x="21516" y="45072"/>
                  <a:pt x="21816" y="44388"/>
                  <a:pt x="21816" y="43638"/>
                </a:cubicBezTo>
                <a:cubicBezTo>
                  <a:pt x="21816" y="42133"/>
                  <a:pt x="20600" y="40911"/>
                  <a:pt x="19088" y="40911"/>
                </a:cubicBezTo>
                <a:cubicBezTo>
                  <a:pt x="18338" y="40911"/>
                  <a:pt x="17655" y="41216"/>
                  <a:pt x="17161" y="41705"/>
                </a:cubicBezTo>
                <a:lnTo>
                  <a:pt x="800" y="58072"/>
                </a:lnTo>
                <a:cubicBezTo>
                  <a:pt x="305" y="58566"/>
                  <a:pt x="0" y="59250"/>
                  <a:pt x="0" y="60000"/>
                </a:cubicBezTo>
                <a:cubicBezTo>
                  <a:pt x="0" y="60755"/>
                  <a:pt x="305" y="61433"/>
                  <a:pt x="800" y="61933"/>
                </a:cubicBezTo>
                <a:lnTo>
                  <a:pt x="17161" y="78294"/>
                </a:lnTo>
                <a:cubicBezTo>
                  <a:pt x="17655" y="78788"/>
                  <a:pt x="18338" y="79088"/>
                  <a:pt x="19088" y="79088"/>
                </a:cubicBezTo>
                <a:cubicBezTo>
                  <a:pt x="20600" y="79088"/>
                  <a:pt x="21816" y="77872"/>
                  <a:pt x="21816" y="76361"/>
                </a:cubicBezTo>
                <a:cubicBezTo>
                  <a:pt x="21816" y="75611"/>
                  <a:pt x="21516" y="74933"/>
                  <a:pt x="21016" y="74433"/>
                </a:cubicBezTo>
                <a:lnTo>
                  <a:pt x="9311" y="62727"/>
                </a:lnTo>
                <a:lnTo>
                  <a:pt x="57272" y="62727"/>
                </a:lnTo>
                <a:lnTo>
                  <a:pt x="57272" y="110688"/>
                </a:lnTo>
                <a:lnTo>
                  <a:pt x="45566" y="98983"/>
                </a:lnTo>
                <a:cubicBezTo>
                  <a:pt x="45072" y="98488"/>
                  <a:pt x="44388" y="98183"/>
                  <a:pt x="43638" y="98183"/>
                </a:cubicBezTo>
                <a:cubicBezTo>
                  <a:pt x="42127" y="98183"/>
                  <a:pt x="40911" y="99405"/>
                  <a:pt x="40911" y="100911"/>
                </a:cubicBezTo>
                <a:cubicBezTo>
                  <a:pt x="40911" y="101666"/>
                  <a:pt x="41211" y="102344"/>
                  <a:pt x="41705" y="102838"/>
                </a:cubicBezTo>
                <a:lnTo>
                  <a:pt x="58072" y="119200"/>
                </a:lnTo>
                <a:cubicBezTo>
                  <a:pt x="58566" y="119694"/>
                  <a:pt x="59250" y="120000"/>
                  <a:pt x="60000" y="120000"/>
                </a:cubicBezTo>
                <a:cubicBezTo>
                  <a:pt x="60755" y="120000"/>
                  <a:pt x="61433" y="119694"/>
                  <a:pt x="61927" y="119200"/>
                </a:cubicBezTo>
                <a:lnTo>
                  <a:pt x="78294" y="102838"/>
                </a:lnTo>
                <a:cubicBezTo>
                  <a:pt x="78788" y="102344"/>
                  <a:pt x="79088" y="101666"/>
                  <a:pt x="79088" y="100911"/>
                </a:cubicBezTo>
                <a:cubicBezTo>
                  <a:pt x="79088" y="99405"/>
                  <a:pt x="77872" y="98183"/>
                  <a:pt x="76361" y="98183"/>
                </a:cubicBezTo>
                <a:cubicBezTo>
                  <a:pt x="75611" y="98183"/>
                  <a:pt x="74927" y="98488"/>
                  <a:pt x="74433" y="98983"/>
                </a:cubicBezTo>
                <a:lnTo>
                  <a:pt x="62727" y="110688"/>
                </a:lnTo>
                <a:lnTo>
                  <a:pt x="62727" y="62727"/>
                </a:lnTo>
                <a:lnTo>
                  <a:pt x="110688" y="62727"/>
                </a:lnTo>
                <a:lnTo>
                  <a:pt x="98983" y="74433"/>
                </a:lnTo>
                <a:cubicBezTo>
                  <a:pt x="98488" y="74933"/>
                  <a:pt x="98183" y="75611"/>
                  <a:pt x="98183" y="76361"/>
                </a:cubicBezTo>
                <a:cubicBezTo>
                  <a:pt x="98183" y="77872"/>
                  <a:pt x="99400" y="79088"/>
                  <a:pt x="100911" y="79088"/>
                </a:cubicBezTo>
                <a:cubicBezTo>
                  <a:pt x="101661" y="79088"/>
                  <a:pt x="102344" y="78788"/>
                  <a:pt x="102838" y="78294"/>
                </a:cubicBezTo>
                <a:lnTo>
                  <a:pt x="119200" y="61933"/>
                </a:lnTo>
                <a:cubicBezTo>
                  <a:pt x="119694" y="61433"/>
                  <a:pt x="120000" y="60755"/>
                  <a:pt x="120000" y="60000"/>
                </a:cubicBezTo>
                <a:cubicBezTo>
                  <a:pt x="120000" y="59250"/>
                  <a:pt x="119694" y="58566"/>
                  <a:pt x="119200" y="580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4" name="Shape 4894"/>
          <p:cNvSpPr/>
          <p:nvPr/>
        </p:nvSpPr>
        <p:spPr>
          <a:xfrm>
            <a:off x="11012819" y="2273602"/>
            <a:ext cx="279328" cy="203147"/>
          </a:xfrm>
          <a:custGeom>
            <a:avLst/>
            <a:gdLst/>
            <a:ahLst/>
            <a:cxnLst/>
            <a:rect l="0" t="0" r="0" b="0"/>
            <a:pathLst>
              <a:path w="120000" h="120000" extrusionOk="0">
                <a:moveTo>
                  <a:pt x="92727" y="69700"/>
                </a:moveTo>
                <a:lnTo>
                  <a:pt x="92727" y="12800"/>
                </a:lnTo>
                <a:lnTo>
                  <a:pt x="113416" y="41250"/>
                </a:lnTo>
                <a:cubicBezTo>
                  <a:pt x="113416" y="41250"/>
                  <a:pt x="92727" y="69700"/>
                  <a:pt x="92727" y="69700"/>
                </a:cubicBezTo>
                <a:close/>
                <a:moveTo>
                  <a:pt x="119200" y="38600"/>
                </a:moveTo>
                <a:lnTo>
                  <a:pt x="91933" y="1100"/>
                </a:lnTo>
                <a:cubicBezTo>
                  <a:pt x="91433" y="422"/>
                  <a:pt x="90755" y="0"/>
                  <a:pt x="90000" y="0"/>
                </a:cubicBezTo>
                <a:cubicBezTo>
                  <a:pt x="88494" y="0"/>
                  <a:pt x="87272" y="1677"/>
                  <a:pt x="87272" y="3750"/>
                </a:cubicBezTo>
                <a:lnTo>
                  <a:pt x="87272" y="37500"/>
                </a:lnTo>
                <a:lnTo>
                  <a:pt x="2727" y="37500"/>
                </a:lnTo>
                <a:cubicBezTo>
                  <a:pt x="1222" y="37500"/>
                  <a:pt x="0" y="39177"/>
                  <a:pt x="0" y="41250"/>
                </a:cubicBezTo>
                <a:lnTo>
                  <a:pt x="0" y="116250"/>
                </a:lnTo>
                <a:cubicBezTo>
                  <a:pt x="0" y="118322"/>
                  <a:pt x="1222" y="120000"/>
                  <a:pt x="2727" y="120000"/>
                </a:cubicBezTo>
                <a:cubicBezTo>
                  <a:pt x="4233" y="120000"/>
                  <a:pt x="5455" y="118322"/>
                  <a:pt x="5455" y="116250"/>
                </a:cubicBezTo>
                <a:lnTo>
                  <a:pt x="5455" y="45000"/>
                </a:lnTo>
                <a:lnTo>
                  <a:pt x="87272" y="45000"/>
                </a:lnTo>
                <a:lnTo>
                  <a:pt x="87272" y="78750"/>
                </a:lnTo>
                <a:cubicBezTo>
                  <a:pt x="87272" y="80822"/>
                  <a:pt x="88494" y="82500"/>
                  <a:pt x="90000" y="82500"/>
                </a:cubicBezTo>
                <a:cubicBezTo>
                  <a:pt x="90755" y="82500"/>
                  <a:pt x="91433" y="82083"/>
                  <a:pt x="91927" y="81400"/>
                </a:cubicBezTo>
                <a:lnTo>
                  <a:pt x="119200" y="43905"/>
                </a:lnTo>
                <a:cubicBezTo>
                  <a:pt x="119694" y="43227"/>
                  <a:pt x="120000" y="42288"/>
                  <a:pt x="120000" y="41250"/>
                </a:cubicBezTo>
                <a:cubicBezTo>
                  <a:pt x="120000" y="40211"/>
                  <a:pt x="119694" y="39277"/>
                  <a:pt x="119200" y="386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5" name="Shape 4895"/>
          <p:cNvSpPr/>
          <p:nvPr/>
        </p:nvSpPr>
        <p:spPr>
          <a:xfrm>
            <a:off x="6213470" y="2768773"/>
            <a:ext cx="279328" cy="279328"/>
          </a:xfrm>
          <a:custGeom>
            <a:avLst/>
            <a:gdLst/>
            <a:ahLst/>
            <a:cxnLst/>
            <a:rect l="0" t="0" r="0" b="0"/>
            <a:pathLst>
              <a:path w="120000" h="120000" extrusionOk="0">
                <a:moveTo>
                  <a:pt x="117272" y="0"/>
                </a:moveTo>
                <a:lnTo>
                  <a:pt x="79088" y="0"/>
                </a:lnTo>
                <a:cubicBezTo>
                  <a:pt x="77588" y="0"/>
                  <a:pt x="76361" y="1222"/>
                  <a:pt x="76361" y="2727"/>
                </a:cubicBezTo>
                <a:cubicBezTo>
                  <a:pt x="76361" y="4233"/>
                  <a:pt x="77588" y="5455"/>
                  <a:pt x="79088" y="5455"/>
                </a:cubicBezTo>
                <a:lnTo>
                  <a:pt x="110688" y="5455"/>
                </a:lnTo>
                <a:lnTo>
                  <a:pt x="66255" y="49888"/>
                </a:lnTo>
                <a:cubicBezTo>
                  <a:pt x="65761" y="50383"/>
                  <a:pt x="65455" y="51066"/>
                  <a:pt x="65455" y="51816"/>
                </a:cubicBezTo>
                <a:cubicBezTo>
                  <a:pt x="65455" y="53327"/>
                  <a:pt x="66677" y="54544"/>
                  <a:pt x="68183" y="54544"/>
                </a:cubicBezTo>
                <a:cubicBezTo>
                  <a:pt x="68933" y="54544"/>
                  <a:pt x="69616" y="54244"/>
                  <a:pt x="70111" y="53744"/>
                </a:cubicBezTo>
                <a:lnTo>
                  <a:pt x="114544" y="9311"/>
                </a:lnTo>
                <a:lnTo>
                  <a:pt x="114544" y="40911"/>
                </a:lnTo>
                <a:cubicBezTo>
                  <a:pt x="114544" y="42416"/>
                  <a:pt x="115766" y="43638"/>
                  <a:pt x="117272" y="43638"/>
                </a:cubicBezTo>
                <a:cubicBezTo>
                  <a:pt x="118777" y="43638"/>
                  <a:pt x="120000" y="42416"/>
                  <a:pt x="120000" y="40911"/>
                </a:cubicBezTo>
                <a:lnTo>
                  <a:pt x="120000" y="2727"/>
                </a:lnTo>
                <a:cubicBezTo>
                  <a:pt x="120000" y="1222"/>
                  <a:pt x="118777" y="0"/>
                  <a:pt x="117272" y="0"/>
                </a:cubicBezTo>
                <a:moveTo>
                  <a:pt x="51816" y="65455"/>
                </a:moveTo>
                <a:cubicBezTo>
                  <a:pt x="51066" y="65455"/>
                  <a:pt x="50383" y="65761"/>
                  <a:pt x="49888" y="66255"/>
                </a:cubicBezTo>
                <a:lnTo>
                  <a:pt x="5455" y="110688"/>
                </a:lnTo>
                <a:lnTo>
                  <a:pt x="5455" y="79088"/>
                </a:lnTo>
                <a:cubicBezTo>
                  <a:pt x="5455" y="77588"/>
                  <a:pt x="4233" y="76361"/>
                  <a:pt x="2727" y="76361"/>
                </a:cubicBezTo>
                <a:cubicBezTo>
                  <a:pt x="1222" y="76361"/>
                  <a:pt x="0" y="77588"/>
                  <a:pt x="0" y="79088"/>
                </a:cubicBezTo>
                <a:lnTo>
                  <a:pt x="0" y="117272"/>
                </a:lnTo>
                <a:cubicBezTo>
                  <a:pt x="0" y="118777"/>
                  <a:pt x="1222" y="120000"/>
                  <a:pt x="2727" y="120000"/>
                </a:cubicBezTo>
                <a:lnTo>
                  <a:pt x="40911" y="120000"/>
                </a:lnTo>
                <a:cubicBezTo>
                  <a:pt x="42411" y="120000"/>
                  <a:pt x="43638" y="118777"/>
                  <a:pt x="43638" y="117272"/>
                </a:cubicBezTo>
                <a:cubicBezTo>
                  <a:pt x="43638" y="115766"/>
                  <a:pt x="42411" y="114544"/>
                  <a:pt x="40911" y="114544"/>
                </a:cubicBezTo>
                <a:lnTo>
                  <a:pt x="9311" y="114544"/>
                </a:lnTo>
                <a:lnTo>
                  <a:pt x="53744" y="70111"/>
                </a:lnTo>
                <a:cubicBezTo>
                  <a:pt x="54238" y="69616"/>
                  <a:pt x="54544" y="68933"/>
                  <a:pt x="54544" y="68183"/>
                </a:cubicBezTo>
                <a:cubicBezTo>
                  <a:pt x="54544" y="66677"/>
                  <a:pt x="53322" y="65455"/>
                  <a:pt x="51816" y="654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6" name="Shape 4896"/>
          <p:cNvSpPr/>
          <p:nvPr/>
        </p:nvSpPr>
        <p:spPr>
          <a:xfrm>
            <a:off x="6746731" y="2768773"/>
            <a:ext cx="279328" cy="279328"/>
          </a:xfrm>
          <a:custGeom>
            <a:avLst/>
            <a:gdLst/>
            <a:ahLst/>
            <a:cxnLst/>
            <a:rect l="0" t="0" r="0" b="0"/>
            <a:pathLst>
              <a:path w="120000" h="120000" extrusionOk="0">
                <a:moveTo>
                  <a:pt x="120000" y="2727"/>
                </a:moveTo>
                <a:cubicBezTo>
                  <a:pt x="120000" y="1222"/>
                  <a:pt x="118777" y="0"/>
                  <a:pt x="117272" y="0"/>
                </a:cubicBezTo>
                <a:cubicBezTo>
                  <a:pt x="116522" y="0"/>
                  <a:pt x="115838" y="305"/>
                  <a:pt x="115344" y="800"/>
                </a:cubicBezTo>
                <a:lnTo>
                  <a:pt x="70911" y="45233"/>
                </a:lnTo>
                <a:lnTo>
                  <a:pt x="70911" y="13638"/>
                </a:lnTo>
                <a:cubicBezTo>
                  <a:pt x="70911" y="12133"/>
                  <a:pt x="69688" y="10911"/>
                  <a:pt x="68183" y="10911"/>
                </a:cubicBezTo>
                <a:cubicBezTo>
                  <a:pt x="66677" y="10911"/>
                  <a:pt x="65455" y="12133"/>
                  <a:pt x="65455" y="13638"/>
                </a:cubicBezTo>
                <a:lnTo>
                  <a:pt x="65455" y="51816"/>
                </a:lnTo>
                <a:cubicBezTo>
                  <a:pt x="65455" y="53327"/>
                  <a:pt x="66677" y="54544"/>
                  <a:pt x="68183" y="54544"/>
                </a:cubicBezTo>
                <a:lnTo>
                  <a:pt x="106361" y="54544"/>
                </a:lnTo>
                <a:cubicBezTo>
                  <a:pt x="107866" y="54544"/>
                  <a:pt x="109088" y="53327"/>
                  <a:pt x="109088" y="51816"/>
                </a:cubicBezTo>
                <a:cubicBezTo>
                  <a:pt x="109088" y="50311"/>
                  <a:pt x="107866" y="49088"/>
                  <a:pt x="106361" y="49088"/>
                </a:cubicBezTo>
                <a:lnTo>
                  <a:pt x="74766" y="49088"/>
                </a:lnTo>
                <a:lnTo>
                  <a:pt x="119200" y="4655"/>
                </a:lnTo>
                <a:cubicBezTo>
                  <a:pt x="119694" y="4166"/>
                  <a:pt x="120000" y="3483"/>
                  <a:pt x="120000" y="2727"/>
                </a:cubicBezTo>
                <a:moveTo>
                  <a:pt x="51816" y="65455"/>
                </a:moveTo>
                <a:lnTo>
                  <a:pt x="13638" y="65455"/>
                </a:lnTo>
                <a:cubicBezTo>
                  <a:pt x="12133" y="65455"/>
                  <a:pt x="10911" y="66677"/>
                  <a:pt x="10911" y="68183"/>
                </a:cubicBezTo>
                <a:cubicBezTo>
                  <a:pt x="10911" y="69688"/>
                  <a:pt x="12133" y="70911"/>
                  <a:pt x="13638" y="70911"/>
                </a:cubicBezTo>
                <a:lnTo>
                  <a:pt x="45233" y="70911"/>
                </a:lnTo>
                <a:lnTo>
                  <a:pt x="800" y="115344"/>
                </a:lnTo>
                <a:cubicBezTo>
                  <a:pt x="305" y="115838"/>
                  <a:pt x="0" y="116516"/>
                  <a:pt x="0" y="117272"/>
                </a:cubicBezTo>
                <a:cubicBezTo>
                  <a:pt x="0" y="118777"/>
                  <a:pt x="1222" y="120000"/>
                  <a:pt x="2727" y="120000"/>
                </a:cubicBezTo>
                <a:cubicBezTo>
                  <a:pt x="3477" y="120000"/>
                  <a:pt x="4161" y="119694"/>
                  <a:pt x="4655" y="119200"/>
                </a:cubicBezTo>
                <a:lnTo>
                  <a:pt x="49088" y="74766"/>
                </a:lnTo>
                <a:lnTo>
                  <a:pt x="49088" y="106361"/>
                </a:lnTo>
                <a:cubicBezTo>
                  <a:pt x="49088" y="107872"/>
                  <a:pt x="50311" y="109088"/>
                  <a:pt x="51816" y="109088"/>
                </a:cubicBezTo>
                <a:cubicBezTo>
                  <a:pt x="53322" y="109088"/>
                  <a:pt x="54544" y="107872"/>
                  <a:pt x="54544" y="106361"/>
                </a:cubicBezTo>
                <a:lnTo>
                  <a:pt x="54544" y="68183"/>
                </a:lnTo>
                <a:cubicBezTo>
                  <a:pt x="54544" y="66677"/>
                  <a:pt x="53322" y="65455"/>
                  <a:pt x="51816" y="654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7" name="Shape 4897"/>
          <p:cNvSpPr/>
          <p:nvPr/>
        </p:nvSpPr>
        <p:spPr>
          <a:xfrm>
            <a:off x="7279992" y="2768773"/>
            <a:ext cx="279328" cy="279328"/>
          </a:xfrm>
          <a:custGeom>
            <a:avLst/>
            <a:gdLst/>
            <a:ahLst/>
            <a:cxnLst/>
            <a:rect l="0" t="0" r="0" b="0"/>
            <a:pathLst>
              <a:path w="120000" h="120000" extrusionOk="0">
                <a:moveTo>
                  <a:pt x="117272" y="0"/>
                </a:moveTo>
                <a:lnTo>
                  <a:pt x="90000" y="0"/>
                </a:lnTo>
                <a:cubicBezTo>
                  <a:pt x="88494" y="0"/>
                  <a:pt x="87272" y="1222"/>
                  <a:pt x="87272" y="2727"/>
                </a:cubicBezTo>
                <a:cubicBezTo>
                  <a:pt x="87272" y="4233"/>
                  <a:pt x="88494" y="5455"/>
                  <a:pt x="90000" y="5455"/>
                </a:cubicBezTo>
                <a:lnTo>
                  <a:pt x="110688" y="5455"/>
                </a:lnTo>
                <a:lnTo>
                  <a:pt x="33527" y="82616"/>
                </a:lnTo>
                <a:cubicBezTo>
                  <a:pt x="33033" y="83111"/>
                  <a:pt x="32727" y="83794"/>
                  <a:pt x="32727" y="84544"/>
                </a:cubicBezTo>
                <a:cubicBezTo>
                  <a:pt x="32727" y="86050"/>
                  <a:pt x="33950" y="87272"/>
                  <a:pt x="35455" y="87272"/>
                </a:cubicBezTo>
                <a:cubicBezTo>
                  <a:pt x="36205" y="87272"/>
                  <a:pt x="36888" y="86966"/>
                  <a:pt x="37383" y="86472"/>
                </a:cubicBezTo>
                <a:lnTo>
                  <a:pt x="114544" y="9311"/>
                </a:lnTo>
                <a:lnTo>
                  <a:pt x="114544" y="30000"/>
                </a:lnTo>
                <a:cubicBezTo>
                  <a:pt x="114544" y="31505"/>
                  <a:pt x="115766" y="32722"/>
                  <a:pt x="117272" y="32722"/>
                </a:cubicBezTo>
                <a:cubicBezTo>
                  <a:pt x="118777" y="32722"/>
                  <a:pt x="120000" y="31505"/>
                  <a:pt x="120000" y="30000"/>
                </a:cubicBezTo>
                <a:lnTo>
                  <a:pt x="120000" y="2727"/>
                </a:lnTo>
                <a:cubicBezTo>
                  <a:pt x="120000" y="1222"/>
                  <a:pt x="118777" y="0"/>
                  <a:pt x="117272" y="0"/>
                </a:cubicBezTo>
                <a:moveTo>
                  <a:pt x="95455" y="38183"/>
                </a:moveTo>
                <a:cubicBezTo>
                  <a:pt x="93950" y="38183"/>
                  <a:pt x="92727" y="39400"/>
                  <a:pt x="92727" y="40911"/>
                </a:cubicBezTo>
                <a:lnTo>
                  <a:pt x="92727" y="114544"/>
                </a:lnTo>
                <a:lnTo>
                  <a:pt x="5455" y="114544"/>
                </a:lnTo>
                <a:lnTo>
                  <a:pt x="5455" y="27272"/>
                </a:lnTo>
                <a:lnTo>
                  <a:pt x="79088" y="27272"/>
                </a:lnTo>
                <a:cubicBezTo>
                  <a:pt x="80594" y="27272"/>
                  <a:pt x="81816" y="26050"/>
                  <a:pt x="81816" y="24544"/>
                </a:cubicBezTo>
                <a:cubicBezTo>
                  <a:pt x="81816" y="23038"/>
                  <a:pt x="80594" y="21816"/>
                  <a:pt x="79088" y="21816"/>
                </a:cubicBezTo>
                <a:lnTo>
                  <a:pt x="2727" y="21816"/>
                </a:lnTo>
                <a:cubicBezTo>
                  <a:pt x="1222" y="21816"/>
                  <a:pt x="0" y="23038"/>
                  <a:pt x="0" y="24544"/>
                </a:cubicBezTo>
                <a:lnTo>
                  <a:pt x="0" y="117272"/>
                </a:lnTo>
                <a:cubicBezTo>
                  <a:pt x="0" y="118777"/>
                  <a:pt x="1222" y="120000"/>
                  <a:pt x="2727" y="120000"/>
                </a:cubicBezTo>
                <a:lnTo>
                  <a:pt x="95455" y="120000"/>
                </a:lnTo>
                <a:cubicBezTo>
                  <a:pt x="96961" y="120000"/>
                  <a:pt x="98183" y="118777"/>
                  <a:pt x="98183" y="117272"/>
                </a:cubicBezTo>
                <a:lnTo>
                  <a:pt x="98183" y="40911"/>
                </a:lnTo>
                <a:cubicBezTo>
                  <a:pt x="98183" y="39400"/>
                  <a:pt x="96961" y="38183"/>
                  <a:pt x="95455" y="3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8" name="Shape 4898"/>
          <p:cNvSpPr/>
          <p:nvPr/>
        </p:nvSpPr>
        <p:spPr>
          <a:xfrm>
            <a:off x="7813253" y="2768773"/>
            <a:ext cx="279328" cy="279328"/>
          </a:xfrm>
          <a:custGeom>
            <a:avLst/>
            <a:gdLst/>
            <a:ahLst/>
            <a:cxnLst/>
            <a:rect l="0" t="0" r="0" b="0"/>
            <a:pathLst>
              <a:path w="120000" h="120000" extrusionOk="0">
                <a:moveTo>
                  <a:pt x="87272" y="113238"/>
                </a:moveTo>
                <a:lnTo>
                  <a:pt x="63466" y="87272"/>
                </a:lnTo>
                <a:lnTo>
                  <a:pt x="73638" y="87272"/>
                </a:lnTo>
                <a:cubicBezTo>
                  <a:pt x="75138" y="87272"/>
                  <a:pt x="76361" y="86055"/>
                  <a:pt x="76361" y="84544"/>
                </a:cubicBezTo>
                <a:lnTo>
                  <a:pt x="76361" y="81816"/>
                </a:lnTo>
                <a:cubicBezTo>
                  <a:pt x="75750" y="70688"/>
                  <a:pt x="71355" y="31055"/>
                  <a:pt x="41377" y="10827"/>
                </a:cubicBezTo>
                <a:cubicBezTo>
                  <a:pt x="91150" y="26716"/>
                  <a:pt x="97422" y="69933"/>
                  <a:pt x="98183" y="81816"/>
                </a:cubicBezTo>
                <a:lnTo>
                  <a:pt x="98183" y="84544"/>
                </a:lnTo>
                <a:cubicBezTo>
                  <a:pt x="98183" y="86055"/>
                  <a:pt x="99405" y="87272"/>
                  <a:pt x="100911" y="87272"/>
                </a:cubicBezTo>
                <a:lnTo>
                  <a:pt x="111077" y="87272"/>
                </a:lnTo>
                <a:cubicBezTo>
                  <a:pt x="111077" y="87272"/>
                  <a:pt x="87272" y="113238"/>
                  <a:pt x="87272" y="113238"/>
                </a:cubicBezTo>
                <a:close/>
                <a:moveTo>
                  <a:pt x="117272" y="81816"/>
                </a:moveTo>
                <a:lnTo>
                  <a:pt x="103655" y="81816"/>
                </a:lnTo>
                <a:cubicBezTo>
                  <a:pt x="102500" y="67388"/>
                  <a:pt x="92277" y="0"/>
                  <a:pt x="2727" y="0"/>
                </a:cubicBezTo>
                <a:cubicBezTo>
                  <a:pt x="1216" y="0"/>
                  <a:pt x="0" y="1222"/>
                  <a:pt x="0" y="2727"/>
                </a:cubicBezTo>
                <a:cubicBezTo>
                  <a:pt x="0" y="4233"/>
                  <a:pt x="1216" y="5455"/>
                  <a:pt x="2727" y="5455"/>
                </a:cubicBezTo>
                <a:cubicBezTo>
                  <a:pt x="30877" y="5455"/>
                  <a:pt x="50888" y="18983"/>
                  <a:pt x="62200" y="45833"/>
                </a:cubicBezTo>
                <a:cubicBezTo>
                  <a:pt x="68855" y="61627"/>
                  <a:pt x="70316" y="76022"/>
                  <a:pt x="70638" y="81816"/>
                </a:cubicBezTo>
                <a:lnTo>
                  <a:pt x="57272" y="81816"/>
                </a:lnTo>
                <a:cubicBezTo>
                  <a:pt x="55766" y="81816"/>
                  <a:pt x="54544" y="83038"/>
                  <a:pt x="54544" y="84544"/>
                </a:cubicBezTo>
                <a:cubicBezTo>
                  <a:pt x="54544" y="85300"/>
                  <a:pt x="54850" y="85983"/>
                  <a:pt x="55344" y="86477"/>
                </a:cubicBezTo>
                <a:lnTo>
                  <a:pt x="85344" y="119200"/>
                </a:lnTo>
                <a:cubicBezTo>
                  <a:pt x="85833" y="119694"/>
                  <a:pt x="86522" y="120000"/>
                  <a:pt x="87272" y="120000"/>
                </a:cubicBezTo>
                <a:cubicBezTo>
                  <a:pt x="88027" y="120000"/>
                  <a:pt x="88705" y="119694"/>
                  <a:pt x="89200" y="119200"/>
                </a:cubicBezTo>
                <a:lnTo>
                  <a:pt x="119200" y="86477"/>
                </a:lnTo>
                <a:cubicBezTo>
                  <a:pt x="119694" y="85983"/>
                  <a:pt x="120000" y="85300"/>
                  <a:pt x="120000" y="84544"/>
                </a:cubicBezTo>
                <a:cubicBezTo>
                  <a:pt x="120000" y="83038"/>
                  <a:pt x="118777" y="81816"/>
                  <a:pt x="117272" y="8181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9" name="Shape 4899"/>
          <p:cNvSpPr/>
          <p:nvPr/>
        </p:nvSpPr>
        <p:spPr>
          <a:xfrm>
            <a:off x="8346514" y="2768773"/>
            <a:ext cx="279328" cy="279328"/>
          </a:xfrm>
          <a:custGeom>
            <a:avLst/>
            <a:gdLst/>
            <a:ahLst/>
            <a:cxnLst/>
            <a:rect l="0" t="0" r="0" b="0"/>
            <a:pathLst>
              <a:path w="120000" h="120000" extrusionOk="0">
                <a:moveTo>
                  <a:pt x="100911" y="32727"/>
                </a:moveTo>
                <a:cubicBezTo>
                  <a:pt x="99405" y="32727"/>
                  <a:pt x="98183" y="33950"/>
                  <a:pt x="98183" y="35455"/>
                </a:cubicBezTo>
                <a:lnTo>
                  <a:pt x="98183" y="38183"/>
                </a:lnTo>
                <a:cubicBezTo>
                  <a:pt x="97422" y="50066"/>
                  <a:pt x="91150" y="93283"/>
                  <a:pt x="41377" y="109172"/>
                </a:cubicBezTo>
                <a:cubicBezTo>
                  <a:pt x="71355" y="88944"/>
                  <a:pt x="75750" y="49311"/>
                  <a:pt x="76361" y="38183"/>
                </a:cubicBezTo>
                <a:lnTo>
                  <a:pt x="76361" y="35455"/>
                </a:lnTo>
                <a:cubicBezTo>
                  <a:pt x="76361" y="33950"/>
                  <a:pt x="75138" y="32727"/>
                  <a:pt x="73638" y="32727"/>
                </a:cubicBezTo>
                <a:lnTo>
                  <a:pt x="63466" y="32727"/>
                </a:lnTo>
                <a:lnTo>
                  <a:pt x="87272" y="6761"/>
                </a:lnTo>
                <a:lnTo>
                  <a:pt x="111077" y="32727"/>
                </a:lnTo>
                <a:cubicBezTo>
                  <a:pt x="111077" y="32727"/>
                  <a:pt x="100911" y="32727"/>
                  <a:pt x="100911" y="32727"/>
                </a:cubicBezTo>
                <a:close/>
                <a:moveTo>
                  <a:pt x="119200" y="33527"/>
                </a:moveTo>
                <a:lnTo>
                  <a:pt x="89200" y="800"/>
                </a:lnTo>
                <a:cubicBezTo>
                  <a:pt x="88705" y="305"/>
                  <a:pt x="88027" y="0"/>
                  <a:pt x="87272" y="0"/>
                </a:cubicBezTo>
                <a:cubicBezTo>
                  <a:pt x="86516" y="0"/>
                  <a:pt x="85833" y="305"/>
                  <a:pt x="85344" y="800"/>
                </a:cubicBezTo>
                <a:lnTo>
                  <a:pt x="55344" y="33527"/>
                </a:lnTo>
                <a:cubicBezTo>
                  <a:pt x="54850" y="34022"/>
                  <a:pt x="54544" y="34705"/>
                  <a:pt x="54544" y="35455"/>
                </a:cubicBezTo>
                <a:cubicBezTo>
                  <a:pt x="54544" y="36961"/>
                  <a:pt x="55766" y="38183"/>
                  <a:pt x="57272" y="38183"/>
                </a:cubicBezTo>
                <a:lnTo>
                  <a:pt x="70638" y="38183"/>
                </a:lnTo>
                <a:cubicBezTo>
                  <a:pt x="70316" y="43977"/>
                  <a:pt x="68855" y="58372"/>
                  <a:pt x="62200" y="74172"/>
                </a:cubicBezTo>
                <a:cubicBezTo>
                  <a:pt x="50888" y="101022"/>
                  <a:pt x="30877" y="114544"/>
                  <a:pt x="2727" y="114544"/>
                </a:cubicBezTo>
                <a:cubicBezTo>
                  <a:pt x="1216" y="114544"/>
                  <a:pt x="0" y="115766"/>
                  <a:pt x="0" y="117272"/>
                </a:cubicBezTo>
                <a:cubicBezTo>
                  <a:pt x="0" y="118777"/>
                  <a:pt x="1216" y="120000"/>
                  <a:pt x="2727" y="120000"/>
                </a:cubicBezTo>
                <a:cubicBezTo>
                  <a:pt x="92277" y="120000"/>
                  <a:pt x="102500" y="52611"/>
                  <a:pt x="103655" y="38183"/>
                </a:cubicBezTo>
                <a:lnTo>
                  <a:pt x="117272" y="38183"/>
                </a:lnTo>
                <a:cubicBezTo>
                  <a:pt x="118777" y="38183"/>
                  <a:pt x="120000" y="36961"/>
                  <a:pt x="120000" y="35455"/>
                </a:cubicBezTo>
                <a:cubicBezTo>
                  <a:pt x="120000" y="34705"/>
                  <a:pt x="119694" y="34022"/>
                  <a:pt x="119200" y="33527"/>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0" name="Shape 4900"/>
          <p:cNvSpPr/>
          <p:nvPr/>
        </p:nvSpPr>
        <p:spPr>
          <a:xfrm>
            <a:off x="8879775" y="2768773"/>
            <a:ext cx="279328" cy="279328"/>
          </a:xfrm>
          <a:custGeom>
            <a:avLst/>
            <a:gdLst/>
            <a:ahLst/>
            <a:cxnLst/>
            <a:rect l="0" t="0" r="0" b="0"/>
            <a:pathLst>
              <a:path w="120000" h="120000" extrusionOk="0">
                <a:moveTo>
                  <a:pt x="38183" y="43638"/>
                </a:moveTo>
                <a:lnTo>
                  <a:pt x="35455" y="43638"/>
                </a:lnTo>
                <a:cubicBezTo>
                  <a:pt x="33944" y="43638"/>
                  <a:pt x="32727" y="44861"/>
                  <a:pt x="32727" y="46361"/>
                </a:cubicBezTo>
                <a:lnTo>
                  <a:pt x="32727" y="56533"/>
                </a:lnTo>
                <a:lnTo>
                  <a:pt x="6755" y="32727"/>
                </a:lnTo>
                <a:lnTo>
                  <a:pt x="32727" y="8922"/>
                </a:lnTo>
                <a:lnTo>
                  <a:pt x="32727" y="19088"/>
                </a:lnTo>
                <a:cubicBezTo>
                  <a:pt x="32727" y="20600"/>
                  <a:pt x="33944" y="21816"/>
                  <a:pt x="35455" y="21816"/>
                </a:cubicBezTo>
                <a:lnTo>
                  <a:pt x="38183" y="21816"/>
                </a:lnTo>
                <a:cubicBezTo>
                  <a:pt x="50066" y="22577"/>
                  <a:pt x="93283" y="28850"/>
                  <a:pt x="109172" y="78622"/>
                </a:cubicBezTo>
                <a:cubicBezTo>
                  <a:pt x="88944" y="48644"/>
                  <a:pt x="49311" y="44250"/>
                  <a:pt x="38183" y="43638"/>
                </a:cubicBezTo>
                <a:moveTo>
                  <a:pt x="38183" y="16344"/>
                </a:moveTo>
                <a:lnTo>
                  <a:pt x="38183" y="2727"/>
                </a:lnTo>
                <a:cubicBezTo>
                  <a:pt x="38183" y="1222"/>
                  <a:pt x="36961" y="0"/>
                  <a:pt x="35455" y="0"/>
                </a:cubicBezTo>
                <a:cubicBezTo>
                  <a:pt x="34700" y="0"/>
                  <a:pt x="34016" y="305"/>
                  <a:pt x="33527" y="800"/>
                </a:cubicBezTo>
                <a:lnTo>
                  <a:pt x="800" y="30800"/>
                </a:lnTo>
                <a:cubicBezTo>
                  <a:pt x="305" y="31294"/>
                  <a:pt x="0" y="31977"/>
                  <a:pt x="0" y="32727"/>
                </a:cubicBezTo>
                <a:cubicBezTo>
                  <a:pt x="0" y="33483"/>
                  <a:pt x="305" y="34166"/>
                  <a:pt x="800" y="34655"/>
                </a:cubicBezTo>
                <a:lnTo>
                  <a:pt x="33527" y="64655"/>
                </a:lnTo>
                <a:cubicBezTo>
                  <a:pt x="34016" y="65150"/>
                  <a:pt x="34700" y="65455"/>
                  <a:pt x="35455" y="65455"/>
                </a:cubicBezTo>
                <a:cubicBezTo>
                  <a:pt x="36961" y="65455"/>
                  <a:pt x="38183" y="64233"/>
                  <a:pt x="38183" y="62727"/>
                </a:cubicBezTo>
                <a:lnTo>
                  <a:pt x="38183" y="49355"/>
                </a:lnTo>
                <a:cubicBezTo>
                  <a:pt x="43977" y="49683"/>
                  <a:pt x="58372" y="51144"/>
                  <a:pt x="74166" y="57800"/>
                </a:cubicBezTo>
                <a:cubicBezTo>
                  <a:pt x="101016" y="69111"/>
                  <a:pt x="114544" y="89122"/>
                  <a:pt x="114544" y="117272"/>
                </a:cubicBezTo>
                <a:cubicBezTo>
                  <a:pt x="114544" y="118777"/>
                  <a:pt x="115766" y="120000"/>
                  <a:pt x="117272" y="120000"/>
                </a:cubicBezTo>
                <a:cubicBezTo>
                  <a:pt x="118777" y="120000"/>
                  <a:pt x="120000" y="118777"/>
                  <a:pt x="120000" y="117272"/>
                </a:cubicBezTo>
                <a:cubicBezTo>
                  <a:pt x="120000" y="27722"/>
                  <a:pt x="52611" y="17500"/>
                  <a:pt x="38183" y="1634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1" name="Shape 4901"/>
          <p:cNvSpPr/>
          <p:nvPr/>
        </p:nvSpPr>
        <p:spPr>
          <a:xfrm>
            <a:off x="9413036" y="2768773"/>
            <a:ext cx="279328" cy="279328"/>
          </a:xfrm>
          <a:custGeom>
            <a:avLst/>
            <a:gdLst/>
            <a:ahLst/>
            <a:cxnLst/>
            <a:rect l="0" t="0" r="0" b="0"/>
            <a:pathLst>
              <a:path w="120000" h="120000" extrusionOk="0">
                <a:moveTo>
                  <a:pt x="87272" y="56533"/>
                </a:moveTo>
                <a:lnTo>
                  <a:pt x="87272" y="46361"/>
                </a:lnTo>
                <a:cubicBezTo>
                  <a:pt x="87272" y="44861"/>
                  <a:pt x="86055" y="43638"/>
                  <a:pt x="84544" y="43638"/>
                </a:cubicBezTo>
                <a:lnTo>
                  <a:pt x="81816" y="43638"/>
                </a:lnTo>
                <a:cubicBezTo>
                  <a:pt x="70688" y="44250"/>
                  <a:pt x="31055" y="48644"/>
                  <a:pt x="10827" y="78622"/>
                </a:cubicBezTo>
                <a:cubicBezTo>
                  <a:pt x="26716" y="28850"/>
                  <a:pt x="69933" y="22577"/>
                  <a:pt x="81816" y="21816"/>
                </a:cubicBezTo>
                <a:lnTo>
                  <a:pt x="84544" y="21816"/>
                </a:lnTo>
                <a:cubicBezTo>
                  <a:pt x="86055" y="21816"/>
                  <a:pt x="87272" y="20600"/>
                  <a:pt x="87272" y="19088"/>
                </a:cubicBezTo>
                <a:lnTo>
                  <a:pt x="87272" y="8922"/>
                </a:lnTo>
                <a:lnTo>
                  <a:pt x="113238" y="32727"/>
                </a:lnTo>
                <a:cubicBezTo>
                  <a:pt x="113238" y="32727"/>
                  <a:pt x="87272" y="56533"/>
                  <a:pt x="87272" y="56533"/>
                </a:cubicBezTo>
                <a:close/>
                <a:moveTo>
                  <a:pt x="119200" y="30800"/>
                </a:moveTo>
                <a:lnTo>
                  <a:pt x="86472" y="800"/>
                </a:lnTo>
                <a:cubicBezTo>
                  <a:pt x="85983" y="305"/>
                  <a:pt x="85300" y="0"/>
                  <a:pt x="84544" y="0"/>
                </a:cubicBezTo>
                <a:cubicBezTo>
                  <a:pt x="83038" y="0"/>
                  <a:pt x="81816" y="1222"/>
                  <a:pt x="81816" y="2727"/>
                </a:cubicBezTo>
                <a:lnTo>
                  <a:pt x="81816" y="16344"/>
                </a:lnTo>
                <a:cubicBezTo>
                  <a:pt x="67388" y="17500"/>
                  <a:pt x="0" y="27727"/>
                  <a:pt x="0" y="117272"/>
                </a:cubicBezTo>
                <a:cubicBezTo>
                  <a:pt x="0" y="118777"/>
                  <a:pt x="1222" y="120000"/>
                  <a:pt x="2727" y="120000"/>
                </a:cubicBezTo>
                <a:cubicBezTo>
                  <a:pt x="4233" y="120000"/>
                  <a:pt x="5455" y="118777"/>
                  <a:pt x="5455" y="117272"/>
                </a:cubicBezTo>
                <a:cubicBezTo>
                  <a:pt x="5455" y="89122"/>
                  <a:pt x="18983" y="69111"/>
                  <a:pt x="45833" y="57800"/>
                </a:cubicBezTo>
                <a:cubicBezTo>
                  <a:pt x="61627" y="51144"/>
                  <a:pt x="76022" y="49683"/>
                  <a:pt x="81816" y="49355"/>
                </a:cubicBezTo>
                <a:lnTo>
                  <a:pt x="81816" y="62727"/>
                </a:lnTo>
                <a:cubicBezTo>
                  <a:pt x="81816" y="64233"/>
                  <a:pt x="83038" y="65455"/>
                  <a:pt x="84544" y="65455"/>
                </a:cubicBezTo>
                <a:cubicBezTo>
                  <a:pt x="85300" y="65455"/>
                  <a:pt x="85983" y="65150"/>
                  <a:pt x="86472" y="64655"/>
                </a:cubicBezTo>
                <a:lnTo>
                  <a:pt x="119200" y="34655"/>
                </a:lnTo>
                <a:cubicBezTo>
                  <a:pt x="119694" y="34166"/>
                  <a:pt x="120000" y="33483"/>
                  <a:pt x="120000" y="32727"/>
                </a:cubicBezTo>
                <a:cubicBezTo>
                  <a:pt x="120000" y="31977"/>
                  <a:pt x="119694" y="31294"/>
                  <a:pt x="119200" y="308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2" name="Shape 4902"/>
          <p:cNvSpPr/>
          <p:nvPr/>
        </p:nvSpPr>
        <p:spPr>
          <a:xfrm>
            <a:off x="9946297" y="2819559"/>
            <a:ext cx="279328" cy="177754"/>
          </a:xfrm>
          <a:custGeom>
            <a:avLst/>
            <a:gdLst/>
            <a:ahLst/>
            <a:cxnLst/>
            <a:rect l="0" t="0" r="0" b="0"/>
            <a:pathLst>
              <a:path w="120000" h="120000" extrusionOk="0">
                <a:moveTo>
                  <a:pt x="88638" y="8572"/>
                </a:moveTo>
                <a:cubicBezTo>
                  <a:pt x="71316" y="8572"/>
                  <a:pt x="57272" y="30638"/>
                  <a:pt x="57272" y="57855"/>
                </a:cubicBezTo>
                <a:lnTo>
                  <a:pt x="57272" y="62144"/>
                </a:lnTo>
                <a:cubicBezTo>
                  <a:pt x="57272" y="84627"/>
                  <a:pt x="45672" y="102855"/>
                  <a:pt x="31361" y="102855"/>
                </a:cubicBezTo>
                <a:cubicBezTo>
                  <a:pt x="17055" y="102855"/>
                  <a:pt x="5455" y="84627"/>
                  <a:pt x="5455" y="62144"/>
                </a:cubicBezTo>
                <a:lnTo>
                  <a:pt x="5455" y="57855"/>
                </a:lnTo>
                <a:cubicBezTo>
                  <a:pt x="5455" y="35372"/>
                  <a:pt x="17055" y="17144"/>
                  <a:pt x="31361" y="17144"/>
                </a:cubicBezTo>
                <a:cubicBezTo>
                  <a:pt x="37055" y="17144"/>
                  <a:pt x="42083" y="20166"/>
                  <a:pt x="46227" y="25716"/>
                </a:cubicBezTo>
                <a:lnTo>
                  <a:pt x="35455" y="25716"/>
                </a:lnTo>
                <a:cubicBezTo>
                  <a:pt x="33944" y="25716"/>
                  <a:pt x="32727" y="27633"/>
                  <a:pt x="32727" y="30000"/>
                </a:cubicBezTo>
                <a:cubicBezTo>
                  <a:pt x="32727" y="32366"/>
                  <a:pt x="33944" y="34283"/>
                  <a:pt x="35455" y="34283"/>
                </a:cubicBezTo>
                <a:lnTo>
                  <a:pt x="51816" y="34283"/>
                </a:lnTo>
                <a:cubicBezTo>
                  <a:pt x="53327" y="34283"/>
                  <a:pt x="54544" y="32366"/>
                  <a:pt x="54544" y="30000"/>
                </a:cubicBezTo>
                <a:lnTo>
                  <a:pt x="54544" y="4283"/>
                </a:lnTo>
                <a:cubicBezTo>
                  <a:pt x="54544" y="1922"/>
                  <a:pt x="53327" y="0"/>
                  <a:pt x="51816" y="0"/>
                </a:cubicBezTo>
                <a:cubicBezTo>
                  <a:pt x="50311" y="0"/>
                  <a:pt x="49088" y="1922"/>
                  <a:pt x="49088" y="4283"/>
                </a:cubicBezTo>
                <a:lnTo>
                  <a:pt x="49088" y="18450"/>
                </a:lnTo>
                <a:cubicBezTo>
                  <a:pt x="43772" y="12000"/>
                  <a:pt x="37255" y="8572"/>
                  <a:pt x="31361" y="8572"/>
                </a:cubicBezTo>
                <a:cubicBezTo>
                  <a:pt x="14038" y="8572"/>
                  <a:pt x="0" y="30638"/>
                  <a:pt x="0" y="57855"/>
                </a:cubicBezTo>
                <a:lnTo>
                  <a:pt x="0" y="62144"/>
                </a:lnTo>
                <a:cubicBezTo>
                  <a:pt x="0" y="89361"/>
                  <a:pt x="14038" y="111427"/>
                  <a:pt x="31361" y="111427"/>
                </a:cubicBezTo>
                <a:cubicBezTo>
                  <a:pt x="48683" y="111427"/>
                  <a:pt x="62727" y="89361"/>
                  <a:pt x="62727" y="62144"/>
                </a:cubicBezTo>
                <a:lnTo>
                  <a:pt x="62727" y="57855"/>
                </a:lnTo>
                <a:cubicBezTo>
                  <a:pt x="62727" y="35372"/>
                  <a:pt x="74327" y="17144"/>
                  <a:pt x="88638" y="17144"/>
                </a:cubicBezTo>
                <a:cubicBezTo>
                  <a:pt x="102944" y="17144"/>
                  <a:pt x="114544" y="35372"/>
                  <a:pt x="114544" y="57855"/>
                </a:cubicBezTo>
                <a:lnTo>
                  <a:pt x="114544" y="62144"/>
                </a:lnTo>
                <a:cubicBezTo>
                  <a:pt x="114544" y="84627"/>
                  <a:pt x="102944" y="102855"/>
                  <a:pt x="88638" y="102855"/>
                </a:cubicBezTo>
                <a:cubicBezTo>
                  <a:pt x="82944" y="102855"/>
                  <a:pt x="77916" y="99833"/>
                  <a:pt x="73772" y="94283"/>
                </a:cubicBezTo>
                <a:lnTo>
                  <a:pt x="84544" y="94283"/>
                </a:lnTo>
                <a:cubicBezTo>
                  <a:pt x="86055" y="94283"/>
                  <a:pt x="87272" y="92366"/>
                  <a:pt x="87272" y="90000"/>
                </a:cubicBezTo>
                <a:cubicBezTo>
                  <a:pt x="87272" y="87633"/>
                  <a:pt x="86055" y="85716"/>
                  <a:pt x="84544" y="85716"/>
                </a:cubicBezTo>
                <a:lnTo>
                  <a:pt x="68183" y="85716"/>
                </a:lnTo>
                <a:cubicBezTo>
                  <a:pt x="66672" y="85716"/>
                  <a:pt x="65455" y="87633"/>
                  <a:pt x="65455" y="90000"/>
                </a:cubicBezTo>
                <a:lnTo>
                  <a:pt x="65455" y="115716"/>
                </a:lnTo>
                <a:cubicBezTo>
                  <a:pt x="65455" y="118083"/>
                  <a:pt x="66672" y="120000"/>
                  <a:pt x="68183" y="120000"/>
                </a:cubicBezTo>
                <a:cubicBezTo>
                  <a:pt x="69688" y="120000"/>
                  <a:pt x="70911" y="118083"/>
                  <a:pt x="70911" y="115716"/>
                </a:cubicBezTo>
                <a:lnTo>
                  <a:pt x="70911" y="101550"/>
                </a:lnTo>
                <a:cubicBezTo>
                  <a:pt x="76227" y="108005"/>
                  <a:pt x="82744" y="111427"/>
                  <a:pt x="88638" y="111427"/>
                </a:cubicBezTo>
                <a:cubicBezTo>
                  <a:pt x="105961" y="111427"/>
                  <a:pt x="120000" y="89361"/>
                  <a:pt x="120000" y="62144"/>
                </a:cubicBezTo>
                <a:lnTo>
                  <a:pt x="120000" y="57855"/>
                </a:lnTo>
                <a:cubicBezTo>
                  <a:pt x="120000" y="30638"/>
                  <a:pt x="105961" y="8572"/>
                  <a:pt x="88638" y="85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3" name="Shape 4903"/>
          <p:cNvSpPr/>
          <p:nvPr/>
        </p:nvSpPr>
        <p:spPr>
          <a:xfrm>
            <a:off x="10479558" y="2806862"/>
            <a:ext cx="279328" cy="203147"/>
          </a:xfrm>
          <a:custGeom>
            <a:avLst/>
            <a:gdLst/>
            <a:ahLst/>
            <a:cxnLst/>
            <a:rect l="0" t="0" r="0" b="0"/>
            <a:pathLst>
              <a:path w="120000" h="120000" extrusionOk="0">
                <a:moveTo>
                  <a:pt x="110688" y="22500"/>
                </a:moveTo>
                <a:lnTo>
                  <a:pt x="104433" y="31100"/>
                </a:lnTo>
                <a:cubicBezTo>
                  <a:pt x="103938" y="31777"/>
                  <a:pt x="103638" y="32716"/>
                  <a:pt x="103638" y="33750"/>
                </a:cubicBezTo>
                <a:cubicBezTo>
                  <a:pt x="103638" y="35822"/>
                  <a:pt x="104855" y="37500"/>
                  <a:pt x="106361" y="37500"/>
                </a:cubicBezTo>
                <a:cubicBezTo>
                  <a:pt x="107116" y="37500"/>
                  <a:pt x="107800" y="37077"/>
                  <a:pt x="108294" y="36400"/>
                </a:cubicBezTo>
                <a:lnTo>
                  <a:pt x="119200" y="21405"/>
                </a:lnTo>
                <a:cubicBezTo>
                  <a:pt x="119694" y="20727"/>
                  <a:pt x="120000" y="19788"/>
                  <a:pt x="120000" y="18750"/>
                </a:cubicBezTo>
                <a:cubicBezTo>
                  <a:pt x="120000" y="17716"/>
                  <a:pt x="119694" y="16777"/>
                  <a:pt x="119200" y="16100"/>
                </a:cubicBezTo>
                <a:lnTo>
                  <a:pt x="108294" y="1100"/>
                </a:lnTo>
                <a:cubicBezTo>
                  <a:pt x="107794" y="422"/>
                  <a:pt x="107116" y="0"/>
                  <a:pt x="106361" y="0"/>
                </a:cubicBezTo>
                <a:cubicBezTo>
                  <a:pt x="104855" y="0"/>
                  <a:pt x="103638" y="1683"/>
                  <a:pt x="103638" y="3750"/>
                </a:cubicBezTo>
                <a:cubicBezTo>
                  <a:pt x="103638" y="4788"/>
                  <a:pt x="103938" y="5727"/>
                  <a:pt x="104438" y="6405"/>
                </a:cubicBezTo>
                <a:lnTo>
                  <a:pt x="110688" y="15000"/>
                </a:lnTo>
                <a:lnTo>
                  <a:pt x="84544" y="15000"/>
                </a:lnTo>
                <a:cubicBezTo>
                  <a:pt x="83694" y="15000"/>
                  <a:pt x="82961" y="15572"/>
                  <a:pt x="82461" y="16411"/>
                </a:cubicBezTo>
                <a:lnTo>
                  <a:pt x="82433" y="16377"/>
                </a:lnTo>
                <a:lnTo>
                  <a:pt x="34161" y="97500"/>
                </a:lnTo>
                <a:lnTo>
                  <a:pt x="2727" y="97500"/>
                </a:lnTo>
                <a:cubicBezTo>
                  <a:pt x="1222" y="97500"/>
                  <a:pt x="0" y="99183"/>
                  <a:pt x="0" y="101250"/>
                </a:cubicBezTo>
                <a:cubicBezTo>
                  <a:pt x="0" y="103322"/>
                  <a:pt x="1222" y="105000"/>
                  <a:pt x="2727" y="105000"/>
                </a:cubicBezTo>
                <a:lnTo>
                  <a:pt x="35455" y="105000"/>
                </a:lnTo>
                <a:cubicBezTo>
                  <a:pt x="36305" y="105000"/>
                  <a:pt x="37038" y="104433"/>
                  <a:pt x="37538" y="103594"/>
                </a:cubicBezTo>
                <a:lnTo>
                  <a:pt x="37566" y="103622"/>
                </a:lnTo>
                <a:lnTo>
                  <a:pt x="85838" y="22500"/>
                </a:lnTo>
                <a:cubicBezTo>
                  <a:pt x="85838" y="22500"/>
                  <a:pt x="110688" y="22500"/>
                  <a:pt x="110688" y="22500"/>
                </a:cubicBezTo>
                <a:close/>
                <a:moveTo>
                  <a:pt x="108294" y="83600"/>
                </a:moveTo>
                <a:cubicBezTo>
                  <a:pt x="107794" y="82922"/>
                  <a:pt x="107116" y="82500"/>
                  <a:pt x="106361" y="82500"/>
                </a:cubicBezTo>
                <a:cubicBezTo>
                  <a:pt x="104855" y="82500"/>
                  <a:pt x="103638" y="84183"/>
                  <a:pt x="103638" y="86250"/>
                </a:cubicBezTo>
                <a:cubicBezTo>
                  <a:pt x="103638" y="87288"/>
                  <a:pt x="103938" y="88222"/>
                  <a:pt x="104433" y="88900"/>
                </a:cubicBezTo>
                <a:lnTo>
                  <a:pt x="110688" y="97500"/>
                </a:lnTo>
                <a:lnTo>
                  <a:pt x="85838" y="97500"/>
                </a:lnTo>
                <a:lnTo>
                  <a:pt x="68811" y="68883"/>
                </a:lnTo>
                <a:lnTo>
                  <a:pt x="65283" y="74805"/>
                </a:lnTo>
                <a:lnTo>
                  <a:pt x="82433" y="103622"/>
                </a:lnTo>
                <a:lnTo>
                  <a:pt x="82461" y="103594"/>
                </a:lnTo>
                <a:cubicBezTo>
                  <a:pt x="82961" y="104433"/>
                  <a:pt x="83694" y="105000"/>
                  <a:pt x="84544" y="105000"/>
                </a:cubicBezTo>
                <a:lnTo>
                  <a:pt x="110688" y="105000"/>
                </a:lnTo>
                <a:lnTo>
                  <a:pt x="104433" y="113600"/>
                </a:lnTo>
                <a:cubicBezTo>
                  <a:pt x="103938" y="114277"/>
                  <a:pt x="103638" y="115216"/>
                  <a:pt x="103638" y="116250"/>
                </a:cubicBezTo>
                <a:cubicBezTo>
                  <a:pt x="103638" y="118322"/>
                  <a:pt x="104855" y="120000"/>
                  <a:pt x="106361" y="120000"/>
                </a:cubicBezTo>
                <a:cubicBezTo>
                  <a:pt x="107116" y="120000"/>
                  <a:pt x="107794" y="119583"/>
                  <a:pt x="108294" y="118900"/>
                </a:cubicBezTo>
                <a:lnTo>
                  <a:pt x="119200" y="103900"/>
                </a:lnTo>
                <a:cubicBezTo>
                  <a:pt x="119694" y="103222"/>
                  <a:pt x="120000" y="102288"/>
                  <a:pt x="120000" y="101250"/>
                </a:cubicBezTo>
                <a:cubicBezTo>
                  <a:pt x="120000" y="100216"/>
                  <a:pt x="119694" y="99277"/>
                  <a:pt x="119200" y="98600"/>
                </a:cubicBezTo>
                <a:cubicBezTo>
                  <a:pt x="119200" y="98600"/>
                  <a:pt x="108294" y="83600"/>
                  <a:pt x="108294" y="83600"/>
                </a:cubicBezTo>
                <a:close/>
                <a:moveTo>
                  <a:pt x="2727" y="22500"/>
                </a:moveTo>
                <a:lnTo>
                  <a:pt x="34155" y="22500"/>
                </a:lnTo>
                <a:lnTo>
                  <a:pt x="51188" y="51116"/>
                </a:lnTo>
                <a:lnTo>
                  <a:pt x="54716" y="45200"/>
                </a:lnTo>
                <a:lnTo>
                  <a:pt x="37566" y="16377"/>
                </a:lnTo>
                <a:lnTo>
                  <a:pt x="37533" y="16411"/>
                </a:lnTo>
                <a:cubicBezTo>
                  <a:pt x="37038" y="15572"/>
                  <a:pt x="36305" y="15000"/>
                  <a:pt x="35455" y="15000"/>
                </a:cubicBezTo>
                <a:lnTo>
                  <a:pt x="2727" y="15000"/>
                </a:lnTo>
                <a:cubicBezTo>
                  <a:pt x="1222" y="15000"/>
                  <a:pt x="0" y="16683"/>
                  <a:pt x="0" y="18750"/>
                </a:cubicBezTo>
                <a:cubicBezTo>
                  <a:pt x="0" y="20822"/>
                  <a:pt x="1222" y="22500"/>
                  <a:pt x="2727" y="225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4" name="Shape 4904"/>
          <p:cNvSpPr/>
          <p:nvPr/>
        </p:nvSpPr>
        <p:spPr>
          <a:xfrm>
            <a:off x="11012819" y="2794166"/>
            <a:ext cx="279328" cy="228541"/>
          </a:xfrm>
          <a:custGeom>
            <a:avLst/>
            <a:gdLst/>
            <a:ahLst/>
            <a:cxnLst/>
            <a:rect l="0" t="0" r="0" b="0"/>
            <a:pathLst>
              <a:path w="120000" h="120000" extrusionOk="0">
                <a:moveTo>
                  <a:pt x="10911" y="66666"/>
                </a:moveTo>
                <a:cubicBezTo>
                  <a:pt x="7894" y="66666"/>
                  <a:pt x="5455" y="63677"/>
                  <a:pt x="5455" y="60000"/>
                </a:cubicBezTo>
                <a:cubicBezTo>
                  <a:pt x="5455" y="56322"/>
                  <a:pt x="7894" y="53333"/>
                  <a:pt x="10911" y="53333"/>
                </a:cubicBezTo>
                <a:cubicBezTo>
                  <a:pt x="13916" y="53333"/>
                  <a:pt x="16361" y="56322"/>
                  <a:pt x="16361" y="60000"/>
                </a:cubicBezTo>
                <a:cubicBezTo>
                  <a:pt x="16361" y="63677"/>
                  <a:pt x="13916" y="66666"/>
                  <a:pt x="10911" y="66666"/>
                </a:cubicBezTo>
                <a:moveTo>
                  <a:pt x="119200" y="57644"/>
                </a:moveTo>
                <a:lnTo>
                  <a:pt x="102838" y="37644"/>
                </a:lnTo>
                <a:cubicBezTo>
                  <a:pt x="102344" y="37038"/>
                  <a:pt x="101661" y="36666"/>
                  <a:pt x="100911" y="36666"/>
                </a:cubicBezTo>
                <a:cubicBezTo>
                  <a:pt x="99400" y="36666"/>
                  <a:pt x="98183" y="38161"/>
                  <a:pt x="98183" y="40000"/>
                </a:cubicBezTo>
                <a:cubicBezTo>
                  <a:pt x="98183" y="40922"/>
                  <a:pt x="98488" y="41755"/>
                  <a:pt x="98983" y="42355"/>
                </a:cubicBezTo>
                <a:lnTo>
                  <a:pt x="110688" y="56666"/>
                </a:lnTo>
                <a:lnTo>
                  <a:pt x="44766" y="56666"/>
                </a:lnTo>
                <a:lnTo>
                  <a:pt x="81816" y="11377"/>
                </a:lnTo>
                <a:lnTo>
                  <a:pt x="81816" y="30000"/>
                </a:lnTo>
                <a:cubicBezTo>
                  <a:pt x="81816" y="31844"/>
                  <a:pt x="83038" y="33333"/>
                  <a:pt x="84544" y="33333"/>
                </a:cubicBezTo>
                <a:cubicBezTo>
                  <a:pt x="86050" y="33333"/>
                  <a:pt x="87272" y="31844"/>
                  <a:pt x="87272" y="30000"/>
                </a:cubicBezTo>
                <a:lnTo>
                  <a:pt x="87272" y="3333"/>
                </a:lnTo>
                <a:cubicBezTo>
                  <a:pt x="87272" y="1494"/>
                  <a:pt x="86050" y="0"/>
                  <a:pt x="84544" y="0"/>
                </a:cubicBezTo>
                <a:lnTo>
                  <a:pt x="62727" y="0"/>
                </a:lnTo>
                <a:cubicBezTo>
                  <a:pt x="61222" y="0"/>
                  <a:pt x="60000" y="1494"/>
                  <a:pt x="60000" y="3333"/>
                </a:cubicBezTo>
                <a:cubicBezTo>
                  <a:pt x="60000" y="5177"/>
                  <a:pt x="61222" y="6666"/>
                  <a:pt x="62727" y="6666"/>
                </a:cubicBezTo>
                <a:lnTo>
                  <a:pt x="77961" y="6666"/>
                </a:lnTo>
                <a:lnTo>
                  <a:pt x="37050" y="56666"/>
                </a:lnTo>
                <a:lnTo>
                  <a:pt x="21433" y="56666"/>
                </a:lnTo>
                <a:cubicBezTo>
                  <a:pt x="20216" y="50927"/>
                  <a:pt x="15983" y="46666"/>
                  <a:pt x="10911" y="46666"/>
                </a:cubicBezTo>
                <a:cubicBezTo>
                  <a:pt x="4883" y="46666"/>
                  <a:pt x="0" y="52638"/>
                  <a:pt x="0" y="60000"/>
                </a:cubicBezTo>
                <a:cubicBezTo>
                  <a:pt x="0" y="67361"/>
                  <a:pt x="4883" y="73333"/>
                  <a:pt x="10911" y="73333"/>
                </a:cubicBezTo>
                <a:cubicBezTo>
                  <a:pt x="15983" y="73333"/>
                  <a:pt x="20216" y="69077"/>
                  <a:pt x="21433" y="63333"/>
                </a:cubicBezTo>
                <a:lnTo>
                  <a:pt x="37050" y="63333"/>
                </a:lnTo>
                <a:lnTo>
                  <a:pt x="77961" y="113333"/>
                </a:lnTo>
                <a:lnTo>
                  <a:pt x="62727" y="113333"/>
                </a:lnTo>
                <a:cubicBezTo>
                  <a:pt x="61222" y="113333"/>
                  <a:pt x="60000" y="114827"/>
                  <a:pt x="60000" y="116666"/>
                </a:cubicBezTo>
                <a:cubicBezTo>
                  <a:pt x="60000" y="118511"/>
                  <a:pt x="61222" y="120000"/>
                  <a:pt x="62727" y="120000"/>
                </a:cubicBezTo>
                <a:lnTo>
                  <a:pt x="84544" y="120000"/>
                </a:lnTo>
                <a:cubicBezTo>
                  <a:pt x="86050" y="120000"/>
                  <a:pt x="87272" y="118511"/>
                  <a:pt x="87272" y="116666"/>
                </a:cubicBezTo>
                <a:lnTo>
                  <a:pt x="87272" y="90000"/>
                </a:lnTo>
                <a:cubicBezTo>
                  <a:pt x="87272" y="88161"/>
                  <a:pt x="86050" y="86666"/>
                  <a:pt x="84544" y="86666"/>
                </a:cubicBezTo>
                <a:cubicBezTo>
                  <a:pt x="83038" y="86666"/>
                  <a:pt x="81816" y="88161"/>
                  <a:pt x="81816" y="90000"/>
                </a:cubicBezTo>
                <a:lnTo>
                  <a:pt x="81816" y="108622"/>
                </a:lnTo>
                <a:lnTo>
                  <a:pt x="44766" y="63333"/>
                </a:lnTo>
                <a:lnTo>
                  <a:pt x="110688" y="63333"/>
                </a:lnTo>
                <a:lnTo>
                  <a:pt x="98983" y="77644"/>
                </a:lnTo>
                <a:cubicBezTo>
                  <a:pt x="98488" y="78250"/>
                  <a:pt x="98183" y="79083"/>
                  <a:pt x="98183" y="80000"/>
                </a:cubicBezTo>
                <a:cubicBezTo>
                  <a:pt x="98183" y="81844"/>
                  <a:pt x="99400" y="83333"/>
                  <a:pt x="100911" y="83333"/>
                </a:cubicBezTo>
                <a:cubicBezTo>
                  <a:pt x="101661" y="83333"/>
                  <a:pt x="102344" y="82961"/>
                  <a:pt x="102838" y="82355"/>
                </a:cubicBezTo>
                <a:lnTo>
                  <a:pt x="119200" y="62355"/>
                </a:lnTo>
                <a:cubicBezTo>
                  <a:pt x="119694" y="61755"/>
                  <a:pt x="120000" y="60922"/>
                  <a:pt x="120000" y="60000"/>
                </a:cubicBezTo>
                <a:cubicBezTo>
                  <a:pt x="120000" y="59083"/>
                  <a:pt x="119694" y="58250"/>
                  <a:pt x="119200" y="5764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5" name="Shape 4905"/>
          <p:cNvSpPr/>
          <p:nvPr/>
        </p:nvSpPr>
        <p:spPr>
          <a:xfrm>
            <a:off x="918949" y="3295895"/>
            <a:ext cx="203147" cy="279328"/>
          </a:xfrm>
          <a:custGeom>
            <a:avLst/>
            <a:gdLst/>
            <a:ahLst/>
            <a:cxnLst/>
            <a:rect l="0" t="0" r="0" b="0"/>
            <a:pathLst>
              <a:path w="120000" h="120000" extrusionOk="0">
                <a:moveTo>
                  <a:pt x="60000" y="60000"/>
                </a:moveTo>
                <a:cubicBezTo>
                  <a:pt x="47572" y="60000"/>
                  <a:pt x="37500" y="52672"/>
                  <a:pt x="37500" y="43638"/>
                </a:cubicBezTo>
                <a:cubicBezTo>
                  <a:pt x="37500" y="34600"/>
                  <a:pt x="47572" y="27272"/>
                  <a:pt x="60000" y="27272"/>
                </a:cubicBezTo>
                <a:cubicBezTo>
                  <a:pt x="72427" y="27272"/>
                  <a:pt x="82500" y="34600"/>
                  <a:pt x="82500" y="43638"/>
                </a:cubicBezTo>
                <a:cubicBezTo>
                  <a:pt x="82500" y="52672"/>
                  <a:pt x="72427" y="60000"/>
                  <a:pt x="60000" y="60000"/>
                </a:cubicBezTo>
                <a:moveTo>
                  <a:pt x="60000" y="21816"/>
                </a:moveTo>
                <a:cubicBezTo>
                  <a:pt x="43427" y="21816"/>
                  <a:pt x="30000" y="31588"/>
                  <a:pt x="30000" y="43638"/>
                </a:cubicBezTo>
                <a:cubicBezTo>
                  <a:pt x="30000" y="55683"/>
                  <a:pt x="43427" y="65455"/>
                  <a:pt x="60000" y="65455"/>
                </a:cubicBezTo>
                <a:cubicBezTo>
                  <a:pt x="76572" y="65455"/>
                  <a:pt x="90000" y="55683"/>
                  <a:pt x="90000" y="43638"/>
                </a:cubicBezTo>
                <a:cubicBezTo>
                  <a:pt x="90000" y="31588"/>
                  <a:pt x="76572" y="21816"/>
                  <a:pt x="60000" y="21816"/>
                </a:cubicBezTo>
                <a:moveTo>
                  <a:pt x="60000" y="111816"/>
                </a:moveTo>
                <a:cubicBezTo>
                  <a:pt x="60000" y="111816"/>
                  <a:pt x="7500" y="76361"/>
                  <a:pt x="7500" y="43638"/>
                </a:cubicBezTo>
                <a:cubicBezTo>
                  <a:pt x="7500" y="22550"/>
                  <a:pt x="31005" y="5455"/>
                  <a:pt x="60000" y="5455"/>
                </a:cubicBezTo>
                <a:cubicBezTo>
                  <a:pt x="88994" y="5455"/>
                  <a:pt x="112500" y="22550"/>
                  <a:pt x="112500" y="43638"/>
                </a:cubicBezTo>
                <a:cubicBezTo>
                  <a:pt x="112500" y="76361"/>
                  <a:pt x="60000" y="111816"/>
                  <a:pt x="60000" y="111816"/>
                </a:cubicBezTo>
                <a:moveTo>
                  <a:pt x="60000" y="0"/>
                </a:moveTo>
                <a:cubicBezTo>
                  <a:pt x="26866" y="0"/>
                  <a:pt x="0" y="19538"/>
                  <a:pt x="0" y="43638"/>
                </a:cubicBezTo>
                <a:cubicBezTo>
                  <a:pt x="0" y="79088"/>
                  <a:pt x="60000" y="120000"/>
                  <a:pt x="60000" y="120000"/>
                </a:cubicBezTo>
                <a:cubicBezTo>
                  <a:pt x="60000" y="120000"/>
                  <a:pt x="120000" y="79088"/>
                  <a:pt x="120000" y="43638"/>
                </a:cubicBezTo>
                <a:cubicBezTo>
                  <a:pt x="120000" y="19538"/>
                  <a:pt x="93133"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6" name="Shape 4906"/>
          <p:cNvSpPr/>
          <p:nvPr/>
        </p:nvSpPr>
        <p:spPr>
          <a:xfrm>
            <a:off x="1414119" y="3295894"/>
            <a:ext cx="279126" cy="279167"/>
          </a:xfrm>
          <a:custGeom>
            <a:avLst/>
            <a:gdLst/>
            <a:ahLst/>
            <a:cxnLst/>
            <a:rect l="0" t="0" r="0" b="0"/>
            <a:pathLst>
              <a:path w="120000" h="120000" extrusionOk="0">
                <a:moveTo>
                  <a:pt x="35474" y="85605"/>
                </a:moveTo>
                <a:cubicBezTo>
                  <a:pt x="32225" y="82711"/>
                  <a:pt x="27075" y="77811"/>
                  <a:pt x="21931" y="71638"/>
                </a:cubicBezTo>
                <a:cubicBezTo>
                  <a:pt x="14418" y="62627"/>
                  <a:pt x="5456" y="49083"/>
                  <a:pt x="5456" y="35722"/>
                </a:cubicBezTo>
                <a:cubicBezTo>
                  <a:pt x="5456" y="19038"/>
                  <a:pt x="18927" y="5455"/>
                  <a:pt x="35480" y="5455"/>
                </a:cubicBezTo>
                <a:cubicBezTo>
                  <a:pt x="52032" y="5455"/>
                  <a:pt x="65498" y="19038"/>
                  <a:pt x="65498" y="35722"/>
                </a:cubicBezTo>
                <a:cubicBezTo>
                  <a:pt x="65498" y="56711"/>
                  <a:pt x="43962" y="78022"/>
                  <a:pt x="35474" y="85605"/>
                </a:cubicBezTo>
                <a:moveTo>
                  <a:pt x="35480" y="0"/>
                </a:moveTo>
                <a:cubicBezTo>
                  <a:pt x="15884" y="0"/>
                  <a:pt x="0" y="15994"/>
                  <a:pt x="0" y="35722"/>
                </a:cubicBezTo>
                <a:cubicBezTo>
                  <a:pt x="0" y="64750"/>
                  <a:pt x="35480" y="92783"/>
                  <a:pt x="35480" y="92783"/>
                </a:cubicBezTo>
                <a:cubicBezTo>
                  <a:pt x="35480" y="92783"/>
                  <a:pt x="70960" y="64750"/>
                  <a:pt x="70960" y="35722"/>
                </a:cubicBezTo>
                <a:cubicBezTo>
                  <a:pt x="70960" y="15994"/>
                  <a:pt x="55075" y="0"/>
                  <a:pt x="35480" y="0"/>
                </a:cubicBezTo>
                <a:moveTo>
                  <a:pt x="96736" y="108911"/>
                </a:moveTo>
                <a:cubicBezTo>
                  <a:pt x="95454" y="109800"/>
                  <a:pt x="93944" y="110605"/>
                  <a:pt x="92261" y="111294"/>
                </a:cubicBezTo>
                <a:cubicBezTo>
                  <a:pt x="90868" y="111872"/>
                  <a:pt x="90204" y="113466"/>
                  <a:pt x="90778" y="114861"/>
                </a:cubicBezTo>
                <a:cubicBezTo>
                  <a:pt x="91208" y="115916"/>
                  <a:pt x="92227" y="116550"/>
                  <a:pt x="93298" y="116550"/>
                </a:cubicBezTo>
                <a:cubicBezTo>
                  <a:pt x="93643" y="116550"/>
                  <a:pt x="94000" y="116483"/>
                  <a:pt x="94334" y="116344"/>
                </a:cubicBezTo>
                <a:cubicBezTo>
                  <a:pt x="96385" y="115500"/>
                  <a:pt x="98241" y="114505"/>
                  <a:pt x="99846" y="113394"/>
                </a:cubicBezTo>
                <a:cubicBezTo>
                  <a:pt x="101089" y="112533"/>
                  <a:pt x="101396" y="110833"/>
                  <a:pt x="100537" y="109594"/>
                </a:cubicBezTo>
                <a:cubicBezTo>
                  <a:pt x="99679" y="108361"/>
                  <a:pt x="97974" y="108050"/>
                  <a:pt x="96736" y="108911"/>
                </a:cubicBezTo>
                <a:moveTo>
                  <a:pt x="90561" y="72455"/>
                </a:moveTo>
                <a:cubicBezTo>
                  <a:pt x="89781" y="71055"/>
                  <a:pt x="89307" y="69605"/>
                  <a:pt x="89145" y="68138"/>
                </a:cubicBezTo>
                <a:cubicBezTo>
                  <a:pt x="88984" y="66638"/>
                  <a:pt x="87674" y="65561"/>
                  <a:pt x="86141" y="65716"/>
                </a:cubicBezTo>
                <a:cubicBezTo>
                  <a:pt x="84642" y="65883"/>
                  <a:pt x="83555" y="67222"/>
                  <a:pt x="83723" y="68722"/>
                </a:cubicBezTo>
                <a:cubicBezTo>
                  <a:pt x="83957" y="70927"/>
                  <a:pt x="84659" y="73077"/>
                  <a:pt x="85801" y="75122"/>
                </a:cubicBezTo>
                <a:cubicBezTo>
                  <a:pt x="86297" y="76011"/>
                  <a:pt x="87228" y="76516"/>
                  <a:pt x="88181" y="76516"/>
                </a:cubicBezTo>
                <a:cubicBezTo>
                  <a:pt x="88638" y="76516"/>
                  <a:pt x="89090" y="76405"/>
                  <a:pt x="89513" y="76166"/>
                </a:cubicBezTo>
                <a:cubicBezTo>
                  <a:pt x="90829" y="75433"/>
                  <a:pt x="91302" y="73772"/>
                  <a:pt x="90561" y="72455"/>
                </a:cubicBezTo>
                <a:moveTo>
                  <a:pt x="101708" y="84744"/>
                </a:moveTo>
                <a:cubicBezTo>
                  <a:pt x="100548" y="83227"/>
                  <a:pt x="99222" y="81711"/>
                  <a:pt x="97745" y="80216"/>
                </a:cubicBezTo>
                <a:cubicBezTo>
                  <a:pt x="96692" y="79144"/>
                  <a:pt x="94964" y="79133"/>
                  <a:pt x="93883" y="80188"/>
                </a:cubicBezTo>
                <a:cubicBezTo>
                  <a:pt x="92813" y="81244"/>
                  <a:pt x="92802" y="82972"/>
                  <a:pt x="93860" y="84050"/>
                </a:cubicBezTo>
                <a:cubicBezTo>
                  <a:pt x="95170" y="85377"/>
                  <a:pt x="96352" y="86733"/>
                  <a:pt x="97372" y="88061"/>
                </a:cubicBezTo>
                <a:cubicBezTo>
                  <a:pt x="97912" y="88761"/>
                  <a:pt x="98720" y="89127"/>
                  <a:pt x="99540" y="89127"/>
                </a:cubicBezTo>
                <a:cubicBezTo>
                  <a:pt x="100119" y="89127"/>
                  <a:pt x="100699" y="88950"/>
                  <a:pt x="101195" y="88566"/>
                </a:cubicBezTo>
                <a:cubicBezTo>
                  <a:pt x="102399" y="87650"/>
                  <a:pt x="102622" y="85938"/>
                  <a:pt x="101708" y="84744"/>
                </a:cubicBezTo>
                <a:moveTo>
                  <a:pt x="119693" y="32933"/>
                </a:moveTo>
                <a:cubicBezTo>
                  <a:pt x="119002" y="31594"/>
                  <a:pt x="117358" y="31066"/>
                  <a:pt x="116020" y="31761"/>
                </a:cubicBezTo>
                <a:cubicBezTo>
                  <a:pt x="116020" y="31761"/>
                  <a:pt x="115089" y="32238"/>
                  <a:pt x="113534" y="33122"/>
                </a:cubicBezTo>
                <a:cubicBezTo>
                  <a:pt x="112225" y="33866"/>
                  <a:pt x="111768" y="35533"/>
                  <a:pt x="112514" y="36844"/>
                </a:cubicBezTo>
                <a:cubicBezTo>
                  <a:pt x="113016" y="37727"/>
                  <a:pt x="113941" y="38222"/>
                  <a:pt x="114889" y="38222"/>
                </a:cubicBezTo>
                <a:cubicBezTo>
                  <a:pt x="115351" y="38222"/>
                  <a:pt x="115814" y="38105"/>
                  <a:pt x="116237" y="37861"/>
                </a:cubicBezTo>
                <a:cubicBezTo>
                  <a:pt x="117642" y="37066"/>
                  <a:pt x="118495" y="36622"/>
                  <a:pt x="118517" y="36611"/>
                </a:cubicBezTo>
                <a:cubicBezTo>
                  <a:pt x="119860" y="35922"/>
                  <a:pt x="120384" y="34277"/>
                  <a:pt x="119693" y="32933"/>
                </a:cubicBezTo>
                <a:moveTo>
                  <a:pt x="103993" y="93811"/>
                </a:moveTo>
                <a:cubicBezTo>
                  <a:pt x="102521" y="94116"/>
                  <a:pt x="101574" y="95561"/>
                  <a:pt x="101881" y="97038"/>
                </a:cubicBezTo>
                <a:cubicBezTo>
                  <a:pt x="102059" y="97916"/>
                  <a:pt x="102159" y="98783"/>
                  <a:pt x="102159" y="99605"/>
                </a:cubicBezTo>
                <a:cubicBezTo>
                  <a:pt x="102159" y="100277"/>
                  <a:pt x="102092" y="100950"/>
                  <a:pt x="101970" y="101594"/>
                </a:cubicBezTo>
                <a:cubicBezTo>
                  <a:pt x="101680" y="103077"/>
                  <a:pt x="102650" y="104505"/>
                  <a:pt x="104127" y="104788"/>
                </a:cubicBezTo>
                <a:cubicBezTo>
                  <a:pt x="104305" y="104827"/>
                  <a:pt x="104478" y="104838"/>
                  <a:pt x="104650" y="104838"/>
                </a:cubicBezTo>
                <a:cubicBezTo>
                  <a:pt x="105932" y="104838"/>
                  <a:pt x="107075" y="103933"/>
                  <a:pt x="107326" y="102627"/>
                </a:cubicBezTo>
                <a:cubicBezTo>
                  <a:pt x="107521" y="101644"/>
                  <a:pt x="107615" y="100633"/>
                  <a:pt x="107615" y="99605"/>
                </a:cubicBezTo>
                <a:cubicBezTo>
                  <a:pt x="107615" y="98416"/>
                  <a:pt x="107482" y="97177"/>
                  <a:pt x="107225" y="95927"/>
                </a:cubicBezTo>
                <a:cubicBezTo>
                  <a:pt x="106913" y="94450"/>
                  <a:pt x="105464" y="93511"/>
                  <a:pt x="103993" y="93811"/>
                </a:cubicBezTo>
                <a:moveTo>
                  <a:pt x="103608" y="39477"/>
                </a:moveTo>
                <a:cubicBezTo>
                  <a:pt x="102087" y="40572"/>
                  <a:pt x="100515" y="41766"/>
                  <a:pt x="98960" y="43027"/>
                </a:cubicBezTo>
                <a:cubicBezTo>
                  <a:pt x="97790" y="43983"/>
                  <a:pt x="97617" y="45700"/>
                  <a:pt x="98570" y="46866"/>
                </a:cubicBezTo>
                <a:cubicBezTo>
                  <a:pt x="99111" y="47533"/>
                  <a:pt x="99896" y="47872"/>
                  <a:pt x="100688" y="47872"/>
                </a:cubicBezTo>
                <a:cubicBezTo>
                  <a:pt x="101290" y="47872"/>
                  <a:pt x="101903" y="47672"/>
                  <a:pt x="102404" y="47261"/>
                </a:cubicBezTo>
                <a:cubicBezTo>
                  <a:pt x="103870" y="46066"/>
                  <a:pt x="105353" y="44944"/>
                  <a:pt x="106791" y="43916"/>
                </a:cubicBezTo>
                <a:cubicBezTo>
                  <a:pt x="108011" y="43038"/>
                  <a:pt x="108295" y="41333"/>
                  <a:pt x="107415" y="40111"/>
                </a:cubicBezTo>
                <a:cubicBezTo>
                  <a:pt x="106540" y="38883"/>
                  <a:pt x="104834" y="38605"/>
                  <a:pt x="103608" y="39477"/>
                </a:cubicBezTo>
                <a:moveTo>
                  <a:pt x="81950" y="113955"/>
                </a:moveTo>
                <a:cubicBezTo>
                  <a:pt x="80217" y="114200"/>
                  <a:pt x="78389" y="114388"/>
                  <a:pt x="76516" y="114505"/>
                </a:cubicBezTo>
                <a:cubicBezTo>
                  <a:pt x="75011" y="114605"/>
                  <a:pt x="73869" y="115905"/>
                  <a:pt x="73969" y="117411"/>
                </a:cubicBezTo>
                <a:cubicBezTo>
                  <a:pt x="74064" y="118855"/>
                  <a:pt x="75262" y="119961"/>
                  <a:pt x="76689" y="119961"/>
                </a:cubicBezTo>
                <a:cubicBezTo>
                  <a:pt x="76750" y="119961"/>
                  <a:pt x="76806" y="119955"/>
                  <a:pt x="76867" y="119955"/>
                </a:cubicBezTo>
                <a:cubicBezTo>
                  <a:pt x="78874" y="119822"/>
                  <a:pt x="80847" y="119627"/>
                  <a:pt x="82719" y="119361"/>
                </a:cubicBezTo>
                <a:cubicBezTo>
                  <a:pt x="84213" y="119150"/>
                  <a:pt x="85250" y="117766"/>
                  <a:pt x="85038" y="116272"/>
                </a:cubicBezTo>
                <a:cubicBezTo>
                  <a:pt x="84826" y="114783"/>
                  <a:pt x="83449" y="113733"/>
                  <a:pt x="81950" y="113955"/>
                </a:cubicBezTo>
                <a:moveTo>
                  <a:pt x="49563" y="111716"/>
                </a:moveTo>
                <a:cubicBezTo>
                  <a:pt x="47830" y="111094"/>
                  <a:pt x="46253" y="110366"/>
                  <a:pt x="44876" y="109561"/>
                </a:cubicBezTo>
                <a:cubicBezTo>
                  <a:pt x="43572" y="108788"/>
                  <a:pt x="41906" y="109238"/>
                  <a:pt x="41142" y="110533"/>
                </a:cubicBezTo>
                <a:cubicBezTo>
                  <a:pt x="40373" y="111833"/>
                  <a:pt x="40813" y="113511"/>
                  <a:pt x="42112" y="114266"/>
                </a:cubicBezTo>
                <a:cubicBezTo>
                  <a:pt x="43784" y="115244"/>
                  <a:pt x="45668" y="116116"/>
                  <a:pt x="47719" y="116855"/>
                </a:cubicBezTo>
                <a:cubicBezTo>
                  <a:pt x="48025" y="116961"/>
                  <a:pt x="48332" y="117011"/>
                  <a:pt x="48644" y="117011"/>
                </a:cubicBezTo>
                <a:cubicBezTo>
                  <a:pt x="49758" y="117011"/>
                  <a:pt x="50812" y="116322"/>
                  <a:pt x="51213" y="115205"/>
                </a:cubicBezTo>
                <a:cubicBezTo>
                  <a:pt x="51720" y="113788"/>
                  <a:pt x="50985" y="112222"/>
                  <a:pt x="49563" y="111716"/>
                </a:cubicBezTo>
                <a:moveTo>
                  <a:pt x="65492" y="114544"/>
                </a:moveTo>
                <a:cubicBezTo>
                  <a:pt x="63603" y="114444"/>
                  <a:pt x="61763" y="114288"/>
                  <a:pt x="60030" y="114072"/>
                </a:cubicBezTo>
                <a:cubicBezTo>
                  <a:pt x="58531" y="113850"/>
                  <a:pt x="57171" y="114944"/>
                  <a:pt x="56987" y="116438"/>
                </a:cubicBezTo>
                <a:cubicBezTo>
                  <a:pt x="56798" y="117938"/>
                  <a:pt x="57862" y="119300"/>
                  <a:pt x="59356" y="119483"/>
                </a:cubicBezTo>
                <a:cubicBezTo>
                  <a:pt x="61217" y="119716"/>
                  <a:pt x="63185" y="119888"/>
                  <a:pt x="65202" y="120000"/>
                </a:cubicBezTo>
                <a:cubicBezTo>
                  <a:pt x="65252" y="120000"/>
                  <a:pt x="65297" y="120000"/>
                  <a:pt x="65347" y="120000"/>
                </a:cubicBezTo>
                <a:cubicBezTo>
                  <a:pt x="66791" y="120000"/>
                  <a:pt x="67994" y="118872"/>
                  <a:pt x="68073" y="117416"/>
                </a:cubicBezTo>
                <a:cubicBezTo>
                  <a:pt x="68151" y="115905"/>
                  <a:pt x="66997" y="114622"/>
                  <a:pt x="65492" y="114544"/>
                </a:cubicBezTo>
                <a:moveTo>
                  <a:pt x="38121" y="101000"/>
                </a:moveTo>
                <a:cubicBezTo>
                  <a:pt x="38099" y="99511"/>
                  <a:pt x="36890" y="98311"/>
                  <a:pt x="35396" y="98311"/>
                </a:cubicBezTo>
                <a:cubicBezTo>
                  <a:pt x="33886" y="98311"/>
                  <a:pt x="32665" y="99533"/>
                  <a:pt x="32665" y="101044"/>
                </a:cubicBezTo>
                <a:cubicBezTo>
                  <a:pt x="32665" y="101300"/>
                  <a:pt x="32698" y="102688"/>
                  <a:pt x="33423" y="104633"/>
                </a:cubicBezTo>
                <a:cubicBezTo>
                  <a:pt x="33830" y="105738"/>
                  <a:pt x="34872" y="106416"/>
                  <a:pt x="35981" y="106416"/>
                </a:cubicBezTo>
                <a:cubicBezTo>
                  <a:pt x="36293" y="106416"/>
                  <a:pt x="36616" y="106361"/>
                  <a:pt x="36929" y="106244"/>
                </a:cubicBezTo>
                <a:cubicBezTo>
                  <a:pt x="38344" y="105722"/>
                  <a:pt x="39063" y="104155"/>
                  <a:pt x="38539" y="102738"/>
                </a:cubicBezTo>
                <a:cubicBezTo>
                  <a:pt x="38171" y="101744"/>
                  <a:pt x="38127" y="101061"/>
                  <a:pt x="38121" y="101000"/>
                </a:cubicBezTo>
                <a:moveTo>
                  <a:pt x="87836" y="59988"/>
                </a:moveTo>
                <a:cubicBezTo>
                  <a:pt x="88270" y="60244"/>
                  <a:pt x="88750" y="60366"/>
                  <a:pt x="89218" y="60366"/>
                </a:cubicBezTo>
                <a:cubicBezTo>
                  <a:pt x="90154" y="60366"/>
                  <a:pt x="91063" y="59888"/>
                  <a:pt x="91575" y="59027"/>
                </a:cubicBezTo>
                <a:cubicBezTo>
                  <a:pt x="92389" y="57644"/>
                  <a:pt x="93415" y="56222"/>
                  <a:pt x="94618" y="54783"/>
                </a:cubicBezTo>
                <a:cubicBezTo>
                  <a:pt x="95588" y="53627"/>
                  <a:pt x="95438" y="51905"/>
                  <a:pt x="94284" y="50938"/>
                </a:cubicBezTo>
                <a:cubicBezTo>
                  <a:pt x="93125" y="49966"/>
                  <a:pt x="91403" y="50122"/>
                  <a:pt x="90438" y="51277"/>
                </a:cubicBezTo>
                <a:cubicBezTo>
                  <a:pt x="89039" y="52938"/>
                  <a:pt x="87841" y="54622"/>
                  <a:pt x="86871" y="56250"/>
                </a:cubicBezTo>
                <a:cubicBezTo>
                  <a:pt x="86108" y="57550"/>
                  <a:pt x="86537" y="59216"/>
                  <a:pt x="87836" y="59988"/>
                </a:cubicBezTo>
                <a:moveTo>
                  <a:pt x="35480" y="49116"/>
                </a:moveTo>
                <a:cubicBezTo>
                  <a:pt x="27944" y="49116"/>
                  <a:pt x="21830" y="43005"/>
                  <a:pt x="21830" y="35466"/>
                </a:cubicBezTo>
                <a:cubicBezTo>
                  <a:pt x="21830" y="27927"/>
                  <a:pt x="27944" y="21816"/>
                  <a:pt x="35480" y="21816"/>
                </a:cubicBezTo>
                <a:cubicBezTo>
                  <a:pt x="43020" y="21816"/>
                  <a:pt x="49123" y="27927"/>
                  <a:pt x="49123" y="35466"/>
                </a:cubicBezTo>
                <a:cubicBezTo>
                  <a:pt x="49123" y="43005"/>
                  <a:pt x="43020" y="49116"/>
                  <a:pt x="35480" y="49116"/>
                </a:cubicBezTo>
                <a:moveTo>
                  <a:pt x="35480" y="16416"/>
                </a:moveTo>
                <a:cubicBezTo>
                  <a:pt x="24929" y="16416"/>
                  <a:pt x="16374" y="24966"/>
                  <a:pt x="16374" y="35511"/>
                </a:cubicBezTo>
                <a:cubicBezTo>
                  <a:pt x="16374" y="46061"/>
                  <a:pt x="24929" y="54616"/>
                  <a:pt x="35480" y="54616"/>
                </a:cubicBezTo>
                <a:cubicBezTo>
                  <a:pt x="46030" y="54616"/>
                  <a:pt x="54585" y="46061"/>
                  <a:pt x="54585" y="35511"/>
                </a:cubicBezTo>
                <a:cubicBezTo>
                  <a:pt x="54585" y="24966"/>
                  <a:pt x="46030" y="16416"/>
                  <a:pt x="35480" y="1641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7" name="Shape 4907"/>
          <p:cNvSpPr/>
          <p:nvPr/>
        </p:nvSpPr>
        <p:spPr>
          <a:xfrm>
            <a:off x="2023561" y="3295895"/>
            <a:ext cx="126968" cy="279328"/>
          </a:xfrm>
          <a:custGeom>
            <a:avLst/>
            <a:gdLst/>
            <a:ahLst/>
            <a:cxnLst/>
            <a:rect l="0" t="0" r="0" b="0"/>
            <a:pathLst>
              <a:path w="120000" h="120000" extrusionOk="0">
                <a:moveTo>
                  <a:pt x="60000" y="10911"/>
                </a:moveTo>
                <a:cubicBezTo>
                  <a:pt x="60000" y="10911"/>
                  <a:pt x="24000" y="10911"/>
                  <a:pt x="24000" y="27272"/>
                </a:cubicBezTo>
                <a:cubicBezTo>
                  <a:pt x="24000" y="28777"/>
                  <a:pt x="26688" y="30000"/>
                  <a:pt x="30000" y="30000"/>
                </a:cubicBezTo>
                <a:cubicBezTo>
                  <a:pt x="33311" y="30000"/>
                  <a:pt x="36000" y="28777"/>
                  <a:pt x="36000" y="27272"/>
                </a:cubicBezTo>
                <a:cubicBezTo>
                  <a:pt x="36000" y="16361"/>
                  <a:pt x="60000" y="16361"/>
                  <a:pt x="60000" y="16361"/>
                </a:cubicBezTo>
                <a:cubicBezTo>
                  <a:pt x="63311" y="16361"/>
                  <a:pt x="66000" y="15144"/>
                  <a:pt x="66000" y="13638"/>
                </a:cubicBezTo>
                <a:cubicBezTo>
                  <a:pt x="66000" y="12127"/>
                  <a:pt x="63311" y="10911"/>
                  <a:pt x="60000" y="10911"/>
                </a:cubicBezTo>
                <a:moveTo>
                  <a:pt x="60000" y="49088"/>
                </a:moveTo>
                <a:cubicBezTo>
                  <a:pt x="33494" y="49088"/>
                  <a:pt x="12000" y="39322"/>
                  <a:pt x="12000" y="27272"/>
                </a:cubicBezTo>
                <a:cubicBezTo>
                  <a:pt x="12000" y="15222"/>
                  <a:pt x="33494" y="5455"/>
                  <a:pt x="60000" y="5455"/>
                </a:cubicBezTo>
                <a:cubicBezTo>
                  <a:pt x="86505" y="5455"/>
                  <a:pt x="108000" y="15222"/>
                  <a:pt x="108000" y="27272"/>
                </a:cubicBezTo>
                <a:cubicBezTo>
                  <a:pt x="108000" y="39322"/>
                  <a:pt x="86505" y="49088"/>
                  <a:pt x="60000" y="49088"/>
                </a:cubicBezTo>
                <a:moveTo>
                  <a:pt x="60000" y="95455"/>
                </a:moveTo>
                <a:lnTo>
                  <a:pt x="45300" y="53688"/>
                </a:lnTo>
                <a:cubicBezTo>
                  <a:pt x="50011" y="54227"/>
                  <a:pt x="54916" y="54544"/>
                  <a:pt x="60000" y="54544"/>
                </a:cubicBezTo>
                <a:cubicBezTo>
                  <a:pt x="65083" y="54544"/>
                  <a:pt x="69988" y="54227"/>
                  <a:pt x="74700" y="53688"/>
                </a:cubicBezTo>
                <a:cubicBezTo>
                  <a:pt x="74700" y="53688"/>
                  <a:pt x="60000" y="95455"/>
                  <a:pt x="60000" y="95455"/>
                </a:cubicBezTo>
                <a:close/>
                <a:moveTo>
                  <a:pt x="60000" y="0"/>
                </a:moveTo>
                <a:cubicBezTo>
                  <a:pt x="26861" y="0"/>
                  <a:pt x="0" y="12216"/>
                  <a:pt x="0" y="27272"/>
                </a:cubicBezTo>
                <a:cubicBezTo>
                  <a:pt x="0" y="37944"/>
                  <a:pt x="13505" y="47150"/>
                  <a:pt x="33144" y="51638"/>
                </a:cubicBezTo>
                <a:lnTo>
                  <a:pt x="60000" y="120000"/>
                </a:lnTo>
                <a:lnTo>
                  <a:pt x="86861" y="51638"/>
                </a:lnTo>
                <a:cubicBezTo>
                  <a:pt x="106494" y="47150"/>
                  <a:pt x="120000" y="37944"/>
                  <a:pt x="120000" y="27272"/>
                </a:cubicBezTo>
                <a:cubicBezTo>
                  <a:pt x="120000" y="12216"/>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8" name="Shape 4908"/>
          <p:cNvSpPr/>
          <p:nvPr/>
        </p:nvSpPr>
        <p:spPr>
          <a:xfrm>
            <a:off x="2480642" y="3295895"/>
            <a:ext cx="279328" cy="279328"/>
          </a:xfrm>
          <a:custGeom>
            <a:avLst/>
            <a:gdLst/>
            <a:ahLst/>
            <a:cxnLst/>
            <a:rect l="0" t="0" r="0" b="0"/>
            <a:pathLst>
              <a:path w="120000" h="120000" extrusionOk="0">
                <a:moveTo>
                  <a:pt x="62727" y="114405"/>
                </a:moveTo>
                <a:lnTo>
                  <a:pt x="62727" y="106361"/>
                </a:lnTo>
                <a:cubicBezTo>
                  <a:pt x="62727" y="104861"/>
                  <a:pt x="61505" y="103638"/>
                  <a:pt x="60000" y="103638"/>
                </a:cubicBezTo>
                <a:cubicBezTo>
                  <a:pt x="58494" y="103638"/>
                  <a:pt x="57272" y="104861"/>
                  <a:pt x="57272" y="106361"/>
                </a:cubicBezTo>
                <a:lnTo>
                  <a:pt x="57272" y="114405"/>
                </a:lnTo>
                <a:cubicBezTo>
                  <a:pt x="29333" y="113022"/>
                  <a:pt x="6972" y="90661"/>
                  <a:pt x="5588" y="62727"/>
                </a:cubicBezTo>
                <a:lnTo>
                  <a:pt x="13638" y="62727"/>
                </a:lnTo>
                <a:cubicBezTo>
                  <a:pt x="15138" y="62727"/>
                  <a:pt x="16361" y="61505"/>
                  <a:pt x="16361" y="60000"/>
                </a:cubicBezTo>
                <a:cubicBezTo>
                  <a:pt x="16361" y="58494"/>
                  <a:pt x="15138" y="57272"/>
                  <a:pt x="13638" y="57272"/>
                </a:cubicBezTo>
                <a:lnTo>
                  <a:pt x="5588" y="57272"/>
                </a:lnTo>
                <a:cubicBezTo>
                  <a:pt x="6972" y="29338"/>
                  <a:pt x="29333" y="6977"/>
                  <a:pt x="57272" y="5594"/>
                </a:cubicBezTo>
                <a:lnTo>
                  <a:pt x="57272" y="13638"/>
                </a:lnTo>
                <a:cubicBezTo>
                  <a:pt x="57272" y="15144"/>
                  <a:pt x="58494" y="16361"/>
                  <a:pt x="60000" y="16361"/>
                </a:cubicBezTo>
                <a:cubicBezTo>
                  <a:pt x="61505" y="16361"/>
                  <a:pt x="62727" y="15144"/>
                  <a:pt x="62727" y="13638"/>
                </a:cubicBezTo>
                <a:lnTo>
                  <a:pt x="62727" y="5594"/>
                </a:lnTo>
                <a:cubicBezTo>
                  <a:pt x="90666" y="6977"/>
                  <a:pt x="113027" y="29338"/>
                  <a:pt x="114411" y="57272"/>
                </a:cubicBezTo>
                <a:lnTo>
                  <a:pt x="106361" y="57272"/>
                </a:lnTo>
                <a:cubicBezTo>
                  <a:pt x="104861" y="57272"/>
                  <a:pt x="103638" y="58494"/>
                  <a:pt x="103638" y="60000"/>
                </a:cubicBezTo>
                <a:cubicBezTo>
                  <a:pt x="103638" y="61505"/>
                  <a:pt x="104861" y="62727"/>
                  <a:pt x="106361" y="62727"/>
                </a:cubicBezTo>
                <a:lnTo>
                  <a:pt x="114411" y="62727"/>
                </a:lnTo>
                <a:cubicBezTo>
                  <a:pt x="113027" y="90661"/>
                  <a:pt x="90666" y="113022"/>
                  <a:pt x="62727" y="114405"/>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83138" y="36855"/>
                </a:moveTo>
                <a:lnTo>
                  <a:pt x="67716" y="67711"/>
                </a:lnTo>
                <a:lnTo>
                  <a:pt x="36861" y="83144"/>
                </a:lnTo>
                <a:lnTo>
                  <a:pt x="52283" y="52288"/>
                </a:lnTo>
                <a:cubicBezTo>
                  <a:pt x="52283" y="52288"/>
                  <a:pt x="83138" y="36855"/>
                  <a:pt x="83138" y="36855"/>
                </a:cubicBezTo>
                <a:close/>
                <a:moveTo>
                  <a:pt x="25288" y="94711"/>
                </a:moveTo>
                <a:lnTo>
                  <a:pt x="71572" y="71572"/>
                </a:lnTo>
                <a:lnTo>
                  <a:pt x="94711" y="25283"/>
                </a:lnTo>
                <a:lnTo>
                  <a:pt x="48427" y="48427"/>
                </a:lnTo>
                <a:cubicBezTo>
                  <a:pt x="48427" y="48427"/>
                  <a:pt x="25288" y="94711"/>
                  <a:pt x="25288" y="94711"/>
                </a:cubicBezTo>
                <a:close/>
                <a:moveTo>
                  <a:pt x="63855" y="63855"/>
                </a:moveTo>
                <a:cubicBezTo>
                  <a:pt x="65983" y="61727"/>
                  <a:pt x="65983" y="58272"/>
                  <a:pt x="63855" y="56144"/>
                </a:cubicBezTo>
                <a:cubicBezTo>
                  <a:pt x="61727" y="54011"/>
                  <a:pt x="58272" y="54011"/>
                  <a:pt x="56144" y="56144"/>
                </a:cubicBezTo>
                <a:cubicBezTo>
                  <a:pt x="54016" y="58272"/>
                  <a:pt x="54016" y="61727"/>
                  <a:pt x="56144" y="63855"/>
                </a:cubicBezTo>
                <a:cubicBezTo>
                  <a:pt x="58272" y="65988"/>
                  <a:pt x="61727" y="65988"/>
                  <a:pt x="63855" y="638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9" name="Shape 4909"/>
          <p:cNvSpPr/>
          <p:nvPr/>
        </p:nvSpPr>
        <p:spPr>
          <a:xfrm>
            <a:off x="3013903" y="3295895"/>
            <a:ext cx="279328" cy="279328"/>
          </a:xfrm>
          <a:custGeom>
            <a:avLst/>
            <a:gdLst/>
            <a:ahLst/>
            <a:cxnLst/>
            <a:rect l="0" t="0" r="0" b="0"/>
            <a:pathLst>
              <a:path w="120000" h="120000" extrusionOk="0">
                <a:moveTo>
                  <a:pt x="114544" y="113655"/>
                </a:moveTo>
                <a:lnTo>
                  <a:pt x="81816" y="104305"/>
                </a:lnTo>
                <a:lnTo>
                  <a:pt x="81816" y="6344"/>
                </a:lnTo>
                <a:lnTo>
                  <a:pt x="114544" y="15694"/>
                </a:lnTo>
                <a:cubicBezTo>
                  <a:pt x="114544" y="15694"/>
                  <a:pt x="114544" y="113655"/>
                  <a:pt x="114544" y="113655"/>
                </a:cubicBezTo>
                <a:close/>
                <a:moveTo>
                  <a:pt x="76361" y="104305"/>
                </a:moveTo>
                <a:lnTo>
                  <a:pt x="43638" y="113655"/>
                </a:ln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11" y="11055"/>
                </a:moveTo>
                <a:lnTo>
                  <a:pt x="118022" y="11016"/>
                </a:lnTo>
                <a:lnTo>
                  <a:pt x="79838" y="105"/>
                </a:lnTo>
                <a:lnTo>
                  <a:pt x="79827" y="150"/>
                </a:lnTo>
                <a:cubicBezTo>
                  <a:pt x="79588" y="77"/>
                  <a:pt x="79355" y="0"/>
                  <a:pt x="79088" y="0"/>
                </a:cubicBezTo>
                <a:cubicBezTo>
                  <a:pt x="78827" y="0"/>
                  <a:pt x="78594" y="77"/>
                  <a:pt x="78355" y="150"/>
                </a:cubicBezTo>
                <a:lnTo>
                  <a:pt x="78344" y="105"/>
                </a:lnTo>
                <a:lnTo>
                  <a:pt x="40911" y="10800"/>
                </a:lnTo>
                <a:lnTo>
                  <a:pt x="3477" y="105"/>
                </a:lnTo>
                <a:lnTo>
                  <a:pt x="3461" y="150"/>
                </a:lnTo>
                <a:cubicBezTo>
                  <a:pt x="3227" y="77"/>
                  <a:pt x="2988" y="0"/>
                  <a:pt x="2727" y="0"/>
                </a:cubicBezTo>
                <a:cubicBezTo>
                  <a:pt x="1222" y="0"/>
                  <a:pt x="0" y="1222"/>
                  <a:pt x="0" y="2727"/>
                </a:cubicBezTo>
                <a:lnTo>
                  <a:pt x="0" y="106361"/>
                </a:lnTo>
                <a:cubicBezTo>
                  <a:pt x="0" y="107611"/>
                  <a:pt x="850" y="108616"/>
                  <a:pt x="1988" y="108944"/>
                </a:cubicBezTo>
                <a:lnTo>
                  <a:pt x="1977" y="108988"/>
                </a:lnTo>
                <a:lnTo>
                  <a:pt x="40161" y="119894"/>
                </a:lnTo>
                <a:lnTo>
                  <a:pt x="40172" y="119850"/>
                </a:lnTo>
                <a:cubicBezTo>
                  <a:pt x="40411" y="119922"/>
                  <a:pt x="40644" y="120000"/>
                  <a:pt x="40911" y="120000"/>
                </a:cubicBezTo>
                <a:cubicBezTo>
                  <a:pt x="41172" y="120000"/>
                  <a:pt x="41411"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11" y="110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0" name="Shape 4910"/>
          <p:cNvSpPr/>
          <p:nvPr/>
        </p:nvSpPr>
        <p:spPr>
          <a:xfrm>
            <a:off x="3547165" y="3295895"/>
            <a:ext cx="279328" cy="279328"/>
          </a:xfrm>
          <a:custGeom>
            <a:avLst/>
            <a:gdLst/>
            <a:ahLst/>
            <a:cxnLst/>
            <a:rect l="0" t="0" r="0" b="0"/>
            <a:pathLst>
              <a:path w="120000" h="120000" extrusionOk="0">
                <a:moveTo>
                  <a:pt x="97483" y="69494"/>
                </a:moveTo>
                <a:lnTo>
                  <a:pt x="102888" y="70250"/>
                </a:lnTo>
                <a:cubicBezTo>
                  <a:pt x="103177" y="68200"/>
                  <a:pt x="103272" y="66233"/>
                  <a:pt x="103177" y="64405"/>
                </a:cubicBezTo>
                <a:lnTo>
                  <a:pt x="97733" y="64688"/>
                </a:lnTo>
                <a:cubicBezTo>
                  <a:pt x="97811" y="66166"/>
                  <a:pt x="97727" y="67783"/>
                  <a:pt x="97483" y="69494"/>
                </a:cubicBezTo>
                <a:moveTo>
                  <a:pt x="96911" y="60183"/>
                </a:moveTo>
                <a:lnTo>
                  <a:pt x="102077" y="58444"/>
                </a:lnTo>
                <a:cubicBezTo>
                  <a:pt x="101455" y="56594"/>
                  <a:pt x="100577" y="54827"/>
                  <a:pt x="99388" y="53033"/>
                </a:cubicBezTo>
                <a:lnTo>
                  <a:pt x="94844" y="56050"/>
                </a:lnTo>
                <a:cubicBezTo>
                  <a:pt x="95761" y="57438"/>
                  <a:pt x="96438" y="58788"/>
                  <a:pt x="96911" y="60183"/>
                </a:cubicBezTo>
                <a:moveTo>
                  <a:pt x="97383" y="77166"/>
                </a:moveTo>
                <a:cubicBezTo>
                  <a:pt x="96888" y="76672"/>
                  <a:pt x="96205" y="76361"/>
                  <a:pt x="95455" y="76361"/>
                </a:cubicBezTo>
                <a:cubicBezTo>
                  <a:pt x="93944" y="76361"/>
                  <a:pt x="92727" y="77583"/>
                  <a:pt x="92727" y="79088"/>
                </a:cubicBezTo>
                <a:cubicBezTo>
                  <a:pt x="92727" y="79844"/>
                  <a:pt x="93033" y="80527"/>
                  <a:pt x="93527" y="81016"/>
                </a:cubicBezTo>
                <a:lnTo>
                  <a:pt x="97050" y="84544"/>
                </a:lnTo>
                <a:lnTo>
                  <a:pt x="93527" y="88072"/>
                </a:lnTo>
                <a:cubicBezTo>
                  <a:pt x="93033" y="88566"/>
                  <a:pt x="92727" y="89244"/>
                  <a:pt x="92727" y="90000"/>
                </a:cubicBezTo>
                <a:cubicBezTo>
                  <a:pt x="92727" y="91505"/>
                  <a:pt x="93944" y="92727"/>
                  <a:pt x="95455" y="92727"/>
                </a:cubicBezTo>
                <a:cubicBezTo>
                  <a:pt x="96205" y="92727"/>
                  <a:pt x="96888" y="92422"/>
                  <a:pt x="97383" y="91927"/>
                </a:cubicBezTo>
                <a:lnTo>
                  <a:pt x="100911" y="88400"/>
                </a:lnTo>
                <a:lnTo>
                  <a:pt x="104433" y="91927"/>
                </a:lnTo>
                <a:cubicBezTo>
                  <a:pt x="104927" y="92422"/>
                  <a:pt x="105611" y="92727"/>
                  <a:pt x="106361" y="92727"/>
                </a:cubicBezTo>
                <a:cubicBezTo>
                  <a:pt x="107872" y="92727"/>
                  <a:pt x="109088" y="91505"/>
                  <a:pt x="109088" y="90000"/>
                </a:cubicBezTo>
                <a:cubicBezTo>
                  <a:pt x="109088" y="89244"/>
                  <a:pt x="108788" y="88566"/>
                  <a:pt x="108294" y="88072"/>
                </a:cubicBezTo>
                <a:lnTo>
                  <a:pt x="104766" y="84544"/>
                </a:lnTo>
                <a:lnTo>
                  <a:pt x="108294" y="81016"/>
                </a:lnTo>
                <a:cubicBezTo>
                  <a:pt x="108788" y="80527"/>
                  <a:pt x="109088" y="79844"/>
                  <a:pt x="109088" y="79088"/>
                </a:cubicBezTo>
                <a:cubicBezTo>
                  <a:pt x="109088" y="77583"/>
                  <a:pt x="107872" y="76361"/>
                  <a:pt x="106361" y="76361"/>
                </a:cubicBezTo>
                <a:cubicBezTo>
                  <a:pt x="105605" y="76361"/>
                  <a:pt x="104927" y="76672"/>
                  <a:pt x="104433" y="77166"/>
                </a:cubicBezTo>
                <a:lnTo>
                  <a:pt x="100911" y="80688"/>
                </a:lnTo>
                <a:cubicBezTo>
                  <a:pt x="100911" y="80688"/>
                  <a:pt x="97383" y="77166"/>
                  <a:pt x="97383" y="77166"/>
                </a:cubicBezTo>
                <a:close/>
                <a:moveTo>
                  <a:pt x="114544" y="113655"/>
                </a:moveTo>
                <a:lnTo>
                  <a:pt x="81816" y="104305"/>
                </a:lnTo>
                <a:lnTo>
                  <a:pt x="81816" y="42766"/>
                </a:lnTo>
                <a:cubicBezTo>
                  <a:pt x="83055" y="43344"/>
                  <a:pt x="84194" y="43966"/>
                  <a:pt x="85133" y="44633"/>
                </a:cubicBezTo>
                <a:lnTo>
                  <a:pt x="88294" y="40188"/>
                </a:lnTo>
                <a:cubicBezTo>
                  <a:pt x="86816" y="39133"/>
                  <a:pt x="85072" y="38177"/>
                  <a:pt x="83105" y="37338"/>
                </a:cubicBezTo>
                <a:lnTo>
                  <a:pt x="81816" y="40350"/>
                </a:lnTo>
                <a:lnTo>
                  <a:pt x="81816" y="6344"/>
                </a:lnTo>
                <a:lnTo>
                  <a:pt x="114544" y="15694"/>
                </a:lnTo>
                <a:cubicBezTo>
                  <a:pt x="114544" y="15694"/>
                  <a:pt x="114544" y="113655"/>
                  <a:pt x="114544" y="113655"/>
                </a:cubicBezTo>
                <a:close/>
                <a:moveTo>
                  <a:pt x="76361" y="104305"/>
                </a:moveTo>
                <a:lnTo>
                  <a:pt x="43638" y="113655"/>
                </a:lnTo>
                <a:lnTo>
                  <a:pt x="43638" y="51927"/>
                </a:lnTo>
                <a:lnTo>
                  <a:pt x="45827" y="56661"/>
                </a:lnTo>
                <a:cubicBezTo>
                  <a:pt x="47666" y="55805"/>
                  <a:pt x="49338" y="54683"/>
                  <a:pt x="50933" y="53227"/>
                </a:cubicBezTo>
                <a:lnTo>
                  <a:pt x="47250" y="49205"/>
                </a:lnTo>
                <a:cubicBezTo>
                  <a:pt x="46094" y="50266"/>
                  <a:pt x="44933" y="51038"/>
                  <a:pt x="43638" y="51661"/>
                </a:cubicBez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05" y="11055"/>
                </a:moveTo>
                <a:lnTo>
                  <a:pt x="118022" y="11016"/>
                </a:lnTo>
                <a:lnTo>
                  <a:pt x="79844" y="105"/>
                </a:lnTo>
                <a:lnTo>
                  <a:pt x="79827" y="150"/>
                </a:lnTo>
                <a:cubicBezTo>
                  <a:pt x="79588" y="77"/>
                  <a:pt x="79350" y="0"/>
                  <a:pt x="79088" y="0"/>
                </a:cubicBezTo>
                <a:cubicBezTo>
                  <a:pt x="78827" y="0"/>
                  <a:pt x="78594" y="77"/>
                  <a:pt x="78355" y="150"/>
                </a:cubicBezTo>
                <a:lnTo>
                  <a:pt x="78344" y="105"/>
                </a:lnTo>
                <a:lnTo>
                  <a:pt x="40911" y="10800"/>
                </a:lnTo>
                <a:lnTo>
                  <a:pt x="3477" y="105"/>
                </a:lnTo>
                <a:lnTo>
                  <a:pt x="3461" y="150"/>
                </a:lnTo>
                <a:cubicBezTo>
                  <a:pt x="3222" y="77"/>
                  <a:pt x="2988" y="0"/>
                  <a:pt x="2727" y="0"/>
                </a:cubicBezTo>
                <a:cubicBezTo>
                  <a:pt x="1222" y="0"/>
                  <a:pt x="0" y="1222"/>
                  <a:pt x="0" y="2727"/>
                </a:cubicBezTo>
                <a:lnTo>
                  <a:pt x="0" y="106361"/>
                </a:lnTo>
                <a:cubicBezTo>
                  <a:pt x="0" y="107611"/>
                  <a:pt x="850" y="108616"/>
                  <a:pt x="1994" y="108944"/>
                </a:cubicBezTo>
                <a:lnTo>
                  <a:pt x="1977" y="108988"/>
                </a:lnTo>
                <a:lnTo>
                  <a:pt x="40155" y="119894"/>
                </a:lnTo>
                <a:lnTo>
                  <a:pt x="40172" y="119850"/>
                </a:lnTo>
                <a:cubicBezTo>
                  <a:pt x="40411" y="119922"/>
                  <a:pt x="40650" y="120000"/>
                  <a:pt x="40911" y="120000"/>
                </a:cubicBezTo>
                <a:cubicBezTo>
                  <a:pt x="41172" y="120000"/>
                  <a:pt x="41405"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05" y="11055"/>
                </a:cubicBezTo>
                <a:moveTo>
                  <a:pt x="91305" y="51527"/>
                </a:moveTo>
                <a:lnTo>
                  <a:pt x="91766" y="52077"/>
                </a:lnTo>
                <a:lnTo>
                  <a:pt x="95938" y="48555"/>
                </a:lnTo>
                <a:lnTo>
                  <a:pt x="95466" y="48000"/>
                </a:lnTo>
                <a:cubicBezTo>
                  <a:pt x="94516" y="46877"/>
                  <a:pt x="93555" y="45755"/>
                  <a:pt x="92650" y="44550"/>
                </a:cubicBezTo>
                <a:lnTo>
                  <a:pt x="88283" y="47811"/>
                </a:lnTo>
                <a:cubicBezTo>
                  <a:pt x="89255" y="49111"/>
                  <a:pt x="90283" y="50327"/>
                  <a:pt x="91305" y="51527"/>
                </a:cubicBezTo>
                <a:moveTo>
                  <a:pt x="34833" y="61233"/>
                </a:moveTo>
                <a:lnTo>
                  <a:pt x="31883" y="56644"/>
                </a:lnTo>
                <a:cubicBezTo>
                  <a:pt x="30177" y="57744"/>
                  <a:pt x="28627" y="58916"/>
                  <a:pt x="27272" y="60138"/>
                </a:cubicBezTo>
                <a:lnTo>
                  <a:pt x="30933" y="64188"/>
                </a:lnTo>
                <a:cubicBezTo>
                  <a:pt x="32066" y="63166"/>
                  <a:pt x="33377" y="62172"/>
                  <a:pt x="34833" y="61233"/>
                </a:cubicBezTo>
                <a:moveTo>
                  <a:pt x="27800" y="67694"/>
                </a:moveTo>
                <a:lnTo>
                  <a:pt x="23311" y="64600"/>
                </a:lnTo>
                <a:cubicBezTo>
                  <a:pt x="22083" y="66383"/>
                  <a:pt x="21177" y="68266"/>
                  <a:pt x="20627" y="70188"/>
                </a:cubicBezTo>
                <a:lnTo>
                  <a:pt x="25866" y="71700"/>
                </a:lnTo>
                <a:cubicBezTo>
                  <a:pt x="26261" y="70338"/>
                  <a:pt x="26911" y="68988"/>
                  <a:pt x="27800" y="67694"/>
                </a:cubicBezTo>
                <a:moveTo>
                  <a:pt x="58150" y="46211"/>
                </a:moveTo>
                <a:lnTo>
                  <a:pt x="55400" y="41500"/>
                </a:lnTo>
                <a:cubicBezTo>
                  <a:pt x="53461" y="42633"/>
                  <a:pt x="52011" y="44088"/>
                  <a:pt x="50733" y="45494"/>
                </a:cubicBezTo>
                <a:lnTo>
                  <a:pt x="54761" y="49166"/>
                </a:lnTo>
                <a:cubicBezTo>
                  <a:pt x="55905" y="47911"/>
                  <a:pt x="56916" y="46933"/>
                  <a:pt x="58150" y="46211"/>
                </a:cubicBezTo>
                <a:moveTo>
                  <a:pt x="21816" y="87272"/>
                </a:moveTo>
                <a:cubicBezTo>
                  <a:pt x="24827" y="87272"/>
                  <a:pt x="27272" y="84833"/>
                  <a:pt x="27272" y="81816"/>
                </a:cubicBezTo>
                <a:cubicBezTo>
                  <a:pt x="27272" y="78805"/>
                  <a:pt x="24827" y="76361"/>
                  <a:pt x="21816" y="76361"/>
                </a:cubicBezTo>
                <a:cubicBezTo>
                  <a:pt x="18805" y="76361"/>
                  <a:pt x="16361" y="78805"/>
                  <a:pt x="16361" y="81816"/>
                </a:cubicBezTo>
                <a:cubicBezTo>
                  <a:pt x="16361" y="84833"/>
                  <a:pt x="18805" y="87272"/>
                  <a:pt x="21816" y="87272"/>
                </a:cubicBezTo>
                <a:moveTo>
                  <a:pt x="68183" y="43638"/>
                </a:moveTo>
                <a:cubicBezTo>
                  <a:pt x="71194" y="43638"/>
                  <a:pt x="73638" y="41194"/>
                  <a:pt x="73638" y="38183"/>
                </a:cubicBezTo>
                <a:cubicBezTo>
                  <a:pt x="73638" y="35172"/>
                  <a:pt x="71194" y="32727"/>
                  <a:pt x="68183" y="32727"/>
                </a:cubicBezTo>
                <a:cubicBezTo>
                  <a:pt x="65166" y="32727"/>
                  <a:pt x="62727" y="35172"/>
                  <a:pt x="62727" y="38183"/>
                </a:cubicBezTo>
                <a:cubicBezTo>
                  <a:pt x="62727" y="41194"/>
                  <a:pt x="65166" y="43638"/>
                  <a:pt x="68183" y="4363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1" name="Shape 4911"/>
          <p:cNvSpPr/>
          <p:nvPr/>
        </p:nvSpPr>
        <p:spPr>
          <a:xfrm>
            <a:off x="4080426" y="3295895"/>
            <a:ext cx="279328" cy="279328"/>
          </a:xfrm>
          <a:custGeom>
            <a:avLst/>
            <a:gdLst/>
            <a:ahLst/>
            <a:cxnLst/>
            <a:rect l="0" t="0" r="0" b="0"/>
            <a:pathLst>
              <a:path w="120000" h="120000" extrusionOk="0">
                <a:moveTo>
                  <a:pt x="60000" y="46361"/>
                </a:moveTo>
                <a:cubicBezTo>
                  <a:pt x="52466" y="46361"/>
                  <a:pt x="46361" y="52466"/>
                  <a:pt x="46361" y="60000"/>
                </a:cubicBezTo>
                <a:cubicBezTo>
                  <a:pt x="46361" y="67533"/>
                  <a:pt x="52466" y="73638"/>
                  <a:pt x="60000" y="73638"/>
                </a:cubicBezTo>
                <a:cubicBezTo>
                  <a:pt x="67533" y="73638"/>
                  <a:pt x="73638" y="67533"/>
                  <a:pt x="73638" y="60000"/>
                </a:cubicBezTo>
                <a:cubicBezTo>
                  <a:pt x="73638" y="52466"/>
                  <a:pt x="67533" y="46361"/>
                  <a:pt x="60000" y="46361"/>
                </a:cubicBezTo>
                <a:moveTo>
                  <a:pt x="62727" y="114405"/>
                </a:moveTo>
                <a:lnTo>
                  <a:pt x="62727" y="95455"/>
                </a:lnTo>
                <a:cubicBezTo>
                  <a:pt x="62727" y="93944"/>
                  <a:pt x="61505" y="92727"/>
                  <a:pt x="60000" y="92727"/>
                </a:cubicBezTo>
                <a:cubicBezTo>
                  <a:pt x="58494" y="92727"/>
                  <a:pt x="57272" y="93944"/>
                  <a:pt x="57272" y="95455"/>
                </a:cubicBezTo>
                <a:lnTo>
                  <a:pt x="57272" y="114405"/>
                </a:lnTo>
                <a:cubicBezTo>
                  <a:pt x="29333" y="113022"/>
                  <a:pt x="6972" y="90661"/>
                  <a:pt x="5588" y="62727"/>
                </a:cubicBezTo>
                <a:lnTo>
                  <a:pt x="24544" y="62727"/>
                </a:lnTo>
                <a:cubicBezTo>
                  <a:pt x="26055" y="62727"/>
                  <a:pt x="27272" y="61505"/>
                  <a:pt x="27272" y="60000"/>
                </a:cubicBezTo>
                <a:cubicBezTo>
                  <a:pt x="27272" y="58494"/>
                  <a:pt x="26055" y="57272"/>
                  <a:pt x="24544" y="57272"/>
                </a:cubicBezTo>
                <a:lnTo>
                  <a:pt x="5588" y="57272"/>
                </a:lnTo>
                <a:cubicBezTo>
                  <a:pt x="6972" y="29338"/>
                  <a:pt x="29333" y="6977"/>
                  <a:pt x="57272" y="5594"/>
                </a:cubicBezTo>
                <a:lnTo>
                  <a:pt x="57272" y="24544"/>
                </a:lnTo>
                <a:cubicBezTo>
                  <a:pt x="57272" y="26055"/>
                  <a:pt x="58494" y="27272"/>
                  <a:pt x="60000" y="27272"/>
                </a:cubicBezTo>
                <a:cubicBezTo>
                  <a:pt x="61505" y="27272"/>
                  <a:pt x="62727" y="26055"/>
                  <a:pt x="62727" y="24544"/>
                </a:cubicBezTo>
                <a:lnTo>
                  <a:pt x="62727" y="5594"/>
                </a:lnTo>
                <a:cubicBezTo>
                  <a:pt x="90666" y="6977"/>
                  <a:pt x="113027" y="29338"/>
                  <a:pt x="114411" y="57272"/>
                </a:cubicBezTo>
                <a:lnTo>
                  <a:pt x="95455" y="57272"/>
                </a:lnTo>
                <a:cubicBezTo>
                  <a:pt x="93944" y="57272"/>
                  <a:pt x="92727" y="58494"/>
                  <a:pt x="92727" y="60000"/>
                </a:cubicBezTo>
                <a:cubicBezTo>
                  <a:pt x="92727" y="61505"/>
                  <a:pt x="93944" y="62727"/>
                  <a:pt x="95455" y="62727"/>
                </a:cubicBezTo>
                <a:lnTo>
                  <a:pt x="114411" y="62727"/>
                </a:lnTo>
                <a:cubicBezTo>
                  <a:pt x="113027" y="90661"/>
                  <a:pt x="90666" y="113022"/>
                  <a:pt x="62727" y="114405"/>
                </a:cubicBezTo>
                <a:moveTo>
                  <a:pt x="60000" y="0"/>
                </a:moveTo>
                <a:cubicBezTo>
                  <a:pt x="60000" y="0"/>
                  <a:pt x="60000" y="0"/>
                  <a:pt x="60000" y="0"/>
                </a:cubicBezTo>
                <a:cubicBezTo>
                  <a:pt x="60000" y="0"/>
                  <a:pt x="60000" y="0"/>
                  <a:pt x="60000" y="0"/>
                </a:cubicBez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2" name="Shape 4912"/>
          <p:cNvSpPr/>
          <p:nvPr/>
        </p:nvSpPr>
        <p:spPr>
          <a:xfrm>
            <a:off x="4613686" y="3295895"/>
            <a:ext cx="279328" cy="279328"/>
          </a:xfrm>
          <a:custGeom>
            <a:avLst/>
            <a:gdLst/>
            <a:ahLst/>
            <a:cxnLst/>
            <a:rect l="0" t="0" r="0" b="0"/>
            <a:pathLst>
              <a:path w="120000" h="120000" extrusionOk="0">
                <a:moveTo>
                  <a:pt x="62727" y="114405"/>
                </a:moveTo>
                <a:lnTo>
                  <a:pt x="62727" y="98044"/>
                </a:lnTo>
                <a:cubicBezTo>
                  <a:pt x="81633" y="96705"/>
                  <a:pt x="96711" y="81627"/>
                  <a:pt x="98050" y="62727"/>
                </a:cubicBezTo>
                <a:lnTo>
                  <a:pt x="114411" y="62727"/>
                </a:lnTo>
                <a:cubicBezTo>
                  <a:pt x="113027" y="90661"/>
                  <a:pt x="90666" y="113022"/>
                  <a:pt x="62727" y="114405"/>
                </a:cubicBezTo>
                <a:moveTo>
                  <a:pt x="62727" y="73361"/>
                </a:moveTo>
                <a:cubicBezTo>
                  <a:pt x="68066" y="72277"/>
                  <a:pt x="72250" y="68066"/>
                  <a:pt x="73338" y="62727"/>
                </a:cubicBezTo>
                <a:lnTo>
                  <a:pt x="92594" y="62727"/>
                </a:lnTo>
                <a:cubicBezTo>
                  <a:pt x="91283" y="78622"/>
                  <a:pt x="78622" y="91272"/>
                  <a:pt x="62727" y="92588"/>
                </a:cubicBezTo>
                <a:cubicBezTo>
                  <a:pt x="62727" y="92588"/>
                  <a:pt x="62727" y="73361"/>
                  <a:pt x="62727" y="73361"/>
                </a:cubicBezTo>
                <a:close/>
                <a:moveTo>
                  <a:pt x="62727" y="27411"/>
                </a:moveTo>
                <a:cubicBezTo>
                  <a:pt x="67961" y="27844"/>
                  <a:pt x="72838" y="29527"/>
                  <a:pt x="77083" y="32133"/>
                </a:cubicBezTo>
                <a:cubicBezTo>
                  <a:pt x="76627" y="33150"/>
                  <a:pt x="76361" y="34266"/>
                  <a:pt x="76361" y="35455"/>
                </a:cubicBezTo>
                <a:cubicBezTo>
                  <a:pt x="76361" y="39972"/>
                  <a:pt x="80027" y="43638"/>
                  <a:pt x="84544" y="43638"/>
                </a:cubicBezTo>
                <a:cubicBezTo>
                  <a:pt x="85733" y="43638"/>
                  <a:pt x="86850" y="43372"/>
                  <a:pt x="87866" y="42916"/>
                </a:cubicBezTo>
                <a:cubicBezTo>
                  <a:pt x="90477" y="47161"/>
                  <a:pt x="92161" y="52038"/>
                  <a:pt x="92594" y="57272"/>
                </a:cubicBezTo>
                <a:lnTo>
                  <a:pt x="73338" y="57272"/>
                </a:lnTo>
                <a:cubicBezTo>
                  <a:pt x="72250" y="51933"/>
                  <a:pt x="68066" y="47722"/>
                  <a:pt x="62727" y="46638"/>
                </a:cubicBezTo>
                <a:cubicBezTo>
                  <a:pt x="62727" y="46638"/>
                  <a:pt x="62727" y="27411"/>
                  <a:pt x="62727" y="27411"/>
                </a:cubicBezTo>
                <a:close/>
                <a:moveTo>
                  <a:pt x="62727" y="5594"/>
                </a:moveTo>
                <a:cubicBezTo>
                  <a:pt x="90666" y="6977"/>
                  <a:pt x="113027" y="29338"/>
                  <a:pt x="114411" y="57272"/>
                </a:cubicBezTo>
                <a:lnTo>
                  <a:pt x="98050" y="57272"/>
                </a:lnTo>
                <a:cubicBezTo>
                  <a:pt x="97572" y="50566"/>
                  <a:pt x="95344" y="44361"/>
                  <a:pt x="91855" y="39061"/>
                </a:cubicBezTo>
                <a:cubicBezTo>
                  <a:pt x="92394" y="37972"/>
                  <a:pt x="92727" y="36755"/>
                  <a:pt x="92727" y="35455"/>
                </a:cubicBezTo>
                <a:cubicBezTo>
                  <a:pt x="92727" y="30938"/>
                  <a:pt x="89066" y="27272"/>
                  <a:pt x="84544" y="27272"/>
                </a:cubicBezTo>
                <a:cubicBezTo>
                  <a:pt x="83244" y="27272"/>
                  <a:pt x="82027" y="27605"/>
                  <a:pt x="80933" y="28144"/>
                </a:cubicBezTo>
                <a:cubicBezTo>
                  <a:pt x="75633" y="24661"/>
                  <a:pt x="69433" y="22433"/>
                  <a:pt x="62727" y="21955"/>
                </a:cubicBezTo>
                <a:cubicBezTo>
                  <a:pt x="62727" y="21955"/>
                  <a:pt x="62727" y="5594"/>
                  <a:pt x="62727" y="5594"/>
                </a:cubicBezTo>
                <a:close/>
                <a:moveTo>
                  <a:pt x="57272" y="21938"/>
                </a:moveTo>
                <a:cubicBezTo>
                  <a:pt x="40138" y="23150"/>
                  <a:pt x="26127" y="35650"/>
                  <a:pt x="22655" y="52055"/>
                </a:cubicBezTo>
                <a:cubicBezTo>
                  <a:pt x="19944" y="52700"/>
                  <a:pt x="17755" y="54683"/>
                  <a:pt x="16833" y="57272"/>
                </a:cubicBezTo>
                <a:lnTo>
                  <a:pt x="5588" y="57272"/>
                </a:lnTo>
                <a:cubicBezTo>
                  <a:pt x="6972" y="29338"/>
                  <a:pt x="29333" y="6977"/>
                  <a:pt x="57272" y="5594"/>
                </a:cubicBezTo>
                <a:cubicBezTo>
                  <a:pt x="57272" y="5594"/>
                  <a:pt x="57272" y="21938"/>
                  <a:pt x="57272" y="21938"/>
                </a:cubicBezTo>
                <a:close/>
                <a:moveTo>
                  <a:pt x="57272" y="46638"/>
                </a:moveTo>
                <a:cubicBezTo>
                  <a:pt x="51933" y="47722"/>
                  <a:pt x="47750" y="51933"/>
                  <a:pt x="46661" y="57272"/>
                </a:cubicBezTo>
                <a:lnTo>
                  <a:pt x="32200" y="57272"/>
                </a:lnTo>
                <a:cubicBezTo>
                  <a:pt x="31477" y="55266"/>
                  <a:pt x="30027" y="53605"/>
                  <a:pt x="28122" y="52677"/>
                </a:cubicBezTo>
                <a:cubicBezTo>
                  <a:pt x="31255" y="38988"/>
                  <a:pt x="42944" y="28577"/>
                  <a:pt x="57272" y="27388"/>
                </a:cubicBezTo>
                <a:cubicBezTo>
                  <a:pt x="57272" y="27388"/>
                  <a:pt x="57272" y="46638"/>
                  <a:pt x="57272" y="46638"/>
                </a:cubicBezTo>
                <a:close/>
                <a:moveTo>
                  <a:pt x="57272" y="92611"/>
                </a:moveTo>
                <a:cubicBezTo>
                  <a:pt x="42944" y="91422"/>
                  <a:pt x="31255" y="81011"/>
                  <a:pt x="28122" y="67322"/>
                </a:cubicBezTo>
                <a:cubicBezTo>
                  <a:pt x="30027" y="66394"/>
                  <a:pt x="31477" y="64733"/>
                  <a:pt x="32200" y="62727"/>
                </a:cubicBezTo>
                <a:lnTo>
                  <a:pt x="46661" y="62727"/>
                </a:lnTo>
                <a:cubicBezTo>
                  <a:pt x="47750" y="68066"/>
                  <a:pt x="51933" y="72277"/>
                  <a:pt x="57272" y="73361"/>
                </a:cubicBezTo>
                <a:cubicBezTo>
                  <a:pt x="57272" y="73361"/>
                  <a:pt x="57272" y="92611"/>
                  <a:pt x="57272" y="92611"/>
                </a:cubicBezTo>
                <a:close/>
                <a:moveTo>
                  <a:pt x="57272" y="114405"/>
                </a:moveTo>
                <a:cubicBezTo>
                  <a:pt x="29333" y="113022"/>
                  <a:pt x="6972" y="90661"/>
                  <a:pt x="5588" y="62727"/>
                </a:cubicBezTo>
                <a:lnTo>
                  <a:pt x="16833" y="62727"/>
                </a:lnTo>
                <a:cubicBezTo>
                  <a:pt x="17755" y="65316"/>
                  <a:pt x="19944" y="67300"/>
                  <a:pt x="22655" y="67944"/>
                </a:cubicBezTo>
                <a:cubicBezTo>
                  <a:pt x="26127" y="84350"/>
                  <a:pt x="40138" y="96855"/>
                  <a:pt x="57272" y="98061"/>
                </a:cubicBezTo>
                <a:cubicBezTo>
                  <a:pt x="57272" y="98061"/>
                  <a:pt x="57272" y="114405"/>
                  <a:pt x="57272" y="114405"/>
                </a:cubicBezTo>
                <a:close/>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3" name="Shape 4913"/>
          <p:cNvSpPr/>
          <p:nvPr/>
        </p:nvSpPr>
        <p:spPr>
          <a:xfrm>
            <a:off x="5172341" y="3295895"/>
            <a:ext cx="228541" cy="279328"/>
          </a:xfrm>
          <a:custGeom>
            <a:avLst/>
            <a:gdLst/>
            <a:ahLst/>
            <a:cxnLst/>
            <a:rect l="0" t="0" r="0" b="0"/>
            <a:pathLst>
              <a:path w="120000" h="120000" extrusionOk="0">
                <a:moveTo>
                  <a:pt x="113333" y="69577"/>
                </a:moveTo>
                <a:cubicBezTo>
                  <a:pt x="107566" y="67877"/>
                  <a:pt x="96972" y="65455"/>
                  <a:pt x="83333" y="65455"/>
                </a:cubicBezTo>
                <a:cubicBezTo>
                  <a:pt x="70138" y="65455"/>
                  <a:pt x="63966" y="67161"/>
                  <a:pt x="58522" y="68666"/>
                </a:cubicBezTo>
                <a:cubicBezTo>
                  <a:pt x="54172" y="69872"/>
                  <a:pt x="50422" y="70911"/>
                  <a:pt x="43333" y="70911"/>
                </a:cubicBezTo>
                <a:cubicBezTo>
                  <a:pt x="33872" y="70911"/>
                  <a:pt x="29266" y="69650"/>
                  <a:pt x="24388" y="68322"/>
                </a:cubicBezTo>
                <a:cubicBezTo>
                  <a:pt x="19800" y="67072"/>
                  <a:pt x="15050" y="65788"/>
                  <a:pt x="6666" y="65511"/>
                </a:cubicBezTo>
                <a:lnTo>
                  <a:pt x="6666" y="5511"/>
                </a:lnTo>
                <a:cubicBezTo>
                  <a:pt x="13950" y="5766"/>
                  <a:pt x="18011" y="6877"/>
                  <a:pt x="22277" y="8044"/>
                </a:cubicBezTo>
                <a:cubicBezTo>
                  <a:pt x="27450" y="9450"/>
                  <a:pt x="32794" y="10911"/>
                  <a:pt x="43333" y="10911"/>
                </a:cubicBezTo>
                <a:cubicBezTo>
                  <a:pt x="51516" y="10911"/>
                  <a:pt x="56161" y="9627"/>
                  <a:pt x="60655" y="8377"/>
                </a:cubicBezTo>
                <a:cubicBezTo>
                  <a:pt x="65855" y="6944"/>
                  <a:pt x="71238" y="5455"/>
                  <a:pt x="83333" y="5455"/>
                </a:cubicBezTo>
                <a:cubicBezTo>
                  <a:pt x="98116" y="5455"/>
                  <a:pt x="109155" y="8583"/>
                  <a:pt x="113333" y="9966"/>
                </a:cubicBezTo>
                <a:cubicBezTo>
                  <a:pt x="113333" y="9966"/>
                  <a:pt x="113333" y="69577"/>
                  <a:pt x="113333" y="69577"/>
                </a:cubicBezTo>
                <a:close/>
                <a:moveTo>
                  <a:pt x="119966" y="8183"/>
                </a:moveTo>
                <a:cubicBezTo>
                  <a:pt x="119966" y="7183"/>
                  <a:pt x="119322" y="6222"/>
                  <a:pt x="118155" y="5744"/>
                </a:cubicBezTo>
                <a:cubicBezTo>
                  <a:pt x="117583" y="5505"/>
                  <a:pt x="103883" y="0"/>
                  <a:pt x="83333" y="0"/>
                </a:cubicBezTo>
                <a:cubicBezTo>
                  <a:pt x="70138" y="0"/>
                  <a:pt x="63966" y="1711"/>
                  <a:pt x="58522" y="3216"/>
                </a:cubicBezTo>
                <a:cubicBezTo>
                  <a:pt x="54172" y="4416"/>
                  <a:pt x="50422" y="5455"/>
                  <a:pt x="43333" y="5455"/>
                </a:cubicBezTo>
                <a:cubicBezTo>
                  <a:pt x="33872" y="5455"/>
                  <a:pt x="29266" y="4200"/>
                  <a:pt x="24388" y="2866"/>
                </a:cubicBezTo>
                <a:cubicBezTo>
                  <a:pt x="19216" y="1461"/>
                  <a:pt x="13872" y="0"/>
                  <a:pt x="3333" y="0"/>
                </a:cubicBezTo>
                <a:cubicBezTo>
                  <a:pt x="1488" y="0"/>
                  <a:pt x="0" y="1222"/>
                  <a:pt x="0" y="2727"/>
                </a:cubicBezTo>
                <a:lnTo>
                  <a:pt x="0" y="117272"/>
                </a:lnTo>
                <a:cubicBezTo>
                  <a:pt x="0" y="118777"/>
                  <a:pt x="1488" y="120000"/>
                  <a:pt x="3333" y="120000"/>
                </a:cubicBezTo>
                <a:cubicBezTo>
                  <a:pt x="5177" y="120000"/>
                  <a:pt x="6666" y="118777"/>
                  <a:pt x="6666" y="117272"/>
                </a:cubicBezTo>
                <a:lnTo>
                  <a:pt x="6666" y="70966"/>
                </a:lnTo>
                <a:cubicBezTo>
                  <a:pt x="13950" y="71222"/>
                  <a:pt x="18011" y="72333"/>
                  <a:pt x="22277" y="73500"/>
                </a:cubicBezTo>
                <a:cubicBezTo>
                  <a:pt x="27450" y="74905"/>
                  <a:pt x="32794" y="76361"/>
                  <a:pt x="43333" y="76361"/>
                </a:cubicBezTo>
                <a:cubicBezTo>
                  <a:pt x="51516" y="76361"/>
                  <a:pt x="56161" y="75077"/>
                  <a:pt x="60655" y="73838"/>
                </a:cubicBezTo>
                <a:cubicBezTo>
                  <a:pt x="65855" y="72394"/>
                  <a:pt x="71238" y="70911"/>
                  <a:pt x="83333" y="70911"/>
                </a:cubicBezTo>
                <a:cubicBezTo>
                  <a:pt x="102222" y="70911"/>
                  <a:pt x="115050" y="76027"/>
                  <a:pt x="115183" y="76077"/>
                </a:cubicBezTo>
                <a:cubicBezTo>
                  <a:pt x="116827" y="76744"/>
                  <a:pt x="118827" y="76200"/>
                  <a:pt x="119650" y="74850"/>
                </a:cubicBezTo>
                <a:cubicBezTo>
                  <a:pt x="119888" y="74461"/>
                  <a:pt x="119966" y="74044"/>
                  <a:pt x="119966" y="73638"/>
                </a:cubicBezTo>
                <a:lnTo>
                  <a:pt x="120000" y="73638"/>
                </a:lnTo>
                <a:lnTo>
                  <a:pt x="120000" y="8183"/>
                </a:lnTo>
                <a:cubicBezTo>
                  <a:pt x="120000" y="8183"/>
                  <a:pt x="119966" y="8183"/>
                  <a:pt x="119966" y="8183"/>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4" name="Shape 4914"/>
          <p:cNvSpPr/>
          <p:nvPr/>
        </p:nvSpPr>
        <p:spPr>
          <a:xfrm>
            <a:off x="5705602" y="3295895"/>
            <a:ext cx="228541" cy="279328"/>
          </a:xfrm>
          <a:custGeom>
            <a:avLst/>
            <a:gdLst/>
            <a:ahLst/>
            <a:cxnLst/>
            <a:rect l="0" t="0" r="0" b="0"/>
            <a:pathLst>
              <a:path w="120000" h="120000" extrusionOk="0">
                <a:moveTo>
                  <a:pt x="53333" y="65455"/>
                </a:moveTo>
                <a:lnTo>
                  <a:pt x="53333" y="60000"/>
                </a:lnTo>
                <a:lnTo>
                  <a:pt x="63333" y="60000"/>
                </a:lnTo>
                <a:cubicBezTo>
                  <a:pt x="65177" y="60000"/>
                  <a:pt x="66666" y="58777"/>
                  <a:pt x="66666" y="57272"/>
                </a:cubicBezTo>
                <a:lnTo>
                  <a:pt x="66666" y="16361"/>
                </a:lnTo>
                <a:lnTo>
                  <a:pt x="110777" y="16361"/>
                </a:lnTo>
                <a:lnTo>
                  <a:pt x="93811" y="39505"/>
                </a:lnTo>
                <a:lnTo>
                  <a:pt x="93855" y="39527"/>
                </a:lnTo>
                <a:cubicBezTo>
                  <a:pt x="93555" y="39938"/>
                  <a:pt x="93333" y="40400"/>
                  <a:pt x="93333" y="40911"/>
                </a:cubicBezTo>
                <a:cubicBezTo>
                  <a:pt x="93333" y="41427"/>
                  <a:pt x="93555" y="41877"/>
                  <a:pt x="93855" y="42288"/>
                </a:cubicBezTo>
                <a:lnTo>
                  <a:pt x="93811" y="42311"/>
                </a:lnTo>
                <a:lnTo>
                  <a:pt x="110777" y="65455"/>
                </a:lnTo>
                <a:cubicBezTo>
                  <a:pt x="110777" y="65455"/>
                  <a:pt x="53333" y="65455"/>
                  <a:pt x="53333" y="65455"/>
                </a:cubicBezTo>
                <a:close/>
                <a:moveTo>
                  <a:pt x="6666" y="5455"/>
                </a:moveTo>
                <a:lnTo>
                  <a:pt x="60000" y="5455"/>
                </a:lnTo>
                <a:lnTo>
                  <a:pt x="60000" y="54544"/>
                </a:lnTo>
                <a:lnTo>
                  <a:pt x="6666" y="54544"/>
                </a:lnTo>
                <a:cubicBezTo>
                  <a:pt x="6666" y="54544"/>
                  <a:pt x="6666" y="5455"/>
                  <a:pt x="6666" y="5455"/>
                </a:cubicBezTo>
                <a:close/>
                <a:moveTo>
                  <a:pt x="119522" y="66777"/>
                </a:moveTo>
                <a:lnTo>
                  <a:pt x="100555" y="40911"/>
                </a:lnTo>
                <a:lnTo>
                  <a:pt x="119522" y="15038"/>
                </a:lnTo>
                <a:lnTo>
                  <a:pt x="119477" y="15016"/>
                </a:lnTo>
                <a:cubicBezTo>
                  <a:pt x="119777" y="14605"/>
                  <a:pt x="120000" y="14150"/>
                  <a:pt x="120000" y="13638"/>
                </a:cubicBezTo>
                <a:cubicBezTo>
                  <a:pt x="120000" y="12127"/>
                  <a:pt x="118511" y="10911"/>
                  <a:pt x="116666" y="10911"/>
                </a:cubicBezTo>
                <a:lnTo>
                  <a:pt x="66666" y="10911"/>
                </a:lnTo>
                <a:lnTo>
                  <a:pt x="66666" y="2727"/>
                </a:lnTo>
                <a:cubicBezTo>
                  <a:pt x="66666" y="1222"/>
                  <a:pt x="65177" y="0"/>
                  <a:pt x="63333" y="0"/>
                </a:cubicBezTo>
                <a:lnTo>
                  <a:pt x="3333" y="0"/>
                </a:lnTo>
                <a:cubicBezTo>
                  <a:pt x="1488" y="0"/>
                  <a:pt x="0" y="1222"/>
                  <a:pt x="0" y="2727"/>
                </a:cubicBezTo>
                <a:lnTo>
                  <a:pt x="0" y="117272"/>
                </a:lnTo>
                <a:cubicBezTo>
                  <a:pt x="0" y="118777"/>
                  <a:pt x="1488" y="120000"/>
                  <a:pt x="3333" y="120000"/>
                </a:cubicBezTo>
                <a:cubicBezTo>
                  <a:pt x="5177" y="120000"/>
                  <a:pt x="6666" y="118777"/>
                  <a:pt x="6666" y="117272"/>
                </a:cubicBezTo>
                <a:lnTo>
                  <a:pt x="6666" y="60000"/>
                </a:lnTo>
                <a:lnTo>
                  <a:pt x="46666" y="60000"/>
                </a:lnTo>
                <a:lnTo>
                  <a:pt x="46666" y="68183"/>
                </a:lnTo>
                <a:cubicBezTo>
                  <a:pt x="46666" y="69688"/>
                  <a:pt x="48155" y="70911"/>
                  <a:pt x="50000" y="70911"/>
                </a:cubicBezTo>
                <a:lnTo>
                  <a:pt x="116666" y="70911"/>
                </a:lnTo>
                <a:cubicBezTo>
                  <a:pt x="118511" y="70911"/>
                  <a:pt x="120000" y="69688"/>
                  <a:pt x="120000" y="68183"/>
                </a:cubicBezTo>
                <a:cubicBezTo>
                  <a:pt x="120000" y="67672"/>
                  <a:pt x="119777" y="67211"/>
                  <a:pt x="119477" y="66800"/>
                </a:cubicBezTo>
                <a:cubicBezTo>
                  <a:pt x="119477" y="66800"/>
                  <a:pt x="119522" y="66777"/>
                  <a:pt x="119522" y="66777"/>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5" name="Shape 4915"/>
          <p:cNvSpPr/>
          <p:nvPr/>
        </p:nvSpPr>
        <p:spPr>
          <a:xfrm>
            <a:off x="6251560" y="3289337"/>
            <a:ext cx="279328" cy="279327"/>
          </a:xfrm>
          <a:custGeom>
            <a:avLst/>
            <a:gdLst/>
            <a:ahLst/>
            <a:cxnLst/>
            <a:rect l="0" t="0" r="0" b="0"/>
            <a:pathLst>
              <a:path w="120000" h="120000" extrusionOk="0">
                <a:moveTo>
                  <a:pt x="99166" y="97888"/>
                </a:moveTo>
                <a:cubicBezTo>
                  <a:pt x="95944" y="95122"/>
                  <a:pt x="92244" y="92677"/>
                  <a:pt x="88083" y="90688"/>
                </a:cubicBezTo>
                <a:cubicBezTo>
                  <a:pt x="88155" y="90466"/>
                  <a:pt x="88233" y="90244"/>
                  <a:pt x="88311" y="90016"/>
                </a:cubicBezTo>
                <a:cubicBezTo>
                  <a:pt x="89616" y="85866"/>
                  <a:pt x="90666" y="81422"/>
                  <a:pt x="91411" y="76727"/>
                </a:cubicBezTo>
                <a:cubicBezTo>
                  <a:pt x="91505" y="76133"/>
                  <a:pt x="91577" y="75533"/>
                  <a:pt x="91661" y="74933"/>
                </a:cubicBezTo>
                <a:cubicBezTo>
                  <a:pt x="91911" y="73144"/>
                  <a:pt x="92116" y="71327"/>
                  <a:pt x="92277" y="69483"/>
                </a:cubicBezTo>
                <a:cubicBezTo>
                  <a:pt x="92338" y="68794"/>
                  <a:pt x="92400" y="68111"/>
                  <a:pt x="92450" y="67416"/>
                </a:cubicBezTo>
                <a:cubicBezTo>
                  <a:pt x="92555" y="65877"/>
                  <a:pt x="92577" y="64300"/>
                  <a:pt x="92627" y="62727"/>
                </a:cubicBezTo>
                <a:lnTo>
                  <a:pt x="114433" y="62727"/>
                </a:lnTo>
                <a:cubicBezTo>
                  <a:pt x="113755" y="76372"/>
                  <a:pt x="108055" y="88677"/>
                  <a:pt x="99166" y="97888"/>
                </a:cubicBezTo>
                <a:moveTo>
                  <a:pt x="76188" y="112100"/>
                </a:moveTo>
                <a:cubicBezTo>
                  <a:pt x="77361" y="110872"/>
                  <a:pt x="78483" y="109500"/>
                  <a:pt x="79561" y="108022"/>
                </a:cubicBezTo>
                <a:cubicBezTo>
                  <a:pt x="79661" y="107883"/>
                  <a:pt x="79761" y="107744"/>
                  <a:pt x="79861" y="107605"/>
                </a:cubicBezTo>
                <a:cubicBezTo>
                  <a:pt x="82022" y="104566"/>
                  <a:pt x="83977" y="101066"/>
                  <a:pt x="85666" y="97155"/>
                </a:cubicBezTo>
                <a:cubicBezTo>
                  <a:pt x="85755" y="96944"/>
                  <a:pt x="85838" y="96722"/>
                  <a:pt x="85927" y="96511"/>
                </a:cubicBezTo>
                <a:cubicBezTo>
                  <a:pt x="86027" y="96272"/>
                  <a:pt x="86105" y="96011"/>
                  <a:pt x="86205" y="95772"/>
                </a:cubicBezTo>
                <a:cubicBezTo>
                  <a:pt x="89572" y="97416"/>
                  <a:pt x="92583" y="99388"/>
                  <a:pt x="95233" y="101583"/>
                </a:cubicBezTo>
                <a:cubicBezTo>
                  <a:pt x="89716" y="106272"/>
                  <a:pt x="83272" y="109900"/>
                  <a:pt x="76188" y="112100"/>
                </a:cubicBezTo>
                <a:moveTo>
                  <a:pt x="62727" y="114272"/>
                </a:moveTo>
                <a:lnTo>
                  <a:pt x="62727" y="90116"/>
                </a:lnTo>
                <a:cubicBezTo>
                  <a:pt x="69433" y="90394"/>
                  <a:pt x="75766" y="91627"/>
                  <a:pt x="81400" y="93716"/>
                </a:cubicBezTo>
                <a:cubicBezTo>
                  <a:pt x="76944" y="105050"/>
                  <a:pt x="70300" y="112766"/>
                  <a:pt x="62727" y="114272"/>
                </a:cubicBezTo>
                <a:moveTo>
                  <a:pt x="62727" y="62727"/>
                </a:moveTo>
                <a:lnTo>
                  <a:pt x="87205" y="62727"/>
                </a:lnTo>
                <a:cubicBezTo>
                  <a:pt x="86972" y="72194"/>
                  <a:pt x="85511" y="81005"/>
                  <a:pt x="83172" y="88600"/>
                </a:cubicBezTo>
                <a:cubicBezTo>
                  <a:pt x="76972" y="86300"/>
                  <a:pt x="70044" y="84950"/>
                  <a:pt x="62727" y="84666"/>
                </a:cubicBezTo>
                <a:cubicBezTo>
                  <a:pt x="62727" y="84666"/>
                  <a:pt x="62727" y="62727"/>
                  <a:pt x="62727" y="62727"/>
                </a:cubicBezTo>
                <a:close/>
                <a:moveTo>
                  <a:pt x="62727" y="35333"/>
                </a:moveTo>
                <a:cubicBezTo>
                  <a:pt x="70044" y="35050"/>
                  <a:pt x="76972" y="33700"/>
                  <a:pt x="83172" y="31400"/>
                </a:cubicBezTo>
                <a:cubicBezTo>
                  <a:pt x="85511" y="38994"/>
                  <a:pt x="86972" y="47805"/>
                  <a:pt x="87205" y="57272"/>
                </a:cubicBezTo>
                <a:lnTo>
                  <a:pt x="62727" y="57272"/>
                </a:lnTo>
                <a:cubicBezTo>
                  <a:pt x="62727" y="57272"/>
                  <a:pt x="62727" y="35333"/>
                  <a:pt x="62727" y="35333"/>
                </a:cubicBezTo>
                <a:close/>
                <a:moveTo>
                  <a:pt x="62727" y="5727"/>
                </a:moveTo>
                <a:cubicBezTo>
                  <a:pt x="70300" y="7233"/>
                  <a:pt x="76944" y="14950"/>
                  <a:pt x="81400" y="26283"/>
                </a:cubicBezTo>
                <a:cubicBezTo>
                  <a:pt x="75766" y="28372"/>
                  <a:pt x="69433" y="29605"/>
                  <a:pt x="62727" y="29883"/>
                </a:cubicBezTo>
                <a:cubicBezTo>
                  <a:pt x="62727" y="29883"/>
                  <a:pt x="62727" y="5727"/>
                  <a:pt x="62727" y="5727"/>
                </a:cubicBezTo>
                <a:close/>
                <a:moveTo>
                  <a:pt x="95233" y="18416"/>
                </a:moveTo>
                <a:cubicBezTo>
                  <a:pt x="92583" y="20616"/>
                  <a:pt x="89572" y="22583"/>
                  <a:pt x="86205" y="24227"/>
                </a:cubicBezTo>
                <a:cubicBezTo>
                  <a:pt x="86105" y="23988"/>
                  <a:pt x="86027" y="23727"/>
                  <a:pt x="85927" y="23494"/>
                </a:cubicBezTo>
                <a:cubicBezTo>
                  <a:pt x="85838" y="23277"/>
                  <a:pt x="85755" y="23061"/>
                  <a:pt x="85666" y="22844"/>
                </a:cubicBezTo>
                <a:cubicBezTo>
                  <a:pt x="83977" y="18933"/>
                  <a:pt x="82022" y="15433"/>
                  <a:pt x="79861" y="12394"/>
                </a:cubicBezTo>
                <a:cubicBezTo>
                  <a:pt x="79761" y="12255"/>
                  <a:pt x="79661" y="12116"/>
                  <a:pt x="79561" y="11977"/>
                </a:cubicBezTo>
                <a:cubicBezTo>
                  <a:pt x="78483" y="10500"/>
                  <a:pt x="77361" y="9127"/>
                  <a:pt x="76188" y="7900"/>
                </a:cubicBezTo>
                <a:cubicBezTo>
                  <a:pt x="83272" y="10100"/>
                  <a:pt x="89716" y="13727"/>
                  <a:pt x="95233" y="18416"/>
                </a:cubicBezTo>
                <a:moveTo>
                  <a:pt x="114433" y="57272"/>
                </a:moveTo>
                <a:lnTo>
                  <a:pt x="92627" y="57272"/>
                </a:lnTo>
                <a:cubicBezTo>
                  <a:pt x="92577" y="55705"/>
                  <a:pt x="92555" y="54122"/>
                  <a:pt x="92450" y="52583"/>
                </a:cubicBezTo>
                <a:cubicBezTo>
                  <a:pt x="92400" y="51888"/>
                  <a:pt x="92338" y="51205"/>
                  <a:pt x="92277" y="50516"/>
                </a:cubicBezTo>
                <a:cubicBezTo>
                  <a:pt x="92116" y="48672"/>
                  <a:pt x="91911" y="46855"/>
                  <a:pt x="91661" y="45066"/>
                </a:cubicBezTo>
                <a:cubicBezTo>
                  <a:pt x="91577" y="44472"/>
                  <a:pt x="91505" y="43866"/>
                  <a:pt x="91411" y="43272"/>
                </a:cubicBezTo>
                <a:cubicBezTo>
                  <a:pt x="90666" y="38577"/>
                  <a:pt x="89616" y="34133"/>
                  <a:pt x="88311" y="29983"/>
                </a:cubicBezTo>
                <a:cubicBezTo>
                  <a:pt x="88233" y="29761"/>
                  <a:pt x="88155" y="29538"/>
                  <a:pt x="88083" y="29311"/>
                </a:cubicBezTo>
                <a:cubicBezTo>
                  <a:pt x="92244" y="27322"/>
                  <a:pt x="95944" y="24877"/>
                  <a:pt x="99166" y="22116"/>
                </a:cubicBezTo>
                <a:cubicBezTo>
                  <a:pt x="108055" y="31322"/>
                  <a:pt x="113755" y="43627"/>
                  <a:pt x="114433" y="57272"/>
                </a:cubicBezTo>
                <a:moveTo>
                  <a:pt x="57272" y="29883"/>
                </a:moveTo>
                <a:cubicBezTo>
                  <a:pt x="50561" y="29605"/>
                  <a:pt x="44227" y="28372"/>
                  <a:pt x="38594" y="26283"/>
                </a:cubicBezTo>
                <a:cubicBezTo>
                  <a:pt x="43050" y="14950"/>
                  <a:pt x="49694" y="7233"/>
                  <a:pt x="57272" y="5727"/>
                </a:cubicBezTo>
                <a:cubicBezTo>
                  <a:pt x="57272" y="5727"/>
                  <a:pt x="57272" y="29883"/>
                  <a:pt x="57272" y="29883"/>
                </a:cubicBezTo>
                <a:close/>
                <a:moveTo>
                  <a:pt x="57272" y="57272"/>
                </a:moveTo>
                <a:lnTo>
                  <a:pt x="32794" y="57272"/>
                </a:lnTo>
                <a:cubicBezTo>
                  <a:pt x="33027" y="47805"/>
                  <a:pt x="34483" y="38994"/>
                  <a:pt x="36827" y="31400"/>
                </a:cubicBezTo>
                <a:cubicBezTo>
                  <a:pt x="43027" y="33700"/>
                  <a:pt x="49950" y="35050"/>
                  <a:pt x="57272" y="35333"/>
                </a:cubicBezTo>
                <a:cubicBezTo>
                  <a:pt x="57272" y="35333"/>
                  <a:pt x="57272" y="57272"/>
                  <a:pt x="57272" y="57272"/>
                </a:cubicBezTo>
                <a:close/>
                <a:moveTo>
                  <a:pt x="57272" y="84666"/>
                </a:moveTo>
                <a:cubicBezTo>
                  <a:pt x="49950" y="84950"/>
                  <a:pt x="43027" y="86300"/>
                  <a:pt x="36827" y="88600"/>
                </a:cubicBezTo>
                <a:cubicBezTo>
                  <a:pt x="34483" y="81005"/>
                  <a:pt x="33027" y="72194"/>
                  <a:pt x="32794" y="62727"/>
                </a:cubicBezTo>
                <a:lnTo>
                  <a:pt x="57272" y="62727"/>
                </a:lnTo>
                <a:cubicBezTo>
                  <a:pt x="57272" y="62727"/>
                  <a:pt x="57272" y="84666"/>
                  <a:pt x="57272" y="84666"/>
                </a:cubicBezTo>
                <a:close/>
                <a:moveTo>
                  <a:pt x="57272" y="114272"/>
                </a:moveTo>
                <a:cubicBezTo>
                  <a:pt x="49694" y="112766"/>
                  <a:pt x="43050" y="105050"/>
                  <a:pt x="38594" y="93716"/>
                </a:cubicBezTo>
                <a:cubicBezTo>
                  <a:pt x="44227" y="91627"/>
                  <a:pt x="50561" y="90394"/>
                  <a:pt x="57272" y="90116"/>
                </a:cubicBezTo>
                <a:cubicBezTo>
                  <a:pt x="57272" y="90116"/>
                  <a:pt x="57272" y="114272"/>
                  <a:pt x="57272" y="114272"/>
                </a:cubicBezTo>
                <a:close/>
                <a:moveTo>
                  <a:pt x="24766" y="101583"/>
                </a:moveTo>
                <a:cubicBezTo>
                  <a:pt x="27411" y="99388"/>
                  <a:pt x="30422" y="97416"/>
                  <a:pt x="33794" y="95772"/>
                </a:cubicBezTo>
                <a:cubicBezTo>
                  <a:pt x="33888" y="96011"/>
                  <a:pt x="33972" y="96272"/>
                  <a:pt x="34066" y="96511"/>
                </a:cubicBezTo>
                <a:cubicBezTo>
                  <a:pt x="34161" y="96722"/>
                  <a:pt x="34238" y="96944"/>
                  <a:pt x="34333" y="97155"/>
                </a:cubicBezTo>
                <a:cubicBezTo>
                  <a:pt x="36022" y="101066"/>
                  <a:pt x="37972" y="104566"/>
                  <a:pt x="40133" y="107605"/>
                </a:cubicBezTo>
                <a:cubicBezTo>
                  <a:pt x="40233" y="107744"/>
                  <a:pt x="40338" y="107883"/>
                  <a:pt x="40438" y="108022"/>
                </a:cubicBezTo>
                <a:cubicBezTo>
                  <a:pt x="41511" y="109500"/>
                  <a:pt x="42633" y="110872"/>
                  <a:pt x="43811" y="112100"/>
                </a:cubicBezTo>
                <a:cubicBezTo>
                  <a:pt x="36722" y="109900"/>
                  <a:pt x="30283" y="106272"/>
                  <a:pt x="24766" y="101583"/>
                </a:cubicBezTo>
                <a:moveTo>
                  <a:pt x="5566" y="62727"/>
                </a:moveTo>
                <a:lnTo>
                  <a:pt x="27372" y="62727"/>
                </a:lnTo>
                <a:cubicBezTo>
                  <a:pt x="27416" y="64300"/>
                  <a:pt x="27444" y="65877"/>
                  <a:pt x="27544" y="67416"/>
                </a:cubicBezTo>
                <a:cubicBezTo>
                  <a:pt x="27594" y="68111"/>
                  <a:pt x="27661" y="68794"/>
                  <a:pt x="27716" y="69483"/>
                </a:cubicBezTo>
                <a:cubicBezTo>
                  <a:pt x="27877" y="71327"/>
                  <a:pt x="28083" y="73144"/>
                  <a:pt x="28333" y="74933"/>
                </a:cubicBezTo>
                <a:cubicBezTo>
                  <a:pt x="28422" y="75533"/>
                  <a:pt x="28494" y="76133"/>
                  <a:pt x="28588" y="76727"/>
                </a:cubicBezTo>
                <a:cubicBezTo>
                  <a:pt x="29333" y="81422"/>
                  <a:pt x="30377" y="85866"/>
                  <a:pt x="31688" y="90016"/>
                </a:cubicBezTo>
                <a:cubicBezTo>
                  <a:pt x="31766" y="90244"/>
                  <a:pt x="31838" y="90466"/>
                  <a:pt x="31911" y="90688"/>
                </a:cubicBezTo>
                <a:cubicBezTo>
                  <a:pt x="27755" y="92677"/>
                  <a:pt x="24055" y="95122"/>
                  <a:pt x="20827" y="97888"/>
                </a:cubicBezTo>
                <a:cubicBezTo>
                  <a:pt x="11944" y="88677"/>
                  <a:pt x="6238" y="76372"/>
                  <a:pt x="5566" y="62727"/>
                </a:cubicBezTo>
                <a:moveTo>
                  <a:pt x="20827" y="22116"/>
                </a:moveTo>
                <a:cubicBezTo>
                  <a:pt x="24055" y="24877"/>
                  <a:pt x="27755" y="27322"/>
                  <a:pt x="31911" y="29311"/>
                </a:cubicBezTo>
                <a:cubicBezTo>
                  <a:pt x="31838" y="29538"/>
                  <a:pt x="31766" y="29761"/>
                  <a:pt x="31688" y="29983"/>
                </a:cubicBezTo>
                <a:cubicBezTo>
                  <a:pt x="30383" y="34133"/>
                  <a:pt x="29333" y="38577"/>
                  <a:pt x="28588" y="43272"/>
                </a:cubicBezTo>
                <a:cubicBezTo>
                  <a:pt x="28494" y="43866"/>
                  <a:pt x="28422" y="44472"/>
                  <a:pt x="28333" y="45066"/>
                </a:cubicBezTo>
                <a:cubicBezTo>
                  <a:pt x="28083" y="46855"/>
                  <a:pt x="27877" y="48672"/>
                  <a:pt x="27716" y="50516"/>
                </a:cubicBezTo>
                <a:cubicBezTo>
                  <a:pt x="27661" y="51205"/>
                  <a:pt x="27594" y="51888"/>
                  <a:pt x="27544" y="52583"/>
                </a:cubicBezTo>
                <a:cubicBezTo>
                  <a:pt x="27444" y="54122"/>
                  <a:pt x="27416" y="55705"/>
                  <a:pt x="27372" y="57272"/>
                </a:cubicBezTo>
                <a:lnTo>
                  <a:pt x="5566" y="57272"/>
                </a:lnTo>
                <a:cubicBezTo>
                  <a:pt x="6238" y="43627"/>
                  <a:pt x="11944" y="31322"/>
                  <a:pt x="20827" y="22116"/>
                </a:cubicBezTo>
                <a:moveTo>
                  <a:pt x="43811" y="7900"/>
                </a:moveTo>
                <a:cubicBezTo>
                  <a:pt x="42633" y="9127"/>
                  <a:pt x="41511" y="10500"/>
                  <a:pt x="40438" y="11977"/>
                </a:cubicBezTo>
                <a:cubicBezTo>
                  <a:pt x="40338" y="12116"/>
                  <a:pt x="40233" y="12255"/>
                  <a:pt x="40133" y="12394"/>
                </a:cubicBezTo>
                <a:cubicBezTo>
                  <a:pt x="37972" y="15433"/>
                  <a:pt x="36022" y="18933"/>
                  <a:pt x="34333" y="22844"/>
                </a:cubicBezTo>
                <a:cubicBezTo>
                  <a:pt x="34238" y="23061"/>
                  <a:pt x="34161" y="23277"/>
                  <a:pt x="34066" y="23494"/>
                </a:cubicBezTo>
                <a:cubicBezTo>
                  <a:pt x="33972" y="23727"/>
                  <a:pt x="33888" y="23988"/>
                  <a:pt x="33794" y="24227"/>
                </a:cubicBezTo>
                <a:cubicBezTo>
                  <a:pt x="30422" y="22583"/>
                  <a:pt x="27411" y="20616"/>
                  <a:pt x="24766" y="18416"/>
                </a:cubicBezTo>
                <a:cubicBezTo>
                  <a:pt x="30283" y="13727"/>
                  <a:pt x="36722" y="10100"/>
                  <a:pt x="43811" y="7900"/>
                </a:cubicBezTo>
                <a:moveTo>
                  <a:pt x="60000" y="0"/>
                </a:moveTo>
                <a:cubicBezTo>
                  <a:pt x="26861" y="0"/>
                  <a:pt x="0" y="26861"/>
                  <a:pt x="0" y="60000"/>
                </a:cubicBezTo>
                <a:cubicBezTo>
                  <a:pt x="0" y="93138"/>
                  <a:pt x="26861" y="120000"/>
                  <a:pt x="60000" y="120000"/>
                </a:cubicBezTo>
                <a:cubicBezTo>
                  <a:pt x="93133" y="120000"/>
                  <a:pt x="120000" y="93138"/>
                  <a:pt x="120000" y="60000"/>
                </a:cubicBezTo>
                <a:cubicBezTo>
                  <a:pt x="120000" y="26861"/>
                  <a:pt x="93133"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6" name="Shape 4916"/>
          <p:cNvSpPr/>
          <p:nvPr/>
        </p:nvSpPr>
        <p:spPr>
          <a:xfrm>
            <a:off x="6784821" y="3289337"/>
            <a:ext cx="279328" cy="279327"/>
          </a:xfrm>
          <a:custGeom>
            <a:avLst/>
            <a:gdLst/>
            <a:ahLst/>
            <a:cxnLst/>
            <a:rect l="0" t="0" r="0" b="0"/>
            <a:pathLst>
              <a:path w="120000" h="120000" extrusionOk="0">
                <a:moveTo>
                  <a:pt x="98100" y="46344"/>
                </a:moveTo>
                <a:cubicBezTo>
                  <a:pt x="97855" y="38411"/>
                  <a:pt x="96572" y="30977"/>
                  <a:pt x="94488" y="24488"/>
                </a:cubicBezTo>
                <a:cubicBezTo>
                  <a:pt x="97461" y="22944"/>
                  <a:pt x="100100" y="21094"/>
                  <a:pt x="102416" y="19038"/>
                </a:cubicBezTo>
                <a:cubicBezTo>
                  <a:pt x="109294" y="26233"/>
                  <a:pt x="113744" y="35761"/>
                  <a:pt x="114405" y="46344"/>
                </a:cubicBezTo>
                <a:cubicBezTo>
                  <a:pt x="114405" y="46344"/>
                  <a:pt x="98100" y="46344"/>
                  <a:pt x="98100" y="46344"/>
                </a:cubicBezTo>
                <a:close/>
                <a:moveTo>
                  <a:pt x="86027" y="8233"/>
                </a:moveTo>
                <a:cubicBezTo>
                  <a:pt x="90588" y="9922"/>
                  <a:pt x="94766" y="12366"/>
                  <a:pt x="98461" y="15383"/>
                </a:cubicBezTo>
                <a:cubicBezTo>
                  <a:pt x="96733" y="16866"/>
                  <a:pt x="94755" y="18194"/>
                  <a:pt x="92588" y="19366"/>
                </a:cubicBezTo>
                <a:cubicBezTo>
                  <a:pt x="90761" y="15038"/>
                  <a:pt x="88550" y="11255"/>
                  <a:pt x="86027" y="8233"/>
                </a:cubicBezTo>
                <a:moveTo>
                  <a:pt x="70911" y="0"/>
                </a:moveTo>
                <a:cubicBezTo>
                  <a:pt x="55105" y="0"/>
                  <a:pt x="41088" y="7500"/>
                  <a:pt x="32111" y="19094"/>
                </a:cubicBezTo>
                <a:cubicBezTo>
                  <a:pt x="36188" y="17761"/>
                  <a:pt x="40483" y="16911"/>
                  <a:pt x="44922" y="16572"/>
                </a:cubicBezTo>
                <a:cubicBezTo>
                  <a:pt x="44394" y="16177"/>
                  <a:pt x="43844" y="15800"/>
                  <a:pt x="43355" y="15383"/>
                </a:cubicBezTo>
                <a:cubicBezTo>
                  <a:pt x="47050" y="12366"/>
                  <a:pt x="51233" y="9922"/>
                  <a:pt x="55788" y="8233"/>
                </a:cubicBezTo>
                <a:cubicBezTo>
                  <a:pt x="53855" y="10550"/>
                  <a:pt x="52111" y="13322"/>
                  <a:pt x="50577" y="16438"/>
                </a:cubicBezTo>
                <a:cubicBezTo>
                  <a:pt x="52505" y="16488"/>
                  <a:pt x="54405" y="16644"/>
                  <a:pt x="56283" y="16888"/>
                </a:cubicBezTo>
                <a:cubicBezTo>
                  <a:pt x="59511" y="11016"/>
                  <a:pt x="63605" y="7016"/>
                  <a:pt x="68161" y="5866"/>
                </a:cubicBezTo>
                <a:lnTo>
                  <a:pt x="68161" y="19861"/>
                </a:lnTo>
                <a:cubicBezTo>
                  <a:pt x="70044" y="20561"/>
                  <a:pt x="71877" y="21355"/>
                  <a:pt x="73655" y="22255"/>
                </a:cubicBezTo>
                <a:lnTo>
                  <a:pt x="73655" y="5866"/>
                </a:lnTo>
                <a:cubicBezTo>
                  <a:pt x="79344" y="7305"/>
                  <a:pt x="84338" y="13127"/>
                  <a:pt x="87783" y="21572"/>
                </a:cubicBezTo>
                <a:cubicBezTo>
                  <a:pt x="84483" y="22816"/>
                  <a:pt x="80861" y="23672"/>
                  <a:pt x="77027" y="24122"/>
                </a:cubicBezTo>
                <a:cubicBezTo>
                  <a:pt x="79238" y="25450"/>
                  <a:pt x="81372" y="26888"/>
                  <a:pt x="83366" y="28505"/>
                </a:cubicBezTo>
                <a:cubicBezTo>
                  <a:pt x="85505" y="28005"/>
                  <a:pt x="87594" y="27416"/>
                  <a:pt x="89566" y="26672"/>
                </a:cubicBezTo>
                <a:cubicBezTo>
                  <a:pt x="90533" y="29883"/>
                  <a:pt x="91277" y="33383"/>
                  <a:pt x="91811" y="37055"/>
                </a:cubicBezTo>
                <a:cubicBezTo>
                  <a:pt x="95316" y="41477"/>
                  <a:pt x="98127" y="46461"/>
                  <a:pt x="100138" y="51838"/>
                </a:cubicBezTo>
                <a:lnTo>
                  <a:pt x="114405" y="51838"/>
                </a:lnTo>
                <a:cubicBezTo>
                  <a:pt x="113766" y="62072"/>
                  <a:pt x="109561" y="71300"/>
                  <a:pt x="103061" y="78411"/>
                </a:cubicBezTo>
                <a:cubicBezTo>
                  <a:pt x="102611" y="81666"/>
                  <a:pt x="101900" y="84844"/>
                  <a:pt x="100905" y="87894"/>
                </a:cubicBezTo>
                <a:cubicBezTo>
                  <a:pt x="112500" y="78911"/>
                  <a:pt x="120000" y="64894"/>
                  <a:pt x="120000" y="49088"/>
                </a:cubicBezTo>
                <a:cubicBezTo>
                  <a:pt x="120000" y="21977"/>
                  <a:pt x="98022" y="0"/>
                  <a:pt x="70911" y="0"/>
                </a:cubicBezTo>
                <a:moveTo>
                  <a:pt x="76283" y="68161"/>
                </a:moveTo>
                <a:cubicBezTo>
                  <a:pt x="76038" y="60233"/>
                  <a:pt x="74755" y="52800"/>
                  <a:pt x="72672" y="46305"/>
                </a:cubicBezTo>
                <a:cubicBezTo>
                  <a:pt x="75644" y="44761"/>
                  <a:pt x="78283" y="42916"/>
                  <a:pt x="80594" y="40855"/>
                </a:cubicBezTo>
                <a:cubicBezTo>
                  <a:pt x="87477" y="48050"/>
                  <a:pt x="91927" y="57583"/>
                  <a:pt x="92588" y="68161"/>
                </a:cubicBezTo>
                <a:cubicBezTo>
                  <a:pt x="92588" y="68161"/>
                  <a:pt x="76283" y="68161"/>
                  <a:pt x="76283" y="68161"/>
                </a:cubicBezTo>
                <a:close/>
                <a:moveTo>
                  <a:pt x="80594" y="100961"/>
                </a:moveTo>
                <a:cubicBezTo>
                  <a:pt x="78283" y="98905"/>
                  <a:pt x="75644" y="97055"/>
                  <a:pt x="72672" y="95511"/>
                </a:cubicBezTo>
                <a:cubicBezTo>
                  <a:pt x="74755" y="89022"/>
                  <a:pt x="76038" y="81588"/>
                  <a:pt x="76283" y="73655"/>
                </a:cubicBezTo>
                <a:lnTo>
                  <a:pt x="92588" y="73655"/>
                </a:lnTo>
                <a:cubicBezTo>
                  <a:pt x="91927" y="84238"/>
                  <a:pt x="87477" y="93766"/>
                  <a:pt x="80594" y="100961"/>
                </a:cubicBezTo>
                <a:moveTo>
                  <a:pt x="64211" y="111766"/>
                </a:moveTo>
                <a:cubicBezTo>
                  <a:pt x="66733" y="108744"/>
                  <a:pt x="68938" y="104961"/>
                  <a:pt x="70766" y="100633"/>
                </a:cubicBezTo>
                <a:cubicBezTo>
                  <a:pt x="72938" y="101805"/>
                  <a:pt x="74916" y="103133"/>
                  <a:pt x="76644" y="104616"/>
                </a:cubicBezTo>
                <a:cubicBezTo>
                  <a:pt x="72950" y="107633"/>
                  <a:pt x="68766" y="110077"/>
                  <a:pt x="64211" y="111766"/>
                </a:cubicBezTo>
                <a:moveTo>
                  <a:pt x="51838" y="114133"/>
                </a:moveTo>
                <a:lnTo>
                  <a:pt x="51838" y="95577"/>
                </a:lnTo>
                <a:cubicBezTo>
                  <a:pt x="56922" y="95850"/>
                  <a:pt x="61711" y="96822"/>
                  <a:pt x="65966" y="98427"/>
                </a:cubicBezTo>
                <a:cubicBezTo>
                  <a:pt x="62522" y="106872"/>
                  <a:pt x="57527" y="112700"/>
                  <a:pt x="51838" y="114133"/>
                </a:cubicBezTo>
                <a:moveTo>
                  <a:pt x="51838" y="73655"/>
                </a:moveTo>
                <a:lnTo>
                  <a:pt x="70827" y="73655"/>
                </a:lnTo>
                <a:cubicBezTo>
                  <a:pt x="70605" y="80833"/>
                  <a:pt x="69500" y="87511"/>
                  <a:pt x="67750" y="93327"/>
                </a:cubicBezTo>
                <a:cubicBezTo>
                  <a:pt x="62927" y="91505"/>
                  <a:pt x="57538" y="90405"/>
                  <a:pt x="51838" y="90127"/>
                </a:cubicBezTo>
                <a:cubicBezTo>
                  <a:pt x="51838" y="90127"/>
                  <a:pt x="51838" y="73655"/>
                  <a:pt x="51838" y="73655"/>
                </a:cubicBezTo>
                <a:close/>
                <a:moveTo>
                  <a:pt x="51838" y="51694"/>
                </a:moveTo>
                <a:cubicBezTo>
                  <a:pt x="57538" y="51411"/>
                  <a:pt x="62927" y="50311"/>
                  <a:pt x="67750" y="48488"/>
                </a:cubicBezTo>
                <a:cubicBezTo>
                  <a:pt x="69500" y="54305"/>
                  <a:pt x="70605" y="60983"/>
                  <a:pt x="70827" y="68161"/>
                </a:cubicBezTo>
                <a:lnTo>
                  <a:pt x="51838" y="68161"/>
                </a:lnTo>
                <a:cubicBezTo>
                  <a:pt x="51838" y="68161"/>
                  <a:pt x="51838" y="51694"/>
                  <a:pt x="51838" y="51694"/>
                </a:cubicBezTo>
                <a:close/>
                <a:moveTo>
                  <a:pt x="51838" y="27683"/>
                </a:moveTo>
                <a:cubicBezTo>
                  <a:pt x="57527" y="29122"/>
                  <a:pt x="62522" y="34944"/>
                  <a:pt x="65966" y="43388"/>
                </a:cubicBezTo>
                <a:cubicBezTo>
                  <a:pt x="61711" y="44994"/>
                  <a:pt x="56922" y="45972"/>
                  <a:pt x="51838" y="46238"/>
                </a:cubicBezTo>
                <a:cubicBezTo>
                  <a:pt x="51838" y="46238"/>
                  <a:pt x="51838" y="27683"/>
                  <a:pt x="51838" y="27683"/>
                </a:cubicBezTo>
                <a:close/>
                <a:moveTo>
                  <a:pt x="76644" y="37200"/>
                </a:moveTo>
                <a:cubicBezTo>
                  <a:pt x="74916" y="38683"/>
                  <a:pt x="72938" y="40016"/>
                  <a:pt x="70766" y="41183"/>
                </a:cubicBezTo>
                <a:cubicBezTo>
                  <a:pt x="68938" y="36855"/>
                  <a:pt x="66733" y="33077"/>
                  <a:pt x="64205" y="30055"/>
                </a:cubicBezTo>
                <a:cubicBezTo>
                  <a:pt x="68766" y="31744"/>
                  <a:pt x="72950" y="34183"/>
                  <a:pt x="76644" y="37200"/>
                </a:cubicBezTo>
                <a:moveTo>
                  <a:pt x="46344" y="46238"/>
                </a:moveTo>
                <a:cubicBezTo>
                  <a:pt x="41261" y="45972"/>
                  <a:pt x="36466" y="44994"/>
                  <a:pt x="32216" y="43388"/>
                </a:cubicBezTo>
                <a:cubicBezTo>
                  <a:pt x="35661" y="34944"/>
                  <a:pt x="40655" y="29122"/>
                  <a:pt x="46344" y="27683"/>
                </a:cubicBezTo>
                <a:cubicBezTo>
                  <a:pt x="46344" y="27683"/>
                  <a:pt x="46344" y="46238"/>
                  <a:pt x="46344" y="46238"/>
                </a:cubicBezTo>
                <a:close/>
                <a:moveTo>
                  <a:pt x="46344" y="68161"/>
                </a:moveTo>
                <a:lnTo>
                  <a:pt x="27350" y="68161"/>
                </a:lnTo>
                <a:cubicBezTo>
                  <a:pt x="27577" y="60983"/>
                  <a:pt x="28683" y="54305"/>
                  <a:pt x="30433" y="48488"/>
                </a:cubicBezTo>
                <a:cubicBezTo>
                  <a:pt x="35255" y="50311"/>
                  <a:pt x="40644" y="51411"/>
                  <a:pt x="46344" y="51694"/>
                </a:cubicBezTo>
                <a:cubicBezTo>
                  <a:pt x="46344" y="51694"/>
                  <a:pt x="46344" y="68161"/>
                  <a:pt x="46344" y="68161"/>
                </a:cubicBezTo>
                <a:close/>
                <a:moveTo>
                  <a:pt x="46344" y="90127"/>
                </a:moveTo>
                <a:cubicBezTo>
                  <a:pt x="40644" y="90405"/>
                  <a:pt x="35255" y="91505"/>
                  <a:pt x="30433" y="93327"/>
                </a:cubicBezTo>
                <a:cubicBezTo>
                  <a:pt x="28683" y="87511"/>
                  <a:pt x="27577" y="80833"/>
                  <a:pt x="27350" y="73655"/>
                </a:cubicBezTo>
                <a:lnTo>
                  <a:pt x="46344" y="73655"/>
                </a:lnTo>
                <a:cubicBezTo>
                  <a:pt x="46344" y="73655"/>
                  <a:pt x="46344" y="90127"/>
                  <a:pt x="46344" y="90127"/>
                </a:cubicBezTo>
                <a:close/>
                <a:moveTo>
                  <a:pt x="46344" y="114133"/>
                </a:moveTo>
                <a:cubicBezTo>
                  <a:pt x="40655" y="112700"/>
                  <a:pt x="35661" y="106872"/>
                  <a:pt x="32216" y="98427"/>
                </a:cubicBezTo>
                <a:cubicBezTo>
                  <a:pt x="36466" y="96822"/>
                  <a:pt x="41261" y="95850"/>
                  <a:pt x="46344" y="95577"/>
                </a:cubicBezTo>
                <a:cubicBezTo>
                  <a:pt x="46344" y="95577"/>
                  <a:pt x="46344" y="114133"/>
                  <a:pt x="46344" y="114133"/>
                </a:cubicBezTo>
                <a:close/>
                <a:moveTo>
                  <a:pt x="21538" y="104616"/>
                </a:moveTo>
                <a:cubicBezTo>
                  <a:pt x="23266" y="103133"/>
                  <a:pt x="25244" y="101805"/>
                  <a:pt x="27416" y="100633"/>
                </a:cubicBezTo>
                <a:cubicBezTo>
                  <a:pt x="29244" y="104961"/>
                  <a:pt x="31450" y="108744"/>
                  <a:pt x="33972" y="111766"/>
                </a:cubicBezTo>
                <a:cubicBezTo>
                  <a:pt x="29416" y="110077"/>
                  <a:pt x="25227" y="107633"/>
                  <a:pt x="21538" y="104616"/>
                </a:cubicBezTo>
                <a:moveTo>
                  <a:pt x="5594" y="73655"/>
                </a:moveTo>
                <a:lnTo>
                  <a:pt x="21900" y="73655"/>
                </a:lnTo>
                <a:cubicBezTo>
                  <a:pt x="22144" y="81588"/>
                  <a:pt x="23427" y="89022"/>
                  <a:pt x="25505" y="95511"/>
                </a:cubicBezTo>
                <a:cubicBezTo>
                  <a:pt x="22538" y="97055"/>
                  <a:pt x="19900" y="98905"/>
                  <a:pt x="17588" y="100961"/>
                </a:cubicBezTo>
                <a:cubicBezTo>
                  <a:pt x="10705" y="93766"/>
                  <a:pt x="6255" y="84238"/>
                  <a:pt x="5594" y="73655"/>
                </a:cubicBezTo>
                <a:moveTo>
                  <a:pt x="17588" y="40855"/>
                </a:moveTo>
                <a:cubicBezTo>
                  <a:pt x="19900" y="42916"/>
                  <a:pt x="22538" y="44761"/>
                  <a:pt x="25505" y="46305"/>
                </a:cubicBezTo>
                <a:cubicBezTo>
                  <a:pt x="23427" y="52800"/>
                  <a:pt x="22144" y="60233"/>
                  <a:pt x="21900" y="68161"/>
                </a:cubicBezTo>
                <a:lnTo>
                  <a:pt x="5594" y="68161"/>
                </a:lnTo>
                <a:cubicBezTo>
                  <a:pt x="6255" y="57583"/>
                  <a:pt x="10705" y="48050"/>
                  <a:pt x="17588" y="40855"/>
                </a:cubicBezTo>
                <a:moveTo>
                  <a:pt x="33972" y="30055"/>
                </a:moveTo>
                <a:cubicBezTo>
                  <a:pt x="31450" y="33077"/>
                  <a:pt x="29244" y="36855"/>
                  <a:pt x="27416" y="41183"/>
                </a:cubicBezTo>
                <a:cubicBezTo>
                  <a:pt x="25244" y="40016"/>
                  <a:pt x="23266" y="38683"/>
                  <a:pt x="21538" y="37200"/>
                </a:cubicBezTo>
                <a:cubicBezTo>
                  <a:pt x="25233" y="34183"/>
                  <a:pt x="29416" y="31744"/>
                  <a:pt x="33972" y="30055"/>
                </a:cubicBezTo>
                <a:moveTo>
                  <a:pt x="49088" y="21816"/>
                </a:moveTo>
                <a:cubicBezTo>
                  <a:pt x="21977" y="21816"/>
                  <a:pt x="0" y="43794"/>
                  <a:pt x="0" y="70911"/>
                </a:cubicBezTo>
                <a:cubicBezTo>
                  <a:pt x="0" y="98022"/>
                  <a:pt x="21977" y="120000"/>
                  <a:pt x="49088" y="120000"/>
                </a:cubicBezTo>
                <a:cubicBezTo>
                  <a:pt x="76205" y="120000"/>
                  <a:pt x="98183" y="98022"/>
                  <a:pt x="98183" y="70911"/>
                </a:cubicBezTo>
                <a:cubicBezTo>
                  <a:pt x="98183" y="43794"/>
                  <a:pt x="76205" y="21816"/>
                  <a:pt x="49088" y="2181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7" name="Shape 4917"/>
          <p:cNvSpPr/>
          <p:nvPr/>
        </p:nvSpPr>
        <p:spPr>
          <a:xfrm>
            <a:off x="7318082" y="3289337"/>
            <a:ext cx="279328" cy="279327"/>
          </a:xfrm>
          <a:custGeom>
            <a:avLst/>
            <a:gdLst/>
            <a:ahLst/>
            <a:cxnLst/>
            <a:rect l="0" t="0" r="0" b="0"/>
            <a:pathLst>
              <a:path w="120000" h="120000" extrusionOk="0">
                <a:moveTo>
                  <a:pt x="108861" y="55444"/>
                </a:moveTo>
                <a:cubicBezTo>
                  <a:pt x="108816" y="54966"/>
                  <a:pt x="108750" y="54505"/>
                  <a:pt x="108694" y="54033"/>
                </a:cubicBezTo>
                <a:cubicBezTo>
                  <a:pt x="108566" y="52994"/>
                  <a:pt x="108411" y="51972"/>
                  <a:pt x="108222" y="50955"/>
                </a:cubicBezTo>
                <a:cubicBezTo>
                  <a:pt x="108127" y="50433"/>
                  <a:pt x="108022" y="49922"/>
                  <a:pt x="107911" y="49405"/>
                </a:cubicBezTo>
                <a:cubicBezTo>
                  <a:pt x="107688" y="48400"/>
                  <a:pt x="107427" y="47405"/>
                  <a:pt x="107144" y="46422"/>
                </a:cubicBezTo>
                <a:cubicBezTo>
                  <a:pt x="107016" y="45977"/>
                  <a:pt x="106911" y="45527"/>
                  <a:pt x="106766" y="45088"/>
                </a:cubicBezTo>
                <a:cubicBezTo>
                  <a:pt x="106350" y="43772"/>
                  <a:pt x="105872" y="42477"/>
                  <a:pt x="105350" y="41211"/>
                </a:cubicBezTo>
                <a:cubicBezTo>
                  <a:pt x="105127" y="40672"/>
                  <a:pt x="104866" y="40161"/>
                  <a:pt x="104627" y="39633"/>
                </a:cubicBezTo>
                <a:cubicBezTo>
                  <a:pt x="104283" y="38883"/>
                  <a:pt x="103933" y="38138"/>
                  <a:pt x="103555" y="37411"/>
                </a:cubicBezTo>
                <a:cubicBezTo>
                  <a:pt x="103222" y="36766"/>
                  <a:pt x="102866" y="36133"/>
                  <a:pt x="102500" y="35505"/>
                </a:cubicBezTo>
                <a:cubicBezTo>
                  <a:pt x="102177" y="34950"/>
                  <a:pt x="101838" y="34400"/>
                  <a:pt x="101494" y="33855"/>
                </a:cubicBezTo>
                <a:cubicBezTo>
                  <a:pt x="101066" y="33172"/>
                  <a:pt x="100633" y="32494"/>
                  <a:pt x="100172" y="31838"/>
                </a:cubicBezTo>
                <a:cubicBezTo>
                  <a:pt x="99922" y="31483"/>
                  <a:pt x="99644" y="31138"/>
                  <a:pt x="99383" y="30783"/>
                </a:cubicBezTo>
                <a:cubicBezTo>
                  <a:pt x="97466" y="28222"/>
                  <a:pt x="95327" y="25838"/>
                  <a:pt x="92955" y="23694"/>
                </a:cubicBezTo>
                <a:cubicBezTo>
                  <a:pt x="92805" y="23561"/>
                  <a:pt x="92661" y="23422"/>
                  <a:pt x="92511" y="23288"/>
                </a:cubicBezTo>
                <a:cubicBezTo>
                  <a:pt x="91661" y="22544"/>
                  <a:pt x="90794" y="21816"/>
                  <a:pt x="89894" y="21127"/>
                </a:cubicBezTo>
                <a:cubicBezTo>
                  <a:pt x="89850" y="21088"/>
                  <a:pt x="89805" y="21055"/>
                  <a:pt x="89755" y="21022"/>
                </a:cubicBezTo>
                <a:cubicBezTo>
                  <a:pt x="85883" y="18066"/>
                  <a:pt x="81555" y="15672"/>
                  <a:pt x="76900" y="13961"/>
                </a:cubicBezTo>
                <a:cubicBezTo>
                  <a:pt x="75511" y="16177"/>
                  <a:pt x="74094" y="19000"/>
                  <a:pt x="72444" y="19944"/>
                </a:cubicBezTo>
                <a:cubicBezTo>
                  <a:pt x="70055" y="21305"/>
                  <a:pt x="70227" y="26761"/>
                  <a:pt x="74827" y="26250"/>
                </a:cubicBezTo>
                <a:cubicBezTo>
                  <a:pt x="74827" y="26250"/>
                  <a:pt x="73466" y="27611"/>
                  <a:pt x="74827" y="32555"/>
                </a:cubicBezTo>
                <a:cubicBezTo>
                  <a:pt x="76194" y="37500"/>
                  <a:pt x="78477" y="38572"/>
                  <a:pt x="85227" y="35794"/>
                </a:cubicBezTo>
                <a:cubicBezTo>
                  <a:pt x="88122" y="34600"/>
                  <a:pt x="90322" y="35222"/>
                  <a:pt x="90000" y="38183"/>
                </a:cubicBezTo>
                <a:cubicBezTo>
                  <a:pt x="89316" y="44488"/>
                  <a:pt x="84455" y="44222"/>
                  <a:pt x="88122" y="54377"/>
                </a:cubicBezTo>
                <a:cubicBezTo>
                  <a:pt x="90338" y="60511"/>
                  <a:pt x="95794" y="62900"/>
                  <a:pt x="97838" y="67672"/>
                </a:cubicBezTo>
                <a:cubicBezTo>
                  <a:pt x="98966" y="70294"/>
                  <a:pt x="103283" y="72711"/>
                  <a:pt x="106944" y="74355"/>
                </a:cubicBezTo>
                <a:cubicBezTo>
                  <a:pt x="107338" y="73072"/>
                  <a:pt x="107666" y="71761"/>
                  <a:pt x="107955" y="70427"/>
                </a:cubicBezTo>
                <a:cubicBezTo>
                  <a:pt x="108066" y="69927"/>
                  <a:pt x="108150" y="69411"/>
                  <a:pt x="108244" y="68900"/>
                </a:cubicBezTo>
                <a:cubicBezTo>
                  <a:pt x="108427" y="67911"/>
                  <a:pt x="108583" y="66911"/>
                  <a:pt x="108700" y="65900"/>
                </a:cubicBezTo>
                <a:cubicBezTo>
                  <a:pt x="108755" y="65422"/>
                  <a:pt x="108822" y="64950"/>
                  <a:pt x="108866" y="64466"/>
                </a:cubicBezTo>
                <a:cubicBezTo>
                  <a:pt x="109000" y="63000"/>
                  <a:pt x="109088" y="61511"/>
                  <a:pt x="109088" y="60000"/>
                </a:cubicBezTo>
                <a:cubicBezTo>
                  <a:pt x="109088" y="58461"/>
                  <a:pt x="109000" y="56944"/>
                  <a:pt x="108861" y="55444"/>
                </a:cubicBezTo>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1" y="0"/>
                  <a:pt x="0" y="26866"/>
                  <a:pt x="0" y="60000"/>
                </a:cubicBezTo>
                <a:cubicBezTo>
                  <a:pt x="0" y="93138"/>
                  <a:pt x="26861" y="120000"/>
                  <a:pt x="60000" y="120000"/>
                </a:cubicBezTo>
                <a:cubicBezTo>
                  <a:pt x="93133" y="120000"/>
                  <a:pt x="120000" y="93138"/>
                  <a:pt x="120000" y="60000"/>
                </a:cubicBezTo>
                <a:cubicBezTo>
                  <a:pt x="120000" y="26866"/>
                  <a:pt x="93133" y="0"/>
                  <a:pt x="60000" y="0"/>
                </a:cubicBezTo>
                <a:moveTo>
                  <a:pt x="46705" y="54033"/>
                </a:moveTo>
                <a:cubicBezTo>
                  <a:pt x="47044" y="50111"/>
                  <a:pt x="53350" y="46022"/>
                  <a:pt x="57611" y="44150"/>
                </a:cubicBezTo>
                <a:cubicBezTo>
                  <a:pt x="61872" y="42272"/>
                  <a:pt x="65794" y="41588"/>
                  <a:pt x="65283" y="38350"/>
                </a:cubicBezTo>
                <a:cubicBezTo>
                  <a:pt x="64772" y="35111"/>
                  <a:pt x="63577" y="32727"/>
                  <a:pt x="56933" y="32727"/>
                </a:cubicBezTo>
                <a:cubicBezTo>
                  <a:pt x="50283" y="32727"/>
                  <a:pt x="53183" y="41588"/>
                  <a:pt x="47727" y="36305"/>
                </a:cubicBezTo>
                <a:cubicBezTo>
                  <a:pt x="42272" y="31022"/>
                  <a:pt x="48916" y="32388"/>
                  <a:pt x="51644" y="31194"/>
                </a:cubicBezTo>
                <a:cubicBezTo>
                  <a:pt x="54372" y="30000"/>
                  <a:pt x="57100" y="25055"/>
                  <a:pt x="52327" y="24716"/>
                </a:cubicBezTo>
                <a:cubicBezTo>
                  <a:pt x="47555" y="24377"/>
                  <a:pt x="48577" y="26761"/>
                  <a:pt x="44827" y="25400"/>
                </a:cubicBezTo>
                <a:cubicBezTo>
                  <a:pt x="41077" y="24033"/>
                  <a:pt x="39372" y="30172"/>
                  <a:pt x="36988" y="29316"/>
                </a:cubicBezTo>
                <a:cubicBezTo>
                  <a:pt x="35405" y="28755"/>
                  <a:pt x="31183" y="25583"/>
                  <a:pt x="28388" y="22466"/>
                </a:cubicBezTo>
                <a:cubicBezTo>
                  <a:pt x="22744" y="27222"/>
                  <a:pt x="18205" y="33233"/>
                  <a:pt x="15161" y="40066"/>
                </a:cubicBezTo>
                <a:cubicBezTo>
                  <a:pt x="15972" y="49233"/>
                  <a:pt x="20966" y="54033"/>
                  <a:pt x="20966" y="54033"/>
                </a:cubicBezTo>
                <a:cubicBezTo>
                  <a:pt x="20966" y="54033"/>
                  <a:pt x="23522" y="60000"/>
                  <a:pt x="38861" y="67327"/>
                </a:cubicBezTo>
                <a:cubicBezTo>
                  <a:pt x="38861" y="67327"/>
                  <a:pt x="41761" y="67500"/>
                  <a:pt x="38350" y="64088"/>
                </a:cubicBezTo>
                <a:cubicBezTo>
                  <a:pt x="34944" y="60683"/>
                  <a:pt x="31194" y="56422"/>
                  <a:pt x="35455" y="54205"/>
                </a:cubicBezTo>
                <a:cubicBezTo>
                  <a:pt x="39716" y="51988"/>
                  <a:pt x="40911" y="52161"/>
                  <a:pt x="41933" y="56250"/>
                </a:cubicBezTo>
                <a:cubicBezTo>
                  <a:pt x="42955" y="60338"/>
                  <a:pt x="46361" y="57955"/>
                  <a:pt x="46705" y="54033"/>
                </a:cubicBezTo>
                <a:moveTo>
                  <a:pt x="90255" y="71505"/>
                </a:moveTo>
                <a:cubicBezTo>
                  <a:pt x="88294" y="72700"/>
                  <a:pt x="88377" y="75338"/>
                  <a:pt x="90000" y="76788"/>
                </a:cubicBezTo>
                <a:cubicBezTo>
                  <a:pt x="91616" y="78238"/>
                  <a:pt x="94855" y="80111"/>
                  <a:pt x="95877" y="76788"/>
                </a:cubicBezTo>
                <a:cubicBezTo>
                  <a:pt x="96900" y="73466"/>
                  <a:pt x="92216" y="70311"/>
                  <a:pt x="90255" y="71505"/>
                </a:cubicBezTo>
                <a:moveTo>
                  <a:pt x="66816" y="71933"/>
                </a:moveTo>
                <a:cubicBezTo>
                  <a:pt x="61022" y="66988"/>
                  <a:pt x="61705" y="64772"/>
                  <a:pt x="54372" y="64772"/>
                </a:cubicBezTo>
                <a:cubicBezTo>
                  <a:pt x="47044" y="64772"/>
                  <a:pt x="42444" y="66477"/>
                  <a:pt x="44316" y="76705"/>
                </a:cubicBezTo>
                <a:cubicBezTo>
                  <a:pt x="46194" y="86933"/>
                  <a:pt x="51644" y="82327"/>
                  <a:pt x="51138" y="90172"/>
                </a:cubicBezTo>
                <a:cubicBezTo>
                  <a:pt x="50622" y="98011"/>
                  <a:pt x="52500" y="99716"/>
                  <a:pt x="53694" y="101588"/>
                </a:cubicBezTo>
                <a:cubicBezTo>
                  <a:pt x="54888" y="103466"/>
                  <a:pt x="58466" y="108922"/>
                  <a:pt x="59827" y="101250"/>
                </a:cubicBezTo>
                <a:cubicBezTo>
                  <a:pt x="61194" y="93577"/>
                  <a:pt x="63750" y="89316"/>
                  <a:pt x="66644" y="85566"/>
                </a:cubicBezTo>
                <a:cubicBezTo>
                  <a:pt x="69544" y="81816"/>
                  <a:pt x="72611" y="76872"/>
                  <a:pt x="66816" y="7193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8" name="Shape 4918"/>
          <p:cNvSpPr/>
          <p:nvPr/>
        </p:nvSpPr>
        <p:spPr>
          <a:xfrm>
            <a:off x="7851343" y="3289337"/>
            <a:ext cx="279328" cy="279327"/>
          </a:xfrm>
          <a:custGeom>
            <a:avLst/>
            <a:gdLst/>
            <a:ahLst/>
            <a:cxnLst/>
            <a:rect l="0" t="0" r="0" b="0"/>
            <a:pathLst>
              <a:path w="120000" h="120000" extrusionOk="0">
                <a:moveTo>
                  <a:pt x="102038" y="98183"/>
                </a:moveTo>
                <a:lnTo>
                  <a:pt x="111816" y="98183"/>
                </a:lnTo>
                <a:cubicBezTo>
                  <a:pt x="113322" y="98183"/>
                  <a:pt x="114544" y="96961"/>
                  <a:pt x="114544" y="95455"/>
                </a:cubicBezTo>
                <a:cubicBezTo>
                  <a:pt x="114544" y="93944"/>
                  <a:pt x="113322" y="92727"/>
                  <a:pt x="111816" y="92727"/>
                </a:cubicBezTo>
                <a:lnTo>
                  <a:pt x="95455" y="92727"/>
                </a:lnTo>
                <a:cubicBezTo>
                  <a:pt x="93950" y="92727"/>
                  <a:pt x="92727" y="93944"/>
                  <a:pt x="92727" y="95455"/>
                </a:cubicBezTo>
                <a:lnTo>
                  <a:pt x="92727" y="111816"/>
                </a:lnTo>
                <a:cubicBezTo>
                  <a:pt x="92727" y="113327"/>
                  <a:pt x="93950" y="114544"/>
                  <a:pt x="95455" y="114544"/>
                </a:cubicBezTo>
                <a:cubicBezTo>
                  <a:pt x="96961" y="114544"/>
                  <a:pt x="98183" y="113327"/>
                  <a:pt x="98183" y="111816"/>
                </a:cubicBezTo>
                <a:lnTo>
                  <a:pt x="98183" y="102038"/>
                </a:lnTo>
                <a:lnTo>
                  <a:pt x="115344" y="119200"/>
                </a:lnTo>
                <a:cubicBezTo>
                  <a:pt x="115838" y="119694"/>
                  <a:pt x="116522" y="120000"/>
                  <a:pt x="117272" y="120000"/>
                </a:cubicBezTo>
                <a:cubicBezTo>
                  <a:pt x="118777" y="120000"/>
                  <a:pt x="120000" y="118777"/>
                  <a:pt x="120000" y="117272"/>
                </a:cubicBezTo>
                <a:cubicBezTo>
                  <a:pt x="120000" y="116522"/>
                  <a:pt x="119694" y="115838"/>
                  <a:pt x="119200" y="115344"/>
                </a:cubicBezTo>
                <a:cubicBezTo>
                  <a:pt x="119200" y="115344"/>
                  <a:pt x="102038" y="98183"/>
                  <a:pt x="102038" y="98183"/>
                </a:cubicBezTo>
                <a:close/>
                <a:moveTo>
                  <a:pt x="24544" y="92727"/>
                </a:moveTo>
                <a:lnTo>
                  <a:pt x="8183" y="92727"/>
                </a:lnTo>
                <a:cubicBezTo>
                  <a:pt x="6677" y="92727"/>
                  <a:pt x="5455" y="93944"/>
                  <a:pt x="5455" y="95455"/>
                </a:cubicBezTo>
                <a:cubicBezTo>
                  <a:pt x="5455" y="96961"/>
                  <a:pt x="6677" y="98183"/>
                  <a:pt x="8183" y="98183"/>
                </a:cubicBezTo>
                <a:lnTo>
                  <a:pt x="17961" y="98183"/>
                </a:lnTo>
                <a:lnTo>
                  <a:pt x="800" y="115344"/>
                </a:lnTo>
                <a:cubicBezTo>
                  <a:pt x="305" y="115838"/>
                  <a:pt x="0" y="116522"/>
                  <a:pt x="0" y="117272"/>
                </a:cubicBezTo>
                <a:cubicBezTo>
                  <a:pt x="0" y="118777"/>
                  <a:pt x="1222" y="120000"/>
                  <a:pt x="2727" y="120000"/>
                </a:cubicBezTo>
                <a:cubicBezTo>
                  <a:pt x="3477" y="120000"/>
                  <a:pt x="4161" y="119694"/>
                  <a:pt x="4655" y="119200"/>
                </a:cubicBezTo>
                <a:lnTo>
                  <a:pt x="21816" y="102038"/>
                </a:lnTo>
                <a:lnTo>
                  <a:pt x="21816" y="111816"/>
                </a:lnTo>
                <a:cubicBezTo>
                  <a:pt x="21816" y="113327"/>
                  <a:pt x="23038" y="114544"/>
                  <a:pt x="24544" y="114544"/>
                </a:cubicBezTo>
                <a:cubicBezTo>
                  <a:pt x="26050" y="114544"/>
                  <a:pt x="27272" y="113327"/>
                  <a:pt x="27272" y="111816"/>
                </a:cubicBezTo>
                <a:lnTo>
                  <a:pt x="27272" y="95455"/>
                </a:lnTo>
                <a:cubicBezTo>
                  <a:pt x="27272" y="93944"/>
                  <a:pt x="26050" y="92727"/>
                  <a:pt x="24544" y="92727"/>
                </a:cubicBezTo>
                <a:moveTo>
                  <a:pt x="80988" y="77350"/>
                </a:moveTo>
                <a:cubicBezTo>
                  <a:pt x="79811" y="76422"/>
                  <a:pt x="78461" y="75588"/>
                  <a:pt x="77016" y="74833"/>
                </a:cubicBezTo>
                <a:cubicBezTo>
                  <a:pt x="78111" y="71166"/>
                  <a:pt x="78827" y="67111"/>
                  <a:pt x="79044" y="62800"/>
                </a:cubicBezTo>
                <a:lnTo>
                  <a:pt x="87088" y="62800"/>
                </a:lnTo>
                <a:cubicBezTo>
                  <a:pt x="86522" y="68305"/>
                  <a:pt x="84316" y="73305"/>
                  <a:pt x="80988" y="77350"/>
                </a:cubicBezTo>
                <a:moveTo>
                  <a:pt x="72977" y="84000"/>
                </a:moveTo>
                <a:cubicBezTo>
                  <a:pt x="73777" y="82733"/>
                  <a:pt x="74500" y="81338"/>
                  <a:pt x="75161" y="79855"/>
                </a:cubicBezTo>
                <a:cubicBezTo>
                  <a:pt x="75888" y="80250"/>
                  <a:pt x="76561" y="80672"/>
                  <a:pt x="77183" y="81122"/>
                </a:cubicBezTo>
                <a:cubicBezTo>
                  <a:pt x="75866" y="82194"/>
                  <a:pt x="74483" y="83183"/>
                  <a:pt x="72977" y="84000"/>
                </a:cubicBezTo>
                <a:moveTo>
                  <a:pt x="62800" y="71027"/>
                </a:moveTo>
                <a:lnTo>
                  <a:pt x="62800" y="62800"/>
                </a:lnTo>
                <a:lnTo>
                  <a:pt x="73477" y="62800"/>
                </a:lnTo>
                <a:cubicBezTo>
                  <a:pt x="73294" y="66377"/>
                  <a:pt x="72738" y="69705"/>
                  <a:pt x="71938" y="72738"/>
                </a:cubicBezTo>
                <a:cubicBezTo>
                  <a:pt x="69127" y="71838"/>
                  <a:pt x="66055" y="71244"/>
                  <a:pt x="62800" y="71027"/>
                </a:cubicBezTo>
                <a:moveTo>
                  <a:pt x="62800" y="86694"/>
                </a:moveTo>
                <a:lnTo>
                  <a:pt x="62800" y="76477"/>
                </a:lnTo>
                <a:cubicBezTo>
                  <a:pt x="65466" y="76666"/>
                  <a:pt x="67961" y="77144"/>
                  <a:pt x="70233" y="77827"/>
                </a:cubicBezTo>
                <a:cubicBezTo>
                  <a:pt x="68338" y="82250"/>
                  <a:pt x="65761" y="85455"/>
                  <a:pt x="62800" y="86694"/>
                </a:cubicBezTo>
                <a:moveTo>
                  <a:pt x="62800" y="48972"/>
                </a:moveTo>
                <a:cubicBezTo>
                  <a:pt x="66055" y="48755"/>
                  <a:pt x="69127" y="48161"/>
                  <a:pt x="71938" y="47261"/>
                </a:cubicBezTo>
                <a:cubicBezTo>
                  <a:pt x="72738" y="50294"/>
                  <a:pt x="73294" y="53622"/>
                  <a:pt x="73477" y="57205"/>
                </a:cubicBezTo>
                <a:lnTo>
                  <a:pt x="62800" y="57205"/>
                </a:lnTo>
                <a:cubicBezTo>
                  <a:pt x="62800" y="57205"/>
                  <a:pt x="62800" y="48972"/>
                  <a:pt x="62800" y="48972"/>
                </a:cubicBezTo>
                <a:close/>
                <a:moveTo>
                  <a:pt x="62800" y="33305"/>
                </a:moveTo>
                <a:cubicBezTo>
                  <a:pt x="65761" y="34544"/>
                  <a:pt x="68338" y="37750"/>
                  <a:pt x="70233" y="42172"/>
                </a:cubicBezTo>
                <a:cubicBezTo>
                  <a:pt x="67961" y="42855"/>
                  <a:pt x="65466" y="43333"/>
                  <a:pt x="62800" y="43527"/>
                </a:cubicBezTo>
                <a:cubicBezTo>
                  <a:pt x="62800" y="43527"/>
                  <a:pt x="62800" y="33305"/>
                  <a:pt x="62800" y="33305"/>
                </a:cubicBezTo>
                <a:close/>
                <a:moveTo>
                  <a:pt x="77183" y="38877"/>
                </a:moveTo>
                <a:cubicBezTo>
                  <a:pt x="76561" y="39327"/>
                  <a:pt x="75888" y="39750"/>
                  <a:pt x="75161" y="40150"/>
                </a:cubicBezTo>
                <a:cubicBezTo>
                  <a:pt x="74500" y="38666"/>
                  <a:pt x="73777" y="37266"/>
                  <a:pt x="72977" y="36000"/>
                </a:cubicBezTo>
                <a:cubicBezTo>
                  <a:pt x="74483" y="36816"/>
                  <a:pt x="75866" y="37805"/>
                  <a:pt x="77183" y="38877"/>
                </a:cubicBezTo>
                <a:moveTo>
                  <a:pt x="87088" y="57205"/>
                </a:moveTo>
                <a:lnTo>
                  <a:pt x="79044" y="57205"/>
                </a:lnTo>
                <a:cubicBezTo>
                  <a:pt x="78827" y="52888"/>
                  <a:pt x="78111" y="48833"/>
                  <a:pt x="77016" y="45166"/>
                </a:cubicBezTo>
                <a:cubicBezTo>
                  <a:pt x="78461" y="44411"/>
                  <a:pt x="79811" y="43577"/>
                  <a:pt x="80988" y="42650"/>
                </a:cubicBezTo>
                <a:cubicBezTo>
                  <a:pt x="84316" y="46694"/>
                  <a:pt x="86522" y="51694"/>
                  <a:pt x="87088" y="57205"/>
                </a:cubicBezTo>
                <a:moveTo>
                  <a:pt x="57200" y="43527"/>
                </a:moveTo>
                <a:cubicBezTo>
                  <a:pt x="54533" y="43333"/>
                  <a:pt x="52038" y="42855"/>
                  <a:pt x="49766" y="42172"/>
                </a:cubicBezTo>
                <a:cubicBezTo>
                  <a:pt x="51661" y="37750"/>
                  <a:pt x="54244" y="34544"/>
                  <a:pt x="57200" y="33305"/>
                </a:cubicBezTo>
                <a:cubicBezTo>
                  <a:pt x="57200" y="33305"/>
                  <a:pt x="57200" y="43527"/>
                  <a:pt x="57200" y="43527"/>
                </a:cubicBezTo>
                <a:close/>
                <a:moveTo>
                  <a:pt x="57200" y="57205"/>
                </a:moveTo>
                <a:lnTo>
                  <a:pt x="46522" y="57205"/>
                </a:lnTo>
                <a:cubicBezTo>
                  <a:pt x="46705" y="53622"/>
                  <a:pt x="47261" y="50294"/>
                  <a:pt x="48061" y="47261"/>
                </a:cubicBezTo>
                <a:cubicBezTo>
                  <a:pt x="50877" y="48161"/>
                  <a:pt x="53944" y="48755"/>
                  <a:pt x="57200" y="48972"/>
                </a:cubicBezTo>
                <a:cubicBezTo>
                  <a:pt x="57200" y="48972"/>
                  <a:pt x="57200" y="57205"/>
                  <a:pt x="57200" y="57205"/>
                </a:cubicBezTo>
                <a:close/>
                <a:moveTo>
                  <a:pt x="57200" y="71027"/>
                </a:moveTo>
                <a:cubicBezTo>
                  <a:pt x="53944" y="71244"/>
                  <a:pt x="50877" y="71838"/>
                  <a:pt x="48061" y="72738"/>
                </a:cubicBezTo>
                <a:cubicBezTo>
                  <a:pt x="47261" y="69705"/>
                  <a:pt x="46705" y="66377"/>
                  <a:pt x="46522" y="62800"/>
                </a:cubicBezTo>
                <a:lnTo>
                  <a:pt x="57200" y="62800"/>
                </a:lnTo>
                <a:cubicBezTo>
                  <a:pt x="57200" y="62800"/>
                  <a:pt x="57200" y="71027"/>
                  <a:pt x="57200" y="71027"/>
                </a:cubicBezTo>
                <a:close/>
                <a:moveTo>
                  <a:pt x="57200" y="86694"/>
                </a:moveTo>
                <a:cubicBezTo>
                  <a:pt x="54244" y="85455"/>
                  <a:pt x="51661" y="82250"/>
                  <a:pt x="49766" y="77827"/>
                </a:cubicBezTo>
                <a:cubicBezTo>
                  <a:pt x="52038" y="77144"/>
                  <a:pt x="54533" y="76666"/>
                  <a:pt x="57200" y="76477"/>
                </a:cubicBezTo>
                <a:cubicBezTo>
                  <a:pt x="57200" y="76477"/>
                  <a:pt x="57200" y="86694"/>
                  <a:pt x="57200" y="86694"/>
                </a:cubicBezTo>
                <a:close/>
                <a:moveTo>
                  <a:pt x="42816" y="81122"/>
                </a:moveTo>
                <a:cubicBezTo>
                  <a:pt x="43438" y="80672"/>
                  <a:pt x="44116" y="80250"/>
                  <a:pt x="44838" y="79855"/>
                </a:cubicBezTo>
                <a:cubicBezTo>
                  <a:pt x="45500" y="81338"/>
                  <a:pt x="46227" y="82733"/>
                  <a:pt x="47022" y="84000"/>
                </a:cubicBezTo>
                <a:cubicBezTo>
                  <a:pt x="45516" y="83183"/>
                  <a:pt x="44133" y="82194"/>
                  <a:pt x="42816" y="81122"/>
                </a:cubicBezTo>
                <a:moveTo>
                  <a:pt x="32916" y="62800"/>
                </a:moveTo>
                <a:lnTo>
                  <a:pt x="40955" y="62800"/>
                </a:lnTo>
                <a:cubicBezTo>
                  <a:pt x="41172" y="67111"/>
                  <a:pt x="41888" y="71166"/>
                  <a:pt x="42983" y="74833"/>
                </a:cubicBezTo>
                <a:cubicBezTo>
                  <a:pt x="41538" y="75588"/>
                  <a:pt x="40194" y="76422"/>
                  <a:pt x="39011" y="77350"/>
                </a:cubicBezTo>
                <a:cubicBezTo>
                  <a:pt x="35683" y="73305"/>
                  <a:pt x="33477" y="68305"/>
                  <a:pt x="32916" y="62800"/>
                </a:cubicBezTo>
                <a:moveTo>
                  <a:pt x="39011" y="42650"/>
                </a:moveTo>
                <a:cubicBezTo>
                  <a:pt x="40194" y="43577"/>
                  <a:pt x="41538" y="44411"/>
                  <a:pt x="42983" y="45166"/>
                </a:cubicBezTo>
                <a:cubicBezTo>
                  <a:pt x="41888" y="48833"/>
                  <a:pt x="41172" y="52888"/>
                  <a:pt x="40955" y="57205"/>
                </a:cubicBezTo>
                <a:lnTo>
                  <a:pt x="32916" y="57205"/>
                </a:lnTo>
                <a:cubicBezTo>
                  <a:pt x="33477" y="51694"/>
                  <a:pt x="35683" y="46694"/>
                  <a:pt x="39011" y="42650"/>
                </a:cubicBezTo>
                <a:moveTo>
                  <a:pt x="47022" y="36000"/>
                </a:moveTo>
                <a:cubicBezTo>
                  <a:pt x="46227" y="37266"/>
                  <a:pt x="45500" y="38666"/>
                  <a:pt x="44838" y="40150"/>
                </a:cubicBezTo>
                <a:cubicBezTo>
                  <a:pt x="44116" y="39750"/>
                  <a:pt x="43438" y="39327"/>
                  <a:pt x="42816" y="38877"/>
                </a:cubicBezTo>
                <a:cubicBezTo>
                  <a:pt x="44133" y="37805"/>
                  <a:pt x="45516" y="36816"/>
                  <a:pt x="47022" y="36000"/>
                </a:cubicBezTo>
                <a:moveTo>
                  <a:pt x="60000" y="27272"/>
                </a:moveTo>
                <a:cubicBezTo>
                  <a:pt x="41922" y="27272"/>
                  <a:pt x="27272" y="41922"/>
                  <a:pt x="27272" y="60000"/>
                </a:cubicBezTo>
                <a:cubicBezTo>
                  <a:pt x="27272" y="78072"/>
                  <a:pt x="41922" y="92727"/>
                  <a:pt x="60000" y="92727"/>
                </a:cubicBezTo>
                <a:cubicBezTo>
                  <a:pt x="78072" y="92727"/>
                  <a:pt x="92727" y="78072"/>
                  <a:pt x="92727" y="60000"/>
                </a:cubicBezTo>
                <a:cubicBezTo>
                  <a:pt x="92727" y="41922"/>
                  <a:pt x="78072" y="27272"/>
                  <a:pt x="60000" y="27272"/>
                </a:cubicBezTo>
                <a:moveTo>
                  <a:pt x="17961" y="21816"/>
                </a:moveTo>
                <a:lnTo>
                  <a:pt x="8183" y="21816"/>
                </a:lnTo>
                <a:cubicBezTo>
                  <a:pt x="6677" y="21816"/>
                  <a:pt x="5455" y="23038"/>
                  <a:pt x="5455" y="24544"/>
                </a:cubicBezTo>
                <a:cubicBezTo>
                  <a:pt x="5455" y="26055"/>
                  <a:pt x="6677" y="27272"/>
                  <a:pt x="8183" y="27272"/>
                </a:cubicBezTo>
                <a:lnTo>
                  <a:pt x="24544" y="27272"/>
                </a:lnTo>
                <a:cubicBezTo>
                  <a:pt x="26050" y="27272"/>
                  <a:pt x="27272" y="26055"/>
                  <a:pt x="27272" y="24544"/>
                </a:cubicBezTo>
                <a:lnTo>
                  <a:pt x="27272" y="8183"/>
                </a:lnTo>
                <a:cubicBezTo>
                  <a:pt x="27272" y="6672"/>
                  <a:pt x="26050" y="5455"/>
                  <a:pt x="24544" y="5455"/>
                </a:cubicBezTo>
                <a:cubicBezTo>
                  <a:pt x="23038" y="5455"/>
                  <a:pt x="21816" y="6672"/>
                  <a:pt x="21816" y="8183"/>
                </a:cubicBezTo>
                <a:lnTo>
                  <a:pt x="21816" y="17961"/>
                </a:lnTo>
                <a:lnTo>
                  <a:pt x="4655" y="800"/>
                </a:lnTo>
                <a:cubicBezTo>
                  <a:pt x="4161" y="305"/>
                  <a:pt x="3477" y="0"/>
                  <a:pt x="2727" y="0"/>
                </a:cubicBezTo>
                <a:cubicBezTo>
                  <a:pt x="1222" y="0"/>
                  <a:pt x="0" y="1222"/>
                  <a:pt x="0" y="2727"/>
                </a:cubicBezTo>
                <a:cubicBezTo>
                  <a:pt x="0" y="3483"/>
                  <a:pt x="305" y="4161"/>
                  <a:pt x="800" y="4655"/>
                </a:cubicBezTo>
                <a:cubicBezTo>
                  <a:pt x="800" y="4655"/>
                  <a:pt x="17961" y="21816"/>
                  <a:pt x="17961" y="21816"/>
                </a:cubicBezTo>
                <a:close/>
                <a:moveTo>
                  <a:pt x="95455" y="27272"/>
                </a:moveTo>
                <a:lnTo>
                  <a:pt x="111816" y="27272"/>
                </a:lnTo>
                <a:cubicBezTo>
                  <a:pt x="113322" y="27272"/>
                  <a:pt x="114544" y="26055"/>
                  <a:pt x="114544" y="24544"/>
                </a:cubicBezTo>
                <a:cubicBezTo>
                  <a:pt x="114544" y="23038"/>
                  <a:pt x="113322" y="21816"/>
                  <a:pt x="111816" y="21816"/>
                </a:cubicBezTo>
                <a:lnTo>
                  <a:pt x="102038" y="21816"/>
                </a:lnTo>
                <a:lnTo>
                  <a:pt x="119200" y="4655"/>
                </a:lnTo>
                <a:cubicBezTo>
                  <a:pt x="119694" y="4161"/>
                  <a:pt x="120000" y="3483"/>
                  <a:pt x="120000" y="2727"/>
                </a:cubicBezTo>
                <a:cubicBezTo>
                  <a:pt x="120000" y="1222"/>
                  <a:pt x="118777" y="0"/>
                  <a:pt x="117272" y="0"/>
                </a:cubicBezTo>
                <a:cubicBezTo>
                  <a:pt x="116522" y="0"/>
                  <a:pt x="115838" y="305"/>
                  <a:pt x="115344" y="800"/>
                </a:cubicBezTo>
                <a:lnTo>
                  <a:pt x="98183" y="17961"/>
                </a:lnTo>
                <a:lnTo>
                  <a:pt x="98183" y="8183"/>
                </a:lnTo>
                <a:cubicBezTo>
                  <a:pt x="98183" y="6672"/>
                  <a:pt x="96961" y="5455"/>
                  <a:pt x="95455" y="5455"/>
                </a:cubicBezTo>
                <a:cubicBezTo>
                  <a:pt x="93950" y="5455"/>
                  <a:pt x="92727" y="6672"/>
                  <a:pt x="92727" y="8183"/>
                </a:cubicBezTo>
                <a:lnTo>
                  <a:pt x="92727" y="24544"/>
                </a:lnTo>
                <a:cubicBezTo>
                  <a:pt x="92727" y="26055"/>
                  <a:pt x="93950" y="27272"/>
                  <a:pt x="95455" y="27272"/>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9" name="Shape 4919"/>
          <p:cNvSpPr/>
          <p:nvPr/>
        </p:nvSpPr>
        <p:spPr>
          <a:xfrm>
            <a:off x="8422694" y="3289337"/>
            <a:ext cx="203147" cy="279327"/>
          </a:xfrm>
          <a:custGeom>
            <a:avLst/>
            <a:gdLst/>
            <a:ahLst/>
            <a:cxnLst/>
            <a:rect l="0" t="0" r="0" b="0"/>
            <a:pathLst>
              <a:path w="120000" h="120000" extrusionOk="0">
                <a:moveTo>
                  <a:pt x="34861" y="34850"/>
                </a:moveTo>
                <a:cubicBezTo>
                  <a:pt x="34861" y="34850"/>
                  <a:pt x="37005" y="38411"/>
                  <a:pt x="49866" y="42794"/>
                </a:cubicBezTo>
                <a:cubicBezTo>
                  <a:pt x="49866" y="42794"/>
                  <a:pt x="52294" y="42894"/>
                  <a:pt x="49438" y="40855"/>
                </a:cubicBezTo>
                <a:cubicBezTo>
                  <a:pt x="46577" y="38816"/>
                  <a:pt x="43438" y="36272"/>
                  <a:pt x="47011" y="34950"/>
                </a:cubicBezTo>
                <a:cubicBezTo>
                  <a:pt x="50577" y="33622"/>
                  <a:pt x="51583" y="33727"/>
                  <a:pt x="52438" y="36172"/>
                </a:cubicBezTo>
                <a:cubicBezTo>
                  <a:pt x="53300" y="38611"/>
                  <a:pt x="56155" y="37188"/>
                  <a:pt x="56438" y="34850"/>
                </a:cubicBezTo>
                <a:cubicBezTo>
                  <a:pt x="56727" y="32505"/>
                  <a:pt x="62016" y="30061"/>
                  <a:pt x="65588" y="28938"/>
                </a:cubicBezTo>
                <a:cubicBezTo>
                  <a:pt x="69161" y="27816"/>
                  <a:pt x="72444" y="27411"/>
                  <a:pt x="72016" y="25472"/>
                </a:cubicBezTo>
                <a:cubicBezTo>
                  <a:pt x="71588" y="23538"/>
                  <a:pt x="70588" y="22111"/>
                  <a:pt x="65016" y="22111"/>
                </a:cubicBezTo>
                <a:cubicBezTo>
                  <a:pt x="59438" y="22111"/>
                  <a:pt x="61872" y="27411"/>
                  <a:pt x="57300" y="24250"/>
                </a:cubicBezTo>
                <a:cubicBezTo>
                  <a:pt x="52727" y="21094"/>
                  <a:pt x="58294" y="21911"/>
                  <a:pt x="60583" y="21200"/>
                </a:cubicBezTo>
                <a:cubicBezTo>
                  <a:pt x="62872" y="20483"/>
                  <a:pt x="65161" y="17527"/>
                  <a:pt x="61161" y="17327"/>
                </a:cubicBezTo>
                <a:cubicBezTo>
                  <a:pt x="57150" y="17122"/>
                  <a:pt x="58011" y="18550"/>
                  <a:pt x="54866" y="17733"/>
                </a:cubicBezTo>
                <a:cubicBezTo>
                  <a:pt x="51722" y="16916"/>
                  <a:pt x="50294" y="20588"/>
                  <a:pt x="48294" y="20077"/>
                </a:cubicBezTo>
                <a:cubicBezTo>
                  <a:pt x="47327" y="19833"/>
                  <a:pt x="45172" y="18744"/>
                  <a:pt x="43166" y="17455"/>
                </a:cubicBezTo>
                <a:cubicBezTo>
                  <a:pt x="37594" y="20916"/>
                  <a:pt x="33455" y="25538"/>
                  <a:pt x="31422" y="30811"/>
                </a:cubicBezTo>
                <a:cubicBezTo>
                  <a:pt x="32883" y="33450"/>
                  <a:pt x="34861" y="34850"/>
                  <a:pt x="34861" y="34850"/>
                </a:cubicBezTo>
                <a:moveTo>
                  <a:pt x="114377" y="66816"/>
                </a:moveTo>
                <a:cubicBezTo>
                  <a:pt x="113372" y="66816"/>
                  <a:pt x="112472" y="67111"/>
                  <a:pt x="111800" y="67577"/>
                </a:cubicBezTo>
                <a:lnTo>
                  <a:pt x="111772" y="67561"/>
                </a:lnTo>
                <a:cubicBezTo>
                  <a:pt x="100805" y="76300"/>
                  <a:pt x="85055" y="81816"/>
                  <a:pt x="67500" y="81816"/>
                </a:cubicBezTo>
                <a:cubicBezTo>
                  <a:pt x="34366" y="81816"/>
                  <a:pt x="7500" y="62283"/>
                  <a:pt x="7500" y="38183"/>
                </a:cubicBezTo>
                <a:cubicBezTo>
                  <a:pt x="7500" y="25588"/>
                  <a:pt x="14877" y="14283"/>
                  <a:pt x="26600" y="6316"/>
                </a:cubicBezTo>
                <a:lnTo>
                  <a:pt x="26538" y="6261"/>
                </a:lnTo>
                <a:cubicBezTo>
                  <a:pt x="27472" y="5761"/>
                  <a:pt x="28122" y="5000"/>
                  <a:pt x="28122" y="4088"/>
                </a:cubicBezTo>
                <a:cubicBezTo>
                  <a:pt x="28122" y="2583"/>
                  <a:pt x="26444" y="1361"/>
                  <a:pt x="24377" y="1361"/>
                </a:cubicBezTo>
                <a:cubicBezTo>
                  <a:pt x="23288" y="1361"/>
                  <a:pt x="22333" y="1711"/>
                  <a:pt x="21650" y="2250"/>
                </a:cubicBezTo>
                <a:lnTo>
                  <a:pt x="21638" y="2238"/>
                </a:lnTo>
                <a:cubicBezTo>
                  <a:pt x="8361" y="11200"/>
                  <a:pt x="0" y="23966"/>
                  <a:pt x="0" y="38183"/>
                </a:cubicBezTo>
                <a:cubicBezTo>
                  <a:pt x="0" y="64372"/>
                  <a:pt x="28227" y="85711"/>
                  <a:pt x="63750" y="87133"/>
                </a:cubicBezTo>
                <a:lnTo>
                  <a:pt x="63750" y="114544"/>
                </a:lnTo>
                <a:lnTo>
                  <a:pt x="41250" y="114544"/>
                </a:lnTo>
                <a:cubicBezTo>
                  <a:pt x="39177" y="114544"/>
                  <a:pt x="37500" y="115766"/>
                  <a:pt x="37500" y="117272"/>
                </a:cubicBezTo>
                <a:cubicBezTo>
                  <a:pt x="37500" y="118777"/>
                  <a:pt x="39177" y="120000"/>
                  <a:pt x="41250" y="120000"/>
                </a:cubicBezTo>
                <a:lnTo>
                  <a:pt x="93750" y="120000"/>
                </a:lnTo>
                <a:cubicBezTo>
                  <a:pt x="95816" y="120000"/>
                  <a:pt x="97500" y="118777"/>
                  <a:pt x="97500" y="117272"/>
                </a:cubicBezTo>
                <a:cubicBezTo>
                  <a:pt x="97500" y="115766"/>
                  <a:pt x="95816" y="114544"/>
                  <a:pt x="93750" y="114544"/>
                </a:cubicBezTo>
                <a:lnTo>
                  <a:pt x="71250" y="114544"/>
                </a:lnTo>
                <a:lnTo>
                  <a:pt x="71250" y="87133"/>
                </a:lnTo>
                <a:cubicBezTo>
                  <a:pt x="89266" y="86411"/>
                  <a:pt x="105388" y="80555"/>
                  <a:pt x="116916" y="71555"/>
                </a:cubicBezTo>
                <a:lnTo>
                  <a:pt x="116894" y="71538"/>
                </a:lnTo>
                <a:cubicBezTo>
                  <a:pt x="117638" y="71044"/>
                  <a:pt x="118122" y="70338"/>
                  <a:pt x="118122" y="69544"/>
                </a:cubicBezTo>
                <a:cubicBezTo>
                  <a:pt x="118122" y="68038"/>
                  <a:pt x="116444" y="66816"/>
                  <a:pt x="114377" y="66816"/>
                </a:cubicBezTo>
                <a:moveTo>
                  <a:pt x="67500" y="5455"/>
                </a:moveTo>
                <a:cubicBezTo>
                  <a:pt x="92350" y="5455"/>
                  <a:pt x="112500" y="20105"/>
                  <a:pt x="112500" y="38183"/>
                </a:cubicBezTo>
                <a:cubicBezTo>
                  <a:pt x="112500" y="56261"/>
                  <a:pt x="92350" y="70911"/>
                  <a:pt x="67500" y="70911"/>
                </a:cubicBezTo>
                <a:cubicBezTo>
                  <a:pt x="42650" y="70911"/>
                  <a:pt x="22500" y="56261"/>
                  <a:pt x="22500" y="38183"/>
                </a:cubicBezTo>
                <a:cubicBezTo>
                  <a:pt x="22500" y="20105"/>
                  <a:pt x="42650" y="5455"/>
                  <a:pt x="67500" y="5455"/>
                </a:cubicBezTo>
                <a:moveTo>
                  <a:pt x="67500" y="76361"/>
                </a:moveTo>
                <a:cubicBezTo>
                  <a:pt x="96494" y="76361"/>
                  <a:pt x="120000" y="59272"/>
                  <a:pt x="120000" y="38183"/>
                </a:cubicBezTo>
                <a:cubicBezTo>
                  <a:pt x="120000" y="17094"/>
                  <a:pt x="96494" y="0"/>
                  <a:pt x="67500" y="0"/>
                </a:cubicBezTo>
                <a:cubicBezTo>
                  <a:pt x="38505" y="0"/>
                  <a:pt x="15000" y="17094"/>
                  <a:pt x="15000" y="38183"/>
                </a:cubicBezTo>
                <a:cubicBezTo>
                  <a:pt x="15000" y="59272"/>
                  <a:pt x="38505" y="76361"/>
                  <a:pt x="67500" y="76361"/>
                </a:cubicBezTo>
                <a:moveTo>
                  <a:pt x="92961" y="45288"/>
                </a:moveTo>
                <a:cubicBezTo>
                  <a:pt x="91316" y="46000"/>
                  <a:pt x="91383" y="47577"/>
                  <a:pt x="92738" y="48444"/>
                </a:cubicBezTo>
                <a:cubicBezTo>
                  <a:pt x="94100" y="49311"/>
                  <a:pt x="96816" y="50433"/>
                  <a:pt x="97672" y="48444"/>
                </a:cubicBezTo>
                <a:cubicBezTo>
                  <a:pt x="98533" y="46455"/>
                  <a:pt x="94600" y="44572"/>
                  <a:pt x="92961" y="45288"/>
                </a:cubicBezTo>
                <a:moveTo>
                  <a:pt x="62872" y="41266"/>
                </a:moveTo>
                <a:cubicBezTo>
                  <a:pt x="56727" y="41266"/>
                  <a:pt x="52866" y="42283"/>
                  <a:pt x="54444" y="48394"/>
                </a:cubicBezTo>
                <a:cubicBezTo>
                  <a:pt x="56011" y="54505"/>
                  <a:pt x="60583" y="51755"/>
                  <a:pt x="60155" y="56444"/>
                </a:cubicBezTo>
                <a:cubicBezTo>
                  <a:pt x="59727" y="61127"/>
                  <a:pt x="61300" y="62144"/>
                  <a:pt x="62300" y="63266"/>
                </a:cubicBezTo>
                <a:cubicBezTo>
                  <a:pt x="62861" y="63894"/>
                  <a:pt x="64066" y="65172"/>
                  <a:pt x="65211" y="65372"/>
                </a:cubicBezTo>
                <a:cubicBezTo>
                  <a:pt x="65377" y="65377"/>
                  <a:pt x="65544" y="65383"/>
                  <a:pt x="65711" y="65388"/>
                </a:cubicBezTo>
                <a:cubicBezTo>
                  <a:pt x="66411" y="65283"/>
                  <a:pt x="67044" y="64677"/>
                  <a:pt x="67444" y="63061"/>
                </a:cubicBezTo>
                <a:cubicBezTo>
                  <a:pt x="68588" y="58477"/>
                  <a:pt x="70733" y="55927"/>
                  <a:pt x="73161" y="53688"/>
                </a:cubicBezTo>
                <a:cubicBezTo>
                  <a:pt x="75588" y="51450"/>
                  <a:pt x="78166" y="48494"/>
                  <a:pt x="73305" y="45538"/>
                </a:cubicBezTo>
                <a:cubicBezTo>
                  <a:pt x="68444" y="42588"/>
                  <a:pt x="69016" y="41266"/>
                  <a:pt x="62872" y="41266"/>
                </a:cubicBezTo>
                <a:moveTo>
                  <a:pt x="80022" y="18244"/>
                </a:moveTo>
                <a:cubicBezTo>
                  <a:pt x="80022" y="18244"/>
                  <a:pt x="78877" y="19061"/>
                  <a:pt x="80022" y="22011"/>
                </a:cubicBezTo>
                <a:cubicBezTo>
                  <a:pt x="81166" y="24966"/>
                  <a:pt x="83083" y="25605"/>
                  <a:pt x="88744" y="23950"/>
                </a:cubicBezTo>
                <a:cubicBezTo>
                  <a:pt x="91172" y="23233"/>
                  <a:pt x="93011" y="23600"/>
                  <a:pt x="92738" y="25372"/>
                </a:cubicBezTo>
                <a:cubicBezTo>
                  <a:pt x="92172" y="29144"/>
                  <a:pt x="88100" y="28983"/>
                  <a:pt x="91172" y="35050"/>
                </a:cubicBezTo>
                <a:cubicBezTo>
                  <a:pt x="93027" y="38716"/>
                  <a:pt x="97600" y="40144"/>
                  <a:pt x="99316" y="42994"/>
                </a:cubicBezTo>
                <a:cubicBezTo>
                  <a:pt x="99911" y="43988"/>
                  <a:pt x="101600" y="44905"/>
                  <a:pt x="103516" y="45711"/>
                </a:cubicBezTo>
                <a:cubicBezTo>
                  <a:pt x="104461" y="43316"/>
                  <a:pt x="105000" y="40800"/>
                  <a:pt x="105000" y="38183"/>
                </a:cubicBezTo>
                <a:cubicBezTo>
                  <a:pt x="105000" y="26400"/>
                  <a:pt x="94705" y="16388"/>
                  <a:pt x="80316" y="12577"/>
                </a:cubicBezTo>
                <a:cubicBezTo>
                  <a:pt x="79600" y="13394"/>
                  <a:pt x="78844" y="14138"/>
                  <a:pt x="78022" y="14472"/>
                </a:cubicBezTo>
                <a:cubicBezTo>
                  <a:pt x="76022" y="15288"/>
                  <a:pt x="76166" y="18550"/>
                  <a:pt x="80022" y="1824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0" name="Shape 4920"/>
          <p:cNvSpPr/>
          <p:nvPr/>
        </p:nvSpPr>
        <p:spPr>
          <a:xfrm>
            <a:off x="8943258" y="3289337"/>
            <a:ext cx="228541" cy="279327"/>
          </a:xfrm>
          <a:custGeom>
            <a:avLst/>
            <a:gdLst/>
            <a:ahLst/>
            <a:cxnLst/>
            <a:rect l="0" t="0" r="0" b="0"/>
            <a:pathLst>
              <a:path w="120000" h="120000" extrusionOk="0">
                <a:moveTo>
                  <a:pt x="95288" y="92727"/>
                </a:moveTo>
                <a:lnTo>
                  <a:pt x="20000" y="92727"/>
                </a:lnTo>
                <a:lnTo>
                  <a:pt x="20000" y="65455"/>
                </a:lnTo>
                <a:lnTo>
                  <a:pt x="95288" y="65455"/>
                </a:lnTo>
                <a:lnTo>
                  <a:pt x="111955" y="79088"/>
                </a:lnTo>
                <a:cubicBezTo>
                  <a:pt x="111955" y="79088"/>
                  <a:pt x="95288" y="92727"/>
                  <a:pt x="95288" y="92727"/>
                </a:cubicBezTo>
                <a:close/>
                <a:moveTo>
                  <a:pt x="63333" y="114544"/>
                </a:moveTo>
                <a:lnTo>
                  <a:pt x="56666" y="114544"/>
                </a:lnTo>
                <a:lnTo>
                  <a:pt x="56666" y="98183"/>
                </a:lnTo>
                <a:lnTo>
                  <a:pt x="63333" y="98183"/>
                </a:lnTo>
                <a:cubicBezTo>
                  <a:pt x="63333" y="98183"/>
                  <a:pt x="63333" y="114544"/>
                  <a:pt x="63333" y="114544"/>
                </a:cubicBezTo>
                <a:close/>
                <a:moveTo>
                  <a:pt x="63333" y="60000"/>
                </a:moveTo>
                <a:lnTo>
                  <a:pt x="56666" y="60000"/>
                </a:lnTo>
                <a:lnTo>
                  <a:pt x="56666" y="49088"/>
                </a:lnTo>
                <a:lnTo>
                  <a:pt x="63333" y="49088"/>
                </a:lnTo>
                <a:cubicBezTo>
                  <a:pt x="63333" y="49088"/>
                  <a:pt x="63333" y="60000"/>
                  <a:pt x="63333" y="60000"/>
                </a:cubicBezTo>
                <a:close/>
                <a:moveTo>
                  <a:pt x="24711" y="43638"/>
                </a:moveTo>
                <a:lnTo>
                  <a:pt x="8044" y="30000"/>
                </a:lnTo>
                <a:lnTo>
                  <a:pt x="24711" y="16361"/>
                </a:lnTo>
                <a:lnTo>
                  <a:pt x="100000" y="16361"/>
                </a:lnTo>
                <a:lnTo>
                  <a:pt x="100000" y="43638"/>
                </a:lnTo>
                <a:cubicBezTo>
                  <a:pt x="100000" y="43638"/>
                  <a:pt x="24711" y="43638"/>
                  <a:pt x="24711" y="43638"/>
                </a:cubicBezTo>
                <a:close/>
                <a:moveTo>
                  <a:pt x="56666" y="5455"/>
                </a:moveTo>
                <a:lnTo>
                  <a:pt x="63333" y="5455"/>
                </a:lnTo>
                <a:lnTo>
                  <a:pt x="63333" y="10911"/>
                </a:lnTo>
                <a:lnTo>
                  <a:pt x="56666" y="10911"/>
                </a:lnTo>
                <a:cubicBezTo>
                  <a:pt x="56666" y="10911"/>
                  <a:pt x="56666" y="5455"/>
                  <a:pt x="56666" y="5455"/>
                </a:cubicBezTo>
                <a:close/>
                <a:moveTo>
                  <a:pt x="119022" y="77161"/>
                </a:moveTo>
                <a:lnTo>
                  <a:pt x="99022" y="60800"/>
                </a:lnTo>
                <a:cubicBezTo>
                  <a:pt x="98416" y="60305"/>
                  <a:pt x="97583" y="60000"/>
                  <a:pt x="96666" y="60000"/>
                </a:cubicBezTo>
                <a:lnTo>
                  <a:pt x="70000" y="60000"/>
                </a:lnTo>
                <a:lnTo>
                  <a:pt x="70000" y="49088"/>
                </a:lnTo>
                <a:lnTo>
                  <a:pt x="103333" y="49088"/>
                </a:lnTo>
                <a:cubicBezTo>
                  <a:pt x="105177" y="49088"/>
                  <a:pt x="106666" y="47866"/>
                  <a:pt x="106666" y="46361"/>
                </a:cubicBezTo>
                <a:lnTo>
                  <a:pt x="106666" y="13638"/>
                </a:lnTo>
                <a:cubicBezTo>
                  <a:pt x="106666" y="12133"/>
                  <a:pt x="105177" y="10911"/>
                  <a:pt x="103333" y="10911"/>
                </a:cubicBezTo>
                <a:lnTo>
                  <a:pt x="70000" y="10911"/>
                </a:lnTo>
                <a:lnTo>
                  <a:pt x="70000" y="5455"/>
                </a:lnTo>
                <a:cubicBezTo>
                  <a:pt x="70000" y="2444"/>
                  <a:pt x="67016" y="0"/>
                  <a:pt x="63333" y="0"/>
                </a:cubicBezTo>
                <a:lnTo>
                  <a:pt x="56666" y="0"/>
                </a:lnTo>
                <a:cubicBezTo>
                  <a:pt x="52983" y="0"/>
                  <a:pt x="50000" y="2444"/>
                  <a:pt x="50000" y="5455"/>
                </a:cubicBezTo>
                <a:lnTo>
                  <a:pt x="50000" y="10911"/>
                </a:lnTo>
                <a:lnTo>
                  <a:pt x="23333" y="10911"/>
                </a:lnTo>
                <a:cubicBezTo>
                  <a:pt x="22411" y="10911"/>
                  <a:pt x="21583" y="11216"/>
                  <a:pt x="20977" y="11705"/>
                </a:cubicBezTo>
                <a:lnTo>
                  <a:pt x="977" y="28072"/>
                </a:lnTo>
                <a:cubicBezTo>
                  <a:pt x="372" y="28566"/>
                  <a:pt x="0" y="29250"/>
                  <a:pt x="0" y="30000"/>
                </a:cubicBezTo>
                <a:cubicBezTo>
                  <a:pt x="0" y="30755"/>
                  <a:pt x="372" y="31433"/>
                  <a:pt x="977" y="31927"/>
                </a:cubicBezTo>
                <a:lnTo>
                  <a:pt x="20977" y="48294"/>
                </a:lnTo>
                <a:cubicBezTo>
                  <a:pt x="21583" y="48788"/>
                  <a:pt x="22411" y="49088"/>
                  <a:pt x="23333" y="49088"/>
                </a:cubicBezTo>
                <a:lnTo>
                  <a:pt x="50000" y="49088"/>
                </a:lnTo>
                <a:lnTo>
                  <a:pt x="50000" y="60000"/>
                </a:lnTo>
                <a:lnTo>
                  <a:pt x="16666" y="60000"/>
                </a:lnTo>
                <a:cubicBezTo>
                  <a:pt x="14822" y="60000"/>
                  <a:pt x="13333" y="61222"/>
                  <a:pt x="13333" y="62727"/>
                </a:cubicBezTo>
                <a:lnTo>
                  <a:pt x="13333" y="95455"/>
                </a:lnTo>
                <a:cubicBezTo>
                  <a:pt x="13333" y="96961"/>
                  <a:pt x="14822" y="98183"/>
                  <a:pt x="16666" y="98183"/>
                </a:cubicBezTo>
                <a:lnTo>
                  <a:pt x="50000" y="98183"/>
                </a:lnTo>
                <a:lnTo>
                  <a:pt x="50000" y="114544"/>
                </a:lnTo>
                <a:cubicBezTo>
                  <a:pt x="50000" y="117555"/>
                  <a:pt x="52983" y="120000"/>
                  <a:pt x="56666" y="120000"/>
                </a:cubicBezTo>
                <a:lnTo>
                  <a:pt x="63333" y="120000"/>
                </a:lnTo>
                <a:cubicBezTo>
                  <a:pt x="67016" y="120000"/>
                  <a:pt x="70000" y="117555"/>
                  <a:pt x="70000" y="114544"/>
                </a:cubicBezTo>
                <a:lnTo>
                  <a:pt x="70000" y="98183"/>
                </a:lnTo>
                <a:lnTo>
                  <a:pt x="96666" y="98183"/>
                </a:lnTo>
                <a:cubicBezTo>
                  <a:pt x="97583" y="98183"/>
                  <a:pt x="98416" y="97877"/>
                  <a:pt x="99022" y="97383"/>
                </a:cubicBezTo>
                <a:lnTo>
                  <a:pt x="119022" y="81016"/>
                </a:lnTo>
                <a:cubicBezTo>
                  <a:pt x="119627" y="80527"/>
                  <a:pt x="120000" y="79844"/>
                  <a:pt x="120000" y="79088"/>
                </a:cubicBezTo>
                <a:cubicBezTo>
                  <a:pt x="120000" y="78338"/>
                  <a:pt x="119627" y="77655"/>
                  <a:pt x="119022" y="77161"/>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1" name="Shape 4921"/>
          <p:cNvSpPr/>
          <p:nvPr/>
        </p:nvSpPr>
        <p:spPr>
          <a:xfrm>
            <a:off x="9476519" y="3289337"/>
            <a:ext cx="228541" cy="279327"/>
          </a:xfrm>
          <a:custGeom>
            <a:avLst/>
            <a:gdLst/>
            <a:ahLst/>
            <a:cxnLst/>
            <a:rect l="0" t="0" r="0" b="0"/>
            <a:pathLst>
              <a:path w="120000" h="120000" extrusionOk="0">
                <a:moveTo>
                  <a:pt x="23333" y="43638"/>
                </a:moveTo>
                <a:lnTo>
                  <a:pt x="43333" y="43638"/>
                </a:lnTo>
                <a:cubicBezTo>
                  <a:pt x="45177" y="43638"/>
                  <a:pt x="46666" y="42416"/>
                  <a:pt x="46666" y="40911"/>
                </a:cubicBezTo>
                <a:cubicBezTo>
                  <a:pt x="46666" y="39400"/>
                  <a:pt x="45177" y="38183"/>
                  <a:pt x="43333" y="38183"/>
                </a:cubicBezTo>
                <a:lnTo>
                  <a:pt x="23333" y="38183"/>
                </a:lnTo>
                <a:cubicBezTo>
                  <a:pt x="21488" y="38183"/>
                  <a:pt x="20000" y="39400"/>
                  <a:pt x="20000" y="40911"/>
                </a:cubicBezTo>
                <a:cubicBezTo>
                  <a:pt x="20000" y="42416"/>
                  <a:pt x="21488" y="43638"/>
                  <a:pt x="23333" y="43638"/>
                </a:cubicBezTo>
                <a:moveTo>
                  <a:pt x="23333" y="65455"/>
                </a:moveTo>
                <a:lnTo>
                  <a:pt x="90000" y="65455"/>
                </a:lnTo>
                <a:cubicBezTo>
                  <a:pt x="91844" y="65455"/>
                  <a:pt x="93333" y="64233"/>
                  <a:pt x="93333" y="62727"/>
                </a:cubicBezTo>
                <a:cubicBezTo>
                  <a:pt x="93333" y="61222"/>
                  <a:pt x="91844" y="60000"/>
                  <a:pt x="90000" y="60000"/>
                </a:cubicBezTo>
                <a:lnTo>
                  <a:pt x="23333" y="60000"/>
                </a:lnTo>
                <a:cubicBezTo>
                  <a:pt x="21488" y="60000"/>
                  <a:pt x="20000" y="61222"/>
                  <a:pt x="20000" y="62727"/>
                </a:cubicBezTo>
                <a:cubicBezTo>
                  <a:pt x="20000" y="64233"/>
                  <a:pt x="21488" y="65455"/>
                  <a:pt x="23333" y="65455"/>
                </a:cubicBezTo>
                <a:moveTo>
                  <a:pt x="23333" y="54544"/>
                </a:moveTo>
                <a:lnTo>
                  <a:pt x="63333" y="54544"/>
                </a:lnTo>
                <a:cubicBezTo>
                  <a:pt x="65177" y="54544"/>
                  <a:pt x="66666" y="53327"/>
                  <a:pt x="66666" y="51816"/>
                </a:cubicBezTo>
                <a:cubicBezTo>
                  <a:pt x="66666" y="50311"/>
                  <a:pt x="65177" y="49088"/>
                  <a:pt x="63333" y="49088"/>
                </a:cubicBezTo>
                <a:lnTo>
                  <a:pt x="23333" y="49088"/>
                </a:lnTo>
                <a:cubicBezTo>
                  <a:pt x="21488" y="49088"/>
                  <a:pt x="20000" y="50311"/>
                  <a:pt x="20000" y="51816"/>
                </a:cubicBezTo>
                <a:cubicBezTo>
                  <a:pt x="20000" y="53327"/>
                  <a:pt x="21488" y="54544"/>
                  <a:pt x="23333" y="54544"/>
                </a:cubicBezTo>
                <a:moveTo>
                  <a:pt x="23333" y="32727"/>
                </a:moveTo>
                <a:lnTo>
                  <a:pt x="83333" y="32727"/>
                </a:lnTo>
                <a:cubicBezTo>
                  <a:pt x="85177" y="32727"/>
                  <a:pt x="86666" y="31505"/>
                  <a:pt x="86666" y="30000"/>
                </a:cubicBezTo>
                <a:cubicBezTo>
                  <a:pt x="86666" y="28494"/>
                  <a:pt x="85177" y="27272"/>
                  <a:pt x="83333" y="27272"/>
                </a:cubicBezTo>
                <a:lnTo>
                  <a:pt x="23333" y="27272"/>
                </a:lnTo>
                <a:cubicBezTo>
                  <a:pt x="21488" y="27272"/>
                  <a:pt x="20000" y="28494"/>
                  <a:pt x="20000" y="30000"/>
                </a:cubicBezTo>
                <a:cubicBezTo>
                  <a:pt x="20000" y="31505"/>
                  <a:pt x="21488" y="32727"/>
                  <a:pt x="23333" y="32727"/>
                </a:cubicBezTo>
                <a:moveTo>
                  <a:pt x="113333" y="76361"/>
                </a:moveTo>
                <a:lnTo>
                  <a:pt x="6666" y="76361"/>
                </a:lnTo>
                <a:lnTo>
                  <a:pt x="6666" y="16361"/>
                </a:lnTo>
                <a:lnTo>
                  <a:pt x="113333" y="16361"/>
                </a:lnTo>
                <a:cubicBezTo>
                  <a:pt x="113333" y="16361"/>
                  <a:pt x="113333" y="76361"/>
                  <a:pt x="113333" y="76361"/>
                </a:cubicBezTo>
                <a:close/>
                <a:moveTo>
                  <a:pt x="63333" y="114544"/>
                </a:moveTo>
                <a:lnTo>
                  <a:pt x="56666" y="114544"/>
                </a:lnTo>
                <a:lnTo>
                  <a:pt x="56666" y="81816"/>
                </a:lnTo>
                <a:lnTo>
                  <a:pt x="63333" y="81816"/>
                </a:lnTo>
                <a:cubicBezTo>
                  <a:pt x="63333" y="81816"/>
                  <a:pt x="63333" y="114544"/>
                  <a:pt x="63333" y="114544"/>
                </a:cubicBezTo>
                <a:close/>
                <a:moveTo>
                  <a:pt x="56666" y="5455"/>
                </a:moveTo>
                <a:lnTo>
                  <a:pt x="63333" y="5455"/>
                </a:lnTo>
                <a:lnTo>
                  <a:pt x="63333" y="10911"/>
                </a:lnTo>
                <a:lnTo>
                  <a:pt x="56666" y="10911"/>
                </a:lnTo>
                <a:cubicBezTo>
                  <a:pt x="56666" y="10911"/>
                  <a:pt x="56666" y="5455"/>
                  <a:pt x="56666" y="5455"/>
                </a:cubicBezTo>
                <a:close/>
                <a:moveTo>
                  <a:pt x="113333" y="10911"/>
                </a:moveTo>
                <a:lnTo>
                  <a:pt x="70000" y="10911"/>
                </a:lnTo>
                <a:lnTo>
                  <a:pt x="70000" y="5455"/>
                </a:lnTo>
                <a:cubicBezTo>
                  <a:pt x="70000" y="2444"/>
                  <a:pt x="67011" y="0"/>
                  <a:pt x="63333" y="0"/>
                </a:cubicBezTo>
                <a:lnTo>
                  <a:pt x="56666" y="0"/>
                </a:lnTo>
                <a:cubicBezTo>
                  <a:pt x="52983" y="0"/>
                  <a:pt x="50000" y="2444"/>
                  <a:pt x="50000" y="5455"/>
                </a:cubicBezTo>
                <a:lnTo>
                  <a:pt x="50000" y="10911"/>
                </a:lnTo>
                <a:lnTo>
                  <a:pt x="6666" y="10911"/>
                </a:lnTo>
                <a:cubicBezTo>
                  <a:pt x="2983" y="10911"/>
                  <a:pt x="0" y="13355"/>
                  <a:pt x="0" y="16361"/>
                </a:cubicBezTo>
                <a:lnTo>
                  <a:pt x="0" y="76361"/>
                </a:lnTo>
                <a:cubicBezTo>
                  <a:pt x="0" y="79372"/>
                  <a:pt x="2983" y="81816"/>
                  <a:pt x="6666" y="81816"/>
                </a:cubicBezTo>
                <a:lnTo>
                  <a:pt x="50000" y="81816"/>
                </a:lnTo>
                <a:lnTo>
                  <a:pt x="50000" y="114544"/>
                </a:lnTo>
                <a:cubicBezTo>
                  <a:pt x="50000" y="117555"/>
                  <a:pt x="52983" y="120000"/>
                  <a:pt x="56666" y="120000"/>
                </a:cubicBezTo>
                <a:lnTo>
                  <a:pt x="63333" y="120000"/>
                </a:lnTo>
                <a:cubicBezTo>
                  <a:pt x="67011" y="120000"/>
                  <a:pt x="70000" y="117555"/>
                  <a:pt x="70000" y="114544"/>
                </a:cubicBezTo>
                <a:lnTo>
                  <a:pt x="70000" y="81816"/>
                </a:lnTo>
                <a:lnTo>
                  <a:pt x="113333" y="81816"/>
                </a:lnTo>
                <a:cubicBezTo>
                  <a:pt x="117011" y="81816"/>
                  <a:pt x="120000" y="79372"/>
                  <a:pt x="120000" y="76361"/>
                </a:cubicBezTo>
                <a:lnTo>
                  <a:pt x="120000" y="16361"/>
                </a:lnTo>
                <a:cubicBezTo>
                  <a:pt x="120000" y="13355"/>
                  <a:pt x="117011" y="10911"/>
                  <a:pt x="113333" y="10911"/>
                </a:cubicBezTo>
                <a:moveTo>
                  <a:pt x="96666" y="49088"/>
                </a:moveTo>
                <a:lnTo>
                  <a:pt x="76666" y="49088"/>
                </a:lnTo>
                <a:cubicBezTo>
                  <a:pt x="74822" y="49088"/>
                  <a:pt x="73333" y="50311"/>
                  <a:pt x="73333" y="51816"/>
                </a:cubicBezTo>
                <a:cubicBezTo>
                  <a:pt x="73333" y="53327"/>
                  <a:pt x="74822" y="54544"/>
                  <a:pt x="76666" y="54544"/>
                </a:cubicBezTo>
                <a:lnTo>
                  <a:pt x="96666" y="54544"/>
                </a:lnTo>
                <a:cubicBezTo>
                  <a:pt x="98511" y="54544"/>
                  <a:pt x="100000" y="53327"/>
                  <a:pt x="100000" y="51816"/>
                </a:cubicBezTo>
                <a:cubicBezTo>
                  <a:pt x="100000" y="50311"/>
                  <a:pt x="98511" y="49088"/>
                  <a:pt x="96666" y="49088"/>
                </a:cubicBezTo>
                <a:moveTo>
                  <a:pt x="53333" y="40911"/>
                </a:moveTo>
                <a:cubicBezTo>
                  <a:pt x="53333" y="42416"/>
                  <a:pt x="54822" y="43638"/>
                  <a:pt x="56666" y="43638"/>
                </a:cubicBezTo>
                <a:lnTo>
                  <a:pt x="96666" y="43638"/>
                </a:lnTo>
                <a:cubicBezTo>
                  <a:pt x="98511" y="43638"/>
                  <a:pt x="100000" y="42416"/>
                  <a:pt x="100000" y="40911"/>
                </a:cubicBezTo>
                <a:cubicBezTo>
                  <a:pt x="100000" y="39400"/>
                  <a:pt x="98511" y="38183"/>
                  <a:pt x="96666" y="38183"/>
                </a:cubicBezTo>
                <a:lnTo>
                  <a:pt x="56666" y="38183"/>
                </a:lnTo>
                <a:cubicBezTo>
                  <a:pt x="54822" y="38183"/>
                  <a:pt x="53333" y="39400"/>
                  <a:pt x="53333" y="40911"/>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2" name="Shape 4922"/>
          <p:cNvSpPr/>
          <p:nvPr/>
        </p:nvSpPr>
        <p:spPr>
          <a:xfrm>
            <a:off x="9984387" y="3314731"/>
            <a:ext cx="279328" cy="228541"/>
          </a:xfrm>
          <a:custGeom>
            <a:avLst/>
            <a:gdLst/>
            <a:ahLst/>
            <a:cxnLst/>
            <a:rect l="0" t="0" r="0" b="0"/>
            <a:pathLst>
              <a:path w="120000" h="120000" extrusionOk="0">
                <a:moveTo>
                  <a:pt x="109088" y="113333"/>
                </a:moveTo>
                <a:lnTo>
                  <a:pt x="10911" y="113333"/>
                </a:lnTo>
                <a:cubicBezTo>
                  <a:pt x="7900" y="113333"/>
                  <a:pt x="5455" y="110344"/>
                  <a:pt x="5455" y="106666"/>
                </a:cubicBezTo>
                <a:cubicBezTo>
                  <a:pt x="5455" y="105272"/>
                  <a:pt x="5700" y="104422"/>
                  <a:pt x="5822" y="104083"/>
                </a:cubicBezTo>
                <a:cubicBezTo>
                  <a:pt x="5916" y="103955"/>
                  <a:pt x="5822" y="104050"/>
                  <a:pt x="5988" y="103738"/>
                </a:cubicBezTo>
                <a:lnTo>
                  <a:pt x="55083" y="10405"/>
                </a:lnTo>
                <a:cubicBezTo>
                  <a:pt x="55161" y="10238"/>
                  <a:pt x="55244" y="10072"/>
                  <a:pt x="55316" y="9905"/>
                </a:cubicBezTo>
                <a:cubicBezTo>
                  <a:pt x="55333" y="9877"/>
                  <a:pt x="56855" y="6666"/>
                  <a:pt x="60000" y="6666"/>
                </a:cubicBezTo>
                <a:cubicBezTo>
                  <a:pt x="63144" y="6666"/>
                  <a:pt x="64377" y="9188"/>
                  <a:pt x="64538" y="9550"/>
                </a:cubicBezTo>
                <a:cubicBezTo>
                  <a:pt x="64672" y="9955"/>
                  <a:pt x="64722" y="10033"/>
                  <a:pt x="64916" y="10405"/>
                </a:cubicBezTo>
                <a:lnTo>
                  <a:pt x="114011" y="103738"/>
                </a:lnTo>
                <a:cubicBezTo>
                  <a:pt x="114083" y="103872"/>
                  <a:pt x="114155" y="104000"/>
                  <a:pt x="114233" y="104127"/>
                </a:cubicBezTo>
                <a:cubicBezTo>
                  <a:pt x="114311" y="104361"/>
                  <a:pt x="114544" y="105155"/>
                  <a:pt x="114544" y="106666"/>
                </a:cubicBezTo>
                <a:cubicBezTo>
                  <a:pt x="114544" y="110344"/>
                  <a:pt x="112100" y="113333"/>
                  <a:pt x="109088" y="113333"/>
                </a:cubicBezTo>
                <a:moveTo>
                  <a:pt x="118600" y="100127"/>
                </a:moveTo>
                <a:lnTo>
                  <a:pt x="69505" y="6794"/>
                </a:lnTo>
                <a:cubicBezTo>
                  <a:pt x="69505" y="6794"/>
                  <a:pt x="66983" y="0"/>
                  <a:pt x="60000" y="0"/>
                </a:cubicBezTo>
                <a:cubicBezTo>
                  <a:pt x="53422" y="0"/>
                  <a:pt x="50494" y="6794"/>
                  <a:pt x="50494" y="6794"/>
                </a:cubicBezTo>
                <a:lnTo>
                  <a:pt x="1400" y="100127"/>
                </a:lnTo>
                <a:cubicBezTo>
                  <a:pt x="1400" y="100127"/>
                  <a:pt x="0" y="102338"/>
                  <a:pt x="0" y="106666"/>
                </a:cubicBezTo>
                <a:cubicBezTo>
                  <a:pt x="0" y="114027"/>
                  <a:pt x="4883" y="120000"/>
                  <a:pt x="10911" y="120000"/>
                </a:cubicBezTo>
                <a:lnTo>
                  <a:pt x="109088" y="120000"/>
                </a:lnTo>
                <a:cubicBezTo>
                  <a:pt x="115116" y="120000"/>
                  <a:pt x="120000" y="114027"/>
                  <a:pt x="120000" y="106666"/>
                </a:cubicBezTo>
                <a:cubicBezTo>
                  <a:pt x="120000" y="102011"/>
                  <a:pt x="118600" y="100127"/>
                  <a:pt x="118600" y="100127"/>
                </a:cubicBezTo>
                <a:moveTo>
                  <a:pt x="73638" y="46666"/>
                </a:moveTo>
                <a:lnTo>
                  <a:pt x="57272" y="46666"/>
                </a:lnTo>
                <a:cubicBezTo>
                  <a:pt x="55766" y="46666"/>
                  <a:pt x="54544" y="48155"/>
                  <a:pt x="54544" y="50000"/>
                </a:cubicBezTo>
                <a:cubicBezTo>
                  <a:pt x="54544" y="51844"/>
                  <a:pt x="55766" y="53333"/>
                  <a:pt x="57272" y="53333"/>
                </a:cubicBezTo>
                <a:lnTo>
                  <a:pt x="65672" y="53333"/>
                </a:lnTo>
                <a:cubicBezTo>
                  <a:pt x="57277" y="62094"/>
                  <a:pt x="43622" y="79022"/>
                  <a:pt x="43622" y="96577"/>
                </a:cubicBezTo>
                <a:lnTo>
                  <a:pt x="43650" y="96577"/>
                </a:lnTo>
                <a:cubicBezTo>
                  <a:pt x="43650" y="96605"/>
                  <a:pt x="43638" y="96633"/>
                  <a:pt x="43638" y="96666"/>
                </a:cubicBezTo>
                <a:cubicBezTo>
                  <a:pt x="43638" y="98511"/>
                  <a:pt x="44855" y="100000"/>
                  <a:pt x="46361" y="100000"/>
                </a:cubicBezTo>
                <a:cubicBezTo>
                  <a:pt x="47872" y="100000"/>
                  <a:pt x="49088" y="98511"/>
                  <a:pt x="49088" y="96666"/>
                </a:cubicBezTo>
                <a:cubicBezTo>
                  <a:pt x="49088" y="96633"/>
                  <a:pt x="49072" y="96605"/>
                  <a:pt x="49072" y="96577"/>
                </a:cubicBezTo>
                <a:cubicBezTo>
                  <a:pt x="49072" y="80644"/>
                  <a:pt x="63505" y="64122"/>
                  <a:pt x="70911" y="56688"/>
                </a:cubicBezTo>
                <a:lnTo>
                  <a:pt x="70911" y="70000"/>
                </a:lnTo>
                <a:cubicBezTo>
                  <a:pt x="70911" y="71844"/>
                  <a:pt x="72127" y="73333"/>
                  <a:pt x="73638" y="73333"/>
                </a:cubicBezTo>
                <a:cubicBezTo>
                  <a:pt x="75144" y="73333"/>
                  <a:pt x="76361" y="71844"/>
                  <a:pt x="76361" y="70000"/>
                </a:cubicBezTo>
                <a:lnTo>
                  <a:pt x="76361" y="50000"/>
                </a:lnTo>
                <a:cubicBezTo>
                  <a:pt x="76361" y="48155"/>
                  <a:pt x="75144" y="46666"/>
                  <a:pt x="73638" y="4666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3" name="Shape 4923"/>
          <p:cNvSpPr/>
          <p:nvPr/>
        </p:nvSpPr>
        <p:spPr>
          <a:xfrm>
            <a:off x="10517648" y="3289337"/>
            <a:ext cx="279328" cy="279327"/>
          </a:xfrm>
          <a:custGeom>
            <a:avLst/>
            <a:gdLst/>
            <a:ahLst/>
            <a:cxnLst/>
            <a:rect l="0" t="0" r="0" b="0"/>
            <a:pathLst>
              <a:path w="120000" h="120000" extrusionOk="0">
                <a:moveTo>
                  <a:pt x="114544" y="76361"/>
                </a:moveTo>
                <a:lnTo>
                  <a:pt x="5455" y="76361"/>
                </a:lnTo>
                <a:lnTo>
                  <a:pt x="5455" y="70911"/>
                </a:lnTo>
                <a:lnTo>
                  <a:pt x="114544" y="70911"/>
                </a:lnTo>
                <a:cubicBezTo>
                  <a:pt x="114544" y="70911"/>
                  <a:pt x="114544" y="76361"/>
                  <a:pt x="114544" y="76361"/>
                </a:cubicBezTo>
                <a:close/>
                <a:moveTo>
                  <a:pt x="98183" y="83416"/>
                </a:moveTo>
                <a:lnTo>
                  <a:pt x="92727" y="88872"/>
                </a:lnTo>
                <a:lnTo>
                  <a:pt x="92727" y="81816"/>
                </a:lnTo>
                <a:lnTo>
                  <a:pt x="98183" y="81816"/>
                </a:lnTo>
                <a:cubicBezTo>
                  <a:pt x="98183" y="81816"/>
                  <a:pt x="98183" y="83416"/>
                  <a:pt x="98183" y="83416"/>
                </a:cubicBezTo>
                <a:close/>
                <a:moveTo>
                  <a:pt x="98183" y="99777"/>
                </a:moveTo>
                <a:lnTo>
                  <a:pt x="93855" y="95455"/>
                </a:lnTo>
                <a:lnTo>
                  <a:pt x="98183" y="91127"/>
                </a:lnTo>
                <a:cubicBezTo>
                  <a:pt x="98183" y="91127"/>
                  <a:pt x="98183" y="99777"/>
                  <a:pt x="98183" y="99777"/>
                </a:cubicBezTo>
                <a:close/>
                <a:moveTo>
                  <a:pt x="92727" y="110688"/>
                </a:moveTo>
                <a:lnTo>
                  <a:pt x="92727" y="102038"/>
                </a:lnTo>
                <a:lnTo>
                  <a:pt x="97050" y="106361"/>
                </a:lnTo>
                <a:cubicBezTo>
                  <a:pt x="97050" y="106361"/>
                  <a:pt x="92727" y="110688"/>
                  <a:pt x="92727" y="110688"/>
                </a:cubicBezTo>
                <a:close/>
                <a:moveTo>
                  <a:pt x="27272" y="88872"/>
                </a:moveTo>
                <a:lnTo>
                  <a:pt x="21816" y="83416"/>
                </a:lnTo>
                <a:lnTo>
                  <a:pt x="21816" y="81816"/>
                </a:lnTo>
                <a:lnTo>
                  <a:pt x="27272" y="81816"/>
                </a:lnTo>
                <a:cubicBezTo>
                  <a:pt x="27272" y="81816"/>
                  <a:pt x="27272" y="88872"/>
                  <a:pt x="27272" y="88872"/>
                </a:cubicBezTo>
                <a:close/>
                <a:moveTo>
                  <a:pt x="21816" y="99777"/>
                </a:moveTo>
                <a:lnTo>
                  <a:pt x="21816" y="91127"/>
                </a:lnTo>
                <a:lnTo>
                  <a:pt x="26144" y="95455"/>
                </a:lnTo>
                <a:cubicBezTo>
                  <a:pt x="26144" y="95455"/>
                  <a:pt x="21816" y="99777"/>
                  <a:pt x="21816" y="99777"/>
                </a:cubicBezTo>
                <a:close/>
                <a:moveTo>
                  <a:pt x="27272" y="110688"/>
                </a:moveTo>
                <a:lnTo>
                  <a:pt x="22950" y="106361"/>
                </a:lnTo>
                <a:lnTo>
                  <a:pt x="27272" y="102038"/>
                </a:lnTo>
                <a:cubicBezTo>
                  <a:pt x="27272" y="102038"/>
                  <a:pt x="27272" y="110688"/>
                  <a:pt x="27272" y="110688"/>
                </a:cubicBezTo>
                <a:close/>
                <a:moveTo>
                  <a:pt x="10911" y="10911"/>
                </a:moveTo>
                <a:lnTo>
                  <a:pt x="109088" y="10911"/>
                </a:lnTo>
                <a:lnTo>
                  <a:pt x="109088" y="65455"/>
                </a:lnTo>
                <a:lnTo>
                  <a:pt x="10911" y="65455"/>
                </a:lnTo>
                <a:cubicBezTo>
                  <a:pt x="10911" y="65455"/>
                  <a:pt x="10911" y="10911"/>
                  <a:pt x="10911" y="10911"/>
                </a:cubicBezTo>
                <a:close/>
                <a:moveTo>
                  <a:pt x="114544" y="65455"/>
                </a:moveTo>
                <a:lnTo>
                  <a:pt x="114544" y="10911"/>
                </a:lnTo>
                <a:cubicBezTo>
                  <a:pt x="114544" y="7900"/>
                  <a:pt x="112100" y="5455"/>
                  <a:pt x="109088" y="5455"/>
                </a:cubicBezTo>
                <a:lnTo>
                  <a:pt x="98183" y="5455"/>
                </a:lnTo>
                <a:lnTo>
                  <a:pt x="98183" y="2727"/>
                </a:lnTo>
                <a:cubicBezTo>
                  <a:pt x="98183" y="1222"/>
                  <a:pt x="96961" y="0"/>
                  <a:pt x="95455" y="0"/>
                </a:cubicBezTo>
                <a:cubicBezTo>
                  <a:pt x="93944" y="0"/>
                  <a:pt x="92727" y="1222"/>
                  <a:pt x="92727" y="2727"/>
                </a:cubicBezTo>
                <a:lnTo>
                  <a:pt x="92727" y="5455"/>
                </a:lnTo>
                <a:lnTo>
                  <a:pt x="27272" y="5455"/>
                </a:lnTo>
                <a:lnTo>
                  <a:pt x="27272" y="2727"/>
                </a:lnTo>
                <a:cubicBezTo>
                  <a:pt x="27272" y="1222"/>
                  <a:pt x="26055" y="0"/>
                  <a:pt x="24544" y="0"/>
                </a:cubicBezTo>
                <a:cubicBezTo>
                  <a:pt x="23038" y="0"/>
                  <a:pt x="21816" y="1222"/>
                  <a:pt x="21816" y="2727"/>
                </a:cubicBezTo>
                <a:lnTo>
                  <a:pt x="21816" y="5455"/>
                </a:lnTo>
                <a:lnTo>
                  <a:pt x="10911" y="5455"/>
                </a:lnTo>
                <a:cubicBezTo>
                  <a:pt x="7900" y="5455"/>
                  <a:pt x="5455" y="7900"/>
                  <a:pt x="5455" y="10911"/>
                </a:cubicBezTo>
                <a:lnTo>
                  <a:pt x="5455" y="65455"/>
                </a:lnTo>
                <a:cubicBezTo>
                  <a:pt x="2444" y="65455"/>
                  <a:pt x="0" y="67900"/>
                  <a:pt x="0" y="70911"/>
                </a:cubicBezTo>
                <a:lnTo>
                  <a:pt x="0" y="76361"/>
                </a:lnTo>
                <a:cubicBezTo>
                  <a:pt x="0" y="79372"/>
                  <a:pt x="2444" y="81816"/>
                  <a:pt x="5455" y="81816"/>
                </a:cubicBezTo>
                <a:lnTo>
                  <a:pt x="16361" y="81816"/>
                </a:lnTo>
                <a:lnTo>
                  <a:pt x="16361" y="117272"/>
                </a:lnTo>
                <a:cubicBezTo>
                  <a:pt x="16361" y="118777"/>
                  <a:pt x="17583" y="120000"/>
                  <a:pt x="19088" y="120000"/>
                </a:cubicBezTo>
                <a:cubicBezTo>
                  <a:pt x="20600" y="120000"/>
                  <a:pt x="21816" y="118777"/>
                  <a:pt x="21816" y="117272"/>
                </a:cubicBezTo>
                <a:lnTo>
                  <a:pt x="21816" y="112950"/>
                </a:lnTo>
                <a:lnTo>
                  <a:pt x="28072" y="119200"/>
                </a:lnTo>
                <a:cubicBezTo>
                  <a:pt x="28561" y="119694"/>
                  <a:pt x="29244" y="120000"/>
                  <a:pt x="30000" y="120000"/>
                </a:cubicBezTo>
                <a:cubicBezTo>
                  <a:pt x="31505" y="120000"/>
                  <a:pt x="32727" y="118777"/>
                  <a:pt x="32727" y="117272"/>
                </a:cubicBezTo>
                <a:lnTo>
                  <a:pt x="32727" y="81816"/>
                </a:lnTo>
                <a:lnTo>
                  <a:pt x="87272" y="81816"/>
                </a:lnTo>
                <a:lnTo>
                  <a:pt x="87272" y="117272"/>
                </a:lnTo>
                <a:cubicBezTo>
                  <a:pt x="87272" y="118777"/>
                  <a:pt x="88494" y="120000"/>
                  <a:pt x="90000" y="120000"/>
                </a:cubicBezTo>
                <a:cubicBezTo>
                  <a:pt x="90755" y="120000"/>
                  <a:pt x="91438" y="119694"/>
                  <a:pt x="91933" y="119200"/>
                </a:cubicBezTo>
                <a:lnTo>
                  <a:pt x="98183" y="112950"/>
                </a:lnTo>
                <a:lnTo>
                  <a:pt x="98183" y="117272"/>
                </a:lnTo>
                <a:cubicBezTo>
                  <a:pt x="98183" y="118777"/>
                  <a:pt x="99400" y="120000"/>
                  <a:pt x="100911" y="120000"/>
                </a:cubicBezTo>
                <a:cubicBezTo>
                  <a:pt x="102416" y="120000"/>
                  <a:pt x="103638" y="118777"/>
                  <a:pt x="103638" y="117272"/>
                </a:cubicBezTo>
                <a:lnTo>
                  <a:pt x="103638" y="81816"/>
                </a:lnTo>
                <a:lnTo>
                  <a:pt x="114544" y="81816"/>
                </a:lnTo>
                <a:cubicBezTo>
                  <a:pt x="117555" y="81816"/>
                  <a:pt x="120000" y="79372"/>
                  <a:pt x="120000" y="76361"/>
                </a:cubicBezTo>
                <a:lnTo>
                  <a:pt x="120000" y="70911"/>
                </a:lnTo>
                <a:cubicBezTo>
                  <a:pt x="120000" y="67900"/>
                  <a:pt x="117555" y="65455"/>
                  <a:pt x="114544" y="65455"/>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4" name="Shape 4924"/>
          <p:cNvSpPr/>
          <p:nvPr/>
        </p:nvSpPr>
        <p:spPr>
          <a:xfrm>
            <a:off x="11050910" y="3289337"/>
            <a:ext cx="279328" cy="279327"/>
          </a:xfrm>
          <a:custGeom>
            <a:avLst/>
            <a:gdLst/>
            <a:ahLst/>
            <a:cxnLst/>
            <a:rect l="0" t="0" r="0" b="0"/>
            <a:pathLst>
              <a:path w="120000" h="120000" extrusionOk="0">
                <a:moveTo>
                  <a:pt x="114544" y="76361"/>
                </a:moveTo>
                <a:lnTo>
                  <a:pt x="5455" y="76361"/>
                </a:lnTo>
                <a:lnTo>
                  <a:pt x="5455" y="70911"/>
                </a:lnTo>
                <a:lnTo>
                  <a:pt x="114544" y="70911"/>
                </a:lnTo>
                <a:cubicBezTo>
                  <a:pt x="114544" y="70911"/>
                  <a:pt x="114544" y="76361"/>
                  <a:pt x="114544" y="76361"/>
                </a:cubicBezTo>
                <a:close/>
                <a:moveTo>
                  <a:pt x="98183" y="83416"/>
                </a:moveTo>
                <a:lnTo>
                  <a:pt x="92727" y="88872"/>
                </a:lnTo>
                <a:lnTo>
                  <a:pt x="92727" y="81816"/>
                </a:lnTo>
                <a:lnTo>
                  <a:pt x="98183" y="81816"/>
                </a:lnTo>
                <a:cubicBezTo>
                  <a:pt x="98183" y="81816"/>
                  <a:pt x="98183" y="83416"/>
                  <a:pt x="98183" y="83416"/>
                </a:cubicBezTo>
                <a:close/>
                <a:moveTo>
                  <a:pt x="98183" y="99777"/>
                </a:moveTo>
                <a:lnTo>
                  <a:pt x="93855" y="95455"/>
                </a:lnTo>
                <a:lnTo>
                  <a:pt x="98183" y="91127"/>
                </a:lnTo>
                <a:cubicBezTo>
                  <a:pt x="98183" y="91127"/>
                  <a:pt x="98183" y="99777"/>
                  <a:pt x="98183" y="99777"/>
                </a:cubicBezTo>
                <a:close/>
                <a:moveTo>
                  <a:pt x="92727" y="110688"/>
                </a:moveTo>
                <a:lnTo>
                  <a:pt x="92727" y="102038"/>
                </a:lnTo>
                <a:lnTo>
                  <a:pt x="97050" y="106361"/>
                </a:lnTo>
                <a:cubicBezTo>
                  <a:pt x="97050" y="106361"/>
                  <a:pt x="92727" y="110688"/>
                  <a:pt x="92727" y="110688"/>
                </a:cubicBezTo>
                <a:close/>
                <a:moveTo>
                  <a:pt x="27272" y="88872"/>
                </a:moveTo>
                <a:lnTo>
                  <a:pt x="21816" y="83416"/>
                </a:lnTo>
                <a:lnTo>
                  <a:pt x="21816" y="81816"/>
                </a:lnTo>
                <a:lnTo>
                  <a:pt x="27272" y="81816"/>
                </a:lnTo>
                <a:cubicBezTo>
                  <a:pt x="27272" y="81816"/>
                  <a:pt x="27272" y="88872"/>
                  <a:pt x="27272" y="88872"/>
                </a:cubicBezTo>
                <a:close/>
                <a:moveTo>
                  <a:pt x="21816" y="99777"/>
                </a:moveTo>
                <a:lnTo>
                  <a:pt x="21816" y="91127"/>
                </a:lnTo>
                <a:lnTo>
                  <a:pt x="26144" y="95455"/>
                </a:lnTo>
                <a:cubicBezTo>
                  <a:pt x="26144" y="95455"/>
                  <a:pt x="21816" y="99777"/>
                  <a:pt x="21816" y="99777"/>
                </a:cubicBezTo>
                <a:close/>
                <a:moveTo>
                  <a:pt x="27272" y="110688"/>
                </a:moveTo>
                <a:lnTo>
                  <a:pt x="22950" y="106361"/>
                </a:lnTo>
                <a:lnTo>
                  <a:pt x="27272" y="102038"/>
                </a:lnTo>
                <a:cubicBezTo>
                  <a:pt x="27272" y="102038"/>
                  <a:pt x="27272" y="110688"/>
                  <a:pt x="27272" y="110688"/>
                </a:cubicBezTo>
                <a:close/>
                <a:moveTo>
                  <a:pt x="10911" y="10911"/>
                </a:moveTo>
                <a:lnTo>
                  <a:pt x="109088" y="10911"/>
                </a:lnTo>
                <a:lnTo>
                  <a:pt x="109088" y="65455"/>
                </a:lnTo>
                <a:lnTo>
                  <a:pt x="10911" y="65455"/>
                </a:lnTo>
                <a:cubicBezTo>
                  <a:pt x="10911" y="65455"/>
                  <a:pt x="10911" y="10911"/>
                  <a:pt x="10911" y="10911"/>
                </a:cubicBezTo>
                <a:close/>
                <a:moveTo>
                  <a:pt x="114544" y="65455"/>
                </a:moveTo>
                <a:lnTo>
                  <a:pt x="114544" y="10911"/>
                </a:lnTo>
                <a:cubicBezTo>
                  <a:pt x="114544" y="7900"/>
                  <a:pt x="112100" y="5455"/>
                  <a:pt x="109088" y="5455"/>
                </a:cubicBezTo>
                <a:lnTo>
                  <a:pt x="98183" y="5455"/>
                </a:lnTo>
                <a:lnTo>
                  <a:pt x="98183" y="2727"/>
                </a:lnTo>
                <a:cubicBezTo>
                  <a:pt x="98183" y="1222"/>
                  <a:pt x="96961" y="0"/>
                  <a:pt x="95455" y="0"/>
                </a:cubicBezTo>
                <a:cubicBezTo>
                  <a:pt x="93944" y="0"/>
                  <a:pt x="92727" y="1222"/>
                  <a:pt x="92727" y="2727"/>
                </a:cubicBezTo>
                <a:lnTo>
                  <a:pt x="92727" y="5455"/>
                </a:lnTo>
                <a:lnTo>
                  <a:pt x="27272" y="5455"/>
                </a:lnTo>
                <a:lnTo>
                  <a:pt x="27272" y="2727"/>
                </a:lnTo>
                <a:cubicBezTo>
                  <a:pt x="27272" y="1222"/>
                  <a:pt x="26055" y="0"/>
                  <a:pt x="24544" y="0"/>
                </a:cubicBezTo>
                <a:cubicBezTo>
                  <a:pt x="23038" y="0"/>
                  <a:pt x="21816" y="1222"/>
                  <a:pt x="21816" y="2727"/>
                </a:cubicBezTo>
                <a:lnTo>
                  <a:pt x="21816" y="5455"/>
                </a:lnTo>
                <a:lnTo>
                  <a:pt x="10911" y="5455"/>
                </a:lnTo>
                <a:cubicBezTo>
                  <a:pt x="7900" y="5455"/>
                  <a:pt x="5455" y="7900"/>
                  <a:pt x="5455" y="10911"/>
                </a:cubicBezTo>
                <a:lnTo>
                  <a:pt x="5455" y="65455"/>
                </a:lnTo>
                <a:cubicBezTo>
                  <a:pt x="2444" y="65455"/>
                  <a:pt x="0" y="67900"/>
                  <a:pt x="0" y="70911"/>
                </a:cubicBezTo>
                <a:lnTo>
                  <a:pt x="0" y="76361"/>
                </a:lnTo>
                <a:cubicBezTo>
                  <a:pt x="0" y="79372"/>
                  <a:pt x="2444" y="81816"/>
                  <a:pt x="5455" y="81816"/>
                </a:cubicBezTo>
                <a:lnTo>
                  <a:pt x="16361" y="81816"/>
                </a:lnTo>
                <a:lnTo>
                  <a:pt x="16361" y="117272"/>
                </a:lnTo>
                <a:cubicBezTo>
                  <a:pt x="16361" y="118777"/>
                  <a:pt x="17583" y="120000"/>
                  <a:pt x="19088" y="120000"/>
                </a:cubicBezTo>
                <a:cubicBezTo>
                  <a:pt x="20600" y="120000"/>
                  <a:pt x="21816" y="118777"/>
                  <a:pt x="21816" y="117272"/>
                </a:cubicBezTo>
                <a:lnTo>
                  <a:pt x="21816" y="112950"/>
                </a:lnTo>
                <a:lnTo>
                  <a:pt x="28072" y="119200"/>
                </a:lnTo>
                <a:cubicBezTo>
                  <a:pt x="28561" y="119694"/>
                  <a:pt x="29244" y="120000"/>
                  <a:pt x="30000" y="120000"/>
                </a:cubicBezTo>
                <a:cubicBezTo>
                  <a:pt x="31505" y="120000"/>
                  <a:pt x="32727" y="118777"/>
                  <a:pt x="32727" y="117272"/>
                </a:cubicBezTo>
                <a:lnTo>
                  <a:pt x="32727" y="81816"/>
                </a:lnTo>
                <a:lnTo>
                  <a:pt x="87272" y="81816"/>
                </a:lnTo>
                <a:lnTo>
                  <a:pt x="87272" y="117272"/>
                </a:lnTo>
                <a:cubicBezTo>
                  <a:pt x="87272" y="118777"/>
                  <a:pt x="88494" y="120000"/>
                  <a:pt x="90000" y="120000"/>
                </a:cubicBezTo>
                <a:cubicBezTo>
                  <a:pt x="90755" y="120000"/>
                  <a:pt x="91433" y="119694"/>
                  <a:pt x="91933" y="119200"/>
                </a:cubicBezTo>
                <a:lnTo>
                  <a:pt x="98183" y="112950"/>
                </a:lnTo>
                <a:lnTo>
                  <a:pt x="98183" y="117272"/>
                </a:lnTo>
                <a:cubicBezTo>
                  <a:pt x="98183" y="118777"/>
                  <a:pt x="99400" y="120000"/>
                  <a:pt x="100911" y="120000"/>
                </a:cubicBezTo>
                <a:cubicBezTo>
                  <a:pt x="102416" y="120000"/>
                  <a:pt x="103638" y="118777"/>
                  <a:pt x="103638" y="117272"/>
                </a:cubicBezTo>
                <a:lnTo>
                  <a:pt x="103638" y="81816"/>
                </a:lnTo>
                <a:lnTo>
                  <a:pt x="114544" y="81816"/>
                </a:lnTo>
                <a:cubicBezTo>
                  <a:pt x="117555" y="81816"/>
                  <a:pt x="120000" y="79372"/>
                  <a:pt x="120000" y="76361"/>
                </a:cubicBezTo>
                <a:lnTo>
                  <a:pt x="120000" y="70911"/>
                </a:lnTo>
                <a:cubicBezTo>
                  <a:pt x="120000" y="67900"/>
                  <a:pt x="117555" y="65455"/>
                  <a:pt x="114544" y="65455"/>
                </a:cubicBezTo>
                <a:moveTo>
                  <a:pt x="70111" y="22622"/>
                </a:moveTo>
                <a:cubicBezTo>
                  <a:pt x="69616" y="22122"/>
                  <a:pt x="68933" y="21816"/>
                  <a:pt x="68183" y="21816"/>
                </a:cubicBezTo>
                <a:cubicBezTo>
                  <a:pt x="66672" y="21816"/>
                  <a:pt x="65455" y="23038"/>
                  <a:pt x="65455" y="24544"/>
                </a:cubicBezTo>
                <a:cubicBezTo>
                  <a:pt x="65455" y="25300"/>
                  <a:pt x="65761" y="25983"/>
                  <a:pt x="66255" y="26472"/>
                </a:cubicBezTo>
                <a:lnTo>
                  <a:pt x="75233" y="35455"/>
                </a:lnTo>
                <a:lnTo>
                  <a:pt x="38183" y="35455"/>
                </a:lnTo>
                <a:cubicBezTo>
                  <a:pt x="36672" y="35455"/>
                  <a:pt x="35455" y="36677"/>
                  <a:pt x="35455" y="38183"/>
                </a:cubicBezTo>
                <a:cubicBezTo>
                  <a:pt x="35455" y="39688"/>
                  <a:pt x="36672" y="40911"/>
                  <a:pt x="38183" y="40911"/>
                </a:cubicBezTo>
                <a:lnTo>
                  <a:pt x="75233" y="40911"/>
                </a:lnTo>
                <a:lnTo>
                  <a:pt x="66255" y="49888"/>
                </a:lnTo>
                <a:cubicBezTo>
                  <a:pt x="65761" y="50383"/>
                  <a:pt x="65455" y="51066"/>
                  <a:pt x="65455" y="51816"/>
                </a:cubicBezTo>
                <a:cubicBezTo>
                  <a:pt x="65455" y="53327"/>
                  <a:pt x="66672" y="54544"/>
                  <a:pt x="68183" y="54544"/>
                </a:cubicBezTo>
                <a:cubicBezTo>
                  <a:pt x="68933" y="54544"/>
                  <a:pt x="69616" y="54244"/>
                  <a:pt x="70111" y="53744"/>
                </a:cubicBezTo>
                <a:lnTo>
                  <a:pt x="83744" y="40111"/>
                </a:lnTo>
                <a:cubicBezTo>
                  <a:pt x="84238" y="39616"/>
                  <a:pt x="84544" y="38933"/>
                  <a:pt x="84544" y="38183"/>
                </a:cubicBezTo>
                <a:cubicBezTo>
                  <a:pt x="84544" y="37433"/>
                  <a:pt x="84238" y="36744"/>
                  <a:pt x="83744" y="36255"/>
                </a:cubicBezTo>
                <a:cubicBezTo>
                  <a:pt x="83744" y="36255"/>
                  <a:pt x="70111" y="22622"/>
                  <a:pt x="70111" y="22622"/>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5" name="Shape 4925"/>
          <p:cNvSpPr/>
          <p:nvPr/>
        </p:nvSpPr>
        <p:spPr>
          <a:xfrm>
            <a:off x="880859" y="3835294"/>
            <a:ext cx="279328" cy="279328"/>
          </a:xfrm>
          <a:custGeom>
            <a:avLst/>
            <a:gdLst/>
            <a:ahLst/>
            <a:cxnLst/>
            <a:rect l="0" t="0" r="0" b="0"/>
            <a:pathLst>
              <a:path w="120000" h="120000" extrusionOk="0">
                <a:moveTo>
                  <a:pt x="60000" y="98183"/>
                </a:moveTo>
                <a:cubicBezTo>
                  <a:pt x="58494" y="98183"/>
                  <a:pt x="57272" y="99400"/>
                  <a:pt x="57272" y="100911"/>
                </a:cubicBezTo>
                <a:lnTo>
                  <a:pt x="57272" y="117272"/>
                </a:lnTo>
                <a:cubicBezTo>
                  <a:pt x="57272" y="118777"/>
                  <a:pt x="58494" y="120000"/>
                  <a:pt x="60000" y="120000"/>
                </a:cubicBezTo>
                <a:cubicBezTo>
                  <a:pt x="61505" y="120000"/>
                  <a:pt x="62727" y="118777"/>
                  <a:pt x="62727" y="117272"/>
                </a:cubicBezTo>
                <a:lnTo>
                  <a:pt x="62727" y="100911"/>
                </a:lnTo>
                <a:cubicBezTo>
                  <a:pt x="62727" y="99400"/>
                  <a:pt x="61505" y="98183"/>
                  <a:pt x="60000" y="98183"/>
                </a:cubicBezTo>
                <a:moveTo>
                  <a:pt x="60000" y="87272"/>
                </a:moveTo>
                <a:cubicBezTo>
                  <a:pt x="44938" y="87272"/>
                  <a:pt x="32727" y="75061"/>
                  <a:pt x="32727" y="60000"/>
                </a:cubicBezTo>
                <a:cubicBezTo>
                  <a:pt x="32727" y="44933"/>
                  <a:pt x="44938" y="32727"/>
                  <a:pt x="60000" y="32727"/>
                </a:cubicBezTo>
                <a:cubicBezTo>
                  <a:pt x="75061" y="32727"/>
                  <a:pt x="87272" y="44933"/>
                  <a:pt x="87272" y="60000"/>
                </a:cubicBezTo>
                <a:cubicBezTo>
                  <a:pt x="87272" y="75061"/>
                  <a:pt x="75061" y="87272"/>
                  <a:pt x="60000" y="87272"/>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90855" y="87000"/>
                </a:moveTo>
                <a:cubicBezTo>
                  <a:pt x="89788" y="85933"/>
                  <a:pt x="88061" y="85933"/>
                  <a:pt x="86994" y="87000"/>
                </a:cubicBezTo>
                <a:cubicBezTo>
                  <a:pt x="85933" y="88061"/>
                  <a:pt x="85933" y="89794"/>
                  <a:pt x="86994" y="90855"/>
                </a:cubicBezTo>
                <a:lnTo>
                  <a:pt x="98566" y="102427"/>
                </a:lnTo>
                <a:cubicBezTo>
                  <a:pt x="99633" y="103494"/>
                  <a:pt x="101361" y="103494"/>
                  <a:pt x="102427" y="102427"/>
                </a:cubicBezTo>
                <a:cubicBezTo>
                  <a:pt x="103488" y="101361"/>
                  <a:pt x="103488" y="99633"/>
                  <a:pt x="102427" y="98572"/>
                </a:cubicBezTo>
                <a:cubicBezTo>
                  <a:pt x="102427" y="98572"/>
                  <a:pt x="90855" y="87000"/>
                  <a:pt x="90855" y="87000"/>
                </a:cubicBezTo>
                <a:close/>
                <a:moveTo>
                  <a:pt x="117272" y="57272"/>
                </a:moveTo>
                <a:lnTo>
                  <a:pt x="100911" y="57272"/>
                </a:lnTo>
                <a:cubicBezTo>
                  <a:pt x="99405" y="57272"/>
                  <a:pt x="98183" y="58494"/>
                  <a:pt x="98183" y="60000"/>
                </a:cubicBezTo>
                <a:cubicBezTo>
                  <a:pt x="98183" y="61505"/>
                  <a:pt x="99405" y="62727"/>
                  <a:pt x="100911" y="62727"/>
                </a:cubicBezTo>
                <a:lnTo>
                  <a:pt x="117272" y="62727"/>
                </a:lnTo>
                <a:cubicBezTo>
                  <a:pt x="118777" y="62727"/>
                  <a:pt x="120000" y="61505"/>
                  <a:pt x="120000" y="60000"/>
                </a:cubicBezTo>
                <a:cubicBezTo>
                  <a:pt x="120000" y="58494"/>
                  <a:pt x="118777" y="57272"/>
                  <a:pt x="117272" y="57272"/>
                </a:cubicBezTo>
                <a:moveTo>
                  <a:pt x="29144" y="87000"/>
                </a:moveTo>
                <a:lnTo>
                  <a:pt x="17572" y="98572"/>
                </a:lnTo>
                <a:cubicBezTo>
                  <a:pt x="16511" y="99633"/>
                  <a:pt x="16511" y="101361"/>
                  <a:pt x="17572" y="102427"/>
                </a:cubicBezTo>
                <a:cubicBezTo>
                  <a:pt x="18638" y="103494"/>
                  <a:pt x="20366" y="103494"/>
                  <a:pt x="21433" y="102427"/>
                </a:cubicBezTo>
                <a:lnTo>
                  <a:pt x="33005" y="90855"/>
                </a:lnTo>
                <a:cubicBezTo>
                  <a:pt x="34066" y="89794"/>
                  <a:pt x="34066" y="88061"/>
                  <a:pt x="33005" y="87000"/>
                </a:cubicBezTo>
                <a:cubicBezTo>
                  <a:pt x="31938" y="85933"/>
                  <a:pt x="30211" y="85933"/>
                  <a:pt x="29144" y="87000"/>
                </a:cubicBezTo>
                <a:moveTo>
                  <a:pt x="90855" y="33005"/>
                </a:moveTo>
                <a:lnTo>
                  <a:pt x="102427" y="21427"/>
                </a:lnTo>
                <a:cubicBezTo>
                  <a:pt x="103488" y="20366"/>
                  <a:pt x="103488" y="18638"/>
                  <a:pt x="102427" y="17572"/>
                </a:cubicBezTo>
                <a:cubicBezTo>
                  <a:pt x="101361" y="16505"/>
                  <a:pt x="99633" y="16505"/>
                  <a:pt x="98566" y="17572"/>
                </a:cubicBezTo>
                <a:lnTo>
                  <a:pt x="86994" y="29150"/>
                </a:lnTo>
                <a:cubicBezTo>
                  <a:pt x="85933" y="30205"/>
                  <a:pt x="85933" y="31938"/>
                  <a:pt x="86994" y="33005"/>
                </a:cubicBezTo>
                <a:cubicBezTo>
                  <a:pt x="88061" y="34066"/>
                  <a:pt x="89788" y="34066"/>
                  <a:pt x="90855" y="33005"/>
                </a:cubicBezTo>
                <a:moveTo>
                  <a:pt x="60000" y="21816"/>
                </a:moveTo>
                <a:cubicBezTo>
                  <a:pt x="61505" y="21816"/>
                  <a:pt x="62727" y="20600"/>
                  <a:pt x="62727" y="19088"/>
                </a:cubicBezTo>
                <a:lnTo>
                  <a:pt x="62727" y="2727"/>
                </a:lnTo>
                <a:cubicBezTo>
                  <a:pt x="62727" y="1222"/>
                  <a:pt x="61505" y="0"/>
                  <a:pt x="60000" y="0"/>
                </a:cubicBezTo>
                <a:cubicBezTo>
                  <a:pt x="58494" y="0"/>
                  <a:pt x="57272" y="1222"/>
                  <a:pt x="57272" y="2727"/>
                </a:cubicBezTo>
                <a:lnTo>
                  <a:pt x="57272" y="19088"/>
                </a:lnTo>
                <a:cubicBezTo>
                  <a:pt x="57272" y="20600"/>
                  <a:pt x="58494" y="21816"/>
                  <a:pt x="60000" y="21816"/>
                </a:cubicBezTo>
                <a:moveTo>
                  <a:pt x="21816" y="60000"/>
                </a:moveTo>
                <a:cubicBezTo>
                  <a:pt x="21816" y="58494"/>
                  <a:pt x="20594" y="57272"/>
                  <a:pt x="19088" y="57272"/>
                </a:cubicBezTo>
                <a:lnTo>
                  <a:pt x="2727" y="57272"/>
                </a:lnTo>
                <a:cubicBezTo>
                  <a:pt x="1222" y="57272"/>
                  <a:pt x="0" y="58494"/>
                  <a:pt x="0" y="60000"/>
                </a:cubicBezTo>
                <a:cubicBezTo>
                  <a:pt x="0" y="61505"/>
                  <a:pt x="1222" y="62727"/>
                  <a:pt x="2727" y="62727"/>
                </a:cubicBezTo>
                <a:lnTo>
                  <a:pt x="19088" y="62727"/>
                </a:lnTo>
                <a:cubicBezTo>
                  <a:pt x="20594" y="62727"/>
                  <a:pt x="21816" y="61505"/>
                  <a:pt x="21816" y="60000"/>
                </a:cubicBezTo>
                <a:moveTo>
                  <a:pt x="29144" y="33005"/>
                </a:moveTo>
                <a:cubicBezTo>
                  <a:pt x="30211" y="34066"/>
                  <a:pt x="31938" y="34066"/>
                  <a:pt x="33005" y="33005"/>
                </a:cubicBezTo>
                <a:cubicBezTo>
                  <a:pt x="34066" y="31938"/>
                  <a:pt x="34066" y="30205"/>
                  <a:pt x="33005" y="29150"/>
                </a:cubicBezTo>
                <a:lnTo>
                  <a:pt x="21433" y="17572"/>
                </a:lnTo>
                <a:cubicBezTo>
                  <a:pt x="20366" y="16505"/>
                  <a:pt x="18638" y="16505"/>
                  <a:pt x="17572" y="17572"/>
                </a:cubicBezTo>
                <a:cubicBezTo>
                  <a:pt x="16511" y="18638"/>
                  <a:pt x="16511" y="20366"/>
                  <a:pt x="17572" y="21427"/>
                </a:cubicBezTo>
                <a:cubicBezTo>
                  <a:pt x="17572" y="21427"/>
                  <a:pt x="29144" y="33005"/>
                  <a:pt x="29144" y="33005"/>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6" name="Shape 4926"/>
          <p:cNvSpPr/>
          <p:nvPr/>
        </p:nvSpPr>
        <p:spPr>
          <a:xfrm>
            <a:off x="1414120" y="3835294"/>
            <a:ext cx="279328" cy="279328"/>
          </a:xfrm>
          <a:custGeom>
            <a:avLst/>
            <a:gdLst/>
            <a:ahLst/>
            <a:cxnLst/>
            <a:rect l="0" t="0" r="0" b="0"/>
            <a:pathLst>
              <a:path w="120000" h="120000" extrusionOk="0">
                <a:moveTo>
                  <a:pt x="60000" y="113416"/>
                </a:moveTo>
                <a:lnTo>
                  <a:pt x="50222" y="103638"/>
                </a:lnTo>
                <a:lnTo>
                  <a:pt x="51816" y="103638"/>
                </a:lnTo>
                <a:cubicBezTo>
                  <a:pt x="53322" y="103638"/>
                  <a:pt x="54544" y="102416"/>
                  <a:pt x="54544" y="100911"/>
                </a:cubicBezTo>
                <a:lnTo>
                  <a:pt x="54544" y="87272"/>
                </a:lnTo>
                <a:lnTo>
                  <a:pt x="65455" y="87272"/>
                </a:lnTo>
                <a:lnTo>
                  <a:pt x="65455" y="100911"/>
                </a:lnTo>
                <a:cubicBezTo>
                  <a:pt x="65455" y="102416"/>
                  <a:pt x="66677" y="103638"/>
                  <a:pt x="68183" y="103638"/>
                </a:cubicBezTo>
                <a:lnTo>
                  <a:pt x="69777" y="103638"/>
                </a:lnTo>
                <a:cubicBezTo>
                  <a:pt x="69777" y="103638"/>
                  <a:pt x="60000" y="113416"/>
                  <a:pt x="60000" y="113416"/>
                </a:cubicBezTo>
                <a:close/>
                <a:moveTo>
                  <a:pt x="76361" y="98183"/>
                </a:moveTo>
                <a:lnTo>
                  <a:pt x="70911" y="98183"/>
                </a:lnTo>
                <a:lnTo>
                  <a:pt x="70911" y="84544"/>
                </a:lnTo>
                <a:cubicBezTo>
                  <a:pt x="70911" y="83038"/>
                  <a:pt x="69688" y="81816"/>
                  <a:pt x="68183" y="81816"/>
                </a:cubicBezTo>
                <a:lnTo>
                  <a:pt x="51816" y="81816"/>
                </a:lnTo>
                <a:cubicBezTo>
                  <a:pt x="50311" y="81816"/>
                  <a:pt x="49088" y="83038"/>
                  <a:pt x="49088" y="84544"/>
                </a:cubicBezTo>
                <a:lnTo>
                  <a:pt x="49088" y="98183"/>
                </a:lnTo>
                <a:lnTo>
                  <a:pt x="43638" y="98183"/>
                </a:lnTo>
                <a:cubicBezTo>
                  <a:pt x="42133" y="98183"/>
                  <a:pt x="40911" y="99400"/>
                  <a:pt x="40911" y="100911"/>
                </a:cubicBezTo>
                <a:cubicBezTo>
                  <a:pt x="40911" y="101661"/>
                  <a:pt x="41216" y="102344"/>
                  <a:pt x="41705" y="102838"/>
                </a:cubicBezTo>
                <a:lnTo>
                  <a:pt x="58072" y="119200"/>
                </a:lnTo>
                <a:cubicBezTo>
                  <a:pt x="58566" y="119694"/>
                  <a:pt x="59250" y="120000"/>
                  <a:pt x="60000" y="120000"/>
                </a:cubicBezTo>
                <a:cubicBezTo>
                  <a:pt x="60750" y="120000"/>
                  <a:pt x="61433" y="119694"/>
                  <a:pt x="61927" y="119200"/>
                </a:cubicBezTo>
                <a:lnTo>
                  <a:pt x="78294" y="102838"/>
                </a:lnTo>
                <a:cubicBezTo>
                  <a:pt x="78783" y="102344"/>
                  <a:pt x="79088" y="101661"/>
                  <a:pt x="79088" y="100911"/>
                </a:cubicBezTo>
                <a:cubicBezTo>
                  <a:pt x="79088" y="99400"/>
                  <a:pt x="77866" y="98183"/>
                  <a:pt x="76361" y="98183"/>
                </a:cubicBezTo>
                <a:moveTo>
                  <a:pt x="32727" y="60000"/>
                </a:moveTo>
                <a:cubicBezTo>
                  <a:pt x="32727" y="44933"/>
                  <a:pt x="44938" y="32727"/>
                  <a:pt x="60000" y="32727"/>
                </a:cubicBezTo>
                <a:cubicBezTo>
                  <a:pt x="75061" y="32727"/>
                  <a:pt x="87272" y="44933"/>
                  <a:pt x="87272" y="60000"/>
                </a:cubicBezTo>
                <a:cubicBezTo>
                  <a:pt x="87272" y="60000"/>
                  <a:pt x="32727" y="60000"/>
                  <a:pt x="32727" y="60000"/>
                </a:cubicBezTo>
                <a:close/>
                <a:moveTo>
                  <a:pt x="117272" y="60000"/>
                </a:moveTo>
                <a:lnTo>
                  <a:pt x="92727" y="60000"/>
                </a:lnTo>
                <a:cubicBezTo>
                  <a:pt x="92727" y="41927"/>
                  <a:pt x="78072" y="27272"/>
                  <a:pt x="60000" y="27272"/>
                </a:cubicBezTo>
                <a:cubicBezTo>
                  <a:pt x="41927" y="27272"/>
                  <a:pt x="27272" y="41927"/>
                  <a:pt x="27272" y="60000"/>
                </a:cubicBezTo>
                <a:lnTo>
                  <a:pt x="2727" y="60000"/>
                </a:lnTo>
                <a:cubicBezTo>
                  <a:pt x="1222" y="60000"/>
                  <a:pt x="0" y="61222"/>
                  <a:pt x="0" y="62727"/>
                </a:cubicBezTo>
                <a:cubicBezTo>
                  <a:pt x="0" y="64233"/>
                  <a:pt x="1222" y="65455"/>
                  <a:pt x="2727" y="65455"/>
                </a:cubicBezTo>
                <a:lnTo>
                  <a:pt x="117272" y="65455"/>
                </a:lnTo>
                <a:cubicBezTo>
                  <a:pt x="118777" y="65455"/>
                  <a:pt x="120000" y="64233"/>
                  <a:pt x="120000" y="62727"/>
                </a:cubicBezTo>
                <a:cubicBezTo>
                  <a:pt x="120000" y="61222"/>
                  <a:pt x="118777" y="60000"/>
                  <a:pt x="117272" y="60000"/>
                </a:cubicBezTo>
                <a:moveTo>
                  <a:pt x="60000" y="21816"/>
                </a:moveTo>
                <a:cubicBezTo>
                  <a:pt x="61505" y="21816"/>
                  <a:pt x="62727" y="20600"/>
                  <a:pt x="62727" y="19088"/>
                </a:cubicBezTo>
                <a:lnTo>
                  <a:pt x="62727" y="2727"/>
                </a:lnTo>
                <a:cubicBezTo>
                  <a:pt x="62727" y="1222"/>
                  <a:pt x="61505" y="0"/>
                  <a:pt x="60000" y="0"/>
                </a:cubicBezTo>
                <a:cubicBezTo>
                  <a:pt x="58494" y="0"/>
                  <a:pt x="57272" y="1222"/>
                  <a:pt x="57272" y="2727"/>
                </a:cubicBezTo>
                <a:lnTo>
                  <a:pt x="57272" y="19088"/>
                </a:lnTo>
                <a:cubicBezTo>
                  <a:pt x="57272" y="20600"/>
                  <a:pt x="58494" y="21816"/>
                  <a:pt x="60000" y="21816"/>
                </a:cubicBezTo>
                <a:moveTo>
                  <a:pt x="90855" y="33000"/>
                </a:moveTo>
                <a:lnTo>
                  <a:pt x="102427" y="21427"/>
                </a:lnTo>
                <a:cubicBezTo>
                  <a:pt x="103488" y="20366"/>
                  <a:pt x="103488" y="18638"/>
                  <a:pt x="102427" y="17572"/>
                </a:cubicBezTo>
                <a:cubicBezTo>
                  <a:pt x="101361" y="16505"/>
                  <a:pt x="99633" y="16505"/>
                  <a:pt x="98566" y="17572"/>
                </a:cubicBezTo>
                <a:lnTo>
                  <a:pt x="86994" y="29150"/>
                </a:lnTo>
                <a:cubicBezTo>
                  <a:pt x="85933" y="30205"/>
                  <a:pt x="85933" y="31938"/>
                  <a:pt x="86994" y="33000"/>
                </a:cubicBezTo>
                <a:cubicBezTo>
                  <a:pt x="88061" y="34066"/>
                  <a:pt x="89788" y="34066"/>
                  <a:pt x="90855" y="33000"/>
                </a:cubicBezTo>
                <a:moveTo>
                  <a:pt x="29144" y="33000"/>
                </a:moveTo>
                <a:cubicBezTo>
                  <a:pt x="30211" y="34066"/>
                  <a:pt x="31938" y="34066"/>
                  <a:pt x="33005" y="33000"/>
                </a:cubicBezTo>
                <a:cubicBezTo>
                  <a:pt x="34066" y="31938"/>
                  <a:pt x="34066" y="30205"/>
                  <a:pt x="33005" y="29150"/>
                </a:cubicBezTo>
                <a:lnTo>
                  <a:pt x="21433" y="17572"/>
                </a:lnTo>
                <a:cubicBezTo>
                  <a:pt x="20366" y="16505"/>
                  <a:pt x="18638" y="16505"/>
                  <a:pt x="17572" y="17572"/>
                </a:cubicBezTo>
                <a:cubicBezTo>
                  <a:pt x="16511" y="18638"/>
                  <a:pt x="16511" y="20366"/>
                  <a:pt x="17572" y="21427"/>
                </a:cubicBezTo>
                <a:cubicBezTo>
                  <a:pt x="17572" y="21427"/>
                  <a:pt x="29144" y="33000"/>
                  <a:pt x="29144" y="33000"/>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7" name="Shape 4927"/>
          <p:cNvSpPr/>
          <p:nvPr/>
        </p:nvSpPr>
        <p:spPr>
          <a:xfrm>
            <a:off x="1947381" y="3835294"/>
            <a:ext cx="279328" cy="279328"/>
          </a:xfrm>
          <a:custGeom>
            <a:avLst/>
            <a:gdLst/>
            <a:ahLst/>
            <a:cxnLst/>
            <a:rect l="0" t="0" r="0" b="0"/>
            <a:pathLst>
              <a:path w="120000" h="120000" extrusionOk="0">
                <a:moveTo>
                  <a:pt x="60000" y="6583"/>
                </a:moveTo>
                <a:lnTo>
                  <a:pt x="69777" y="16361"/>
                </a:lnTo>
                <a:lnTo>
                  <a:pt x="68183" y="16361"/>
                </a:lnTo>
                <a:cubicBezTo>
                  <a:pt x="66677" y="16361"/>
                  <a:pt x="65455" y="17583"/>
                  <a:pt x="65455" y="19088"/>
                </a:cubicBezTo>
                <a:lnTo>
                  <a:pt x="65455" y="32727"/>
                </a:lnTo>
                <a:lnTo>
                  <a:pt x="54544" y="32727"/>
                </a:lnTo>
                <a:lnTo>
                  <a:pt x="54544" y="19088"/>
                </a:lnTo>
                <a:cubicBezTo>
                  <a:pt x="54544" y="17583"/>
                  <a:pt x="53322" y="16361"/>
                  <a:pt x="51816" y="16361"/>
                </a:cubicBezTo>
                <a:lnTo>
                  <a:pt x="50222" y="16361"/>
                </a:lnTo>
                <a:cubicBezTo>
                  <a:pt x="50222" y="16361"/>
                  <a:pt x="60000" y="6583"/>
                  <a:pt x="60000" y="6583"/>
                </a:cubicBezTo>
                <a:close/>
                <a:moveTo>
                  <a:pt x="43638" y="21816"/>
                </a:moveTo>
                <a:lnTo>
                  <a:pt x="49088" y="21816"/>
                </a:lnTo>
                <a:lnTo>
                  <a:pt x="49088" y="35455"/>
                </a:lnTo>
                <a:cubicBezTo>
                  <a:pt x="49088" y="36961"/>
                  <a:pt x="50311" y="38183"/>
                  <a:pt x="51816" y="38183"/>
                </a:cubicBezTo>
                <a:lnTo>
                  <a:pt x="68183" y="38183"/>
                </a:lnTo>
                <a:cubicBezTo>
                  <a:pt x="69688" y="38183"/>
                  <a:pt x="70911" y="36961"/>
                  <a:pt x="70911" y="35455"/>
                </a:cubicBezTo>
                <a:lnTo>
                  <a:pt x="70911" y="21816"/>
                </a:lnTo>
                <a:lnTo>
                  <a:pt x="76361" y="21816"/>
                </a:lnTo>
                <a:cubicBezTo>
                  <a:pt x="77866" y="21816"/>
                  <a:pt x="79088" y="20600"/>
                  <a:pt x="79088" y="19088"/>
                </a:cubicBezTo>
                <a:cubicBezTo>
                  <a:pt x="79088" y="18338"/>
                  <a:pt x="78783" y="17655"/>
                  <a:pt x="78294" y="17161"/>
                </a:cubicBezTo>
                <a:lnTo>
                  <a:pt x="61927" y="800"/>
                </a:lnTo>
                <a:cubicBezTo>
                  <a:pt x="61438" y="305"/>
                  <a:pt x="60750" y="0"/>
                  <a:pt x="60000" y="0"/>
                </a:cubicBezTo>
                <a:cubicBezTo>
                  <a:pt x="59250" y="0"/>
                  <a:pt x="58566" y="305"/>
                  <a:pt x="58066" y="800"/>
                </a:cubicBezTo>
                <a:lnTo>
                  <a:pt x="41705" y="17161"/>
                </a:lnTo>
                <a:cubicBezTo>
                  <a:pt x="41216" y="17655"/>
                  <a:pt x="40911" y="18338"/>
                  <a:pt x="40911" y="19088"/>
                </a:cubicBezTo>
                <a:cubicBezTo>
                  <a:pt x="40911" y="20600"/>
                  <a:pt x="42133" y="21816"/>
                  <a:pt x="43638" y="21816"/>
                </a:cubicBezTo>
                <a:moveTo>
                  <a:pt x="29144" y="87550"/>
                </a:moveTo>
                <a:cubicBezTo>
                  <a:pt x="30211" y="88611"/>
                  <a:pt x="31938" y="88611"/>
                  <a:pt x="33005" y="87550"/>
                </a:cubicBezTo>
                <a:cubicBezTo>
                  <a:pt x="34066" y="86483"/>
                  <a:pt x="34066" y="84755"/>
                  <a:pt x="33005" y="83688"/>
                </a:cubicBezTo>
                <a:lnTo>
                  <a:pt x="21433" y="72116"/>
                </a:lnTo>
                <a:cubicBezTo>
                  <a:pt x="20366" y="71055"/>
                  <a:pt x="18638" y="71055"/>
                  <a:pt x="17572" y="72116"/>
                </a:cubicBezTo>
                <a:cubicBezTo>
                  <a:pt x="16505" y="73183"/>
                  <a:pt x="16505" y="74911"/>
                  <a:pt x="17572" y="75972"/>
                </a:cubicBezTo>
                <a:cubicBezTo>
                  <a:pt x="17572" y="75972"/>
                  <a:pt x="29144" y="87550"/>
                  <a:pt x="29144" y="87550"/>
                </a:cubicBezTo>
                <a:close/>
                <a:moveTo>
                  <a:pt x="57272" y="57272"/>
                </a:moveTo>
                <a:lnTo>
                  <a:pt x="57272" y="73638"/>
                </a:lnTo>
                <a:cubicBezTo>
                  <a:pt x="57272" y="75144"/>
                  <a:pt x="58494" y="76361"/>
                  <a:pt x="60000" y="76361"/>
                </a:cubicBezTo>
                <a:cubicBezTo>
                  <a:pt x="61505" y="76361"/>
                  <a:pt x="62727" y="75144"/>
                  <a:pt x="62727" y="73638"/>
                </a:cubicBezTo>
                <a:lnTo>
                  <a:pt x="62727" y="57272"/>
                </a:lnTo>
                <a:cubicBezTo>
                  <a:pt x="62727" y="55766"/>
                  <a:pt x="61505" y="54544"/>
                  <a:pt x="60000" y="54544"/>
                </a:cubicBezTo>
                <a:cubicBezTo>
                  <a:pt x="58494" y="54544"/>
                  <a:pt x="57272" y="55766"/>
                  <a:pt x="57272" y="57272"/>
                </a:cubicBezTo>
                <a:moveTo>
                  <a:pt x="90855" y="87550"/>
                </a:moveTo>
                <a:lnTo>
                  <a:pt x="102427" y="75972"/>
                </a:lnTo>
                <a:cubicBezTo>
                  <a:pt x="103488" y="74911"/>
                  <a:pt x="103488" y="73183"/>
                  <a:pt x="102427" y="72116"/>
                </a:cubicBezTo>
                <a:cubicBezTo>
                  <a:pt x="101361" y="71055"/>
                  <a:pt x="99633" y="71055"/>
                  <a:pt x="98566" y="72116"/>
                </a:cubicBezTo>
                <a:lnTo>
                  <a:pt x="86994" y="83688"/>
                </a:lnTo>
                <a:cubicBezTo>
                  <a:pt x="85933" y="84755"/>
                  <a:pt x="85933" y="86483"/>
                  <a:pt x="86994" y="87550"/>
                </a:cubicBezTo>
                <a:cubicBezTo>
                  <a:pt x="88061" y="88611"/>
                  <a:pt x="89788" y="88611"/>
                  <a:pt x="90855" y="87550"/>
                </a:cubicBezTo>
                <a:moveTo>
                  <a:pt x="32727" y="114544"/>
                </a:moveTo>
                <a:cubicBezTo>
                  <a:pt x="32727" y="99483"/>
                  <a:pt x="44938" y="87272"/>
                  <a:pt x="60000" y="87272"/>
                </a:cubicBezTo>
                <a:cubicBezTo>
                  <a:pt x="75061" y="87272"/>
                  <a:pt x="87272" y="99483"/>
                  <a:pt x="87272" y="114544"/>
                </a:cubicBezTo>
                <a:cubicBezTo>
                  <a:pt x="87272" y="114544"/>
                  <a:pt x="32727" y="114544"/>
                  <a:pt x="32727" y="114544"/>
                </a:cubicBezTo>
                <a:close/>
                <a:moveTo>
                  <a:pt x="117272" y="114544"/>
                </a:moveTo>
                <a:lnTo>
                  <a:pt x="92727" y="114544"/>
                </a:lnTo>
                <a:cubicBezTo>
                  <a:pt x="92727" y="96472"/>
                  <a:pt x="78072" y="81816"/>
                  <a:pt x="60000" y="81816"/>
                </a:cubicBezTo>
                <a:cubicBezTo>
                  <a:pt x="41927" y="81816"/>
                  <a:pt x="27272" y="96472"/>
                  <a:pt x="27272" y="114544"/>
                </a:cubicBezTo>
                <a:lnTo>
                  <a:pt x="2727" y="114544"/>
                </a:lnTo>
                <a:cubicBezTo>
                  <a:pt x="1222" y="114544"/>
                  <a:pt x="0" y="115766"/>
                  <a:pt x="0" y="117272"/>
                </a:cubicBezTo>
                <a:cubicBezTo>
                  <a:pt x="0" y="118777"/>
                  <a:pt x="1222" y="120000"/>
                  <a:pt x="2727" y="120000"/>
                </a:cubicBezTo>
                <a:lnTo>
                  <a:pt x="117272" y="120000"/>
                </a:lnTo>
                <a:cubicBezTo>
                  <a:pt x="118777" y="120000"/>
                  <a:pt x="120000" y="118777"/>
                  <a:pt x="120000" y="117272"/>
                </a:cubicBezTo>
                <a:cubicBezTo>
                  <a:pt x="120000" y="115766"/>
                  <a:pt x="118777" y="114544"/>
                  <a:pt x="117272" y="11454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8" name="Shape 4928"/>
          <p:cNvSpPr/>
          <p:nvPr/>
        </p:nvSpPr>
        <p:spPr>
          <a:xfrm>
            <a:off x="2480642" y="3835294"/>
            <a:ext cx="279328" cy="279328"/>
          </a:xfrm>
          <a:custGeom>
            <a:avLst/>
            <a:gdLst/>
            <a:ahLst/>
            <a:cxnLst/>
            <a:rect l="0" t="0" r="0" b="0"/>
            <a:pathLst>
              <a:path w="120000" h="120000" extrusionOk="0">
                <a:moveTo>
                  <a:pt x="120000" y="10911"/>
                </a:moveTo>
                <a:lnTo>
                  <a:pt x="109088" y="10911"/>
                </a:lnTo>
                <a:lnTo>
                  <a:pt x="105000" y="0"/>
                </a:lnTo>
                <a:lnTo>
                  <a:pt x="100911" y="10911"/>
                </a:lnTo>
                <a:lnTo>
                  <a:pt x="90000" y="10911"/>
                </a:lnTo>
                <a:lnTo>
                  <a:pt x="98861" y="17727"/>
                </a:lnTo>
                <a:lnTo>
                  <a:pt x="94772" y="30000"/>
                </a:lnTo>
                <a:lnTo>
                  <a:pt x="105000" y="22500"/>
                </a:lnTo>
                <a:lnTo>
                  <a:pt x="115227" y="30000"/>
                </a:lnTo>
                <a:lnTo>
                  <a:pt x="111138" y="17727"/>
                </a:lnTo>
                <a:cubicBezTo>
                  <a:pt x="111138" y="17727"/>
                  <a:pt x="120000" y="10911"/>
                  <a:pt x="120000" y="10911"/>
                </a:cubicBezTo>
                <a:close/>
                <a:moveTo>
                  <a:pt x="60000" y="114533"/>
                </a:moveTo>
                <a:cubicBezTo>
                  <a:pt x="29922" y="114533"/>
                  <a:pt x="5455" y="90016"/>
                  <a:pt x="5455" y="59872"/>
                </a:cubicBezTo>
                <a:cubicBezTo>
                  <a:pt x="5455" y="35744"/>
                  <a:pt x="20805" y="15227"/>
                  <a:pt x="42722" y="8005"/>
                </a:cubicBezTo>
                <a:cubicBezTo>
                  <a:pt x="37983" y="17233"/>
                  <a:pt x="35455" y="27538"/>
                  <a:pt x="35455" y="38005"/>
                </a:cubicBezTo>
                <a:cubicBezTo>
                  <a:pt x="35455" y="72244"/>
                  <a:pt x="61766" y="100438"/>
                  <a:pt x="95188" y="103355"/>
                </a:cubicBezTo>
                <a:cubicBezTo>
                  <a:pt x="85338" y="110350"/>
                  <a:pt x="72583" y="114533"/>
                  <a:pt x="60000" y="114533"/>
                </a:cubicBezTo>
                <a:moveTo>
                  <a:pt x="40911" y="38005"/>
                </a:moveTo>
                <a:cubicBezTo>
                  <a:pt x="40911" y="23600"/>
                  <a:pt x="45977" y="10388"/>
                  <a:pt x="54411" y="27"/>
                </a:cubicBezTo>
                <a:cubicBezTo>
                  <a:pt x="23900" y="2855"/>
                  <a:pt x="0" y="28555"/>
                  <a:pt x="0" y="59872"/>
                </a:cubicBezTo>
                <a:cubicBezTo>
                  <a:pt x="0" y="93083"/>
                  <a:pt x="26866" y="120000"/>
                  <a:pt x="60000" y="120000"/>
                </a:cubicBezTo>
                <a:cubicBezTo>
                  <a:pt x="78755" y="120000"/>
                  <a:pt x="98088" y="111361"/>
                  <a:pt x="109088" y="97850"/>
                </a:cubicBezTo>
                <a:cubicBezTo>
                  <a:pt x="107250" y="98022"/>
                  <a:pt x="102794" y="98138"/>
                  <a:pt x="100911" y="98138"/>
                </a:cubicBezTo>
                <a:cubicBezTo>
                  <a:pt x="67772" y="98138"/>
                  <a:pt x="40911" y="71216"/>
                  <a:pt x="40911" y="38005"/>
                </a:cubicBezTo>
                <a:moveTo>
                  <a:pt x="98183" y="57272"/>
                </a:moveTo>
                <a:lnTo>
                  <a:pt x="95205" y="65205"/>
                </a:lnTo>
                <a:lnTo>
                  <a:pt x="87272" y="65205"/>
                </a:lnTo>
                <a:lnTo>
                  <a:pt x="93716" y="70161"/>
                </a:lnTo>
                <a:lnTo>
                  <a:pt x="90744" y="79088"/>
                </a:lnTo>
                <a:lnTo>
                  <a:pt x="98183" y="73638"/>
                </a:lnTo>
                <a:lnTo>
                  <a:pt x="105616" y="79088"/>
                </a:lnTo>
                <a:lnTo>
                  <a:pt x="102644" y="70161"/>
                </a:lnTo>
                <a:lnTo>
                  <a:pt x="109088" y="65205"/>
                </a:lnTo>
                <a:lnTo>
                  <a:pt x="101155" y="65205"/>
                </a:lnTo>
                <a:cubicBezTo>
                  <a:pt x="101155" y="65205"/>
                  <a:pt x="98183" y="57272"/>
                  <a:pt x="98183" y="57272"/>
                </a:cubicBezTo>
                <a:close/>
                <a:moveTo>
                  <a:pt x="63472" y="51816"/>
                </a:moveTo>
                <a:lnTo>
                  <a:pt x="70911" y="46361"/>
                </a:lnTo>
                <a:lnTo>
                  <a:pt x="78344" y="51816"/>
                </a:lnTo>
                <a:lnTo>
                  <a:pt x="75372" y="42894"/>
                </a:lnTo>
                <a:lnTo>
                  <a:pt x="81816" y="37933"/>
                </a:lnTo>
                <a:lnTo>
                  <a:pt x="73883" y="37933"/>
                </a:lnTo>
                <a:lnTo>
                  <a:pt x="70911" y="30000"/>
                </a:lnTo>
                <a:lnTo>
                  <a:pt x="67933" y="37933"/>
                </a:lnTo>
                <a:lnTo>
                  <a:pt x="60000" y="37933"/>
                </a:lnTo>
                <a:lnTo>
                  <a:pt x="66444" y="42894"/>
                </a:lnTo>
                <a:cubicBezTo>
                  <a:pt x="66444" y="42894"/>
                  <a:pt x="63472" y="51816"/>
                  <a:pt x="63472" y="51816"/>
                </a:cubicBezTo>
                <a:close/>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9" name="Shape 4929"/>
          <p:cNvSpPr/>
          <p:nvPr/>
        </p:nvSpPr>
        <p:spPr>
          <a:xfrm>
            <a:off x="3013903" y="3835294"/>
            <a:ext cx="279328" cy="279328"/>
          </a:xfrm>
          <a:custGeom>
            <a:avLst/>
            <a:gdLst/>
            <a:ahLst/>
            <a:cxnLst/>
            <a:rect l="0" t="0" r="0" b="0"/>
            <a:pathLst>
              <a:path w="120000" h="120000" extrusionOk="0">
                <a:moveTo>
                  <a:pt x="43638" y="49088"/>
                </a:moveTo>
                <a:cubicBezTo>
                  <a:pt x="37611" y="49088"/>
                  <a:pt x="32727" y="44205"/>
                  <a:pt x="32727" y="38183"/>
                </a:cubicBezTo>
                <a:cubicBezTo>
                  <a:pt x="32727" y="32155"/>
                  <a:pt x="37611" y="27272"/>
                  <a:pt x="43638" y="27272"/>
                </a:cubicBezTo>
                <a:cubicBezTo>
                  <a:pt x="49661" y="27272"/>
                  <a:pt x="54544" y="32155"/>
                  <a:pt x="54544" y="38183"/>
                </a:cubicBezTo>
                <a:cubicBezTo>
                  <a:pt x="54544" y="44205"/>
                  <a:pt x="49661" y="49088"/>
                  <a:pt x="43638" y="49088"/>
                </a:cubicBezTo>
                <a:moveTo>
                  <a:pt x="43638" y="21816"/>
                </a:moveTo>
                <a:cubicBezTo>
                  <a:pt x="34600" y="21816"/>
                  <a:pt x="27272" y="29150"/>
                  <a:pt x="27272" y="38183"/>
                </a:cubicBezTo>
                <a:cubicBezTo>
                  <a:pt x="27272" y="47222"/>
                  <a:pt x="34600" y="54544"/>
                  <a:pt x="43638" y="54544"/>
                </a:cubicBezTo>
                <a:cubicBezTo>
                  <a:pt x="52672" y="54544"/>
                  <a:pt x="60000" y="47222"/>
                  <a:pt x="60000" y="38183"/>
                </a:cubicBezTo>
                <a:cubicBezTo>
                  <a:pt x="60000" y="29150"/>
                  <a:pt x="52672" y="21816"/>
                  <a:pt x="43638" y="21816"/>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68183" y="60000"/>
                </a:moveTo>
                <a:cubicBezTo>
                  <a:pt x="66677" y="60000"/>
                  <a:pt x="65455" y="61222"/>
                  <a:pt x="65455" y="62727"/>
                </a:cubicBezTo>
                <a:cubicBezTo>
                  <a:pt x="65455" y="64233"/>
                  <a:pt x="66677" y="65455"/>
                  <a:pt x="68183" y="65455"/>
                </a:cubicBezTo>
                <a:cubicBezTo>
                  <a:pt x="69688" y="65455"/>
                  <a:pt x="70911" y="64233"/>
                  <a:pt x="70911" y="62727"/>
                </a:cubicBezTo>
                <a:cubicBezTo>
                  <a:pt x="70911" y="61222"/>
                  <a:pt x="69688" y="60000"/>
                  <a:pt x="68183" y="60000"/>
                </a:cubicBezTo>
                <a:moveTo>
                  <a:pt x="51816" y="87272"/>
                </a:moveTo>
                <a:cubicBezTo>
                  <a:pt x="50311" y="87272"/>
                  <a:pt x="49088" y="86055"/>
                  <a:pt x="49088" y="84544"/>
                </a:cubicBezTo>
                <a:cubicBezTo>
                  <a:pt x="49088" y="83038"/>
                  <a:pt x="50311" y="81816"/>
                  <a:pt x="51816" y="81816"/>
                </a:cubicBezTo>
                <a:cubicBezTo>
                  <a:pt x="53322" y="81816"/>
                  <a:pt x="54544" y="83038"/>
                  <a:pt x="54544" y="84544"/>
                </a:cubicBezTo>
                <a:cubicBezTo>
                  <a:pt x="54544" y="86055"/>
                  <a:pt x="53322" y="87272"/>
                  <a:pt x="51816" y="87272"/>
                </a:cubicBezTo>
                <a:moveTo>
                  <a:pt x="51816" y="76361"/>
                </a:moveTo>
                <a:cubicBezTo>
                  <a:pt x="47300" y="76361"/>
                  <a:pt x="43638" y="80027"/>
                  <a:pt x="43638" y="84544"/>
                </a:cubicBezTo>
                <a:cubicBezTo>
                  <a:pt x="43638" y="89066"/>
                  <a:pt x="47300" y="92727"/>
                  <a:pt x="51816" y="92727"/>
                </a:cubicBezTo>
                <a:cubicBezTo>
                  <a:pt x="56338" y="92727"/>
                  <a:pt x="60000" y="89066"/>
                  <a:pt x="60000" y="84544"/>
                </a:cubicBezTo>
                <a:cubicBezTo>
                  <a:pt x="60000" y="80027"/>
                  <a:pt x="56338" y="76361"/>
                  <a:pt x="51816" y="76361"/>
                </a:cubicBezTo>
                <a:moveTo>
                  <a:pt x="27272" y="65455"/>
                </a:moveTo>
                <a:cubicBezTo>
                  <a:pt x="24261" y="65455"/>
                  <a:pt x="21816" y="67900"/>
                  <a:pt x="21816" y="70911"/>
                </a:cubicBezTo>
                <a:cubicBezTo>
                  <a:pt x="21816" y="73916"/>
                  <a:pt x="24261" y="76361"/>
                  <a:pt x="27272" y="76361"/>
                </a:cubicBezTo>
                <a:cubicBezTo>
                  <a:pt x="30283" y="76361"/>
                  <a:pt x="32727" y="73916"/>
                  <a:pt x="32727" y="70911"/>
                </a:cubicBezTo>
                <a:cubicBezTo>
                  <a:pt x="32727" y="67900"/>
                  <a:pt x="30283" y="65455"/>
                  <a:pt x="27272" y="65455"/>
                </a:cubicBezTo>
                <a:moveTo>
                  <a:pt x="79088" y="92727"/>
                </a:moveTo>
                <a:cubicBezTo>
                  <a:pt x="77588" y="92727"/>
                  <a:pt x="76361" y="93950"/>
                  <a:pt x="76361" y="95455"/>
                </a:cubicBezTo>
                <a:cubicBezTo>
                  <a:pt x="76361" y="96961"/>
                  <a:pt x="77588" y="98183"/>
                  <a:pt x="79088" y="98183"/>
                </a:cubicBezTo>
                <a:cubicBezTo>
                  <a:pt x="80594" y="98183"/>
                  <a:pt x="81816" y="96961"/>
                  <a:pt x="81816" y="95455"/>
                </a:cubicBezTo>
                <a:cubicBezTo>
                  <a:pt x="81816" y="93950"/>
                  <a:pt x="80594" y="92727"/>
                  <a:pt x="79088" y="92727"/>
                </a:cubicBezTo>
                <a:moveTo>
                  <a:pt x="92727" y="65455"/>
                </a:moveTo>
                <a:cubicBezTo>
                  <a:pt x="89716" y="65455"/>
                  <a:pt x="87272" y="63011"/>
                  <a:pt x="87272" y="60000"/>
                </a:cubicBezTo>
                <a:cubicBezTo>
                  <a:pt x="87272" y="56988"/>
                  <a:pt x="89716" y="54544"/>
                  <a:pt x="92727" y="54544"/>
                </a:cubicBezTo>
                <a:cubicBezTo>
                  <a:pt x="95738" y="54544"/>
                  <a:pt x="98183" y="56988"/>
                  <a:pt x="98183" y="60000"/>
                </a:cubicBezTo>
                <a:cubicBezTo>
                  <a:pt x="98183" y="63011"/>
                  <a:pt x="95738" y="65455"/>
                  <a:pt x="92727" y="65455"/>
                </a:cubicBezTo>
                <a:moveTo>
                  <a:pt x="92727" y="49088"/>
                </a:moveTo>
                <a:cubicBezTo>
                  <a:pt x="86700" y="49088"/>
                  <a:pt x="81816" y="53977"/>
                  <a:pt x="81816" y="60000"/>
                </a:cubicBezTo>
                <a:cubicBezTo>
                  <a:pt x="81816" y="66022"/>
                  <a:pt x="86700" y="70911"/>
                  <a:pt x="92727" y="70911"/>
                </a:cubicBezTo>
                <a:cubicBezTo>
                  <a:pt x="98750" y="70911"/>
                  <a:pt x="103638" y="66022"/>
                  <a:pt x="103638" y="60000"/>
                </a:cubicBezTo>
                <a:cubicBezTo>
                  <a:pt x="103638" y="53977"/>
                  <a:pt x="98750" y="49088"/>
                  <a:pt x="92727" y="4908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0" name="Shape 4930"/>
          <p:cNvSpPr/>
          <p:nvPr/>
        </p:nvSpPr>
        <p:spPr>
          <a:xfrm>
            <a:off x="3547164" y="3873384"/>
            <a:ext cx="279362" cy="203147"/>
          </a:xfrm>
          <a:custGeom>
            <a:avLst/>
            <a:gdLst/>
            <a:ahLst/>
            <a:cxnLst/>
            <a:rect l="0" t="0" r="0" b="0"/>
            <a:pathLst>
              <a:path w="120000" h="120000" extrusionOk="0">
                <a:moveTo>
                  <a:pt x="97868" y="66366"/>
                </a:moveTo>
                <a:cubicBezTo>
                  <a:pt x="89851" y="73288"/>
                  <a:pt x="79099" y="79861"/>
                  <a:pt x="65904" y="84505"/>
                </a:cubicBezTo>
                <a:cubicBezTo>
                  <a:pt x="55700" y="88094"/>
                  <a:pt x="45376" y="89983"/>
                  <a:pt x="36058" y="89983"/>
                </a:cubicBezTo>
                <a:cubicBezTo>
                  <a:pt x="33363" y="89983"/>
                  <a:pt x="30839" y="89766"/>
                  <a:pt x="28401" y="89455"/>
                </a:cubicBezTo>
                <a:cubicBezTo>
                  <a:pt x="24250" y="81055"/>
                  <a:pt x="21823" y="70922"/>
                  <a:pt x="21823" y="60000"/>
                </a:cubicBezTo>
                <a:cubicBezTo>
                  <a:pt x="21823" y="31005"/>
                  <a:pt x="38913" y="7500"/>
                  <a:pt x="60000" y="7500"/>
                </a:cubicBezTo>
                <a:cubicBezTo>
                  <a:pt x="81086" y="7500"/>
                  <a:pt x="98176" y="31005"/>
                  <a:pt x="98176" y="60000"/>
                </a:cubicBezTo>
                <a:cubicBezTo>
                  <a:pt x="98176" y="62161"/>
                  <a:pt x="98051" y="64277"/>
                  <a:pt x="97868" y="66366"/>
                </a:cubicBezTo>
                <a:moveTo>
                  <a:pt x="60000" y="112500"/>
                </a:moveTo>
                <a:cubicBezTo>
                  <a:pt x="49567" y="112500"/>
                  <a:pt x="40129" y="106733"/>
                  <a:pt x="33237" y="97411"/>
                </a:cubicBezTo>
                <a:cubicBezTo>
                  <a:pt x="34168" y="97450"/>
                  <a:pt x="35098" y="97483"/>
                  <a:pt x="36058" y="97483"/>
                </a:cubicBezTo>
                <a:cubicBezTo>
                  <a:pt x="45542" y="97483"/>
                  <a:pt x="56231" y="95638"/>
                  <a:pt x="67251" y="91766"/>
                </a:cubicBezTo>
                <a:cubicBezTo>
                  <a:pt x="78208" y="87911"/>
                  <a:pt x="88075" y="82522"/>
                  <a:pt x="96263" y="76344"/>
                </a:cubicBezTo>
                <a:cubicBezTo>
                  <a:pt x="91267" y="97327"/>
                  <a:pt x="76929" y="112500"/>
                  <a:pt x="60000" y="112500"/>
                </a:cubicBezTo>
                <a:moveTo>
                  <a:pt x="119554" y="35311"/>
                </a:moveTo>
                <a:cubicBezTo>
                  <a:pt x="117578" y="25650"/>
                  <a:pt x="109293" y="19177"/>
                  <a:pt x="97480" y="16466"/>
                </a:cubicBezTo>
                <a:cubicBezTo>
                  <a:pt x="99238" y="19338"/>
                  <a:pt x="100837" y="22411"/>
                  <a:pt x="102236" y="25666"/>
                </a:cubicBezTo>
                <a:cubicBezTo>
                  <a:pt x="108819" y="28266"/>
                  <a:pt x="113273" y="32305"/>
                  <a:pt x="114301" y="37338"/>
                </a:cubicBezTo>
                <a:cubicBezTo>
                  <a:pt x="114901" y="40255"/>
                  <a:pt x="114387" y="43672"/>
                  <a:pt x="112782" y="47494"/>
                </a:cubicBezTo>
                <a:cubicBezTo>
                  <a:pt x="111052" y="51622"/>
                  <a:pt x="107940" y="56233"/>
                  <a:pt x="103595" y="60877"/>
                </a:cubicBezTo>
                <a:cubicBezTo>
                  <a:pt x="103601" y="60583"/>
                  <a:pt x="103629" y="60294"/>
                  <a:pt x="103629" y="60000"/>
                </a:cubicBezTo>
                <a:cubicBezTo>
                  <a:pt x="103629" y="26861"/>
                  <a:pt x="84095" y="0"/>
                  <a:pt x="60000" y="0"/>
                </a:cubicBezTo>
                <a:cubicBezTo>
                  <a:pt x="35904" y="0"/>
                  <a:pt x="16370" y="26861"/>
                  <a:pt x="16370" y="60000"/>
                </a:cubicBezTo>
                <a:cubicBezTo>
                  <a:pt x="16370" y="70150"/>
                  <a:pt x="18214" y="79694"/>
                  <a:pt x="21446" y="88072"/>
                </a:cubicBezTo>
                <a:cubicBezTo>
                  <a:pt x="12818" y="85655"/>
                  <a:pt x="6903" y="81083"/>
                  <a:pt x="5692" y="75155"/>
                </a:cubicBezTo>
                <a:cubicBezTo>
                  <a:pt x="5098" y="72238"/>
                  <a:pt x="5607" y="68827"/>
                  <a:pt x="7211" y="65000"/>
                </a:cubicBezTo>
                <a:cubicBezTo>
                  <a:pt x="8085" y="62927"/>
                  <a:pt x="9421" y="60700"/>
                  <a:pt x="10974" y="58433"/>
                </a:cubicBezTo>
                <a:cubicBezTo>
                  <a:pt x="11037" y="54538"/>
                  <a:pt x="11317" y="50711"/>
                  <a:pt x="11842" y="47005"/>
                </a:cubicBezTo>
                <a:cubicBezTo>
                  <a:pt x="3014" y="56933"/>
                  <a:pt x="-1490" y="67711"/>
                  <a:pt x="445" y="77183"/>
                </a:cubicBezTo>
                <a:cubicBezTo>
                  <a:pt x="2580" y="87650"/>
                  <a:pt x="12093" y="94377"/>
                  <a:pt x="25494" y="96633"/>
                </a:cubicBezTo>
                <a:cubicBezTo>
                  <a:pt x="33477" y="110822"/>
                  <a:pt x="45942" y="120000"/>
                  <a:pt x="60000" y="120000"/>
                </a:cubicBezTo>
                <a:cubicBezTo>
                  <a:pt x="81395" y="120000"/>
                  <a:pt x="99153" y="98805"/>
                  <a:pt x="102875" y="70861"/>
                </a:cubicBezTo>
                <a:cubicBezTo>
                  <a:pt x="115152" y="59577"/>
                  <a:pt x="121844" y="46522"/>
                  <a:pt x="119554" y="35311"/>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1" name="Shape 4931"/>
          <p:cNvSpPr/>
          <p:nvPr/>
        </p:nvSpPr>
        <p:spPr>
          <a:xfrm>
            <a:off x="4118515" y="3835294"/>
            <a:ext cx="203147" cy="279328"/>
          </a:xfrm>
          <a:custGeom>
            <a:avLst/>
            <a:gdLst/>
            <a:ahLst/>
            <a:cxnLst/>
            <a:rect l="0" t="0" r="0" b="0"/>
            <a:pathLst>
              <a:path w="120000" h="120000" extrusionOk="0">
                <a:moveTo>
                  <a:pt x="60000" y="114544"/>
                </a:moveTo>
                <a:cubicBezTo>
                  <a:pt x="31005" y="114544"/>
                  <a:pt x="7500" y="96788"/>
                  <a:pt x="7500" y="74877"/>
                </a:cubicBezTo>
                <a:cubicBezTo>
                  <a:pt x="7500" y="49088"/>
                  <a:pt x="56250" y="6477"/>
                  <a:pt x="60000" y="6477"/>
                </a:cubicBezTo>
                <a:cubicBezTo>
                  <a:pt x="63750" y="6477"/>
                  <a:pt x="112500" y="49088"/>
                  <a:pt x="112500" y="74877"/>
                </a:cubicBezTo>
                <a:cubicBezTo>
                  <a:pt x="112500" y="96788"/>
                  <a:pt x="88994" y="114544"/>
                  <a:pt x="60000" y="114544"/>
                </a:cubicBezTo>
                <a:moveTo>
                  <a:pt x="60000" y="0"/>
                </a:moveTo>
                <a:cubicBezTo>
                  <a:pt x="52500" y="0"/>
                  <a:pt x="0" y="46361"/>
                  <a:pt x="0" y="76361"/>
                </a:cubicBezTo>
                <a:cubicBezTo>
                  <a:pt x="0" y="100461"/>
                  <a:pt x="26866" y="120000"/>
                  <a:pt x="60000" y="120000"/>
                </a:cubicBezTo>
                <a:cubicBezTo>
                  <a:pt x="93138" y="120000"/>
                  <a:pt x="120000" y="100461"/>
                  <a:pt x="120000" y="76361"/>
                </a:cubicBezTo>
                <a:cubicBezTo>
                  <a:pt x="120000" y="46361"/>
                  <a:pt x="67500" y="0"/>
                  <a:pt x="60000" y="0"/>
                </a:cubicBezTo>
                <a:moveTo>
                  <a:pt x="60000" y="103638"/>
                </a:moveTo>
                <a:cubicBezTo>
                  <a:pt x="39288" y="103638"/>
                  <a:pt x="22500" y="91422"/>
                  <a:pt x="22500" y="76361"/>
                </a:cubicBezTo>
                <a:cubicBezTo>
                  <a:pt x="22500" y="74855"/>
                  <a:pt x="20822" y="73638"/>
                  <a:pt x="18750" y="73638"/>
                </a:cubicBezTo>
                <a:cubicBezTo>
                  <a:pt x="16677" y="73638"/>
                  <a:pt x="15000" y="74855"/>
                  <a:pt x="15000" y="76361"/>
                </a:cubicBezTo>
                <a:cubicBezTo>
                  <a:pt x="15000" y="94438"/>
                  <a:pt x="35150" y="109088"/>
                  <a:pt x="60000" y="109088"/>
                </a:cubicBezTo>
                <a:cubicBezTo>
                  <a:pt x="62072" y="109088"/>
                  <a:pt x="63750" y="107872"/>
                  <a:pt x="63750" y="106361"/>
                </a:cubicBezTo>
                <a:cubicBezTo>
                  <a:pt x="63750" y="104861"/>
                  <a:pt x="62072" y="103638"/>
                  <a:pt x="60000" y="10363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2" name="Shape 4932"/>
          <p:cNvSpPr/>
          <p:nvPr/>
        </p:nvSpPr>
        <p:spPr>
          <a:xfrm>
            <a:off x="4613686" y="3835294"/>
            <a:ext cx="279328" cy="279328"/>
          </a:xfrm>
          <a:custGeom>
            <a:avLst/>
            <a:gdLst/>
            <a:ahLst/>
            <a:cxnLst/>
            <a:rect l="0" t="0" r="0" b="0"/>
            <a:pathLst>
              <a:path w="120000" h="120000" extrusionOk="0">
                <a:moveTo>
                  <a:pt x="76361" y="21816"/>
                </a:moveTo>
                <a:cubicBezTo>
                  <a:pt x="73355" y="21816"/>
                  <a:pt x="70911" y="24261"/>
                  <a:pt x="70911" y="27272"/>
                </a:cubicBezTo>
                <a:cubicBezTo>
                  <a:pt x="70911" y="30283"/>
                  <a:pt x="73355" y="32727"/>
                  <a:pt x="76361" y="32727"/>
                </a:cubicBezTo>
                <a:cubicBezTo>
                  <a:pt x="79372" y="32727"/>
                  <a:pt x="81816" y="30283"/>
                  <a:pt x="81816" y="27272"/>
                </a:cubicBezTo>
                <a:cubicBezTo>
                  <a:pt x="81816" y="24261"/>
                  <a:pt x="79372" y="21816"/>
                  <a:pt x="76361" y="21816"/>
                </a:cubicBezTo>
                <a:moveTo>
                  <a:pt x="92727" y="43638"/>
                </a:moveTo>
                <a:cubicBezTo>
                  <a:pt x="89716" y="43638"/>
                  <a:pt x="87272" y="46083"/>
                  <a:pt x="87272" y="49088"/>
                </a:cubicBezTo>
                <a:cubicBezTo>
                  <a:pt x="87272" y="52100"/>
                  <a:pt x="89716" y="54544"/>
                  <a:pt x="92727" y="54544"/>
                </a:cubicBezTo>
                <a:cubicBezTo>
                  <a:pt x="95738" y="54544"/>
                  <a:pt x="98183" y="52100"/>
                  <a:pt x="98183" y="49088"/>
                </a:cubicBezTo>
                <a:cubicBezTo>
                  <a:pt x="98183" y="46083"/>
                  <a:pt x="95738" y="43638"/>
                  <a:pt x="92727" y="43638"/>
                </a:cubicBezTo>
                <a:moveTo>
                  <a:pt x="43638" y="27272"/>
                </a:moveTo>
                <a:cubicBezTo>
                  <a:pt x="40627" y="27272"/>
                  <a:pt x="38183" y="29716"/>
                  <a:pt x="38183" y="32727"/>
                </a:cubicBezTo>
                <a:cubicBezTo>
                  <a:pt x="38183" y="35738"/>
                  <a:pt x="40627" y="38183"/>
                  <a:pt x="43638" y="38183"/>
                </a:cubicBezTo>
                <a:cubicBezTo>
                  <a:pt x="46644" y="38183"/>
                  <a:pt x="49088" y="35738"/>
                  <a:pt x="49088" y="32727"/>
                </a:cubicBezTo>
                <a:cubicBezTo>
                  <a:pt x="49088" y="29716"/>
                  <a:pt x="46644" y="27272"/>
                  <a:pt x="43638" y="27272"/>
                </a:cubicBezTo>
                <a:moveTo>
                  <a:pt x="21816" y="43638"/>
                </a:moveTo>
                <a:cubicBezTo>
                  <a:pt x="18805" y="43638"/>
                  <a:pt x="16361" y="46083"/>
                  <a:pt x="16361" y="49088"/>
                </a:cubicBezTo>
                <a:cubicBezTo>
                  <a:pt x="16361" y="52100"/>
                  <a:pt x="18805" y="54544"/>
                  <a:pt x="21816" y="54544"/>
                </a:cubicBezTo>
                <a:cubicBezTo>
                  <a:pt x="24827" y="54544"/>
                  <a:pt x="27272" y="52100"/>
                  <a:pt x="27272" y="49088"/>
                </a:cubicBezTo>
                <a:cubicBezTo>
                  <a:pt x="27272" y="46083"/>
                  <a:pt x="24827" y="43638"/>
                  <a:pt x="21816" y="43638"/>
                </a:cubicBezTo>
                <a:moveTo>
                  <a:pt x="5600" y="60000"/>
                </a:moveTo>
                <a:cubicBezTo>
                  <a:pt x="7100" y="32655"/>
                  <a:pt x="30844" y="10911"/>
                  <a:pt x="60000" y="10911"/>
                </a:cubicBezTo>
                <a:cubicBezTo>
                  <a:pt x="89155" y="10911"/>
                  <a:pt x="112900" y="32655"/>
                  <a:pt x="114400" y="60000"/>
                </a:cubicBezTo>
                <a:cubicBezTo>
                  <a:pt x="114400" y="60000"/>
                  <a:pt x="5600" y="60000"/>
                  <a:pt x="5600" y="60000"/>
                </a:cubicBezTo>
                <a:close/>
                <a:moveTo>
                  <a:pt x="62727" y="5583"/>
                </a:moveTo>
                <a:lnTo>
                  <a:pt x="62727" y="2727"/>
                </a:lnTo>
                <a:cubicBezTo>
                  <a:pt x="62727" y="1222"/>
                  <a:pt x="61505" y="0"/>
                  <a:pt x="60000" y="0"/>
                </a:cubicBezTo>
                <a:cubicBezTo>
                  <a:pt x="58494" y="0"/>
                  <a:pt x="57272" y="1222"/>
                  <a:pt x="57272" y="2727"/>
                </a:cubicBezTo>
                <a:lnTo>
                  <a:pt x="57272" y="5583"/>
                </a:lnTo>
                <a:cubicBezTo>
                  <a:pt x="25411" y="6955"/>
                  <a:pt x="0" y="31977"/>
                  <a:pt x="0" y="62727"/>
                </a:cubicBezTo>
                <a:cubicBezTo>
                  <a:pt x="0" y="64233"/>
                  <a:pt x="1222" y="65455"/>
                  <a:pt x="2727" y="65455"/>
                </a:cubicBezTo>
                <a:lnTo>
                  <a:pt x="57272" y="65455"/>
                </a:lnTo>
                <a:lnTo>
                  <a:pt x="57272" y="103638"/>
                </a:lnTo>
                <a:cubicBezTo>
                  <a:pt x="57272" y="109661"/>
                  <a:pt x="52388" y="114544"/>
                  <a:pt x="46361" y="114544"/>
                </a:cubicBezTo>
                <a:cubicBezTo>
                  <a:pt x="40338" y="114544"/>
                  <a:pt x="35455" y="109661"/>
                  <a:pt x="35455" y="103638"/>
                </a:cubicBezTo>
                <a:cubicBezTo>
                  <a:pt x="35455" y="102127"/>
                  <a:pt x="34233" y="100911"/>
                  <a:pt x="32727" y="100911"/>
                </a:cubicBezTo>
                <a:cubicBezTo>
                  <a:pt x="31222" y="100911"/>
                  <a:pt x="30000" y="102127"/>
                  <a:pt x="30000" y="103638"/>
                </a:cubicBezTo>
                <a:cubicBezTo>
                  <a:pt x="30000" y="112672"/>
                  <a:pt x="37327" y="120000"/>
                  <a:pt x="46361" y="120000"/>
                </a:cubicBezTo>
                <a:cubicBezTo>
                  <a:pt x="54466" y="120000"/>
                  <a:pt x="61150" y="114094"/>
                  <a:pt x="62455" y="106361"/>
                </a:cubicBezTo>
                <a:lnTo>
                  <a:pt x="62727" y="106361"/>
                </a:lnTo>
                <a:lnTo>
                  <a:pt x="62727" y="65455"/>
                </a:lnTo>
                <a:lnTo>
                  <a:pt x="117272" y="65455"/>
                </a:lnTo>
                <a:cubicBezTo>
                  <a:pt x="118777" y="65455"/>
                  <a:pt x="120000" y="64233"/>
                  <a:pt x="120000" y="62727"/>
                </a:cubicBezTo>
                <a:cubicBezTo>
                  <a:pt x="120000" y="31977"/>
                  <a:pt x="94588" y="6955"/>
                  <a:pt x="62727" y="5583"/>
                </a:cubicBezTo>
                <a:moveTo>
                  <a:pt x="60000" y="38183"/>
                </a:moveTo>
                <a:cubicBezTo>
                  <a:pt x="56988" y="38183"/>
                  <a:pt x="54544" y="40627"/>
                  <a:pt x="54544" y="43638"/>
                </a:cubicBezTo>
                <a:cubicBezTo>
                  <a:pt x="54544" y="46644"/>
                  <a:pt x="56988" y="49088"/>
                  <a:pt x="60000" y="49088"/>
                </a:cubicBezTo>
                <a:cubicBezTo>
                  <a:pt x="63011" y="49088"/>
                  <a:pt x="65455" y="46644"/>
                  <a:pt x="65455" y="43638"/>
                </a:cubicBezTo>
                <a:cubicBezTo>
                  <a:pt x="65455" y="40627"/>
                  <a:pt x="63011" y="38183"/>
                  <a:pt x="60000" y="38183"/>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3" name="Shape 4933"/>
          <p:cNvSpPr/>
          <p:nvPr/>
        </p:nvSpPr>
        <p:spPr>
          <a:xfrm>
            <a:off x="5146947" y="3898777"/>
            <a:ext cx="279328" cy="152361"/>
          </a:xfrm>
          <a:custGeom>
            <a:avLst/>
            <a:gdLst/>
            <a:ahLst/>
            <a:cxnLst/>
            <a:rect l="0" t="0" r="0" b="0"/>
            <a:pathLst>
              <a:path w="120000" h="120000" extrusionOk="0">
                <a:moveTo>
                  <a:pt x="103511" y="110000"/>
                </a:moveTo>
                <a:cubicBezTo>
                  <a:pt x="102172" y="65400"/>
                  <a:pt x="83233" y="30000"/>
                  <a:pt x="60000" y="30000"/>
                </a:cubicBezTo>
                <a:cubicBezTo>
                  <a:pt x="36766" y="30000"/>
                  <a:pt x="17827" y="65400"/>
                  <a:pt x="16488" y="110000"/>
                </a:cubicBezTo>
                <a:lnTo>
                  <a:pt x="5583" y="110000"/>
                </a:lnTo>
                <a:cubicBezTo>
                  <a:pt x="6950" y="54350"/>
                  <a:pt x="30750" y="10000"/>
                  <a:pt x="60000" y="10000"/>
                </a:cubicBezTo>
                <a:cubicBezTo>
                  <a:pt x="89250" y="10000"/>
                  <a:pt x="113050" y="54350"/>
                  <a:pt x="114416" y="110000"/>
                </a:cubicBezTo>
                <a:cubicBezTo>
                  <a:pt x="114416" y="110000"/>
                  <a:pt x="103511" y="110000"/>
                  <a:pt x="103511" y="110000"/>
                </a:cubicBezTo>
                <a:close/>
                <a:moveTo>
                  <a:pt x="87150" y="110000"/>
                </a:moveTo>
                <a:cubicBezTo>
                  <a:pt x="85894" y="81972"/>
                  <a:pt x="74222" y="60000"/>
                  <a:pt x="60000" y="60000"/>
                </a:cubicBezTo>
                <a:cubicBezTo>
                  <a:pt x="45777" y="60000"/>
                  <a:pt x="34105" y="81972"/>
                  <a:pt x="32850" y="110000"/>
                </a:cubicBezTo>
                <a:lnTo>
                  <a:pt x="21944" y="110000"/>
                </a:lnTo>
                <a:cubicBezTo>
                  <a:pt x="23261" y="70927"/>
                  <a:pt x="39772" y="40000"/>
                  <a:pt x="60000" y="40000"/>
                </a:cubicBezTo>
                <a:cubicBezTo>
                  <a:pt x="80227" y="40000"/>
                  <a:pt x="96738" y="70927"/>
                  <a:pt x="98055" y="110000"/>
                </a:cubicBezTo>
                <a:cubicBezTo>
                  <a:pt x="98055" y="110000"/>
                  <a:pt x="87150" y="110000"/>
                  <a:pt x="87150" y="110000"/>
                </a:cubicBezTo>
                <a:close/>
                <a:moveTo>
                  <a:pt x="70688" y="110000"/>
                </a:moveTo>
                <a:cubicBezTo>
                  <a:pt x="69677" y="98594"/>
                  <a:pt x="65277" y="90000"/>
                  <a:pt x="60000" y="90000"/>
                </a:cubicBezTo>
                <a:cubicBezTo>
                  <a:pt x="54722" y="90000"/>
                  <a:pt x="50322" y="98594"/>
                  <a:pt x="49311" y="110000"/>
                </a:cubicBezTo>
                <a:lnTo>
                  <a:pt x="38327" y="110000"/>
                </a:lnTo>
                <a:cubicBezTo>
                  <a:pt x="39527" y="87505"/>
                  <a:pt x="48772" y="70000"/>
                  <a:pt x="60000" y="70000"/>
                </a:cubicBezTo>
                <a:cubicBezTo>
                  <a:pt x="71227" y="70000"/>
                  <a:pt x="80472" y="87505"/>
                  <a:pt x="81672" y="110000"/>
                </a:cubicBezTo>
                <a:cubicBezTo>
                  <a:pt x="81672" y="110000"/>
                  <a:pt x="70688" y="110000"/>
                  <a:pt x="70688" y="110000"/>
                </a:cubicBezTo>
                <a:close/>
                <a:moveTo>
                  <a:pt x="60000" y="0"/>
                </a:moveTo>
                <a:cubicBezTo>
                  <a:pt x="26861" y="0"/>
                  <a:pt x="0" y="51488"/>
                  <a:pt x="0" y="115000"/>
                </a:cubicBezTo>
                <a:cubicBezTo>
                  <a:pt x="0" y="117761"/>
                  <a:pt x="1222" y="120000"/>
                  <a:pt x="2727" y="120000"/>
                </a:cubicBezTo>
                <a:lnTo>
                  <a:pt x="51816" y="120000"/>
                </a:lnTo>
                <a:cubicBezTo>
                  <a:pt x="53327" y="120000"/>
                  <a:pt x="54544" y="117761"/>
                  <a:pt x="54544" y="115000"/>
                </a:cubicBezTo>
                <a:cubicBezTo>
                  <a:pt x="54544" y="106716"/>
                  <a:pt x="56988" y="100000"/>
                  <a:pt x="60000" y="100000"/>
                </a:cubicBezTo>
                <a:cubicBezTo>
                  <a:pt x="63011" y="100000"/>
                  <a:pt x="65455" y="106716"/>
                  <a:pt x="65455" y="115000"/>
                </a:cubicBezTo>
                <a:cubicBezTo>
                  <a:pt x="65455" y="117761"/>
                  <a:pt x="66672" y="120000"/>
                  <a:pt x="68183" y="120000"/>
                </a:cubicBezTo>
                <a:lnTo>
                  <a:pt x="117272" y="120000"/>
                </a:lnTo>
                <a:cubicBezTo>
                  <a:pt x="118777" y="120000"/>
                  <a:pt x="120000" y="117761"/>
                  <a:pt x="120000" y="115000"/>
                </a:cubicBezTo>
                <a:cubicBezTo>
                  <a:pt x="120000" y="51488"/>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4" name="Shape 4934"/>
          <p:cNvSpPr/>
          <p:nvPr/>
        </p:nvSpPr>
        <p:spPr>
          <a:xfrm>
            <a:off x="5680208" y="3873384"/>
            <a:ext cx="279328" cy="203147"/>
          </a:xfrm>
          <a:custGeom>
            <a:avLst/>
            <a:gdLst/>
            <a:ahLst/>
            <a:cxnLst/>
            <a:rect l="0" t="0" r="0" b="0"/>
            <a:pathLst>
              <a:path w="120000" h="120000" extrusionOk="0">
                <a:moveTo>
                  <a:pt x="92727" y="112500"/>
                </a:moveTo>
                <a:lnTo>
                  <a:pt x="24544" y="112500"/>
                </a:lnTo>
                <a:cubicBezTo>
                  <a:pt x="14022" y="112500"/>
                  <a:pt x="5455" y="100722"/>
                  <a:pt x="5455" y="86250"/>
                </a:cubicBezTo>
                <a:cubicBezTo>
                  <a:pt x="5455" y="74938"/>
                  <a:pt x="10700" y="64944"/>
                  <a:pt x="18516" y="61361"/>
                </a:cubicBezTo>
                <a:lnTo>
                  <a:pt x="23138" y="59244"/>
                </a:lnTo>
                <a:lnTo>
                  <a:pt x="22122" y="52688"/>
                </a:lnTo>
                <a:cubicBezTo>
                  <a:pt x="21922" y="51372"/>
                  <a:pt x="21816" y="50044"/>
                  <a:pt x="21816" y="48750"/>
                </a:cubicBezTo>
                <a:cubicBezTo>
                  <a:pt x="21816" y="38411"/>
                  <a:pt x="27933" y="30000"/>
                  <a:pt x="35455" y="30000"/>
                </a:cubicBezTo>
                <a:cubicBezTo>
                  <a:pt x="37011" y="30000"/>
                  <a:pt x="38566" y="30388"/>
                  <a:pt x="40083" y="31138"/>
                </a:cubicBezTo>
                <a:lnTo>
                  <a:pt x="44550" y="33366"/>
                </a:lnTo>
                <a:lnTo>
                  <a:pt x="46766" y="27583"/>
                </a:lnTo>
                <a:cubicBezTo>
                  <a:pt x="51511" y="15194"/>
                  <a:pt x="60761" y="7500"/>
                  <a:pt x="70911" y="7500"/>
                </a:cubicBezTo>
                <a:cubicBezTo>
                  <a:pt x="85944" y="7500"/>
                  <a:pt x="98183" y="24322"/>
                  <a:pt x="98183" y="45000"/>
                </a:cubicBezTo>
                <a:cubicBezTo>
                  <a:pt x="98183" y="45655"/>
                  <a:pt x="98144" y="46294"/>
                  <a:pt x="98111" y="46938"/>
                </a:cubicBezTo>
                <a:lnTo>
                  <a:pt x="98083" y="47583"/>
                </a:lnTo>
                <a:lnTo>
                  <a:pt x="97833" y="52861"/>
                </a:lnTo>
                <a:lnTo>
                  <a:pt x="101361" y="54955"/>
                </a:lnTo>
                <a:cubicBezTo>
                  <a:pt x="109372" y="59705"/>
                  <a:pt x="114544" y="70516"/>
                  <a:pt x="114544" y="82500"/>
                </a:cubicBezTo>
                <a:cubicBezTo>
                  <a:pt x="114544" y="99044"/>
                  <a:pt x="104755" y="112500"/>
                  <a:pt x="92727" y="112500"/>
                </a:cubicBezTo>
                <a:moveTo>
                  <a:pt x="103522" y="48066"/>
                </a:moveTo>
                <a:cubicBezTo>
                  <a:pt x="103572" y="47050"/>
                  <a:pt x="103638" y="46038"/>
                  <a:pt x="103638" y="45000"/>
                </a:cubicBezTo>
                <a:cubicBezTo>
                  <a:pt x="103638" y="20150"/>
                  <a:pt x="88983" y="0"/>
                  <a:pt x="70911" y="0"/>
                </a:cubicBezTo>
                <a:cubicBezTo>
                  <a:pt x="58327" y="0"/>
                  <a:pt x="47422" y="9772"/>
                  <a:pt x="41944" y="24088"/>
                </a:cubicBezTo>
                <a:cubicBezTo>
                  <a:pt x="39916" y="23077"/>
                  <a:pt x="37738" y="22500"/>
                  <a:pt x="35455" y="22500"/>
                </a:cubicBezTo>
                <a:cubicBezTo>
                  <a:pt x="24911" y="22500"/>
                  <a:pt x="16361" y="34250"/>
                  <a:pt x="16361" y="48750"/>
                </a:cubicBezTo>
                <a:cubicBezTo>
                  <a:pt x="16361" y="50633"/>
                  <a:pt x="16516" y="52472"/>
                  <a:pt x="16788" y="54244"/>
                </a:cubicBezTo>
                <a:cubicBezTo>
                  <a:pt x="7038" y="58716"/>
                  <a:pt x="0" y="71338"/>
                  <a:pt x="0" y="86250"/>
                </a:cubicBezTo>
                <a:cubicBezTo>
                  <a:pt x="0" y="104888"/>
                  <a:pt x="10988" y="120000"/>
                  <a:pt x="24544" y="120000"/>
                </a:cubicBezTo>
                <a:lnTo>
                  <a:pt x="92727" y="120000"/>
                </a:lnTo>
                <a:cubicBezTo>
                  <a:pt x="107783" y="120000"/>
                  <a:pt x="120000" y="103211"/>
                  <a:pt x="120000" y="82500"/>
                </a:cubicBezTo>
                <a:cubicBezTo>
                  <a:pt x="120000" y="67066"/>
                  <a:pt x="113211" y="53816"/>
                  <a:pt x="103522" y="4806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5" name="Shape 4935"/>
          <p:cNvSpPr/>
          <p:nvPr/>
        </p:nvSpPr>
        <p:spPr>
          <a:xfrm>
            <a:off x="880859" y="4432038"/>
            <a:ext cx="279328" cy="165057"/>
          </a:xfrm>
          <a:custGeom>
            <a:avLst/>
            <a:gdLst/>
            <a:ahLst/>
            <a:cxnLst/>
            <a:rect l="0" t="0" r="0" b="0"/>
            <a:pathLst>
              <a:path w="120000" h="120000" extrusionOk="0">
                <a:moveTo>
                  <a:pt x="98183" y="110766"/>
                </a:moveTo>
                <a:lnTo>
                  <a:pt x="21816" y="110766"/>
                </a:lnTo>
                <a:cubicBezTo>
                  <a:pt x="12794" y="110766"/>
                  <a:pt x="5455" y="98350"/>
                  <a:pt x="5455" y="83077"/>
                </a:cubicBezTo>
                <a:cubicBezTo>
                  <a:pt x="5455" y="70211"/>
                  <a:pt x="10622" y="59150"/>
                  <a:pt x="18022" y="56166"/>
                </a:cubicBezTo>
                <a:cubicBezTo>
                  <a:pt x="20188" y="55300"/>
                  <a:pt x="21827" y="52277"/>
                  <a:pt x="22155" y="48550"/>
                </a:cubicBezTo>
                <a:cubicBezTo>
                  <a:pt x="24127" y="26133"/>
                  <a:pt x="35705" y="9233"/>
                  <a:pt x="49088" y="9233"/>
                </a:cubicBezTo>
                <a:cubicBezTo>
                  <a:pt x="58338" y="9233"/>
                  <a:pt x="66877" y="17116"/>
                  <a:pt x="71933" y="30338"/>
                </a:cubicBezTo>
                <a:cubicBezTo>
                  <a:pt x="72794" y="32588"/>
                  <a:pt x="74188" y="34094"/>
                  <a:pt x="75755" y="34461"/>
                </a:cubicBezTo>
                <a:cubicBezTo>
                  <a:pt x="76011" y="34527"/>
                  <a:pt x="76261" y="34550"/>
                  <a:pt x="76516" y="34550"/>
                </a:cubicBezTo>
                <a:cubicBezTo>
                  <a:pt x="77827" y="34550"/>
                  <a:pt x="79100" y="33755"/>
                  <a:pt x="80105" y="32272"/>
                </a:cubicBezTo>
                <a:cubicBezTo>
                  <a:pt x="82094" y="29322"/>
                  <a:pt x="84644" y="27694"/>
                  <a:pt x="87272" y="27694"/>
                </a:cubicBezTo>
                <a:cubicBezTo>
                  <a:pt x="93288" y="27694"/>
                  <a:pt x="98183" y="35977"/>
                  <a:pt x="98172" y="46255"/>
                </a:cubicBezTo>
                <a:lnTo>
                  <a:pt x="98150" y="46927"/>
                </a:lnTo>
                <a:cubicBezTo>
                  <a:pt x="98033" y="51300"/>
                  <a:pt x="99738" y="55205"/>
                  <a:pt x="102244" y="56288"/>
                </a:cubicBezTo>
                <a:cubicBezTo>
                  <a:pt x="109488" y="59427"/>
                  <a:pt x="114544" y="70444"/>
                  <a:pt x="114544" y="83077"/>
                </a:cubicBezTo>
                <a:cubicBezTo>
                  <a:pt x="114544" y="98350"/>
                  <a:pt x="107205" y="110766"/>
                  <a:pt x="98183" y="110766"/>
                </a:cubicBezTo>
                <a:moveTo>
                  <a:pt x="103600" y="47350"/>
                </a:moveTo>
                <a:cubicBezTo>
                  <a:pt x="103611" y="46950"/>
                  <a:pt x="103638" y="46561"/>
                  <a:pt x="103638" y="46155"/>
                </a:cubicBezTo>
                <a:cubicBezTo>
                  <a:pt x="103638" y="30866"/>
                  <a:pt x="96305" y="18461"/>
                  <a:pt x="87272" y="18461"/>
                </a:cubicBezTo>
                <a:cubicBezTo>
                  <a:pt x="83150" y="18461"/>
                  <a:pt x="79388" y="21061"/>
                  <a:pt x="76516" y="25322"/>
                </a:cubicBezTo>
                <a:cubicBezTo>
                  <a:pt x="70688" y="10105"/>
                  <a:pt x="60605" y="0"/>
                  <a:pt x="49088" y="0"/>
                </a:cubicBezTo>
                <a:cubicBezTo>
                  <a:pt x="32666" y="0"/>
                  <a:pt x="19105" y="20500"/>
                  <a:pt x="16761" y="47188"/>
                </a:cubicBezTo>
                <a:cubicBezTo>
                  <a:pt x="7155" y="51055"/>
                  <a:pt x="0" y="65633"/>
                  <a:pt x="0" y="83077"/>
                </a:cubicBezTo>
                <a:cubicBezTo>
                  <a:pt x="0" y="103466"/>
                  <a:pt x="9766" y="120000"/>
                  <a:pt x="21816" y="120000"/>
                </a:cubicBezTo>
                <a:lnTo>
                  <a:pt x="98183" y="120000"/>
                </a:lnTo>
                <a:cubicBezTo>
                  <a:pt x="110233" y="120000"/>
                  <a:pt x="120000" y="103466"/>
                  <a:pt x="120000" y="83077"/>
                </a:cubicBezTo>
                <a:cubicBezTo>
                  <a:pt x="120000" y="65861"/>
                  <a:pt x="113022" y="51438"/>
                  <a:pt x="103600" y="4735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6" name="Shape 4936"/>
          <p:cNvSpPr/>
          <p:nvPr/>
        </p:nvSpPr>
        <p:spPr>
          <a:xfrm>
            <a:off x="1414120" y="4393949"/>
            <a:ext cx="279328" cy="228541"/>
          </a:xfrm>
          <a:custGeom>
            <a:avLst/>
            <a:gdLst/>
            <a:ahLst/>
            <a:cxnLst/>
            <a:rect l="0" t="0" r="0" b="0"/>
            <a:pathLst>
              <a:path w="120000" h="120000" extrusionOk="0">
                <a:moveTo>
                  <a:pt x="98183" y="113333"/>
                </a:moveTo>
                <a:lnTo>
                  <a:pt x="21816" y="113333"/>
                </a:lnTo>
                <a:cubicBezTo>
                  <a:pt x="12794" y="113333"/>
                  <a:pt x="5455" y="104361"/>
                  <a:pt x="5455" y="93333"/>
                </a:cubicBezTo>
                <a:cubicBezTo>
                  <a:pt x="5455" y="84044"/>
                  <a:pt x="10622" y="76055"/>
                  <a:pt x="18022" y="73900"/>
                </a:cubicBezTo>
                <a:cubicBezTo>
                  <a:pt x="20188" y="73272"/>
                  <a:pt x="21827" y="71088"/>
                  <a:pt x="22155" y="68400"/>
                </a:cubicBezTo>
                <a:cubicBezTo>
                  <a:pt x="24127" y="52205"/>
                  <a:pt x="35705" y="40000"/>
                  <a:pt x="49088" y="40000"/>
                </a:cubicBezTo>
                <a:cubicBezTo>
                  <a:pt x="58338" y="40000"/>
                  <a:pt x="64150" y="42366"/>
                  <a:pt x="69205" y="51911"/>
                </a:cubicBezTo>
                <a:cubicBezTo>
                  <a:pt x="70066" y="53533"/>
                  <a:pt x="74188" y="57955"/>
                  <a:pt x="75755" y="58222"/>
                </a:cubicBezTo>
                <a:cubicBezTo>
                  <a:pt x="76011" y="58266"/>
                  <a:pt x="76516" y="58288"/>
                  <a:pt x="76516" y="58288"/>
                </a:cubicBezTo>
                <a:cubicBezTo>
                  <a:pt x="77827" y="58288"/>
                  <a:pt x="79100" y="57711"/>
                  <a:pt x="80105" y="56638"/>
                </a:cubicBezTo>
                <a:cubicBezTo>
                  <a:pt x="82094" y="54511"/>
                  <a:pt x="84644" y="53333"/>
                  <a:pt x="87272" y="53333"/>
                </a:cubicBezTo>
                <a:cubicBezTo>
                  <a:pt x="93288" y="53333"/>
                  <a:pt x="98183" y="59316"/>
                  <a:pt x="98172" y="66738"/>
                </a:cubicBezTo>
                <a:lnTo>
                  <a:pt x="98150" y="67227"/>
                </a:lnTo>
                <a:cubicBezTo>
                  <a:pt x="98033" y="70383"/>
                  <a:pt x="99738" y="73205"/>
                  <a:pt x="102244" y="73988"/>
                </a:cubicBezTo>
                <a:cubicBezTo>
                  <a:pt x="109488" y="76255"/>
                  <a:pt x="114544" y="84211"/>
                  <a:pt x="114544" y="93333"/>
                </a:cubicBezTo>
                <a:cubicBezTo>
                  <a:pt x="114544" y="104361"/>
                  <a:pt x="107205" y="113333"/>
                  <a:pt x="98183" y="113333"/>
                </a:cubicBezTo>
                <a:moveTo>
                  <a:pt x="87272" y="6666"/>
                </a:moveTo>
                <a:cubicBezTo>
                  <a:pt x="102333" y="6666"/>
                  <a:pt x="114544" y="21594"/>
                  <a:pt x="114544" y="40000"/>
                </a:cubicBezTo>
                <a:cubicBezTo>
                  <a:pt x="114544" y="50900"/>
                  <a:pt x="110244" y="60544"/>
                  <a:pt x="103633" y="66622"/>
                </a:cubicBezTo>
                <a:cubicBezTo>
                  <a:pt x="103616" y="55600"/>
                  <a:pt x="96300" y="46666"/>
                  <a:pt x="87272" y="46666"/>
                </a:cubicBezTo>
                <a:cubicBezTo>
                  <a:pt x="83150" y="46666"/>
                  <a:pt x="79388" y="48544"/>
                  <a:pt x="76516" y="51622"/>
                </a:cubicBezTo>
                <a:cubicBezTo>
                  <a:pt x="72677" y="44383"/>
                  <a:pt x="66966" y="38800"/>
                  <a:pt x="60238" y="35794"/>
                </a:cubicBezTo>
                <a:cubicBezTo>
                  <a:pt x="61938" y="19377"/>
                  <a:pt x="73377" y="6666"/>
                  <a:pt x="87272" y="6666"/>
                </a:cubicBezTo>
                <a:moveTo>
                  <a:pt x="108750" y="70138"/>
                </a:moveTo>
                <a:cubicBezTo>
                  <a:pt x="115633" y="62800"/>
                  <a:pt x="120000" y="52038"/>
                  <a:pt x="120000" y="40000"/>
                </a:cubicBezTo>
                <a:cubicBezTo>
                  <a:pt x="120000" y="17911"/>
                  <a:pt x="105344" y="0"/>
                  <a:pt x="87272" y="0"/>
                </a:cubicBezTo>
                <a:cubicBezTo>
                  <a:pt x="70855" y="0"/>
                  <a:pt x="57300" y="14794"/>
                  <a:pt x="54944" y="34055"/>
                </a:cubicBezTo>
                <a:cubicBezTo>
                  <a:pt x="53038" y="33627"/>
                  <a:pt x="51100" y="33333"/>
                  <a:pt x="49088" y="33333"/>
                </a:cubicBezTo>
                <a:cubicBezTo>
                  <a:pt x="32666" y="33333"/>
                  <a:pt x="19105" y="48138"/>
                  <a:pt x="16761" y="67416"/>
                </a:cubicBezTo>
                <a:cubicBezTo>
                  <a:pt x="7155" y="70211"/>
                  <a:pt x="0" y="80733"/>
                  <a:pt x="0" y="93333"/>
                </a:cubicBezTo>
                <a:cubicBezTo>
                  <a:pt x="0" y="108061"/>
                  <a:pt x="9766" y="120000"/>
                  <a:pt x="21816" y="120000"/>
                </a:cubicBezTo>
                <a:lnTo>
                  <a:pt x="98183" y="120000"/>
                </a:lnTo>
                <a:cubicBezTo>
                  <a:pt x="110233" y="120000"/>
                  <a:pt x="120000" y="108061"/>
                  <a:pt x="120000" y="93333"/>
                </a:cubicBezTo>
                <a:cubicBezTo>
                  <a:pt x="120000" y="83316"/>
                  <a:pt x="115433" y="74683"/>
                  <a:pt x="108750" y="70138"/>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7" name="Shape 4937"/>
          <p:cNvSpPr/>
          <p:nvPr/>
        </p:nvSpPr>
        <p:spPr>
          <a:xfrm>
            <a:off x="1947381" y="4381251"/>
            <a:ext cx="279328" cy="253934"/>
          </a:xfrm>
          <a:custGeom>
            <a:avLst/>
            <a:gdLst/>
            <a:ahLst/>
            <a:cxnLst/>
            <a:rect l="0" t="0" r="0" b="0"/>
            <a:pathLst>
              <a:path w="120000" h="120000" extrusionOk="0">
                <a:moveTo>
                  <a:pt x="81816" y="108000"/>
                </a:moveTo>
                <a:cubicBezTo>
                  <a:pt x="81816" y="111311"/>
                  <a:pt x="84261" y="114000"/>
                  <a:pt x="87272" y="114000"/>
                </a:cubicBezTo>
                <a:cubicBezTo>
                  <a:pt x="90283" y="114000"/>
                  <a:pt x="92727" y="111311"/>
                  <a:pt x="92727" y="108000"/>
                </a:cubicBezTo>
                <a:cubicBezTo>
                  <a:pt x="92727" y="102000"/>
                  <a:pt x="87272" y="96000"/>
                  <a:pt x="87272" y="96000"/>
                </a:cubicBezTo>
                <a:cubicBezTo>
                  <a:pt x="87272" y="96000"/>
                  <a:pt x="81816" y="102000"/>
                  <a:pt x="81816" y="108000"/>
                </a:cubicBezTo>
                <a:moveTo>
                  <a:pt x="27272" y="114000"/>
                </a:moveTo>
                <a:cubicBezTo>
                  <a:pt x="27272" y="117316"/>
                  <a:pt x="29716" y="120000"/>
                  <a:pt x="32727" y="120000"/>
                </a:cubicBezTo>
                <a:cubicBezTo>
                  <a:pt x="35738" y="120000"/>
                  <a:pt x="38183" y="117316"/>
                  <a:pt x="38183" y="114000"/>
                </a:cubicBezTo>
                <a:cubicBezTo>
                  <a:pt x="38183" y="108000"/>
                  <a:pt x="32727" y="102000"/>
                  <a:pt x="32727" y="102000"/>
                </a:cubicBezTo>
                <a:cubicBezTo>
                  <a:pt x="32727" y="102000"/>
                  <a:pt x="27272" y="108000"/>
                  <a:pt x="27272" y="114000"/>
                </a:cubicBezTo>
                <a:moveTo>
                  <a:pt x="54544" y="96000"/>
                </a:moveTo>
                <a:cubicBezTo>
                  <a:pt x="54544" y="99311"/>
                  <a:pt x="56988" y="102000"/>
                  <a:pt x="60000" y="102000"/>
                </a:cubicBezTo>
                <a:cubicBezTo>
                  <a:pt x="63011" y="102000"/>
                  <a:pt x="65455" y="99311"/>
                  <a:pt x="65455" y="96000"/>
                </a:cubicBezTo>
                <a:cubicBezTo>
                  <a:pt x="65455" y="90000"/>
                  <a:pt x="60000" y="84000"/>
                  <a:pt x="60000" y="84000"/>
                </a:cubicBezTo>
                <a:cubicBezTo>
                  <a:pt x="60000" y="84000"/>
                  <a:pt x="54544" y="90000"/>
                  <a:pt x="54544" y="96000"/>
                </a:cubicBezTo>
                <a:moveTo>
                  <a:pt x="98183" y="72000"/>
                </a:moveTo>
                <a:lnTo>
                  <a:pt x="21816" y="72000"/>
                </a:lnTo>
                <a:cubicBezTo>
                  <a:pt x="12794" y="72000"/>
                  <a:pt x="5455" y="63927"/>
                  <a:pt x="5455" y="54000"/>
                </a:cubicBezTo>
                <a:cubicBezTo>
                  <a:pt x="5455" y="45638"/>
                  <a:pt x="10622" y="38444"/>
                  <a:pt x="18022" y="36511"/>
                </a:cubicBezTo>
                <a:cubicBezTo>
                  <a:pt x="20188" y="35944"/>
                  <a:pt x="21827" y="33983"/>
                  <a:pt x="22155" y="31561"/>
                </a:cubicBezTo>
                <a:cubicBezTo>
                  <a:pt x="24127" y="16988"/>
                  <a:pt x="35705" y="6000"/>
                  <a:pt x="49088" y="6000"/>
                </a:cubicBezTo>
                <a:cubicBezTo>
                  <a:pt x="58338" y="6000"/>
                  <a:pt x="64150" y="8127"/>
                  <a:pt x="69205" y="16722"/>
                </a:cubicBezTo>
                <a:cubicBezTo>
                  <a:pt x="70066" y="18183"/>
                  <a:pt x="74188" y="22161"/>
                  <a:pt x="75755" y="22400"/>
                </a:cubicBezTo>
                <a:cubicBezTo>
                  <a:pt x="76011" y="22438"/>
                  <a:pt x="76516" y="22461"/>
                  <a:pt x="76516" y="22461"/>
                </a:cubicBezTo>
                <a:cubicBezTo>
                  <a:pt x="77827" y="22461"/>
                  <a:pt x="79100" y="21938"/>
                  <a:pt x="80105" y="20977"/>
                </a:cubicBezTo>
                <a:cubicBezTo>
                  <a:pt x="82094" y="19061"/>
                  <a:pt x="84644" y="18000"/>
                  <a:pt x="87272" y="18000"/>
                </a:cubicBezTo>
                <a:cubicBezTo>
                  <a:pt x="93288" y="18000"/>
                  <a:pt x="98183" y="23383"/>
                  <a:pt x="98172" y="30066"/>
                </a:cubicBezTo>
                <a:lnTo>
                  <a:pt x="98150" y="30505"/>
                </a:lnTo>
                <a:cubicBezTo>
                  <a:pt x="98033" y="33344"/>
                  <a:pt x="99738" y="35883"/>
                  <a:pt x="102244" y="36588"/>
                </a:cubicBezTo>
                <a:cubicBezTo>
                  <a:pt x="109488" y="38633"/>
                  <a:pt x="114544" y="45788"/>
                  <a:pt x="114544" y="54000"/>
                </a:cubicBezTo>
                <a:cubicBezTo>
                  <a:pt x="114544" y="63927"/>
                  <a:pt x="107205" y="72000"/>
                  <a:pt x="98183" y="72000"/>
                </a:cubicBezTo>
                <a:moveTo>
                  <a:pt x="103600" y="30777"/>
                </a:moveTo>
                <a:cubicBezTo>
                  <a:pt x="103611" y="30516"/>
                  <a:pt x="103638" y="30261"/>
                  <a:pt x="103638" y="30000"/>
                </a:cubicBezTo>
                <a:cubicBezTo>
                  <a:pt x="103638" y="20061"/>
                  <a:pt x="96305" y="12000"/>
                  <a:pt x="87272" y="12000"/>
                </a:cubicBezTo>
                <a:cubicBezTo>
                  <a:pt x="83150" y="12000"/>
                  <a:pt x="79388" y="13688"/>
                  <a:pt x="76516" y="16461"/>
                </a:cubicBezTo>
                <a:cubicBezTo>
                  <a:pt x="70688" y="6566"/>
                  <a:pt x="60605" y="0"/>
                  <a:pt x="49088" y="0"/>
                </a:cubicBezTo>
                <a:cubicBezTo>
                  <a:pt x="32666" y="0"/>
                  <a:pt x="19105" y="13322"/>
                  <a:pt x="16761" y="30672"/>
                </a:cubicBezTo>
                <a:cubicBezTo>
                  <a:pt x="7155" y="33188"/>
                  <a:pt x="0" y="42661"/>
                  <a:pt x="0" y="54000"/>
                </a:cubicBezTo>
                <a:cubicBezTo>
                  <a:pt x="0" y="67255"/>
                  <a:pt x="9766" y="78000"/>
                  <a:pt x="21816" y="78000"/>
                </a:cubicBezTo>
                <a:lnTo>
                  <a:pt x="98183" y="78000"/>
                </a:lnTo>
                <a:cubicBezTo>
                  <a:pt x="110233" y="78000"/>
                  <a:pt x="120000" y="67255"/>
                  <a:pt x="120000" y="54000"/>
                </a:cubicBezTo>
                <a:cubicBezTo>
                  <a:pt x="120000" y="42811"/>
                  <a:pt x="113022" y="33433"/>
                  <a:pt x="103600" y="30777"/>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8" name="Shape 4938"/>
          <p:cNvSpPr/>
          <p:nvPr/>
        </p:nvSpPr>
        <p:spPr>
          <a:xfrm>
            <a:off x="2480642" y="4393949"/>
            <a:ext cx="279328" cy="228541"/>
          </a:xfrm>
          <a:custGeom>
            <a:avLst/>
            <a:gdLst/>
            <a:ahLst/>
            <a:cxnLst/>
            <a:rect l="0" t="0" r="0" b="0"/>
            <a:pathLst>
              <a:path w="120000" h="120000" extrusionOk="0">
                <a:moveTo>
                  <a:pt x="98183" y="80000"/>
                </a:moveTo>
                <a:lnTo>
                  <a:pt x="21816" y="80000"/>
                </a:lnTo>
                <a:cubicBezTo>
                  <a:pt x="12794" y="80000"/>
                  <a:pt x="5455" y="71027"/>
                  <a:pt x="5455" y="60000"/>
                </a:cubicBezTo>
                <a:cubicBezTo>
                  <a:pt x="5455" y="50711"/>
                  <a:pt x="10622" y="42722"/>
                  <a:pt x="18022" y="40566"/>
                </a:cubicBezTo>
                <a:cubicBezTo>
                  <a:pt x="20188" y="39938"/>
                  <a:pt x="21827" y="37755"/>
                  <a:pt x="22155" y="35066"/>
                </a:cubicBezTo>
                <a:cubicBezTo>
                  <a:pt x="24127" y="18872"/>
                  <a:pt x="35705" y="6666"/>
                  <a:pt x="49088" y="6666"/>
                </a:cubicBezTo>
                <a:cubicBezTo>
                  <a:pt x="58338" y="6666"/>
                  <a:pt x="64150" y="9033"/>
                  <a:pt x="69205" y="18577"/>
                </a:cubicBezTo>
                <a:cubicBezTo>
                  <a:pt x="70066" y="20200"/>
                  <a:pt x="74188" y="24622"/>
                  <a:pt x="75755" y="24888"/>
                </a:cubicBezTo>
                <a:cubicBezTo>
                  <a:pt x="76011" y="24933"/>
                  <a:pt x="76516" y="24955"/>
                  <a:pt x="76516" y="24955"/>
                </a:cubicBezTo>
                <a:cubicBezTo>
                  <a:pt x="77827" y="24955"/>
                  <a:pt x="79100" y="24377"/>
                  <a:pt x="80105" y="23305"/>
                </a:cubicBezTo>
                <a:cubicBezTo>
                  <a:pt x="82094" y="21177"/>
                  <a:pt x="84644" y="20000"/>
                  <a:pt x="87272" y="20000"/>
                </a:cubicBezTo>
                <a:cubicBezTo>
                  <a:pt x="93288" y="20000"/>
                  <a:pt x="98183" y="25977"/>
                  <a:pt x="98172" y="33405"/>
                </a:cubicBezTo>
                <a:lnTo>
                  <a:pt x="98150" y="33894"/>
                </a:lnTo>
                <a:cubicBezTo>
                  <a:pt x="98033" y="37050"/>
                  <a:pt x="99738" y="39872"/>
                  <a:pt x="102244" y="40655"/>
                </a:cubicBezTo>
                <a:cubicBezTo>
                  <a:pt x="109488" y="42922"/>
                  <a:pt x="114544" y="50877"/>
                  <a:pt x="114544" y="60000"/>
                </a:cubicBezTo>
                <a:cubicBezTo>
                  <a:pt x="114544" y="71027"/>
                  <a:pt x="107205" y="80000"/>
                  <a:pt x="98183" y="80000"/>
                </a:cubicBezTo>
                <a:moveTo>
                  <a:pt x="103600" y="34200"/>
                </a:moveTo>
                <a:cubicBezTo>
                  <a:pt x="103611" y="33911"/>
                  <a:pt x="103638" y="33627"/>
                  <a:pt x="103638" y="33333"/>
                </a:cubicBezTo>
                <a:cubicBezTo>
                  <a:pt x="103638" y="22288"/>
                  <a:pt x="96305" y="13333"/>
                  <a:pt x="87272" y="13333"/>
                </a:cubicBezTo>
                <a:cubicBezTo>
                  <a:pt x="83150" y="13333"/>
                  <a:pt x="79388" y="15211"/>
                  <a:pt x="76516" y="18288"/>
                </a:cubicBezTo>
                <a:cubicBezTo>
                  <a:pt x="70688" y="7300"/>
                  <a:pt x="60605" y="0"/>
                  <a:pt x="49088" y="0"/>
                </a:cubicBezTo>
                <a:cubicBezTo>
                  <a:pt x="32666" y="0"/>
                  <a:pt x="19105" y="14805"/>
                  <a:pt x="16761" y="34083"/>
                </a:cubicBezTo>
                <a:cubicBezTo>
                  <a:pt x="7155" y="36877"/>
                  <a:pt x="0" y="47400"/>
                  <a:pt x="0" y="60000"/>
                </a:cubicBezTo>
                <a:cubicBezTo>
                  <a:pt x="0" y="74727"/>
                  <a:pt x="9766" y="86666"/>
                  <a:pt x="21816" y="86666"/>
                </a:cubicBezTo>
                <a:lnTo>
                  <a:pt x="98183" y="86666"/>
                </a:lnTo>
                <a:cubicBezTo>
                  <a:pt x="110233" y="86666"/>
                  <a:pt x="120000" y="74727"/>
                  <a:pt x="120000" y="60000"/>
                </a:cubicBezTo>
                <a:cubicBezTo>
                  <a:pt x="120000" y="47566"/>
                  <a:pt x="113022" y="37150"/>
                  <a:pt x="103600" y="34200"/>
                </a:cubicBezTo>
                <a:moveTo>
                  <a:pt x="84544" y="93333"/>
                </a:moveTo>
                <a:cubicBezTo>
                  <a:pt x="83794" y="93333"/>
                  <a:pt x="83111" y="93705"/>
                  <a:pt x="82616" y="94311"/>
                </a:cubicBezTo>
                <a:lnTo>
                  <a:pt x="66255" y="114305"/>
                </a:lnTo>
                <a:cubicBezTo>
                  <a:pt x="65761" y="114916"/>
                  <a:pt x="65455" y="115750"/>
                  <a:pt x="65455" y="116666"/>
                </a:cubicBezTo>
                <a:cubicBezTo>
                  <a:pt x="65455" y="118511"/>
                  <a:pt x="66677" y="120000"/>
                  <a:pt x="68183" y="120000"/>
                </a:cubicBezTo>
                <a:cubicBezTo>
                  <a:pt x="68933" y="120000"/>
                  <a:pt x="69616" y="119627"/>
                  <a:pt x="70111" y="119022"/>
                </a:cubicBezTo>
                <a:lnTo>
                  <a:pt x="86472" y="99022"/>
                </a:lnTo>
                <a:cubicBezTo>
                  <a:pt x="86966" y="98422"/>
                  <a:pt x="87272" y="97588"/>
                  <a:pt x="87272" y="96666"/>
                </a:cubicBezTo>
                <a:cubicBezTo>
                  <a:pt x="87272" y="94827"/>
                  <a:pt x="86050" y="93333"/>
                  <a:pt x="84544" y="93333"/>
                </a:cubicBezTo>
                <a:moveTo>
                  <a:pt x="70911" y="96666"/>
                </a:moveTo>
                <a:cubicBezTo>
                  <a:pt x="70911" y="94827"/>
                  <a:pt x="69688" y="93333"/>
                  <a:pt x="68183" y="93333"/>
                </a:cubicBezTo>
                <a:cubicBezTo>
                  <a:pt x="67427" y="93333"/>
                  <a:pt x="66750" y="93705"/>
                  <a:pt x="66250" y="94311"/>
                </a:cubicBezTo>
                <a:lnTo>
                  <a:pt x="49894" y="114305"/>
                </a:lnTo>
                <a:cubicBezTo>
                  <a:pt x="49394" y="114916"/>
                  <a:pt x="49088" y="115750"/>
                  <a:pt x="49088" y="116666"/>
                </a:cubicBezTo>
                <a:cubicBezTo>
                  <a:pt x="49088" y="118511"/>
                  <a:pt x="50311" y="120000"/>
                  <a:pt x="51816" y="120000"/>
                </a:cubicBezTo>
                <a:cubicBezTo>
                  <a:pt x="52572" y="120000"/>
                  <a:pt x="53250" y="119627"/>
                  <a:pt x="53744" y="119022"/>
                </a:cubicBezTo>
                <a:lnTo>
                  <a:pt x="70111" y="99022"/>
                </a:lnTo>
                <a:cubicBezTo>
                  <a:pt x="70605" y="98422"/>
                  <a:pt x="70911" y="97588"/>
                  <a:pt x="70911" y="96666"/>
                </a:cubicBezTo>
                <a:moveTo>
                  <a:pt x="38183" y="96666"/>
                </a:moveTo>
                <a:cubicBezTo>
                  <a:pt x="38183" y="94827"/>
                  <a:pt x="36961" y="93333"/>
                  <a:pt x="35455" y="93333"/>
                </a:cubicBezTo>
                <a:cubicBezTo>
                  <a:pt x="34700" y="93333"/>
                  <a:pt x="34022" y="93705"/>
                  <a:pt x="33522" y="94311"/>
                </a:cubicBezTo>
                <a:lnTo>
                  <a:pt x="17166" y="114305"/>
                </a:lnTo>
                <a:cubicBezTo>
                  <a:pt x="16666" y="114916"/>
                  <a:pt x="16361" y="115750"/>
                  <a:pt x="16361" y="116666"/>
                </a:cubicBezTo>
                <a:cubicBezTo>
                  <a:pt x="16361" y="118511"/>
                  <a:pt x="17588" y="120000"/>
                  <a:pt x="19088" y="120000"/>
                </a:cubicBezTo>
                <a:cubicBezTo>
                  <a:pt x="19844" y="120000"/>
                  <a:pt x="20527" y="119627"/>
                  <a:pt x="21016" y="119022"/>
                </a:cubicBezTo>
                <a:lnTo>
                  <a:pt x="37383" y="99022"/>
                </a:lnTo>
                <a:cubicBezTo>
                  <a:pt x="37877" y="98422"/>
                  <a:pt x="38183" y="97588"/>
                  <a:pt x="38183" y="96666"/>
                </a:cubicBezTo>
                <a:moveTo>
                  <a:pt x="54544" y="96666"/>
                </a:moveTo>
                <a:cubicBezTo>
                  <a:pt x="54544" y="94827"/>
                  <a:pt x="53322" y="93333"/>
                  <a:pt x="51816" y="93333"/>
                </a:cubicBezTo>
                <a:cubicBezTo>
                  <a:pt x="51066" y="93333"/>
                  <a:pt x="50383" y="93705"/>
                  <a:pt x="49888" y="94311"/>
                </a:cubicBezTo>
                <a:lnTo>
                  <a:pt x="33527" y="114305"/>
                </a:lnTo>
                <a:cubicBezTo>
                  <a:pt x="33033" y="114916"/>
                  <a:pt x="32727" y="115750"/>
                  <a:pt x="32727" y="116666"/>
                </a:cubicBezTo>
                <a:cubicBezTo>
                  <a:pt x="32727" y="118511"/>
                  <a:pt x="33950" y="120000"/>
                  <a:pt x="35455" y="120000"/>
                </a:cubicBezTo>
                <a:cubicBezTo>
                  <a:pt x="36205" y="120000"/>
                  <a:pt x="36888" y="119627"/>
                  <a:pt x="37383" y="119022"/>
                </a:cubicBezTo>
                <a:lnTo>
                  <a:pt x="53744" y="99022"/>
                </a:lnTo>
                <a:cubicBezTo>
                  <a:pt x="54238" y="98422"/>
                  <a:pt x="54544" y="97588"/>
                  <a:pt x="54544" y="9666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9" name="Shape 4939"/>
          <p:cNvSpPr/>
          <p:nvPr/>
        </p:nvSpPr>
        <p:spPr>
          <a:xfrm>
            <a:off x="3013903" y="4381251"/>
            <a:ext cx="279328" cy="253934"/>
          </a:xfrm>
          <a:custGeom>
            <a:avLst/>
            <a:gdLst/>
            <a:ahLst/>
            <a:cxnLst/>
            <a:rect l="0" t="0" r="0" b="0"/>
            <a:pathLst>
              <a:path w="120000" h="120000" extrusionOk="0">
                <a:moveTo>
                  <a:pt x="100911" y="84000"/>
                </a:moveTo>
                <a:cubicBezTo>
                  <a:pt x="99405" y="84000"/>
                  <a:pt x="98183" y="85344"/>
                  <a:pt x="98183" y="87000"/>
                </a:cubicBezTo>
                <a:lnTo>
                  <a:pt x="98183" y="99000"/>
                </a:lnTo>
                <a:cubicBezTo>
                  <a:pt x="98183" y="100655"/>
                  <a:pt x="99405" y="102000"/>
                  <a:pt x="100911" y="102000"/>
                </a:cubicBezTo>
                <a:cubicBezTo>
                  <a:pt x="102411" y="102000"/>
                  <a:pt x="103638" y="100655"/>
                  <a:pt x="103638" y="99000"/>
                </a:cubicBezTo>
                <a:lnTo>
                  <a:pt x="103638" y="87000"/>
                </a:lnTo>
                <a:cubicBezTo>
                  <a:pt x="103638" y="85344"/>
                  <a:pt x="102411" y="84000"/>
                  <a:pt x="100911" y="84000"/>
                </a:cubicBezTo>
                <a:moveTo>
                  <a:pt x="84544" y="84000"/>
                </a:moveTo>
                <a:cubicBezTo>
                  <a:pt x="83038" y="84000"/>
                  <a:pt x="81816" y="85344"/>
                  <a:pt x="81816" y="87000"/>
                </a:cubicBezTo>
                <a:lnTo>
                  <a:pt x="81816" y="105000"/>
                </a:lnTo>
                <a:cubicBezTo>
                  <a:pt x="81816" y="106655"/>
                  <a:pt x="83038" y="108000"/>
                  <a:pt x="84544" y="108000"/>
                </a:cubicBezTo>
                <a:cubicBezTo>
                  <a:pt x="86050" y="108000"/>
                  <a:pt x="87272" y="106655"/>
                  <a:pt x="87272" y="105000"/>
                </a:cubicBezTo>
                <a:lnTo>
                  <a:pt x="87272" y="87000"/>
                </a:lnTo>
                <a:cubicBezTo>
                  <a:pt x="87272" y="85344"/>
                  <a:pt x="86050" y="84000"/>
                  <a:pt x="84544" y="84000"/>
                </a:cubicBezTo>
                <a:moveTo>
                  <a:pt x="98183" y="72000"/>
                </a:moveTo>
                <a:lnTo>
                  <a:pt x="21816" y="72000"/>
                </a:lnTo>
                <a:cubicBezTo>
                  <a:pt x="12794" y="72000"/>
                  <a:pt x="5455" y="63927"/>
                  <a:pt x="5455" y="54000"/>
                </a:cubicBezTo>
                <a:cubicBezTo>
                  <a:pt x="5455" y="45638"/>
                  <a:pt x="10622" y="38444"/>
                  <a:pt x="18022" y="36511"/>
                </a:cubicBezTo>
                <a:cubicBezTo>
                  <a:pt x="20188" y="35944"/>
                  <a:pt x="21827" y="33983"/>
                  <a:pt x="22155" y="31561"/>
                </a:cubicBezTo>
                <a:cubicBezTo>
                  <a:pt x="24127" y="16988"/>
                  <a:pt x="35705" y="6000"/>
                  <a:pt x="49088" y="6000"/>
                </a:cubicBezTo>
                <a:cubicBezTo>
                  <a:pt x="58338" y="6000"/>
                  <a:pt x="64150" y="8127"/>
                  <a:pt x="69205" y="16722"/>
                </a:cubicBezTo>
                <a:cubicBezTo>
                  <a:pt x="70066" y="18183"/>
                  <a:pt x="74188" y="22161"/>
                  <a:pt x="75755" y="22400"/>
                </a:cubicBezTo>
                <a:cubicBezTo>
                  <a:pt x="76011" y="22438"/>
                  <a:pt x="76516" y="22461"/>
                  <a:pt x="76516" y="22461"/>
                </a:cubicBezTo>
                <a:cubicBezTo>
                  <a:pt x="77827" y="22461"/>
                  <a:pt x="79100" y="21938"/>
                  <a:pt x="80105" y="20977"/>
                </a:cubicBezTo>
                <a:cubicBezTo>
                  <a:pt x="82094" y="19061"/>
                  <a:pt x="84644" y="18000"/>
                  <a:pt x="87272" y="18000"/>
                </a:cubicBezTo>
                <a:cubicBezTo>
                  <a:pt x="93288" y="18000"/>
                  <a:pt x="98183" y="23383"/>
                  <a:pt x="98172" y="30066"/>
                </a:cubicBezTo>
                <a:lnTo>
                  <a:pt x="98150" y="30505"/>
                </a:lnTo>
                <a:cubicBezTo>
                  <a:pt x="98033" y="33344"/>
                  <a:pt x="99738" y="35883"/>
                  <a:pt x="102244" y="36588"/>
                </a:cubicBezTo>
                <a:cubicBezTo>
                  <a:pt x="109488" y="38633"/>
                  <a:pt x="114544" y="45788"/>
                  <a:pt x="114544" y="54000"/>
                </a:cubicBezTo>
                <a:cubicBezTo>
                  <a:pt x="114544" y="63927"/>
                  <a:pt x="107205" y="72000"/>
                  <a:pt x="98183" y="72000"/>
                </a:cubicBezTo>
                <a:moveTo>
                  <a:pt x="103600" y="30777"/>
                </a:moveTo>
                <a:cubicBezTo>
                  <a:pt x="103611" y="30516"/>
                  <a:pt x="103638" y="30261"/>
                  <a:pt x="103638" y="30000"/>
                </a:cubicBezTo>
                <a:cubicBezTo>
                  <a:pt x="103638" y="20061"/>
                  <a:pt x="96305" y="12000"/>
                  <a:pt x="87272" y="12000"/>
                </a:cubicBezTo>
                <a:cubicBezTo>
                  <a:pt x="83150" y="12000"/>
                  <a:pt x="79388" y="13688"/>
                  <a:pt x="76516" y="16461"/>
                </a:cubicBezTo>
                <a:cubicBezTo>
                  <a:pt x="70688" y="6566"/>
                  <a:pt x="60605" y="0"/>
                  <a:pt x="49088" y="0"/>
                </a:cubicBezTo>
                <a:cubicBezTo>
                  <a:pt x="32666" y="0"/>
                  <a:pt x="19105" y="13322"/>
                  <a:pt x="16761" y="30672"/>
                </a:cubicBezTo>
                <a:cubicBezTo>
                  <a:pt x="7155" y="33188"/>
                  <a:pt x="0" y="42661"/>
                  <a:pt x="0" y="54000"/>
                </a:cubicBezTo>
                <a:cubicBezTo>
                  <a:pt x="0" y="67255"/>
                  <a:pt x="9766" y="78000"/>
                  <a:pt x="21816" y="78000"/>
                </a:cubicBezTo>
                <a:lnTo>
                  <a:pt x="98183" y="78000"/>
                </a:lnTo>
                <a:cubicBezTo>
                  <a:pt x="110233" y="78000"/>
                  <a:pt x="120000" y="67255"/>
                  <a:pt x="120000" y="54000"/>
                </a:cubicBezTo>
                <a:cubicBezTo>
                  <a:pt x="120000" y="42811"/>
                  <a:pt x="113022" y="33433"/>
                  <a:pt x="103600" y="30777"/>
                </a:cubicBezTo>
                <a:moveTo>
                  <a:pt x="35455" y="90000"/>
                </a:moveTo>
                <a:cubicBezTo>
                  <a:pt x="33950" y="90000"/>
                  <a:pt x="32727" y="91344"/>
                  <a:pt x="32727" y="93000"/>
                </a:cubicBezTo>
                <a:lnTo>
                  <a:pt x="32727" y="105000"/>
                </a:lnTo>
                <a:cubicBezTo>
                  <a:pt x="32727" y="106655"/>
                  <a:pt x="33950" y="108000"/>
                  <a:pt x="35455" y="108000"/>
                </a:cubicBezTo>
                <a:cubicBezTo>
                  <a:pt x="36961" y="108000"/>
                  <a:pt x="38183" y="106655"/>
                  <a:pt x="38183" y="105000"/>
                </a:cubicBezTo>
                <a:lnTo>
                  <a:pt x="38183" y="93000"/>
                </a:lnTo>
                <a:cubicBezTo>
                  <a:pt x="38183" y="91344"/>
                  <a:pt x="36961" y="90000"/>
                  <a:pt x="35455" y="90000"/>
                </a:cubicBezTo>
                <a:moveTo>
                  <a:pt x="19088" y="84000"/>
                </a:moveTo>
                <a:cubicBezTo>
                  <a:pt x="17588" y="84000"/>
                  <a:pt x="16361" y="85344"/>
                  <a:pt x="16361" y="87000"/>
                </a:cubicBezTo>
                <a:lnTo>
                  <a:pt x="16361" y="105000"/>
                </a:lnTo>
                <a:cubicBezTo>
                  <a:pt x="16361" y="106655"/>
                  <a:pt x="17588" y="108000"/>
                  <a:pt x="19088" y="108000"/>
                </a:cubicBezTo>
                <a:cubicBezTo>
                  <a:pt x="20594" y="108000"/>
                  <a:pt x="21816" y="106655"/>
                  <a:pt x="21816" y="105000"/>
                </a:cubicBezTo>
                <a:lnTo>
                  <a:pt x="21816" y="87000"/>
                </a:lnTo>
                <a:cubicBezTo>
                  <a:pt x="21816" y="85344"/>
                  <a:pt x="20594" y="84000"/>
                  <a:pt x="19088" y="84000"/>
                </a:cubicBezTo>
                <a:moveTo>
                  <a:pt x="68183" y="90000"/>
                </a:moveTo>
                <a:cubicBezTo>
                  <a:pt x="66677" y="90000"/>
                  <a:pt x="65455" y="91344"/>
                  <a:pt x="65455" y="93000"/>
                </a:cubicBezTo>
                <a:lnTo>
                  <a:pt x="65455" y="111000"/>
                </a:lnTo>
                <a:cubicBezTo>
                  <a:pt x="65455" y="112655"/>
                  <a:pt x="66677" y="114000"/>
                  <a:pt x="68183" y="114000"/>
                </a:cubicBezTo>
                <a:cubicBezTo>
                  <a:pt x="69688" y="114000"/>
                  <a:pt x="70911" y="112655"/>
                  <a:pt x="70911" y="111000"/>
                </a:cubicBezTo>
                <a:lnTo>
                  <a:pt x="70911" y="93000"/>
                </a:lnTo>
                <a:cubicBezTo>
                  <a:pt x="70911" y="91344"/>
                  <a:pt x="69688" y="90000"/>
                  <a:pt x="68183" y="90000"/>
                </a:cubicBezTo>
                <a:moveTo>
                  <a:pt x="51816" y="96000"/>
                </a:moveTo>
                <a:cubicBezTo>
                  <a:pt x="50311" y="96000"/>
                  <a:pt x="49088" y="97344"/>
                  <a:pt x="49088" y="99000"/>
                </a:cubicBezTo>
                <a:lnTo>
                  <a:pt x="49088" y="117000"/>
                </a:lnTo>
                <a:cubicBezTo>
                  <a:pt x="49088" y="118655"/>
                  <a:pt x="50311" y="120000"/>
                  <a:pt x="51816" y="120000"/>
                </a:cubicBezTo>
                <a:cubicBezTo>
                  <a:pt x="53322" y="120000"/>
                  <a:pt x="54544" y="118655"/>
                  <a:pt x="54544" y="117000"/>
                </a:cubicBezTo>
                <a:lnTo>
                  <a:pt x="54544" y="99000"/>
                </a:lnTo>
                <a:cubicBezTo>
                  <a:pt x="54544" y="97344"/>
                  <a:pt x="53322" y="96000"/>
                  <a:pt x="51816" y="9600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0" name="Shape 4940"/>
          <p:cNvSpPr/>
          <p:nvPr/>
        </p:nvSpPr>
        <p:spPr>
          <a:xfrm>
            <a:off x="3547165" y="4368555"/>
            <a:ext cx="279328" cy="279328"/>
          </a:xfrm>
          <a:custGeom>
            <a:avLst/>
            <a:gdLst/>
            <a:ahLst/>
            <a:cxnLst/>
            <a:rect l="0" t="0" r="0" b="0"/>
            <a:pathLst>
              <a:path w="120000" h="120000" extrusionOk="0">
                <a:moveTo>
                  <a:pt x="87272" y="109088"/>
                </a:moveTo>
                <a:cubicBezTo>
                  <a:pt x="84261" y="109088"/>
                  <a:pt x="81816" y="111533"/>
                  <a:pt x="81816" y="114544"/>
                </a:cubicBezTo>
                <a:cubicBezTo>
                  <a:pt x="81816" y="117555"/>
                  <a:pt x="84261" y="120000"/>
                  <a:pt x="87272" y="120000"/>
                </a:cubicBezTo>
                <a:cubicBezTo>
                  <a:pt x="90283" y="120000"/>
                  <a:pt x="92727" y="117555"/>
                  <a:pt x="92727" y="114544"/>
                </a:cubicBezTo>
                <a:cubicBezTo>
                  <a:pt x="92727" y="111533"/>
                  <a:pt x="90283" y="109088"/>
                  <a:pt x="87272" y="109088"/>
                </a:cubicBezTo>
                <a:moveTo>
                  <a:pt x="103638" y="92727"/>
                </a:moveTo>
                <a:cubicBezTo>
                  <a:pt x="100627" y="92727"/>
                  <a:pt x="98183" y="95172"/>
                  <a:pt x="98183" y="98183"/>
                </a:cubicBezTo>
                <a:cubicBezTo>
                  <a:pt x="98183" y="101194"/>
                  <a:pt x="100627" y="103638"/>
                  <a:pt x="103638" y="103638"/>
                </a:cubicBezTo>
                <a:cubicBezTo>
                  <a:pt x="106644" y="103638"/>
                  <a:pt x="109088" y="101194"/>
                  <a:pt x="109088" y="98183"/>
                </a:cubicBezTo>
                <a:cubicBezTo>
                  <a:pt x="109088" y="95172"/>
                  <a:pt x="106644" y="92727"/>
                  <a:pt x="103638" y="92727"/>
                </a:cubicBezTo>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8" y="35116"/>
                  <a:pt x="114544" y="41627"/>
                  <a:pt x="114544" y="49088"/>
                </a:cubicBezTo>
                <a:cubicBezTo>
                  <a:pt x="114544" y="58116"/>
                  <a:pt x="107205" y="65455"/>
                  <a:pt x="98183" y="65455"/>
                </a:cubicBezTo>
                <a:moveTo>
                  <a:pt x="103600" y="27977"/>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61"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77"/>
                </a:cubicBezTo>
                <a:moveTo>
                  <a:pt x="87272" y="87272"/>
                </a:moveTo>
                <a:cubicBezTo>
                  <a:pt x="87272" y="84261"/>
                  <a:pt x="84827" y="81816"/>
                  <a:pt x="81816" y="81816"/>
                </a:cubicBezTo>
                <a:cubicBezTo>
                  <a:pt x="78811" y="81816"/>
                  <a:pt x="76361" y="84261"/>
                  <a:pt x="76361" y="87272"/>
                </a:cubicBezTo>
                <a:cubicBezTo>
                  <a:pt x="76361" y="90288"/>
                  <a:pt x="78811" y="92727"/>
                  <a:pt x="81816" y="92727"/>
                </a:cubicBezTo>
                <a:cubicBezTo>
                  <a:pt x="84827" y="92727"/>
                  <a:pt x="87272" y="90288"/>
                  <a:pt x="87272" y="87272"/>
                </a:cubicBezTo>
                <a:moveTo>
                  <a:pt x="60000" y="98183"/>
                </a:moveTo>
                <a:cubicBezTo>
                  <a:pt x="56988" y="98183"/>
                  <a:pt x="54544" y="100627"/>
                  <a:pt x="54544" y="103638"/>
                </a:cubicBezTo>
                <a:cubicBezTo>
                  <a:pt x="54544" y="106644"/>
                  <a:pt x="56988" y="109088"/>
                  <a:pt x="60000" y="109088"/>
                </a:cubicBezTo>
                <a:cubicBezTo>
                  <a:pt x="63011" y="109088"/>
                  <a:pt x="65455" y="106644"/>
                  <a:pt x="65455" y="103638"/>
                </a:cubicBezTo>
                <a:cubicBezTo>
                  <a:pt x="65455" y="100627"/>
                  <a:pt x="63011" y="98183"/>
                  <a:pt x="60000" y="98183"/>
                </a:cubicBezTo>
                <a:moveTo>
                  <a:pt x="16361" y="87272"/>
                </a:moveTo>
                <a:cubicBezTo>
                  <a:pt x="13355" y="87272"/>
                  <a:pt x="10911" y="89716"/>
                  <a:pt x="10911" y="92727"/>
                </a:cubicBezTo>
                <a:cubicBezTo>
                  <a:pt x="10911" y="95738"/>
                  <a:pt x="13355" y="98183"/>
                  <a:pt x="16361" y="98183"/>
                </a:cubicBezTo>
                <a:cubicBezTo>
                  <a:pt x="19372" y="98183"/>
                  <a:pt x="21816" y="95738"/>
                  <a:pt x="21816" y="92727"/>
                </a:cubicBezTo>
                <a:cubicBezTo>
                  <a:pt x="21816" y="89716"/>
                  <a:pt x="19372" y="87272"/>
                  <a:pt x="16361" y="87272"/>
                </a:cubicBezTo>
                <a:moveTo>
                  <a:pt x="27272" y="103638"/>
                </a:moveTo>
                <a:cubicBezTo>
                  <a:pt x="24261" y="103638"/>
                  <a:pt x="21816" y="106083"/>
                  <a:pt x="21816" y="109088"/>
                </a:cubicBezTo>
                <a:cubicBezTo>
                  <a:pt x="21816" y="112105"/>
                  <a:pt x="24261" y="114544"/>
                  <a:pt x="27272" y="114544"/>
                </a:cubicBezTo>
                <a:cubicBezTo>
                  <a:pt x="30283" y="114544"/>
                  <a:pt x="32727" y="112105"/>
                  <a:pt x="32727" y="109088"/>
                </a:cubicBezTo>
                <a:cubicBezTo>
                  <a:pt x="32727" y="106083"/>
                  <a:pt x="30283" y="103638"/>
                  <a:pt x="27272" y="103638"/>
                </a:cubicBezTo>
                <a:moveTo>
                  <a:pt x="43638" y="76361"/>
                </a:moveTo>
                <a:cubicBezTo>
                  <a:pt x="40627" y="76361"/>
                  <a:pt x="38183" y="78811"/>
                  <a:pt x="38183" y="81816"/>
                </a:cubicBezTo>
                <a:cubicBezTo>
                  <a:pt x="38183" y="84833"/>
                  <a:pt x="40627" y="87272"/>
                  <a:pt x="43638" y="87272"/>
                </a:cubicBezTo>
                <a:cubicBezTo>
                  <a:pt x="46644" y="87272"/>
                  <a:pt x="49088" y="84833"/>
                  <a:pt x="49088" y="81816"/>
                </a:cubicBezTo>
                <a:cubicBezTo>
                  <a:pt x="49088" y="78811"/>
                  <a:pt x="46644" y="76361"/>
                  <a:pt x="43638" y="76361"/>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1" name="Shape 4941"/>
          <p:cNvSpPr/>
          <p:nvPr/>
        </p:nvSpPr>
        <p:spPr>
          <a:xfrm>
            <a:off x="4080426" y="4368555"/>
            <a:ext cx="279328" cy="279328"/>
          </a:xfrm>
          <a:custGeom>
            <a:avLst/>
            <a:gdLst/>
            <a:ahLst/>
            <a:cxnLst/>
            <a:rect l="0" t="0" r="0" b="0"/>
            <a:pathLst>
              <a:path w="120000" h="120000" extrusionOk="0">
                <a:moveTo>
                  <a:pt x="92727" y="87272"/>
                </a:moveTo>
                <a:cubicBezTo>
                  <a:pt x="91972" y="87272"/>
                  <a:pt x="91294" y="87577"/>
                  <a:pt x="90800" y="88072"/>
                </a:cubicBezTo>
                <a:lnTo>
                  <a:pt x="74438" y="104433"/>
                </a:lnTo>
                <a:cubicBezTo>
                  <a:pt x="73944" y="104933"/>
                  <a:pt x="73638" y="105611"/>
                  <a:pt x="73638" y="106361"/>
                </a:cubicBezTo>
                <a:cubicBezTo>
                  <a:pt x="73638" y="107872"/>
                  <a:pt x="74855" y="109088"/>
                  <a:pt x="76361" y="109088"/>
                </a:cubicBezTo>
                <a:cubicBezTo>
                  <a:pt x="77116" y="109088"/>
                  <a:pt x="77794" y="108788"/>
                  <a:pt x="78294" y="108294"/>
                </a:cubicBezTo>
                <a:lnTo>
                  <a:pt x="94655" y="91927"/>
                </a:lnTo>
                <a:cubicBezTo>
                  <a:pt x="95150" y="91433"/>
                  <a:pt x="95455" y="90755"/>
                  <a:pt x="95455" y="90000"/>
                </a:cubicBezTo>
                <a:cubicBezTo>
                  <a:pt x="95455" y="88494"/>
                  <a:pt x="94233" y="87272"/>
                  <a:pt x="92727" y="87272"/>
                </a:cubicBezTo>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3" y="35116"/>
                  <a:pt x="114544" y="41627"/>
                  <a:pt x="114544" y="49088"/>
                </a:cubicBezTo>
                <a:cubicBezTo>
                  <a:pt x="114544" y="58116"/>
                  <a:pt x="107205" y="65455"/>
                  <a:pt x="98183" y="65455"/>
                </a:cubicBezTo>
                <a:moveTo>
                  <a:pt x="103600" y="27983"/>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55"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83"/>
                </a:cubicBezTo>
                <a:moveTo>
                  <a:pt x="35455" y="87272"/>
                </a:moveTo>
                <a:cubicBezTo>
                  <a:pt x="34700" y="87272"/>
                  <a:pt x="34016" y="87577"/>
                  <a:pt x="33527" y="88072"/>
                </a:cubicBezTo>
                <a:lnTo>
                  <a:pt x="17166" y="104433"/>
                </a:lnTo>
                <a:cubicBezTo>
                  <a:pt x="16672" y="104933"/>
                  <a:pt x="16361" y="105611"/>
                  <a:pt x="16361" y="106361"/>
                </a:cubicBezTo>
                <a:cubicBezTo>
                  <a:pt x="16361" y="107872"/>
                  <a:pt x="17583" y="109088"/>
                  <a:pt x="19088" y="109088"/>
                </a:cubicBezTo>
                <a:cubicBezTo>
                  <a:pt x="19844" y="109088"/>
                  <a:pt x="20527" y="108788"/>
                  <a:pt x="21016" y="108294"/>
                </a:cubicBezTo>
                <a:lnTo>
                  <a:pt x="37383" y="91927"/>
                </a:lnTo>
                <a:cubicBezTo>
                  <a:pt x="37877" y="91433"/>
                  <a:pt x="38183" y="90755"/>
                  <a:pt x="38183" y="90000"/>
                </a:cubicBezTo>
                <a:cubicBezTo>
                  <a:pt x="38183" y="88494"/>
                  <a:pt x="36961" y="87272"/>
                  <a:pt x="35455" y="87272"/>
                </a:cubicBezTo>
                <a:moveTo>
                  <a:pt x="65455" y="84544"/>
                </a:moveTo>
                <a:cubicBezTo>
                  <a:pt x="65455" y="83038"/>
                  <a:pt x="64233" y="81816"/>
                  <a:pt x="62727" y="81816"/>
                </a:cubicBezTo>
                <a:cubicBezTo>
                  <a:pt x="61972" y="81816"/>
                  <a:pt x="61288" y="82122"/>
                  <a:pt x="60800" y="82622"/>
                </a:cubicBezTo>
                <a:lnTo>
                  <a:pt x="44438" y="98977"/>
                </a:lnTo>
                <a:cubicBezTo>
                  <a:pt x="43944" y="99477"/>
                  <a:pt x="43638" y="100155"/>
                  <a:pt x="43638" y="100911"/>
                </a:cubicBezTo>
                <a:cubicBezTo>
                  <a:pt x="43638" y="102416"/>
                  <a:pt x="44855" y="103638"/>
                  <a:pt x="46361" y="103638"/>
                </a:cubicBezTo>
                <a:lnTo>
                  <a:pt x="56144" y="103638"/>
                </a:lnTo>
                <a:lnTo>
                  <a:pt x="44433" y="115344"/>
                </a:lnTo>
                <a:cubicBezTo>
                  <a:pt x="43944" y="115838"/>
                  <a:pt x="43638" y="116522"/>
                  <a:pt x="43638" y="117272"/>
                </a:cubicBezTo>
                <a:cubicBezTo>
                  <a:pt x="43638" y="118777"/>
                  <a:pt x="44855" y="120000"/>
                  <a:pt x="46361" y="120000"/>
                </a:cubicBezTo>
                <a:cubicBezTo>
                  <a:pt x="47116" y="120000"/>
                  <a:pt x="47800" y="119694"/>
                  <a:pt x="48294" y="119200"/>
                </a:cubicBezTo>
                <a:lnTo>
                  <a:pt x="64655" y="102838"/>
                </a:lnTo>
                <a:cubicBezTo>
                  <a:pt x="65150" y="102344"/>
                  <a:pt x="65455" y="101661"/>
                  <a:pt x="65455" y="100911"/>
                </a:cubicBezTo>
                <a:cubicBezTo>
                  <a:pt x="65455" y="99400"/>
                  <a:pt x="64233" y="98183"/>
                  <a:pt x="62727" y="98183"/>
                </a:cubicBezTo>
                <a:lnTo>
                  <a:pt x="62722" y="98183"/>
                </a:lnTo>
                <a:lnTo>
                  <a:pt x="52950" y="98183"/>
                </a:lnTo>
                <a:lnTo>
                  <a:pt x="64655" y="86472"/>
                </a:lnTo>
                <a:cubicBezTo>
                  <a:pt x="65150" y="85983"/>
                  <a:pt x="65455" y="85300"/>
                  <a:pt x="65455" y="8454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2" name="Shape 4942"/>
          <p:cNvSpPr/>
          <p:nvPr/>
        </p:nvSpPr>
        <p:spPr>
          <a:xfrm>
            <a:off x="4613686" y="4368555"/>
            <a:ext cx="279328" cy="279328"/>
          </a:xfrm>
          <a:custGeom>
            <a:avLst/>
            <a:gdLst/>
            <a:ahLst/>
            <a:cxnLst/>
            <a:rect l="0" t="0" r="0" b="0"/>
            <a:pathLst>
              <a:path w="120000" h="120000" extrusionOk="0">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8" y="35116"/>
                  <a:pt x="114544" y="41627"/>
                  <a:pt x="114544" y="49088"/>
                </a:cubicBezTo>
                <a:cubicBezTo>
                  <a:pt x="114544" y="58116"/>
                  <a:pt x="107205" y="65455"/>
                  <a:pt x="98183" y="65455"/>
                </a:cubicBezTo>
                <a:moveTo>
                  <a:pt x="103600" y="27983"/>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55"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83"/>
                </a:cubicBezTo>
                <a:moveTo>
                  <a:pt x="65455" y="84544"/>
                </a:moveTo>
                <a:cubicBezTo>
                  <a:pt x="65455" y="83038"/>
                  <a:pt x="64233" y="81816"/>
                  <a:pt x="62727" y="81816"/>
                </a:cubicBezTo>
                <a:cubicBezTo>
                  <a:pt x="61972" y="81816"/>
                  <a:pt x="61288" y="82122"/>
                  <a:pt x="60800" y="82622"/>
                </a:cubicBezTo>
                <a:lnTo>
                  <a:pt x="44438" y="98977"/>
                </a:lnTo>
                <a:cubicBezTo>
                  <a:pt x="43944" y="99477"/>
                  <a:pt x="43638" y="100155"/>
                  <a:pt x="43638" y="100911"/>
                </a:cubicBezTo>
                <a:cubicBezTo>
                  <a:pt x="43638" y="102416"/>
                  <a:pt x="44855" y="103638"/>
                  <a:pt x="46361" y="103638"/>
                </a:cubicBezTo>
                <a:lnTo>
                  <a:pt x="56144" y="103638"/>
                </a:lnTo>
                <a:lnTo>
                  <a:pt x="44433" y="115344"/>
                </a:lnTo>
                <a:cubicBezTo>
                  <a:pt x="43938" y="115838"/>
                  <a:pt x="43638" y="116522"/>
                  <a:pt x="43638" y="117272"/>
                </a:cubicBezTo>
                <a:cubicBezTo>
                  <a:pt x="43638" y="118777"/>
                  <a:pt x="44855" y="120000"/>
                  <a:pt x="46361" y="120000"/>
                </a:cubicBezTo>
                <a:cubicBezTo>
                  <a:pt x="47116" y="120000"/>
                  <a:pt x="47794" y="119694"/>
                  <a:pt x="48294" y="119200"/>
                </a:cubicBezTo>
                <a:lnTo>
                  <a:pt x="64655" y="102838"/>
                </a:lnTo>
                <a:cubicBezTo>
                  <a:pt x="65150" y="102344"/>
                  <a:pt x="65455" y="101661"/>
                  <a:pt x="65455" y="100911"/>
                </a:cubicBezTo>
                <a:cubicBezTo>
                  <a:pt x="65455" y="99400"/>
                  <a:pt x="64233" y="98183"/>
                  <a:pt x="62727" y="98183"/>
                </a:cubicBezTo>
                <a:lnTo>
                  <a:pt x="62722" y="98183"/>
                </a:lnTo>
                <a:lnTo>
                  <a:pt x="52950" y="98183"/>
                </a:lnTo>
                <a:lnTo>
                  <a:pt x="64655" y="86472"/>
                </a:lnTo>
                <a:cubicBezTo>
                  <a:pt x="65150" y="85983"/>
                  <a:pt x="65455" y="85300"/>
                  <a:pt x="65455" y="8454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3" name="Shape 4943"/>
          <p:cNvSpPr/>
          <p:nvPr/>
        </p:nvSpPr>
        <p:spPr>
          <a:xfrm>
            <a:off x="5146947" y="4387600"/>
            <a:ext cx="279328" cy="241237"/>
          </a:xfrm>
          <a:custGeom>
            <a:avLst/>
            <a:gdLst/>
            <a:ahLst/>
            <a:cxnLst/>
            <a:rect l="0" t="0" r="0" b="0"/>
            <a:pathLst>
              <a:path w="120000" h="120000" extrusionOk="0">
                <a:moveTo>
                  <a:pt x="65455" y="69472"/>
                </a:moveTo>
                <a:lnTo>
                  <a:pt x="24544" y="69472"/>
                </a:lnTo>
                <a:cubicBezTo>
                  <a:pt x="23038" y="69472"/>
                  <a:pt x="21816" y="70883"/>
                  <a:pt x="21816" y="72633"/>
                </a:cubicBezTo>
                <a:cubicBezTo>
                  <a:pt x="21816" y="74377"/>
                  <a:pt x="23038" y="75788"/>
                  <a:pt x="24544" y="75788"/>
                </a:cubicBezTo>
                <a:lnTo>
                  <a:pt x="65455" y="75788"/>
                </a:lnTo>
                <a:cubicBezTo>
                  <a:pt x="74488" y="75788"/>
                  <a:pt x="81816" y="84277"/>
                  <a:pt x="81816" y="94738"/>
                </a:cubicBezTo>
                <a:cubicBezTo>
                  <a:pt x="81816" y="105205"/>
                  <a:pt x="74488" y="113683"/>
                  <a:pt x="65455" y="113683"/>
                </a:cubicBezTo>
                <a:lnTo>
                  <a:pt x="62727" y="113683"/>
                </a:lnTo>
                <a:cubicBezTo>
                  <a:pt x="61222" y="113683"/>
                  <a:pt x="60000" y="115094"/>
                  <a:pt x="60000" y="116844"/>
                </a:cubicBezTo>
                <a:cubicBezTo>
                  <a:pt x="60000" y="118588"/>
                  <a:pt x="61222" y="120000"/>
                  <a:pt x="62727" y="120000"/>
                </a:cubicBezTo>
                <a:lnTo>
                  <a:pt x="65455" y="120000"/>
                </a:lnTo>
                <a:cubicBezTo>
                  <a:pt x="77505" y="120000"/>
                  <a:pt x="87272" y="108688"/>
                  <a:pt x="87272" y="94738"/>
                </a:cubicBezTo>
                <a:cubicBezTo>
                  <a:pt x="87272" y="80783"/>
                  <a:pt x="77505" y="69472"/>
                  <a:pt x="65455" y="69472"/>
                </a:cubicBezTo>
                <a:moveTo>
                  <a:pt x="103638" y="56844"/>
                </a:moveTo>
                <a:lnTo>
                  <a:pt x="13638" y="56844"/>
                </a:lnTo>
                <a:cubicBezTo>
                  <a:pt x="12127" y="56844"/>
                  <a:pt x="10911" y="58255"/>
                  <a:pt x="10911" y="60000"/>
                </a:cubicBezTo>
                <a:cubicBezTo>
                  <a:pt x="10911" y="61744"/>
                  <a:pt x="12127" y="63155"/>
                  <a:pt x="13638" y="63155"/>
                </a:cubicBezTo>
                <a:lnTo>
                  <a:pt x="103638" y="63155"/>
                </a:lnTo>
                <a:cubicBezTo>
                  <a:pt x="109661" y="63155"/>
                  <a:pt x="114544" y="68811"/>
                  <a:pt x="114544" y="75788"/>
                </a:cubicBezTo>
                <a:cubicBezTo>
                  <a:pt x="114544" y="82766"/>
                  <a:pt x="109661" y="88422"/>
                  <a:pt x="103638" y="88422"/>
                </a:cubicBezTo>
                <a:lnTo>
                  <a:pt x="100911" y="88422"/>
                </a:lnTo>
                <a:cubicBezTo>
                  <a:pt x="99400" y="88422"/>
                  <a:pt x="98183" y="89833"/>
                  <a:pt x="98183" y="91577"/>
                </a:cubicBezTo>
                <a:cubicBezTo>
                  <a:pt x="98183" y="93322"/>
                  <a:pt x="99400" y="94738"/>
                  <a:pt x="100911" y="94738"/>
                </a:cubicBezTo>
                <a:lnTo>
                  <a:pt x="103638" y="94738"/>
                </a:lnTo>
                <a:cubicBezTo>
                  <a:pt x="112672" y="94738"/>
                  <a:pt x="120000" y="86255"/>
                  <a:pt x="120000" y="75788"/>
                </a:cubicBezTo>
                <a:cubicBezTo>
                  <a:pt x="120000" y="65327"/>
                  <a:pt x="112672" y="56844"/>
                  <a:pt x="103638" y="56844"/>
                </a:cubicBezTo>
                <a:moveTo>
                  <a:pt x="98183" y="37894"/>
                </a:moveTo>
                <a:cubicBezTo>
                  <a:pt x="98183" y="30916"/>
                  <a:pt x="93300" y="25261"/>
                  <a:pt x="87272" y="25261"/>
                </a:cubicBezTo>
                <a:lnTo>
                  <a:pt x="84544" y="25261"/>
                </a:lnTo>
                <a:cubicBezTo>
                  <a:pt x="83038" y="25261"/>
                  <a:pt x="81816" y="26677"/>
                  <a:pt x="81816" y="28422"/>
                </a:cubicBezTo>
                <a:cubicBezTo>
                  <a:pt x="81816" y="30166"/>
                  <a:pt x="83038" y="31577"/>
                  <a:pt x="84544" y="31577"/>
                </a:cubicBezTo>
                <a:lnTo>
                  <a:pt x="87272" y="31577"/>
                </a:lnTo>
                <a:cubicBezTo>
                  <a:pt x="90283" y="31577"/>
                  <a:pt x="92727" y="34411"/>
                  <a:pt x="92727" y="37894"/>
                </a:cubicBezTo>
                <a:cubicBezTo>
                  <a:pt x="92727" y="41377"/>
                  <a:pt x="90283" y="44211"/>
                  <a:pt x="87272" y="44211"/>
                </a:cubicBezTo>
                <a:lnTo>
                  <a:pt x="2727" y="44211"/>
                </a:lnTo>
                <a:cubicBezTo>
                  <a:pt x="1222" y="44211"/>
                  <a:pt x="0" y="45622"/>
                  <a:pt x="0" y="47366"/>
                </a:cubicBezTo>
                <a:cubicBezTo>
                  <a:pt x="0" y="49116"/>
                  <a:pt x="1222" y="50527"/>
                  <a:pt x="2727" y="50527"/>
                </a:cubicBezTo>
                <a:lnTo>
                  <a:pt x="87272" y="50527"/>
                </a:lnTo>
                <a:cubicBezTo>
                  <a:pt x="93300" y="50527"/>
                  <a:pt x="98183" y="44872"/>
                  <a:pt x="98183" y="37894"/>
                </a:cubicBezTo>
                <a:moveTo>
                  <a:pt x="13638" y="37894"/>
                </a:moveTo>
                <a:lnTo>
                  <a:pt x="54544" y="37894"/>
                </a:lnTo>
                <a:cubicBezTo>
                  <a:pt x="63577" y="37894"/>
                  <a:pt x="70911" y="29411"/>
                  <a:pt x="70911" y="18950"/>
                </a:cubicBezTo>
                <a:cubicBezTo>
                  <a:pt x="70911" y="8488"/>
                  <a:pt x="63577" y="0"/>
                  <a:pt x="54544" y="0"/>
                </a:cubicBezTo>
                <a:lnTo>
                  <a:pt x="51816" y="0"/>
                </a:lnTo>
                <a:cubicBezTo>
                  <a:pt x="50311" y="0"/>
                  <a:pt x="49088" y="1411"/>
                  <a:pt x="49088" y="3155"/>
                </a:cubicBezTo>
                <a:cubicBezTo>
                  <a:pt x="49088" y="4905"/>
                  <a:pt x="50311" y="6316"/>
                  <a:pt x="51816" y="6316"/>
                </a:cubicBezTo>
                <a:lnTo>
                  <a:pt x="54544" y="6316"/>
                </a:lnTo>
                <a:cubicBezTo>
                  <a:pt x="60572" y="6316"/>
                  <a:pt x="65455" y="11972"/>
                  <a:pt x="65455" y="18950"/>
                </a:cubicBezTo>
                <a:cubicBezTo>
                  <a:pt x="65455" y="25922"/>
                  <a:pt x="60572" y="31577"/>
                  <a:pt x="54544" y="31577"/>
                </a:cubicBezTo>
                <a:lnTo>
                  <a:pt x="13638" y="31577"/>
                </a:lnTo>
                <a:cubicBezTo>
                  <a:pt x="12127" y="31577"/>
                  <a:pt x="10911" y="32988"/>
                  <a:pt x="10911" y="34738"/>
                </a:cubicBezTo>
                <a:cubicBezTo>
                  <a:pt x="10911" y="36483"/>
                  <a:pt x="12127" y="37894"/>
                  <a:pt x="13638" y="37894"/>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4" name="Shape 4944"/>
          <p:cNvSpPr/>
          <p:nvPr/>
        </p:nvSpPr>
        <p:spPr>
          <a:xfrm>
            <a:off x="5680208" y="4368555"/>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0444" y="77427"/>
                </a:moveTo>
                <a:cubicBezTo>
                  <a:pt x="78594" y="78427"/>
                  <a:pt x="76688" y="78933"/>
                  <a:pt x="74727" y="78933"/>
                </a:cubicBezTo>
                <a:cubicBezTo>
                  <a:pt x="72216" y="78933"/>
                  <a:pt x="69944" y="78438"/>
                  <a:pt x="67916" y="77461"/>
                </a:cubicBezTo>
                <a:cubicBezTo>
                  <a:pt x="65883" y="76488"/>
                  <a:pt x="64138" y="75138"/>
                  <a:pt x="62677" y="73427"/>
                </a:cubicBezTo>
                <a:cubicBezTo>
                  <a:pt x="61222" y="71716"/>
                  <a:pt x="60088" y="69688"/>
                  <a:pt x="59288" y="67338"/>
                </a:cubicBezTo>
                <a:cubicBezTo>
                  <a:pt x="58494" y="64988"/>
                  <a:pt x="58094" y="62422"/>
                  <a:pt x="58094" y="59633"/>
                </a:cubicBezTo>
                <a:cubicBezTo>
                  <a:pt x="58094" y="57044"/>
                  <a:pt x="58494" y="54622"/>
                  <a:pt x="59288" y="52372"/>
                </a:cubicBezTo>
                <a:cubicBezTo>
                  <a:pt x="60088" y="50122"/>
                  <a:pt x="61222" y="48155"/>
                  <a:pt x="62677" y="46466"/>
                </a:cubicBezTo>
                <a:cubicBezTo>
                  <a:pt x="64138" y="44777"/>
                  <a:pt x="65883" y="43461"/>
                  <a:pt x="67916" y="42505"/>
                </a:cubicBezTo>
                <a:cubicBezTo>
                  <a:pt x="69944" y="41550"/>
                  <a:pt x="72216" y="41072"/>
                  <a:pt x="74727" y="41072"/>
                </a:cubicBezTo>
                <a:cubicBezTo>
                  <a:pt x="76416" y="41072"/>
                  <a:pt x="78094" y="41422"/>
                  <a:pt x="79761" y="42105"/>
                </a:cubicBezTo>
                <a:cubicBezTo>
                  <a:pt x="81422" y="42788"/>
                  <a:pt x="83144" y="44155"/>
                  <a:pt x="84927" y="46211"/>
                </a:cubicBezTo>
                <a:lnTo>
                  <a:pt x="91633" y="40927"/>
                </a:lnTo>
                <a:cubicBezTo>
                  <a:pt x="89216" y="37944"/>
                  <a:pt x="86605" y="35827"/>
                  <a:pt x="83794" y="34583"/>
                </a:cubicBezTo>
                <a:cubicBezTo>
                  <a:pt x="80988" y="33333"/>
                  <a:pt x="77944" y="32711"/>
                  <a:pt x="74661" y="32711"/>
                </a:cubicBezTo>
                <a:cubicBezTo>
                  <a:pt x="70916" y="32711"/>
                  <a:pt x="67483" y="33361"/>
                  <a:pt x="64355" y="34655"/>
                </a:cubicBezTo>
                <a:cubicBezTo>
                  <a:pt x="61227" y="35950"/>
                  <a:pt x="58538" y="37800"/>
                  <a:pt x="56283" y="40194"/>
                </a:cubicBezTo>
                <a:cubicBezTo>
                  <a:pt x="54022" y="42588"/>
                  <a:pt x="52250" y="45488"/>
                  <a:pt x="50977" y="48888"/>
                </a:cubicBezTo>
                <a:cubicBezTo>
                  <a:pt x="49700" y="52288"/>
                  <a:pt x="49061" y="56066"/>
                  <a:pt x="49061" y="60222"/>
                </a:cubicBezTo>
                <a:cubicBezTo>
                  <a:pt x="49061" y="64283"/>
                  <a:pt x="49700" y="67972"/>
                  <a:pt x="50977" y="71305"/>
                </a:cubicBezTo>
                <a:cubicBezTo>
                  <a:pt x="52250" y="74627"/>
                  <a:pt x="54022" y="77477"/>
                  <a:pt x="56283" y="79850"/>
                </a:cubicBezTo>
                <a:cubicBezTo>
                  <a:pt x="58538" y="82222"/>
                  <a:pt x="61227" y="84055"/>
                  <a:pt x="64355" y="85350"/>
                </a:cubicBezTo>
                <a:cubicBezTo>
                  <a:pt x="67483" y="86650"/>
                  <a:pt x="70916" y="87294"/>
                  <a:pt x="74661" y="87294"/>
                </a:cubicBezTo>
                <a:cubicBezTo>
                  <a:pt x="78216" y="87294"/>
                  <a:pt x="81572" y="86561"/>
                  <a:pt x="84722" y="85094"/>
                </a:cubicBezTo>
                <a:cubicBezTo>
                  <a:pt x="87866" y="83627"/>
                  <a:pt x="90538" y="81277"/>
                  <a:pt x="92727" y="78050"/>
                </a:cubicBezTo>
                <a:lnTo>
                  <a:pt x="85611" y="72622"/>
                </a:lnTo>
                <a:cubicBezTo>
                  <a:pt x="84011" y="74822"/>
                  <a:pt x="82294" y="76422"/>
                  <a:pt x="80444" y="77427"/>
                </a:cubicBezTo>
                <a:moveTo>
                  <a:pt x="32727" y="38183"/>
                </a:moveTo>
                <a:cubicBezTo>
                  <a:pt x="29716" y="38183"/>
                  <a:pt x="27272" y="35738"/>
                  <a:pt x="27272" y="32727"/>
                </a:cubicBezTo>
                <a:cubicBezTo>
                  <a:pt x="27272" y="29716"/>
                  <a:pt x="29716" y="27272"/>
                  <a:pt x="32727" y="27272"/>
                </a:cubicBezTo>
                <a:cubicBezTo>
                  <a:pt x="35738" y="27272"/>
                  <a:pt x="38183" y="29716"/>
                  <a:pt x="38183" y="32727"/>
                </a:cubicBezTo>
                <a:cubicBezTo>
                  <a:pt x="38183" y="35738"/>
                  <a:pt x="35738" y="38183"/>
                  <a:pt x="32727" y="38183"/>
                </a:cubicBezTo>
                <a:moveTo>
                  <a:pt x="32727" y="21816"/>
                </a:moveTo>
                <a:cubicBezTo>
                  <a:pt x="26700" y="21816"/>
                  <a:pt x="21816" y="26700"/>
                  <a:pt x="21816" y="32727"/>
                </a:cubicBezTo>
                <a:cubicBezTo>
                  <a:pt x="21816" y="38750"/>
                  <a:pt x="26700" y="43638"/>
                  <a:pt x="32727" y="43638"/>
                </a:cubicBezTo>
                <a:cubicBezTo>
                  <a:pt x="38750" y="43638"/>
                  <a:pt x="43638" y="38750"/>
                  <a:pt x="43638" y="32727"/>
                </a:cubicBezTo>
                <a:cubicBezTo>
                  <a:pt x="43638" y="26700"/>
                  <a:pt x="38750" y="21816"/>
                  <a:pt x="32727" y="2181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5" name="Shape 4945"/>
          <p:cNvSpPr/>
          <p:nvPr/>
        </p:nvSpPr>
        <p:spPr>
          <a:xfrm>
            <a:off x="6289650" y="3873384"/>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4583" y="87244"/>
                </a:moveTo>
                <a:lnTo>
                  <a:pt x="62727" y="87272"/>
                </a:lnTo>
                <a:lnTo>
                  <a:pt x="62727" y="65455"/>
                </a:lnTo>
                <a:lnTo>
                  <a:pt x="84544" y="65455"/>
                </a:lnTo>
                <a:lnTo>
                  <a:pt x="84544" y="57272"/>
                </a:lnTo>
                <a:lnTo>
                  <a:pt x="62727" y="57272"/>
                </a:lnTo>
                <a:lnTo>
                  <a:pt x="62727" y="40911"/>
                </a:lnTo>
                <a:lnTo>
                  <a:pt x="87272" y="40911"/>
                </a:lnTo>
                <a:lnTo>
                  <a:pt x="87283" y="32761"/>
                </a:lnTo>
                <a:lnTo>
                  <a:pt x="54583" y="32761"/>
                </a:lnTo>
                <a:cubicBezTo>
                  <a:pt x="54583" y="32761"/>
                  <a:pt x="54583" y="87244"/>
                  <a:pt x="54583" y="87244"/>
                </a:cubicBezTo>
                <a:close/>
                <a:moveTo>
                  <a:pt x="32727" y="38183"/>
                </a:moveTo>
                <a:cubicBezTo>
                  <a:pt x="29716" y="38183"/>
                  <a:pt x="27272" y="35744"/>
                  <a:pt x="27272" y="32727"/>
                </a:cubicBezTo>
                <a:cubicBezTo>
                  <a:pt x="27272" y="29716"/>
                  <a:pt x="29716" y="27272"/>
                  <a:pt x="32727" y="27272"/>
                </a:cubicBezTo>
                <a:cubicBezTo>
                  <a:pt x="35738" y="27272"/>
                  <a:pt x="38183" y="29716"/>
                  <a:pt x="38183" y="32727"/>
                </a:cubicBezTo>
                <a:cubicBezTo>
                  <a:pt x="38183" y="35744"/>
                  <a:pt x="35738" y="38183"/>
                  <a:pt x="32727" y="38183"/>
                </a:cubicBezTo>
                <a:moveTo>
                  <a:pt x="32727" y="21816"/>
                </a:moveTo>
                <a:cubicBezTo>
                  <a:pt x="26700" y="21816"/>
                  <a:pt x="21816" y="26700"/>
                  <a:pt x="21816" y="32727"/>
                </a:cubicBezTo>
                <a:cubicBezTo>
                  <a:pt x="21816" y="38750"/>
                  <a:pt x="26700" y="43638"/>
                  <a:pt x="32727" y="43638"/>
                </a:cubicBezTo>
                <a:cubicBezTo>
                  <a:pt x="38750" y="43638"/>
                  <a:pt x="43638" y="38750"/>
                  <a:pt x="43638" y="32727"/>
                </a:cubicBezTo>
                <a:cubicBezTo>
                  <a:pt x="43638" y="26700"/>
                  <a:pt x="38750" y="21816"/>
                  <a:pt x="32727" y="2181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6" name="Shape 4946"/>
          <p:cNvSpPr/>
          <p:nvPr/>
        </p:nvSpPr>
        <p:spPr>
          <a:xfrm>
            <a:off x="6822911" y="3873384"/>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7" name="Shape 4947"/>
          <p:cNvSpPr/>
          <p:nvPr/>
        </p:nvSpPr>
        <p:spPr>
          <a:xfrm>
            <a:off x="7356172" y="3873384"/>
            <a:ext cx="279328" cy="279328"/>
          </a:xfrm>
          <a:custGeom>
            <a:avLst/>
            <a:gdLst/>
            <a:ahLst/>
            <a:cxnLst/>
            <a:rect l="0" t="0" r="0" b="0"/>
            <a:pathLst>
              <a:path w="120000" h="120000" extrusionOk="0">
                <a:moveTo>
                  <a:pt x="67144" y="114022"/>
                </a:moveTo>
                <a:cubicBezTo>
                  <a:pt x="64800" y="114333"/>
                  <a:pt x="62427" y="114544"/>
                  <a:pt x="60000" y="114544"/>
                </a:cubicBezTo>
                <a:cubicBezTo>
                  <a:pt x="29872" y="114544"/>
                  <a:pt x="5455" y="90127"/>
                  <a:pt x="5455" y="60000"/>
                </a:cubicBezTo>
                <a:cubicBezTo>
                  <a:pt x="5455" y="29877"/>
                  <a:pt x="29872" y="5455"/>
                  <a:pt x="60000" y="5455"/>
                </a:cubicBezTo>
                <a:cubicBezTo>
                  <a:pt x="62427" y="5455"/>
                  <a:pt x="64805" y="5666"/>
                  <a:pt x="67144" y="5977"/>
                </a:cubicBezTo>
                <a:cubicBezTo>
                  <a:pt x="79661" y="20355"/>
                  <a:pt x="87272" y="39444"/>
                  <a:pt x="87272" y="60000"/>
                </a:cubicBezTo>
                <a:cubicBezTo>
                  <a:pt x="87272" y="80555"/>
                  <a:pt x="79661" y="99644"/>
                  <a:pt x="67144" y="114022"/>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8" name="Shape 4948"/>
          <p:cNvSpPr/>
          <p:nvPr/>
        </p:nvSpPr>
        <p:spPr>
          <a:xfrm>
            <a:off x="7889433" y="3873384"/>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60000" y="5455"/>
                  <a:pt x="60000" y="114544"/>
                  <a:pt x="60000" y="114544"/>
                </a:cubicBezTo>
                <a:close/>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9" name="Shape 4949"/>
          <p:cNvSpPr/>
          <p:nvPr/>
        </p:nvSpPr>
        <p:spPr>
          <a:xfrm>
            <a:off x="8422694" y="3873384"/>
            <a:ext cx="279328" cy="279328"/>
          </a:xfrm>
          <a:custGeom>
            <a:avLst/>
            <a:gdLst/>
            <a:ahLst/>
            <a:cxnLst/>
            <a:rect l="0" t="0" r="0" b="0"/>
            <a:pathLst>
              <a:path w="120000" h="120000" extrusionOk="0">
                <a:moveTo>
                  <a:pt x="53166" y="114072"/>
                </a:moveTo>
                <a:cubicBezTo>
                  <a:pt x="26277" y="110705"/>
                  <a:pt x="5455" y="87805"/>
                  <a:pt x="5455" y="60000"/>
                </a:cubicBezTo>
                <a:cubicBezTo>
                  <a:pt x="5455" y="32194"/>
                  <a:pt x="26277" y="9294"/>
                  <a:pt x="53166" y="5927"/>
                </a:cubicBezTo>
                <a:cubicBezTo>
                  <a:pt x="40455" y="20350"/>
                  <a:pt x="32727" y="39266"/>
                  <a:pt x="32727" y="60000"/>
                </a:cubicBezTo>
                <a:cubicBezTo>
                  <a:pt x="32727" y="80733"/>
                  <a:pt x="40455" y="99650"/>
                  <a:pt x="53166" y="114072"/>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50" name="Shape 4950"/>
          <p:cNvSpPr/>
          <p:nvPr/>
        </p:nvSpPr>
        <p:spPr>
          <a:xfrm>
            <a:off x="8955955" y="3873384"/>
            <a:ext cx="279328" cy="279328"/>
          </a:xfrm>
          <a:prstGeom prst="ellipse">
            <a:avLst/>
          </a:pr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51" name="Shape 4951"/>
          <p:cNvSpPr/>
          <p:nvPr/>
        </p:nvSpPr>
        <p:spPr>
          <a:xfrm>
            <a:off x="9489216" y="3873384"/>
            <a:ext cx="279328" cy="279328"/>
          </a:xfrm>
          <a:custGeom>
            <a:avLst/>
            <a:gdLst/>
            <a:ahLst/>
            <a:cxnLst/>
            <a:rect l="0" t="0" r="0" b="0"/>
            <a:pathLst>
              <a:path w="120000" h="120000" extrusionOk="0">
                <a:moveTo>
                  <a:pt x="66833" y="114072"/>
                </a:moveTo>
                <a:cubicBezTo>
                  <a:pt x="79544" y="99650"/>
                  <a:pt x="87272" y="80733"/>
                  <a:pt x="87272" y="60000"/>
                </a:cubicBezTo>
                <a:cubicBezTo>
                  <a:pt x="87272" y="39266"/>
                  <a:pt x="79544" y="20350"/>
                  <a:pt x="66833" y="5927"/>
                </a:cubicBezTo>
                <a:cubicBezTo>
                  <a:pt x="93722" y="9294"/>
                  <a:pt x="114544" y="32194"/>
                  <a:pt x="114544" y="60000"/>
                </a:cubicBezTo>
                <a:cubicBezTo>
                  <a:pt x="114544" y="87805"/>
                  <a:pt x="93722" y="110705"/>
                  <a:pt x="66833" y="114072"/>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52" name="Shape 4952"/>
          <p:cNvSpPr/>
          <p:nvPr/>
        </p:nvSpPr>
        <p:spPr>
          <a:xfrm>
            <a:off x="10022478" y="3873384"/>
            <a:ext cx="279328" cy="279328"/>
          </a:xfrm>
          <a:custGeom>
            <a:avLst/>
            <a:gdLst/>
            <a:ahLst/>
            <a:cxnLst/>
            <a:rect l="0" t="0" r="0" b="0"/>
            <a:pathLst>
              <a:path w="120000" h="120000" extrusionOk="0">
                <a:moveTo>
                  <a:pt x="60000" y="114544"/>
                </a:moveTo>
                <a:lnTo>
                  <a:pt x="60000" y="5455"/>
                </a:lnTo>
                <a:cubicBezTo>
                  <a:pt x="90127" y="5455"/>
                  <a:pt x="114544" y="29872"/>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53" name="Shape 4953"/>
          <p:cNvSpPr/>
          <p:nvPr/>
        </p:nvSpPr>
        <p:spPr>
          <a:xfrm>
            <a:off x="10555739" y="3873384"/>
            <a:ext cx="279328" cy="279328"/>
          </a:xfrm>
          <a:custGeom>
            <a:avLst/>
            <a:gdLst/>
            <a:ahLst/>
            <a:cxnLst/>
            <a:rect l="0" t="0" r="0" b="0"/>
            <a:pathLst>
              <a:path w="120000" h="120000" extrusionOk="0">
                <a:moveTo>
                  <a:pt x="60000" y="114544"/>
                </a:moveTo>
                <a:cubicBezTo>
                  <a:pt x="57655" y="114544"/>
                  <a:pt x="55355" y="114350"/>
                  <a:pt x="53088" y="114061"/>
                </a:cubicBezTo>
                <a:cubicBezTo>
                  <a:pt x="40422" y="99650"/>
                  <a:pt x="32727" y="80688"/>
                  <a:pt x="32727" y="60000"/>
                </a:cubicBezTo>
                <a:cubicBezTo>
                  <a:pt x="32727" y="39311"/>
                  <a:pt x="40422" y="20350"/>
                  <a:pt x="53088" y="5938"/>
                </a:cubicBezTo>
                <a:cubicBezTo>
                  <a:pt x="55355" y="5650"/>
                  <a:pt x="57655" y="5455"/>
                  <a:pt x="60000" y="5455"/>
                </a:cubicBezTo>
                <a:cubicBezTo>
                  <a:pt x="90127" y="5455"/>
                  <a:pt x="114544" y="29872"/>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54" name="Shape 4954"/>
          <p:cNvSpPr/>
          <p:nvPr/>
        </p:nvSpPr>
        <p:spPr>
          <a:xfrm>
            <a:off x="11165180" y="3873384"/>
            <a:ext cx="126968" cy="279328"/>
          </a:xfrm>
          <a:custGeom>
            <a:avLst/>
            <a:gdLst/>
            <a:ahLst/>
            <a:cxnLst/>
            <a:rect l="0" t="0" r="0" b="0"/>
            <a:pathLst>
              <a:path w="120000" h="120000" extrusionOk="0">
                <a:moveTo>
                  <a:pt x="60000" y="114544"/>
                </a:moveTo>
                <a:cubicBezTo>
                  <a:pt x="33494" y="114544"/>
                  <a:pt x="12000" y="104777"/>
                  <a:pt x="12000" y="92727"/>
                </a:cubicBezTo>
                <a:cubicBezTo>
                  <a:pt x="12000" y="84655"/>
                  <a:pt x="21666" y="77627"/>
                  <a:pt x="36000" y="73850"/>
                </a:cubicBezTo>
                <a:lnTo>
                  <a:pt x="36000" y="16361"/>
                </a:lnTo>
                <a:cubicBezTo>
                  <a:pt x="36000" y="10338"/>
                  <a:pt x="46744" y="5455"/>
                  <a:pt x="60000" y="5455"/>
                </a:cubicBezTo>
                <a:cubicBezTo>
                  <a:pt x="73255" y="5455"/>
                  <a:pt x="84000" y="10338"/>
                  <a:pt x="84000" y="16361"/>
                </a:cubicBezTo>
                <a:lnTo>
                  <a:pt x="84000" y="73850"/>
                </a:lnTo>
                <a:cubicBezTo>
                  <a:pt x="98333" y="77627"/>
                  <a:pt x="108000" y="84655"/>
                  <a:pt x="108000" y="92727"/>
                </a:cubicBezTo>
                <a:cubicBezTo>
                  <a:pt x="108000" y="104777"/>
                  <a:pt x="86505" y="114544"/>
                  <a:pt x="60000" y="114544"/>
                </a:cubicBezTo>
                <a:moveTo>
                  <a:pt x="96000" y="70944"/>
                </a:moveTo>
                <a:lnTo>
                  <a:pt x="96000" y="16361"/>
                </a:lnTo>
                <a:cubicBezTo>
                  <a:pt x="96000" y="7322"/>
                  <a:pt x="79877" y="0"/>
                  <a:pt x="60000" y="0"/>
                </a:cubicBezTo>
                <a:cubicBezTo>
                  <a:pt x="40116" y="0"/>
                  <a:pt x="24000" y="7322"/>
                  <a:pt x="24000" y="16361"/>
                </a:cubicBezTo>
                <a:lnTo>
                  <a:pt x="24000" y="70944"/>
                </a:lnTo>
                <a:cubicBezTo>
                  <a:pt x="9450" y="75922"/>
                  <a:pt x="0" y="83816"/>
                  <a:pt x="0" y="92727"/>
                </a:cubicBezTo>
                <a:cubicBezTo>
                  <a:pt x="0" y="107788"/>
                  <a:pt x="26861" y="120000"/>
                  <a:pt x="60000" y="120000"/>
                </a:cubicBezTo>
                <a:cubicBezTo>
                  <a:pt x="93127" y="120000"/>
                  <a:pt x="120000" y="107788"/>
                  <a:pt x="120000" y="92727"/>
                </a:cubicBezTo>
                <a:cubicBezTo>
                  <a:pt x="120000" y="83816"/>
                  <a:pt x="110550" y="75922"/>
                  <a:pt x="96000" y="70944"/>
                </a:cubicBezTo>
                <a:moveTo>
                  <a:pt x="72000" y="77316"/>
                </a:moveTo>
                <a:lnTo>
                  <a:pt x="72000" y="43638"/>
                </a:lnTo>
                <a:cubicBezTo>
                  <a:pt x="72000" y="40627"/>
                  <a:pt x="66622" y="38183"/>
                  <a:pt x="60000" y="38183"/>
                </a:cubicBezTo>
                <a:cubicBezTo>
                  <a:pt x="53377" y="38183"/>
                  <a:pt x="48000" y="40627"/>
                  <a:pt x="48000" y="43638"/>
                </a:cubicBezTo>
                <a:lnTo>
                  <a:pt x="48000" y="77316"/>
                </a:lnTo>
                <a:cubicBezTo>
                  <a:pt x="34033" y="79566"/>
                  <a:pt x="24000" y="85605"/>
                  <a:pt x="24000" y="92727"/>
                </a:cubicBezTo>
                <a:cubicBezTo>
                  <a:pt x="24000" y="101766"/>
                  <a:pt x="40116" y="109088"/>
                  <a:pt x="60000" y="109088"/>
                </a:cubicBezTo>
                <a:cubicBezTo>
                  <a:pt x="79877" y="109088"/>
                  <a:pt x="96000" y="101766"/>
                  <a:pt x="96000" y="92727"/>
                </a:cubicBezTo>
                <a:cubicBezTo>
                  <a:pt x="96000" y="85605"/>
                  <a:pt x="85972" y="79566"/>
                  <a:pt x="72000" y="77316"/>
                </a:cubicBezTo>
              </a:path>
            </a:pathLst>
          </a:custGeom>
          <a:solidFill>
            <a:schemeClr val="tx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Tree>
    <p:extLst>
      <p:ext uri="{BB962C8B-B14F-4D97-AF65-F5344CB8AC3E}">
        <p14:creationId xmlns:p14="http://schemas.microsoft.com/office/powerpoint/2010/main" val="40469236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3" name="AutoShape 4"/>
          <p:cNvSpPr>
            <a:spLocks/>
          </p:cNvSpPr>
          <p:nvPr/>
        </p:nvSpPr>
        <p:spPr bwMode="auto">
          <a:xfrm>
            <a:off x="9713099" y="4256253"/>
            <a:ext cx="331384" cy="332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4" name="Group 3"/>
          <p:cNvGrpSpPr/>
          <p:nvPr/>
        </p:nvGrpSpPr>
        <p:grpSpPr>
          <a:xfrm>
            <a:off x="9016960" y="4277916"/>
            <a:ext cx="342508" cy="278690"/>
            <a:chOff x="10074275" y="4479132"/>
            <a:chExt cx="464344" cy="377825"/>
          </a:xfrm>
          <a:solidFill>
            <a:schemeClr val="tx2"/>
          </a:solidFill>
        </p:grpSpPr>
        <p:sp>
          <p:nvSpPr>
            <p:cNvPr id="5"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7" name="Group 6"/>
          <p:cNvGrpSpPr/>
          <p:nvPr/>
        </p:nvGrpSpPr>
        <p:grpSpPr>
          <a:xfrm>
            <a:off x="8331946" y="4245714"/>
            <a:ext cx="342508" cy="343093"/>
            <a:chOff x="9145588" y="4435475"/>
            <a:chExt cx="464344" cy="465138"/>
          </a:xfrm>
          <a:solidFill>
            <a:schemeClr val="tx2"/>
          </a:solidFill>
        </p:grpSpPr>
        <p:sp>
          <p:nvSpPr>
            <p:cNvPr id="8"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7" name="AutoShape 16"/>
          <p:cNvSpPr>
            <a:spLocks/>
          </p:cNvSpPr>
          <p:nvPr/>
        </p:nvSpPr>
        <p:spPr bwMode="auto">
          <a:xfrm>
            <a:off x="7817892" y="4438338"/>
            <a:ext cx="42741" cy="433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8" name="AutoShape 17"/>
          <p:cNvSpPr>
            <a:spLocks/>
          </p:cNvSpPr>
          <p:nvPr/>
        </p:nvSpPr>
        <p:spPr bwMode="auto">
          <a:xfrm>
            <a:off x="7646346" y="4256253"/>
            <a:ext cx="342508" cy="332554"/>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9" name="AutoShape 18"/>
          <p:cNvSpPr>
            <a:spLocks/>
          </p:cNvSpPr>
          <p:nvPr/>
        </p:nvSpPr>
        <p:spPr bwMode="auto">
          <a:xfrm>
            <a:off x="6961332" y="4245714"/>
            <a:ext cx="342508" cy="3430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0" name="AutoShape 19"/>
          <p:cNvSpPr>
            <a:spLocks/>
          </p:cNvSpPr>
          <p:nvPr/>
        </p:nvSpPr>
        <p:spPr bwMode="auto">
          <a:xfrm>
            <a:off x="7036273" y="4374520"/>
            <a:ext cx="42741" cy="32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1" name="AutoShape 20"/>
          <p:cNvSpPr>
            <a:spLocks/>
          </p:cNvSpPr>
          <p:nvPr/>
        </p:nvSpPr>
        <p:spPr bwMode="auto">
          <a:xfrm>
            <a:off x="7036273" y="4427800"/>
            <a:ext cx="42741" cy="322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2" name="AutoShape 21"/>
          <p:cNvSpPr>
            <a:spLocks/>
          </p:cNvSpPr>
          <p:nvPr/>
        </p:nvSpPr>
        <p:spPr bwMode="auto">
          <a:xfrm>
            <a:off x="7036273" y="4481665"/>
            <a:ext cx="42741" cy="316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3" name="AutoShape 22"/>
          <p:cNvSpPr>
            <a:spLocks/>
          </p:cNvSpPr>
          <p:nvPr/>
        </p:nvSpPr>
        <p:spPr bwMode="auto">
          <a:xfrm>
            <a:off x="7111215" y="4481665"/>
            <a:ext cx="42741" cy="316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 name="AutoShape 23"/>
          <p:cNvSpPr>
            <a:spLocks/>
          </p:cNvSpPr>
          <p:nvPr/>
        </p:nvSpPr>
        <p:spPr bwMode="auto">
          <a:xfrm>
            <a:off x="7111215" y="4427800"/>
            <a:ext cx="42741" cy="322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5" name="AutoShape 24"/>
          <p:cNvSpPr>
            <a:spLocks/>
          </p:cNvSpPr>
          <p:nvPr/>
        </p:nvSpPr>
        <p:spPr bwMode="auto">
          <a:xfrm>
            <a:off x="7111215" y="4374520"/>
            <a:ext cx="42741" cy="32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25"/>
          <p:cNvSpPr>
            <a:spLocks/>
          </p:cNvSpPr>
          <p:nvPr/>
        </p:nvSpPr>
        <p:spPr bwMode="auto">
          <a:xfrm>
            <a:off x="7186157" y="4481665"/>
            <a:ext cx="42741" cy="316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7" name="AutoShape 26"/>
          <p:cNvSpPr>
            <a:spLocks/>
          </p:cNvSpPr>
          <p:nvPr/>
        </p:nvSpPr>
        <p:spPr bwMode="auto">
          <a:xfrm>
            <a:off x="7186157" y="4427800"/>
            <a:ext cx="42741" cy="322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8" name="AutoShape 27"/>
          <p:cNvSpPr>
            <a:spLocks/>
          </p:cNvSpPr>
          <p:nvPr/>
        </p:nvSpPr>
        <p:spPr bwMode="auto">
          <a:xfrm>
            <a:off x="7186157" y="4374520"/>
            <a:ext cx="42741" cy="32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9" name="AutoShape 28"/>
          <p:cNvSpPr>
            <a:spLocks/>
          </p:cNvSpPr>
          <p:nvPr/>
        </p:nvSpPr>
        <p:spPr bwMode="auto">
          <a:xfrm>
            <a:off x="6275732" y="4245714"/>
            <a:ext cx="343093" cy="3430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29"/>
          <p:cNvSpPr>
            <a:spLocks/>
          </p:cNvSpPr>
          <p:nvPr/>
        </p:nvSpPr>
        <p:spPr bwMode="auto">
          <a:xfrm>
            <a:off x="9701974" y="3571238"/>
            <a:ext cx="342508" cy="310306"/>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31" name="Group 30"/>
          <p:cNvGrpSpPr/>
          <p:nvPr/>
        </p:nvGrpSpPr>
        <p:grpSpPr>
          <a:xfrm>
            <a:off x="9070239" y="3560115"/>
            <a:ext cx="235950" cy="343093"/>
            <a:chOff x="10146507" y="3505994"/>
            <a:chExt cx="319881" cy="465138"/>
          </a:xfrm>
          <a:solidFill>
            <a:schemeClr val="tx2"/>
          </a:solidFill>
        </p:grpSpPr>
        <p:sp>
          <p:nvSpPr>
            <p:cNvPr id="32"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3"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34" name="AutoShape 32"/>
          <p:cNvSpPr>
            <a:spLocks/>
          </p:cNvSpPr>
          <p:nvPr/>
        </p:nvSpPr>
        <p:spPr bwMode="auto">
          <a:xfrm>
            <a:off x="8331946" y="3581777"/>
            <a:ext cx="342508" cy="299767"/>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35" name="Group 34"/>
          <p:cNvGrpSpPr/>
          <p:nvPr/>
        </p:nvGrpSpPr>
        <p:grpSpPr>
          <a:xfrm>
            <a:off x="7646346" y="3560115"/>
            <a:ext cx="342508" cy="343093"/>
            <a:chOff x="8204317" y="3973834"/>
            <a:chExt cx="464344" cy="465138"/>
          </a:xfrm>
          <a:solidFill>
            <a:schemeClr val="tx2"/>
          </a:solidFill>
        </p:grpSpPr>
        <p:sp>
          <p:nvSpPr>
            <p:cNvPr id="36" name="AutoShape 33"/>
            <p:cNvSpPr>
              <a:spLocks/>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34"/>
            <p:cNvSpPr>
              <a:spLocks/>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8" name="AutoShape 35"/>
            <p:cNvSpPr>
              <a:spLocks/>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9" name="AutoShape 36"/>
            <p:cNvSpPr>
              <a:spLocks/>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0" name="Group 39"/>
          <p:cNvGrpSpPr/>
          <p:nvPr/>
        </p:nvGrpSpPr>
        <p:grpSpPr>
          <a:xfrm>
            <a:off x="6961332" y="3560115"/>
            <a:ext cx="342508" cy="343093"/>
            <a:chOff x="7275629" y="3973834"/>
            <a:chExt cx="464344" cy="465138"/>
          </a:xfrm>
          <a:solidFill>
            <a:schemeClr val="tx2"/>
          </a:solidFill>
        </p:grpSpPr>
        <p:sp>
          <p:nvSpPr>
            <p:cNvPr id="41"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6"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46"/>
          <p:cNvGrpSpPr/>
          <p:nvPr/>
        </p:nvGrpSpPr>
        <p:grpSpPr>
          <a:xfrm>
            <a:off x="6275732" y="3581777"/>
            <a:ext cx="343093" cy="299767"/>
            <a:chOff x="6357938" y="3535363"/>
            <a:chExt cx="465138" cy="406400"/>
          </a:xfrm>
          <a:solidFill>
            <a:schemeClr val="tx2"/>
          </a:solidFill>
        </p:grpSpPr>
        <p:sp>
          <p:nvSpPr>
            <p:cNvPr id="48"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9"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0"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1" name="AutoShape 46"/>
          <p:cNvSpPr>
            <a:spLocks/>
          </p:cNvSpPr>
          <p:nvPr/>
        </p:nvSpPr>
        <p:spPr bwMode="auto">
          <a:xfrm>
            <a:off x="9701974" y="2875100"/>
            <a:ext cx="342508" cy="3425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47"/>
          <p:cNvSpPr>
            <a:spLocks/>
          </p:cNvSpPr>
          <p:nvPr/>
        </p:nvSpPr>
        <p:spPr bwMode="auto">
          <a:xfrm>
            <a:off x="9016960" y="2875100"/>
            <a:ext cx="342508" cy="342508"/>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53" name="Group 52"/>
          <p:cNvGrpSpPr/>
          <p:nvPr/>
        </p:nvGrpSpPr>
        <p:grpSpPr>
          <a:xfrm>
            <a:off x="8353023" y="2875100"/>
            <a:ext cx="299767" cy="342508"/>
            <a:chOff x="9162373" y="3045147"/>
            <a:chExt cx="406400" cy="464344"/>
          </a:xfrm>
          <a:solidFill>
            <a:schemeClr val="tx2"/>
          </a:solidFill>
        </p:grpSpPr>
        <p:sp>
          <p:nvSpPr>
            <p:cNvPr id="54"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5"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7"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58" name="Group 57"/>
          <p:cNvGrpSpPr/>
          <p:nvPr/>
        </p:nvGrpSpPr>
        <p:grpSpPr>
          <a:xfrm>
            <a:off x="7646346" y="2875100"/>
            <a:ext cx="342508" cy="342508"/>
            <a:chOff x="8216107" y="2577307"/>
            <a:chExt cx="464344" cy="464344"/>
          </a:xfrm>
          <a:solidFill>
            <a:schemeClr val="tx2"/>
          </a:solidFill>
        </p:grpSpPr>
        <p:sp>
          <p:nvSpPr>
            <p:cNvPr id="59"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2"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63" name="Group 62"/>
          <p:cNvGrpSpPr/>
          <p:nvPr/>
        </p:nvGrpSpPr>
        <p:grpSpPr>
          <a:xfrm>
            <a:off x="6961332" y="2875100"/>
            <a:ext cx="342508" cy="342508"/>
            <a:chOff x="7275629" y="3045147"/>
            <a:chExt cx="464344" cy="464344"/>
          </a:xfrm>
          <a:solidFill>
            <a:schemeClr val="tx2"/>
          </a:solidFill>
        </p:grpSpPr>
        <p:sp>
          <p:nvSpPr>
            <p:cNvPr id="64" name="AutoShape 56"/>
            <p:cNvSpPr>
              <a:spLocks/>
            </p:cNvSpPr>
            <p:nvPr/>
          </p:nvSpPr>
          <p:spPr bwMode="auto">
            <a:xfrm>
              <a:off x="7275629"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5" name="AutoShape 57"/>
            <p:cNvSpPr>
              <a:spLocks/>
            </p:cNvSpPr>
            <p:nvPr/>
          </p:nvSpPr>
          <p:spPr bwMode="auto">
            <a:xfrm>
              <a:off x="7594717"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6" name="AutoShape 58"/>
            <p:cNvSpPr>
              <a:spLocks/>
            </p:cNvSpPr>
            <p:nvPr/>
          </p:nvSpPr>
          <p:spPr bwMode="auto">
            <a:xfrm>
              <a:off x="7435173" y="304514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7" name="AutoShape 59"/>
          <p:cNvSpPr>
            <a:spLocks/>
          </p:cNvSpPr>
          <p:nvPr/>
        </p:nvSpPr>
        <p:spPr bwMode="auto">
          <a:xfrm>
            <a:off x="6275732" y="2875100"/>
            <a:ext cx="343093" cy="3425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68" name="Group 67"/>
          <p:cNvGrpSpPr/>
          <p:nvPr/>
        </p:nvGrpSpPr>
        <p:grpSpPr>
          <a:xfrm>
            <a:off x="9766377" y="2189500"/>
            <a:ext cx="235365" cy="342508"/>
            <a:chOff x="11078485" y="2115665"/>
            <a:chExt cx="319088" cy="464344"/>
          </a:xfrm>
          <a:solidFill>
            <a:schemeClr val="tx2"/>
          </a:solidFill>
        </p:grpSpPr>
        <p:sp>
          <p:nvSpPr>
            <p:cNvPr id="69"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0"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1"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2"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3"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4"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5"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6"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7"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78" name="Group 77"/>
          <p:cNvGrpSpPr/>
          <p:nvPr/>
        </p:nvGrpSpPr>
        <p:grpSpPr>
          <a:xfrm>
            <a:off x="9016960" y="2189500"/>
            <a:ext cx="342508" cy="321431"/>
            <a:chOff x="10062485" y="2115665"/>
            <a:chExt cx="464344" cy="435769"/>
          </a:xfrm>
          <a:solidFill>
            <a:schemeClr val="tx2"/>
          </a:solidFill>
        </p:grpSpPr>
        <p:sp>
          <p:nvSpPr>
            <p:cNvPr id="79" name="AutoShape 69"/>
            <p:cNvSpPr>
              <a:spLocks/>
            </p:cNvSpPr>
            <p:nvPr/>
          </p:nvSpPr>
          <p:spPr bwMode="auto">
            <a:xfrm>
              <a:off x="10062485" y="211566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0" name="AutoShape 70"/>
            <p:cNvSpPr>
              <a:spLocks/>
            </p:cNvSpPr>
            <p:nvPr/>
          </p:nvSpPr>
          <p:spPr bwMode="auto">
            <a:xfrm>
              <a:off x="10279973" y="220218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71"/>
            <p:cNvSpPr>
              <a:spLocks/>
            </p:cNvSpPr>
            <p:nvPr/>
          </p:nvSpPr>
          <p:spPr bwMode="auto">
            <a:xfrm>
              <a:off x="10279973" y="224584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72"/>
            <p:cNvSpPr>
              <a:spLocks/>
            </p:cNvSpPr>
            <p:nvPr/>
          </p:nvSpPr>
          <p:spPr bwMode="auto">
            <a:xfrm>
              <a:off x="10279973" y="228949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3" name="AutoShape 73"/>
            <p:cNvSpPr>
              <a:spLocks/>
            </p:cNvSpPr>
            <p:nvPr/>
          </p:nvSpPr>
          <p:spPr bwMode="auto">
            <a:xfrm>
              <a:off x="10120429" y="237680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4" name="AutoShape 74"/>
            <p:cNvSpPr>
              <a:spLocks/>
            </p:cNvSpPr>
            <p:nvPr/>
          </p:nvSpPr>
          <p:spPr bwMode="auto">
            <a:xfrm>
              <a:off x="10120429" y="242046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5" name="AutoShape 75"/>
            <p:cNvSpPr>
              <a:spLocks/>
            </p:cNvSpPr>
            <p:nvPr/>
          </p:nvSpPr>
          <p:spPr bwMode="auto">
            <a:xfrm>
              <a:off x="10120429" y="246412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6" name="AutoShape 76"/>
            <p:cNvSpPr>
              <a:spLocks/>
            </p:cNvSpPr>
            <p:nvPr/>
          </p:nvSpPr>
          <p:spPr bwMode="auto">
            <a:xfrm>
              <a:off x="10120429" y="233315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7" name="AutoShape 77"/>
            <p:cNvSpPr>
              <a:spLocks/>
            </p:cNvSpPr>
            <p:nvPr/>
          </p:nvSpPr>
          <p:spPr bwMode="auto">
            <a:xfrm>
              <a:off x="10120429" y="218789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88" name="Group 87"/>
          <p:cNvGrpSpPr/>
          <p:nvPr/>
        </p:nvGrpSpPr>
        <p:grpSpPr>
          <a:xfrm>
            <a:off x="8342484" y="2189500"/>
            <a:ext cx="396372" cy="342508"/>
            <a:chOff x="9148085" y="2115665"/>
            <a:chExt cx="434975" cy="464344"/>
          </a:xfrm>
          <a:solidFill>
            <a:schemeClr val="tx2"/>
          </a:solidFill>
        </p:grpSpPr>
        <p:sp>
          <p:nvSpPr>
            <p:cNvPr id="89" name="AutoShape 78"/>
            <p:cNvSpPr>
              <a:spLocks/>
            </p:cNvSpPr>
            <p:nvPr/>
          </p:nvSpPr>
          <p:spPr bwMode="auto">
            <a:xfrm>
              <a:off x="9148085" y="211566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0" name="AutoShape 79"/>
            <p:cNvSpPr>
              <a:spLocks/>
            </p:cNvSpPr>
            <p:nvPr/>
          </p:nvSpPr>
          <p:spPr bwMode="auto">
            <a:xfrm>
              <a:off x="9206029" y="217360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1" name="AutoShape 80"/>
            <p:cNvSpPr>
              <a:spLocks/>
            </p:cNvSpPr>
            <p:nvPr/>
          </p:nvSpPr>
          <p:spPr bwMode="auto">
            <a:xfrm>
              <a:off x="9379860" y="221726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92" name="Group 91"/>
          <p:cNvGrpSpPr/>
          <p:nvPr/>
        </p:nvGrpSpPr>
        <p:grpSpPr>
          <a:xfrm>
            <a:off x="7646346" y="2189500"/>
            <a:ext cx="342508" cy="342508"/>
            <a:chOff x="8204317" y="2115665"/>
            <a:chExt cx="464344" cy="464344"/>
          </a:xfrm>
          <a:solidFill>
            <a:schemeClr val="tx2"/>
          </a:solidFill>
        </p:grpSpPr>
        <p:sp>
          <p:nvSpPr>
            <p:cNvPr id="93" name="AutoShape 81"/>
            <p:cNvSpPr>
              <a:spLocks/>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4" name="AutoShape 82"/>
            <p:cNvSpPr>
              <a:spLocks/>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5" name="AutoShape 83"/>
          <p:cNvSpPr>
            <a:spLocks/>
          </p:cNvSpPr>
          <p:nvPr/>
        </p:nvSpPr>
        <p:spPr bwMode="auto">
          <a:xfrm>
            <a:off x="6961332" y="2242779"/>
            <a:ext cx="342508" cy="224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96" name="Group 95"/>
          <p:cNvGrpSpPr/>
          <p:nvPr/>
        </p:nvGrpSpPr>
        <p:grpSpPr>
          <a:xfrm>
            <a:off x="6275732" y="2189500"/>
            <a:ext cx="343093" cy="342508"/>
            <a:chOff x="6357938" y="1647825"/>
            <a:chExt cx="465138" cy="464344"/>
          </a:xfrm>
          <a:solidFill>
            <a:schemeClr val="tx2"/>
          </a:solidFill>
        </p:grpSpPr>
        <p:sp>
          <p:nvSpPr>
            <p:cNvPr id="97" name="AutoShape 84"/>
            <p:cNvSpPr>
              <a:spLocks/>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8" name="AutoShape 85"/>
            <p:cNvSpPr>
              <a:spLocks/>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9" name="AutoShape 86"/>
            <p:cNvSpPr>
              <a:spLocks/>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87"/>
            <p:cNvSpPr>
              <a:spLocks/>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1" name="AutoShape 88"/>
            <p:cNvSpPr>
              <a:spLocks/>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89"/>
            <p:cNvSpPr>
              <a:spLocks/>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3" name="AutoShape 90"/>
            <p:cNvSpPr>
              <a:spLocks/>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5" name="AutoShape 91"/>
            <p:cNvSpPr>
              <a:spLocks/>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6" name="AutoShape 92"/>
            <p:cNvSpPr>
              <a:spLocks/>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93"/>
            <p:cNvSpPr>
              <a:spLocks/>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94"/>
            <p:cNvSpPr>
              <a:spLocks/>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95"/>
            <p:cNvSpPr>
              <a:spLocks/>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0" name="AutoShape 96"/>
            <p:cNvSpPr>
              <a:spLocks/>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1" name="Group 110"/>
          <p:cNvGrpSpPr/>
          <p:nvPr/>
        </p:nvGrpSpPr>
        <p:grpSpPr>
          <a:xfrm>
            <a:off x="5599500" y="4249228"/>
            <a:ext cx="235365" cy="343093"/>
            <a:chOff x="5429367" y="4908078"/>
            <a:chExt cx="319088" cy="465138"/>
          </a:xfrm>
          <a:solidFill>
            <a:schemeClr val="tx2"/>
          </a:solidFill>
        </p:grpSpPr>
        <p:sp>
          <p:nvSpPr>
            <p:cNvPr id="112"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3"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4"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15" name="AutoShape 100"/>
          <p:cNvSpPr>
            <a:spLocks/>
          </p:cNvSpPr>
          <p:nvPr/>
        </p:nvSpPr>
        <p:spPr bwMode="auto">
          <a:xfrm>
            <a:off x="4882284" y="4249228"/>
            <a:ext cx="299767" cy="3430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6" name="AutoShape 101"/>
          <p:cNvSpPr>
            <a:spLocks/>
          </p:cNvSpPr>
          <p:nvPr/>
        </p:nvSpPr>
        <p:spPr bwMode="auto">
          <a:xfrm>
            <a:off x="4175607" y="4270890"/>
            <a:ext cx="342508" cy="2997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7" name="AutoShape 102"/>
          <p:cNvSpPr>
            <a:spLocks/>
          </p:cNvSpPr>
          <p:nvPr/>
        </p:nvSpPr>
        <p:spPr bwMode="auto">
          <a:xfrm>
            <a:off x="4218347" y="4313630"/>
            <a:ext cx="261126" cy="192624"/>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18" name="Group 117"/>
          <p:cNvGrpSpPr/>
          <p:nvPr/>
        </p:nvGrpSpPr>
        <p:grpSpPr>
          <a:xfrm>
            <a:off x="3490007" y="4270890"/>
            <a:ext cx="342508" cy="299767"/>
            <a:chOff x="2569485" y="4937447"/>
            <a:chExt cx="464344" cy="406400"/>
          </a:xfrm>
          <a:solidFill>
            <a:schemeClr val="tx2"/>
          </a:solidFill>
        </p:grpSpPr>
        <p:sp>
          <p:nvSpPr>
            <p:cNvPr id="119"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0"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21" name="AutoShape 105"/>
          <p:cNvSpPr>
            <a:spLocks/>
          </p:cNvSpPr>
          <p:nvPr/>
        </p:nvSpPr>
        <p:spPr bwMode="auto">
          <a:xfrm>
            <a:off x="2804993" y="4313630"/>
            <a:ext cx="341922" cy="2142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2" name="AutoShape 106"/>
          <p:cNvSpPr>
            <a:spLocks/>
          </p:cNvSpPr>
          <p:nvPr/>
        </p:nvSpPr>
        <p:spPr bwMode="auto">
          <a:xfrm>
            <a:off x="2933214" y="4378033"/>
            <a:ext cx="48595" cy="4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3" name="AutoShape 107"/>
          <p:cNvSpPr>
            <a:spLocks/>
          </p:cNvSpPr>
          <p:nvPr/>
        </p:nvSpPr>
        <p:spPr bwMode="auto">
          <a:xfrm>
            <a:off x="2901012" y="4345832"/>
            <a:ext cx="149884" cy="1498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4" name="AutoShape 108"/>
          <p:cNvSpPr>
            <a:spLocks/>
          </p:cNvSpPr>
          <p:nvPr/>
        </p:nvSpPr>
        <p:spPr bwMode="auto">
          <a:xfrm>
            <a:off x="2226536" y="4313630"/>
            <a:ext cx="128807" cy="1288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5" name="AutoShape 109"/>
          <p:cNvSpPr>
            <a:spLocks/>
          </p:cNvSpPr>
          <p:nvPr/>
        </p:nvSpPr>
        <p:spPr bwMode="auto">
          <a:xfrm>
            <a:off x="2162719" y="4249228"/>
            <a:ext cx="257027" cy="3430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26" name="Group 125"/>
          <p:cNvGrpSpPr/>
          <p:nvPr/>
        </p:nvGrpSpPr>
        <p:grpSpPr>
          <a:xfrm>
            <a:off x="5545636" y="3585290"/>
            <a:ext cx="343093" cy="321431"/>
            <a:chOff x="5368132" y="3540125"/>
            <a:chExt cx="465138" cy="435769"/>
          </a:xfrm>
          <a:solidFill>
            <a:schemeClr val="tx2"/>
          </a:solidFill>
        </p:grpSpPr>
        <p:sp>
          <p:nvSpPr>
            <p:cNvPr id="12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29" name="AutoShape 112"/>
          <p:cNvSpPr>
            <a:spLocks/>
          </p:cNvSpPr>
          <p:nvPr/>
        </p:nvSpPr>
        <p:spPr bwMode="auto">
          <a:xfrm>
            <a:off x="4860621" y="3563628"/>
            <a:ext cx="342508" cy="34309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30" name="Group 129"/>
          <p:cNvGrpSpPr/>
          <p:nvPr/>
        </p:nvGrpSpPr>
        <p:grpSpPr>
          <a:xfrm>
            <a:off x="4228886" y="3563628"/>
            <a:ext cx="235365" cy="343093"/>
            <a:chOff x="3582988" y="3510757"/>
            <a:chExt cx="319088" cy="465138"/>
          </a:xfrm>
          <a:solidFill>
            <a:schemeClr val="tx2"/>
          </a:solidFill>
        </p:grpSpPr>
        <p:sp>
          <p:nvSpPr>
            <p:cNvPr id="13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33" name="Group 132"/>
          <p:cNvGrpSpPr/>
          <p:nvPr/>
        </p:nvGrpSpPr>
        <p:grpSpPr>
          <a:xfrm>
            <a:off x="3532747" y="3563628"/>
            <a:ext cx="257027" cy="343093"/>
            <a:chOff x="2639219" y="3510757"/>
            <a:chExt cx="348456" cy="465138"/>
          </a:xfrm>
          <a:solidFill>
            <a:schemeClr val="tx2"/>
          </a:solidFill>
        </p:grpSpPr>
        <p:sp>
          <p:nvSpPr>
            <p:cNvPr id="134"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5"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36" name="AutoShape 117"/>
          <p:cNvSpPr>
            <a:spLocks/>
          </p:cNvSpPr>
          <p:nvPr/>
        </p:nvSpPr>
        <p:spPr bwMode="auto">
          <a:xfrm>
            <a:off x="2804993" y="3628030"/>
            <a:ext cx="342508" cy="25702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37" name="Group 136"/>
          <p:cNvGrpSpPr/>
          <p:nvPr/>
        </p:nvGrpSpPr>
        <p:grpSpPr>
          <a:xfrm>
            <a:off x="2119978" y="3606953"/>
            <a:ext cx="342508" cy="257027"/>
            <a:chOff x="712110" y="4037334"/>
            <a:chExt cx="464344" cy="348456"/>
          </a:xfrm>
          <a:solidFill>
            <a:schemeClr val="tx2"/>
          </a:solidFill>
        </p:grpSpPr>
        <p:sp>
          <p:nvSpPr>
            <p:cNvPr id="138" name="AutoShape 118"/>
            <p:cNvSpPr>
              <a:spLocks/>
            </p:cNvSpPr>
            <p:nvPr/>
          </p:nvSpPr>
          <p:spPr bwMode="auto">
            <a:xfrm>
              <a:off x="712110" y="403733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9" name="AutoShape 119"/>
            <p:cNvSpPr>
              <a:spLocks/>
            </p:cNvSpPr>
            <p:nvPr/>
          </p:nvSpPr>
          <p:spPr bwMode="auto">
            <a:xfrm>
              <a:off x="1001829" y="416750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40" name="Group 139"/>
          <p:cNvGrpSpPr/>
          <p:nvPr/>
        </p:nvGrpSpPr>
        <p:grpSpPr>
          <a:xfrm>
            <a:off x="5545636" y="2910815"/>
            <a:ext cx="343093" cy="288644"/>
            <a:chOff x="5356342" y="3093565"/>
            <a:chExt cx="465138" cy="391319"/>
          </a:xfrm>
          <a:solidFill>
            <a:schemeClr val="tx2"/>
          </a:solidFill>
        </p:grpSpPr>
        <p:sp>
          <p:nvSpPr>
            <p:cNvPr id="141"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2"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3"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44" name="Group 143"/>
          <p:cNvGrpSpPr/>
          <p:nvPr/>
        </p:nvGrpSpPr>
        <p:grpSpPr>
          <a:xfrm>
            <a:off x="4860621" y="2878613"/>
            <a:ext cx="342508" cy="342508"/>
            <a:chOff x="4427654" y="3049909"/>
            <a:chExt cx="464344" cy="464344"/>
          </a:xfrm>
          <a:solidFill>
            <a:schemeClr val="tx2"/>
          </a:solidFill>
        </p:grpSpPr>
        <p:sp>
          <p:nvSpPr>
            <p:cNvPr id="145"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6"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7"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48" name="Group 147"/>
          <p:cNvGrpSpPr/>
          <p:nvPr/>
        </p:nvGrpSpPr>
        <p:grpSpPr>
          <a:xfrm>
            <a:off x="4175607" y="2878613"/>
            <a:ext cx="342508" cy="342508"/>
            <a:chOff x="3498967" y="3049909"/>
            <a:chExt cx="464344" cy="464344"/>
          </a:xfrm>
          <a:solidFill>
            <a:schemeClr val="tx2"/>
          </a:solidFill>
        </p:grpSpPr>
        <p:sp>
          <p:nvSpPr>
            <p:cNvPr id="149" name="AutoShape 126"/>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0" name="AutoShape 127"/>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51" name="Group 150"/>
          <p:cNvGrpSpPr/>
          <p:nvPr/>
        </p:nvGrpSpPr>
        <p:grpSpPr>
          <a:xfrm>
            <a:off x="3490007" y="2878613"/>
            <a:ext cx="343093" cy="342508"/>
            <a:chOff x="2581275" y="2582069"/>
            <a:chExt cx="465138" cy="464344"/>
          </a:xfrm>
          <a:solidFill>
            <a:schemeClr val="tx2"/>
          </a:solidFill>
        </p:grpSpPr>
        <p:sp>
          <p:nvSpPr>
            <p:cNvPr id="152"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3"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54" name="AutoShape 130"/>
          <p:cNvSpPr>
            <a:spLocks/>
          </p:cNvSpPr>
          <p:nvPr/>
        </p:nvSpPr>
        <p:spPr bwMode="auto">
          <a:xfrm>
            <a:off x="2804993" y="2878613"/>
            <a:ext cx="342508" cy="342508"/>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31"/>
          <p:cNvSpPr>
            <a:spLocks/>
          </p:cNvSpPr>
          <p:nvPr/>
        </p:nvSpPr>
        <p:spPr bwMode="auto">
          <a:xfrm>
            <a:off x="2141056" y="2878613"/>
            <a:ext cx="299767" cy="3425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6" name="AutoShape 132"/>
          <p:cNvSpPr>
            <a:spLocks/>
          </p:cNvSpPr>
          <p:nvPr/>
        </p:nvSpPr>
        <p:spPr bwMode="auto">
          <a:xfrm>
            <a:off x="2205459" y="3017373"/>
            <a:ext cx="42741" cy="1610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7" name="AutoShape 133"/>
          <p:cNvSpPr>
            <a:spLocks/>
          </p:cNvSpPr>
          <p:nvPr/>
        </p:nvSpPr>
        <p:spPr bwMode="auto">
          <a:xfrm>
            <a:off x="2269862" y="3017373"/>
            <a:ext cx="42741" cy="1610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8" name="AutoShape 134"/>
          <p:cNvSpPr>
            <a:spLocks/>
          </p:cNvSpPr>
          <p:nvPr/>
        </p:nvSpPr>
        <p:spPr bwMode="auto">
          <a:xfrm>
            <a:off x="2333680" y="3017373"/>
            <a:ext cx="42741" cy="1610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9" name="AutoShape 135"/>
          <p:cNvSpPr>
            <a:spLocks/>
          </p:cNvSpPr>
          <p:nvPr/>
        </p:nvSpPr>
        <p:spPr bwMode="auto">
          <a:xfrm>
            <a:off x="5545636" y="2246292"/>
            <a:ext cx="343093" cy="235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60" name="Group 159"/>
          <p:cNvGrpSpPr/>
          <p:nvPr/>
        </p:nvGrpSpPr>
        <p:grpSpPr>
          <a:xfrm>
            <a:off x="4860621" y="2193013"/>
            <a:ext cx="342508" cy="342508"/>
            <a:chOff x="4439444" y="1652588"/>
            <a:chExt cx="464344" cy="464344"/>
          </a:xfrm>
          <a:solidFill>
            <a:schemeClr val="tx2"/>
          </a:solidFill>
        </p:grpSpPr>
        <p:sp>
          <p:nvSpPr>
            <p:cNvPr id="161"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2"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3"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64" name="AutoShape 139"/>
          <p:cNvSpPr>
            <a:spLocks/>
          </p:cNvSpPr>
          <p:nvPr/>
        </p:nvSpPr>
        <p:spPr bwMode="auto">
          <a:xfrm>
            <a:off x="4218347" y="2148541"/>
            <a:ext cx="342508" cy="331969"/>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65" name="Group 164"/>
          <p:cNvGrpSpPr/>
          <p:nvPr/>
        </p:nvGrpSpPr>
        <p:grpSpPr>
          <a:xfrm>
            <a:off x="3490007" y="2235754"/>
            <a:ext cx="342508" cy="267566"/>
            <a:chOff x="2581275" y="1710532"/>
            <a:chExt cx="464344" cy="362744"/>
          </a:xfrm>
          <a:solidFill>
            <a:schemeClr val="tx2"/>
          </a:solidFill>
        </p:grpSpPr>
        <p:sp>
          <p:nvSpPr>
            <p:cNvPr id="16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7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7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7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73" name="Group 172"/>
          <p:cNvGrpSpPr/>
          <p:nvPr/>
        </p:nvGrpSpPr>
        <p:grpSpPr>
          <a:xfrm>
            <a:off x="2804993" y="2214091"/>
            <a:ext cx="342508" cy="300353"/>
            <a:chOff x="1640798" y="2149003"/>
            <a:chExt cx="464344" cy="407194"/>
          </a:xfrm>
          <a:solidFill>
            <a:schemeClr val="tx2"/>
          </a:solidFill>
        </p:grpSpPr>
        <p:sp>
          <p:nvSpPr>
            <p:cNvPr id="174"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75"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76" name="AutoShape 149"/>
          <p:cNvSpPr>
            <a:spLocks/>
          </p:cNvSpPr>
          <p:nvPr/>
        </p:nvSpPr>
        <p:spPr bwMode="auto">
          <a:xfrm>
            <a:off x="2119978" y="2235754"/>
            <a:ext cx="342508" cy="2464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Tree>
    <p:extLst>
      <p:ext uri="{BB962C8B-B14F-4D97-AF65-F5344CB8AC3E}">
        <p14:creationId xmlns:p14="http://schemas.microsoft.com/office/powerpoint/2010/main" val="36445541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3" name="Freeform 2"/>
          <p:cNvSpPr>
            <a:spLocks noChangeArrowheads="1"/>
          </p:cNvSpPr>
          <p:nvPr/>
        </p:nvSpPr>
        <p:spPr bwMode="auto">
          <a:xfrm>
            <a:off x="10569913" y="5014822"/>
            <a:ext cx="222976" cy="124452"/>
          </a:xfrm>
          <a:custGeom>
            <a:avLst/>
            <a:gdLst>
              <a:gd name="T0" fmla="*/ 170097 w 472"/>
              <a:gd name="T1" fmla="*/ 0 h 266"/>
              <a:gd name="T2" fmla="*/ 170097 w 472"/>
              <a:gd name="T3" fmla="*/ 0 h 266"/>
              <a:gd name="T4" fmla="*/ 159263 w 472"/>
              <a:gd name="T5" fmla="*/ 0 h 266"/>
              <a:gd name="T6" fmla="*/ 84868 w 472"/>
              <a:gd name="T7" fmla="*/ 79027 h 266"/>
              <a:gd name="T8" fmla="*/ 10473 w 472"/>
              <a:gd name="T9" fmla="*/ 0 h 266"/>
              <a:gd name="T10" fmla="*/ 0 w 472"/>
              <a:gd name="T11" fmla="*/ 0 h 266"/>
              <a:gd name="T12" fmla="*/ 0 w 472"/>
              <a:gd name="T13" fmla="*/ 10370 h 266"/>
              <a:gd name="T14" fmla="*/ 79451 w 472"/>
              <a:gd name="T15" fmla="*/ 94761 h 266"/>
              <a:gd name="T16" fmla="*/ 84868 w 472"/>
              <a:gd name="T17" fmla="*/ 94761 h 266"/>
              <a:gd name="T18" fmla="*/ 90285 w 472"/>
              <a:gd name="T19" fmla="*/ 94761 h 266"/>
              <a:gd name="T20" fmla="*/ 170097 w 472"/>
              <a:gd name="T21" fmla="*/ 10370 h 266"/>
              <a:gd name="T22" fmla="*/ 170097 w 472"/>
              <a:gd name="T23" fmla="*/ 0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2" h="266">
                <a:moveTo>
                  <a:pt x="471" y="0"/>
                </a:moveTo>
                <a:lnTo>
                  <a:pt x="471" y="0"/>
                </a:lnTo>
                <a:cubicBezTo>
                  <a:pt x="456" y="0"/>
                  <a:pt x="441" y="0"/>
                  <a:pt x="441" y="0"/>
                </a:cubicBezTo>
                <a:cubicBezTo>
                  <a:pt x="235" y="221"/>
                  <a:pt x="235" y="221"/>
                  <a:pt x="235" y="221"/>
                </a:cubicBezTo>
                <a:cubicBezTo>
                  <a:pt x="29" y="0"/>
                  <a:pt x="29" y="0"/>
                  <a:pt x="29" y="0"/>
                </a:cubicBezTo>
                <a:cubicBezTo>
                  <a:pt x="29" y="0"/>
                  <a:pt x="14" y="0"/>
                  <a:pt x="0" y="0"/>
                </a:cubicBezTo>
                <a:cubicBezTo>
                  <a:pt x="0" y="14"/>
                  <a:pt x="0" y="14"/>
                  <a:pt x="0" y="29"/>
                </a:cubicBezTo>
                <a:cubicBezTo>
                  <a:pt x="220" y="265"/>
                  <a:pt x="220" y="265"/>
                  <a:pt x="220" y="265"/>
                </a:cubicBezTo>
                <a:lnTo>
                  <a:pt x="235" y="265"/>
                </a:lnTo>
                <a:lnTo>
                  <a:pt x="250" y="265"/>
                </a:lnTo>
                <a:cubicBezTo>
                  <a:pt x="471" y="29"/>
                  <a:pt x="471" y="29"/>
                  <a:pt x="471" y="29"/>
                </a:cubicBezTo>
                <a:cubicBezTo>
                  <a:pt x="471" y="14"/>
                  <a:pt x="471" y="14"/>
                  <a:pt x="471" y="0"/>
                </a:cubicBezTo>
              </a:path>
            </a:pathLst>
          </a:custGeom>
          <a:solidFill>
            <a:schemeClr val="tx2"/>
          </a:solidFill>
          <a:ln>
            <a:noFill/>
          </a:ln>
          <a:effectLst/>
          <a:extLst/>
        </p:spPr>
        <p:txBody>
          <a:bodyPr wrap="none" anchor="ctr"/>
          <a:lstStyle/>
          <a:p>
            <a:endParaRPr lang="en-US" sz="2700"/>
          </a:p>
        </p:txBody>
      </p:sp>
      <p:sp>
        <p:nvSpPr>
          <p:cNvPr id="4" name="Freeform 3"/>
          <p:cNvSpPr>
            <a:spLocks noChangeArrowheads="1"/>
          </p:cNvSpPr>
          <p:nvPr/>
        </p:nvSpPr>
        <p:spPr bwMode="auto">
          <a:xfrm>
            <a:off x="10077296" y="5014822"/>
            <a:ext cx="222975" cy="124452"/>
          </a:xfrm>
          <a:custGeom>
            <a:avLst/>
            <a:gdLst>
              <a:gd name="T0" fmla="*/ 170096 w 472"/>
              <a:gd name="T1" fmla="*/ 84034 h 266"/>
              <a:gd name="T2" fmla="*/ 170096 w 472"/>
              <a:gd name="T3" fmla="*/ 84034 h 266"/>
              <a:gd name="T4" fmla="*/ 90646 w 472"/>
              <a:gd name="T5" fmla="*/ 0 h 266"/>
              <a:gd name="T6" fmla="*/ 85229 w 472"/>
              <a:gd name="T7" fmla="*/ 0 h 266"/>
              <a:gd name="T8" fmla="*/ 79811 w 472"/>
              <a:gd name="T9" fmla="*/ 0 h 266"/>
              <a:gd name="T10" fmla="*/ 5417 w 472"/>
              <a:gd name="T11" fmla="*/ 84034 h 266"/>
              <a:gd name="T12" fmla="*/ 5417 w 472"/>
              <a:gd name="T13" fmla="*/ 94761 h 266"/>
              <a:gd name="T14" fmla="*/ 15890 w 472"/>
              <a:gd name="T15" fmla="*/ 94761 h 266"/>
              <a:gd name="T16" fmla="*/ 85229 w 472"/>
              <a:gd name="T17" fmla="*/ 15734 h 266"/>
              <a:gd name="T18" fmla="*/ 159623 w 472"/>
              <a:gd name="T19" fmla="*/ 94761 h 266"/>
              <a:gd name="T20" fmla="*/ 170096 w 472"/>
              <a:gd name="T21" fmla="*/ 94761 h 266"/>
              <a:gd name="T22" fmla="*/ 170096 w 472"/>
              <a:gd name="T23" fmla="*/ 84034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2" h="266">
                <a:moveTo>
                  <a:pt x="471" y="235"/>
                </a:moveTo>
                <a:lnTo>
                  <a:pt x="471" y="235"/>
                </a:lnTo>
                <a:cubicBezTo>
                  <a:pt x="251" y="0"/>
                  <a:pt x="251" y="0"/>
                  <a:pt x="251" y="0"/>
                </a:cubicBezTo>
                <a:cubicBezTo>
                  <a:pt x="251" y="0"/>
                  <a:pt x="251" y="0"/>
                  <a:pt x="236" y="0"/>
                </a:cubicBezTo>
                <a:cubicBezTo>
                  <a:pt x="236" y="0"/>
                  <a:pt x="236" y="0"/>
                  <a:pt x="221" y="0"/>
                </a:cubicBezTo>
                <a:cubicBezTo>
                  <a:pt x="15" y="235"/>
                  <a:pt x="15" y="235"/>
                  <a:pt x="15" y="235"/>
                </a:cubicBezTo>
                <a:cubicBezTo>
                  <a:pt x="0" y="250"/>
                  <a:pt x="0" y="250"/>
                  <a:pt x="15" y="265"/>
                </a:cubicBezTo>
                <a:cubicBezTo>
                  <a:pt x="15" y="265"/>
                  <a:pt x="30" y="265"/>
                  <a:pt x="44" y="265"/>
                </a:cubicBezTo>
                <a:cubicBezTo>
                  <a:pt x="236" y="44"/>
                  <a:pt x="236" y="44"/>
                  <a:pt x="236" y="44"/>
                </a:cubicBezTo>
                <a:cubicBezTo>
                  <a:pt x="442" y="265"/>
                  <a:pt x="442" y="265"/>
                  <a:pt x="442" y="265"/>
                </a:cubicBezTo>
                <a:cubicBezTo>
                  <a:pt x="457" y="265"/>
                  <a:pt x="457" y="265"/>
                  <a:pt x="471" y="265"/>
                </a:cubicBezTo>
                <a:cubicBezTo>
                  <a:pt x="471" y="250"/>
                  <a:pt x="471" y="250"/>
                  <a:pt x="471" y="235"/>
                </a:cubicBezTo>
              </a:path>
            </a:pathLst>
          </a:custGeom>
          <a:solidFill>
            <a:schemeClr val="tx2"/>
          </a:solidFill>
          <a:ln>
            <a:noFill/>
          </a:ln>
          <a:effectLst/>
          <a:extLst/>
        </p:spPr>
        <p:txBody>
          <a:bodyPr wrap="none" anchor="ctr"/>
          <a:lstStyle/>
          <a:p>
            <a:endParaRPr lang="en-US" sz="2700"/>
          </a:p>
        </p:txBody>
      </p:sp>
      <p:sp>
        <p:nvSpPr>
          <p:cNvPr id="5" name="Freeform 4"/>
          <p:cNvSpPr>
            <a:spLocks noChangeArrowheads="1"/>
          </p:cNvSpPr>
          <p:nvPr/>
        </p:nvSpPr>
        <p:spPr bwMode="auto">
          <a:xfrm>
            <a:off x="9653817" y="4964697"/>
            <a:ext cx="133094" cy="222975"/>
          </a:xfrm>
          <a:custGeom>
            <a:avLst/>
            <a:gdLst>
              <a:gd name="T0" fmla="*/ 96315 w 281"/>
              <a:gd name="T1" fmla="*/ 79795 h 472"/>
              <a:gd name="T2" fmla="*/ 96315 w 281"/>
              <a:gd name="T3" fmla="*/ 79795 h 472"/>
              <a:gd name="T4" fmla="*/ 10863 w 281"/>
              <a:gd name="T5" fmla="*/ 0 h 472"/>
              <a:gd name="T6" fmla="*/ 0 w 281"/>
              <a:gd name="T7" fmla="*/ 0 h 472"/>
              <a:gd name="T8" fmla="*/ 0 w 281"/>
              <a:gd name="T9" fmla="*/ 10471 h 472"/>
              <a:gd name="T10" fmla="*/ 80021 w 281"/>
              <a:gd name="T11" fmla="*/ 84849 h 472"/>
              <a:gd name="T12" fmla="*/ 0 w 281"/>
              <a:gd name="T13" fmla="*/ 159589 h 472"/>
              <a:gd name="T14" fmla="*/ 0 w 281"/>
              <a:gd name="T15" fmla="*/ 170060 h 472"/>
              <a:gd name="T16" fmla="*/ 10863 w 281"/>
              <a:gd name="T17" fmla="*/ 170060 h 472"/>
              <a:gd name="T18" fmla="*/ 96315 w 281"/>
              <a:gd name="T19" fmla="*/ 90265 h 472"/>
              <a:gd name="T20" fmla="*/ 101384 w 281"/>
              <a:gd name="T21" fmla="*/ 84849 h 472"/>
              <a:gd name="T22" fmla="*/ 96315 w 281"/>
              <a:gd name="T23" fmla="*/ 79795 h 4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1" h="472">
                <a:moveTo>
                  <a:pt x="266" y="221"/>
                </a:moveTo>
                <a:lnTo>
                  <a:pt x="266" y="221"/>
                </a:lnTo>
                <a:cubicBezTo>
                  <a:pt x="30" y="0"/>
                  <a:pt x="30" y="0"/>
                  <a:pt x="30" y="0"/>
                </a:cubicBezTo>
                <a:cubicBezTo>
                  <a:pt x="30" y="0"/>
                  <a:pt x="15" y="0"/>
                  <a:pt x="0" y="0"/>
                </a:cubicBezTo>
                <a:cubicBezTo>
                  <a:pt x="0" y="14"/>
                  <a:pt x="0" y="29"/>
                  <a:pt x="0" y="29"/>
                </a:cubicBezTo>
                <a:cubicBezTo>
                  <a:pt x="221" y="235"/>
                  <a:pt x="221" y="235"/>
                  <a:pt x="221" y="235"/>
                </a:cubicBezTo>
                <a:cubicBezTo>
                  <a:pt x="0" y="442"/>
                  <a:pt x="0" y="442"/>
                  <a:pt x="0" y="442"/>
                </a:cubicBezTo>
                <a:cubicBezTo>
                  <a:pt x="0" y="442"/>
                  <a:pt x="0" y="456"/>
                  <a:pt x="0" y="471"/>
                </a:cubicBezTo>
                <a:cubicBezTo>
                  <a:pt x="15" y="471"/>
                  <a:pt x="30" y="471"/>
                  <a:pt x="30" y="471"/>
                </a:cubicBezTo>
                <a:cubicBezTo>
                  <a:pt x="266" y="250"/>
                  <a:pt x="266" y="250"/>
                  <a:pt x="266" y="250"/>
                </a:cubicBezTo>
                <a:cubicBezTo>
                  <a:pt x="280" y="250"/>
                  <a:pt x="280" y="235"/>
                  <a:pt x="280" y="235"/>
                </a:cubicBezTo>
                <a:cubicBezTo>
                  <a:pt x="280" y="235"/>
                  <a:pt x="280" y="221"/>
                  <a:pt x="266" y="221"/>
                </a:cubicBezTo>
              </a:path>
            </a:pathLst>
          </a:custGeom>
          <a:solidFill>
            <a:schemeClr val="tx2"/>
          </a:solidFill>
          <a:ln>
            <a:noFill/>
          </a:ln>
          <a:effectLst/>
          <a:extLst/>
        </p:spPr>
        <p:txBody>
          <a:bodyPr wrap="none" anchor="ctr"/>
          <a:lstStyle/>
          <a:p>
            <a:endParaRPr lang="en-US" sz="2700"/>
          </a:p>
        </p:txBody>
      </p:sp>
      <p:sp>
        <p:nvSpPr>
          <p:cNvPr id="6" name="Freeform 5"/>
          <p:cNvSpPr>
            <a:spLocks noChangeArrowheads="1"/>
          </p:cNvSpPr>
          <p:nvPr/>
        </p:nvSpPr>
        <p:spPr bwMode="auto">
          <a:xfrm>
            <a:off x="9176754" y="4964697"/>
            <a:ext cx="124452" cy="222975"/>
          </a:xfrm>
          <a:custGeom>
            <a:avLst/>
            <a:gdLst>
              <a:gd name="T0" fmla="*/ 15797 w 265"/>
              <a:gd name="T1" fmla="*/ 84849 h 472"/>
              <a:gd name="T2" fmla="*/ 15797 w 265"/>
              <a:gd name="T3" fmla="*/ 84849 h 472"/>
              <a:gd name="T4" fmla="*/ 94780 w 265"/>
              <a:gd name="T5" fmla="*/ 10471 h 472"/>
              <a:gd name="T6" fmla="*/ 94780 w 265"/>
              <a:gd name="T7" fmla="*/ 0 h 472"/>
              <a:gd name="T8" fmla="*/ 84369 w 265"/>
              <a:gd name="T9" fmla="*/ 0 h 472"/>
              <a:gd name="T10" fmla="*/ 0 w 265"/>
              <a:gd name="T11" fmla="*/ 79795 h 472"/>
              <a:gd name="T12" fmla="*/ 0 w 265"/>
              <a:gd name="T13" fmla="*/ 84849 h 472"/>
              <a:gd name="T14" fmla="*/ 0 w 265"/>
              <a:gd name="T15" fmla="*/ 90265 h 472"/>
              <a:gd name="T16" fmla="*/ 84369 w 265"/>
              <a:gd name="T17" fmla="*/ 170060 h 472"/>
              <a:gd name="T18" fmla="*/ 94780 w 265"/>
              <a:gd name="T19" fmla="*/ 170060 h 472"/>
              <a:gd name="T20" fmla="*/ 94780 w 265"/>
              <a:gd name="T21" fmla="*/ 159589 h 472"/>
              <a:gd name="T22" fmla="*/ 15797 w 265"/>
              <a:gd name="T23" fmla="*/ 84849 h 4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5" h="472">
                <a:moveTo>
                  <a:pt x="44" y="235"/>
                </a:moveTo>
                <a:lnTo>
                  <a:pt x="44" y="235"/>
                </a:lnTo>
                <a:cubicBezTo>
                  <a:pt x="264" y="29"/>
                  <a:pt x="264" y="29"/>
                  <a:pt x="264" y="29"/>
                </a:cubicBezTo>
                <a:cubicBezTo>
                  <a:pt x="264" y="29"/>
                  <a:pt x="264" y="14"/>
                  <a:pt x="264" y="0"/>
                </a:cubicBezTo>
                <a:cubicBezTo>
                  <a:pt x="250" y="0"/>
                  <a:pt x="250" y="0"/>
                  <a:pt x="235" y="0"/>
                </a:cubicBezTo>
                <a:cubicBezTo>
                  <a:pt x="0" y="221"/>
                  <a:pt x="0" y="221"/>
                  <a:pt x="0" y="221"/>
                </a:cubicBezTo>
                <a:lnTo>
                  <a:pt x="0" y="235"/>
                </a:lnTo>
                <a:lnTo>
                  <a:pt x="0" y="250"/>
                </a:lnTo>
                <a:cubicBezTo>
                  <a:pt x="235" y="471"/>
                  <a:pt x="235" y="471"/>
                  <a:pt x="235" y="471"/>
                </a:cubicBezTo>
                <a:cubicBezTo>
                  <a:pt x="250" y="471"/>
                  <a:pt x="250" y="471"/>
                  <a:pt x="264" y="471"/>
                </a:cubicBezTo>
                <a:cubicBezTo>
                  <a:pt x="264" y="456"/>
                  <a:pt x="264" y="442"/>
                  <a:pt x="264" y="442"/>
                </a:cubicBezTo>
                <a:lnTo>
                  <a:pt x="44" y="235"/>
                </a:lnTo>
              </a:path>
            </a:pathLst>
          </a:custGeom>
          <a:solidFill>
            <a:schemeClr val="tx2"/>
          </a:solidFill>
          <a:ln>
            <a:noFill/>
          </a:ln>
          <a:effectLst/>
          <a:extLst/>
        </p:spPr>
        <p:txBody>
          <a:bodyPr wrap="none" anchor="ctr"/>
          <a:lstStyle/>
          <a:p>
            <a:endParaRPr lang="en-US" sz="2700"/>
          </a:p>
        </p:txBody>
      </p:sp>
      <p:sp>
        <p:nvSpPr>
          <p:cNvPr id="7" name="Freeform 6"/>
          <p:cNvSpPr>
            <a:spLocks noChangeArrowheads="1"/>
          </p:cNvSpPr>
          <p:nvPr/>
        </p:nvSpPr>
        <p:spPr bwMode="auto">
          <a:xfrm>
            <a:off x="8608083" y="4931855"/>
            <a:ext cx="299028" cy="290386"/>
          </a:xfrm>
          <a:custGeom>
            <a:avLst/>
            <a:gdLst>
              <a:gd name="T0" fmla="*/ 95549 w 634"/>
              <a:gd name="T1" fmla="*/ 126570 h 619"/>
              <a:gd name="T2" fmla="*/ 95549 w 634"/>
              <a:gd name="T3" fmla="*/ 126570 h 619"/>
              <a:gd name="T4" fmla="*/ 32090 w 634"/>
              <a:gd name="T5" fmla="*/ 126570 h 619"/>
              <a:gd name="T6" fmla="*/ 21273 w 634"/>
              <a:gd name="T7" fmla="*/ 131948 h 619"/>
              <a:gd name="T8" fmla="*/ 32090 w 634"/>
              <a:gd name="T9" fmla="*/ 137326 h 619"/>
              <a:gd name="T10" fmla="*/ 79684 w 634"/>
              <a:gd name="T11" fmla="*/ 137326 h 619"/>
              <a:gd name="T12" fmla="*/ 0 w 634"/>
              <a:gd name="T13" fmla="*/ 211188 h 619"/>
              <a:gd name="T14" fmla="*/ 10817 w 634"/>
              <a:gd name="T15" fmla="*/ 221586 h 619"/>
              <a:gd name="T16" fmla="*/ 85093 w 634"/>
              <a:gd name="T17" fmla="*/ 147724 h 619"/>
              <a:gd name="T18" fmla="*/ 85093 w 634"/>
              <a:gd name="T19" fmla="*/ 195412 h 619"/>
              <a:gd name="T20" fmla="*/ 95549 w 634"/>
              <a:gd name="T21" fmla="*/ 200432 h 619"/>
              <a:gd name="T22" fmla="*/ 100958 w 634"/>
              <a:gd name="T23" fmla="*/ 195412 h 619"/>
              <a:gd name="T24" fmla="*/ 100958 w 634"/>
              <a:gd name="T25" fmla="*/ 131948 h 619"/>
              <a:gd name="T26" fmla="*/ 100958 w 634"/>
              <a:gd name="T27" fmla="*/ 126570 h 619"/>
              <a:gd name="T28" fmla="*/ 95549 w 634"/>
              <a:gd name="T29" fmla="*/ 126570 h 619"/>
              <a:gd name="T30" fmla="*/ 201915 w 634"/>
              <a:gd name="T31" fmla="*/ 84619 h 619"/>
              <a:gd name="T32" fmla="*/ 201915 w 634"/>
              <a:gd name="T33" fmla="*/ 84619 h 619"/>
              <a:gd name="T34" fmla="*/ 154321 w 634"/>
              <a:gd name="T35" fmla="*/ 84619 h 619"/>
              <a:gd name="T36" fmla="*/ 228236 w 634"/>
              <a:gd name="T37" fmla="*/ 10398 h 619"/>
              <a:gd name="T38" fmla="*/ 217780 w 634"/>
              <a:gd name="T39" fmla="*/ 0 h 619"/>
              <a:gd name="T40" fmla="*/ 143504 w 634"/>
              <a:gd name="T41" fmla="*/ 73862 h 619"/>
              <a:gd name="T42" fmla="*/ 143504 w 634"/>
              <a:gd name="T43" fmla="*/ 26533 h 619"/>
              <a:gd name="T44" fmla="*/ 138096 w 634"/>
              <a:gd name="T45" fmla="*/ 21155 h 619"/>
              <a:gd name="T46" fmla="*/ 127639 w 634"/>
              <a:gd name="T47" fmla="*/ 26533 h 619"/>
              <a:gd name="T48" fmla="*/ 127639 w 634"/>
              <a:gd name="T49" fmla="*/ 89639 h 619"/>
              <a:gd name="T50" fmla="*/ 133048 w 634"/>
              <a:gd name="T51" fmla="*/ 95017 h 619"/>
              <a:gd name="T52" fmla="*/ 138096 w 634"/>
              <a:gd name="T53" fmla="*/ 95017 h 619"/>
              <a:gd name="T54" fmla="*/ 201915 w 634"/>
              <a:gd name="T55" fmla="*/ 95017 h 619"/>
              <a:gd name="T56" fmla="*/ 207324 w 634"/>
              <a:gd name="T57" fmla="*/ 89639 h 619"/>
              <a:gd name="T58" fmla="*/ 201915 w 634"/>
              <a:gd name="T59" fmla="*/ 84619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19">
                <a:moveTo>
                  <a:pt x="265" y="353"/>
                </a:moveTo>
                <a:lnTo>
                  <a:pt x="265" y="353"/>
                </a:lnTo>
                <a:cubicBezTo>
                  <a:pt x="89" y="353"/>
                  <a:pt x="89" y="353"/>
                  <a:pt x="89" y="353"/>
                </a:cubicBezTo>
                <a:cubicBezTo>
                  <a:pt x="74" y="353"/>
                  <a:pt x="59" y="353"/>
                  <a:pt x="59" y="368"/>
                </a:cubicBezTo>
                <a:cubicBezTo>
                  <a:pt x="59" y="383"/>
                  <a:pt x="74" y="383"/>
                  <a:pt x="89" y="383"/>
                </a:cubicBezTo>
                <a:cubicBezTo>
                  <a:pt x="221" y="383"/>
                  <a:pt x="221" y="383"/>
                  <a:pt x="221" y="383"/>
                </a:cubicBezTo>
                <a:cubicBezTo>
                  <a:pt x="0" y="589"/>
                  <a:pt x="0" y="589"/>
                  <a:pt x="0" y="589"/>
                </a:cubicBezTo>
                <a:cubicBezTo>
                  <a:pt x="30" y="618"/>
                  <a:pt x="30" y="618"/>
                  <a:pt x="30" y="618"/>
                </a:cubicBezTo>
                <a:cubicBezTo>
                  <a:pt x="236" y="412"/>
                  <a:pt x="236" y="412"/>
                  <a:pt x="236" y="412"/>
                </a:cubicBezTo>
                <a:cubicBezTo>
                  <a:pt x="236" y="545"/>
                  <a:pt x="236" y="545"/>
                  <a:pt x="236" y="545"/>
                </a:cubicBezTo>
                <a:cubicBezTo>
                  <a:pt x="236" y="559"/>
                  <a:pt x="251" y="559"/>
                  <a:pt x="265" y="559"/>
                </a:cubicBezTo>
                <a:cubicBezTo>
                  <a:pt x="265" y="559"/>
                  <a:pt x="280" y="559"/>
                  <a:pt x="280" y="545"/>
                </a:cubicBezTo>
                <a:cubicBezTo>
                  <a:pt x="280" y="368"/>
                  <a:pt x="280" y="368"/>
                  <a:pt x="280" y="368"/>
                </a:cubicBezTo>
                <a:lnTo>
                  <a:pt x="280" y="353"/>
                </a:lnTo>
                <a:cubicBezTo>
                  <a:pt x="265" y="353"/>
                  <a:pt x="265" y="353"/>
                  <a:pt x="265" y="353"/>
                </a:cubicBezTo>
                <a:close/>
                <a:moveTo>
                  <a:pt x="560" y="236"/>
                </a:moveTo>
                <a:lnTo>
                  <a:pt x="560" y="236"/>
                </a:lnTo>
                <a:cubicBezTo>
                  <a:pt x="428" y="236"/>
                  <a:pt x="428" y="236"/>
                  <a:pt x="428" y="236"/>
                </a:cubicBezTo>
                <a:cubicBezTo>
                  <a:pt x="633" y="29"/>
                  <a:pt x="633" y="29"/>
                  <a:pt x="633" y="29"/>
                </a:cubicBezTo>
                <a:cubicBezTo>
                  <a:pt x="604" y="0"/>
                  <a:pt x="604" y="0"/>
                  <a:pt x="604" y="0"/>
                </a:cubicBezTo>
                <a:cubicBezTo>
                  <a:pt x="398" y="206"/>
                  <a:pt x="398" y="206"/>
                  <a:pt x="398" y="206"/>
                </a:cubicBezTo>
                <a:cubicBezTo>
                  <a:pt x="398" y="74"/>
                  <a:pt x="398" y="74"/>
                  <a:pt x="398" y="74"/>
                </a:cubicBezTo>
                <a:cubicBezTo>
                  <a:pt x="398" y="59"/>
                  <a:pt x="383" y="59"/>
                  <a:pt x="383" y="59"/>
                </a:cubicBezTo>
                <a:cubicBezTo>
                  <a:pt x="369" y="59"/>
                  <a:pt x="354" y="59"/>
                  <a:pt x="354" y="74"/>
                </a:cubicBezTo>
                <a:cubicBezTo>
                  <a:pt x="354" y="250"/>
                  <a:pt x="354" y="250"/>
                  <a:pt x="354" y="250"/>
                </a:cubicBezTo>
                <a:cubicBezTo>
                  <a:pt x="354" y="250"/>
                  <a:pt x="354" y="265"/>
                  <a:pt x="369" y="265"/>
                </a:cubicBezTo>
                <a:cubicBezTo>
                  <a:pt x="369" y="265"/>
                  <a:pt x="369" y="265"/>
                  <a:pt x="383" y="265"/>
                </a:cubicBezTo>
                <a:cubicBezTo>
                  <a:pt x="560" y="265"/>
                  <a:pt x="560" y="265"/>
                  <a:pt x="560" y="265"/>
                </a:cubicBezTo>
                <a:cubicBezTo>
                  <a:pt x="560" y="265"/>
                  <a:pt x="575" y="265"/>
                  <a:pt x="575" y="250"/>
                </a:cubicBezTo>
                <a:cubicBezTo>
                  <a:pt x="575" y="236"/>
                  <a:pt x="560" y="236"/>
                  <a:pt x="560" y="236"/>
                </a:cubicBezTo>
                <a:close/>
              </a:path>
            </a:pathLst>
          </a:custGeom>
          <a:solidFill>
            <a:schemeClr val="tx2"/>
          </a:solidFill>
          <a:ln>
            <a:noFill/>
          </a:ln>
          <a:effectLst/>
          <a:extLst/>
        </p:spPr>
        <p:txBody>
          <a:bodyPr wrap="none" anchor="ctr"/>
          <a:lstStyle/>
          <a:p>
            <a:endParaRPr lang="en-US" sz="2700"/>
          </a:p>
        </p:txBody>
      </p:sp>
      <p:sp>
        <p:nvSpPr>
          <p:cNvPr id="8" name="Freeform 7"/>
          <p:cNvSpPr>
            <a:spLocks noChangeArrowheads="1"/>
          </p:cNvSpPr>
          <p:nvPr/>
        </p:nvSpPr>
        <p:spPr bwMode="auto">
          <a:xfrm>
            <a:off x="8129292" y="4931855"/>
            <a:ext cx="299029" cy="290386"/>
          </a:xfrm>
          <a:custGeom>
            <a:avLst/>
            <a:gdLst>
              <a:gd name="T0" fmla="*/ 90141 w 634"/>
              <a:gd name="T1" fmla="*/ 121550 h 619"/>
              <a:gd name="T2" fmla="*/ 90141 w 634"/>
              <a:gd name="T3" fmla="*/ 121550 h 619"/>
              <a:gd name="T4" fmla="*/ 15865 w 634"/>
              <a:gd name="T5" fmla="*/ 200432 h 619"/>
              <a:gd name="T6" fmla="*/ 15865 w 634"/>
              <a:gd name="T7" fmla="*/ 153103 h 619"/>
              <a:gd name="T8" fmla="*/ 5048 w 634"/>
              <a:gd name="T9" fmla="*/ 147724 h 619"/>
              <a:gd name="T10" fmla="*/ 0 w 634"/>
              <a:gd name="T11" fmla="*/ 153103 h 619"/>
              <a:gd name="T12" fmla="*/ 0 w 634"/>
              <a:gd name="T13" fmla="*/ 216567 h 619"/>
              <a:gd name="T14" fmla="*/ 0 w 634"/>
              <a:gd name="T15" fmla="*/ 221586 h 619"/>
              <a:gd name="T16" fmla="*/ 5048 w 634"/>
              <a:gd name="T17" fmla="*/ 221586 h 619"/>
              <a:gd name="T18" fmla="*/ 68868 w 634"/>
              <a:gd name="T19" fmla="*/ 221586 h 619"/>
              <a:gd name="T20" fmla="*/ 79685 w 634"/>
              <a:gd name="T21" fmla="*/ 216567 h 619"/>
              <a:gd name="T22" fmla="*/ 68868 w 634"/>
              <a:gd name="T23" fmla="*/ 211188 h 619"/>
              <a:gd name="T24" fmla="*/ 20913 w 634"/>
              <a:gd name="T25" fmla="*/ 211188 h 619"/>
              <a:gd name="T26" fmla="*/ 100598 w 634"/>
              <a:gd name="T27" fmla="*/ 131948 h 619"/>
              <a:gd name="T28" fmla="*/ 90141 w 634"/>
              <a:gd name="T29" fmla="*/ 121550 h 619"/>
              <a:gd name="T30" fmla="*/ 222829 w 634"/>
              <a:gd name="T31" fmla="*/ 0 h 619"/>
              <a:gd name="T32" fmla="*/ 222829 w 634"/>
              <a:gd name="T33" fmla="*/ 0 h 619"/>
              <a:gd name="T34" fmla="*/ 217420 w 634"/>
              <a:gd name="T35" fmla="*/ 0 h 619"/>
              <a:gd name="T36" fmla="*/ 153601 w 634"/>
              <a:gd name="T37" fmla="*/ 0 h 619"/>
              <a:gd name="T38" fmla="*/ 148553 w 634"/>
              <a:gd name="T39" fmla="*/ 5378 h 619"/>
              <a:gd name="T40" fmla="*/ 153601 w 634"/>
              <a:gd name="T41" fmla="*/ 10398 h 619"/>
              <a:gd name="T42" fmla="*/ 201556 w 634"/>
              <a:gd name="T43" fmla="*/ 10398 h 619"/>
              <a:gd name="T44" fmla="*/ 127279 w 634"/>
              <a:gd name="T45" fmla="*/ 89639 h 619"/>
              <a:gd name="T46" fmla="*/ 138096 w 634"/>
              <a:gd name="T47" fmla="*/ 100395 h 619"/>
              <a:gd name="T48" fmla="*/ 212012 w 634"/>
              <a:gd name="T49" fmla="*/ 21155 h 619"/>
              <a:gd name="T50" fmla="*/ 212012 w 634"/>
              <a:gd name="T51" fmla="*/ 68484 h 619"/>
              <a:gd name="T52" fmla="*/ 217420 w 634"/>
              <a:gd name="T53" fmla="*/ 73862 h 619"/>
              <a:gd name="T54" fmla="*/ 228237 w 634"/>
              <a:gd name="T55" fmla="*/ 68484 h 619"/>
              <a:gd name="T56" fmla="*/ 228237 w 634"/>
              <a:gd name="T57" fmla="*/ 5378 h 619"/>
              <a:gd name="T58" fmla="*/ 222829 w 634"/>
              <a:gd name="T59" fmla="*/ 0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19">
                <a:moveTo>
                  <a:pt x="250" y="339"/>
                </a:moveTo>
                <a:lnTo>
                  <a:pt x="250" y="339"/>
                </a:lnTo>
                <a:cubicBezTo>
                  <a:pt x="44" y="559"/>
                  <a:pt x="44" y="559"/>
                  <a:pt x="44" y="559"/>
                </a:cubicBezTo>
                <a:cubicBezTo>
                  <a:pt x="44" y="427"/>
                  <a:pt x="44" y="427"/>
                  <a:pt x="44" y="427"/>
                </a:cubicBezTo>
                <a:cubicBezTo>
                  <a:pt x="44" y="412"/>
                  <a:pt x="29" y="412"/>
                  <a:pt x="14" y="412"/>
                </a:cubicBezTo>
                <a:cubicBezTo>
                  <a:pt x="14" y="412"/>
                  <a:pt x="0" y="412"/>
                  <a:pt x="0" y="427"/>
                </a:cubicBezTo>
                <a:cubicBezTo>
                  <a:pt x="0" y="604"/>
                  <a:pt x="0" y="604"/>
                  <a:pt x="0" y="604"/>
                </a:cubicBezTo>
                <a:lnTo>
                  <a:pt x="0" y="618"/>
                </a:lnTo>
                <a:cubicBezTo>
                  <a:pt x="14" y="618"/>
                  <a:pt x="14" y="618"/>
                  <a:pt x="14" y="618"/>
                </a:cubicBezTo>
                <a:cubicBezTo>
                  <a:pt x="191" y="618"/>
                  <a:pt x="191" y="618"/>
                  <a:pt x="191" y="618"/>
                </a:cubicBezTo>
                <a:cubicBezTo>
                  <a:pt x="206" y="618"/>
                  <a:pt x="221" y="618"/>
                  <a:pt x="221" y="604"/>
                </a:cubicBezTo>
                <a:cubicBezTo>
                  <a:pt x="221" y="589"/>
                  <a:pt x="206" y="589"/>
                  <a:pt x="191" y="589"/>
                </a:cubicBezTo>
                <a:cubicBezTo>
                  <a:pt x="58" y="589"/>
                  <a:pt x="58" y="589"/>
                  <a:pt x="58" y="589"/>
                </a:cubicBezTo>
                <a:cubicBezTo>
                  <a:pt x="279" y="368"/>
                  <a:pt x="279" y="368"/>
                  <a:pt x="279" y="368"/>
                </a:cubicBezTo>
                <a:lnTo>
                  <a:pt x="250" y="339"/>
                </a:lnTo>
                <a:close/>
                <a:moveTo>
                  <a:pt x="618" y="0"/>
                </a:moveTo>
                <a:lnTo>
                  <a:pt x="618" y="0"/>
                </a:lnTo>
                <a:cubicBezTo>
                  <a:pt x="618" y="0"/>
                  <a:pt x="618" y="0"/>
                  <a:pt x="603" y="0"/>
                </a:cubicBezTo>
                <a:cubicBezTo>
                  <a:pt x="426" y="0"/>
                  <a:pt x="426" y="0"/>
                  <a:pt x="426" y="0"/>
                </a:cubicBezTo>
                <a:cubicBezTo>
                  <a:pt x="426" y="0"/>
                  <a:pt x="412" y="0"/>
                  <a:pt x="412" y="15"/>
                </a:cubicBezTo>
                <a:cubicBezTo>
                  <a:pt x="412" y="29"/>
                  <a:pt x="426" y="29"/>
                  <a:pt x="426" y="29"/>
                </a:cubicBezTo>
                <a:cubicBezTo>
                  <a:pt x="559" y="29"/>
                  <a:pt x="559" y="29"/>
                  <a:pt x="559" y="29"/>
                </a:cubicBezTo>
                <a:cubicBezTo>
                  <a:pt x="353" y="250"/>
                  <a:pt x="353" y="250"/>
                  <a:pt x="353" y="250"/>
                </a:cubicBezTo>
                <a:cubicBezTo>
                  <a:pt x="383" y="280"/>
                  <a:pt x="383" y="280"/>
                  <a:pt x="383" y="280"/>
                </a:cubicBezTo>
                <a:cubicBezTo>
                  <a:pt x="588" y="59"/>
                  <a:pt x="588" y="59"/>
                  <a:pt x="588" y="59"/>
                </a:cubicBezTo>
                <a:cubicBezTo>
                  <a:pt x="588" y="191"/>
                  <a:pt x="588" y="191"/>
                  <a:pt x="588" y="191"/>
                </a:cubicBezTo>
                <a:cubicBezTo>
                  <a:pt x="588" y="206"/>
                  <a:pt x="603" y="206"/>
                  <a:pt x="603" y="206"/>
                </a:cubicBezTo>
                <a:cubicBezTo>
                  <a:pt x="618" y="206"/>
                  <a:pt x="633" y="206"/>
                  <a:pt x="633" y="191"/>
                </a:cubicBezTo>
                <a:cubicBezTo>
                  <a:pt x="633" y="15"/>
                  <a:pt x="633" y="15"/>
                  <a:pt x="633" y="15"/>
                </a:cubicBezTo>
                <a:cubicBezTo>
                  <a:pt x="633" y="15"/>
                  <a:pt x="633" y="0"/>
                  <a:pt x="618" y="0"/>
                </a:cubicBezTo>
                <a:close/>
              </a:path>
            </a:pathLst>
          </a:custGeom>
          <a:solidFill>
            <a:schemeClr val="tx2"/>
          </a:solidFill>
          <a:ln>
            <a:noFill/>
          </a:ln>
          <a:effectLst/>
          <a:extLst/>
        </p:spPr>
        <p:txBody>
          <a:bodyPr wrap="none" anchor="ctr"/>
          <a:lstStyle/>
          <a:p>
            <a:endParaRPr lang="en-US" sz="2700"/>
          </a:p>
        </p:txBody>
      </p:sp>
      <p:sp>
        <p:nvSpPr>
          <p:cNvPr id="9" name="Freeform 8"/>
          <p:cNvSpPr>
            <a:spLocks noChangeArrowheads="1"/>
          </p:cNvSpPr>
          <p:nvPr/>
        </p:nvSpPr>
        <p:spPr bwMode="auto">
          <a:xfrm>
            <a:off x="7652230" y="5014822"/>
            <a:ext cx="290386" cy="124452"/>
          </a:xfrm>
          <a:custGeom>
            <a:avLst/>
            <a:gdLst>
              <a:gd name="T0" fmla="*/ 221632 w 619"/>
              <a:gd name="T1" fmla="*/ 42196 h 266"/>
              <a:gd name="T2" fmla="*/ 221632 w 619"/>
              <a:gd name="T3" fmla="*/ 42196 h 266"/>
              <a:gd name="T4" fmla="*/ 179314 w 619"/>
              <a:gd name="T5" fmla="*/ 0 h 266"/>
              <a:gd name="T6" fmla="*/ 168914 w 619"/>
              <a:gd name="T7" fmla="*/ 0 h 266"/>
              <a:gd name="T8" fmla="*/ 168914 w 619"/>
              <a:gd name="T9" fmla="*/ 10370 h 266"/>
              <a:gd name="T10" fmla="*/ 200473 w 619"/>
              <a:gd name="T11" fmla="*/ 42196 h 266"/>
              <a:gd name="T12" fmla="*/ 21159 w 619"/>
              <a:gd name="T13" fmla="*/ 42196 h 266"/>
              <a:gd name="T14" fmla="*/ 52718 w 619"/>
              <a:gd name="T15" fmla="*/ 10370 h 266"/>
              <a:gd name="T16" fmla="*/ 52718 w 619"/>
              <a:gd name="T17" fmla="*/ 0 h 266"/>
              <a:gd name="T18" fmla="*/ 42318 w 619"/>
              <a:gd name="T19" fmla="*/ 0 h 266"/>
              <a:gd name="T20" fmla="*/ 0 w 619"/>
              <a:gd name="T21" fmla="*/ 42196 h 266"/>
              <a:gd name="T22" fmla="*/ 0 w 619"/>
              <a:gd name="T23" fmla="*/ 47202 h 266"/>
              <a:gd name="T24" fmla="*/ 0 w 619"/>
              <a:gd name="T25" fmla="*/ 52566 h 266"/>
              <a:gd name="T26" fmla="*/ 42318 w 619"/>
              <a:gd name="T27" fmla="*/ 94761 h 266"/>
              <a:gd name="T28" fmla="*/ 52718 w 619"/>
              <a:gd name="T29" fmla="*/ 94761 h 266"/>
              <a:gd name="T30" fmla="*/ 52718 w 619"/>
              <a:gd name="T31" fmla="*/ 84034 h 266"/>
              <a:gd name="T32" fmla="*/ 21159 w 619"/>
              <a:gd name="T33" fmla="*/ 52566 h 266"/>
              <a:gd name="T34" fmla="*/ 200473 w 619"/>
              <a:gd name="T35" fmla="*/ 52566 h 266"/>
              <a:gd name="T36" fmla="*/ 168914 w 619"/>
              <a:gd name="T37" fmla="*/ 84034 h 266"/>
              <a:gd name="T38" fmla="*/ 168914 w 619"/>
              <a:gd name="T39" fmla="*/ 94761 h 266"/>
              <a:gd name="T40" fmla="*/ 179314 w 619"/>
              <a:gd name="T41" fmla="*/ 94761 h 266"/>
              <a:gd name="T42" fmla="*/ 221632 w 619"/>
              <a:gd name="T43" fmla="*/ 52566 h 266"/>
              <a:gd name="T44" fmla="*/ 221632 w 619"/>
              <a:gd name="T45" fmla="*/ 47202 h 266"/>
              <a:gd name="T46" fmla="*/ 221632 w 619"/>
              <a:gd name="T47" fmla="*/ 42196 h 2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19" h="266">
                <a:moveTo>
                  <a:pt x="618" y="118"/>
                </a:moveTo>
                <a:lnTo>
                  <a:pt x="618" y="118"/>
                </a:lnTo>
                <a:cubicBezTo>
                  <a:pt x="500" y="0"/>
                  <a:pt x="500" y="0"/>
                  <a:pt x="500" y="0"/>
                </a:cubicBezTo>
                <a:cubicBezTo>
                  <a:pt x="500" y="0"/>
                  <a:pt x="486" y="0"/>
                  <a:pt x="471" y="0"/>
                </a:cubicBezTo>
                <a:cubicBezTo>
                  <a:pt x="471" y="14"/>
                  <a:pt x="471" y="14"/>
                  <a:pt x="471" y="29"/>
                </a:cubicBezTo>
                <a:cubicBezTo>
                  <a:pt x="559" y="118"/>
                  <a:pt x="559" y="118"/>
                  <a:pt x="559" y="118"/>
                </a:cubicBezTo>
                <a:cubicBezTo>
                  <a:pt x="59" y="118"/>
                  <a:pt x="59" y="118"/>
                  <a:pt x="59" y="118"/>
                </a:cubicBezTo>
                <a:cubicBezTo>
                  <a:pt x="147" y="29"/>
                  <a:pt x="147" y="29"/>
                  <a:pt x="147" y="29"/>
                </a:cubicBezTo>
                <a:cubicBezTo>
                  <a:pt x="147" y="14"/>
                  <a:pt x="147" y="14"/>
                  <a:pt x="147" y="0"/>
                </a:cubicBezTo>
                <a:cubicBezTo>
                  <a:pt x="132" y="0"/>
                  <a:pt x="118" y="0"/>
                  <a:pt x="118" y="0"/>
                </a:cubicBezTo>
                <a:cubicBezTo>
                  <a:pt x="0" y="118"/>
                  <a:pt x="0" y="118"/>
                  <a:pt x="0" y="118"/>
                </a:cubicBezTo>
                <a:lnTo>
                  <a:pt x="0" y="132"/>
                </a:lnTo>
                <a:lnTo>
                  <a:pt x="0" y="147"/>
                </a:lnTo>
                <a:cubicBezTo>
                  <a:pt x="118" y="265"/>
                  <a:pt x="118" y="265"/>
                  <a:pt x="118" y="265"/>
                </a:cubicBezTo>
                <a:cubicBezTo>
                  <a:pt x="118" y="265"/>
                  <a:pt x="132" y="265"/>
                  <a:pt x="147" y="265"/>
                </a:cubicBezTo>
                <a:cubicBezTo>
                  <a:pt x="147" y="250"/>
                  <a:pt x="147" y="250"/>
                  <a:pt x="147" y="235"/>
                </a:cubicBezTo>
                <a:cubicBezTo>
                  <a:pt x="59" y="147"/>
                  <a:pt x="59" y="147"/>
                  <a:pt x="59" y="147"/>
                </a:cubicBezTo>
                <a:cubicBezTo>
                  <a:pt x="559" y="147"/>
                  <a:pt x="559" y="147"/>
                  <a:pt x="559" y="147"/>
                </a:cubicBezTo>
                <a:cubicBezTo>
                  <a:pt x="471" y="235"/>
                  <a:pt x="471" y="235"/>
                  <a:pt x="471" y="235"/>
                </a:cubicBezTo>
                <a:cubicBezTo>
                  <a:pt x="471" y="250"/>
                  <a:pt x="471" y="250"/>
                  <a:pt x="471" y="265"/>
                </a:cubicBezTo>
                <a:cubicBezTo>
                  <a:pt x="486" y="265"/>
                  <a:pt x="500" y="265"/>
                  <a:pt x="500" y="265"/>
                </a:cubicBezTo>
                <a:cubicBezTo>
                  <a:pt x="618" y="147"/>
                  <a:pt x="618" y="147"/>
                  <a:pt x="618" y="147"/>
                </a:cubicBezTo>
                <a:lnTo>
                  <a:pt x="618" y="132"/>
                </a:lnTo>
                <a:lnTo>
                  <a:pt x="618" y="118"/>
                </a:lnTo>
              </a:path>
            </a:pathLst>
          </a:custGeom>
          <a:solidFill>
            <a:schemeClr val="tx2"/>
          </a:solidFill>
          <a:ln>
            <a:noFill/>
          </a:ln>
          <a:effectLst/>
          <a:extLst/>
        </p:spPr>
        <p:txBody>
          <a:bodyPr wrap="none" anchor="ctr"/>
          <a:lstStyle/>
          <a:p>
            <a:endParaRPr lang="en-US" sz="2700"/>
          </a:p>
        </p:txBody>
      </p:sp>
      <p:sp>
        <p:nvSpPr>
          <p:cNvPr id="10" name="Freeform 9"/>
          <p:cNvSpPr>
            <a:spLocks noChangeArrowheads="1"/>
          </p:cNvSpPr>
          <p:nvPr/>
        </p:nvSpPr>
        <p:spPr bwMode="auto">
          <a:xfrm>
            <a:off x="7237393" y="4931855"/>
            <a:ext cx="124452" cy="290386"/>
          </a:xfrm>
          <a:custGeom>
            <a:avLst/>
            <a:gdLst>
              <a:gd name="T0" fmla="*/ 84369 w 265"/>
              <a:gd name="T1" fmla="*/ 168879 h 619"/>
              <a:gd name="T2" fmla="*/ 84369 w 265"/>
              <a:gd name="T3" fmla="*/ 168879 h 619"/>
              <a:gd name="T4" fmla="*/ 52775 w 265"/>
              <a:gd name="T5" fmla="*/ 200432 h 619"/>
              <a:gd name="T6" fmla="*/ 52775 w 265"/>
              <a:gd name="T7" fmla="*/ 21155 h 619"/>
              <a:gd name="T8" fmla="*/ 84369 w 265"/>
              <a:gd name="T9" fmla="*/ 52707 h 619"/>
              <a:gd name="T10" fmla="*/ 94780 w 265"/>
              <a:gd name="T11" fmla="*/ 52707 h 619"/>
              <a:gd name="T12" fmla="*/ 94780 w 265"/>
              <a:gd name="T13" fmla="*/ 42309 h 619"/>
              <a:gd name="T14" fmla="*/ 52775 w 265"/>
              <a:gd name="T15" fmla="*/ 0 h 619"/>
              <a:gd name="T16" fmla="*/ 47390 w 265"/>
              <a:gd name="T17" fmla="*/ 0 h 619"/>
              <a:gd name="T18" fmla="*/ 42005 w 265"/>
              <a:gd name="T19" fmla="*/ 0 h 619"/>
              <a:gd name="T20" fmla="*/ 0 w 265"/>
              <a:gd name="T21" fmla="*/ 42309 h 619"/>
              <a:gd name="T22" fmla="*/ 0 w 265"/>
              <a:gd name="T23" fmla="*/ 52707 h 619"/>
              <a:gd name="T24" fmla="*/ 10411 w 265"/>
              <a:gd name="T25" fmla="*/ 52707 h 619"/>
              <a:gd name="T26" fmla="*/ 42005 w 265"/>
              <a:gd name="T27" fmla="*/ 21155 h 619"/>
              <a:gd name="T28" fmla="*/ 42005 w 265"/>
              <a:gd name="T29" fmla="*/ 200432 h 619"/>
              <a:gd name="T30" fmla="*/ 10411 w 265"/>
              <a:gd name="T31" fmla="*/ 168879 h 619"/>
              <a:gd name="T32" fmla="*/ 0 w 265"/>
              <a:gd name="T33" fmla="*/ 168879 h 619"/>
              <a:gd name="T34" fmla="*/ 0 w 265"/>
              <a:gd name="T35" fmla="*/ 179277 h 619"/>
              <a:gd name="T36" fmla="*/ 42005 w 265"/>
              <a:gd name="T37" fmla="*/ 221586 h 619"/>
              <a:gd name="T38" fmla="*/ 47390 w 265"/>
              <a:gd name="T39" fmla="*/ 221586 h 619"/>
              <a:gd name="T40" fmla="*/ 52775 w 265"/>
              <a:gd name="T41" fmla="*/ 221586 h 619"/>
              <a:gd name="T42" fmla="*/ 94780 w 265"/>
              <a:gd name="T43" fmla="*/ 179277 h 619"/>
              <a:gd name="T44" fmla="*/ 94780 w 265"/>
              <a:gd name="T45" fmla="*/ 168879 h 619"/>
              <a:gd name="T46" fmla="*/ 84369 w 265"/>
              <a:gd name="T47" fmla="*/ 168879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65" h="619">
                <a:moveTo>
                  <a:pt x="235" y="471"/>
                </a:moveTo>
                <a:lnTo>
                  <a:pt x="235" y="471"/>
                </a:lnTo>
                <a:cubicBezTo>
                  <a:pt x="147" y="559"/>
                  <a:pt x="147" y="559"/>
                  <a:pt x="147" y="559"/>
                </a:cubicBezTo>
                <a:cubicBezTo>
                  <a:pt x="147" y="59"/>
                  <a:pt x="147" y="59"/>
                  <a:pt x="147" y="59"/>
                </a:cubicBezTo>
                <a:cubicBezTo>
                  <a:pt x="235" y="147"/>
                  <a:pt x="235" y="147"/>
                  <a:pt x="235" y="147"/>
                </a:cubicBezTo>
                <a:cubicBezTo>
                  <a:pt x="250" y="147"/>
                  <a:pt x="250" y="147"/>
                  <a:pt x="264" y="147"/>
                </a:cubicBezTo>
                <a:cubicBezTo>
                  <a:pt x="264" y="133"/>
                  <a:pt x="264" y="118"/>
                  <a:pt x="264" y="118"/>
                </a:cubicBezTo>
                <a:cubicBezTo>
                  <a:pt x="147" y="0"/>
                  <a:pt x="147" y="0"/>
                  <a:pt x="147" y="0"/>
                </a:cubicBezTo>
                <a:lnTo>
                  <a:pt x="132" y="0"/>
                </a:lnTo>
                <a:lnTo>
                  <a:pt x="117" y="0"/>
                </a:lnTo>
                <a:cubicBezTo>
                  <a:pt x="0" y="118"/>
                  <a:pt x="0" y="118"/>
                  <a:pt x="0" y="118"/>
                </a:cubicBezTo>
                <a:cubicBezTo>
                  <a:pt x="0" y="118"/>
                  <a:pt x="0" y="133"/>
                  <a:pt x="0" y="147"/>
                </a:cubicBezTo>
                <a:cubicBezTo>
                  <a:pt x="14" y="147"/>
                  <a:pt x="14" y="147"/>
                  <a:pt x="29" y="147"/>
                </a:cubicBezTo>
                <a:cubicBezTo>
                  <a:pt x="117" y="59"/>
                  <a:pt x="117" y="59"/>
                  <a:pt x="117" y="59"/>
                </a:cubicBezTo>
                <a:cubicBezTo>
                  <a:pt x="117" y="559"/>
                  <a:pt x="117" y="559"/>
                  <a:pt x="117" y="559"/>
                </a:cubicBezTo>
                <a:cubicBezTo>
                  <a:pt x="29" y="471"/>
                  <a:pt x="29" y="471"/>
                  <a:pt x="29" y="471"/>
                </a:cubicBezTo>
                <a:cubicBezTo>
                  <a:pt x="14" y="471"/>
                  <a:pt x="14" y="471"/>
                  <a:pt x="0" y="471"/>
                </a:cubicBezTo>
                <a:cubicBezTo>
                  <a:pt x="0" y="486"/>
                  <a:pt x="0" y="500"/>
                  <a:pt x="0" y="500"/>
                </a:cubicBezTo>
                <a:cubicBezTo>
                  <a:pt x="117" y="618"/>
                  <a:pt x="117" y="618"/>
                  <a:pt x="117" y="618"/>
                </a:cubicBezTo>
                <a:lnTo>
                  <a:pt x="132" y="618"/>
                </a:lnTo>
                <a:lnTo>
                  <a:pt x="147" y="618"/>
                </a:lnTo>
                <a:cubicBezTo>
                  <a:pt x="264" y="500"/>
                  <a:pt x="264" y="500"/>
                  <a:pt x="264" y="500"/>
                </a:cubicBezTo>
                <a:cubicBezTo>
                  <a:pt x="264" y="500"/>
                  <a:pt x="264" y="486"/>
                  <a:pt x="264" y="471"/>
                </a:cubicBezTo>
                <a:cubicBezTo>
                  <a:pt x="250" y="471"/>
                  <a:pt x="250" y="471"/>
                  <a:pt x="235" y="471"/>
                </a:cubicBezTo>
              </a:path>
            </a:pathLst>
          </a:custGeom>
          <a:solidFill>
            <a:schemeClr val="tx2"/>
          </a:solidFill>
          <a:ln>
            <a:noFill/>
          </a:ln>
          <a:effectLst/>
          <a:extLst/>
        </p:spPr>
        <p:txBody>
          <a:bodyPr wrap="none" anchor="ctr"/>
          <a:lstStyle/>
          <a:p>
            <a:endParaRPr lang="en-US" sz="2700"/>
          </a:p>
        </p:txBody>
      </p:sp>
      <p:sp>
        <p:nvSpPr>
          <p:cNvPr id="11" name="Freeform 10"/>
          <p:cNvSpPr>
            <a:spLocks noChangeArrowheads="1"/>
          </p:cNvSpPr>
          <p:nvPr/>
        </p:nvSpPr>
        <p:spPr bwMode="auto">
          <a:xfrm>
            <a:off x="6694649" y="4943955"/>
            <a:ext cx="248903" cy="264459"/>
          </a:xfrm>
          <a:custGeom>
            <a:avLst/>
            <a:gdLst>
              <a:gd name="T0" fmla="*/ 189920 w 531"/>
              <a:gd name="T1" fmla="*/ 79626 h 561"/>
              <a:gd name="T2" fmla="*/ 189920 w 531"/>
              <a:gd name="T3" fmla="*/ 79626 h 561"/>
              <a:gd name="T4" fmla="*/ 121477 w 531"/>
              <a:gd name="T5" fmla="*/ 5404 h 561"/>
              <a:gd name="T6" fmla="*/ 111085 w 531"/>
              <a:gd name="T7" fmla="*/ 5404 h 561"/>
              <a:gd name="T8" fmla="*/ 105710 w 531"/>
              <a:gd name="T9" fmla="*/ 10809 h 561"/>
              <a:gd name="T10" fmla="*/ 105710 w 531"/>
              <a:gd name="T11" fmla="*/ 53324 h 561"/>
              <a:gd name="T12" fmla="*/ 0 w 531"/>
              <a:gd name="T13" fmla="*/ 159252 h 561"/>
              <a:gd name="T14" fmla="*/ 10750 w 531"/>
              <a:gd name="T15" fmla="*/ 201768 h 561"/>
              <a:gd name="T16" fmla="*/ 105710 w 531"/>
              <a:gd name="T17" fmla="*/ 122142 h 561"/>
              <a:gd name="T18" fmla="*/ 105710 w 531"/>
              <a:gd name="T19" fmla="*/ 164657 h 561"/>
              <a:gd name="T20" fmla="*/ 111085 w 531"/>
              <a:gd name="T21" fmla="*/ 169701 h 561"/>
              <a:gd name="T22" fmla="*/ 111085 w 531"/>
              <a:gd name="T23" fmla="*/ 169701 h 561"/>
              <a:gd name="T24" fmla="*/ 116102 w 531"/>
              <a:gd name="T25" fmla="*/ 169701 h 561"/>
              <a:gd name="T26" fmla="*/ 121477 w 531"/>
              <a:gd name="T27" fmla="*/ 169701 h 561"/>
              <a:gd name="T28" fmla="*/ 189920 w 531"/>
              <a:gd name="T29" fmla="*/ 90435 h 561"/>
              <a:gd name="T30" fmla="*/ 189920 w 531"/>
              <a:gd name="T31" fmla="*/ 85031 h 561"/>
              <a:gd name="T32" fmla="*/ 189920 w 531"/>
              <a:gd name="T33" fmla="*/ 79626 h 561"/>
              <a:gd name="T34" fmla="*/ 121477 w 531"/>
              <a:gd name="T35" fmla="*/ 148804 h 561"/>
              <a:gd name="T36" fmla="*/ 121477 w 531"/>
              <a:gd name="T37" fmla="*/ 148804 h 561"/>
              <a:gd name="T38" fmla="*/ 121477 w 531"/>
              <a:gd name="T39" fmla="*/ 106288 h 561"/>
              <a:gd name="T40" fmla="*/ 100335 w 531"/>
              <a:gd name="T41" fmla="*/ 106288 h 561"/>
              <a:gd name="T42" fmla="*/ 15767 w 531"/>
              <a:gd name="T43" fmla="*/ 148804 h 561"/>
              <a:gd name="T44" fmla="*/ 100335 w 531"/>
              <a:gd name="T45" fmla="*/ 63773 h 561"/>
              <a:gd name="T46" fmla="*/ 121477 w 531"/>
              <a:gd name="T47" fmla="*/ 63773 h 561"/>
              <a:gd name="T48" fmla="*/ 121477 w 531"/>
              <a:gd name="T49" fmla="*/ 26662 h 561"/>
              <a:gd name="T50" fmla="*/ 174153 w 531"/>
              <a:gd name="T51" fmla="*/ 85031 h 561"/>
              <a:gd name="T52" fmla="*/ 121477 w 531"/>
              <a:gd name="T53" fmla="*/ 148804 h 5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31" h="561">
                <a:moveTo>
                  <a:pt x="530" y="221"/>
                </a:moveTo>
                <a:lnTo>
                  <a:pt x="530" y="221"/>
                </a:lnTo>
                <a:cubicBezTo>
                  <a:pt x="339" y="15"/>
                  <a:pt x="339" y="15"/>
                  <a:pt x="339" y="15"/>
                </a:cubicBezTo>
                <a:cubicBezTo>
                  <a:pt x="324" y="0"/>
                  <a:pt x="310" y="0"/>
                  <a:pt x="310" y="15"/>
                </a:cubicBezTo>
                <a:cubicBezTo>
                  <a:pt x="295" y="15"/>
                  <a:pt x="295" y="15"/>
                  <a:pt x="295" y="30"/>
                </a:cubicBezTo>
                <a:cubicBezTo>
                  <a:pt x="295" y="148"/>
                  <a:pt x="295" y="148"/>
                  <a:pt x="295" y="148"/>
                </a:cubicBezTo>
                <a:cubicBezTo>
                  <a:pt x="133" y="148"/>
                  <a:pt x="0" y="280"/>
                  <a:pt x="0" y="442"/>
                </a:cubicBezTo>
                <a:cubicBezTo>
                  <a:pt x="0" y="487"/>
                  <a:pt x="15" y="516"/>
                  <a:pt x="30" y="560"/>
                </a:cubicBezTo>
                <a:cubicBezTo>
                  <a:pt x="59" y="428"/>
                  <a:pt x="177" y="339"/>
                  <a:pt x="295" y="339"/>
                </a:cubicBezTo>
                <a:lnTo>
                  <a:pt x="295" y="457"/>
                </a:lnTo>
                <a:cubicBezTo>
                  <a:pt x="295" y="457"/>
                  <a:pt x="295" y="471"/>
                  <a:pt x="310" y="471"/>
                </a:cubicBezTo>
                <a:cubicBezTo>
                  <a:pt x="310" y="471"/>
                  <a:pt x="310" y="471"/>
                  <a:pt x="324" y="471"/>
                </a:cubicBezTo>
                <a:cubicBezTo>
                  <a:pt x="324" y="471"/>
                  <a:pt x="324" y="471"/>
                  <a:pt x="339" y="471"/>
                </a:cubicBezTo>
                <a:cubicBezTo>
                  <a:pt x="530" y="251"/>
                  <a:pt x="530" y="251"/>
                  <a:pt x="530" y="251"/>
                </a:cubicBezTo>
                <a:cubicBezTo>
                  <a:pt x="530" y="251"/>
                  <a:pt x="530" y="251"/>
                  <a:pt x="530" y="236"/>
                </a:cubicBezTo>
                <a:cubicBezTo>
                  <a:pt x="530" y="236"/>
                  <a:pt x="530" y="236"/>
                  <a:pt x="530" y="221"/>
                </a:cubicBezTo>
                <a:close/>
                <a:moveTo>
                  <a:pt x="339" y="413"/>
                </a:moveTo>
                <a:lnTo>
                  <a:pt x="339" y="413"/>
                </a:lnTo>
                <a:cubicBezTo>
                  <a:pt x="339" y="295"/>
                  <a:pt x="339" y="295"/>
                  <a:pt x="339" y="295"/>
                </a:cubicBezTo>
                <a:cubicBezTo>
                  <a:pt x="339" y="295"/>
                  <a:pt x="295" y="295"/>
                  <a:pt x="280" y="295"/>
                </a:cubicBezTo>
                <a:cubicBezTo>
                  <a:pt x="192" y="295"/>
                  <a:pt x="89" y="369"/>
                  <a:pt x="44" y="413"/>
                </a:cubicBezTo>
                <a:cubicBezTo>
                  <a:pt x="44" y="339"/>
                  <a:pt x="148" y="192"/>
                  <a:pt x="280" y="177"/>
                </a:cubicBezTo>
                <a:cubicBezTo>
                  <a:pt x="295" y="177"/>
                  <a:pt x="339" y="177"/>
                  <a:pt x="339" y="177"/>
                </a:cubicBezTo>
                <a:cubicBezTo>
                  <a:pt x="339" y="74"/>
                  <a:pt x="339" y="74"/>
                  <a:pt x="339" y="74"/>
                </a:cubicBezTo>
                <a:cubicBezTo>
                  <a:pt x="486" y="236"/>
                  <a:pt x="486" y="236"/>
                  <a:pt x="486" y="236"/>
                </a:cubicBezTo>
                <a:lnTo>
                  <a:pt x="339" y="413"/>
                </a:lnTo>
                <a:close/>
              </a:path>
            </a:pathLst>
          </a:custGeom>
          <a:solidFill>
            <a:schemeClr val="tx2"/>
          </a:solidFill>
          <a:ln>
            <a:noFill/>
          </a:ln>
          <a:effectLst/>
          <a:extLst/>
        </p:spPr>
        <p:txBody>
          <a:bodyPr wrap="none" anchor="ctr"/>
          <a:lstStyle/>
          <a:p>
            <a:endParaRPr lang="en-US" sz="2700"/>
          </a:p>
        </p:txBody>
      </p:sp>
      <p:sp>
        <p:nvSpPr>
          <p:cNvPr id="12" name="Freeform 11"/>
          <p:cNvSpPr>
            <a:spLocks noChangeArrowheads="1"/>
          </p:cNvSpPr>
          <p:nvPr/>
        </p:nvSpPr>
        <p:spPr bwMode="auto">
          <a:xfrm>
            <a:off x="6208945" y="4943955"/>
            <a:ext cx="248903" cy="264459"/>
          </a:xfrm>
          <a:custGeom>
            <a:avLst/>
            <a:gdLst>
              <a:gd name="T0" fmla="*/ 84210 w 531"/>
              <a:gd name="T1" fmla="*/ 53324 h 561"/>
              <a:gd name="T2" fmla="*/ 84210 w 531"/>
              <a:gd name="T3" fmla="*/ 53324 h 561"/>
              <a:gd name="T4" fmla="*/ 84210 w 531"/>
              <a:gd name="T5" fmla="*/ 10809 h 561"/>
              <a:gd name="T6" fmla="*/ 79193 w 531"/>
              <a:gd name="T7" fmla="*/ 5404 h 561"/>
              <a:gd name="T8" fmla="*/ 68443 w 531"/>
              <a:gd name="T9" fmla="*/ 5404 h 561"/>
              <a:gd name="T10" fmla="*/ 0 w 531"/>
              <a:gd name="T11" fmla="*/ 79626 h 561"/>
              <a:gd name="T12" fmla="*/ 0 w 531"/>
              <a:gd name="T13" fmla="*/ 85031 h 561"/>
              <a:gd name="T14" fmla="*/ 0 w 531"/>
              <a:gd name="T15" fmla="*/ 90435 h 561"/>
              <a:gd name="T16" fmla="*/ 68443 w 531"/>
              <a:gd name="T17" fmla="*/ 169701 h 561"/>
              <a:gd name="T18" fmla="*/ 73818 w 531"/>
              <a:gd name="T19" fmla="*/ 169701 h 561"/>
              <a:gd name="T20" fmla="*/ 79193 w 531"/>
              <a:gd name="T21" fmla="*/ 169701 h 561"/>
              <a:gd name="T22" fmla="*/ 79193 w 531"/>
              <a:gd name="T23" fmla="*/ 169701 h 561"/>
              <a:gd name="T24" fmla="*/ 84210 w 531"/>
              <a:gd name="T25" fmla="*/ 164657 h 561"/>
              <a:gd name="T26" fmla="*/ 84210 w 531"/>
              <a:gd name="T27" fmla="*/ 122142 h 561"/>
              <a:gd name="T28" fmla="*/ 179169 w 531"/>
              <a:gd name="T29" fmla="*/ 201768 h 561"/>
              <a:gd name="T30" fmla="*/ 189920 w 531"/>
              <a:gd name="T31" fmla="*/ 159252 h 561"/>
              <a:gd name="T32" fmla="*/ 84210 w 531"/>
              <a:gd name="T33" fmla="*/ 53324 h 561"/>
              <a:gd name="T34" fmla="*/ 89585 w 531"/>
              <a:gd name="T35" fmla="*/ 106288 h 561"/>
              <a:gd name="T36" fmla="*/ 89585 w 531"/>
              <a:gd name="T37" fmla="*/ 106288 h 561"/>
              <a:gd name="T38" fmla="*/ 68443 w 531"/>
              <a:gd name="T39" fmla="*/ 106288 h 561"/>
              <a:gd name="T40" fmla="*/ 68443 w 531"/>
              <a:gd name="T41" fmla="*/ 148804 h 561"/>
              <a:gd name="T42" fmla="*/ 15767 w 531"/>
              <a:gd name="T43" fmla="*/ 85031 h 561"/>
              <a:gd name="T44" fmla="*/ 68443 w 531"/>
              <a:gd name="T45" fmla="*/ 26662 h 561"/>
              <a:gd name="T46" fmla="*/ 68443 w 531"/>
              <a:gd name="T47" fmla="*/ 63773 h 561"/>
              <a:gd name="T48" fmla="*/ 89585 w 531"/>
              <a:gd name="T49" fmla="*/ 63773 h 561"/>
              <a:gd name="T50" fmla="*/ 174153 w 531"/>
              <a:gd name="T51" fmla="*/ 148804 h 561"/>
              <a:gd name="T52" fmla="*/ 89585 w 531"/>
              <a:gd name="T53" fmla="*/ 106288 h 5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31" h="561">
                <a:moveTo>
                  <a:pt x="235" y="148"/>
                </a:moveTo>
                <a:lnTo>
                  <a:pt x="235" y="148"/>
                </a:lnTo>
                <a:cubicBezTo>
                  <a:pt x="235" y="30"/>
                  <a:pt x="235" y="30"/>
                  <a:pt x="235" y="30"/>
                </a:cubicBezTo>
                <a:cubicBezTo>
                  <a:pt x="235" y="15"/>
                  <a:pt x="235" y="15"/>
                  <a:pt x="221" y="15"/>
                </a:cubicBezTo>
                <a:cubicBezTo>
                  <a:pt x="221" y="0"/>
                  <a:pt x="206" y="0"/>
                  <a:pt x="191" y="15"/>
                </a:cubicBezTo>
                <a:cubicBezTo>
                  <a:pt x="0" y="221"/>
                  <a:pt x="0" y="221"/>
                  <a:pt x="0" y="221"/>
                </a:cubicBezTo>
                <a:cubicBezTo>
                  <a:pt x="0" y="236"/>
                  <a:pt x="0" y="236"/>
                  <a:pt x="0" y="236"/>
                </a:cubicBezTo>
                <a:cubicBezTo>
                  <a:pt x="0" y="251"/>
                  <a:pt x="0" y="251"/>
                  <a:pt x="0" y="251"/>
                </a:cubicBezTo>
                <a:cubicBezTo>
                  <a:pt x="191" y="471"/>
                  <a:pt x="191" y="471"/>
                  <a:pt x="191" y="471"/>
                </a:cubicBezTo>
                <a:cubicBezTo>
                  <a:pt x="206" y="471"/>
                  <a:pt x="206" y="471"/>
                  <a:pt x="206" y="471"/>
                </a:cubicBezTo>
                <a:cubicBezTo>
                  <a:pt x="221" y="471"/>
                  <a:pt x="221" y="471"/>
                  <a:pt x="221" y="471"/>
                </a:cubicBezTo>
                <a:cubicBezTo>
                  <a:pt x="235" y="471"/>
                  <a:pt x="235" y="457"/>
                  <a:pt x="235" y="457"/>
                </a:cubicBezTo>
                <a:lnTo>
                  <a:pt x="235" y="339"/>
                </a:lnTo>
                <a:cubicBezTo>
                  <a:pt x="353" y="339"/>
                  <a:pt x="471" y="428"/>
                  <a:pt x="500" y="560"/>
                </a:cubicBezTo>
                <a:cubicBezTo>
                  <a:pt x="515" y="516"/>
                  <a:pt x="530" y="487"/>
                  <a:pt x="530" y="442"/>
                </a:cubicBezTo>
                <a:cubicBezTo>
                  <a:pt x="530" y="280"/>
                  <a:pt x="397" y="148"/>
                  <a:pt x="235" y="148"/>
                </a:cubicBezTo>
                <a:close/>
                <a:moveTo>
                  <a:pt x="250" y="295"/>
                </a:moveTo>
                <a:lnTo>
                  <a:pt x="250" y="295"/>
                </a:lnTo>
                <a:cubicBezTo>
                  <a:pt x="235" y="295"/>
                  <a:pt x="191" y="295"/>
                  <a:pt x="191" y="295"/>
                </a:cubicBezTo>
                <a:cubicBezTo>
                  <a:pt x="191" y="413"/>
                  <a:pt x="191" y="413"/>
                  <a:pt x="191" y="413"/>
                </a:cubicBezTo>
                <a:cubicBezTo>
                  <a:pt x="44" y="236"/>
                  <a:pt x="44" y="236"/>
                  <a:pt x="44" y="236"/>
                </a:cubicBezTo>
                <a:cubicBezTo>
                  <a:pt x="191" y="74"/>
                  <a:pt x="191" y="74"/>
                  <a:pt x="191" y="74"/>
                </a:cubicBezTo>
                <a:cubicBezTo>
                  <a:pt x="191" y="177"/>
                  <a:pt x="191" y="177"/>
                  <a:pt x="191" y="177"/>
                </a:cubicBezTo>
                <a:cubicBezTo>
                  <a:pt x="191" y="177"/>
                  <a:pt x="235" y="177"/>
                  <a:pt x="250" y="177"/>
                </a:cubicBezTo>
                <a:cubicBezTo>
                  <a:pt x="382" y="192"/>
                  <a:pt x="486" y="339"/>
                  <a:pt x="486" y="413"/>
                </a:cubicBezTo>
                <a:cubicBezTo>
                  <a:pt x="441" y="369"/>
                  <a:pt x="339" y="295"/>
                  <a:pt x="250" y="295"/>
                </a:cubicBezTo>
                <a:close/>
              </a:path>
            </a:pathLst>
          </a:custGeom>
          <a:solidFill>
            <a:schemeClr val="tx2"/>
          </a:solidFill>
          <a:ln>
            <a:noFill/>
          </a:ln>
          <a:effectLst/>
          <a:extLst/>
        </p:spPr>
        <p:txBody>
          <a:bodyPr wrap="none" anchor="ctr"/>
          <a:lstStyle/>
          <a:p>
            <a:endParaRPr lang="en-US" sz="2700"/>
          </a:p>
        </p:txBody>
      </p:sp>
      <p:sp>
        <p:nvSpPr>
          <p:cNvPr id="13" name="Freeform 12"/>
          <p:cNvSpPr>
            <a:spLocks noChangeArrowheads="1"/>
          </p:cNvSpPr>
          <p:nvPr/>
        </p:nvSpPr>
        <p:spPr bwMode="auto">
          <a:xfrm>
            <a:off x="10535344" y="4492820"/>
            <a:ext cx="290386" cy="202234"/>
          </a:xfrm>
          <a:custGeom>
            <a:avLst/>
            <a:gdLst>
              <a:gd name="T0" fmla="*/ 195452 w 619"/>
              <a:gd name="T1" fmla="*/ 0 h 427"/>
              <a:gd name="T2" fmla="*/ 195452 w 619"/>
              <a:gd name="T3" fmla="*/ 0 h 427"/>
              <a:gd name="T4" fmla="*/ 68498 w 619"/>
              <a:gd name="T5" fmla="*/ 0 h 427"/>
              <a:gd name="T6" fmla="*/ 63477 w 619"/>
              <a:gd name="T7" fmla="*/ 0 h 427"/>
              <a:gd name="T8" fmla="*/ 0 w 619"/>
              <a:gd name="T9" fmla="*/ 74570 h 427"/>
              <a:gd name="T10" fmla="*/ 0 w 619"/>
              <a:gd name="T11" fmla="*/ 79999 h 427"/>
              <a:gd name="T12" fmla="*/ 0 w 619"/>
              <a:gd name="T13" fmla="*/ 85067 h 427"/>
              <a:gd name="T14" fmla="*/ 63477 w 619"/>
              <a:gd name="T15" fmla="*/ 154207 h 427"/>
              <a:gd name="T16" fmla="*/ 68498 w 619"/>
              <a:gd name="T17" fmla="*/ 154207 h 427"/>
              <a:gd name="T18" fmla="*/ 68498 w 619"/>
              <a:gd name="T19" fmla="*/ 154207 h 427"/>
              <a:gd name="T20" fmla="*/ 195452 w 619"/>
              <a:gd name="T21" fmla="*/ 154207 h 427"/>
              <a:gd name="T22" fmla="*/ 221632 w 619"/>
              <a:gd name="T23" fmla="*/ 127782 h 427"/>
              <a:gd name="T24" fmla="*/ 221632 w 619"/>
              <a:gd name="T25" fmla="*/ 26425 h 427"/>
              <a:gd name="T26" fmla="*/ 195452 w 619"/>
              <a:gd name="T27" fmla="*/ 0 h 427"/>
              <a:gd name="T28" fmla="*/ 211232 w 619"/>
              <a:gd name="T29" fmla="*/ 127782 h 427"/>
              <a:gd name="T30" fmla="*/ 211232 w 619"/>
              <a:gd name="T31" fmla="*/ 127782 h 427"/>
              <a:gd name="T32" fmla="*/ 195452 w 619"/>
              <a:gd name="T33" fmla="*/ 143709 h 427"/>
              <a:gd name="T34" fmla="*/ 73877 w 619"/>
              <a:gd name="T35" fmla="*/ 143709 h 427"/>
              <a:gd name="T36" fmla="*/ 15780 w 619"/>
              <a:gd name="T37" fmla="*/ 79999 h 427"/>
              <a:gd name="T38" fmla="*/ 73877 w 619"/>
              <a:gd name="T39" fmla="*/ 15927 h 427"/>
              <a:gd name="T40" fmla="*/ 195452 w 619"/>
              <a:gd name="T41" fmla="*/ 15927 h 427"/>
              <a:gd name="T42" fmla="*/ 211232 w 619"/>
              <a:gd name="T43" fmla="*/ 26425 h 427"/>
              <a:gd name="T44" fmla="*/ 211232 w 619"/>
              <a:gd name="T45" fmla="*/ 127782 h 4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19" h="427">
                <a:moveTo>
                  <a:pt x="545" y="0"/>
                </a:moveTo>
                <a:lnTo>
                  <a:pt x="545" y="0"/>
                </a:lnTo>
                <a:cubicBezTo>
                  <a:pt x="191" y="0"/>
                  <a:pt x="191" y="0"/>
                  <a:pt x="191" y="0"/>
                </a:cubicBezTo>
                <a:lnTo>
                  <a:pt x="177" y="0"/>
                </a:lnTo>
                <a:cubicBezTo>
                  <a:pt x="0" y="206"/>
                  <a:pt x="0" y="206"/>
                  <a:pt x="0" y="206"/>
                </a:cubicBezTo>
                <a:cubicBezTo>
                  <a:pt x="0" y="206"/>
                  <a:pt x="0" y="206"/>
                  <a:pt x="0" y="221"/>
                </a:cubicBezTo>
                <a:cubicBezTo>
                  <a:pt x="0" y="221"/>
                  <a:pt x="0" y="221"/>
                  <a:pt x="0" y="235"/>
                </a:cubicBezTo>
                <a:cubicBezTo>
                  <a:pt x="177" y="426"/>
                  <a:pt x="177" y="426"/>
                  <a:pt x="177" y="426"/>
                </a:cubicBezTo>
                <a:lnTo>
                  <a:pt x="191" y="426"/>
                </a:lnTo>
                <a:cubicBezTo>
                  <a:pt x="545" y="426"/>
                  <a:pt x="545" y="426"/>
                  <a:pt x="545" y="426"/>
                </a:cubicBezTo>
                <a:cubicBezTo>
                  <a:pt x="589" y="426"/>
                  <a:pt x="618" y="397"/>
                  <a:pt x="618" y="353"/>
                </a:cubicBezTo>
                <a:cubicBezTo>
                  <a:pt x="618" y="73"/>
                  <a:pt x="618" y="73"/>
                  <a:pt x="618" y="73"/>
                </a:cubicBezTo>
                <a:cubicBezTo>
                  <a:pt x="618" y="29"/>
                  <a:pt x="589" y="0"/>
                  <a:pt x="545" y="0"/>
                </a:cubicBezTo>
                <a:close/>
                <a:moveTo>
                  <a:pt x="589" y="353"/>
                </a:moveTo>
                <a:lnTo>
                  <a:pt x="589" y="353"/>
                </a:lnTo>
                <a:cubicBezTo>
                  <a:pt x="589" y="368"/>
                  <a:pt x="559" y="397"/>
                  <a:pt x="545" y="397"/>
                </a:cubicBezTo>
                <a:cubicBezTo>
                  <a:pt x="206" y="397"/>
                  <a:pt x="206" y="397"/>
                  <a:pt x="206" y="397"/>
                </a:cubicBezTo>
                <a:cubicBezTo>
                  <a:pt x="44" y="221"/>
                  <a:pt x="44" y="221"/>
                  <a:pt x="44" y="221"/>
                </a:cubicBezTo>
                <a:cubicBezTo>
                  <a:pt x="206" y="44"/>
                  <a:pt x="206" y="44"/>
                  <a:pt x="206" y="44"/>
                </a:cubicBezTo>
                <a:cubicBezTo>
                  <a:pt x="545" y="44"/>
                  <a:pt x="545" y="44"/>
                  <a:pt x="545" y="44"/>
                </a:cubicBezTo>
                <a:cubicBezTo>
                  <a:pt x="559" y="44"/>
                  <a:pt x="589" y="58"/>
                  <a:pt x="589" y="73"/>
                </a:cubicBezTo>
                <a:lnTo>
                  <a:pt x="589" y="353"/>
                </a:lnTo>
                <a:close/>
              </a:path>
            </a:pathLst>
          </a:custGeom>
          <a:solidFill>
            <a:schemeClr val="tx2"/>
          </a:solidFill>
          <a:ln>
            <a:noFill/>
          </a:ln>
          <a:effectLst/>
          <a:extLst/>
        </p:spPr>
        <p:txBody>
          <a:bodyPr wrap="none" anchor="ctr"/>
          <a:lstStyle/>
          <a:p>
            <a:endParaRPr lang="en-US" sz="2700"/>
          </a:p>
        </p:txBody>
      </p:sp>
      <p:sp>
        <p:nvSpPr>
          <p:cNvPr id="14" name="Freeform 13"/>
          <p:cNvSpPr>
            <a:spLocks noChangeArrowheads="1"/>
          </p:cNvSpPr>
          <p:nvPr/>
        </p:nvSpPr>
        <p:spPr bwMode="auto">
          <a:xfrm>
            <a:off x="10051370" y="4492820"/>
            <a:ext cx="299029" cy="202234"/>
          </a:xfrm>
          <a:custGeom>
            <a:avLst/>
            <a:gdLst>
              <a:gd name="T0" fmla="*/ 201916 w 634"/>
              <a:gd name="T1" fmla="*/ 0 h 427"/>
              <a:gd name="T2" fmla="*/ 201916 w 634"/>
              <a:gd name="T3" fmla="*/ 0 h 427"/>
              <a:gd name="T4" fmla="*/ 74637 w 634"/>
              <a:gd name="T5" fmla="*/ 0 h 427"/>
              <a:gd name="T6" fmla="*/ 69228 w 634"/>
              <a:gd name="T7" fmla="*/ 0 h 427"/>
              <a:gd name="T8" fmla="*/ 5408 w 634"/>
              <a:gd name="T9" fmla="*/ 74570 h 427"/>
              <a:gd name="T10" fmla="*/ 0 w 634"/>
              <a:gd name="T11" fmla="*/ 79999 h 427"/>
              <a:gd name="T12" fmla="*/ 5408 w 634"/>
              <a:gd name="T13" fmla="*/ 85067 h 427"/>
              <a:gd name="T14" fmla="*/ 69228 w 634"/>
              <a:gd name="T15" fmla="*/ 154207 h 427"/>
              <a:gd name="T16" fmla="*/ 74637 w 634"/>
              <a:gd name="T17" fmla="*/ 154207 h 427"/>
              <a:gd name="T18" fmla="*/ 74637 w 634"/>
              <a:gd name="T19" fmla="*/ 154207 h 427"/>
              <a:gd name="T20" fmla="*/ 201916 w 634"/>
              <a:gd name="T21" fmla="*/ 154207 h 427"/>
              <a:gd name="T22" fmla="*/ 228237 w 634"/>
              <a:gd name="T23" fmla="*/ 127782 h 427"/>
              <a:gd name="T24" fmla="*/ 228237 w 634"/>
              <a:gd name="T25" fmla="*/ 26425 h 427"/>
              <a:gd name="T26" fmla="*/ 201916 w 634"/>
              <a:gd name="T27" fmla="*/ 0 h 427"/>
              <a:gd name="T28" fmla="*/ 212373 w 634"/>
              <a:gd name="T29" fmla="*/ 127782 h 427"/>
              <a:gd name="T30" fmla="*/ 212373 w 634"/>
              <a:gd name="T31" fmla="*/ 127782 h 427"/>
              <a:gd name="T32" fmla="*/ 201916 w 634"/>
              <a:gd name="T33" fmla="*/ 143709 h 427"/>
              <a:gd name="T34" fmla="*/ 74637 w 634"/>
              <a:gd name="T35" fmla="*/ 143709 h 427"/>
              <a:gd name="T36" fmla="*/ 16225 w 634"/>
              <a:gd name="T37" fmla="*/ 79999 h 427"/>
              <a:gd name="T38" fmla="*/ 74637 w 634"/>
              <a:gd name="T39" fmla="*/ 15927 h 427"/>
              <a:gd name="T40" fmla="*/ 201916 w 634"/>
              <a:gd name="T41" fmla="*/ 15927 h 427"/>
              <a:gd name="T42" fmla="*/ 212373 w 634"/>
              <a:gd name="T43" fmla="*/ 26425 h 427"/>
              <a:gd name="T44" fmla="*/ 212373 w 634"/>
              <a:gd name="T45" fmla="*/ 127782 h 427"/>
              <a:gd name="T46" fmla="*/ 164778 w 634"/>
              <a:gd name="T47" fmla="*/ 53212 h 427"/>
              <a:gd name="T48" fmla="*/ 164778 w 634"/>
              <a:gd name="T49" fmla="*/ 53212 h 427"/>
              <a:gd name="T50" fmla="*/ 154322 w 634"/>
              <a:gd name="T51" fmla="*/ 53212 h 427"/>
              <a:gd name="T52" fmla="*/ 138096 w 634"/>
              <a:gd name="T53" fmla="*/ 69140 h 427"/>
              <a:gd name="T54" fmla="*/ 122231 w 634"/>
              <a:gd name="T55" fmla="*/ 53212 h 427"/>
              <a:gd name="T56" fmla="*/ 111775 w 634"/>
              <a:gd name="T57" fmla="*/ 53212 h 427"/>
              <a:gd name="T58" fmla="*/ 111775 w 634"/>
              <a:gd name="T59" fmla="*/ 63710 h 427"/>
              <a:gd name="T60" fmla="*/ 127640 w 634"/>
              <a:gd name="T61" fmla="*/ 79999 h 427"/>
              <a:gd name="T62" fmla="*/ 111775 w 634"/>
              <a:gd name="T63" fmla="*/ 95927 h 427"/>
              <a:gd name="T64" fmla="*/ 111775 w 634"/>
              <a:gd name="T65" fmla="*/ 106425 h 427"/>
              <a:gd name="T66" fmla="*/ 122231 w 634"/>
              <a:gd name="T67" fmla="*/ 106425 h 427"/>
              <a:gd name="T68" fmla="*/ 138096 w 634"/>
              <a:gd name="T69" fmla="*/ 90497 h 427"/>
              <a:gd name="T70" fmla="*/ 154322 w 634"/>
              <a:gd name="T71" fmla="*/ 106425 h 427"/>
              <a:gd name="T72" fmla="*/ 164778 w 634"/>
              <a:gd name="T73" fmla="*/ 106425 h 427"/>
              <a:gd name="T74" fmla="*/ 164778 w 634"/>
              <a:gd name="T75" fmla="*/ 95927 h 427"/>
              <a:gd name="T76" fmla="*/ 148553 w 634"/>
              <a:gd name="T77" fmla="*/ 79999 h 427"/>
              <a:gd name="T78" fmla="*/ 164778 w 634"/>
              <a:gd name="T79" fmla="*/ 63710 h 427"/>
              <a:gd name="T80" fmla="*/ 164778 w 634"/>
              <a:gd name="T81" fmla="*/ 53212 h 4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34" h="427">
                <a:moveTo>
                  <a:pt x="560" y="0"/>
                </a:moveTo>
                <a:lnTo>
                  <a:pt x="560" y="0"/>
                </a:lnTo>
                <a:cubicBezTo>
                  <a:pt x="207" y="0"/>
                  <a:pt x="207" y="0"/>
                  <a:pt x="207" y="0"/>
                </a:cubicBezTo>
                <a:cubicBezTo>
                  <a:pt x="192" y="0"/>
                  <a:pt x="192" y="0"/>
                  <a:pt x="192" y="0"/>
                </a:cubicBezTo>
                <a:cubicBezTo>
                  <a:pt x="15" y="206"/>
                  <a:pt x="15" y="206"/>
                  <a:pt x="15" y="206"/>
                </a:cubicBezTo>
                <a:cubicBezTo>
                  <a:pt x="0" y="206"/>
                  <a:pt x="0" y="206"/>
                  <a:pt x="0" y="221"/>
                </a:cubicBezTo>
                <a:cubicBezTo>
                  <a:pt x="0" y="221"/>
                  <a:pt x="0" y="221"/>
                  <a:pt x="15" y="235"/>
                </a:cubicBezTo>
                <a:cubicBezTo>
                  <a:pt x="192" y="426"/>
                  <a:pt x="192" y="426"/>
                  <a:pt x="192" y="426"/>
                </a:cubicBezTo>
                <a:cubicBezTo>
                  <a:pt x="192" y="426"/>
                  <a:pt x="192" y="426"/>
                  <a:pt x="207" y="426"/>
                </a:cubicBezTo>
                <a:cubicBezTo>
                  <a:pt x="560" y="426"/>
                  <a:pt x="560" y="426"/>
                  <a:pt x="560" y="426"/>
                </a:cubicBezTo>
                <a:cubicBezTo>
                  <a:pt x="604" y="426"/>
                  <a:pt x="633" y="397"/>
                  <a:pt x="633" y="353"/>
                </a:cubicBezTo>
                <a:cubicBezTo>
                  <a:pt x="633" y="73"/>
                  <a:pt x="633" y="73"/>
                  <a:pt x="633" y="73"/>
                </a:cubicBezTo>
                <a:cubicBezTo>
                  <a:pt x="633" y="29"/>
                  <a:pt x="604" y="0"/>
                  <a:pt x="560" y="0"/>
                </a:cubicBezTo>
                <a:close/>
                <a:moveTo>
                  <a:pt x="589" y="353"/>
                </a:moveTo>
                <a:lnTo>
                  <a:pt x="589" y="353"/>
                </a:lnTo>
                <a:cubicBezTo>
                  <a:pt x="589" y="368"/>
                  <a:pt x="575" y="397"/>
                  <a:pt x="560" y="397"/>
                </a:cubicBezTo>
                <a:cubicBezTo>
                  <a:pt x="207" y="397"/>
                  <a:pt x="207" y="397"/>
                  <a:pt x="207" y="397"/>
                </a:cubicBezTo>
                <a:cubicBezTo>
                  <a:pt x="45" y="221"/>
                  <a:pt x="45" y="221"/>
                  <a:pt x="45" y="221"/>
                </a:cubicBezTo>
                <a:cubicBezTo>
                  <a:pt x="207" y="44"/>
                  <a:pt x="207" y="44"/>
                  <a:pt x="207" y="44"/>
                </a:cubicBezTo>
                <a:cubicBezTo>
                  <a:pt x="560" y="44"/>
                  <a:pt x="560" y="44"/>
                  <a:pt x="560" y="44"/>
                </a:cubicBezTo>
                <a:cubicBezTo>
                  <a:pt x="575" y="44"/>
                  <a:pt x="589" y="58"/>
                  <a:pt x="589" y="73"/>
                </a:cubicBezTo>
                <a:lnTo>
                  <a:pt x="589" y="353"/>
                </a:lnTo>
                <a:close/>
                <a:moveTo>
                  <a:pt x="457" y="147"/>
                </a:moveTo>
                <a:lnTo>
                  <a:pt x="457" y="147"/>
                </a:lnTo>
                <a:cubicBezTo>
                  <a:pt x="442" y="132"/>
                  <a:pt x="428" y="132"/>
                  <a:pt x="428" y="147"/>
                </a:cubicBezTo>
                <a:cubicBezTo>
                  <a:pt x="383" y="191"/>
                  <a:pt x="383" y="191"/>
                  <a:pt x="383" y="191"/>
                </a:cubicBezTo>
                <a:cubicBezTo>
                  <a:pt x="339" y="147"/>
                  <a:pt x="339" y="147"/>
                  <a:pt x="339" y="147"/>
                </a:cubicBezTo>
                <a:cubicBezTo>
                  <a:pt x="324" y="132"/>
                  <a:pt x="310" y="132"/>
                  <a:pt x="310" y="147"/>
                </a:cubicBezTo>
                <a:cubicBezTo>
                  <a:pt x="295" y="147"/>
                  <a:pt x="295" y="162"/>
                  <a:pt x="310" y="176"/>
                </a:cubicBezTo>
                <a:cubicBezTo>
                  <a:pt x="354" y="221"/>
                  <a:pt x="354" y="221"/>
                  <a:pt x="354" y="221"/>
                </a:cubicBezTo>
                <a:cubicBezTo>
                  <a:pt x="310" y="265"/>
                  <a:pt x="310" y="265"/>
                  <a:pt x="310" y="265"/>
                </a:cubicBezTo>
                <a:cubicBezTo>
                  <a:pt x="295" y="265"/>
                  <a:pt x="295" y="279"/>
                  <a:pt x="310" y="294"/>
                </a:cubicBezTo>
                <a:cubicBezTo>
                  <a:pt x="310" y="294"/>
                  <a:pt x="324" y="294"/>
                  <a:pt x="339" y="294"/>
                </a:cubicBezTo>
                <a:cubicBezTo>
                  <a:pt x="383" y="250"/>
                  <a:pt x="383" y="250"/>
                  <a:pt x="383" y="250"/>
                </a:cubicBezTo>
                <a:cubicBezTo>
                  <a:pt x="428" y="294"/>
                  <a:pt x="428" y="294"/>
                  <a:pt x="428" y="294"/>
                </a:cubicBezTo>
                <a:cubicBezTo>
                  <a:pt x="428" y="294"/>
                  <a:pt x="442" y="294"/>
                  <a:pt x="457" y="294"/>
                </a:cubicBezTo>
                <a:cubicBezTo>
                  <a:pt x="457" y="279"/>
                  <a:pt x="457" y="265"/>
                  <a:pt x="457" y="265"/>
                </a:cubicBezTo>
                <a:cubicBezTo>
                  <a:pt x="412" y="221"/>
                  <a:pt x="412" y="221"/>
                  <a:pt x="412" y="221"/>
                </a:cubicBezTo>
                <a:cubicBezTo>
                  <a:pt x="457" y="176"/>
                  <a:pt x="457" y="176"/>
                  <a:pt x="457" y="176"/>
                </a:cubicBezTo>
                <a:cubicBezTo>
                  <a:pt x="457" y="162"/>
                  <a:pt x="457" y="147"/>
                  <a:pt x="457" y="147"/>
                </a:cubicBezTo>
                <a:close/>
              </a:path>
            </a:pathLst>
          </a:custGeom>
          <a:solidFill>
            <a:schemeClr val="tx2"/>
          </a:solidFill>
          <a:ln>
            <a:noFill/>
          </a:ln>
          <a:effectLst/>
          <a:extLst/>
        </p:spPr>
        <p:txBody>
          <a:bodyPr wrap="none" anchor="ctr"/>
          <a:lstStyle/>
          <a:p>
            <a:endParaRPr lang="en-US" sz="2700"/>
          </a:p>
        </p:txBody>
      </p:sp>
      <p:sp>
        <p:nvSpPr>
          <p:cNvPr id="15" name="Freeform 14"/>
          <p:cNvSpPr>
            <a:spLocks noChangeArrowheads="1"/>
          </p:cNvSpPr>
          <p:nvPr/>
        </p:nvSpPr>
        <p:spPr bwMode="auto">
          <a:xfrm>
            <a:off x="9570849" y="4444422"/>
            <a:ext cx="299029" cy="222976"/>
          </a:xfrm>
          <a:custGeom>
            <a:avLst/>
            <a:gdLst>
              <a:gd name="T0" fmla="*/ 116823 w 634"/>
              <a:gd name="T1" fmla="*/ 47920 h 473"/>
              <a:gd name="T2" fmla="*/ 116823 w 634"/>
              <a:gd name="T3" fmla="*/ 47920 h 473"/>
              <a:gd name="T4" fmla="*/ 111414 w 634"/>
              <a:gd name="T5" fmla="*/ 42515 h 473"/>
              <a:gd name="T6" fmla="*/ 106006 w 634"/>
              <a:gd name="T7" fmla="*/ 47920 h 473"/>
              <a:gd name="T8" fmla="*/ 63459 w 634"/>
              <a:gd name="T9" fmla="*/ 90435 h 473"/>
              <a:gd name="T10" fmla="*/ 63459 w 634"/>
              <a:gd name="T11" fmla="*/ 95840 h 473"/>
              <a:gd name="T12" fmla="*/ 74276 w 634"/>
              <a:gd name="T13" fmla="*/ 95840 h 473"/>
              <a:gd name="T14" fmla="*/ 106006 w 634"/>
              <a:gd name="T15" fmla="*/ 69178 h 473"/>
              <a:gd name="T16" fmla="*/ 106006 w 634"/>
              <a:gd name="T17" fmla="*/ 137995 h 473"/>
              <a:gd name="T18" fmla="*/ 111414 w 634"/>
              <a:gd name="T19" fmla="*/ 143399 h 473"/>
              <a:gd name="T20" fmla="*/ 121871 w 634"/>
              <a:gd name="T21" fmla="*/ 137995 h 473"/>
              <a:gd name="T22" fmla="*/ 121871 w 634"/>
              <a:gd name="T23" fmla="*/ 69178 h 473"/>
              <a:gd name="T24" fmla="*/ 148553 w 634"/>
              <a:gd name="T25" fmla="*/ 95840 h 473"/>
              <a:gd name="T26" fmla="*/ 159370 w 634"/>
              <a:gd name="T27" fmla="*/ 95840 h 473"/>
              <a:gd name="T28" fmla="*/ 159370 w 634"/>
              <a:gd name="T29" fmla="*/ 90435 h 473"/>
              <a:gd name="T30" fmla="*/ 116823 w 634"/>
              <a:gd name="T31" fmla="*/ 47920 h 473"/>
              <a:gd name="T32" fmla="*/ 164417 w 634"/>
              <a:gd name="T33" fmla="*/ 37471 h 473"/>
              <a:gd name="T34" fmla="*/ 164417 w 634"/>
              <a:gd name="T35" fmla="*/ 37471 h 473"/>
              <a:gd name="T36" fmla="*/ 106006 w 634"/>
              <a:gd name="T37" fmla="*/ 0 h 473"/>
              <a:gd name="T38" fmla="*/ 42186 w 634"/>
              <a:gd name="T39" fmla="*/ 58369 h 473"/>
              <a:gd name="T40" fmla="*/ 0 w 634"/>
              <a:gd name="T41" fmla="*/ 117098 h 473"/>
              <a:gd name="T42" fmla="*/ 58411 w 634"/>
              <a:gd name="T43" fmla="*/ 170062 h 473"/>
              <a:gd name="T44" fmla="*/ 174874 w 634"/>
              <a:gd name="T45" fmla="*/ 170062 h 473"/>
              <a:gd name="T46" fmla="*/ 228237 w 634"/>
              <a:gd name="T47" fmla="*/ 106289 h 473"/>
              <a:gd name="T48" fmla="*/ 164417 w 634"/>
              <a:gd name="T49" fmla="*/ 37471 h 473"/>
              <a:gd name="T50" fmla="*/ 174874 w 634"/>
              <a:gd name="T51" fmla="*/ 159253 h 473"/>
              <a:gd name="T52" fmla="*/ 174874 w 634"/>
              <a:gd name="T53" fmla="*/ 159253 h 473"/>
              <a:gd name="T54" fmla="*/ 58411 w 634"/>
              <a:gd name="T55" fmla="*/ 159253 h 473"/>
              <a:gd name="T56" fmla="*/ 15865 w 634"/>
              <a:gd name="T57" fmla="*/ 117098 h 473"/>
              <a:gd name="T58" fmla="*/ 58411 w 634"/>
              <a:gd name="T59" fmla="*/ 74582 h 473"/>
              <a:gd name="T60" fmla="*/ 106006 w 634"/>
              <a:gd name="T61" fmla="*/ 16214 h 473"/>
              <a:gd name="T62" fmla="*/ 153601 w 634"/>
              <a:gd name="T63" fmla="*/ 53324 h 473"/>
              <a:gd name="T64" fmla="*/ 212012 w 634"/>
              <a:gd name="T65" fmla="*/ 100884 h 473"/>
              <a:gd name="T66" fmla="*/ 174874 w 634"/>
              <a:gd name="T67" fmla="*/ 159253 h 4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473">
                <a:moveTo>
                  <a:pt x="324" y="133"/>
                </a:moveTo>
                <a:lnTo>
                  <a:pt x="324" y="133"/>
                </a:lnTo>
                <a:cubicBezTo>
                  <a:pt x="324" y="118"/>
                  <a:pt x="324" y="118"/>
                  <a:pt x="309" y="118"/>
                </a:cubicBezTo>
                <a:cubicBezTo>
                  <a:pt x="309" y="118"/>
                  <a:pt x="309" y="118"/>
                  <a:pt x="294" y="133"/>
                </a:cubicBezTo>
                <a:cubicBezTo>
                  <a:pt x="176" y="251"/>
                  <a:pt x="176" y="251"/>
                  <a:pt x="176" y="251"/>
                </a:cubicBezTo>
                <a:lnTo>
                  <a:pt x="176" y="266"/>
                </a:lnTo>
                <a:cubicBezTo>
                  <a:pt x="191" y="280"/>
                  <a:pt x="206" y="280"/>
                  <a:pt x="206" y="266"/>
                </a:cubicBezTo>
                <a:cubicBezTo>
                  <a:pt x="294" y="192"/>
                  <a:pt x="294" y="192"/>
                  <a:pt x="294" y="192"/>
                </a:cubicBezTo>
                <a:cubicBezTo>
                  <a:pt x="294" y="383"/>
                  <a:pt x="294" y="383"/>
                  <a:pt x="294" y="383"/>
                </a:cubicBezTo>
                <a:lnTo>
                  <a:pt x="309" y="398"/>
                </a:lnTo>
                <a:cubicBezTo>
                  <a:pt x="324" y="398"/>
                  <a:pt x="338" y="383"/>
                  <a:pt x="338" y="383"/>
                </a:cubicBezTo>
                <a:cubicBezTo>
                  <a:pt x="338" y="192"/>
                  <a:pt x="338" y="192"/>
                  <a:pt x="338" y="192"/>
                </a:cubicBezTo>
                <a:cubicBezTo>
                  <a:pt x="412" y="266"/>
                  <a:pt x="412" y="266"/>
                  <a:pt x="412" y="266"/>
                </a:cubicBezTo>
                <a:cubicBezTo>
                  <a:pt x="426" y="280"/>
                  <a:pt x="442" y="280"/>
                  <a:pt x="442" y="266"/>
                </a:cubicBezTo>
                <a:cubicBezTo>
                  <a:pt x="456" y="266"/>
                  <a:pt x="456" y="251"/>
                  <a:pt x="442" y="251"/>
                </a:cubicBezTo>
                <a:lnTo>
                  <a:pt x="324" y="133"/>
                </a:lnTo>
                <a:close/>
                <a:moveTo>
                  <a:pt x="456" y="104"/>
                </a:moveTo>
                <a:lnTo>
                  <a:pt x="456" y="104"/>
                </a:lnTo>
                <a:cubicBezTo>
                  <a:pt x="426" y="45"/>
                  <a:pt x="368" y="0"/>
                  <a:pt x="294" y="0"/>
                </a:cubicBezTo>
                <a:cubicBezTo>
                  <a:pt x="206" y="0"/>
                  <a:pt x="117" y="74"/>
                  <a:pt x="117" y="162"/>
                </a:cubicBezTo>
                <a:cubicBezTo>
                  <a:pt x="44" y="192"/>
                  <a:pt x="0" y="251"/>
                  <a:pt x="0" y="325"/>
                </a:cubicBezTo>
                <a:cubicBezTo>
                  <a:pt x="0" y="398"/>
                  <a:pt x="73" y="472"/>
                  <a:pt x="162" y="472"/>
                </a:cubicBezTo>
                <a:cubicBezTo>
                  <a:pt x="485" y="472"/>
                  <a:pt x="485" y="472"/>
                  <a:pt x="485" y="472"/>
                </a:cubicBezTo>
                <a:cubicBezTo>
                  <a:pt x="559" y="442"/>
                  <a:pt x="633" y="369"/>
                  <a:pt x="633" y="295"/>
                </a:cubicBezTo>
                <a:cubicBezTo>
                  <a:pt x="633" y="192"/>
                  <a:pt x="544" y="104"/>
                  <a:pt x="456" y="104"/>
                </a:cubicBezTo>
                <a:close/>
                <a:moveTo>
                  <a:pt x="485" y="442"/>
                </a:moveTo>
                <a:lnTo>
                  <a:pt x="485" y="442"/>
                </a:lnTo>
                <a:cubicBezTo>
                  <a:pt x="162" y="442"/>
                  <a:pt x="162" y="442"/>
                  <a:pt x="162" y="442"/>
                </a:cubicBezTo>
                <a:cubicBezTo>
                  <a:pt x="162" y="442"/>
                  <a:pt x="44" y="428"/>
                  <a:pt x="44" y="325"/>
                </a:cubicBezTo>
                <a:cubicBezTo>
                  <a:pt x="44" y="266"/>
                  <a:pt x="88" y="207"/>
                  <a:pt x="162" y="207"/>
                </a:cubicBezTo>
                <a:cubicBezTo>
                  <a:pt x="162" y="118"/>
                  <a:pt x="206" y="45"/>
                  <a:pt x="294" y="45"/>
                </a:cubicBezTo>
                <a:cubicBezTo>
                  <a:pt x="368" y="45"/>
                  <a:pt x="412" y="89"/>
                  <a:pt x="426" y="148"/>
                </a:cubicBezTo>
                <a:cubicBezTo>
                  <a:pt x="515" y="133"/>
                  <a:pt x="588" y="221"/>
                  <a:pt x="588" y="280"/>
                </a:cubicBezTo>
                <a:cubicBezTo>
                  <a:pt x="588" y="339"/>
                  <a:pt x="544" y="413"/>
                  <a:pt x="485" y="442"/>
                </a:cubicBezTo>
                <a:close/>
              </a:path>
            </a:pathLst>
          </a:custGeom>
          <a:solidFill>
            <a:schemeClr val="tx2"/>
          </a:solidFill>
          <a:ln>
            <a:noFill/>
          </a:ln>
          <a:effectLst/>
          <a:extLst/>
        </p:spPr>
        <p:txBody>
          <a:bodyPr wrap="none" anchor="ctr"/>
          <a:lstStyle/>
          <a:p>
            <a:endParaRPr lang="en-US" sz="2700"/>
          </a:p>
        </p:txBody>
      </p:sp>
      <p:sp>
        <p:nvSpPr>
          <p:cNvPr id="16" name="Freeform 15"/>
          <p:cNvSpPr>
            <a:spLocks noChangeArrowheads="1"/>
          </p:cNvSpPr>
          <p:nvPr/>
        </p:nvSpPr>
        <p:spPr bwMode="auto">
          <a:xfrm>
            <a:off x="9093785" y="4444422"/>
            <a:ext cx="290386" cy="222976"/>
          </a:xfrm>
          <a:custGeom>
            <a:avLst/>
            <a:gdLst>
              <a:gd name="T0" fmla="*/ 147755 w 619"/>
              <a:gd name="T1" fmla="*/ 90435 h 473"/>
              <a:gd name="T2" fmla="*/ 147755 w 619"/>
              <a:gd name="T3" fmla="*/ 90435 h 473"/>
              <a:gd name="T4" fmla="*/ 116196 w 619"/>
              <a:gd name="T5" fmla="*/ 122142 h 473"/>
              <a:gd name="T6" fmla="*/ 116196 w 619"/>
              <a:gd name="T7" fmla="*/ 53324 h 473"/>
              <a:gd name="T8" fmla="*/ 110816 w 619"/>
              <a:gd name="T9" fmla="*/ 42515 h 473"/>
              <a:gd name="T10" fmla="*/ 105437 w 619"/>
              <a:gd name="T11" fmla="*/ 53324 h 473"/>
              <a:gd name="T12" fmla="*/ 105437 w 619"/>
              <a:gd name="T13" fmla="*/ 122142 h 473"/>
              <a:gd name="T14" fmla="*/ 73877 w 619"/>
              <a:gd name="T15" fmla="*/ 90435 h 473"/>
              <a:gd name="T16" fmla="*/ 63477 w 619"/>
              <a:gd name="T17" fmla="*/ 90435 h 473"/>
              <a:gd name="T18" fmla="*/ 63477 w 619"/>
              <a:gd name="T19" fmla="*/ 100884 h 473"/>
              <a:gd name="T20" fmla="*/ 105437 w 619"/>
              <a:gd name="T21" fmla="*/ 143399 h 473"/>
              <a:gd name="T22" fmla="*/ 110816 w 619"/>
              <a:gd name="T23" fmla="*/ 143399 h 473"/>
              <a:gd name="T24" fmla="*/ 116196 w 619"/>
              <a:gd name="T25" fmla="*/ 143399 h 473"/>
              <a:gd name="T26" fmla="*/ 158155 w 619"/>
              <a:gd name="T27" fmla="*/ 100884 h 473"/>
              <a:gd name="T28" fmla="*/ 158155 w 619"/>
              <a:gd name="T29" fmla="*/ 90435 h 473"/>
              <a:gd name="T30" fmla="*/ 147755 w 619"/>
              <a:gd name="T31" fmla="*/ 90435 h 473"/>
              <a:gd name="T32" fmla="*/ 158155 w 619"/>
              <a:gd name="T33" fmla="*/ 37471 h 473"/>
              <a:gd name="T34" fmla="*/ 158155 w 619"/>
              <a:gd name="T35" fmla="*/ 37471 h 473"/>
              <a:gd name="T36" fmla="*/ 105437 w 619"/>
              <a:gd name="T37" fmla="*/ 0 h 473"/>
              <a:gd name="T38" fmla="*/ 42318 w 619"/>
              <a:gd name="T39" fmla="*/ 58369 h 473"/>
              <a:gd name="T40" fmla="*/ 0 w 619"/>
              <a:gd name="T41" fmla="*/ 117098 h 473"/>
              <a:gd name="T42" fmla="*/ 52718 w 619"/>
              <a:gd name="T43" fmla="*/ 170062 h 473"/>
              <a:gd name="T44" fmla="*/ 174293 w 619"/>
              <a:gd name="T45" fmla="*/ 170062 h 473"/>
              <a:gd name="T46" fmla="*/ 221632 w 619"/>
              <a:gd name="T47" fmla="*/ 106289 h 473"/>
              <a:gd name="T48" fmla="*/ 158155 w 619"/>
              <a:gd name="T49" fmla="*/ 37471 h 473"/>
              <a:gd name="T50" fmla="*/ 174293 w 619"/>
              <a:gd name="T51" fmla="*/ 159253 h 473"/>
              <a:gd name="T52" fmla="*/ 174293 w 619"/>
              <a:gd name="T53" fmla="*/ 159253 h 473"/>
              <a:gd name="T54" fmla="*/ 52718 w 619"/>
              <a:gd name="T55" fmla="*/ 159253 h 473"/>
              <a:gd name="T56" fmla="*/ 10400 w 619"/>
              <a:gd name="T57" fmla="*/ 117098 h 473"/>
              <a:gd name="T58" fmla="*/ 52718 w 619"/>
              <a:gd name="T59" fmla="*/ 74582 h 473"/>
              <a:gd name="T60" fmla="*/ 105437 w 619"/>
              <a:gd name="T61" fmla="*/ 16214 h 473"/>
              <a:gd name="T62" fmla="*/ 147755 w 619"/>
              <a:gd name="T63" fmla="*/ 53324 h 473"/>
              <a:gd name="T64" fmla="*/ 211232 w 619"/>
              <a:gd name="T65" fmla="*/ 100884 h 473"/>
              <a:gd name="T66" fmla="*/ 174293 w 619"/>
              <a:gd name="T67" fmla="*/ 159253 h 4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19" h="473">
                <a:moveTo>
                  <a:pt x="412" y="251"/>
                </a:moveTo>
                <a:lnTo>
                  <a:pt x="412" y="251"/>
                </a:lnTo>
                <a:cubicBezTo>
                  <a:pt x="324" y="339"/>
                  <a:pt x="324" y="339"/>
                  <a:pt x="324" y="339"/>
                </a:cubicBezTo>
                <a:cubicBezTo>
                  <a:pt x="324" y="148"/>
                  <a:pt x="324" y="148"/>
                  <a:pt x="324" y="148"/>
                </a:cubicBezTo>
                <a:cubicBezTo>
                  <a:pt x="324" y="133"/>
                  <a:pt x="324" y="118"/>
                  <a:pt x="309" y="118"/>
                </a:cubicBezTo>
                <a:cubicBezTo>
                  <a:pt x="294" y="118"/>
                  <a:pt x="294" y="133"/>
                  <a:pt x="294" y="148"/>
                </a:cubicBezTo>
                <a:cubicBezTo>
                  <a:pt x="294" y="339"/>
                  <a:pt x="294" y="339"/>
                  <a:pt x="294" y="339"/>
                </a:cubicBezTo>
                <a:cubicBezTo>
                  <a:pt x="206" y="251"/>
                  <a:pt x="206" y="251"/>
                  <a:pt x="206" y="251"/>
                </a:cubicBezTo>
                <a:cubicBezTo>
                  <a:pt x="191" y="236"/>
                  <a:pt x="191" y="236"/>
                  <a:pt x="177" y="251"/>
                </a:cubicBezTo>
                <a:cubicBezTo>
                  <a:pt x="177" y="251"/>
                  <a:pt x="177" y="266"/>
                  <a:pt x="177" y="280"/>
                </a:cubicBezTo>
                <a:cubicBezTo>
                  <a:pt x="294" y="398"/>
                  <a:pt x="294" y="398"/>
                  <a:pt x="294" y="398"/>
                </a:cubicBezTo>
                <a:lnTo>
                  <a:pt x="309" y="398"/>
                </a:lnTo>
                <a:lnTo>
                  <a:pt x="324" y="398"/>
                </a:lnTo>
                <a:cubicBezTo>
                  <a:pt x="441" y="280"/>
                  <a:pt x="441" y="280"/>
                  <a:pt x="441" y="280"/>
                </a:cubicBezTo>
                <a:cubicBezTo>
                  <a:pt x="441" y="266"/>
                  <a:pt x="441" y="251"/>
                  <a:pt x="441" y="251"/>
                </a:cubicBezTo>
                <a:cubicBezTo>
                  <a:pt x="427" y="236"/>
                  <a:pt x="427" y="236"/>
                  <a:pt x="412" y="251"/>
                </a:cubicBezTo>
                <a:close/>
                <a:moveTo>
                  <a:pt x="441" y="104"/>
                </a:moveTo>
                <a:lnTo>
                  <a:pt x="441" y="104"/>
                </a:lnTo>
                <a:cubicBezTo>
                  <a:pt x="412" y="45"/>
                  <a:pt x="353" y="0"/>
                  <a:pt x="294" y="0"/>
                </a:cubicBezTo>
                <a:cubicBezTo>
                  <a:pt x="191" y="0"/>
                  <a:pt x="118" y="74"/>
                  <a:pt x="118" y="162"/>
                </a:cubicBezTo>
                <a:cubicBezTo>
                  <a:pt x="44" y="192"/>
                  <a:pt x="0" y="251"/>
                  <a:pt x="0" y="325"/>
                </a:cubicBezTo>
                <a:cubicBezTo>
                  <a:pt x="0" y="398"/>
                  <a:pt x="59" y="472"/>
                  <a:pt x="147" y="472"/>
                </a:cubicBezTo>
                <a:cubicBezTo>
                  <a:pt x="486" y="472"/>
                  <a:pt x="486" y="472"/>
                  <a:pt x="486" y="472"/>
                </a:cubicBezTo>
                <a:cubicBezTo>
                  <a:pt x="559" y="442"/>
                  <a:pt x="618" y="369"/>
                  <a:pt x="618" y="295"/>
                </a:cubicBezTo>
                <a:cubicBezTo>
                  <a:pt x="618" y="192"/>
                  <a:pt x="545" y="104"/>
                  <a:pt x="441" y="104"/>
                </a:cubicBezTo>
                <a:close/>
                <a:moveTo>
                  <a:pt x="486" y="442"/>
                </a:moveTo>
                <a:lnTo>
                  <a:pt x="486" y="442"/>
                </a:lnTo>
                <a:cubicBezTo>
                  <a:pt x="147" y="442"/>
                  <a:pt x="147" y="442"/>
                  <a:pt x="147" y="442"/>
                </a:cubicBezTo>
                <a:cubicBezTo>
                  <a:pt x="147" y="442"/>
                  <a:pt x="29" y="428"/>
                  <a:pt x="29" y="325"/>
                </a:cubicBezTo>
                <a:cubicBezTo>
                  <a:pt x="29" y="266"/>
                  <a:pt x="88" y="207"/>
                  <a:pt x="147" y="207"/>
                </a:cubicBezTo>
                <a:cubicBezTo>
                  <a:pt x="147" y="118"/>
                  <a:pt x="206" y="45"/>
                  <a:pt x="294" y="45"/>
                </a:cubicBezTo>
                <a:cubicBezTo>
                  <a:pt x="353" y="45"/>
                  <a:pt x="398" y="89"/>
                  <a:pt x="412" y="148"/>
                </a:cubicBezTo>
                <a:cubicBezTo>
                  <a:pt x="515" y="133"/>
                  <a:pt x="574" y="221"/>
                  <a:pt x="589" y="280"/>
                </a:cubicBezTo>
                <a:cubicBezTo>
                  <a:pt x="589" y="339"/>
                  <a:pt x="545" y="413"/>
                  <a:pt x="486" y="442"/>
                </a:cubicBezTo>
                <a:close/>
              </a:path>
            </a:pathLst>
          </a:custGeom>
          <a:solidFill>
            <a:schemeClr val="tx2"/>
          </a:solidFill>
          <a:ln>
            <a:noFill/>
          </a:ln>
          <a:effectLst/>
          <a:extLst/>
        </p:spPr>
        <p:txBody>
          <a:bodyPr wrap="none" anchor="ctr"/>
          <a:lstStyle/>
          <a:p>
            <a:endParaRPr lang="en-US" sz="2700"/>
          </a:p>
        </p:txBody>
      </p:sp>
      <p:sp>
        <p:nvSpPr>
          <p:cNvPr id="17" name="Freeform 16"/>
          <p:cNvSpPr>
            <a:spLocks noChangeArrowheads="1"/>
          </p:cNvSpPr>
          <p:nvPr/>
        </p:nvSpPr>
        <p:spPr bwMode="auto">
          <a:xfrm>
            <a:off x="8608083" y="4444422"/>
            <a:ext cx="299028" cy="300757"/>
          </a:xfrm>
          <a:custGeom>
            <a:avLst/>
            <a:gdLst>
              <a:gd name="T0" fmla="*/ 133048 w 634"/>
              <a:gd name="T1" fmla="*/ 90862 h 635"/>
              <a:gd name="T2" fmla="*/ 133048 w 634"/>
              <a:gd name="T3" fmla="*/ 90862 h 635"/>
              <a:gd name="T4" fmla="*/ 63820 w 634"/>
              <a:gd name="T5" fmla="*/ 90862 h 635"/>
              <a:gd name="T6" fmla="*/ 58411 w 634"/>
              <a:gd name="T7" fmla="*/ 96292 h 635"/>
              <a:gd name="T8" fmla="*/ 63820 w 634"/>
              <a:gd name="T9" fmla="*/ 101360 h 635"/>
              <a:gd name="T10" fmla="*/ 133048 w 634"/>
              <a:gd name="T11" fmla="*/ 101360 h 635"/>
              <a:gd name="T12" fmla="*/ 143504 w 634"/>
              <a:gd name="T13" fmla="*/ 96292 h 635"/>
              <a:gd name="T14" fmla="*/ 133048 w 634"/>
              <a:gd name="T15" fmla="*/ 90862 h 635"/>
              <a:gd name="T16" fmla="*/ 228236 w 634"/>
              <a:gd name="T17" fmla="*/ 218649 h 635"/>
              <a:gd name="T18" fmla="*/ 228236 w 634"/>
              <a:gd name="T19" fmla="*/ 218649 h 635"/>
              <a:gd name="T20" fmla="*/ 169825 w 634"/>
              <a:gd name="T21" fmla="*/ 160005 h 635"/>
              <a:gd name="T22" fmla="*/ 191098 w 634"/>
              <a:gd name="T23" fmla="*/ 96292 h 635"/>
              <a:gd name="T24" fmla="*/ 95549 w 634"/>
              <a:gd name="T25" fmla="*/ 0 h 635"/>
              <a:gd name="T26" fmla="*/ 0 w 634"/>
              <a:gd name="T27" fmla="*/ 96292 h 635"/>
              <a:gd name="T28" fmla="*/ 95549 w 634"/>
              <a:gd name="T29" fmla="*/ 191861 h 635"/>
              <a:gd name="T30" fmla="*/ 159369 w 634"/>
              <a:gd name="T31" fmla="*/ 170865 h 635"/>
              <a:gd name="T32" fmla="*/ 217780 w 634"/>
              <a:gd name="T33" fmla="*/ 229509 h 635"/>
              <a:gd name="T34" fmla="*/ 228236 w 634"/>
              <a:gd name="T35" fmla="*/ 229509 h 635"/>
              <a:gd name="T36" fmla="*/ 228236 w 634"/>
              <a:gd name="T37" fmla="*/ 218649 h 635"/>
              <a:gd name="T38" fmla="*/ 95549 w 634"/>
              <a:gd name="T39" fmla="*/ 176295 h 635"/>
              <a:gd name="T40" fmla="*/ 95549 w 634"/>
              <a:gd name="T41" fmla="*/ 176295 h 635"/>
              <a:gd name="T42" fmla="*/ 16225 w 634"/>
              <a:gd name="T43" fmla="*/ 96292 h 635"/>
              <a:gd name="T44" fmla="*/ 95549 w 634"/>
              <a:gd name="T45" fmla="*/ 16290 h 635"/>
              <a:gd name="T46" fmla="*/ 175234 w 634"/>
              <a:gd name="T47" fmla="*/ 96292 h 635"/>
              <a:gd name="T48" fmla="*/ 95549 w 634"/>
              <a:gd name="T49" fmla="*/ 176295 h 6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34" h="635">
                <a:moveTo>
                  <a:pt x="369" y="251"/>
                </a:moveTo>
                <a:lnTo>
                  <a:pt x="369" y="251"/>
                </a:lnTo>
                <a:cubicBezTo>
                  <a:pt x="177" y="251"/>
                  <a:pt x="177" y="251"/>
                  <a:pt x="177" y="251"/>
                </a:cubicBezTo>
                <a:cubicBezTo>
                  <a:pt x="162" y="251"/>
                  <a:pt x="162" y="251"/>
                  <a:pt x="162" y="266"/>
                </a:cubicBezTo>
                <a:cubicBezTo>
                  <a:pt x="162" y="280"/>
                  <a:pt x="162" y="280"/>
                  <a:pt x="177" y="280"/>
                </a:cubicBezTo>
                <a:cubicBezTo>
                  <a:pt x="369" y="280"/>
                  <a:pt x="369" y="280"/>
                  <a:pt x="369" y="280"/>
                </a:cubicBezTo>
                <a:cubicBezTo>
                  <a:pt x="383" y="280"/>
                  <a:pt x="398" y="280"/>
                  <a:pt x="398" y="266"/>
                </a:cubicBezTo>
                <a:cubicBezTo>
                  <a:pt x="398" y="251"/>
                  <a:pt x="383" y="251"/>
                  <a:pt x="369" y="251"/>
                </a:cubicBezTo>
                <a:close/>
                <a:moveTo>
                  <a:pt x="633" y="604"/>
                </a:moveTo>
                <a:lnTo>
                  <a:pt x="633" y="604"/>
                </a:lnTo>
                <a:cubicBezTo>
                  <a:pt x="471" y="442"/>
                  <a:pt x="471" y="442"/>
                  <a:pt x="471" y="442"/>
                </a:cubicBezTo>
                <a:cubicBezTo>
                  <a:pt x="501" y="398"/>
                  <a:pt x="530" y="339"/>
                  <a:pt x="530" y="266"/>
                </a:cubicBezTo>
                <a:cubicBezTo>
                  <a:pt x="530" y="118"/>
                  <a:pt x="412" y="0"/>
                  <a:pt x="265" y="0"/>
                </a:cubicBezTo>
                <a:cubicBezTo>
                  <a:pt x="118" y="0"/>
                  <a:pt x="0" y="118"/>
                  <a:pt x="0" y="266"/>
                </a:cubicBezTo>
                <a:cubicBezTo>
                  <a:pt x="0" y="413"/>
                  <a:pt x="118" y="530"/>
                  <a:pt x="265" y="530"/>
                </a:cubicBezTo>
                <a:cubicBezTo>
                  <a:pt x="339" y="530"/>
                  <a:pt x="383" y="501"/>
                  <a:pt x="442" y="472"/>
                </a:cubicBezTo>
                <a:cubicBezTo>
                  <a:pt x="604" y="634"/>
                  <a:pt x="604" y="634"/>
                  <a:pt x="604" y="634"/>
                </a:cubicBezTo>
                <a:cubicBezTo>
                  <a:pt x="604" y="634"/>
                  <a:pt x="619" y="634"/>
                  <a:pt x="633" y="634"/>
                </a:cubicBezTo>
                <a:cubicBezTo>
                  <a:pt x="633" y="619"/>
                  <a:pt x="633" y="604"/>
                  <a:pt x="633" y="604"/>
                </a:cubicBezTo>
                <a:close/>
                <a:moveTo>
                  <a:pt x="265" y="487"/>
                </a:moveTo>
                <a:lnTo>
                  <a:pt x="265" y="487"/>
                </a:lnTo>
                <a:cubicBezTo>
                  <a:pt x="148" y="487"/>
                  <a:pt x="45" y="383"/>
                  <a:pt x="45" y="266"/>
                </a:cubicBezTo>
                <a:cubicBezTo>
                  <a:pt x="45" y="148"/>
                  <a:pt x="148" y="45"/>
                  <a:pt x="265" y="45"/>
                </a:cubicBezTo>
                <a:cubicBezTo>
                  <a:pt x="398" y="45"/>
                  <a:pt x="486" y="148"/>
                  <a:pt x="486" y="266"/>
                </a:cubicBezTo>
                <a:cubicBezTo>
                  <a:pt x="486" y="383"/>
                  <a:pt x="398" y="487"/>
                  <a:pt x="265" y="487"/>
                </a:cubicBezTo>
                <a:close/>
              </a:path>
            </a:pathLst>
          </a:custGeom>
          <a:solidFill>
            <a:schemeClr val="tx2"/>
          </a:solidFill>
          <a:ln>
            <a:noFill/>
          </a:ln>
          <a:effectLst/>
          <a:extLst/>
        </p:spPr>
        <p:txBody>
          <a:bodyPr wrap="none" anchor="ctr"/>
          <a:lstStyle/>
          <a:p>
            <a:endParaRPr lang="en-US" sz="2700"/>
          </a:p>
        </p:txBody>
      </p:sp>
      <p:sp>
        <p:nvSpPr>
          <p:cNvPr id="18" name="Freeform 17"/>
          <p:cNvSpPr>
            <a:spLocks noChangeArrowheads="1"/>
          </p:cNvSpPr>
          <p:nvPr/>
        </p:nvSpPr>
        <p:spPr bwMode="auto">
          <a:xfrm>
            <a:off x="8129292" y="4444422"/>
            <a:ext cx="299029" cy="300757"/>
          </a:xfrm>
          <a:custGeom>
            <a:avLst/>
            <a:gdLst>
              <a:gd name="T0" fmla="*/ 132688 w 634"/>
              <a:gd name="T1" fmla="*/ 90862 h 635"/>
              <a:gd name="T2" fmla="*/ 132688 w 634"/>
              <a:gd name="T3" fmla="*/ 90862 h 635"/>
              <a:gd name="T4" fmla="*/ 100598 w 634"/>
              <a:gd name="T5" fmla="*/ 90862 h 635"/>
              <a:gd name="T6" fmla="*/ 100598 w 634"/>
              <a:gd name="T7" fmla="*/ 64074 h 635"/>
              <a:gd name="T8" fmla="*/ 95550 w 634"/>
              <a:gd name="T9" fmla="*/ 53576 h 635"/>
              <a:gd name="T10" fmla="*/ 90141 w 634"/>
              <a:gd name="T11" fmla="*/ 64074 h 635"/>
              <a:gd name="T12" fmla="*/ 90141 w 634"/>
              <a:gd name="T13" fmla="*/ 90862 h 635"/>
              <a:gd name="T14" fmla="*/ 58411 w 634"/>
              <a:gd name="T15" fmla="*/ 90862 h 635"/>
              <a:gd name="T16" fmla="*/ 53003 w 634"/>
              <a:gd name="T17" fmla="*/ 96292 h 635"/>
              <a:gd name="T18" fmla="*/ 58411 w 634"/>
              <a:gd name="T19" fmla="*/ 106790 h 635"/>
              <a:gd name="T20" fmla="*/ 90141 w 634"/>
              <a:gd name="T21" fmla="*/ 106790 h 635"/>
              <a:gd name="T22" fmla="*/ 90141 w 634"/>
              <a:gd name="T23" fmla="*/ 133579 h 635"/>
              <a:gd name="T24" fmla="*/ 95550 w 634"/>
              <a:gd name="T25" fmla="*/ 138647 h 635"/>
              <a:gd name="T26" fmla="*/ 100598 w 634"/>
              <a:gd name="T27" fmla="*/ 133579 h 635"/>
              <a:gd name="T28" fmla="*/ 100598 w 634"/>
              <a:gd name="T29" fmla="*/ 106790 h 635"/>
              <a:gd name="T30" fmla="*/ 132688 w 634"/>
              <a:gd name="T31" fmla="*/ 106790 h 635"/>
              <a:gd name="T32" fmla="*/ 138096 w 634"/>
              <a:gd name="T33" fmla="*/ 96292 h 635"/>
              <a:gd name="T34" fmla="*/ 132688 w 634"/>
              <a:gd name="T35" fmla="*/ 90862 h 635"/>
              <a:gd name="T36" fmla="*/ 222829 w 634"/>
              <a:gd name="T37" fmla="*/ 218649 h 635"/>
              <a:gd name="T38" fmla="*/ 222829 w 634"/>
              <a:gd name="T39" fmla="*/ 218649 h 635"/>
              <a:gd name="T40" fmla="*/ 164417 w 634"/>
              <a:gd name="T41" fmla="*/ 160005 h 635"/>
              <a:gd name="T42" fmla="*/ 191099 w 634"/>
              <a:gd name="T43" fmla="*/ 96292 h 635"/>
              <a:gd name="T44" fmla="*/ 95550 w 634"/>
              <a:gd name="T45" fmla="*/ 0 h 635"/>
              <a:gd name="T46" fmla="*/ 0 w 634"/>
              <a:gd name="T47" fmla="*/ 96292 h 635"/>
              <a:gd name="T48" fmla="*/ 95550 w 634"/>
              <a:gd name="T49" fmla="*/ 191861 h 635"/>
              <a:gd name="T50" fmla="*/ 153601 w 634"/>
              <a:gd name="T51" fmla="*/ 170865 h 635"/>
              <a:gd name="T52" fmla="*/ 212012 w 634"/>
              <a:gd name="T53" fmla="*/ 229509 h 635"/>
              <a:gd name="T54" fmla="*/ 222829 w 634"/>
              <a:gd name="T55" fmla="*/ 229509 h 635"/>
              <a:gd name="T56" fmla="*/ 222829 w 634"/>
              <a:gd name="T57" fmla="*/ 218649 h 635"/>
              <a:gd name="T58" fmla="*/ 95550 w 634"/>
              <a:gd name="T59" fmla="*/ 176295 h 635"/>
              <a:gd name="T60" fmla="*/ 95550 w 634"/>
              <a:gd name="T61" fmla="*/ 176295 h 635"/>
              <a:gd name="T62" fmla="*/ 15865 w 634"/>
              <a:gd name="T63" fmla="*/ 96292 h 635"/>
              <a:gd name="T64" fmla="*/ 95550 w 634"/>
              <a:gd name="T65" fmla="*/ 16290 h 635"/>
              <a:gd name="T66" fmla="*/ 174874 w 634"/>
              <a:gd name="T67" fmla="*/ 96292 h 635"/>
              <a:gd name="T68" fmla="*/ 95550 w 634"/>
              <a:gd name="T69" fmla="*/ 176295 h 6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35">
                <a:moveTo>
                  <a:pt x="368" y="251"/>
                </a:moveTo>
                <a:lnTo>
                  <a:pt x="368" y="251"/>
                </a:lnTo>
                <a:cubicBezTo>
                  <a:pt x="279" y="251"/>
                  <a:pt x="279" y="251"/>
                  <a:pt x="279" y="251"/>
                </a:cubicBezTo>
                <a:cubicBezTo>
                  <a:pt x="279" y="177"/>
                  <a:pt x="279" y="177"/>
                  <a:pt x="279" y="177"/>
                </a:cubicBezTo>
                <a:cubicBezTo>
                  <a:pt x="279" y="162"/>
                  <a:pt x="279" y="148"/>
                  <a:pt x="265" y="148"/>
                </a:cubicBezTo>
                <a:cubicBezTo>
                  <a:pt x="250" y="148"/>
                  <a:pt x="250" y="162"/>
                  <a:pt x="250" y="177"/>
                </a:cubicBezTo>
                <a:cubicBezTo>
                  <a:pt x="250" y="251"/>
                  <a:pt x="250" y="251"/>
                  <a:pt x="250" y="251"/>
                </a:cubicBezTo>
                <a:cubicBezTo>
                  <a:pt x="162" y="251"/>
                  <a:pt x="162" y="251"/>
                  <a:pt x="162" y="251"/>
                </a:cubicBezTo>
                <a:cubicBezTo>
                  <a:pt x="162" y="251"/>
                  <a:pt x="147" y="251"/>
                  <a:pt x="147" y="266"/>
                </a:cubicBezTo>
                <a:cubicBezTo>
                  <a:pt x="147" y="280"/>
                  <a:pt x="162" y="295"/>
                  <a:pt x="162" y="295"/>
                </a:cubicBezTo>
                <a:cubicBezTo>
                  <a:pt x="250" y="295"/>
                  <a:pt x="250" y="295"/>
                  <a:pt x="250" y="295"/>
                </a:cubicBezTo>
                <a:cubicBezTo>
                  <a:pt x="250" y="369"/>
                  <a:pt x="250" y="369"/>
                  <a:pt x="250" y="369"/>
                </a:cubicBezTo>
                <a:cubicBezTo>
                  <a:pt x="250" y="383"/>
                  <a:pt x="250" y="383"/>
                  <a:pt x="265" y="383"/>
                </a:cubicBezTo>
                <a:cubicBezTo>
                  <a:pt x="279" y="383"/>
                  <a:pt x="279" y="383"/>
                  <a:pt x="279" y="369"/>
                </a:cubicBezTo>
                <a:cubicBezTo>
                  <a:pt x="279" y="295"/>
                  <a:pt x="279" y="295"/>
                  <a:pt x="279" y="295"/>
                </a:cubicBezTo>
                <a:cubicBezTo>
                  <a:pt x="368" y="295"/>
                  <a:pt x="368" y="295"/>
                  <a:pt x="368" y="295"/>
                </a:cubicBezTo>
                <a:cubicBezTo>
                  <a:pt x="368" y="295"/>
                  <a:pt x="383" y="280"/>
                  <a:pt x="383" y="266"/>
                </a:cubicBezTo>
                <a:cubicBezTo>
                  <a:pt x="383" y="251"/>
                  <a:pt x="368" y="251"/>
                  <a:pt x="368" y="251"/>
                </a:cubicBezTo>
                <a:close/>
                <a:moveTo>
                  <a:pt x="618" y="604"/>
                </a:moveTo>
                <a:lnTo>
                  <a:pt x="618" y="604"/>
                </a:lnTo>
                <a:cubicBezTo>
                  <a:pt x="456" y="442"/>
                  <a:pt x="456" y="442"/>
                  <a:pt x="456" y="442"/>
                </a:cubicBezTo>
                <a:cubicBezTo>
                  <a:pt x="500" y="398"/>
                  <a:pt x="530" y="339"/>
                  <a:pt x="530" y="266"/>
                </a:cubicBezTo>
                <a:cubicBezTo>
                  <a:pt x="530" y="118"/>
                  <a:pt x="412" y="0"/>
                  <a:pt x="265" y="0"/>
                </a:cubicBezTo>
                <a:cubicBezTo>
                  <a:pt x="117" y="0"/>
                  <a:pt x="0" y="118"/>
                  <a:pt x="0" y="266"/>
                </a:cubicBezTo>
                <a:cubicBezTo>
                  <a:pt x="0" y="413"/>
                  <a:pt x="117" y="530"/>
                  <a:pt x="265" y="530"/>
                </a:cubicBezTo>
                <a:cubicBezTo>
                  <a:pt x="324" y="530"/>
                  <a:pt x="383" y="501"/>
                  <a:pt x="426" y="472"/>
                </a:cubicBezTo>
                <a:cubicBezTo>
                  <a:pt x="588" y="634"/>
                  <a:pt x="588" y="634"/>
                  <a:pt x="588" y="634"/>
                </a:cubicBezTo>
                <a:cubicBezTo>
                  <a:pt x="603" y="634"/>
                  <a:pt x="618" y="634"/>
                  <a:pt x="618" y="634"/>
                </a:cubicBezTo>
                <a:cubicBezTo>
                  <a:pt x="633" y="619"/>
                  <a:pt x="633" y="604"/>
                  <a:pt x="618" y="604"/>
                </a:cubicBezTo>
                <a:close/>
                <a:moveTo>
                  <a:pt x="265" y="487"/>
                </a:moveTo>
                <a:lnTo>
                  <a:pt x="265" y="487"/>
                </a:lnTo>
                <a:cubicBezTo>
                  <a:pt x="147" y="487"/>
                  <a:pt x="44" y="383"/>
                  <a:pt x="44" y="266"/>
                </a:cubicBezTo>
                <a:cubicBezTo>
                  <a:pt x="44" y="148"/>
                  <a:pt x="147" y="45"/>
                  <a:pt x="265" y="45"/>
                </a:cubicBezTo>
                <a:cubicBezTo>
                  <a:pt x="383" y="45"/>
                  <a:pt x="485" y="148"/>
                  <a:pt x="485" y="266"/>
                </a:cubicBezTo>
                <a:cubicBezTo>
                  <a:pt x="485" y="383"/>
                  <a:pt x="383" y="487"/>
                  <a:pt x="265" y="487"/>
                </a:cubicBezTo>
                <a:close/>
              </a:path>
            </a:pathLst>
          </a:custGeom>
          <a:solidFill>
            <a:schemeClr val="tx2"/>
          </a:solidFill>
          <a:ln>
            <a:noFill/>
          </a:ln>
          <a:effectLst/>
          <a:extLst/>
        </p:spPr>
        <p:txBody>
          <a:bodyPr wrap="none" anchor="ctr"/>
          <a:lstStyle/>
          <a:p>
            <a:endParaRPr lang="en-US" sz="2700"/>
          </a:p>
        </p:txBody>
      </p:sp>
      <p:sp>
        <p:nvSpPr>
          <p:cNvPr id="19" name="Freeform 18"/>
          <p:cNvSpPr>
            <a:spLocks noChangeArrowheads="1"/>
          </p:cNvSpPr>
          <p:nvPr/>
        </p:nvSpPr>
        <p:spPr bwMode="auto">
          <a:xfrm>
            <a:off x="7652230" y="4444422"/>
            <a:ext cx="290386" cy="300757"/>
          </a:xfrm>
          <a:custGeom>
            <a:avLst/>
            <a:gdLst>
              <a:gd name="T0" fmla="*/ 221632 w 619"/>
              <a:gd name="T1" fmla="*/ 218649 h 635"/>
              <a:gd name="T2" fmla="*/ 221632 w 619"/>
              <a:gd name="T3" fmla="*/ 218649 h 635"/>
              <a:gd name="T4" fmla="*/ 163535 w 619"/>
              <a:gd name="T5" fmla="*/ 160005 h 635"/>
              <a:gd name="T6" fmla="*/ 190073 w 619"/>
              <a:gd name="T7" fmla="*/ 96292 h 635"/>
              <a:gd name="T8" fmla="*/ 95037 w 619"/>
              <a:gd name="T9" fmla="*/ 0 h 635"/>
              <a:gd name="T10" fmla="*/ 0 w 619"/>
              <a:gd name="T11" fmla="*/ 96292 h 635"/>
              <a:gd name="T12" fmla="*/ 95037 w 619"/>
              <a:gd name="T13" fmla="*/ 191861 h 635"/>
              <a:gd name="T14" fmla="*/ 153134 w 619"/>
              <a:gd name="T15" fmla="*/ 170865 h 635"/>
              <a:gd name="T16" fmla="*/ 211232 w 619"/>
              <a:gd name="T17" fmla="*/ 229509 h 635"/>
              <a:gd name="T18" fmla="*/ 221632 w 619"/>
              <a:gd name="T19" fmla="*/ 229509 h 635"/>
              <a:gd name="T20" fmla="*/ 221632 w 619"/>
              <a:gd name="T21" fmla="*/ 218649 h 635"/>
              <a:gd name="T22" fmla="*/ 95037 w 619"/>
              <a:gd name="T23" fmla="*/ 176295 h 635"/>
              <a:gd name="T24" fmla="*/ 95037 w 619"/>
              <a:gd name="T25" fmla="*/ 176295 h 635"/>
              <a:gd name="T26" fmla="*/ 10400 w 619"/>
              <a:gd name="T27" fmla="*/ 96292 h 635"/>
              <a:gd name="T28" fmla="*/ 95037 w 619"/>
              <a:gd name="T29" fmla="*/ 16290 h 635"/>
              <a:gd name="T30" fmla="*/ 174293 w 619"/>
              <a:gd name="T31" fmla="*/ 96292 h 635"/>
              <a:gd name="T32" fmla="*/ 95037 w 619"/>
              <a:gd name="T33" fmla="*/ 176295 h 6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19" h="635">
                <a:moveTo>
                  <a:pt x="618" y="604"/>
                </a:moveTo>
                <a:lnTo>
                  <a:pt x="618" y="604"/>
                </a:lnTo>
                <a:cubicBezTo>
                  <a:pt x="456" y="442"/>
                  <a:pt x="456" y="442"/>
                  <a:pt x="456" y="442"/>
                </a:cubicBezTo>
                <a:cubicBezTo>
                  <a:pt x="500" y="398"/>
                  <a:pt x="530" y="339"/>
                  <a:pt x="530" y="266"/>
                </a:cubicBezTo>
                <a:cubicBezTo>
                  <a:pt x="530" y="118"/>
                  <a:pt x="412" y="0"/>
                  <a:pt x="265" y="0"/>
                </a:cubicBezTo>
                <a:cubicBezTo>
                  <a:pt x="118" y="0"/>
                  <a:pt x="0" y="118"/>
                  <a:pt x="0" y="266"/>
                </a:cubicBezTo>
                <a:cubicBezTo>
                  <a:pt x="0" y="413"/>
                  <a:pt x="118" y="530"/>
                  <a:pt x="265" y="530"/>
                </a:cubicBezTo>
                <a:cubicBezTo>
                  <a:pt x="324" y="530"/>
                  <a:pt x="382" y="501"/>
                  <a:pt x="427" y="472"/>
                </a:cubicBezTo>
                <a:cubicBezTo>
                  <a:pt x="589" y="634"/>
                  <a:pt x="589" y="634"/>
                  <a:pt x="589" y="634"/>
                </a:cubicBezTo>
                <a:cubicBezTo>
                  <a:pt x="603" y="634"/>
                  <a:pt x="603" y="634"/>
                  <a:pt x="618" y="634"/>
                </a:cubicBezTo>
                <a:cubicBezTo>
                  <a:pt x="618" y="619"/>
                  <a:pt x="618" y="604"/>
                  <a:pt x="618" y="604"/>
                </a:cubicBezTo>
                <a:close/>
                <a:moveTo>
                  <a:pt x="265" y="487"/>
                </a:moveTo>
                <a:lnTo>
                  <a:pt x="265" y="487"/>
                </a:lnTo>
                <a:cubicBezTo>
                  <a:pt x="132" y="487"/>
                  <a:pt x="29" y="383"/>
                  <a:pt x="29" y="266"/>
                </a:cubicBezTo>
                <a:cubicBezTo>
                  <a:pt x="29" y="148"/>
                  <a:pt x="132" y="45"/>
                  <a:pt x="265" y="45"/>
                </a:cubicBezTo>
                <a:cubicBezTo>
                  <a:pt x="382" y="45"/>
                  <a:pt x="486" y="148"/>
                  <a:pt x="486" y="266"/>
                </a:cubicBezTo>
                <a:cubicBezTo>
                  <a:pt x="486" y="383"/>
                  <a:pt x="382" y="487"/>
                  <a:pt x="265" y="487"/>
                </a:cubicBezTo>
                <a:close/>
              </a:path>
            </a:pathLst>
          </a:custGeom>
          <a:solidFill>
            <a:schemeClr val="tx2"/>
          </a:solidFill>
          <a:ln>
            <a:noFill/>
          </a:ln>
          <a:effectLst/>
          <a:extLst/>
        </p:spPr>
        <p:txBody>
          <a:bodyPr wrap="none" anchor="ctr"/>
          <a:lstStyle/>
          <a:p>
            <a:endParaRPr lang="en-US" sz="2700"/>
          </a:p>
        </p:txBody>
      </p:sp>
      <p:sp>
        <p:nvSpPr>
          <p:cNvPr id="20" name="Freeform 19"/>
          <p:cNvSpPr>
            <a:spLocks noChangeArrowheads="1"/>
          </p:cNvSpPr>
          <p:nvPr/>
        </p:nvSpPr>
        <p:spPr bwMode="auto">
          <a:xfrm>
            <a:off x="7166526" y="4444422"/>
            <a:ext cx="299028" cy="300757"/>
          </a:xfrm>
          <a:custGeom>
            <a:avLst/>
            <a:gdLst>
              <a:gd name="T0" fmla="*/ 10817 w 634"/>
              <a:gd name="T1" fmla="*/ 85432 h 635"/>
              <a:gd name="T2" fmla="*/ 10817 w 634"/>
              <a:gd name="T3" fmla="*/ 85432 h 635"/>
              <a:gd name="T4" fmla="*/ 79684 w 634"/>
              <a:gd name="T5" fmla="*/ 85432 h 635"/>
              <a:gd name="T6" fmla="*/ 85093 w 634"/>
              <a:gd name="T7" fmla="*/ 80002 h 635"/>
              <a:gd name="T8" fmla="*/ 79684 w 634"/>
              <a:gd name="T9" fmla="*/ 74934 h 635"/>
              <a:gd name="T10" fmla="*/ 26682 w 634"/>
              <a:gd name="T11" fmla="*/ 74934 h 635"/>
              <a:gd name="T12" fmla="*/ 116822 w 634"/>
              <a:gd name="T13" fmla="*/ 16290 h 635"/>
              <a:gd name="T14" fmla="*/ 212372 w 634"/>
              <a:gd name="T15" fmla="*/ 101360 h 635"/>
              <a:gd name="T16" fmla="*/ 228236 w 634"/>
              <a:gd name="T17" fmla="*/ 101360 h 635"/>
              <a:gd name="T18" fmla="*/ 116822 w 634"/>
              <a:gd name="T19" fmla="*/ 0 h 635"/>
              <a:gd name="T20" fmla="*/ 15865 w 634"/>
              <a:gd name="T21" fmla="*/ 58644 h 635"/>
              <a:gd name="T22" fmla="*/ 15865 w 634"/>
              <a:gd name="T23" fmla="*/ 10860 h 635"/>
              <a:gd name="T24" fmla="*/ 10817 w 634"/>
              <a:gd name="T25" fmla="*/ 0 h 635"/>
              <a:gd name="T26" fmla="*/ 0 w 634"/>
              <a:gd name="T27" fmla="*/ 10860 h 635"/>
              <a:gd name="T28" fmla="*/ 0 w 634"/>
              <a:gd name="T29" fmla="*/ 80002 h 635"/>
              <a:gd name="T30" fmla="*/ 10817 w 634"/>
              <a:gd name="T31" fmla="*/ 85432 h 635"/>
              <a:gd name="T32" fmla="*/ 223189 w 634"/>
              <a:gd name="T33" fmla="*/ 144077 h 635"/>
              <a:gd name="T34" fmla="*/ 223189 w 634"/>
              <a:gd name="T35" fmla="*/ 144077 h 635"/>
              <a:gd name="T36" fmla="*/ 148552 w 634"/>
              <a:gd name="T37" fmla="*/ 144077 h 635"/>
              <a:gd name="T38" fmla="*/ 143504 w 634"/>
              <a:gd name="T39" fmla="*/ 149507 h 635"/>
              <a:gd name="T40" fmla="*/ 148552 w 634"/>
              <a:gd name="T41" fmla="*/ 160005 h 635"/>
              <a:gd name="T42" fmla="*/ 206963 w 634"/>
              <a:gd name="T43" fmla="*/ 160005 h 635"/>
              <a:gd name="T44" fmla="*/ 116822 w 634"/>
              <a:gd name="T45" fmla="*/ 213219 h 635"/>
              <a:gd name="T46" fmla="*/ 15865 w 634"/>
              <a:gd name="T47" fmla="*/ 128149 h 635"/>
              <a:gd name="T48" fmla="*/ 5408 w 634"/>
              <a:gd name="T49" fmla="*/ 128149 h 635"/>
              <a:gd name="T50" fmla="*/ 116822 w 634"/>
              <a:gd name="T51" fmla="*/ 229509 h 635"/>
              <a:gd name="T52" fmla="*/ 212372 w 634"/>
              <a:gd name="T53" fmla="*/ 170865 h 635"/>
              <a:gd name="T54" fmla="*/ 212372 w 634"/>
              <a:gd name="T55" fmla="*/ 224079 h 635"/>
              <a:gd name="T56" fmla="*/ 223189 w 634"/>
              <a:gd name="T57" fmla="*/ 229509 h 635"/>
              <a:gd name="T58" fmla="*/ 228236 w 634"/>
              <a:gd name="T59" fmla="*/ 224079 h 635"/>
              <a:gd name="T60" fmla="*/ 228236 w 634"/>
              <a:gd name="T61" fmla="*/ 149507 h 635"/>
              <a:gd name="T62" fmla="*/ 223189 w 634"/>
              <a:gd name="T63" fmla="*/ 144077 h 6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5">
                <a:moveTo>
                  <a:pt x="30" y="236"/>
                </a:moveTo>
                <a:lnTo>
                  <a:pt x="30" y="236"/>
                </a:lnTo>
                <a:cubicBezTo>
                  <a:pt x="221" y="236"/>
                  <a:pt x="221" y="236"/>
                  <a:pt x="221" y="236"/>
                </a:cubicBezTo>
                <a:cubicBezTo>
                  <a:pt x="236" y="236"/>
                  <a:pt x="236" y="236"/>
                  <a:pt x="236" y="221"/>
                </a:cubicBezTo>
                <a:cubicBezTo>
                  <a:pt x="236" y="207"/>
                  <a:pt x="236" y="207"/>
                  <a:pt x="221" y="207"/>
                </a:cubicBezTo>
                <a:cubicBezTo>
                  <a:pt x="74" y="207"/>
                  <a:pt x="74" y="207"/>
                  <a:pt x="74" y="207"/>
                </a:cubicBezTo>
                <a:cubicBezTo>
                  <a:pt x="118" y="104"/>
                  <a:pt x="207" y="45"/>
                  <a:pt x="324" y="45"/>
                </a:cubicBezTo>
                <a:cubicBezTo>
                  <a:pt x="457" y="45"/>
                  <a:pt x="574" y="148"/>
                  <a:pt x="589" y="280"/>
                </a:cubicBezTo>
                <a:cubicBezTo>
                  <a:pt x="633" y="280"/>
                  <a:pt x="633" y="280"/>
                  <a:pt x="633" y="280"/>
                </a:cubicBezTo>
                <a:cubicBezTo>
                  <a:pt x="619" y="118"/>
                  <a:pt x="486" y="0"/>
                  <a:pt x="324" y="0"/>
                </a:cubicBezTo>
                <a:cubicBezTo>
                  <a:pt x="207" y="0"/>
                  <a:pt x="103" y="74"/>
                  <a:pt x="44" y="162"/>
                </a:cubicBezTo>
                <a:cubicBezTo>
                  <a:pt x="44" y="30"/>
                  <a:pt x="44" y="30"/>
                  <a:pt x="44" y="30"/>
                </a:cubicBezTo>
                <a:cubicBezTo>
                  <a:pt x="44" y="15"/>
                  <a:pt x="30" y="0"/>
                  <a:pt x="30" y="0"/>
                </a:cubicBezTo>
                <a:cubicBezTo>
                  <a:pt x="15" y="0"/>
                  <a:pt x="0" y="15"/>
                  <a:pt x="0" y="30"/>
                </a:cubicBezTo>
                <a:cubicBezTo>
                  <a:pt x="0" y="221"/>
                  <a:pt x="0" y="221"/>
                  <a:pt x="0" y="221"/>
                </a:cubicBezTo>
                <a:cubicBezTo>
                  <a:pt x="0" y="236"/>
                  <a:pt x="30" y="236"/>
                  <a:pt x="30" y="236"/>
                </a:cubicBezTo>
                <a:close/>
                <a:moveTo>
                  <a:pt x="619" y="398"/>
                </a:moveTo>
                <a:lnTo>
                  <a:pt x="619" y="398"/>
                </a:lnTo>
                <a:cubicBezTo>
                  <a:pt x="412" y="398"/>
                  <a:pt x="412" y="398"/>
                  <a:pt x="412" y="398"/>
                </a:cubicBezTo>
                <a:lnTo>
                  <a:pt x="398" y="413"/>
                </a:lnTo>
                <a:cubicBezTo>
                  <a:pt x="398" y="428"/>
                  <a:pt x="412" y="442"/>
                  <a:pt x="412" y="442"/>
                </a:cubicBezTo>
                <a:cubicBezTo>
                  <a:pt x="574" y="442"/>
                  <a:pt x="574" y="442"/>
                  <a:pt x="574" y="442"/>
                </a:cubicBezTo>
                <a:cubicBezTo>
                  <a:pt x="530" y="530"/>
                  <a:pt x="427" y="589"/>
                  <a:pt x="324" y="589"/>
                </a:cubicBezTo>
                <a:cubicBezTo>
                  <a:pt x="177" y="589"/>
                  <a:pt x="74" y="487"/>
                  <a:pt x="44" y="354"/>
                </a:cubicBezTo>
                <a:cubicBezTo>
                  <a:pt x="15" y="354"/>
                  <a:pt x="15" y="354"/>
                  <a:pt x="15" y="354"/>
                </a:cubicBezTo>
                <a:cubicBezTo>
                  <a:pt x="30" y="516"/>
                  <a:pt x="162" y="634"/>
                  <a:pt x="324" y="634"/>
                </a:cubicBezTo>
                <a:cubicBezTo>
                  <a:pt x="442" y="634"/>
                  <a:pt x="545" y="575"/>
                  <a:pt x="589" y="472"/>
                </a:cubicBezTo>
                <a:cubicBezTo>
                  <a:pt x="589" y="619"/>
                  <a:pt x="589" y="619"/>
                  <a:pt x="589" y="619"/>
                </a:cubicBezTo>
                <a:cubicBezTo>
                  <a:pt x="589" y="619"/>
                  <a:pt x="604" y="634"/>
                  <a:pt x="619" y="634"/>
                </a:cubicBezTo>
                <a:lnTo>
                  <a:pt x="633" y="619"/>
                </a:lnTo>
                <a:cubicBezTo>
                  <a:pt x="633" y="413"/>
                  <a:pt x="633" y="413"/>
                  <a:pt x="633" y="413"/>
                </a:cubicBezTo>
                <a:cubicBezTo>
                  <a:pt x="633" y="398"/>
                  <a:pt x="619" y="398"/>
                  <a:pt x="619" y="398"/>
                </a:cubicBezTo>
                <a:close/>
              </a:path>
            </a:pathLst>
          </a:custGeom>
          <a:solidFill>
            <a:schemeClr val="tx2"/>
          </a:solidFill>
          <a:ln>
            <a:noFill/>
          </a:ln>
          <a:effectLst/>
          <a:extLst/>
        </p:spPr>
        <p:txBody>
          <a:bodyPr wrap="none" anchor="ctr"/>
          <a:lstStyle/>
          <a:p>
            <a:endParaRPr lang="en-US" sz="2700"/>
          </a:p>
        </p:txBody>
      </p:sp>
      <p:sp>
        <p:nvSpPr>
          <p:cNvPr id="21" name="Freeform 20"/>
          <p:cNvSpPr>
            <a:spLocks noChangeArrowheads="1"/>
          </p:cNvSpPr>
          <p:nvPr/>
        </p:nvSpPr>
        <p:spPr bwMode="auto">
          <a:xfrm>
            <a:off x="6689464" y="4444422"/>
            <a:ext cx="299028" cy="300757"/>
          </a:xfrm>
          <a:custGeom>
            <a:avLst/>
            <a:gdLst>
              <a:gd name="T0" fmla="*/ 169825 w 634"/>
              <a:gd name="T1" fmla="*/ 16290 h 635"/>
              <a:gd name="T2" fmla="*/ 169825 w 634"/>
              <a:gd name="T3" fmla="*/ 16290 h 635"/>
              <a:gd name="T4" fmla="*/ 217420 w 634"/>
              <a:gd name="T5" fmla="*/ 16290 h 635"/>
              <a:gd name="T6" fmla="*/ 228236 w 634"/>
              <a:gd name="T7" fmla="*/ 10860 h 635"/>
              <a:gd name="T8" fmla="*/ 217420 w 634"/>
              <a:gd name="T9" fmla="*/ 0 h 635"/>
              <a:gd name="T10" fmla="*/ 148552 w 634"/>
              <a:gd name="T11" fmla="*/ 0 h 635"/>
              <a:gd name="T12" fmla="*/ 143144 w 634"/>
              <a:gd name="T13" fmla="*/ 10860 h 635"/>
              <a:gd name="T14" fmla="*/ 143144 w 634"/>
              <a:gd name="T15" fmla="*/ 80002 h 635"/>
              <a:gd name="T16" fmla="*/ 148552 w 634"/>
              <a:gd name="T17" fmla="*/ 85432 h 635"/>
              <a:gd name="T18" fmla="*/ 153600 w 634"/>
              <a:gd name="T19" fmla="*/ 80002 h 635"/>
              <a:gd name="T20" fmla="*/ 153600 w 634"/>
              <a:gd name="T21" fmla="*/ 26788 h 635"/>
              <a:gd name="T22" fmla="*/ 212011 w 634"/>
              <a:gd name="T23" fmla="*/ 117651 h 635"/>
              <a:gd name="T24" fmla="*/ 111414 w 634"/>
              <a:gd name="T25" fmla="*/ 213219 h 635"/>
              <a:gd name="T26" fmla="*/ 15865 w 634"/>
              <a:gd name="T27" fmla="*/ 117651 h 635"/>
              <a:gd name="T28" fmla="*/ 100597 w 634"/>
              <a:gd name="T29" fmla="*/ 16290 h 635"/>
              <a:gd name="T30" fmla="*/ 100597 w 634"/>
              <a:gd name="T31" fmla="*/ 5430 h 635"/>
              <a:gd name="T32" fmla="*/ 0 w 634"/>
              <a:gd name="T33" fmla="*/ 117651 h 635"/>
              <a:gd name="T34" fmla="*/ 111414 w 634"/>
              <a:gd name="T35" fmla="*/ 229509 h 635"/>
              <a:gd name="T36" fmla="*/ 228236 w 634"/>
              <a:gd name="T37" fmla="*/ 117651 h 635"/>
              <a:gd name="T38" fmla="*/ 169825 w 634"/>
              <a:gd name="T39" fmla="*/ 16290 h 6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34" h="635">
                <a:moveTo>
                  <a:pt x="471" y="45"/>
                </a:moveTo>
                <a:lnTo>
                  <a:pt x="471" y="45"/>
                </a:lnTo>
                <a:cubicBezTo>
                  <a:pt x="603" y="45"/>
                  <a:pt x="603" y="45"/>
                  <a:pt x="603" y="45"/>
                </a:cubicBezTo>
                <a:cubicBezTo>
                  <a:pt x="618" y="45"/>
                  <a:pt x="633" y="30"/>
                  <a:pt x="633" y="30"/>
                </a:cubicBezTo>
                <a:cubicBezTo>
                  <a:pt x="633" y="15"/>
                  <a:pt x="618" y="0"/>
                  <a:pt x="603" y="0"/>
                </a:cubicBezTo>
                <a:cubicBezTo>
                  <a:pt x="412" y="0"/>
                  <a:pt x="412" y="0"/>
                  <a:pt x="412" y="0"/>
                </a:cubicBezTo>
                <a:cubicBezTo>
                  <a:pt x="412" y="0"/>
                  <a:pt x="397" y="0"/>
                  <a:pt x="397" y="30"/>
                </a:cubicBezTo>
                <a:cubicBezTo>
                  <a:pt x="397" y="221"/>
                  <a:pt x="397" y="221"/>
                  <a:pt x="397" y="221"/>
                </a:cubicBezTo>
                <a:cubicBezTo>
                  <a:pt x="397" y="236"/>
                  <a:pt x="397" y="236"/>
                  <a:pt x="412" y="236"/>
                </a:cubicBezTo>
                <a:cubicBezTo>
                  <a:pt x="426" y="236"/>
                  <a:pt x="426" y="236"/>
                  <a:pt x="426" y="221"/>
                </a:cubicBezTo>
                <a:cubicBezTo>
                  <a:pt x="426" y="74"/>
                  <a:pt x="426" y="74"/>
                  <a:pt x="426" y="74"/>
                </a:cubicBezTo>
                <a:cubicBezTo>
                  <a:pt x="530" y="118"/>
                  <a:pt x="588" y="207"/>
                  <a:pt x="588" y="325"/>
                </a:cubicBezTo>
                <a:cubicBezTo>
                  <a:pt x="588" y="472"/>
                  <a:pt x="471" y="589"/>
                  <a:pt x="309" y="589"/>
                </a:cubicBezTo>
                <a:cubicBezTo>
                  <a:pt x="162" y="589"/>
                  <a:pt x="44" y="472"/>
                  <a:pt x="44" y="325"/>
                </a:cubicBezTo>
                <a:cubicBezTo>
                  <a:pt x="44" y="177"/>
                  <a:pt x="147" y="74"/>
                  <a:pt x="279" y="45"/>
                </a:cubicBezTo>
                <a:cubicBezTo>
                  <a:pt x="279" y="15"/>
                  <a:pt x="279" y="15"/>
                  <a:pt x="279" y="15"/>
                </a:cubicBezTo>
                <a:cubicBezTo>
                  <a:pt x="117" y="30"/>
                  <a:pt x="0" y="162"/>
                  <a:pt x="0" y="325"/>
                </a:cubicBezTo>
                <a:cubicBezTo>
                  <a:pt x="0" y="487"/>
                  <a:pt x="147" y="634"/>
                  <a:pt x="309" y="634"/>
                </a:cubicBezTo>
                <a:cubicBezTo>
                  <a:pt x="485" y="634"/>
                  <a:pt x="633" y="487"/>
                  <a:pt x="633" y="325"/>
                </a:cubicBezTo>
                <a:cubicBezTo>
                  <a:pt x="633" y="207"/>
                  <a:pt x="559" y="104"/>
                  <a:pt x="471" y="45"/>
                </a:cubicBezTo>
              </a:path>
            </a:pathLst>
          </a:custGeom>
          <a:solidFill>
            <a:schemeClr val="tx2"/>
          </a:solidFill>
          <a:ln>
            <a:noFill/>
          </a:ln>
          <a:effectLst/>
          <a:extLst/>
        </p:spPr>
        <p:txBody>
          <a:bodyPr wrap="none" anchor="ctr"/>
          <a:lstStyle/>
          <a:p>
            <a:endParaRPr lang="en-US" sz="2700"/>
          </a:p>
        </p:txBody>
      </p:sp>
      <p:sp>
        <p:nvSpPr>
          <p:cNvPr id="22" name="Freeform 21"/>
          <p:cNvSpPr>
            <a:spLocks noChangeArrowheads="1"/>
          </p:cNvSpPr>
          <p:nvPr/>
        </p:nvSpPr>
        <p:spPr bwMode="auto">
          <a:xfrm>
            <a:off x="6208945" y="4444422"/>
            <a:ext cx="290386" cy="300757"/>
          </a:xfrm>
          <a:custGeom>
            <a:avLst/>
            <a:gdLst>
              <a:gd name="T0" fmla="*/ 110816 w 619"/>
              <a:gd name="T1" fmla="*/ 0 h 635"/>
              <a:gd name="T2" fmla="*/ 110816 w 619"/>
              <a:gd name="T3" fmla="*/ 0 h 635"/>
              <a:gd name="T4" fmla="*/ 0 w 619"/>
              <a:gd name="T5" fmla="*/ 117651 h 635"/>
              <a:gd name="T6" fmla="*/ 110816 w 619"/>
              <a:gd name="T7" fmla="*/ 229509 h 635"/>
              <a:gd name="T8" fmla="*/ 221632 w 619"/>
              <a:gd name="T9" fmla="*/ 117651 h 635"/>
              <a:gd name="T10" fmla="*/ 110816 w 619"/>
              <a:gd name="T11" fmla="*/ 0 h 635"/>
              <a:gd name="T12" fmla="*/ 110816 w 619"/>
              <a:gd name="T13" fmla="*/ 213219 h 635"/>
              <a:gd name="T14" fmla="*/ 110816 w 619"/>
              <a:gd name="T15" fmla="*/ 213219 h 635"/>
              <a:gd name="T16" fmla="*/ 10400 w 619"/>
              <a:gd name="T17" fmla="*/ 117651 h 635"/>
              <a:gd name="T18" fmla="*/ 110816 w 619"/>
              <a:gd name="T19" fmla="*/ 16290 h 635"/>
              <a:gd name="T20" fmla="*/ 211232 w 619"/>
              <a:gd name="T21" fmla="*/ 117651 h 635"/>
              <a:gd name="T22" fmla="*/ 110816 w 619"/>
              <a:gd name="T23" fmla="*/ 213219 h 635"/>
              <a:gd name="T24" fmla="*/ 153134 w 619"/>
              <a:gd name="T25" fmla="*/ 64074 h 635"/>
              <a:gd name="T26" fmla="*/ 153134 w 619"/>
              <a:gd name="T27" fmla="*/ 64074 h 635"/>
              <a:gd name="T28" fmla="*/ 142375 w 619"/>
              <a:gd name="T29" fmla="*/ 69504 h 635"/>
              <a:gd name="T30" fmla="*/ 100416 w 619"/>
              <a:gd name="T31" fmla="*/ 149507 h 635"/>
              <a:gd name="T32" fmla="*/ 73877 w 619"/>
              <a:gd name="T33" fmla="*/ 122719 h 635"/>
              <a:gd name="T34" fmla="*/ 63477 w 619"/>
              <a:gd name="T35" fmla="*/ 122719 h 635"/>
              <a:gd name="T36" fmla="*/ 63477 w 619"/>
              <a:gd name="T37" fmla="*/ 133579 h 635"/>
              <a:gd name="T38" fmla="*/ 95037 w 619"/>
              <a:gd name="T39" fmla="*/ 165435 h 635"/>
              <a:gd name="T40" fmla="*/ 105437 w 619"/>
              <a:gd name="T41" fmla="*/ 165435 h 635"/>
              <a:gd name="T42" fmla="*/ 158155 w 619"/>
              <a:gd name="T43" fmla="*/ 74934 h 635"/>
              <a:gd name="T44" fmla="*/ 153134 w 619"/>
              <a:gd name="T45" fmla="*/ 64074 h 6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19" h="635">
                <a:moveTo>
                  <a:pt x="309" y="0"/>
                </a:moveTo>
                <a:lnTo>
                  <a:pt x="309" y="0"/>
                </a:lnTo>
                <a:cubicBezTo>
                  <a:pt x="132" y="0"/>
                  <a:pt x="0" y="148"/>
                  <a:pt x="0" y="325"/>
                </a:cubicBezTo>
                <a:cubicBezTo>
                  <a:pt x="0" y="487"/>
                  <a:pt x="132" y="634"/>
                  <a:pt x="309" y="634"/>
                </a:cubicBezTo>
                <a:cubicBezTo>
                  <a:pt x="486" y="634"/>
                  <a:pt x="618" y="487"/>
                  <a:pt x="618" y="325"/>
                </a:cubicBezTo>
                <a:cubicBezTo>
                  <a:pt x="618" y="148"/>
                  <a:pt x="486" y="0"/>
                  <a:pt x="309" y="0"/>
                </a:cubicBezTo>
                <a:close/>
                <a:moveTo>
                  <a:pt x="309" y="589"/>
                </a:moveTo>
                <a:lnTo>
                  <a:pt x="309" y="589"/>
                </a:lnTo>
                <a:cubicBezTo>
                  <a:pt x="162" y="589"/>
                  <a:pt x="29" y="472"/>
                  <a:pt x="29" y="325"/>
                </a:cubicBezTo>
                <a:cubicBezTo>
                  <a:pt x="29" y="162"/>
                  <a:pt x="162" y="45"/>
                  <a:pt x="309" y="45"/>
                </a:cubicBezTo>
                <a:cubicBezTo>
                  <a:pt x="456" y="45"/>
                  <a:pt x="589" y="162"/>
                  <a:pt x="589" y="325"/>
                </a:cubicBezTo>
                <a:cubicBezTo>
                  <a:pt x="589" y="472"/>
                  <a:pt x="456" y="589"/>
                  <a:pt x="309" y="589"/>
                </a:cubicBezTo>
                <a:close/>
                <a:moveTo>
                  <a:pt x="427" y="177"/>
                </a:moveTo>
                <a:lnTo>
                  <a:pt x="427" y="177"/>
                </a:lnTo>
                <a:cubicBezTo>
                  <a:pt x="412" y="177"/>
                  <a:pt x="412" y="177"/>
                  <a:pt x="397" y="192"/>
                </a:cubicBezTo>
                <a:cubicBezTo>
                  <a:pt x="280" y="413"/>
                  <a:pt x="280" y="413"/>
                  <a:pt x="280" y="413"/>
                </a:cubicBezTo>
                <a:cubicBezTo>
                  <a:pt x="206" y="339"/>
                  <a:pt x="206" y="339"/>
                  <a:pt x="206" y="339"/>
                </a:cubicBezTo>
                <a:cubicBezTo>
                  <a:pt x="191" y="339"/>
                  <a:pt x="191" y="339"/>
                  <a:pt x="177" y="339"/>
                </a:cubicBezTo>
                <a:cubicBezTo>
                  <a:pt x="162" y="354"/>
                  <a:pt x="162" y="369"/>
                  <a:pt x="177" y="369"/>
                </a:cubicBezTo>
                <a:cubicBezTo>
                  <a:pt x="265" y="457"/>
                  <a:pt x="265" y="457"/>
                  <a:pt x="265" y="457"/>
                </a:cubicBezTo>
                <a:cubicBezTo>
                  <a:pt x="280" y="457"/>
                  <a:pt x="280" y="457"/>
                  <a:pt x="294" y="457"/>
                </a:cubicBezTo>
                <a:lnTo>
                  <a:pt x="441" y="207"/>
                </a:lnTo>
                <a:cubicBezTo>
                  <a:pt x="441" y="207"/>
                  <a:pt x="441" y="192"/>
                  <a:pt x="427" y="177"/>
                </a:cubicBezTo>
                <a:close/>
              </a:path>
            </a:pathLst>
          </a:custGeom>
          <a:solidFill>
            <a:schemeClr val="tx2"/>
          </a:solidFill>
          <a:ln>
            <a:noFill/>
          </a:ln>
          <a:effectLst/>
          <a:extLst/>
        </p:spPr>
        <p:txBody>
          <a:bodyPr wrap="none" anchor="ctr"/>
          <a:lstStyle/>
          <a:p>
            <a:endParaRPr lang="en-US" sz="2700"/>
          </a:p>
        </p:txBody>
      </p:sp>
      <p:sp>
        <p:nvSpPr>
          <p:cNvPr id="23" name="Freeform 22"/>
          <p:cNvSpPr>
            <a:spLocks noChangeArrowheads="1"/>
          </p:cNvSpPr>
          <p:nvPr/>
        </p:nvSpPr>
        <p:spPr bwMode="auto">
          <a:xfrm>
            <a:off x="10535344" y="3967360"/>
            <a:ext cx="290386" cy="299030"/>
          </a:xfrm>
          <a:custGeom>
            <a:avLst/>
            <a:gdLst>
              <a:gd name="T0" fmla="*/ 153134 w 619"/>
              <a:gd name="T1" fmla="*/ 74261 h 634"/>
              <a:gd name="T2" fmla="*/ 153134 w 619"/>
              <a:gd name="T3" fmla="*/ 74261 h 634"/>
              <a:gd name="T4" fmla="*/ 142734 w 619"/>
              <a:gd name="T5" fmla="*/ 74261 h 634"/>
              <a:gd name="T6" fmla="*/ 110816 w 619"/>
              <a:gd name="T7" fmla="*/ 100937 h 634"/>
              <a:gd name="T8" fmla="*/ 79257 w 619"/>
              <a:gd name="T9" fmla="*/ 74261 h 634"/>
              <a:gd name="T10" fmla="*/ 68498 w 619"/>
              <a:gd name="T11" fmla="*/ 74261 h 634"/>
              <a:gd name="T12" fmla="*/ 68498 w 619"/>
              <a:gd name="T13" fmla="*/ 84715 h 634"/>
              <a:gd name="T14" fmla="*/ 100416 w 619"/>
              <a:gd name="T15" fmla="*/ 111392 h 634"/>
              <a:gd name="T16" fmla="*/ 68498 w 619"/>
              <a:gd name="T17" fmla="*/ 143115 h 634"/>
              <a:gd name="T18" fmla="*/ 68498 w 619"/>
              <a:gd name="T19" fmla="*/ 153929 h 634"/>
              <a:gd name="T20" fmla="*/ 79257 w 619"/>
              <a:gd name="T21" fmla="*/ 153929 h 634"/>
              <a:gd name="T22" fmla="*/ 110816 w 619"/>
              <a:gd name="T23" fmla="*/ 121846 h 634"/>
              <a:gd name="T24" fmla="*/ 142734 w 619"/>
              <a:gd name="T25" fmla="*/ 153929 h 634"/>
              <a:gd name="T26" fmla="*/ 153134 w 619"/>
              <a:gd name="T27" fmla="*/ 153929 h 634"/>
              <a:gd name="T28" fmla="*/ 153134 w 619"/>
              <a:gd name="T29" fmla="*/ 143115 h 634"/>
              <a:gd name="T30" fmla="*/ 121575 w 619"/>
              <a:gd name="T31" fmla="*/ 111392 h 634"/>
              <a:gd name="T32" fmla="*/ 153134 w 619"/>
              <a:gd name="T33" fmla="*/ 84715 h 634"/>
              <a:gd name="T34" fmla="*/ 153134 w 619"/>
              <a:gd name="T35" fmla="*/ 74261 h 634"/>
              <a:gd name="T36" fmla="*/ 110816 w 619"/>
              <a:gd name="T37" fmla="*/ 0 h 634"/>
              <a:gd name="T38" fmla="*/ 110816 w 619"/>
              <a:gd name="T39" fmla="*/ 0 h 634"/>
              <a:gd name="T40" fmla="*/ 0 w 619"/>
              <a:gd name="T41" fmla="*/ 111392 h 634"/>
              <a:gd name="T42" fmla="*/ 110816 w 619"/>
              <a:gd name="T43" fmla="*/ 228191 h 634"/>
              <a:gd name="T44" fmla="*/ 221632 w 619"/>
              <a:gd name="T45" fmla="*/ 111392 h 634"/>
              <a:gd name="T46" fmla="*/ 110816 w 619"/>
              <a:gd name="T47" fmla="*/ 0 h 634"/>
              <a:gd name="T48" fmla="*/ 110816 w 619"/>
              <a:gd name="T49" fmla="*/ 212329 h 634"/>
              <a:gd name="T50" fmla="*/ 110816 w 619"/>
              <a:gd name="T51" fmla="*/ 212329 h 634"/>
              <a:gd name="T52" fmla="*/ 10400 w 619"/>
              <a:gd name="T53" fmla="*/ 111392 h 634"/>
              <a:gd name="T54" fmla="*/ 110816 w 619"/>
              <a:gd name="T55" fmla="*/ 15862 h 634"/>
              <a:gd name="T56" fmla="*/ 211232 w 619"/>
              <a:gd name="T57" fmla="*/ 111392 h 634"/>
              <a:gd name="T58" fmla="*/ 110816 w 619"/>
              <a:gd name="T59" fmla="*/ 212329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9" h="634">
                <a:moveTo>
                  <a:pt x="427" y="206"/>
                </a:moveTo>
                <a:lnTo>
                  <a:pt x="427" y="206"/>
                </a:lnTo>
                <a:cubicBezTo>
                  <a:pt x="412" y="191"/>
                  <a:pt x="398" y="191"/>
                  <a:pt x="398" y="206"/>
                </a:cubicBezTo>
                <a:cubicBezTo>
                  <a:pt x="309" y="280"/>
                  <a:pt x="309" y="280"/>
                  <a:pt x="309" y="280"/>
                </a:cubicBezTo>
                <a:cubicBezTo>
                  <a:pt x="221" y="206"/>
                  <a:pt x="221" y="206"/>
                  <a:pt x="221" y="206"/>
                </a:cubicBezTo>
                <a:cubicBezTo>
                  <a:pt x="221" y="191"/>
                  <a:pt x="206" y="191"/>
                  <a:pt x="191" y="206"/>
                </a:cubicBezTo>
                <a:cubicBezTo>
                  <a:pt x="191" y="206"/>
                  <a:pt x="191" y="221"/>
                  <a:pt x="191" y="235"/>
                </a:cubicBezTo>
                <a:cubicBezTo>
                  <a:pt x="280" y="309"/>
                  <a:pt x="280" y="309"/>
                  <a:pt x="280" y="309"/>
                </a:cubicBezTo>
                <a:cubicBezTo>
                  <a:pt x="191" y="397"/>
                  <a:pt x="191" y="397"/>
                  <a:pt x="191" y="397"/>
                </a:cubicBezTo>
                <a:cubicBezTo>
                  <a:pt x="191" y="412"/>
                  <a:pt x="191" y="412"/>
                  <a:pt x="191" y="427"/>
                </a:cubicBezTo>
                <a:cubicBezTo>
                  <a:pt x="206" y="427"/>
                  <a:pt x="221" y="427"/>
                  <a:pt x="221" y="427"/>
                </a:cubicBezTo>
                <a:cubicBezTo>
                  <a:pt x="309" y="338"/>
                  <a:pt x="309" y="338"/>
                  <a:pt x="309" y="338"/>
                </a:cubicBezTo>
                <a:cubicBezTo>
                  <a:pt x="398" y="427"/>
                  <a:pt x="398" y="427"/>
                  <a:pt x="398" y="427"/>
                </a:cubicBezTo>
                <a:cubicBezTo>
                  <a:pt x="398" y="427"/>
                  <a:pt x="412" y="427"/>
                  <a:pt x="427" y="427"/>
                </a:cubicBezTo>
                <a:cubicBezTo>
                  <a:pt x="427" y="412"/>
                  <a:pt x="427" y="412"/>
                  <a:pt x="427" y="397"/>
                </a:cubicBezTo>
                <a:cubicBezTo>
                  <a:pt x="339" y="309"/>
                  <a:pt x="339" y="309"/>
                  <a:pt x="339" y="309"/>
                </a:cubicBezTo>
                <a:cubicBezTo>
                  <a:pt x="427" y="235"/>
                  <a:pt x="427" y="235"/>
                  <a:pt x="427" y="235"/>
                </a:cubicBezTo>
                <a:cubicBezTo>
                  <a:pt x="427" y="221"/>
                  <a:pt x="427" y="206"/>
                  <a:pt x="427" y="206"/>
                </a:cubicBez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7" y="44"/>
                  <a:pt x="589" y="162"/>
                  <a:pt x="589" y="309"/>
                </a:cubicBezTo>
                <a:cubicBezTo>
                  <a:pt x="589" y="471"/>
                  <a:pt x="457" y="589"/>
                  <a:pt x="309" y="589"/>
                </a:cubicBezTo>
                <a:close/>
              </a:path>
            </a:pathLst>
          </a:custGeom>
          <a:solidFill>
            <a:schemeClr val="tx2"/>
          </a:solidFill>
          <a:ln>
            <a:noFill/>
          </a:ln>
          <a:effectLst/>
          <a:extLst/>
        </p:spPr>
        <p:txBody>
          <a:bodyPr wrap="none" anchor="ctr"/>
          <a:lstStyle/>
          <a:p>
            <a:endParaRPr lang="en-US" sz="2700"/>
          </a:p>
        </p:txBody>
      </p:sp>
      <p:sp>
        <p:nvSpPr>
          <p:cNvPr id="24" name="Freeform 23"/>
          <p:cNvSpPr>
            <a:spLocks noChangeArrowheads="1"/>
          </p:cNvSpPr>
          <p:nvPr/>
        </p:nvSpPr>
        <p:spPr bwMode="auto">
          <a:xfrm>
            <a:off x="10051370" y="3967360"/>
            <a:ext cx="299029" cy="299030"/>
          </a:xfrm>
          <a:custGeom>
            <a:avLst/>
            <a:gdLst>
              <a:gd name="T0" fmla="*/ 159370 w 634"/>
              <a:gd name="T1" fmla="*/ 105984 h 634"/>
              <a:gd name="T2" fmla="*/ 159370 w 634"/>
              <a:gd name="T3" fmla="*/ 105984 h 634"/>
              <a:gd name="T4" fmla="*/ 74637 w 634"/>
              <a:gd name="T5" fmla="*/ 105984 h 634"/>
              <a:gd name="T6" fmla="*/ 63820 w 634"/>
              <a:gd name="T7" fmla="*/ 111392 h 634"/>
              <a:gd name="T8" fmla="*/ 74637 w 634"/>
              <a:gd name="T9" fmla="*/ 121846 h 634"/>
              <a:gd name="T10" fmla="*/ 159370 w 634"/>
              <a:gd name="T11" fmla="*/ 121846 h 634"/>
              <a:gd name="T12" fmla="*/ 164778 w 634"/>
              <a:gd name="T13" fmla="*/ 111392 h 634"/>
              <a:gd name="T14" fmla="*/ 159370 w 634"/>
              <a:gd name="T15" fmla="*/ 105984 h 634"/>
              <a:gd name="T16" fmla="*/ 116823 w 634"/>
              <a:gd name="T17" fmla="*/ 0 h 634"/>
              <a:gd name="T18" fmla="*/ 116823 w 634"/>
              <a:gd name="T19" fmla="*/ 0 h 634"/>
              <a:gd name="T20" fmla="*/ 0 w 634"/>
              <a:gd name="T21" fmla="*/ 111392 h 634"/>
              <a:gd name="T22" fmla="*/ 116823 w 634"/>
              <a:gd name="T23" fmla="*/ 228191 h 634"/>
              <a:gd name="T24" fmla="*/ 228237 w 634"/>
              <a:gd name="T25" fmla="*/ 111392 h 634"/>
              <a:gd name="T26" fmla="*/ 116823 w 634"/>
              <a:gd name="T27" fmla="*/ 0 h 634"/>
              <a:gd name="T28" fmla="*/ 116823 w 634"/>
              <a:gd name="T29" fmla="*/ 212329 h 634"/>
              <a:gd name="T30" fmla="*/ 116823 w 634"/>
              <a:gd name="T31" fmla="*/ 212329 h 634"/>
              <a:gd name="T32" fmla="*/ 16225 w 634"/>
              <a:gd name="T33" fmla="*/ 111392 h 634"/>
              <a:gd name="T34" fmla="*/ 116823 w 634"/>
              <a:gd name="T35" fmla="*/ 15862 h 634"/>
              <a:gd name="T36" fmla="*/ 212373 w 634"/>
              <a:gd name="T37" fmla="*/ 111392 h 634"/>
              <a:gd name="T38" fmla="*/ 116823 w 634"/>
              <a:gd name="T39" fmla="*/ 212329 h 63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34" h="634">
                <a:moveTo>
                  <a:pt x="442" y="294"/>
                </a:moveTo>
                <a:lnTo>
                  <a:pt x="442" y="294"/>
                </a:lnTo>
                <a:cubicBezTo>
                  <a:pt x="207" y="294"/>
                  <a:pt x="207" y="294"/>
                  <a:pt x="207" y="294"/>
                </a:cubicBezTo>
                <a:cubicBezTo>
                  <a:pt x="192" y="294"/>
                  <a:pt x="177" y="309"/>
                  <a:pt x="177" y="309"/>
                </a:cubicBezTo>
                <a:cubicBezTo>
                  <a:pt x="177" y="324"/>
                  <a:pt x="192" y="338"/>
                  <a:pt x="207" y="338"/>
                </a:cubicBezTo>
                <a:cubicBezTo>
                  <a:pt x="442" y="338"/>
                  <a:pt x="442" y="338"/>
                  <a:pt x="442" y="338"/>
                </a:cubicBezTo>
                <a:cubicBezTo>
                  <a:pt x="442" y="338"/>
                  <a:pt x="457" y="324"/>
                  <a:pt x="457" y="309"/>
                </a:cubicBezTo>
                <a:lnTo>
                  <a:pt x="442" y="294"/>
                </a:lnTo>
                <a:close/>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5" y="471"/>
                  <a:pt x="45" y="309"/>
                </a:cubicBezTo>
                <a:cubicBezTo>
                  <a:pt x="45" y="162"/>
                  <a:pt x="162" y="44"/>
                  <a:pt x="324" y="44"/>
                </a:cubicBezTo>
                <a:cubicBezTo>
                  <a:pt x="471" y="44"/>
                  <a:pt x="589" y="162"/>
                  <a:pt x="589" y="309"/>
                </a:cubicBezTo>
                <a:cubicBezTo>
                  <a:pt x="589" y="471"/>
                  <a:pt x="471" y="589"/>
                  <a:pt x="324" y="589"/>
                </a:cubicBezTo>
                <a:close/>
              </a:path>
            </a:pathLst>
          </a:custGeom>
          <a:solidFill>
            <a:schemeClr val="tx2"/>
          </a:solidFill>
          <a:ln>
            <a:noFill/>
          </a:ln>
          <a:effectLst/>
          <a:extLst/>
        </p:spPr>
        <p:txBody>
          <a:bodyPr wrap="none" anchor="ctr"/>
          <a:lstStyle/>
          <a:p>
            <a:endParaRPr lang="en-US" sz="2700"/>
          </a:p>
        </p:txBody>
      </p:sp>
      <p:sp>
        <p:nvSpPr>
          <p:cNvPr id="25" name="Freeform 24"/>
          <p:cNvSpPr>
            <a:spLocks noChangeArrowheads="1"/>
          </p:cNvSpPr>
          <p:nvPr/>
        </p:nvSpPr>
        <p:spPr bwMode="auto">
          <a:xfrm>
            <a:off x="9570849" y="3967360"/>
            <a:ext cx="299029" cy="299030"/>
          </a:xfrm>
          <a:custGeom>
            <a:avLst/>
            <a:gdLst>
              <a:gd name="T0" fmla="*/ 153601 w 634"/>
              <a:gd name="T1" fmla="*/ 105984 h 634"/>
              <a:gd name="T2" fmla="*/ 153601 w 634"/>
              <a:gd name="T3" fmla="*/ 105984 h 634"/>
              <a:gd name="T4" fmla="*/ 121871 w 634"/>
              <a:gd name="T5" fmla="*/ 105984 h 634"/>
              <a:gd name="T6" fmla="*/ 121871 w 634"/>
              <a:gd name="T7" fmla="*/ 68854 h 634"/>
              <a:gd name="T8" fmla="*/ 111414 w 634"/>
              <a:gd name="T9" fmla="*/ 63446 h 634"/>
              <a:gd name="T10" fmla="*/ 106006 w 634"/>
              <a:gd name="T11" fmla="*/ 68854 h 634"/>
              <a:gd name="T12" fmla="*/ 106006 w 634"/>
              <a:gd name="T13" fmla="*/ 105984 h 634"/>
              <a:gd name="T14" fmla="*/ 68868 w 634"/>
              <a:gd name="T15" fmla="*/ 105984 h 634"/>
              <a:gd name="T16" fmla="*/ 63459 w 634"/>
              <a:gd name="T17" fmla="*/ 111392 h 634"/>
              <a:gd name="T18" fmla="*/ 68868 w 634"/>
              <a:gd name="T19" fmla="*/ 121846 h 634"/>
              <a:gd name="T20" fmla="*/ 106006 w 634"/>
              <a:gd name="T21" fmla="*/ 121846 h 634"/>
              <a:gd name="T22" fmla="*/ 106006 w 634"/>
              <a:gd name="T23" fmla="*/ 153929 h 634"/>
              <a:gd name="T24" fmla="*/ 111414 w 634"/>
              <a:gd name="T25" fmla="*/ 164384 h 634"/>
              <a:gd name="T26" fmla="*/ 121871 w 634"/>
              <a:gd name="T27" fmla="*/ 153929 h 634"/>
              <a:gd name="T28" fmla="*/ 121871 w 634"/>
              <a:gd name="T29" fmla="*/ 121846 h 634"/>
              <a:gd name="T30" fmla="*/ 153601 w 634"/>
              <a:gd name="T31" fmla="*/ 121846 h 634"/>
              <a:gd name="T32" fmla="*/ 164417 w 634"/>
              <a:gd name="T33" fmla="*/ 111392 h 634"/>
              <a:gd name="T34" fmla="*/ 153601 w 634"/>
              <a:gd name="T35" fmla="*/ 105984 h 634"/>
              <a:gd name="T36" fmla="*/ 111414 w 634"/>
              <a:gd name="T37" fmla="*/ 0 h 634"/>
              <a:gd name="T38" fmla="*/ 111414 w 634"/>
              <a:gd name="T39" fmla="*/ 0 h 634"/>
              <a:gd name="T40" fmla="*/ 0 w 634"/>
              <a:gd name="T41" fmla="*/ 111392 h 634"/>
              <a:gd name="T42" fmla="*/ 111414 w 634"/>
              <a:gd name="T43" fmla="*/ 228191 h 634"/>
              <a:gd name="T44" fmla="*/ 228237 w 634"/>
              <a:gd name="T45" fmla="*/ 111392 h 634"/>
              <a:gd name="T46" fmla="*/ 111414 w 634"/>
              <a:gd name="T47" fmla="*/ 0 h 634"/>
              <a:gd name="T48" fmla="*/ 111414 w 634"/>
              <a:gd name="T49" fmla="*/ 212329 h 634"/>
              <a:gd name="T50" fmla="*/ 111414 w 634"/>
              <a:gd name="T51" fmla="*/ 212329 h 634"/>
              <a:gd name="T52" fmla="*/ 15865 w 634"/>
              <a:gd name="T53" fmla="*/ 111392 h 634"/>
              <a:gd name="T54" fmla="*/ 111414 w 634"/>
              <a:gd name="T55" fmla="*/ 15862 h 634"/>
              <a:gd name="T56" fmla="*/ 212012 w 634"/>
              <a:gd name="T57" fmla="*/ 111392 h 634"/>
              <a:gd name="T58" fmla="*/ 111414 w 634"/>
              <a:gd name="T59" fmla="*/ 212329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34">
                <a:moveTo>
                  <a:pt x="426" y="294"/>
                </a:moveTo>
                <a:lnTo>
                  <a:pt x="426" y="294"/>
                </a:lnTo>
                <a:cubicBezTo>
                  <a:pt x="338" y="294"/>
                  <a:pt x="338" y="294"/>
                  <a:pt x="338" y="294"/>
                </a:cubicBezTo>
                <a:cubicBezTo>
                  <a:pt x="338" y="191"/>
                  <a:pt x="338" y="191"/>
                  <a:pt x="338" y="191"/>
                </a:cubicBezTo>
                <a:cubicBezTo>
                  <a:pt x="338" y="191"/>
                  <a:pt x="324" y="176"/>
                  <a:pt x="309" y="176"/>
                </a:cubicBezTo>
                <a:lnTo>
                  <a:pt x="294" y="191"/>
                </a:lnTo>
                <a:cubicBezTo>
                  <a:pt x="294" y="294"/>
                  <a:pt x="294" y="294"/>
                  <a:pt x="294" y="294"/>
                </a:cubicBezTo>
                <a:cubicBezTo>
                  <a:pt x="191" y="294"/>
                  <a:pt x="191" y="294"/>
                  <a:pt x="191" y="294"/>
                </a:cubicBezTo>
                <a:lnTo>
                  <a:pt x="176" y="309"/>
                </a:lnTo>
                <a:cubicBezTo>
                  <a:pt x="176" y="324"/>
                  <a:pt x="191" y="338"/>
                  <a:pt x="191" y="338"/>
                </a:cubicBezTo>
                <a:cubicBezTo>
                  <a:pt x="294" y="338"/>
                  <a:pt x="294" y="338"/>
                  <a:pt x="294" y="338"/>
                </a:cubicBezTo>
                <a:cubicBezTo>
                  <a:pt x="294" y="427"/>
                  <a:pt x="294" y="427"/>
                  <a:pt x="294" y="427"/>
                </a:cubicBezTo>
                <a:cubicBezTo>
                  <a:pt x="294" y="442"/>
                  <a:pt x="309" y="456"/>
                  <a:pt x="309" y="456"/>
                </a:cubicBezTo>
                <a:cubicBezTo>
                  <a:pt x="324" y="456"/>
                  <a:pt x="338" y="442"/>
                  <a:pt x="338" y="427"/>
                </a:cubicBezTo>
                <a:cubicBezTo>
                  <a:pt x="338" y="338"/>
                  <a:pt x="338" y="338"/>
                  <a:pt x="338" y="338"/>
                </a:cubicBezTo>
                <a:cubicBezTo>
                  <a:pt x="426" y="338"/>
                  <a:pt x="426" y="338"/>
                  <a:pt x="426" y="338"/>
                </a:cubicBezTo>
                <a:cubicBezTo>
                  <a:pt x="442" y="338"/>
                  <a:pt x="456" y="324"/>
                  <a:pt x="456" y="309"/>
                </a:cubicBezTo>
                <a:cubicBezTo>
                  <a:pt x="456" y="309"/>
                  <a:pt x="442" y="294"/>
                  <a:pt x="426" y="294"/>
                </a:cubicBez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tx2"/>
          </a:solidFill>
          <a:ln>
            <a:noFill/>
          </a:ln>
          <a:effectLst/>
          <a:extLst/>
        </p:spPr>
        <p:txBody>
          <a:bodyPr wrap="none" anchor="ctr"/>
          <a:lstStyle/>
          <a:p>
            <a:endParaRPr lang="en-US" sz="2700"/>
          </a:p>
        </p:txBody>
      </p:sp>
      <p:sp>
        <p:nvSpPr>
          <p:cNvPr id="26" name="Freeform 25"/>
          <p:cNvSpPr>
            <a:spLocks noChangeArrowheads="1"/>
          </p:cNvSpPr>
          <p:nvPr/>
        </p:nvSpPr>
        <p:spPr bwMode="auto">
          <a:xfrm>
            <a:off x="9093785" y="3967360"/>
            <a:ext cx="290386" cy="299030"/>
          </a:xfrm>
          <a:custGeom>
            <a:avLst/>
            <a:gdLst>
              <a:gd name="T0" fmla="*/ 147755 w 619"/>
              <a:gd name="T1" fmla="*/ 111392 h 634"/>
              <a:gd name="T2" fmla="*/ 147755 w 619"/>
              <a:gd name="T3" fmla="*/ 111392 h 634"/>
              <a:gd name="T4" fmla="*/ 116196 w 619"/>
              <a:gd name="T5" fmla="*/ 138068 h 634"/>
              <a:gd name="T6" fmla="*/ 116196 w 619"/>
              <a:gd name="T7" fmla="*/ 63446 h 634"/>
              <a:gd name="T8" fmla="*/ 110816 w 619"/>
              <a:gd name="T9" fmla="*/ 58399 h 634"/>
              <a:gd name="T10" fmla="*/ 105437 w 619"/>
              <a:gd name="T11" fmla="*/ 63446 h 634"/>
              <a:gd name="T12" fmla="*/ 105437 w 619"/>
              <a:gd name="T13" fmla="*/ 138068 h 634"/>
              <a:gd name="T14" fmla="*/ 73877 w 619"/>
              <a:gd name="T15" fmla="*/ 111392 h 634"/>
              <a:gd name="T16" fmla="*/ 63477 w 619"/>
              <a:gd name="T17" fmla="*/ 111392 h 634"/>
              <a:gd name="T18" fmla="*/ 63477 w 619"/>
              <a:gd name="T19" fmla="*/ 121846 h 634"/>
              <a:gd name="T20" fmla="*/ 105437 w 619"/>
              <a:gd name="T21" fmla="*/ 159337 h 634"/>
              <a:gd name="T22" fmla="*/ 110816 w 619"/>
              <a:gd name="T23" fmla="*/ 159337 h 634"/>
              <a:gd name="T24" fmla="*/ 116196 w 619"/>
              <a:gd name="T25" fmla="*/ 159337 h 634"/>
              <a:gd name="T26" fmla="*/ 158155 w 619"/>
              <a:gd name="T27" fmla="*/ 121846 h 634"/>
              <a:gd name="T28" fmla="*/ 158155 w 619"/>
              <a:gd name="T29" fmla="*/ 111392 h 634"/>
              <a:gd name="T30" fmla="*/ 147755 w 619"/>
              <a:gd name="T31" fmla="*/ 111392 h 634"/>
              <a:gd name="T32" fmla="*/ 110816 w 619"/>
              <a:gd name="T33" fmla="*/ 0 h 634"/>
              <a:gd name="T34" fmla="*/ 110816 w 619"/>
              <a:gd name="T35" fmla="*/ 0 h 634"/>
              <a:gd name="T36" fmla="*/ 0 w 619"/>
              <a:gd name="T37" fmla="*/ 111392 h 634"/>
              <a:gd name="T38" fmla="*/ 110816 w 619"/>
              <a:gd name="T39" fmla="*/ 228191 h 634"/>
              <a:gd name="T40" fmla="*/ 221632 w 619"/>
              <a:gd name="T41" fmla="*/ 111392 h 634"/>
              <a:gd name="T42" fmla="*/ 110816 w 619"/>
              <a:gd name="T43" fmla="*/ 0 h 634"/>
              <a:gd name="T44" fmla="*/ 110816 w 619"/>
              <a:gd name="T45" fmla="*/ 212329 h 634"/>
              <a:gd name="T46" fmla="*/ 110816 w 619"/>
              <a:gd name="T47" fmla="*/ 212329 h 634"/>
              <a:gd name="T48" fmla="*/ 10400 w 619"/>
              <a:gd name="T49" fmla="*/ 111392 h 634"/>
              <a:gd name="T50" fmla="*/ 110816 w 619"/>
              <a:gd name="T51" fmla="*/ 15862 h 634"/>
              <a:gd name="T52" fmla="*/ 211232 w 619"/>
              <a:gd name="T53" fmla="*/ 111392 h 634"/>
              <a:gd name="T54" fmla="*/ 110816 w 619"/>
              <a:gd name="T55" fmla="*/ 212329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634">
                <a:moveTo>
                  <a:pt x="412" y="309"/>
                </a:moveTo>
                <a:lnTo>
                  <a:pt x="412" y="309"/>
                </a:lnTo>
                <a:cubicBezTo>
                  <a:pt x="324" y="383"/>
                  <a:pt x="324" y="383"/>
                  <a:pt x="324" y="383"/>
                </a:cubicBezTo>
                <a:cubicBezTo>
                  <a:pt x="324" y="176"/>
                  <a:pt x="324" y="176"/>
                  <a:pt x="324" y="176"/>
                </a:cubicBezTo>
                <a:cubicBezTo>
                  <a:pt x="324" y="162"/>
                  <a:pt x="324" y="162"/>
                  <a:pt x="309" y="162"/>
                </a:cubicBezTo>
                <a:cubicBezTo>
                  <a:pt x="294" y="162"/>
                  <a:pt x="294" y="162"/>
                  <a:pt x="294" y="176"/>
                </a:cubicBezTo>
                <a:cubicBezTo>
                  <a:pt x="294" y="383"/>
                  <a:pt x="294" y="383"/>
                  <a:pt x="294" y="383"/>
                </a:cubicBezTo>
                <a:cubicBezTo>
                  <a:pt x="206" y="309"/>
                  <a:pt x="206" y="309"/>
                  <a:pt x="206" y="309"/>
                </a:cubicBezTo>
                <a:cubicBezTo>
                  <a:pt x="206" y="294"/>
                  <a:pt x="191" y="294"/>
                  <a:pt x="177" y="309"/>
                </a:cubicBezTo>
                <a:cubicBezTo>
                  <a:pt x="177" y="309"/>
                  <a:pt x="177" y="324"/>
                  <a:pt x="177" y="338"/>
                </a:cubicBezTo>
                <a:cubicBezTo>
                  <a:pt x="294" y="442"/>
                  <a:pt x="294" y="442"/>
                  <a:pt x="294" y="442"/>
                </a:cubicBezTo>
                <a:lnTo>
                  <a:pt x="309" y="442"/>
                </a:lnTo>
                <a:lnTo>
                  <a:pt x="324" y="442"/>
                </a:lnTo>
                <a:cubicBezTo>
                  <a:pt x="441" y="338"/>
                  <a:pt x="441" y="338"/>
                  <a:pt x="441" y="338"/>
                </a:cubicBezTo>
                <a:cubicBezTo>
                  <a:pt x="441" y="324"/>
                  <a:pt x="441" y="309"/>
                  <a:pt x="441" y="309"/>
                </a:cubicBezTo>
                <a:cubicBezTo>
                  <a:pt x="427" y="294"/>
                  <a:pt x="412" y="294"/>
                  <a:pt x="412" y="309"/>
                </a:cubicBez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path>
            </a:pathLst>
          </a:custGeom>
          <a:solidFill>
            <a:schemeClr val="tx2"/>
          </a:solidFill>
          <a:ln>
            <a:noFill/>
          </a:ln>
          <a:effectLst/>
          <a:extLst/>
        </p:spPr>
        <p:txBody>
          <a:bodyPr wrap="none" anchor="ctr"/>
          <a:lstStyle/>
          <a:p>
            <a:endParaRPr lang="en-US" sz="2700"/>
          </a:p>
        </p:txBody>
      </p:sp>
      <p:sp>
        <p:nvSpPr>
          <p:cNvPr id="27" name="Freeform 26"/>
          <p:cNvSpPr>
            <a:spLocks noChangeArrowheads="1"/>
          </p:cNvSpPr>
          <p:nvPr/>
        </p:nvSpPr>
        <p:spPr bwMode="auto">
          <a:xfrm>
            <a:off x="8608083" y="3967360"/>
            <a:ext cx="299028" cy="299030"/>
          </a:xfrm>
          <a:custGeom>
            <a:avLst/>
            <a:gdLst>
              <a:gd name="T0" fmla="*/ 122231 w 634"/>
              <a:gd name="T1" fmla="*/ 68854 h 634"/>
              <a:gd name="T2" fmla="*/ 122231 w 634"/>
              <a:gd name="T3" fmla="*/ 68854 h 634"/>
              <a:gd name="T4" fmla="*/ 116822 w 634"/>
              <a:gd name="T5" fmla="*/ 63446 h 634"/>
              <a:gd name="T6" fmla="*/ 106366 w 634"/>
              <a:gd name="T7" fmla="*/ 68854 h 634"/>
              <a:gd name="T8" fmla="*/ 69228 w 634"/>
              <a:gd name="T9" fmla="*/ 105984 h 634"/>
              <a:gd name="T10" fmla="*/ 69228 w 634"/>
              <a:gd name="T11" fmla="*/ 116799 h 634"/>
              <a:gd name="T12" fmla="*/ 79684 w 634"/>
              <a:gd name="T13" fmla="*/ 116799 h 634"/>
              <a:gd name="T14" fmla="*/ 106366 w 634"/>
              <a:gd name="T15" fmla="*/ 90123 h 634"/>
              <a:gd name="T16" fmla="*/ 106366 w 634"/>
              <a:gd name="T17" fmla="*/ 164384 h 634"/>
              <a:gd name="T18" fmla="*/ 116822 w 634"/>
              <a:gd name="T19" fmla="*/ 169791 h 634"/>
              <a:gd name="T20" fmla="*/ 122231 w 634"/>
              <a:gd name="T21" fmla="*/ 164384 h 634"/>
              <a:gd name="T22" fmla="*/ 122231 w 634"/>
              <a:gd name="T23" fmla="*/ 90123 h 634"/>
              <a:gd name="T24" fmla="*/ 148552 w 634"/>
              <a:gd name="T25" fmla="*/ 116799 h 634"/>
              <a:gd name="T26" fmla="*/ 159369 w 634"/>
              <a:gd name="T27" fmla="*/ 116799 h 634"/>
              <a:gd name="T28" fmla="*/ 159369 w 634"/>
              <a:gd name="T29" fmla="*/ 105984 h 634"/>
              <a:gd name="T30" fmla="*/ 122231 w 634"/>
              <a:gd name="T31" fmla="*/ 68854 h 634"/>
              <a:gd name="T32" fmla="*/ 116822 w 634"/>
              <a:gd name="T33" fmla="*/ 0 h 634"/>
              <a:gd name="T34" fmla="*/ 116822 w 634"/>
              <a:gd name="T35" fmla="*/ 0 h 634"/>
              <a:gd name="T36" fmla="*/ 0 w 634"/>
              <a:gd name="T37" fmla="*/ 111392 h 634"/>
              <a:gd name="T38" fmla="*/ 116822 w 634"/>
              <a:gd name="T39" fmla="*/ 228191 h 634"/>
              <a:gd name="T40" fmla="*/ 228236 w 634"/>
              <a:gd name="T41" fmla="*/ 111392 h 634"/>
              <a:gd name="T42" fmla="*/ 116822 w 634"/>
              <a:gd name="T43" fmla="*/ 0 h 634"/>
              <a:gd name="T44" fmla="*/ 116822 w 634"/>
              <a:gd name="T45" fmla="*/ 212329 h 634"/>
              <a:gd name="T46" fmla="*/ 116822 w 634"/>
              <a:gd name="T47" fmla="*/ 212329 h 634"/>
              <a:gd name="T48" fmla="*/ 16225 w 634"/>
              <a:gd name="T49" fmla="*/ 111392 h 634"/>
              <a:gd name="T50" fmla="*/ 116822 w 634"/>
              <a:gd name="T51" fmla="*/ 15862 h 634"/>
              <a:gd name="T52" fmla="*/ 212372 w 634"/>
              <a:gd name="T53" fmla="*/ 111392 h 634"/>
              <a:gd name="T54" fmla="*/ 116822 w 634"/>
              <a:gd name="T55" fmla="*/ 212329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634">
                <a:moveTo>
                  <a:pt x="339" y="191"/>
                </a:moveTo>
                <a:lnTo>
                  <a:pt x="339" y="191"/>
                </a:lnTo>
                <a:cubicBezTo>
                  <a:pt x="339" y="176"/>
                  <a:pt x="324" y="176"/>
                  <a:pt x="324" y="176"/>
                </a:cubicBezTo>
                <a:cubicBezTo>
                  <a:pt x="310" y="176"/>
                  <a:pt x="310" y="176"/>
                  <a:pt x="295" y="191"/>
                </a:cubicBezTo>
                <a:cubicBezTo>
                  <a:pt x="192" y="294"/>
                  <a:pt x="192" y="294"/>
                  <a:pt x="192" y="294"/>
                </a:cubicBezTo>
                <a:cubicBezTo>
                  <a:pt x="177" y="309"/>
                  <a:pt x="177" y="324"/>
                  <a:pt x="192" y="324"/>
                </a:cubicBezTo>
                <a:cubicBezTo>
                  <a:pt x="192" y="338"/>
                  <a:pt x="207" y="338"/>
                  <a:pt x="221" y="324"/>
                </a:cubicBezTo>
                <a:cubicBezTo>
                  <a:pt x="295" y="250"/>
                  <a:pt x="295" y="250"/>
                  <a:pt x="295" y="250"/>
                </a:cubicBezTo>
                <a:cubicBezTo>
                  <a:pt x="295" y="456"/>
                  <a:pt x="295" y="456"/>
                  <a:pt x="295" y="456"/>
                </a:cubicBezTo>
                <a:cubicBezTo>
                  <a:pt x="295" y="456"/>
                  <a:pt x="310" y="471"/>
                  <a:pt x="324" y="471"/>
                </a:cubicBezTo>
                <a:lnTo>
                  <a:pt x="339" y="456"/>
                </a:lnTo>
                <a:cubicBezTo>
                  <a:pt x="339" y="250"/>
                  <a:pt x="339" y="250"/>
                  <a:pt x="339" y="250"/>
                </a:cubicBezTo>
                <a:cubicBezTo>
                  <a:pt x="412" y="324"/>
                  <a:pt x="412" y="324"/>
                  <a:pt x="412" y="324"/>
                </a:cubicBezTo>
                <a:cubicBezTo>
                  <a:pt x="428" y="338"/>
                  <a:pt x="442" y="338"/>
                  <a:pt x="442" y="324"/>
                </a:cubicBezTo>
                <a:cubicBezTo>
                  <a:pt x="457" y="324"/>
                  <a:pt x="457" y="309"/>
                  <a:pt x="442" y="294"/>
                </a:cubicBezTo>
                <a:lnTo>
                  <a:pt x="339" y="191"/>
                </a:lnTo>
                <a:close/>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5" y="471"/>
                  <a:pt x="45" y="309"/>
                </a:cubicBezTo>
                <a:cubicBezTo>
                  <a:pt x="45" y="162"/>
                  <a:pt x="162" y="44"/>
                  <a:pt x="324" y="44"/>
                </a:cubicBezTo>
                <a:cubicBezTo>
                  <a:pt x="471" y="44"/>
                  <a:pt x="589" y="162"/>
                  <a:pt x="589" y="309"/>
                </a:cubicBezTo>
                <a:cubicBezTo>
                  <a:pt x="589" y="471"/>
                  <a:pt x="471" y="589"/>
                  <a:pt x="324" y="589"/>
                </a:cubicBezTo>
                <a:close/>
              </a:path>
            </a:pathLst>
          </a:custGeom>
          <a:solidFill>
            <a:schemeClr val="tx2"/>
          </a:solidFill>
          <a:ln>
            <a:noFill/>
          </a:ln>
          <a:effectLst/>
          <a:extLst/>
        </p:spPr>
        <p:txBody>
          <a:bodyPr wrap="none" anchor="ctr"/>
          <a:lstStyle/>
          <a:p>
            <a:endParaRPr lang="en-US" sz="2700"/>
          </a:p>
        </p:txBody>
      </p:sp>
      <p:sp>
        <p:nvSpPr>
          <p:cNvPr id="28" name="Freeform 27"/>
          <p:cNvSpPr>
            <a:spLocks noChangeArrowheads="1"/>
          </p:cNvSpPr>
          <p:nvPr/>
        </p:nvSpPr>
        <p:spPr bwMode="auto">
          <a:xfrm>
            <a:off x="8129292" y="3967360"/>
            <a:ext cx="299029" cy="299030"/>
          </a:xfrm>
          <a:custGeom>
            <a:avLst/>
            <a:gdLst>
              <a:gd name="T0" fmla="*/ 159009 w 634"/>
              <a:gd name="T1" fmla="*/ 105984 h 634"/>
              <a:gd name="T2" fmla="*/ 159009 w 634"/>
              <a:gd name="T3" fmla="*/ 105984 h 634"/>
              <a:gd name="T4" fmla="*/ 121871 w 634"/>
              <a:gd name="T5" fmla="*/ 68854 h 634"/>
              <a:gd name="T6" fmla="*/ 111414 w 634"/>
              <a:gd name="T7" fmla="*/ 68854 h 634"/>
              <a:gd name="T8" fmla="*/ 111414 w 634"/>
              <a:gd name="T9" fmla="*/ 79668 h 634"/>
              <a:gd name="T10" fmla="*/ 138096 w 634"/>
              <a:gd name="T11" fmla="*/ 105984 h 634"/>
              <a:gd name="T12" fmla="*/ 63459 w 634"/>
              <a:gd name="T13" fmla="*/ 105984 h 634"/>
              <a:gd name="T14" fmla="*/ 58411 w 634"/>
              <a:gd name="T15" fmla="*/ 111392 h 634"/>
              <a:gd name="T16" fmla="*/ 63459 w 634"/>
              <a:gd name="T17" fmla="*/ 121846 h 634"/>
              <a:gd name="T18" fmla="*/ 138096 w 634"/>
              <a:gd name="T19" fmla="*/ 121846 h 634"/>
              <a:gd name="T20" fmla="*/ 111414 w 634"/>
              <a:gd name="T21" fmla="*/ 148522 h 634"/>
              <a:gd name="T22" fmla="*/ 111414 w 634"/>
              <a:gd name="T23" fmla="*/ 159337 h 634"/>
              <a:gd name="T24" fmla="*/ 121871 w 634"/>
              <a:gd name="T25" fmla="*/ 159337 h 634"/>
              <a:gd name="T26" fmla="*/ 159009 w 634"/>
              <a:gd name="T27" fmla="*/ 121846 h 634"/>
              <a:gd name="T28" fmla="*/ 159009 w 634"/>
              <a:gd name="T29" fmla="*/ 111392 h 634"/>
              <a:gd name="T30" fmla="*/ 159009 w 634"/>
              <a:gd name="T31" fmla="*/ 105984 h 634"/>
              <a:gd name="T32" fmla="*/ 111414 w 634"/>
              <a:gd name="T33" fmla="*/ 0 h 634"/>
              <a:gd name="T34" fmla="*/ 111414 w 634"/>
              <a:gd name="T35" fmla="*/ 0 h 634"/>
              <a:gd name="T36" fmla="*/ 0 w 634"/>
              <a:gd name="T37" fmla="*/ 111392 h 634"/>
              <a:gd name="T38" fmla="*/ 111414 w 634"/>
              <a:gd name="T39" fmla="*/ 228191 h 634"/>
              <a:gd name="T40" fmla="*/ 228237 w 634"/>
              <a:gd name="T41" fmla="*/ 111392 h 634"/>
              <a:gd name="T42" fmla="*/ 111414 w 634"/>
              <a:gd name="T43" fmla="*/ 0 h 634"/>
              <a:gd name="T44" fmla="*/ 111414 w 634"/>
              <a:gd name="T45" fmla="*/ 212329 h 634"/>
              <a:gd name="T46" fmla="*/ 111414 w 634"/>
              <a:gd name="T47" fmla="*/ 212329 h 634"/>
              <a:gd name="T48" fmla="*/ 15865 w 634"/>
              <a:gd name="T49" fmla="*/ 111392 h 634"/>
              <a:gd name="T50" fmla="*/ 111414 w 634"/>
              <a:gd name="T51" fmla="*/ 15862 h 634"/>
              <a:gd name="T52" fmla="*/ 212012 w 634"/>
              <a:gd name="T53" fmla="*/ 111392 h 634"/>
              <a:gd name="T54" fmla="*/ 111414 w 634"/>
              <a:gd name="T55" fmla="*/ 212329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634">
                <a:moveTo>
                  <a:pt x="441" y="294"/>
                </a:moveTo>
                <a:lnTo>
                  <a:pt x="441" y="294"/>
                </a:lnTo>
                <a:cubicBezTo>
                  <a:pt x="338" y="191"/>
                  <a:pt x="338" y="191"/>
                  <a:pt x="338" y="191"/>
                </a:cubicBezTo>
                <a:cubicBezTo>
                  <a:pt x="324" y="176"/>
                  <a:pt x="309" y="176"/>
                  <a:pt x="309" y="191"/>
                </a:cubicBezTo>
                <a:cubicBezTo>
                  <a:pt x="294" y="191"/>
                  <a:pt x="294" y="206"/>
                  <a:pt x="309" y="221"/>
                </a:cubicBezTo>
                <a:cubicBezTo>
                  <a:pt x="383" y="294"/>
                  <a:pt x="383" y="294"/>
                  <a:pt x="383" y="294"/>
                </a:cubicBezTo>
                <a:cubicBezTo>
                  <a:pt x="176" y="294"/>
                  <a:pt x="176" y="294"/>
                  <a:pt x="176" y="294"/>
                </a:cubicBezTo>
                <a:cubicBezTo>
                  <a:pt x="162" y="294"/>
                  <a:pt x="162" y="309"/>
                  <a:pt x="162" y="309"/>
                </a:cubicBezTo>
                <a:cubicBezTo>
                  <a:pt x="162" y="324"/>
                  <a:pt x="162" y="338"/>
                  <a:pt x="176" y="338"/>
                </a:cubicBezTo>
                <a:cubicBezTo>
                  <a:pt x="383" y="338"/>
                  <a:pt x="383" y="338"/>
                  <a:pt x="383" y="338"/>
                </a:cubicBezTo>
                <a:cubicBezTo>
                  <a:pt x="309" y="412"/>
                  <a:pt x="309" y="412"/>
                  <a:pt x="309" y="412"/>
                </a:cubicBezTo>
                <a:cubicBezTo>
                  <a:pt x="294" y="427"/>
                  <a:pt x="294" y="442"/>
                  <a:pt x="309" y="442"/>
                </a:cubicBezTo>
                <a:cubicBezTo>
                  <a:pt x="309" y="456"/>
                  <a:pt x="324" y="456"/>
                  <a:pt x="338" y="442"/>
                </a:cubicBezTo>
                <a:cubicBezTo>
                  <a:pt x="441" y="338"/>
                  <a:pt x="441" y="338"/>
                  <a:pt x="441" y="338"/>
                </a:cubicBezTo>
                <a:cubicBezTo>
                  <a:pt x="441" y="324"/>
                  <a:pt x="441" y="324"/>
                  <a:pt x="441" y="309"/>
                </a:cubicBezTo>
                <a:lnTo>
                  <a:pt x="441" y="294"/>
                </a:ln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tx2"/>
          </a:solidFill>
          <a:ln>
            <a:noFill/>
          </a:ln>
          <a:effectLst/>
          <a:extLst/>
        </p:spPr>
        <p:txBody>
          <a:bodyPr wrap="none" anchor="ctr"/>
          <a:lstStyle/>
          <a:p>
            <a:endParaRPr lang="en-US" sz="2700"/>
          </a:p>
        </p:txBody>
      </p:sp>
      <p:sp>
        <p:nvSpPr>
          <p:cNvPr id="29" name="Freeform 28"/>
          <p:cNvSpPr>
            <a:spLocks noChangeArrowheads="1"/>
          </p:cNvSpPr>
          <p:nvPr/>
        </p:nvSpPr>
        <p:spPr bwMode="auto">
          <a:xfrm>
            <a:off x="7652230" y="3967360"/>
            <a:ext cx="290386" cy="299030"/>
          </a:xfrm>
          <a:custGeom>
            <a:avLst/>
            <a:gdLst>
              <a:gd name="T0" fmla="*/ 110816 w 619"/>
              <a:gd name="T1" fmla="*/ 0 h 634"/>
              <a:gd name="T2" fmla="*/ 110816 w 619"/>
              <a:gd name="T3" fmla="*/ 0 h 634"/>
              <a:gd name="T4" fmla="*/ 0 w 619"/>
              <a:gd name="T5" fmla="*/ 111392 h 634"/>
              <a:gd name="T6" fmla="*/ 110816 w 619"/>
              <a:gd name="T7" fmla="*/ 228191 h 634"/>
              <a:gd name="T8" fmla="*/ 221632 w 619"/>
              <a:gd name="T9" fmla="*/ 111392 h 634"/>
              <a:gd name="T10" fmla="*/ 110816 w 619"/>
              <a:gd name="T11" fmla="*/ 0 h 634"/>
              <a:gd name="T12" fmla="*/ 110816 w 619"/>
              <a:gd name="T13" fmla="*/ 212329 h 634"/>
              <a:gd name="T14" fmla="*/ 110816 w 619"/>
              <a:gd name="T15" fmla="*/ 212329 h 634"/>
              <a:gd name="T16" fmla="*/ 10400 w 619"/>
              <a:gd name="T17" fmla="*/ 111392 h 634"/>
              <a:gd name="T18" fmla="*/ 110816 w 619"/>
              <a:gd name="T19" fmla="*/ 15862 h 634"/>
              <a:gd name="T20" fmla="*/ 211232 w 619"/>
              <a:gd name="T21" fmla="*/ 111392 h 634"/>
              <a:gd name="T22" fmla="*/ 110816 w 619"/>
              <a:gd name="T23" fmla="*/ 212329 h 634"/>
              <a:gd name="T24" fmla="*/ 158155 w 619"/>
              <a:gd name="T25" fmla="*/ 105984 h 634"/>
              <a:gd name="T26" fmla="*/ 158155 w 619"/>
              <a:gd name="T27" fmla="*/ 105984 h 634"/>
              <a:gd name="T28" fmla="*/ 84278 w 619"/>
              <a:gd name="T29" fmla="*/ 105984 h 634"/>
              <a:gd name="T30" fmla="*/ 116196 w 619"/>
              <a:gd name="T31" fmla="*/ 79668 h 634"/>
              <a:gd name="T32" fmla="*/ 116196 w 619"/>
              <a:gd name="T33" fmla="*/ 68854 h 634"/>
              <a:gd name="T34" fmla="*/ 105437 w 619"/>
              <a:gd name="T35" fmla="*/ 68854 h 634"/>
              <a:gd name="T36" fmla="*/ 63477 w 619"/>
              <a:gd name="T37" fmla="*/ 105984 h 634"/>
              <a:gd name="T38" fmla="*/ 63477 w 619"/>
              <a:gd name="T39" fmla="*/ 111392 h 634"/>
              <a:gd name="T40" fmla="*/ 63477 w 619"/>
              <a:gd name="T41" fmla="*/ 121846 h 634"/>
              <a:gd name="T42" fmla="*/ 105437 w 619"/>
              <a:gd name="T43" fmla="*/ 159337 h 634"/>
              <a:gd name="T44" fmla="*/ 116196 w 619"/>
              <a:gd name="T45" fmla="*/ 159337 h 634"/>
              <a:gd name="T46" fmla="*/ 116196 w 619"/>
              <a:gd name="T47" fmla="*/ 148522 h 634"/>
              <a:gd name="T48" fmla="*/ 84278 w 619"/>
              <a:gd name="T49" fmla="*/ 121846 h 634"/>
              <a:gd name="T50" fmla="*/ 158155 w 619"/>
              <a:gd name="T51" fmla="*/ 121846 h 634"/>
              <a:gd name="T52" fmla="*/ 168914 w 619"/>
              <a:gd name="T53" fmla="*/ 111392 h 634"/>
              <a:gd name="T54" fmla="*/ 158155 w 619"/>
              <a:gd name="T55" fmla="*/ 105984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634">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moveTo>
                  <a:pt x="441" y="294"/>
                </a:moveTo>
                <a:lnTo>
                  <a:pt x="441" y="294"/>
                </a:lnTo>
                <a:cubicBezTo>
                  <a:pt x="235" y="294"/>
                  <a:pt x="235" y="294"/>
                  <a:pt x="235" y="294"/>
                </a:cubicBezTo>
                <a:cubicBezTo>
                  <a:pt x="324" y="221"/>
                  <a:pt x="324" y="221"/>
                  <a:pt x="324" y="221"/>
                </a:cubicBezTo>
                <a:cubicBezTo>
                  <a:pt x="324" y="206"/>
                  <a:pt x="324" y="191"/>
                  <a:pt x="324" y="191"/>
                </a:cubicBezTo>
                <a:cubicBezTo>
                  <a:pt x="309" y="176"/>
                  <a:pt x="294" y="176"/>
                  <a:pt x="294" y="191"/>
                </a:cubicBezTo>
                <a:cubicBezTo>
                  <a:pt x="177" y="294"/>
                  <a:pt x="177" y="294"/>
                  <a:pt x="177" y="294"/>
                </a:cubicBezTo>
                <a:lnTo>
                  <a:pt x="177" y="309"/>
                </a:lnTo>
                <a:cubicBezTo>
                  <a:pt x="177" y="324"/>
                  <a:pt x="177" y="324"/>
                  <a:pt x="177" y="338"/>
                </a:cubicBezTo>
                <a:cubicBezTo>
                  <a:pt x="294" y="442"/>
                  <a:pt x="294" y="442"/>
                  <a:pt x="294" y="442"/>
                </a:cubicBezTo>
                <a:cubicBezTo>
                  <a:pt x="294" y="456"/>
                  <a:pt x="309" y="456"/>
                  <a:pt x="324" y="442"/>
                </a:cubicBezTo>
                <a:cubicBezTo>
                  <a:pt x="324" y="442"/>
                  <a:pt x="324" y="427"/>
                  <a:pt x="324" y="412"/>
                </a:cubicBezTo>
                <a:cubicBezTo>
                  <a:pt x="235" y="338"/>
                  <a:pt x="235" y="338"/>
                  <a:pt x="235" y="338"/>
                </a:cubicBezTo>
                <a:cubicBezTo>
                  <a:pt x="441" y="338"/>
                  <a:pt x="441" y="338"/>
                  <a:pt x="441" y="338"/>
                </a:cubicBezTo>
                <a:cubicBezTo>
                  <a:pt x="456" y="338"/>
                  <a:pt x="471" y="324"/>
                  <a:pt x="471" y="309"/>
                </a:cubicBezTo>
                <a:cubicBezTo>
                  <a:pt x="471" y="309"/>
                  <a:pt x="456" y="294"/>
                  <a:pt x="441" y="294"/>
                </a:cubicBezTo>
                <a:close/>
              </a:path>
            </a:pathLst>
          </a:custGeom>
          <a:solidFill>
            <a:schemeClr val="tx2"/>
          </a:solidFill>
          <a:ln>
            <a:noFill/>
          </a:ln>
          <a:effectLst/>
          <a:extLst/>
        </p:spPr>
        <p:txBody>
          <a:bodyPr wrap="none" anchor="ctr"/>
          <a:lstStyle/>
          <a:p>
            <a:endParaRPr lang="en-US" sz="2700"/>
          </a:p>
        </p:txBody>
      </p:sp>
      <p:sp>
        <p:nvSpPr>
          <p:cNvPr id="30" name="Freeform 29"/>
          <p:cNvSpPr>
            <a:spLocks noChangeArrowheads="1"/>
          </p:cNvSpPr>
          <p:nvPr/>
        </p:nvSpPr>
        <p:spPr bwMode="auto">
          <a:xfrm>
            <a:off x="7166526" y="3967360"/>
            <a:ext cx="299028" cy="299030"/>
          </a:xfrm>
          <a:custGeom>
            <a:avLst/>
            <a:gdLst>
              <a:gd name="T0" fmla="*/ 116822 w 634"/>
              <a:gd name="T1" fmla="*/ 0 h 634"/>
              <a:gd name="T2" fmla="*/ 116822 w 634"/>
              <a:gd name="T3" fmla="*/ 0 h 634"/>
              <a:gd name="T4" fmla="*/ 0 w 634"/>
              <a:gd name="T5" fmla="*/ 111392 h 634"/>
              <a:gd name="T6" fmla="*/ 116822 w 634"/>
              <a:gd name="T7" fmla="*/ 228191 h 634"/>
              <a:gd name="T8" fmla="*/ 228236 w 634"/>
              <a:gd name="T9" fmla="*/ 111392 h 634"/>
              <a:gd name="T10" fmla="*/ 116822 w 634"/>
              <a:gd name="T11" fmla="*/ 0 h 634"/>
              <a:gd name="T12" fmla="*/ 116822 w 634"/>
              <a:gd name="T13" fmla="*/ 212329 h 634"/>
              <a:gd name="T14" fmla="*/ 116822 w 634"/>
              <a:gd name="T15" fmla="*/ 212329 h 634"/>
              <a:gd name="T16" fmla="*/ 15865 w 634"/>
              <a:gd name="T17" fmla="*/ 111392 h 634"/>
              <a:gd name="T18" fmla="*/ 116822 w 634"/>
              <a:gd name="T19" fmla="*/ 15862 h 634"/>
              <a:gd name="T20" fmla="*/ 212372 w 634"/>
              <a:gd name="T21" fmla="*/ 111392 h 634"/>
              <a:gd name="T22" fmla="*/ 116822 w 634"/>
              <a:gd name="T23" fmla="*/ 212329 h 634"/>
              <a:gd name="T24" fmla="*/ 164777 w 634"/>
              <a:gd name="T25" fmla="*/ 79668 h 634"/>
              <a:gd name="T26" fmla="*/ 164777 w 634"/>
              <a:gd name="T27" fmla="*/ 79668 h 634"/>
              <a:gd name="T28" fmla="*/ 116822 w 634"/>
              <a:gd name="T29" fmla="*/ 132661 h 634"/>
              <a:gd name="T30" fmla="*/ 63820 w 634"/>
              <a:gd name="T31" fmla="*/ 79668 h 634"/>
              <a:gd name="T32" fmla="*/ 53363 w 634"/>
              <a:gd name="T33" fmla="*/ 79668 h 634"/>
              <a:gd name="T34" fmla="*/ 53363 w 634"/>
              <a:gd name="T35" fmla="*/ 90123 h 634"/>
              <a:gd name="T36" fmla="*/ 106366 w 634"/>
              <a:gd name="T37" fmla="*/ 143115 h 634"/>
              <a:gd name="T38" fmla="*/ 116822 w 634"/>
              <a:gd name="T39" fmla="*/ 148522 h 634"/>
              <a:gd name="T40" fmla="*/ 122231 w 634"/>
              <a:gd name="T41" fmla="*/ 143115 h 634"/>
              <a:gd name="T42" fmla="*/ 175234 w 634"/>
              <a:gd name="T43" fmla="*/ 90123 h 634"/>
              <a:gd name="T44" fmla="*/ 175234 w 634"/>
              <a:gd name="T45" fmla="*/ 79668 h 634"/>
              <a:gd name="T46" fmla="*/ 164777 w 634"/>
              <a:gd name="T47" fmla="*/ 79668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34" h="634">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4" y="471"/>
                  <a:pt x="44" y="309"/>
                </a:cubicBezTo>
                <a:cubicBezTo>
                  <a:pt x="44" y="162"/>
                  <a:pt x="162" y="44"/>
                  <a:pt x="324" y="44"/>
                </a:cubicBezTo>
                <a:cubicBezTo>
                  <a:pt x="471" y="44"/>
                  <a:pt x="589" y="162"/>
                  <a:pt x="589" y="309"/>
                </a:cubicBezTo>
                <a:cubicBezTo>
                  <a:pt x="589" y="471"/>
                  <a:pt x="471" y="589"/>
                  <a:pt x="324" y="589"/>
                </a:cubicBezTo>
                <a:close/>
                <a:moveTo>
                  <a:pt x="457" y="221"/>
                </a:moveTo>
                <a:lnTo>
                  <a:pt x="457" y="221"/>
                </a:lnTo>
                <a:cubicBezTo>
                  <a:pt x="324" y="368"/>
                  <a:pt x="324" y="368"/>
                  <a:pt x="324" y="368"/>
                </a:cubicBezTo>
                <a:cubicBezTo>
                  <a:pt x="177" y="221"/>
                  <a:pt x="177" y="221"/>
                  <a:pt x="177" y="221"/>
                </a:cubicBezTo>
                <a:cubicBezTo>
                  <a:pt x="177" y="221"/>
                  <a:pt x="162" y="221"/>
                  <a:pt x="148" y="221"/>
                </a:cubicBezTo>
                <a:cubicBezTo>
                  <a:pt x="148" y="235"/>
                  <a:pt x="148" y="250"/>
                  <a:pt x="148" y="250"/>
                </a:cubicBezTo>
                <a:cubicBezTo>
                  <a:pt x="295" y="397"/>
                  <a:pt x="295" y="397"/>
                  <a:pt x="295" y="397"/>
                </a:cubicBezTo>
                <a:cubicBezTo>
                  <a:pt x="310" y="412"/>
                  <a:pt x="310" y="412"/>
                  <a:pt x="324" y="412"/>
                </a:cubicBezTo>
                <a:cubicBezTo>
                  <a:pt x="324" y="412"/>
                  <a:pt x="339" y="412"/>
                  <a:pt x="339" y="397"/>
                </a:cubicBezTo>
                <a:cubicBezTo>
                  <a:pt x="486" y="250"/>
                  <a:pt x="486" y="250"/>
                  <a:pt x="486" y="250"/>
                </a:cubicBezTo>
                <a:cubicBezTo>
                  <a:pt x="501" y="250"/>
                  <a:pt x="501" y="235"/>
                  <a:pt x="486" y="221"/>
                </a:cubicBezTo>
                <a:cubicBezTo>
                  <a:pt x="486" y="221"/>
                  <a:pt x="471" y="221"/>
                  <a:pt x="457" y="221"/>
                </a:cubicBezTo>
                <a:close/>
              </a:path>
            </a:pathLst>
          </a:custGeom>
          <a:solidFill>
            <a:schemeClr val="tx2"/>
          </a:solidFill>
          <a:ln>
            <a:noFill/>
          </a:ln>
          <a:effectLst/>
          <a:extLst/>
        </p:spPr>
        <p:txBody>
          <a:bodyPr wrap="none" anchor="ctr"/>
          <a:lstStyle/>
          <a:p>
            <a:endParaRPr lang="en-US" sz="2700"/>
          </a:p>
        </p:txBody>
      </p:sp>
      <p:sp>
        <p:nvSpPr>
          <p:cNvPr id="31" name="Freeform 30"/>
          <p:cNvSpPr>
            <a:spLocks noChangeArrowheads="1"/>
          </p:cNvSpPr>
          <p:nvPr/>
        </p:nvSpPr>
        <p:spPr bwMode="auto">
          <a:xfrm>
            <a:off x="6689464" y="3967360"/>
            <a:ext cx="299028" cy="299030"/>
          </a:xfrm>
          <a:custGeom>
            <a:avLst/>
            <a:gdLst>
              <a:gd name="T0" fmla="*/ 121870 w 634"/>
              <a:gd name="T1" fmla="*/ 79668 h 634"/>
              <a:gd name="T2" fmla="*/ 121870 w 634"/>
              <a:gd name="T3" fmla="*/ 79668 h 634"/>
              <a:gd name="T4" fmla="*/ 111414 w 634"/>
              <a:gd name="T5" fmla="*/ 79668 h 634"/>
              <a:gd name="T6" fmla="*/ 106006 w 634"/>
              <a:gd name="T7" fmla="*/ 79668 h 634"/>
              <a:gd name="T8" fmla="*/ 53003 w 634"/>
              <a:gd name="T9" fmla="*/ 132661 h 634"/>
              <a:gd name="T10" fmla="*/ 53003 w 634"/>
              <a:gd name="T11" fmla="*/ 143115 h 634"/>
              <a:gd name="T12" fmla="*/ 63459 w 634"/>
              <a:gd name="T13" fmla="*/ 143115 h 634"/>
              <a:gd name="T14" fmla="*/ 111414 w 634"/>
              <a:gd name="T15" fmla="*/ 95530 h 634"/>
              <a:gd name="T16" fmla="*/ 164417 w 634"/>
              <a:gd name="T17" fmla="*/ 143115 h 634"/>
              <a:gd name="T18" fmla="*/ 174873 w 634"/>
              <a:gd name="T19" fmla="*/ 143115 h 634"/>
              <a:gd name="T20" fmla="*/ 174873 w 634"/>
              <a:gd name="T21" fmla="*/ 132661 h 634"/>
              <a:gd name="T22" fmla="*/ 121870 w 634"/>
              <a:gd name="T23" fmla="*/ 79668 h 634"/>
              <a:gd name="T24" fmla="*/ 111414 w 634"/>
              <a:gd name="T25" fmla="*/ 0 h 634"/>
              <a:gd name="T26" fmla="*/ 111414 w 634"/>
              <a:gd name="T27" fmla="*/ 0 h 634"/>
              <a:gd name="T28" fmla="*/ 0 w 634"/>
              <a:gd name="T29" fmla="*/ 111392 h 634"/>
              <a:gd name="T30" fmla="*/ 111414 w 634"/>
              <a:gd name="T31" fmla="*/ 228191 h 634"/>
              <a:gd name="T32" fmla="*/ 228236 w 634"/>
              <a:gd name="T33" fmla="*/ 111392 h 634"/>
              <a:gd name="T34" fmla="*/ 111414 w 634"/>
              <a:gd name="T35" fmla="*/ 0 h 634"/>
              <a:gd name="T36" fmla="*/ 111414 w 634"/>
              <a:gd name="T37" fmla="*/ 212329 h 634"/>
              <a:gd name="T38" fmla="*/ 111414 w 634"/>
              <a:gd name="T39" fmla="*/ 212329 h 634"/>
              <a:gd name="T40" fmla="*/ 15865 w 634"/>
              <a:gd name="T41" fmla="*/ 111392 h 634"/>
              <a:gd name="T42" fmla="*/ 111414 w 634"/>
              <a:gd name="T43" fmla="*/ 15862 h 634"/>
              <a:gd name="T44" fmla="*/ 212011 w 634"/>
              <a:gd name="T45" fmla="*/ 111392 h 634"/>
              <a:gd name="T46" fmla="*/ 111414 w 634"/>
              <a:gd name="T47" fmla="*/ 212329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34" h="634">
                <a:moveTo>
                  <a:pt x="338" y="221"/>
                </a:moveTo>
                <a:lnTo>
                  <a:pt x="338" y="221"/>
                </a:lnTo>
                <a:cubicBezTo>
                  <a:pt x="324" y="221"/>
                  <a:pt x="324" y="221"/>
                  <a:pt x="309" y="221"/>
                </a:cubicBezTo>
                <a:lnTo>
                  <a:pt x="294" y="221"/>
                </a:lnTo>
                <a:cubicBezTo>
                  <a:pt x="147" y="368"/>
                  <a:pt x="147" y="368"/>
                  <a:pt x="147" y="368"/>
                </a:cubicBezTo>
                <a:cubicBezTo>
                  <a:pt x="132" y="383"/>
                  <a:pt x="132" y="397"/>
                  <a:pt x="147" y="397"/>
                </a:cubicBezTo>
                <a:cubicBezTo>
                  <a:pt x="147" y="412"/>
                  <a:pt x="162" y="412"/>
                  <a:pt x="176" y="397"/>
                </a:cubicBezTo>
                <a:cubicBezTo>
                  <a:pt x="309" y="265"/>
                  <a:pt x="309" y="265"/>
                  <a:pt x="309" y="265"/>
                </a:cubicBezTo>
                <a:cubicBezTo>
                  <a:pt x="456" y="397"/>
                  <a:pt x="456" y="397"/>
                  <a:pt x="456" y="397"/>
                </a:cubicBezTo>
                <a:cubicBezTo>
                  <a:pt x="456" y="412"/>
                  <a:pt x="471" y="412"/>
                  <a:pt x="485" y="397"/>
                </a:cubicBezTo>
                <a:cubicBezTo>
                  <a:pt x="485" y="397"/>
                  <a:pt x="485" y="383"/>
                  <a:pt x="485" y="368"/>
                </a:cubicBezTo>
                <a:lnTo>
                  <a:pt x="338" y="221"/>
                </a:ln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tx2"/>
          </a:solidFill>
          <a:ln>
            <a:noFill/>
          </a:ln>
          <a:effectLst/>
          <a:extLst/>
        </p:spPr>
        <p:txBody>
          <a:bodyPr wrap="none" anchor="ctr"/>
          <a:lstStyle/>
          <a:p>
            <a:endParaRPr lang="en-US" sz="2700"/>
          </a:p>
        </p:txBody>
      </p:sp>
      <p:sp>
        <p:nvSpPr>
          <p:cNvPr id="32" name="Freeform 31"/>
          <p:cNvSpPr>
            <a:spLocks noChangeArrowheads="1"/>
          </p:cNvSpPr>
          <p:nvPr/>
        </p:nvSpPr>
        <p:spPr bwMode="auto">
          <a:xfrm>
            <a:off x="6208945" y="3967360"/>
            <a:ext cx="290386" cy="299030"/>
          </a:xfrm>
          <a:custGeom>
            <a:avLst/>
            <a:gdLst>
              <a:gd name="T0" fmla="*/ 142375 w 619"/>
              <a:gd name="T1" fmla="*/ 105984 h 634"/>
              <a:gd name="T2" fmla="*/ 142375 w 619"/>
              <a:gd name="T3" fmla="*/ 105984 h 634"/>
              <a:gd name="T4" fmla="*/ 89657 w 619"/>
              <a:gd name="T5" fmla="*/ 52992 h 634"/>
              <a:gd name="T6" fmla="*/ 79257 w 619"/>
              <a:gd name="T7" fmla="*/ 52992 h 634"/>
              <a:gd name="T8" fmla="*/ 79257 w 619"/>
              <a:gd name="T9" fmla="*/ 63446 h 634"/>
              <a:gd name="T10" fmla="*/ 126596 w 619"/>
              <a:gd name="T11" fmla="*/ 111392 h 634"/>
              <a:gd name="T12" fmla="*/ 79257 w 619"/>
              <a:gd name="T13" fmla="*/ 164384 h 634"/>
              <a:gd name="T14" fmla="*/ 79257 w 619"/>
              <a:gd name="T15" fmla="*/ 174838 h 634"/>
              <a:gd name="T16" fmla="*/ 89657 w 619"/>
              <a:gd name="T17" fmla="*/ 174838 h 634"/>
              <a:gd name="T18" fmla="*/ 142375 w 619"/>
              <a:gd name="T19" fmla="*/ 121846 h 634"/>
              <a:gd name="T20" fmla="*/ 142375 w 619"/>
              <a:gd name="T21" fmla="*/ 111392 h 634"/>
              <a:gd name="T22" fmla="*/ 142375 w 619"/>
              <a:gd name="T23" fmla="*/ 105984 h 634"/>
              <a:gd name="T24" fmla="*/ 110816 w 619"/>
              <a:gd name="T25" fmla="*/ 0 h 634"/>
              <a:gd name="T26" fmla="*/ 110816 w 619"/>
              <a:gd name="T27" fmla="*/ 0 h 634"/>
              <a:gd name="T28" fmla="*/ 0 w 619"/>
              <a:gd name="T29" fmla="*/ 111392 h 634"/>
              <a:gd name="T30" fmla="*/ 110816 w 619"/>
              <a:gd name="T31" fmla="*/ 228191 h 634"/>
              <a:gd name="T32" fmla="*/ 221632 w 619"/>
              <a:gd name="T33" fmla="*/ 111392 h 634"/>
              <a:gd name="T34" fmla="*/ 110816 w 619"/>
              <a:gd name="T35" fmla="*/ 0 h 634"/>
              <a:gd name="T36" fmla="*/ 110816 w 619"/>
              <a:gd name="T37" fmla="*/ 212329 h 634"/>
              <a:gd name="T38" fmla="*/ 110816 w 619"/>
              <a:gd name="T39" fmla="*/ 212329 h 634"/>
              <a:gd name="T40" fmla="*/ 10400 w 619"/>
              <a:gd name="T41" fmla="*/ 111392 h 634"/>
              <a:gd name="T42" fmla="*/ 110816 w 619"/>
              <a:gd name="T43" fmla="*/ 15862 h 634"/>
              <a:gd name="T44" fmla="*/ 211232 w 619"/>
              <a:gd name="T45" fmla="*/ 111392 h 634"/>
              <a:gd name="T46" fmla="*/ 110816 w 619"/>
              <a:gd name="T47" fmla="*/ 212329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19" h="634">
                <a:moveTo>
                  <a:pt x="397" y="294"/>
                </a:moveTo>
                <a:lnTo>
                  <a:pt x="397" y="294"/>
                </a:lnTo>
                <a:cubicBezTo>
                  <a:pt x="250" y="147"/>
                  <a:pt x="250" y="147"/>
                  <a:pt x="250" y="147"/>
                </a:cubicBezTo>
                <a:cubicBezTo>
                  <a:pt x="235" y="132"/>
                  <a:pt x="221" y="132"/>
                  <a:pt x="221" y="147"/>
                </a:cubicBezTo>
                <a:cubicBezTo>
                  <a:pt x="206" y="147"/>
                  <a:pt x="206" y="162"/>
                  <a:pt x="221" y="176"/>
                </a:cubicBezTo>
                <a:cubicBezTo>
                  <a:pt x="353" y="309"/>
                  <a:pt x="353" y="309"/>
                  <a:pt x="353" y="309"/>
                </a:cubicBezTo>
                <a:cubicBezTo>
                  <a:pt x="221" y="456"/>
                  <a:pt x="221" y="456"/>
                  <a:pt x="221" y="456"/>
                </a:cubicBezTo>
                <a:cubicBezTo>
                  <a:pt x="206" y="456"/>
                  <a:pt x="206" y="471"/>
                  <a:pt x="221" y="485"/>
                </a:cubicBezTo>
                <a:cubicBezTo>
                  <a:pt x="221" y="485"/>
                  <a:pt x="235" y="485"/>
                  <a:pt x="250" y="485"/>
                </a:cubicBezTo>
                <a:cubicBezTo>
                  <a:pt x="397" y="338"/>
                  <a:pt x="397" y="338"/>
                  <a:pt x="397" y="338"/>
                </a:cubicBezTo>
                <a:cubicBezTo>
                  <a:pt x="397" y="324"/>
                  <a:pt x="397" y="324"/>
                  <a:pt x="397" y="309"/>
                </a:cubicBezTo>
                <a:lnTo>
                  <a:pt x="397" y="294"/>
                </a:ln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path>
            </a:pathLst>
          </a:custGeom>
          <a:solidFill>
            <a:schemeClr val="tx2"/>
          </a:solidFill>
          <a:ln>
            <a:noFill/>
          </a:ln>
          <a:effectLst/>
          <a:extLst/>
        </p:spPr>
        <p:txBody>
          <a:bodyPr wrap="none" anchor="ctr"/>
          <a:lstStyle/>
          <a:p>
            <a:endParaRPr lang="en-US" sz="2700"/>
          </a:p>
        </p:txBody>
      </p:sp>
      <p:sp>
        <p:nvSpPr>
          <p:cNvPr id="33" name="Freeform 32"/>
          <p:cNvSpPr>
            <a:spLocks noChangeArrowheads="1"/>
          </p:cNvSpPr>
          <p:nvPr/>
        </p:nvSpPr>
        <p:spPr bwMode="auto">
          <a:xfrm>
            <a:off x="10535344" y="3486840"/>
            <a:ext cx="290386" cy="292115"/>
          </a:xfrm>
          <a:custGeom>
            <a:avLst/>
            <a:gdLst>
              <a:gd name="T0" fmla="*/ 142734 w 619"/>
              <a:gd name="T1" fmla="*/ 53021 h 619"/>
              <a:gd name="T2" fmla="*/ 142734 w 619"/>
              <a:gd name="T3" fmla="*/ 53021 h 619"/>
              <a:gd name="T4" fmla="*/ 131975 w 619"/>
              <a:gd name="T5" fmla="*/ 53021 h 619"/>
              <a:gd name="T6" fmla="*/ 79257 w 619"/>
              <a:gd name="T7" fmla="*/ 106042 h 619"/>
              <a:gd name="T8" fmla="*/ 79257 w 619"/>
              <a:gd name="T9" fmla="*/ 111453 h 619"/>
              <a:gd name="T10" fmla="*/ 79257 w 619"/>
              <a:gd name="T11" fmla="*/ 116863 h 619"/>
              <a:gd name="T12" fmla="*/ 131975 w 619"/>
              <a:gd name="T13" fmla="*/ 169884 h 619"/>
              <a:gd name="T14" fmla="*/ 142734 w 619"/>
              <a:gd name="T15" fmla="*/ 169884 h 619"/>
              <a:gd name="T16" fmla="*/ 142734 w 619"/>
              <a:gd name="T17" fmla="*/ 159063 h 619"/>
              <a:gd name="T18" fmla="*/ 95037 w 619"/>
              <a:gd name="T19" fmla="*/ 111453 h 619"/>
              <a:gd name="T20" fmla="*/ 142734 w 619"/>
              <a:gd name="T21" fmla="*/ 63842 h 619"/>
              <a:gd name="T22" fmla="*/ 142734 w 619"/>
              <a:gd name="T23" fmla="*/ 53021 h 619"/>
              <a:gd name="T24" fmla="*/ 110816 w 619"/>
              <a:gd name="T25" fmla="*/ 0 h 619"/>
              <a:gd name="T26" fmla="*/ 110816 w 619"/>
              <a:gd name="T27" fmla="*/ 0 h 619"/>
              <a:gd name="T28" fmla="*/ 0 w 619"/>
              <a:gd name="T29" fmla="*/ 111453 h 619"/>
              <a:gd name="T30" fmla="*/ 110816 w 619"/>
              <a:gd name="T31" fmla="*/ 222905 h 619"/>
              <a:gd name="T32" fmla="*/ 221632 w 619"/>
              <a:gd name="T33" fmla="*/ 111453 h 619"/>
              <a:gd name="T34" fmla="*/ 110816 w 619"/>
              <a:gd name="T35" fmla="*/ 0 h 619"/>
              <a:gd name="T36" fmla="*/ 110816 w 619"/>
              <a:gd name="T37" fmla="*/ 212445 h 619"/>
              <a:gd name="T38" fmla="*/ 110816 w 619"/>
              <a:gd name="T39" fmla="*/ 212445 h 619"/>
              <a:gd name="T40" fmla="*/ 10400 w 619"/>
              <a:gd name="T41" fmla="*/ 111453 h 619"/>
              <a:gd name="T42" fmla="*/ 110816 w 619"/>
              <a:gd name="T43" fmla="*/ 10460 h 619"/>
              <a:gd name="T44" fmla="*/ 211232 w 619"/>
              <a:gd name="T45" fmla="*/ 111453 h 619"/>
              <a:gd name="T46" fmla="*/ 110816 w 619"/>
              <a:gd name="T47" fmla="*/ 212445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19" h="619">
                <a:moveTo>
                  <a:pt x="398" y="147"/>
                </a:moveTo>
                <a:lnTo>
                  <a:pt x="398" y="147"/>
                </a:lnTo>
                <a:cubicBezTo>
                  <a:pt x="398" y="132"/>
                  <a:pt x="383" y="132"/>
                  <a:pt x="368" y="147"/>
                </a:cubicBezTo>
                <a:cubicBezTo>
                  <a:pt x="221" y="294"/>
                  <a:pt x="221" y="294"/>
                  <a:pt x="221" y="294"/>
                </a:cubicBezTo>
                <a:lnTo>
                  <a:pt x="221" y="309"/>
                </a:lnTo>
                <a:lnTo>
                  <a:pt x="221" y="324"/>
                </a:lnTo>
                <a:cubicBezTo>
                  <a:pt x="368" y="471"/>
                  <a:pt x="368" y="471"/>
                  <a:pt x="368" y="471"/>
                </a:cubicBezTo>
                <a:cubicBezTo>
                  <a:pt x="383" y="486"/>
                  <a:pt x="398" y="486"/>
                  <a:pt x="398" y="471"/>
                </a:cubicBezTo>
                <a:cubicBezTo>
                  <a:pt x="412" y="471"/>
                  <a:pt x="412" y="457"/>
                  <a:pt x="398" y="441"/>
                </a:cubicBezTo>
                <a:cubicBezTo>
                  <a:pt x="265" y="309"/>
                  <a:pt x="265" y="309"/>
                  <a:pt x="265" y="309"/>
                </a:cubicBezTo>
                <a:cubicBezTo>
                  <a:pt x="398" y="177"/>
                  <a:pt x="398" y="177"/>
                  <a:pt x="398" y="177"/>
                </a:cubicBezTo>
                <a:cubicBezTo>
                  <a:pt x="412" y="162"/>
                  <a:pt x="412" y="147"/>
                  <a:pt x="398" y="147"/>
                </a:cubicBezTo>
                <a:close/>
                <a:moveTo>
                  <a:pt x="309" y="0"/>
                </a:moveTo>
                <a:lnTo>
                  <a:pt x="309" y="0"/>
                </a:lnTo>
                <a:cubicBezTo>
                  <a:pt x="132" y="0"/>
                  <a:pt x="0" y="132"/>
                  <a:pt x="0" y="309"/>
                </a:cubicBezTo>
                <a:cubicBezTo>
                  <a:pt x="0" y="486"/>
                  <a:pt x="132" y="618"/>
                  <a:pt x="309" y="618"/>
                </a:cubicBezTo>
                <a:cubicBezTo>
                  <a:pt x="486" y="618"/>
                  <a:pt x="618" y="486"/>
                  <a:pt x="618" y="309"/>
                </a:cubicBezTo>
                <a:cubicBezTo>
                  <a:pt x="618" y="132"/>
                  <a:pt x="486" y="0"/>
                  <a:pt x="309" y="0"/>
                </a:cubicBezTo>
                <a:close/>
                <a:moveTo>
                  <a:pt x="309" y="589"/>
                </a:moveTo>
                <a:lnTo>
                  <a:pt x="309" y="589"/>
                </a:lnTo>
                <a:cubicBezTo>
                  <a:pt x="162" y="589"/>
                  <a:pt x="29" y="457"/>
                  <a:pt x="29" y="309"/>
                </a:cubicBezTo>
                <a:cubicBezTo>
                  <a:pt x="29" y="162"/>
                  <a:pt x="162" y="29"/>
                  <a:pt x="309" y="29"/>
                </a:cubicBezTo>
                <a:cubicBezTo>
                  <a:pt x="457" y="29"/>
                  <a:pt x="589" y="162"/>
                  <a:pt x="589" y="309"/>
                </a:cubicBezTo>
                <a:cubicBezTo>
                  <a:pt x="589" y="457"/>
                  <a:pt x="457" y="589"/>
                  <a:pt x="309" y="589"/>
                </a:cubicBezTo>
                <a:close/>
              </a:path>
            </a:pathLst>
          </a:custGeom>
          <a:solidFill>
            <a:schemeClr val="tx2"/>
          </a:solidFill>
          <a:ln>
            <a:noFill/>
          </a:ln>
          <a:effectLst/>
          <a:extLst/>
        </p:spPr>
        <p:txBody>
          <a:bodyPr wrap="none" anchor="ctr"/>
          <a:lstStyle/>
          <a:p>
            <a:endParaRPr lang="en-US" sz="2700"/>
          </a:p>
        </p:txBody>
      </p:sp>
      <p:sp>
        <p:nvSpPr>
          <p:cNvPr id="34" name="Freeform 33"/>
          <p:cNvSpPr>
            <a:spLocks noChangeArrowheads="1"/>
          </p:cNvSpPr>
          <p:nvPr/>
        </p:nvSpPr>
        <p:spPr bwMode="auto">
          <a:xfrm>
            <a:off x="10051370" y="3502397"/>
            <a:ext cx="304214" cy="248903"/>
          </a:xfrm>
          <a:custGeom>
            <a:avLst/>
            <a:gdLst>
              <a:gd name="T0" fmla="*/ 216437 w 649"/>
              <a:gd name="T1" fmla="*/ 10748 h 531"/>
              <a:gd name="T2" fmla="*/ 216437 w 649"/>
              <a:gd name="T3" fmla="*/ 10748 h 531"/>
              <a:gd name="T4" fmla="*/ 179528 w 649"/>
              <a:gd name="T5" fmla="*/ 10748 h 531"/>
              <a:gd name="T6" fmla="*/ 74176 w 649"/>
              <a:gd name="T7" fmla="*/ 116077 h 531"/>
              <a:gd name="T8" fmla="*/ 53034 w 649"/>
              <a:gd name="T9" fmla="*/ 89924 h 531"/>
              <a:gd name="T10" fmla="*/ 10750 w 649"/>
              <a:gd name="T11" fmla="*/ 89924 h 531"/>
              <a:gd name="T12" fmla="*/ 10750 w 649"/>
              <a:gd name="T13" fmla="*/ 132199 h 531"/>
              <a:gd name="T14" fmla="*/ 58051 w 649"/>
              <a:gd name="T15" fmla="*/ 174116 h 531"/>
              <a:gd name="T16" fmla="*/ 95318 w 649"/>
              <a:gd name="T17" fmla="*/ 174116 h 531"/>
              <a:gd name="T18" fmla="*/ 216437 w 649"/>
              <a:gd name="T19" fmla="*/ 53023 h 531"/>
              <a:gd name="T20" fmla="*/ 216437 w 649"/>
              <a:gd name="T21" fmla="*/ 10748 h 531"/>
              <a:gd name="T22" fmla="*/ 206045 w 649"/>
              <a:gd name="T23" fmla="*/ 42275 h 531"/>
              <a:gd name="T24" fmla="*/ 206045 w 649"/>
              <a:gd name="T25" fmla="*/ 42275 h 531"/>
              <a:gd name="T26" fmla="*/ 84568 w 649"/>
              <a:gd name="T27" fmla="*/ 163726 h 531"/>
              <a:gd name="T28" fmla="*/ 68801 w 649"/>
              <a:gd name="T29" fmla="*/ 163726 h 531"/>
              <a:gd name="T30" fmla="*/ 21142 w 649"/>
              <a:gd name="T31" fmla="*/ 116077 h 531"/>
              <a:gd name="T32" fmla="*/ 21142 w 649"/>
              <a:gd name="T33" fmla="*/ 100314 h 531"/>
              <a:gd name="T34" fmla="*/ 42284 w 649"/>
              <a:gd name="T35" fmla="*/ 100314 h 531"/>
              <a:gd name="T36" fmla="*/ 74176 w 649"/>
              <a:gd name="T37" fmla="*/ 132199 h 531"/>
              <a:gd name="T38" fmla="*/ 189920 w 649"/>
              <a:gd name="T39" fmla="*/ 21138 h 531"/>
              <a:gd name="T40" fmla="*/ 206045 w 649"/>
              <a:gd name="T41" fmla="*/ 21138 h 531"/>
              <a:gd name="T42" fmla="*/ 206045 w 649"/>
              <a:gd name="T43" fmla="*/ 42275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tx2"/>
          </a:solidFill>
          <a:ln>
            <a:noFill/>
          </a:ln>
          <a:effectLst/>
          <a:extLst/>
        </p:spPr>
        <p:txBody>
          <a:bodyPr wrap="none" anchor="ctr"/>
          <a:lstStyle/>
          <a:p>
            <a:endParaRPr lang="en-US" sz="2700"/>
          </a:p>
        </p:txBody>
      </p:sp>
      <p:sp>
        <p:nvSpPr>
          <p:cNvPr id="35" name="Freeform 34"/>
          <p:cNvSpPr>
            <a:spLocks noChangeArrowheads="1"/>
          </p:cNvSpPr>
          <p:nvPr/>
        </p:nvSpPr>
        <p:spPr bwMode="auto">
          <a:xfrm>
            <a:off x="9591591" y="3516226"/>
            <a:ext cx="243718" cy="243718"/>
          </a:xfrm>
          <a:custGeom>
            <a:avLst/>
            <a:gdLst>
              <a:gd name="T0" fmla="*/ 132875 w 516"/>
              <a:gd name="T1" fmla="*/ 95664 h 516"/>
              <a:gd name="T2" fmla="*/ 132875 w 516"/>
              <a:gd name="T3" fmla="*/ 95664 h 516"/>
              <a:gd name="T4" fmla="*/ 175482 w 516"/>
              <a:gd name="T5" fmla="*/ 53067 h 516"/>
              <a:gd name="T6" fmla="*/ 175482 w 516"/>
              <a:gd name="T7" fmla="*/ 15884 h 516"/>
              <a:gd name="T8" fmla="*/ 132875 w 516"/>
              <a:gd name="T9" fmla="*/ 15884 h 516"/>
              <a:gd name="T10" fmla="*/ 95685 w 516"/>
              <a:gd name="T11" fmla="*/ 53067 h 516"/>
              <a:gd name="T12" fmla="*/ 53078 w 516"/>
              <a:gd name="T13" fmla="*/ 15884 h 516"/>
              <a:gd name="T14" fmla="*/ 15887 w 516"/>
              <a:gd name="T15" fmla="*/ 15884 h 516"/>
              <a:gd name="T16" fmla="*/ 15887 w 516"/>
              <a:gd name="T17" fmla="*/ 53067 h 516"/>
              <a:gd name="T18" fmla="*/ 53078 w 516"/>
              <a:gd name="T19" fmla="*/ 95664 h 516"/>
              <a:gd name="T20" fmla="*/ 15887 w 516"/>
              <a:gd name="T21" fmla="*/ 132847 h 516"/>
              <a:gd name="T22" fmla="*/ 15887 w 516"/>
              <a:gd name="T23" fmla="*/ 175445 h 516"/>
              <a:gd name="T24" fmla="*/ 53078 w 516"/>
              <a:gd name="T25" fmla="*/ 175445 h 516"/>
              <a:gd name="T26" fmla="*/ 95685 w 516"/>
              <a:gd name="T27" fmla="*/ 132847 h 516"/>
              <a:gd name="T28" fmla="*/ 132875 w 516"/>
              <a:gd name="T29" fmla="*/ 175445 h 516"/>
              <a:gd name="T30" fmla="*/ 175482 w 516"/>
              <a:gd name="T31" fmla="*/ 175445 h 516"/>
              <a:gd name="T32" fmla="*/ 175482 w 516"/>
              <a:gd name="T33" fmla="*/ 132847 h 516"/>
              <a:gd name="T34" fmla="*/ 132875 w 516"/>
              <a:gd name="T35" fmla="*/ 95664 h 516"/>
              <a:gd name="T36" fmla="*/ 164650 w 516"/>
              <a:gd name="T37" fmla="*/ 164615 h 516"/>
              <a:gd name="T38" fmla="*/ 164650 w 516"/>
              <a:gd name="T39" fmla="*/ 164615 h 516"/>
              <a:gd name="T40" fmla="*/ 143707 w 516"/>
              <a:gd name="T41" fmla="*/ 164615 h 516"/>
              <a:gd name="T42" fmla="*/ 95685 w 516"/>
              <a:gd name="T43" fmla="*/ 111548 h 516"/>
              <a:gd name="T44" fmla="*/ 42607 w 516"/>
              <a:gd name="T45" fmla="*/ 164615 h 516"/>
              <a:gd name="T46" fmla="*/ 21303 w 516"/>
              <a:gd name="T47" fmla="*/ 164615 h 516"/>
              <a:gd name="T48" fmla="*/ 21303 w 516"/>
              <a:gd name="T49" fmla="*/ 143677 h 516"/>
              <a:gd name="T50" fmla="*/ 74381 w 516"/>
              <a:gd name="T51" fmla="*/ 95664 h 516"/>
              <a:gd name="T52" fmla="*/ 21303 w 516"/>
              <a:gd name="T53" fmla="*/ 42598 h 516"/>
              <a:gd name="T54" fmla="*/ 21303 w 516"/>
              <a:gd name="T55" fmla="*/ 21299 h 516"/>
              <a:gd name="T56" fmla="*/ 42607 w 516"/>
              <a:gd name="T57" fmla="*/ 21299 h 516"/>
              <a:gd name="T58" fmla="*/ 95685 w 516"/>
              <a:gd name="T59" fmla="*/ 74366 h 516"/>
              <a:gd name="T60" fmla="*/ 143707 w 516"/>
              <a:gd name="T61" fmla="*/ 21299 h 516"/>
              <a:gd name="T62" fmla="*/ 164650 w 516"/>
              <a:gd name="T63" fmla="*/ 21299 h 516"/>
              <a:gd name="T64" fmla="*/ 164650 w 516"/>
              <a:gd name="T65" fmla="*/ 42598 h 516"/>
              <a:gd name="T66" fmla="*/ 111572 w 516"/>
              <a:gd name="T67" fmla="*/ 95664 h 516"/>
              <a:gd name="T68" fmla="*/ 164650 w 516"/>
              <a:gd name="T69" fmla="*/ 143677 h 516"/>
              <a:gd name="T70" fmla="*/ 164650 w 516"/>
              <a:gd name="T71" fmla="*/ 164615 h 5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16" h="516">
                <a:moveTo>
                  <a:pt x="368" y="265"/>
                </a:moveTo>
                <a:lnTo>
                  <a:pt x="368" y="265"/>
                </a:lnTo>
                <a:cubicBezTo>
                  <a:pt x="486" y="147"/>
                  <a:pt x="486" y="147"/>
                  <a:pt x="486" y="147"/>
                </a:cubicBezTo>
                <a:cubicBezTo>
                  <a:pt x="515" y="118"/>
                  <a:pt x="515" y="73"/>
                  <a:pt x="486" y="44"/>
                </a:cubicBezTo>
                <a:cubicBezTo>
                  <a:pt x="456" y="0"/>
                  <a:pt x="398" y="0"/>
                  <a:pt x="368" y="44"/>
                </a:cubicBezTo>
                <a:cubicBezTo>
                  <a:pt x="265" y="147"/>
                  <a:pt x="265" y="147"/>
                  <a:pt x="265" y="147"/>
                </a:cubicBezTo>
                <a:cubicBezTo>
                  <a:pt x="147" y="44"/>
                  <a:pt x="147" y="44"/>
                  <a:pt x="147" y="44"/>
                </a:cubicBezTo>
                <a:cubicBezTo>
                  <a:pt x="118" y="0"/>
                  <a:pt x="73" y="0"/>
                  <a:pt x="44" y="44"/>
                </a:cubicBezTo>
                <a:cubicBezTo>
                  <a:pt x="0" y="73"/>
                  <a:pt x="0" y="118"/>
                  <a:pt x="44" y="147"/>
                </a:cubicBezTo>
                <a:cubicBezTo>
                  <a:pt x="147" y="265"/>
                  <a:pt x="147" y="265"/>
                  <a:pt x="147" y="265"/>
                </a:cubicBezTo>
                <a:cubicBezTo>
                  <a:pt x="44" y="368"/>
                  <a:pt x="44" y="368"/>
                  <a:pt x="44" y="368"/>
                </a:cubicBezTo>
                <a:cubicBezTo>
                  <a:pt x="0" y="398"/>
                  <a:pt x="0" y="456"/>
                  <a:pt x="44" y="486"/>
                </a:cubicBezTo>
                <a:cubicBezTo>
                  <a:pt x="73" y="515"/>
                  <a:pt x="118" y="515"/>
                  <a:pt x="147" y="486"/>
                </a:cubicBezTo>
                <a:cubicBezTo>
                  <a:pt x="265" y="368"/>
                  <a:pt x="265" y="368"/>
                  <a:pt x="265" y="368"/>
                </a:cubicBezTo>
                <a:cubicBezTo>
                  <a:pt x="368" y="486"/>
                  <a:pt x="368" y="486"/>
                  <a:pt x="368" y="486"/>
                </a:cubicBezTo>
                <a:cubicBezTo>
                  <a:pt x="398" y="515"/>
                  <a:pt x="456" y="515"/>
                  <a:pt x="486" y="486"/>
                </a:cubicBezTo>
                <a:cubicBezTo>
                  <a:pt x="515" y="456"/>
                  <a:pt x="515" y="398"/>
                  <a:pt x="486" y="368"/>
                </a:cubicBezTo>
                <a:lnTo>
                  <a:pt x="368" y="265"/>
                </a:lnTo>
                <a:close/>
                <a:moveTo>
                  <a:pt x="456" y="456"/>
                </a:moveTo>
                <a:lnTo>
                  <a:pt x="456" y="456"/>
                </a:lnTo>
                <a:cubicBezTo>
                  <a:pt x="441" y="471"/>
                  <a:pt x="412" y="471"/>
                  <a:pt x="398" y="456"/>
                </a:cubicBezTo>
                <a:cubicBezTo>
                  <a:pt x="265" y="309"/>
                  <a:pt x="265" y="309"/>
                  <a:pt x="265" y="309"/>
                </a:cubicBezTo>
                <a:cubicBezTo>
                  <a:pt x="118" y="456"/>
                  <a:pt x="118" y="456"/>
                  <a:pt x="118" y="456"/>
                </a:cubicBezTo>
                <a:cubicBezTo>
                  <a:pt x="103" y="471"/>
                  <a:pt x="73" y="471"/>
                  <a:pt x="59" y="456"/>
                </a:cubicBezTo>
                <a:cubicBezTo>
                  <a:pt x="44" y="441"/>
                  <a:pt x="44" y="412"/>
                  <a:pt x="59" y="398"/>
                </a:cubicBezTo>
                <a:cubicBezTo>
                  <a:pt x="206" y="265"/>
                  <a:pt x="206" y="265"/>
                  <a:pt x="206" y="265"/>
                </a:cubicBezTo>
                <a:cubicBezTo>
                  <a:pt x="59" y="118"/>
                  <a:pt x="59" y="118"/>
                  <a:pt x="59" y="118"/>
                </a:cubicBezTo>
                <a:cubicBezTo>
                  <a:pt x="44" y="103"/>
                  <a:pt x="44" y="73"/>
                  <a:pt x="59" y="59"/>
                </a:cubicBezTo>
                <a:cubicBezTo>
                  <a:pt x="73" y="44"/>
                  <a:pt x="103" y="44"/>
                  <a:pt x="118" y="59"/>
                </a:cubicBezTo>
                <a:cubicBezTo>
                  <a:pt x="265" y="206"/>
                  <a:pt x="265" y="206"/>
                  <a:pt x="265" y="206"/>
                </a:cubicBezTo>
                <a:cubicBezTo>
                  <a:pt x="398" y="59"/>
                  <a:pt x="398" y="59"/>
                  <a:pt x="398" y="59"/>
                </a:cubicBezTo>
                <a:cubicBezTo>
                  <a:pt x="412" y="44"/>
                  <a:pt x="441" y="44"/>
                  <a:pt x="456" y="59"/>
                </a:cubicBezTo>
                <a:cubicBezTo>
                  <a:pt x="471" y="73"/>
                  <a:pt x="471" y="103"/>
                  <a:pt x="456" y="118"/>
                </a:cubicBezTo>
                <a:cubicBezTo>
                  <a:pt x="309" y="265"/>
                  <a:pt x="309" y="265"/>
                  <a:pt x="309" y="265"/>
                </a:cubicBezTo>
                <a:cubicBezTo>
                  <a:pt x="456" y="398"/>
                  <a:pt x="456" y="398"/>
                  <a:pt x="456" y="398"/>
                </a:cubicBezTo>
                <a:cubicBezTo>
                  <a:pt x="471" y="412"/>
                  <a:pt x="471" y="441"/>
                  <a:pt x="456" y="456"/>
                </a:cubicBezTo>
                <a:close/>
              </a:path>
            </a:pathLst>
          </a:custGeom>
          <a:solidFill>
            <a:schemeClr val="tx2"/>
          </a:solidFill>
          <a:ln>
            <a:noFill/>
          </a:ln>
          <a:effectLst/>
          <a:extLst/>
        </p:spPr>
        <p:txBody>
          <a:bodyPr wrap="none" anchor="ctr"/>
          <a:lstStyle/>
          <a:p>
            <a:endParaRPr lang="en-US" sz="2700"/>
          </a:p>
        </p:txBody>
      </p:sp>
      <p:sp>
        <p:nvSpPr>
          <p:cNvPr id="36" name="Freeform 35"/>
          <p:cNvSpPr>
            <a:spLocks noChangeArrowheads="1"/>
          </p:cNvSpPr>
          <p:nvPr/>
        </p:nvSpPr>
        <p:spPr bwMode="auto">
          <a:xfrm>
            <a:off x="9093785" y="3599193"/>
            <a:ext cx="290386" cy="70868"/>
          </a:xfrm>
          <a:custGeom>
            <a:avLst/>
            <a:gdLst>
              <a:gd name="T0" fmla="*/ 195452 w 619"/>
              <a:gd name="T1" fmla="*/ 0 h 148"/>
              <a:gd name="T2" fmla="*/ 195452 w 619"/>
              <a:gd name="T3" fmla="*/ 0 h 148"/>
              <a:gd name="T4" fmla="*/ 26180 w 619"/>
              <a:gd name="T5" fmla="*/ 0 h 148"/>
              <a:gd name="T6" fmla="*/ 0 w 619"/>
              <a:gd name="T7" fmla="*/ 26717 h 148"/>
              <a:gd name="T8" fmla="*/ 26180 w 619"/>
              <a:gd name="T9" fmla="*/ 53799 h 148"/>
              <a:gd name="T10" fmla="*/ 195452 w 619"/>
              <a:gd name="T11" fmla="*/ 53799 h 148"/>
              <a:gd name="T12" fmla="*/ 221632 w 619"/>
              <a:gd name="T13" fmla="*/ 26717 h 148"/>
              <a:gd name="T14" fmla="*/ 195452 w 619"/>
              <a:gd name="T15" fmla="*/ 0 h 148"/>
              <a:gd name="T16" fmla="*/ 195452 w 619"/>
              <a:gd name="T17" fmla="*/ 42820 h 148"/>
              <a:gd name="T18" fmla="*/ 195452 w 619"/>
              <a:gd name="T19" fmla="*/ 42820 h 148"/>
              <a:gd name="T20" fmla="*/ 26180 w 619"/>
              <a:gd name="T21" fmla="*/ 42820 h 148"/>
              <a:gd name="T22" fmla="*/ 10400 w 619"/>
              <a:gd name="T23" fmla="*/ 26717 h 148"/>
              <a:gd name="T24" fmla="*/ 26180 w 619"/>
              <a:gd name="T25" fmla="*/ 10613 h 148"/>
              <a:gd name="T26" fmla="*/ 195452 w 619"/>
              <a:gd name="T27" fmla="*/ 10613 h 148"/>
              <a:gd name="T28" fmla="*/ 211232 w 619"/>
              <a:gd name="T29" fmla="*/ 26717 h 148"/>
              <a:gd name="T30" fmla="*/ 195452 w 619"/>
              <a:gd name="T31" fmla="*/ 42820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19" h="148">
                <a:moveTo>
                  <a:pt x="545" y="0"/>
                </a:moveTo>
                <a:lnTo>
                  <a:pt x="545" y="0"/>
                </a:lnTo>
                <a:cubicBezTo>
                  <a:pt x="73" y="0"/>
                  <a:pt x="73" y="0"/>
                  <a:pt x="73" y="0"/>
                </a:cubicBezTo>
                <a:cubicBezTo>
                  <a:pt x="29" y="0"/>
                  <a:pt x="0" y="29"/>
                  <a:pt x="0" y="73"/>
                </a:cubicBezTo>
                <a:cubicBezTo>
                  <a:pt x="0" y="117"/>
                  <a:pt x="29" y="147"/>
                  <a:pt x="73" y="147"/>
                </a:cubicBezTo>
                <a:cubicBezTo>
                  <a:pt x="545" y="147"/>
                  <a:pt x="545" y="147"/>
                  <a:pt x="545" y="147"/>
                </a:cubicBezTo>
                <a:cubicBezTo>
                  <a:pt x="589" y="147"/>
                  <a:pt x="618" y="117"/>
                  <a:pt x="618" y="73"/>
                </a:cubicBezTo>
                <a:cubicBezTo>
                  <a:pt x="618" y="29"/>
                  <a:pt x="589" y="0"/>
                  <a:pt x="545" y="0"/>
                </a:cubicBezTo>
                <a:close/>
                <a:moveTo>
                  <a:pt x="545" y="117"/>
                </a:moveTo>
                <a:lnTo>
                  <a:pt x="545" y="117"/>
                </a:lnTo>
                <a:cubicBezTo>
                  <a:pt x="73" y="117"/>
                  <a:pt x="73" y="117"/>
                  <a:pt x="73" y="117"/>
                </a:cubicBezTo>
                <a:cubicBezTo>
                  <a:pt x="59" y="117"/>
                  <a:pt x="29" y="88"/>
                  <a:pt x="29" y="73"/>
                </a:cubicBezTo>
                <a:cubicBezTo>
                  <a:pt x="29" y="58"/>
                  <a:pt x="59" y="29"/>
                  <a:pt x="73" y="29"/>
                </a:cubicBezTo>
                <a:cubicBezTo>
                  <a:pt x="545" y="29"/>
                  <a:pt x="545" y="29"/>
                  <a:pt x="545" y="29"/>
                </a:cubicBezTo>
                <a:cubicBezTo>
                  <a:pt x="559" y="29"/>
                  <a:pt x="589" y="58"/>
                  <a:pt x="589" y="73"/>
                </a:cubicBezTo>
                <a:cubicBezTo>
                  <a:pt x="589" y="88"/>
                  <a:pt x="559" y="117"/>
                  <a:pt x="545" y="117"/>
                </a:cubicBezTo>
                <a:close/>
              </a:path>
            </a:pathLst>
          </a:custGeom>
          <a:solidFill>
            <a:schemeClr val="tx2"/>
          </a:solidFill>
          <a:ln>
            <a:noFill/>
          </a:ln>
          <a:effectLst/>
          <a:extLst/>
        </p:spPr>
        <p:txBody>
          <a:bodyPr wrap="none" anchor="ctr"/>
          <a:lstStyle/>
          <a:p>
            <a:endParaRPr lang="en-US" sz="2700"/>
          </a:p>
        </p:txBody>
      </p:sp>
      <p:sp>
        <p:nvSpPr>
          <p:cNvPr id="37" name="Freeform 36"/>
          <p:cNvSpPr>
            <a:spLocks noChangeArrowheads="1"/>
          </p:cNvSpPr>
          <p:nvPr/>
        </p:nvSpPr>
        <p:spPr bwMode="auto">
          <a:xfrm>
            <a:off x="8608083" y="3486840"/>
            <a:ext cx="299028" cy="292115"/>
          </a:xfrm>
          <a:custGeom>
            <a:avLst/>
            <a:gdLst>
              <a:gd name="T0" fmla="*/ 201915 w 634"/>
              <a:gd name="T1" fmla="*/ 85122 h 619"/>
              <a:gd name="T2" fmla="*/ 201915 w 634"/>
              <a:gd name="T3" fmla="*/ 85122 h 619"/>
              <a:gd name="T4" fmla="*/ 143504 w 634"/>
              <a:gd name="T5" fmla="*/ 85122 h 619"/>
              <a:gd name="T6" fmla="*/ 143504 w 634"/>
              <a:gd name="T7" fmla="*/ 26691 h 619"/>
              <a:gd name="T8" fmla="*/ 116822 w 634"/>
              <a:gd name="T9" fmla="*/ 0 h 619"/>
              <a:gd name="T10" fmla="*/ 85093 w 634"/>
              <a:gd name="T11" fmla="*/ 26691 h 619"/>
              <a:gd name="T12" fmla="*/ 85093 w 634"/>
              <a:gd name="T13" fmla="*/ 85122 h 619"/>
              <a:gd name="T14" fmla="*/ 32090 w 634"/>
              <a:gd name="T15" fmla="*/ 85122 h 619"/>
              <a:gd name="T16" fmla="*/ 0 w 634"/>
              <a:gd name="T17" fmla="*/ 111453 h 619"/>
              <a:gd name="T18" fmla="*/ 32090 w 634"/>
              <a:gd name="T19" fmla="*/ 138144 h 619"/>
              <a:gd name="T20" fmla="*/ 85093 w 634"/>
              <a:gd name="T21" fmla="*/ 138144 h 619"/>
              <a:gd name="T22" fmla="*/ 85093 w 634"/>
              <a:gd name="T23" fmla="*/ 196575 h 619"/>
              <a:gd name="T24" fmla="*/ 116822 w 634"/>
              <a:gd name="T25" fmla="*/ 222905 h 619"/>
              <a:gd name="T26" fmla="*/ 143504 w 634"/>
              <a:gd name="T27" fmla="*/ 196575 h 619"/>
              <a:gd name="T28" fmla="*/ 143504 w 634"/>
              <a:gd name="T29" fmla="*/ 138144 h 619"/>
              <a:gd name="T30" fmla="*/ 201915 w 634"/>
              <a:gd name="T31" fmla="*/ 138144 h 619"/>
              <a:gd name="T32" fmla="*/ 228236 w 634"/>
              <a:gd name="T33" fmla="*/ 111453 h 619"/>
              <a:gd name="T34" fmla="*/ 201915 w 634"/>
              <a:gd name="T35" fmla="*/ 85122 h 619"/>
              <a:gd name="T36" fmla="*/ 201915 w 634"/>
              <a:gd name="T37" fmla="*/ 127323 h 619"/>
              <a:gd name="T38" fmla="*/ 201915 w 634"/>
              <a:gd name="T39" fmla="*/ 127323 h 619"/>
              <a:gd name="T40" fmla="*/ 127639 w 634"/>
              <a:gd name="T41" fmla="*/ 127323 h 619"/>
              <a:gd name="T42" fmla="*/ 127639 w 634"/>
              <a:gd name="T43" fmla="*/ 196575 h 619"/>
              <a:gd name="T44" fmla="*/ 116822 w 634"/>
              <a:gd name="T45" fmla="*/ 212445 h 619"/>
              <a:gd name="T46" fmla="*/ 100958 w 634"/>
              <a:gd name="T47" fmla="*/ 196575 h 619"/>
              <a:gd name="T48" fmla="*/ 100958 w 634"/>
              <a:gd name="T49" fmla="*/ 127323 h 619"/>
              <a:gd name="T50" fmla="*/ 32090 w 634"/>
              <a:gd name="T51" fmla="*/ 127323 h 619"/>
              <a:gd name="T52" fmla="*/ 16225 w 634"/>
              <a:gd name="T53" fmla="*/ 111453 h 619"/>
              <a:gd name="T54" fmla="*/ 32090 w 634"/>
              <a:gd name="T55" fmla="*/ 95582 h 619"/>
              <a:gd name="T56" fmla="*/ 100958 w 634"/>
              <a:gd name="T57" fmla="*/ 95582 h 619"/>
              <a:gd name="T58" fmla="*/ 100958 w 634"/>
              <a:gd name="T59" fmla="*/ 26691 h 619"/>
              <a:gd name="T60" fmla="*/ 116822 w 634"/>
              <a:gd name="T61" fmla="*/ 10460 h 619"/>
              <a:gd name="T62" fmla="*/ 127639 w 634"/>
              <a:gd name="T63" fmla="*/ 26691 h 619"/>
              <a:gd name="T64" fmla="*/ 127639 w 634"/>
              <a:gd name="T65" fmla="*/ 95582 h 619"/>
              <a:gd name="T66" fmla="*/ 201915 w 634"/>
              <a:gd name="T67" fmla="*/ 95582 h 619"/>
              <a:gd name="T68" fmla="*/ 212372 w 634"/>
              <a:gd name="T69" fmla="*/ 111453 h 619"/>
              <a:gd name="T70" fmla="*/ 201915 w 634"/>
              <a:gd name="T71" fmla="*/ 127323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19">
                <a:moveTo>
                  <a:pt x="560" y="236"/>
                </a:moveTo>
                <a:lnTo>
                  <a:pt x="560" y="236"/>
                </a:lnTo>
                <a:cubicBezTo>
                  <a:pt x="398" y="236"/>
                  <a:pt x="398" y="236"/>
                  <a:pt x="398" y="236"/>
                </a:cubicBezTo>
                <a:cubicBezTo>
                  <a:pt x="398" y="74"/>
                  <a:pt x="398" y="74"/>
                  <a:pt x="398" y="74"/>
                </a:cubicBezTo>
                <a:cubicBezTo>
                  <a:pt x="398" y="29"/>
                  <a:pt x="369" y="0"/>
                  <a:pt x="324" y="0"/>
                </a:cubicBezTo>
                <a:cubicBezTo>
                  <a:pt x="280" y="0"/>
                  <a:pt x="236" y="29"/>
                  <a:pt x="236" y="74"/>
                </a:cubicBezTo>
                <a:cubicBezTo>
                  <a:pt x="236" y="236"/>
                  <a:pt x="236" y="236"/>
                  <a:pt x="236" y="236"/>
                </a:cubicBezTo>
                <a:cubicBezTo>
                  <a:pt x="89" y="236"/>
                  <a:pt x="89" y="236"/>
                  <a:pt x="89" y="236"/>
                </a:cubicBezTo>
                <a:cubicBezTo>
                  <a:pt x="45" y="236"/>
                  <a:pt x="0" y="265"/>
                  <a:pt x="0" y="309"/>
                </a:cubicBezTo>
                <a:cubicBezTo>
                  <a:pt x="0" y="353"/>
                  <a:pt x="45" y="383"/>
                  <a:pt x="89" y="383"/>
                </a:cubicBezTo>
                <a:cubicBezTo>
                  <a:pt x="236" y="383"/>
                  <a:pt x="236" y="383"/>
                  <a:pt x="236" y="383"/>
                </a:cubicBezTo>
                <a:cubicBezTo>
                  <a:pt x="236" y="545"/>
                  <a:pt x="236" y="545"/>
                  <a:pt x="236" y="545"/>
                </a:cubicBezTo>
                <a:cubicBezTo>
                  <a:pt x="236" y="589"/>
                  <a:pt x="280" y="618"/>
                  <a:pt x="324" y="618"/>
                </a:cubicBezTo>
                <a:cubicBezTo>
                  <a:pt x="369" y="618"/>
                  <a:pt x="398" y="589"/>
                  <a:pt x="398" y="545"/>
                </a:cubicBezTo>
                <a:cubicBezTo>
                  <a:pt x="398" y="383"/>
                  <a:pt x="398" y="383"/>
                  <a:pt x="398" y="383"/>
                </a:cubicBezTo>
                <a:cubicBezTo>
                  <a:pt x="560" y="383"/>
                  <a:pt x="560" y="383"/>
                  <a:pt x="560" y="383"/>
                </a:cubicBezTo>
                <a:cubicBezTo>
                  <a:pt x="604" y="383"/>
                  <a:pt x="633" y="353"/>
                  <a:pt x="633" y="309"/>
                </a:cubicBezTo>
                <a:cubicBezTo>
                  <a:pt x="633" y="265"/>
                  <a:pt x="604" y="236"/>
                  <a:pt x="560" y="236"/>
                </a:cubicBezTo>
                <a:close/>
                <a:moveTo>
                  <a:pt x="560" y="353"/>
                </a:moveTo>
                <a:lnTo>
                  <a:pt x="560" y="353"/>
                </a:lnTo>
                <a:cubicBezTo>
                  <a:pt x="354" y="353"/>
                  <a:pt x="354" y="353"/>
                  <a:pt x="354" y="353"/>
                </a:cubicBezTo>
                <a:cubicBezTo>
                  <a:pt x="354" y="545"/>
                  <a:pt x="354" y="545"/>
                  <a:pt x="354" y="545"/>
                </a:cubicBezTo>
                <a:cubicBezTo>
                  <a:pt x="354" y="559"/>
                  <a:pt x="339" y="589"/>
                  <a:pt x="324" y="589"/>
                </a:cubicBezTo>
                <a:cubicBezTo>
                  <a:pt x="295" y="589"/>
                  <a:pt x="280" y="559"/>
                  <a:pt x="280" y="545"/>
                </a:cubicBezTo>
                <a:cubicBezTo>
                  <a:pt x="280" y="353"/>
                  <a:pt x="280" y="353"/>
                  <a:pt x="280" y="353"/>
                </a:cubicBezTo>
                <a:cubicBezTo>
                  <a:pt x="89" y="353"/>
                  <a:pt x="89" y="353"/>
                  <a:pt x="89" y="353"/>
                </a:cubicBezTo>
                <a:cubicBezTo>
                  <a:pt x="59" y="353"/>
                  <a:pt x="45" y="324"/>
                  <a:pt x="45" y="309"/>
                </a:cubicBezTo>
                <a:cubicBezTo>
                  <a:pt x="45" y="294"/>
                  <a:pt x="59" y="265"/>
                  <a:pt x="89" y="265"/>
                </a:cubicBezTo>
                <a:cubicBezTo>
                  <a:pt x="280" y="265"/>
                  <a:pt x="280" y="265"/>
                  <a:pt x="280" y="265"/>
                </a:cubicBezTo>
                <a:cubicBezTo>
                  <a:pt x="280" y="74"/>
                  <a:pt x="280" y="74"/>
                  <a:pt x="280" y="74"/>
                </a:cubicBezTo>
                <a:cubicBezTo>
                  <a:pt x="280" y="59"/>
                  <a:pt x="295" y="29"/>
                  <a:pt x="324" y="29"/>
                </a:cubicBezTo>
                <a:cubicBezTo>
                  <a:pt x="339" y="29"/>
                  <a:pt x="354" y="59"/>
                  <a:pt x="354" y="74"/>
                </a:cubicBezTo>
                <a:cubicBezTo>
                  <a:pt x="354" y="265"/>
                  <a:pt x="354" y="265"/>
                  <a:pt x="354" y="265"/>
                </a:cubicBezTo>
                <a:cubicBezTo>
                  <a:pt x="560" y="265"/>
                  <a:pt x="560" y="265"/>
                  <a:pt x="560" y="265"/>
                </a:cubicBezTo>
                <a:cubicBezTo>
                  <a:pt x="575" y="265"/>
                  <a:pt x="589" y="294"/>
                  <a:pt x="589" y="309"/>
                </a:cubicBezTo>
                <a:cubicBezTo>
                  <a:pt x="589" y="324"/>
                  <a:pt x="575" y="353"/>
                  <a:pt x="560" y="353"/>
                </a:cubicBezTo>
                <a:close/>
              </a:path>
            </a:pathLst>
          </a:custGeom>
          <a:solidFill>
            <a:schemeClr val="tx2"/>
          </a:solidFill>
          <a:ln>
            <a:noFill/>
          </a:ln>
          <a:effectLst/>
          <a:extLst/>
        </p:spPr>
        <p:txBody>
          <a:bodyPr wrap="none" anchor="ctr"/>
          <a:lstStyle/>
          <a:p>
            <a:endParaRPr lang="en-US" sz="2700"/>
          </a:p>
        </p:txBody>
      </p:sp>
      <p:sp>
        <p:nvSpPr>
          <p:cNvPr id="38" name="Freeform 37"/>
          <p:cNvSpPr>
            <a:spLocks noChangeArrowheads="1"/>
          </p:cNvSpPr>
          <p:nvPr/>
        </p:nvSpPr>
        <p:spPr bwMode="auto">
          <a:xfrm>
            <a:off x="8129292" y="3502397"/>
            <a:ext cx="299029" cy="262731"/>
          </a:xfrm>
          <a:custGeom>
            <a:avLst/>
            <a:gdLst>
              <a:gd name="T0" fmla="*/ 26321 w 634"/>
              <a:gd name="T1" fmla="*/ 57987 h 561"/>
              <a:gd name="T2" fmla="*/ 26321 w 634"/>
              <a:gd name="T3" fmla="*/ 57987 h 561"/>
              <a:gd name="T4" fmla="*/ 196147 w 634"/>
              <a:gd name="T5" fmla="*/ 57987 h 561"/>
              <a:gd name="T6" fmla="*/ 228237 w 634"/>
              <a:gd name="T7" fmla="*/ 31857 h 561"/>
              <a:gd name="T8" fmla="*/ 196147 w 634"/>
              <a:gd name="T9" fmla="*/ 0 h 561"/>
              <a:gd name="T10" fmla="*/ 26321 w 634"/>
              <a:gd name="T11" fmla="*/ 0 h 561"/>
              <a:gd name="T12" fmla="*/ 0 w 634"/>
              <a:gd name="T13" fmla="*/ 31857 h 561"/>
              <a:gd name="T14" fmla="*/ 26321 w 634"/>
              <a:gd name="T15" fmla="*/ 57987 h 561"/>
              <a:gd name="T16" fmla="*/ 26321 w 634"/>
              <a:gd name="T17" fmla="*/ 16108 h 561"/>
              <a:gd name="T18" fmla="*/ 26321 w 634"/>
              <a:gd name="T19" fmla="*/ 16108 h 561"/>
              <a:gd name="T20" fmla="*/ 196147 w 634"/>
              <a:gd name="T21" fmla="*/ 16108 h 561"/>
              <a:gd name="T22" fmla="*/ 212012 w 634"/>
              <a:gd name="T23" fmla="*/ 31857 h 561"/>
              <a:gd name="T24" fmla="*/ 196147 w 634"/>
              <a:gd name="T25" fmla="*/ 42237 h 561"/>
              <a:gd name="T26" fmla="*/ 26321 w 634"/>
              <a:gd name="T27" fmla="*/ 42237 h 561"/>
              <a:gd name="T28" fmla="*/ 15865 w 634"/>
              <a:gd name="T29" fmla="*/ 31857 h 561"/>
              <a:gd name="T30" fmla="*/ 26321 w 634"/>
              <a:gd name="T31" fmla="*/ 16108 h 561"/>
              <a:gd name="T32" fmla="*/ 196147 w 634"/>
              <a:gd name="T33" fmla="*/ 74095 h 561"/>
              <a:gd name="T34" fmla="*/ 196147 w 634"/>
              <a:gd name="T35" fmla="*/ 74095 h 561"/>
              <a:gd name="T36" fmla="*/ 26321 w 634"/>
              <a:gd name="T37" fmla="*/ 74095 h 561"/>
              <a:gd name="T38" fmla="*/ 0 w 634"/>
              <a:gd name="T39" fmla="*/ 100225 h 561"/>
              <a:gd name="T40" fmla="*/ 26321 w 634"/>
              <a:gd name="T41" fmla="*/ 126712 h 561"/>
              <a:gd name="T42" fmla="*/ 196147 w 634"/>
              <a:gd name="T43" fmla="*/ 126712 h 561"/>
              <a:gd name="T44" fmla="*/ 228237 w 634"/>
              <a:gd name="T45" fmla="*/ 100225 h 561"/>
              <a:gd name="T46" fmla="*/ 196147 w 634"/>
              <a:gd name="T47" fmla="*/ 74095 h 561"/>
              <a:gd name="T48" fmla="*/ 196147 w 634"/>
              <a:gd name="T49" fmla="*/ 115974 h 561"/>
              <a:gd name="T50" fmla="*/ 196147 w 634"/>
              <a:gd name="T51" fmla="*/ 115974 h 561"/>
              <a:gd name="T52" fmla="*/ 26321 w 634"/>
              <a:gd name="T53" fmla="*/ 115974 h 561"/>
              <a:gd name="T54" fmla="*/ 15865 w 634"/>
              <a:gd name="T55" fmla="*/ 100225 h 561"/>
              <a:gd name="T56" fmla="*/ 26321 w 634"/>
              <a:gd name="T57" fmla="*/ 84475 h 561"/>
              <a:gd name="T58" fmla="*/ 196147 w 634"/>
              <a:gd name="T59" fmla="*/ 84475 h 561"/>
              <a:gd name="T60" fmla="*/ 212012 w 634"/>
              <a:gd name="T61" fmla="*/ 100225 h 561"/>
              <a:gd name="T62" fmla="*/ 196147 w 634"/>
              <a:gd name="T63" fmla="*/ 115974 h 561"/>
              <a:gd name="T64" fmla="*/ 196147 w 634"/>
              <a:gd name="T65" fmla="*/ 142462 h 561"/>
              <a:gd name="T66" fmla="*/ 196147 w 634"/>
              <a:gd name="T67" fmla="*/ 142462 h 561"/>
              <a:gd name="T68" fmla="*/ 26321 w 634"/>
              <a:gd name="T69" fmla="*/ 142462 h 561"/>
              <a:gd name="T70" fmla="*/ 0 w 634"/>
              <a:gd name="T71" fmla="*/ 168592 h 561"/>
              <a:gd name="T72" fmla="*/ 26321 w 634"/>
              <a:gd name="T73" fmla="*/ 200449 h 561"/>
              <a:gd name="T74" fmla="*/ 196147 w 634"/>
              <a:gd name="T75" fmla="*/ 200449 h 561"/>
              <a:gd name="T76" fmla="*/ 228237 w 634"/>
              <a:gd name="T77" fmla="*/ 168592 h 561"/>
              <a:gd name="T78" fmla="*/ 196147 w 634"/>
              <a:gd name="T79" fmla="*/ 142462 h 561"/>
              <a:gd name="T80" fmla="*/ 196147 w 634"/>
              <a:gd name="T81" fmla="*/ 184699 h 561"/>
              <a:gd name="T82" fmla="*/ 196147 w 634"/>
              <a:gd name="T83" fmla="*/ 184699 h 561"/>
              <a:gd name="T84" fmla="*/ 26321 w 634"/>
              <a:gd name="T85" fmla="*/ 184699 h 561"/>
              <a:gd name="T86" fmla="*/ 15865 w 634"/>
              <a:gd name="T87" fmla="*/ 168592 h 561"/>
              <a:gd name="T88" fmla="*/ 26321 w 634"/>
              <a:gd name="T89" fmla="*/ 158212 h 561"/>
              <a:gd name="T90" fmla="*/ 196147 w 634"/>
              <a:gd name="T91" fmla="*/ 158212 h 561"/>
              <a:gd name="T92" fmla="*/ 212012 w 634"/>
              <a:gd name="T93" fmla="*/ 168592 h 561"/>
              <a:gd name="T94" fmla="*/ 196147 w 634"/>
              <a:gd name="T95" fmla="*/ 184699 h 56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561">
                <a:moveTo>
                  <a:pt x="73" y="162"/>
                </a:moveTo>
                <a:lnTo>
                  <a:pt x="73" y="162"/>
                </a:lnTo>
                <a:cubicBezTo>
                  <a:pt x="544" y="162"/>
                  <a:pt x="544" y="162"/>
                  <a:pt x="544" y="162"/>
                </a:cubicBezTo>
                <a:cubicBezTo>
                  <a:pt x="588" y="162"/>
                  <a:pt x="633" y="133"/>
                  <a:pt x="633" y="89"/>
                </a:cubicBezTo>
                <a:cubicBezTo>
                  <a:pt x="633" y="45"/>
                  <a:pt x="588" y="0"/>
                  <a:pt x="544" y="0"/>
                </a:cubicBezTo>
                <a:cubicBezTo>
                  <a:pt x="73" y="0"/>
                  <a:pt x="73" y="0"/>
                  <a:pt x="73" y="0"/>
                </a:cubicBezTo>
                <a:cubicBezTo>
                  <a:pt x="29" y="0"/>
                  <a:pt x="0" y="45"/>
                  <a:pt x="0" y="89"/>
                </a:cubicBezTo>
                <a:cubicBezTo>
                  <a:pt x="0" y="133"/>
                  <a:pt x="29" y="162"/>
                  <a:pt x="73" y="162"/>
                </a:cubicBezTo>
                <a:close/>
                <a:moveTo>
                  <a:pt x="73" y="45"/>
                </a:moveTo>
                <a:lnTo>
                  <a:pt x="73" y="45"/>
                </a:lnTo>
                <a:cubicBezTo>
                  <a:pt x="544" y="45"/>
                  <a:pt x="544" y="45"/>
                  <a:pt x="544" y="45"/>
                </a:cubicBezTo>
                <a:cubicBezTo>
                  <a:pt x="574" y="45"/>
                  <a:pt x="588" y="59"/>
                  <a:pt x="588" y="89"/>
                </a:cubicBezTo>
                <a:cubicBezTo>
                  <a:pt x="588" y="103"/>
                  <a:pt x="574" y="118"/>
                  <a:pt x="544" y="118"/>
                </a:cubicBezTo>
                <a:cubicBezTo>
                  <a:pt x="73" y="118"/>
                  <a:pt x="73" y="118"/>
                  <a:pt x="73" y="118"/>
                </a:cubicBezTo>
                <a:cubicBezTo>
                  <a:pt x="58" y="118"/>
                  <a:pt x="44" y="103"/>
                  <a:pt x="44" y="89"/>
                </a:cubicBezTo>
                <a:cubicBezTo>
                  <a:pt x="44" y="59"/>
                  <a:pt x="58" y="45"/>
                  <a:pt x="73" y="45"/>
                </a:cubicBezTo>
                <a:close/>
                <a:moveTo>
                  <a:pt x="544" y="207"/>
                </a:moveTo>
                <a:lnTo>
                  <a:pt x="544" y="207"/>
                </a:lnTo>
                <a:cubicBezTo>
                  <a:pt x="73" y="207"/>
                  <a:pt x="73" y="207"/>
                  <a:pt x="73" y="207"/>
                </a:cubicBezTo>
                <a:cubicBezTo>
                  <a:pt x="29" y="207"/>
                  <a:pt x="0" y="236"/>
                  <a:pt x="0" y="280"/>
                </a:cubicBezTo>
                <a:cubicBezTo>
                  <a:pt x="0" y="324"/>
                  <a:pt x="29" y="354"/>
                  <a:pt x="73" y="354"/>
                </a:cubicBezTo>
                <a:cubicBezTo>
                  <a:pt x="544" y="354"/>
                  <a:pt x="544" y="354"/>
                  <a:pt x="544" y="354"/>
                </a:cubicBezTo>
                <a:cubicBezTo>
                  <a:pt x="588" y="354"/>
                  <a:pt x="633" y="324"/>
                  <a:pt x="633" y="280"/>
                </a:cubicBezTo>
                <a:cubicBezTo>
                  <a:pt x="633" y="236"/>
                  <a:pt x="588" y="207"/>
                  <a:pt x="544" y="207"/>
                </a:cubicBezTo>
                <a:close/>
                <a:moveTo>
                  <a:pt x="544" y="324"/>
                </a:moveTo>
                <a:lnTo>
                  <a:pt x="544" y="324"/>
                </a:lnTo>
                <a:cubicBezTo>
                  <a:pt x="73" y="324"/>
                  <a:pt x="73" y="324"/>
                  <a:pt x="73" y="324"/>
                </a:cubicBezTo>
                <a:cubicBezTo>
                  <a:pt x="58" y="324"/>
                  <a:pt x="44" y="295"/>
                  <a:pt x="44" y="280"/>
                </a:cubicBezTo>
                <a:cubicBezTo>
                  <a:pt x="44" y="265"/>
                  <a:pt x="58" y="236"/>
                  <a:pt x="73" y="236"/>
                </a:cubicBezTo>
                <a:cubicBezTo>
                  <a:pt x="544" y="236"/>
                  <a:pt x="544" y="236"/>
                  <a:pt x="544" y="236"/>
                </a:cubicBezTo>
                <a:cubicBezTo>
                  <a:pt x="574" y="236"/>
                  <a:pt x="588" y="265"/>
                  <a:pt x="588" y="280"/>
                </a:cubicBezTo>
                <a:cubicBezTo>
                  <a:pt x="588" y="295"/>
                  <a:pt x="574" y="324"/>
                  <a:pt x="544" y="324"/>
                </a:cubicBezTo>
                <a:close/>
                <a:moveTo>
                  <a:pt x="544" y="398"/>
                </a:moveTo>
                <a:lnTo>
                  <a:pt x="544" y="398"/>
                </a:lnTo>
                <a:cubicBezTo>
                  <a:pt x="73" y="398"/>
                  <a:pt x="73" y="398"/>
                  <a:pt x="73" y="398"/>
                </a:cubicBezTo>
                <a:cubicBezTo>
                  <a:pt x="29" y="398"/>
                  <a:pt x="0" y="428"/>
                  <a:pt x="0" y="471"/>
                </a:cubicBezTo>
                <a:cubicBezTo>
                  <a:pt x="0" y="516"/>
                  <a:pt x="29" y="560"/>
                  <a:pt x="73" y="560"/>
                </a:cubicBezTo>
                <a:cubicBezTo>
                  <a:pt x="544" y="560"/>
                  <a:pt x="544" y="560"/>
                  <a:pt x="544" y="560"/>
                </a:cubicBezTo>
                <a:cubicBezTo>
                  <a:pt x="588" y="560"/>
                  <a:pt x="633" y="516"/>
                  <a:pt x="633" y="471"/>
                </a:cubicBezTo>
                <a:cubicBezTo>
                  <a:pt x="633" y="428"/>
                  <a:pt x="588" y="398"/>
                  <a:pt x="544" y="398"/>
                </a:cubicBezTo>
                <a:close/>
                <a:moveTo>
                  <a:pt x="544" y="516"/>
                </a:moveTo>
                <a:lnTo>
                  <a:pt x="544" y="516"/>
                </a:lnTo>
                <a:cubicBezTo>
                  <a:pt x="73" y="516"/>
                  <a:pt x="73" y="516"/>
                  <a:pt x="73" y="516"/>
                </a:cubicBezTo>
                <a:cubicBezTo>
                  <a:pt x="58" y="516"/>
                  <a:pt x="44" y="501"/>
                  <a:pt x="44" y="471"/>
                </a:cubicBezTo>
                <a:cubicBezTo>
                  <a:pt x="44" y="457"/>
                  <a:pt x="58" y="442"/>
                  <a:pt x="73" y="442"/>
                </a:cubicBezTo>
                <a:cubicBezTo>
                  <a:pt x="544" y="442"/>
                  <a:pt x="544" y="442"/>
                  <a:pt x="544" y="442"/>
                </a:cubicBezTo>
                <a:cubicBezTo>
                  <a:pt x="574" y="442"/>
                  <a:pt x="588" y="457"/>
                  <a:pt x="588" y="471"/>
                </a:cubicBezTo>
                <a:cubicBezTo>
                  <a:pt x="588" y="501"/>
                  <a:pt x="574" y="516"/>
                  <a:pt x="544" y="516"/>
                </a:cubicBezTo>
                <a:close/>
              </a:path>
            </a:pathLst>
          </a:custGeom>
          <a:solidFill>
            <a:schemeClr val="tx2"/>
          </a:solidFill>
          <a:ln>
            <a:noFill/>
          </a:ln>
          <a:effectLst/>
          <a:extLst/>
        </p:spPr>
        <p:txBody>
          <a:bodyPr wrap="none" anchor="ctr"/>
          <a:lstStyle/>
          <a:p>
            <a:endParaRPr lang="en-US" sz="2700"/>
          </a:p>
        </p:txBody>
      </p:sp>
      <p:sp>
        <p:nvSpPr>
          <p:cNvPr id="39" name="Freeform 38"/>
          <p:cNvSpPr>
            <a:spLocks noChangeArrowheads="1"/>
          </p:cNvSpPr>
          <p:nvPr/>
        </p:nvSpPr>
        <p:spPr bwMode="auto">
          <a:xfrm>
            <a:off x="7652230" y="3486840"/>
            <a:ext cx="290386" cy="292115"/>
          </a:xfrm>
          <a:custGeom>
            <a:avLst/>
            <a:gdLst>
              <a:gd name="T0" fmla="*/ 153134 w 619"/>
              <a:gd name="T1" fmla="*/ 63842 h 619"/>
              <a:gd name="T2" fmla="*/ 153134 w 619"/>
              <a:gd name="T3" fmla="*/ 63842 h 619"/>
              <a:gd name="T4" fmla="*/ 142734 w 619"/>
              <a:gd name="T5" fmla="*/ 63842 h 619"/>
              <a:gd name="T6" fmla="*/ 100416 w 619"/>
              <a:gd name="T7" fmla="*/ 143554 h 619"/>
              <a:gd name="T8" fmla="*/ 73877 w 619"/>
              <a:gd name="T9" fmla="*/ 122273 h 619"/>
              <a:gd name="T10" fmla="*/ 63477 w 619"/>
              <a:gd name="T11" fmla="*/ 122273 h 619"/>
              <a:gd name="T12" fmla="*/ 63477 w 619"/>
              <a:gd name="T13" fmla="*/ 127323 h 619"/>
              <a:gd name="T14" fmla="*/ 95037 w 619"/>
              <a:gd name="T15" fmla="*/ 159063 h 619"/>
              <a:gd name="T16" fmla="*/ 105437 w 619"/>
              <a:gd name="T17" fmla="*/ 159063 h 619"/>
              <a:gd name="T18" fmla="*/ 158155 w 619"/>
              <a:gd name="T19" fmla="*/ 74302 h 619"/>
              <a:gd name="T20" fmla="*/ 153134 w 619"/>
              <a:gd name="T21" fmla="*/ 63842 h 619"/>
              <a:gd name="T22" fmla="*/ 195452 w 619"/>
              <a:gd name="T23" fmla="*/ 0 h 619"/>
              <a:gd name="T24" fmla="*/ 195452 w 619"/>
              <a:gd name="T25" fmla="*/ 0 h 619"/>
              <a:gd name="T26" fmla="*/ 26180 w 619"/>
              <a:gd name="T27" fmla="*/ 0 h 619"/>
              <a:gd name="T28" fmla="*/ 0 w 619"/>
              <a:gd name="T29" fmla="*/ 26691 h 619"/>
              <a:gd name="T30" fmla="*/ 0 w 619"/>
              <a:gd name="T31" fmla="*/ 196575 h 619"/>
              <a:gd name="T32" fmla="*/ 26180 w 619"/>
              <a:gd name="T33" fmla="*/ 222905 h 619"/>
              <a:gd name="T34" fmla="*/ 195452 w 619"/>
              <a:gd name="T35" fmla="*/ 222905 h 619"/>
              <a:gd name="T36" fmla="*/ 221632 w 619"/>
              <a:gd name="T37" fmla="*/ 196575 h 619"/>
              <a:gd name="T38" fmla="*/ 221632 w 619"/>
              <a:gd name="T39" fmla="*/ 26691 h 619"/>
              <a:gd name="T40" fmla="*/ 195452 w 619"/>
              <a:gd name="T41" fmla="*/ 0 h 619"/>
              <a:gd name="T42" fmla="*/ 211232 w 619"/>
              <a:gd name="T43" fmla="*/ 196575 h 619"/>
              <a:gd name="T44" fmla="*/ 211232 w 619"/>
              <a:gd name="T45" fmla="*/ 196575 h 619"/>
              <a:gd name="T46" fmla="*/ 195452 w 619"/>
              <a:gd name="T47" fmla="*/ 212445 h 619"/>
              <a:gd name="T48" fmla="*/ 26180 w 619"/>
              <a:gd name="T49" fmla="*/ 212445 h 619"/>
              <a:gd name="T50" fmla="*/ 10400 w 619"/>
              <a:gd name="T51" fmla="*/ 196575 h 619"/>
              <a:gd name="T52" fmla="*/ 10400 w 619"/>
              <a:gd name="T53" fmla="*/ 26691 h 619"/>
              <a:gd name="T54" fmla="*/ 26180 w 619"/>
              <a:gd name="T55" fmla="*/ 10460 h 619"/>
              <a:gd name="T56" fmla="*/ 195452 w 619"/>
              <a:gd name="T57" fmla="*/ 10460 h 619"/>
              <a:gd name="T58" fmla="*/ 211232 w 619"/>
              <a:gd name="T59" fmla="*/ 26691 h 619"/>
              <a:gd name="T60" fmla="*/ 211232 w 619"/>
              <a:gd name="T61" fmla="*/ 196575 h 6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19" h="619">
                <a:moveTo>
                  <a:pt x="427" y="177"/>
                </a:moveTo>
                <a:lnTo>
                  <a:pt x="427" y="177"/>
                </a:lnTo>
                <a:cubicBezTo>
                  <a:pt x="412" y="162"/>
                  <a:pt x="412" y="177"/>
                  <a:pt x="398" y="177"/>
                </a:cubicBezTo>
                <a:cubicBezTo>
                  <a:pt x="280" y="398"/>
                  <a:pt x="280" y="398"/>
                  <a:pt x="280" y="398"/>
                </a:cubicBezTo>
                <a:cubicBezTo>
                  <a:pt x="206" y="339"/>
                  <a:pt x="206" y="339"/>
                  <a:pt x="206" y="339"/>
                </a:cubicBezTo>
                <a:cubicBezTo>
                  <a:pt x="191" y="324"/>
                  <a:pt x="191" y="324"/>
                  <a:pt x="177" y="339"/>
                </a:cubicBezTo>
                <a:cubicBezTo>
                  <a:pt x="162" y="339"/>
                  <a:pt x="162" y="353"/>
                  <a:pt x="177" y="353"/>
                </a:cubicBezTo>
                <a:cubicBezTo>
                  <a:pt x="265" y="441"/>
                  <a:pt x="265" y="441"/>
                  <a:pt x="265" y="441"/>
                </a:cubicBezTo>
                <a:cubicBezTo>
                  <a:pt x="280" y="457"/>
                  <a:pt x="280" y="457"/>
                  <a:pt x="294" y="441"/>
                </a:cubicBezTo>
                <a:lnTo>
                  <a:pt x="441" y="206"/>
                </a:lnTo>
                <a:cubicBezTo>
                  <a:pt x="441" y="191"/>
                  <a:pt x="441" y="177"/>
                  <a:pt x="427" y="177"/>
                </a:cubicBezTo>
                <a:close/>
                <a:moveTo>
                  <a:pt x="545" y="0"/>
                </a:moveTo>
                <a:lnTo>
                  <a:pt x="545" y="0"/>
                </a:lnTo>
                <a:cubicBezTo>
                  <a:pt x="73" y="0"/>
                  <a:pt x="73" y="0"/>
                  <a:pt x="73" y="0"/>
                </a:cubicBezTo>
                <a:cubicBezTo>
                  <a:pt x="29" y="0"/>
                  <a:pt x="0" y="29"/>
                  <a:pt x="0" y="74"/>
                </a:cubicBezTo>
                <a:cubicBezTo>
                  <a:pt x="0" y="545"/>
                  <a:pt x="0" y="545"/>
                  <a:pt x="0" y="545"/>
                </a:cubicBezTo>
                <a:cubicBezTo>
                  <a:pt x="0" y="589"/>
                  <a:pt x="29" y="618"/>
                  <a:pt x="73" y="618"/>
                </a:cubicBezTo>
                <a:cubicBezTo>
                  <a:pt x="545" y="618"/>
                  <a:pt x="545" y="618"/>
                  <a:pt x="545" y="618"/>
                </a:cubicBezTo>
                <a:cubicBezTo>
                  <a:pt x="589" y="618"/>
                  <a:pt x="618" y="589"/>
                  <a:pt x="618" y="545"/>
                </a:cubicBezTo>
                <a:cubicBezTo>
                  <a:pt x="618" y="74"/>
                  <a:pt x="618" y="74"/>
                  <a:pt x="618" y="74"/>
                </a:cubicBezTo>
                <a:cubicBezTo>
                  <a:pt x="618" y="29"/>
                  <a:pt x="589" y="0"/>
                  <a:pt x="545" y="0"/>
                </a:cubicBezTo>
                <a:close/>
                <a:moveTo>
                  <a:pt x="589" y="545"/>
                </a:moveTo>
                <a:lnTo>
                  <a:pt x="589" y="545"/>
                </a:lnTo>
                <a:cubicBezTo>
                  <a:pt x="589" y="559"/>
                  <a:pt x="559" y="589"/>
                  <a:pt x="545"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545" y="29"/>
                  <a:pt x="545" y="29"/>
                  <a:pt x="545" y="29"/>
                </a:cubicBezTo>
                <a:cubicBezTo>
                  <a:pt x="559" y="29"/>
                  <a:pt x="589" y="59"/>
                  <a:pt x="589" y="74"/>
                </a:cubicBezTo>
                <a:lnTo>
                  <a:pt x="589" y="545"/>
                </a:lnTo>
                <a:close/>
              </a:path>
            </a:pathLst>
          </a:custGeom>
          <a:solidFill>
            <a:schemeClr val="tx2"/>
          </a:solidFill>
          <a:ln>
            <a:noFill/>
          </a:ln>
          <a:effectLst/>
          <a:extLst/>
        </p:spPr>
        <p:txBody>
          <a:bodyPr wrap="none" anchor="ctr"/>
          <a:lstStyle/>
          <a:p>
            <a:endParaRPr lang="en-US" sz="2700"/>
          </a:p>
        </p:txBody>
      </p:sp>
      <p:sp>
        <p:nvSpPr>
          <p:cNvPr id="40" name="Freeform 39"/>
          <p:cNvSpPr>
            <a:spLocks noChangeArrowheads="1"/>
          </p:cNvSpPr>
          <p:nvPr/>
        </p:nvSpPr>
        <p:spPr bwMode="auto">
          <a:xfrm>
            <a:off x="7166526" y="3486840"/>
            <a:ext cx="299028" cy="292115"/>
          </a:xfrm>
          <a:custGeom>
            <a:avLst/>
            <a:gdLst>
              <a:gd name="T0" fmla="*/ 201915 w 634"/>
              <a:gd name="T1" fmla="*/ 0 h 619"/>
              <a:gd name="T2" fmla="*/ 201915 w 634"/>
              <a:gd name="T3" fmla="*/ 0 h 619"/>
              <a:gd name="T4" fmla="*/ 32090 w 634"/>
              <a:gd name="T5" fmla="*/ 0 h 619"/>
              <a:gd name="T6" fmla="*/ 0 w 634"/>
              <a:gd name="T7" fmla="*/ 26691 h 619"/>
              <a:gd name="T8" fmla="*/ 0 w 634"/>
              <a:gd name="T9" fmla="*/ 196575 h 619"/>
              <a:gd name="T10" fmla="*/ 32090 w 634"/>
              <a:gd name="T11" fmla="*/ 222905 h 619"/>
              <a:gd name="T12" fmla="*/ 201915 w 634"/>
              <a:gd name="T13" fmla="*/ 222905 h 619"/>
              <a:gd name="T14" fmla="*/ 228236 w 634"/>
              <a:gd name="T15" fmla="*/ 196575 h 619"/>
              <a:gd name="T16" fmla="*/ 228236 w 634"/>
              <a:gd name="T17" fmla="*/ 26691 h 619"/>
              <a:gd name="T18" fmla="*/ 201915 w 634"/>
              <a:gd name="T19" fmla="*/ 0 h 619"/>
              <a:gd name="T20" fmla="*/ 212372 w 634"/>
              <a:gd name="T21" fmla="*/ 196575 h 619"/>
              <a:gd name="T22" fmla="*/ 212372 w 634"/>
              <a:gd name="T23" fmla="*/ 196575 h 619"/>
              <a:gd name="T24" fmla="*/ 201915 w 634"/>
              <a:gd name="T25" fmla="*/ 212445 h 619"/>
              <a:gd name="T26" fmla="*/ 32090 w 634"/>
              <a:gd name="T27" fmla="*/ 212445 h 619"/>
              <a:gd name="T28" fmla="*/ 15865 w 634"/>
              <a:gd name="T29" fmla="*/ 196575 h 619"/>
              <a:gd name="T30" fmla="*/ 15865 w 634"/>
              <a:gd name="T31" fmla="*/ 26691 h 619"/>
              <a:gd name="T32" fmla="*/ 32090 w 634"/>
              <a:gd name="T33" fmla="*/ 10460 h 619"/>
              <a:gd name="T34" fmla="*/ 201915 w 634"/>
              <a:gd name="T35" fmla="*/ 10460 h 619"/>
              <a:gd name="T36" fmla="*/ 212372 w 634"/>
              <a:gd name="T37" fmla="*/ 26691 h 619"/>
              <a:gd name="T38" fmla="*/ 212372 w 634"/>
              <a:gd name="T39" fmla="*/ 196575 h 619"/>
              <a:gd name="T40" fmla="*/ 148552 w 634"/>
              <a:gd name="T41" fmla="*/ 74302 h 619"/>
              <a:gd name="T42" fmla="*/ 148552 w 634"/>
              <a:gd name="T43" fmla="*/ 74302 h 619"/>
              <a:gd name="T44" fmla="*/ 138096 w 634"/>
              <a:gd name="T45" fmla="*/ 74302 h 619"/>
              <a:gd name="T46" fmla="*/ 116822 w 634"/>
              <a:gd name="T47" fmla="*/ 100993 h 619"/>
              <a:gd name="T48" fmla="*/ 90501 w 634"/>
              <a:gd name="T49" fmla="*/ 74302 h 619"/>
              <a:gd name="T50" fmla="*/ 79684 w 634"/>
              <a:gd name="T51" fmla="*/ 74302 h 619"/>
              <a:gd name="T52" fmla="*/ 79684 w 634"/>
              <a:gd name="T53" fmla="*/ 85122 h 619"/>
              <a:gd name="T54" fmla="*/ 106366 w 634"/>
              <a:gd name="T55" fmla="*/ 111453 h 619"/>
              <a:gd name="T56" fmla="*/ 79684 w 634"/>
              <a:gd name="T57" fmla="*/ 138144 h 619"/>
              <a:gd name="T58" fmla="*/ 79684 w 634"/>
              <a:gd name="T59" fmla="*/ 148604 h 619"/>
              <a:gd name="T60" fmla="*/ 90501 w 634"/>
              <a:gd name="T61" fmla="*/ 148604 h 619"/>
              <a:gd name="T62" fmla="*/ 116822 w 634"/>
              <a:gd name="T63" fmla="*/ 122273 h 619"/>
              <a:gd name="T64" fmla="*/ 138096 w 634"/>
              <a:gd name="T65" fmla="*/ 148604 h 619"/>
              <a:gd name="T66" fmla="*/ 148552 w 634"/>
              <a:gd name="T67" fmla="*/ 148604 h 619"/>
              <a:gd name="T68" fmla="*/ 148552 w 634"/>
              <a:gd name="T69" fmla="*/ 138144 h 619"/>
              <a:gd name="T70" fmla="*/ 127639 w 634"/>
              <a:gd name="T71" fmla="*/ 111453 h 619"/>
              <a:gd name="T72" fmla="*/ 148552 w 634"/>
              <a:gd name="T73" fmla="*/ 85122 h 619"/>
              <a:gd name="T74" fmla="*/ 148552 w 634"/>
              <a:gd name="T75" fmla="*/ 74302 h 61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619">
                <a:moveTo>
                  <a:pt x="560" y="0"/>
                </a:moveTo>
                <a:lnTo>
                  <a:pt x="560" y="0"/>
                </a:lnTo>
                <a:cubicBezTo>
                  <a:pt x="89" y="0"/>
                  <a:pt x="89" y="0"/>
                  <a:pt x="89" y="0"/>
                </a:cubicBezTo>
                <a:cubicBezTo>
                  <a:pt x="44" y="0"/>
                  <a:pt x="0" y="29"/>
                  <a:pt x="0" y="74"/>
                </a:cubicBezTo>
                <a:cubicBezTo>
                  <a:pt x="0" y="545"/>
                  <a:pt x="0" y="545"/>
                  <a:pt x="0" y="545"/>
                </a:cubicBezTo>
                <a:cubicBezTo>
                  <a:pt x="0" y="589"/>
                  <a:pt x="44"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589" y="545"/>
                </a:moveTo>
                <a:lnTo>
                  <a:pt x="589" y="545"/>
                </a:lnTo>
                <a:cubicBezTo>
                  <a:pt x="589" y="559"/>
                  <a:pt x="574" y="589"/>
                  <a:pt x="560" y="589"/>
                </a:cubicBezTo>
                <a:cubicBezTo>
                  <a:pt x="89" y="589"/>
                  <a:pt x="89" y="589"/>
                  <a:pt x="89" y="589"/>
                </a:cubicBezTo>
                <a:cubicBezTo>
                  <a:pt x="59" y="589"/>
                  <a:pt x="44" y="559"/>
                  <a:pt x="44" y="545"/>
                </a:cubicBezTo>
                <a:cubicBezTo>
                  <a:pt x="44" y="74"/>
                  <a:pt x="44" y="74"/>
                  <a:pt x="44" y="74"/>
                </a:cubicBezTo>
                <a:cubicBezTo>
                  <a:pt x="44" y="59"/>
                  <a:pt x="59" y="29"/>
                  <a:pt x="89" y="29"/>
                </a:cubicBezTo>
                <a:cubicBezTo>
                  <a:pt x="560" y="29"/>
                  <a:pt x="560" y="29"/>
                  <a:pt x="560" y="29"/>
                </a:cubicBezTo>
                <a:cubicBezTo>
                  <a:pt x="574" y="29"/>
                  <a:pt x="589" y="59"/>
                  <a:pt x="589" y="74"/>
                </a:cubicBezTo>
                <a:lnTo>
                  <a:pt x="589" y="545"/>
                </a:lnTo>
                <a:close/>
                <a:moveTo>
                  <a:pt x="412" y="206"/>
                </a:moveTo>
                <a:lnTo>
                  <a:pt x="412" y="206"/>
                </a:lnTo>
                <a:cubicBezTo>
                  <a:pt x="412" y="206"/>
                  <a:pt x="398" y="206"/>
                  <a:pt x="383" y="206"/>
                </a:cubicBezTo>
                <a:cubicBezTo>
                  <a:pt x="324" y="280"/>
                  <a:pt x="324" y="280"/>
                  <a:pt x="324" y="280"/>
                </a:cubicBezTo>
                <a:cubicBezTo>
                  <a:pt x="251" y="206"/>
                  <a:pt x="251" y="206"/>
                  <a:pt x="251" y="206"/>
                </a:cubicBezTo>
                <a:cubicBezTo>
                  <a:pt x="236" y="206"/>
                  <a:pt x="236" y="206"/>
                  <a:pt x="221" y="206"/>
                </a:cubicBezTo>
                <a:cubicBezTo>
                  <a:pt x="221" y="221"/>
                  <a:pt x="221" y="236"/>
                  <a:pt x="221" y="236"/>
                </a:cubicBezTo>
                <a:cubicBezTo>
                  <a:pt x="295" y="309"/>
                  <a:pt x="295" y="309"/>
                  <a:pt x="295" y="309"/>
                </a:cubicBezTo>
                <a:cubicBezTo>
                  <a:pt x="221" y="383"/>
                  <a:pt x="221" y="383"/>
                  <a:pt x="221" y="383"/>
                </a:cubicBezTo>
                <a:cubicBezTo>
                  <a:pt x="221" y="383"/>
                  <a:pt x="221" y="398"/>
                  <a:pt x="221" y="412"/>
                </a:cubicBezTo>
                <a:cubicBezTo>
                  <a:pt x="236" y="412"/>
                  <a:pt x="236" y="412"/>
                  <a:pt x="251" y="412"/>
                </a:cubicBezTo>
                <a:cubicBezTo>
                  <a:pt x="324" y="339"/>
                  <a:pt x="324" y="339"/>
                  <a:pt x="324" y="339"/>
                </a:cubicBezTo>
                <a:cubicBezTo>
                  <a:pt x="383" y="412"/>
                  <a:pt x="383" y="412"/>
                  <a:pt x="383" y="412"/>
                </a:cubicBezTo>
                <a:cubicBezTo>
                  <a:pt x="398" y="412"/>
                  <a:pt x="412" y="412"/>
                  <a:pt x="412" y="412"/>
                </a:cubicBezTo>
                <a:cubicBezTo>
                  <a:pt x="427" y="398"/>
                  <a:pt x="427" y="383"/>
                  <a:pt x="412" y="383"/>
                </a:cubicBezTo>
                <a:cubicBezTo>
                  <a:pt x="354" y="309"/>
                  <a:pt x="354" y="309"/>
                  <a:pt x="354" y="309"/>
                </a:cubicBezTo>
                <a:cubicBezTo>
                  <a:pt x="412" y="236"/>
                  <a:pt x="412" y="236"/>
                  <a:pt x="412" y="236"/>
                </a:cubicBezTo>
                <a:cubicBezTo>
                  <a:pt x="427" y="236"/>
                  <a:pt x="427" y="221"/>
                  <a:pt x="412" y="206"/>
                </a:cubicBezTo>
                <a:close/>
              </a:path>
            </a:pathLst>
          </a:custGeom>
          <a:solidFill>
            <a:schemeClr val="tx2"/>
          </a:solidFill>
          <a:ln>
            <a:noFill/>
          </a:ln>
          <a:effectLst/>
          <a:extLst/>
        </p:spPr>
        <p:txBody>
          <a:bodyPr wrap="none" anchor="ctr"/>
          <a:lstStyle/>
          <a:p>
            <a:endParaRPr lang="en-US" sz="2700"/>
          </a:p>
        </p:txBody>
      </p:sp>
      <p:sp>
        <p:nvSpPr>
          <p:cNvPr id="41" name="Freeform 40"/>
          <p:cNvSpPr>
            <a:spLocks noChangeArrowheads="1"/>
          </p:cNvSpPr>
          <p:nvPr/>
        </p:nvSpPr>
        <p:spPr bwMode="auto">
          <a:xfrm>
            <a:off x="6689464" y="3486840"/>
            <a:ext cx="299028" cy="292115"/>
          </a:xfrm>
          <a:custGeom>
            <a:avLst/>
            <a:gdLst>
              <a:gd name="T0" fmla="*/ 196146 w 634"/>
              <a:gd name="T1" fmla="*/ 0 h 619"/>
              <a:gd name="T2" fmla="*/ 196146 w 634"/>
              <a:gd name="T3" fmla="*/ 0 h 619"/>
              <a:gd name="T4" fmla="*/ 26321 w 634"/>
              <a:gd name="T5" fmla="*/ 0 h 619"/>
              <a:gd name="T6" fmla="*/ 0 w 634"/>
              <a:gd name="T7" fmla="*/ 26691 h 619"/>
              <a:gd name="T8" fmla="*/ 0 w 634"/>
              <a:gd name="T9" fmla="*/ 196575 h 619"/>
              <a:gd name="T10" fmla="*/ 26321 w 634"/>
              <a:gd name="T11" fmla="*/ 222905 h 619"/>
              <a:gd name="T12" fmla="*/ 196146 w 634"/>
              <a:gd name="T13" fmla="*/ 222905 h 619"/>
              <a:gd name="T14" fmla="*/ 228236 w 634"/>
              <a:gd name="T15" fmla="*/ 196575 h 619"/>
              <a:gd name="T16" fmla="*/ 228236 w 634"/>
              <a:gd name="T17" fmla="*/ 26691 h 619"/>
              <a:gd name="T18" fmla="*/ 196146 w 634"/>
              <a:gd name="T19" fmla="*/ 0 h 619"/>
              <a:gd name="T20" fmla="*/ 212011 w 634"/>
              <a:gd name="T21" fmla="*/ 196575 h 619"/>
              <a:gd name="T22" fmla="*/ 212011 w 634"/>
              <a:gd name="T23" fmla="*/ 196575 h 619"/>
              <a:gd name="T24" fmla="*/ 196146 w 634"/>
              <a:gd name="T25" fmla="*/ 212445 h 619"/>
              <a:gd name="T26" fmla="*/ 26321 w 634"/>
              <a:gd name="T27" fmla="*/ 212445 h 619"/>
              <a:gd name="T28" fmla="*/ 15865 w 634"/>
              <a:gd name="T29" fmla="*/ 196575 h 619"/>
              <a:gd name="T30" fmla="*/ 15865 w 634"/>
              <a:gd name="T31" fmla="*/ 26691 h 619"/>
              <a:gd name="T32" fmla="*/ 26321 w 634"/>
              <a:gd name="T33" fmla="*/ 10460 h 619"/>
              <a:gd name="T34" fmla="*/ 196146 w 634"/>
              <a:gd name="T35" fmla="*/ 10460 h 619"/>
              <a:gd name="T36" fmla="*/ 212011 w 634"/>
              <a:gd name="T37" fmla="*/ 26691 h 619"/>
              <a:gd name="T38" fmla="*/ 212011 w 634"/>
              <a:gd name="T39" fmla="*/ 196575 h 619"/>
              <a:gd name="T40" fmla="*/ 153600 w 634"/>
              <a:gd name="T41" fmla="*/ 106042 h 619"/>
              <a:gd name="T42" fmla="*/ 153600 w 634"/>
              <a:gd name="T43" fmla="*/ 106042 h 619"/>
              <a:gd name="T44" fmla="*/ 68868 w 634"/>
              <a:gd name="T45" fmla="*/ 106042 h 619"/>
              <a:gd name="T46" fmla="*/ 63459 w 634"/>
              <a:gd name="T47" fmla="*/ 111453 h 619"/>
              <a:gd name="T48" fmla="*/ 68868 w 634"/>
              <a:gd name="T49" fmla="*/ 116863 h 619"/>
              <a:gd name="T50" fmla="*/ 153600 w 634"/>
              <a:gd name="T51" fmla="*/ 116863 h 619"/>
              <a:gd name="T52" fmla="*/ 164417 w 634"/>
              <a:gd name="T53" fmla="*/ 111453 h 619"/>
              <a:gd name="T54" fmla="*/ 153600 w 634"/>
              <a:gd name="T55" fmla="*/ 106042 h 61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619">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8" y="618"/>
                  <a:pt x="633" y="589"/>
                  <a:pt x="633" y="545"/>
                </a:cubicBezTo>
                <a:cubicBezTo>
                  <a:pt x="633" y="74"/>
                  <a:pt x="633" y="74"/>
                  <a:pt x="633" y="74"/>
                </a:cubicBezTo>
                <a:cubicBezTo>
                  <a:pt x="633" y="29"/>
                  <a:pt x="588" y="0"/>
                  <a:pt x="544" y="0"/>
                </a:cubicBezTo>
                <a:close/>
                <a:moveTo>
                  <a:pt x="588" y="545"/>
                </a:moveTo>
                <a:lnTo>
                  <a:pt x="588" y="545"/>
                </a:lnTo>
                <a:cubicBezTo>
                  <a:pt x="588" y="559"/>
                  <a:pt x="574" y="589"/>
                  <a:pt x="544" y="589"/>
                </a:cubicBezTo>
                <a:cubicBezTo>
                  <a:pt x="73" y="589"/>
                  <a:pt x="73" y="589"/>
                  <a:pt x="73" y="589"/>
                </a:cubicBezTo>
                <a:cubicBezTo>
                  <a:pt x="58" y="589"/>
                  <a:pt x="44" y="559"/>
                  <a:pt x="44" y="545"/>
                </a:cubicBezTo>
                <a:cubicBezTo>
                  <a:pt x="44" y="74"/>
                  <a:pt x="44" y="74"/>
                  <a:pt x="44" y="74"/>
                </a:cubicBezTo>
                <a:cubicBezTo>
                  <a:pt x="44" y="59"/>
                  <a:pt x="58" y="29"/>
                  <a:pt x="73" y="29"/>
                </a:cubicBezTo>
                <a:cubicBezTo>
                  <a:pt x="544" y="29"/>
                  <a:pt x="544" y="29"/>
                  <a:pt x="544" y="29"/>
                </a:cubicBezTo>
                <a:cubicBezTo>
                  <a:pt x="574" y="29"/>
                  <a:pt x="588" y="59"/>
                  <a:pt x="588" y="74"/>
                </a:cubicBezTo>
                <a:lnTo>
                  <a:pt x="588" y="545"/>
                </a:lnTo>
                <a:close/>
                <a:moveTo>
                  <a:pt x="426" y="294"/>
                </a:moveTo>
                <a:lnTo>
                  <a:pt x="426" y="294"/>
                </a:lnTo>
                <a:cubicBezTo>
                  <a:pt x="191" y="294"/>
                  <a:pt x="191" y="294"/>
                  <a:pt x="191" y="294"/>
                </a:cubicBezTo>
                <a:cubicBezTo>
                  <a:pt x="191" y="294"/>
                  <a:pt x="176" y="294"/>
                  <a:pt x="176" y="309"/>
                </a:cubicBezTo>
                <a:cubicBezTo>
                  <a:pt x="176" y="324"/>
                  <a:pt x="191" y="324"/>
                  <a:pt x="191" y="324"/>
                </a:cubicBezTo>
                <a:cubicBezTo>
                  <a:pt x="426" y="324"/>
                  <a:pt x="426" y="324"/>
                  <a:pt x="426" y="324"/>
                </a:cubicBezTo>
                <a:cubicBezTo>
                  <a:pt x="441" y="324"/>
                  <a:pt x="456" y="324"/>
                  <a:pt x="456" y="309"/>
                </a:cubicBezTo>
                <a:cubicBezTo>
                  <a:pt x="456" y="294"/>
                  <a:pt x="441" y="294"/>
                  <a:pt x="426" y="294"/>
                </a:cubicBezTo>
                <a:close/>
              </a:path>
            </a:pathLst>
          </a:custGeom>
          <a:solidFill>
            <a:schemeClr val="tx2"/>
          </a:solidFill>
          <a:ln>
            <a:noFill/>
          </a:ln>
          <a:effectLst/>
          <a:extLst/>
        </p:spPr>
        <p:txBody>
          <a:bodyPr wrap="none" anchor="ctr"/>
          <a:lstStyle/>
          <a:p>
            <a:endParaRPr lang="en-US" sz="2700"/>
          </a:p>
        </p:txBody>
      </p:sp>
      <p:sp>
        <p:nvSpPr>
          <p:cNvPr id="42" name="Freeform 41"/>
          <p:cNvSpPr>
            <a:spLocks noChangeArrowheads="1"/>
          </p:cNvSpPr>
          <p:nvPr/>
        </p:nvSpPr>
        <p:spPr bwMode="auto">
          <a:xfrm>
            <a:off x="6208945" y="3486840"/>
            <a:ext cx="290386" cy="292115"/>
          </a:xfrm>
          <a:custGeom>
            <a:avLst/>
            <a:gdLst>
              <a:gd name="T0" fmla="*/ 153134 w 619"/>
              <a:gd name="T1" fmla="*/ 106042 h 619"/>
              <a:gd name="T2" fmla="*/ 153134 w 619"/>
              <a:gd name="T3" fmla="*/ 106042 h 619"/>
              <a:gd name="T4" fmla="*/ 116196 w 619"/>
              <a:gd name="T5" fmla="*/ 106042 h 619"/>
              <a:gd name="T6" fmla="*/ 116196 w 619"/>
              <a:gd name="T7" fmla="*/ 68891 h 619"/>
              <a:gd name="T8" fmla="*/ 110816 w 619"/>
              <a:gd name="T9" fmla="*/ 63842 h 619"/>
              <a:gd name="T10" fmla="*/ 105437 w 619"/>
              <a:gd name="T11" fmla="*/ 68891 h 619"/>
              <a:gd name="T12" fmla="*/ 105437 w 619"/>
              <a:gd name="T13" fmla="*/ 106042 h 619"/>
              <a:gd name="T14" fmla="*/ 68498 w 619"/>
              <a:gd name="T15" fmla="*/ 106042 h 619"/>
              <a:gd name="T16" fmla="*/ 63477 w 619"/>
              <a:gd name="T17" fmla="*/ 111453 h 619"/>
              <a:gd name="T18" fmla="*/ 68498 w 619"/>
              <a:gd name="T19" fmla="*/ 116863 h 619"/>
              <a:gd name="T20" fmla="*/ 105437 w 619"/>
              <a:gd name="T21" fmla="*/ 116863 h 619"/>
              <a:gd name="T22" fmla="*/ 105437 w 619"/>
              <a:gd name="T23" fmla="*/ 154014 h 619"/>
              <a:gd name="T24" fmla="*/ 110816 w 619"/>
              <a:gd name="T25" fmla="*/ 159063 h 619"/>
              <a:gd name="T26" fmla="*/ 116196 w 619"/>
              <a:gd name="T27" fmla="*/ 154014 h 619"/>
              <a:gd name="T28" fmla="*/ 116196 w 619"/>
              <a:gd name="T29" fmla="*/ 116863 h 619"/>
              <a:gd name="T30" fmla="*/ 153134 w 619"/>
              <a:gd name="T31" fmla="*/ 116863 h 619"/>
              <a:gd name="T32" fmla="*/ 158155 w 619"/>
              <a:gd name="T33" fmla="*/ 111453 h 619"/>
              <a:gd name="T34" fmla="*/ 153134 w 619"/>
              <a:gd name="T35" fmla="*/ 106042 h 619"/>
              <a:gd name="T36" fmla="*/ 195094 w 619"/>
              <a:gd name="T37" fmla="*/ 0 h 619"/>
              <a:gd name="T38" fmla="*/ 195094 w 619"/>
              <a:gd name="T39" fmla="*/ 0 h 619"/>
              <a:gd name="T40" fmla="*/ 26180 w 619"/>
              <a:gd name="T41" fmla="*/ 0 h 619"/>
              <a:gd name="T42" fmla="*/ 0 w 619"/>
              <a:gd name="T43" fmla="*/ 26691 h 619"/>
              <a:gd name="T44" fmla="*/ 0 w 619"/>
              <a:gd name="T45" fmla="*/ 196575 h 619"/>
              <a:gd name="T46" fmla="*/ 26180 w 619"/>
              <a:gd name="T47" fmla="*/ 222905 h 619"/>
              <a:gd name="T48" fmla="*/ 195094 w 619"/>
              <a:gd name="T49" fmla="*/ 222905 h 619"/>
              <a:gd name="T50" fmla="*/ 221632 w 619"/>
              <a:gd name="T51" fmla="*/ 196575 h 619"/>
              <a:gd name="T52" fmla="*/ 221632 w 619"/>
              <a:gd name="T53" fmla="*/ 26691 h 619"/>
              <a:gd name="T54" fmla="*/ 195094 w 619"/>
              <a:gd name="T55" fmla="*/ 0 h 619"/>
              <a:gd name="T56" fmla="*/ 211232 w 619"/>
              <a:gd name="T57" fmla="*/ 196575 h 619"/>
              <a:gd name="T58" fmla="*/ 211232 w 619"/>
              <a:gd name="T59" fmla="*/ 196575 h 619"/>
              <a:gd name="T60" fmla="*/ 195094 w 619"/>
              <a:gd name="T61" fmla="*/ 212445 h 619"/>
              <a:gd name="T62" fmla="*/ 26180 w 619"/>
              <a:gd name="T63" fmla="*/ 212445 h 619"/>
              <a:gd name="T64" fmla="*/ 10400 w 619"/>
              <a:gd name="T65" fmla="*/ 196575 h 619"/>
              <a:gd name="T66" fmla="*/ 10400 w 619"/>
              <a:gd name="T67" fmla="*/ 26691 h 619"/>
              <a:gd name="T68" fmla="*/ 26180 w 619"/>
              <a:gd name="T69" fmla="*/ 10460 h 619"/>
              <a:gd name="T70" fmla="*/ 195094 w 619"/>
              <a:gd name="T71" fmla="*/ 10460 h 619"/>
              <a:gd name="T72" fmla="*/ 211232 w 619"/>
              <a:gd name="T73" fmla="*/ 26691 h 619"/>
              <a:gd name="T74" fmla="*/ 211232 w 619"/>
              <a:gd name="T75" fmla="*/ 196575 h 61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9" h="619">
                <a:moveTo>
                  <a:pt x="427" y="294"/>
                </a:moveTo>
                <a:lnTo>
                  <a:pt x="427" y="294"/>
                </a:lnTo>
                <a:cubicBezTo>
                  <a:pt x="324" y="294"/>
                  <a:pt x="324" y="294"/>
                  <a:pt x="324" y="294"/>
                </a:cubicBezTo>
                <a:cubicBezTo>
                  <a:pt x="324" y="191"/>
                  <a:pt x="324" y="191"/>
                  <a:pt x="324" y="191"/>
                </a:cubicBezTo>
                <a:cubicBezTo>
                  <a:pt x="324" y="177"/>
                  <a:pt x="324" y="177"/>
                  <a:pt x="309" y="177"/>
                </a:cubicBezTo>
                <a:cubicBezTo>
                  <a:pt x="294" y="177"/>
                  <a:pt x="294" y="177"/>
                  <a:pt x="294" y="191"/>
                </a:cubicBezTo>
                <a:cubicBezTo>
                  <a:pt x="294" y="294"/>
                  <a:pt x="294" y="294"/>
                  <a:pt x="294" y="294"/>
                </a:cubicBezTo>
                <a:cubicBezTo>
                  <a:pt x="191" y="294"/>
                  <a:pt x="191" y="294"/>
                  <a:pt x="191" y="294"/>
                </a:cubicBezTo>
                <a:cubicBezTo>
                  <a:pt x="177" y="294"/>
                  <a:pt x="177" y="294"/>
                  <a:pt x="177" y="309"/>
                </a:cubicBezTo>
                <a:cubicBezTo>
                  <a:pt x="177" y="324"/>
                  <a:pt x="177" y="324"/>
                  <a:pt x="191" y="324"/>
                </a:cubicBezTo>
                <a:cubicBezTo>
                  <a:pt x="294" y="324"/>
                  <a:pt x="294" y="324"/>
                  <a:pt x="294" y="324"/>
                </a:cubicBezTo>
                <a:cubicBezTo>
                  <a:pt x="294" y="427"/>
                  <a:pt x="294" y="427"/>
                  <a:pt x="294" y="427"/>
                </a:cubicBezTo>
                <a:cubicBezTo>
                  <a:pt x="294" y="441"/>
                  <a:pt x="294" y="441"/>
                  <a:pt x="309" y="441"/>
                </a:cubicBezTo>
                <a:cubicBezTo>
                  <a:pt x="324" y="441"/>
                  <a:pt x="324" y="441"/>
                  <a:pt x="324" y="427"/>
                </a:cubicBezTo>
                <a:cubicBezTo>
                  <a:pt x="324" y="324"/>
                  <a:pt x="324" y="324"/>
                  <a:pt x="324" y="324"/>
                </a:cubicBezTo>
                <a:cubicBezTo>
                  <a:pt x="427" y="324"/>
                  <a:pt x="427" y="324"/>
                  <a:pt x="427" y="324"/>
                </a:cubicBezTo>
                <a:cubicBezTo>
                  <a:pt x="441" y="324"/>
                  <a:pt x="441" y="324"/>
                  <a:pt x="441" y="309"/>
                </a:cubicBezTo>
                <a:cubicBezTo>
                  <a:pt x="441" y="294"/>
                  <a:pt x="441" y="294"/>
                  <a:pt x="427" y="294"/>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9" y="618"/>
                  <a:pt x="618" y="589"/>
                  <a:pt x="618" y="545"/>
                </a:cubicBezTo>
                <a:cubicBezTo>
                  <a:pt x="618" y="74"/>
                  <a:pt x="618" y="74"/>
                  <a:pt x="618" y="74"/>
                </a:cubicBezTo>
                <a:cubicBezTo>
                  <a:pt x="618" y="29"/>
                  <a:pt x="589" y="0"/>
                  <a:pt x="544" y="0"/>
                </a:cubicBezTo>
                <a:close/>
                <a:moveTo>
                  <a:pt x="589" y="545"/>
                </a:moveTo>
                <a:lnTo>
                  <a:pt x="589" y="545"/>
                </a:lnTo>
                <a:cubicBezTo>
                  <a:pt x="589" y="559"/>
                  <a:pt x="559" y="589"/>
                  <a:pt x="544"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544" y="29"/>
                  <a:pt x="544" y="29"/>
                  <a:pt x="544" y="29"/>
                </a:cubicBezTo>
                <a:cubicBezTo>
                  <a:pt x="559" y="29"/>
                  <a:pt x="589" y="59"/>
                  <a:pt x="589" y="74"/>
                </a:cubicBezTo>
                <a:lnTo>
                  <a:pt x="589" y="545"/>
                </a:lnTo>
                <a:close/>
              </a:path>
            </a:pathLst>
          </a:custGeom>
          <a:solidFill>
            <a:schemeClr val="tx2"/>
          </a:solidFill>
          <a:ln>
            <a:noFill/>
          </a:ln>
          <a:effectLst/>
          <a:extLst/>
        </p:spPr>
        <p:txBody>
          <a:bodyPr wrap="none" anchor="ctr"/>
          <a:lstStyle/>
          <a:p>
            <a:endParaRPr lang="en-US" sz="2700"/>
          </a:p>
        </p:txBody>
      </p:sp>
      <p:sp>
        <p:nvSpPr>
          <p:cNvPr id="43" name="Freeform 42"/>
          <p:cNvSpPr>
            <a:spLocks noChangeArrowheads="1"/>
          </p:cNvSpPr>
          <p:nvPr/>
        </p:nvSpPr>
        <p:spPr bwMode="auto">
          <a:xfrm>
            <a:off x="10535344" y="3001137"/>
            <a:ext cx="290386" cy="299028"/>
          </a:xfrm>
          <a:custGeom>
            <a:avLst/>
            <a:gdLst>
              <a:gd name="T0" fmla="*/ 147755 w 619"/>
              <a:gd name="T1" fmla="*/ 116798 h 634"/>
              <a:gd name="T2" fmla="*/ 147755 w 619"/>
              <a:gd name="T3" fmla="*/ 116798 h 634"/>
              <a:gd name="T4" fmla="*/ 116196 w 619"/>
              <a:gd name="T5" fmla="*/ 148521 h 634"/>
              <a:gd name="T6" fmla="*/ 116196 w 619"/>
              <a:gd name="T7" fmla="*/ 74621 h 634"/>
              <a:gd name="T8" fmla="*/ 110816 w 619"/>
              <a:gd name="T9" fmla="*/ 63807 h 634"/>
              <a:gd name="T10" fmla="*/ 105437 w 619"/>
              <a:gd name="T11" fmla="*/ 74621 h 634"/>
              <a:gd name="T12" fmla="*/ 105437 w 619"/>
              <a:gd name="T13" fmla="*/ 148521 h 634"/>
              <a:gd name="T14" fmla="*/ 73877 w 619"/>
              <a:gd name="T15" fmla="*/ 116798 h 634"/>
              <a:gd name="T16" fmla="*/ 63477 w 619"/>
              <a:gd name="T17" fmla="*/ 116798 h 634"/>
              <a:gd name="T18" fmla="*/ 63477 w 619"/>
              <a:gd name="T19" fmla="*/ 127613 h 634"/>
              <a:gd name="T20" fmla="*/ 105437 w 619"/>
              <a:gd name="T21" fmla="*/ 169790 h 634"/>
              <a:gd name="T22" fmla="*/ 110816 w 619"/>
              <a:gd name="T23" fmla="*/ 169790 h 634"/>
              <a:gd name="T24" fmla="*/ 116196 w 619"/>
              <a:gd name="T25" fmla="*/ 169790 h 634"/>
              <a:gd name="T26" fmla="*/ 158155 w 619"/>
              <a:gd name="T27" fmla="*/ 127613 h 634"/>
              <a:gd name="T28" fmla="*/ 158155 w 619"/>
              <a:gd name="T29" fmla="*/ 116798 h 634"/>
              <a:gd name="T30" fmla="*/ 147755 w 619"/>
              <a:gd name="T31" fmla="*/ 116798 h 634"/>
              <a:gd name="T32" fmla="*/ 195452 w 619"/>
              <a:gd name="T33" fmla="*/ 0 h 634"/>
              <a:gd name="T34" fmla="*/ 195452 w 619"/>
              <a:gd name="T35" fmla="*/ 0 h 634"/>
              <a:gd name="T36" fmla="*/ 26539 w 619"/>
              <a:gd name="T37" fmla="*/ 0 h 634"/>
              <a:gd name="T38" fmla="*/ 0 w 619"/>
              <a:gd name="T39" fmla="*/ 32084 h 634"/>
              <a:gd name="T40" fmla="*/ 0 w 619"/>
              <a:gd name="T41" fmla="*/ 201874 h 634"/>
              <a:gd name="T42" fmla="*/ 26539 w 619"/>
              <a:gd name="T43" fmla="*/ 228190 h 634"/>
              <a:gd name="T44" fmla="*/ 195452 w 619"/>
              <a:gd name="T45" fmla="*/ 228190 h 634"/>
              <a:gd name="T46" fmla="*/ 221632 w 619"/>
              <a:gd name="T47" fmla="*/ 201874 h 634"/>
              <a:gd name="T48" fmla="*/ 221632 w 619"/>
              <a:gd name="T49" fmla="*/ 32084 h 634"/>
              <a:gd name="T50" fmla="*/ 195452 w 619"/>
              <a:gd name="T51" fmla="*/ 0 h 634"/>
              <a:gd name="T52" fmla="*/ 211232 w 619"/>
              <a:gd name="T53" fmla="*/ 201874 h 634"/>
              <a:gd name="T54" fmla="*/ 211232 w 619"/>
              <a:gd name="T55" fmla="*/ 201874 h 634"/>
              <a:gd name="T56" fmla="*/ 195452 w 619"/>
              <a:gd name="T57" fmla="*/ 212328 h 634"/>
              <a:gd name="T58" fmla="*/ 26539 w 619"/>
              <a:gd name="T59" fmla="*/ 212328 h 634"/>
              <a:gd name="T60" fmla="*/ 10400 w 619"/>
              <a:gd name="T61" fmla="*/ 201874 h 634"/>
              <a:gd name="T62" fmla="*/ 10400 w 619"/>
              <a:gd name="T63" fmla="*/ 32084 h 634"/>
              <a:gd name="T64" fmla="*/ 26539 w 619"/>
              <a:gd name="T65" fmla="*/ 16222 h 634"/>
              <a:gd name="T66" fmla="*/ 195452 w 619"/>
              <a:gd name="T67" fmla="*/ 16222 h 634"/>
              <a:gd name="T68" fmla="*/ 211232 w 619"/>
              <a:gd name="T69" fmla="*/ 32084 h 634"/>
              <a:gd name="T70" fmla="*/ 211232 w 619"/>
              <a:gd name="T71" fmla="*/ 20187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19" h="634">
                <a:moveTo>
                  <a:pt x="412" y="324"/>
                </a:moveTo>
                <a:lnTo>
                  <a:pt x="412" y="324"/>
                </a:lnTo>
                <a:cubicBezTo>
                  <a:pt x="324" y="412"/>
                  <a:pt x="324" y="412"/>
                  <a:pt x="324" y="412"/>
                </a:cubicBezTo>
                <a:cubicBezTo>
                  <a:pt x="324" y="207"/>
                  <a:pt x="324" y="207"/>
                  <a:pt x="324" y="207"/>
                </a:cubicBezTo>
                <a:cubicBezTo>
                  <a:pt x="324" y="192"/>
                  <a:pt x="324" y="177"/>
                  <a:pt x="309" y="177"/>
                </a:cubicBezTo>
                <a:cubicBezTo>
                  <a:pt x="294" y="177"/>
                  <a:pt x="294" y="192"/>
                  <a:pt x="294" y="207"/>
                </a:cubicBezTo>
                <a:cubicBezTo>
                  <a:pt x="294" y="412"/>
                  <a:pt x="294" y="412"/>
                  <a:pt x="294" y="412"/>
                </a:cubicBezTo>
                <a:cubicBezTo>
                  <a:pt x="206" y="324"/>
                  <a:pt x="206" y="324"/>
                  <a:pt x="206" y="324"/>
                </a:cubicBezTo>
                <a:cubicBezTo>
                  <a:pt x="206" y="324"/>
                  <a:pt x="191" y="324"/>
                  <a:pt x="177" y="324"/>
                </a:cubicBezTo>
                <a:cubicBezTo>
                  <a:pt x="177" y="339"/>
                  <a:pt x="177" y="354"/>
                  <a:pt x="177" y="354"/>
                </a:cubicBezTo>
                <a:cubicBezTo>
                  <a:pt x="294" y="471"/>
                  <a:pt x="294" y="471"/>
                  <a:pt x="294" y="471"/>
                </a:cubicBezTo>
                <a:lnTo>
                  <a:pt x="309" y="471"/>
                </a:lnTo>
                <a:lnTo>
                  <a:pt x="324" y="471"/>
                </a:lnTo>
                <a:cubicBezTo>
                  <a:pt x="441" y="354"/>
                  <a:pt x="441" y="354"/>
                  <a:pt x="441" y="354"/>
                </a:cubicBezTo>
                <a:cubicBezTo>
                  <a:pt x="441" y="354"/>
                  <a:pt x="441" y="339"/>
                  <a:pt x="441" y="324"/>
                </a:cubicBezTo>
                <a:cubicBezTo>
                  <a:pt x="427" y="324"/>
                  <a:pt x="412" y="324"/>
                  <a:pt x="412" y="324"/>
                </a:cubicBezTo>
                <a:close/>
                <a:moveTo>
                  <a:pt x="545" y="0"/>
                </a:moveTo>
                <a:lnTo>
                  <a:pt x="545" y="0"/>
                </a:lnTo>
                <a:cubicBezTo>
                  <a:pt x="74" y="0"/>
                  <a:pt x="74" y="0"/>
                  <a:pt x="74" y="0"/>
                </a:cubicBezTo>
                <a:cubicBezTo>
                  <a:pt x="29" y="0"/>
                  <a:pt x="0" y="45"/>
                  <a:pt x="0" y="89"/>
                </a:cubicBezTo>
                <a:cubicBezTo>
                  <a:pt x="0" y="560"/>
                  <a:pt x="0" y="560"/>
                  <a:pt x="0" y="560"/>
                </a:cubicBezTo>
                <a:cubicBezTo>
                  <a:pt x="0" y="604"/>
                  <a:pt x="29" y="633"/>
                  <a:pt x="74"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4" y="589"/>
                  <a:pt x="74" y="589"/>
                  <a:pt x="74" y="589"/>
                </a:cubicBezTo>
                <a:cubicBezTo>
                  <a:pt x="59" y="589"/>
                  <a:pt x="29" y="575"/>
                  <a:pt x="29" y="560"/>
                </a:cubicBezTo>
                <a:cubicBezTo>
                  <a:pt x="29" y="89"/>
                  <a:pt x="29" y="89"/>
                  <a:pt x="29" y="89"/>
                </a:cubicBezTo>
                <a:cubicBezTo>
                  <a:pt x="29" y="59"/>
                  <a:pt x="59" y="45"/>
                  <a:pt x="74" y="45"/>
                </a:cubicBezTo>
                <a:cubicBezTo>
                  <a:pt x="545" y="45"/>
                  <a:pt x="545" y="45"/>
                  <a:pt x="545" y="45"/>
                </a:cubicBezTo>
                <a:cubicBezTo>
                  <a:pt x="559" y="45"/>
                  <a:pt x="589" y="59"/>
                  <a:pt x="589" y="89"/>
                </a:cubicBezTo>
                <a:lnTo>
                  <a:pt x="589" y="560"/>
                </a:lnTo>
                <a:close/>
              </a:path>
            </a:pathLst>
          </a:custGeom>
          <a:solidFill>
            <a:schemeClr val="tx2"/>
          </a:solidFill>
          <a:ln>
            <a:noFill/>
          </a:ln>
          <a:effectLst/>
          <a:extLst/>
        </p:spPr>
        <p:txBody>
          <a:bodyPr wrap="none" anchor="ctr"/>
          <a:lstStyle/>
          <a:p>
            <a:endParaRPr lang="en-US" sz="2700"/>
          </a:p>
        </p:txBody>
      </p:sp>
      <p:sp>
        <p:nvSpPr>
          <p:cNvPr id="44" name="Freeform 43"/>
          <p:cNvSpPr>
            <a:spLocks noChangeArrowheads="1"/>
          </p:cNvSpPr>
          <p:nvPr/>
        </p:nvSpPr>
        <p:spPr bwMode="auto">
          <a:xfrm>
            <a:off x="10051370" y="3001137"/>
            <a:ext cx="299029" cy="299028"/>
          </a:xfrm>
          <a:custGeom>
            <a:avLst/>
            <a:gdLst>
              <a:gd name="T0" fmla="*/ 122231 w 634"/>
              <a:gd name="T1" fmla="*/ 63807 h 634"/>
              <a:gd name="T2" fmla="*/ 122231 w 634"/>
              <a:gd name="T3" fmla="*/ 63807 h 634"/>
              <a:gd name="T4" fmla="*/ 116823 w 634"/>
              <a:gd name="T5" fmla="*/ 58399 h 634"/>
              <a:gd name="T6" fmla="*/ 106367 w 634"/>
              <a:gd name="T7" fmla="*/ 63807 h 634"/>
              <a:gd name="T8" fmla="*/ 69228 w 634"/>
              <a:gd name="T9" fmla="*/ 100937 h 634"/>
              <a:gd name="T10" fmla="*/ 69228 w 634"/>
              <a:gd name="T11" fmla="*/ 111752 h 634"/>
              <a:gd name="T12" fmla="*/ 79685 w 634"/>
              <a:gd name="T13" fmla="*/ 111752 h 634"/>
              <a:gd name="T14" fmla="*/ 106367 w 634"/>
              <a:gd name="T15" fmla="*/ 85075 h 634"/>
              <a:gd name="T16" fmla="*/ 106367 w 634"/>
              <a:gd name="T17" fmla="*/ 159336 h 634"/>
              <a:gd name="T18" fmla="*/ 116823 w 634"/>
              <a:gd name="T19" fmla="*/ 164743 h 634"/>
              <a:gd name="T20" fmla="*/ 122231 w 634"/>
              <a:gd name="T21" fmla="*/ 159336 h 634"/>
              <a:gd name="T22" fmla="*/ 122231 w 634"/>
              <a:gd name="T23" fmla="*/ 85075 h 634"/>
              <a:gd name="T24" fmla="*/ 148553 w 634"/>
              <a:gd name="T25" fmla="*/ 111752 h 634"/>
              <a:gd name="T26" fmla="*/ 159370 w 634"/>
              <a:gd name="T27" fmla="*/ 111752 h 634"/>
              <a:gd name="T28" fmla="*/ 159370 w 634"/>
              <a:gd name="T29" fmla="*/ 100937 h 634"/>
              <a:gd name="T30" fmla="*/ 122231 w 634"/>
              <a:gd name="T31" fmla="*/ 63807 h 634"/>
              <a:gd name="T32" fmla="*/ 201916 w 634"/>
              <a:gd name="T33" fmla="*/ 0 h 634"/>
              <a:gd name="T34" fmla="*/ 201916 w 634"/>
              <a:gd name="T35" fmla="*/ 0 h 634"/>
              <a:gd name="T36" fmla="*/ 32090 w 634"/>
              <a:gd name="T37" fmla="*/ 0 h 634"/>
              <a:gd name="T38" fmla="*/ 0 w 634"/>
              <a:gd name="T39" fmla="*/ 32084 h 634"/>
              <a:gd name="T40" fmla="*/ 0 w 634"/>
              <a:gd name="T41" fmla="*/ 201874 h 634"/>
              <a:gd name="T42" fmla="*/ 32090 w 634"/>
              <a:gd name="T43" fmla="*/ 228190 h 634"/>
              <a:gd name="T44" fmla="*/ 201916 w 634"/>
              <a:gd name="T45" fmla="*/ 228190 h 634"/>
              <a:gd name="T46" fmla="*/ 228237 w 634"/>
              <a:gd name="T47" fmla="*/ 201874 h 634"/>
              <a:gd name="T48" fmla="*/ 228237 w 634"/>
              <a:gd name="T49" fmla="*/ 32084 h 634"/>
              <a:gd name="T50" fmla="*/ 201916 w 634"/>
              <a:gd name="T51" fmla="*/ 0 h 634"/>
              <a:gd name="T52" fmla="*/ 212373 w 634"/>
              <a:gd name="T53" fmla="*/ 201874 h 634"/>
              <a:gd name="T54" fmla="*/ 212373 w 634"/>
              <a:gd name="T55" fmla="*/ 201874 h 634"/>
              <a:gd name="T56" fmla="*/ 201916 w 634"/>
              <a:gd name="T57" fmla="*/ 212328 h 634"/>
              <a:gd name="T58" fmla="*/ 32090 w 634"/>
              <a:gd name="T59" fmla="*/ 212328 h 634"/>
              <a:gd name="T60" fmla="*/ 16225 w 634"/>
              <a:gd name="T61" fmla="*/ 201874 h 634"/>
              <a:gd name="T62" fmla="*/ 16225 w 634"/>
              <a:gd name="T63" fmla="*/ 32084 h 634"/>
              <a:gd name="T64" fmla="*/ 32090 w 634"/>
              <a:gd name="T65" fmla="*/ 16222 h 634"/>
              <a:gd name="T66" fmla="*/ 201916 w 634"/>
              <a:gd name="T67" fmla="*/ 16222 h 634"/>
              <a:gd name="T68" fmla="*/ 212373 w 634"/>
              <a:gd name="T69" fmla="*/ 32084 h 634"/>
              <a:gd name="T70" fmla="*/ 212373 w 634"/>
              <a:gd name="T71" fmla="*/ 20187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34">
                <a:moveTo>
                  <a:pt x="339" y="177"/>
                </a:moveTo>
                <a:lnTo>
                  <a:pt x="339" y="177"/>
                </a:lnTo>
                <a:cubicBezTo>
                  <a:pt x="339" y="162"/>
                  <a:pt x="324" y="162"/>
                  <a:pt x="324" y="162"/>
                </a:cubicBezTo>
                <a:cubicBezTo>
                  <a:pt x="310" y="162"/>
                  <a:pt x="310" y="162"/>
                  <a:pt x="295" y="177"/>
                </a:cubicBezTo>
                <a:cubicBezTo>
                  <a:pt x="192" y="280"/>
                  <a:pt x="192" y="280"/>
                  <a:pt x="192" y="280"/>
                </a:cubicBezTo>
                <a:cubicBezTo>
                  <a:pt x="177" y="295"/>
                  <a:pt x="177" y="310"/>
                  <a:pt x="192" y="310"/>
                </a:cubicBezTo>
                <a:cubicBezTo>
                  <a:pt x="192" y="324"/>
                  <a:pt x="207" y="324"/>
                  <a:pt x="221" y="310"/>
                </a:cubicBezTo>
                <a:cubicBezTo>
                  <a:pt x="295" y="236"/>
                  <a:pt x="295" y="236"/>
                  <a:pt x="295" y="236"/>
                </a:cubicBezTo>
                <a:cubicBezTo>
                  <a:pt x="295" y="442"/>
                  <a:pt x="295" y="442"/>
                  <a:pt x="295" y="442"/>
                </a:cubicBezTo>
                <a:cubicBezTo>
                  <a:pt x="295" y="442"/>
                  <a:pt x="310" y="457"/>
                  <a:pt x="324" y="457"/>
                </a:cubicBezTo>
                <a:lnTo>
                  <a:pt x="339" y="442"/>
                </a:lnTo>
                <a:cubicBezTo>
                  <a:pt x="339" y="236"/>
                  <a:pt x="339" y="236"/>
                  <a:pt x="339" y="236"/>
                </a:cubicBezTo>
                <a:cubicBezTo>
                  <a:pt x="412" y="310"/>
                  <a:pt x="412" y="310"/>
                  <a:pt x="412" y="310"/>
                </a:cubicBezTo>
                <a:cubicBezTo>
                  <a:pt x="428" y="324"/>
                  <a:pt x="442" y="324"/>
                  <a:pt x="442" y="310"/>
                </a:cubicBezTo>
                <a:cubicBezTo>
                  <a:pt x="457" y="310"/>
                  <a:pt x="457" y="295"/>
                  <a:pt x="442" y="280"/>
                </a:cubicBezTo>
                <a:lnTo>
                  <a:pt x="339" y="177"/>
                </a:lnTo>
                <a:close/>
                <a:moveTo>
                  <a:pt x="560" y="0"/>
                </a:moveTo>
                <a:lnTo>
                  <a:pt x="560" y="0"/>
                </a:lnTo>
                <a:cubicBezTo>
                  <a:pt x="89" y="0"/>
                  <a:pt x="89" y="0"/>
                  <a:pt x="89" y="0"/>
                </a:cubicBezTo>
                <a:cubicBezTo>
                  <a:pt x="45" y="0"/>
                  <a:pt x="0" y="45"/>
                  <a:pt x="0" y="89"/>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5" y="589"/>
                  <a:pt x="560" y="589"/>
                </a:cubicBezTo>
                <a:cubicBezTo>
                  <a:pt x="89" y="589"/>
                  <a:pt x="89" y="589"/>
                  <a:pt x="89" y="589"/>
                </a:cubicBezTo>
                <a:cubicBezTo>
                  <a:pt x="59" y="589"/>
                  <a:pt x="45" y="575"/>
                  <a:pt x="45" y="560"/>
                </a:cubicBezTo>
                <a:cubicBezTo>
                  <a:pt x="45" y="89"/>
                  <a:pt x="45" y="89"/>
                  <a:pt x="45" y="89"/>
                </a:cubicBezTo>
                <a:cubicBezTo>
                  <a:pt x="45" y="59"/>
                  <a:pt x="59" y="45"/>
                  <a:pt x="89" y="45"/>
                </a:cubicBezTo>
                <a:cubicBezTo>
                  <a:pt x="560" y="45"/>
                  <a:pt x="560" y="45"/>
                  <a:pt x="560" y="45"/>
                </a:cubicBezTo>
                <a:cubicBezTo>
                  <a:pt x="575" y="45"/>
                  <a:pt x="589" y="59"/>
                  <a:pt x="589" y="89"/>
                </a:cubicBezTo>
                <a:lnTo>
                  <a:pt x="589" y="560"/>
                </a:lnTo>
                <a:close/>
              </a:path>
            </a:pathLst>
          </a:custGeom>
          <a:solidFill>
            <a:schemeClr val="tx2"/>
          </a:solidFill>
          <a:ln>
            <a:noFill/>
          </a:ln>
          <a:effectLst/>
          <a:extLst/>
        </p:spPr>
        <p:txBody>
          <a:bodyPr wrap="none" anchor="ctr"/>
          <a:lstStyle/>
          <a:p>
            <a:endParaRPr lang="en-US" sz="2700"/>
          </a:p>
        </p:txBody>
      </p:sp>
      <p:sp>
        <p:nvSpPr>
          <p:cNvPr id="45" name="Freeform 44"/>
          <p:cNvSpPr>
            <a:spLocks noChangeArrowheads="1"/>
          </p:cNvSpPr>
          <p:nvPr/>
        </p:nvSpPr>
        <p:spPr bwMode="auto">
          <a:xfrm>
            <a:off x="9570849" y="3001137"/>
            <a:ext cx="299029" cy="299028"/>
          </a:xfrm>
          <a:custGeom>
            <a:avLst/>
            <a:gdLst>
              <a:gd name="T0" fmla="*/ 164417 w 634"/>
              <a:gd name="T1" fmla="*/ 106344 h 634"/>
              <a:gd name="T2" fmla="*/ 164417 w 634"/>
              <a:gd name="T3" fmla="*/ 106344 h 634"/>
              <a:gd name="T4" fmla="*/ 127279 w 634"/>
              <a:gd name="T5" fmla="*/ 69214 h 634"/>
              <a:gd name="T6" fmla="*/ 116823 w 634"/>
              <a:gd name="T7" fmla="*/ 69214 h 634"/>
              <a:gd name="T8" fmla="*/ 116823 w 634"/>
              <a:gd name="T9" fmla="*/ 79668 h 634"/>
              <a:gd name="T10" fmla="*/ 143144 w 634"/>
              <a:gd name="T11" fmla="*/ 106344 h 634"/>
              <a:gd name="T12" fmla="*/ 68868 w 634"/>
              <a:gd name="T13" fmla="*/ 106344 h 634"/>
              <a:gd name="T14" fmla="*/ 63459 w 634"/>
              <a:gd name="T15" fmla="*/ 116798 h 634"/>
              <a:gd name="T16" fmla="*/ 68868 w 634"/>
              <a:gd name="T17" fmla="*/ 122206 h 634"/>
              <a:gd name="T18" fmla="*/ 143144 w 634"/>
              <a:gd name="T19" fmla="*/ 122206 h 634"/>
              <a:gd name="T20" fmla="*/ 116823 w 634"/>
              <a:gd name="T21" fmla="*/ 148521 h 634"/>
              <a:gd name="T22" fmla="*/ 116823 w 634"/>
              <a:gd name="T23" fmla="*/ 159336 h 634"/>
              <a:gd name="T24" fmla="*/ 127279 w 634"/>
              <a:gd name="T25" fmla="*/ 159336 h 634"/>
              <a:gd name="T26" fmla="*/ 164417 w 634"/>
              <a:gd name="T27" fmla="*/ 122206 h 634"/>
              <a:gd name="T28" fmla="*/ 169826 w 634"/>
              <a:gd name="T29" fmla="*/ 116798 h 634"/>
              <a:gd name="T30" fmla="*/ 164417 w 634"/>
              <a:gd name="T31" fmla="*/ 106344 h 634"/>
              <a:gd name="T32" fmla="*/ 196147 w 634"/>
              <a:gd name="T33" fmla="*/ 0 h 634"/>
              <a:gd name="T34" fmla="*/ 196147 w 634"/>
              <a:gd name="T35" fmla="*/ 0 h 634"/>
              <a:gd name="T36" fmla="*/ 26321 w 634"/>
              <a:gd name="T37" fmla="*/ 0 h 634"/>
              <a:gd name="T38" fmla="*/ 0 w 634"/>
              <a:gd name="T39" fmla="*/ 32084 h 634"/>
              <a:gd name="T40" fmla="*/ 0 w 634"/>
              <a:gd name="T41" fmla="*/ 201874 h 634"/>
              <a:gd name="T42" fmla="*/ 26321 w 634"/>
              <a:gd name="T43" fmla="*/ 228190 h 634"/>
              <a:gd name="T44" fmla="*/ 196147 w 634"/>
              <a:gd name="T45" fmla="*/ 228190 h 634"/>
              <a:gd name="T46" fmla="*/ 228237 w 634"/>
              <a:gd name="T47" fmla="*/ 201874 h 634"/>
              <a:gd name="T48" fmla="*/ 228237 w 634"/>
              <a:gd name="T49" fmla="*/ 32084 h 634"/>
              <a:gd name="T50" fmla="*/ 196147 w 634"/>
              <a:gd name="T51" fmla="*/ 0 h 634"/>
              <a:gd name="T52" fmla="*/ 212012 w 634"/>
              <a:gd name="T53" fmla="*/ 201874 h 634"/>
              <a:gd name="T54" fmla="*/ 212012 w 634"/>
              <a:gd name="T55" fmla="*/ 201874 h 634"/>
              <a:gd name="T56" fmla="*/ 196147 w 634"/>
              <a:gd name="T57" fmla="*/ 212328 h 634"/>
              <a:gd name="T58" fmla="*/ 26321 w 634"/>
              <a:gd name="T59" fmla="*/ 212328 h 634"/>
              <a:gd name="T60" fmla="*/ 15865 w 634"/>
              <a:gd name="T61" fmla="*/ 201874 h 634"/>
              <a:gd name="T62" fmla="*/ 15865 w 634"/>
              <a:gd name="T63" fmla="*/ 32084 h 634"/>
              <a:gd name="T64" fmla="*/ 26321 w 634"/>
              <a:gd name="T65" fmla="*/ 16222 h 634"/>
              <a:gd name="T66" fmla="*/ 196147 w 634"/>
              <a:gd name="T67" fmla="*/ 16222 h 634"/>
              <a:gd name="T68" fmla="*/ 212012 w 634"/>
              <a:gd name="T69" fmla="*/ 32084 h 634"/>
              <a:gd name="T70" fmla="*/ 212012 w 634"/>
              <a:gd name="T71" fmla="*/ 20187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34">
                <a:moveTo>
                  <a:pt x="456" y="295"/>
                </a:moveTo>
                <a:lnTo>
                  <a:pt x="456" y="295"/>
                </a:lnTo>
                <a:cubicBezTo>
                  <a:pt x="353" y="192"/>
                  <a:pt x="353" y="192"/>
                  <a:pt x="353" y="192"/>
                </a:cubicBezTo>
                <a:cubicBezTo>
                  <a:pt x="338" y="177"/>
                  <a:pt x="324" y="177"/>
                  <a:pt x="324" y="192"/>
                </a:cubicBezTo>
                <a:cubicBezTo>
                  <a:pt x="309" y="192"/>
                  <a:pt x="309" y="207"/>
                  <a:pt x="324" y="221"/>
                </a:cubicBezTo>
                <a:cubicBezTo>
                  <a:pt x="397" y="295"/>
                  <a:pt x="397" y="295"/>
                  <a:pt x="397" y="295"/>
                </a:cubicBezTo>
                <a:cubicBezTo>
                  <a:pt x="191" y="295"/>
                  <a:pt x="191" y="295"/>
                  <a:pt x="191" y="295"/>
                </a:cubicBezTo>
                <a:cubicBezTo>
                  <a:pt x="191" y="295"/>
                  <a:pt x="176" y="310"/>
                  <a:pt x="176" y="324"/>
                </a:cubicBezTo>
                <a:lnTo>
                  <a:pt x="191" y="339"/>
                </a:lnTo>
                <a:cubicBezTo>
                  <a:pt x="397" y="339"/>
                  <a:pt x="397" y="339"/>
                  <a:pt x="397" y="339"/>
                </a:cubicBezTo>
                <a:cubicBezTo>
                  <a:pt x="324" y="412"/>
                  <a:pt x="324" y="412"/>
                  <a:pt x="324" y="412"/>
                </a:cubicBezTo>
                <a:cubicBezTo>
                  <a:pt x="309" y="428"/>
                  <a:pt x="309" y="442"/>
                  <a:pt x="324" y="442"/>
                </a:cubicBezTo>
                <a:cubicBezTo>
                  <a:pt x="324" y="457"/>
                  <a:pt x="338" y="457"/>
                  <a:pt x="353" y="442"/>
                </a:cubicBezTo>
                <a:cubicBezTo>
                  <a:pt x="456" y="339"/>
                  <a:pt x="456" y="339"/>
                  <a:pt x="456" y="339"/>
                </a:cubicBezTo>
                <a:cubicBezTo>
                  <a:pt x="471" y="339"/>
                  <a:pt x="471" y="324"/>
                  <a:pt x="471" y="324"/>
                </a:cubicBezTo>
                <a:cubicBezTo>
                  <a:pt x="471" y="310"/>
                  <a:pt x="471" y="310"/>
                  <a:pt x="456" y="295"/>
                </a:cubicBez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9" y="589"/>
                  <a:pt x="44" y="575"/>
                  <a:pt x="44" y="560"/>
                </a:cubicBezTo>
                <a:cubicBezTo>
                  <a:pt x="44" y="89"/>
                  <a:pt x="44" y="89"/>
                  <a:pt x="44" y="89"/>
                </a:cubicBezTo>
                <a:cubicBezTo>
                  <a:pt x="44" y="59"/>
                  <a:pt x="59" y="45"/>
                  <a:pt x="73" y="45"/>
                </a:cubicBezTo>
                <a:cubicBezTo>
                  <a:pt x="544" y="45"/>
                  <a:pt x="544" y="45"/>
                  <a:pt x="544" y="45"/>
                </a:cubicBezTo>
                <a:cubicBezTo>
                  <a:pt x="574" y="45"/>
                  <a:pt x="588" y="59"/>
                  <a:pt x="588" y="89"/>
                </a:cubicBezTo>
                <a:lnTo>
                  <a:pt x="588" y="560"/>
                </a:lnTo>
                <a:close/>
              </a:path>
            </a:pathLst>
          </a:custGeom>
          <a:solidFill>
            <a:schemeClr val="tx2"/>
          </a:solidFill>
          <a:ln>
            <a:noFill/>
          </a:ln>
          <a:effectLst/>
          <a:extLst/>
        </p:spPr>
        <p:txBody>
          <a:bodyPr wrap="none" anchor="ctr"/>
          <a:lstStyle/>
          <a:p>
            <a:endParaRPr lang="en-US" sz="2700"/>
          </a:p>
        </p:txBody>
      </p:sp>
      <p:sp>
        <p:nvSpPr>
          <p:cNvPr id="46" name="Freeform 45"/>
          <p:cNvSpPr>
            <a:spLocks noChangeArrowheads="1"/>
          </p:cNvSpPr>
          <p:nvPr/>
        </p:nvSpPr>
        <p:spPr bwMode="auto">
          <a:xfrm>
            <a:off x="9093785" y="3001137"/>
            <a:ext cx="290386" cy="299028"/>
          </a:xfrm>
          <a:custGeom>
            <a:avLst/>
            <a:gdLst>
              <a:gd name="T0" fmla="*/ 195452 w 619"/>
              <a:gd name="T1" fmla="*/ 0 h 634"/>
              <a:gd name="T2" fmla="*/ 195452 w 619"/>
              <a:gd name="T3" fmla="*/ 0 h 634"/>
              <a:gd name="T4" fmla="*/ 26180 w 619"/>
              <a:gd name="T5" fmla="*/ 0 h 634"/>
              <a:gd name="T6" fmla="*/ 0 w 619"/>
              <a:gd name="T7" fmla="*/ 32084 h 634"/>
              <a:gd name="T8" fmla="*/ 0 w 619"/>
              <a:gd name="T9" fmla="*/ 201874 h 634"/>
              <a:gd name="T10" fmla="*/ 26180 w 619"/>
              <a:gd name="T11" fmla="*/ 228190 h 634"/>
              <a:gd name="T12" fmla="*/ 195452 w 619"/>
              <a:gd name="T13" fmla="*/ 228190 h 634"/>
              <a:gd name="T14" fmla="*/ 221632 w 619"/>
              <a:gd name="T15" fmla="*/ 201874 h 634"/>
              <a:gd name="T16" fmla="*/ 221632 w 619"/>
              <a:gd name="T17" fmla="*/ 32084 h 634"/>
              <a:gd name="T18" fmla="*/ 195452 w 619"/>
              <a:gd name="T19" fmla="*/ 0 h 634"/>
              <a:gd name="T20" fmla="*/ 211232 w 619"/>
              <a:gd name="T21" fmla="*/ 201874 h 634"/>
              <a:gd name="T22" fmla="*/ 211232 w 619"/>
              <a:gd name="T23" fmla="*/ 201874 h 634"/>
              <a:gd name="T24" fmla="*/ 195452 w 619"/>
              <a:gd name="T25" fmla="*/ 212328 h 634"/>
              <a:gd name="T26" fmla="*/ 26180 w 619"/>
              <a:gd name="T27" fmla="*/ 212328 h 634"/>
              <a:gd name="T28" fmla="*/ 10400 w 619"/>
              <a:gd name="T29" fmla="*/ 201874 h 634"/>
              <a:gd name="T30" fmla="*/ 10400 w 619"/>
              <a:gd name="T31" fmla="*/ 32084 h 634"/>
              <a:gd name="T32" fmla="*/ 26180 w 619"/>
              <a:gd name="T33" fmla="*/ 16222 h 634"/>
              <a:gd name="T34" fmla="*/ 195452 w 619"/>
              <a:gd name="T35" fmla="*/ 16222 h 634"/>
              <a:gd name="T36" fmla="*/ 211232 w 619"/>
              <a:gd name="T37" fmla="*/ 32084 h 634"/>
              <a:gd name="T38" fmla="*/ 211232 w 619"/>
              <a:gd name="T39" fmla="*/ 201874 h 634"/>
              <a:gd name="T40" fmla="*/ 153134 w 619"/>
              <a:gd name="T41" fmla="*/ 106344 h 634"/>
              <a:gd name="T42" fmla="*/ 153134 w 619"/>
              <a:gd name="T43" fmla="*/ 106344 h 634"/>
              <a:gd name="T44" fmla="*/ 79257 w 619"/>
              <a:gd name="T45" fmla="*/ 106344 h 634"/>
              <a:gd name="T46" fmla="*/ 105437 w 619"/>
              <a:gd name="T47" fmla="*/ 79668 h 634"/>
              <a:gd name="T48" fmla="*/ 105437 w 619"/>
              <a:gd name="T49" fmla="*/ 69214 h 634"/>
              <a:gd name="T50" fmla="*/ 95037 w 619"/>
              <a:gd name="T51" fmla="*/ 69214 h 634"/>
              <a:gd name="T52" fmla="*/ 58098 w 619"/>
              <a:gd name="T53" fmla="*/ 106344 h 634"/>
              <a:gd name="T54" fmla="*/ 58098 w 619"/>
              <a:gd name="T55" fmla="*/ 116798 h 634"/>
              <a:gd name="T56" fmla="*/ 58098 w 619"/>
              <a:gd name="T57" fmla="*/ 122206 h 634"/>
              <a:gd name="T58" fmla="*/ 95037 w 619"/>
              <a:gd name="T59" fmla="*/ 159336 h 634"/>
              <a:gd name="T60" fmla="*/ 105437 w 619"/>
              <a:gd name="T61" fmla="*/ 159336 h 634"/>
              <a:gd name="T62" fmla="*/ 105437 w 619"/>
              <a:gd name="T63" fmla="*/ 148521 h 634"/>
              <a:gd name="T64" fmla="*/ 79257 w 619"/>
              <a:gd name="T65" fmla="*/ 122206 h 634"/>
              <a:gd name="T66" fmla="*/ 153134 w 619"/>
              <a:gd name="T67" fmla="*/ 122206 h 634"/>
              <a:gd name="T68" fmla="*/ 158155 w 619"/>
              <a:gd name="T69" fmla="*/ 116798 h 634"/>
              <a:gd name="T70" fmla="*/ 153134 w 619"/>
              <a:gd name="T71" fmla="*/ 10634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19" h="634">
                <a:moveTo>
                  <a:pt x="545" y="0"/>
                </a:moveTo>
                <a:lnTo>
                  <a:pt x="545" y="0"/>
                </a:lnTo>
                <a:cubicBezTo>
                  <a:pt x="73" y="0"/>
                  <a:pt x="73" y="0"/>
                  <a:pt x="73" y="0"/>
                </a:cubicBezTo>
                <a:cubicBezTo>
                  <a:pt x="29" y="0"/>
                  <a:pt x="0" y="45"/>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5" y="45"/>
                  <a:pt x="545" y="45"/>
                  <a:pt x="545" y="45"/>
                </a:cubicBezTo>
                <a:cubicBezTo>
                  <a:pt x="559" y="45"/>
                  <a:pt x="589" y="59"/>
                  <a:pt x="589" y="89"/>
                </a:cubicBezTo>
                <a:lnTo>
                  <a:pt x="589" y="560"/>
                </a:lnTo>
                <a:close/>
                <a:moveTo>
                  <a:pt x="427" y="295"/>
                </a:moveTo>
                <a:lnTo>
                  <a:pt x="427" y="295"/>
                </a:lnTo>
                <a:cubicBezTo>
                  <a:pt x="221" y="295"/>
                  <a:pt x="221" y="295"/>
                  <a:pt x="221" y="295"/>
                </a:cubicBezTo>
                <a:cubicBezTo>
                  <a:pt x="294" y="221"/>
                  <a:pt x="294" y="221"/>
                  <a:pt x="294" y="221"/>
                </a:cubicBezTo>
                <a:cubicBezTo>
                  <a:pt x="309" y="207"/>
                  <a:pt x="309" y="192"/>
                  <a:pt x="294" y="192"/>
                </a:cubicBezTo>
                <a:cubicBezTo>
                  <a:pt x="294" y="177"/>
                  <a:pt x="280" y="177"/>
                  <a:pt x="265" y="192"/>
                </a:cubicBezTo>
                <a:cubicBezTo>
                  <a:pt x="162" y="295"/>
                  <a:pt x="162" y="295"/>
                  <a:pt x="162" y="295"/>
                </a:cubicBezTo>
                <a:cubicBezTo>
                  <a:pt x="162" y="310"/>
                  <a:pt x="162" y="310"/>
                  <a:pt x="162" y="324"/>
                </a:cubicBezTo>
                <a:lnTo>
                  <a:pt x="162" y="339"/>
                </a:lnTo>
                <a:cubicBezTo>
                  <a:pt x="265" y="442"/>
                  <a:pt x="265" y="442"/>
                  <a:pt x="265" y="442"/>
                </a:cubicBezTo>
                <a:cubicBezTo>
                  <a:pt x="280" y="457"/>
                  <a:pt x="294" y="457"/>
                  <a:pt x="294" y="442"/>
                </a:cubicBezTo>
                <a:cubicBezTo>
                  <a:pt x="309" y="442"/>
                  <a:pt x="309" y="428"/>
                  <a:pt x="294" y="412"/>
                </a:cubicBezTo>
                <a:cubicBezTo>
                  <a:pt x="221" y="339"/>
                  <a:pt x="221" y="339"/>
                  <a:pt x="221" y="339"/>
                </a:cubicBezTo>
                <a:cubicBezTo>
                  <a:pt x="427" y="339"/>
                  <a:pt x="427" y="339"/>
                  <a:pt x="427" y="339"/>
                </a:cubicBezTo>
                <a:cubicBezTo>
                  <a:pt x="441" y="339"/>
                  <a:pt x="441" y="324"/>
                  <a:pt x="441" y="324"/>
                </a:cubicBezTo>
                <a:cubicBezTo>
                  <a:pt x="441" y="310"/>
                  <a:pt x="441" y="295"/>
                  <a:pt x="427" y="295"/>
                </a:cubicBezTo>
                <a:close/>
              </a:path>
            </a:pathLst>
          </a:custGeom>
          <a:solidFill>
            <a:schemeClr val="tx2"/>
          </a:solidFill>
          <a:ln>
            <a:noFill/>
          </a:ln>
          <a:effectLst/>
          <a:extLst/>
        </p:spPr>
        <p:txBody>
          <a:bodyPr wrap="none" anchor="ctr"/>
          <a:lstStyle/>
          <a:p>
            <a:endParaRPr lang="en-US" sz="2700"/>
          </a:p>
        </p:txBody>
      </p:sp>
      <p:sp>
        <p:nvSpPr>
          <p:cNvPr id="47" name="Freeform 46"/>
          <p:cNvSpPr>
            <a:spLocks noChangeArrowheads="1"/>
          </p:cNvSpPr>
          <p:nvPr/>
        </p:nvSpPr>
        <p:spPr bwMode="auto">
          <a:xfrm>
            <a:off x="8608083" y="3001137"/>
            <a:ext cx="299028" cy="299028"/>
          </a:xfrm>
          <a:custGeom>
            <a:avLst/>
            <a:gdLst>
              <a:gd name="T0" fmla="*/ 175234 w 634"/>
              <a:gd name="T1" fmla="*/ 74621 h 634"/>
              <a:gd name="T2" fmla="*/ 175234 w 634"/>
              <a:gd name="T3" fmla="*/ 74621 h 634"/>
              <a:gd name="T4" fmla="*/ 116822 w 634"/>
              <a:gd name="T5" fmla="*/ 133020 h 634"/>
              <a:gd name="T6" fmla="*/ 58411 w 634"/>
              <a:gd name="T7" fmla="*/ 74621 h 634"/>
              <a:gd name="T8" fmla="*/ 47955 w 634"/>
              <a:gd name="T9" fmla="*/ 74621 h 634"/>
              <a:gd name="T10" fmla="*/ 47955 w 634"/>
              <a:gd name="T11" fmla="*/ 85075 h 634"/>
              <a:gd name="T12" fmla="*/ 111775 w 634"/>
              <a:gd name="T13" fmla="*/ 148521 h 634"/>
              <a:gd name="T14" fmla="*/ 116822 w 634"/>
              <a:gd name="T15" fmla="*/ 148521 h 634"/>
              <a:gd name="T16" fmla="*/ 122231 w 634"/>
              <a:gd name="T17" fmla="*/ 148521 h 634"/>
              <a:gd name="T18" fmla="*/ 186051 w 634"/>
              <a:gd name="T19" fmla="*/ 85075 h 634"/>
              <a:gd name="T20" fmla="*/ 186051 w 634"/>
              <a:gd name="T21" fmla="*/ 74621 h 634"/>
              <a:gd name="T22" fmla="*/ 175234 w 634"/>
              <a:gd name="T23" fmla="*/ 74621 h 634"/>
              <a:gd name="T24" fmla="*/ 201915 w 634"/>
              <a:gd name="T25" fmla="*/ 0 h 634"/>
              <a:gd name="T26" fmla="*/ 201915 w 634"/>
              <a:gd name="T27" fmla="*/ 0 h 634"/>
              <a:gd name="T28" fmla="*/ 32090 w 634"/>
              <a:gd name="T29" fmla="*/ 0 h 634"/>
              <a:gd name="T30" fmla="*/ 0 w 634"/>
              <a:gd name="T31" fmla="*/ 32084 h 634"/>
              <a:gd name="T32" fmla="*/ 0 w 634"/>
              <a:gd name="T33" fmla="*/ 201874 h 634"/>
              <a:gd name="T34" fmla="*/ 32090 w 634"/>
              <a:gd name="T35" fmla="*/ 228190 h 634"/>
              <a:gd name="T36" fmla="*/ 201915 w 634"/>
              <a:gd name="T37" fmla="*/ 228190 h 634"/>
              <a:gd name="T38" fmla="*/ 228236 w 634"/>
              <a:gd name="T39" fmla="*/ 201874 h 634"/>
              <a:gd name="T40" fmla="*/ 228236 w 634"/>
              <a:gd name="T41" fmla="*/ 32084 h 634"/>
              <a:gd name="T42" fmla="*/ 201915 w 634"/>
              <a:gd name="T43" fmla="*/ 0 h 634"/>
              <a:gd name="T44" fmla="*/ 212372 w 634"/>
              <a:gd name="T45" fmla="*/ 201874 h 634"/>
              <a:gd name="T46" fmla="*/ 212372 w 634"/>
              <a:gd name="T47" fmla="*/ 201874 h 634"/>
              <a:gd name="T48" fmla="*/ 201915 w 634"/>
              <a:gd name="T49" fmla="*/ 212328 h 634"/>
              <a:gd name="T50" fmla="*/ 32090 w 634"/>
              <a:gd name="T51" fmla="*/ 212328 h 634"/>
              <a:gd name="T52" fmla="*/ 16225 w 634"/>
              <a:gd name="T53" fmla="*/ 201874 h 634"/>
              <a:gd name="T54" fmla="*/ 16225 w 634"/>
              <a:gd name="T55" fmla="*/ 32084 h 634"/>
              <a:gd name="T56" fmla="*/ 32090 w 634"/>
              <a:gd name="T57" fmla="*/ 16222 h 634"/>
              <a:gd name="T58" fmla="*/ 201915 w 634"/>
              <a:gd name="T59" fmla="*/ 16222 h 634"/>
              <a:gd name="T60" fmla="*/ 212372 w 634"/>
              <a:gd name="T61" fmla="*/ 32084 h 634"/>
              <a:gd name="T62" fmla="*/ 212372 w 634"/>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486" y="207"/>
                </a:moveTo>
                <a:lnTo>
                  <a:pt x="486" y="207"/>
                </a:lnTo>
                <a:cubicBezTo>
                  <a:pt x="324" y="369"/>
                  <a:pt x="324" y="369"/>
                  <a:pt x="324" y="369"/>
                </a:cubicBezTo>
                <a:cubicBezTo>
                  <a:pt x="162" y="207"/>
                  <a:pt x="162" y="207"/>
                  <a:pt x="162" y="207"/>
                </a:cubicBezTo>
                <a:cubicBezTo>
                  <a:pt x="148" y="207"/>
                  <a:pt x="133" y="207"/>
                  <a:pt x="133" y="207"/>
                </a:cubicBezTo>
                <a:cubicBezTo>
                  <a:pt x="118" y="221"/>
                  <a:pt x="118" y="221"/>
                  <a:pt x="133" y="236"/>
                </a:cubicBezTo>
                <a:cubicBezTo>
                  <a:pt x="310" y="412"/>
                  <a:pt x="310" y="412"/>
                  <a:pt x="310" y="412"/>
                </a:cubicBezTo>
                <a:cubicBezTo>
                  <a:pt x="310" y="412"/>
                  <a:pt x="310" y="412"/>
                  <a:pt x="324" y="412"/>
                </a:cubicBezTo>
                <a:cubicBezTo>
                  <a:pt x="324" y="412"/>
                  <a:pt x="324" y="412"/>
                  <a:pt x="339" y="412"/>
                </a:cubicBezTo>
                <a:cubicBezTo>
                  <a:pt x="516" y="236"/>
                  <a:pt x="516" y="236"/>
                  <a:pt x="516" y="236"/>
                </a:cubicBezTo>
                <a:cubicBezTo>
                  <a:pt x="516" y="221"/>
                  <a:pt x="516" y="221"/>
                  <a:pt x="516" y="207"/>
                </a:cubicBezTo>
                <a:cubicBezTo>
                  <a:pt x="501" y="207"/>
                  <a:pt x="486" y="207"/>
                  <a:pt x="486" y="207"/>
                </a:cubicBezTo>
                <a:close/>
                <a:moveTo>
                  <a:pt x="560" y="0"/>
                </a:moveTo>
                <a:lnTo>
                  <a:pt x="560" y="0"/>
                </a:lnTo>
                <a:cubicBezTo>
                  <a:pt x="89" y="0"/>
                  <a:pt x="89" y="0"/>
                  <a:pt x="89" y="0"/>
                </a:cubicBezTo>
                <a:cubicBezTo>
                  <a:pt x="45" y="0"/>
                  <a:pt x="0" y="45"/>
                  <a:pt x="0" y="89"/>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5" y="589"/>
                  <a:pt x="560" y="589"/>
                </a:cubicBezTo>
                <a:cubicBezTo>
                  <a:pt x="89" y="589"/>
                  <a:pt x="89" y="589"/>
                  <a:pt x="89" y="589"/>
                </a:cubicBezTo>
                <a:cubicBezTo>
                  <a:pt x="59" y="589"/>
                  <a:pt x="45" y="575"/>
                  <a:pt x="45" y="560"/>
                </a:cubicBezTo>
                <a:cubicBezTo>
                  <a:pt x="45" y="89"/>
                  <a:pt x="45" y="89"/>
                  <a:pt x="45" y="89"/>
                </a:cubicBezTo>
                <a:cubicBezTo>
                  <a:pt x="45" y="59"/>
                  <a:pt x="59" y="45"/>
                  <a:pt x="89" y="45"/>
                </a:cubicBezTo>
                <a:cubicBezTo>
                  <a:pt x="560" y="45"/>
                  <a:pt x="560" y="45"/>
                  <a:pt x="560" y="45"/>
                </a:cubicBezTo>
                <a:cubicBezTo>
                  <a:pt x="575" y="45"/>
                  <a:pt x="589" y="59"/>
                  <a:pt x="589" y="89"/>
                </a:cubicBezTo>
                <a:lnTo>
                  <a:pt x="589" y="560"/>
                </a:lnTo>
                <a:close/>
              </a:path>
            </a:pathLst>
          </a:custGeom>
          <a:solidFill>
            <a:schemeClr val="tx2"/>
          </a:solidFill>
          <a:ln>
            <a:noFill/>
          </a:ln>
          <a:effectLst/>
          <a:extLst/>
        </p:spPr>
        <p:txBody>
          <a:bodyPr wrap="none" anchor="ctr"/>
          <a:lstStyle/>
          <a:p>
            <a:endParaRPr lang="en-US" sz="2700"/>
          </a:p>
        </p:txBody>
      </p:sp>
      <p:sp>
        <p:nvSpPr>
          <p:cNvPr id="48" name="Freeform 47"/>
          <p:cNvSpPr>
            <a:spLocks noChangeArrowheads="1"/>
          </p:cNvSpPr>
          <p:nvPr/>
        </p:nvSpPr>
        <p:spPr bwMode="auto">
          <a:xfrm>
            <a:off x="8129292" y="3001137"/>
            <a:ext cx="299029" cy="299028"/>
          </a:xfrm>
          <a:custGeom>
            <a:avLst/>
            <a:gdLst>
              <a:gd name="T0" fmla="*/ 116823 w 634"/>
              <a:gd name="T1" fmla="*/ 79668 h 634"/>
              <a:gd name="T2" fmla="*/ 116823 w 634"/>
              <a:gd name="T3" fmla="*/ 79668 h 634"/>
              <a:gd name="T4" fmla="*/ 111414 w 634"/>
              <a:gd name="T5" fmla="*/ 79668 h 634"/>
              <a:gd name="T6" fmla="*/ 106006 w 634"/>
              <a:gd name="T7" fmla="*/ 79668 h 634"/>
              <a:gd name="T8" fmla="*/ 42186 w 634"/>
              <a:gd name="T9" fmla="*/ 143475 h 634"/>
              <a:gd name="T10" fmla="*/ 42186 w 634"/>
              <a:gd name="T11" fmla="*/ 154289 h 634"/>
              <a:gd name="T12" fmla="*/ 53003 w 634"/>
              <a:gd name="T13" fmla="*/ 154289 h 634"/>
              <a:gd name="T14" fmla="*/ 111414 w 634"/>
              <a:gd name="T15" fmla="*/ 95890 h 634"/>
              <a:gd name="T16" fmla="*/ 169826 w 634"/>
              <a:gd name="T17" fmla="*/ 154289 h 634"/>
              <a:gd name="T18" fmla="*/ 180282 w 634"/>
              <a:gd name="T19" fmla="*/ 154289 h 634"/>
              <a:gd name="T20" fmla="*/ 180282 w 634"/>
              <a:gd name="T21" fmla="*/ 143475 h 634"/>
              <a:gd name="T22" fmla="*/ 116823 w 634"/>
              <a:gd name="T23" fmla="*/ 79668 h 634"/>
              <a:gd name="T24" fmla="*/ 196147 w 634"/>
              <a:gd name="T25" fmla="*/ 0 h 634"/>
              <a:gd name="T26" fmla="*/ 196147 w 634"/>
              <a:gd name="T27" fmla="*/ 0 h 634"/>
              <a:gd name="T28" fmla="*/ 26321 w 634"/>
              <a:gd name="T29" fmla="*/ 0 h 634"/>
              <a:gd name="T30" fmla="*/ 0 w 634"/>
              <a:gd name="T31" fmla="*/ 32084 h 634"/>
              <a:gd name="T32" fmla="*/ 0 w 634"/>
              <a:gd name="T33" fmla="*/ 201874 h 634"/>
              <a:gd name="T34" fmla="*/ 26321 w 634"/>
              <a:gd name="T35" fmla="*/ 228190 h 634"/>
              <a:gd name="T36" fmla="*/ 196147 w 634"/>
              <a:gd name="T37" fmla="*/ 228190 h 634"/>
              <a:gd name="T38" fmla="*/ 228237 w 634"/>
              <a:gd name="T39" fmla="*/ 201874 h 634"/>
              <a:gd name="T40" fmla="*/ 228237 w 634"/>
              <a:gd name="T41" fmla="*/ 32084 h 634"/>
              <a:gd name="T42" fmla="*/ 196147 w 634"/>
              <a:gd name="T43" fmla="*/ 0 h 634"/>
              <a:gd name="T44" fmla="*/ 212012 w 634"/>
              <a:gd name="T45" fmla="*/ 201874 h 634"/>
              <a:gd name="T46" fmla="*/ 212012 w 634"/>
              <a:gd name="T47" fmla="*/ 201874 h 634"/>
              <a:gd name="T48" fmla="*/ 196147 w 634"/>
              <a:gd name="T49" fmla="*/ 212328 h 634"/>
              <a:gd name="T50" fmla="*/ 26321 w 634"/>
              <a:gd name="T51" fmla="*/ 212328 h 634"/>
              <a:gd name="T52" fmla="*/ 15865 w 634"/>
              <a:gd name="T53" fmla="*/ 201874 h 634"/>
              <a:gd name="T54" fmla="*/ 15865 w 634"/>
              <a:gd name="T55" fmla="*/ 32084 h 634"/>
              <a:gd name="T56" fmla="*/ 26321 w 634"/>
              <a:gd name="T57" fmla="*/ 16222 h 634"/>
              <a:gd name="T58" fmla="*/ 196147 w 634"/>
              <a:gd name="T59" fmla="*/ 16222 h 634"/>
              <a:gd name="T60" fmla="*/ 212012 w 634"/>
              <a:gd name="T61" fmla="*/ 32084 h 634"/>
              <a:gd name="T62" fmla="*/ 212012 w 634"/>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324" y="221"/>
                </a:moveTo>
                <a:lnTo>
                  <a:pt x="324" y="221"/>
                </a:lnTo>
                <a:cubicBezTo>
                  <a:pt x="324" y="221"/>
                  <a:pt x="324" y="221"/>
                  <a:pt x="309" y="221"/>
                </a:cubicBezTo>
                <a:cubicBezTo>
                  <a:pt x="309" y="221"/>
                  <a:pt x="309" y="221"/>
                  <a:pt x="294" y="221"/>
                </a:cubicBezTo>
                <a:cubicBezTo>
                  <a:pt x="117" y="398"/>
                  <a:pt x="117" y="398"/>
                  <a:pt x="117" y="398"/>
                </a:cubicBezTo>
                <a:cubicBezTo>
                  <a:pt x="117" y="412"/>
                  <a:pt x="117" y="428"/>
                  <a:pt x="117" y="428"/>
                </a:cubicBezTo>
                <a:cubicBezTo>
                  <a:pt x="132" y="442"/>
                  <a:pt x="147" y="442"/>
                  <a:pt x="147" y="428"/>
                </a:cubicBezTo>
                <a:cubicBezTo>
                  <a:pt x="309" y="266"/>
                  <a:pt x="309" y="266"/>
                  <a:pt x="309" y="266"/>
                </a:cubicBezTo>
                <a:cubicBezTo>
                  <a:pt x="471" y="428"/>
                  <a:pt x="471" y="428"/>
                  <a:pt x="471" y="428"/>
                </a:cubicBezTo>
                <a:cubicBezTo>
                  <a:pt x="485" y="442"/>
                  <a:pt x="500" y="442"/>
                  <a:pt x="500" y="428"/>
                </a:cubicBezTo>
                <a:cubicBezTo>
                  <a:pt x="515" y="428"/>
                  <a:pt x="515" y="412"/>
                  <a:pt x="500" y="398"/>
                </a:cubicBezTo>
                <a:lnTo>
                  <a:pt x="324" y="221"/>
                </a:ln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8" y="589"/>
                  <a:pt x="44" y="575"/>
                  <a:pt x="44" y="560"/>
                </a:cubicBezTo>
                <a:cubicBezTo>
                  <a:pt x="44" y="89"/>
                  <a:pt x="44" y="89"/>
                  <a:pt x="44" y="89"/>
                </a:cubicBezTo>
                <a:cubicBezTo>
                  <a:pt x="44" y="59"/>
                  <a:pt x="58" y="45"/>
                  <a:pt x="73" y="45"/>
                </a:cubicBezTo>
                <a:cubicBezTo>
                  <a:pt x="544" y="45"/>
                  <a:pt x="544" y="45"/>
                  <a:pt x="544" y="45"/>
                </a:cubicBezTo>
                <a:cubicBezTo>
                  <a:pt x="574" y="45"/>
                  <a:pt x="588" y="59"/>
                  <a:pt x="588" y="89"/>
                </a:cubicBezTo>
                <a:lnTo>
                  <a:pt x="588" y="560"/>
                </a:lnTo>
                <a:close/>
              </a:path>
            </a:pathLst>
          </a:custGeom>
          <a:solidFill>
            <a:schemeClr val="tx2"/>
          </a:solidFill>
          <a:ln>
            <a:noFill/>
          </a:ln>
          <a:effectLst/>
          <a:extLst/>
        </p:spPr>
        <p:txBody>
          <a:bodyPr wrap="none" anchor="ctr"/>
          <a:lstStyle/>
          <a:p>
            <a:endParaRPr lang="en-US" sz="2700"/>
          </a:p>
        </p:txBody>
      </p:sp>
      <p:sp>
        <p:nvSpPr>
          <p:cNvPr id="49" name="Freeform 48"/>
          <p:cNvSpPr>
            <a:spLocks noChangeArrowheads="1"/>
          </p:cNvSpPr>
          <p:nvPr/>
        </p:nvSpPr>
        <p:spPr bwMode="auto">
          <a:xfrm>
            <a:off x="7652230" y="3001137"/>
            <a:ext cx="290386" cy="299028"/>
          </a:xfrm>
          <a:custGeom>
            <a:avLst/>
            <a:gdLst>
              <a:gd name="T0" fmla="*/ 79257 w 619"/>
              <a:gd name="T1" fmla="*/ 47945 h 634"/>
              <a:gd name="T2" fmla="*/ 79257 w 619"/>
              <a:gd name="T3" fmla="*/ 47945 h 634"/>
              <a:gd name="T4" fmla="*/ 68498 w 619"/>
              <a:gd name="T5" fmla="*/ 47945 h 634"/>
              <a:gd name="T6" fmla="*/ 68498 w 619"/>
              <a:gd name="T7" fmla="*/ 58399 h 634"/>
              <a:gd name="T8" fmla="*/ 126596 w 619"/>
              <a:gd name="T9" fmla="*/ 116798 h 634"/>
              <a:gd name="T10" fmla="*/ 68498 w 619"/>
              <a:gd name="T11" fmla="*/ 175198 h 634"/>
              <a:gd name="T12" fmla="*/ 68498 w 619"/>
              <a:gd name="T13" fmla="*/ 186012 h 634"/>
              <a:gd name="T14" fmla="*/ 79257 w 619"/>
              <a:gd name="T15" fmla="*/ 186012 h 634"/>
              <a:gd name="T16" fmla="*/ 142734 w 619"/>
              <a:gd name="T17" fmla="*/ 122206 h 634"/>
              <a:gd name="T18" fmla="*/ 147755 w 619"/>
              <a:gd name="T19" fmla="*/ 116798 h 634"/>
              <a:gd name="T20" fmla="*/ 142734 w 619"/>
              <a:gd name="T21" fmla="*/ 111752 h 634"/>
              <a:gd name="T22" fmla="*/ 79257 w 619"/>
              <a:gd name="T23" fmla="*/ 47945 h 634"/>
              <a:gd name="T24" fmla="*/ 195452 w 619"/>
              <a:gd name="T25" fmla="*/ 0 h 634"/>
              <a:gd name="T26" fmla="*/ 195452 w 619"/>
              <a:gd name="T27" fmla="*/ 0 h 634"/>
              <a:gd name="T28" fmla="*/ 26180 w 619"/>
              <a:gd name="T29" fmla="*/ 0 h 634"/>
              <a:gd name="T30" fmla="*/ 0 w 619"/>
              <a:gd name="T31" fmla="*/ 32084 h 634"/>
              <a:gd name="T32" fmla="*/ 0 w 619"/>
              <a:gd name="T33" fmla="*/ 201874 h 634"/>
              <a:gd name="T34" fmla="*/ 26180 w 619"/>
              <a:gd name="T35" fmla="*/ 228190 h 634"/>
              <a:gd name="T36" fmla="*/ 195452 w 619"/>
              <a:gd name="T37" fmla="*/ 228190 h 634"/>
              <a:gd name="T38" fmla="*/ 221632 w 619"/>
              <a:gd name="T39" fmla="*/ 201874 h 634"/>
              <a:gd name="T40" fmla="*/ 221632 w 619"/>
              <a:gd name="T41" fmla="*/ 32084 h 634"/>
              <a:gd name="T42" fmla="*/ 195452 w 619"/>
              <a:gd name="T43" fmla="*/ 0 h 634"/>
              <a:gd name="T44" fmla="*/ 211232 w 619"/>
              <a:gd name="T45" fmla="*/ 201874 h 634"/>
              <a:gd name="T46" fmla="*/ 211232 w 619"/>
              <a:gd name="T47" fmla="*/ 201874 h 634"/>
              <a:gd name="T48" fmla="*/ 195452 w 619"/>
              <a:gd name="T49" fmla="*/ 212328 h 634"/>
              <a:gd name="T50" fmla="*/ 26180 w 619"/>
              <a:gd name="T51" fmla="*/ 212328 h 634"/>
              <a:gd name="T52" fmla="*/ 10400 w 619"/>
              <a:gd name="T53" fmla="*/ 201874 h 634"/>
              <a:gd name="T54" fmla="*/ 10400 w 619"/>
              <a:gd name="T55" fmla="*/ 32084 h 634"/>
              <a:gd name="T56" fmla="*/ 26180 w 619"/>
              <a:gd name="T57" fmla="*/ 16222 h 634"/>
              <a:gd name="T58" fmla="*/ 195452 w 619"/>
              <a:gd name="T59" fmla="*/ 16222 h 634"/>
              <a:gd name="T60" fmla="*/ 211232 w 619"/>
              <a:gd name="T61" fmla="*/ 32084 h 634"/>
              <a:gd name="T62" fmla="*/ 211232 w 619"/>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19" h="634">
                <a:moveTo>
                  <a:pt x="221" y="133"/>
                </a:moveTo>
                <a:lnTo>
                  <a:pt x="221" y="133"/>
                </a:lnTo>
                <a:cubicBezTo>
                  <a:pt x="221" y="118"/>
                  <a:pt x="206" y="118"/>
                  <a:pt x="191" y="133"/>
                </a:cubicBezTo>
                <a:cubicBezTo>
                  <a:pt x="191" y="133"/>
                  <a:pt x="191" y="148"/>
                  <a:pt x="191" y="162"/>
                </a:cubicBezTo>
                <a:cubicBezTo>
                  <a:pt x="353" y="324"/>
                  <a:pt x="353" y="324"/>
                  <a:pt x="353" y="324"/>
                </a:cubicBezTo>
                <a:cubicBezTo>
                  <a:pt x="191" y="486"/>
                  <a:pt x="191" y="486"/>
                  <a:pt x="191" y="486"/>
                </a:cubicBezTo>
                <a:cubicBezTo>
                  <a:pt x="191" y="486"/>
                  <a:pt x="191" y="501"/>
                  <a:pt x="191" y="516"/>
                </a:cubicBezTo>
                <a:cubicBezTo>
                  <a:pt x="206" y="516"/>
                  <a:pt x="221" y="516"/>
                  <a:pt x="221" y="516"/>
                </a:cubicBezTo>
                <a:cubicBezTo>
                  <a:pt x="398" y="339"/>
                  <a:pt x="398" y="339"/>
                  <a:pt x="398" y="339"/>
                </a:cubicBezTo>
                <a:cubicBezTo>
                  <a:pt x="412" y="324"/>
                  <a:pt x="412" y="324"/>
                  <a:pt x="412" y="324"/>
                </a:cubicBezTo>
                <a:cubicBezTo>
                  <a:pt x="412" y="310"/>
                  <a:pt x="412" y="310"/>
                  <a:pt x="398" y="310"/>
                </a:cubicBezTo>
                <a:lnTo>
                  <a:pt x="221" y="133"/>
                </a:lnTo>
                <a:close/>
                <a:moveTo>
                  <a:pt x="545" y="0"/>
                </a:moveTo>
                <a:lnTo>
                  <a:pt x="545" y="0"/>
                </a:lnTo>
                <a:cubicBezTo>
                  <a:pt x="73" y="0"/>
                  <a:pt x="73" y="0"/>
                  <a:pt x="73" y="0"/>
                </a:cubicBezTo>
                <a:cubicBezTo>
                  <a:pt x="29" y="0"/>
                  <a:pt x="0" y="45"/>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5" y="45"/>
                  <a:pt x="545" y="45"/>
                  <a:pt x="545" y="45"/>
                </a:cubicBezTo>
                <a:cubicBezTo>
                  <a:pt x="559" y="45"/>
                  <a:pt x="589" y="59"/>
                  <a:pt x="589" y="89"/>
                </a:cubicBezTo>
                <a:lnTo>
                  <a:pt x="589" y="560"/>
                </a:lnTo>
                <a:close/>
              </a:path>
            </a:pathLst>
          </a:custGeom>
          <a:solidFill>
            <a:schemeClr val="tx2"/>
          </a:solidFill>
          <a:ln>
            <a:noFill/>
          </a:ln>
          <a:effectLst/>
          <a:extLst/>
        </p:spPr>
        <p:txBody>
          <a:bodyPr wrap="none" anchor="ctr"/>
          <a:lstStyle/>
          <a:p>
            <a:endParaRPr lang="en-US" sz="2700"/>
          </a:p>
        </p:txBody>
      </p:sp>
      <p:sp>
        <p:nvSpPr>
          <p:cNvPr id="50" name="Freeform 49"/>
          <p:cNvSpPr>
            <a:spLocks noChangeArrowheads="1"/>
          </p:cNvSpPr>
          <p:nvPr/>
        </p:nvSpPr>
        <p:spPr bwMode="auto">
          <a:xfrm>
            <a:off x="7166526" y="3001137"/>
            <a:ext cx="299028" cy="299028"/>
          </a:xfrm>
          <a:custGeom>
            <a:avLst/>
            <a:gdLst>
              <a:gd name="T0" fmla="*/ 153960 w 634"/>
              <a:gd name="T1" fmla="*/ 47945 h 634"/>
              <a:gd name="T2" fmla="*/ 153960 w 634"/>
              <a:gd name="T3" fmla="*/ 47945 h 634"/>
              <a:gd name="T4" fmla="*/ 143504 w 634"/>
              <a:gd name="T5" fmla="*/ 47945 h 634"/>
              <a:gd name="T6" fmla="*/ 79684 w 634"/>
              <a:gd name="T7" fmla="*/ 111752 h 634"/>
              <a:gd name="T8" fmla="*/ 79684 w 634"/>
              <a:gd name="T9" fmla="*/ 116798 h 634"/>
              <a:gd name="T10" fmla="*/ 79684 w 634"/>
              <a:gd name="T11" fmla="*/ 122206 h 634"/>
              <a:gd name="T12" fmla="*/ 143504 w 634"/>
              <a:gd name="T13" fmla="*/ 186012 h 634"/>
              <a:gd name="T14" fmla="*/ 153960 w 634"/>
              <a:gd name="T15" fmla="*/ 186012 h 634"/>
              <a:gd name="T16" fmla="*/ 153960 w 634"/>
              <a:gd name="T17" fmla="*/ 175198 h 634"/>
              <a:gd name="T18" fmla="*/ 95549 w 634"/>
              <a:gd name="T19" fmla="*/ 116798 h 634"/>
              <a:gd name="T20" fmla="*/ 153960 w 634"/>
              <a:gd name="T21" fmla="*/ 58399 h 634"/>
              <a:gd name="T22" fmla="*/ 153960 w 634"/>
              <a:gd name="T23" fmla="*/ 47945 h 634"/>
              <a:gd name="T24" fmla="*/ 201915 w 634"/>
              <a:gd name="T25" fmla="*/ 0 h 634"/>
              <a:gd name="T26" fmla="*/ 201915 w 634"/>
              <a:gd name="T27" fmla="*/ 0 h 634"/>
              <a:gd name="T28" fmla="*/ 32090 w 634"/>
              <a:gd name="T29" fmla="*/ 0 h 634"/>
              <a:gd name="T30" fmla="*/ 0 w 634"/>
              <a:gd name="T31" fmla="*/ 32084 h 634"/>
              <a:gd name="T32" fmla="*/ 0 w 634"/>
              <a:gd name="T33" fmla="*/ 201874 h 634"/>
              <a:gd name="T34" fmla="*/ 32090 w 634"/>
              <a:gd name="T35" fmla="*/ 228190 h 634"/>
              <a:gd name="T36" fmla="*/ 201915 w 634"/>
              <a:gd name="T37" fmla="*/ 228190 h 634"/>
              <a:gd name="T38" fmla="*/ 228236 w 634"/>
              <a:gd name="T39" fmla="*/ 201874 h 634"/>
              <a:gd name="T40" fmla="*/ 228236 w 634"/>
              <a:gd name="T41" fmla="*/ 32084 h 634"/>
              <a:gd name="T42" fmla="*/ 201915 w 634"/>
              <a:gd name="T43" fmla="*/ 0 h 634"/>
              <a:gd name="T44" fmla="*/ 212372 w 634"/>
              <a:gd name="T45" fmla="*/ 201874 h 634"/>
              <a:gd name="T46" fmla="*/ 212372 w 634"/>
              <a:gd name="T47" fmla="*/ 201874 h 634"/>
              <a:gd name="T48" fmla="*/ 201915 w 634"/>
              <a:gd name="T49" fmla="*/ 212328 h 634"/>
              <a:gd name="T50" fmla="*/ 32090 w 634"/>
              <a:gd name="T51" fmla="*/ 212328 h 634"/>
              <a:gd name="T52" fmla="*/ 15865 w 634"/>
              <a:gd name="T53" fmla="*/ 201874 h 634"/>
              <a:gd name="T54" fmla="*/ 15865 w 634"/>
              <a:gd name="T55" fmla="*/ 32084 h 634"/>
              <a:gd name="T56" fmla="*/ 32090 w 634"/>
              <a:gd name="T57" fmla="*/ 16222 h 634"/>
              <a:gd name="T58" fmla="*/ 201915 w 634"/>
              <a:gd name="T59" fmla="*/ 16222 h 634"/>
              <a:gd name="T60" fmla="*/ 212372 w 634"/>
              <a:gd name="T61" fmla="*/ 32084 h 634"/>
              <a:gd name="T62" fmla="*/ 212372 w 634"/>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427" y="133"/>
                </a:moveTo>
                <a:lnTo>
                  <a:pt x="427" y="133"/>
                </a:lnTo>
                <a:cubicBezTo>
                  <a:pt x="427" y="118"/>
                  <a:pt x="412" y="118"/>
                  <a:pt x="398" y="133"/>
                </a:cubicBezTo>
                <a:cubicBezTo>
                  <a:pt x="221" y="310"/>
                  <a:pt x="221" y="310"/>
                  <a:pt x="221" y="310"/>
                </a:cubicBezTo>
                <a:cubicBezTo>
                  <a:pt x="221" y="310"/>
                  <a:pt x="221" y="310"/>
                  <a:pt x="221" y="324"/>
                </a:cubicBezTo>
                <a:cubicBezTo>
                  <a:pt x="221" y="324"/>
                  <a:pt x="221" y="324"/>
                  <a:pt x="221" y="339"/>
                </a:cubicBezTo>
                <a:cubicBezTo>
                  <a:pt x="398" y="516"/>
                  <a:pt x="398" y="516"/>
                  <a:pt x="398" y="516"/>
                </a:cubicBezTo>
                <a:cubicBezTo>
                  <a:pt x="412" y="516"/>
                  <a:pt x="427" y="516"/>
                  <a:pt x="427" y="516"/>
                </a:cubicBezTo>
                <a:cubicBezTo>
                  <a:pt x="442" y="501"/>
                  <a:pt x="442" y="486"/>
                  <a:pt x="427" y="486"/>
                </a:cubicBezTo>
                <a:cubicBezTo>
                  <a:pt x="265" y="324"/>
                  <a:pt x="265" y="324"/>
                  <a:pt x="265" y="324"/>
                </a:cubicBezTo>
                <a:cubicBezTo>
                  <a:pt x="427" y="162"/>
                  <a:pt x="427" y="162"/>
                  <a:pt x="427" y="162"/>
                </a:cubicBezTo>
                <a:cubicBezTo>
                  <a:pt x="442" y="148"/>
                  <a:pt x="442" y="133"/>
                  <a:pt x="427" y="133"/>
                </a:cubicBezTo>
                <a:close/>
                <a:moveTo>
                  <a:pt x="560" y="0"/>
                </a:moveTo>
                <a:lnTo>
                  <a:pt x="560" y="0"/>
                </a:lnTo>
                <a:cubicBezTo>
                  <a:pt x="89" y="0"/>
                  <a:pt x="89" y="0"/>
                  <a:pt x="89" y="0"/>
                </a:cubicBezTo>
                <a:cubicBezTo>
                  <a:pt x="44" y="0"/>
                  <a:pt x="0" y="45"/>
                  <a:pt x="0" y="89"/>
                </a:cubicBezTo>
                <a:cubicBezTo>
                  <a:pt x="0" y="560"/>
                  <a:pt x="0" y="560"/>
                  <a:pt x="0" y="560"/>
                </a:cubicBezTo>
                <a:cubicBezTo>
                  <a:pt x="0" y="604"/>
                  <a:pt x="44"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4" y="589"/>
                  <a:pt x="560" y="589"/>
                </a:cubicBezTo>
                <a:cubicBezTo>
                  <a:pt x="89" y="589"/>
                  <a:pt x="89" y="589"/>
                  <a:pt x="89" y="589"/>
                </a:cubicBezTo>
                <a:cubicBezTo>
                  <a:pt x="59" y="589"/>
                  <a:pt x="44" y="575"/>
                  <a:pt x="44" y="560"/>
                </a:cubicBezTo>
                <a:cubicBezTo>
                  <a:pt x="44" y="89"/>
                  <a:pt x="44" y="89"/>
                  <a:pt x="44" y="89"/>
                </a:cubicBezTo>
                <a:cubicBezTo>
                  <a:pt x="44" y="59"/>
                  <a:pt x="59" y="45"/>
                  <a:pt x="89" y="45"/>
                </a:cubicBezTo>
                <a:cubicBezTo>
                  <a:pt x="560" y="45"/>
                  <a:pt x="560" y="45"/>
                  <a:pt x="560" y="45"/>
                </a:cubicBezTo>
                <a:cubicBezTo>
                  <a:pt x="574" y="45"/>
                  <a:pt x="589" y="59"/>
                  <a:pt x="589" y="89"/>
                </a:cubicBezTo>
                <a:lnTo>
                  <a:pt x="589" y="560"/>
                </a:lnTo>
                <a:close/>
              </a:path>
            </a:pathLst>
          </a:custGeom>
          <a:solidFill>
            <a:schemeClr val="tx2"/>
          </a:solidFill>
          <a:ln>
            <a:noFill/>
          </a:ln>
          <a:effectLst/>
          <a:extLst/>
        </p:spPr>
        <p:txBody>
          <a:bodyPr wrap="none" anchor="ctr"/>
          <a:lstStyle/>
          <a:p>
            <a:endParaRPr lang="en-US" sz="2700"/>
          </a:p>
        </p:txBody>
      </p:sp>
      <p:sp>
        <p:nvSpPr>
          <p:cNvPr id="51" name="Freeform 50"/>
          <p:cNvSpPr>
            <a:spLocks noChangeArrowheads="1"/>
          </p:cNvSpPr>
          <p:nvPr/>
        </p:nvSpPr>
        <p:spPr bwMode="auto">
          <a:xfrm>
            <a:off x="6689464" y="3001137"/>
            <a:ext cx="299028" cy="299028"/>
          </a:xfrm>
          <a:custGeom>
            <a:avLst/>
            <a:gdLst>
              <a:gd name="T0" fmla="*/ 84732 w 634"/>
              <a:gd name="T1" fmla="*/ 58399 h 634"/>
              <a:gd name="T2" fmla="*/ 84732 w 634"/>
              <a:gd name="T3" fmla="*/ 42538 h 634"/>
              <a:gd name="T4" fmla="*/ 42186 w 634"/>
              <a:gd name="T5" fmla="*/ 47945 h 634"/>
              <a:gd name="T6" fmla="*/ 42186 w 634"/>
              <a:gd name="T7" fmla="*/ 85075 h 634"/>
              <a:gd name="T8" fmla="*/ 58411 w 634"/>
              <a:gd name="T9" fmla="*/ 85075 h 634"/>
              <a:gd name="T10" fmla="*/ 90141 w 634"/>
              <a:gd name="T11" fmla="*/ 100937 h 634"/>
              <a:gd name="T12" fmla="*/ 63459 w 634"/>
              <a:gd name="T13" fmla="*/ 58399 h 634"/>
              <a:gd name="T14" fmla="*/ 174873 w 634"/>
              <a:gd name="T15" fmla="*/ 138067 h 634"/>
              <a:gd name="T16" fmla="*/ 169825 w 634"/>
              <a:gd name="T17" fmla="*/ 143475 h 634"/>
              <a:gd name="T18" fmla="*/ 138096 w 634"/>
              <a:gd name="T19" fmla="*/ 127613 h 634"/>
              <a:gd name="T20" fmla="*/ 159008 w 634"/>
              <a:gd name="T21" fmla="*/ 169790 h 634"/>
              <a:gd name="T22" fmla="*/ 132327 w 634"/>
              <a:gd name="T23" fmla="*/ 180605 h 634"/>
              <a:gd name="T24" fmla="*/ 174873 w 634"/>
              <a:gd name="T25" fmla="*/ 186012 h 634"/>
              <a:gd name="T26" fmla="*/ 185690 w 634"/>
              <a:gd name="T27" fmla="*/ 180605 h 634"/>
              <a:gd name="T28" fmla="*/ 174873 w 634"/>
              <a:gd name="T29" fmla="*/ 138067 h 634"/>
              <a:gd name="T30" fmla="*/ 90141 w 634"/>
              <a:gd name="T31" fmla="*/ 127613 h 634"/>
              <a:gd name="T32" fmla="*/ 58411 w 634"/>
              <a:gd name="T33" fmla="*/ 143475 h 634"/>
              <a:gd name="T34" fmla="*/ 42186 w 634"/>
              <a:gd name="T35" fmla="*/ 143475 h 634"/>
              <a:gd name="T36" fmla="*/ 42186 w 634"/>
              <a:gd name="T37" fmla="*/ 186012 h 634"/>
              <a:gd name="T38" fmla="*/ 84732 w 634"/>
              <a:gd name="T39" fmla="*/ 186012 h 634"/>
              <a:gd name="T40" fmla="*/ 84732 w 634"/>
              <a:gd name="T41" fmla="*/ 169790 h 634"/>
              <a:gd name="T42" fmla="*/ 100597 w 634"/>
              <a:gd name="T43" fmla="*/ 138067 h 634"/>
              <a:gd name="T44" fmla="*/ 196146 w 634"/>
              <a:gd name="T45" fmla="*/ 0 h 634"/>
              <a:gd name="T46" fmla="*/ 26321 w 634"/>
              <a:gd name="T47" fmla="*/ 0 h 634"/>
              <a:gd name="T48" fmla="*/ 0 w 634"/>
              <a:gd name="T49" fmla="*/ 201874 h 634"/>
              <a:gd name="T50" fmla="*/ 196146 w 634"/>
              <a:gd name="T51" fmla="*/ 228190 h 634"/>
              <a:gd name="T52" fmla="*/ 228236 w 634"/>
              <a:gd name="T53" fmla="*/ 32084 h 634"/>
              <a:gd name="T54" fmla="*/ 212011 w 634"/>
              <a:gd name="T55" fmla="*/ 201874 h 634"/>
              <a:gd name="T56" fmla="*/ 196146 w 634"/>
              <a:gd name="T57" fmla="*/ 212328 h 634"/>
              <a:gd name="T58" fmla="*/ 15865 w 634"/>
              <a:gd name="T59" fmla="*/ 201874 h 634"/>
              <a:gd name="T60" fmla="*/ 26321 w 634"/>
              <a:gd name="T61" fmla="*/ 16222 h 634"/>
              <a:gd name="T62" fmla="*/ 212011 w 634"/>
              <a:gd name="T63" fmla="*/ 32084 h 634"/>
              <a:gd name="T64" fmla="*/ 174873 w 634"/>
              <a:gd name="T65" fmla="*/ 42538 h 634"/>
              <a:gd name="T66" fmla="*/ 143144 w 634"/>
              <a:gd name="T67" fmla="*/ 42538 h 634"/>
              <a:gd name="T68" fmla="*/ 143144 w 634"/>
              <a:gd name="T69" fmla="*/ 58399 h 634"/>
              <a:gd name="T70" fmla="*/ 127279 w 634"/>
              <a:gd name="T71" fmla="*/ 90483 h 634"/>
              <a:gd name="T72" fmla="*/ 169825 w 634"/>
              <a:gd name="T73" fmla="*/ 69214 h 634"/>
              <a:gd name="T74" fmla="*/ 174873 w 634"/>
              <a:gd name="T75" fmla="*/ 95890 h 634"/>
              <a:gd name="T76" fmla="*/ 185690 w 634"/>
              <a:gd name="T77" fmla="*/ 53352 h 634"/>
              <a:gd name="T78" fmla="*/ 174873 w 634"/>
              <a:gd name="T79" fmla="*/ 42538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235" y="162"/>
                </a:moveTo>
                <a:lnTo>
                  <a:pt x="235" y="162"/>
                </a:lnTo>
                <a:cubicBezTo>
                  <a:pt x="250" y="162"/>
                  <a:pt x="250" y="148"/>
                  <a:pt x="250" y="148"/>
                </a:cubicBezTo>
                <a:cubicBezTo>
                  <a:pt x="250" y="133"/>
                  <a:pt x="250" y="118"/>
                  <a:pt x="235" y="118"/>
                </a:cubicBezTo>
                <a:cubicBezTo>
                  <a:pt x="132" y="118"/>
                  <a:pt x="132" y="118"/>
                  <a:pt x="132" y="118"/>
                </a:cubicBezTo>
                <a:cubicBezTo>
                  <a:pt x="132" y="118"/>
                  <a:pt x="132" y="118"/>
                  <a:pt x="117" y="133"/>
                </a:cubicBezTo>
                <a:cubicBezTo>
                  <a:pt x="117" y="133"/>
                  <a:pt x="117" y="133"/>
                  <a:pt x="117" y="148"/>
                </a:cubicBezTo>
                <a:cubicBezTo>
                  <a:pt x="117" y="236"/>
                  <a:pt x="117" y="236"/>
                  <a:pt x="117" y="236"/>
                </a:cubicBezTo>
                <a:cubicBezTo>
                  <a:pt x="117" y="251"/>
                  <a:pt x="132" y="266"/>
                  <a:pt x="132" y="266"/>
                </a:cubicBezTo>
                <a:cubicBezTo>
                  <a:pt x="147" y="266"/>
                  <a:pt x="162" y="251"/>
                  <a:pt x="162" y="236"/>
                </a:cubicBezTo>
                <a:cubicBezTo>
                  <a:pt x="162" y="192"/>
                  <a:pt x="162" y="192"/>
                  <a:pt x="162" y="192"/>
                </a:cubicBezTo>
                <a:cubicBezTo>
                  <a:pt x="250" y="280"/>
                  <a:pt x="250" y="280"/>
                  <a:pt x="250" y="280"/>
                </a:cubicBezTo>
                <a:cubicBezTo>
                  <a:pt x="279" y="251"/>
                  <a:pt x="279" y="251"/>
                  <a:pt x="279" y="251"/>
                </a:cubicBezTo>
                <a:cubicBezTo>
                  <a:pt x="176" y="162"/>
                  <a:pt x="176" y="162"/>
                  <a:pt x="176" y="162"/>
                </a:cubicBezTo>
                <a:lnTo>
                  <a:pt x="235" y="162"/>
                </a:lnTo>
                <a:close/>
                <a:moveTo>
                  <a:pt x="485" y="383"/>
                </a:moveTo>
                <a:lnTo>
                  <a:pt x="485" y="383"/>
                </a:lnTo>
                <a:cubicBezTo>
                  <a:pt x="485" y="383"/>
                  <a:pt x="471" y="383"/>
                  <a:pt x="471" y="398"/>
                </a:cubicBezTo>
                <a:cubicBezTo>
                  <a:pt x="471" y="442"/>
                  <a:pt x="471" y="442"/>
                  <a:pt x="471" y="442"/>
                </a:cubicBezTo>
                <a:cubicBezTo>
                  <a:pt x="383" y="354"/>
                  <a:pt x="383" y="354"/>
                  <a:pt x="383" y="354"/>
                </a:cubicBezTo>
                <a:cubicBezTo>
                  <a:pt x="353" y="383"/>
                  <a:pt x="353" y="383"/>
                  <a:pt x="353" y="383"/>
                </a:cubicBezTo>
                <a:cubicBezTo>
                  <a:pt x="441" y="471"/>
                  <a:pt x="441" y="471"/>
                  <a:pt x="441" y="471"/>
                </a:cubicBezTo>
                <a:cubicBezTo>
                  <a:pt x="397" y="471"/>
                  <a:pt x="397" y="471"/>
                  <a:pt x="397" y="471"/>
                </a:cubicBezTo>
                <a:cubicBezTo>
                  <a:pt x="383" y="471"/>
                  <a:pt x="367" y="486"/>
                  <a:pt x="367" y="501"/>
                </a:cubicBezTo>
                <a:cubicBezTo>
                  <a:pt x="367" y="501"/>
                  <a:pt x="383" y="516"/>
                  <a:pt x="397" y="516"/>
                </a:cubicBezTo>
                <a:cubicBezTo>
                  <a:pt x="485" y="516"/>
                  <a:pt x="485" y="516"/>
                  <a:pt x="485" y="516"/>
                </a:cubicBezTo>
                <a:cubicBezTo>
                  <a:pt x="500" y="516"/>
                  <a:pt x="500" y="516"/>
                  <a:pt x="500" y="516"/>
                </a:cubicBezTo>
                <a:cubicBezTo>
                  <a:pt x="515" y="501"/>
                  <a:pt x="515" y="501"/>
                  <a:pt x="515" y="501"/>
                </a:cubicBezTo>
                <a:cubicBezTo>
                  <a:pt x="515" y="398"/>
                  <a:pt x="515" y="398"/>
                  <a:pt x="515" y="398"/>
                </a:cubicBezTo>
                <a:cubicBezTo>
                  <a:pt x="515" y="383"/>
                  <a:pt x="500" y="383"/>
                  <a:pt x="485" y="383"/>
                </a:cubicBezTo>
                <a:close/>
                <a:moveTo>
                  <a:pt x="250" y="354"/>
                </a:moveTo>
                <a:lnTo>
                  <a:pt x="250" y="354"/>
                </a:lnTo>
                <a:cubicBezTo>
                  <a:pt x="162" y="442"/>
                  <a:pt x="162" y="442"/>
                  <a:pt x="162" y="442"/>
                </a:cubicBezTo>
                <a:cubicBezTo>
                  <a:pt x="162" y="398"/>
                  <a:pt x="162" y="398"/>
                  <a:pt x="162" y="398"/>
                </a:cubicBezTo>
                <a:cubicBezTo>
                  <a:pt x="162" y="383"/>
                  <a:pt x="147" y="383"/>
                  <a:pt x="132" y="383"/>
                </a:cubicBezTo>
                <a:cubicBezTo>
                  <a:pt x="132" y="383"/>
                  <a:pt x="117" y="383"/>
                  <a:pt x="117" y="398"/>
                </a:cubicBezTo>
                <a:cubicBezTo>
                  <a:pt x="117" y="501"/>
                  <a:pt x="117" y="501"/>
                  <a:pt x="117" y="501"/>
                </a:cubicBezTo>
                <a:cubicBezTo>
                  <a:pt x="117" y="501"/>
                  <a:pt x="117" y="501"/>
                  <a:pt x="117" y="516"/>
                </a:cubicBezTo>
                <a:cubicBezTo>
                  <a:pt x="132" y="516"/>
                  <a:pt x="132" y="516"/>
                  <a:pt x="132" y="516"/>
                </a:cubicBezTo>
                <a:cubicBezTo>
                  <a:pt x="235" y="516"/>
                  <a:pt x="235" y="516"/>
                  <a:pt x="235" y="516"/>
                </a:cubicBezTo>
                <a:cubicBezTo>
                  <a:pt x="250" y="516"/>
                  <a:pt x="250" y="501"/>
                  <a:pt x="250" y="501"/>
                </a:cubicBezTo>
                <a:cubicBezTo>
                  <a:pt x="250" y="486"/>
                  <a:pt x="250" y="471"/>
                  <a:pt x="235" y="471"/>
                </a:cubicBezTo>
                <a:cubicBezTo>
                  <a:pt x="176" y="471"/>
                  <a:pt x="176" y="471"/>
                  <a:pt x="176" y="471"/>
                </a:cubicBezTo>
                <a:cubicBezTo>
                  <a:pt x="279" y="383"/>
                  <a:pt x="279" y="383"/>
                  <a:pt x="279" y="383"/>
                </a:cubicBezTo>
                <a:lnTo>
                  <a:pt x="250" y="354"/>
                </a:ln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8" y="589"/>
                  <a:pt x="44" y="575"/>
                  <a:pt x="44" y="560"/>
                </a:cubicBezTo>
                <a:cubicBezTo>
                  <a:pt x="44" y="89"/>
                  <a:pt x="44" y="89"/>
                  <a:pt x="44" y="89"/>
                </a:cubicBezTo>
                <a:cubicBezTo>
                  <a:pt x="44" y="59"/>
                  <a:pt x="58" y="45"/>
                  <a:pt x="73" y="45"/>
                </a:cubicBezTo>
                <a:cubicBezTo>
                  <a:pt x="544" y="45"/>
                  <a:pt x="544" y="45"/>
                  <a:pt x="544" y="45"/>
                </a:cubicBezTo>
                <a:cubicBezTo>
                  <a:pt x="574" y="45"/>
                  <a:pt x="588" y="59"/>
                  <a:pt x="588" y="89"/>
                </a:cubicBezTo>
                <a:lnTo>
                  <a:pt x="588" y="560"/>
                </a:lnTo>
                <a:close/>
                <a:moveTo>
                  <a:pt x="485" y="118"/>
                </a:moveTo>
                <a:lnTo>
                  <a:pt x="485" y="118"/>
                </a:lnTo>
                <a:cubicBezTo>
                  <a:pt x="397" y="118"/>
                  <a:pt x="397" y="118"/>
                  <a:pt x="397" y="118"/>
                </a:cubicBezTo>
                <a:cubicBezTo>
                  <a:pt x="383" y="118"/>
                  <a:pt x="367" y="133"/>
                  <a:pt x="367" y="148"/>
                </a:cubicBezTo>
                <a:cubicBezTo>
                  <a:pt x="367" y="148"/>
                  <a:pt x="383" y="162"/>
                  <a:pt x="397" y="162"/>
                </a:cubicBezTo>
                <a:cubicBezTo>
                  <a:pt x="441" y="162"/>
                  <a:pt x="441" y="162"/>
                  <a:pt x="441" y="162"/>
                </a:cubicBezTo>
                <a:cubicBezTo>
                  <a:pt x="353" y="251"/>
                  <a:pt x="353" y="251"/>
                  <a:pt x="353" y="251"/>
                </a:cubicBezTo>
                <a:cubicBezTo>
                  <a:pt x="383" y="280"/>
                  <a:pt x="383" y="280"/>
                  <a:pt x="383" y="280"/>
                </a:cubicBezTo>
                <a:cubicBezTo>
                  <a:pt x="471" y="192"/>
                  <a:pt x="471" y="192"/>
                  <a:pt x="471" y="192"/>
                </a:cubicBezTo>
                <a:cubicBezTo>
                  <a:pt x="471" y="236"/>
                  <a:pt x="471" y="236"/>
                  <a:pt x="471" y="236"/>
                </a:cubicBezTo>
                <a:cubicBezTo>
                  <a:pt x="471" y="251"/>
                  <a:pt x="485" y="266"/>
                  <a:pt x="485" y="266"/>
                </a:cubicBezTo>
                <a:cubicBezTo>
                  <a:pt x="500" y="266"/>
                  <a:pt x="515" y="251"/>
                  <a:pt x="515" y="236"/>
                </a:cubicBezTo>
                <a:cubicBezTo>
                  <a:pt x="515" y="148"/>
                  <a:pt x="515" y="148"/>
                  <a:pt x="515" y="148"/>
                </a:cubicBezTo>
                <a:cubicBezTo>
                  <a:pt x="515" y="133"/>
                  <a:pt x="515" y="133"/>
                  <a:pt x="500" y="133"/>
                </a:cubicBezTo>
                <a:cubicBezTo>
                  <a:pt x="500" y="118"/>
                  <a:pt x="500" y="118"/>
                  <a:pt x="485" y="118"/>
                </a:cubicBezTo>
                <a:close/>
              </a:path>
            </a:pathLst>
          </a:custGeom>
          <a:solidFill>
            <a:schemeClr val="tx2"/>
          </a:solidFill>
          <a:ln>
            <a:noFill/>
          </a:ln>
          <a:effectLst/>
          <a:extLst/>
        </p:spPr>
        <p:txBody>
          <a:bodyPr wrap="none" anchor="ctr"/>
          <a:lstStyle/>
          <a:p>
            <a:endParaRPr lang="en-US" sz="2700"/>
          </a:p>
        </p:txBody>
      </p:sp>
      <p:sp>
        <p:nvSpPr>
          <p:cNvPr id="52" name="Freeform 51"/>
          <p:cNvSpPr>
            <a:spLocks noChangeArrowheads="1"/>
          </p:cNvSpPr>
          <p:nvPr/>
        </p:nvSpPr>
        <p:spPr bwMode="auto">
          <a:xfrm>
            <a:off x="6208945" y="3001137"/>
            <a:ext cx="290386" cy="299028"/>
          </a:xfrm>
          <a:custGeom>
            <a:avLst/>
            <a:gdLst>
              <a:gd name="T0" fmla="*/ 95037 w 619"/>
              <a:gd name="T1" fmla="*/ 122206 h 634"/>
              <a:gd name="T2" fmla="*/ 95037 w 619"/>
              <a:gd name="T3" fmla="*/ 122206 h 634"/>
              <a:gd name="T4" fmla="*/ 31559 w 619"/>
              <a:gd name="T5" fmla="*/ 122206 h 634"/>
              <a:gd name="T6" fmla="*/ 26180 w 619"/>
              <a:gd name="T7" fmla="*/ 127613 h 634"/>
              <a:gd name="T8" fmla="*/ 31559 w 619"/>
              <a:gd name="T9" fmla="*/ 138067 h 634"/>
              <a:gd name="T10" fmla="*/ 79257 w 619"/>
              <a:gd name="T11" fmla="*/ 138067 h 634"/>
              <a:gd name="T12" fmla="*/ 31559 w 619"/>
              <a:gd name="T13" fmla="*/ 186012 h 634"/>
              <a:gd name="T14" fmla="*/ 42318 w 619"/>
              <a:gd name="T15" fmla="*/ 196466 h 634"/>
              <a:gd name="T16" fmla="*/ 89657 w 619"/>
              <a:gd name="T17" fmla="*/ 148521 h 634"/>
              <a:gd name="T18" fmla="*/ 89657 w 619"/>
              <a:gd name="T19" fmla="*/ 191059 h 634"/>
              <a:gd name="T20" fmla="*/ 95037 w 619"/>
              <a:gd name="T21" fmla="*/ 201874 h 634"/>
              <a:gd name="T22" fmla="*/ 105437 w 619"/>
              <a:gd name="T23" fmla="*/ 191059 h 634"/>
              <a:gd name="T24" fmla="*/ 105437 w 619"/>
              <a:gd name="T25" fmla="*/ 127613 h 634"/>
              <a:gd name="T26" fmla="*/ 100416 w 619"/>
              <a:gd name="T27" fmla="*/ 122206 h 634"/>
              <a:gd name="T28" fmla="*/ 95037 w 619"/>
              <a:gd name="T29" fmla="*/ 122206 h 634"/>
              <a:gd name="T30" fmla="*/ 190073 w 619"/>
              <a:gd name="T31" fmla="*/ 95890 h 634"/>
              <a:gd name="T32" fmla="*/ 190073 w 619"/>
              <a:gd name="T33" fmla="*/ 95890 h 634"/>
              <a:gd name="T34" fmla="*/ 142375 w 619"/>
              <a:gd name="T35" fmla="*/ 95890 h 634"/>
              <a:gd name="T36" fmla="*/ 190073 w 619"/>
              <a:gd name="T37" fmla="*/ 47945 h 634"/>
              <a:gd name="T38" fmla="*/ 179314 w 619"/>
              <a:gd name="T39" fmla="*/ 37130 h 634"/>
              <a:gd name="T40" fmla="*/ 131975 w 619"/>
              <a:gd name="T41" fmla="*/ 85075 h 634"/>
              <a:gd name="T42" fmla="*/ 131975 w 619"/>
              <a:gd name="T43" fmla="*/ 37130 h 634"/>
              <a:gd name="T44" fmla="*/ 126596 w 619"/>
              <a:gd name="T45" fmla="*/ 32084 h 634"/>
              <a:gd name="T46" fmla="*/ 116196 w 619"/>
              <a:gd name="T47" fmla="*/ 37130 h 634"/>
              <a:gd name="T48" fmla="*/ 116196 w 619"/>
              <a:gd name="T49" fmla="*/ 100937 h 634"/>
              <a:gd name="T50" fmla="*/ 121575 w 619"/>
              <a:gd name="T51" fmla="*/ 106344 h 634"/>
              <a:gd name="T52" fmla="*/ 126596 w 619"/>
              <a:gd name="T53" fmla="*/ 106344 h 634"/>
              <a:gd name="T54" fmla="*/ 190073 w 619"/>
              <a:gd name="T55" fmla="*/ 106344 h 634"/>
              <a:gd name="T56" fmla="*/ 195094 w 619"/>
              <a:gd name="T57" fmla="*/ 100937 h 634"/>
              <a:gd name="T58" fmla="*/ 190073 w 619"/>
              <a:gd name="T59" fmla="*/ 95890 h 634"/>
              <a:gd name="T60" fmla="*/ 195094 w 619"/>
              <a:gd name="T61" fmla="*/ 0 h 634"/>
              <a:gd name="T62" fmla="*/ 195094 w 619"/>
              <a:gd name="T63" fmla="*/ 0 h 634"/>
              <a:gd name="T64" fmla="*/ 26180 w 619"/>
              <a:gd name="T65" fmla="*/ 0 h 634"/>
              <a:gd name="T66" fmla="*/ 0 w 619"/>
              <a:gd name="T67" fmla="*/ 32084 h 634"/>
              <a:gd name="T68" fmla="*/ 0 w 619"/>
              <a:gd name="T69" fmla="*/ 201874 h 634"/>
              <a:gd name="T70" fmla="*/ 26180 w 619"/>
              <a:gd name="T71" fmla="*/ 228190 h 634"/>
              <a:gd name="T72" fmla="*/ 195094 w 619"/>
              <a:gd name="T73" fmla="*/ 228190 h 634"/>
              <a:gd name="T74" fmla="*/ 221632 w 619"/>
              <a:gd name="T75" fmla="*/ 201874 h 634"/>
              <a:gd name="T76" fmla="*/ 221632 w 619"/>
              <a:gd name="T77" fmla="*/ 32084 h 634"/>
              <a:gd name="T78" fmla="*/ 195094 w 619"/>
              <a:gd name="T79" fmla="*/ 0 h 634"/>
              <a:gd name="T80" fmla="*/ 211232 w 619"/>
              <a:gd name="T81" fmla="*/ 201874 h 634"/>
              <a:gd name="T82" fmla="*/ 211232 w 619"/>
              <a:gd name="T83" fmla="*/ 201874 h 634"/>
              <a:gd name="T84" fmla="*/ 195094 w 619"/>
              <a:gd name="T85" fmla="*/ 212328 h 634"/>
              <a:gd name="T86" fmla="*/ 26180 w 619"/>
              <a:gd name="T87" fmla="*/ 212328 h 634"/>
              <a:gd name="T88" fmla="*/ 10400 w 619"/>
              <a:gd name="T89" fmla="*/ 201874 h 634"/>
              <a:gd name="T90" fmla="*/ 10400 w 619"/>
              <a:gd name="T91" fmla="*/ 32084 h 634"/>
              <a:gd name="T92" fmla="*/ 26180 w 619"/>
              <a:gd name="T93" fmla="*/ 16222 h 634"/>
              <a:gd name="T94" fmla="*/ 195094 w 619"/>
              <a:gd name="T95" fmla="*/ 16222 h 634"/>
              <a:gd name="T96" fmla="*/ 211232 w 619"/>
              <a:gd name="T97" fmla="*/ 32084 h 634"/>
              <a:gd name="T98" fmla="*/ 211232 w 619"/>
              <a:gd name="T99" fmla="*/ 201874 h 6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634">
                <a:moveTo>
                  <a:pt x="265" y="339"/>
                </a:moveTo>
                <a:lnTo>
                  <a:pt x="265" y="339"/>
                </a:lnTo>
                <a:cubicBezTo>
                  <a:pt x="88" y="339"/>
                  <a:pt x="88" y="339"/>
                  <a:pt x="88" y="339"/>
                </a:cubicBezTo>
                <a:lnTo>
                  <a:pt x="73" y="354"/>
                </a:lnTo>
                <a:cubicBezTo>
                  <a:pt x="73" y="369"/>
                  <a:pt x="88" y="383"/>
                  <a:pt x="88" y="383"/>
                </a:cubicBezTo>
                <a:cubicBezTo>
                  <a:pt x="221" y="383"/>
                  <a:pt x="221" y="383"/>
                  <a:pt x="221" y="383"/>
                </a:cubicBezTo>
                <a:cubicBezTo>
                  <a:pt x="88" y="516"/>
                  <a:pt x="88" y="516"/>
                  <a:pt x="88" y="516"/>
                </a:cubicBezTo>
                <a:cubicBezTo>
                  <a:pt x="118" y="545"/>
                  <a:pt x="118" y="545"/>
                  <a:pt x="118" y="545"/>
                </a:cubicBezTo>
                <a:cubicBezTo>
                  <a:pt x="250" y="412"/>
                  <a:pt x="250" y="412"/>
                  <a:pt x="250" y="412"/>
                </a:cubicBezTo>
                <a:cubicBezTo>
                  <a:pt x="250" y="530"/>
                  <a:pt x="250" y="530"/>
                  <a:pt x="250" y="530"/>
                </a:cubicBezTo>
                <a:cubicBezTo>
                  <a:pt x="250" y="545"/>
                  <a:pt x="265" y="560"/>
                  <a:pt x="265" y="560"/>
                </a:cubicBezTo>
                <a:cubicBezTo>
                  <a:pt x="280" y="560"/>
                  <a:pt x="294" y="545"/>
                  <a:pt x="294" y="530"/>
                </a:cubicBezTo>
                <a:cubicBezTo>
                  <a:pt x="294" y="354"/>
                  <a:pt x="294" y="354"/>
                  <a:pt x="294" y="354"/>
                </a:cubicBezTo>
                <a:cubicBezTo>
                  <a:pt x="294" y="354"/>
                  <a:pt x="294" y="354"/>
                  <a:pt x="280" y="339"/>
                </a:cubicBezTo>
                <a:cubicBezTo>
                  <a:pt x="280" y="339"/>
                  <a:pt x="280" y="339"/>
                  <a:pt x="265" y="339"/>
                </a:cubicBezTo>
                <a:close/>
                <a:moveTo>
                  <a:pt x="530" y="266"/>
                </a:moveTo>
                <a:lnTo>
                  <a:pt x="530" y="266"/>
                </a:lnTo>
                <a:cubicBezTo>
                  <a:pt x="397" y="266"/>
                  <a:pt x="397" y="266"/>
                  <a:pt x="397" y="266"/>
                </a:cubicBezTo>
                <a:cubicBezTo>
                  <a:pt x="530" y="133"/>
                  <a:pt x="530" y="133"/>
                  <a:pt x="530" y="133"/>
                </a:cubicBezTo>
                <a:cubicBezTo>
                  <a:pt x="500" y="103"/>
                  <a:pt x="500" y="103"/>
                  <a:pt x="500" y="103"/>
                </a:cubicBezTo>
                <a:cubicBezTo>
                  <a:pt x="368" y="236"/>
                  <a:pt x="368" y="236"/>
                  <a:pt x="368" y="236"/>
                </a:cubicBezTo>
                <a:cubicBezTo>
                  <a:pt x="368" y="103"/>
                  <a:pt x="368" y="103"/>
                  <a:pt x="368" y="103"/>
                </a:cubicBezTo>
                <a:cubicBezTo>
                  <a:pt x="368" y="89"/>
                  <a:pt x="353" y="89"/>
                  <a:pt x="353" y="89"/>
                </a:cubicBezTo>
                <a:cubicBezTo>
                  <a:pt x="339" y="89"/>
                  <a:pt x="324" y="89"/>
                  <a:pt x="324" y="103"/>
                </a:cubicBezTo>
                <a:cubicBezTo>
                  <a:pt x="324" y="280"/>
                  <a:pt x="324" y="280"/>
                  <a:pt x="324" y="280"/>
                </a:cubicBezTo>
                <a:cubicBezTo>
                  <a:pt x="324" y="280"/>
                  <a:pt x="324" y="295"/>
                  <a:pt x="339" y="295"/>
                </a:cubicBezTo>
                <a:cubicBezTo>
                  <a:pt x="339" y="295"/>
                  <a:pt x="339" y="295"/>
                  <a:pt x="353" y="295"/>
                </a:cubicBezTo>
                <a:cubicBezTo>
                  <a:pt x="530" y="295"/>
                  <a:pt x="530" y="295"/>
                  <a:pt x="530" y="295"/>
                </a:cubicBezTo>
                <a:cubicBezTo>
                  <a:pt x="530" y="295"/>
                  <a:pt x="544" y="295"/>
                  <a:pt x="544" y="280"/>
                </a:cubicBezTo>
                <a:cubicBezTo>
                  <a:pt x="544" y="266"/>
                  <a:pt x="530" y="266"/>
                  <a:pt x="530" y="266"/>
                </a:cubicBez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9" y="633"/>
                  <a:pt x="618" y="604"/>
                  <a:pt x="618" y="560"/>
                </a:cubicBezTo>
                <a:cubicBezTo>
                  <a:pt x="618" y="89"/>
                  <a:pt x="618" y="89"/>
                  <a:pt x="618" y="89"/>
                </a:cubicBezTo>
                <a:cubicBezTo>
                  <a:pt x="618" y="45"/>
                  <a:pt x="589" y="0"/>
                  <a:pt x="544" y="0"/>
                </a:cubicBezTo>
                <a:close/>
                <a:moveTo>
                  <a:pt x="589" y="560"/>
                </a:moveTo>
                <a:lnTo>
                  <a:pt x="589" y="560"/>
                </a:lnTo>
                <a:cubicBezTo>
                  <a:pt x="589" y="575"/>
                  <a:pt x="559" y="589"/>
                  <a:pt x="544"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4" y="45"/>
                  <a:pt x="544" y="45"/>
                  <a:pt x="544" y="45"/>
                </a:cubicBezTo>
                <a:cubicBezTo>
                  <a:pt x="559" y="45"/>
                  <a:pt x="589" y="59"/>
                  <a:pt x="589" y="89"/>
                </a:cubicBezTo>
                <a:lnTo>
                  <a:pt x="589" y="560"/>
                </a:lnTo>
                <a:close/>
              </a:path>
            </a:pathLst>
          </a:custGeom>
          <a:solidFill>
            <a:schemeClr val="tx2"/>
          </a:solidFill>
          <a:ln>
            <a:noFill/>
          </a:ln>
          <a:effectLst/>
          <a:extLst/>
        </p:spPr>
        <p:txBody>
          <a:bodyPr wrap="none" anchor="ctr"/>
          <a:lstStyle/>
          <a:p>
            <a:endParaRPr lang="en-US" sz="2700"/>
          </a:p>
        </p:txBody>
      </p:sp>
      <p:sp>
        <p:nvSpPr>
          <p:cNvPr id="53" name="Freeform 52"/>
          <p:cNvSpPr>
            <a:spLocks noChangeArrowheads="1"/>
          </p:cNvSpPr>
          <p:nvPr/>
        </p:nvSpPr>
        <p:spPr bwMode="auto">
          <a:xfrm>
            <a:off x="10535344" y="2524075"/>
            <a:ext cx="290386" cy="299028"/>
          </a:xfrm>
          <a:custGeom>
            <a:avLst/>
            <a:gdLst>
              <a:gd name="T0" fmla="*/ 95037 w 619"/>
              <a:gd name="T1" fmla="*/ 185652 h 634"/>
              <a:gd name="T2" fmla="*/ 95037 w 619"/>
              <a:gd name="T3" fmla="*/ 185652 h 634"/>
              <a:gd name="T4" fmla="*/ 47339 w 619"/>
              <a:gd name="T5" fmla="*/ 185652 h 634"/>
              <a:gd name="T6" fmla="*/ 100416 w 619"/>
              <a:gd name="T7" fmla="*/ 138067 h 634"/>
              <a:gd name="T8" fmla="*/ 89657 w 619"/>
              <a:gd name="T9" fmla="*/ 127253 h 634"/>
              <a:gd name="T10" fmla="*/ 42318 w 619"/>
              <a:gd name="T11" fmla="*/ 174837 h 634"/>
              <a:gd name="T12" fmla="*/ 42318 w 619"/>
              <a:gd name="T13" fmla="*/ 127253 h 634"/>
              <a:gd name="T14" fmla="*/ 31559 w 619"/>
              <a:gd name="T15" fmla="*/ 121845 h 634"/>
              <a:gd name="T16" fmla="*/ 26539 w 619"/>
              <a:gd name="T17" fmla="*/ 127253 h 634"/>
              <a:gd name="T18" fmla="*/ 26539 w 619"/>
              <a:gd name="T19" fmla="*/ 191059 h 634"/>
              <a:gd name="T20" fmla="*/ 26539 w 619"/>
              <a:gd name="T21" fmla="*/ 196106 h 634"/>
              <a:gd name="T22" fmla="*/ 31559 w 619"/>
              <a:gd name="T23" fmla="*/ 196106 h 634"/>
              <a:gd name="T24" fmla="*/ 95037 w 619"/>
              <a:gd name="T25" fmla="*/ 196106 h 634"/>
              <a:gd name="T26" fmla="*/ 105437 w 619"/>
              <a:gd name="T27" fmla="*/ 191059 h 634"/>
              <a:gd name="T28" fmla="*/ 95037 w 619"/>
              <a:gd name="T29" fmla="*/ 185652 h 634"/>
              <a:gd name="T30" fmla="*/ 190073 w 619"/>
              <a:gd name="T31" fmla="*/ 26316 h 634"/>
              <a:gd name="T32" fmla="*/ 190073 w 619"/>
              <a:gd name="T33" fmla="*/ 26316 h 634"/>
              <a:gd name="T34" fmla="*/ 126596 w 619"/>
              <a:gd name="T35" fmla="*/ 26316 h 634"/>
              <a:gd name="T36" fmla="*/ 116196 w 619"/>
              <a:gd name="T37" fmla="*/ 37130 h 634"/>
              <a:gd name="T38" fmla="*/ 126596 w 619"/>
              <a:gd name="T39" fmla="*/ 42177 h 634"/>
              <a:gd name="T40" fmla="*/ 174293 w 619"/>
              <a:gd name="T41" fmla="*/ 42177 h 634"/>
              <a:gd name="T42" fmla="*/ 121575 w 619"/>
              <a:gd name="T43" fmla="*/ 90122 h 634"/>
              <a:gd name="T44" fmla="*/ 131975 w 619"/>
              <a:gd name="T45" fmla="*/ 100576 h 634"/>
              <a:gd name="T46" fmla="*/ 179314 w 619"/>
              <a:gd name="T47" fmla="*/ 52992 h 634"/>
              <a:gd name="T48" fmla="*/ 179314 w 619"/>
              <a:gd name="T49" fmla="*/ 100576 h 634"/>
              <a:gd name="T50" fmla="*/ 190073 w 619"/>
              <a:gd name="T51" fmla="*/ 105984 h 634"/>
              <a:gd name="T52" fmla="*/ 195452 w 619"/>
              <a:gd name="T53" fmla="*/ 100576 h 634"/>
              <a:gd name="T54" fmla="*/ 195452 w 619"/>
              <a:gd name="T55" fmla="*/ 37130 h 634"/>
              <a:gd name="T56" fmla="*/ 195452 w 619"/>
              <a:gd name="T57" fmla="*/ 31723 h 634"/>
              <a:gd name="T58" fmla="*/ 190073 w 619"/>
              <a:gd name="T59" fmla="*/ 26316 h 634"/>
              <a:gd name="T60" fmla="*/ 195452 w 619"/>
              <a:gd name="T61" fmla="*/ 0 h 634"/>
              <a:gd name="T62" fmla="*/ 195452 w 619"/>
              <a:gd name="T63" fmla="*/ 0 h 634"/>
              <a:gd name="T64" fmla="*/ 26539 w 619"/>
              <a:gd name="T65" fmla="*/ 0 h 634"/>
              <a:gd name="T66" fmla="*/ 0 w 619"/>
              <a:gd name="T67" fmla="*/ 26316 h 634"/>
              <a:gd name="T68" fmla="*/ 0 w 619"/>
              <a:gd name="T69" fmla="*/ 196106 h 634"/>
              <a:gd name="T70" fmla="*/ 26539 w 619"/>
              <a:gd name="T71" fmla="*/ 228190 h 634"/>
              <a:gd name="T72" fmla="*/ 195452 w 619"/>
              <a:gd name="T73" fmla="*/ 228190 h 634"/>
              <a:gd name="T74" fmla="*/ 221632 w 619"/>
              <a:gd name="T75" fmla="*/ 196106 h 634"/>
              <a:gd name="T76" fmla="*/ 221632 w 619"/>
              <a:gd name="T77" fmla="*/ 26316 h 634"/>
              <a:gd name="T78" fmla="*/ 195452 w 619"/>
              <a:gd name="T79" fmla="*/ 0 h 634"/>
              <a:gd name="T80" fmla="*/ 211232 w 619"/>
              <a:gd name="T81" fmla="*/ 196106 h 634"/>
              <a:gd name="T82" fmla="*/ 211232 w 619"/>
              <a:gd name="T83" fmla="*/ 196106 h 634"/>
              <a:gd name="T84" fmla="*/ 195452 w 619"/>
              <a:gd name="T85" fmla="*/ 211968 h 634"/>
              <a:gd name="T86" fmla="*/ 26539 w 619"/>
              <a:gd name="T87" fmla="*/ 211968 h 634"/>
              <a:gd name="T88" fmla="*/ 10400 w 619"/>
              <a:gd name="T89" fmla="*/ 196106 h 634"/>
              <a:gd name="T90" fmla="*/ 10400 w 619"/>
              <a:gd name="T91" fmla="*/ 26316 h 634"/>
              <a:gd name="T92" fmla="*/ 26539 w 619"/>
              <a:gd name="T93" fmla="*/ 15862 h 634"/>
              <a:gd name="T94" fmla="*/ 195452 w 619"/>
              <a:gd name="T95" fmla="*/ 15862 h 634"/>
              <a:gd name="T96" fmla="*/ 211232 w 619"/>
              <a:gd name="T97" fmla="*/ 26316 h 634"/>
              <a:gd name="T98" fmla="*/ 211232 w 619"/>
              <a:gd name="T99" fmla="*/ 196106 h 6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634">
                <a:moveTo>
                  <a:pt x="265" y="515"/>
                </a:moveTo>
                <a:lnTo>
                  <a:pt x="265" y="515"/>
                </a:lnTo>
                <a:cubicBezTo>
                  <a:pt x="132" y="515"/>
                  <a:pt x="132" y="515"/>
                  <a:pt x="132" y="515"/>
                </a:cubicBezTo>
                <a:cubicBezTo>
                  <a:pt x="280" y="383"/>
                  <a:pt x="280" y="383"/>
                  <a:pt x="280" y="383"/>
                </a:cubicBezTo>
                <a:cubicBezTo>
                  <a:pt x="250" y="353"/>
                  <a:pt x="250" y="353"/>
                  <a:pt x="250" y="353"/>
                </a:cubicBezTo>
                <a:cubicBezTo>
                  <a:pt x="118" y="485"/>
                  <a:pt x="118" y="485"/>
                  <a:pt x="118" y="485"/>
                </a:cubicBezTo>
                <a:cubicBezTo>
                  <a:pt x="118" y="353"/>
                  <a:pt x="118" y="353"/>
                  <a:pt x="118" y="353"/>
                </a:cubicBezTo>
                <a:cubicBezTo>
                  <a:pt x="118" y="338"/>
                  <a:pt x="103" y="338"/>
                  <a:pt x="88" y="338"/>
                </a:cubicBezTo>
                <a:cubicBezTo>
                  <a:pt x="88" y="338"/>
                  <a:pt x="74" y="338"/>
                  <a:pt x="74" y="353"/>
                </a:cubicBezTo>
                <a:cubicBezTo>
                  <a:pt x="74" y="530"/>
                  <a:pt x="74" y="530"/>
                  <a:pt x="74" y="530"/>
                </a:cubicBezTo>
                <a:lnTo>
                  <a:pt x="74" y="544"/>
                </a:lnTo>
                <a:cubicBezTo>
                  <a:pt x="88" y="544"/>
                  <a:pt x="88" y="544"/>
                  <a:pt x="88" y="544"/>
                </a:cubicBezTo>
                <a:cubicBezTo>
                  <a:pt x="265" y="544"/>
                  <a:pt x="265" y="544"/>
                  <a:pt x="265" y="544"/>
                </a:cubicBezTo>
                <a:cubicBezTo>
                  <a:pt x="280" y="544"/>
                  <a:pt x="294" y="544"/>
                  <a:pt x="294" y="530"/>
                </a:cubicBezTo>
                <a:cubicBezTo>
                  <a:pt x="294" y="515"/>
                  <a:pt x="280" y="515"/>
                  <a:pt x="265" y="515"/>
                </a:cubicBezTo>
                <a:close/>
                <a:moveTo>
                  <a:pt x="530" y="73"/>
                </a:moveTo>
                <a:lnTo>
                  <a:pt x="530" y="73"/>
                </a:lnTo>
                <a:cubicBezTo>
                  <a:pt x="353" y="73"/>
                  <a:pt x="353" y="73"/>
                  <a:pt x="353" y="73"/>
                </a:cubicBezTo>
                <a:cubicBezTo>
                  <a:pt x="339" y="73"/>
                  <a:pt x="324" y="88"/>
                  <a:pt x="324" y="103"/>
                </a:cubicBezTo>
                <a:cubicBezTo>
                  <a:pt x="324" y="103"/>
                  <a:pt x="339" y="117"/>
                  <a:pt x="353" y="117"/>
                </a:cubicBezTo>
                <a:cubicBezTo>
                  <a:pt x="486" y="117"/>
                  <a:pt x="486" y="117"/>
                  <a:pt x="486" y="117"/>
                </a:cubicBezTo>
                <a:cubicBezTo>
                  <a:pt x="339" y="250"/>
                  <a:pt x="339" y="250"/>
                  <a:pt x="339" y="250"/>
                </a:cubicBezTo>
                <a:cubicBezTo>
                  <a:pt x="368" y="279"/>
                  <a:pt x="368" y="279"/>
                  <a:pt x="368" y="279"/>
                </a:cubicBezTo>
                <a:cubicBezTo>
                  <a:pt x="500" y="147"/>
                  <a:pt x="500" y="147"/>
                  <a:pt x="500" y="147"/>
                </a:cubicBezTo>
                <a:cubicBezTo>
                  <a:pt x="500" y="279"/>
                  <a:pt x="500" y="279"/>
                  <a:pt x="500" y="279"/>
                </a:cubicBezTo>
                <a:cubicBezTo>
                  <a:pt x="500" y="279"/>
                  <a:pt x="515" y="294"/>
                  <a:pt x="530" y="294"/>
                </a:cubicBezTo>
                <a:lnTo>
                  <a:pt x="545" y="279"/>
                </a:lnTo>
                <a:cubicBezTo>
                  <a:pt x="545" y="103"/>
                  <a:pt x="545" y="103"/>
                  <a:pt x="545" y="103"/>
                </a:cubicBezTo>
                <a:cubicBezTo>
                  <a:pt x="545" y="88"/>
                  <a:pt x="545" y="88"/>
                  <a:pt x="545" y="88"/>
                </a:cubicBezTo>
                <a:cubicBezTo>
                  <a:pt x="530" y="73"/>
                  <a:pt x="530" y="73"/>
                  <a:pt x="530" y="73"/>
                </a:cubicBezTo>
                <a:close/>
                <a:moveTo>
                  <a:pt x="545" y="0"/>
                </a:moveTo>
                <a:lnTo>
                  <a:pt x="545" y="0"/>
                </a:lnTo>
                <a:cubicBezTo>
                  <a:pt x="74" y="0"/>
                  <a:pt x="74" y="0"/>
                  <a:pt x="74" y="0"/>
                </a:cubicBezTo>
                <a:cubicBezTo>
                  <a:pt x="29" y="0"/>
                  <a:pt x="0" y="29"/>
                  <a:pt x="0" y="73"/>
                </a:cubicBezTo>
                <a:cubicBezTo>
                  <a:pt x="0" y="544"/>
                  <a:pt x="0" y="544"/>
                  <a:pt x="0" y="544"/>
                </a:cubicBezTo>
                <a:cubicBezTo>
                  <a:pt x="0" y="588"/>
                  <a:pt x="29" y="633"/>
                  <a:pt x="74" y="633"/>
                </a:cubicBezTo>
                <a:cubicBezTo>
                  <a:pt x="545" y="633"/>
                  <a:pt x="545" y="633"/>
                  <a:pt x="545" y="633"/>
                </a:cubicBezTo>
                <a:cubicBezTo>
                  <a:pt x="589" y="633"/>
                  <a:pt x="618" y="588"/>
                  <a:pt x="618" y="544"/>
                </a:cubicBezTo>
                <a:cubicBezTo>
                  <a:pt x="618" y="73"/>
                  <a:pt x="618" y="73"/>
                  <a:pt x="618" y="73"/>
                </a:cubicBezTo>
                <a:cubicBezTo>
                  <a:pt x="618" y="29"/>
                  <a:pt x="589" y="0"/>
                  <a:pt x="545" y="0"/>
                </a:cubicBezTo>
                <a:close/>
                <a:moveTo>
                  <a:pt x="589" y="544"/>
                </a:moveTo>
                <a:lnTo>
                  <a:pt x="589" y="544"/>
                </a:lnTo>
                <a:cubicBezTo>
                  <a:pt x="589" y="574"/>
                  <a:pt x="559" y="588"/>
                  <a:pt x="545" y="588"/>
                </a:cubicBezTo>
                <a:cubicBezTo>
                  <a:pt x="74" y="588"/>
                  <a:pt x="74" y="588"/>
                  <a:pt x="74" y="588"/>
                </a:cubicBezTo>
                <a:cubicBezTo>
                  <a:pt x="59" y="588"/>
                  <a:pt x="29" y="574"/>
                  <a:pt x="29" y="544"/>
                </a:cubicBezTo>
                <a:cubicBezTo>
                  <a:pt x="29" y="73"/>
                  <a:pt x="29" y="73"/>
                  <a:pt x="29" y="73"/>
                </a:cubicBezTo>
                <a:cubicBezTo>
                  <a:pt x="29" y="58"/>
                  <a:pt x="59" y="44"/>
                  <a:pt x="74" y="44"/>
                </a:cubicBezTo>
                <a:cubicBezTo>
                  <a:pt x="545" y="44"/>
                  <a:pt x="545" y="44"/>
                  <a:pt x="545" y="44"/>
                </a:cubicBezTo>
                <a:cubicBezTo>
                  <a:pt x="559" y="44"/>
                  <a:pt x="589" y="58"/>
                  <a:pt x="589" y="73"/>
                </a:cubicBezTo>
                <a:lnTo>
                  <a:pt x="589" y="544"/>
                </a:lnTo>
                <a:close/>
              </a:path>
            </a:pathLst>
          </a:custGeom>
          <a:solidFill>
            <a:schemeClr val="tx2"/>
          </a:solidFill>
          <a:ln>
            <a:noFill/>
          </a:ln>
          <a:effectLst/>
          <a:extLst/>
        </p:spPr>
        <p:txBody>
          <a:bodyPr wrap="none" anchor="ctr"/>
          <a:lstStyle/>
          <a:p>
            <a:endParaRPr lang="en-US" sz="2700"/>
          </a:p>
        </p:txBody>
      </p:sp>
      <p:sp>
        <p:nvSpPr>
          <p:cNvPr id="54" name="Freeform 53"/>
          <p:cNvSpPr>
            <a:spLocks noChangeArrowheads="1"/>
          </p:cNvSpPr>
          <p:nvPr/>
        </p:nvSpPr>
        <p:spPr bwMode="auto">
          <a:xfrm>
            <a:off x="10077297" y="2524075"/>
            <a:ext cx="264458" cy="299028"/>
          </a:xfrm>
          <a:custGeom>
            <a:avLst/>
            <a:gdLst>
              <a:gd name="T0" fmla="*/ 47930 w 561"/>
              <a:gd name="T1" fmla="*/ 132660 h 634"/>
              <a:gd name="T2" fmla="*/ 47930 w 561"/>
              <a:gd name="T3" fmla="*/ 132660 h 634"/>
              <a:gd name="T4" fmla="*/ 95499 w 561"/>
              <a:gd name="T5" fmla="*/ 180244 h 634"/>
              <a:gd name="T6" fmla="*/ 100905 w 561"/>
              <a:gd name="T7" fmla="*/ 185652 h 634"/>
              <a:gd name="T8" fmla="*/ 106310 w 561"/>
              <a:gd name="T9" fmla="*/ 180244 h 634"/>
              <a:gd name="T10" fmla="*/ 153880 w 561"/>
              <a:gd name="T11" fmla="*/ 132660 h 634"/>
              <a:gd name="T12" fmla="*/ 153880 w 561"/>
              <a:gd name="T13" fmla="*/ 121845 h 634"/>
              <a:gd name="T14" fmla="*/ 143429 w 561"/>
              <a:gd name="T15" fmla="*/ 121845 h 634"/>
              <a:gd name="T16" fmla="*/ 106310 w 561"/>
              <a:gd name="T17" fmla="*/ 158976 h 634"/>
              <a:gd name="T18" fmla="*/ 106310 w 561"/>
              <a:gd name="T19" fmla="*/ 5047 h 634"/>
              <a:gd name="T20" fmla="*/ 100905 w 561"/>
              <a:gd name="T21" fmla="*/ 0 h 634"/>
              <a:gd name="T22" fmla="*/ 95499 w 561"/>
              <a:gd name="T23" fmla="*/ 5047 h 634"/>
              <a:gd name="T24" fmla="*/ 95499 w 561"/>
              <a:gd name="T25" fmla="*/ 158976 h 634"/>
              <a:gd name="T26" fmla="*/ 58381 w 561"/>
              <a:gd name="T27" fmla="*/ 121845 h 634"/>
              <a:gd name="T28" fmla="*/ 47930 w 561"/>
              <a:gd name="T29" fmla="*/ 121845 h 634"/>
              <a:gd name="T30" fmla="*/ 47930 w 561"/>
              <a:gd name="T31" fmla="*/ 132660 h 634"/>
              <a:gd name="T32" fmla="*/ 169736 w 561"/>
              <a:gd name="T33" fmla="*/ 26316 h 634"/>
              <a:gd name="T34" fmla="*/ 169736 w 561"/>
              <a:gd name="T35" fmla="*/ 26316 h 634"/>
              <a:gd name="T36" fmla="*/ 148474 w 561"/>
              <a:gd name="T37" fmla="*/ 26316 h 634"/>
              <a:gd name="T38" fmla="*/ 148474 w 561"/>
              <a:gd name="T39" fmla="*/ 42177 h 634"/>
              <a:gd name="T40" fmla="*/ 169736 w 561"/>
              <a:gd name="T41" fmla="*/ 42177 h 634"/>
              <a:gd name="T42" fmla="*/ 185953 w 561"/>
              <a:gd name="T43" fmla="*/ 58399 h 634"/>
              <a:gd name="T44" fmla="*/ 185953 w 561"/>
              <a:gd name="T45" fmla="*/ 196106 h 634"/>
              <a:gd name="T46" fmla="*/ 169736 w 561"/>
              <a:gd name="T47" fmla="*/ 211968 h 634"/>
              <a:gd name="T48" fmla="*/ 32073 w 561"/>
              <a:gd name="T49" fmla="*/ 211968 h 634"/>
              <a:gd name="T50" fmla="*/ 15856 w 561"/>
              <a:gd name="T51" fmla="*/ 196106 h 634"/>
              <a:gd name="T52" fmla="*/ 15856 w 561"/>
              <a:gd name="T53" fmla="*/ 58399 h 634"/>
              <a:gd name="T54" fmla="*/ 32073 w 561"/>
              <a:gd name="T55" fmla="*/ 42177 h 634"/>
              <a:gd name="T56" fmla="*/ 53335 w 561"/>
              <a:gd name="T57" fmla="*/ 42177 h 634"/>
              <a:gd name="T58" fmla="*/ 53335 w 561"/>
              <a:gd name="T59" fmla="*/ 26316 h 634"/>
              <a:gd name="T60" fmla="*/ 32073 w 561"/>
              <a:gd name="T61" fmla="*/ 26316 h 634"/>
              <a:gd name="T62" fmla="*/ 0 w 561"/>
              <a:gd name="T63" fmla="*/ 58399 h 634"/>
              <a:gd name="T64" fmla="*/ 0 w 561"/>
              <a:gd name="T65" fmla="*/ 196106 h 634"/>
              <a:gd name="T66" fmla="*/ 32073 w 561"/>
              <a:gd name="T67" fmla="*/ 228190 h 634"/>
              <a:gd name="T68" fmla="*/ 169736 w 561"/>
              <a:gd name="T69" fmla="*/ 228190 h 634"/>
              <a:gd name="T70" fmla="*/ 201810 w 561"/>
              <a:gd name="T71" fmla="*/ 196106 h 634"/>
              <a:gd name="T72" fmla="*/ 201810 w 561"/>
              <a:gd name="T73" fmla="*/ 58399 h 634"/>
              <a:gd name="T74" fmla="*/ 169736 w 561"/>
              <a:gd name="T75" fmla="*/ 26316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61" h="634">
                <a:moveTo>
                  <a:pt x="133" y="368"/>
                </a:moveTo>
                <a:lnTo>
                  <a:pt x="133" y="368"/>
                </a:lnTo>
                <a:cubicBezTo>
                  <a:pt x="265" y="500"/>
                  <a:pt x="265" y="500"/>
                  <a:pt x="265" y="500"/>
                </a:cubicBezTo>
                <a:lnTo>
                  <a:pt x="280" y="515"/>
                </a:lnTo>
                <a:lnTo>
                  <a:pt x="295" y="500"/>
                </a:lnTo>
                <a:cubicBezTo>
                  <a:pt x="427" y="368"/>
                  <a:pt x="427" y="368"/>
                  <a:pt x="427" y="368"/>
                </a:cubicBezTo>
                <a:cubicBezTo>
                  <a:pt x="442" y="353"/>
                  <a:pt x="442" y="353"/>
                  <a:pt x="427" y="338"/>
                </a:cubicBezTo>
                <a:cubicBezTo>
                  <a:pt x="427" y="338"/>
                  <a:pt x="412" y="338"/>
                  <a:pt x="398" y="338"/>
                </a:cubicBezTo>
                <a:cubicBezTo>
                  <a:pt x="295" y="441"/>
                  <a:pt x="295" y="441"/>
                  <a:pt x="295" y="441"/>
                </a:cubicBezTo>
                <a:cubicBezTo>
                  <a:pt x="295" y="14"/>
                  <a:pt x="295" y="14"/>
                  <a:pt x="295" y="14"/>
                </a:cubicBezTo>
                <a:cubicBezTo>
                  <a:pt x="295" y="14"/>
                  <a:pt x="295" y="0"/>
                  <a:pt x="280" y="0"/>
                </a:cubicBezTo>
                <a:cubicBezTo>
                  <a:pt x="265" y="0"/>
                  <a:pt x="265" y="14"/>
                  <a:pt x="265" y="14"/>
                </a:cubicBezTo>
                <a:cubicBezTo>
                  <a:pt x="265" y="441"/>
                  <a:pt x="265" y="441"/>
                  <a:pt x="265" y="441"/>
                </a:cubicBezTo>
                <a:cubicBezTo>
                  <a:pt x="162" y="338"/>
                  <a:pt x="162" y="338"/>
                  <a:pt x="162" y="338"/>
                </a:cubicBezTo>
                <a:cubicBezTo>
                  <a:pt x="148" y="338"/>
                  <a:pt x="133" y="338"/>
                  <a:pt x="133" y="338"/>
                </a:cubicBezTo>
                <a:cubicBezTo>
                  <a:pt x="118" y="353"/>
                  <a:pt x="118" y="353"/>
                  <a:pt x="133" y="368"/>
                </a:cubicBezTo>
                <a:close/>
                <a:moveTo>
                  <a:pt x="471" y="73"/>
                </a:moveTo>
                <a:lnTo>
                  <a:pt x="471" y="73"/>
                </a:lnTo>
                <a:cubicBezTo>
                  <a:pt x="412" y="73"/>
                  <a:pt x="412" y="73"/>
                  <a:pt x="412" y="73"/>
                </a:cubicBezTo>
                <a:cubicBezTo>
                  <a:pt x="412" y="117"/>
                  <a:pt x="412" y="117"/>
                  <a:pt x="412" y="117"/>
                </a:cubicBezTo>
                <a:cubicBezTo>
                  <a:pt x="471" y="117"/>
                  <a:pt x="471" y="117"/>
                  <a:pt x="471" y="117"/>
                </a:cubicBezTo>
                <a:cubicBezTo>
                  <a:pt x="501" y="117"/>
                  <a:pt x="516" y="132"/>
                  <a:pt x="516" y="162"/>
                </a:cubicBezTo>
                <a:cubicBezTo>
                  <a:pt x="516" y="544"/>
                  <a:pt x="516" y="544"/>
                  <a:pt x="516" y="544"/>
                </a:cubicBezTo>
                <a:cubicBezTo>
                  <a:pt x="516" y="574"/>
                  <a:pt x="501" y="588"/>
                  <a:pt x="471" y="588"/>
                </a:cubicBezTo>
                <a:cubicBezTo>
                  <a:pt x="89" y="588"/>
                  <a:pt x="89" y="588"/>
                  <a:pt x="89" y="588"/>
                </a:cubicBezTo>
                <a:cubicBezTo>
                  <a:pt x="59" y="588"/>
                  <a:pt x="44" y="574"/>
                  <a:pt x="44" y="544"/>
                </a:cubicBezTo>
                <a:cubicBezTo>
                  <a:pt x="44" y="162"/>
                  <a:pt x="44" y="162"/>
                  <a:pt x="44" y="162"/>
                </a:cubicBezTo>
                <a:cubicBezTo>
                  <a:pt x="44" y="132"/>
                  <a:pt x="59" y="117"/>
                  <a:pt x="89" y="117"/>
                </a:cubicBezTo>
                <a:cubicBezTo>
                  <a:pt x="148" y="117"/>
                  <a:pt x="148" y="117"/>
                  <a:pt x="148" y="117"/>
                </a:cubicBezTo>
                <a:cubicBezTo>
                  <a:pt x="148" y="73"/>
                  <a:pt x="148" y="73"/>
                  <a:pt x="148" y="73"/>
                </a:cubicBezTo>
                <a:cubicBezTo>
                  <a:pt x="89" y="73"/>
                  <a:pt x="89" y="73"/>
                  <a:pt x="89" y="73"/>
                </a:cubicBezTo>
                <a:cubicBezTo>
                  <a:pt x="44" y="73"/>
                  <a:pt x="0" y="117"/>
                  <a:pt x="0" y="162"/>
                </a:cubicBezTo>
                <a:cubicBezTo>
                  <a:pt x="0" y="544"/>
                  <a:pt x="0" y="544"/>
                  <a:pt x="0" y="544"/>
                </a:cubicBezTo>
                <a:cubicBezTo>
                  <a:pt x="0" y="588"/>
                  <a:pt x="44" y="633"/>
                  <a:pt x="89" y="633"/>
                </a:cubicBezTo>
                <a:cubicBezTo>
                  <a:pt x="471" y="633"/>
                  <a:pt x="471" y="633"/>
                  <a:pt x="471" y="633"/>
                </a:cubicBezTo>
                <a:cubicBezTo>
                  <a:pt x="516" y="633"/>
                  <a:pt x="560" y="588"/>
                  <a:pt x="560" y="544"/>
                </a:cubicBezTo>
                <a:cubicBezTo>
                  <a:pt x="560" y="162"/>
                  <a:pt x="560" y="162"/>
                  <a:pt x="560" y="162"/>
                </a:cubicBezTo>
                <a:cubicBezTo>
                  <a:pt x="560" y="117"/>
                  <a:pt x="516" y="73"/>
                  <a:pt x="471" y="73"/>
                </a:cubicBezTo>
                <a:close/>
              </a:path>
            </a:pathLst>
          </a:custGeom>
          <a:solidFill>
            <a:schemeClr val="tx2"/>
          </a:solidFill>
          <a:ln>
            <a:noFill/>
          </a:ln>
          <a:effectLst/>
          <a:extLst/>
        </p:spPr>
        <p:txBody>
          <a:bodyPr wrap="none" anchor="ctr"/>
          <a:lstStyle/>
          <a:p>
            <a:endParaRPr lang="en-US" sz="2700"/>
          </a:p>
        </p:txBody>
      </p:sp>
      <p:sp>
        <p:nvSpPr>
          <p:cNvPr id="55" name="Freeform 54"/>
          <p:cNvSpPr>
            <a:spLocks noChangeArrowheads="1"/>
          </p:cNvSpPr>
          <p:nvPr/>
        </p:nvSpPr>
        <p:spPr bwMode="auto">
          <a:xfrm>
            <a:off x="9591591" y="2524075"/>
            <a:ext cx="257545" cy="299028"/>
          </a:xfrm>
          <a:custGeom>
            <a:avLst/>
            <a:gdLst>
              <a:gd name="T0" fmla="*/ 154257 w 545"/>
              <a:gd name="T1" fmla="*/ 95530 h 634"/>
              <a:gd name="T2" fmla="*/ 154257 w 545"/>
              <a:gd name="T3" fmla="*/ 95530 h 634"/>
              <a:gd name="T4" fmla="*/ 101152 w 545"/>
              <a:gd name="T5" fmla="*/ 42177 h 634"/>
              <a:gd name="T6" fmla="*/ 95733 w 545"/>
              <a:gd name="T7" fmla="*/ 42177 h 634"/>
              <a:gd name="T8" fmla="*/ 90314 w 545"/>
              <a:gd name="T9" fmla="*/ 42177 h 634"/>
              <a:gd name="T10" fmla="*/ 42628 w 545"/>
              <a:gd name="T11" fmla="*/ 95530 h 634"/>
              <a:gd name="T12" fmla="*/ 42628 w 545"/>
              <a:gd name="T13" fmla="*/ 105984 h 634"/>
              <a:gd name="T14" fmla="*/ 53105 w 545"/>
              <a:gd name="T15" fmla="*/ 105984 h 634"/>
              <a:gd name="T16" fmla="*/ 90314 w 545"/>
              <a:gd name="T17" fmla="*/ 68853 h 634"/>
              <a:gd name="T18" fmla="*/ 90314 w 545"/>
              <a:gd name="T19" fmla="*/ 217375 h 634"/>
              <a:gd name="T20" fmla="*/ 95733 w 545"/>
              <a:gd name="T21" fmla="*/ 228190 h 634"/>
              <a:gd name="T22" fmla="*/ 106210 w 545"/>
              <a:gd name="T23" fmla="*/ 217375 h 634"/>
              <a:gd name="T24" fmla="*/ 106210 w 545"/>
              <a:gd name="T25" fmla="*/ 68853 h 634"/>
              <a:gd name="T26" fmla="*/ 143780 w 545"/>
              <a:gd name="T27" fmla="*/ 105984 h 634"/>
              <a:gd name="T28" fmla="*/ 154257 w 545"/>
              <a:gd name="T29" fmla="*/ 105984 h 634"/>
              <a:gd name="T30" fmla="*/ 154257 w 545"/>
              <a:gd name="T31" fmla="*/ 95530 h 634"/>
              <a:gd name="T32" fmla="*/ 170152 w 545"/>
              <a:gd name="T33" fmla="*/ 0 h 634"/>
              <a:gd name="T34" fmla="*/ 170152 w 545"/>
              <a:gd name="T35" fmla="*/ 0 h 634"/>
              <a:gd name="T36" fmla="*/ 26372 w 545"/>
              <a:gd name="T37" fmla="*/ 0 h 634"/>
              <a:gd name="T38" fmla="*/ 0 w 545"/>
              <a:gd name="T39" fmla="*/ 26316 h 634"/>
              <a:gd name="T40" fmla="*/ 0 w 545"/>
              <a:gd name="T41" fmla="*/ 169790 h 634"/>
              <a:gd name="T42" fmla="*/ 26372 w 545"/>
              <a:gd name="T43" fmla="*/ 196106 h 634"/>
              <a:gd name="T44" fmla="*/ 47686 w 545"/>
              <a:gd name="T45" fmla="*/ 196106 h 634"/>
              <a:gd name="T46" fmla="*/ 47686 w 545"/>
              <a:gd name="T47" fmla="*/ 185652 h 634"/>
              <a:gd name="T48" fmla="*/ 26372 w 545"/>
              <a:gd name="T49" fmla="*/ 185652 h 634"/>
              <a:gd name="T50" fmla="*/ 10476 w 545"/>
              <a:gd name="T51" fmla="*/ 169790 h 634"/>
              <a:gd name="T52" fmla="*/ 10476 w 545"/>
              <a:gd name="T53" fmla="*/ 26316 h 634"/>
              <a:gd name="T54" fmla="*/ 26372 w 545"/>
              <a:gd name="T55" fmla="*/ 15862 h 634"/>
              <a:gd name="T56" fmla="*/ 170152 w 545"/>
              <a:gd name="T57" fmla="*/ 15862 h 634"/>
              <a:gd name="T58" fmla="*/ 180628 w 545"/>
              <a:gd name="T59" fmla="*/ 26316 h 634"/>
              <a:gd name="T60" fmla="*/ 180628 w 545"/>
              <a:gd name="T61" fmla="*/ 169790 h 634"/>
              <a:gd name="T62" fmla="*/ 170152 w 545"/>
              <a:gd name="T63" fmla="*/ 185652 h 634"/>
              <a:gd name="T64" fmla="*/ 148838 w 545"/>
              <a:gd name="T65" fmla="*/ 185652 h 634"/>
              <a:gd name="T66" fmla="*/ 148838 w 545"/>
              <a:gd name="T67" fmla="*/ 196106 h 634"/>
              <a:gd name="T68" fmla="*/ 170152 w 545"/>
              <a:gd name="T69" fmla="*/ 196106 h 634"/>
              <a:gd name="T70" fmla="*/ 196524 w 545"/>
              <a:gd name="T71" fmla="*/ 169790 h 634"/>
              <a:gd name="T72" fmla="*/ 196524 w 545"/>
              <a:gd name="T73" fmla="*/ 26316 h 634"/>
              <a:gd name="T74" fmla="*/ 170152 w 545"/>
              <a:gd name="T75" fmla="*/ 0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45" h="634">
                <a:moveTo>
                  <a:pt x="427" y="265"/>
                </a:moveTo>
                <a:lnTo>
                  <a:pt x="427" y="265"/>
                </a:lnTo>
                <a:cubicBezTo>
                  <a:pt x="280" y="117"/>
                  <a:pt x="280" y="117"/>
                  <a:pt x="280" y="117"/>
                </a:cubicBezTo>
                <a:cubicBezTo>
                  <a:pt x="280" y="117"/>
                  <a:pt x="280" y="117"/>
                  <a:pt x="265" y="117"/>
                </a:cubicBezTo>
                <a:cubicBezTo>
                  <a:pt x="265" y="117"/>
                  <a:pt x="265" y="117"/>
                  <a:pt x="250" y="117"/>
                </a:cubicBezTo>
                <a:cubicBezTo>
                  <a:pt x="118" y="265"/>
                  <a:pt x="118" y="265"/>
                  <a:pt x="118" y="265"/>
                </a:cubicBezTo>
                <a:cubicBezTo>
                  <a:pt x="118" y="265"/>
                  <a:pt x="118" y="279"/>
                  <a:pt x="118" y="294"/>
                </a:cubicBezTo>
                <a:cubicBezTo>
                  <a:pt x="132" y="294"/>
                  <a:pt x="132" y="294"/>
                  <a:pt x="147" y="294"/>
                </a:cubicBezTo>
                <a:cubicBezTo>
                  <a:pt x="250" y="191"/>
                  <a:pt x="250" y="191"/>
                  <a:pt x="250" y="191"/>
                </a:cubicBezTo>
                <a:cubicBezTo>
                  <a:pt x="250" y="603"/>
                  <a:pt x="250" y="603"/>
                  <a:pt x="250" y="603"/>
                </a:cubicBezTo>
                <a:cubicBezTo>
                  <a:pt x="250" y="618"/>
                  <a:pt x="265" y="633"/>
                  <a:pt x="265" y="633"/>
                </a:cubicBezTo>
                <a:cubicBezTo>
                  <a:pt x="280" y="633"/>
                  <a:pt x="294" y="618"/>
                  <a:pt x="294" y="603"/>
                </a:cubicBezTo>
                <a:cubicBezTo>
                  <a:pt x="294" y="191"/>
                  <a:pt x="294" y="191"/>
                  <a:pt x="294" y="191"/>
                </a:cubicBezTo>
                <a:cubicBezTo>
                  <a:pt x="398" y="294"/>
                  <a:pt x="398" y="294"/>
                  <a:pt x="398" y="294"/>
                </a:cubicBezTo>
                <a:cubicBezTo>
                  <a:pt x="398" y="294"/>
                  <a:pt x="412" y="294"/>
                  <a:pt x="427" y="294"/>
                </a:cubicBezTo>
                <a:cubicBezTo>
                  <a:pt x="427" y="279"/>
                  <a:pt x="427" y="265"/>
                  <a:pt x="427" y="265"/>
                </a:cubicBezTo>
                <a:close/>
                <a:moveTo>
                  <a:pt x="471" y="0"/>
                </a:moveTo>
                <a:lnTo>
                  <a:pt x="471" y="0"/>
                </a:lnTo>
                <a:cubicBezTo>
                  <a:pt x="73" y="0"/>
                  <a:pt x="73" y="0"/>
                  <a:pt x="73" y="0"/>
                </a:cubicBezTo>
                <a:cubicBezTo>
                  <a:pt x="29" y="0"/>
                  <a:pt x="0" y="29"/>
                  <a:pt x="0" y="73"/>
                </a:cubicBezTo>
                <a:cubicBezTo>
                  <a:pt x="0" y="471"/>
                  <a:pt x="0" y="471"/>
                  <a:pt x="0" y="471"/>
                </a:cubicBezTo>
                <a:cubicBezTo>
                  <a:pt x="0" y="515"/>
                  <a:pt x="29" y="544"/>
                  <a:pt x="73" y="544"/>
                </a:cubicBezTo>
                <a:cubicBezTo>
                  <a:pt x="132" y="544"/>
                  <a:pt x="132" y="544"/>
                  <a:pt x="132" y="544"/>
                </a:cubicBezTo>
                <a:cubicBezTo>
                  <a:pt x="132" y="515"/>
                  <a:pt x="132" y="515"/>
                  <a:pt x="132" y="515"/>
                </a:cubicBezTo>
                <a:cubicBezTo>
                  <a:pt x="73" y="515"/>
                  <a:pt x="73" y="515"/>
                  <a:pt x="73" y="515"/>
                </a:cubicBezTo>
                <a:cubicBezTo>
                  <a:pt x="59" y="515"/>
                  <a:pt x="29" y="485"/>
                  <a:pt x="29" y="471"/>
                </a:cubicBezTo>
                <a:cubicBezTo>
                  <a:pt x="29" y="73"/>
                  <a:pt x="29" y="73"/>
                  <a:pt x="29" y="73"/>
                </a:cubicBezTo>
                <a:cubicBezTo>
                  <a:pt x="29" y="58"/>
                  <a:pt x="59" y="44"/>
                  <a:pt x="73" y="44"/>
                </a:cubicBezTo>
                <a:cubicBezTo>
                  <a:pt x="471" y="44"/>
                  <a:pt x="471" y="44"/>
                  <a:pt x="471" y="44"/>
                </a:cubicBezTo>
                <a:cubicBezTo>
                  <a:pt x="486" y="44"/>
                  <a:pt x="500" y="58"/>
                  <a:pt x="500" y="73"/>
                </a:cubicBezTo>
                <a:cubicBezTo>
                  <a:pt x="500" y="471"/>
                  <a:pt x="500" y="471"/>
                  <a:pt x="500" y="471"/>
                </a:cubicBezTo>
                <a:cubicBezTo>
                  <a:pt x="500" y="485"/>
                  <a:pt x="486" y="515"/>
                  <a:pt x="471" y="515"/>
                </a:cubicBezTo>
                <a:cubicBezTo>
                  <a:pt x="412" y="515"/>
                  <a:pt x="412" y="515"/>
                  <a:pt x="412" y="515"/>
                </a:cubicBezTo>
                <a:cubicBezTo>
                  <a:pt x="412" y="544"/>
                  <a:pt x="412" y="544"/>
                  <a:pt x="412" y="544"/>
                </a:cubicBezTo>
                <a:cubicBezTo>
                  <a:pt x="471" y="544"/>
                  <a:pt x="471" y="544"/>
                  <a:pt x="471" y="544"/>
                </a:cubicBezTo>
                <a:cubicBezTo>
                  <a:pt x="515" y="544"/>
                  <a:pt x="544" y="515"/>
                  <a:pt x="544" y="471"/>
                </a:cubicBezTo>
                <a:cubicBezTo>
                  <a:pt x="544" y="73"/>
                  <a:pt x="544" y="73"/>
                  <a:pt x="544" y="73"/>
                </a:cubicBezTo>
                <a:cubicBezTo>
                  <a:pt x="544" y="29"/>
                  <a:pt x="515" y="0"/>
                  <a:pt x="471" y="0"/>
                </a:cubicBezTo>
                <a:close/>
              </a:path>
            </a:pathLst>
          </a:custGeom>
          <a:solidFill>
            <a:schemeClr val="tx2"/>
          </a:solidFill>
          <a:ln>
            <a:noFill/>
          </a:ln>
          <a:effectLst/>
          <a:extLst/>
        </p:spPr>
        <p:txBody>
          <a:bodyPr wrap="none" anchor="ctr"/>
          <a:lstStyle/>
          <a:p>
            <a:endParaRPr lang="en-US" sz="2700"/>
          </a:p>
        </p:txBody>
      </p:sp>
      <p:sp>
        <p:nvSpPr>
          <p:cNvPr id="56" name="Freeform 55"/>
          <p:cNvSpPr>
            <a:spLocks noChangeArrowheads="1"/>
          </p:cNvSpPr>
          <p:nvPr/>
        </p:nvSpPr>
        <p:spPr bwMode="auto">
          <a:xfrm>
            <a:off x="9093785" y="2544818"/>
            <a:ext cx="290386" cy="257545"/>
          </a:xfrm>
          <a:custGeom>
            <a:avLst/>
            <a:gdLst>
              <a:gd name="T0" fmla="*/ 216253 w 619"/>
              <a:gd name="T1" fmla="*/ 90295 h 545"/>
              <a:gd name="T2" fmla="*/ 216253 w 619"/>
              <a:gd name="T3" fmla="*/ 90295 h 545"/>
              <a:gd name="T4" fmla="*/ 63477 w 619"/>
              <a:gd name="T5" fmla="*/ 90295 h 545"/>
              <a:gd name="T6" fmla="*/ 100416 w 619"/>
              <a:gd name="T7" fmla="*/ 53093 h 545"/>
              <a:gd name="T8" fmla="*/ 100416 w 619"/>
              <a:gd name="T9" fmla="*/ 42619 h 545"/>
              <a:gd name="T10" fmla="*/ 89657 w 619"/>
              <a:gd name="T11" fmla="*/ 42619 h 545"/>
              <a:gd name="T12" fmla="*/ 42318 w 619"/>
              <a:gd name="T13" fmla="*/ 90295 h 545"/>
              <a:gd name="T14" fmla="*/ 42318 w 619"/>
              <a:gd name="T15" fmla="*/ 95713 h 545"/>
              <a:gd name="T16" fmla="*/ 42318 w 619"/>
              <a:gd name="T17" fmla="*/ 101130 h 545"/>
              <a:gd name="T18" fmla="*/ 89657 w 619"/>
              <a:gd name="T19" fmla="*/ 154224 h 545"/>
              <a:gd name="T20" fmla="*/ 100416 w 619"/>
              <a:gd name="T21" fmla="*/ 154224 h 545"/>
              <a:gd name="T22" fmla="*/ 100416 w 619"/>
              <a:gd name="T23" fmla="*/ 143388 h 545"/>
              <a:gd name="T24" fmla="*/ 63477 w 619"/>
              <a:gd name="T25" fmla="*/ 106187 h 545"/>
              <a:gd name="T26" fmla="*/ 216253 w 619"/>
              <a:gd name="T27" fmla="*/ 106187 h 545"/>
              <a:gd name="T28" fmla="*/ 221632 w 619"/>
              <a:gd name="T29" fmla="*/ 95713 h 545"/>
              <a:gd name="T30" fmla="*/ 216253 w 619"/>
              <a:gd name="T31" fmla="*/ 90295 h 545"/>
              <a:gd name="T32" fmla="*/ 179314 w 619"/>
              <a:gd name="T33" fmla="*/ 170116 h 545"/>
              <a:gd name="T34" fmla="*/ 179314 w 619"/>
              <a:gd name="T35" fmla="*/ 170116 h 545"/>
              <a:gd name="T36" fmla="*/ 168914 w 619"/>
              <a:gd name="T37" fmla="*/ 180590 h 545"/>
              <a:gd name="T38" fmla="*/ 26180 w 619"/>
              <a:gd name="T39" fmla="*/ 180590 h 545"/>
              <a:gd name="T40" fmla="*/ 10400 w 619"/>
              <a:gd name="T41" fmla="*/ 170116 h 545"/>
              <a:gd name="T42" fmla="*/ 10400 w 619"/>
              <a:gd name="T43" fmla="*/ 26366 h 545"/>
              <a:gd name="T44" fmla="*/ 26180 w 619"/>
              <a:gd name="T45" fmla="*/ 10474 h 545"/>
              <a:gd name="T46" fmla="*/ 168914 w 619"/>
              <a:gd name="T47" fmla="*/ 10474 h 545"/>
              <a:gd name="T48" fmla="*/ 179314 w 619"/>
              <a:gd name="T49" fmla="*/ 26366 h 545"/>
              <a:gd name="T50" fmla="*/ 179314 w 619"/>
              <a:gd name="T51" fmla="*/ 47676 h 545"/>
              <a:gd name="T52" fmla="*/ 195452 w 619"/>
              <a:gd name="T53" fmla="*/ 47676 h 545"/>
              <a:gd name="T54" fmla="*/ 195452 w 619"/>
              <a:gd name="T55" fmla="*/ 26366 h 545"/>
              <a:gd name="T56" fmla="*/ 168914 w 619"/>
              <a:gd name="T57" fmla="*/ 0 h 545"/>
              <a:gd name="T58" fmla="*/ 26180 w 619"/>
              <a:gd name="T59" fmla="*/ 0 h 545"/>
              <a:gd name="T60" fmla="*/ 0 w 619"/>
              <a:gd name="T61" fmla="*/ 26366 h 545"/>
              <a:gd name="T62" fmla="*/ 0 w 619"/>
              <a:gd name="T63" fmla="*/ 170116 h 545"/>
              <a:gd name="T64" fmla="*/ 26180 w 619"/>
              <a:gd name="T65" fmla="*/ 196482 h 545"/>
              <a:gd name="T66" fmla="*/ 168914 w 619"/>
              <a:gd name="T67" fmla="*/ 196482 h 545"/>
              <a:gd name="T68" fmla="*/ 195452 w 619"/>
              <a:gd name="T69" fmla="*/ 170116 h 545"/>
              <a:gd name="T70" fmla="*/ 195452 w 619"/>
              <a:gd name="T71" fmla="*/ 148806 h 545"/>
              <a:gd name="T72" fmla="*/ 179314 w 619"/>
              <a:gd name="T73" fmla="*/ 148806 h 545"/>
              <a:gd name="T74" fmla="*/ 179314 w 619"/>
              <a:gd name="T75" fmla="*/ 170116 h 5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9" h="545">
                <a:moveTo>
                  <a:pt x="603" y="250"/>
                </a:moveTo>
                <a:lnTo>
                  <a:pt x="603" y="250"/>
                </a:lnTo>
                <a:cubicBezTo>
                  <a:pt x="177" y="250"/>
                  <a:pt x="177" y="250"/>
                  <a:pt x="177" y="250"/>
                </a:cubicBezTo>
                <a:cubicBezTo>
                  <a:pt x="280" y="147"/>
                  <a:pt x="280" y="147"/>
                  <a:pt x="280" y="147"/>
                </a:cubicBezTo>
                <a:cubicBezTo>
                  <a:pt x="294" y="132"/>
                  <a:pt x="294" y="132"/>
                  <a:pt x="280" y="118"/>
                </a:cubicBezTo>
                <a:cubicBezTo>
                  <a:pt x="280" y="118"/>
                  <a:pt x="265" y="118"/>
                  <a:pt x="250" y="118"/>
                </a:cubicBezTo>
                <a:cubicBezTo>
                  <a:pt x="118" y="250"/>
                  <a:pt x="118" y="250"/>
                  <a:pt x="118" y="250"/>
                </a:cubicBezTo>
                <a:cubicBezTo>
                  <a:pt x="118" y="265"/>
                  <a:pt x="118" y="265"/>
                  <a:pt x="118" y="265"/>
                </a:cubicBezTo>
                <a:cubicBezTo>
                  <a:pt x="118" y="280"/>
                  <a:pt x="118" y="280"/>
                  <a:pt x="118" y="280"/>
                </a:cubicBezTo>
                <a:cubicBezTo>
                  <a:pt x="250" y="427"/>
                  <a:pt x="250" y="427"/>
                  <a:pt x="250" y="427"/>
                </a:cubicBezTo>
                <a:cubicBezTo>
                  <a:pt x="265" y="427"/>
                  <a:pt x="280" y="427"/>
                  <a:pt x="280" y="427"/>
                </a:cubicBezTo>
                <a:cubicBezTo>
                  <a:pt x="294" y="412"/>
                  <a:pt x="294" y="397"/>
                  <a:pt x="280" y="397"/>
                </a:cubicBezTo>
                <a:cubicBezTo>
                  <a:pt x="177" y="294"/>
                  <a:pt x="177" y="294"/>
                  <a:pt x="177" y="294"/>
                </a:cubicBezTo>
                <a:cubicBezTo>
                  <a:pt x="603" y="294"/>
                  <a:pt x="603" y="294"/>
                  <a:pt x="603" y="294"/>
                </a:cubicBezTo>
                <a:cubicBezTo>
                  <a:pt x="618" y="294"/>
                  <a:pt x="618" y="280"/>
                  <a:pt x="618" y="265"/>
                </a:cubicBezTo>
                <a:cubicBezTo>
                  <a:pt x="618" y="265"/>
                  <a:pt x="618" y="250"/>
                  <a:pt x="603" y="250"/>
                </a:cubicBezTo>
                <a:close/>
                <a:moveTo>
                  <a:pt x="500" y="471"/>
                </a:moveTo>
                <a:lnTo>
                  <a:pt x="500" y="471"/>
                </a:lnTo>
                <a:cubicBezTo>
                  <a:pt x="500" y="486"/>
                  <a:pt x="486" y="500"/>
                  <a:pt x="471" y="500"/>
                </a:cubicBezTo>
                <a:cubicBezTo>
                  <a:pt x="73" y="500"/>
                  <a:pt x="73" y="500"/>
                  <a:pt x="73" y="500"/>
                </a:cubicBezTo>
                <a:cubicBezTo>
                  <a:pt x="59" y="500"/>
                  <a:pt x="29" y="486"/>
                  <a:pt x="29" y="471"/>
                </a:cubicBezTo>
                <a:cubicBezTo>
                  <a:pt x="29" y="73"/>
                  <a:pt x="29" y="73"/>
                  <a:pt x="29" y="73"/>
                </a:cubicBezTo>
                <a:cubicBezTo>
                  <a:pt x="29" y="59"/>
                  <a:pt x="59" y="29"/>
                  <a:pt x="73" y="29"/>
                </a:cubicBezTo>
                <a:cubicBezTo>
                  <a:pt x="471" y="29"/>
                  <a:pt x="471" y="29"/>
                  <a:pt x="471" y="29"/>
                </a:cubicBezTo>
                <a:cubicBezTo>
                  <a:pt x="486" y="29"/>
                  <a:pt x="500" y="59"/>
                  <a:pt x="500" y="73"/>
                </a:cubicBezTo>
                <a:cubicBezTo>
                  <a:pt x="500" y="132"/>
                  <a:pt x="500" y="132"/>
                  <a:pt x="500" y="132"/>
                </a:cubicBezTo>
                <a:cubicBezTo>
                  <a:pt x="545" y="132"/>
                  <a:pt x="545" y="132"/>
                  <a:pt x="545" y="132"/>
                </a:cubicBezTo>
                <a:cubicBezTo>
                  <a:pt x="545" y="73"/>
                  <a:pt x="545" y="73"/>
                  <a:pt x="545" y="73"/>
                </a:cubicBezTo>
                <a:cubicBezTo>
                  <a:pt x="545" y="29"/>
                  <a:pt x="515" y="0"/>
                  <a:pt x="471" y="0"/>
                </a:cubicBezTo>
                <a:cubicBezTo>
                  <a:pt x="73" y="0"/>
                  <a:pt x="73" y="0"/>
                  <a:pt x="73" y="0"/>
                </a:cubicBezTo>
                <a:cubicBezTo>
                  <a:pt x="29" y="0"/>
                  <a:pt x="0" y="29"/>
                  <a:pt x="0" y="73"/>
                </a:cubicBezTo>
                <a:cubicBezTo>
                  <a:pt x="0" y="471"/>
                  <a:pt x="0" y="471"/>
                  <a:pt x="0" y="471"/>
                </a:cubicBezTo>
                <a:cubicBezTo>
                  <a:pt x="0" y="515"/>
                  <a:pt x="29" y="544"/>
                  <a:pt x="73" y="544"/>
                </a:cubicBezTo>
                <a:cubicBezTo>
                  <a:pt x="471" y="544"/>
                  <a:pt x="471" y="544"/>
                  <a:pt x="471" y="544"/>
                </a:cubicBezTo>
                <a:cubicBezTo>
                  <a:pt x="515" y="544"/>
                  <a:pt x="545" y="515"/>
                  <a:pt x="545" y="471"/>
                </a:cubicBezTo>
                <a:cubicBezTo>
                  <a:pt x="545" y="412"/>
                  <a:pt x="545" y="412"/>
                  <a:pt x="545" y="412"/>
                </a:cubicBezTo>
                <a:cubicBezTo>
                  <a:pt x="500" y="412"/>
                  <a:pt x="500" y="412"/>
                  <a:pt x="500" y="412"/>
                </a:cubicBezTo>
                <a:lnTo>
                  <a:pt x="500" y="471"/>
                </a:lnTo>
                <a:close/>
              </a:path>
            </a:pathLst>
          </a:custGeom>
          <a:solidFill>
            <a:schemeClr val="tx2"/>
          </a:solidFill>
          <a:ln>
            <a:noFill/>
          </a:ln>
          <a:effectLst/>
          <a:extLst/>
        </p:spPr>
        <p:txBody>
          <a:bodyPr wrap="none" anchor="ctr"/>
          <a:lstStyle/>
          <a:p>
            <a:endParaRPr lang="en-US" sz="2700"/>
          </a:p>
        </p:txBody>
      </p:sp>
      <p:sp>
        <p:nvSpPr>
          <p:cNvPr id="57" name="Freeform 56"/>
          <p:cNvSpPr>
            <a:spLocks noChangeArrowheads="1"/>
          </p:cNvSpPr>
          <p:nvPr/>
        </p:nvSpPr>
        <p:spPr bwMode="auto">
          <a:xfrm>
            <a:off x="8608083" y="2544818"/>
            <a:ext cx="299028" cy="257545"/>
          </a:xfrm>
          <a:custGeom>
            <a:avLst/>
            <a:gdLst>
              <a:gd name="T0" fmla="*/ 122231 w 634"/>
              <a:gd name="T1" fmla="*/ 143388 h 545"/>
              <a:gd name="T2" fmla="*/ 122231 w 634"/>
              <a:gd name="T3" fmla="*/ 143388 h 545"/>
              <a:gd name="T4" fmla="*/ 122231 w 634"/>
              <a:gd name="T5" fmla="*/ 154224 h 545"/>
              <a:gd name="T6" fmla="*/ 133048 w 634"/>
              <a:gd name="T7" fmla="*/ 154224 h 545"/>
              <a:gd name="T8" fmla="*/ 186051 w 634"/>
              <a:gd name="T9" fmla="*/ 101130 h 545"/>
              <a:gd name="T10" fmla="*/ 186051 w 634"/>
              <a:gd name="T11" fmla="*/ 95713 h 545"/>
              <a:gd name="T12" fmla="*/ 186051 w 634"/>
              <a:gd name="T13" fmla="*/ 90295 h 545"/>
              <a:gd name="T14" fmla="*/ 133048 w 634"/>
              <a:gd name="T15" fmla="*/ 42619 h 545"/>
              <a:gd name="T16" fmla="*/ 122231 w 634"/>
              <a:gd name="T17" fmla="*/ 42619 h 545"/>
              <a:gd name="T18" fmla="*/ 122231 w 634"/>
              <a:gd name="T19" fmla="*/ 53093 h 545"/>
              <a:gd name="T20" fmla="*/ 159369 w 634"/>
              <a:gd name="T21" fmla="*/ 90295 h 545"/>
              <a:gd name="T22" fmla="*/ 10817 w 634"/>
              <a:gd name="T23" fmla="*/ 90295 h 545"/>
              <a:gd name="T24" fmla="*/ 0 w 634"/>
              <a:gd name="T25" fmla="*/ 95713 h 545"/>
              <a:gd name="T26" fmla="*/ 10817 w 634"/>
              <a:gd name="T27" fmla="*/ 106187 h 545"/>
              <a:gd name="T28" fmla="*/ 159369 w 634"/>
              <a:gd name="T29" fmla="*/ 106187 h 545"/>
              <a:gd name="T30" fmla="*/ 122231 w 634"/>
              <a:gd name="T31" fmla="*/ 143388 h 545"/>
              <a:gd name="T32" fmla="*/ 201915 w 634"/>
              <a:gd name="T33" fmla="*/ 0 h 545"/>
              <a:gd name="T34" fmla="*/ 201915 w 634"/>
              <a:gd name="T35" fmla="*/ 0 h 545"/>
              <a:gd name="T36" fmla="*/ 58411 w 634"/>
              <a:gd name="T37" fmla="*/ 0 h 545"/>
              <a:gd name="T38" fmla="*/ 32090 w 634"/>
              <a:gd name="T39" fmla="*/ 26366 h 545"/>
              <a:gd name="T40" fmla="*/ 32090 w 634"/>
              <a:gd name="T41" fmla="*/ 53093 h 545"/>
              <a:gd name="T42" fmla="*/ 42546 w 634"/>
              <a:gd name="T43" fmla="*/ 53093 h 545"/>
              <a:gd name="T44" fmla="*/ 42546 w 634"/>
              <a:gd name="T45" fmla="*/ 26366 h 545"/>
              <a:gd name="T46" fmla="*/ 58411 w 634"/>
              <a:gd name="T47" fmla="*/ 10474 h 545"/>
              <a:gd name="T48" fmla="*/ 201915 w 634"/>
              <a:gd name="T49" fmla="*/ 10474 h 545"/>
              <a:gd name="T50" fmla="*/ 212372 w 634"/>
              <a:gd name="T51" fmla="*/ 26366 h 545"/>
              <a:gd name="T52" fmla="*/ 212372 w 634"/>
              <a:gd name="T53" fmla="*/ 170116 h 545"/>
              <a:gd name="T54" fmla="*/ 201915 w 634"/>
              <a:gd name="T55" fmla="*/ 180590 h 545"/>
              <a:gd name="T56" fmla="*/ 58411 w 634"/>
              <a:gd name="T57" fmla="*/ 180590 h 545"/>
              <a:gd name="T58" fmla="*/ 42546 w 634"/>
              <a:gd name="T59" fmla="*/ 170116 h 545"/>
              <a:gd name="T60" fmla="*/ 42546 w 634"/>
              <a:gd name="T61" fmla="*/ 137971 h 545"/>
              <a:gd name="T62" fmla="*/ 32090 w 634"/>
              <a:gd name="T63" fmla="*/ 137971 h 545"/>
              <a:gd name="T64" fmla="*/ 32090 w 634"/>
              <a:gd name="T65" fmla="*/ 170116 h 545"/>
              <a:gd name="T66" fmla="*/ 58411 w 634"/>
              <a:gd name="T67" fmla="*/ 196482 h 545"/>
              <a:gd name="T68" fmla="*/ 201915 w 634"/>
              <a:gd name="T69" fmla="*/ 196482 h 545"/>
              <a:gd name="T70" fmla="*/ 228236 w 634"/>
              <a:gd name="T71" fmla="*/ 170116 h 545"/>
              <a:gd name="T72" fmla="*/ 228236 w 634"/>
              <a:gd name="T73" fmla="*/ 26366 h 545"/>
              <a:gd name="T74" fmla="*/ 201915 w 634"/>
              <a:gd name="T75" fmla="*/ 0 h 5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545">
                <a:moveTo>
                  <a:pt x="339" y="397"/>
                </a:moveTo>
                <a:lnTo>
                  <a:pt x="339" y="397"/>
                </a:lnTo>
                <a:cubicBezTo>
                  <a:pt x="339" y="397"/>
                  <a:pt x="339" y="412"/>
                  <a:pt x="339" y="427"/>
                </a:cubicBezTo>
                <a:cubicBezTo>
                  <a:pt x="354" y="427"/>
                  <a:pt x="369" y="427"/>
                  <a:pt x="369" y="427"/>
                </a:cubicBezTo>
                <a:cubicBezTo>
                  <a:pt x="516" y="280"/>
                  <a:pt x="516" y="280"/>
                  <a:pt x="516" y="280"/>
                </a:cubicBezTo>
                <a:cubicBezTo>
                  <a:pt x="516" y="280"/>
                  <a:pt x="516" y="280"/>
                  <a:pt x="516" y="265"/>
                </a:cubicBezTo>
                <a:cubicBezTo>
                  <a:pt x="516" y="265"/>
                  <a:pt x="516" y="265"/>
                  <a:pt x="516" y="250"/>
                </a:cubicBezTo>
                <a:cubicBezTo>
                  <a:pt x="369" y="118"/>
                  <a:pt x="369" y="118"/>
                  <a:pt x="369" y="118"/>
                </a:cubicBezTo>
                <a:cubicBezTo>
                  <a:pt x="369" y="118"/>
                  <a:pt x="354" y="118"/>
                  <a:pt x="339" y="118"/>
                </a:cubicBezTo>
                <a:cubicBezTo>
                  <a:pt x="339" y="132"/>
                  <a:pt x="339" y="132"/>
                  <a:pt x="339" y="147"/>
                </a:cubicBezTo>
                <a:cubicBezTo>
                  <a:pt x="442" y="250"/>
                  <a:pt x="442" y="250"/>
                  <a:pt x="442" y="250"/>
                </a:cubicBezTo>
                <a:cubicBezTo>
                  <a:pt x="30" y="250"/>
                  <a:pt x="30" y="250"/>
                  <a:pt x="30" y="250"/>
                </a:cubicBezTo>
                <a:cubicBezTo>
                  <a:pt x="15" y="250"/>
                  <a:pt x="0" y="265"/>
                  <a:pt x="0" y="265"/>
                </a:cubicBezTo>
                <a:cubicBezTo>
                  <a:pt x="0" y="280"/>
                  <a:pt x="15" y="294"/>
                  <a:pt x="30" y="294"/>
                </a:cubicBezTo>
                <a:cubicBezTo>
                  <a:pt x="442" y="294"/>
                  <a:pt x="442" y="294"/>
                  <a:pt x="442" y="294"/>
                </a:cubicBezTo>
                <a:lnTo>
                  <a:pt x="339" y="397"/>
                </a:lnTo>
                <a:close/>
                <a:moveTo>
                  <a:pt x="560" y="0"/>
                </a:moveTo>
                <a:lnTo>
                  <a:pt x="560" y="0"/>
                </a:lnTo>
                <a:cubicBezTo>
                  <a:pt x="162" y="0"/>
                  <a:pt x="162" y="0"/>
                  <a:pt x="162" y="0"/>
                </a:cubicBezTo>
                <a:cubicBezTo>
                  <a:pt x="118" y="0"/>
                  <a:pt x="89" y="29"/>
                  <a:pt x="89" y="73"/>
                </a:cubicBezTo>
                <a:cubicBezTo>
                  <a:pt x="89" y="147"/>
                  <a:pt x="89" y="147"/>
                  <a:pt x="89" y="147"/>
                </a:cubicBezTo>
                <a:cubicBezTo>
                  <a:pt x="118" y="147"/>
                  <a:pt x="118" y="147"/>
                  <a:pt x="118" y="147"/>
                </a:cubicBezTo>
                <a:cubicBezTo>
                  <a:pt x="118" y="73"/>
                  <a:pt x="118" y="73"/>
                  <a:pt x="118" y="73"/>
                </a:cubicBezTo>
                <a:cubicBezTo>
                  <a:pt x="118" y="59"/>
                  <a:pt x="148" y="29"/>
                  <a:pt x="162" y="29"/>
                </a:cubicBezTo>
                <a:cubicBezTo>
                  <a:pt x="560" y="29"/>
                  <a:pt x="560" y="29"/>
                  <a:pt x="560" y="29"/>
                </a:cubicBezTo>
                <a:cubicBezTo>
                  <a:pt x="575" y="29"/>
                  <a:pt x="589" y="59"/>
                  <a:pt x="589" y="73"/>
                </a:cubicBezTo>
                <a:cubicBezTo>
                  <a:pt x="589" y="471"/>
                  <a:pt x="589" y="471"/>
                  <a:pt x="589" y="471"/>
                </a:cubicBezTo>
                <a:cubicBezTo>
                  <a:pt x="589" y="486"/>
                  <a:pt x="575" y="500"/>
                  <a:pt x="560" y="500"/>
                </a:cubicBezTo>
                <a:cubicBezTo>
                  <a:pt x="162" y="500"/>
                  <a:pt x="162" y="500"/>
                  <a:pt x="162" y="500"/>
                </a:cubicBezTo>
                <a:cubicBezTo>
                  <a:pt x="148" y="500"/>
                  <a:pt x="118" y="486"/>
                  <a:pt x="118" y="471"/>
                </a:cubicBezTo>
                <a:cubicBezTo>
                  <a:pt x="118" y="382"/>
                  <a:pt x="118" y="382"/>
                  <a:pt x="118" y="382"/>
                </a:cubicBezTo>
                <a:cubicBezTo>
                  <a:pt x="89" y="382"/>
                  <a:pt x="89" y="382"/>
                  <a:pt x="89" y="382"/>
                </a:cubicBezTo>
                <a:cubicBezTo>
                  <a:pt x="89" y="471"/>
                  <a:pt x="89" y="471"/>
                  <a:pt x="89" y="471"/>
                </a:cubicBezTo>
                <a:cubicBezTo>
                  <a:pt x="89" y="515"/>
                  <a:pt x="118" y="544"/>
                  <a:pt x="162" y="544"/>
                </a:cubicBezTo>
                <a:cubicBezTo>
                  <a:pt x="560" y="544"/>
                  <a:pt x="560" y="544"/>
                  <a:pt x="560" y="544"/>
                </a:cubicBezTo>
                <a:cubicBezTo>
                  <a:pt x="604" y="544"/>
                  <a:pt x="633" y="515"/>
                  <a:pt x="633" y="471"/>
                </a:cubicBezTo>
                <a:cubicBezTo>
                  <a:pt x="633" y="73"/>
                  <a:pt x="633" y="73"/>
                  <a:pt x="633" y="73"/>
                </a:cubicBezTo>
                <a:cubicBezTo>
                  <a:pt x="633" y="29"/>
                  <a:pt x="604" y="0"/>
                  <a:pt x="560" y="0"/>
                </a:cubicBezTo>
                <a:close/>
              </a:path>
            </a:pathLst>
          </a:custGeom>
          <a:solidFill>
            <a:schemeClr val="tx2"/>
          </a:solidFill>
          <a:ln>
            <a:noFill/>
          </a:ln>
          <a:effectLst/>
          <a:extLst/>
        </p:spPr>
        <p:txBody>
          <a:bodyPr wrap="none" anchor="ctr"/>
          <a:lstStyle/>
          <a:p>
            <a:endParaRPr lang="en-US" sz="2700"/>
          </a:p>
        </p:txBody>
      </p:sp>
      <p:sp>
        <p:nvSpPr>
          <p:cNvPr id="58" name="Freeform 57"/>
          <p:cNvSpPr>
            <a:spLocks noChangeArrowheads="1"/>
          </p:cNvSpPr>
          <p:nvPr/>
        </p:nvSpPr>
        <p:spPr bwMode="auto">
          <a:xfrm>
            <a:off x="8150034" y="2544818"/>
            <a:ext cx="257545" cy="257545"/>
          </a:xfrm>
          <a:custGeom>
            <a:avLst/>
            <a:gdLst>
              <a:gd name="T0" fmla="*/ 191466 w 545"/>
              <a:gd name="T1" fmla="*/ 0 h 545"/>
              <a:gd name="T2" fmla="*/ 191466 w 545"/>
              <a:gd name="T3" fmla="*/ 0 h 545"/>
              <a:gd name="T4" fmla="*/ 138000 w 545"/>
              <a:gd name="T5" fmla="*/ 0 h 545"/>
              <a:gd name="T6" fmla="*/ 132943 w 545"/>
              <a:gd name="T7" fmla="*/ 5057 h 545"/>
              <a:gd name="T8" fmla="*/ 138000 w 545"/>
              <a:gd name="T9" fmla="*/ 10474 h 545"/>
              <a:gd name="T10" fmla="*/ 170152 w 545"/>
              <a:gd name="T11" fmla="*/ 10474 h 545"/>
              <a:gd name="T12" fmla="*/ 63942 w 545"/>
              <a:gd name="T13" fmla="*/ 111605 h 545"/>
              <a:gd name="T14" fmla="*/ 63942 w 545"/>
              <a:gd name="T15" fmla="*/ 122440 h 545"/>
              <a:gd name="T16" fmla="*/ 74419 w 545"/>
              <a:gd name="T17" fmla="*/ 122440 h 545"/>
              <a:gd name="T18" fmla="*/ 180628 w 545"/>
              <a:gd name="T19" fmla="*/ 21310 h 545"/>
              <a:gd name="T20" fmla="*/ 180628 w 545"/>
              <a:gd name="T21" fmla="*/ 53093 h 545"/>
              <a:gd name="T22" fmla="*/ 191466 w 545"/>
              <a:gd name="T23" fmla="*/ 63929 h 545"/>
              <a:gd name="T24" fmla="*/ 196524 w 545"/>
              <a:gd name="T25" fmla="*/ 53093 h 545"/>
              <a:gd name="T26" fmla="*/ 196524 w 545"/>
              <a:gd name="T27" fmla="*/ 5057 h 545"/>
              <a:gd name="T28" fmla="*/ 191466 w 545"/>
              <a:gd name="T29" fmla="*/ 0 h 545"/>
              <a:gd name="T30" fmla="*/ 180628 w 545"/>
              <a:gd name="T31" fmla="*/ 170116 h 545"/>
              <a:gd name="T32" fmla="*/ 180628 w 545"/>
              <a:gd name="T33" fmla="*/ 170116 h 545"/>
              <a:gd name="T34" fmla="*/ 170152 w 545"/>
              <a:gd name="T35" fmla="*/ 180590 h 545"/>
              <a:gd name="T36" fmla="*/ 26372 w 545"/>
              <a:gd name="T37" fmla="*/ 180590 h 545"/>
              <a:gd name="T38" fmla="*/ 10476 w 545"/>
              <a:gd name="T39" fmla="*/ 170116 h 545"/>
              <a:gd name="T40" fmla="*/ 10476 w 545"/>
              <a:gd name="T41" fmla="*/ 26366 h 545"/>
              <a:gd name="T42" fmla="*/ 26372 w 545"/>
              <a:gd name="T43" fmla="*/ 10474 h 545"/>
              <a:gd name="T44" fmla="*/ 106210 w 545"/>
              <a:gd name="T45" fmla="*/ 10474 h 545"/>
              <a:gd name="T46" fmla="*/ 106210 w 545"/>
              <a:gd name="T47" fmla="*/ 0 h 545"/>
              <a:gd name="T48" fmla="*/ 26372 w 545"/>
              <a:gd name="T49" fmla="*/ 0 h 545"/>
              <a:gd name="T50" fmla="*/ 0 w 545"/>
              <a:gd name="T51" fmla="*/ 31784 h 545"/>
              <a:gd name="T52" fmla="*/ 0 w 545"/>
              <a:gd name="T53" fmla="*/ 170116 h 545"/>
              <a:gd name="T54" fmla="*/ 26372 w 545"/>
              <a:gd name="T55" fmla="*/ 196482 h 545"/>
              <a:gd name="T56" fmla="*/ 164733 w 545"/>
              <a:gd name="T57" fmla="*/ 196482 h 545"/>
              <a:gd name="T58" fmla="*/ 196524 w 545"/>
              <a:gd name="T59" fmla="*/ 170116 h 545"/>
              <a:gd name="T60" fmla="*/ 196524 w 545"/>
              <a:gd name="T61" fmla="*/ 90295 h 545"/>
              <a:gd name="T62" fmla="*/ 180628 w 545"/>
              <a:gd name="T63" fmla="*/ 90295 h 545"/>
              <a:gd name="T64" fmla="*/ 180628 w 545"/>
              <a:gd name="T65" fmla="*/ 170116 h 5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45" h="545">
                <a:moveTo>
                  <a:pt x="530" y="0"/>
                </a:moveTo>
                <a:lnTo>
                  <a:pt x="530" y="0"/>
                </a:lnTo>
                <a:cubicBezTo>
                  <a:pt x="382" y="0"/>
                  <a:pt x="382" y="0"/>
                  <a:pt x="382" y="0"/>
                </a:cubicBezTo>
                <a:cubicBezTo>
                  <a:pt x="382" y="0"/>
                  <a:pt x="368" y="0"/>
                  <a:pt x="368" y="14"/>
                </a:cubicBezTo>
                <a:cubicBezTo>
                  <a:pt x="368" y="29"/>
                  <a:pt x="382" y="29"/>
                  <a:pt x="382" y="29"/>
                </a:cubicBezTo>
                <a:cubicBezTo>
                  <a:pt x="471" y="29"/>
                  <a:pt x="471" y="29"/>
                  <a:pt x="471" y="29"/>
                </a:cubicBezTo>
                <a:cubicBezTo>
                  <a:pt x="177" y="309"/>
                  <a:pt x="177" y="309"/>
                  <a:pt x="177" y="309"/>
                </a:cubicBezTo>
                <a:cubicBezTo>
                  <a:pt x="177" y="324"/>
                  <a:pt x="177" y="339"/>
                  <a:pt x="177" y="339"/>
                </a:cubicBezTo>
                <a:cubicBezTo>
                  <a:pt x="191" y="353"/>
                  <a:pt x="191" y="353"/>
                  <a:pt x="206" y="339"/>
                </a:cubicBezTo>
                <a:cubicBezTo>
                  <a:pt x="500" y="59"/>
                  <a:pt x="500" y="59"/>
                  <a:pt x="500" y="59"/>
                </a:cubicBezTo>
                <a:cubicBezTo>
                  <a:pt x="500" y="147"/>
                  <a:pt x="500" y="147"/>
                  <a:pt x="500" y="147"/>
                </a:cubicBezTo>
                <a:cubicBezTo>
                  <a:pt x="500" y="162"/>
                  <a:pt x="515" y="177"/>
                  <a:pt x="530" y="177"/>
                </a:cubicBezTo>
                <a:cubicBezTo>
                  <a:pt x="530" y="177"/>
                  <a:pt x="544" y="162"/>
                  <a:pt x="544" y="147"/>
                </a:cubicBezTo>
                <a:cubicBezTo>
                  <a:pt x="544" y="14"/>
                  <a:pt x="544" y="14"/>
                  <a:pt x="544" y="14"/>
                </a:cubicBezTo>
                <a:cubicBezTo>
                  <a:pt x="544" y="0"/>
                  <a:pt x="530" y="0"/>
                  <a:pt x="530" y="0"/>
                </a:cubicBezTo>
                <a:close/>
                <a:moveTo>
                  <a:pt x="500" y="471"/>
                </a:moveTo>
                <a:lnTo>
                  <a:pt x="500" y="471"/>
                </a:lnTo>
                <a:cubicBezTo>
                  <a:pt x="500" y="486"/>
                  <a:pt x="486" y="500"/>
                  <a:pt x="471" y="500"/>
                </a:cubicBezTo>
                <a:cubicBezTo>
                  <a:pt x="73" y="500"/>
                  <a:pt x="73" y="500"/>
                  <a:pt x="73" y="500"/>
                </a:cubicBezTo>
                <a:cubicBezTo>
                  <a:pt x="44" y="500"/>
                  <a:pt x="29" y="486"/>
                  <a:pt x="29" y="471"/>
                </a:cubicBezTo>
                <a:cubicBezTo>
                  <a:pt x="29" y="73"/>
                  <a:pt x="29" y="73"/>
                  <a:pt x="29" y="73"/>
                </a:cubicBezTo>
                <a:cubicBezTo>
                  <a:pt x="29" y="59"/>
                  <a:pt x="59" y="29"/>
                  <a:pt x="73" y="29"/>
                </a:cubicBezTo>
                <a:cubicBezTo>
                  <a:pt x="294" y="29"/>
                  <a:pt x="294" y="29"/>
                  <a:pt x="294" y="29"/>
                </a:cubicBezTo>
                <a:cubicBezTo>
                  <a:pt x="294" y="0"/>
                  <a:pt x="294" y="0"/>
                  <a:pt x="294" y="0"/>
                </a:cubicBezTo>
                <a:cubicBezTo>
                  <a:pt x="73" y="0"/>
                  <a:pt x="73" y="0"/>
                  <a:pt x="73" y="0"/>
                </a:cubicBezTo>
                <a:cubicBezTo>
                  <a:pt x="29" y="0"/>
                  <a:pt x="0" y="44"/>
                  <a:pt x="0" y="88"/>
                </a:cubicBezTo>
                <a:cubicBezTo>
                  <a:pt x="0" y="471"/>
                  <a:pt x="0" y="471"/>
                  <a:pt x="0" y="471"/>
                </a:cubicBezTo>
                <a:cubicBezTo>
                  <a:pt x="0" y="515"/>
                  <a:pt x="29" y="544"/>
                  <a:pt x="73" y="544"/>
                </a:cubicBezTo>
                <a:cubicBezTo>
                  <a:pt x="456" y="544"/>
                  <a:pt x="456" y="544"/>
                  <a:pt x="456" y="544"/>
                </a:cubicBezTo>
                <a:cubicBezTo>
                  <a:pt x="500" y="544"/>
                  <a:pt x="544" y="515"/>
                  <a:pt x="544" y="471"/>
                </a:cubicBezTo>
                <a:cubicBezTo>
                  <a:pt x="544" y="250"/>
                  <a:pt x="544" y="250"/>
                  <a:pt x="544" y="250"/>
                </a:cubicBezTo>
                <a:cubicBezTo>
                  <a:pt x="500" y="250"/>
                  <a:pt x="500" y="250"/>
                  <a:pt x="500" y="250"/>
                </a:cubicBezTo>
                <a:lnTo>
                  <a:pt x="500" y="471"/>
                </a:lnTo>
                <a:close/>
              </a:path>
            </a:pathLst>
          </a:custGeom>
          <a:solidFill>
            <a:schemeClr val="tx2"/>
          </a:solidFill>
          <a:ln>
            <a:noFill/>
          </a:ln>
          <a:effectLst/>
          <a:extLst/>
        </p:spPr>
        <p:txBody>
          <a:bodyPr wrap="none" anchor="ctr"/>
          <a:lstStyle/>
          <a:p>
            <a:endParaRPr lang="en-US" sz="2700"/>
          </a:p>
        </p:txBody>
      </p:sp>
      <p:sp>
        <p:nvSpPr>
          <p:cNvPr id="59" name="Freeform 58"/>
          <p:cNvSpPr>
            <a:spLocks noChangeArrowheads="1"/>
          </p:cNvSpPr>
          <p:nvPr/>
        </p:nvSpPr>
        <p:spPr bwMode="auto">
          <a:xfrm>
            <a:off x="7664331" y="2544818"/>
            <a:ext cx="264458" cy="257545"/>
          </a:xfrm>
          <a:custGeom>
            <a:avLst/>
            <a:gdLst>
              <a:gd name="T0" fmla="*/ 185953 w 561"/>
              <a:gd name="T1" fmla="*/ 90295 h 545"/>
              <a:gd name="T2" fmla="*/ 185953 w 561"/>
              <a:gd name="T3" fmla="*/ 90295 h 545"/>
              <a:gd name="T4" fmla="*/ 185953 w 561"/>
              <a:gd name="T5" fmla="*/ 170116 h 545"/>
              <a:gd name="T6" fmla="*/ 169736 w 561"/>
              <a:gd name="T7" fmla="*/ 180590 h 545"/>
              <a:gd name="T8" fmla="*/ 32073 w 561"/>
              <a:gd name="T9" fmla="*/ 180590 h 545"/>
              <a:gd name="T10" fmla="*/ 15856 w 561"/>
              <a:gd name="T11" fmla="*/ 170116 h 545"/>
              <a:gd name="T12" fmla="*/ 15856 w 561"/>
              <a:gd name="T13" fmla="*/ 26366 h 545"/>
              <a:gd name="T14" fmla="*/ 32073 w 561"/>
              <a:gd name="T15" fmla="*/ 10474 h 545"/>
              <a:gd name="T16" fmla="*/ 106310 w 561"/>
              <a:gd name="T17" fmla="*/ 10474 h 545"/>
              <a:gd name="T18" fmla="*/ 106310 w 561"/>
              <a:gd name="T19" fmla="*/ 0 h 545"/>
              <a:gd name="T20" fmla="*/ 32073 w 561"/>
              <a:gd name="T21" fmla="*/ 0 h 545"/>
              <a:gd name="T22" fmla="*/ 0 w 561"/>
              <a:gd name="T23" fmla="*/ 31784 h 545"/>
              <a:gd name="T24" fmla="*/ 0 w 561"/>
              <a:gd name="T25" fmla="*/ 170116 h 545"/>
              <a:gd name="T26" fmla="*/ 32073 w 561"/>
              <a:gd name="T27" fmla="*/ 196482 h 545"/>
              <a:gd name="T28" fmla="*/ 169736 w 561"/>
              <a:gd name="T29" fmla="*/ 196482 h 545"/>
              <a:gd name="T30" fmla="*/ 201810 w 561"/>
              <a:gd name="T31" fmla="*/ 170116 h 545"/>
              <a:gd name="T32" fmla="*/ 201810 w 561"/>
              <a:gd name="T33" fmla="*/ 90295 h 545"/>
              <a:gd name="T34" fmla="*/ 185953 w 561"/>
              <a:gd name="T35" fmla="*/ 90295 h 545"/>
              <a:gd name="T36" fmla="*/ 79643 w 561"/>
              <a:gd name="T37" fmla="*/ 74403 h 545"/>
              <a:gd name="T38" fmla="*/ 79643 w 561"/>
              <a:gd name="T39" fmla="*/ 74403 h 545"/>
              <a:gd name="T40" fmla="*/ 74237 w 561"/>
              <a:gd name="T41" fmla="*/ 68985 h 545"/>
              <a:gd name="T42" fmla="*/ 63786 w 561"/>
              <a:gd name="T43" fmla="*/ 74403 h 545"/>
              <a:gd name="T44" fmla="*/ 63786 w 561"/>
              <a:gd name="T45" fmla="*/ 127496 h 545"/>
              <a:gd name="T46" fmla="*/ 74237 w 561"/>
              <a:gd name="T47" fmla="*/ 132914 h 545"/>
              <a:gd name="T48" fmla="*/ 122167 w 561"/>
              <a:gd name="T49" fmla="*/ 132914 h 545"/>
              <a:gd name="T50" fmla="*/ 127212 w 561"/>
              <a:gd name="T51" fmla="*/ 127496 h 545"/>
              <a:gd name="T52" fmla="*/ 122167 w 561"/>
              <a:gd name="T53" fmla="*/ 117022 h 545"/>
              <a:gd name="T54" fmla="*/ 90454 w 561"/>
              <a:gd name="T55" fmla="*/ 117022 h 545"/>
              <a:gd name="T56" fmla="*/ 196404 w 561"/>
              <a:gd name="T57" fmla="*/ 15892 h 545"/>
              <a:gd name="T58" fmla="*/ 196404 w 561"/>
              <a:gd name="T59" fmla="*/ 5057 h 545"/>
              <a:gd name="T60" fmla="*/ 185953 w 561"/>
              <a:gd name="T61" fmla="*/ 5057 h 545"/>
              <a:gd name="T62" fmla="*/ 79643 w 561"/>
              <a:gd name="T63" fmla="*/ 111605 h 545"/>
              <a:gd name="T64" fmla="*/ 79643 w 561"/>
              <a:gd name="T65" fmla="*/ 74403 h 5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61" h="545">
                <a:moveTo>
                  <a:pt x="516" y="250"/>
                </a:moveTo>
                <a:lnTo>
                  <a:pt x="516" y="250"/>
                </a:lnTo>
                <a:cubicBezTo>
                  <a:pt x="516" y="471"/>
                  <a:pt x="516" y="471"/>
                  <a:pt x="516" y="471"/>
                </a:cubicBezTo>
                <a:cubicBezTo>
                  <a:pt x="516" y="486"/>
                  <a:pt x="501" y="500"/>
                  <a:pt x="471" y="500"/>
                </a:cubicBezTo>
                <a:cubicBezTo>
                  <a:pt x="89" y="500"/>
                  <a:pt x="89" y="500"/>
                  <a:pt x="89" y="500"/>
                </a:cubicBezTo>
                <a:cubicBezTo>
                  <a:pt x="59" y="500"/>
                  <a:pt x="44" y="486"/>
                  <a:pt x="44" y="471"/>
                </a:cubicBezTo>
                <a:cubicBezTo>
                  <a:pt x="44" y="73"/>
                  <a:pt x="44" y="73"/>
                  <a:pt x="44" y="73"/>
                </a:cubicBezTo>
                <a:cubicBezTo>
                  <a:pt x="44" y="59"/>
                  <a:pt x="59" y="29"/>
                  <a:pt x="89" y="29"/>
                </a:cubicBezTo>
                <a:cubicBezTo>
                  <a:pt x="295" y="29"/>
                  <a:pt x="295" y="29"/>
                  <a:pt x="295" y="29"/>
                </a:cubicBezTo>
                <a:cubicBezTo>
                  <a:pt x="295" y="0"/>
                  <a:pt x="295" y="0"/>
                  <a:pt x="295" y="0"/>
                </a:cubicBezTo>
                <a:cubicBezTo>
                  <a:pt x="89" y="0"/>
                  <a:pt x="89" y="0"/>
                  <a:pt x="89" y="0"/>
                </a:cubicBezTo>
                <a:cubicBezTo>
                  <a:pt x="44" y="0"/>
                  <a:pt x="0" y="44"/>
                  <a:pt x="0" y="88"/>
                </a:cubicBezTo>
                <a:cubicBezTo>
                  <a:pt x="0" y="471"/>
                  <a:pt x="0" y="471"/>
                  <a:pt x="0" y="471"/>
                </a:cubicBezTo>
                <a:cubicBezTo>
                  <a:pt x="0" y="515"/>
                  <a:pt x="44" y="544"/>
                  <a:pt x="89" y="544"/>
                </a:cubicBezTo>
                <a:cubicBezTo>
                  <a:pt x="471" y="544"/>
                  <a:pt x="471" y="544"/>
                  <a:pt x="471" y="544"/>
                </a:cubicBezTo>
                <a:cubicBezTo>
                  <a:pt x="516" y="544"/>
                  <a:pt x="560" y="515"/>
                  <a:pt x="560" y="471"/>
                </a:cubicBezTo>
                <a:cubicBezTo>
                  <a:pt x="560" y="250"/>
                  <a:pt x="560" y="250"/>
                  <a:pt x="560" y="250"/>
                </a:cubicBezTo>
                <a:lnTo>
                  <a:pt x="516" y="250"/>
                </a:lnTo>
                <a:close/>
                <a:moveTo>
                  <a:pt x="221" y="206"/>
                </a:moveTo>
                <a:lnTo>
                  <a:pt x="221" y="206"/>
                </a:lnTo>
                <a:lnTo>
                  <a:pt x="206" y="191"/>
                </a:lnTo>
                <a:cubicBezTo>
                  <a:pt x="192" y="191"/>
                  <a:pt x="177" y="206"/>
                  <a:pt x="177" y="206"/>
                </a:cubicBezTo>
                <a:cubicBezTo>
                  <a:pt x="177" y="353"/>
                  <a:pt x="177" y="353"/>
                  <a:pt x="177" y="353"/>
                </a:cubicBezTo>
                <a:cubicBezTo>
                  <a:pt x="177" y="353"/>
                  <a:pt x="192" y="368"/>
                  <a:pt x="206" y="368"/>
                </a:cubicBezTo>
                <a:cubicBezTo>
                  <a:pt x="339" y="368"/>
                  <a:pt x="339" y="368"/>
                  <a:pt x="339" y="368"/>
                </a:cubicBezTo>
                <a:cubicBezTo>
                  <a:pt x="353" y="368"/>
                  <a:pt x="353" y="353"/>
                  <a:pt x="353" y="353"/>
                </a:cubicBezTo>
                <a:cubicBezTo>
                  <a:pt x="353" y="339"/>
                  <a:pt x="353" y="324"/>
                  <a:pt x="339" y="324"/>
                </a:cubicBezTo>
                <a:cubicBezTo>
                  <a:pt x="251" y="324"/>
                  <a:pt x="251" y="324"/>
                  <a:pt x="251" y="324"/>
                </a:cubicBezTo>
                <a:cubicBezTo>
                  <a:pt x="545" y="44"/>
                  <a:pt x="545" y="44"/>
                  <a:pt x="545" y="44"/>
                </a:cubicBezTo>
                <a:cubicBezTo>
                  <a:pt x="545" y="29"/>
                  <a:pt x="545" y="14"/>
                  <a:pt x="545" y="14"/>
                </a:cubicBezTo>
                <a:cubicBezTo>
                  <a:pt x="530" y="0"/>
                  <a:pt x="516" y="0"/>
                  <a:pt x="516" y="14"/>
                </a:cubicBezTo>
                <a:cubicBezTo>
                  <a:pt x="221" y="309"/>
                  <a:pt x="221" y="309"/>
                  <a:pt x="221" y="309"/>
                </a:cubicBezTo>
                <a:lnTo>
                  <a:pt x="221" y="206"/>
                </a:lnTo>
                <a:close/>
              </a:path>
            </a:pathLst>
          </a:custGeom>
          <a:solidFill>
            <a:schemeClr val="tx2"/>
          </a:solidFill>
          <a:ln>
            <a:noFill/>
          </a:ln>
          <a:effectLst/>
          <a:extLst/>
        </p:spPr>
        <p:txBody>
          <a:bodyPr wrap="none" anchor="ctr"/>
          <a:lstStyle/>
          <a:p>
            <a:endParaRPr lang="en-US" sz="2700"/>
          </a:p>
        </p:txBody>
      </p:sp>
      <p:sp>
        <p:nvSpPr>
          <p:cNvPr id="60" name="Freeform 59"/>
          <p:cNvSpPr>
            <a:spLocks noChangeArrowheads="1"/>
          </p:cNvSpPr>
          <p:nvPr/>
        </p:nvSpPr>
        <p:spPr bwMode="auto">
          <a:xfrm>
            <a:off x="7166526" y="2524075"/>
            <a:ext cx="299028" cy="299028"/>
          </a:xfrm>
          <a:custGeom>
            <a:avLst/>
            <a:gdLst>
              <a:gd name="T0" fmla="*/ 159369 w 634"/>
              <a:gd name="T1" fmla="*/ 196106 h 634"/>
              <a:gd name="T2" fmla="*/ 159369 w 634"/>
              <a:gd name="T3" fmla="*/ 196106 h 634"/>
              <a:gd name="T4" fmla="*/ 143504 w 634"/>
              <a:gd name="T5" fmla="*/ 211968 h 634"/>
              <a:gd name="T6" fmla="*/ 32090 w 634"/>
              <a:gd name="T7" fmla="*/ 211968 h 634"/>
              <a:gd name="T8" fmla="*/ 15865 w 634"/>
              <a:gd name="T9" fmla="*/ 196106 h 634"/>
              <a:gd name="T10" fmla="*/ 15865 w 634"/>
              <a:gd name="T11" fmla="*/ 84715 h 634"/>
              <a:gd name="T12" fmla="*/ 32090 w 634"/>
              <a:gd name="T13" fmla="*/ 68853 h 634"/>
              <a:gd name="T14" fmla="*/ 42546 w 634"/>
              <a:gd name="T15" fmla="*/ 68853 h 634"/>
              <a:gd name="T16" fmla="*/ 42546 w 634"/>
              <a:gd name="T17" fmla="*/ 58399 h 634"/>
              <a:gd name="T18" fmla="*/ 32090 w 634"/>
              <a:gd name="T19" fmla="*/ 58399 h 634"/>
              <a:gd name="T20" fmla="*/ 0 w 634"/>
              <a:gd name="T21" fmla="*/ 84715 h 634"/>
              <a:gd name="T22" fmla="*/ 0 w 634"/>
              <a:gd name="T23" fmla="*/ 196106 h 634"/>
              <a:gd name="T24" fmla="*/ 32090 w 634"/>
              <a:gd name="T25" fmla="*/ 228190 h 634"/>
              <a:gd name="T26" fmla="*/ 143504 w 634"/>
              <a:gd name="T27" fmla="*/ 228190 h 634"/>
              <a:gd name="T28" fmla="*/ 169825 w 634"/>
              <a:gd name="T29" fmla="*/ 196106 h 634"/>
              <a:gd name="T30" fmla="*/ 169825 w 634"/>
              <a:gd name="T31" fmla="*/ 185652 h 634"/>
              <a:gd name="T32" fmla="*/ 159369 w 634"/>
              <a:gd name="T33" fmla="*/ 185652 h 634"/>
              <a:gd name="T34" fmla="*/ 159369 w 634"/>
              <a:gd name="T35" fmla="*/ 196106 h 634"/>
              <a:gd name="T36" fmla="*/ 201915 w 634"/>
              <a:gd name="T37" fmla="*/ 0 h 634"/>
              <a:gd name="T38" fmla="*/ 201915 w 634"/>
              <a:gd name="T39" fmla="*/ 0 h 634"/>
              <a:gd name="T40" fmla="*/ 85093 w 634"/>
              <a:gd name="T41" fmla="*/ 0 h 634"/>
              <a:gd name="T42" fmla="*/ 58411 w 634"/>
              <a:gd name="T43" fmla="*/ 26316 h 634"/>
              <a:gd name="T44" fmla="*/ 58411 w 634"/>
              <a:gd name="T45" fmla="*/ 143114 h 634"/>
              <a:gd name="T46" fmla="*/ 85093 w 634"/>
              <a:gd name="T47" fmla="*/ 169790 h 634"/>
              <a:gd name="T48" fmla="*/ 201915 w 634"/>
              <a:gd name="T49" fmla="*/ 169790 h 634"/>
              <a:gd name="T50" fmla="*/ 228236 w 634"/>
              <a:gd name="T51" fmla="*/ 143114 h 634"/>
              <a:gd name="T52" fmla="*/ 228236 w 634"/>
              <a:gd name="T53" fmla="*/ 26316 h 634"/>
              <a:gd name="T54" fmla="*/ 201915 w 634"/>
              <a:gd name="T55" fmla="*/ 0 h 634"/>
              <a:gd name="T56" fmla="*/ 212372 w 634"/>
              <a:gd name="T57" fmla="*/ 143114 h 634"/>
              <a:gd name="T58" fmla="*/ 212372 w 634"/>
              <a:gd name="T59" fmla="*/ 143114 h 634"/>
              <a:gd name="T60" fmla="*/ 201915 w 634"/>
              <a:gd name="T61" fmla="*/ 153568 h 634"/>
              <a:gd name="T62" fmla="*/ 85093 w 634"/>
              <a:gd name="T63" fmla="*/ 153568 h 634"/>
              <a:gd name="T64" fmla="*/ 74637 w 634"/>
              <a:gd name="T65" fmla="*/ 143114 h 634"/>
              <a:gd name="T66" fmla="*/ 74637 w 634"/>
              <a:gd name="T67" fmla="*/ 26316 h 634"/>
              <a:gd name="T68" fmla="*/ 85093 w 634"/>
              <a:gd name="T69" fmla="*/ 15862 h 634"/>
              <a:gd name="T70" fmla="*/ 201915 w 634"/>
              <a:gd name="T71" fmla="*/ 15862 h 634"/>
              <a:gd name="T72" fmla="*/ 212372 w 634"/>
              <a:gd name="T73" fmla="*/ 26316 h 634"/>
              <a:gd name="T74" fmla="*/ 212372 w 634"/>
              <a:gd name="T75" fmla="*/ 143114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634">
                <a:moveTo>
                  <a:pt x="442" y="544"/>
                </a:moveTo>
                <a:lnTo>
                  <a:pt x="442" y="544"/>
                </a:lnTo>
                <a:cubicBezTo>
                  <a:pt x="442" y="574"/>
                  <a:pt x="412" y="588"/>
                  <a:pt x="398" y="588"/>
                </a:cubicBezTo>
                <a:cubicBezTo>
                  <a:pt x="89" y="588"/>
                  <a:pt x="89" y="588"/>
                  <a:pt x="89" y="588"/>
                </a:cubicBezTo>
                <a:cubicBezTo>
                  <a:pt x="59" y="588"/>
                  <a:pt x="44" y="574"/>
                  <a:pt x="44" y="544"/>
                </a:cubicBezTo>
                <a:cubicBezTo>
                  <a:pt x="44" y="235"/>
                  <a:pt x="44" y="235"/>
                  <a:pt x="44" y="235"/>
                </a:cubicBezTo>
                <a:cubicBezTo>
                  <a:pt x="44" y="221"/>
                  <a:pt x="59" y="191"/>
                  <a:pt x="89" y="191"/>
                </a:cubicBezTo>
                <a:cubicBezTo>
                  <a:pt x="118" y="191"/>
                  <a:pt x="118" y="191"/>
                  <a:pt x="118" y="191"/>
                </a:cubicBezTo>
                <a:cubicBezTo>
                  <a:pt x="118" y="162"/>
                  <a:pt x="118" y="162"/>
                  <a:pt x="118" y="162"/>
                </a:cubicBezTo>
                <a:cubicBezTo>
                  <a:pt x="89" y="162"/>
                  <a:pt x="89" y="162"/>
                  <a:pt x="89" y="162"/>
                </a:cubicBezTo>
                <a:cubicBezTo>
                  <a:pt x="44" y="162"/>
                  <a:pt x="0" y="191"/>
                  <a:pt x="0" y="235"/>
                </a:cubicBezTo>
                <a:cubicBezTo>
                  <a:pt x="0" y="544"/>
                  <a:pt x="0" y="544"/>
                  <a:pt x="0" y="544"/>
                </a:cubicBezTo>
                <a:cubicBezTo>
                  <a:pt x="0" y="588"/>
                  <a:pt x="44" y="633"/>
                  <a:pt x="89" y="633"/>
                </a:cubicBezTo>
                <a:cubicBezTo>
                  <a:pt x="398" y="633"/>
                  <a:pt x="398" y="633"/>
                  <a:pt x="398" y="633"/>
                </a:cubicBezTo>
                <a:cubicBezTo>
                  <a:pt x="442" y="633"/>
                  <a:pt x="471" y="588"/>
                  <a:pt x="471" y="544"/>
                </a:cubicBezTo>
                <a:cubicBezTo>
                  <a:pt x="471" y="515"/>
                  <a:pt x="471" y="515"/>
                  <a:pt x="471" y="515"/>
                </a:cubicBezTo>
                <a:cubicBezTo>
                  <a:pt x="442" y="515"/>
                  <a:pt x="442" y="515"/>
                  <a:pt x="442" y="515"/>
                </a:cubicBezTo>
                <a:lnTo>
                  <a:pt x="442" y="544"/>
                </a:lnTo>
                <a:close/>
                <a:moveTo>
                  <a:pt x="560" y="0"/>
                </a:moveTo>
                <a:lnTo>
                  <a:pt x="560" y="0"/>
                </a:lnTo>
                <a:cubicBezTo>
                  <a:pt x="236" y="0"/>
                  <a:pt x="236" y="0"/>
                  <a:pt x="236" y="0"/>
                </a:cubicBezTo>
                <a:cubicBezTo>
                  <a:pt x="192" y="0"/>
                  <a:pt x="162" y="29"/>
                  <a:pt x="162" y="73"/>
                </a:cubicBezTo>
                <a:cubicBezTo>
                  <a:pt x="162" y="397"/>
                  <a:pt x="162" y="397"/>
                  <a:pt x="162" y="397"/>
                </a:cubicBezTo>
                <a:cubicBezTo>
                  <a:pt x="162" y="441"/>
                  <a:pt x="192" y="471"/>
                  <a:pt x="236" y="471"/>
                </a:cubicBezTo>
                <a:cubicBezTo>
                  <a:pt x="560" y="471"/>
                  <a:pt x="560" y="471"/>
                  <a:pt x="560" y="471"/>
                </a:cubicBezTo>
                <a:cubicBezTo>
                  <a:pt x="604" y="471"/>
                  <a:pt x="633" y="441"/>
                  <a:pt x="633" y="397"/>
                </a:cubicBezTo>
                <a:cubicBezTo>
                  <a:pt x="633" y="73"/>
                  <a:pt x="633" y="73"/>
                  <a:pt x="633" y="73"/>
                </a:cubicBezTo>
                <a:cubicBezTo>
                  <a:pt x="633" y="29"/>
                  <a:pt x="604" y="0"/>
                  <a:pt x="560" y="0"/>
                </a:cubicBezTo>
                <a:close/>
                <a:moveTo>
                  <a:pt x="589" y="397"/>
                </a:moveTo>
                <a:lnTo>
                  <a:pt x="589" y="397"/>
                </a:lnTo>
                <a:cubicBezTo>
                  <a:pt x="589" y="412"/>
                  <a:pt x="574" y="426"/>
                  <a:pt x="560" y="426"/>
                </a:cubicBezTo>
                <a:cubicBezTo>
                  <a:pt x="236" y="426"/>
                  <a:pt x="236" y="426"/>
                  <a:pt x="236" y="426"/>
                </a:cubicBezTo>
                <a:cubicBezTo>
                  <a:pt x="221" y="426"/>
                  <a:pt x="207" y="412"/>
                  <a:pt x="207" y="397"/>
                </a:cubicBezTo>
                <a:cubicBezTo>
                  <a:pt x="207" y="73"/>
                  <a:pt x="207" y="73"/>
                  <a:pt x="207" y="73"/>
                </a:cubicBezTo>
                <a:cubicBezTo>
                  <a:pt x="207" y="58"/>
                  <a:pt x="221" y="44"/>
                  <a:pt x="236" y="44"/>
                </a:cubicBezTo>
                <a:cubicBezTo>
                  <a:pt x="560" y="44"/>
                  <a:pt x="560" y="44"/>
                  <a:pt x="560" y="44"/>
                </a:cubicBezTo>
                <a:cubicBezTo>
                  <a:pt x="574" y="44"/>
                  <a:pt x="589" y="58"/>
                  <a:pt x="589" y="73"/>
                </a:cubicBezTo>
                <a:lnTo>
                  <a:pt x="589" y="397"/>
                </a:lnTo>
                <a:close/>
              </a:path>
            </a:pathLst>
          </a:custGeom>
          <a:solidFill>
            <a:schemeClr val="tx2"/>
          </a:solidFill>
          <a:ln>
            <a:noFill/>
          </a:ln>
          <a:effectLst/>
          <a:extLst/>
        </p:spPr>
        <p:txBody>
          <a:bodyPr wrap="none" anchor="ctr"/>
          <a:lstStyle/>
          <a:p>
            <a:endParaRPr lang="en-US" sz="2700"/>
          </a:p>
        </p:txBody>
      </p:sp>
      <p:sp>
        <p:nvSpPr>
          <p:cNvPr id="61" name="Freeform 60"/>
          <p:cNvSpPr>
            <a:spLocks noChangeArrowheads="1"/>
          </p:cNvSpPr>
          <p:nvPr/>
        </p:nvSpPr>
        <p:spPr bwMode="auto">
          <a:xfrm>
            <a:off x="6689464" y="2544818"/>
            <a:ext cx="299028" cy="257545"/>
          </a:xfrm>
          <a:custGeom>
            <a:avLst/>
            <a:gdLst>
              <a:gd name="T0" fmla="*/ 26321 w 634"/>
              <a:gd name="T1" fmla="*/ 68985 h 545"/>
              <a:gd name="T2" fmla="*/ 26321 w 634"/>
              <a:gd name="T3" fmla="*/ 127496 h 545"/>
              <a:gd name="T4" fmla="*/ 26321 w 634"/>
              <a:gd name="T5" fmla="*/ 68985 h 545"/>
              <a:gd name="T6" fmla="*/ 26321 w 634"/>
              <a:gd name="T7" fmla="*/ 111605 h 545"/>
              <a:gd name="T8" fmla="*/ 26321 w 634"/>
              <a:gd name="T9" fmla="*/ 84877 h 545"/>
              <a:gd name="T10" fmla="*/ 26321 w 634"/>
              <a:gd name="T11" fmla="*/ 111605 h 545"/>
              <a:gd name="T12" fmla="*/ 196146 w 634"/>
              <a:gd name="T13" fmla="*/ 53093 h 545"/>
              <a:gd name="T14" fmla="*/ 196146 w 634"/>
              <a:gd name="T15" fmla="*/ 0 h 545"/>
              <a:gd name="T16" fmla="*/ 196146 w 634"/>
              <a:gd name="T17" fmla="*/ 53093 h 545"/>
              <a:gd name="T18" fmla="*/ 196146 w 634"/>
              <a:gd name="T19" fmla="*/ 10474 h 545"/>
              <a:gd name="T20" fmla="*/ 196146 w 634"/>
              <a:gd name="T21" fmla="*/ 42619 h 545"/>
              <a:gd name="T22" fmla="*/ 196146 w 634"/>
              <a:gd name="T23" fmla="*/ 10474 h 545"/>
              <a:gd name="T24" fmla="*/ 26321 w 634"/>
              <a:gd name="T25" fmla="*/ 137971 h 545"/>
              <a:gd name="T26" fmla="*/ 26321 w 634"/>
              <a:gd name="T27" fmla="*/ 196482 h 545"/>
              <a:gd name="T28" fmla="*/ 26321 w 634"/>
              <a:gd name="T29" fmla="*/ 137971 h 545"/>
              <a:gd name="T30" fmla="*/ 26321 w 634"/>
              <a:gd name="T31" fmla="*/ 180590 h 545"/>
              <a:gd name="T32" fmla="*/ 26321 w 634"/>
              <a:gd name="T33" fmla="*/ 154224 h 545"/>
              <a:gd name="T34" fmla="*/ 26321 w 634"/>
              <a:gd name="T35" fmla="*/ 180590 h 545"/>
              <a:gd name="T36" fmla="*/ 196146 w 634"/>
              <a:gd name="T37" fmla="*/ 137971 h 545"/>
              <a:gd name="T38" fmla="*/ 196146 w 634"/>
              <a:gd name="T39" fmla="*/ 196482 h 545"/>
              <a:gd name="T40" fmla="*/ 196146 w 634"/>
              <a:gd name="T41" fmla="*/ 137971 h 545"/>
              <a:gd name="T42" fmla="*/ 196146 w 634"/>
              <a:gd name="T43" fmla="*/ 180590 h 545"/>
              <a:gd name="T44" fmla="*/ 196146 w 634"/>
              <a:gd name="T45" fmla="*/ 154224 h 545"/>
              <a:gd name="T46" fmla="*/ 196146 w 634"/>
              <a:gd name="T47" fmla="*/ 180590 h 545"/>
              <a:gd name="T48" fmla="*/ 26321 w 634"/>
              <a:gd name="T49" fmla="*/ 0 h 545"/>
              <a:gd name="T50" fmla="*/ 26321 w 634"/>
              <a:gd name="T51" fmla="*/ 53093 h 545"/>
              <a:gd name="T52" fmla="*/ 26321 w 634"/>
              <a:gd name="T53" fmla="*/ 0 h 545"/>
              <a:gd name="T54" fmla="*/ 26321 w 634"/>
              <a:gd name="T55" fmla="*/ 42619 h 545"/>
              <a:gd name="T56" fmla="*/ 26321 w 634"/>
              <a:gd name="T57" fmla="*/ 10474 h 545"/>
              <a:gd name="T58" fmla="*/ 26321 w 634"/>
              <a:gd name="T59" fmla="*/ 42619 h 545"/>
              <a:gd name="T60" fmla="*/ 196146 w 634"/>
              <a:gd name="T61" fmla="*/ 68985 h 545"/>
              <a:gd name="T62" fmla="*/ 196146 w 634"/>
              <a:gd name="T63" fmla="*/ 127496 h 545"/>
              <a:gd name="T64" fmla="*/ 196146 w 634"/>
              <a:gd name="T65" fmla="*/ 68985 h 545"/>
              <a:gd name="T66" fmla="*/ 196146 w 634"/>
              <a:gd name="T67" fmla="*/ 111605 h 545"/>
              <a:gd name="T68" fmla="*/ 196146 w 634"/>
              <a:gd name="T69" fmla="*/ 84877 h 545"/>
              <a:gd name="T70" fmla="*/ 196146 w 634"/>
              <a:gd name="T71" fmla="*/ 111605 h 545"/>
              <a:gd name="T72" fmla="*/ 111414 w 634"/>
              <a:gd name="T73" fmla="*/ 0 h 545"/>
              <a:gd name="T74" fmla="*/ 111414 w 634"/>
              <a:gd name="T75" fmla="*/ 53093 h 545"/>
              <a:gd name="T76" fmla="*/ 111414 w 634"/>
              <a:gd name="T77" fmla="*/ 0 h 545"/>
              <a:gd name="T78" fmla="*/ 111414 w 634"/>
              <a:gd name="T79" fmla="*/ 42619 h 545"/>
              <a:gd name="T80" fmla="*/ 111414 w 634"/>
              <a:gd name="T81" fmla="*/ 10474 h 545"/>
              <a:gd name="T82" fmla="*/ 111414 w 634"/>
              <a:gd name="T83" fmla="*/ 42619 h 545"/>
              <a:gd name="T84" fmla="*/ 111414 w 634"/>
              <a:gd name="T85" fmla="*/ 137971 h 545"/>
              <a:gd name="T86" fmla="*/ 111414 w 634"/>
              <a:gd name="T87" fmla="*/ 196482 h 545"/>
              <a:gd name="T88" fmla="*/ 111414 w 634"/>
              <a:gd name="T89" fmla="*/ 137971 h 545"/>
              <a:gd name="T90" fmla="*/ 111414 w 634"/>
              <a:gd name="T91" fmla="*/ 180590 h 545"/>
              <a:gd name="T92" fmla="*/ 111414 w 634"/>
              <a:gd name="T93" fmla="*/ 154224 h 545"/>
              <a:gd name="T94" fmla="*/ 111414 w 634"/>
              <a:gd name="T95" fmla="*/ 180590 h 545"/>
              <a:gd name="T96" fmla="*/ 111414 w 634"/>
              <a:gd name="T97" fmla="*/ 68985 h 545"/>
              <a:gd name="T98" fmla="*/ 111414 w 634"/>
              <a:gd name="T99" fmla="*/ 127496 h 545"/>
              <a:gd name="T100" fmla="*/ 111414 w 634"/>
              <a:gd name="T101" fmla="*/ 68985 h 545"/>
              <a:gd name="T102" fmla="*/ 111414 w 634"/>
              <a:gd name="T103" fmla="*/ 111605 h 545"/>
              <a:gd name="T104" fmla="*/ 111414 w 634"/>
              <a:gd name="T105" fmla="*/ 84877 h 545"/>
              <a:gd name="T106" fmla="*/ 111414 w 634"/>
              <a:gd name="T107" fmla="*/ 111605 h 5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34" h="545">
                <a:moveTo>
                  <a:pt x="73" y="191"/>
                </a:moveTo>
                <a:lnTo>
                  <a:pt x="73" y="191"/>
                </a:lnTo>
                <a:cubicBezTo>
                  <a:pt x="29" y="191"/>
                  <a:pt x="0" y="221"/>
                  <a:pt x="0" y="265"/>
                </a:cubicBezTo>
                <a:cubicBezTo>
                  <a:pt x="0" y="309"/>
                  <a:pt x="29" y="353"/>
                  <a:pt x="73" y="353"/>
                </a:cubicBezTo>
                <a:cubicBezTo>
                  <a:pt x="117" y="353"/>
                  <a:pt x="162" y="309"/>
                  <a:pt x="162" y="265"/>
                </a:cubicBezTo>
                <a:cubicBezTo>
                  <a:pt x="162" y="221"/>
                  <a:pt x="117" y="191"/>
                  <a:pt x="73" y="191"/>
                </a:cubicBezTo>
                <a:close/>
                <a:moveTo>
                  <a:pt x="73" y="309"/>
                </a:moveTo>
                <a:lnTo>
                  <a:pt x="73" y="309"/>
                </a:lnTo>
                <a:cubicBezTo>
                  <a:pt x="58" y="309"/>
                  <a:pt x="44" y="294"/>
                  <a:pt x="44" y="265"/>
                </a:cubicBezTo>
                <a:cubicBezTo>
                  <a:pt x="44" y="250"/>
                  <a:pt x="58" y="235"/>
                  <a:pt x="73" y="235"/>
                </a:cubicBezTo>
                <a:cubicBezTo>
                  <a:pt x="103" y="235"/>
                  <a:pt x="117" y="250"/>
                  <a:pt x="117" y="265"/>
                </a:cubicBezTo>
                <a:cubicBezTo>
                  <a:pt x="117" y="294"/>
                  <a:pt x="103" y="309"/>
                  <a:pt x="73" y="309"/>
                </a:cubicBezTo>
                <a:close/>
                <a:moveTo>
                  <a:pt x="544" y="147"/>
                </a:moveTo>
                <a:lnTo>
                  <a:pt x="544" y="147"/>
                </a:lnTo>
                <a:cubicBezTo>
                  <a:pt x="588" y="147"/>
                  <a:pt x="633" y="118"/>
                  <a:pt x="633" y="73"/>
                </a:cubicBezTo>
                <a:cubicBezTo>
                  <a:pt x="633" y="29"/>
                  <a:pt x="588" y="0"/>
                  <a:pt x="544" y="0"/>
                </a:cubicBezTo>
                <a:cubicBezTo>
                  <a:pt x="500" y="0"/>
                  <a:pt x="471" y="29"/>
                  <a:pt x="471" y="73"/>
                </a:cubicBezTo>
                <a:cubicBezTo>
                  <a:pt x="471" y="118"/>
                  <a:pt x="500" y="147"/>
                  <a:pt x="544" y="147"/>
                </a:cubicBezTo>
                <a:close/>
                <a:moveTo>
                  <a:pt x="544" y="29"/>
                </a:moveTo>
                <a:lnTo>
                  <a:pt x="544" y="29"/>
                </a:lnTo>
                <a:cubicBezTo>
                  <a:pt x="574" y="29"/>
                  <a:pt x="588" y="59"/>
                  <a:pt x="588" y="73"/>
                </a:cubicBezTo>
                <a:cubicBezTo>
                  <a:pt x="588" y="88"/>
                  <a:pt x="574" y="118"/>
                  <a:pt x="544" y="118"/>
                </a:cubicBezTo>
                <a:cubicBezTo>
                  <a:pt x="530" y="118"/>
                  <a:pt x="515" y="88"/>
                  <a:pt x="515" y="73"/>
                </a:cubicBezTo>
                <a:cubicBezTo>
                  <a:pt x="515" y="59"/>
                  <a:pt x="530" y="29"/>
                  <a:pt x="544" y="29"/>
                </a:cubicBezTo>
                <a:close/>
                <a:moveTo>
                  <a:pt x="73" y="382"/>
                </a:moveTo>
                <a:lnTo>
                  <a:pt x="73" y="382"/>
                </a:lnTo>
                <a:cubicBezTo>
                  <a:pt x="29" y="382"/>
                  <a:pt x="0" y="427"/>
                  <a:pt x="0" y="471"/>
                </a:cubicBezTo>
                <a:cubicBezTo>
                  <a:pt x="0" y="515"/>
                  <a:pt x="29" y="544"/>
                  <a:pt x="73" y="544"/>
                </a:cubicBezTo>
                <a:cubicBezTo>
                  <a:pt x="117" y="544"/>
                  <a:pt x="162" y="515"/>
                  <a:pt x="162" y="471"/>
                </a:cubicBezTo>
                <a:cubicBezTo>
                  <a:pt x="162" y="427"/>
                  <a:pt x="117" y="382"/>
                  <a:pt x="73" y="382"/>
                </a:cubicBezTo>
                <a:close/>
                <a:moveTo>
                  <a:pt x="73" y="500"/>
                </a:moveTo>
                <a:lnTo>
                  <a:pt x="73" y="500"/>
                </a:lnTo>
                <a:cubicBezTo>
                  <a:pt x="58" y="500"/>
                  <a:pt x="44" y="486"/>
                  <a:pt x="44" y="471"/>
                </a:cubicBezTo>
                <a:cubicBezTo>
                  <a:pt x="44" y="441"/>
                  <a:pt x="58" y="427"/>
                  <a:pt x="73" y="427"/>
                </a:cubicBezTo>
                <a:cubicBezTo>
                  <a:pt x="103" y="427"/>
                  <a:pt x="117" y="441"/>
                  <a:pt x="117" y="471"/>
                </a:cubicBezTo>
                <a:cubicBezTo>
                  <a:pt x="117" y="486"/>
                  <a:pt x="103" y="500"/>
                  <a:pt x="73" y="500"/>
                </a:cubicBezTo>
                <a:close/>
                <a:moveTo>
                  <a:pt x="544" y="382"/>
                </a:moveTo>
                <a:lnTo>
                  <a:pt x="544" y="382"/>
                </a:lnTo>
                <a:cubicBezTo>
                  <a:pt x="500" y="382"/>
                  <a:pt x="471" y="427"/>
                  <a:pt x="471" y="471"/>
                </a:cubicBezTo>
                <a:cubicBezTo>
                  <a:pt x="471" y="515"/>
                  <a:pt x="500" y="544"/>
                  <a:pt x="544" y="544"/>
                </a:cubicBezTo>
                <a:cubicBezTo>
                  <a:pt x="588" y="544"/>
                  <a:pt x="633" y="515"/>
                  <a:pt x="633" y="471"/>
                </a:cubicBezTo>
                <a:cubicBezTo>
                  <a:pt x="633" y="427"/>
                  <a:pt x="588" y="382"/>
                  <a:pt x="544" y="382"/>
                </a:cubicBezTo>
                <a:close/>
                <a:moveTo>
                  <a:pt x="544" y="500"/>
                </a:moveTo>
                <a:lnTo>
                  <a:pt x="544" y="500"/>
                </a:lnTo>
                <a:cubicBezTo>
                  <a:pt x="530" y="500"/>
                  <a:pt x="515" y="486"/>
                  <a:pt x="515" y="471"/>
                </a:cubicBezTo>
                <a:cubicBezTo>
                  <a:pt x="515" y="441"/>
                  <a:pt x="530" y="427"/>
                  <a:pt x="544" y="427"/>
                </a:cubicBezTo>
                <a:cubicBezTo>
                  <a:pt x="574" y="427"/>
                  <a:pt x="588" y="441"/>
                  <a:pt x="588" y="471"/>
                </a:cubicBezTo>
                <a:cubicBezTo>
                  <a:pt x="588" y="486"/>
                  <a:pt x="574" y="500"/>
                  <a:pt x="544" y="500"/>
                </a:cubicBezTo>
                <a:close/>
                <a:moveTo>
                  <a:pt x="73" y="0"/>
                </a:moveTo>
                <a:lnTo>
                  <a:pt x="73" y="0"/>
                </a:lnTo>
                <a:cubicBezTo>
                  <a:pt x="29" y="0"/>
                  <a:pt x="0" y="29"/>
                  <a:pt x="0" y="73"/>
                </a:cubicBezTo>
                <a:cubicBezTo>
                  <a:pt x="0" y="118"/>
                  <a:pt x="29" y="147"/>
                  <a:pt x="73" y="147"/>
                </a:cubicBezTo>
                <a:cubicBezTo>
                  <a:pt x="117" y="147"/>
                  <a:pt x="162" y="118"/>
                  <a:pt x="162" y="73"/>
                </a:cubicBezTo>
                <a:cubicBezTo>
                  <a:pt x="162" y="29"/>
                  <a:pt x="117" y="0"/>
                  <a:pt x="73" y="0"/>
                </a:cubicBezTo>
                <a:close/>
                <a:moveTo>
                  <a:pt x="73" y="118"/>
                </a:moveTo>
                <a:lnTo>
                  <a:pt x="73" y="118"/>
                </a:lnTo>
                <a:cubicBezTo>
                  <a:pt x="58" y="118"/>
                  <a:pt x="44" y="88"/>
                  <a:pt x="44" y="73"/>
                </a:cubicBezTo>
                <a:cubicBezTo>
                  <a:pt x="44" y="59"/>
                  <a:pt x="58" y="29"/>
                  <a:pt x="73" y="29"/>
                </a:cubicBezTo>
                <a:cubicBezTo>
                  <a:pt x="103" y="29"/>
                  <a:pt x="117" y="59"/>
                  <a:pt x="117" y="73"/>
                </a:cubicBezTo>
                <a:cubicBezTo>
                  <a:pt x="117" y="88"/>
                  <a:pt x="103" y="118"/>
                  <a:pt x="73" y="118"/>
                </a:cubicBezTo>
                <a:close/>
                <a:moveTo>
                  <a:pt x="544" y="191"/>
                </a:moveTo>
                <a:lnTo>
                  <a:pt x="544" y="191"/>
                </a:lnTo>
                <a:cubicBezTo>
                  <a:pt x="500" y="191"/>
                  <a:pt x="471" y="221"/>
                  <a:pt x="471" y="265"/>
                </a:cubicBezTo>
                <a:cubicBezTo>
                  <a:pt x="471" y="309"/>
                  <a:pt x="500" y="353"/>
                  <a:pt x="544" y="353"/>
                </a:cubicBezTo>
                <a:cubicBezTo>
                  <a:pt x="588" y="353"/>
                  <a:pt x="633" y="309"/>
                  <a:pt x="633" y="265"/>
                </a:cubicBezTo>
                <a:cubicBezTo>
                  <a:pt x="633" y="221"/>
                  <a:pt x="588" y="191"/>
                  <a:pt x="544" y="191"/>
                </a:cubicBezTo>
                <a:close/>
                <a:moveTo>
                  <a:pt x="544" y="309"/>
                </a:moveTo>
                <a:lnTo>
                  <a:pt x="544" y="309"/>
                </a:lnTo>
                <a:cubicBezTo>
                  <a:pt x="530" y="309"/>
                  <a:pt x="515" y="294"/>
                  <a:pt x="515" y="265"/>
                </a:cubicBezTo>
                <a:cubicBezTo>
                  <a:pt x="515" y="250"/>
                  <a:pt x="530" y="235"/>
                  <a:pt x="544" y="235"/>
                </a:cubicBezTo>
                <a:cubicBezTo>
                  <a:pt x="574" y="235"/>
                  <a:pt x="588" y="250"/>
                  <a:pt x="588" y="265"/>
                </a:cubicBezTo>
                <a:cubicBezTo>
                  <a:pt x="588" y="294"/>
                  <a:pt x="574" y="309"/>
                  <a:pt x="544" y="309"/>
                </a:cubicBezTo>
                <a:close/>
                <a:moveTo>
                  <a:pt x="309" y="0"/>
                </a:moveTo>
                <a:lnTo>
                  <a:pt x="309" y="0"/>
                </a:lnTo>
                <a:cubicBezTo>
                  <a:pt x="265" y="0"/>
                  <a:pt x="235" y="29"/>
                  <a:pt x="235" y="73"/>
                </a:cubicBezTo>
                <a:cubicBezTo>
                  <a:pt x="235" y="118"/>
                  <a:pt x="265" y="147"/>
                  <a:pt x="309" y="147"/>
                </a:cubicBezTo>
                <a:cubicBezTo>
                  <a:pt x="353" y="147"/>
                  <a:pt x="397" y="118"/>
                  <a:pt x="397" y="73"/>
                </a:cubicBezTo>
                <a:cubicBezTo>
                  <a:pt x="397" y="29"/>
                  <a:pt x="353" y="0"/>
                  <a:pt x="309" y="0"/>
                </a:cubicBezTo>
                <a:close/>
                <a:moveTo>
                  <a:pt x="309" y="118"/>
                </a:moveTo>
                <a:lnTo>
                  <a:pt x="309" y="118"/>
                </a:lnTo>
                <a:cubicBezTo>
                  <a:pt x="294" y="118"/>
                  <a:pt x="279" y="88"/>
                  <a:pt x="279" y="73"/>
                </a:cubicBezTo>
                <a:cubicBezTo>
                  <a:pt x="279" y="59"/>
                  <a:pt x="294" y="29"/>
                  <a:pt x="309" y="29"/>
                </a:cubicBezTo>
                <a:cubicBezTo>
                  <a:pt x="338" y="29"/>
                  <a:pt x="353" y="59"/>
                  <a:pt x="353" y="73"/>
                </a:cubicBezTo>
                <a:cubicBezTo>
                  <a:pt x="353" y="88"/>
                  <a:pt x="338" y="118"/>
                  <a:pt x="309" y="118"/>
                </a:cubicBezTo>
                <a:close/>
                <a:moveTo>
                  <a:pt x="309" y="382"/>
                </a:moveTo>
                <a:lnTo>
                  <a:pt x="309" y="382"/>
                </a:lnTo>
                <a:cubicBezTo>
                  <a:pt x="265" y="382"/>
                  <a:pt x="235" y="427"/>
                  <a:pt x="235" y="471"/>
                </a:cubicBezTo>
                <a:cubicBezTo>
                  <a:pt x="235" y="515"/>
                  <a:pt x="265" y="544"/>
                  <a:pt x="309" y="544"/>
                </a:cubicBezTo>
                <a:cubicBezTo>
                  <a:pt x="353" y="544"/>
                  <a:pt x="397" y="515"/>
                  <a:pt x="397" y="471"/>
                </a:cubicBezTo>
                <a:cubicBezTo>
                  <a:pt x="397" y="427"/>
                  <a:pt x="353" y="382"/>
                  <a:pt x="309" y="382"/>
                </a:cubicBezTo>
                <a:close/>
                <a:moveTo>
                  <a:pt x="309" y="500"/>
                </a:moveTo>
                <a:lnTo>
                  <a:pt x="309" y="500"/>
                </a:lnTo>
                <a:cubicBezTo>
                  <a:pt x="294" y="500"/>
                  <a:pt x="279" y="486"/>
                  <a:pt x="279" y="471"/>
                </a:cubicBezTo>
                <a:cubicBezTo>
                  <a:pt x="279" y="441"/>
                  <a:pt x="294" y="427"/>
                  <a:pt x="309" y="427"/>
                </a:cubicBezTo>
                <a:cubicBezTo>
                  <a:pt x="338" y="427"/>
                  <a:pt x="353" y="441"/>
                  <a:pt x="353" y="471"/>
                </a:cubicBezTo>
                <a:cubicBezTo>
                  <a:pt x="353" y="486"/>
                  <a:pt x="338" y="500"/>
                  <a:pt x="309" y="500"/>
                </a:cubicBezTo>
                <a:close/>
                <a:moveTo>
                  <a:pt x="309" y="191"/>
                </a:moveTo>
                <a:lnTo>
                  <a:pt x="309" y="191"/>
                </a:lnTo>
                <a:cubicBezTo>
                  <a:pt x="265" y="191"/>
                  <a:pt x="235" y="221"/>
                  <a:pt x="235" y="265"/>
                </a:cubicBezTo>
                <a:cubicBezTo>
                  <a:pt x="235" y="309"/>
                  <a:pt x="265" y="353"/>
                  <a:pt x="309" y="353"/>
                </a:cubicBezTo>
                <a:cubicBezTo>
                  <a:pt x="353" y="353"/>
                  <a:pt x="397" y="309"/>
                  <a:pt x="397" y="265"/>
                </a:cubicBezTo>
                <a:cubicBezTo>
                  <a:pt x="397" y="221"/>
                  <a:pt x="353" y="191"/>
                  <a:pt x="309" y="191"/>
                </a:cubicBezTo>
                <a:close/>
                <a:moveTo>
                  <a:pt x="309" y="309"/>
                </a:moveTo>
                <a:lnTo>
                  <a:pt x="309" y="309"/>
                </a:lnTo>
                <a:cubicBezTo>
                  <a:pt x="294" y="309"/>
                  <a:pt x="279" y="294"/>
                  <a:pt x="279" y="265"/>
                </a:cubicBezTo>
                <a:cubicBezTo>
                  <a:pt x="279" y="250"/>
                  <a:pt x="294" y="235"/>
                  <a:pt x="309" y="235"/>
                </a:cubicBezTo>
                <a:cubicBezTo>
                  <a:pt x="338" y="235"/>
                  <a:pt x="353" y="250"/>
                  <a:pt x="353" y="265"/>
                </a:cubicBezTo>
                <a:cubicBezTo>
                  <a:pt x="353" y="294"/>
                  <a:pt x="338" y="309"/>
                  <a:pt x="309" y="309"/>
                </a:cubicBezTo>
                <a:close/>
              </a:path>
            </a:pathLst>
          </a:custGeom>
          <a:solidFill>
            <a:schemeClr val="tx2"/>
          </a:solidFill>
          <a:ln>
            <a:noFill/>
          </a:ln>
          <a:effectLst/>
          <a:extLst/>
        </p:spPr>
        <p:txBody>
          <a:bodyPr wrap="none" anchor="ctr"/>
          <a:lstStyle/>
          <a:p>
            <a:endParaRPr lang="en-US" sz="2700"/>
          </a:p>
        </p:txBody>
      </p:sp>
      <p:sp>
        <p:nvSpPr>
          <p:cNvPr id="62" name="Freeform 61"/>
          <p:cNvSpPr>
            <a:spLocks noChangeArrowheads="1"/>
          </p:cNvSpPr>
          <p:nvPr/>
        </p:nvSpPr>
        <p:spPr bwMode="auto">
          <a:xfrm>
            <a:off x="6222773" y="2544818"/>
            <a:ext cx="264458" cy="257545"/>
          </a:xfrm>
          <a:custGeom>
            <a:avLst/>
            <a:gdLst>
              <a:gd name="T0" fmla="*/ 58381 w 561"/>
              <a:gd name="T1" fmla="*/ 111605 h 545"/>
              <a:gd name="T2" fmla="*/ 0 w 561"/>
              <a:gd name="T3" fmla="*/ 137971 h 545"/>
              <a:gd name="T4" fmla="*/ 32073 w 561"/>
              <a:gd name="T5" fmla="*/ 196482 h 545"/>
              <a:gd name="T6" fmla="*/ 85048 w 561"/>
              <a:gd name="T7" fmla="*/ 170116 h 545"/>
              <a:gd name="T8" fmla="*/ 58381 w 561"/>
              <a:gd name="T9" fmla="*/ 111605 h 545"/>
              <a:gd name="T10" fmla="*/ 74237 w 561"/>
              <a:gd name="T11" fmla="*/ 170116 h 545"/>
              <a:gd name="T12" fmla="*/ 32073 w 561"/>
              <a:gd name="T13" fmla="*/ 180590 h 545"/>
              <a:gd name="T14" fmla="*/ 15856 w 561"/>
              <a:gd name="T15" fmla="*/ 137971 h 545"/>
              <a:gd name="T16" fmla="*/ 58381 w 561"/>
              <a:gd name="T17" fmla="*/ 127496 h 545"/>
              <a:gd name="T18" fmla="*/ 74237 w 561"/>
              <a:gd name="T19" fmla="*/ 170116 h 545"/>
              <a:gd name="T20" fmla="*/ 58381 w 561"/>
              <a:gd name="T21" fmla="*/ 0 h 545"/>
              <a:gd name="T22" fmla="*/ 0 w 561"/>
              <a:gd name="T23" fmla="*/ 26366 h 545"/>
              <a:gd name="T24" fmla="*/ 32073 w 561"/>
              <a:gd name="T25" fmla="*/ 84877 h 545"/>
              <a:gd name="T26" fmla="*/ 85048 w 561"/>
              <a:gd name="T27" fmla="*/ 53093 h 545"/>
              <a:gd name="T28" fmla="*/ 58381 w 561"/>
              <a:gd name="T29" fmla="*/ 0 h 545"/>
              <a:gd name="T30" fmla="*/ 74237 w 561"/>
              <a:gd name="T31" fmla="*/ 53093 h 545"/>
              <a:gd name="T32" fmla="*/ 32073 w 561"/>
              <a:gd name="T33" fmla="*/ 68985 h 545"/>
              <a:gd name="T34" fmla="*/ 15856 w 561"/>
              <a:gd name="T35" fmla="*/ 26366 h 545"/>
              <a:gd name="T36" fmla="*/ 58381 w 561"/>
              <a:gd name="T37" fmla="*/ 10474 h 545"/>
              <a:gd name="T38" fmla="*/ 74237 w 561"/>
              <a:gd name="T39" fmla="*/ 53093 h 545"/>
              <a:gd name="T40" fmla="*/ 169736 w 561"/>
              <a:gd name="T41" fmla="*/ 111605 h 545"/>
              <a:gd name="T42" fmla="*/ 116761 w 561"/>
              <a:gd name="T43" fmla="*/ 137971 h 545"/>
              <a:gd name="T44" fmla="*/ 143429 w 561"/>
              <a:gd name="T45" fmla="*/ 196482 h 545"/>
              <a:gd name="T46" fmla="*/ 201810 w 561"/>
              <a:gd name="T47" fmla="*/ 170116 h 545"/>
              <a:gd name="T48" fmla="*/ 169736 w 561"/>
              <a:gd name="T49" fmla="*/ 111605 h 545"/>
              <a:gd name="T50" fmla="*/ 185593 w 561"/>
              <a:gd name="T51" fmla="*/ 170116 h 545"/>
              <a:gd name="T52" fmla="*/ 143429 w 561"/>
              <a:gd name="T53" fmla="*/ 180590 h 545"/>
              <a:gd name="T54" fmla="*/ 127212 w 561"/>
              <a:gd name="T55" fmla="*/ 137971 h 545"/>
              <a:gd name="T56" fmla="*/ 169736 w 561"/>
              <a:gd name="T57" fmla="*/ 127496 h 545"/>
              <a:gd name="T58" fmla="*/ 185593 w 561"/>
              <a:gd name="T59" fmla="*/ 170116 h 545"/>
              <a:gd name="T60" fmla="*/ 169736 w 561"/>
              <a:gd name="T61" fmla="*/ 0 h 545"/>
              <a:gd name="T62" fmla="*/ 116761 w 561"/>
              <a:gd name="T63" fmla="*/ 26366 h 545"/>
              <a:gd name="T64" fmla="*/ 143429 w 561"/>
              <a:gd name="T65" fmla="*/ 84877 h 545"/>
              <a:gd name="T66" fmla="*/ 201810 w 561"/>
              <a:gd name="T67" fmla="*/ 53093 h 545"/>
              <a:gd name="T68" fmla="*/ 169736 w 561"/>
              <a:gd name="T69" fmla="*/ 0 h 545"/>
              <a:gd name="T70" fmla="*/ 185593 w 561"/>
              <a:gd name="T71" fmla="*/ 53093 h 545"/>
              <a:gd name="T72" fmla="*/ 143429 w 561"/>
              <a:gd name="T73" fmla="*/ 68985 h 545"/>
              <a:gd name="T74" fmla="*/ 127212 w 561"/>
              <a:gd name="T75" fmla="*/ 26366 h 545"/>
              <a:gd name="T76" fmla="*/ 169736 w 561"/>
              <a:gd name="T77" fmla="*/ 10474 h 545"/>
              <a:gd name="T78" fmla="*/ 185593 w 561"/>
              <a:gd name="T79" fmla="*/ 53093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61" h="545">
                <a:moveTo>
                  <a:pt x="162" y="309"/>
                </a:moveTo>
                <a:lnTo>
                  <a:pt x="162" y="309"/>
                </a:lnTo>
                <a:cubicBezTo>
                  <a:pt x="89" y="309"/>
                  <a:pt x="89" y="309"/>
                  <a:pt x="89" y="309"/>
                </a:cubicBezTo>
                <a:cubicBezTo>
                  <a:pt x="44" y="309"/>
                  <a:pt x="0" y="339"/>
                  <a:pt x="0" y="382"/>
                </a:cubicBezTo>
                <a:cubicBezTo>
                  <a:pt x="0" y="471"/>
                  <a:pt x="0" y="471"/>
                  <a:pt x="0" y="471"/>
                </a:cubicBezTo>
                <a:cubicBezTo>
                  <a:pt x="0" y="515"/>
                  <a:pt x="44" y="544"/>
                  <a:pt x="89" y="544"/>
                </a:cubicBezTo>
                <a:cubicBezTo>
                  <a:pt x="162" y="544"/>
                  <a:pt x="162" y="544"/>
                  <a:pt x="162" y="544"/>
                </a:cubicBezTo>
                <a:cubicBezTo>
                  <a:pt x="206" y="544"/>
                  <a:pt x="236" y="515"/>
                  <a:pt x="236" y="471"/>
                </a:cubicBezTo>
                <a:cubicBezTo>
                  <a:pt x="236" y="382"/>
                  <a:pt x="236" y="382"/>
                  <a:pt x="236" y="382"/>
                </a:cubicBezTo>
                <a:cubicBezTo>
                  <a:pt x="236" y="339"/>
                  <a:pt x="206" y="309"/>
                  <a:pt x="162" y="309"/>
                </a:cubicBezTo>
                <a:close/>
                <a:moveTo>
                  <a:pt x="206" y="471"/>
                </a:moveTo>
                <a:lnTo>
                  <a:pt x="206" y="471"/>
                </a:lnTo>
                <a:cubicBezTo>
                  <a:pt x="206" y="486"/>
                  <a:pt x="177" y="500"/>
                  <a:pt x="162" y="500"/>
                </a:cubicBezTo>
                <a:cubicBezTo>
                  <a:pt x="89" y="500"/>
                  <a:pt x="89" y="500"/>
                  <a:pt x="89" y="500"/>
                </a:cubicBezTo>
                <a:cubicBezTo>
                  <a:pt x="59" y="500"/>
                  <a:pt x="44" y="486"/>
                  <a:pt x="44" y="471"/>
                </a:cubicBezTo>
                <a:cubicBezTo>
                  <a:pt x="44" y="382"/>
                  <a:pt x="44" y="382"/>
                  <a:pt x="44" y="382"/>
                </a:cubicBezTo>
                <a:cubicBezTo>
                  <a:pt x="44" y="368"/>
                  <a:pt x="59" y="353"/>
                  <a:pt x="89" y="353"/>
                </a:cubicBezTo>
                <a:cubicBezTo>
                  <a:pt x="162" y="353"/>
                  <a:pt x="162" y="353"/>
                  <a:pt x="162" y="353"/>
                </a:cubicBezTo>
                <a:cubicBezTo>
                  <a:pt x="177" y="353"/>
                  <a:pt x="206" y="368"/>
                  <a:pt x="206" y="382"/>
                </a:cubicBezTo>
                <a:lnTo>
                  <a:pt x="206" y="471"/>
                </a:lnTo>
                <a:close/>
                <a:moveTo>
                  <a:pt x="162" y="0"/>
                </a:moveTo>
                <a:lnTo>
                  <a:pt x="162" y="0"/>
                </a:lnTo>
                <a:cubicBezTo>
                  <a:pt x="89" y="0"/>
                  <a:pt x="89" y="0"/>
                  <a:pt x="89" y="0"/>
                </a:cubicBezTo>
                <a:cubicBezTo>
                  <a:pt x="44" y="0"/>
                  <a:pt x="0" y="29"/>
                  <a:pt x="0" y="73"/>
                </a:cubicBezTo>
                <a:cubicBezTo>
                  <a:pt x="0" y="147"/>
                  <a:pt x="0" y="147"/>
                  <a:pt x="0" y="147"/>
                </a:cubicBezTo>
                <a:cubicBezTo>
                  <a:pt x="0" y="191"/>
                  <a:pt x="44" y="235"/>
                  <a:pt x="89" y="235"/>
                </a:cubicBezTo>
                <a:cubicBezTo>
                  <a:pt x="162" y="235"/>
                  <a:pt x="162" y="235"/>
                  <a:pt x="162" y="235"/>
                </a:cubicBezTo>
                <a:cubicBezTo>
                  <a:pt x="206" y="235"/>
                  <a:pt x="236" y="191"/>
                  <a:pt x="236" y="147"/>
                </a:cubicBezTo>
                <a:cubicBezTo>
                  <a:pt x="236" y="73"/>
                  <a:pt x="236" y="73"/>
                  <a:pt x="236" y="73"/>
                </a:cubicBezTo>
                <a:cubicBezTo>
                  <a:pt x="236" y="29"/>
                  <a:pt x="206" y="0"/>
                  <a:pt x="162" y="0"/>
                </a:cubicBezTo>
                <a:close/>
                <a:moveTo>
                  <a:pt x="206" y="147"/>
                </a:moveTo>
                <a:lnTo>
                  <a:pt x="206" y="147"/>
                </a:lnTo>
                <a:cubicBezTo>
                  <a:pt x="206" y="177"/>
                  <a:pt x="177" y="191"/>
                  <a:pt x="162" y="191"/>
                </a:cubicBezTo>
                <a:cubicBezTo>
                  <a:pt x="89" y="191"/>
                  <a:pt x="89" y="191"/>
                  <a:pt x="89" y="191"/>
                </a:cubicBezTo>
                <a:cubicBezTo>
                  <a:pt x="59" y="191"/>
                  <a:pt x="44" y="177"/>
                  <a:pt x="44" y="147"/>
                </a:cubicBezTo>
                <a:cubicBezTo>
                  <a:pt x="44" y="73"/>
                  <a:pt x="44" y="73"/>
                  <a:pt x="44" y="73"/>
                </a:cubicBezTo>
                <a:cubicBezTo>
                  <a:pt x="44" y="59"/>
                  <a:pt x="59" y="29"/>
                  <a:pt x="89" y="29"/>
                </a:cubicBezTo>
                <a:cubicBezTo>
                  <a:pt x="162" y="29"/>
                  <a:pt x="162" y="29"/>
                  <a:pt x="162" y="29"/>
                </a:cubicBezTo>
                <a:cubicBezTo>
                  <a:pt x="177" y="29"/>
                  <a:pt x="206" y="59"/>
                  <a:pt x="206" y="73"/>
                </a:cubicBezTo>
                <a:lnTo>
                  <a:pt x="206" y="147"/>
                </a:lnTo>
                <a:close/>
                <a:moveTo>
                  <a:pt x="471" y="309"/>
                </a:moveTo>
                <a:lnTo>
                  <a:pt x="471" y="309"/>
                </a:lnTo>
                <a:cubicBezTo>
                  <a:pt x="398" y="309"/>
                  <a:pt x="398" y="309"/>
                  <a:pt x="398" y="309"/>
                </a:cubicBezTo>
                <a:cubicBezTo>
                  <a:pt x="353" y="309"/>
                  <a:pt x="324" y="339"/>
                  <a:pt x="324" y="382"/>
                </a:cubicBezTo>
                <a:cubicBezTo>
                  <a:pt x="324" y="471"/>
                  <a:pt x="324" y="471"/>
                  <a:pt x="324" y="471"/>
                </a:cubicBezTo>
                <a:cubicBezTo>
                  <a:pt x="324" y="515"/>
                  <a:pt x="353" y="544"/>
                  <a:pt x="398" y="544"/>
                </a:cubicBezTo>
                <a:cubicBezTo>
                  <a:pt x="471" y="544"/>
                  <a:pt x="471" y="544"/>
                  <a:pt x="471" y="544"/>
                </a:cubicBezTo>
                <a:cubicBezTo>
                  <a:pt x="515" y="544"/>
                  <a:pt x="560" y="515"/>
                  <a:pt x="560" y="471"/>
                </a:cubicBezTo>
                <a:cubicBezTo>
                  <a:pt x="560" y="382"/>
                  <a:pt x="560" y="382"/>
                  <a:pt x="560" y="382"/>
                </a:cubicBezTo>
                <a:cubicBezTo>
                  <a:pt x="560" y="339"/>
                  <a:pt x="515" y="309"/>
                  <a:pt x="471" y="309"/>
                </a:cubicBezTo>
                <a:close/>
                <a:moveTo>
                  <a:pt x="515" y="471"/>
                </a:moveTo>
                <a:lnTo>
                  <a:pt x="515" y="471"/>
                </a:lnTo>
                <a:cubicBezTo>
                  <a:pt x="515" y="486"/>
                  <a:pt x="501" y="500"/>
                  <a:pt x="471" y="500"/>
                </a:cubicBezTo>
                <a:cubicBezTo>
                  <a:pt x="398" y="500"/>
                  <a:pt x="398" y="500"/>
                  <a:pt x="398" y="500"/>
                </a:cubicBezTo>
                <a:cubicBezTo>
                  <a:pt x="383" y="500"/>
                  <a:pt x="353" y="486"/>
                  <a:pt x="353" y="471"/>
                </a:cubicBezTo>
                <a:cubicBezTo>
                  <a:pt x="353" y="382"/>
                  <a:pt x="353" y="382"/>
                  <a:pt x="353" y="382"/>
                </a:cubicBezTo>
                <a:cubicBezTo>
                  <a:pt x="353" y="368"/>
                  <a:pt x="383" y="353"/>
                  <a:pt x="398" y="353"/>
                </a:cubicBezTo>
                <a:cubicBezTo>
                  <a:pt x="471" y="353"/>
                  <a:pt x="471" y="353"/>
                  <a:pt x="471" y="353"/>
                </a:cubicBezTo>
                <a:cubicBezTo>
                  <a:pt x="501" y="353"/>
                  <a:pt x="515" y="368"/>
                  <a:pt x="515" y="382"/>
                </a:cubicBezTo>
                <a:lnTo>
                  <a:pt x="515" y="471"/>
                </a:lnTo>
                <a:close/>
                <a:moveTo>
                  <a:pt x="471" y="0"/>
                </a:moveTo>
                <a:lnTo>
                  <a:pt x="471" y="0"/>
                </a:lnTo>
                <a:cubicBezTo>
                  <a:pt x="398" y="0"/>
                  <a:pt x="398" y="0"/>
                  <a:pt x="398" y="0"/>
                </a:cubicBezTo>
                <a:cubicBezTo>
                  <a:pt x="353" y="0"/>
                  <a:pt x="324" y="29"/>
                  <a:pt x="324" y="73"/>
                </a:cubicBezTo>
                <a:cubicBezTo>
                  <a:pt x="324" y="147"/>
                  <a:pt x="324" y="147"/>
                  <a:pt x="324" y="147"/>
                </a:cubicBezTo>
                <a:cubicBezTo>
                  <a:pt x="324" y="191"/>
                  <a:pt x="353" y="235"/>
                  <a:pt x="398" y="235"/>
                </a:cubicBezTo>
                <a:cubicBezTo>
                  <a:pt x="471" y="235"/>
                  <a:pt x="471" y="235"/>
                  <a:pt x="471" y="235"/>
                </a:cubicBezTo>
                <a:cubicBezTo>
                  <a:pt x="515" y="235"/>
                  <a:pt x="560" y="191"/>
                  <a:pt x="560" y="147"/>
                </a:cubicBezTo>
                <a:cubicBezTo>
                  <a:pt x="560" y="73"/>
                  <a:pt x="560" y="73"/>
                  <a:pt x="560" y="73"/>
                </a:cubicBezTo>
                <a:cubicBezTo>
                  <a:pt x="560" y="29"/>
                  <a:pt x="515" y="0"/>
                  <a:pt x="471" y="0"/>
                </a:cubicBezTo>
                <a:close/>
                <a:moveTo>
                  <a:pt x="515" y="147"/>
                </a:moveTo>
                <a:lnTo>
                  <a:pt x="515" y="147"/>
                </a:lnTo>
                <a:cubicBezTo>
                  <a:pt x="515" y="177"/>
                  <a:pt x="501" y="191"/>
                  <a:pt x="471" y="191"/>
                </a:cubicBezTo>
                <a:cubicBezTo>
                  <a:pt x="398" y="191"/>
                  <a:pt x="398" y="191"/>
                  <a:pt x="398" y="191"/>
                </a:cubicBezTo>
                <a:cubicBezTo>
                  <a:pt x="383" y="191"/>
                  <a:pt x="353" y="177"/>
                  <a:pt x="353" y="147"/>
                </a:cubicBezTo>
                <a:cubicBezTo>
                  <a:pt x="353" y="73"/>
                  <a:pt x="353" y="73"/>
                  <a:pt x="353" y="73"/>
                </a:cubicBezTo>
                <a:cubicBezTo>
                  <a:pt x="353" y="59"/>
                  <a:pt x="383" y="29"/>
                  <a:pt x="398" y="29"/>
                </a:cubicBezTo>
                <a:cubicBezTo>
                  <a:pt x="471" y="29"/>
                  <a:pt x="471" y="29"/>
                  <a:pt x="471" y="29"/>
                </a:cubicBezTo>
                <a:cubicBezTo>
                  <a:pt x="501" y="29"/>
                  <a:pt x="515" y="59"/>
                  <a:pt x="515" y="73"/>
                </a:cubicBezTo>
                <a:lnTo>
                  <a:pt x="515" y="147"/>
                </a:lnTo>
                <a:close/>
              </a:path>
            </a:pathLst>
          </a:custGeom>
          <a:solidFill>
            <a:schemeClr val="tx2"/>
          </a:solidFill>
          <a:ln>
            <a:noFill/>
          </a:ln>
          <a:effectLst/>
          <a:extLst/>
        </p:spPr>
        <p:txBody>
          <a:bodyPr wrap="none" anchor="ctr"/>
          <a:lstStyle/>
          <a:p>
            <a:endParaRPr lang="en-US" sz="2700"/>
          </a:p>
        </p:txBody>
      </p:sp>
      <p:sp>
        <p:nvSpPr>
          <p:cNvPr id="63" name="Freeform 62"/>
          <p:cNvSpPr>
            <a:spLocks noChangeArrowheads="1"/>
          </p:cNvSpPr>
          <p:nvPr/>
        </p:nvSpPr>
        <p:spPr bwMode="auto">
          <a:xfrm>
            <a:off x="10543986" y="2045283"/>
            <a:ext cx="278286" cy="292115"/>
          </a:xfrm>
          <a:custGeom>
            <a:avLst/>
            <a:gdLst>
              <a:gd name="T0" fmla="*/ 106190 w 589"/>
              <a:gd name="T1" fmla="*/ 0 h 619"/>
              <a:gd name="T2" fmla="*/ 106190 w 589"/>
              <a:gd name="T3" fmla="*/ 0 h 619"/>
              <a:gd name="T4" fmla="*/ 0 w 589"/>
              <a:gd name="T5" fmla="*/ 122273 h 619"/>
              <a:gd name="T6" fmla="*/ 10475 w 589"/>
              <a:gd name="T7" fmla="*/ 132733 h 619"/>
              <a:gd name="T8" fmla="*/ 37203 w 589"/>
              <a:gd name="T9" fmla="*/ 106042 h 619"/>
              <a:gd name="T10" fmla="*/ 37203 w 589"/>
              <a:gd name="T11" fmla="*/ 196575 h 619"/>
              <a:gd name="T12" fmla="*/ 63569 w 589"/>
              <a:gd name="T13" fmla="*/ 222905 h 619"/>
              <a:gd name="T14" fmla="*/ 148810 w 589"/>
              <a:gd name="T15" fmla="*/ 222905 h 619"/>
              <a:gd name="T16" fmla="*/ 175177 w 589"/>
              <a:gd name="T17" fmla="*/ 196575 h 619"/>
              <a:gd name="T18" fmla="*/ 175177 w 589"/>
              <a:gd name="T19" fmla="*/ 106042 h 619"/>
              <a:gd name="T20" fmla="*/ 201905 w 589"/>
              <a:gd name="T21" fmla="*/ 132733 h 619"/>
              <a:gd name="T22" fmla="*/ 212380 w 589"/>
              <a:gd name="T23" fmla="*/ 122273 h 619"/>
              <a:gd name="T24" fmla="*/ 106190 w 589"/>
              <a:gd name="T25" fmla="*/ 0 h 619"/>
              <a:gd name="T26" fmla="*/ 164703 w 589"/>
              <a:gd name="T27" fmla="*/ 196575 h 619"/>
              <a:gd name="T28" fmla="*/ 164703 w 589"/>
              <a:gd name="T29" fmla="*/ 196575 h 619"/>
              <a:gd name="T30" fmla="*/ 148810 w 589"/>
              <a:gd name="T31" fmla="*/ 212445 h 619"/>
              <a:gd name="T32" fmla="*/ 63569 w 589"/>
              <a:gd name="T33" fmla="*/ 212445 h 619"/>
              <a:gd name="T34" fmla="*/ 47677 w 589"/>
              <a:gd name="T35" fmla="*/ 196575 h 619"/>
              <a:gd name="T36" fmla="*/ 47677 w 589"/>
              <a:gd name="T37" fmla="*/ 84762 h 619"/>
              <a:gd name="T38" fmla="*/ 106190 w 589"/>
              <a:gd name="T39" fmla="*/ 21281 h 619"/>
              <a:gd name="T40" fmla="*/ 164703 w 589"/>
              <a:gd name="T41" fmla="*/ 84762 h 619"/>
              <a:gd name="T42" fmla="*/ 164703 w 589"/>
              <a:gd name="T43" fmla="*/ 196575 h 6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89" h="619">
                <a:moveTo>
                  <a:pt x="294" y="0"/>
                </a:moveTo>
                <a:lnTo>
                  <a:pt x="294" y="0"/>
                </a:lnTo>
                <a:cubicBezTo>
                  <a:pt x="0" y="339"/>
                  <a:pt x="0" y="339"/>
                  <a:pt x="0" y="339"/>
                </a:cubicBezTo>
                <a:cubicBezTo>
                  <a:pt x="29" y="368"/>
                  <a:pt x="29" y="368"/>
                  <a:pt x="29" y="368"/>
                </a:cubicBezTo>
                <a:cubicBezTo>
                  <a:pt x="103" y="294"/>
                  <a:pt x="103" y="294"/>
                  <a:pt x="103" y="294"/>
                </a:cubicBezTo>
                <a:cubicBezTo>
                  <a:pt x="103" y="545"/>
                  <a:pt x="103" y="545"/>
                  <a:pt x="103" y="545"/>
                </a:cubicBezTo>
                <a:cubicBezTo>
                  <a:pt x="103" y="589"/>
                  <a:pt x="132" y="618"/>
                  <a:pt x="176" y="618"/>
                </a:cubicBezTo>
                <a:cubicBezTo>
                  <a:pt x="412" y="618"/>
                  <a:pt x="412" y="618"/>
                  <a:pt x="412" y="618"/>
                </a:cubicBezTo>
                <a:cubicBezTo>
                  <a:pt x="456" y="618"/>
                  <a:pt x="485" y="589"/>
                  <a:pt x="485" y="545"/>
                </a:cubicBezTo>
                <a:cubicBezTo>
                  <a:pt x="485" y="294"/>
                  <a:pt x="485" y="294"/>
                  <a:pt x="485" y="294"/>
                </a:cubicBezTo>
                <a:cubicBezTo>
                  <a:pt x="559" y="368"/>
                  <a:pt x="559" y="368"/>
                  <a:pt x="559" y="368"/>
                </a:cubicBezTo>
                <a:cubicBezTo>
                  <a:pt x="588" y="339"/>
                  <a:pt x="588" y="339"/>
                  <a:pt x="588" y="339"/>
                </a:cubicBezTo>
                <a:lnTo>
                  <a:pt x="294" y="0"/>
                </a:lnTo>
                <a:close/>
                <a:moveTo>
                  <a:pt x="456" y="545"/>
                </a:moveTo>
                <a:lnTo>
                  <a:pt x="456" y="545"/>
                </a:lnTo>
                <a:cubicBezTo>
                  <a:pt x="456" y="559"/>
                  <a:pt x="426" y="589"/>
                  <a:pt x="412" y="589"/>
                </a:cubicBezTo>
                <a:cubicBezTo>
                  <a:pt x="176" y="589"/>
                  <a:pt x="176" y="589"/>
                  <a:pt x="176" y="589"/>
                </a:cubicBezTo>
                <a:cubicBezTo>
                  <a:pt x="162" y="589"/>
                  <a:pt x="132" y="559"/>
                  <a:pt x="132" y="545"/>
                </a:cubicBezTo>
                <a:cubicBezTo>
                  <a:pt x="132" y="235"/>
                  <a:pt x="132" y="235"/>
                  <a:pt x="132" y="235"/>
                </a:cubicBezTo>
                <a:cubicBezTo>
                  <a:pt x="294" y="59"/>
                  <a:pt x="294" y="59"/>
                  <a:pt x="294" y="59"/>
                </a:cubicBezTo>
                <a:cubicBezTo>
                  <a:pt x="456" y="235"/>
                  <a:pt x="456" y="235"/>
                  <a:pt x="456" y="235"/>
                </a:cubicBezTo>
                <a:lnTo>
                  <a:pt x="456" y="545"/>
                </a:lnTo>
                <a:close/>
              </a:path>
            </a:pathLst>
          </a:custGeom>
          <a:solidFill>
            <a:schemeClr val="tx2"/>
          </a:solidFill>
          <a:ln>
            <a:noFill/>
          </a:ln>
          <a:effectLst/>
          <a:extLst/>
        </p:spPr>
        <p:txBody>
          <a:bodyPr wrap="none" anchor="ctr"/>
          <a:lstStyle/>
          <a:p>
            <a:endParaRPr lang="en-US" sz="2700"/>
          </a:p>
        </p:txBody>
      </p:sp>
      <p:sp>
        <p:nvSpPr>
          <p:cNvPr id="64" name="Freeform 63"/>
          <p:cNvSpPr>
            <a:spLocks noChangeArrowheads="1"/>
          </p:cNvSpPr>
          <p:nvPr/>
        </p:nvSpPr>
        <p:spPr bwMode="auto">
          <a:xfrm>
            <a:off x="10051370" y="2045283"/>
            <a:ext cx="299029" cy="292115"/>
          </a:xfrm>
          <a:custGeom>
            <a:avLst/>
            <a:gdLst>
              <a:gd name="T0" fmla="*/ 0 w 634"/>
              <a:gd name="T1" fmla="*/ 26330 h 619"/>
              <a:gd name="T2" fmla="*/ 0 w 634"/>
              <a:gd name="T3" fmla="*/ 26330 h 619"/>
              <a:gd name="T4" fmla="*/ 0 w 634"/>
              <a:gd name="T5" fmla="*/ 84762 h 619"/>
              <a:gd name="T6" fmla="*/ 16225 w 634"/>
              <a:gd name="T7" fmla="*/ 84762 h 619"/>
              <a:gd name="T8" fmla="*/ 16225 w 634"/>
              <a:gd name="T9" fmla="*/ 26330 h 619"/>
              <a:gd name="T10" fmla="*/ 32090 w 634"/>
              <a:gd name="T11" fmla="*/ 10460 h 619"/>
              <a:gd name="T12" fmla="*/ 85093 w 634"/>
              <a:gd name="T13" fmla="*/ 10460 h 619"/>
              <a:gd name="T14" fmla="*/ 85093 w 634"/>
              <a:gd name="T15" fmla="*/ 0 h 619"/>
              <a:gd name="T16" fmla="*/ 32090 w 634"/>
              <a:gd name="T17" fmla="*/ 0 h 619"/>
              <a:gd name="T18" fmla="*/ 0 w 634"/>
              <a:gd name="T19" fmla="*/ 26330 h 619"/>
              <a:gd name="T20" fmla="*/ 16225 w 634"/>
              <a:gd name="T21" fmla="*/ 196575 h 619"/>
              <a:gd name="T22" fmla="*/ 16225 w 634"/>
              <a:gd name="T23" fmla="*/ 196575 h 619"/>
              <a:gd name="T24" fmla="*/ 16225 w 634"/>
              <a:gd name="T25" fmla="*/ 137783 h 619"/>
              <a:gd name="T26" fmla="*/ 0 w 634"/>
              <a:gd name="T27" fmla="*/ 137783 h 619"/>
              <a:gd name="T28" fmla="*/ 0 w 634"/>
              <a:gd name="T29" fmla="*/ 196575 h 619"/>
              <a:gd name="T30" fmla="*/ 32090 w 634"/>
              <a:gd name="T31" fmla="*/ 222905 h 619"/>
              <a:gd name="T32" fmla="*/ 85093 w 634"/>
              <a:gd name="T33" fmla="*/ 222905 h 619"/>
              <a:gd name="T34" fmla="*/ 85093 w 634"/>
              <a:gd name="T35" fmla="*/ 212445 h 619"/>
              <a:gd name="T36" fmla="*/ 32090 w 634"/>
              <a:gd name="T37" fmla="*/ 212445 h 619"/>
              <a:gd name="T38" fmla="*/ 16225 w 634"/>
              <a:gd name="T39" fmla="*/ 196575 h 619"/>
              <a:gd name="T40" fmla="*/ 212373 w 634"/>
              <a:gd name="T41" fmla="*/ 196575 h 619"/>
              <a:gd name="T42" fmla="*/ 212373 w 634"/>
              <a:gd name="T43" fmla="*/ 196575 h 619"/>
              <a:gd name="T44" fmla="*/ 201916 w 634"/>
              <a:gd name="T45" fmla="*/ 212445 h 619"/>
              <a:gd name="T46" fmla="*/ 143505 w 634"/>
              <a:gd name="T47" fmla="*/ 212445 h 619"/>
              <a:gd name="T48" fmla="*/ 143505 w 634"/>
              <a:gd name="T49" fmla="*/ 222905 h 619"/>
              <a:gd name="T50" fmla="*/ 201916 w 634"/>
              <a:gd name="T51" fmla="*/ 222905 h 619"/>
              <a:gd name="T52" fmla="*/ 228237 w 634"/>
              <a:gd name="T53" fmla="*/ 196575 h 619"/>
              <a:gd name="T54" fmla="*/ 228237 w 634"/>
              <a:gd name="T55" fmla="*/ 137783 h 619"/>
              <a:gd name="T56" fmla="*/ 212373 w 634"/>
              <a:gd name="T57" fmla="*/ 137783 h 619"/>
              <a:gd name="T58" fmla="*/ 212373 w 634"/>
              <a:gd name="T59" fmla="*/ 196575 h 619"/>
              <a:gd name="T60" fmla="*/ 201916 w 634"/>
              <a:gd name="T61" fmla="*/ 0 h 619"/>
              <a:gd name="T62" fmla="*/ 201916 w 634"/>
              <a:gd name="T63" fmla="*/ 0 h 619"/>
              <a:gd name="T64" fmla="*/ 143505 w 634"/>
              <a:gd name="T65" fmla="*/ 0 h 619"/>
              <a:gd name="T66" fmla="*/ 143505 w 634"/>
              <a:gd name="T67" fmla="*/ 10460 h 619"/>
              <a:gd name="T68" fmla="*/ 201916 w 634"/>
              <a:gd name="T69" fmla="*/ 10460 h 619"/>
              <a:gd name="T70" fmla="*/ 212373 w 634"/>
              <a:gd name="T71" fmla="*/ 26330 h 619"/>
              <a:gd name="T72" fmla="*/ 212373 w 634"/>
              <a:gd name="T73" fmla="*/ 84762 h 619"/>
              <a:gd name="T74" fmla="*/ 228237 w 634"/>
              <a:gd name="T75" fmla="*/ 84762 h 619"/>
              <a:gd name="T76" fmla="*/ 228237 w 634"/>
              <a:gd name="T77" fmla="*/ 26330 h 619"/>
              <a:gd name="T78" fmla="*/ 201916 w 634"/>
              <a:gd name="T79" fmla="*/ 0 h 6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19">
                <a:moveTo>
                  <a:pt x="0" y="73"/>
                </a:moveTo>
                <a:lnTo>
                  <a:pt x="0" y="73"/>
                </a:lnTo>
                <a:cubicBezTo>
                  <a:pt x="0" y="235"/>
                  <a:pt x="0" y="235"/>
                  <a:pt x="0" y="235"/>
                </a:cubicBezTo>
                <a:cubicBezTo>
                  <a:pt x="45" y="235"/>
                  <a:pt x="45" y="235"/>
                  <a:pt x="45" y="235"/>
                </a:cubicBezTo>
                <a:cubicBezTo>
                  <a:pt x="45" y="73"/>
                  <a:pt x="45" y="73"/>
                  <a:pt x="45" y="73"/>
                </a:cubicBezTo>
                <a:cubicBezTo>
                  <a:pt x="45" y="59"/>
                  <a:pt x="59" y="29"/>
                  <a:pt x="89" y="29"/>
                </a:cubicBezTo>
                <a:cubicBezTo>
                  <a:pt x="236" y="29"/>
                  <a:pt x="236" y="29"/>
                  <a:pt x="236" y="29"/>
                </a:cubicBezTo>
                <a:cubicBezTo>
                  <a:pt x="236" y="0"/>
                  <a:pt x="236" y="0"/>
                  <a:pt x="236" y="0"/>
                </a:cubicBezTo>
                <a:cubicBezTo>
                  <a:pt x="89" y="0"/>
                  <a:pt x="89" y="0"/>
                  <a:pt x="89" y="0"/>
                </a:cubicBezTo>
                <a:cubicBezTo>
                  <a:pt x="45" y="0"/>
                  <a:pt x="0" y="29"/>
                  <a:pt x="0" y="73"/>
                </a:cubicBezTo>
                <a:close/>
                <a:moveTo>
                  <a:pt x="45" y="545"/>
                </a:moveTo>
                <a:lnTo>
                  <a:pt x="45" y="545"/>
                </a:lnTo>
                <a:cubicBezTo>
                  <a:pt x="45" y="382"/>
                  <a:pt x="45" y="382"/>
                  <a:pt x="45" y="382"/>
                </a:cubicBezTo>
                <a:cubicBezTo>
                  <a:pt x="0" y="382"/>
                  <a:pt x="0" y="382"/>
                  <a:pt x="0" y="382"/>
                </a:cubicBezTo>
                <a:cubicBezTo>
                  <a:pt x="0" y="545"/>
                  <a:pt x="0" y="545"/>
                  <a:pt x="0" y="545"/>
                </a:cubicBezTo>
                <a:cubicBezTo>
                  <a:pt x="0" y="589"/>
                  <a:pt x="45" y="618"/>
                  <a:pt x="89" y="618"/>
                </a:cubicBezTo>
                <a:cubicBezTo>
                  <a:pt x="236" y="618"/>
                  <a:pt x="236" y="618"/>
                  <a:pt x="236" y="618"/>
                </a:cubicBezTo>
                <a:cubicBezTo>
                  <a:pt x="236" y="589"/>
                  <a:pt x="236" y="589"/>
                  <a:pt x="236" y="589"/>
                </a:cubicBezTo>
                <a:cubicBezTo>
                  <a:pt x="89" y="589"/>
                  <a:pt x="89" y="589"/>
                  <a:pt x="89" y="589"/>
                </a:cubicBezTo>
                <a:cubicBezTo>
                  <a:pt x="59" y="589"/>
                  <a:pt x="45" y="559"/>
                  <a:pt x="45" y="545"/>
                </a:cubicBezTo>
                <a:close/>
                <a:moveTo>
                  <a:pt x="589" y="545"/>
                </a:moveTo>
                <a:lnTo>
                  <a:pt x="589" y="545"/>
                </a:lnTo>
                <a:cubicBezTo>
                  <a:pt x="589" y="559"/>
                  <a:pt x="575" y="589"/>
                  <a:pt x="560" y="589"/>
                </a:cubicBezTo>
                <a:cubicBezTo>
                  <a:pt x="398" y="589"/>
                  <a:pt x="398" y="589"/>
                  <a:pt x="398" y="589"/>
                </a:cubicBezTo>
                <a:cubicBezTo>
                  <a:pt x="398" y="618"/>
                  <a:pt x="398" y="618"/>
                  <a:pt x="398" y="618"/>
                </a:cubicBezTo>
                <a:cubicBezTo>
                  <a:pt x="560" y="618"/>
                  <a:pt x="560" y="618"/>
                  <a:pt x="560" y="618"/>
                </a:cubicBezTo>
                <a:cubicBezTo>
                  <a:pt x="604" y="618"/>
                  <a:pt x="633" y="589"/>
                  <a:pt x="633" y="545"/>
                </a:cubicBezTo>
                <a:cubicBezTo>
                  <a:pt x="633" y="382"/>
                  <a:pt x="633" y="382"/>
                  <a:pt x="633" y="382"/>
                </a:cubicBezTo>
                <a:cubicBezTo>
                  <a:pt x="589" y="382"/>
                  <a:pt x="589" y="382"/>
                  <a:pt x="589" y="382"/>
                </a:cubicBezTo>
                <a:lnTo>
                  <a:pt x="589" y="545"/>
                </a:lnTo>
                <a:close/>
                <a:moveTo>
                  <a:pt x="560" y="0"/>
                </a:moveTo>
                <a:lnTo>
                  <a:pt x="560" y="0"/>
                </a:lnTo>
                <a:cubicBezTo>
                  <a:pt x="398" y="0"/>
                  <a:pt x="398" y="0"/>
                  <a:pt x="398" y="0"/>
                </a:cubicBezTo>
                <a:cubicBezTo>
                  <a:pt x="398" y="29"/>
                  <a:pt x="398" y="29"/>
                  <a:pt x="398" y="29"/>
                </a:cubicBezTo>
                <a:cubicBezTo>
                  <a:pt x="560" y="29"/>
                  <a:pt x="560" y="29"/>
                  <a:pt x="560" y="29"/>
                </a:cubicBezTo>
                <a:cubicBezTo>
                  <a:pt x="575" y="29"/>
                  <a:pt x="589" y="59"/>
                  <a:pt x="589" y="73"/>
                </a:cubicBezTo>
                <a:cubicBezTo>
                  <a:pt x="589" y="235"/>
                  <a:pt x="589" y="235"/>
                  <a:pt x="589" y="235"/>
                </a:cubicBezTo>
                <a:cubicBezTo>
                  <a:pt x="633" y="235"/>
                  <a:pt x="633" y="235"/>
                  <a:pt x="633" y="235"/>
                </a:cubicBezTo>
                <a:cubicBezTo>
                  <a:pt x="633" y="73"/>
                  <a:pt x="633" y="73"/>
                  <a:pt x="633" y="73"/>
                </a:cubicBezTo>
                <a:cubicBezTo>
                  <a:pt x="633" y="29"/>
                  <a:pt x="604" y="0"/>
                  <a:pt x="560" y="0"/>
                </a:cubicBezTo>
                <a:close/>
              </a:path>
            </a:pathLst>
          </a:custGeom>
          <a:solidFill>
            <a:schemeClr val="tx2"/>
          </a:solidFill>
          <a:ln>
            <a:noFill/>
          </a:ln>
          <a:effectLst/>
          <a:extLst/>
        </p:spPr>
        <p:txBody>
          <a:bodyPr wrap="none" anchor="ctr"/>
          <a:lstStyle/>
          <a:p>
            <a:endParaRPr lang="en-US" sz="2700"/>
          </a:p>
        </p:txBody>
      </p:sp>
      <p:sp>
        <p:nvSpPr>
          <p:cNvPr id="65" name="Freeform 64"/>
          <p:cNvSpPr>
            <a:spLocks noChangeArrowheads="1"/>
          </p:cNvSpPr>
          <p:nvPr/>
        </p:nvSpPr>
        <p:spPr bwMode="auto">
          <a:xfrm>
            <a:off x="9579492" y="2052197"/>
            <a:ext cx="278286" cy="278287"/>
          </a:xfrm>
          <a:custGeom>
            <a:avLst/>
            <a:gdLst>
              <a:gd name="T0" fmla="*/ 106371 w 590"/>
              <a:gd name="T1" fmla="*/ 0 h 589"/>
              <a:gd name="T2" fmla="*/ 106371 w 590"/>
              <a:gd name="T3" fmla="*/ 0 h 589"/>
              <a:gd name="T4" fmla="*/ 0 w 590"/>
              <a:gd name="T5" fmla="*/ 106168 h 589"/>
              <a:gd name="T6" fmla="*/ 106371 w 590"/>
              <a:gd name="T7" fmla="*/ 212336 h 589"/>
              <a:gd name="T8" fmla="*/ 212380 w 590"/>
              <a:gd name="T9" fmla="*/ 106168 h 589"/>
              <a:gd name="T10" fmla="*/ 106371 w 590"/>
              <a:gd name="T11" fmla="*/ 0 h 589"/>
              <a:gd name="T12" fmla="*/ 116827 w 590"/>
              <a:gd name="T13" fmla="*/ 196447 h 589"/>
              <a:gd name="T14" fmla="*/ 116827 w 590"/>
              <a:gd name="T15" fmla="*/ 196447 h 589"/>
              <a:gd name="T16" fmla="*/ 116827 w 590"/>
              <a:gd name="T17" fmla="*/ 164669 h 589"/>
              <a:gd name="T18" fmla="*/ 106371 w 590"/>
              <a:gd name="T19" fmla="*/ 153835 h 589"/>
              <a:gd name="T20" fmla="*/ 100962 w 590"/>
              <a:gd name="T21" fmla="*/ 164669 h 589"/>
              <a:gd name="T22" fmla="*/ 100962 w 590"/>
              <a:gd name="T23" fmla="*/ 196447 h 589"/>
              <a:gd name="T24" fmla="*/ 16226 w 590"/>
              <a:gd name="T25" fmla="*/ 111585 h 589"/>
              <a:gd name="T26" fmla="*/ 53366 w 590"/>
              <a:gd name="T27" fmla="*/ 111585 h 589"/>
              <a:gd name="T28" fmla="*/ 58414 w 590"/>
              <a:gd name="T29" fmla="*/ 106168 h 589"/>
              <a:gd name="T30" fmla="*/ 53366 w 590"/>
              <a:gd name="T31" fmla="*/ 100751 h 589"/>
              <a:gd name="T32" fmla="*/ 16226 w 590"/>
              <a:gd name="T33" fmla="*/ 100751 h 589"/>
              <a:gd name="T34" fmla="*/ 100962 w 590"/>
              <a:gd name="T35" fmla="*/ 15889 h 589"/>
              <a:gd name="T36" fmla="*/ 100962 w 590"/>
              <a:gd name="T37" fmla="*/ 47667 h 589"/>
              <a:gd name="T38" fmla="*/ 106371 w 590"/>
              <a:gd name="T39" fmla="*/ 58501 h 589"/>
              <a:gd name="T40" fmla="*/ 116827 w 590"/>
              <a:gd name="T41" fmla="*/ 47667 h 589"/>
              <a:gd name="T42" fmla="*/ 116827 w 590"/>
              <a:gd name="T43" fmla="*/ 15889 h 589"/>
              <a:gd name="T44" fmla="*/ 201924 w 590"/>
              <a:gd name="T45" fmla="*/ 100751 h 589"/>
              <a:gd name="T46" fmla="*/ 164784 w 590"/>
              <a:gd name="T47" fmla="*/ 100751 h 589"/>
              <a:gd name="T48" fmla="*/ 159375 w 590"/>
              <a:gd name="T49" fmla="*/ 106168 h 589"/>
              <a:gd name="T50" fmla="*/ 164784 w 590"/>
              <a:gd name="T51" fmla="*/ 111585 h 589"/>
              <a:gd name="T52" fmla="*/ 201924 w 590"/>
              <a:gd name="T53" fmla="*/ 111585 h 589"/>
              <a:gd name="T54" fmla="*/ 116827 w 590"/>
              <a:gd name="T55" fmla="*/ 196447 h 5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0" h="589">
                <a:moveTo>
                  <a:pt x="295" y="0"/>
                </a:moveTo>
                <a:lnTo>
                  <a:pt x="295" y="0"/>
                </a:lnTo>
                <a:cubicBezTo>
                  <a:pt x="133" y="0"/>
                  <a:pt x="0" y="132"/>
                  <a:pt x="0" y="294"/>
                </a:cubicBezTo>
                <a:cubicBezTo>
                  <a:pt x="0" y="456"/>
                  <a:pt x="133" y="588"/>
                  <a:pt x="295" y="588"/>
                </a:cubicBezTo>
                <a:cubicBezTo>
                  <a:pt x="457" y="588"/>
                  <a:pt x="589" y="456"/>
                  <a:pt x="589" y="294"/>
                </a:cubicBezTo>
                <a:cubicBezTo>
                  <a:pt x="589" y="132"/>
                  <a:pt x="457" y="0"/>
                  <a:pt x="295" y="0"/>
                </a:cubicBezTo>
                <a:close/>
                <a:moveTo>
                  <a:pt x="324" y="544"/>
                </a:moveTo>
                <a:lnTo>
                  <a:pt x="324" y="544"/>
                </a:lnTo>
                <a:cubicBezTo>
                  <a:pt x="324" y="456"/>
                  <a:pt x="324" y="456"/>
                  <a:pt x="324" y="456"/>
                </a:cubicBezTo>
                <a:cubicBezTo>
                  <a:pt x="324" y="441"/>
                  <a:pt x="310" y="426"/>
                  <a:pt x="295" y="426"/>
                </a:cubicBezTo>
                <a:cubicBezTo>
                  <a:pt x="295" y="426"/>
                  <a:pt x="280" y="441"/>
                  <a:pt x="280" y="456"/>
                </a:cubicBezTo>
                <a:cubicBezTo>
                  <a:pt x="280" y="544"/>
                  <a:pt x="280" y="544"/>
                  <a:pt x="280" y="544"/>
                </a:cubicBezTo>
                <a:cubicBezTo>
                  <a:pt x="148" y="544"/>
                  <a:pt x="59" y="441"/>
                  <a:pt x="45" y="309"/>
                </a:cubicBezTo>
                <a:cubicBezTo>
                  <a:pt x="148" y="309"/>
                  <a:pt x="148" y="309"/>
                  <a:pt x="148" y="309"/>
                </a:cubicBezTo>
                <a:cubicBezTo>
                  <a:pt x="148" y="309"/>
                  <a:pt x="162" y="309"/>
                  <a:pt x="162" y="294"/>
                </a:cubicBezTo>
                <a:cubicBezTo>
                  <a:pt x="162" y="279"/>
                  <a:pt x="148" y="279"/>
                  <a:pt x="148" y="279"/>
                </a:cubicBezTo>
                <a:cubicBezTo>
                  <a:pt x="45" y="279"/>
                  <a:pt x="45" y="279"/>
                  <a:pt x="45" y="279"/>
                </a:cubicBezTo>
                <a:cubicBezTo>
                  <a:pt x="59" y="147"/>
                  <a:pt x="148" y="44"/>
                  <a:pt x="280" y="44"/>
                </a:cubicBezTo>
                <a:cubicBezTo>
                  <a:pt x="280" y="132"/>
                  <a:pt x="280" y="132"/>
                  <a:pt x="280" y="132"/>
                </a:cubicBezTo>
                <a:cubicBezTo>
                  <a:pt x="280" y="147"/>
                  <a:pt x="295" y="162"/>
                  <a:pt x="295" y="162"/>
                </a:cubicBezTo>
                <a:cubicBezTo>
                  <a:pt x="310" y="162"/>
                  <a:pt x="324" y="147"/>
                  <a:pt x="324" y="132"/>
                </a:cubicBezTo>
                <a:cubicBezTo>
                  <a:pt x="324" y="44"/>
                  <a:pt x="324" y="44"/>
                  <a:pt x="324" y="44"/>
                </a:cubicBezTo>
                <a:cubicBezTo>
                  <a:pt x="442" y="44"/>
                  <a:pt x="545" y="147"/>
                  <a:pt x="560" y="279"/>
                </a:cubicBezTo>
                <a:cubicBezTo>
                  <a:pt x="457" y="279"/>
                  <a:pt x="457" y="279"/>
                  <a:pt x="457" y="279"/>
                </a:cubicBezTo>
                <a:cubicBezTo>
                  <a:pt x="442" y="279"/>
                  <a:pt x="442" y="279"/>
                  <a:pt x="442" y="294"/>
                </a:cubicBezTo>
                <a:cubicBezTo>
                  <a:pt x="442" y="309"/>
                  <a:pt x="442" y="309"/>
                  <a:pt x="457" y="309"/>
                </a:cubicBezTo>
                <a:cubicBezTo>
                  <a:pt x="560" y="309"/>
                  <a:pt x="560" y="309"/>
                  <a:pt x="560" y="309"/>
                </a:cubicBezTo>
                <a:cubicBezTo>
                  <a:pt x="545" y="441"/>
                  <a:pt x="442" y="544"/>
                  <a:pt x="324" y="544"/>
                </a:cubicBezTo>
                <a:close/>
              </a:path>
            </a:pathLst>
          </a:custGeom>
          <a:solidFill>
            <a:schemeClr val="tx2"/>
          </a:solidFill>
          <a:ln>
            <a:noFill/>
          </a:ln>
          <a:effectLst/>
          <a:extLst/>
        </p:spPr>
        <p:txBody>
          <a:bodyPr wrap="none" anchor="ctr"/>
          <a:lstStyle/>
          <a:p>
            <a:endParaRPr lang="en-US" sz="2700"/>
          </a:p>
        </p:txBody>
      </p:sp>
      <p:sp>
        <p:nvSpPr>
          <p:cNvPr id="66" name="Freeform 65"/>
          <p:cNvSpPr>
            <a:spLocks noChangeArrowheads="1"/>
          </p:cNvSpPr>
          <p:nvPr/>
        </p:nvSpPr>
        <p:spPr bwMode="auto">
          <a:xfrm>
            <a:off x="9100701" y="2036642"/>
            <a:ext cx="290386" cy="292114"/>
          </a:xfrm>
          <a:custGeom>
            <a:avLst/>
            <a:gdLst>
              <a:gd name="T0" fmla="*/ 173935 w 619"/>
              <a:gd name="T1" fmla="*/ 21281 h 619"/>
              <a:gd name="T2" fmla="*/ 173935 w 619"/>
              <a:gd name="T3" fmla="*/ 21281 h 619"/>
              <a:gd name="T4" fmla="*/ 79257 w 619"/>
              <a:gd name="T5" fmla="*/ 42561 h 619"/>
              <a:gd name="T6" fmla="*/ 52718 w 619"/>
              <a:gd name="T7" fmla="*/ 90172 h 619"/>
              <a:gd name="T8" fmla="*/ 0 w 619"/>
              <a:gd name="T9" fmla="*/ 127683 h 619"/>
              <a:gd name="T10" fmla="*/ 52718 w 619"/>
              <a:gd name="T11" fmla="*/ 159423 h 619"/>
              <a:gd name="T12" fmla="*/ 68498 w 619"/>
              <a:gd name="T13" fmla="*/ 207034 h 619"/>
              <a:gd name="T14" fmla="*/ 116196 w 619"/>
              <a:gd name="T15" fmla="*/ 191164 h 619"/>
              <a:gd name="T16" fmla="*/ 168914 w 619"/>
              <a:gd name="T17" fmla="*/ 222904 h 619"/>
              <a:gd name="T18" fmla="*/ 173935 w 619"/>
              <a:gd name="T19" fmla="*/ 159423 h 619"/>
              <a:gd name="T20" fmla="*/ 200473 w 619"/>
              <a:gd name="T21" fmla="*/ 111452 h 619"/>
              <a:gd name="T22" fmla="*/ 173935 w 619"/>
              <a:gd name="T23" fmla="*/ 21281 h 619"/>
              <a:gd name="T24" fmla="*/ 73877 w 619"/>
              <a:gd name="T25" fmla="*/ 191164 h 619"/>
              <a:gd name="T26" fmla="*/ 73877 w 619"/>
              <a:gd name="T27" fmla="*/ 191164 h 619"/>
              <a:gd name="T28" fmla="*/ 68498 w 619"/>
              <a:gd name="T29" fmla="*/ 164473 h 619"/>
              <a:gd name="T30" fmla="*/ 105437 w 619"/>
              <a:gd name="T31" fmla="*/ 185754 h 619"/>
              <a:gd name="T32" fmla="*/ 73877 w 619"/>
              <a:gd name="T33" fmla="*/ 191164 h 619"/>
              <a:gd name="T34" fmla="*/ 190073 w 619"/>
              <a:gd name="T35" fmla="*/ 106403 h 619"/>
              <a:gd name="T36" fmla="*/ 190073 w 619"/>
              <a:gd name="T37" fmla="*/ 106403 h 619"/>
              <a:gd name="T38" fmla="*/ 163535 w 619"/>
              <a:gd name="T39" fmla="*/ 154013 h 619"/>
              <a:gd name="T40" fmla="*/ 158155 w 619"/>
              <a:gd name="T41" fmla="*/ 201984 h 619"/>
              <a:gd name="T42" fmla="*/ 26180 w 619"/>
              <a:gd name="T43" fmla="*/ 127683 h 619"/>
              <a:gd name="T44" fmla="*/ 63119 w 619"/>
              <a:gd name="T45" fmla="*/ 100992 h 619"/>
              <a:gd name="T46" fmla="*/ 95037 w 619"/>
              <a:gd name="T47" fmla="*/ 53021 h 619"/>
              <a:gd name="T48" fmla="*/ 168914 w 619"/>
              <a:gd name="T49" fmla="*/ 31740 h 619"/>
              <a:gd name="T50" fmla="*/ 190073 w 619"/>
              <a:gd name="T51" fmla="*/ 106403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19">
                <a:moveTo>
                  <a:pt x="485" y="59"/>
                </a:moveTo>
                <a:lnTo>
                  <a:pt x="485" y="59"/>
                </a:lnTo>
                <a:cubicBezTo>
                  <a:pt x="397" y="0"/>
                  <a:pt x="279" y="30"/>
                  <a:pt x="221" y="118"/>
                </a:cubicBezTo>
                <a:cubicBezTo>
                  <a:pt x="147" y="250"/>
                  <a:pt x="147" y="250"/>
                  <a:pt x="147" y="250"/>
                </a:cubicBezTo>
                <a:cubicBezTo>
                  <a:pt x="0" y="354"/>
                  <a:pt x="0" y="354"/>
                  <a:pt x="0" y="354"/>
                </a:cubicBezTo>
                <a:cubicBezTo>
                  <a:pt x="147" y="442"/>
                  <a:pt x="147" y="442"/>
                  <a:pt x="147" y="442"/>
                </a:cubicBezTo>
                <a:cubicBezTo>
                  <a:pt x="132" y="486"/>
                  <a:pt x="147" y="545"/>
                  <a:pt x="191" y="574"/>
                </a:cubicBezTo>
                <a:cubicBezTo>
                  <a:pt x="235" y="589"/>
                  <a:pt x="294" y="574"/>
                  <a:pt x="324" y="530"/>
                </a:cubicBezTo>
                <a:cubicBezTo>
                  <a:pt x="471" y="618"/>
                  <a:pt x="471" y="618"/>
                  <a:pt x="471" y="618"/>
                </a:cubicBezTo>
                <a:cubicBezTo>
                  <a:pt x="485" y="442"/>
                  <a:pt x="485" y="442"/>
                  <a:pt x="485" y="442"/>
                </a:cubicBezTo>
                <a:cubicBezTo>
                  <a:pt x="559" y="309"/>
                  <a:pt x="559" y="309"/>
                  <a:pt x="559" y="309"/>
                </a:cubicBezTo>
                <a:cubicBezTo>
                  <a:pt x="618" y="221"/>
                  <a:pt x="588" y="103"/>
                  <a:pt x="485" y="59"/>
                </a:cubicBezTo>
                <a:close/>
                <a:moveTo>
                  <a:pt x="206" y="530"/>
                </a:moveTo>
                <a:lnTo>
                  <a:pt x="206" y="530"/>
                </a:lnTo>
                <a:cubicBezTo>
                  <a:pt x="176" y="515"/>
                  <a:pt x="176" y="486"/>
                  <a:pt x="191" y="456"/>
                </a:cubicBezTo>
                <a:cubicBezTo>
                  <a:pt x="294" y="515"/>
                  <a:pt x="294" y="515"/>
                  <a:pt x="294" y="515"/>
                </a:cubicBezTo>
                <a:cubicBezTo>
                  <a:pt x="265" y="545"/>
                  <a:pt x="235" y="545"/>
                  <a:pt x="206" y="530"/>
                </a:cubicBezTo>
                <a:close/>
                <a:moveTo>
                  <a:pt x="530" y="295"/>
                </a:moveTo>
                <a:lnTo>
                  <a:pt x="530" y="295"/>
                </a:lnTo>
                <a:cubicBezTo>
                  <a:pt x="456" y="427"/>
                  <a:pt x="456" y="427"/>
                  <a:pt x="456" y="427"/>
                </a:cubicBezTo>
                <a:cubicBezTo>
                  <a:pt x="441" y="560"/>
                  <a:pt x="441" y="560"/>
                  <a:pt x="441" y="560"/>
                </a:cubicBezTo>
                <a:cubicBezTo>
                  <a:pt x="73" y="354"/>
                  <a:pt x="73" y="354"/>
                  <a:pt x="73" y="354"/>
                </a:cubicBezTo>
                <a:cubicBezTo>
                  <a:pt x="176" y="280"/>
                  <a:pt x="176" y="280"/>
                  <a:pt x="176" y="280"/>
                </a:cubicBezTo>
                <a:cubicBezTo>
                  <a:pt x="265" y="147"/>
                  <a:pt x="265" y="147"/>
                  <a:pt x="265" y="147"/>
                </a:cubicBezTo>
                <a:cubicBezTo>
                  <a:pt x="294" y="74"/>
                  <a:pt x="397" y="44"/>
                  <a:pt x="471" y="88"/>
                </a:cubicBezTo>
                <a:cubicBezTo>
                  <a:pt x="544" y="133"/>
                  <a:pt x="574" y="221"/>
                  <a:pt x="530" y="295"/>
                </a:cubicBezTo>
                <a:close/>
              </a:path>
            </a:pathLst>
          </a:custGeom>
          <a:solidFill>
            <a:schemeClr val="tx2"/>
          </a:solidFill>
          <a:ln>
            <a:noFill/>
          </a:ln>
          <a:effectLst/>
          <a:extLst/>
        </p:spPr>
        <p:txBody>
          <a:bodyPr wrap="none" anchor="ctr"/>
          <a:lstStyle/>
          <a:p>
            <a:endParaRPr lang="en-US" sz="2700"/>
          </a:p>
        </p:txBody>
      </p:sp>
      <p:sp>
        <p:nvSpPr>
          <p:cNvPr id="67" name="Freeform 66"/>
          <p:cNvSpPr>
            <a:spLocks noChangeArrowheads="1"/>
          </p:cNvSpPr>
          <p:nvPr/>
        </p:nvSpPr>
        <p:spPr bwMode="auto">
          <a:xfrm>
            <a:off x="8628824" y="2052197"/>
            <a:ext cx="257545" cy="278287"/>
          </a:xfrm>
          <a:custGeom>
            <a:avLst/>
            <a:gdLst>
              <a:gd name="T0" fmla="*/ 170151 w 545"/>
              <a:gd name="T1" fmla="*/ 127474 h 589"/>
              <a:gd name="T2" fmla="*/ 170151 w 545"/>
              <a:gd name="T3" fmla="*/ 127474 h 589"/>
              <a:gd name="T4" fmla="*/ 170151 w 545"/>
              <a:gd name="T5" fmla="*/ 68973 h 589"/>
              <a:gd name="T6" fmla="*/ 100790 w 545"/>
              <a:gd name="T7" fmla="*/ 0 h 589"/>
              <a:gd name="T8" fmla="*/ 26372 w 545"/>
              <a:gd name="T9" fmla="*/ 68973 h 589"/>
              <a:gd name="T10" fmla="*/ 26372 w 545"/>
              <a:gd name="T11" fmla="*/ 127474 h 589"/>
              <a:gd name="T12" fmla="*/ 0 w 545"/>
              <a:gd name="T13" fmla="*/ 185974 h 589"/>
              <a:gd name="T14" fmla="*/ 63581 w 545"/>
              <a:gd name="T15" fmla="*/ 185974 h 589"/>
              <a:gd name="T16" fmla="*/ 100790 w 545"/>
              <a:gd name="T17" fmla="*/ 212336 h 589"/>
              <a:gd name="T18" fmla="*/ 132581 w 545"/>
              <a:gd name="T19" fmla="*/ 185974 h 589"/>
              <a:gd name="T20" fmla="*/ 196523 w 545"/>
              <a:gd name="T21" fmla="*/ 185974 h 589"/>
              <a:gd name="T22" fmla="*/ 170151 w 545"/>
              <a:gd name="T23" fmla="*/ 127474 h 589"/>
              <a:gd name="T24" fmla="*/ 100790 w 545"/>
              <a:gd name="T25" fmla="*/ 196447 h 589"/>
              <a:gd name="T26" fmla="*/ 100790 w 545"/>
              <a:gd name="T27" fmla="*/ 196447 h 589"/>
              <a:gd name="T28" fmla="*/ 79476 w 545"/>
              <a:gd name="T29" fmla="*/ 185974 h 589"/>
              <a:gd name="T30" fmla="*/ 117047 w 545"/>
              <a:gd name="T31" fmla="*/ 185974 h 589"/>
              <a:gd name="T32" fmla="*/ 100790 w 545"/>
              <a:gd name="T33" fmla="*/ 196447 h 589"/>
              <a:gd name="T34" fmla="*/ 20953 w 545"/>
              <a:gd name="T35" fmla="*/ 170085 h 589"/>
              <a:gd name="T36" fmla="*/ 20953 w 545"/>
              <a:gd name="T37" fmla="*/ 170085 h 589"/>
              <a:gd name="T38" fmla="*/ 42267 w 545"/>
              <a:gd name="T39" fmla="*/ 127474 h 589"/>
              <a:gd name="T40" fmla="*/ 42267 w 545"/>
              <a:gd name="T41" fmla="*/ 68973 h 589"/>
              <a:gd name="T42" fmla="*/ 100790 w 545"/>
              <a:gd name="T43" fmla="*/ 15889 h 589"/>
              <a:gd name="T44" fmla="*/ 153895 w 545"/>
              <a:gd name="T45" fmla="*/ 68973 h 589"/>
              <a:gd name="T46" fmla="*/ 153895 w 545"/>
              <a:gd name="T47" fmla="*/ 127474 h 589"/>
              <a:gd name="T48" fmla="*/ 175209 w 545"/>
              <a:gd name="T49" fmla="*/ 170085 h 589"/>
              <a:gd name="T50" fmla="*/ 20953 w 545"/>
              <a:gd name="T51" fmla="*/ 170085 h 58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45" h="589">
                <a:moveTo>
                  <a:pt x="471" y="353"/>
                </a:moveTo>
                <a:lnTo>
                  <a:pt x="471" y="353"/>
                </a:lnTo>
                <a:cubicBezTo>
                  <a:pt x="471" y="191"/>
                  <a:pt x="471" y="191"/>
                  <a:pt x="471" y="191"/>
                </a:cubicBezTo>
                <a:cubicBezTo>
                  <a:pt x="471" y="88"/>
                  <a:pt x="383" y="0"/>
                  <a:pt x="279" y="0"/>
                </a:cubicBezTo>
                <a:cubicBezTo>
                  <a:pt x="162" y="0"/>
                  <a:pt x="73" y="88"/>
                  <a:pt x="73" y="191"/>
                </a:cubicBezTo>
                <a:cubicBezTo>
                  <a:pt x="73" y="353"/>
                  <a:pt x="73" y="353"/>
                  <a:pt x="73" y="353"/>
                </a:cubicBezTo>
                <a:cubicBezTo>
                  <a:pt x="0" y="515"/>
                  <a:pt x="0" y="515"/>
                  <a:pt x="0" y="515"/>
                </a:cubicBezTo>
                <a:cubicBezTo>
                  <a:pt x="176" y="515"/>
                  <a:pt x="176" y="515"/>
                  <a:pt x="176" y="515"/>
                </a:cubicBezTo>
                <a:cubicBezTo>
                  <a:pt x="191" y="559"/>
                  <a:pt x="220" y="588"/>
                  <a:pt x="279" y="588"/>
                </a:cubicBezTo>
                <a:cubicBezTo>
                  <a:pt x="324" y="588"/>
                  <a:pt x="367" y="559"/>
                  <a:pt x="367" y="515"/>
                </a:cubicBezTo>
                <a:cubicBezTo>
                  <a:pt x="544" y="515"/>
                  <a:pt x="544" y="515"/>
                  <a:pt x="544" y="515"/>
                </a:cubicBezTo>
                <a:lnTo>
                  <a:pt x="471" y="353"/>
                </a:lnTo>
                <a:close/>
                <a:moveTo>
                  <a:pt x="279" y="544"/>
                </a:moveTo>
                <a:lnTo>
                  <a:pt x="279" y="544"/>
                </a:lnTo>
                <a:cubicBezTo>
                  <a:pt x="250" y="544"/>
                  <a:pt x="220" y="530"/>
                  <a:pt x="220" y="515"/>
                </a:cubicBezTo>
                <a:cubicBezTo>
                  <a:pt x="324" y="515"/>
                  <a:pt x="324" y="515"/>
                  <a:pt x="324" y="515"/>
                </a:cubicBezTo>
                <a:cubicBezTo>
                  <a:pt x="324" y="530"/>
                  <a:pt x="294" y="544"/>
                  <a:pt x="279" y="544"/>
                </a:cubicBezTo>
                <a:close/>
                <a:moveTo>
                  <a:pt x="58" y="471"/>
                </a:moveTo>
                <a:lnTo>
                  <a:pt x="58" y="471"/>
                </a:lnTo>
                <a:cubicBezTo>
                  <a:pt x="117" y="353"/>
                  <a:pt x="117" y="353"/>
                  <a:pt x="117" y="353"/>
                </a:cubicBezTo>
                <a:cubicBezTo>
                  <a:pt x="117" y="191"/>
                  <a:pt x="117" y="191"/>
                  <a:pt x="117" y="191"/>
                </a:cubicBezTo>
                <a:cubicBezTo>
                  <a:pt x="117" y="103"/>
                  <a:pt x="191" y="44"/>
                  <a:pt x="279" y="44"/>
                </a:cubicBezTo>
                <a:cubicBezTo>
                  <a:pt x="367" y="44"/>
                  <a:pt x="426" y="103"/>
                  <a:pt x="426" y="191"/>
                </a:cubicBezTo>
                <a:cubicBezTo>
                  <a:pt x="426" y="353"/>
                  <a:pt x="426" y="353"/>
                  <a:pt x="426" y="353"/>
                </a:cubicBezTo>
                <a:cubicBezTo>
                  <a:pt x="485" y="471"/>
                  <a:pt x="485" y="471"/>
                  <a:pt x="485" y="471"/>
                </a:cubicBezTo>
                <a:lnTo>
                  <a:pt x="58" y="471"/>
                </a:lnTo>
                <a:close/>
              </a:path>
            </a:pathLst>
          </a:custGeom>
          <a:solidFill>
            <a:schemeClr val="tx2"/>
          </a:solidFill>
          <a:ln>
            <a:noFill/>
          </a:ln>
          <a:effectLst/>
          <a:extLst/>
        </p:spPr>
        <p:txBody>
          <a:bodyPr wrap="none" anchor="ctr"/>
          <a:lstStyle/>
          <a:p>
            <a:endParaRPr lang="en-US" sz="2700"/>
          </a:p>
        </p:txBody>
      </p:sp>
      <p:sp>
        <p:nvSpPr>
          <p:cNvPr id="68" name="Freeform 67"/>
          <p:cNvSpPr>
            <a:spLocks noChangeArrowheads="1"/>
          </p:cNvSpPr>
          <p:nvPr/>
        </p:nvSpPr>
        <p:spPr bwMode="auto">
          <a:xfrm>
            <a:off x="8129292" y="2045283"/>
            <a:ext cx="299029" cy="292115"/>
          </a:xfrm>
          <a:custGeom>
            <a:avLst/>
            <a:gdLst>
              <a:gd name="T0" fmla="*/ 217420 w 634"/>
              <a:gd name="T1" fmla="*/ 180344 h 619"/>
              <a:gd name="T2" fmla="*/ 217420 w 634"/>
              <a:gd name="T3" fmla="*/ 180344 h 619"/>
              <a:gd name="T4" fmla="*/ 196147 w 634"/>
              <a:gd name="T5" fmla="*/ 180344 h 619"/>
              <a:gd name="T6" fmla="*/ 196147 w 634"/>
              <a:gd name="T7" fmla="*/ 63842 h 619"/>
              <a:gd name="T8" fmla="*/ 185691 w 634"/>
              <a:gd name="T9" fmla="*/ 74302 h 619"/>
              <a:gd name="T10" fmla="*/ 185691 w 634"/>
              <a:gd name="T11" fmla="*/ 180344 h 619"/>
              <a:gd name="T12" fmla="*/ 53003 w 634"/>
              <a:gd name="T13" fmla="*/ 180344 h 619"/>
              <a:gd name="T14" fmla="*/ 206964 w 634"/>
              <a:gd name="T15" fmla="*/ 21281 h 619"/>
              <a:gd name="T16" fmla="*/ 196147 w 634"/>
              <a:gd name="T17" fmla="*/ 10460 h 619"/>
              <a:gd name="T18" fmla="*/ 42186 w 634"/>
              <a:gd name="T19" fmla="*/ 169884 h 619"/>
              <a:gd name="T20" fmla="*/ 42186 w 634"/>
              <a:gd name="T21" fmla="*/ 42561 h 619"/>
              <a:gd name="T22" fmla="*/ 143144 w 634"/>
              <a:gd name="T23" fmla="*/ 42561 h 619"/>
              <a:gd name="T24" fmla="*/ 153601 w 634"/>
              <a:gd name="T25" fmla="*/ 26330 h 619"/>
              <a:gd name="T26" fmla="*/ 42186 w 634"/>
              <a:gd name="T27" fmla="*/ 26330 h 619"/>
              <a:gd name="T28" fmla="*/ 42186 w 634"/>
              <a:gd name="T29" fmla="*/ 5410 h 619"/>
              <a:gd name="T30" fmla="*/ 37138 w 634"/>
              <a:gd name="T31" fmla="*/ 0 h 619"/>
              <a:gd name="T32" fmla="*/ 26321 w 634"/>
              <a:gd name="T33" fmla="*/ 5410 h 619"/>
              <a:gd name="T34" fmla="*/ 26321 w 634"/>
              <a:gd name="T35" fmla="*/ 26330 h 619"/>
              <a:gd name="T36" fmla="*/ 5048 w 634"/>
              <a:gd name="T37" fmla="*/ 26330 h 619"/>
              <a:gd name="T38" fmla="*/ 0 w 634"/>
              <a:gd name="T39" fmla="*/ 31741 h 619"/>
              <a:gd name="T40" fmla="*/ 5048 w 634"/>
              <a:gd name="T41" fmla="*/ 42561 h 619"/>
              <a:gd name="T42" fmla="*/ 26321 w 634"/>
              <a:gd name="T43" fmla="*/ 42561 h 619"/>
              <a:gd name="T44" fmla="*/ 26321 w 634"/>
              <a:gd name="T45" fmla="*/ 180344 h 619"/>
              <a:gd name="T46" fmla="*/ 26321 w 634"/>
              <a:gd name="T47" fmla="*/ 196575 h 619"/>
              <a:gd name="T48" fmla="*/ 42186 w 634"/>
              <a:gd name="T49" fmla="*/ 196575 h 619"/>
              <a:gd name="T50" fmla="*/ 185691 w 634"/>
              <a:gd name="T51" fmla="*/ 196575 h 619"/>
              <a:gd name="T52" fmla="*/ 185691 w 634"/>
              <a:gd name="T53" fmla="*/ 217495 h 619"/>
              <a:gd name="T54" fmla="*/ 191099 w 634"/>
              <a:gd name="T55" fmla="*/ 222905 h 619"/>
              <a:gd name="T56" fmla="*/ 196147 w 634"/>
              <a:gd name="T57" fmla="*/ 217495 h 619"/>
              <a:gd name="T58" fmla="*/ 196147 w 634"/>
              <a:gd name="T59" fmla="*/ 196575 h 619"/>
              <a:gd name="T60" fmla="*/ 217420 w 634"/>
              <a:gd name="T61" fmla="*/ 196575 h 619"/>
              <a:gd name="T62" fmla="*/ 228237 w 634"/>
              <a:gd name="T63" fmla="*/ 191165 h 619"/>
              <a:gd name="T64" fmla="*/ 217420 w 634"/>
              <a:gd name="T65" fmla="*/ 180344 h 6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34" h="619">
                <a:moveTo>
                  <a:pt x="603" y="500"/>
                </a:moveTo>
                <a:lnTo>
                  <a:pt x="603" y="500"/>
                </a:lnTo>
                <a:cubicBezTo>
                  <a:pt x="544" y="500"/>
                  <a:pt x="544" y="500"/>
                  <a:pt x="544" y="500"/>
                </a:cubicBezTo>
                <a:cubicBezTo>
                  <a:pt x="544" y="177"/>
                  <a:pt x="544" y="177"/>
                  <a:pt x="544" y="177"/>
                </a:cubicBezTo>
                <a:cubicBezTo>
                  <a:pt x="515" y="206"/>
                  <a:pt x="515" y="206"/>
                  <a:pt x="515" y="206"/>
                </a:cubicBezTo>
                <a:cubicBezTo>
                  <a:pt x="515" y="500"/>
                  <a:pt x="515" y="500"/>
                  <a:pt x="515" y="500"/>
                </a:cubicBezTo>
                <a:cubicBezTo>
                  <a:pt x="147" y="500"/>
                  <a:pt x="147" y="500"/>
                  <a:pt x="147" y="500"/>
                </a:cubicBezTo>
                <a:cubicBezTo>
                  <a:pt x="574" y="59"/>
                  <a:pt x="574" y="59"/>
                  <a:pt x="574" y="59"/>
                </a:cubicBezTo>
                <a:cubicBezTo>
                  <a:pt x="544" y="29"/>
                  <a:pt x="544" y="29"/>
                  <a:pt x="544" y="29"/>
                </a:cubicBezTo>
                <a:cubicBezTo>
                  <a:pt x="117" y="471"/>
                  <a:pt x="117" y="471"/>
                  <a:pt x="117" y="471"/>
                </a:cubicBezTo>
                <a:cubicBezTo>
                  <a:pt x="117" y="118"/>
                  <a:pt x="117" y="118"/>
                  <a:pt x="117" y="118"/>
                </a:cubicBezTo>
                <a:cubicBezTo>
                  <a:pt x="397" y="118"/>
                  <a:pt x="397" y="118"/>
                  <a:pt x="397" y="118"/>
                </a:cubicBezTo>
                <a:cubicBezTo>
                  <a:pt x="426" y="73"/>
                  <a:pt x="426" y="73"/>
                  <a:pt x="426" y="73"/>
                </a:cubicBezTo>
                <a:cubicBezTo>
                  <a:pt x="117" y="73"/>
                  <a:pt x="117" y="73"/>
                  <a:pt x="117" y="73"/>
                </a:cubicBezTo>
                <a:cubicBezTo>
                  <a:pt x="117" y="15"/>
                  <a:pt x="117" y="15"/>
                  <a:pt x="117" y="15"/>
                </a:cubicBezTo>
                <a:cubicBezTo>
                  <a:pt x="117" y="0"/>
                  <a:pt x="103" y="0"/>
                  <a:pt x="103" y="0"/>
                </a:cubicBezTo>
                <a:cubicBezTo>
                  <a:pt x="88" y="0"/>
                  <a:pt x="73" y="0"/>
                  <a:pt x="73" y="15"/>
                </a:cubicBezTo>
                <a:cubicBezTo>
                  <a:pt x="73" y="73"/>
                  <a:pt x="73" y="73"/>
                  <a:pt x="73" y="73"/>
                </a:cubicBezTo>
                <a:cubicBezTo>
                  <a:pt x="14" y="73"/>
                  <a:pt x="14" y="73"/>
                  <a:pt x="14" y="73"/>
                </a:cubicBezTo>
                <a:lnTo>
                  <a:pt x="0" y="88"/>
                </a:lnTo>
                <a:cubicBezTo>
                  <a:pt x="0" y="103"/>
                  <a:pt x="14" y="118"/>
                  <a:pt x="14" y="118"/>
                </a:cubicBezTo>
                <a:cubicBezTo>
                  <a:pt x="73" y="118"/>
                  <a:pt x="73" y="118"/>
                  <a:pt x="73" y="118"/>
                </a:cubicBezTo>
                <a:cubicBezTo>
                  <a:pt x="73" y="500"/>
                  <a:pt x="73" y="500"/>
                  <a:pt x="73" y="500"/>
                </a:cubicBezTo>
                <a:cubicBezTo>
                  <a:pt x="73" y="545"/>
                  <a:pt x="73" y="545"/>
                  <a:pt x="73" y="545"/>
                </a:cubicBezTo>
                <a:cubicBezTo>
                  <a:pt x="117" y="545"/>
                  <a:pt x="117" y="545"/>
                  <a:pt x="117" y="545"/>
                </a:cubicBezTo>
                <a:cubicBezTo>
                  <a:pt x="515" y="545"/>
                  <a:pt x="515" y="545"/>
                  <a:pt x="515" y="545"/>
                </a:cubicBezTo>
                <a:cubicBezTo>
                  <a:pt x="515" y="603"/>
                  <a:pt x="515" y="603"/>
                  <a:pt x="515" y="603"/>
                </a:cubicBezTo>
                <a:cubicBezTo>
                  <a:pt x="515" y="618"/>
                  <a:pt x="515" y="618"/>
                  <a:pt x="530" y="618"/>
                </a:cubicBezTo>
                <a:cubicBezTo>
                  <a:pt x="544" y="618"/>
                  <a:pt x="544" y="618"/>
                  <a:pt x="544" y="603"/>
                </a:cubicBezTo>
                <a:cubicBezTo>
                  <a:pt x="544" y="545"/>
                  <a:pt x="544" y="545"/>
                  <a:pt x="544" y="545"/>
                </a:cubicBezTo>
                <a:cubicBezTo>
                  <a:pt x="603" y="545"/>
                  <a:pt x="603" y="545"/>
                  <a:pt x="603" y="545"/>
                </a:cubicBezTo>
                <a:cubicBezTo>
                  <a:pt x="618" y="545"/>
                  <a:pt x="633" y="530"/>
                  <a:pt x="633" y="530"/>
                </a:cubicBezTo>
                <a:cubicBezTo>
                  <a:pt x="633" y="515"/>
                  <a:pt x="618" y="500"/>
                  <a:pt x="603" y="500"/>
                </a:cubicBezTo>
              </a:path>
            </a:pathLst>
          </a:custGeom>
          <a:solidFill>
            <a:schemeClr val="tx2"/>
          </a:solidFill>
          <a:ln>
            <a:noFill/>
          </a:ln>
          <a:effectLst/>
          <a:extLst/>
        </p:spPr>
        <p:txBody>
          <a:bodyPr wrap="none" anchor="ctr"/>
          <a:lstStyle/>
          <a:p>
            <a:endParaRPr lang="en-US" sz="2700"/>
          </a:p>
        </p:txBody>
      </p:sp>
      <p:sp>
        <p:nvSpPr>
          <p:cNvPr id="69" name="Freeform 68"/>
          <p:cNvSpPr>
            <a:spLocks noChangeArrowheads="1"/>
          </p:cNvSpPr>
          <p:nvPr/>
        </p:nvSpPr>
        <p:spPr bwMode="auto">
          <a:xfrm>
            <a:off x="7652230" y="2045283"/>
            <a:ext cx="290386" cy="292115"/>
          </a:xfrm>
          <a:custGeom>
            <a:avLst/>
            <a:gdLst>
              <a:gd name="T0" fmla="*/ 200473 w 619"/>
              <a:gd name="T1" fmla="*/ 169884 h 619"/>
              <a:gd name="T2" fmla="*/ 200473 w 619"/>
              <a:gd name="T3" fmla="*/ 169884 h 619"/>
              <a:gd name="T4" fmla="*/ 200473 w 619"/>
              <a:gd name="T5" fmla="*/ 53021 h 619"/>
              <a:gd name="T6" fmla="*/ 221632 w 619"/>
              <a:gd name="T7" fmla="*/ 26330 h 619"/>
              <a:gd name="T8" fmla="*/ 195452 w 619"/>
              <a:gd name="T9" fmla="*/ 0 h 619"/>
              <a:gd name="T10" fmla="*/ 168914 w 619"/>
              <a:gd name="T11" fmla="*/ 21281 h 619"/>
              <a:gd name="T12" fmla="*/ 52718 w 619"/>
              <a:gd name="T13" fmla="*/ 21281 h 619"/>
              <a:gd name="T14" fmla="*/ 26180 w 619"/>
              <a:gd name="T15" fmla="*/ 0 h 619"/>
              <a:gd name="T16" fmla="*/ 0 w 619"/>
              <a:gd name="T17" fmla="*/ 26330 h 619"/>
              <a:gd name="T18" fmla="*/ 21159 w 619"/>
              <a:gd name="T19" fmla="*/ 53021 h 619"/>
              <a:gd name="T20" fmla="*/ 21159 w 619"/>
              <a:gd name="T21" fmla="*/ 169884 h 619"/>
              <a:gd name="T22" fmla="*/ 0 w 619"/>
              <a:gd name="T23" fmla="*/ 196575 h 619"/>
              <a:gd name="T24" fmla="*/ 26180 w 619"/>
              <a:gd name="T25" fmla="*/ 222905 h 619"/>
              <a:gd name="T26" fmla="*/ 52718 w 619"/>
              <a:gd name="T27" fmla="*/ 201625 h 619"/>
              <a:gd name="T28" fmla="*/ 168914 w 619"/>
              <a:gd name="T29" fmla="*/ 201625 h 619"/>
              <a:gd name="T30" fmla="*/ 195452 w 619"/>
              <a:gd name="T31" fmla="*/ 222905 h 619"/>
              <a:gd name="T32" fmla="*/ 221632 w 619"/>
              <a:gd name="T33" fmla="*/ 196575 h 619"/>
              <a:gd name="T34" fmla="*/ 200473 w 619"/>
              <a:gd name="T35" fmla="*/ 169884 h 619"/>
              <a:gd name="T36" fmla="*/ 195452 w 619"/>
              <a:gd name="T37" fmla="*/ 10460 h 619"/>
              <a:gd name="T38" fmla="*/ 195452 w 619"/>
              <a:gd name="T39" fmla="*/ 10460 h 619"/>
              <a:gd name="T40" fmla="*/ 211232 w 619"/>
              <a:gd name="T41" fmla="*/ 26330 h 619"/>
              <a:gd name="T42" fmla="*/ 195452 w 619"/>
              <a:gd name="T43" fmla="*/ 42561 h 619"/>
              <a:gd name="T44" fmla="*/ 179314 w 619"/>
              <a:gd name="T45" fmla="*/ 26330 h 619"/>
              <a:gd name="T46" fmla="*/ 195452 w 619"/>
              <a:gd name="T47" fmla="*/ 10460 h 619"/>
              <a:gd name="T48" fmla="*/ 10400 w 619"/>
              <a:gd name="T49" fmla="*/ 26330 h 619"/>
              <a:gd name="T50" fmla="*/ 10400 w 619"/>
              <a:gd name="T51" fmla="*/ 26330 h 619"/>
              <a:gd name="T52" fmla="*/ 26180 w 619"/>
              <a:gd name="T53" fmla="*/ 10460 h 619"/>
              <a:gd name="T54" fmla="*/ 42318 w 619"/>
              <a:gd name="T55" fmla="*/ 26330 h 619"/>
              <a:gd name="T56" fmla="*/ 26180 w 619"/>
              <a:gd name="T57" fmla="*/ 42561 h 619"/>
              <a:gd name="T58" fmla="*/ 10400 w 619"/>
              <a:gd name="T59" fmla="*/ 26330 h 619"/>
              <a:gd name="T60" fmla="*/ 26180 w 619"/>
              <a:gd name="T61" fmla="*/ 212445 h 619"/>
              <a:gd name="T62" fmla="*/ 26180 w 619"/>
              <a:gd name="T63" fmla="*/ 212445 h 619"/>
              <a:gd name="T64" fmla="*/ 10400 w 619"/>
              <a:gd name="T65" fmla="*/ 196575 h 619"/>
              <a:gd name="T66" fmla="*/ 26180 w 619"/>
              <a:gd name="T67" fmla="*/ 180344 h 619"/>
              <a:gd name="T68" fmla="*/ 42318 w 619"/>
              <a:gd name="T69" fmla="*/ 196575 h 619"/>
              <a:gd name="T70" fmla="*/ 26180 w 619"/>
              <a:gd name="T71" fmla="*/ 212445 h 619"/>
              <a:gd name="T72" fmla="*/ 168914 w 619"/>
              <a:gd name="T73" fmla="*/ 191165 h 619"/>
              <a:gd name="T74" fmla="*/ 168914 w 619"/>
              <a:gd name="T75" fmla="*/ 191165 h 619"/>
              <a:gd name="T76" fmla="*/ 52718 w 619"/>
              <a:gd name="T77" fmla="*/ 191165 h 619"/>
              <a:gd name="T78" fmla="*/ 31559 w 619"/>
              <a:gd name="T79" fmla="*/ 169884 h 619"/>
              <a:gd name="T80" fmla="*/ 31559 w 619"/>
              <a:gd name="T81" fmla="*/ 53021 h 619"/>
              <a:gd name="T82" fmla="*/ 52718 w 619"/>
              <a:gd name="T83" fmla="*/ 31741 h 619"/>
              <a:gd name="T84" fmla="*/ 168914 w 619"/>
              <a:gd name="T85" fmla="*/ 31741 h 619"/>
              <a:gd name="T86" fmla="*/ 190073 w 619"/>
              <a:gd name="T87" fmla="*/ 53021 h 619"/>
              <a:gd name="T88" fmla="*/ 190073 w 619"/>
              <a:gd name="T89" fmla="*/ 169884 h 619"/>
              <a:gd name="T90" fmla="*/ 168914 w 619"/>
              <a:gd name="T91" fmla="*/ 191165 h 619"/>
              <a:gd name="T92" fmla="*/ 195452 w 619"/>
              <a:gd name="T93" fmla="*/ 212445 h 619"/>
              <a:gd name="T94" fmla="*/ 195452 w 619"/>
              <a:gd name="T95" fmla="*/ 212445 h 619"/>
              <a:gd name="T96" fmla="*/ 179314 w 619"/>
              <a:gd name="T97" fmla="*/ 196575 h 619"/>
              <a:gd name="T98" fmla="*/ 195452 w 619"/>
              <a:gd name="T99" fmla="*/ 180344 h 619"/>
              <a:gd name="T100" fmla="*/ 211232 w 619"/>
              <a:gd name="T101" fmla="*/ 196575 h 619"/>
              <a:gd name="T102" fmla="*/ 195452 w 619"/>
              <a:gd name="T103" fmla="*/ 212445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19" h="619">
                <a:moveTo>
                  <a:pt x="559" y="471"/>
                </a:moveTo>
                <a:lnTo>
                  <a:pt x="559" y="471"/>
                </a:lnTo>
                <a:cubicBezTo>
                  <a:pt x="559" y="147"/>
                  <a:pt x="559" y="147"/>
                  <a:pt x="559" y="147"/>
                </a:cubicBezTo>
                <a:cubicBezTo>
                  <a:pt x="603" y="147"/>
                  <a:pt x="618" y="103"/>
                  <a:pt x="618" y="73"/>
                </a:cubicBezTo>
                <a:cubicBezTo>
                  <a:pt x="618" y="29"/>
                  <a:pt x="589" y="0"/>
                  <a:pt x="545" y="0"/>
                </a:cubicBezTo>
                <a:cubicBezTo>
                  <a:pt x="515" y="0"/>
                  <a:pt x="471" y="15"/>
                  <a:pt x="471" y="59"/>
                </a:cubicBezTo>
                <a:cubicBezTo>
                  <a:pt x="147" y="59"/>
                  <a:pt x="147" y="59"/>
                  <a:pt x="147" y="59"/>
                </a:cubicBezTo>
                <a:cubicBezTo>
                  <a:pt x="147" y="15"/>
                  <a:pt x="103" y="0"/>
                  <a:pt x="73" y="0"/>
                </a:cubicBezTo>
                <a:cubicBezTo>
                  <a:pt x="29" y="0"/>
                  <a:pt x="0" y="29"/>
                  <a:pt x="0" y="73"/>
                </a:cubicBezTo>
                <a:cubicBezTo>
                  <a:pt x="0" y="103"/>
                  <a:pt x="15" y="147"/>
                  <a:pt x="59" y="147"/>
                </a:cubicBezTo>
                <a:cubicBezTo>
                  <a:pt x="59" y="471"/>
                  <a:pt x="59" y="471"/>
                  <a:pt x="59" y="471"/>
                </a:cubicBezTo>
                <a:cubicBezTo>
                  <a:pt x="15" y="471"/>
                  <a:pt x="0" y="515"/>
                  <a:pt x="0" y="545"/>
                </a:cubicBezTo>
                <a:cubicBezTo>
                  <a:pt x="0" y="589"/>
                  <a:pt x="29" y="618"/>
                  <a:pt x="73" y="618"/>
                </a:cubicBezTo>
                <a:cubicBezTo>
                  <a:pt x="103" y="618"/>
                  <a:pt x="147" y="603"/>
                  <a:pt x="147" y="559"/>
                </a:cubicBezTo>
                <a:cubicBezTo>
                  <a:pt x="471" y="559"/>
                  <a:pt x="471" y="559"/>
                  <a:pt x="471" y="559"/>
                </a:cubicBezTo>
                <a:cubicBezTo>
                  <a:pt x="471" y="603"/>
                  <a:pt x="515" y="618"/>
                  <a:pt x="545" y="618"/>
                </a:cubicBezTo>
                <a:cubicBezTo>
                  <a:pt x="589" y="618"/>
                  <a:pt x="618" y="589"/>
                  <a:pt x="618" y="545"/>
                </a:cubicBezTo>
                <a:cubicBezTo>
                  <a:pt x="618" y="515"/>
                  <a:pt x="603" y="471"/>
                  <a:pt x="559" y="471"/>
                </a:cubicBezTo>
                <a:close/>
                <a:moveTo>
                  <a:pt x="545" y="29"/>
                </a:moveTo>
                <a:lnTo>
                  <a:pt x="545" y="29"/>
                </a:lnTo>
                <a:cubicBezTo>
                  <a:pt x="559" y="29"/>
                  <a:pt x="589" y="59"/>
                  <a:pt x="589" y="73"/>
                </a:cubicBezTo>
                <a:cubicBezTo>
                  <a:pt x="589" y="88"/>
                  <a:pt x="559" y="118"/>
                  <a:pt x="545" y="118"/>
                </a:cubicBezTo>
                <a:cubicBezTo>
                  <a:pt x="530" y="118"/>
                  <a:pt x="500" y="88"/>
                  <a:pt x="500" y="73"/>
                </a:cubicBezTo>
                <a:cubicBezTo>
                  <a:pt x="500" y="59"/>
                  <a:pt x="530" y="29"/>
                  <a:pt x="545" y="29"/>
                </a:cubicBezTo>
                <a:close/>
                <a:moveTo>
                  <a:pt x="29" y="73"/>
                </a:moveTo>
                <a:lnTo>
                  <a:pt x="29" y="73"/>
                </a:lnTo>
                <a:cubicBezTo>
                  <a:pt x="29" y="59"/>
                  <a:pt x="59" y="29"/>
                  <a:pt x="73" y="29"/>
                </a:cubicBezTo>
                <a:cubicBezTo>
                  <a:pt x="88" y="29"/>
                  <a:pt x="118" y="59"/>
                  <a:pt x="118" y="73"/>
                </a:cubicBezTo>
                <a:cubicBezTo>
                  <a:pt x="118" y="88"/>
                  <a:pt x="88" y="118"/>
                  <a:pt x="73" y="118"/>
                </a:cubicBezTo>
                <a:cubicBezTo>
                  <a:pt x="59" y="118"/>
                  <a:pt x="29" y="88"/>
                  <a:pt x="29" y="73"/>
                </a:cubicBezTo>
                <a:close/>
                <a:moveTo>
                  <a:pt x="73" y="589"/>
                </a:moveTo>
                <a:lnTo>
                  <a:pt x="73" y="589"/>
                </a:lnTo>
                <a:cubicBezTo>
                  <a:pt x="59" y="589"/>
                  <a:pt x="29" y="559"/>
                  <a:pt x="29" y="545"/>
                </a:cubicBezTo>
                <a:cubicBezTo>
                  <a:pt x="29" y="530"/>
                  <a:pt x="59" y="500"/>
                  <a:pt x="73" y="500"/>
                </a:cubicBezTo>
                <a:cubicBezTo>
                  <a:pt x="88" y="500"/>
                  <a:pt x="118" y="530"/>
                  <a:pt x="118" y="545"/>
                </a:cubicBezTo>
                <a:cubicBezTo>
                  <a:pt x="118" y="559"/>
                  <a:pt x="88" y="589"/>
                  <a:pt x="73" y="589"/>
                </a:cubicBezTo>
                <a:close/>
                <a:moveTo>
                  <a:pt x="471" y="530"/>
                </a:moveTo>
                <a:lnTo>
                  <a:pt x="471" y="530"/>
                </a:lnTo>
                <a:cubicBezTo>
                  <a:pt x="147" y="530"/>
                  <a:pt x="147" y="530"/>
                  <a:pt x="147" y="530"/>
                </a:cubicBezTo>
                <a:cubicBezTo>
                  <a:pt x="147" y="500"/>
                  <a:pt x="118" y="471"/>
                  <a:pt x="88" y="471"/>
                </a:cubicBezTo>
                <a:cubicBezTo>
                  <a:pt x="88" y="147"/>
                  <a:pt x="88" y="147"/>
                  <a:pt x="88" y="147"/>
                </a:cubicBezTo>
                <a:cubicBezTo>
                  <a:pt x="118" y="147"/>
                  <a:pt x="147" y="118"/>
                  <a:pt x="147" y="88"/>
                </a:cubicBezTo>
                <a:cubicBezTo>
                  <a:pt x="471" y="88"/>
                  <a:pt x="471" y="88"/>
                  <a:pt x="471" y="88"/>
                </a:cubicBezTo>
                <a:cubicBezTo>
                  <a:pt x="471" y="118"/>
                  <a:pt x="500" y="147"/>
                  <a:pt x="530" y="147"/>
                </a:cubicBezTo>
                <a:cubicBezTo>
                  <a:pt x="530" y="471"/>
                  <a:pt x="530" y="471"/>
                  <a:pt x="530" y="471"/>
                </a:cubicBezTo>
                <a:cubicBezTo>
                  <a:pt x="500" y="471"/>
                  <a:pt x="471" y="500"/>
                  <a:pt x="471" y="530"/>
                </a:cubicBezTo>
                <a:close/>
                <a:moveTo>
                  <a:pt x="545" y="589"/>
                </a:moveTo>
                <a:lnTo>
                  <a:pt x="545" y="589"/>
                </a:lnTo>
                <a:cubicBezTo>
                  <a:pt x="530" y="589"/>
                  <a:pt x="500" y="559"/>
                  <a:pt x="500" y="545"/>
                </a:cubicBezTo>
                <a:cubicBezTo>
                  <a:pt x="500" y="530"/>
                  <a:pt x="530" y="500"/>
                  <a:pt x="545" y="500"/>
                </a:cubicBezTo>
                <a:cubicBezTo>
                  <a:pt x="559" y="500"/>
                  <a:pt x="589" y="530"/>
                  <a:pt x="589" y="545"/>
                </a:cubicBezTo>
                <a:cubicBezTo>
                  <a:pt x="589" y="559"/>
                  <a:pt x="559" y="589"/>
                  <a:pt x="545" y="589"/>
                </a:cubicBezTo>
                <a:close/>
              </a:path>
            </a:pathLst>
          </a:custGeom>
          <a:solidFill>
            <a:schemeClr val="tx2"/>
          </a:solidFill>
          <a:ln>
            <a:noFill/>
          </a:ln>
          <a:effectLst/>
          <a:extLst/>
        </p:spPr>
        <p:txBody>
          <a:bodyPr wrap="none" anchor="ctr"/>
          <a:lstStyle/>
          <a:p>
            <a:endParaRPr lang="en-US" sz="2700"/>
          </a:p>
        </p:txBody>
      </p:sp>
      <p:sp>
        <p:nvSpPr>
          <p:cNvPr id="70" name="Freeform 69"/>
          <p:cNvSpPr>
            <a:spLocks noChangeArrowheads="1"/>
          </p:cNvSpPr>
          <p:nvPr/>
        </p:nvSpPr>
        <p:spPr bwMode="auto">
          <a:xfrm>
            <a:off x="7221838" y="2114423"/>
            <a:ext cx="186677" cy="165936"/>
          </a:xfrm>
          <a:custGeom>
            <a:avLst/>
            <a:gdLst>
              <a:gd name="T0" fmla="*/ 10730 w 399"/>
              <a:gd name="T1" fmla="*/ 15764 h 354"/>
              <a:gd name="T2" fmla="*/ 10730 w 399"/>
              <a:gd name="T3" fmla="*/ 15764 h 354"/>
              <a:gd name="T4" fmla="*/ 136985 w 399"/>
              <a:gd name="T5" fmla="*/ 15764 h 354"/>
              <a:gd name="T6" fmla="*/ 142350 w 399"/>
              <a:gd name="T7" fmla="*/ 10748 h 354"/>
              <a:gd name="T8" fmla="*/ 136985 w 399"/>
              <a:gd name="T9" fmla="*/ 0 h 354"/>
              <a:gd name="T10" fmla="*/ 10730 w 399"/>
              <a:gd name="T11" fmla="*/ 0 h 354"/>
              <a:gd name="T12" fmla="*/ 0 w 399"/>
              <a:gd name="T13" fmla="*/ 10748 h 354"/>
              <a:gd name="T14" fmla="*/ 10730 w 399"/>
              <a:gd name="T15" fmla="*/ 15764 h 354"/>
              <a:gd name="T16" fmla="*/ 136985 w 399"/>
              <a:gd name="T17" fmla="*/ 116078 h 354"/>
              <a:gd name="T18" fmla="*/ 136985 w 399"/>
              <a:gd name="T19" fmla="*/ 116078 h 354"/>
              <a:gd name="T20" fmla="*/ 10730 w 399"/>
              <a:gd name="T21" fmla="*/ 116078 h 354"/>
              <a:gd name="T22" fmla="*/ 0 w 399"/>
              <a:gd name="T23" fmla="*/ 121452 h 354"/>
              <a:gd name="T24" fmla="*/ 10730 w 399"/>
              <a:gd name="T25" fmla="*/ 126468 h 354"/>
              <a:gd name="T26" fmla="*/ 136985 w 399"/>
              <a:gd name="T27" fmla="*/ 126468 h 354"/>
              <a:gd name="T28" fmla="*/ 142350 w 399"/>
              <a:gd name="T29" fmla="*/ 121452 h 354"/>
              <a:gd name="T30" fmla="*/ 136985 w 399"/>
              <a:gd name="T31" fmla="*/ 116078 h 354"/>
              <a:gd name="T32" fmla="*/ 136985 w 399"/>
              <a:gd name="T33" fmla="*/ 58039 h 354"/>
              <a:gd name="T34" fmla="*/ 136985 w 399"/>
              <a:gd name="T35" fmla="*/ 58039 h 354"/>
              <a:gd name="T36" fmla="*/ 10730 w 399"/>
              <a:gd name="T37" fmla="*/ 58039 h 354"/>
              <a:gd name="T38" fmla="*/ 0 w 399"/>
              <a:gd name="T39" fmla="*/ 63413 h 354"/>
              <a:gd name="T40" fmla="*/ 10730 w 399"/>
              <a:gd name="T41" fmla="*/ 73803 h 354"/>
              <a:gd name="T42" fmla="*/ 136985 w 399"/>
              <a:gd name="T43" fmla="*/ 73803 h 354"/>
              <a:gd name="T44" fmla="*/ 142350 w 399"/>
              <a:gd name="T45" fmla="*/ 63413 h 354"/>
              <a:gd name="T46" fmla="*/ 136985 w 399"/>
              <a:gd name="T47" fmla="*/ 58039 h 3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99" h="354">
                <a:moveTo>
                  <a:pt x="30" y="44"/>
                </a:moveTo>
                <a:lnTo>
                  <a:pt x="30" y="44"/>
                </a:lnTo>
                <a:cubicBezTo>
                  <a:pt x="383" y="44"/>
                  <a:pt x="383" y="44"/>
                  <a:pt x="383" y="44"/>
                </a:cubicBezTo>
                <a:lnTo>
                  <a:pt x="398" y="30"/>
                </a:lnTo>
                <a:cubicBezTo>
                  <a:pt x="398" y="15"/>
                  <a:pt x="383" y="0"/>
                  <a:pt x="383" y="0"/>
                </a:cubicBezTo>
                <a:cubicBezTo>
                  <a:pt x="30" y="0"/>
                  <a:pt x="30" y="0"/>
                  <a:pt x="30" y="0"/>
                </a:cubicBezTo>
                <a:cubicBezTo>
                  <a:pt x="15" y="0"/>
                  <a:pt x="0" y="15"/>
                  <a:pt x="0" y="30"/>
                </a:cubicBezTo>
                <a:cubicBezTo>
                  <a:pt x="0" y="30"/>
                  <a:pt x="15" y="44"/>
                  <a:pt x="30" y="44"/>
                </a:cubicBezTo>
                <a:close/>
                <a:moveTo>
                  <a:pt x="383" y="324"/>
                </a:moveTo>
                <a:lnTo>
                  <a:pt x="383" y="324"/>
                </a:lnTo>
                <a:cubicBezTo>
                  <a:pt x="30" y="324"/>
                  <a:pt x="30" y="324"/>
                  <a:pt x="30" y="324"/>
                </a:cubicBezTo>
                <a:cubicBezTo>
                  <a:pt x="15" y="324"/>
                  <a:pt x="0" y="324"/>
                  <a:pt x="0" y="339"/>
                </a:cubicBezTo>
                <a:cubicBezTo>
                  <a:pt x="0" y="353"/>
                  <a:pt x="15" y="353"/>
                  <a:pt x="30" y="353"/>
                </a:cubicBezTo>
                <a:cubicBezTo>
                  <a:pt x="383" y="353"/>
                  <a:pt x="383" y="353"/>
                  <a:pt x="383" y="353"/>
                </a:cubicBezTo>
                <a:cubicBezTo>
                  <a:pt x="383" y="353"/>
                  <a:pt x="398" y="353"/>
                  <a:pt x="398" y="339"/>
                </a:cubicBezTo>
                <a:cubicBezTo>
                  <a:pt x="398" y="324"/>
                  <a:pt x="383" y="324"/>
                  <a:pt x="383" y="324"/>
                </a:cubicBezTo>
                <a:close/>
                <a:moveTo>
                  <a:pt x="383" y="162"/>
                </a:moveTo>
                <a:lnTo>
                  <a:pt x="383" y="162"/>
                </a:lnTo>
                <a:cubicBezTo>
                  <a:pt x="30" y="162"/>
                  <a:pt x="30" y="162"/>
                  <a:pt x="30" y="162"/>
                </a:cubicBezTo>
                <a:cubicBezTo>
                  <a:pt x="15" y="162"/>
                  <a:pt x="0" y="177"/>
                  <a:pt x="0" y="177"/>
                </a:cubicBezTo>
                <a:cubicBezTo>
                  <a:pt x="0" y="192"/>
                  <a:pt x="15" y="206"/>
                  <a:pt x="30" y="206"/>
                </a:cubicBezTo>
                <a:cubicBezTo>
                  <a:pt x="383" y="206"/>
                  <a:pt x="383" y="206"/>
                  <a:pt x="383" y="206"/>
                </a:cubicBezTo>
                <a:cubicBezTo>
                  <a:pt x="383" y="206"/>
                  <a:pt x="398" y="192"/>
                  <a:pt x="398" y="177"/>
                </a:cubicBezTo>
                <a:lnTo>
                  <a:pt x="383" y="162"/>
                </a:lnTo>
                <a:close/>
              </a:path>
            </a:pathLst>
          </a:custGeom>
          <a:solidFill>
            <a:schemeClr val="tx2"/>
          </a:solidFill>
          <a:ln>
            <a:noFill/>
          </a:ln>
          <a:effectLst/>
          <a:extLst/>
        </p:spPr>
        <p:txBody>
          <a:bodyPr wrap="none" anchor="ctr"/>
          <a:lstStyle/>
          <a:p>
            <a:endParaRPr lang="en-US" sz="2700"/>
          </a:p>
        </p:txBody>
      </p:sp>
      <p:sp>
        <p:nvSpPr>
          <p:cNvPr id="71" name="Freeform 70"/>
          <p:cNvSpPr>
            <a:spLocks noChangeArrowheads="1"/>
          </p:cNvSpPr>
          <p:nvPr/>
        </p:nvSpPr>
        <p:spPr bwMode="auto">
          <a:xfrm>
            <a:off x="6689464" y="2045283"/>
            <a:ext cx="299028" cy="292115"/>
          </a:xfrm>
          <a:custGeom>
            <a:avLst/>
            <a:gdLst>
              <a:gd name="T0" fmla="*/ 228236 w 634"/>
              <a:gd name="T1" fmla="*/ 84762 h 619"/>
              <a:gd name="T2" fmla="*/ 148552 w 634"/>
              <a:gd name="T3" fmla="*/ 74302 h 619"/>
              <a:gd name="T4" fmla="*/ 111414 w 634"/>
              <a:gd name="T5" fmla="*/ 0 h 619"/>
              <a:gd name="T6" fmla="*/ 79324 w 634"/>
              <a:gd name="T7" fmla="*/ 74302 h 619"/>
              <a:gd name="T8" fmla="*/ 0 w 634"/>
              <a:gd name="T9" fmla="*/ 84762 h 619"/>
              <a:gd name="T10" fmla="*/ 58411 w 634"/>
              <a:gd name="T11" fmla="*/ 143554 h 619"/>
              <a:gd name="T12" fmla="*/ 42186 w 634"/>
              <a:gd name="T13" fmla="*/ 222905 h 619"/>
              <a:gd name="T14" fmla="*/ 111414 w 634"/>
              <a:gd name="T15" fmla="*/ 185754 h 619"/>
              <a:gd name="T16" fmla="*/ 185690 w 634"/>
              <a:gd name="T17" fmla="*/ 222905 h 619"/>
              <a:gd name="T18" fmla="*/ 169825 w 634"/>
              <a:gd name="T19" fmla="*/ 143554 h 619"/>
              <a:gd name="T20" fmla="*/ 228236 w 634"/>
              <a:gd name="T21" fmla="*/ 84762 h 619"/>
              <a:gd name="T22" fmla="*/ 111414 w 634"/>
              <a:gd name="T23" fmla="*/ 169884 h 619"/>
              <a:gd name="T24" fmla="*/ 58411 w 634"/>
              <a:gd name="T25" fmla="*/ 196575 h 619"/>
              <a:gd name="T26" fmla="*/ 68868 w 634"/>
              <a:gd name="T27" fmla="*/ 137783 h 619"/>
              <a:gd name="T28" fmla="*/ 26321 w 634"/>
              <a:gd name="T29" fmla="*/ 95582 h 619"/>
              <a:gd name="T30" fmla="*/ 84732 w 634"/>
              <a:gd name="T31" fmla="*/ 84762 h 619"/>
              <a:gd name="T32" fmla="*/ 111414 w 634"/>
              <a:gd name="T33" fmla="*/ 26330 h 619"/>
              <a:gd name="T34" fmla="*/ 138096 w 634"/>
              <a:gd name="T35" fmla="*/ 84762 h 619"/>
              <a:gd name="T36" fmla="*/ 201555 w 634"/>
              <a:gd name="T37" fmla="*/ 95582 h 619"/>
              <a:gd name="T38" fmla="*/ 153600 w 634"/>
              <a:gd name="T39" fmla="*/ 137783 h 619"/>
              <a:gd name="T40" fmla="*/ 164417 w 634"/>
              <a:gd name="T41" fmla="*/ 201625 h 619"/>
              <a:gd name="T42" fmla="*/ 111414 w 634"/>
              <a:gd name="T43" fmla="*/ 169884 h 6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34" h="619">
                <a:moveTo>
                  <a:pt x="633" y="235"/>
                </a:moveTo>
                <a:lnTo>
                  <a:pt x="412" y="206"/>
                </a:lnTo>
                <a:lnTo>
                  <a:pt x="309" y="0"/>
                </a:lnTo>
                <a:lnTo>
                  <a:pt x="220" y="206"/>
                </a:lnTo>
                <a:lnTo>
                  <a:pt x="0" y="235"/>
                </a:lnTo>
                <a:lnTo>
                  <a:pt x="162" y="398"/>
                </a:lnTo>
                <a:lnTo>
                  <a:pt x="117" y="618"/>
                </a:lnTo>
                <a:lnTo>
                  <a:pt x="309" y="515"/>
                </a:lnTo>
                <a:lnTo>
                  <a:pt x="515" y="618"/>
                </a:lnTo>
                <a:lnTo>
                  <a:pt x="471" y="398"/>
                </a:lnTo>
                <a:lnTo>
                  <a:pt x="633" y="235"/>
                </a:lnTo>
                <a:close/>
                <a:moveTo>
                  <a:pt x="309" y="471"/>
                </a:moveTo>
                <a:lnTo>
                  <a:pt x="162" y="545"/>
                </a:lnTo>
                <a:lnTo>
                  <a:pt x="191" y="382"/>
                </a:lnTo>
                <a:lnTo>
                  <a:pt x="73" y="265"/>
                </a:lnTo>
                <a:lnTo>
                  <a:pt x="235" y="235"/>
                </a:lnTo>
                <a:lnTo>
                  <a:pt x="309" y="73"/>
                </a:lnTo>
                <a:lnTo>
                  <a:pt x="383" y="235"/>
                </a:lnTo>
                <a:lnTo>
                  <a:pt x="559" y="265"/>
                </a:lnTo>
                <a:lnTo>
                  <a:pt x="426" y="382"/>
                </a:lnTo>
                <a:lnTo>
                  <a:pt x="456" y="559"/>
                </a:lnTo>
                <a:lnTo>
                  <a:pt x="309" y="471"/>
                </a:lnTo>
                <a:close/>
              </a:path>
            </a:pathLst>
          </a:custGeom>
          <a:solidFill>
            <a:schemeClr val="tx2"/>
          </a:solidFill>
          <a:ln>
            <a:noFill/>
          </a:ln>
          <a:effectLst/>
          <a:extLst/>
        </p:spPr>
        <p:txBody>
          <a:bodyPr wrap="none" anchor="ctr"/>
          <a:lstStyle/>
          <a:p>
            <a:endParaRPr lang="en-US" sz="2700"/>
          </a:p>
        </p:txBody>
      </p:sp>
      <p:sp>
        <p:nvSpPr>
          <p:cNvPr id="72" name="Freeform 71"/>
          <p:cNvSpPr>
            <a:spLocks noChangeArrowheads="1"/>
          </p:cNvSpPr>
          <p:nvPr/>
        </p:nvSpPr>
        <p:spPr bwMode="auto">
          <a:xfrm>
            <a:off x="6208945" y="2052198"/>
            <a:ext cx="290386" cy="285201"/>
          </a:xfrm>
          <a:custGeom>
            <a:avLst/>
            <a:gdLst>
              <a:gd name="T0" fmla="*/ 168914 w 619"/>
              <a:gd name="T1" fmla="*/ 0 h 604"/>
              <a:gd name="T2" fmla="*/ 168914 w 619"/>
              <a:gd name="T3" fmla="*/ 0 h 604"/>
              <a:gd name="T4" fmla="*/ 110816 w 619"/>
              <a:gd name="T5" fmla="*/ 26346 h 604"/>
              <a:gd name="T6" fmla="*/ 52718 w 619"/>
              <a:gd name="T7" fmla="*/ 0 h 604"/>
              <a:gd name="T8" fmla="*/ 0 w 619"/>
              <a:gd name="T9" fmla="*/ 58465 h 604"/>
              <a:gd name="T10" fmla="*/ 10400 w 619"/>
              <a:gd name="T11" fmla="*/ 100690 h 604"/>
              <a:gd name="T12" fmla="*/ 100416 w 619"/>
              <a:gd name="T13" fmla="*/ 207155 h 604"/>
              <a:gd name="T14" fmla="*/ 121575 w 619"/>
              <a:gd name="T15" fmla="*/ 207155 h 604"/>
              <a:gd name="T16" fmla="*/ 211232 w 619"/>
              <a:gd name="T17" fmla="*/ 100690 h 604"/>
              <a:gd name="T18" fmla="*/ 221632 w 619"/>
              <a:gd name="T19" fmla="*/ 58465 h 604"/>
              <a:gd name="T20" fmla="*/ 168914 w 619"/>
              <a:gd name="T21" fmla="*/ 0 h 604"/>
              <a:gd name="T22" fmla="*/ 195094 w 619"/>
              <a:gd name="T23" fmla="*/ 95638 h 604"/>
              <a:gd name="T24" fmla="*/ 195094 w 619"/>
              <a:gd name="T25" fmla="*/ 95638 h 604"/>
              <a:gd name="T26" fmla="*/ 110816 w 619"/>
              <a:gd name="T27" fmla="*/ 196328 h 604"/>
              <a:gd name="T28" fmla="*/ 26180 w 619"/>
              <a:gd name="T29" fmla="*/ 95638 h 604"/>
              <a:gd name="T30" fmla="*/ 10400 w 619"/>
              <a:gd name="T31" fmla="*/ 58465 h 604"/>
              <a:gd name="T32" fmla="*/ 52718 w 619"/>
              <a:gd name="T33" fmla="*/ 10466 h 604"/>
              <a:gd name="T34" fmla="*/ 110816 w 619"/>
              <a:gd name="T35" fmla="*/ 47638 h 604"/>
              <a:gd name="T36" fmla="*/ 168914 w 619"/>
              <a:gd name="T37" fmla="*/ 10466 h 604"/>
              <a:gd name="T38" fmla="*/ 211232 w 619"/>
              <a:gd name="T39" fmla="*/ 58465 h 604"/>
              <a:gd name="T40" fmla="*/ 195094 w 619"/>
              <a:gd name="T41" fmla="*/ 95638 h 6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19" h="604">
                <a:moveTo>
                  <a:pt x="471" y="0"/>
                </a:moveTo>
                <a:lnTo>
                  <a:pt x="471" y="0"/>
                </a:lnTo>
                <a:cubicBezTo>
                  <a:pt x="397" y="0"/>
                  <a:pt x="353" y="44"/>
                  <a:pt x="309" y="73"/>
                </a:cubicBezTo>
                <a:cubicBezTo>
                  <a:pt x="265" y="29"/>
                  <a:pt x="221" y="0"/>
                  <a:pt x="147" y="0"/>
                </a:cubicBezTo>
                <a:cubicBezTo>
                  <a:pt x="59" y="0"/>
                  <a:pt x="0" y="73"/>
                  <a:pt x="0" y="162"/>
                </a:cubicBezTo>
                <a:cubicBezTo>
                  <a:pt x="0" y="206"/>
                  <a:pt x="15" y="250"/>
                  <a:pt x="29" y="279"/>
                </a:cubicBezTo>
                <a:cubicBezTo>
                  <a:pt x="280" y="574"/>
                  <a:pt x="280" y="574"/>
                  <a:pt x="280" y="574"/>
                </a:cubicBezTo>
                <a:cubicBezTo>
                  <a:pt x="309" y="603"/>
                  <a:pt x="309" y="603"/>
                  <a:pt x="339" y="574"/>
                </a:cubicBezTo>
                <a:cubicBezTo>
                  <a:pt x="589" y="279"/>
                  <a:pt x="589" y="279"/>
                  <a:pt x="589" y="279"/>
                </a:cubicBezTo>
                <a:cubicBezTo>
                  <a:pt x="603" y="250"/>
                  <a:pt x="618" y="206"/>
                  <a:pt x="618" y="162"/>
                </a:cubicBezTo>
                <a:cubicBezTo>
                  <a:pt x="618" y="73"/>
                  <a:pt x="559" y="0"/>
                  <a:pt x="471" y="0"/>
                </a:cubicBezTo>
                <a:close/>
                <a:moveTo>
                  <a:pt x="544" y="265"/>
                </a:moveTo>
                <a:lnTo>
                  <a:pt x="544" y="265"/>
                </a:lnTo>
                <a:cubicBezTo>
                  <a:pt x="309" y="544"/>
                  <a:pt x="309" y="544"/>
                  <a:pt x="309" y="544"/>
                </a:cubicBezTo>
                <a:cubicBezTo>
                  <a:pt x="73" y="265"/>
                  <a:pt x="73" y="265"/>
                  <a:pt x="73" y="265"/>
                </a:cubicBezTo>
                <a:cubicBezTo>
                  <a:pt x="44" y="235"/>
                  <a:pt x="29" y="206"/>
                  <a:pt x="29" y="162"/>
                </a:cubicBezTo>
                <a:cubicBezTo>
                  <a:pt x="29" y="103"/>
                  <a:pt x="88" y="44"/>
                  <a:pt x="147" y="29"/>
                </a:cubicBezTo>
                <a:cubicBezTo>
                  <a:pt x="206" y="29"/>
                  <a:pt x="280" y="88"/>
                  <a:pt x="309" y="132"/>
                </a:cubicBezTo>
                <a:cubicBezTo>
                  <a:pt x="339" y="103"/>
                  <a:pt x="412" y="29"/>
                  <a:pt x="471" y="29"/>
                </a:cubicBezTo>
                <a:cubicBezTo>
                  <a:pt x="530" y="29"/>
                  <a:pt x="589" y="103"/>
                  <a:pt x="589" y="162"/>
                </a:cubicBezTo>
                <a:cubicBezTo>
                  <a:pt x="589" y="206"/>
                  <a:pt x="574" y="235"/>
                  <a:pt x="544" y="265"/>
                </a:cubicBezTo>
                <a:close/>
              </a:path>
            </a:pathLst>
          </a:custGeom>
          <a:solidFill>
            <a:schemeClr val="tx2"/>
          </a:solidFill>
          <a:ln>
            <a:noFill/>
          </a:ln>
          <a:effectLst/>
          <a:extLst/>
        </p:spPr>
        <p:txBody>
          <a:bodyPr wrap="none" anchor="ctr"/>
          <a:lstStyle/>
          <a:p>
            <a:endParaRPr lang="en-US" sz="2700"/>
          </a:p>
        </p:txBody>
      </p:sp>
      <p:sp>
        <p:nvSpPr>
          <p:cNvPr id="73" name="Freeform 72"/>
          <p:cNvSpPr>
            <a:spLocks noChangeArrowheads="1"/>
          </p:cNvSpPr>
          <p:nvPr/>
        </p:nvSpPr>
        <p:spPr bwMode="auto">
          <a:xfrm>
            <a:off x="10576827" y="1559580"/>
            <a:ext cx="207419" cy="299028"/>
          </a:xfrm>
          <a:custGeom>
            <a:avLst/>
            <a:gdLst>
              <a:gd name="T0" fmla="*/ 79104 w 443"/>
              <a:gd name="T1" fmla="*/ 116798 h 634"/>
              <a:gd name="T2" fmla="*/ 79104 w 443"/>
              <a:gd name="T3" fmla="*/ 116798 h 634"/>
              <a:gd name="T4" fmla="*/ 158207 w 443"/>
              <a:gd name="T5" fmla="*/ 10815 h 634"/>
              <a:gd name="T6" fmla="*/ 115971 w 443"/>
              <a:gd name="T7" fmla="*/ 0 h 634"/>
              <a:gd name="T8" fmla="*/ 0 w 443"/>
              <a:gd name="T9" fmla="*/ 116798 h 634"/>
              <a:gd name="T10" fmla="*/ 115971 w 443"/>
              <a:gd name="T11" fmla="*/ 228190 h 634"/>
              <a:gd name="T12" fmla="*/ 158207 w 443"/>
              <a:gd name="T13" fmla="*/ 223143 h 634"/>
              <a:gd name="T14" fmla="*/ 79104 w 443"/>
              <a:gd name="T15" fmla="*/ 116798 h 634"/>
              <a:gd name="T16" fmla="*/ 100222 w 443"/>
              <a:gd name="T17" fmla="*/ 212328 h 634"/>
              <a:gd name="T18" fmla="*/ 100222 w 443"/>
              <a:gd name="T19" fmla="*/ 212328 h 634"/>
              <a:gd name="T20" fmla="*/ 15749 w 443"/>
              <a:gd name="T21" fmla="*/ 116798 h 634"/>
              <a:gd name="T22" fmla="*/ 100222 w 443"/>
              <a:gd name="T23" fmla="*/ 15862 h 634"/>
              <a:gd name="T24" fmla="*/ 115971 w 443"/>
              <a:gd name="T25" fmla="*/ 15862 h 634"/>
              <a:gd name="T26" fmla="*/ 68723 w 443"/>
              <a:gd name="T27" fmla="*/ 116798 h 634"/>
              <a:gd name="T28" fmla="*/ 115971 w 443"/>
              <a:gd name="T29" fmla="*/ 212328 h 634"/>
              <a:gd name="T30" fmla="*/ 100222 w 443"/>
              <a:gd name="T31" fmla="*/ 212328 h 6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3" h="634">
                <a:moveTo>
                  <a:pt x="221" y="324"/>
                </a:moveTo>
                <a:lnTo>
                  <a:pt x="221" y="324"/>
                </a:lnTo>
                <a:cubicBezTo>
                  <a:pt x="221" y="177"/>
                  <a:pt x="310" y="74"/>
                  <a:pt x="442" y="30"/>
                </a:cubicBezTo>
                <a:cubicBezTo>
                  <a:pt x="398" y="15"/>
                  <a:pt x="369" y="0"/>
                  <a:pt x="324" y="0"/>
                </a:cubicBezTo>
                <a:cubicBezTo>
                  <a:pt x="148" y="0"/>
                  <a:pt x="0" y="148"/>
                  <a:pt x="0" y="324"/>
                </a:cubicBezTo>
                <a:cubicBezTo>
                  <a:pt x="0" y="486"/>
                  <a:pt x="148" y="633"/>
                  <a:pt x="324" y="633"/>
                </a:cubicBezTo>
                <a:cubicBezTo>
                  <a:pt x="369" y="633"/>
                  <a:pt x="398" y="633"/>
                  <a:pt x="442" y="619"/>
                </a:cubicBezTo>
                <a:cubicBezTo>
                  <a:pt x="310" y="574"/>
                  <a:pt x="221" y="457"/>
                  <a:pt x="221" y="324"/>
                </a:cubicBezTo>
                <a:close/>
                <a:moveTo>
                  <a:pt x="280" y="589"/>
                </a:moveTo>
                <a:lnTo>
                  <a:pt x="280" y="589"/>
                </a:lnTo>
                <a:cubicBezTo>
                  <a:pt x="192" y="589"/>
                  <a:pt x="44" y="471"/>
                  <a:pt x="44" y="324"/>
                </a:cubicBezTo>
                <a:cubicBezTo>
                  <a:pt x="44" y="162"/>
                  <a:pt x="192" y="59"/>
                  <a:pt x="280" y="44"/>
                </a:cubicBezTo>
                <a:cubicBezTo>
                  <a:pt x="310" y="44"/>
                  <a:pt x="295" y="44"/>
                  <a:pt x="324" y="44"/>
                </a:cubicBezTo>
                <a:cubicBezTo>
                  <a:pt x="265" y="89"/>
                  <a:pt x="192" y="206"/>
                  <a:pt x="192" y="324"/>
                </a:cubicBezTo>
                <a:cubicBezTo>
                  <a:pt x="192" y="442"/>
                  <a:pt x="236" y="545"/>
                  <a:pt x="324" y="589"/>
                </a:cubicBezTo>
                <a:cubicBezTo>
                  <a:pt x="295" y="589"/>
                  <a:pt x="310" y="589"/>
                  <a:pt x="280" y="589"/>
                </a:cubicBezTo>
                <a:close/>
              </a:path>
            </a:pathLst>
          </a:custGeom>
          <a:solidFill>
            <a:schemeClr val="tx2"/>
          </a:solidFill>
          <a:ln>
            <a:noFill/>
          </a:ln>
          <a:effectLst/>
          <a:extLst/>
        </p:spPr>
        <p:txBody>
          <a:bodyPr wrap="none" anchor="ctr"/>
          <a:lstStyle/>
          <a:p>
            <a:endParaRPr lang="en-US" sz="2700"/>
          </a:p>
        </p:txBody>
      </p:sp>
      <p:sp>
        <p:nvSpPr>
          <p:cNvPr id="74" name="Freeform 73"/>
          <p:cNvSpPr>
            <a:spLocks noChangeArrowheads="1"/>
          </p:cNvSpPr>
          <p:nvPr/>
        </p:nvSpPr>
        <p:spPr bwMode="auto">
          <a:xfrm>
            <a:off x="10051370" y="1573408"/>
            <a:ext cx="299029" cy="278287"/>
          </a:xfrm>
          <a:custGeom>
            <a:avLst/>
            <a:gdLst>
              <a:gd name="T0" fmla="*/ 122231 w 634"/>
              <a:gd name="T1" fmla="*/ 196114 h 590"/>
              <a:gd name="T2" fmla="*/ 122231 w 634"/>
              <a:gd name="T3" fmla="*/ 196114 h 590"/>
              <a:gd name="T4" fmla="*/ 53364 w 634"/>
              <a:gd name="T5" fmla="*/ 196114 h 590"/>
              <a:gd name="T6" fmla="*/ 42547 w 634"/>
              <a:gd name="T7" fmla="*/ 201521 h 590"/>
              <a:gd name="T8" fmla="*/ 53364 w 634"/>
              <a:gd name="T9" fmla="*/ 212336 h 590"/>
              <a:gd name="T10" fmla="*/ 122231 w 634"/>
              <a:gd name="T11" fmla="*/ 212336 h 590"/>
              <a:gd name="T12" fmla="*/ 127640 w 634"/>
              <a:gd name="T13" fmla="*/ 201521 h 590"/>
              <a:gd name="T14" fmla="*/ 122231 w 634"/>
              <a:gd name="T15" fmla="*/ 196114 h 590"/>
              <a:gd name="T16" fmla="*/ 138096 w 634"/>
              <a:gd name="T17" fmla="*/ 169797 h 590"/>
              <a:gd name="T18" fmla="*/ 138096 w 634"/>
              <a:gd name="T19" fmla="*/ 169797 h 590"/>
              <a:gd name="T20" fmla="*/ 37138 w 634"/>
              <a:gd name="T21" fmla="*/ 169797 h 590"/>
              <a:gd name="T22" fmla="*/ 32090 w 634"/>
              <a:gd name="T23" fmla="*/ 175205 h 590"/>
              <a:gd name="T24" fmla="*/ 37138 w 634"/>
              <a:gd name="T25" fmla="*/ 180252 h 590"/>
              <a:gd name="T26" fmla="*/ 138096 w 634"/>
              <a:gd name="T27" fmla="*/ 180252 h 590"/>
              <a:gd name="T28" fmla="*/ 143505 w 634"/>
              <a:gd name="T29" fmla="*/ 175205 h 590"/>
              <a:gd name="T30" fmla="*/ 138096 w 634"/>
              <a:gd name="T31" fmla="*/ 169797 h 590"/>
              <a:gd name="T32" fmla="*/ 223190 w 634"/>
              <a:gd name="T33" fmla="*/ 137712 h 590"/>
              <a:gd name="T34" fmla="*/ 223190 w 634"/>
              <a:gd name="T35" fmla="*/ 137712 h 590"/>
              <a:gd name="T36" fmla="*/ 116823 w 634"/>
              <a:gd name="T37" fmla="*/ 137712 h 590"/>
              <a:gd name="T38" fmla="*/ 116823 w 634"/>
              <a:gd name="T39" fmla="*/ 116443 h 590"/>
              <a:gd name="T40" fmla="*/ 191099 w 634"/>
              <a:gd name="T41" fmla="*/ 10455 h 590"/>
              <a:gd name="T42" fmla="*/ 138096 w 634"/>
              <a:gd name="T43" fmla="*/ 0 h 590"/>
              <a:gd name="T44" fmla="*/ 32090 w 634"/>
              <a:gd name="T45" fmla="*/ 105988 h 590"/>
              <a:gd name="T46" fmla="*/ 37138 w 634"/>
              <a:gd name="T47" fmla="*/ 137712 h 590"/>
              <a:gd name="T48" fmla="*/ 10817 w 634"/>
              <a:gd name="T49" fmla="*/ 137712 h 590"/>
              <a:gd name="T50" fmla="*/ 0 w 634"/>
              <a:gd name="T51" fmla="*/ 148527 h 590"/>
              <a:gd name="T52" fmla="*/ 10817 w 634"/>
              <a:gd name="T53" fmla="*/ 153935 h 590"/>
              <a:gd name="T54" fmla="*/ 223190 w 634"/>
              <a:gd name="T55" fmla="*/ 153935 h 590"/>
              <a:gd name="T56" fmla="*/ 228237 w 634"/>
              <a:gd name="T57" fmla="*/ 148527 h 590"/>
              <a:gd name="T58" fmla="*/ 223190 w 634"/>
              <a:gd name="T59" fmla="*/ 137712 h 590"/>
              <a:gd name="T60" fmla="*/ 53364 w 634"/>
              <a:gd name="T61" fmla="*/ 137712 h 590"/>
              <a:gd name="T62" fmla="*/ 53364 w 634"/>
              <a:gd name="T63" fmla="*/ 137712 h 590"/>
              <a:gd name="T64" fmla="*/ 42547 w 634"/>
              <a:gd name="T65" fmla="*/ 111396 h 590"/>
              <a:gd name="T66" fmla="*/ 100958 w 634"/>
              <a:gd name="T67" fmla="*/ 21270 h 590"/>
              <a:gd name="T68" fmla="*/ 159370 w 634"/>
              <a:gd name="T69" fmla="*/ 10455 h 590"/>
              <a:gd name="T70" fmla="*/ 100958 w 634"/>
              <a:gd name="T71" fmla="*/ 116443 h 590"/>
              <a:gd name="T72" fmla="*/ 100958 w 634"/>
              <a:gd name="T73" fmla="*/ 137712 h 590"/>
              <a:gd name="T74" fmla="*/ 53364 w 634"/>
              <a:gd name="T75" fmla="*/ 137712 h 5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590">
                <a:moveTo>
                  <a:pt x="339" y="544"/>
                </a:moveTo>
                <a:lnTo>
                  <a:pt x="339" y="544"/>
                </a:lnTo>
                <a:cubicBezTo>
                  <a:pt x="148" y="544"/>
                  <a:pt x="148" y="544"/>
                  <a:pt x="148" y="544"/>
                </a:cubicBezTo>
                <a:cubicBezTo>
                  <a:pt x="133" y="544"/>
                  <a:pt x="118" y="559"/>
                  <a:pt x="118" y="559"/>
                </a:cubicBezTo>
                <a:cubicBezTo>
                  <a:pt x="118" y="574"/>
                  <a:pt x="133" y="589"/>
                  <a:pt x="148" y="589"/>
                </a:cubicBezTo>
                <a:cubicBezTo>
                  <a:pt x="339" y="589"/>
                  <a:pt x="339" y="589"/>
                  <a:pt x="339" y="589"/>
                </a:cubicBezTo>
                <a:cubicBezTo>
                  <a:pt x="354" y="589"/>
                  <a:pt x="354" y="574"/>
                  <a:pt x="354" y="559"/>
                </a:cubicBezTo>
                <a:cubicBezTo>
                  <a:pt x="354" y="559"/>
                  <a:pt x="354" y="544"/>
                  <a:pt x="339" y="544"/>
                </a:cubicBezTo>
                <a:close/>
                <a:moveTo>
                  <a:pt x="383" y="471"/>
                </a:moveTo>
                <a:lnTo>
                  <a:pt x="383" y="471"/>
                </a:lnTo>
                <a:cubicBezTo>
                  <a:pt x="103" y="471"/>
                  <a:pt x="103" y="471"/>
                  <a:pt x="103" y="471"/>
                </a:cubicBezTo>
                <a:cubicBezTo>
                  <a:pt x="89" y="471"/>
                  <a:pt x="89" y="471"/>
                  <a:pt x="89" y="486"/>
                </a:cubicBezTo>
                <a:cubicBezTo>
                  <a:pt x="89" y="500"/>
                  <a:pt x="89" y="500"/>
                  <a:pt x="103" y="500"/>
                </a:cubicBezTo>
                <a:cubicBezTo>
                  <a:pt x="383" y="500"/>
                  <a:pt x="383" y="500"/>
                  <a:pt x="383" y="500"/>
                </a:cubicBezTo>
                <a:cubicBezTo>
                  <a:pt x="383" y="500"/>
                  <a:pt x="398" y="500"/>
                  <a:pt x="398" y="486"/>
                </a:cubicBezTo>
                <a:cubicBezTo>
                  <a:pt x="398" y="471"/>
                  <a:pt x="383" y="471"/>
                  <a:pt x="383" y="471"/>
                </a:cubicBezTo>
                <a:close/>
                <a:moveTo>
                  <a:pt x="619" y="382"/>
                </a:moveTo>
                <a:lnTo>
                  <a:pt x="619" y="382"/>
                </a:lnTo>
                <a:cubicBezTo>
                  <a:pt x="324" y="382"/>
                  <a:pt x="324" y="382"/>
                  <a:pt x="324" y="382"/>
                </a:cubicBezTo>
                <a:cubicBezTo>
                  <a:pt x="324" y="368"/>
                  <a:pt x="324" y="339"/>
                  <a:pt x="324" y="323"/>
                </a:cubicBezTo>
                <a:cubicBezTo>
                  <a:pt x="324" y="176"/>
                  <a:pt x="412" y="73"/>
                  <a:pt x="530" y="29"/>
                </a:cubicBezTo>
                <a:cubicBezTo>
                  <a:pt x="486" y="14"/>
                  <a:pt x="442" y="0"/>
                  <a:pt x="383" y="0"/>
                </a:cubicBezTo>
                <a:cubicBezTo>
                  <a:pt x="221" y="0"/>
                  <a:pt x="89" y="132"/>
                  <a:pt x="89" y="294"/>
                </a:cubicBezTo>
                <a:cubicBezTo>
                  <a:pt x="89" y="323"/>
                  <a:pt x="89" y="353"/>
                  <a:pt x="103" y="382"/>
                </a:cubicBezTo>
                <a:cubicBezTo>
                  <a:pt x="30" y="382"/>
                  <a:pt x="30" y="382"/>
                  <a:pt x="30" y="382"/>
                </a:cubicBezTo>
                <a:cubicBezTo>
                  <a:pt x="15" y="382"/>
                  <a:pt x="0" y="397"/>
                  <a:pt x="0" y="412"/>
                </a:cubicBezTo>
                <a:cubicBezTo>
                  <a:pt x="0" y="412"/>
                  <a:pt x="15" y="427"/>
                  <a:pt x="30" y="427"/>
                </a:cubicBezTo>
                <a:cubicBezTo>
                  <a:pt x="619" y="427"/>
                  <a:pt x="619" y="427"/>
                  <a:pt x="619" y="427"/>
                </a:cubicBezTo>
                <a:lnTo>
                  <a:pt x="633" y="412"/>
                </a:lnTo>
                <a:cubicBezTo>
                  <a:pt x="633" y="397"/>
                  <a:pt x="619" y="382"/>
                  <a:pt x="619" y="382"/>
                </a:cubicBezTo>
                <a:close/>
                <a:moveTo>
                  <a:pt x="148" y="382"/>
                </a:moveTo>
                <a:lnTo>
                  <a:pt x="148" y="382"/>
                </a:lnTo>
                <a:cubicBezTo>
                  <a:pt x="133" y="353"/>
                  <a:pt x="118" y="339"/>
                  <a:pt x="118" y="309"/>
                </a:cubicBezTo>
                <a:cubicBezTo>
                  <a:pt x="118" y="147"/>
                  <a:pt x="207" y="88"/>
                  <a:pt x="280" y="59"/>
                </a:cubicBezTo>
                <a:cubicBezTo>
                  <a:pt x="339" y="29"/>
                  <a:pt x="398" y="29"/>
                  <a:pt x="442" y="29"/>
                </a:cubicBezTo>
                <a:cubicBezTo>
                  <a:pt x="354" y="73"/>
                  <a:pt x="280" y="191"/>
                  <a:pt x="280" y="323"/>
                </a:cubicBezTo>
                <a:cubicBezTo>
                  <a:pt x="280" y="339"/>
                  <a:pt x="280" y="368"/>
                  <a:pt x="280" y="382"/>
                </a:cubicBezTo>
                <a:lnTo>
                  <a:pt x="148" y="382"/>
                </a:lnTo>
                <a:close/>
              </a:path>
            </a:pathLst>
          </a:custGeom>
          <a:solidFill>
            <a:schemeClr val="tx2"/>
          </a:solidFill>
          <a:ln>
            <a:noFill/>
          </a:ln>
          <a:effectLst/>
          <a:extLst/>
        </p:spPr>
        <p:txBody>
          <a:bodyPr wrap="none" anchor="ctr"/>
          <a:lstStyle/>
          <a:p>
            <a:endParaRPr lang="en-US" sz="2700"/>
          </a:p>
        </p:txBody>
      </p:sp>
      <p:sp>
        <p:nvSpPr>
          <p:cNvPr id="75" name="Freeform 74"/>
          <p:cNvSpPr>
            <a:spLocks noChangeArrowheads="1"/>
          </p:cNvSpPr>
          <p:nvPr/>
        </p:nvSpPr>
        <p:spPr bwMode="auto">
          <a:xfrm>
            <a:off x="9591591" y="1587236"/>
            <a:ext cx="257545" cy="241989"/>
          </a:xfrm>
          <a:custGeom>
            <a:avLst/>
            <a:gdLst>
              <a:gd name="T0" fmla="*/ 26372 w 545"/>
              <a:gd name="T1" fmla="*/ 84591 h 516"/>
              <a:gd name="T2" fmla="*/ 26372 w 545"/>
              <a:gd name="T3" fmla="*/ 84591 h 516"/>
              <a:gd name="T4" fmla="*/ 154257 w 545"/>
              <a:gd name="T5" fmla="*/ 84591 h 516"/>
              <a:gd name="T6" fmla="*/ 196524 w 545"/>
              <a:gd name="T7" fmla="*/ 42296 h 516"/>
              <a:gd name="T8" fmla="*/ 154257 w 545"/>
              <a:gd name="T9" fmla="*/ 0 h 516"/>
              <a:gd name="T10" fmla="*/ 154257 w 545"/>
              <a:gd name="T11" fmla="*/ 15771 h 516"/>
              <a:gd name="T12" fmla="*/ 180628 w 545"/>
              <a:gd name="T13" fmla="*/ 42296 h 516"/>
              <a:gd name="T14" fmla="*/ 143780 w 545"/>
              <a:gd name="T15" fmla="*/ 73838 h 516"/>
              <a:gd name="T16" fmla="*/ 26372 w 545"/>
              <a:gd name="T17" fmla="*/ 73838 h 516"/>
              <a:gd name="T18" fmla="*/ 21314 w 545"/>
              <a:gd name="T19" fmla="*/ 79215 h 516"/>
              <a:gd name="T20" fmla="*/ 26372 w 545"/>
              <a:gd name="T21" fmla="*/ 84591 h 516"/>
              <a:gd name="T22" fmla="*/ 63942 w 545"/>
              <a:gd name="T23" fmla="*/ 58067 h 516"/>
              <a:gd name="T24" fmla="*/ 63942 w 545"/>
              <a:gd name="T25" fmla="*/ 58067 h 516"/>
              <a:gd name="T26" fmla="*/ 148838 w 545"/>
              <a:gd name="T27" fmla="*/ 58067 h 516"/>
              <a:gd name="T28" fmla="*/ 154257 w 545"/>
              <a:gd name="T29" fmla="*/ 52690 h 516"/>
              <a:gd name="T30" fmla="*/ 148838 w 545"/>
              <a:gd name="T31" fmla="*/ 42296 h 516"/>
              <a:gd name="T32" fmla="*/ 63942 w 545"/>
              <a:gd name="T33" fmla="*/ 42296 h 516"/>
              <a:gd name="T34" fmla="*/ 53105 w 545"/>
              <a:gd name="T35" fmla="*/ 52690 h 516"/>
              <a:gd name="T36" fmla="*/ 63942 w 545"/>
              <a:gd name="T37" fmla="*/ 58067 h 516"/>
              <a:gd name="T38" fmla="*/ 95733 w 545"/>
              <a:gd name="T39" fmla="*/ 126529 h 516"/>
              <a:gd name="T40" fmla="*/ 95733 w 545"/>
              <a:gd name="T41" fmla="*/ 126529 h 516"/>
              <a:gd name="T42" fmla="*/ 95733 w 545"/>
              <a:gd name="T43" fmla="*/ 126529 h 516"/>
              <a:gd name="T44" fmla="*/ 42628 w 545"/>
              <a:gd name="T45" fmla="*/ 126529 h 516"/>
              <a:gd name="T46" fmla="*/ 31791 w 545"/>
              <a:gd name="T47" fmla="*/ 137282 h 516"/>
              <a:gd name="T48" fmla="*/ 42628 w 545"/>
              <a:gd name="T49" fmla="*/ 142658 h 516"/>
              <a:gd name="T50" fmla="*/ 95733 w 545"/>
              <a:gd name="T51" fmla="*/ 142658 h 516"/>
              <a:gd name="T52" fmla="*/ 111628 w 545"/>
              <a:gd name="T53" fmla="*/ 158430 h 516"/>
              <a:gd name="T54" fmla="*/ 95733 w 545"/>
              <a:gd name="T55" fmla="*/ 168824 h 516"/>
              <a:gd name="T56" fmla="*/ 95733 w 545"/>
              <a:gd name="T57" fmla="*/ 184596 h 516"/>
              <a:gd name="T58" fmla="*/ 127524 w 545"/>
              <a:gd name="T59" fmla="*/ 158430 h 516"/>
              <a:gd name="T60" fmla="*/ 95733 w 545"/>
              <a:gd name="T61" fmla="*/ 126529 h 516"/>
              <a:gd name="T62" fmla="*/ 154257 w 545"/>
              <a:gd name="T63" fmla="*/ 100363 h 516"/>
              <a:gd name="T64" fmla="*/ 154257 w 545"/>
              <a:gd name="T65" fmla="*/ 100363 h 516"/>
              <a:gd name="T66" fmla="*/ 5419 w 545"/>
              <a:gd name="T67" fmla="*/ 100363 h 516"/>
              <a:gd name="T68" fmla="*/ 0 w 545"/>
              <a:gd name="T69" fmla="*/ 105381 h 516"/>
              <a:gd name="T70" fmla="*/ 5419 w 545"/>
              <a:gd name="T71" fmla="*/ 116134 h 516"/>
              <a:gd name="T72" fmla="*/ 143780 w 545"/>
              <a:gd name="T73" fmla="*/ 116134 h 516"/>
              <a:gd name="T74" fmla="*/ 180628 w 545"/>
              <a:gd name="T75" fmla="*/ 142658 h 516"/>
              <a:gd name="T76" fmla="*/ 138000 w 545"/>
              <a:gd name="T77" fmla="*/ 168824 h 516"/>
              <a:gd name="T78" fmla="*/ 138000 w 545"/>
              <a:gd name="T79" fmla="*/ 184596 h 516"/>
              <a:gd name="T80" fmla="*/ 154257 w 545"/>
              <a:gd name="T81" fmla="*/ 184596 h 516"/>
              <a:gd name="T82" fmla="*/ 196524 w 545"/>
              <a:gd name="T83" fmla="*/ 142658 h 516"/>
              <a:gd name="T84" fmla="*/ 154257 w 545"/>
              <a:gd name="T85" fmla="*/ 100363 h 5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45" h="516">
                <a:moveTo>
                  <a:pt x="73" y="236"/>
                </a:moveTo>
                <a:lnTo>
                  <a:pt x="73" y="236"/>
                </a:lnTo>
                <a:cubicBezTo>
                  <a:pt x="427" y="236"/>
                  <a:pt x="427" y="236"/>
                  <a:pt x="427" y="236"/>
                </a:cubicBezTo>
                <a:cubicBezTo>
                  <a:pt x="486" y="236"/>
                  <a:pt x="544" y="192"/>
                  <a:pt x="544" y="118"/>
                </a:cubicBezTo>
                <a:cubicBezTo>
                  <a:pt x="544" y="59"/>
                  <a:pt x="486" y="0"/>
                  <a:pt x="427" y="0"/>
                </a:cubicBezTo>
                <a:cubicBezTo>
                  <a:pt x="427" y="44"/>
                  <a:pt x="427" y="44"/>
                  <a:pt x="427" y="44"/>
                </a:cubicBezTo>
                <a:cubicBezTo>
                  <a:pt x="486" y="59"/>
                  <a:pt x="500" y="74"/>
                  <a:pt x="500" y="118"/>
                </a:cubicBezTo>
                <a:cubicBezTo>
                  <a:pt x="500" y="162"/>
                  <a:pt x="456" y="206"/>
                  <a:pt x="398" y="206"/>
                </a:cubicBezTo>
                <a:cubicBezTo>
                  <a:pt x="73" y="206"/>
                  <a:pt x="73" y="206"/>
                  <a:pt x="73" y="206"/>
                </a:cubicBezTo>
                <a:cubicBezTo>
                  <a:pt x="59" y="206"/>
                  <a:pt x="59" y="206"/>
                  <a:pt x="59" y="221"/>
                </a:cubicBezTo>
                <a:cubicBezTo>
                  <a:pt x="59" y="236"/>
                  <a:pt x="59" y="236"/>
                  <a:pt x="73" y="236"/>
                </a:cubicBezTo>
                <a:close/>
                <a:moveTo>
                  <a:pt x="177" y="162"/>
                </a:moveTo>
                <a:lnTo>
                  <a:pt x="177" y="162"/>
                </a:lnTo>
                <a:cubicBezTo>
                  <a:pt x="412" y="162"/>
                  <a:pt x="412" y="162"/>
                  <a:pt x="412" y="162"/>
                </a:cubicBezTo>
                <a:lnTo>
                  <a:pt x="427" y="147"/>
                </a:lnTo>
                <a:cubicBezTo>
                  <a:pt x="427" y="133"/>
                  <a:pt x="412" y="118"/>
                  <a:pt x="412" y="118"/>
                </a:cubicBezTo>
                <a:cubicBezTo>
                  <a:pt x="177" y="118"/>
                  <a:pt x="177" y="118"/>
                  <a:pt x="177" y="118"/>
                </a:cubicBezTo>
                <a:cubicBezTo>
                  <a:pt x="162" y="118"/>
                  <a:pt x="147" y="133"/>
                  <a:pt x="147" y="147"/>
                </a:cubicBezTo>
                <a:cubicBezTo>
                  <a:pt x="147" y="147"/>
                  <a:pt x="162" y="162"/>
                  <a:pt x="177" y="162"/>
                </a:cubicBezTo>
                <a:close/>
                <a:moveTo>
                  <a:pt x="265" y="353"/>
                </a:moveTo>
                <a:lnTo>
                  <a:pt x="265" y="353"/>
                </a:lnTo>
                <a:cubicBezTo>
                  <a:pt x="118" y="353"/>
                  <a:pt x="118" y="353"/>
                  <a:pt x="118" y="353"/>
                </a:cubicBezTo>
                <a:cubicBezTo>
                  <a:pt x="103" y="353"/>
                  <a:pt x="88" y="368"/>
                  <a:pt x="88" y="383"/>
                </a:cubicBezTo>
                <a:cubicBezTo>
                  <a:pt x="88" y="383"/>
                  <a:pt x="103" y="398"/>
                  <a:pt x="118" y="398"/>
                </a:cubicBezTo>
                <a:cubicBezTo>
                  <a:pt x="265" y="398"/>
                  <a:pt x="265" y="398"/>
                  <a:pt x="265" y="398"/>
                </a:cubicBezTo>
                <a:cubicBezTo>
                  <a:pt x="294" y="398"/>
                  <a:pt x="309" y="412"/>
                  <a:pt x="309" y="442"/>
                </a:cubicBezTo>
                <a:cubicBezTo>
                  <a:pt x="309" y="457"/>
                  <a:pt x="294" y="471"/>
                  <a:pt x="265" y="471"/>
                </a:cubicBezTo>
                <a:cubicBezTo>
                  <a:pt x="265" y="515"/>
                  <a:pt x="265" y="515"/>
                  <a:pt x="265" y="515"/>
                </a:cubicBezTo>
                <a:cubicBezTo>
                  <a:pt x="309" y="515"/>
                  <a:pt x="353" y="486"/>
                  <a:pt x="353" y="442"/>
                </a:cubicBezTo>
                <a:cubicBezTo>
                  <a:pt x="353" y="398"/>
                  <a:pt x="309" y="353"/>
                  <a:pt x="265" y="353"/>
                </a:cubicBezTo>
                <a:close/>
                <a:moveTo>
                  <a:pt x="427" y="280"/>
                </a:moveTo>
                <a:lnTo>
                  <a:pt x="427" y="280"/>
                </a:lnTo>
                <a:cubicBezTo>
                  <a:pt x="15" y="280"/>
                  <a:pt x="15" y="280"/>
                  <a:pt x="15" y="280"/>
                </a:cubicBezTo>
                <a:cubicBezTo>
                  <a:pt x="0" y="280"/>
                  <a:pt x="0" y="294"/>
                  <a:pt x="0" y="294"/>
                </a:cubicBezTo>
                <a:cubicBezTo>
                  <a:pt x="0" y="310"/>
                  <a:pt x="0" y="324"/>
                  <a:pt x="15" y="324"/>
                </a:cubicBezTo>
                <a:cubicBezTo>
                  <a:pt x="398" y="324"/>
                  <a:pt x="398" y="324"/>
                  <a:pt x="398" y="324"/>
                </a:cubicBezTo>
                <a:cubicBezTo>
                  <a:pt x="456" y="324"/>
                  <a:pt x="500" y="353"/>
                  <a:pt x="500" y="398"/>
                </a:cubicBezTo>
                <a:cubicBezTo>
                  <a:pt x="500" y="442"/>
                  <a:pt x="471" y="471"/>
                  <a:pt x="382" y="471"/>
                </a:cubicBezTo>
                <a:cubicBezTo>
                  <a:pt x="382" y="471"/>
                  <a:pt x="382" y="486"/>
                  <a:pt x="382" y="515"/>
                </a:cubicBezTo>
                <a:cubicBezTo>
                  <a:pt x="427" y="515"/>
                  <a:pt x="427" y="515"/>
                  <a:pt x="427" y="515"/>
                </a:cubicBezTo>
                <a:cubicBezTo>
                  <a:pt x="486" y="515"/>
                  <a:pt x="544" y="457"/>
                  <a:pt x="544" y="398"/>
                </a:cubicBezTo>
                <a:cubicBezTo>
                  <a:pt x="544" y="339"/>
                  <a:pt x="486" y="280"/>
                  <a:pt x="427" y="280"/>
                </a:cubicBezTo>
                <a:close/>
              </a:path>
            </a:pathLst>
          </a:custGeom>
          <a:solidFill>
            <a:schemeClr val="tx2"/>
          </a:solidFill>
          <a:ln>
            <a:noFill/>
          </a:ln>
          <a:effectLst/>
          <a:extLst/>
        </p:spPr>
        <p:txBody>
          <a:bodyPr wrap="none" anchor="ctr"/>
          <a:lstStyle/>
          <a:p>
            <a:endParaRPr lang="en-US" sz="2700"/>
          </a:p>
        </p:txBody>
      </p:sp>
      <p:sp>
        <p:nvSpPr>
          <p:cNvPr id="76" name="Freeform 75"/>
          <p:cNvSpPr>
            <a:spLocks noChangeArrowheads="1"/>
          </p:cNvSpPr>
          <p:nvPr/>
        </p:nvSpPr>
        <p:spPr bwMode="auto">
          <a:xfrm>
            <a:off x="9093785" y="1559580"/>
            <a:ext cx="290386" cy="299028"/>
          </a:xfrm>
          <a:custGeom>
            <a:avLst/>
            <a:gdLst>
              <a:gd name="T0" fmla="*/ 26180 w 619"/>
              <a:gd name="T1" fmla="*/ 106344 h 634"/>
              <a:gd name="T2" fmla="*/ 0 w 619"/>
              <a:gd name="T3" fmla="*/ 116798 h 634"/>
              <a:gd name="T4" fmla="*/ 26180 w 619"/>
              <a:gd name="T5" fmla="*/ 122206 h 634"/>
              <a:gd name="T6" fmla="*/ 26180 w 619"/>
              <a:gd name="T7" fmla="*/ 106344 h 634"/>
              <a:gd name="T8" fmla="*/ 179314 w 619"/>
              <a:gd name="T9" fmla="*/ 58399 h 634"/>
              <a:gd name="T10" fmla="*/ 195452 w 619"/>
              <a:gd name="T11" fmla="*/ 32084 h 634"/>
              <a:gd name="T12" fmla="*/ 168914 w 619"/>
              <a:gd name="T13" fmla="*/ 47945 h 634"/>
              <a:gd name="T14" fmla="*/ 179314 w 619"/>
              <a:gd name="T15" fmla="*/ 58399 h 634"/>
              <a:gd name="T16" fmla="*/ 47339 w 619"/>
              <a:gd name="T17" fmla="*/ 58399 h 634"/>
              <a:gd name="T18" fmla="*/ 58098 w 619"/>
              <a:gd name="T19" fmla="*/ 47945 h 634"/>
              <a:gd name="T20" fmla="*/ 31559 w 619"/>
              <a:gd name="T21" fmla="*/ 37130 h 634"/>
              <a:gd name="T22" fmla="*/ 47339 w 619"/>
              <a:gd name="T23" fmla="*/ 58399 h 634"/>
              <a:gd name="T24" fmla="*/ 110816 w 619"/>
              <a:gd name="T25" fmla="*/ 37130 h 634"/>
              <a:gd name="T26" fmla="*/ 116196 w 619"/>
              <a:gd name="T27" fmla="*/ 10815 h 634"/>
              <a:gd name="T28" fmla="*/ 105437 w 619"/>
              <a:gd name="T29" fmla="*/ 10815 h 634"/>
              <a:gd name="T30" fmla="*/ 110816 w 619"/>
              <a:gd name="T31" fmla="*/ 37130 h 634"/>
              <a:gd name="T32" fmla="*/ 110816 w 619"/>
              <a:gd name="T33" fmla="*/ 191059 h 634"/>
              <a:gd name="T34" fmla="*/ 105437 w 619"/>
              <a:gd name="T35" fmla="*/ 223143 h 634"/>
              <a:gd name="T36" fmla="*/ 116196 w 619"/>
              <a:gd name="T37" fmla="*/ 223143 h 634"/>
              <a:gd name="T38" fmla="*/ 110816 w 619"/>
              <a:gd name="T39" fmla="*/ 191059 h 634"/>
              <a:gd name="T40" fmla="*/ 174293 w 619"/>
              <a:gd name="T41" fmla="*/ 169790 h 634"/>
              <a:gd name="T42" fmla="*/ 163535 w 619"/>
              <a:gd name="T43" fmla="*/ 180605 h 634"/>
              <a:gd name="T44" fmla="*/ 190073 w 619"/>
              <a:gd name="T45" fmla="*/ 196466 h 634"/>
              <a:gd name="T46" fmla="*/ 174293 w 619"/>
              <a:gd name="T47" fmla="*/ 169790 h 634"/>
              <a:gd name="T48" fmla="*/ 216253 w 619"/>
              <a:gd name="T49" fmla="*/ 106344 h 634"/>
              <a:gd name="T50" fmla="*/ 190073 w 619"/>
              <a:gd name="T51" fmla="*/ 116798 h 634"/>
              <a:gd name="T52" fmla="*/ 216253 w 619"/>
              <a:gd name="T53" fmla="*/ 122206 h 634"/>
              <a:gd name="T54" fmla="*/ 216253 w 619"/>
              <a:gd name="T55" fmla="*/ 106344 h 634"/>
              <a:gd name="T56" fmla="*/ 52718 w 619"/>
              <a:gd name="T57" fmla="*/ 164743 h 634"/>
              <a:gd name="T58" fmla="*/ 36939 w 619"/>
              <a:gd name="T59" fmla="*/ 191059 h 634"/>
              <a:gd name="T60" fmla="*/ 58098 w 619"/>
              <a:gd name="T61" fmla="*/ 175198 h 634"/>
              <a:gd name="T62" fmla="*/ 52718 w 619"/>
              <a:gd name="T63" fmla="*/ 164743 h 634"/>
              <a:gd name="T64" fmla="*/ 110816 w 619"/>
              <a:gd name="T65" fmla="*/ 53352 h 634"/>
              <a:gd name="T66" fmla="*/ 110816 w 619"/>
              <a:gd name="T67" fmla="*/ 180605 h 634"/>
              <a:gd name="T68" fmla="*/ 110816 w 619"/>
              <a:gd name="T69" fmla="*/ 53352 h 634"/>
              <a:gd name="T70" fmla="*/ 110816 w 619"/>
              <a:gd name="T71" fmla="*/ 164743 h 634"/>
              <a:gd name="T72" fmla="*/ 110816 w 619"/>
              <a:gd name="T73" fmla="*/ 63807 h 634"/>
              <a:gd name="T74" fmla="*/ 110816 w 619"/>
              <a:gd name="T75" fmla="*/ 164743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9" h="634">
                <a:moveTo>
                  <a:pt x="73" y="295"/>
                </a:moveTo>
                <a:lnTo>
                  <a:pt x="73" y="295"/>
                </a:lnTo>
                <a:cubicBezTo>
                  <a:pt x="15" y="295"/>
                  <a:pt x="15" y="295"/>
                  <a:pt x="15" y="295"/>
                </a:cubicBezTo>
                <a:cubicBezTo>
                  <a:pt x="0" y="295"/>
                  <a:pt x="0" y="310"/>
                  <a:pt x="0" y="324"/>
                </a:cubicBezTo>
                <a:cubicBezTo>
                  <a:pt x="0" y="324"/>
                  <a:pt x="0" y="339"/>
                  <a:pt x="15" y="339"/>
                </a:cubicBezTo>
                <a:cubicBezTo>
                  <a:pt x="73" y="339"/>
                  <a:pt x="73" y="339"/>
                  <a:pt x="73" y="339"/>
                </a:cubicBezTo>
                <a:cubicBezTo>
                  <a:pt x="88" y="339"/>
                  <a:pt x="88" y="324"/>
                  <a:pt x="88" y="324"/>
                </a:cubicBezTo>
                <a:cubicBezTo>
                  <a:pt x="88" y="310"/>
                  <a:pt x="88" y="295"/>
                  <a:pt x="73" y="295"/>
                </a:cubicBezTo>
                <a:close/>
                <a:moveTo>
                  <a:pt x="500" y="162"/>
                </a:moveTo>
                <a:lnTo>
                  <a:pt x="500" y="162"/>
                </a:lnTo>
                <a:cubicBezTo>
                  <a:pt x="545" y="118"/>
                  <a:pt x="545" y="118"/>
                  <a:pt x="545" y="118"/>
                </a:cubicBezTo>
                <a:cubicBezTo>
                  <a:pt x="545" y="103"/>
                  <a:pt x="545" y="103"/>
                  <a:pt x="545" y="89"/>
                </a:cubicBezTo>
                <a:cubicBezTo>
                  <a:pt x="530" y="89"/>
                  <a:pt x="515" y="89"/>
                  <a:pt x="515" y="89"/>
                </a:cubicBezTo>
                <a:cubicBezTo>
                  <a:pt x="471" y="133"/>
                  <a:pt x="471" y="133"/>
                  <a:pt x="471" y="133"/>
                </a:cubicBezTo>
                <a:cubicBezTo>
                  <a:pt x="456" y="133"/>
                  <a:pt x="456" y="148"/>
                  <a:pt x="471" y="162"/>
                </a:cubicBezTo>
                <a:cubicBezTo>
                  <a:pt x="471" y="162"/>
                  <a:pt x="486" y="162"/>
                  <a:pt x="500" y="162"/>
                </a:cubicBezTo>
                <a:close/>
                <a:moveTo>
                  <a:pt x="132" y="162"/>
                </a:moveTo>
                <a:lnTo>
                  <a:pt x="132" y="162"/>
                </a:lnTo>
                <a:cubicBezTo>
                  <a:pt x="132" y="177"/>
                  <a:pt x="147" y="177"/>
                  <a:pt x="162" y="162"/>
                </a:cubicBezTo>
                <a:cubicBezTo>
                  <a:pt x="162" y="162"/>
                  <a:pt x="162" y="148"/>
                  <a:pt x="162" y="133"/>
                </a:cubicBezTo>
                <a:cubicBezTo>
                  <a:pt x="118" y="103"/>
                  <a:pt x="118" y="103"/>
                  <a:pt x="118" y="103"/>
                </a:cubicBezTo>
                <a:cubicBezTo>
                  <a:pt x="103" y="89"/>
                  <a:pt x="88" y="89"/>
                  <a:pt x="88" y="103"/>
                </a:cubicBezTo>
                <a:cubicBezTo>
                  <a:pt x="73" y="103"/>
                  <a:pt x="73" y="118"/>
                  <a:pt x="88" y="118"/>
                </a:cubicBezTo>
                <a:lnTo>
                  <a:pt x="132" y="162"/>
                </a:lnTo>
                <a:close/>
                <a:moveTo>
                  <a:pt x="309" y="103"/>
                </a:moveTo>
                <a:lnTo>
                  <a:pt x="309" y="103"/>
                </a:lnTo>
                <a:cubicBezTo>
                  <a:pt x="324" y="103"/>
                  <a:pt x="324" y="89"/>
                  <a:pt x="324" y="89"/>
                </a:cubicBezTo>
                <a:cubicBezTo>
                  <a:pt x="324" y="30"/>
                  <a:pt x="324" y="30"/>
                  <a:pt x="324" y="30"/>
                </a:cubicBezTo>
                <a:cubicBezTo>
                  <a:pt x="324" y="15"/>
                  <a:pt x="324" y="0"/>
                  <a:pt x="309" y="0"/>
                </a:cubicBezTo>
                <a:cubicBezTo>
                  <a:pt x="294" y="0"/>
                  <a:pt x="294" y="15"/>
                  <a:pt x="294" y="30"/>
                </a:cubicBezTo>
                <a:cubicBezTo>
                  <a:pt x="294" y="89"/>
                  <a:pt x="294" y="89"/>
                  <a:pt x="294" y="89"/>
                </a:cubicBezTo>
                <a:cubicBezTo>
                  <a:pt x="294" y="89"/>
                  <a:pt x="294" y="103"/>
                  <a:pt x="309" y="103"/>
                </a:cubicBezTo>
                <a:close/>
                <a:moveTo>
                  <a:pt x="309" y="530"/>
                </a:moveTo>
                <a:lnTo>
                  <a:pt x="309" y="530"/>
                </a:lnTo>
                <a:cubicBezTo>
                  <a:pt x="294" y="530"/>
                  <a:pt x="294" y="545"/>
                  <a:pt x="294" y="560"/>
                </a:cubicBezTo>
                <a:cubicBezTo>
                  <a:pt x="294" y="619"/>
                  <a:pt x="294" y="619"/>
                  <a:pt x="294" y="619"/>
                </a:cubicBezTo>
                <a:cubicBezTo>
                  <a:pt x="294" y="619"/>
                  <a:pt x="294" y="633"/>
                  <a:pt x="309" y="633"/>
                </a:cubicBezTo>
                <a:cubicBezTo>
                  <a:pt x="324" y="633"/>
                  <a:pt x="324" y="619"/>
                  <a:pt x="324" y="619"/>
                </a:cubicBezTo>
                <a:cubicBezTo>
                  <a:pt x="324" y="560"/>
                  <a:pt x="324" y="560"/>
                  <a:pt x="324" y="560"/>
                </a:cubicBezTo>
                <a:cubicBezTo>
                  <a:pt x="324" y="545"/>
                  <a:pt x="324" y="530"/>
                  <a:pt x="309" y="530"/>
                </a:cubicBezTo>
                <a:close/>
                <a:moveTo>
                  <a:pt x="486" y="471"/>
                </a:moveTo>
                <a:lnTo>
                  <a:pt x="486" y="471"/>
                </a:lnTo>
                <a:cubicBezTo>
                  <a:pt x="486" y="471"/>
                  <a:pt x="471" y="471"/>
                  <a:pt x="456" y="471"/>
                </a:cubicBezTo>
                <a:cubicBezTo>
                  <a:pt x="456" y="486"/>
                  <a:pt x="456" y="486"/>
                  <a:pt x="456" y="501"/>
                </a:cubicBezTo>
                <a:cubicBezTo>
                  <a:pt x="500" y="545"/>
                  <a:pt x="500" y="545"/>
                  <a:pt x="500" y="545"/>
                </a:cubicBezTo>
                <a:cubicBezTo>
                  <a:pt x="515" y="545"/>
                  <a:pt x="530" y="545"/>
                  <a:pt x="530" y="545"/>
                </a:cubicBezTo>
                <a:cubicBezTo>
                  <a:pt x="545" y="530"/>
                  <a:pt x="545" y="516"/>
                  <a:pt x="530" y="516"/>
                </a:cubicBezTo>
                <a:lnTo>
                  <a:pt x="486" y="471"/>
                </a:lnTo>
                <a:close/>
                <a:moveTo>
                  <a:pt x="603" y="295"/>
                </a:moveTo>
                <a:lnTo>
                  <a:pt x="603" y="295"/>
                </a:lnTo>
                <a:cubicBezTo>
                  <a:pt x="545" y="295"/>
                  <a:pt x="545" y="295"/>
                  <a:pt x="545" y="295"/>
                </a:cubicBezTo>
                <a:cubicBezTo>
                  <a:pt x="530" y="295"/>
                  <a:pt x="530" y="310"/>
                  <a:pt x="530" y="324"/>
                </a:cubicBezTo>
                <a:cubicBezTo>
                  <a:pt x="530" y="324"/>
                  <a:pt x="530" y="339"/>
                  <a:pt x="545" y="339"/>
                </a:cubicBezTo>
                <a:cubicBezTo>
                  <a:pt x="603" y="339"/>
                  <a:pt x="603" y="339"/>
                  <a:pt x="603" y="339"/>
                </a:cubicBezTo>
                <a:cubicBezTo>
                  <a:pt x="618" y="339"/>
                  <a:pt x="618" y="324"/>
                  <a:pt x="618" y="324"/>
                </a:cubicBezTo>
                <a:cubicBezTo>
                  <a:pt x="618" y="310"/>
                  <a:pt x="618" y="295"/>
                  <a:pt x="603" y="295"/>
                </a:cubicBezTo>
                <a:close/>
                <a:moveTo>
                  <a:pt x="147" y="457"/>
                </a:moveTo>
                <a:lnTo>
                  <a:pt x="147" y="457"/>
                </a:lnTo>
                <a:cubicBezTo>
                  <a:pt x="103" y="501"/>
                  <a:pt x="103" y="501"/>
                  <a:pt x="103" y="501"/>
                </a:cubicBezTo>
                <a:cubicBezTo>
                  <a:pt x="88" y="516"/>
                  <a:pt x="88" y="516"/>
                  <a:pt x="103" y="530"/>
                </a:cubicBezTo>
                <a:cubicBezTo>
                  <a:pt x="103" y="530"/>
                  <a:pt x="118" y="530"/>
                  <a:pt x="132" y="530"/>
                </a:cubicBezTo>
                <a:cubicBezTo>
                  <a:pt x="162" y="486"/>
                  <a:pt x="162" y="486"/>
                  <a:pt x="162" y="486"/>
                </a:cubicBezTo>
                <a:cubicBezTo>
                  <a:pt x="177" y="486"/>
                  <a:pt x="177" y="471"/>
                  <a:pt x="162" y="457"/>
                </a:cubicBezTo>
                <a:lnTo>
                  <a:pt x="147" y="457"/>
                </a:lnTo>
                <a:close/>
                <a:moveTo>
                  <a:pt x="309" y="148"/>
                </a:moveTo>
                <a:lnTo>
                  <a:pt x="309" y="148"/>
                </a:lnTo>
                <a:cubicBezTo>
                  <a:pt x="206" y="148"/>
                  <a:pt x="132" y="221"/>
                  <a:pt x="132" y="324"/>
                </a:cubicBezTo>
                <a:cubicBezTo>
                  <a:pt x="132" y="412"/>
                  <a:pt x="206" y="501"/>
                  <a:pt x="309" y="501"/>
                </a:cubicBezTo>
                <a:cubicBezTo>
                  <a:pt x="412" y="501"/>
                  <a:pt x="486" y="412"/>
                  <a:pt x="486" y="324"/>
                </a:cubicBezTo>
                <a:cubicBezTo>
                  <a:pt x="486" y="221"/>
                  <a:pt x="412" y="148"/>
                  <a:pt x="309" y="148"/>
                </a:cubicBezTo>
                <a:close/>
                <a:moveTo>
                  <a:pt x="309" y="457"/>
                </a:moveTo>
                <a:lnTo>
                  <a:pt x="309" y="457"/>
                </a:lnTo>
                <a:cubicBezTo>
                  <a:pt x="236" y="457"/>
                  <a:pt x="177" y="398"/>
                  <a:pt x="177" y="324"/>
                </a:cubicBezTo>
                <a:cubicBezTo>
                  <a:pt x="177" y="251"/>
                  <a:pt x="236" y="177"/>
                  <a:pt x="309" y="177"/>
                </a:cubicBezTo>
                <a:cubicBezTo>
                  <a:pt x="383" y="177"/>
                  <a:pt x="441" y="251"/>
                  <a:pt x="441" y="324"/>
                </a:cubicBezTo>
                <a:cubicBezTo>
                  <a:pt x="441" y="398"/>
                  <a:pt x="383" y="457"/>
                  <a:pt x="309" y="457"/>
                </a:cubicBezTo>
                <a:close/>
              </a:path>
            </a:pathLst>
          </a:custGeom>
          <a:solidFill>
            <a:schemeClr val="tx2"/>
          </a:solidFill>
          <a:ln>
            <a:noFill/>
          </a:ln>
          <a:effectLst/>
          <a:extLst/>
        </p:spPr>
        <p:txBody>
          <a:bodyPr wrap="none" anchor="ctr"/>
          <a:lstStyle/>
          <a:p>
            <a:endParaRPr lang="en-US" sz="2700"/>
          </a:p>
        </p:txBody>
      </p:sp>
      <p:sp>
        <p:nvSpPr>
          <p:cNvPr id="77" name="Freeform 76"/>
          <p:cNvSpPr>
            <a:spLocks noChangeArrowheads="1"/>
          </p:cNvSpPr>
          <p:nvPr/>
        </p:nvSpPr>
        <p:spPr bwMode="auto">
          <a:xfrm>
            <a:off x="8608083" y="1559580"/>
            <a:ext cx="299028" cy="299028"/>
          </a:xfrm>
          <a:custGeom>
            <a:avLst/>
            <a:gdLst>
              <a:gd name="T0" fmla="*/ 21273 w 634"/>
              <a:gd name="T1" fmla="*/ 143475 h 634"/>
              <a:gd name="T2" fmla="*/ 21273 w 634"/>
              <a:gd name="T3" fmla="*/ 143475 h 634"/>
              <a:gd name="T4" fmla="*/ 16225 w 634"/>
              <a:gd name="T5" fmla="*/ 116798 h 634"/>
              <a:gd name="T6" fmla="*/ 116822 w 634"/>
              <a:gd name="T7" fmla="*/ 15862 h 634"/>
              <a:gd name="T8" fmla="*/ 212372 w 634"/>
              <a:gd name="T9" fmla="*/ 116798 h 634"/>
              <a:gd name="T10" fmla="*/ 212372 w 634"/>
              <a:gd name="T11" fmla="*/ 143475 h 634"/>
              <a:gd name="T12" fmla="*/ 223189 w 634"/>
              <a:gd name="T13" fmla="*/ 143475 h 634"/>
              <a:gd name="T14" fmla="*/ 228236 w 634"/>
              <a:gd name="T15" fmla="*/ 116798 h 634"/>
              <a:gd name="T16" fmla="*/ 116822 w 634"/>
              <a:gd name="T17" fmla="*/ 0 h 634"/>
              <a:gd name="T18" fmla="*/ 0 w 634"/>
              <a:gd name="T19" fmla="*/ 116798 h 634"/>
              <a:gd name="T20" fmla="*/ 5408 w 634"/>
              <a:gd name="T21" fmla="*/ 143475 h 634"/>
              <a:gd name="T22" fmla="*/ 21273 w 634"/>
              <a:gd name="T23" fmla="*/ 143475 h 634"/>
              <a:gd name="T24" fmla="*/ 148552 w 634"/>
              <a:gd name="T25" fmla="*/ 212328 h 634"/>
              <a:gd name="T26" fmla="*/ 148552 w 634"/>
              <a:gd name="T27" fmla="*/ 212328 h 634"/>
              <a:gd name="T28" fmla="*/ 79684 w 634"/>
              <a:gd name="T29" fmla="*/ 212328 h 634"/>
              <a:gd name="T30" fmla="*/ 74637 w 634"/>
              <a:gd name="T31" fmla="*/ 223143 h 634"/>
              <a:gd name="T32" fmla="*/ 79684 w 634"/>
              <a:gd name="T33" fmla="*/ 228190 h 634"/>
              <a:gd name="T34" fmla="*/ 116822 w 634"/>
              <a:gd name="T35" fmla="*/ 228190 h 634"/>
              <a:gd name="T36" fmla="*/ 116822 w 634"/>
              <a:gd name="T37" fmla="*/ 228190 h 634"/>
              <a:gd name="T38" fmla="*/ 116822 w 634"/>
              <a:gd name="T39" fmla="*/ 228190 h 634"/>
              <a:gd name="T40" fmla="*/ 148552 w 634"/>
              <a:gd name="T41" fmla="*/ 228190 h 634"/>
              <a:gd name="T42" fmla="*/ 159369 w 634"/>
              <a:gd name="T43" fmla="*/ 223143 h 634"/>
              <a:gd name="T44" fmla="*/ 148552 w 634"/>
              <a:gd name="T45" fmla="*/ 212328 h 634"/>
              <a:gd name="T46" fmla="*/ 223189 w 634"/>
              <a:gd name="T47" fmla="*/ 159336 h 634"/>
              <a:gd name="T48" fmla="*/ 223189 w 634"/>
              <a:gd name="T49" fmla="*/ 159336 h 634"/>
              <a:gd name="T50" fmla="*/ 10817 w 634"/>
              <a:gd name="T51" fmla="*/ 159336 h 634"/>
              <a:gd name="T52" fmla="*/ 0 w 634"/>
              <a:gd name="T53" fmla="*/ 164743 h 634"/>
              <a:gd name="T54" fmla="*/ 10817 w 634"/>
              <a:gd name="T55" fmla="*/ 169790 h 634"/>
              <a:gd name="T56" fmla="*/ 223189 w 634"/>
              <a:gd name="T57" fmla="*/ 169790 h 634"/>
              <a:gd name="T58" fmla="*/ 228236 w 634"/>
              <a:gd name="T59" fmla="*/ 164743 h 634"/>
              <a:gd name="T60" fmla="*/ 223189 w 634"/>
              <a:gd name="T61" fmla="*/ 159336 h 634"/>
              <a:gd name="T62" fmla="*/ 201915 w 634"/>
              <a:gd name="T63" fmla="*/ 186012 h 634"/>
              <a:gd name="T64" fmla="*/ 201915 w 634"/>
              <a:gd name="T65" fmla="*/ 186012 h 634"/>
              <a:gd name="T66" fmla="*/ 32090 w 634"/>
              <a:gd name="T67" fmla="*/ 186012 h 634"/>
              <a:gd name="T68" fmla="*/ 21273 w 634"/>
              <a:gd name="T69" fmla="*/ 191059 h 634"/>
              <a:gd name="T70" fmla="*/ 32090 w 634"/>
              <a:gd name="T71" fmla="*/ 201874 h 634"/>
              <a:gd name="T72" fmla="*/ 201915 w 634"/>
              <a:gd name="T73" fmla="*/ 201874 h 634"/>
              <a:gd name="T74" fmla="*/ 207324 w 634"/>
              <a:gd name="T75" fmla="*/ 191059 h 634"/>
              <a:gd name="T76" fmla="*/ 201915 w 634"/>
              <a:gd name="T77" fmla="*/ 186012 h 6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34" h="634">
                <a:moveTo>
                  <a:pt x="59" y="398"/>
                </a:moveTo>
                <a:lnTo>
                  <a:pt x="59" y="398"/>
                </a:lnTo>
                <a:cubicBezTo>
                  <a:pt x="45" y="369"/>
                  <a:pt x="45" y="353"/>
                  <a:pt x="45" y="324"/>
                </a:cubicBezTo>
                <a:cubicBezTo>
                  <a:pt x="45" y="162"/>
                  <a:pt x="162" y="44"/>
                  <a:pt x="324" y="44"/>
                </a:cubicBezTo>
                <a:cubicBezTo>
                  <a:pt x="471" y="44"/>
                  <a:pt x="589" y="162"/>
                  <a:pt x="589" y="324"/>
                </a:cubicBezTo>
                <a:cubicBezTo>
                  <a:pt x="589" y="353"/>
                  <a:pt x="589" y="369"/>
                  <a:pt x="589" y="398"/>
                </a:cubicBezTo>
                <a:cubicBezTo>
                  <a:pt x="619" y="398"/>
                  <a:pt x="619" y="398"/>
                  <a:pt x="619" y="398"/>
                </a:cubicBezTo>
                <a:cubicBezTo>
                  <a:pt x="633" y="369"/>
                  <a:pt x="633" y="353"/>
                  <a:pt x="633" y="324"/>
                </a:cubicBezTo>
                <a:cubicBezTo>
                  <a:pt x="633" y="148"/>
                  <a:pt x="486" y="0"/>
                  <a:pt x="324" y="0"/>
                </a:cubicBezTo>
                <a:cubicBezTo>
                  <a:pt x="148" y="0"/>
                  <a:pt x="0" y="148"/>
                  <a:pt x="0" y="324"/>
                </a:cubicBezTo>
                <a:cubicBezTo>
                  <a:pt x="0" y="353"/>
                  <a:pt x="15" y="369"/>
                  <a:pt x="15" y="398"/>
                </a:cubicBezTo>
                <a:lnTo>
                  <a:pt x="59" y="398"/>
                </a:lnTo>
                <a:close/>
                <a:moveTo>
                  <a:pt x="412" y="589"/>
                </a:moveTo>
                <a:lnTo>
                  <a:pt x="412" y="589"/>
                </a:lnTo>
                <a:cubicBezTo>
                  <a:pt x="221" y="589"/>
                  <a:pt x="221" y="589"/>
                  <a:pt x="221" y="589"/>
                </a:cubicBezTo>
                <a:cubicBezTo>
                  <a:pt x="207" y="589"/>
                  <a:pt x="207" y="604"/>
                  <a:pt x="207" y="619"/>
                </a:cubicBezTo>
                <a:cubicBezTo>
                  <a:pt x="207" y="619"/>
                  <a:pt x="207" y="633"/>
                  <a:pt x="221" y="633"/>
                </a:cubicBezTo>
                <a:cubicBezTo>
                  <a:pt x="324" y="633"/>
                  <a:pt x="324" y="633"/>
                  <a:pt x="324" y="633"/>
                </a:cubicBezTo>
                <a:cubicBezTo>
                  <a:pt x="412" y="633"/>
                  <a:pt x="412" y="633"/>
                  <a:pt x="412" y="633"/>
                </a:cubicBezTo>
                <a:cubicBezTo>
                  <a:pt x="428" y="633"/>
                  <a:pt x="442" y="619"/>
                  <a:pt x="442" y="619"/>
                </a:cubicBezTo>
                <a:cubicBezTo>
                  <a:pt x="442" y="604"/>
                  <a:pt x="428" y="589"/>
                  <a:pt x="412" y="589"/>
                </a:cubicBezTo>
                <a:close/>
                <a:moveTo>
                  <a:pt x="619" y="442"/>
                </a:moveTo>
                <a:lnTo>
                  <a:pt x="619" y="442"/>
                </a:lnTo>
                <a:cubicBezTo>
                  <a:pt x="30" y="442"/>
                  <a:pt x="30" y="442"/>
                  <a:pt x="30" y="442"/>
                </a:cubicBezTo>
                <a:cubicBezTo>
                  <a:pt x="15" y="442"/>
                  <a:pt x="0" y="442"/>
                  <a:pt x="0" y="457"/>
                </a:cubicBezTo>
                <a:cubicBezTo>
                  <a:pt x="0" y="471"/>
                  <a:pt x="15" y="471"/>
                  <a:pt x="30" y="471"/>
                </a:cubicBezTo>
                <a:cubicBezTo>
                  <a:pt x="619" y="471"/>
                  <a:pt x="619" y="471"/>
                  <a:pt x="619" y="471"/>
                </a:cubicBezTo>
                <a:cubicBezTo>
                  <a:pt x="619" y="471"/>
                  <a:pt x="633" y="471"/>
                  <a:pt x="633" y="457"/>
                </a:cubicBezTo>
                <a:cubicBezTo>
                  <a:pt x="633" y="442"/>
                  <a:pt x="619" y="442"/>
                  <a:pt x="619" y="442"/>
                </a:cubicBezTo>
                <a:close/>
                <a:moveTo>
                  <a:pt x="560" y="516"/>
                </a:moveTo>
                <a:lnTo>
                  <a:pt x="560" y="516"/>
                </a:lnTo>
                <a:cubicBezTo>
                  <a:pt x="89" y="516"/>
                  <a:pt x="89" y="516"/>
                  <a:pt x="89" y="516"/>
                </a:cubicBezTo>
                <a:cubicBezTo>
                  <a:pt x="74" y="516"/>
                  <a:pt x="59" y="530"/>
                  <a:pt x="59" y="530"/>
                </a:cubicBezTo>
                <a:cubicBezTo>
                  <a:pt x="59" y="545"/>
                  <a:pt x="74" y="560"/>
                  <a:pt x="89" y="560"/>
                </a:cubicBezTo>
                <a:cubicBezTo>
                  <a:pt x="560" y="560"/>
                  <a:pt x="560" y="560"/>
                  <a:pt x="560" y="560"/>
                </a:cubicBezTo>
                <a:cubicBezTo>
                  <a:pt x="560" y="560"/>
                  <a:pt x="575" y="545"/>
                  <a:pt x="575" y="530"/>
                </a:cubicBezTo>
                <a:lnTo>
                  <a:pt x="560" y="516"/>
                </a:lnTo>
                <a:close/>
              </a:path>
            </a:pathLst>
          </a:custGeom>
          <a:solidFill>
            <a:schemeClr val="tx2"/>
          </a:solidFill>
          <a:ln>
            <a:noFill/>
          </a:ln>
          <a:effectLst/>
          <a:extLst/>
        </p:spPr>
        <p:txBody>
          <a:bodyPr wrap="none" anchor="ctr"/>
          <a:lstStyle/>
          <a:p>
            <a:endParaRPr lang="en-US" sz="2700"/>
          </a:p>
        </p:txBody>
      </p:sp>
      <p:sp>
        <p:nvSpPr>
          <p:cNvPr id="78" name="Freeform 77"/>
          <p:cNvSpPr>
            <a:spLocks noChangeArrowheads="1"/>
          </p:cNvSpPr>
          <p:nvPr/>
        </p:nvSpPr>
        <p:spPr bwMode="auto">
          <a:xfrm>
            <a:off x="8186332" y="1559580"/>
            <a:ext cx="186677" cy="299028"/>
          </a:xfrm>
          <a:custGeom>
            <a:avLst/>
            <a:gdLst>
              <a:gd name="T0" fmla="*/ 68672 w 399"/>
              <a:gd name="T1" fmla="*/ 0 h 634"/>
              <a:gd name="T2" fmla="*/ 68672 w 399"/>
              <a:gd name="T3" fmla="*/ 0 h 634"/>
              <a:gd name="T4" fmla="*/ 0 w 399"/>
              <a:gd name="T5" fmla="*/ 159336 h 634"/>
              <a:gd name="T6" fmla="*/ 68672 w 399"/>
              <a:gd name="T7" fmla="*/ 228190 h 634"/>
              <a:gd name="T8" fmla="*/ 142350 w 399"/>
              <a:gd name="T9" fmla="*/ 159336 h 634"/>
              <a:gd name="T10" fmla="*/ 68672 w 399"/>
              <a:gd name="T11" fmla="*/ 0 h 634"/>
              <a:gd name="T12" fmla="*/ 68672 w 399"/>
              <a:gd name="T13" fmla="*/ 212328 h 634"/>
              <a:gd name="T14" fmla="*/ 68672 w 399"/>
              <a:gd name="T15" fmla="*/ 212328 h 634"/>
              <a:gd name="T16" fmla="*/ 16095 w 399"/>
              <a:gd name="T17" fmla="*/ 159336 h 634"/>
              <a:gd name="T18" fmla="*/ 68672 w 399"/>
              <a:gd name="T19" fmla="*/ 32084 h 634"/>
              <a:gd name="T20" fmla="*/ 126613 w 399"/>
              <a:gd name="T21" fmla="*/ 159336 h 634"/>
              <a:gd name="T22" fmla="*/ 68672 w 399"/>
              <a:gd name="T23" fmla="*/ 212328 h 6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9" h="634">
                <a:moveTo>
                  <a:pt x="192" y="0"/>
                </a:moveTo>
                <a:lnTo>
                  <a:pt x="192" y="0"/>
                </a:lnTo>
                <a:cubicBezTo>
                  <a:pt x="133" y="74"/>
                  <a:pt x="0" y="324"/>
                  <a:pt x="0" y="442"/>
                </a:cubicBezTo>
                <a:cubicBezTo>
                  <a:pt x="0" y="545"/>
                  <a:pt x="89" y="633"/>
                  <a:pt x="192" y="633"/>
                </a:cubicBezTo>
                <a:cubicBezTo>
                  <a:pt x="309" y="633"/>
                  <a:pt x="398" y="545"/>
                  <a:pt x="398" y="442"/>
                </a:cubicBezTo>
                <a:cubicBezTo>
                  <a:pt x="398" y="324"/>
                  <a:pt x="251" y="74"/>
                  <a:pt x="192" y="0"/>
                </a:cubicBezTo>
                <a:close/>
                <a:moveTo>
                  <a:pt x="192" y="589"/>
                </a:moveTo>
                <a:lnTo>
                  <a:pt x="192" y="589"/>
                </a:lnTo>
                <a:cubicBezTo>
                  <a:pt x="104" y="589"/>
                  <a:pt x="45" y="530"/>
                  <a:pt x="45" y="442"/>
                </a:cubicBezTo>
                <a:cubicBezTo>
                  <a:pt x="45" y="353"/>
                  <a:pt x="148" y="148"/>
                  <a:pt x="192" y="89"/>
                </a:cubicBezTo>
                <a:cubicBezTo>
                  <a:pt x="251" y="133"/>
                  <a:pt x="354" y="353"/>
                  <a:pt x="354" y="442"/>
                </a:cubicBezTo>
                <a:cubicBezTo>
                  <a:pt x="354" y="530"/>
                  <a:pt x="280" y="589"/>
                  <a:pt x="192" y="589"/>
                </a:cubicBezTo>
                <a:close/>
              </a:path>
            </a:pathLst>
          </a:custGeom>
          <a:solidFill>
            <a:schemeClr val="tx2"/>
          </a:solidFill>
          <a:ln>
            <a:noFill/>
          </a:ln>
          <a:effectLst/>
          <a:extLst/>
        </p:spPr>
        <p:txBody>
          <a:bodyPr wrap="none" anchor="ctr"/>
          <a:lstStyle/>
          <a:p>
            <a:endParaRPr lang="en-US" sz="2700"/>
          </a:p>
        </p:txBody>
      </p:sp>
      <p:sp>
        <p:nvSpPr>
          <p:cNvPr id="79" name="Freeform 78"/>
          <p:cNvSpPr>
            <a:spLocks noChangeArrowheads="1"/>
          </p:cNvSpPr>
          <p:nvPr/>
        </p:nvSpPr>
        <p:spPr bwMode="auto">
          <a:xfrm>
            <a:off x="7659144" y="1580321"/>
            <a:ext cx="278287" cy="257545"/>
          </a:xfrm>
          <a:custGeom>
            <a:avLst/>
            <a:gdLst>
              <a:gd name="T0" fmla="*/ 37203 w 589"/>
              <a:gd name="T1" fmla="*/ 111400 h 546"/>
              <a:gd name="T2" fmla="*/ 37203 w 589"/>
              <a:gd name="T3" fmla="*/ 111400 h 546"/>
              <a:gd name="T4" fmla="*/ 106190 w 589"/>
              <a:gd name="T5" fmla="*/ 58404 h 546"/>
              <a:gd name="T6" fmla="*/ 175178 w 589"/>
              <a:gd name="T7" fmla="*/ 111400 h 546"/>
              <a:gd name="T8" fmla="*/ 191432 w 589"/>
              <a:gd name="T9" fmla="*/ 111400 h 546"/>
              <a:gd name="T10" fmla="*/ 106190 w 589"/>
              <a:gd name="T11" fmla="*/ 42541 h 546"/>
              <a:gd name="T12" fmla="*/ 20949 w 589"/>
              <a:gd name="T13" fmla="*/ 111400 h 546"/>
              <a:gd name="T14" fmla="*/ 37203 w 589"/>
              <a:gd name="T15" fmla="*/ 111400 h 546"/>
              <a:gd name="T16" fmla="*/ 191432 w 589"/>
              <a:gd name="T17" fmla="*/ 58404 h 546"/>
              <a:gd name="T18" fmla="*/ 191432 w 589"/>
              <a:gd name="T19" fmla="*/ 58404 h 546"/>
              <a:gd name="T20" fmla="*/ 201906 w 589"/>
              <a:gd name="T21" fmla="*/ 47949 h 546"/>
              <a:gd name="T22" fmla="*/ 201906 w 589"/>
              <a:gd name="T23" fmla="*/ 37494 h 546"/>
              <a:gd name="T24" fmla="*/ 191432 w 589"/>
              <a:gd name="T25" fmla="*/ 37494 h 546"/>
              <a:gd name="T26" fmla="*/ 180596 w 589"/>
              <a:gd name="T27" fmla="*/ 47949 h 546"/>
              <a:gd name="T28" fmla="*/ 180596 w 589"/>
              <a:gd name="T29" fmla="*/ 58404 h 546"/>
              <a:gd name="T30" fmla="*/ 191432 w 589"/>
              <a:gd name="T31" fmla="*/ 58404 h 546"/>
              <a:gd name="T32" fmla="*/ 106190 w 589"/>
              <a:gd name="T33" fmla="*/ 26678 h 546"/>
              <a:gd name="T34" fmla="*/ 106190 w 589"/>
              <a:gd name="T35" fmla="*/ 26678 h 546"/>
              <a:gd name="T36" fmla="*/ 111608 w 589"/>
              <a:gd name="T37" fmla="*/ 21271 h 546"/>
              <a:gd name="T38" fmla="*/ 111608 w 589"/>
              <a:gd name="T39" fmla="*/ 5408 h 546"/>
              <a:gd name="T40" fmla="*/ 106190 w 589"/>
              <a:gd name="T41" fmla="*/ 0 h 546"/>
              <a:gd name="T42" fmla="*/ 100773 w 589"/>
              <a:gd name="T43" fmla="*/ 5408 h 546"/>
              <a:gd name="T44" fmla="*/ 100773 w 589"/>
              <a:gd name="T45" fmla="*/ 21271 h 546"/>
              <a:gd name="T46" fmla="*/ 106190 w 589"/>
              <a:gd name="T47" fmla="*/ 26678 h 546"/>
              <a:gd name="T48" fmla="*/ 175178 w 589"/>
              <a:gd name="T49" fmla="*/ 186027 h 546"/>
              <a:gd name="T50" fmla="*/ 175178 w 589"/>
              <a:gd name="T51" fmla="*/ 186027 h 546"/>
              <a:gd name="T52" fmla="*/ 37203 w 589"/>
              <a:gd name="T53" fmla="*/ 186027 h 546"/>
              <a:gd name="T54" fmla="*/ 26367 w 589"/>
              <a:gd name="T55" fmla="*/ 191075 h 546"/>
              <a:gd name="T56" fmla="*/ 37203 w 589"/>
              <a:gd name="T57" fmla="*/ 196482 h 546"/>
              <a:gd name="T58" fmla="*/ 175178 w 589"/>
              <a:gd name="T59" fmla="*/ 196482 h 546"/>
              <a:gd name="T60" fmla="*/ 186014 w 589"/>
              <a:gd name="T61" fmla="*/ 191075 h 546"/>
              <a:gd name="T62" fmla="*/ 175178 w 589"/>
              <a:gd name="T63" fmla="*/ 186027 h 546"/>
              <a:gd name="T64" fmla="*/ 207324 w 589"/>
              <a:gd name="T65" fmla="*/ 127623 h 546"/>
              <a:gd name="T66" fmla="*/ 207324 w 589"/>
              <a:gd name="T67" fmla="*/ 127623 h 546"/>
              <a:gd name="T68" fmla="*/ 5057 w 589"/>
              <a:gd name="T69" fmla="*/ 127623 h 546"/>
              <a:gd name="T70" fmla="*/ 0 w 589"/>
              <a:gd name="T71" fmla="*/ 132671 h 546"/>
              <a:gd name="T72" fmla="*/ 5057 w 589"/>
              <a:gd name="T73" fmla="*/ 143486 h 546"/>
              <a:gd name="T74" fmla="*/ 207324 w 589"/>
              <a:gd name="T75" fmla="*/ 143486 h 546"/>
              <a:gd name="T76" fmla="*/ 212381 w 589"/>
              <a:gd name="T77" fmla="*/ 132671 h 546"/>
              <a:gd name="T78" fmla="*/ 207324 w 589"/>
              <a:gd name="T79" fmla="*/ 127623 h 546"/>
              <a:gd name="T80" fmla="*/ 20949 w 589"/>
              <a:gd name="T81" fmla="*/ 58404 h 546"/>
              <a:gd name="T82" fmla="*/ 20949 w 589"/>
              <a:gd name="T83" fmla="*/ 58404 h 546"/>
              <a:gd name="T84" fmla="*/ 31785 w 589"/>
              <a:gd name="T85" fmla="*/ 58404 h 546"/>
              <a:gd name="T86" fmla="*/ 31785 w 589"/>
              <a:gd name="T87" fmla="*/ 47949 h 546"/>
              <a:gd name="T88" fmla="*/ 20949 w 589"/>
              <a:gd name="T89" fmla="*/ 37494 h 546"/>
              <a:gd name="T90" fmla="*/ 10475 w 589"/>
              <a:gd name="T91" fmla="*/ 37494 h 546"/>
              <a:gd name="T92" fmla="*/ 10475 w 589"/>
              <a:gd name="T93" fmla="*/ 47949 h 546"/>
              <a:gd name="T94" fmla="*/ 20949 w 589"/>
              <a:gd name="T95" fmla="*/ 58404 h 546"/>
              <a:gd name="T96" fmla="*/ 196488 w 589"/>
              <a:gd name="T97" fmla="*/ 153941 h 546"/>
              <a:gd name="T98" fmla="*/ 196488 w 589"/>
              <a:gd name="T99" fmla="*/ 153941 h 546"/>
              <a:gd name="T100" fmla="*/ 15892 w 589"/>
              <a:gd name="T101" fmla="*/ 153941 h 546"/>
              <a:gd name="T102" fmla="*/ 5057 w 589"/>
              <a:gd name="T103" fmla="*/ 164757 h 546"/>
              <a:gd name="T104" fmla="*/ 15892 w 589"/>
              <a:gd name="T105" fmla="*/ 170165 h 546"/>
              <a:gd name="T106" fmla="*/ 196488 w 589"/>
              <a:gd name="T107" fmla="*/ 170165 h 546"/>
              <a:gd name="T108" fmla="*/ 207324 w 589"/>
              <a:gd name="T109" fmla="*/ 164757 h 546"/>
              <a:gd name="T110" fmla="*/ 196488 w 589"/>
              <a:gd name="T111" fmla="*/ 153941 h 5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9" h="546">
                <a:moveTo>
                  <a:pt x="103" y="309"/>
                </a:moveTo>
                <a:lnTo>
                  <a:pt x="103" y="309"/>
                </a:lnTo>
                <a:cubicBezTo>
                  <a:pt x="117" y="221"/>
                  <a:pt x="206" y="162"/>
                  <a:pt x="294" y="162"/>
                </a:cubicBezTo>
                <a:cubicBezTo>
                  <a:pt x="383" y="162"/>
                  <a:pt x="471" y="221"/>
                  <a:pt x="485" y="309"/>
                </a:cubicBezTo>
                <a:cubicBezTo>
                  <a:pt x="530" y="309"/>
                  <a:pt x="530" y="309"/>
                  <a:pt x="530" y="309"/>
                </a:cubicBezTo>
                <a:cubicBezTo>
                  <a:pt x="515" y="207"/>
                  <a:pt x="412" y="118"/>
                  <a:pt x="294" y="118"/>
                </a:cubicBezTo>
                <a:cubicBezTo>
                  <a:pt x="176" y="118"/>
                  <a:pt x="73" y="207"/>
                  <a:pt x="58" y="309"/>
                </a:cubicBezTo>
                <a:lnTo>
                  <a:pt x="103" y="309"/>
                </a:lnTo>
                <a:close/>
                <a:moveTo>
                  <a:pt x="530" y="162"/>
                </a:moveTo>
                <a:lnTo>
                  <a:pt x="530" y="162"/>
                </a:lnTo>
                <a:cubicBezTo>
                  <a:pt x="559" y="133"/>
                  <a:pt x="559" y="133"/>
                  <a:pt x="559" y="133"/>
                </a:cubicBezTo>
                <a:cubicBezTo>
                  <a:pt x="559" y="133"/>
                  <a:pt x="559" y="118"/>
                  <a:pt x="559" y="104"/>
                </a:cubicBezTo>
                <a:cubicBezTo>
                  <a:pt x="544" y="104"/>
                  <a:pt x="544" y="104"/>
                  <a:pt x="530" y="104"/>
                </a:cubicBezTo>
                <a:cubicBezTo>
                  <a:pt x="500" y="133"/>
                  <a:pt x="500" y="133"/>
                  <a:pt x="500" y="133"/>
                </a:cubicBezTo>
                <a:cubicBezTo>
                  <a:pt x="500" y="148"/>
                  <a:pt x="500" y="162"/>
                  <a:pt x="500" y="162"/>
                </a:cubicBezTo>
                <a:cubicBezTo>
                  <a:pt x="515" y="177"/>
                  <a:pt x="515" y="177"/>
                  <a:pt x="530" y="162"/>
                </a:cubicBezTo>
                <a:close/>
                <a:moveTo>
                  <a:pt x="294" y="74"/>
                </a:moveTo>
                <a:lnTo>
                  <a:pt x="294" y="74"/>
                </a:lnTo>
                <a:cubicBezTo>
                  <a:pt x="309" y="74"/>
                  <a:pt x="309" y="74"/>
                  <a:pt x="309" y="59"/>
                </a:cubicBezTo>
                <a:cubicBezTo>
                  <a:pt x="309" y="15"/>
                  <a:pt x="309" y="15"/>
                  <a:pt x="309" y="15"/>
                </a:cubicBezTo>
                <a:cubicBezTo>
                  <a:pt x="309" y="15"/>
                  <a:pt x="309" y="0"/>
                  <a:pt x="294" y="0"/>
                </a:cubicBezTo>
                <a:cubicBezTo>
                  <a:pt x="279" y="0"/>
                  <a:pt x="279" y="15"/>
                  <a:pt x="279" y="15"/>
                </a:cubicBezTo>
                <a:cubicBezTo>
                  <a:pt x="279" y="59"/>
                  <a:pt x="279" y="59"/>
                  <a:pt x="279" y="59"/>
                </a:cubicBezTo>
                <a:cubicBezTo>
                  <a:pt x="279" y="74"/>
                  <a:pt x="279" y="74"/>
                  <a:pt x="294" y="74"/>
                </a:cubicBezTo>
                <a:close/>
                <a:moveTo>
                  <a:pt x="485" y="516"/>
                </a:moveTo>
                <a:lnTo>
                  <a:pt x="485" y="516"/>
                </a:lnTo>
                <a:cubicBezTo>
                  <a:pt x="103" y="516"/>
                  <a:pt x="103" y="516"/>
                  <a:pt x="103" y="516"/>
                </a:cubicBezTo>
                <a:cubicBezTo>
                  <a:pt x="88" y="516"/>
                  <a:pt x="73" y="516"/>
                  <a:pt x="73" y="530"/>
                </a:cubicBezTo>
                <a:cubicBezTo>
                  <a:pt x="73" y="545"/>
                  <a:pt x="88" y="545"/>
                  <a:pt x="103" y="545"/>
                </a:cubicBezTo>
                <a:cubicBezTo>
                  <a:pt x="485" y="545"/>
                  <a:pt x="485" y="545"/>
                  <a:pt x="485" y="545"/>
                </a:cubicBezTo>
                <a:cubicBezTo>
                  <a:pt x="500" y="545"/>
                  <a:pt x="515" y="545"/>
                  <a:pt x="515" y="530"/>
                </a:cubicBezTo>
                <a:cubicBezTo>
                  <a:pt x="515" y="516"/>
                  <a:pt x="500" y="516"/>
                  <a:pt x="485" y="516"/>
                </a:cubicBezTo>
                <a:close/>
                <a:moveTo>
                  <a:pt x="574" y="354"/>
                </a:moveTo>
                <a:lnTo>
                  <a:pt x="574" y="354"/>
                </a:lnTo>
                <a:cubicBezTo>
                  <a:pt x="14" y="354"/>
                  <a:pt x="14" y="354"/>
                  <a:pt x="14" y="354"/>
                </a:cubicBezTo>
                <a:lnTo>
                  <a:pt x="0" y="368"/>
                </a:lnTo>
                <a:cubicBezTo>
                  <a:pt x="0" y="383"/>
                  <a:pt x="14" y="398"/>
                  <a:pt x="14" y="398"/>
                </a:cubicBezTo>
                <a:cubicBezTo>
                  <a:pt x="574" y="398"/>
                  <a:pt x="574" y="398"/>
                  <a:pt x="574" y="398"/>
                </a:cubicBezTo>
                <a:cubicBezTo>
                  <a:pt x="574" y="398"/>
                  <a:pt x="588" y="383"/>
                  <a:pt x="588" y="368"/>
                </a:cubicBezTo>
                <a:lnTo>
                  <a:pt x="574" y="354"/>
                </a:lnTo>
                <a:close/>
                <a:moveTo>
                  <a:pt x="58" y="162"/>
                </a:moveTo>
                <a:lnTo>
                  <a:pt x="58" y="162"/>
                </a:lnTo>
                <a:cubicBezTo>
                  <a:pt x="73" y="177"/>
                  <a:pt x="73" y="177"/>
                  <a:pt x="88" y="162"/>
                </a:cubicBezTo>
                <a:cubicBezTo>
                  <a:pt x="88" y="162"/>
                  <a:pt x="88" y="148"/>
                  <a:pt x="88" y="133"/>
                </a:cubicBezTo>
                <a:cubicBezTo>
                  <a:pt x="58" y="104"/>
                  <a:pt x="58" y="104"/>
                  <a:pt x="58" y="104"/>
                </a:cubicBezTo>
                <a:cubicBezTo>
                  <a:pt x="44" y="104"/>
                  <a:pt x="44" y="104"/>
                  <a:pt x="29" y="104"/>
                </a:cubicBezTo>
                <a:cubicBezTo>
                  <a:pt x="29" y="118"/>
                  <a:pt x="29" y="133"/>
                  <a:pt x="29" y="133"/>
                </a:cubicBezTo>
                <a:lnTo>
                  <a:pt x="58" y="162"/>
                </a:lnTo>
                <a:close/>
                <a:moveTo>
                  <a:pt x="544" y="427"/>
                </a:moveTo>
                <a:lnTo>
                  <a:pt x="544" y="427"/>
                </a:lnTo>
                <a:cubicBezTo>
                  <a:pt x="44" y="427"/>
                  <a:pt x="44" y="427"/>
                  <a:pt x="44" y="427"/>
                </a:cubicBezTo>
                <a:cubicBezTo>
                  <a:pt x="29" y="427"/>
                  <a:pt x="14" y="442"/>
                  <a:pt x="14" y="457"/>
                </a:cubicBezTo>
                <a:cubicBezTo>
                  <a:pt x="14" y="457"/>
                  <a:pt x="29" y="472"/>
                  <a:pt x="44" y="472"/>
                </a:cubicBezTo>
                <a:cubicBezTo>
                  <a:pt x="544" y="472"/>
                  <a:pt x="544" y="472"/>
                  <a:pt x="544" y="472"/>
                </a:cubicBezTo>
                <a:cubicBezTo>
                  <a:pt x="559" y="472"/>
                  <a:pt x="574" y="457"/>
                  <a:pt x="574" y="457"/>
                </a:cubicBezTo>
                <a:cubicBezTo>
                  <a:pt x="574" y="442"/>
                  <a:pt x="559" y="427"/>
                  <a:pt x="544" y="427"/>
                </a:cubicBezTo>
                <a:close/>
              </a:path>
            </a:pathLst>
          </a:custGeom>
          <a:solidFill>
            <a:schemeClr val="tx2"/>
          </a:solidFill>
          <a:ln>
            <a:noFill/>
          </a:ln>
          <a:effectLst/>
          <a:extLst/>
        </p:spPr>
        <p:txBody>
          <a:bodyPr wrap="none" anchor="ctr"/>
          <a:lstStyle/>
          <a:p>
            <a:endParaRPr lang="en-US" sz="2700"/>
          </a:p>
        </p:txBody>
      </p:sp>
      <p:sp>
        <p:nvSpPr>
          <p:cNvPr id="80" name="Freeform 79"/>
          <p:cNvSpPr>
            <a:spLocks noChangeArrowheads="1"/>
          </p:cNvSpPr>
          <p:nvPr/>
        </p:nvSpPr>
        <p:spPr bwMode="auto">
          <a:xfrm>
            <a:off x="7187269" y="1601064"/>
            <a:ext cx="278286" cy="181491"/>
          </a:xfrm>
          <a:custGeom>
            <a:avLst/>
            <a:gdLst>
              <a:gd name="T0" fmla="*/ 106371 w 590"/>
              <a:gd name="T1" fmla="*/ 26439 h 383"/>
              <a:gd name="T2" fmla="*/ 106371 w 590"/>
              <a:gd name="T3" fmla="*/ 26439 h 383"/>
              <a:gd name="T4" fmla="*/ 111779 w 590"/>
              <a:gd name="T5" fmla="*/ 21369 h 383"/>
              <a:gd name="T6" fmla="*/ 111779 w 590"/>
              <a:gd name="T7" fmla="*/ 5071 h 383"/>
              <a:gd name="T8" fmla="*/ 106371 w 590"/>
              <a:gd name="T9" fmla="*/ 0 h 383"/>
              <a:gd name="T10" fmla="*/ 100962 w 590"/>
              <a:gd name="T11" fmla="*/ 5071 h 383"/>
              <a:gd name="T12" fmla="*/ 100962 w 590"/>
              <a:gd name="T13" fmla="*/ 21369 h 383"/>
              <a:gd name="T14" fmla="*/ 106371 w 590"/>
              <a:gd name="T15" fmla="*/ 26439 h 383"/>
              <a:gd name="T16" fmla="*/ 191106 w 590"/>
              <a:gd name="T17" fmla="*/ 58673 h 383"/>
              <a:gd name="T18" fmla="*/ 191106 w 590"/>
              <a:gd name="T19" fmla="*/ 58673 h 383"/>
              <a:gd name="T20" fmla="*/ 201924 w 590"/>
              <a:gd name="T21" fmla="*/ 47808 h 383"/>
              <a:gd name="T22" fmla="*/ 201924 w 590"/>
              <a:gd name="T23" fmla="*/ 37305 h 383"/>
              <a:gd name="T24" fmla="*/ 191106 w 590"/>
              <a:gd name="T25" fmla="*/ 37305 h 383"/>
              <a:gd name="T26" fmla="*/ 180650 w 590"/>
              <a:gd name="T27" fmla="*/ 47808 h 383"/>
              <a:gd name="T28" fmla="*/ 180650 w 590"/>
              <a:gd name="T29" fmla="*/ 58673 h 383"/>
              <a:gd name="T30" fmla="*/ 191106 w 590"/>
              <a:gd name="T31" fmla="*/ 58673 h 383"/>
              <a:gd name="T32" fmla="*/ 21274 w 590"/>
              <a:gd name="T33" fmla="*/ 58673 h 383"/>
              <a:gd name="T34" fmla="*/ 21274 w 590"/>
              <a:gd name="T35" fmla="*/ 58673 h 383"/>
              <a:gd name="T36" fmla="*/ 32091 w 590"/>
              <a:gd name="T37" fmla="*/ 58673 h 383"/>
              <a:gd name="T38" fmla="*/ 32091 w 590"/>
              <a:gd name="T39" fmla="*/ 47808 h 383"/>
              <a:gd name="T40" fmla="*/ 21274 w 590"/>
              <a:gd name="T41" fmla="*/ 37305 h 383"/>
              <a:gd name="T42" fmla="*/ 10817 w 590"/>
              <a:gd name="T43" fmla="*/ 37305 h 383"/>
              <a:gd name="T44" fmla="*/ 10817 w 590"/>
              <a:gd name="T45" fmla="*/ 47808 h 383"/>
              <a:gd name="T46" fmla="*/ 21274 w 590"/>
              <a:gd name="T47" fmla="*/ 58673 h 383"/>
              <a:gd name="T48" fmla="*/ 207332 w 590"/>
              <a:gd name="T49" fmla="*/ 127850 h 383"/>
              <a:gd name="T50" fmla="*/ 207332 w 590"/>
              <a:gd name="T51" fmla="*/ 127850 h 383"/>
              <a:gd name="T52" fmla="*/ 5409 w 590"/>
              <a:gd name="T53" fmla="*/ 127850 h 383"/>
              <a:gd name="T54" fmla="*/ 0 w 590"/>
              <a:gd name="T55" fmla="*/ 133282 h 383"/>
              <a:gd name="T56" fmla="*/ 5409 w 590"/>
              <a:gd name="T57" fmla="*/ 138353 h 383"/>
              <a:gd name="T58" fmla="*/ 207332 w 590"/>
              <a:gd name="T59" fmla="*/ 138353 h 383"/>
              <a:gd name="T60" fmla="*/ 212380 w 590"/>
              <a:gd name="T61" fmla="*/ 133282 h 383"/>
              <a:gd name="T62" fmla="*/ 207332 w 590"/>
              <a:gd name="T63" fmla="*/ 127850 h 383"/>
              <a:gd name="T64" fmla="*/ 37500 w 590"/>
              <a:gd name="T65" fmla="*/ 111914 h 383"/>
              <a:gd name="T66" fmla="*/ 37500 w 590"/>
              <a:gd name="T67" fmla="*/ 111914 h 383"/>
              <a:gd name="T68" fmla="*/ 106371 w 590"/>
              <a:gd name="T69" fmla="*/ 53240 h 383"/>
              <a:gd name="T70" fmla="*/ 175241 w 590"/>
              <a:gd name="T71" fmla="*/ 111914 h 383"/>
              <a:gd name="T72" fmla="*/ 191106 w 590"/>
              <a:gd name="T73" fmla="*/ 111914 h 383"/>
              <a:gd name="T74" fmla="*/ 106371 w 590"/>
              <a:gd name="T75" fmla="*/ 42375 h 383"/>
              <a:gd name="T76" fmla="*/ 21274 w 590"/>
              <a:gd name="T77" fmla="*/ 111914 h 383"/>
              <a:gd name="T78" fmla="*/ 37500 w 590"/>
              <a:gd name="T79" fmla="*/ 111914 h 38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0" h="383">
                <a:moveTo>
                  <a:pt x="295" y="73"/>
                </a:moveTo>
                <a:lnTo>
                  <a:pt x="295" y="73"/>
                </a:lnTo>
                <a:cubicBezTo>
                  <a:pt x="310" y="73"/>
                  <a:pt x="310" y="59"/>
                  <a:pt x="310" y="59"/>
                </a:cubicBezTo>
                <a:cubicBezTo>
                  <a:pt x="310" y="14"/>
                  <a:pt x="310" y="14"/>
                  <a:pt x="310" y="14"/>
                </a:cubicBezTo>
                <a:cubicBezTo>
                  <a:pt x="310" y="0"/>
                  <a:pt x="310" y="0"/>
                  <a:pt x="295" y="0"/>
                </a:cubicBezTo>
                <a:cubicBezTo>
                  <a:pt x="280" y="0"/>
                  <a:pt x="280" y="0"/>
                  <a:pt x="280" y="14"/>
                </a:cubicBezTo>
                <a:cubicBezTo>
                  <a:pt x="280" y="59"/>
                  <a:pt x="280" y="59"/>
                  <a:pt x="280" y="59"/>
                </a:cubicBezTo>
                <a:cubicBezTo>
                  <a:pt x="280" y="59"/>
                  <a:pt x="280" y="73"/>
                  <a:pt x="295" y="73"/>
                </a:cubicBezTo>
                <a:close/>
                <a:moveTo>
                  <a:pt x="530" y="162"/>
                </a:moveTo>
                <a:lnTo>
                  <a:pt x="530" y="162"/>
                </a:lnTo>
                <a:cubicBezTo>
                  <a:pt x="560" y="132"/>
                  <a:pt x="560" y="132"/>
                  <a:pt x="560" y="132"/>
                </a:cubicBezTo>
                <a:cubicBezTo>
                  <a:pt x="560" y="117"/>
                  <a:pt x="560" y="117"/>
                  <a:pt x="560" y="103"/>
                </a:cubicBezTo>
                <a:cubicBezTo>
                  <a:pt x="545" y="103"/>
                  <a:pt x="545" y="103"/>
                  <a:pt x="530" y="103"/>
                </a:cubicBezTo>
                <a:cubicBezTo>
                  <a:pt x="501" y="132"/>
                  <a:pt x="501" y="132"/>
                  <a:pt x="501" y="132"/>
                </a:cubicBezTo>
                <a:cubicBezTo>
                  <a:pt x="501" y="147"/>
                  <a:pt x="501" y="147"/>
                  <a:pt x="501" y="162"/>
                </a:cubicBezTo>
                <a:cubicBezTo>
                  <a:pt x="516" y="162"/>
                  <a:pt x="516" y="162"/>
                  <a:pt x="530" y="162"/>
                </a:cubicBezTo>
                <a:close/>
                <a:moveTo>
                  <a:pt x="59" y="162"/>
                </a:moveTo>
                <a:lnTo>
                  <a:pt x="59" y="162"/>
                </a:lnTo>
                <a:cubicBezTo>
                  <a:pt x="74" y="162"/>
                  <a:pt x="74" y="162"/>
                  <a:pt x="89" y="162"/>
                </a:cubicBezTo>
                <a:cubicBezTo>
                  <a:pt x="89" y="147"/>
                  <a:pt x="89" y="147"/>
                  <a:pt x="89" y="132"/>
                </a:cubicBezTo>
                <a:cubicBezTo>
                  <a:pt x="59" y="103"/>
                  <a:pt x="59" y="103"/>
                  <a:pt x="59" y="103"/>
                </a:cubicBezTo>
                <a:cubicBezTo>
                  <a:pt x="45" y="103"/>
                  <a:pt x="45" y="103"/>
                  <a:pt x="30" y="103"/>
                </a:cubicBezTo>
                <a:cubicBezTo>
                  <a:pt x="30" y="117"/>
                  <a:pt x="30" y="117"/>
                  <a:pt x="30" y="132"/>
                </a:cubicBezTo>
                <a:lnTo>
                  <a:pt x="59" y="162"/>
                </a:lnTo>
                <a:close/>
                <a:moveTo>
                  <a:pt x="575" y="353"/>
                </a:moveTo>
                <a:lnTo>
                  <a:pt x="575" y="353"/>
                </a:lnTo>
                <a:cubicBezTo>
                  <a:pt x="15" y="353"/>
                  <a:pt x="15" y="353"/>
                  <a:pt x="15" y="353"/>
                </a:cubicBezTo>
                <a:cubicBezTo>
                  <a:pt x="15" y="353"/>
                  <a:pt x="0" y="353"/>
                  <a:pt x="0" y="368"/>
                </a:cubicBezTo>
                <a:cubicBezTo>
                  <a:pt x="0" y="382"/>
                  <a:pt x="15" y="382"/>
                  <a:pt x="15" y="382"/>
                </a:cubicBezTo>
                <a:cubicBezTo>
                  <a:pt x="575" y="382"/>
                  <a:pt x="575" y="382"/>
                  <a:pt x="575" y="382"/>
                </a:cubicBezTo>
                <a:cubicBezTo>
                  <a:pt x="575" y="382"/>
                  <a:pt x="589" y="382"/>
                  <a:pt x="589" y="368"/>
                </a:cubicBezTo>
                <a:cubicBezTo>
                  <a:pt x="589" y="353"/>
                  <a:pt x="575" y="353"/>
                  <a:pt x="575" y="353"/>
                </a:cubicBezTo>
                <a:close/>
                <a:moveTo>
                  <a:pt x="104" y="309"/>
                </a:moveTo>
                <a:lnTo>
                  <a:pt x="104" y="309"/>
                </a:lnTo>
                <a:cubicBezTo>
                  <a:pt x="118" y="221"/>
                  <a:pt x="207" y="147"/>
                  <a:pt x="295" y="147"/>
                </a:cubicBezTo>
                <a:cubicBezTo>
                  <a:pt x="383" y="147"/>
                  <a:pt x="472" y="221"/>
                  <a:pt x="486" y="309"/>
                </a:cubicBezTo>
                <a:cubicBezTo>
                  <a:pt x="530" y="309"/>
                  <a:pt x="530" y="309"/>
                  <a:pt x="530" y="309"/>
                </a:cubicBezTo>
                <a:cubicBezTo>
                  <a:pt x="516" y="191"/>
                  <a:pt x="413" y="117"/>
                  <a:pt x="295" y="117"/>
                </a:cubicBezTo>
                <a:cubicBezTo>
                  <a:pt x="177" y="117"/>
                  <a:pt x="74" y="191"/>
                  <a:pt x="59" y="309"/>
                </a:cubicBezTo>
                <a:lnTo>
                  <a:pt x="104" y="309"/>
                </a:lnTo>
                <a:close/>
              </a:path>
            </a:pathLst>
          </a:custGeom>
          <a:solidFill>
            <a:schemeClr val="tx2"/>
          </a:solidFill>
          <a:ln>
            <a:noFill/>
          </a:ln>
          <a:effectLst/>
          <a:extLst/>
        </p:spPr>
        <p:txBody>
          <a:bodyPr wrap="none" anchor="ctr"/>
          <a:lstStyle/>
          <a:p>
            <a:endParaRPr lang="en-US" sz="2700"/>
          </a:p>
        </p:txBody>
      </p:sp>
      <p:sp>
        <p:nvSpPr>
          <p:cNvPr id="81" name="Freeform 80"/>
          <p:cNvSpPr>
            <a:spLocks noChangeArrowheads="1"/>
          </p:cNvSpPr>
          <p:nvPr/>
        </p:nvSpPr>
        <p:spPr bwMode="auto">
          <a:xfrm>
            <a:off x="6694650" y="1559580"/>
            <a:ext cx="299029" cy="299028"/>
          </a:xfrm>
          <a:custGeom>
            <a:avLst/>
            <a:gdLst>
              <a:gd name="T0" fmla="*/ 95550 w 634"/>
              <a:gd name="T1" fmla="*/ 191059 h 634"/>
              <a:gd name="T2" fmla="*/ 95550 w 634"/>
              <a:gd name="T3" fmla="*/ 191059 h 634"/>
              <a:gd name="T4" fmla="*/ 85093 w 634"/>
              <a:gd name="T5" fmla="*/ 201874 h 634"/>
              <a:gd name="T6" fmla="*/ 85093 w 634"/>
              <a:gd name="T7" fmla="*/ 223143 h 634"/>
              <a:gd name="T8" fmla="*/ 95550 w 634"/>
              <a:gd name="T9" fmla="*/ 228190 h 634"/>
              <a:gd name="T10" fmla="*/ 100958 w 634"/>
              <a:gd name="T11" fmla="*/ 223143 h 634"/>
              <a:gd name="T12" fmla="*/ 100958 w 634"/>
              <a:gd name="T13" fmla="*/ 201874 h 634"/>
              <a:gd name="T14" fmla="*/ 95550 w 634"/>
              <a:gd name="T15" fmla="*/ 191059 h 634"/>
              <a:gd name="T16" fmla="*/ 53364 w 634"/>
              <a:gd name="T17" fmla="*/ 191059 h 634"/>
              <a:gd name="T18" fmla="*/ 53364 w 634"/>
              <a:gd name="T19" fmla="*/ 191059 h 634"/>
              <a:gd name="T20" fmla="*/ 42547 w 634"/>
              <a:gd name="T21" fmla="*/ 201874 h 634"/>
              <a:gd name="T22" fmla="*/ 42547 w 634"/>
              <a:gd name="T23" fmla="*/ 223143 h 634"/>
              <a:gd name="T24" fmla="*/ 53364 w 634"/>
              <a:gd name="T25" fmla="*/ 228190 h 634"/>
              <a:gd name="T26" fmla="*/ 58411 w 634"/>
              <a:gd name="T27" fmla="*/ 223143 h 634"/>
              <a:gd name="T28" fmla="*/ 58411 w 634"/>
              <a:gd name="T29" fmla="*/ 201874 h 634"/>
              <a:gd name="T30" fmla="*/ 53364 w 634"/>
              <a:gd name="T31" fmla="*/ 191059 h 634"/>
              <a:gd name="T32" fmla="*/ 138096 w 634"/>
              <a:gd name="T33" fmla="*/ 191059 h 634"/>
              <a:gd name="T34" fmla="*/ 138096 w 634"/>
              <a:gd name="T35" fmla="*/ 191059 h 634"/>
              <a:gd name="T36" fmla="*/ 127279 w 634"/>
              <a:gd name="T37" fmla="*/ 201874 h 634"/>
              <a:gd name="T38" fmla="*/ 127279 w 634"/>
              <a:gd name="T39" fmla="*/ 223143 h 634"/>
              <a:gd name="T40" fmla="*/ 138096 w 634"/>
              <a:gd name="T41" fmla="*/ 228190 h 634"/>
              <a:gd name="T42" fmla="*/ 143505 w 634"/>
              <a:gd name="T43" fmla="*/ 223143 h 634"/>
              <a:gd name="T44" fmla="*/ 143505 w 634"/>
              <a:gd name="T45" fmla="*/ 201874 h 634"/>
              <a:gd name="T46" fmla="*/ 138096 w 634"/>
              <a:gd name="T47" fmla="*/ 191059 h 634"/>
              <a:gd name="T48" fmla="*/ 180643 w 634"/>
              <a:gd name="T49" fmla="*/ 191059 h 634"/>
              <a:gd name="T50" fmla="*/ 180643 w 634"/>
              <a:gd name="T51" fmla="*/ 191059 h 634"/>
              <a:gd name="T52" fmla="*/ 169826 w 634"/>
              <a:gd name="T53" fmla="*/ 201874 h 634"/>
              <a:gd name="T54" fmla="*/ 169826 w 634"/>
              <a:gd name="T55" fmla="*/ 223143 h 634"/>
              <a:gd name="T56" fmla="*/ 180643 w 634"/>
              <a:gd name="T57" fmla="*/ 228190 h 634"/>
              <a:gd name="T58" fmla="*/ 186051 w 634"/>
              <a:gd name="T59" fmla="*/ 223143 h 634"/>
              <a:gd name="T60" fmla="*/ 186051 w 634"/>
              <a:gd name="T61" fmla="*/ 201874 h 634"/>
              <a:gd name="T62" fmla="*/ 180643 w 634"/>
              <a:gd name="T63" fmla="*/ 191059 h 634"/>
              <a:gd name="T64" fmla="*/ 164778 w 634"/>
              <a:gd name="T65" fmla="*/ 37130 h 634"/>
              <a:gd name="T66" fmla="*/ 164778 w 634"/>
              <a:gd name="T67" fmla="*/ 37130 h 634"/>
              <a:gd name="T68" fmla="*/ 106367 w 634"/>
              <a:gd name="T69" fmla="*/ 0 h 634"/>
              <a:gd name="T70" fmla="*/ 42547 w 634"/>
              <a:gd name="T71" fmla="*/ 58399 h 634"/>
              <a:gd name="T72" fmla="*/ 0 w 634"/>
              <a:gd name="T73" fmla="*/ 116798 h 634"/>
              <a:gd name="T74" fmla="*/ 58411 w 634"/>
              <a:gd name="T75" fmla="*/ 169790 h 634"/>
              <a:gd name="T76" fmla="*/ 159370 w 634"/>
              <a:gd name="T77" fmla="*/ 169790 h 634"/>
              <a:gd name="T78" fmla="*/ 228237 w 634"/>
              <a:gd name="T79" fmla="*/ 106344 h 634"/>
              <a:gd name="T80" fmla="*/ 164778 w 634"/>
              <a:gd name="T81" fmla="*/ 37130 h 634"/>
              <a:gd name="T82" fmla="*/ 159370 w 634"/>
              <a:gd name="T83" fmla="*/ 159336 h 634"/>
              <a:gd name="T84" fmla="*/ 159370 w 634"/>
              <a:gd name="T85" fmla="*/ 159336 h 634"/>
              <a:gd name="T86" fmla="*/ 58411 w 634"/>
              <a:gd name="T87" fmla="*/ 159336 h 634"/>
              <a:gd name="T88" fmla="*/ 15865 w 634"/>
              <a:gd name="T89" fmla="*/ 116798 h 634"/>
              <a:gd name="T90" fmla="*/ 58411 w 634"/>
              <a:gd name="T91" fmla="*/ 74261 h 634"/>
              <a:gd name="T92" fmla="*/ 106367 w 634"/>
              <a:gd name="T93" fmla="*/ 15862 h 634"/>
              <a:gd name="T94" fmla="*/ 153961 w 634"/>
              <a:gd name="T95" fmla="*/ 53352 h 634"/>
              <a:gd name="T96" fmla="*/ 212373 w 634"/>
              <a:gd name="T97" fmla="*/ 100937 h 634"/>
              <a:gd name="T98" fmla="*/ 159370 w 634"/>
              <a:gd name="T99" fmla="*/ 159336 h 6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34">
                <a:moveTo>
                  <a:pt x="265" y="530"/>
                </a:moveTo>
                <a:lnTo>
                  <a:pt x="265" y="530"/>
                </a:lnTo>
                <a:cubicBezTo>
                  <a:pt x="251" y="530"/>
                  <a:pt x="236" y="545"/>
                  <a:pt x="236" y="560"/>
                </a:cubicBezTo>
                <a:cubicBezTo>
                  <a:pt x="236" y="619"/>
                  <a:pt x="236" y="619"/>
                  <a:pt x="236" y="619"/>
                </a:cubicBezTo>
                <a:cubicBezTo>
                  <a:pt x="236" y="619"/>
                  <a:pt x="251" y="633"/>
                  <a:pt x="265" y="633"/>
                </a:cubicBezTo>
                <a:lnTo>
                  <a:pt x="280" y="619"/>
                </a:lnTo>
                <a:cubicBezTo>
                  <a:pt x="280" y="560"/>
                  <a:pt x="280" y="560"/>
                  <a:pt x="280" y="560"/>
                </a:cubicBezTo>
                <a:cubicBezTo>
                  <a:pt x="280" y="545"/>
                  <a:pt x="265" y="530"/>
                  <a:pt x="265" y="530"/>
                </a:cubicBezTo>
                <a:close/>
                <a:moveTo>
                  <a:pt x="148" y="530"/>
                </a:moveTo>
                <a:lnTo>
                  <a:pt x="148" y="530"/>
                </a:lnTo>
                <a:cubicBezTo>
                  <a:pt x="133" y="530"/>
                  <a:pt x="118" y="545"/>
                  <a:pt x="118" y="560"/>
                </a:cubicBezTo>
                <a:cubicBezTo>
                  <a:pt x="118" y="619"/>
                  <a:pt x="118" y="619"/>
                  <a:pt x="118" y="619"/>
                </a:cubicBezTo>
                <a:cubicBezTo>
                  <a:pt x="118" y="619"/>
                  <a:pt x="133" y="633"/>
                  <a:pt x="148" y="633"/>
                </a:cubicBezTo>
                <a:lnTo>
                  <a:pt x="162" y="619"/>
                </a:lnTo>
                <a:cubicBezTo>
                  <a:pt x="162" y="560"/>
                  <a:pt x="162" y="560"/>
                  <a:pt x="162" y="560"/>
                </a:cubicBezTo>
                <a:cubicBezTo>
                  <a:pt x="162" y="545"/>
                  <a:pt x="148" y="530"/>
                  <a:pt x="148" y="530"/>
                </a:cubicBezTo>
                <a:close/>
                <a:moveTo>
                  <a:pt x="383" y="530"/>
                </a:moveTo>
                <a:lnTo>
                  <a:pt x="383" y="530"/>
                </a:lnTo>
                <a:cubicBezTo>
                  <a:pt x="369" y="530"/>
                  <a:pt x="353" y="545"/>
                  <a:pt x="353" y="560"/>
                </a:cubicBezTo>
                <a:cubicBezTo>
                  <a:pt x="353" y="619"/>
                  <a:pt x="353" y="619"/>
                  <a:pt x="353" y="619"/>
                </a:cubicBezTo>
                <a:cubicBezTo>
                  <a:pt x="353" y="619"/>
                  <a:pt x="369" y="633"/>
                  <a:pt x="383" y="633"/>
                </a:cubicBezTo>
                <a:lnTo>
                  <a:pt x="398" y="619"/>
                </a:lnTo>
                <a:cubicBezTo>
                  <a:pt x="398" y="560"/>
                  <a:pt x="398" y="560"/>
                  <a:pt x="398" y="560"/>
                </a:cubicBezTo>
                <a:cubicBezTo>
                  <a:pt x="398" y="545"/>
                  <a:pt x="383" y="530"/>
                  <a:pt x="383" y="530"/>
                </a:cubicBezTo>
                <a:close/>
                <a:moveTo>
                  <a:pt x="501" y="530"/>
                </a:moveTo>
                <a:lnTo>
                  <a:pt x="501" y="530"/>
                </a:lnTo>
                <a:cubicBezTo>
                  <a:pt x="486" y="530"/>
                  <a:pt x="471" y="545"/>
                  <a:pt x="471" y="560"/>
                </a:cubicBezTo>
                <a:cubicBezTo>
                  <a:pt x="471" y="619"/>
                  <a:pt x="471" y="619"/>
                  <a:pt x="471" y="619"/>
                </a:cubicBezTo>
                <a:cubicBezTo>
                  <a:pt x="471" y="619"/>
                  <a:pt x="486" y="633"/>
                  <a:pt x="501" y="633"/>
                </a:cubicBezTo>
                <a:lnTo>
                  <a:pt x="516" y="619"/>
                </a:lnTo>
                <a:cubicBezTo>
                  <a:pt x="516" y="560"/>
                  <a:pt x="516" y="560"/>
                  <a:pt x="516" y="560"/>
                </a:cubicBezTo>
                <a:cubicBezTo>
                  <a:pt x="516" y="545"/>
                  <a:pt x="501" y="530"/>
                  <a:pt x="501" y="530"/>
                </a:cubicBezTo>
                <a:close/>
                <a:moveTo>
                  <a:pt x="457" y="103"/>
                </a:moveTo>
                <a:lnTo>
                  <a:pt x="457" y="103"/>
                </a:lnTo>
                <a:cubicBezTo>
                  <a:pt x="427" y="44"/>
                  <a:pt x="369" y="0"/>
                  <a:pt x="295" y="0"/>
                </a:cubicBezTo>
                <a:cubicBezTo>
                  <a:pt x="206" y="0"/>
                  <a:pt x="133" y="74"/>
                  <a:pt x="118" y="162"/>
                </a:cubicBezTo>
                <a:cubicBezTo>
                  <a:pt x="59" y="192"/>
                  <a:pt x="0" y="251"/>
                  <a:pt x="0" y="324"/>
                </a:cubicBezTo>
                <a:cubicBezTo>
                  <a:pt x="0" y="398"/>
                  <a:pt x="74" y="471"/>
                  <a:pt x="162" y="471"/>
                </a:cubicBezTo>
                <a:cubicBezTo>
                  <a:pt x="162" y="471"/>
                  <a:pt x="427" y="471"/>
                  <a:pt x="442" y="471"/>
                </a:cubicBezTo>
                <a:cubicBezTo>
                  <a:pt x="545" y="471"/>
                  <a:pt x="633" y="398"/>
                  <a:pt x="633" y="295"/>
                </a:cubicBezTo>
                <a:cubicBezTo>
                  <a:pt x="633" y="192"/>
                  <a:pt x="560" y="103"/>
                  <a:pt x="457" y="103"/>
                </a:cubicBezTo>
                <a:close/>
                <a:moveTo>
                  <a:pt x="442" y="442"/>
                </a:moveTo>
                <a:lnTo>
                  <a:pt x="442" y="442"/>
                </a:lnTo>
                <a:cubicBezTo>
                  <a:pt x="427" y="442"/>
                  <a:pt x="162" y="442"/>
                  <a:pt x="162" y="442"/>
                </a:cubicBezTo>
                <a:cubicBezTo>
                  <a:pt x="162" y="442"/>
                  <a:pt x="44" y="427"/>
                  <a:pt x="44" y="324"/>
                </a:cubicBezTo>
                <a:cubicBezTo>
                  <a:pt x="44" y="265"/>
                  <a:pt x="103" y="206"/>
                  <a:pt x="162" y="206"/>
                </a:cubicBezTo>
                <a:cubicBezTo>
                  <a:pt x="162" y="118"/>
                  <a:pt x="221" y="44"/>
                  <a:pt x="295" y="44"/>
                </a:cubicBezTo>
                <a:cubicBezTo>
                  <a:pt x="369" y="44"/>
                  <a:pt x="412" y="89"/>
                  <a:pt x="427" y="148"/>
                </a:cubicBezTo>
                <a:cubicBezTo>
                  <a:pt x="530" y="133"/>
                  <a:pt x="589" y="221"/>
                  <a:pt x="589" y="280"/>
                </a:cubicBezTo>
                <a:cubicBezTo>
                  <a:pt x="604" y="369"/>
                  <a:pt x="501" y="442"/>
                  <a:pt x="442" y="442"/>
                </a:cubicBezTo>
                <a:close/>
              </a:path>
            </a:pathLst>
          </a:custGeom>
          <a:solidFill>
            <a:schemeClr val="tx2"/>
          </a:solidFill>
          <a:ln>
            <a:noFill/>
          </a:ln>
          <a:effectLst/>
          <a:extLst/>
        </p:spPr>
        <p:txBody>
          <a:bodyPr wrap="none" anchor="ctr"/>
          <a:lstStyle/>
          <a:p>
            <a:endParaRPr lang="en-US" sz="2700"/>
          </a:p>
        </p:txBody>
      </p:sp>
      <p:sp>
        <p:nvSpPr>
          <p:cNvPr id="82" name="Freeform 81"/>
          <p:cNvSpPr>
            <a:spLocks noChangeArrowheads="1"/>
          </p:cNvSpPr>
          <p:nvPr/>
        </p:nvSpPr>
        <p:spPr bwMode="auto">
          <a:xfrm>
            <a:off x="6208945" y="1559580"/>
            <a:ext cx="290386" cy="222975"/>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chemeClr val="tx2"/>
          </a:solidFill>
          <a:ln>
            <a:noFill/>
          </a:ln>
          <a:effectLst/>
          <a:extLst/>
        </p:spPr>
        <p:txBody>
          <a:bodyPr wrap="none" anchor="ctr"/>
          <a:lstStyle/>
          <a:p>
            <a:endParaRPr lang="en-US" sz="2700"/>
          </a:p>
        </p:txBody>
      </p:sp>
      <p:sp>
        <p:nvSpPr>
          <p:cNvPr id="83" name="Freeform 82"/>
          <p:cNvSpPr>
            <a:spLocks noChangeArrowheads="1"/>
          </p:cNvSpPr>
          <p:nvPr/>
        </p:nvSpPr>
        <p:spPr bwMode="auto">
          <a:xfrm>
            <a:off x="5671386" y="4923213"/>
            <a:ext cx="290386" cy="299028"/>
          </a:xfrm>
          <a:custGeom>
            <a:avLst/>
            <a:gdLst>
              <a:gd name="T0" fmla="*/ 116196 w 619"/>
              <a:gd name="T1" fmla="*/ 185719 h 635"/>
              <a:gd name="T2" fmla="*/ 116196 w 619"/>
              <a:gd name="T3" fmla="*/ 185719 h 635"/>
              <a:gd name="T4" fmla="*/ 110816 w 619"/>
              <a:gd name="T5" fmla="*/ 190758 h 635"/>
              <a:gd name="T6" fmla="*/ 116196 w 619"/>
              <a:gd name="T7" fmla="*/ 196157 h 635"/>
              <a:gd name="T8" fmla="*/ 126596 w 619"/>
              <a:gd name="T9" fmla="*/ 190758 h 635"/>
              <a:gd name="T10" fmla="*/ 116196 w 619"/>
              <a:gd name="T11" fmla="*/ 185719 h 635"/>
              <a:gd name="T12" fmla="*/ 73877 w 619"/>
              <a:gd name="T13" fmla="*/ 185719 h 635"/>
              <a:gd name="T14" fmla="*/ 73877 w 619"/>
              <a:gd name="T15" fmla="*/ 185719 h 635"/>
              <a:gd name="T16" fmla="*/ 68498 w 619"/>
              <a:gd name="T17" fmla="*/ 190758 h 635"/>
              <a:gd name="T18" fmla="*/ 73877 w 619"/>
              <a:gd name="T19" fmla="*/ 196157 h 635"/>
              <a:gd name="T20" fmla="*/ 84636 w 619"/>
              <a:gd name="T21" fmla="*/ 190758 h 635"/>
              <a:gd name="T22" fmla="*/ 73877 w 619"/>
              <a:gd name="T23" fmla="*/ 185719 h 635"/>
              <a:gd name="T24" fmla="*/ 89657 w 619"/>
              <a:gd name="T25" fmla="*/ 211994 h 635"/>
              <a:gd name="T26" fmla="*/ 89657 w 619"/>
              <a:gd name="T27" fmla="*/ 211994 h 635"/>
              <a:gd name="T28" fmla="*/ 84636 w 619"/>
              <a:gd name="T29" fmla="*/ 217392 h 635"/>
              <a:gd name="T30" fmla="*/ 89657 w 619"/>
              <a:gd name="T31" fmla="*/ 228190 h 635"/>
              <a:gd name="T32" fmla="*/ 95037 w 619"/>
              <a:gd name="T33" fmla="*/ 217392 h 635"/>
              <a:gd name="T34" fmla="*/ 89657 w 619"/>
              <a:gd name="T35" fmla="*/ 211994 h 635"/>
              <a:gd name="T36" fmla="*/ 131975 w 619"/>
              <a:gd name="T37" fmla="*/ 211994 h 635"/>
              <a:gd name="T38" fmla="*/ 131975 w 619"/>
              <a:gd name="T39" fmla="*/ 211994 h 635"/>
              <a:gd name="T40" fmla="*/ 126596 w 619"/>
              <a:gd name="T41" fmla="*/ 217392 h 635"/>
              <a:gd name="T42" fmla="*/ 131975 w 619"/>
              <a:gd name="T43" fmla="*/ 228190 h 635"/>
              <a:gd name="T44" fmla="*/ 137355 w 619"/>
              <a:gd name="T45" fmla="*/ 217392 h 635"/>
              <a:gd name="T46" fmla="*/ 131975 w 619"/>
              <a:gd name="T47" fmla="*/ 211994 h 635"/>
              <a:gd name="T48" fmla="*/ 158155 w 619"/>
              <a:gd name="T49" fmla="*/ 185719 h 635"/>
              <a:gd name="T50" fmla="*/ 158155 w 619"/>
              <a:gd name="T51" fmla="*/ 185719 h 635"/>
              <a:gd name="T52" fmla="*/ 153134 w 619"/>
              <a:gd name="T53" fmla="*/ 190758 h 635"/>
              <a:gd name="T54" fmla="*/ 158155 w 619"/>
              <a:gd name="T55" fmla="*/ 196157 h 635"/>
              <a:gd name="T56" fmla="*/ 168914 w 619"/>
              <a:gd name="T57" fmla="*/ 190758 h 635"/>
              <a:gd name="T58" fmla="*/ 158155 w 619"/>
              <a:gd name="T59" fmla="*/ 185719 h 635"/>
              <a:gd name="T60" fmla="*/ 158155 w 619"/>
              <a:gd name="T61" fmla="*/ 37432 h 635"/>
              <a:gd name="T62" fmla="*/ 158155 w 619"/>
              <a:gd name="T63" fmla="*/ 37432 h 635"/>
              <a:gd name="T64" fmla="*/ 105437 w 619"/>
              <a:gd name="T65" fmla="*/ 0 h 635"/>
              <a:gd name="T66" fmla="*/ 42318 w 619"/>
              <a:gd name="T67" fmla="*/ 58667 h 635"/>
              <a:gd name="T68" fmla="*/ 0 w 619"/>
              <a:gd name="T69" fmla="*/ 111576 h 635"/>
              <a:gd name="T70" fmla="*/ 52718 w 619"/>
              <a:gd name="T71" fmla="*/ 169883 h 635"/>
              <a:gd name="T72" fmla="*/ 158155 w 619"/>
              <a:gd name="T73" fmla="*/ 169883 h 635"/>
              <a:gd name="T74" fmla="*/ 221632 w 619"/>
              <a:gd name="T75" fmla="*/ 100778 h 635"/>
              <a:gd name="T76" fmla="*/ 158155 w 619"/>
              <a:gd name="T77" fmla="*/ 37432 h 635"/>
              <a:gd name="T78" fmla="*/ 153134 w 619"/>
              <a:gd name="T79" fmla="*/ 153686 h 635"/>
              <a:gd name="T80" fmla="*/ 153134 w 619"/>
              <a:gd name="T81" fmla="*/ 153686 h 635"/>
              <a:gd name="T82" fmla="*/ 63477 w 619"/>
              <a:gd name="T83" fmla="*/ 153686 h 635"/>
              <a:gd name="T84" fmla="*/ 10400 w 619"/>
              <a:gd name="T85" fmla="*/ 111576 h 635"/>
              <a:gd name="T86" fmla="*/ 52718 w 619"/>
              <a:gd name="T87" fmla="*/ 69105 h 635"/>
              <a:gd name="T88" fmla="*/ 105437 w 619"/>
              <a:gd name="T89" fmla="*/ 16196 h 635"/>
              <a:gd name="T90" fmla="*/ 147755 w 619"/>
              <a:gd name="T91" fmla="*/ 47870 h 635"/>
              <a:gd name="T92" fmla="*/ 211232 w 619"/>
              <a:gd name="T93" fmla="*/ 100778 h 635"/>
              <a:gd name="T94" fmla="*/ 153134 w 619"/>
              <a:gd name="T95" fmla="*/ 153686 h 6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19" h="635">
                <a:moveTo>
                  <a:pt x="324" y="516"/>
                </a:moveTo>
                <a:lnTo>
                  <a:pt x="324" y="516"/>
                </a:lnTo>
                <a:cubicBezTo>
                  <a:pt x="324" y="516"/>
                  <a:pt x="309" y="516"/>
                  <a:pt x="309" y="530"/>
                </a:cubicBezTo>
                <a:cubicBezTo>
                  <a:pt x="309" y="545"/>
                  <a:pt x="324" y="545"/>
                  <a:pt x="324" y="545"/>
                </a:cubicBezTo>
                <a:cubicBezTo>
                  <a:pt x="339" y="545"/>
                  <a:pt x="353" y="545"/>
                  <a:pt x="353" y="530"/>
                </a:cubicBezTo>
                <a:cubicBezTo>
                  <a:pt x="353" y="516"/>
                  <a:pt x="339" y="516"/>
                  <a:pt x="324" y="516"/>
                </a:cubicBezTo>
                <a:close/>
                <a:moveTo>
                  <a:pt x="206" y="516"/>
                </a:moveTo>
                <a:lnTo>
                  <a:pt x="206" y="516"/>
                </a:lnTo>
                <a:cubicBezTo>
                  <a:pt x="206" y="516"/>
                  <a:pt x="191" y="516"/>
                  <a:pt x="191" y="530"/>
                </a:cubicBezTo>
                <a:cubicBezTo>
                  <a:pt x="191" y="545"/>
                  <a:pt x="206" y="545"/>
                  <a:pt x="206" y="545"/>
                </a:cubicBezTo>
                <a:cubicBezTo>
                  <a:pt x="221" y="545"/>
                  <a:pt x="236" y="545"/>
                  <a:pt x="236" y="530"/>
                </a:cubicBezTo>
                <a:cubicBezTo>
                  <a:pt x="236" y="516"/>
                  <a:pt x="221" y="516"/>
                  <a:pt x="206" y="516"/>
                </a:cubicBezTo>
                <a:close/>
                <a:moveTo>
                  <a:pt x="250" y="589"/>
                </a:moveTo>
                <a:lnTo>
                  <a:pt x="250" y="589"/>
                </a:lnTo>
                <a:cubicBezTo>
                  <a:pt x="236" y="589"/>
                  <a:pt x="236" y="604"/>
                  <a:pt x="236" y="604"/>
                </a:cubicBezTo>
                <a:cubicBezTo>
                  <a:pt x="236" y="619"/>
                  <a:pt x="236" y="634"/>
                  <a:pt x="250" y="634"/>
                </a:cubicBezTo>
                <a:cubicBezTo>
                  <a:pt x="265" y="634"/>
                  <a:pt x="265" y="619"/>
                  <a:pt x="265" y="604"/>
                </a:cubicBezTo>
                <a:cubicBezTo>
                  <a:pt x="265" y="604"/>
                  <a:pt x="265" y="589"/>
                  <a:pt x="250" y="589"/>
                </a:cubicBezTo>
                <a:close/>
                <a:moveTo>
                  <a:pt x="368" y="589"/>
                </a:moveTo>
                <a:lnTo>
                  <a:pt x="368" y="589"/>
                </a:lnTo>
                <a:cubicBezTo>
                  <a:pt x="353" y="589"/>
                  <a:pt x="353" y="604"/>
                  <a:pt x="353" y="604"/>
                </a:cubicBezTo>
                <a:cubicBezTo>
                  <a:pt x="353" y="619"/>
                  <a:pt x="353" y="634"/>
                  <a:pt x="368" y="634"/>
                </a:cubicBezTo>
                <a:cubicBezTo>
                  <a:pt x="383" y="634"/>
                  <a:pt x="383" y="619"/>
                  <a:pt x="383" y="604"/>
                </a:cubicBezTo>
                <a:cubicBezTo>
                  <a:pt x="383" y="604"/>
                  <a:pt x="383" y="589"/>
                  <a:pt x="368" y="589"/>
                </a:cubicBezTo>
                <a:close/>
                <a:moveTo>
                  <a:pt x="441" y="516"/>
                </a:moveTo>
                <a:lnTo>
                  <a:pt x="441" y="516"/>
                </a:lnTo>
                <a:cubicBezTo>
                  <a:pt x="441" y="516"/>
                  <a:pt x="427" y="516"/>
                  <a:pt x="427" y="530"/>
                </a:cubicBezTo>
                <a:cubicBezTo>
                  <a:pt x="427" y="545"/>
                  <a:pt x="441" y="545"/>
                  <a:pt x="441" y="545"/>
                </a:cubicBezTo>
                <a:cubicBezTo>
                  <a:pt x="457" y="545"/>
                  <a:pt x="471" y="545"/>
                  <a:pt x="471" y="530"/>
                </a:cubicBezTo>
                <a:cubicBezTo>
                  <a:pt x="471" y="516"/>
                  <a:pt x="457" y="516"/>
                  <a:pt x="441" y="516"/>
                </a:cubicBezTo>
                <a:close/>
                <a:moveTo>
                  <a:pt x="441" y="104"/>
                </a:moveTo>
                <a:lnTo>
                  <a:pt x="441" y="104"/>
                </a:lnTo>
                <a:cubicBezTo>
                  <a:pt x="412" y="45"/>
                  <a:pt x="353" y="0"/>
                  <a:pt x="294" y="0"/>
                </a:cubicBezTo>
                <a:cubicBezTo>
                  <a:pt x="191" y="0"/>
                  <a:pt x="118" y="74"/>
                  <a:pt x="118" y="163"/>
                </a:cubicBezTo>
                <a:cubicBezTo>
                  <a:pt x="44" y="177"/>
                  <a:pt x="0" y="251"/>
                  <a:pt x="0" y="310"/>
                </a:cubicBezTo>
                <a:cubicBezTo>
                  <a:pt x="0" y="398"/>
                  <a:pt x="59" y="472"/>
                  <a:pt x="147" y="472"/>
                </a:cubicBezTo>
                <a:lnTo>
                  <a:pt x="441" y="472"/>
                </a:lnTo>
                <a:cubicBezTo>
                  <a:pt x="545" y="472"/>
                  <a:pt x="618" y="383"/>
                  <a:pt x="618" y="280"/>
                </a:cubicBezTo>
                <a:cubicBezTo>
                  <a:pt x="618" y="177"/>
                  <a:pt x="545" y="104"/>
                  <a:pt x="441" y="104"/>
                </a:cubicBezTo>
                <a:close/>
                <a:moveTo>
                  <a:pt x="427" y="427"/>
                </a:moveTo>
                <a:lnTo>
                  <a:pt x="427" y="427"/>
                </a:lnTo>
                <a:lnTo>
                  <a:pt x="177" y="427"/>
                </a:lnTo>
                <a:cubicBezTo>
                  <a:pt x="74" y="427"/>
                  <a:pt x="29" y="354"/>
                  <a:pt x="29" y="310"/>
                </a:cubicBezTo>
                <a:cubicBezTo>
                  <a:pt x="29" y="266"/>
                  <a:pt x="88" y="207"/>
                  <a:pt x="147" y="192"/>
                </a:cubicBezTo>
                <a:cubicBezTo>
                  <a:pt x="147" y="118"/>
                  <a:pt x="206" y="45"/>
                  <a:pt x="294" y="45"/>
                </a:cubicBezTo>
                <a:cubicBezTo>
                  <a:pt x="353" y="45"/>
                  <a:pt x="398" y="74"/>
                  <a:pt x="412" y="133"/>
                </a:cubicBezTo>
                <a:cubicBezTo>
                  <a:pt x="515" y="133"/>
                  <a:pt x="589" y="192"/>
                  <a:pt x="589" y="280"/>
                </a:cubicBezTo>
                <a:cubicBezTo>
                  <a:pt x="589" y="354"/>
                  <a:pt x="530" y="427"/>
                  <a:pt x="427" y="427"/>
                </a:cubicBezTo>
                <a:close/>
              </a:path>
            </a:pathLst>
          </a:custGeom>
          <a:solidFill>
            <a:schemeClr val="tx2"/>
          </a:solidFill>
          <a:ln>
            <a:noFill/>
          </a:ln>
          <a:effectLst/>
          <a:extLst/>
        </p:spPr>
        <p:txBody>
          <a:bodyPr wrap="none" anchor="ctr"/>
          <a:lstStyle/>
          <a:p>
            <a:endParaRPr lang="en-US" sz="2700"/>
          </a:p>
        </p:txBody>
      </p:sp>
      <p:sp>
        <p:nvSpPr>
          <p:cNvPr id="84" name="Freeform 83"/>
          <p:cNvSpPr>
            <a:spLocks noChangeArrowheads="1"/>
          </p:cNvSpPr>
          <p:nvPr/>
        </p:nvSpPr>
        <p:spPr bwMode="auto">
          <a:xfrm>
            <a:off x="5199509" y="4956054"/>
            <a:ext cx="290386" cy="222976"/>
          </a:xfrm>
          <a:custGeom>
            <a:avLst/>
            <a:gdLst>
              <a:gd name="T0" fmla="*/ 158155 w 619"/>
              <a:gd name="T1" fmla="*/ 37190 h 472"/>
              <a:gd name="T2" fmla="*/ 158155 w 619"/>
              <a:gd name="T3" fmla="*/ 37190 h 472"/>
              <a:gd name="T4" fmla="*/ 105437 w 619"/>
              <a:gd name="T5" fmla="*/ 0 h 472"/>
              <a:gd name="T6" fmla="*/ 42318 w 619"/>
              <a:gd name="T7" fmla="*/ 58492 h 472"/>
              <a:gd name="T8" fmla="*/ 0 w 619"/>
              <a:gd name="T9" fmla="*/ 116985 h 472"/>
              <a:gd name="T10" fmla="*/ 52718 w 619"/>
              <a:gd name="T11" fmla="*/ 170061 h 472"/>
              <a:gd name="T12" fmla="*/ 153134 w 619"/>
              <a:gd name="T13" fmla="*/ 170061 h 472"/>
              <a:gd name="T14" fmla="*/ 221632 w 619"/>
              <a:gd name="T15" fmla="*/ 106153 h 472"/>
              <a:gd name="T16" fmla="*/ 158155 w 619"/>
              <a:gd name="T17" fmla="*/ 37190 h 472"/>
              <a:gd name="T18" fmla="*/ 153134 w 619"/>
              <a:gd name="T19" fmla="*/ 159590 h 472"/>
              <a:gd name="T20" fmla="*/ 153134 w 619"/>
              <a:gd name="T21" fmla="*/ 159590 h 472"/>
              <a:gd name="T22" fmla="*/ 52718 w 619"/>
              <a:gd name="T23" fmla="*/ 159590 h 472"/>
              <a:gd name="T24" fmla="*/ 10400 w 619"/>
              <a:gd name="T25" fmla="*/ 116985 h 472"/>
              <a:gd name="T26" fmla="*/ 52718 w 619"/>
              <a:gd name="T27" fmla="*/ 74379 h 472"/>
              <a:gd name="T28" fmla="*/ 105437 w 619"/>
              <a:gd name="T29" fmla="*/ 15887 h 472"/>
              <a:gd name="T30" fmla="*/ 147755 w 619"/>
              <a:gd name="T31" fmla="*/ 53076 h 472"/>
              <a:gd name="T32" fmla="*/ 211232 w 619"/>
              <a:gd name="T33" fmla="*/ 101098 h 472"/>
              <a:gd name="T34" fmla="*/ 153134 w 619"/>
              <a:gd name="T35" fmla="*/ 159590 h 4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9" h="472">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4"/>
                </a:cubicBezTo>
                <a:cubicBezTo>
                  <a:pt x="618" y="192"/>
                  <a:pt x="545"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8" y="89"/>
                  <a:pt x="412" y="147"/>
                </a:cubicBezTo>
                <a:cubicBezTo>
                  <a:pt x="515" y="133"/>
                  <a:pt x="574" y="221"/>
                  <a:pt x="589" y="280"/>
                </a:cubicBezTo>
                <a:cubicBezTo>
                  <a:pt x="589" y="368"/>
                  <a:pt x="500" y="442"/>
                  <a:pt x="427" y="442"/>
                </a:cubicBezTo>
                <a:close/>
              </a:path>
            </a:pathLst>
          </a:custGeom>
          <a:solidFill>
            <a:schemeClr val="tx2"/>
          </a:solidFill>
          <a:ln>
            <a:noFill/>
          </a:ln>
          <a:effectLst/>
          <a:extLst/>
        </p:spPr>
        <p:txBody>
          <a:bodyPr wrap="none" anchor="ctr"/>
          <a:lstStyle/>
          <a:p>
            <a:endParaRPr lang="en-US" sz="2700"/>
          </a:p>
        </p:txBody>
      </p:sp>
      <p:sp>
        <p:nvSpPr>
          <p:cNvPr id="85" name="Freeform 84"/>
          <p:cNvSpPr>
            <a:spLocks noChangeArrowheads="1"/>
          </p:cNvSpPr>
          <p:nvPr/>
        </p:nvSpPr>
        <p:spPr bwMode="auto">
          <a:xfrm>
            <a:off x="4715533" y="4930127"/>
            <a:ext cx="278286" cy="278287"/>
          </a:xfrm>
          <a:custGeom>
            <a:avLst/>
            <a:gdLst>
              <a:gd name="T0" fmla="*/ 10817 w 590"/>
              <a:gd name="T1" fmla="*/ 0 h 590"/>
              <a:gd name="T2" fmla="*/ 10817 w 590"/>
              <a:gd name="T3" fmla="*/ 0 h 590"/>
              <a:gd name="T4" fmla="*/ 0 w 590"/>
              <a:gd name="T5" fmla="*/ 10815 h 590"/>
              <a:gd name="T6" fmla="*/ 0 w 590"/>
              <a:gd name="T7" fmla="*/ 206929 h 590"/>
              <a:gd name="T8" fmla="*/ 10817 w 590"/>
              <a:gd name="T9" fmla="*/ 212336 h 590"/>
              <a:gd name="T10" fmla="*/ 16226 w 590"/>
              <a:gd name="T11" fmla="*/ 206929 h 590"/>
              <a:gd name="T12" fmla="*/ 16226 w 590"/>
              <a:gd name="T13" fmla="*/ 10815 h 590"/>
              <a:gd name="T14" fmla="*/ 10817 w 590"/>
              <a:gd name="T15" fmla="*/ 0 h 590"/>
              <a:gd name="T16" fmla="*/ 201924 w 590"/>
              <a:gd name="T17" fmla="*/ 15862 h 590"/>
              <a:gd name="T18" fmla="*/ 201924 w 590"/>
              <a:gd name="T19" fmla="*/ 15862 h 590"/>
              <a:gd name="T20" fmla="*/ 42548 w 590"/>
              <a:gd name="T21" fmla="*/ 0 h 590"/>
              <a:gd name="T22" fmla="*/ 32091 w 590"/>
              <a:gd name="T23" fmla="*/ 15862 h 590"/>
              <a:gd name="T24" fmla="*/ 32091 w 590"/>
              <a:gd name="T25" fmla="*/ 95533 h 590"/>
              <a:gd name="T26" fmla="*/ 42548 w 590"/>
              <a:gd name="T27" fmla="*/ 106349 h 590"/>
              <a:gd name="T28" fmla="*/ 201924 w 590"/>
              <a:gd name="T29" fmla="*/ 95533 h 590"/>
              <a:gd name="T30" fmla="*/ 212380 w 590"/>
              <a:gd name="T31" fmla="*/ 79671 h 590"/>
              <a:gd name="T32" fmla="*/ 212380 w 590"/>
              <a:gd name="T33" fmla="*/ 32085 h 590"/>
              <a:gd name="T34" fmla="*/ 201924 w 590"/>
              <a:gd name="T35" fmla="*/ 15862 h 590"/>
              <a:gd name="T36" fmla="*/ 100962 w 590"/>
              <a:gd name="T37" fmla="*/ 90486 h 590"/>
              <a:gd name="T38" fmla="*/ 100962 w 590"/>
              <a:gd name="T39" fmla="*/ 90486 h 590"/>
              <a:gd name="T40" fmla="*/ 53366 w 590"/>
              <a:gd name="T41" fmla="*/ 95533 h 590"/>
              <a:gd name="T42" fmla="*/ 42548 w 590"/>
              <a:gd name="T43" fmla="*/ 85079 h 590"/>
              <a:gd name="T44" fmla="*/ 42548 w 590"/>
              <a:gd name="T45" fmla="*/ 21270 h 590"/>
              <a:gd name="T46" fmla="*/ 53366 w 590"/>
              <a:gd name="T47" fmla="*/ 15862 h 590"/>
              <a:gd name="T48" fmla="*/ 100962 w 590"/>
              <a:gd name="T49" fmla="*/ 21270 h 590"/>
              <a:gd name="T50" fmla="*/ 100962 w 590"/>
              <a:gd name="T51" fmla="*/ 90486 h 590"/>
              <a:gd name="T52" fmla="*/ 159375 w 590"/>
              <a:gd name="T53" fmla="*/ 85079 h 590"/>
              <a:gd name="T54" fmla="*/ 159375 w 590"/>
              <a:gd name="T55" fmla="*/ 85079 h 590"/>
              <a:gd name="T56" fmla="*/ 116827 w 590"/>
              <a:gd name="T57" fmla="*/ 85079 h 590"/>
              <a:gd name="T58" fmla="*/ 116827 w 590"/>
              <a:gd name="T59" fmla="*/ 21270 h 590"/>
              <a:gd name="T60" fmla="*/ 159375 w 590"/>
              <a:gd name="T61" fmla="*/ 26677 h 590"/>
              <a:gd name="T62" fmla="*/ 159375 w 590"/>
              <a:gd name="T63" fmla="*/ 85079 h 590"/>
              <a:gd name="T64" fmla="*/ 201924 w 590"/>
              <a:gd name="T65" fmla="*/ 74264 h 590"/>
              <a:gd name="T66" fmla="*/ 201924 w 590"/>
              <a:gd name="T67" fmla="*/ 74264 h 590"/>
              <a:gd name="T68" fmla="*/ 191106 w 590"/>
              <a:gd name="T69" fmla="*/ 79671 h 590"/>
              <a:gd name="T70" fmla="*/ 169832 w 590"/>
              <a:gd name="T71" fmla="*/ 79671 h 590"/>
              <a:gd name="T72" fmla="*/ 169832 w 590"/>
              <a:gd name="T73" fmla="*/ 26677 h 590"/>
              <a:gd name="T74" fmla="*/ 191106 w 590"/>
              <a:gd name="T75" fmla="*/ 32085 h 590"/>
              <a:gd name="T76" fmla="*/ 201924 w 590"/>
              <a:gd name="T77" fmla="*/ 37132 h 590"/>
              <a:gd name="T78" fmla="*/ 201924 w 590"/>
              <a:gd name="T79" fmla="*/ 74264 h 5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0" h="590">
                <a:moveTo>
                  <a:pt x="30" y="0"/>
                </a:moveTo>
                <a:lnTo>
                  <a:pt x="30" y="0"/>
                </a:lnTo>
                <a:cubicBezTo>
                  <a:pt x="15" y="0"/>
                  <a:pt x="0" y="15"/>
                  <a:pt x="0" y="30"/>
                </a:cubicBezTo>
                <a:cubicBezTo>
                  <a:pt x="0" y="574"/>
                  <a:pt x="0" y="574"/>
                  <a:pt x="0" y="574"/>
                </a:cubicBezTo>
                <a:cubicBezTo>
                  <a:pt x="0" y="589"/>
                  <a:pt x="15" y="589"/>
                  <a:pt x="30" y="589"/>
                </a:cubicBezTo>
                <a:cubicBezTo>
                  <a:pt x="30" y="589"/>
                  <a:pt x="45" y="589"/>
                  <a:pt x="45" y="574"/>
                </a:cubicBezTo>
                <a:cubicBezTo>
                  <a:pt x="45" y="30"/>
                  <a:pt x="45" y="30"/>
                  <a:pt x="45" y="30"/>
                </a:cubicBezTo>
                <a:cubicBezTo>
                  <a:pt x="45" y="15"/>
                  <a:pt x="30" y="0"/>
                  <a:pt x="30" y="0"/>
                </a:cubicBezTo>
                <a:close/>
                <a:moveTo>
                  <a:pt x="560" y="44"/>
                </a:moveTo>
                <a:lnTo>
                  <a:pt x="560" y="44"/>
                </a:lnTo>
                <a:cubicBezTo>
                  <a:pt x="118" y="0"/>
                  <a:pt x="118" y="0"/>
                  <a:pt x="118" y="0"/>
                </a:cubicBezTo>
                <a:cubicBezTo>
                  <a:pt x="103" y="0"/>
                  <a:pt x="89" y="30"/>
                  <a:pt x="89" y="44"/>
                </a:cubicBezTo>
                <a:cubicBezTo>
                  <a:pt x="89" y="265"/>
                  <a:pt x="89" y="265"/>
                  <a:pt x="89" y="265"/>
                </a:cubicBezTo>
                <a:cubicBezTo>
                  <a:pt x="89" y="280"/>
                  <a:pt x="103" y="295"/>
                  <a:pt x="118" y="295"/>
                </a:cubicBezTo>
                <a:cubicBezTo>
                  <a:pt x="560" y="265"/>
                  <a:pt x="560" y="265"/>
                  <a:pt x="560" y="265"/>
                </a:cubicBezTo>
                <a:cubicBezTo>
                  <a:pt x="574" y="265"/>
                  <a:pt x="589" y="236"/>
                  <a:pt x="589" y="221"/>
                </a:cubicBezTo>
                <a:cubicBezTo>
                  <a:pt x="589" y="89"/>
                  <a:pt x="589" y="89"/>
                  <a:pt x="589" y="89"/>
                </a:cubicBezTo>
                <a:cubicBezTo>
                  <a:pt x="589" y="59"/>
                  <a:pt x="574" y="44"/>
                  <a:pt x="560" y="44"/>
                </a:cubicBezTo>
                <a:close/>
                <a:moveTo>
                  <a:pt x="280" y="251"/>
                </a:moveTo>
                <a:lnTo>
                  <a:pt x="280" y="251"/>
                </a:lnTo>
                <a:cubicBezTo>
                  <a:pt x="148" y="265"/>
                  <a:pt x="148" y="265"/>
                  <a:pt x="148" y="265"/>
                </a:cubicBezTo>
                <a:cubicBezTo>
                  <a:pt x="118" y="265"/>
                  <a:pt x="118" y="251"/>
                  <a:pt x="118" y="236"/>
                </a:cubicBezTo>
                <a:cubicBezTo>
                  <a:pt x="118" y="59"/>
                  <a:pt x="118" y="59"/>
                  <a:pt x="118" y="59"/>
                </a:cubicBezTo>
                <a:cubicBezTo>
                  <a:pt x="118" y="44"/>
                  <a:pt x="118" y="44"/>
                  <a:pt x="148" y="44"/>
                </a:cubicBezTo>
                <a:cubicBezTo>
                  <a:pt x="280" y="59"/>
                  <a:pt x="280" y="59"/>
                  <a:pt x="280" y="59"/>
                </a:cubicBezTo>
                <a:lnTo>
                  <a:pt x="280" y="251"/>
                </a:lnTo>
                <a:close/>
                <a:moveTo>
                  <a:pt x="442" y="236"/>
                </a:moveTo>
                <a:lnTo>
                  <a:pt x="442" y="236"/>
                </a:lnTo>
                <a:cubicBezTo>
                  <a:pt x="324" y="236"/>
                  <a:pt x="324" y="236"/>
                  <a:pt x="324" y="236"/>
                </a:cubicBezTo>
                <a:cubicBezTo>
                  <a:pt x="324" y="59"/>
                  <a:pt x="324" y="59"/>
                  <a:pt x="324" y="59"/>
                </a:cubicBezTo>
                <a:cubicBezTo>
                  <a:pt x="442" y="74"/>
                  <a:pt x="442" y="74"/>
                  <a:pt x="442" y="74"/>
                </a:cubicBezTo>
                <a:lnTo>
                  <a:pt x="442" y="236"/>
                </a:lnTo>
                <a:close/>
                <a:moveTo>
                  <a:pt x="560" y="206"/>
                </a:moveTo>
                <a:lnTo>
                  <a:pt x="560" y="206"/>
                </a:lnTo>
                <a:cubicBezTo>
                  <a:pt x="560" y="221"/>
                  <a:pt x="560" y="221"/>
                  <a:pt x="530" y="221"/>
                </a:cubicBezTo>
                <a:cubicBezTo>
                  <a:pt x="471" y="221"/>
                  <a:pt x="471" y="221"/>
                  <a:pt x="471" y="221"/>
                </a:cubicBezTo>
                <a:cubicBezTo>
                  <a:pt x="471" y="74"/>
                  <a:pt x="471" y="74"/>
                  <a:pt x="471" y="74"/>
                </a:cubicBezTo>
                <a:cubicBezTo>
                  <a:pt x="530" y="89"/>
                  <a:pt x="530" y="89"/>
                  <a:pt x="530" y="89"/>
                </a:cubicBezTo>
                <a:cubicBezTo>
                  <a:pt x="560" y="89"/>
                  <a:pt x="560" y="89"/>
                  <a:pt x="560" y="103"/>
                </a:cubicBezTo>
                <a:lnTo>
                  <a:pt x="560" y="206"/>
                </a:lnTo>
                <a:close/>
              </a:path>
            </a:pathLst>
          </a:custGeom>
          <a:solidFill>
            <a:schemeClr val="tx2"/>
          </a:solidFill>
          <a:ln>
            <a:noFill/>
          </a:ln>
          <a:effectLst/>
          <a:extLst/>
        </p:spPr>
        <p:txBody>
          <a:bodyPr wrap="none" anchor="ctr"/>
          <a:lstStyle/>
          <a:p>
            <a:endParaRPr lang="en-US" sz="2700"/>
          </a:p>
        </p:txBody>
      </p:sp>
      <p:sp>
        <p:nvSpPr>
          <p:cNvPr id="86" name="Freeform 85"/>
          <p:cNvSpPr>
            <a:spLocks noChangeArrowheads="1"/>
          </p:cNvSpPr>
          <p:nvPr/>
        </p:nvSpPr>
        <p:spPr bwMode="auto">
          <a:xfrm>
            <a:off x="4245385" y="4923213"/>
            <a:ext cx="262731" cy="299028"/>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tx2"/>
          </a:solidFill>
          <a:ln>
            <a:noFill/>
          </a:ln>
          <a:effectLst/>
          <a:extLst/>
        </p:spPr>
        <p:txBody>
          <a:bodyPr wrap="none" anchor="ctr"/>
          <a:lstStyle/>
          <a:p>
            <a:endParaRPr lang="en-US" sz="2700"/>
          </a:p>
        </p:txBody>
      </p:sp>
      <p:sp>
        <p:nvSpPr>
          <p:cNvPr id="87" name="Freeform 86"/>
          <p:cNvSpPr>
            <a:spLocks noChangeArrowheads="1"/>
          </p:cNvSpPr>
          <p:nvPr/>
        </p:nvSpPr>
        <p:spPr bwMode="auto">
          <a:xfrm>
            <a:off x="3744123" y="4923213"/>
            <a:ext cx="299028" cy="299028"/>
          </a:xfrm>
          <a:custGeom>
            <a:avLst/>
            <a:gdLst>
              <a:gd name="T0" fmla="*/ 138096 w 634"/>
              <a:gd name="T1" fmla="*/ 47870 h 635"/>
              <a:gd name="T2" fmla="*/ 138096 w 634"/>
              <a:gd name="T3" fmla="*/ 47870 h 635"/>
              <a:gd name="T4" fmla="*/ 138096 w 634"/>
              <a:gd name="T5" fmla="*/ 90340 h 635"/>
              <a:gd name="T6" fmla="*/ 180642 w 634"/>
              <a:gd name="T7" fmla="*/ 90340 h 635"/>
              <a:gd name="T8" fmla="*/ 180642 w 634"/>
              <a:gd name="T9" fmla="*/ 47870 h 635"/>
              <a:gd name="T10" fmla="*/ 138096 w 634"/>
              <a:gd name="T11" fmla="*/ 47870 h 635"/>
              <a:gd name="T12" fmla="*/ 169825 w 634"/>
              <a:gd name="T13" fmla="*/ 79543 h 635"/>
              <a:gd name="T14" fmla="*/ 169825 w 634"/>
              <a:gd name="T15" fmla="*/ 79543 h 635"/>
              <a:gd name="T16" fmla="*/ 148552 w 634"/>
              <a:gd name="T17" fmla="*/ 79543 h 635"/>
              <a:gd name="T18" fmla="*/ 148552 w 634"/>
              <a:gd name="T19" fmla="*/ 58667 h 635"/>
              <a:gd name="T20" fmla="*/ 169825 w 634"/>
              <a:gd name="T21" fmla="*/ 58667 h 635"/>
              <a:gd name="T22" fmla="*/ 169825 w 634"/>
              <a:gd name="T23" fmla="*/ 79543 h 635"/>
              <a:gd name="T24" fmla="*/ 212372 w 634"/>
              <a:gd name="T25" fmla="*/ 0 h 635"/>
              <a:gd name="T26" fmla="*/ 212372 w 634"/>
              <a:gd name="T27" fmla="*/ 0 h 635"/>
              <a:gd name="T28" fmla="*/ 122231 w 634"/>
              <a:gd name="T29" fmla="*/ 0 h 635"/>
              <a:gd name="T30" fmla="*/ 106366 w 634"/>
              <a:gd name="T31" fmla="*/ 10798 h 635"/>
              <a:gd name="T32" fmla="*/ 10817 w 634"/>
              <a:gd name="T33" fmla="*/ 106177 h 635"/>
              <a:gd name="T34" fmla="*/ 10817 w 634"/>
              <a:gd name="T35" fmla="*/ 143249 h 635"/>
              <a:gd name="T36" fmla="*/ 85093 w 634"/>
              <a:gd name="T37" fmla="*/ 217392 h 635"/>
              <a:gd name="T38" fmla="*/ 122231 w 634"/>
              <a:gd name="T39" fmla="*/ 217392 h 635"/>
              <a:gd name="T40" fmla="*/ 217780 w 634"/>
              <a:gd name="T41" fmla="*/ 122013 h 635"/>
              <a:gd name="T42" fmla="*/ 228236 w 634"/>
              <a:gd name="T43" fmla="*/ 106177 h 635"/>
              <a:gd name="T44" fmla="*/ 228236 w 634"/>
              <a:gd name="T45" fmla="*/ 16196 h 635"/>
              <a:gd name="T46" fmla="*/ 212372 w 634"/>
              <a:gd name="T47" fmla="*/ 0 h 635"/>
              <a:gd name="T48" fmla="*/ 116822 w 634"/>
              <a:gd name="T49" fmla="*/ 206955 h 635"/>
              <a:gd name="T50" fmla="*/ 116822 w 634"/>
              <a:gd name="T51" fmla="*/ 206955 h 635"/>
              <a:gd name="T52" fmla="*/ 95549 w 634"/>
              <a:gd name="T53" fmla="*/ 206955 h 635"/>
              <a:gd name="T54" fmla="*/ 21273 w 634"/>
              <a:gd name="T55" fmla="*/ 132451 h 635"/>
              <a:gd name="T56" fmla="*/ 21273 w 634"/>
              <a:gd name="T57" fmla="*/ 116974 h 635"/>
              <a:gd name="T58" fmla="*/ 32090 w 634"/>
              <a:gd name="T59" fmla="*/ 106177 h 635"/>
              <a:gd name="T60" fmla="*/ 122231 w 634"/>
              <a:gd name="T61" fmla="*/ 196157 h 635"/>
              <a:gd name="T62" fmla="*/ 116822 w 634"/>
              <a:gd name="T63" fmla="*/ 206955 h 635"/>
              <a:gd name="T64" fmla="*/ 212372 w 634"/>
              <a:gd name="T65" fmla="*/ 100778 h 635"/>
              <a:gd name="T66" fmla="*/ 212372 w 634"/>
              <a:gd name="T67" fmla="*/ 100778 h 635"/>
              <a:gd name="T68" fmla="*/ 207324 w 634"/>
              <a:gd name="T69" fmla="*/ 116974 h 635"/>
              <a:gd name="T70" fmla="*/ 133048 w 634"/>
              <a:gd name="T71" fmla="*/ 185719 h 635"/>
              <a:gd name="T72" fmla="*/ 42546 w 634"/>
              <a:gd name="T73" fmla="*/ 95739 h 635"/>
              <a:gd name="T74" fmla="*/ 116822 w 634"/>
              <a:gd name="T75" fmla="*/ 21235 h 635"/>
              <a:gd name="T76" fmla="*/ 127639 w 634"/>
              <a:gd name="T77" fmla="*/ 16196 h 635"/>
              <a:gd name="T78" fmla="*/ 207324 w 634"/>
              <a:gd name="T79" fmla="*/ 16196 h 635"/>
              <a:gd name="T80" fmla="*/ 212372 w 634"/>
              <a:gd name="T81" fmla="*/ 21235 h 635"/>
              <a:gd name="T82" fmla="*/ 212372 w 634"/>
              <a:gd name="T83" fmla="*/ 100778 h 6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tx2"/>
          </a:solidFill>
          <a:ln>
            <a:noFill/>
          </a:ln>
          <a:effectLst/>
          <a:extLst/>
        </p:spPr>
        <p:txBody>
          <a:bodyPr wrap="none" anchor="ctr"/>
          <a:lstStyle/>
          <a:p>
            <a:endParaRPr lang="en-US" sz="2700"/>
          </a:p>
        </p:txBody>
      </p:sp>
      <p:sp>
        <p:nvSpPr>
          <p:cNvPr id="88" name="Freeform 87"/>
          <p:cNvSpPr>
            <a:spLocks noChangeArrowheads="1"/>
          </p:cNvSpPr>
          <p:nvPr/>
        </p:nvSpPr>
        <p:spPr bwMode="auto">
          <a:xfrm>
            <a:off x="3317188" y="4923213"/>
            <a:ext cx="200505" cy="299028"/>
          </a:xfrm>
          <a:custGeom>
            <a:avLst/>
            <a:gdLst>
              <a:gd name="T0" fmla="*/ 147549 w 428"/>
              <a:gd name="T1" fmla="*/ 69105 h 635"/>
              <a:gd name="T2" fmla="*/ 147549 w 428"/>
              <a:gd name="T3" fmla="*/ 69105 h 635"/>
              <a:gd name="T4" fmla="*/ 84160 w 428"/>
              <a:gd name="T5" fmla="*/ 5399 h 635"/>
              <a:gd name="T6" fmla="*/ 63031 w 428"/>
              <a:gd name="T7" fmla="*/ 5399 h 635"/>
              <a:gd name="T8" fmla="*/ 0 w 428"/>
              <a:gd name="T9" fmla="*/ 69105 h 635"/>
              <a:gd name="T10" fmla="*/ 0 w 428"/>
              <a:gd name="T11" fmla="*/ 79543 h 635"/>
              <a:gd name="T12" fmla="*/ 0 w 428"/>
              <a:gd name="T13" fmla="*/ 79543 h 635"/>
              <a:gd name="T14" fmla="*/ 0 w 428"/>
              <a:gd name="T15" fmla="*/ 196157 h 635"/>
              <a:gd name="T16" fmla="*/ 26143 w 428"/>
              <a:gd name="T17" fmla="*/ 228190 h 635"/>
              <a:gd name="T18" fmla="*/ 126419 w 428"/>
              <a:gd name="T19" fmla="*/ 228190 h 635"/>
              <a:gd name="T20" fmla="*/ 152921 w 428"/>
              <a:gd name="T21" fmla="*/ 196157 h 635"/>
              <a:gd name="T22" fmla="*/ 152921 w 428"/>
              <a:gd name="T23" fmla="*/ 90340 h 635"/>
              <a:gd name="T24" fmla="*/ 147549 w 428"/>
              <a:gd name="T25" fmla="*/ 69105 h 635"/>
              <a:gd name="T26" fmla="*/ 136805 w 428"/>
              <a:gd name="T27" fmla="*/ 196157 h 635"/>
              <a:gd name="T28" fmla="*/ 136805 w 428"/>
              <a:gd name="T29" fmla="*/ 196157 h 635"/>
              <a:gd name="T30" fmla="*/ 126419 w 428"/>
              <a:gd name="T31" fmla="*/ 211994 h 635"/>
              <a:gd name="T32" fmla="*/ 26143 w 428"/>
              <a:gd name="T33" fmla="*/ 211994 h 635"/>
              <a:gd name="T34" fmla="*/ 10386 w 428"/>
              <a:gd name="T35" fmla="*/ 196157 h 635"/>
              <a:gd name="T36" fmla="*/ 10386 w 428"/>
              <a:gd name="T37" fmla="*/ 84941 h 635"/>
              <a:gd name="T38" fmla="*/ 15758 w 428"/>
              <a:gd name="T39" fmla="*/ 74504 h 635"/>
              <a:gd name="T40" fmla="*/ 68403 w 428"/>
              <a:gd name="T41" fmla="*/ 16196 h 635"/>
              <a:gd name="T42" fmla="*/ 79146 w 428"/>
              <a:gd name="T43" fmla="*/ 16196 h 635"/>
              <a:gd name="T44" fmla="*/ 131791 w 428"/>
              <a:gd name="T45" fmla="*/ 74504 h 635"/>
              <a:gd name="T46" fmla="*/ 136805 w 428"/>
              <a:gd name="T47" fmla="*/ 84941 h 635"/>
              <a:gd name="T48" fmla="*/ 136805 w 428"/>
              <a:gd name="T49" fmla="*/ 196157 h 635"/>
              <a:gd name="T50" fmla="*/ 73774 w 428"/>
              <a:gd name="T51" fmla="*/ 58667 h 635"/>
              <a:gd name="T52" fmla="*/ 73774 w 428"/>
              <a:gd name="T53" fmla="*/ 58667 h 635"/>
              <a:gd name="T54" fmla="*/ 47273 w 428"/>
              <a:gd name="T55" fmla="*/ 90340 h 635"/>
              <a:gd name="T56" fmla="*/ 73774 w 428"/>
              <a:gd name="T57" fmla="*/ 116974 h 635"/>
              <a:gd name="T58" fmla="*/ 105290 w 428"/>
              <a:gd name="T59" fmla="*/ 90340 h 635"/>
              <a:gd name="T60" fmla="*/ 73774 w 428"/>
              <a:gd name="T61" fmla="*/ 58667 h 635"/>
              <a:gd name="T62" fmla="*/ 73774 w 428"/>
              <a:gd name="T63" fmla="*/ 100778 h 635"/>
              <a:gd name="T64" fmla="*/ 73774 w 428"/>
              <a:gd name="T65" fmla="*/ 100778 h 635"/>
              <a:gd name="T66" fmla="*/ 63031 w 428"/>
              <a:gd name="T67" fmla="*/ 90340 h 635"/>
              <a:gd name="T68" fmla="*/ 73774 w 428"/>
              <a:gd name="T69" fmla="*/ 74504 h 635"/>
              <a:gd name="T70" fmla="*/ 89532 w 428"/>
              <a:gd name="T71" fmla="*/ 90340 h 635"/>
              <a:gd name="T72" fmla="*/ 73774 w 428"/>
              <a:gd name="T73" fmla="*/ 100778 h 6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28" h="635">
                <a:moveTo>
                  <a:pt x="412" y="192"/>
                </a:moveTo>
                <a:lnTo>
                  <a:pt x="412" y="192"/>
                </a:lnTo>
                <a:cubicBezTo>
                  <a:pt x="235" y="15"/>
                  <a:pt x="235" y="15"/>
                  <a:pt x="235" y="15"/>
                </a:cubicBezTo>
                <a:cubicBezTo>
                  <a:pt x="221" y="0"/>
                  <a:pt x="191" y="0"/>
                  <a:pt x="176" y="15"/>
                </a:cubicBezTo>
                <a:cubicBezTo>
                  <a:pt x="0" y="192"/>
                  <a:pt x="0" y="192"/>
                  <a:pt x="0" y="192"/>
                </a:cubicBezTo>
                <a:cubicBezTo>
                  <a:pt x="0" y="207"/>
                  <a:pt x="0" y="207"/>
                  <a:pt x="0" y="221"/>
                </a:cubicBezTo>
                <a:cubicBezTo>
                  <a:pt x="0" y="545"/>
                  <a:pt x="0" y="545"/>
                  <a:pt x="0" y="545"/>
                </a:cubicBezTo>
                <a:cubicBezTo>
                  <a:pt x="0" y="589"/>
                  <a:pt x="29" y="634"/>
                  <a:pt x="73" y="634"/>
                </a:cubicBezTo>
                <a:cubicBezTo>
                  <a:pt x="353" y="634"/>
                  <a:pt x="353" y="634"/>
                  <a:pt x="353" y="634"/>
                </a:cubicBezTo>
                <a:cubicBezTo>
                  <a:pt x="382" y="634"/>
                  <a:pt x="427" y="589"/>
                  <a:pt x="427" y="545"/>
                </a:cubicBezTo>
                <a:cubicBezTo>
                  <a:pt x="427" y="251"/>
                  <a:pt x="427" y="251"/>
                  <a:pt x="427" y="251"/>
                </a:cubicBezTo>
                <a:cubicBezTo>
                  <a:pt x="427" y="221"/>
                  <a:pt x="427" y="207"/>
                  <a:pt x="412" y="192"/>
                </a:cubicBezTo>
                <a:close/>
                <a:moveTo>
                  <a:pt x="382" y="545"/>
                </a:moveTo>
                <a:lnTo>
                  <a:pt x="382" y="545"/>
                </a:lnTo>
                <a:cubicBezTo>
                  <a:pt x="382" y="575"/>
                  <a:pt x="368" y="589"/>
                  <a:pt x="353" y="589"/>
                </a:cubicBezTo>
                <a:cubicBezTo>
                  <a:pt x="73" y="589"/>
                  <a:pt x="73" y="589"/>
                  <a:pt x="73" y="589"/>
                </a:cubicBezTo>
                <a:cubicBezTo>
                  <a:pt x="59" y="589"/>
                  <a:pt x="29" y="575"/>
                  <a:pt x="29" y="545"/>
                </a:cubicBezTo>
                <a:cubicBezTo>
                  <a:pt x="29" y="236"/>
                  <a:pt x="29" y="236"/>
                  <a:pt x="29" y="236"/>
                </a:cubicBezTo>
                <a:cubicBezTo>
                  <a:pt x="29" y="221"/>
                  <a:pt x="29" y="221"/>
                  <a:pt x="44" y="207"/>
                </a:cubicBezTo>
                <a:cubicBezTo>
                  <a:pt x="191" y="45"/>
                  <a:pt x="191" y="45"/>
                  <a:pt x="191" y="45"/>
                </a:cubicBezTo>
                <a:cubicBezTo>
                  <a:pt x="206" y="45"/>
                  <a:pt x="221" y="45"/>
                  <a:pt x="221" y="45"/>
                </a:cubicBezTo>
                <a:cubicBezTo>
                  <a:pt x="368" y="207"/>
                  <a:pt x="368" y="207"/>
                  <a:pt x="368" y="207"/>
                </a:cubicBezTo>
                <a:cubicBezTo>
                  <a:pt x="382" y="221"/>
                  <a:pt x="382" y="221"/>
                  <a:pt x="382" y="236"/>
                </a:cubicBezTo>
                <a:lnTo>
                  <a:pt x="382" y="545"/>
                </a:lnTo>
                <a:close/>
                <a:moveTo>
                  <a:pt x="206" y="163"/>
                </a:moveTo>
                <a:lnTo>
                  <a:pt x="206" y="163"/>
                </a:lnTo>
                <a:cubicBezTo>
                  <a:pt x="162" y="163"/>
                  <a:pt x="132" y="207"/>
                  <a:pt x="132" y="251"/>
                </a:cubicBezTo>
                <a:cubicBezTo>
                  <a:pt x="132" y="295"/>
                  <a:pt x="162" y="325"/>
                  <a:pt x="206" y="325"/>
                </a:cubicBezTo>
                <a:cubicBezTo>
                  <a:pt x="250" y="325"/>
                  <a:pt x="294" y="295"/>
                  <a:pt x="294" y="251"/>
                </a:cubicBezTo>
                <a:cubicBezTo>
                  <a:pt x="294" y="207"/>
                  <a:pt x="250" y="163"/>
                  <a:pt x="206" y="163"/>
                </a:cubicBezTo>
                <a:close/>
                <a:moveTo>
                  <a:pt x="206" y="280"/>
                </a:moveTo>
                <a:lnTo>
                  <a:pt x="206" y="280"/>
                </a:lnTo>
                <a:cubicBezTo>
                  <a:pt x="191" y="280"/>
                  <a:pt x="176" y="266"/>
                  <a:pt x="176" y="251"/>
                </a:cubicBezTo>
                <a:cubicBezTo>
                  <a:pt x="176" y="221"/>
                  <a:pt x="191" y="207"/>
                  <a:pt x="206" y="207"/>
                </a:cubicBezTo>
                <a:cubicBezTo>
                  <a:pt x="235" y="207"/>
                  <a:pt x="250" y="221"/>
                  <a:pt x="250" y="251"/>
                </a:cubicBezTo>
                <a:cubicBezTo>
                  <a:pt x="250" y="266"/>
                  <a:pt x="235" y="280"/>
                  <a:pt x="206" y="280"/>
                </a:cubicBezTo>
                <a:close/>
              </a:path>
            </a:pathLst>
          </a:custGeom>
          <a:solidFill>
            <a:schemeClr val="tx2"/>
          </a:solidFill>
          <a:ln>
            <a:noFill/>
          </a:ln>
          <a:effectLst/>
          <a:extLst/>
        </p:spPr>
        <p:txBody>
          <a:bodyPr wrap="none" anchor="ctr"/>
          <a:lstStyle/>
          <a:p>
            <a:endParaRPr lang="en-US" sz="2700"/>
          </a:p>
        </p:txBody>
      </p:sp>
      <p:sp>
        <p:nvSpPr>
          <p:cNvPr id="89" name="Freeform 88"/>
          <p:cNvSpPr>
            <a:spLocks noChangeArrowheads="1"/>
          </p:cNvSpPr>
          <p:nvPr/>
        </p:nvSpPr>
        <p:spPr bwMode="auto">
          <a:xfrm>
            <a:off x="2795185" y="4923213"/>
            <a:ext cx="278287" cy="299028"/>
          </a:xfrm>
          <a:custGeom>
            <a:avLst/>
            <a:gdLst>
              <a:gd name="T0" fmla="*/ 196488 w 589"/>
              <a:gd name="T1" fmla="*/ 58667 h 635"/>
              <a:gd name="T2" fmla="*/ 196488 w 589"/>
              <a:gd name="T3" fmla="*/ 58667 h 635"/>
              <a:gd name="T4" fmla="*/ 196488 w 589"/>
              <a:gd name="T5" fmla="*/ 5399 h 635"/>
              <a:gd name="T6" fmla="*/ 191432 w 589"/>
              <a:gd name="T7" fmla="*/ 0 h 635"/>
              <a:gd name="T8" fmla="*/ 186014 w 589"/>
              <a:gd name="T9" fmla="*/ 0 h 635"/>
              <a:gd name="T10" fmla="*/ 0 w 589"/>
              <a:gd name="T11" fmla="*/ 58667 h 635"/>
              <a:gd name="T12" fmla="*/ 0 w 589"/>
              <a:gd name="T13" fmla="*/ 69105 h 635"/>
              <a:gd name="T14" fmla="*/ 0 w 589"/>
              <a:gd name="T15" fmla="*/ 211994 h 635"/>
              <a:gd name="T16" fmla="*/ 15892 w 589"/>
              <a:gd name="T17" fmla="*/ 228190 h 635"/>
              <a:gd name="T18" fmla="*/ 196488 w 589"/>
              <a:gd name="T19" fmla="*/ 228190 h 635"/>
              <a:gd name="T20" fmla="*/ 212381 w 589"/>
              <a:gd name="T21" fmla="*/ 211994 h 635"/>
              <a:gd name="T22" fmla="*/ 212381 w 589"/>
              <a:gd name="T23" fmla="*/ 69105 h 635"/>
              <a:gd name="T24" fmla="*/ 196488 w 589"/>
              <a:gd name="T25" fmla="*/ 58667 h 635"/>
              <a:gd name="T26" fmla="*/ 186014 w 589"/>
              <a:gd name="T27" fmla="*/ 16196 h 635"/>
              <a:gd name="T28" fmla="*/ 186014 w 589"/>
              <a:gd name="T29" fmla="*/ 16196 h 635"/>
              <a:gd name="T30" fmla="*/ 186014 w 589"/>
              <a:gd name="T31" fmla="*/ 58667 h 635"/>
              <a:gd name="T32" fmla="*/ 47677 w 589"/>
              <a:gd name="T33" fmla="*/ 58667 h 635"/>
              <a:gd name="T34" fmla="*/ 186014 w 589"/>
              <a:gd name="T35" fmla="*/ 16196 h 635"/>
              <a:gd name="T36" fmla="*/ 196488 w 589"/>
              <a:gd name="T37" fmla="*/ 148647 h 635"/>
              <a:gd name="T38" fmla="*/ 196488 w 589"/>
              <a:gd name="T39" fmla="*/ 148647 h 635"/>
              <a:gd name="T40" fmla="*/ 196488 w 589"/>
              <a:gd name="T41" fmla="*/ 153686 h 635"/>
              <a:gd name="T42" fmla="*/ 170121 w 589"/>
              <a:gd name="T43" fmla="*/ 153686 h 635"/>
              <a:gd name="T44" fmla="*/ 170121 w 589"/>
              <a:gd name="T45" fmla="*/ 148647 h 635"/>
              <a:gd name="T46" fmla="*/ 170121 w 589"/>
              <a:gd name="T47" fmla="*/ 143249 h 635"/>
              <a:gd name="T48" fmla="*/ 196488 w 589"/>
              <a:gd name="T49" fmla="*/ 143249 h 635"/>
              <a:gd name="T50" fmla="*/ 196488 w 589"/>
              <a:gd name="T51" fmla="*/ 148647 h 635"/>
              <a:gd name="T52" fmla="*/ 196488 w 589"/>
              <a:gd name="T53" fmla="*/ 127412 h 635"/>
              <a:gd name="T54" fmla="*/ 196488 w 589"/>
              <a:gd name="T55" fmla="*/ 127412 h 635"/>
              <a:gd name="T56" fmla="*/ 164703 w 589"/>
              <a:gd name="T57" fmla="*/ 127412 h 635"/>
              <a:gd name="T58" fmla="*/ 153868 w 589"/>
              <a:gd name="T59" fmla="*/ 132451 h 635"/>
              <a:gd name="T60" fmla="*/ 153868 w 589"/>
              <a:gd name="T61" fmla="*/ 164484 h 635"/>
              <a:gd name="T62" fmla="*/ 164703 w 589"/>
              <a:gd name="T63" fmla="*/ 169883 h 635"/>
              <a:gd name="T64" fmla="*/ 196488 w 589"/>
              <a:gd name="T65" fmla="*/ 169883 h 635"/>
              <a:gd name="T66" fmla="*/ 196488 w 589"/>
              <a:gd name="T67" fmla="*/ 206955 h 635"/>
              <a:gd name="T68" fmla="*/ 191432 w 589"/>
              <a:gd name="T69" fmla="*/ 211994 h 635"/>
              <a:gd name="T70" fmla="*/ 20949 w 589"/>
              <a:gd name="T71" fmla="*/ 211994 h 635"/>
              <a:gd name="T72" fmla="*/ 15892 w 589"/>
              <a:gd name="T73" fmla="*/ 206955 h 635"/>
              <a:gd name="T74" fmla="*/ 15892 w 589"/>
              <a:gd name="T75" fmla="*/ 69105 h 635"/>
              <a:gd name="T76" fmla="*/ 191432 w 589"/>
              <a:gd name="T77" fmla="*/ 69105 h 635"/>
              <a:gd name="T78" fmla="*/ 196488 w 589"/>
              <a:gd name="T79" fmla="*/ 79543 h 635"/>
              <a:gd name="T80" fmla="*/ 196488 w 589"/>
              <a:gd name="T81" fmla="*/ 127412 h 6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89" h="635">
                <a:moveTo>
                  <a:pt x="544" y="163"/>
                </a:moveTo>
                <a:lnTo>
                  <a:pt x="544" y="163"/>
                </a:lnTo>
                <a:cubicBezTo>
                  <a:pt x="544" y="15"/>
                  <a:pt x="544" y="15"/>
                  <a:pt x="544" y="15"/>
                </a:cubicBezTo>
                <a:cubicBezTo>
                  <a:pt x="544" y="15"/>
                  <a:pt x="544" y="0"/>
                  <a:pt x="530" y="0"/>
                </a:cubicBezTo>
                <a:lnTo>
                  <a:pt x="515" y="0"/>
                </a:lnTo>
                <a:cubicBezTo>
                  <a:pt x="0" y="163"/>
                  <a:pt x="0" y="163"/>
                  <a:pt x="0" y="163"/>
                </a:cubicBezTo>
                <a:cubicBezTo>
                  <a:pt x="0" y="192"/>
                  <a:pt x="0" y="192"/>
                  <a:pt x="0" y="192"/>
                </a:cubicBezTo>
                <a:cubicBezTo>
                  <a:pt x="0" y="589"/>
                  <a:pt x="0" y="589"/>
                  <a:pt x="0" y="589"/>
                </a:cubicBezTo>
                <a:cubicBezTo>
                  <a:pt x="0" y="604"/>
                  <a:pt x="14" y="634"/>
                  <a:pt x="44" y="634"/>
                </a:cubicBezTo>
                <a:cubicBezTo>
                  <a:pt x="544" y="634"/>
                  <a:pt x="544" y="634"/>
                  <a:pt x="544" y="634"/>
                </a:cubicBezTo>
                <a:cubicBezTo>
                  <a:pt x="574" y="634"/>
                  <a:pt x="588" y="604"/>
                  <a:pt x="588" y="589"/>
                </a:cubicBezTo>
                <a:cubicBezTo>
                  <a:pt x="588" y="192"/>
                  <a:pt x="588" y="192"/>
                  <a:pt x="588" y="192"/>
                </a:cubicBezTo>
                <a:cubicBezTo>
                  <a:pt x="588" y="177"/>
                  <a:pt x="574" y="163"/>
                  <a:pt x="544" y="163"/>
                </a:cubicBezTo>
                <a:close/>
                <a:moveTo>
                  <a:pt x="515" y="45"/>
                </a:moveTo>
                <a:lnTo>
                  <a:pt x="515" y="45"/>
                </a:lnTo>
                <a:cubicBezTo>
                  <a:pt x="515" y="163"/>
                  <a:pt x="515" y="163"/>
                  <a:pt x="515" y="163"/>
                </a:cubicBezTo>
                <a:cubicBezTo>
                  <a:pt x="132" y="163"/>
                  <a:pt x="132" y="163"/>
                  <a:pt x="132" y="163"/>
                </a:cubicBezTo>
                <a:lnTo>
                  <a:pt x="515" y="45"/>
                </a:lnTo>
                <a:close/>
                <a:moveTo>
                  <a:pt x="544" y="413"/>
                </a:moveTo>
                <a:lnTo>
                  <a:pt x="544" y="413"/>
                </a:lnTo>
                <a:cubicBezTo>
                  <a:pt x="544" y="427"/>
                  <a:pt x="544" y="413"/>
                  <a:pt x="544" y="427"/>
                </a:cubicBezTo>
                <a:cubicBezTo>
                  <a:pt x="471" y="427"/>
                  <a:pt x="471" y="427"/>
                  <a:pt x="471" y="427"/>
                </a:cubicBezTo>
                <a:cubicBezTo>
                  <a:pt x="471" y="413"/>
                  <a:pt x="471" y="427"/>
                  <a:pt x="471" y="413"/>
                </a:cubicBezTo>
                <a:cubicBezTo>
                  <a:pt x="471" y="398"/>
                  <a:pt x="471" y="398"/>
                  <a:pt x="471" y="398"/>
                </a:cubicBezTo>
                <a:cubicBezTo>
                  <a:pt x="544" y="398"/>
                  <a:pt x="544" y="398"/>
                  <a:pt x="544" y="398"/>
                </a:cubicBezTo>
                <a:cubicBezTo>
                  <a:pt x="544" y="413"/>
                  <a:pt x="544" y="398"/>
                  <a:pt x="544" y="413"/>
                </a:cubicBezTo>
                <a:close/>
                <a:moveTo>
                  <a:pt x="544" y="354"/>
                </a:moveTo>
                <a:lnTo>
                  <a:pt x="544" y="354"/>
                </a:lnTo>
                <a:cubicBezTo>
                  <a:pt x="456" y="354"/>
                  <a:pt x="456" y="354"/>
                  <a:pt x="456" y="354"/>
                </a:cubicBezTo>
                <a:cubicBezTo>
                  <a:pt x="441" y="354"/>
                  <a:pt x="426" y="368"/>
                  <a:pt x="426" y="368"/>
                </a:cubicBezTo>
                <a:cubicBezTo>
                  <a:pt x="426" y="457"/>
                  <a:pt x="426" y="457"/>
                  <a:pt x="426" y="457"/>
                </a:cubicBezTo>
                <a:cubicBezTo>
                  <a:pt x="426" y="457"/>
                  <a:pt x="441" y="472"/>
                  <a:pt x="456" y="472"/>
                </a:cubicBezTo>
                <a:cubicBezTo>
                  <a:pt x="544" y="472"/>
                  <a:pt x="544" y="472"/>
                  <a:pt x="544" y="472"/>
                </a:cubicBezTo>
                <a:cubicBezTo>
                  <a:pt x="544" y="575"/>
                  <a:pt x="544" y="575"/>
                  <a:pt x="544" y="575"/>
                </a:cubicBezTo>
                <a:cubicBezTo>
                  <a:pt x="544" y="575"/>
                  <a:pt x="544" y="589"/>
                  <a:pt x="530" y="589"/>
                </a:cubicBezTo>
                <a:cubicBezTo>
                  <a:pt x="58" y="589"/>
                  <a:pt x="58" y="589"/>
                  <a:pt x="58" y="589"/>
                </a:cubicBezTo>
                <a:cubicBezTo>
                  <a:pt x="44" y="589"/>
                  <a:pt x="44" y="575"/>
                  <a:pt x="44" y="575"/>
                </a:cubicBezTo>
                <a:cubicBezTo>
                  <a:pt x="44" y="575"/>
                  <a:pt x="44" y="207"/>
                  <a:pt x="44" y="192"/>
                </a:cubicBezTo>
                <a:cubicBezTo>
                  <a:pt x="530" y="192"/>
                  <a:pt x="530" y="192"/>
                  <a:pt x="530" y="192"/>
                </a:cubicBezTo>
                <a:cubicBezTo>
                  <a:pt x="544" y="192"/>
                  <a:pt x="544" y="207"/>
                  <a:pt x="544" y="221"/>
                </a:cubicBezTo>
                <a:lnTo>
                  <a:pt x="544" y="354"/>
                </a:lnTo>
                <a:close/>
              </a:path>
            </a:pathLst>
          </a:custGeom>
          <a:solidFill>
            <a:schemeClr val="tx2"/>
          </a:solidFill>
          <a:ln>
            <a:noFill/>
          </a:ln>
          <a:effectLst/>
          <a:extLst/>
        </p:spPr>
        <p:txBody>
          <a:bodyPr wrap="none" anchor="ctr"/>
          <a:lstStyle/>
          <a:p>
            <a:endParaRPr lang="en-US" sz="2700"/>
          </a:p>
        </p:txBody>
      </p:sp>
      <p:sp>
        <p:nvSpPr>
          <p:cNvPr id="90" name="Freeform 89"/>
          <p:cNvSpPr>
            <a:spLocks noChangeArrowheads="1"/>
          </p:cNvSpPr>
          <p:nvPr/>
        </p:nvSpPr>
        <p:spPr bwMode="auto">
          <a:xfrm>
            <a:off x="2302568" y="4923213"/>
            <a:ext cx="299028" cy="299028"/>
          </a:xfrm>
          <a:custGeom>
            <a:avLst/>
            <a:gdLst>
              <a:gd name="T0" fmla="*/ 122231 w 634"/>
              <a:gd name="T1" fmla="*/ 58667 h 635"/>
              <a:gd name="T2" fmla="*/ 122231 w 634"/>
              <a:gd name="T3" fmla="*/ 58667 h 635"/>
              <a:gd name="T4" fmla="*/ 116822 w 634"/>
              <a:gd name="T5" fmla="*/ 58667 h 635"/>
              <a:gd name="T6" fmla="*/ 111775 w 634"/>
              <a:gd name="T7" fmla="*/ 58667 h 635"/>
              <a:gd name="T8" fmla="*/ 74637 w 634"/>
              <a:gd name="T9" fmla="*/ 100778 h 635"/>
              <a:gd name="T10" fmla="*/ 74637 w 634"/>
              <a:gd name="T11" fmla="*/ 111576 h 635"/>
              <a:gd name="T12" fmla="*/ 85093 w 634"/>
              <a:gd name="T13" fmla="*/ 111576 h 635"/>
              <a:gd name="T14" fmla="*/ 106366 w 634"/>
              <a:gd name="T15" fmla="*/ 84941 h 635"/>
              <a:gd name="T16" fmla="*/ 106366 w 634"/>
              <a:gd name="T17" fmla="*/ 190758 h 635"/>
              <a:gd name="T18" fmla="*/ 116822 w 634"/>
              <a:gd name="T19" fmla="*/ 196157 h 635"/>
              <a:gd name="T20" fmla="*/ 122231 w 634"/>
              <a:gd name="T21" fmla="*/ 190758 h 635"/>
              <a:gd name="T22" fmla="*/ 122231 w 634"/>
              <a:gd name="T23" fmla="*/ 84941 h 635"/>
              <a:gd name="T24" fmla="*/ 143504 w 634"/>
              <a:gd name="T25" fmla="*/ 111576 h 635"/>
              <a:gd name="T26" fmla="*/ 153960 w 634"/>
              <a:gd name="T27" fmla="*/ 111576 h 635"/>
              <a:gd name="T28" fmla="*/ 153960 w 634"/>
              <a:gd name="T29" fmla="*/ 100778 h 635"/>
              <a:gd name="T30" fmla="*/ 122231 w 634"/>
              <a:gd name="T31" fmla="*/ 58667 h 635"/>
              <a:gd name="T32" fmla="*/ 201915 w 634"/>
              <a:gd name="T33" fmla="*/ 0 h 635"/>
              <a:gd name="T34" fmla="*/ 201915 w 634"/>
              <a:gd name="T35" fmla="*/ 0 h 635"/>
              <a:gd name="T36" fmla="*/ 32090 w 634"/>
              <a:gd name="T37" fmla="*/ 0 h 635"/>
              <a:gd name="T38" fmla="*/ 0 w 634"/>
              <a:gd name="T39" fmla="*/ 26634 h 635"/>
              <a:gd name="T40" fmla="*/ 0 w 634"/>
              <a:gd name="T41" fmla="*/ 196157 h 635"/>
              <a:gd name="T42" fmla="*/ 32090 w 634"/>
              <a:gd name="T43" fmla="*/ 228190 h 635"/>
              <a:gd name="T44" fmla="*/ 201915 w 634"/>
              <a:gd name="T45" fmla="*/ 228190 h 635"/>
              <a:gd name="T46" fmla="*/ 228236 w 634"/>
              <a:gd name="T47" fmla="*/ 196157 h 635"/>
              <a:gd name="T48" fmla="*/ 228236 w 634"/>
              <a:gd name="T49" fmla="*/ 26634 h 635"/>
              <a:gd name="T50" fmla="*/ 201915 w 634"/>
              <a:gd name="T51" fmla="*/ 0 h 635"/>
              <a:gd name="T52" fmla="*/ 212372 w 634"/>
              <a:gd name="T53" fmla="*/ 196157 h 635"/>
              <a:gd name="T54" fmla="*/ 212372 w 634"/>
              <a:gd name="T55" fmla="*/ 196157 h 635"/>
              <a:gd name="T56" fmla="*/ 201915 w 634"/>
              <a:gd name="T57" fmla="*/ 211994 h 635"/>
              <a:gd name="T58" fmla="*/ 32090 w 634"/>
              <a:gd name="T59" fmla="*/ 211994 h 635"/>
              <a:gd name="T60" fmla="*/ 15865 w 634"/>
              <a:gd name="T61" fmla="*/ 196157 h 635"/>
              <a:gd name="T62" fmla="*/ 15865 w 634"/>
              <a:gd name="T63" fmla="*/ 26634 h 635"/>
              <a:gd name="T64" fmla="*/ 32090 w 634"/>
              <a:gd name="T65" fmla="*/ 16196 h 635"/>
              <a:gd name="T66" fmla="*/ 201915 w 634"/>
              <a:gd name="T67" fmla="*/ 16196 h 635"/>
              <a:gd name="T68" fmla="*/ 212372 w 634"/>
              <a:gd name="T69" fmla="*/ 26634 h 635"/>
              <a:gd name="T70" fmla="*/ 212372 w 634"/>
              <a:gd name="T71" fmla="*/ 196157 h 635"/>
              <a:gd name="T72" fmla="*/ 180642 w 634"/>
              <a:gd name="T73" fmla="*/ 26634 h 635"/>
              <a:gd name="T74" fmla="*/ 180642 w 634"/>
              <a:gd name="T75" fmla="*/ 26634 h 635"/>
              <a:gd name="T76" fmla="*/ 53363 w 634"/>
              <a:gd name="T77" fmla="*/ 26634 h 635"/>
              <a:gd name="T78" fmla="*/ 42546 w 634"/>
              <a:gd name="T79" fmla="*/ 37432 h 635"/>
              <a:gd name="T80" fmla="*/ 53363 w 634"/>
              <a:gd name="T81" fmla="*/ 42471 h 635"/>
              <a:gd name="T82" fmla="*/ 180642 w 634"/>
              <a:gd name="T83" fmla="*/ 42471 h 635"/>
              <a:gd name="T84" fmla="*/ 186051 w 634"/>
              <a:gd name="T85" fmla="*/ 37432 h 635"/>
              <a:gd name="T86" fmla="*/ 180642 w 634"/>
              <a:gd name="T87" fmla="*/ 26634 h 6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35">
                <a:moveTo>
                  <a:pt x="339" y="163"/>
                </a:moveTo>
                <a:lnTo>
                  <a:pt x="339" y="163"/>
                </a:lnTo>
                <a:cubicBezTo>
                  <a:pt x="324" y="163"/>
                  <a:pt x="324" y="163"/>
                  <a:pt x="324" y="163"/>
                </a:cubicBezTo>
                <a:cubicBezTo>
                  <a:pt x="310" y="163"/>
                  <a:pt x="310" y="163"/>
                  <a:pt x="310" y="163"/>
                </a:cubicBezTo>
                <a:cubicBezTo>
                  <a:pt x="207" y="280"/>
                  <a:pt x="207" y="280"/>
                  <a:pt x="207" y="280"/>
                </a:cubicBezTo>
                <a:cubicBezTo>
                  <a:pt x="207" y="295"/>
                  <a:pt x="207" y="295"/>
                  <a:pt x="207" y="310"/>
                </a:cubicBezTo>
                <a:cubicBezTo>
                  <a:pt x="221" y="310"/>
                  <a:pt x="221" y="310"/>
                  <a:pt x="236" y="310"/>
                </a:cubicBezTo>
                <a:cubicBezTo>
                  <a:pt x="295" y="236"/>
                  <a:pt x="295" y="236"/>
                  <a:pt x="295" y="236"/>
                </a:cubicBezTo>
                <a:cubicBezTo>
                  <a:pt x="295" y="530"/>
                  <a:pt x="295" y="530"/>
                  <a:pt x="295" y="530"/>
                </a:cubicBezTo>
                <a:cubicBezTo>
                  <a:pt x="295" y="545"/>
                  <a:pt x="310" y="545"/>
                  <a:pt x="324" y="545"/>
                </a:cubicBezTo>
                <a:cubicBezTo>
                  <a:pt x="324" y="545"/>
                  <a:pt x="339" y="545"/>
                  <a:pt x="339" y="530"/>
                </a:cubicBezTo>
                <a:cubicBezTo>
                  <a:pt x="339" y="236"/>
                  <a:pt x="339" y="236"/>
                  <a:pt x="339" y="236"/>
                </a:cubicBezTo>
                <a:cubicBezTo>
                  <a:pt x="398" y="310"/>
                  <a:pt x="398" y="310"/>
                  <a:pt x="398" y="310"/>
                </a:cubicBezTo>
                <a:cubicBezTo>
                  <a:pt x="412" y="310"/>
                  <a:pt x="427" y="310"/>
                  <a:pt x="427" y="310"/>
                </a:cubicBezTo>
                <a:cubicBezTo>
                  <a:pt x="442" y="295"/>
                  <a:pt x="442" y="295"/>
                  <a:pt x="427" y="280"/>
                </a:cubicBezTo>
                <a:lnTo>
                  <a:pt x="339" y="163"/>
                </a:lnTo>
                <a:close/>
                <a:moveTo>
                  <a:pt x="560" y="0"/>
                </a:moveTo>
                <a:lnTo>
                  <a:pt x="560" y="0"/>
                </a:lnTo>
                <a:cubicBezTo>
                  <a:pt x="89" y="0"/>
                  <a:pt x="89" y="0"/>
                  <a:pt x="89" y="0"/>
                </a:cubicBezTo>
                <a:cubicBezTo>
                  <a:pt x="44" y="0"/>
                  <a:pt x="0" y="30"/>
                  <a:pt x="0" y="74"/>
                </a:cubicBezTo>
                <a:cubicBezTo>
                  <a:pt x="0" y="545"/>
                  <a:pt x="0" y="545"/>
                  <a:pt x="0" y="545"/>
                </a:cubicBezTo>
                <a:cubicBezTo>
                  <a:pt x="0" y="589"/>
                  <a:pt x="44" y="634"/>
                  <a:pt x="89" y="634"/>
                </a:cubicBezTo>
                <a:cubicBezTo>
                  <a:pt x="560" y="634"/>
                  <a:pt x="560" y="634"/>
                  <a:pt x="560" y="634"/>
                </a:cubicBezTo>
                <a:cubicBezTo>
                  <a:pt x="604" y="634"/>
                  <a:pt x="633" y="589"/>
                  <a:pt x="633" y="545"/>
                </a:cubicBezTo>
                <a:cubicBezTo>
                  <a:pt x="633" y="74"/>
                  <a:pt x="633" y="74"/>
                  <a:pt x="633" y="74"/>
                </a:cubicBezTo>
                <a:cubicBezTo>
                  <a:pt x="633" y="30"/>
                  <a:pt x="604" y="0"/>
                  <a:pt x="560" y="0"/>
                </a:cubicBezTo>
                <a:close/>
                <a:moveTo>
                  <a:pt x="589" y="545"/>
                </a:moveTo>
                <a:lnTo>
                  <a:pt x="589" y="545"/>
                </a:lnTo>
                <a:cubicBezTo>
                  <a:pt x="589" y="575"/>
                  <a:pt x="574" y="589"/>
                  <a:pt x="560" y="589"/>
                </a:cubicBezTo>
                <a:cubicBezTo>
                  <a:pt x="89" y="589"/>
                  <a:pt x="89" y="589"/>
                  <a:pt x="89" y="589"/>
                </a:cubicBezTo>
                <a:cubicBezTo>
                  <a:pt x="59" y="589"/>
                  <a:pt x="44" y="575"/>
                  <a:pt x="44" y="545"/>
                </a:cubicBezTo>
                <a:cubicBezTo>
                  <a:pt x="44" y="74"/>
                  <a:pt x="44" y="74"/>
                  <a:pt x="44" y="74"/>
                </a:cubicBezTo>
                <a:cubicBezTo>
                  <a:pt x="44" y="59"/>
                  <a:pt x="59" y="45"/>
                  <a:pt x="89" y="45"/>
                </a:cubicBezTo>
                <a:cubicBezTo>
                  <a:pt x="560" y="45"/>
                  <a:pt x="560" y="45"/>
                  <a:pt x="560" y="45"/>
                </a:cubicBezTo>
                <a:cubicBezTo>
                  <a:pt x="574" y="45"/>
                  <a:pt x="589" y="59"/>
                  <a:pt x="589" y="74"/>
                </a:cubicBezTo>
                <a:lnTo>
                  <a:pt x="589" y="545"/>
                </a:lnTo>
                <a:close/>
                <a:moveTo>
                  <a:pt x="501" y="74"/>
                </a:moveTo>
                <a:lnTo>
                  <a:pt x="501" y="74"/>
                </a:lnTo>
                <a:cubicBezTo>
                  <a:pt x="148" y="74"/>
                  <a:pt x="148" y="74"/>
                  <a:pt x="148" y="74"/>
                </a:cubicBezTo>
                <a:cubicBezTo>
                  <a:pt x="133" y="74"/>
                  <a:pt x="118" y="89"/>
                  <a:pt x="118" y="104"/>
                </a:cubicBezTo>
                <a:cubicBezTo>
                  <a:pt x="118" y="104"/>
                  <a:pt x="133" y="118"/>
                  <a:pt x="148" y="118"/>
                </a:cubicBezTo>
                <a:cubicBezTo>
                  <a:pt x="501" y="118"/>
                  <a:pt x="501" y="118"/>
                  <a:pt x="501" y="118"/>
                </a:cubicBezTo>
                <a:lnTo>
                  <a:pt x="516" y="104"/>
                </a:lnTo>
                <a:cubicBezTo>
                  <a:pt x="516" y="89"/>
                  <a:pt x="501" y="74"/>
                  <a:pt x="501" y="74"/>
                </a:cubicBezTo>
                <a:close/>
              </a:path>
            </a:pathLst>
          </a:custGeom>
          <a:solidFill>
            <a:schemeClr val="tx2"/>
          </a:solidFill>
          <a:ln>
            <a:noFill/>
          </a:ln>
          <a:effectLst/>
          <a:extLst/>
        </p:spPr>
        <p:txBody>
          <a:bodyPr wrap="none" anchor="ctr"/>
          <a:lstStyle/>
          <a:p>
            <a:endParaRPr lang="en-US" sz="2700"/>
          </a:p>
        </p:txBody>
      </p:sp>
      <p:sp>
        <p:nvSpPr>
          <p:cNvPr id="91" name="Freeform 90"/>
          <p:cNvSpPr>
            <a:spLocks noChangeArrowheads="1"/>
          </p:cNvSpPr>
          <p:nvPr/>
        </p:nvSpPr>
        <p:spPr bwMode="auto">
          <a:xfrm>
            <a:off x="1825505" y="4923213"/>
            <a:ext cx="299028" cy="299028"/>
          </a:xfrm>
          <a:custGeom>
            <a:avLst/>
            <a:gdLst>
              <a:gd name="T0" fmla="*/ 106006 w 634"/>
              <a:gd name="T1" fmla="*/ 169883 h 635"/>
              <a:gd name="T2" fmla="*/ 106006 w 634"/>
              <a:gd name="T3" fmla="*/ 169883 h 635"/>
              <a:gd name="T4" fmla="*/ 111414 w 634"/>
              <a:gd name="T5" fmla="*/ 169883 h 635"/>
              <a:gd name="T6" fmla="*/ 116822 w 634"/>
              <a:gd name="T7" fmla="*/ 169883 h 635"/>
              <a:gd name="T8" fmla="*/ 153600 w 634"/>
              <a:gd name="T9" fmla="*/ 127412 h 635"/>
              <a:gd name="T10" fmla="*/ 153600 w 634"/>
              <a:gd name="T11" fmla="*/ 116974 h 635"/>
              <a:gd name="T12" fmla="*/ 143144 w 634"/>
              <a:gd name="T13" fmla="*/ 116974 h 635"/>
              <a:gd name="T14" fmla="*/ 121870 w 634"/>
              <a:gd name="T15" fmla="*/ 143249 h 635"/>
              <a:gd name="T16" fmla="*/ 121870 w 634"/>
              <a:gd name="T17" fmla="*/ 37432 h 635"/>
              <a:gd name="T18" fmla="*/ 111414 w 634"/>
              <a:gd name="T19" fmla="*/ 26634 h 635"/>
              <a:gd name="T20" fmla="*/ 106006 w 634"/>
              <a:gd name="T21" fmla="*/ 37432 h 635"/>
              <a:gd name="T22" fmla="*/ 106006 w 634"/>
              <a:gd name="T23" fmla="*/ 143249 h 635"/>
              <a:gd name="T24" fmla="*/ 84732 w 634"/>
              <a:gd name="T25" fmla="*/ 116974 h 635"/>
              <a:gd name="T26" fmla="*/ 74276 w 634"/>
              <a:gd name="T27" fmla="*/ 116974 h 635"/>
              <a:gd name="T28" fmla="*/ 74276 w 634"/>
              <a:gd name="T29" fmla="*/ 127412 h 635"/>
              <a:gd name="T30" fmla="*/ 106006 w 634"/>
              <a:gd name="T31" fmla="*/ 169883 h 635"/>
              <a:gd name="T32" fmla="*/ 174873 w 634"/>
              <a:gd name="T33" fmla="*/ 185719 h 635"/>
              <a:gd name="T34" fmla="*/ 174873 w 634"/>
              <a:gd name="T35" fmla="*/ 185719 h 635"/>
              <a:gd name="T36" fmla="*/ 47594 w 634"/>
              <a:gd name="T37" fmla="*/ 185719 h 635"/>
              <a:gd name="T38" fmla="*/ 42186 w 634"/>
              <a:gd name="T39" fmla="*/ 190758 h 635"/>
              <a:gd name="T40" fmla="*/ 47594 w 634"/>
              <a:gd name="T41" fmla="*/ 196157 h 635"/>
              <a:gd name="T42" fmla="*/ 174873 w 634"/>
              <a:gd name="T43" fmla="*/ 196157 h 635"/>
              <a:gd name="T44" fmla="*/ 185690 w 634"/>
              <a:gd name="T45" fmla="*/ 190758 h 635"/>
              <a:gd name="T46" fmla="*/ 174873 w 634"/>
              <a:gd name="T47" fmla="*/ 185719 h 635"/>
              <a:gd name="T48" fmla="*/ 196146 w 634"/>
              <a:gd name="T49" fmla="*/ 0 h 635"/>
              <a:gd name="T50" fmla="*/ 196146 w 634"/>
              <a:gd name="T51" fmla="*/ 0 h 635"/>
              <a:gd name="T52" fmla="*/ 26321 w 634"/>
              <a:gd name="T53" fmla="*/ 0 h 635"/>
              <a:gd name="T54" fmla="*/ 0 w 634"/>
              <a:gd name="T55" fmla="*/ 26634 h 635"/>
              <a:gd name="T56" fmla="*/ 0 w 634"/>
              <a:gd name="T57" fmla="*/ 196157 h 635"/>
              <a:gd name="T58" fmla="*/ 26321 w 634"/>
              <a:gd name="T59" fmla="*/ 228190 h 635"/>
              <a:gd name="T60" fmla="*/ 196146 w 634"/>
              <a:gd name="T61" fmla="*/ 228190 h 635"/>
              <a:gd name="T62" fmla="*/ 228236 w 634"/>
              <a:gd name="T63" fmla="*/ 196157 h 635"/>
              <a:gd name="T64" fmla="*/ 228236 w 634"/>
              <a:gd name="T65" fmla="*/ 26634 h 635"/>
              <a:gd name="T66" fmla="*/ 196146 w 634"/>
              <a:gd name="T67" fmla="*/ 0 h 635"/>
              <a:gd name="T68" fmla="*/ 212011 w 634"/>
              <a:gd name="T69" fmla="*/ 196157 h 635"/>
              <a:gd name="T70" fmla="*/ 212011 w 634"/>
              <a:gd name="T71" fmla="*/ 196157 h 635"/>
              <a:gd name="T72" fmla="*/ 196146 w 634"/>
              <a:gd name="T73" fmla="*/ 211994 h 635"/>
              <a:gd name="T74" fmla="*/ 26321 w 634"/>
              <a:gd name="T75" fmla="*/ 211994 h 635"/>
              <a:gd name="T76" fmla="*/ 15865 w 634"/>
              <a:gd name="T77" fmla="*/ 196157 h 635"/>
              <a:gd name="T78" fmla="*/ 15865 w 634"/>
              <a:gd name="T79" fmla="*/ 26634 h 635"/>
              <a:gd name="T80" fmla="*/ 26321 w 634"/>
              <a:gd name="T81" fmla="*/ 16196 h 635"/>
              <a:gd name="T82" fmla="*/ 196146 w 634"/>
              <a:gd name="T83" fmla="*/ 16196 h 635"/>
              <a:gd name="T84" fmla="*/ 212011 w 634"/>
              <a:gd name="T85" fmla="*/ 26634 h 635"/>
              <a:gd name="T86" fmla="*/ 212011 w 634"/>
              <a:gd name="T87" fmla="*/ 196157 h 6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35">
                <a:moveTo>
                  <a:pt x="294" y="472"/>
                </a:moveTo>
                <a:lnTo>
                  <a:pt x="294" y="472"/>
                </a:lnTo>
                <a:cubicBezTo>
                  <a:pt x="309" y="472"/>
                  <a:pt x="309" y="472"/>
                  <a:pt x="309" y="472"/>
                </a:cubicBezTo>
                <a:cubicBezTo>
                  <a:pt x="324" y="472"/>
                  <a:pt x="324" y="472"/>
                  <a:pt x="324" y="472"/>
                </a:cubicBezTo>
                <a:cubicBezTo>
                  <a:pt x="426" y="354"/>
                  <a:pt x="426" y="354"/>
                  <a:pt x="426" y="354"/>
                </a:cubicBezTo>
                <a:cubicBezTo>
                  <a:pt x="426" y="339"/>
                  <a:pt x="426" y="325"/>
                  <a:pt x="426" y="325"/>
                </a:cubicBezTo>
                <a:cubicBezTo>
                  <a:pt x="412" y="310"/>
                  <a:pt x="412" y="310"/>
                  <a:pt x="397" y="325"/>
                </a:cubicBezTo>
                <a:cubicBezTo>
                  <a:pt x="338" y="398"/>
                  <a:pt x="338" y="398"/>
                  <a:pt x="338" y="398"/>
                </a:cubicBezTo>
                <a:cubicBezTo>
                  <a:pt x="338" y="104"/>
                  <a:pt x="338" y="104"/>
                  <a:pt x="338" y="104"/>
                </a:cubicBezTo>
                <a:cubicBezTo>
                  <a:pt x="338" y="89"/>
                  <a:pt x="324" y="74"/>
                  <a:pt x="309" y="74"/>
                </a:cubicBezTo>
                <a:cubicBezTo>
                  <a:pt x="309" y="74"/>
                  <a:pt x="294" y="89"/>
                  <a:pt x="294" y="104"/>
                </a:cubicBezTo>
                <a:cubicBezTo>
                  <a:pt x="294" y="398"/>
                  <a:pt x="294" y="398"/>
                  <a:pt x="294" y="398"/>
                </a:cubicBezTo>
                <a:cubicBezTo>
                  <a:pt x="235" y="325"/>
                  <a:pt x="235" y="325"/>
                  <a:pt x="235" y="325"/>
                </a:cubicBezTo>
                <a:cubicBezTo>
                  <a:pt x="220" y="310"/>
                  <a:pt x="206" y="310"/>
                  <a:pt x="206" y="325"/>
                </a:cubicBezTo>
                <a:cubicBezTo>
                  <a:pt x="191" y="325"/>
                  <a:pt x="191" y="339"/>
                  <a:pt x="206" y="354"/>
                </a:cubicBezTo>
                <a:lnTo>
                  <a:pt x="294" y="472"/>
                </a:lnTo>
                <a:close/>
                <a:moveTo>
                  <a:pt x="485" y="516"/>
                </a:moveTo>
                <a:lnTo>
                  <a:pt x="485" y="516"/>
                </a:lnTo>
                <a:cubicBezTo>
                  <a:pt x="132" y="516"/>
                  <a:pt x="132" y="516"/>
                  <a:pt x="132" y="516"/>
                </a:cubicBezTo>
                <a:cubicBezTo>
                  <a:pt x="132" y="516"/>
                  <a:pt x="117" y="516"/>
                  <a:pt x="117" y="530"/>
                </a:cubicBezTo>
                <a:cubicBezTo>
                  <a:pt x="117" y="545"/>
                  <a:pt x="132" y="545"/>
                  <a:pt x="132" y="545"/>
                </a:cubicBezTo>
                <a:cubicBezTo>
                  <a:pt x="485" y="545"/>
                  <a:pt x="485" y="545"/>
                  <a:pt x="485" y="545"/>
                </a:cubicBezTo>
                <a:cubicBezTo>
                  <a:pt x="500" y="545"/>
                  <a:pt x="515" y="545"/>
                  <a:pt x="515" y="530"/>
                </a:cubicBezTo>
                <a:cubicBezTo>
                  <a:pt x="515" y="516"/>
                  <a:pt x="500" y="516"/>
                  <a:pt x="485" y="516"/>
                </a:cubicBezTo>
                <a:close/>
                <a:moveTo>
                  <a:pt x="544" y="0"/>
                </a:moveTo>
                <a:lnTo>
                  <a:pt x="544" y="0"/>
                </a:lnTo>
                <a:cubicBezTo>
                  <a:pt x="73" y="0"/>
                  <a:pt x="73" y="0"/>
                  <a:pt x="73" y="0"/>
                </a:cubicBezTo>
                <a:cubicBezTo>
                  <a:pt x="29" y="0"/>
                  <a:pt x="0" y="30"/>
                  <a:pt x="0" y="74"/>
                </a:cubicBezTo>
                <a:cubicBezTo>
                  <a:pt x="0" y="545"/>
                  <a:pt x="0" y="545"/>
                  <a:pt x="0" y="545"/>
                </a:cubicBezTo>
                <a:cubicBezTo>
                  <a:pt x="0" y="589"/>
                  <a:pt x="29" y="634"/>
                  <a:pt x="73" y="634"/>
                </a:cubicBezTo>
                <a:cubicBezTo>
                  <a:pt x="544" y="634"/>
                  <a:pt x="544" y="634"/>
                  <a:pt x="544" y="634"/>
                </a:cubicBezTo>
                <a:cubicBezTo>
                  <a:pt x="588" y="634"/>
                  <a:pt x="633" y="589"/>
                  <a:pt x="633" y="545"/>
                </a:cubicBezTo>
                <a:cubicBezTo>
                  <a:pt x="633" y="74"/>
                  <a:pt x="633" y="74"/>
                  <a:pt x="633" y="74"/>
                </a:cubicBezTo>
                <a:cubicBezTo>
                  <a:pt x="633" y="30"/>
                  <a:pt x="588" y="0"/>
                  <a:pt x="544" y="0"/>
                </a:cubicBezTo>
                <a:close/>
                <a:moveTo>
                  <a:pt x="588" y="545"/>
                </a:moveTo>
                <a:lnTo>
                  <a:pt x="588" y="545"/>
                </a:lnTo>
                <a:cubicBezTo>
                  <a:pt x="588" y="575"/>
                  <a:pt x="574" y="589"/>
                  <a:pt x="544" y="589"/>
                </a:cubicBezTo>
                <a:cubicBezTo>
                  <a:pt x="73" y="589"/>
                  <a:pt x="73" y="589"/>
                  <a:pt x="73" y="589"/>
                </a:cubicBezTo>
                <a:cubicBezTo>
                  <a:pt x="58" y="589"/>
                  <a:pt x="44" y="575"/>
                  <a:pt x="44" y="545"/>
                </a:cubicBezTo>
                <a:cubicBezTo>
                  <a:pt x="44" y="74"/>
                  <a:pt x="44" y="74"/>
                  <a:pt x="44" y="74"/>
                </a:cubicBezTo>
                <a:cubicBezTo>
                  <a:pt x="44" y="59"/>
                  <a:pt x="58" y="45"/>
                  <a:pt x="73" y="45"/>
                </a:cubicBezTo>
                <a:cubicBezTo>
                  <a:pt x="544" y="45"/>
                  <a:pt x="544" y="45"/>
                  <a:pt x="544" y="45"/>
                </a:cubicBezTo>
                <a:cubicBezTo>
                  <a:pt x="574" y="45"/>
                  <a:pt x="588" y="59"/>
                  <a:pt x="588" y="74"/>
                </a:cubicBezTo>
                <a:lnTo>
                  <a:pt x="588" y="545"/>
                </a:lnTo>
                <a:close/>
              </a:path>
            </a:pathLst>
          </a:custGeom>
          <a:solidFill>
            <a:schemeClr val="tx2"/>
          </a:solidFill>
          <a:ln>
            <a:noFill/>
          </a:ln>
          <a:effectLst/>
          <a:extLst/>
        </p:spPr>
        <p:txBody>
          <a:bodyPr wrap="none" anchor="ctr"/>
          <a:lstStyle/>
          <a:p>
            <a:endParaRPr lang="en-US" sz="2700"/>
          </a:p>
        </p:txBody>
      </p:sp>
      <p:sp>
        <p:nvSpPr>
          <p:cNvPr id="92" name="Freeform 91"/>
          <p:cNvSpPr>
            <a:spLocks noChangeArrowheads="1"/>
          </p:cNvSpPr>
          <p:nvPr/>
        </p:nvSpPr>
        <p:spPr bwMode="auto">
          <a:xfrm>
            <a:off x="1346714" y="4923213"/>
            <a:ext cx="290386" cy="299028"/>
          </a:xfrm>
          <a:custGeom>
            <a:avLst/>
            <a:gdLst>
              <a:gd name="T0" fmla="*/ 211232 w 619"/>
              <a:gd name="T1" fmla="*/ 42471 h 635"/>
              <a:gd name="T2" fmla="*/ 158155 w 619"/>
              <a:gd name="T3" fmla="*/ 26634 h 635"/>
              <a:gd name="T4" fmla="*/ 110816 w 619"/>
              <a:gd name="T5" fmla="*/ 10798 h 635"/>
              <a:gd name="T6" fmla="*/ 63477 w 619"/>
              <a:gd name="T7" fmla="*/ 26634 h 635"/>
              <a:gd name="T8" fmla="*/ 10400 w 619"/>
              <a:gd name="T9" fmla="*/ 42471 h 635"/>
              <a:gd name="T10" fmla="*/ 0 w 619"/>
              <a:gd name="T11" fmla="*/ 69105 h 635"/>
              <a:gd name="T12" fmla="*/ 10400 w 619"/>
              <a:gd name="T13" fmla="*/ 196157 h 635"/>
              <a:gd name="T14" fmla="*/ 179314 w 619"/>
              <a:gd name="T15" fmla="*/ 228190 h 635"/>
              <a:gd name="T16" fmla="*/ 211232 w 619"/>
              <a:gd name="T17" fmla="*/ 84941 h 635"/>
              <a:gd name="T18" fmla="*/ 221632 w 619"/>
              <a:gd name="T19" fmla="*/ 58667 h 635"/>
              <a:gd name="T20" fmla="*/ 131975 w 619"/>
              <a:gd name="T21" fmla="*/ 16196 h 635"/>
              <a:gd name="T22" fmla="*/ 147755 w 619"/>
              <a:gd name="T23" fmla="*/ 26634 h 635"/>
              <a:gd name="T24" fmla="*/ 116196 w 619"/>
              <a:gd name="T25" fmla="*/ 26634 h 635"/>
              <a:gd name="T26" fmla="*/ 89657 w 619"/>
              <a:gd name="T27" fmla="*/ 16196 h 635"/>
              <a:gd name="T28" fmla="*/ 105437 w 619"/>
              <a:gd name="T29" fmla="*/ 26634 h 635"/>
              <a:gd name="T30" fmla="*/ 73877 w 619"/>
              <a:gd name="T31" fmla="*/ 26634 h 635"/>
              <a:gd name="T32" fmla="*/ 105437 w 619"/>
              <a:gd name="T33" fmla="*/ 211994 h 635"/>
              <a:gd name="T34" fmla="*/ 42318 w 619"/>
              <a:gd name="T35" fmla="*/ 211994 h 635"/>
              <a:gd name="T36" fmla="*/ 26180 w 619"/>
              <a:gd name="T37" fmla="*/ 153686 h 635"/>
              <a:gd name="T38" fmla="*/ 105437 w 619"/>
              <a:gd name="T39" fmla="*/ 211994 h 635"/>
              <a:gd name="T40" fmla="*/ 105437 w 619"/>
              <a:gd name="T41" fmla="*/ 143249 h 635"/>
              <a:gd name="T42" fmla="*/ 26180 w 619"/>
              <a:gd name="T43" fmla="*/ 84941 h 635"/>
              <a:gd name="T44" fmla="*/ 105437 w 619"/>
              <a:gd name="T45" fmla="*/ 143249 h 635"/>
              <a:gd name="T46" fmla="*/ 195094 w 619"/>
              <a:gd name="T47" fmla="*/ 196157 h 635"/>
              <a:gd name="T48" fmla="*/ 116196 w 619"/>
              <a:gd name="T49" fmla="*/ 211994 h 635"/>
              <a:gd name="T50" fmla="*/ 195094 w 619"/>
              <a:gd name="T51" fmla="*/ 153686 h 635"/>
              <a:gd name="T52" fmla="*/ 195094 w 619"/>
              <a:gd name="T53" fmla="*/ 143249 h 635"/>
              <a:gd name="T54" fmla="*/ 116196 w 619"/>
              <a:gd name="T55" fmla="*/ 143249 h 635"/>
              <a:gd name="T56" fmla="*/ 195094 w 619"/>
              <a:gd name="T57" fmla="*/ 84941 h 635"/>
              <a:gd name="T58" fmla="*/ 200473 w 619"/>
              <a:gd name="T59" fmla="*/ 69105 h 635"/>
              <a:gd name="T60" fmla="*/ 21159 w 619"/>
              <a:gd name="T61" fmla="*/ 69105 h 635"/>
              <a:gd name="T62" fmla="*/ 21159 w 619"/>
              <a:gd name="T63" fmla="*/ 58667 h 635"/>
              <a:gd name="T64" fmla="*/ 211232 w 619"/>
              <a:gd name="T65" fmla="*/ 63706 h 6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635">
                <a:moveTo>
                  <a:pt x="589" y="118"/>
                </a:moveTo>
                <a:lnTo>
                  <a:pt x="589" y="118"/>
                </a:lnTo>
                <a:cubicBezTo>
                  <a:pt x="441" y="118"/>
                  <a:pt x="441" y="118"/>
                  <a:pt x="441" y="118"/>
                </a:cubicBezTo>
                <a:cubicBezTo>
                  <a:pt x="441" y="104"/>
                  <a:pt x="441" y="89"/>
                  <a:pt x="441" y="74"/>
                </a:cubicBezTo>
                <a:cubicBezTo>
                  <a:pt x="441" y="30"/>
                  <a:pt x="412" y="0"/>
                  <a:pt x="368" y="0"/>
                </a:cubicBezTo>
                <a:cubicBezTo>
                  <a:pt x="339" y="0"/>
                  <a:pt x="324" y="15"/>
                  <a:pt x="309" y="30"/>
                </a:cubicBezTo>
                <a:cubicBezTo>
                  <a:pt x="294" y="15"/>
                  <a:pt x="280" y="0"/>
                  <a:pt x="250" y="0"/>
                </a:cubicBezTo>
                <a:cubicBezTo>
                  <a:pt x="206" y="0"/>
                  <a:pt x="177" y="30"/>
                  <a:pt x="177" y="74"/>
                </a:cubicBezTo>
                <a:cubicBezTo>
                  <a:pt x="177" y="89"/>
                  <a:pt x="177" y="104"/>
                  <a:pt x="177" y="118"/>
                </a:cubicBezTo>
                <a:cubicBezTo>
                  <a:pt x="29" y="118"/>
                  <a:pt x="29" y="118"/>
                  <a:pt x="29" y="118"/>
                </a:cubicBezTo>
                <a:cubicBezTo>
                  <a:pt x="15" y="118"/>
                  <a:pt x="0" y="133"/>
                  <a:pt x="0" y="163"/>
                </a:cubicBezTo>
                <a:cubicBezTo>
                  <a:pt x="0" y="192"/>
                  <a:pt x="0" y="192"/>
                  <a:pt x="0" y="192"/>
                </a:cubicBezTo>
                <a:cubicBezTo>
                  <a:pt x="0" y="221"/>
                  <a:pt x="15" y="236"/>
                  <a:pt x="29" y="236"/>
                </a:cubicBezTo>
                <a:cubicBezTo>
                  <a:pt x="29" y="545"/>
                  <a:pt x="29" y="545"/>
                  <a:pt x="29" y="545"/>
                </a:cubicBezTo>
                <a:cubicBezTo>
                  <a:pt x="29" y="589"/>
                  <a:pt x="73" y="634"/>
                  <a:pt x="118" y="634"/>
                </a:cubicBezTo>
                <a:cubicBezTo>
                  <a:pt x="500" y="634"/>
                  <a:pt x="500" y="634"/>
                  <a:pt x="500" y="634"/>
                </a:cubicBezTo>
                <a:cubicBezTo>
                  <a:pt x="544" y="634"/>
                  <a:pt x="589" y="589"/>
                  <a:pt x="589" y="545"/>
                </a:cubicBezTo>
                <a:cubicBezTo>
                  <a:pt x="589" y="236"/>
                  <a:pt x="589" y="236"/>
                  <a:pt x="589" y="236"/>
                </a:cubicBezTo>
                <a:cubicBezTo>
                  <a:pt x="603" y="236"/>
                  <a:pt x="618" y="221"/>
                  <a:pt x="618" y="192"/>
                </a:cubicBezTo>
                <a:cubicBezTo>
                  <a:pt x="618" y="163"/>
                  <a:pt x="618" y="163"/>
                  <a:pt x="618" y="163"/>
                </a:cubicBezTo>
                <a:cubicBezTo>
                  <a:pt x="618" y="133"/>
                  <a:pt x="603" y="118"/>
                  <a:pt x="589" y="118"/>
                </a:cubicBezTo>
                <a:close/>
                <a:moveTo>
                  <a:pt x="368" y="45"/>
                </a:moveTo>
                <a:lnTo>
                  <a:pt x="368" y="45"/>
                </a:lnTo>
                <a:cubicBezTo>
                  <a:pt x="382" y="45"/>
                  <a:pt x="412" y="59"/>
                  <a:pt x="412" y="74"/>
                </a:cubicBezTo>
                <a:cubicBezTo>
                  <a:pt x="412" y="104"/>
                  <a:pt x="382" y="118"/>
                  <a:pt x="368" y="118"/>
                </a:cubicBezTo>
                <a:cubicBezTo>
                  <a:pt x="353" y="118"/>
                  <a:pt x="324" y="104"/>
                  <a:pt x="324" y="74"/>
                </a:cubicBezTo>
                <a:cubicBezTo>
                  <a:pt x="324" y="59"/>
                  <a:pt x="353" y="45"/>
                  <a:pt x="368" y="45"/>
                </a:cubicBezTo>
                <a:close/>
                <a:moveTo>
                  <a:pt x="250" y="45"/>
                </a:moveTo>
                <a:lnTo>
                  <a:pt x="250" y="45"/>
                </a:lnTo>
                <a:cubicBezTo>
                  <a:pt x="265" y="45"/>
                  <a:pt x="294" y="59"/>
                  <a:pt x="294" y="74"/>
                </a:cubicBezTo>
                <a:cubicBezTo>
                  <a:pt x="294" y="104"/>
                  <a:pt x="265" y="118"/>
                  <a:pt x="250" y="118"/>
                </a:cubicBezTo>
                <a:cubicBezTo>
                  <a:pt x="235" y="118"/>
                  <a:pt x="206" y="104"/>
                  <a:pt x="206" y="74"/>
                </a:cubicBezTo>
                <a:cubicBezTo>
                  <a:pt x="206" y="59"/>
                  <a:pt x="235" y="45"/>
                  <a:pt x="250" y="45"/>
                </a:cubicBezTo>
                <a:close/>
                <a:moveTo>
                  <a:pt x="294" y="589"/>
                </a:moveTo>
                <a:lnTo>
                  <a:pt x="294" y="589"/>
                </a:lnTo>
                <a:cubicBezTo>
                  <a:pt x="118" y="589"/>
                  <a:pt x="118" y="589"/>
                  <a:pt x="118" y="589"/>
                </a:cubicBezTo>
                <a:cubicBezTo>
                  <a:pt x="88" y="589"/>
                  <a:pt x="73" y="575"/>
                  <a:pt x="73" y="545"/>
                </a:cubicBezTo>
                <a:cubicBezTo>
                  <a:pt x="73" y="427"/>
                  <a:pt x="73" y="427"/>
                  <a:pt x="73" y="427"/>
                </a:cubicBezTo>
                <a:cubicBezTo>
                  <a:pt x="294" y="427"/>
                  <a:pt x="294" y="427"/>
                  <a:pt x="294" y="427"/>
                </a:cubicBezTo>
                <a:lnTo>
                  <a:pt x="294" y="589"/>
                </a:lnTo>
                <a:close/>
                <a:moveTo>
                  <a:pt x="294" y="398"/>
                </a:moveTo>
                <a:lnTo>
                  <a:pt x="294" y="398"/>
                </a:lnTo>
                <a:cubicBezTo>
                  <a:pt x="73" y="398"/>
                  <a:pt x="73" y="398"/>
                  <a:pt x="73" y="398"/>
                </a:cubicBezTo>
                <a:cubicBezTo>
                  <a:pt x="73" y="236"/>
                  <a:pt x="73" y="236"/>
                  <a:pt x="73" y="236"/>
                </a:cubicBezTo>
                <a:cubicBezTo>
                  <a:pt x="294" y="236"/>
                  <a:pt x="294" y="236"/>
                  <a:pt x="294" y="236"/>
                </a:cubicBezTo>
                <a:lnTo>
                  <a:pt x="294" y="398"/>
                </a:lnTo>
                <a:close/>
                <a:moveTo>
                  <a:pt x="544" y="545"/>
                </a:moveTo>
                <a:lnTo>
                  <a:pt x="544" y="545"/>
                </a:lnTo>
                <a:cubicBezTo>
                  <a:pt x="544" y="575"/>
                  <a:pt x="530" y="589"/>
                  <a:pt x="500" y="589"/>
                </a:cubicBezTo>
                <a:cubicBezTo>
                  <a:pt x="324" y="589"/>
                  <a:pt x="324" y="589"/>
                  <a:pt x="324" y="589"/>
                </a:cubicBezTo>
                <a:cubicBezTo>
                  <a:pt x="324" y="427"/>
                  <a:pt x="324" y="427"/>
                  <a:pt x="324" y="427"/>
                </a:cubicBezTo>
                <a:cubicBezTo>
                  <a:pt x="544" y="427"/>
                  <a:pt x="544" y="427"/>
                  <a:pt x="544" y="427"/>
                </a:cubicBezTo>
                <a:lnTo>
                  <a:pt x="544" y="545"/>
                </a:lnTo>
                <a:close/>
                <a:moveTo>
                  <a:pt x="544" y="398"/>
                </a:moveTo>
                <a:lnTo>
                  <a:pt x="544" y="398"/>
                </a:lnTo>
                <a:cubicBezTo>
                  <a:pt x="324" y="398"/>
                  <a:pt x="324" y="398"/>
                  <a:pt x="324" y="398"/>
                </a:cubicBezTo>
                <a:cubicBezTo>
                  <a:pt x="324" y="236"/>
                  <a:pt x="324" y="236"/>
                  <a:pt x="324" y="236"/>
                </a:cubicBezTo>
                <a:cubicBezTo>
                  <a:pt x="544" y="236"/>
                  <a:pt x="544" y="236"/>
                  <a:pt x="544" y="236"/>
                </a:cubicBezTo>
                <a:lnTo>
                  <a:pt x="544" y="398"/>
                </a:lnTo>
                <a:close/>
                <a:moveTo>
                  <a:pt x="559" y="192"/>
                </a:moveTo>
                <a:lnTo>
                  <a:pt x="559" y="192"/>
                </a:lnTo>
                <a:cubicBezTo>
                  <a:pt x="59" y="192"/>
                  <a:pt x="59" y="192"/>
                  <a:pt x="59" y="192"/>
                </a:cubicBezTo>
                <a:cubicBezTo>
                  <a:pt x="44" y="192"/>
                  <a:pt x="29" y="192"/>
                  <a:pt x="29" y="177"/>
                </a:cubicBezTo>
                <a:cubicBezTo>
                  <a:pt x="29" y="163"/>
                  <a:pt x="44" y="163"/>
                  <a:pt x="59" y="163"/>
                </a:cubicBezTo>
                <a:cubicBezTo>
                  <a:pt x="559" y="163"/>
                  <a:pt x="559" y="163"/>
                  <a:pt x="559" y="163"/>
                </a:cubicBezTo>
                <a:cubicBezTo>
                  <a:pt x="574" y="163"/>
                  <a:pt x="589" y="163"/>
                  <a:pt x="589" y="177"/>
                </a:cubicBezTo>
                <a:cubicBezTo>
                  <a:pt x="589" y="192"/>
                  <a:pt x="574" y="192"/>
                  <a:pt x="559" y="192"/>
                </a:cubicBezTo>
                <a:close/>
              </a:path>
            </a:pathLst>
          </a:custGeom>
          <a:solidFill>
            <a:schemeClr val="tx2"/>
          </a:solidFill>
          <a:ln>
            <a:noFill/>
          </a:ln>
          <a:effectLst/>
          <a:extLst/>
        </p:spPr>
        <p:txBody>
          <a:bodyPr wrap="none" anchor="ctr"/>
          <a:lstStyle/>
          <a:p>
            <a:endParaRPr lang="en-US" sz="2700"/>
          </a:p>
        </p:txBody>
      </p:sp>
      <p:sp>
        <p:nvSpPr>
          <p:cNvPr id="93" name="Freeform 92"/>
          <p:cNvSpPr>
            <a:spLocks noChangeArrowheads="1"/>
          </p:cNvSpPr>
          <p:nvPr/>
        </p:nvSpPr>
        <p:spPr bwMode="auto">
          <a:xfrm>
            <a:off x="5705955" y="4442695"/>
            <a:ext cx="222976" cy="292114"/>
          </a:xfrm>
          <a:custGeom>
            <a:avLst/>
            <a:gdLst>
              <a:gd name="T0" fmla="*/ 143373 w 472"/>
              <a:gd name="T1" fmla="*/ 26330 h 619"/>
              <a:gd name="T2" fmla="*/ 143373 w 472"/>
              <a:gd name="T3" fmla="*/ 26330 h 619"/>
              <a:gd name="T4" fmla="*/ 127482 w 472"/>
              <a:gd name="T5" fmla="*/ 26330 h 619"/>
              <a:gd name="T6" fmla="*/ 84868 w 472"/>
              <a:gd name="T7" fmla="*/ 0 h 619"/>
              <a:gd name="T8" fmla="*/ 42253 w 472"/>
              <a:gd name="T9" fmla="*/ 26330 h 619"/>
              <a:gd name="T10" fmla="*/ 26363 w 472"/>
              <a:gd name="T11" fmla="*/ 26330 h 619"/>
              <a:gd name="T12" fmla="*/ 0 w 472"/>
              <a:gd name="T13" fmla="*/ 53021 h 619"/>
              <a:gd name="T14" fmla="*/ 0 w 472"/>
              <a:gd name="T15" fmla="*/ 196214 h 619"/>
              <a:gd name="T16" fmla="*/ 26363 w 472"/>
              <a:gd name="T17" fmla="*/ 222904 h 619"/>
              <a:gd name="T18" fmla="*/ 143373 w 472"/>
              <a:gd name="T19" fmla="*/ 222904 h 619"/>
              <a:gd name="T20" fmla="*/ 170097 w 472"/>
              <a:gd name="T21" fmla="*/ 196214 h 619"/>
              <a:gd name="T22" fmla="*/ 170097 w 472"/>
              <a:gd name="T23" fmla="*/ 53021 h 619"/>
              <a:gd name="T24" fmla="*/ 143373 w 472"/>
              <a:gd name="T25" fmla="*/ 26330 h 619"/>
              <a:gd name="T26" fmla="*/ 84868 w 472"/>
              <a:gd name="T27" fmla="*/ 10460 h 619"/>
              <a:gd name="T28" fmla="*/ 84868 w 472"/>
              <a:gd name="T29" fmla="*/ 10460 h 619"/>
              <a:gd name="T30" fmla="*/ 111592 w 472"/>
              <a:gd name="T31" fmla="*/ 26330 h 619"/>
              <a:gd name="T32" fmla="*/ 58505 w 472"/>
              <a:gd name="T33" fmla="*/ 26330 h 619"/>
              <a:gd name="T34" fmla="*/ 84868 w 472"/>
              <a:gd name="T35" fmla="*/ 10460 h 619"/>
              <a:gd name="T36" fmla="*/ 153846 w 472"/>
              <a:gd name="T37" fmla="*/ 196214 h 619"/>
              <a:gd name="T38" fmla="*/ 153846 w 472"/>
              <a:gd name="T39" fmla="*/ 196214 h 619"/>
              <a:gd name="T40" fmla="*/ 143373 w 472"/>
              <a:gd name="T41" fmla="*/ 212444 h 619"/>
              <a:gd name="T42" fmla="*/ 26363 w 472"/>
              <a:gd name="T43" fmla="*/ 212444 h 619"/>
              <a:gd name="T44" fmla="*/ 15890 w 472"/>
              <a:gd name="T45" fmla="*/ 196214 h 619"/>
              <a:gd name="T46" fmla="*/ 15890 w 472"/>
              <a:gd name="T47" fmla="*/ 180343 h 619"/>
              <a:gd name="T48" fmla="*/ 153846 w 472"/>
              <a:gd name="T49" fmla="*/ 180343 h 619"/>
              <a:gd name="T50" fmla="*/ 153846 w 472"/>
              <a:gd name="T51" fmla="*/ 196214 h 619"/>
              <a:gd name="T52" fmla="*/ 153846 w 472"/>
              <a:gd name="T53" fmla="*/ 169883 h 619"/>
              <a:gd name="T54" fmla="*/ 153846 w 472"/>
              <a:gd name="T55" fmla="*/ 169883 h 619"/>
              <a:gd name="T56" fmla="*/ 15890 w 472"/>
              <a:gd name="T57" fmla="*/ 169883 h 619"/>
              <a:gd name="T58" fmla="*/ 15890 w 472"/>
              <a:gd name="T59" fmla="*/ 53021 h 619"/>
              <a:gd name="T60" fmla="*/ 26363 w 472"/>
              <a:gd name="T61" fmla="*/ 42561 h 619"/>
              <a:gd name="T62" fmla="*/ 42253 w 472"/>
              <a:gd name="T63" fmla="*/ 42561 h 619"/>
              <a:gd name="T64" fmla="*/ 42253 w 472"/>
              <a:gd name="T65" fmla="*/ 84761 h 619"/>
              <a:gd name="T66" fmla="*/ 58505 w 472"/>
              <a:gd name="T67" fmla="*/ 84761 h 619"/>
              <a:gd name="T68" fmla="*/ 58505 w 472"/>
              <a:gd name="T69" fmla="*/ 42561 h 619"/>
              <a:gd name="T70" fmla="*/ 111592 w 472"/>
              <a:gd name="T71" fmla="*/ 42561 h 619"/>
              <a:gd name="T72" fmla="*/ 111592 w 472"/>
              <a:gd name="T73" fmla="*/ 84761 h 619"/>
              <a:gd name="T74" fmla="*/ 127482 w 472"/>
              <a:gd name="T75" fmla="*/ 84761 h 619"/>
              <a:gd name="T76" fmla="*/ 127482 w 472"/>
              <a:gd name="T77" fmla="*/ 42561 h 619"/>
              <a:gd name="T78" fmla="*/ 143373 w 472"/>
              <a:gd name="T79" fmla="*/ 42561 h 619"/>
              <a:gd name="T80" fmla="*/ 153846 w 472"/>
              <a:gd name="T81" fmla="*/ 53021 h 619"/>
              <a:gd name="T82" fmla="*/ 153846 w 472"/>
              <a:gd name="T83" fmla="*/ 169883 h 6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2" h="619">
                <a:moveTo>
                  <a:pt x="397" y="73"/>
                </a:moveTo>
                <a:lnTo>
                  <a:pt x="397" y="73"/>
                </a:lnTo>
                <a:cubicBezTo>
                  <a:pt x="353" y="73"/>
                  <a:pt x="353" y="73"/>
                  <a:pt x="353" y="73"/>
                </a:cubicBezTo>
                <a:cubicBezTo>
                  <a:pt x="353" y="29"/>
                  <a:pt x="294" y="0"/>
                  <a:pt x="235" y="0"/>
                </a:cubicBezTo>
                <a:cubicBezTo>
                  <a:pt x="176" y="0"/>
                  <a:pt x="117" y="29"/>
                  <a:pt x="117" y="73"/>
                </a:cubicBezTo>
                <a:cubicBezTo>
                  <a:pt x="73" y="73"/>
                  <a:pt x="73" y="73"/>
                  <a:pt x="73" y="73"/>
                </a:cubicBezTo>
                <a:cubicBezTo>
                  <a:pt x="29" y="73"/>
                  <a:pt x="0" y="103"/>
                  <a:pt x="0" y="147"/>
                </a:cubicBezTo>
                <a:cubicBezTo>
                  <a:pt x="0" y="544"/>
                  <a:pt x="0" y="544"/>
                  <a:pt x="0" y="544"/>
                </a:cubicBezTo>
                <a:cubicBezTo>
                  <a:pt x="0" y="589"/>
                  <a:pt x="29" y="618"/>
                  <a:pt x="73" y="618"/>
                </a:cubicBezTo>
                <a:cubicBezTo>
                  <a:pt x="397" y="618"/>
                  <a:pt x="397" y="618"/>
                  <a:pt x="397" y="618"/>
                </a:cubicBezTo>
                <a:cubicBezTo>
                  <a:pt x="441" y="618"/>
                  <a:pt x="471" y="589"/>
                  <a:pt x="471" y="544"/>
                </a:cubicBezTo>
                <a:cubicBezTo>
                  <a:pt x="471" y="147"/>
                  <a:pt x="471" y="147"/>
                  <a:pt x="471" y="147"/>
                </a:cubicBezTo>
                <a:cubicBezTo>
                  <a:pt x="471" y="103"/>
                  <a:pt x="441" y="73"/>
                  <a:pt x="397" y="73"/>
                </a:cubicBezTo>
                <a:close/>
                <a:moveTo>
                  <a:pt x="235" y="29"/>
                </a:moveTo>
                <a:lnTo>
                  <a:pt x="235" y="29"/>
                </a:lnTo>
                <a:cubicBezTo>
                  <a:pt x="279" y="29"/>
                  <a:pt x="309" y="44"/>
                  <a:pt x="309" y="73"/>
                </a:cubicBezTo>
                <a:cubicBezTo>
                  <a:pt x="162" y="73"/>
                  <a:pt x="162" y="73"/>
                  <a:pt x="162" y="73"/>
                </a:cubicBezTo>
                <a:cubicBezTo>
                  <a:pt x="162" y="44"/>
                  <a:pt x="191" y="29"/>
                  <a:pt x="235" y="29"/>
                </a:cubicBezTo>
                <a:close/>
                <a:moveTo>
                  <a:pt x="426" y="544"/>
                </a:moveTo>
                <a:lnTo>
                  <a:pt x="426" y="544"/>
                </a:lnTo>
                <a:cubicBezTo>
                  <a:pt x="426" y="559"/>
                  <a:pt x="412" y="589"/>
                  <a:pt x="397" y="589"/>
                </a:cubicBezTo>
                <a:cubicBezTo>
                  <a:pt x="73" y="589"/>
                  <a:pt x="73" y="589"/>
                  <a:pt x="73" y="589"/>
                </a:cubicBezTo>
                <a:cubicBezTo>
                  <a:pt x="58" y="589"/>
                  <a:pt x="44" y="559"/>
                  <a:pt x="44" y="544"/>
                </a:cubicBezTo>
                <a:cubicBezTo>
                  <a:pt x="44" y="500"/>
                  <a:pt x="44" y="500"/>
                  <a:pt x="44" y="500"/>
                </a:cubicBezTo>
                <a:cubicBezTo>
                  <a:pt x="426" y="500"/>
                  <a:pt x="426" y="500"/>
                  <a:pt x="426" y="500"/>
                </a:cubicBezTo>
                <a:lnTo>
                  <a:pt x="426" y="544"/>
                </a:lnTo>
                <a:close/>
                <a:moveTo>
                  <a:pt x="426" y="471"/>
                </a:moveTo>
                <a:lnTo>
                  <a:pt x="426" y="471"/>
                </a:lnTo>
                <a:cubicBezTo>
                  <a:pt x="44" y="471"/>
                  <a:pt x="44" y="471"/>
                  <a:pt x="44" y="471"/>
                </a:cubicBezTo>
                <a:cubicBezTo>
                  <a:pt x="44" y="147"/>
                  <a:pt x="44" y="147"/>
                  <a:pt x="44" y="147"/>
                </a:cubicBezTo>
                <a:cubicBezTo>
                  <a:pt x="44" y="132"/>
                  <a:pt x="58" y="118"/>
                  <a:pt x="73" y="118"/>
                </a:cubicBezTo>
                <a:cubicBezTo>
                  <a:pt x="117" y="118"/>
                  <a:pt x="117" y="118"/>
                  <a:pt x="117" y="118"/>
                </a:cubicBezTo>
                <a:cubicBezTo>
                  <a:pt x="117" y="235"/>
                  <a:pt x="117" y="235"/>
                  <a:pt x="117" y="235"/>
                </a:cubicBezTo>
                <a:cubicBezTo>
                  <a:pt x="162" y="235"/>
                  <a:pt x="162" y="235"/>
                  <a:pt x="162" y="235"/>
                </a:cubicBezTo>
                <a:cubicBezTo>
                  <a:pt x="162" y="118"/>
                  <a:pt x="162" y="118"/>
                  <a:pt x="162" y="118"/>
                </a:cubicBezTo>
                <a:cubicBezTo>
                  <a:pt x="309" y="118"/>
                  <a:pt x="309" y="118"/>
                  <a:pt x="309" y="118"/>
                </a:cubicBezTo>
                <a:cubicBezTo>
                  <a:pt x="309" y="235"/>
                  <a:pt x="309" y="235"/>
                  <a:pt x="309" y="235"/>
                </a:cubicBezTo>
                <a:cubicBezTo>
                  <a:pt x="353" y="235"/>
                  <a:pt x="353" y="235"/>
                  <a:pt x="353" y="235"/>
                </a:cubicBezTo>
                <a:cubicBezTo>
                  <a:pt x="353" y="118"/>
                  <a:pt x="353" y="118"/>
                  <a:pt x="353" y="118"/>
                </a:cubicBezTo>
                <a:cubicBezTo>
                  <a:pt x="397" y="118"/>
                  <a:pt x="397" y="118"/>
                  <a:pt x="397" y="118"/>
                </a:cubicBezTo>
                <a:cubicBezTo>
                  <a:pt x="412" y="118"/>
                  <a:pt x="426" y="132"/>
                  <a:pt x="426" y="147"/>
                </a:cubicBezTo>
                <a:lnTo>
                  <a:pt x="426" y="471"/>
                </a:lnTo>
                <a:close/>
              </a:path>
            </a:pathLst>
          </a:custGeom>
          <a:solidFill>
            <a:schemeClr val="tx2"/>
          </a:solidFill>
          <a:ln>
            <a:noFill/>
          </a:ln>
          <a:effectLst/>
          <a:extLst/>
        </p:spPr>
        <p:txBody>
          <a:bodyPr wrap="none" anchor="ctr"/>
          <a:lstStyle/>
          <a:p>
            <a:endParaRPr lang="en-US" sz="2700"/>
          </a:p>
        </p:txBody>
      </p:sp>
      <p:sp>
        <p:nvSpPr>
          <p:cNvPr id="94" name="Freeform 93"/>
          <p:cNvSpPr>
            <a:spLocks noChangeArrowheads="1"/>
          </p:cNvSpPr>
          <p:nvPr/>
        </p:nvSpPr>
        <p:spPr bwMode="auto">
          <a:xfrm>
            <a:off x="5187411" y="4442695"/>
            <a:ext cx="299029" cy="292114"/>
          </a:xfrm>
          <a:custGeom>
            <a:avLst/>
            <a:gdLst>
              <a:gd name="T0" fmla="*/ 42547 w 634"/>
              <a:gd name="T1" fmla="*/ 196214 h 619"/>
              <a:gd name="T2" fmla="*/ 42547 w 634"/>
              <a:gd name="T3" fmla="*/ 196214 h 619"/>
              <a:gd name="T4" fmla="*/ 74637 w 634"/>
              <a:gd name="T5" fmla="*/ 222904 h 619"/>
              <a:gd name="T6" fmla="*/ 100958 w 634"/>
              <a:gd name="T7" fmla="*/ 196214 h 619"/>
              <a:gd name="T8" fmla="*/ 74637 w 634"/>
              <a:gd name="T9" fmla="*/ 169883 h 619"/>
              <a:gd name="T10" fmla="*/ 42547 w 634"/>
              <a:gd name="T11" fmla="*/ 196214 h 619"/>
              <a:gd name="T12" fmla="*/ 74637 w 634"/>
              <a:gd name="T13" fmla="*/ 180343 h 619"/>
              <a:gd name="T14" fmla="*/ 74637 w 634"/>
              <a:gd name="T15" fmla="*/ 180343 h 619"/>
              <a:gd name="T16" fmla="*/ 85093 w 634"/>
              <a:gd name="T17" fmla="*/ 196214 h 619"/>
              <a:gd name="T18" fmla="*/ 74637 w 634"/>
              <a:gd name="T19" fmla="*/ 212444 h 619"/>
              <a:gd name="T20" fmla="*/ 58411 w 634"/>
              <a:gd name="T21" fmla="*/ 196214 h 619"/>
              <a:gd name="T22" fmla="*/ 74637 w 634"/>
              <a:gd name="T23" fmla="*/ 180343 h 619"/>
              <a:gd name="T24" fmla="*/ 58411 w 634"/>
              <a:gd name="T25" fmla="*/ 154013 h 619"/>
              <a:gd name="T26" fmla="*/ 58411 w 634"/>
              <a:gd name="T27" fmla="*/ 154013 h 619"/>
              <a:gd name="T28" fmla="*/ 42547 w 634"/>
              <a:gd name="T29" fmla="*/ 137782 h 619"/>
              <a:gd name="T30" fmla="*/ 207325 w 634"/>
              <a:gd name="T31" fmla="*/ 127322 h 619"/>
              <a:gd name="T32" fmla="*/ 228237 w 634"/>
              <a:gd name="T33" fmla="*/ 31740 h 619"/>
              <a:gd name="T34" fmla="*/ 223190 w 634"/>
              <a:gd name="T35" fmla="*/ 26330 h 619"/>
              <a:gd name="T36" fmla="*/ 42547 w 634"/>
              <a:gd name="T37" fmla="*/ 26330 h 619"/>
              <a:gd name="T38" fmla="*/ 42547 w 634"/>
              <a:gd name="T39" fmla="*/ 10460 h 619"/>
              <a:gd name="T40" fmla="*/ 53364 w 634"/>
              <a:gd name="T41" fmla="*/ 10460 h 619"/>
              <a:gd name="T42" fmla="*/ 58411 w 634"/>
              <a:gd name="T43" fmla="*/ 5050 h 619"/>
              <a:gd name="T44" fmla="*/ 53364 w 634"/>
              <a:gd name="T45" fmla="*/ 0 h 619"/>
              <a:gd name="T46" fmla="*/ 10817 w 634"/>
              <a:gd name="T47" fmla="*/ 0 h 619"/>
              <a:gd name="T48" fmla="*/ 0 w 634"/>
              <a:gd name="T49" fmla="*/ 5050 h 619"/>
              <a:gd name="T50" fmla="*/ 10817 w 634"/>
              <a:gd name="T51" fmla="*/ 10460 h 619"/>
              <a:gd name="T52" fmla="*/ 32090 w 634"/>
              <a:gd name="T53" fmla="*/ 10460 h 619"/>
              <a:gd name="T54" fmla="*/ 32090 w 634"/>
              <a:gd name="T55" fmla="*/ 137782 h 619"/>
              <a:gd name="T56" fmla="*/ 58411 w 634"/>
              <a:gd name="T57" fmla="*/ 169883 h 619"/>
              <a:gd name="T58" fmla="*/ 74637 w 634"/>
              <a:gd name="T59" fmla="*/ 169883 h 619"/>
              <a:gd name="T60" fmla="*/ 159370 w 634"/>
              <a:gd name="T61" fmla="*/ 169883 h 619"/>
              <a:gd name="T62" fmla="*/ 223190 w 634"/>
              <a:gd name="T63" fmla="*/ 169883 h 619"/>
              <a:gd name="T64" fmla="*/ 223190 w 634"/>
              <a:gd name="T65" fmla="*/ 154013 h 619"/>
              <a:gd name="T66" fmla="*/ 58411 w 634"/>
              <a:gd name="T67" fmla="*/ 154013 h 619"/>
              <a:gd name="T68" fmla="*/ 42547 w 634"/>
              <a:gd name="T69" fmla="*/ 42561 h 619"/>
              <a:gd name="T70" fmla="*/ 42547 w 634"/>
              <a:gd name="T71" fmla="*/ 42561 h 619"/>
              <a:gd name="T72" fmla="*/ 212373 w 634"/>
              <a:gd name="T73" fmla="*/ 42561 h 619"/>
              <a:gd name="T74" fmla="*/ 196508 w 634"/>
              <a:gd name="T75" fmla="*/ 111452 h 619"/>
              <a:gd name="T76" fmla="*/ 42547 w 634"/>
              <a:gd name="T77" fmla="*/ 127322 h 619"/>
              <a:gd name="T78" fmla="*/ 42547 w 634"/>
              <a:gd name="T79" fmla="*/ 42561 h 619"/>
              <a:gd name="T80" fmla="*/ 127640 w 634"/>
              <a:gd name="T81" fmla="*/ 196214 h 619"/>
              <a:gd name="T82" fmla="*/ 127640 w 634"/>
              <a:gd name="T83" fmla="*/ 196214 h 619"/>
              <a:gd name="T84" fmla="*/ 159370 w 634"/>
              <a:gd name="T85" fmla="*/ 222904 h 619"/>
              <a:gd name="T86" fmla="*/ 186051 w 634"/>
              <a:gd name="T87" fmla="*/ 196214 h 619"/>
              <a:gd name="T88" fmla="*/ 159370 w 634"/>
              <a:gd name="T89" fmla="*/ 169883 h 619"/>
              <a:gd name="T90" fmla="*/ 127640 w 634"/>
              <a:gd name="T91" fmla="*/ 196214 h 619"/>
              <a:gd name="T92" fmla="*/ 159370 w 634"/>
              <a:gd name="T93" fmla="*/ 180343 h 619"/>
              <a:gd name="T94" fmla="*/ 159370 w 634"/>
              <a:gd name="T95" fmla="*/ 180343 h 619"/>
              <a:gd name="T96" fmla="*/ 169826 w 634"/>
              <a:gd name="T97" fmla="*/ 196214 h 619"/>
              <a:gd name="T98" fmla="*/ 159370 w 634"/>
              <a:gd name="T99" fmla="*/ 212444 h 619"/>
              <a:gd name="T100" fmla="*/ 143505 w 634"/>
              <a:gd name="T101" fmla="*/ 196214 h 619"/>
              <a:gd name="T102" fmla="*/ 159370 w 634"/>
              <a:gd name="T103" fmla="*/ 180343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tx2"/>
          </a:solidFill>
          <a:ln>
            <a:noFill/>
          </a:ln>
          <a:effectLst/>
          <a:extLst/>
        </p:spPr>
        <p:txBody>
          <a:bodyPr wrap="none" anchor="ctr"/>
          <a:lstStyle/>
          <a:p>
            <a:endParaRPr lang="en-US" sz="2700"/>
          </a:p>
        </p:txBody>
      </p:sp>
      <p:sp>
        <p:nvSpPr>
          <p:cNvPr id="95" name="Freeform 94"/>
          <p:cNvSpPr>
            <a:spLocks noChangeArrowheads="1"/>
          </p:cNvSpPr>
          <p:nvPr/>
        </p:nvSpPr>
        <p:spPr bwMode="auto">
          <a:xfrm>
            <a:off x="4708619" y="4451336"/>
            <a:ext cx="299028" cy="278287"/>
          </a:xfrm>
          <a:custGeom>
            <a:avLst/>
            <a:gdLst>
              <a:gd name="T0" fmla="*/ 68868 w 634"/>
              <a:gd name="T1" fmla="*/ 58402 h 590"/>
              <a:gd name="T2" fmla="*/ 68868 w 634"/>
              <a:gd name="T3" fmla="*/ 58402 h 590"/>
              <a:gd name="T4" fmla="*/ 53003 w 634"/>
              <a:gd name="T5" fmla="*/ 0 h 590"/>
              <a:gd name="T6" fmla="*/ 5048 w 634"/>
              <a:gd name="T7" fmla="*/ 0 h 590"/>
              <a:gd name="T8" fmla="*/ 0 w 634"/>
              <a:gd name="T9" fmla="*/ 5408 h 590"/>
              <a:gd name="T10" fmla="*/ 5048 w 634"/>
              <a:gd name="T11" fmla="*/ 16223 h 590"/>
              <a:gd name="T12" fmla="*/ 42186 w 634"/>
              <a:gd name="T13" fmla="*/ 16223 h 590"/>
              <a:gd name="T14" fmla="*/ 58411 w 634"/>
              <a:gd name="T15" fmla="*/ 58402 h 590"/>
              <a:gd name="T16" fmla="*/ 58411 w 634"/>
              <a:gd name="T17" fmla="*/ 58402 h 590"/>
              <a:gd name="T18" fmla="*/ 68868 w 634"/>
              <a:gd name="T19" fmla="*/ 143480 h 590"/>
              <a:gd name="T20" fmla="*/ 100597 w 634"/>
              <a:gd name="T21" fmla="*/ 169797 h 590"/>
              <a:gd name="T22" fmla="*/ 174873 w 634"/>
              <a:gd name="T23" fmla="*/ 169797 h 590"/>
              <a:gd name="T24" fmla="*/ 206963 w 634"/>
              <a:gd name="T25" fmla="*/ 143480 h 590"/>
              <a:gd name="T26" fmla="*/ 228236 w 634"/>
              <a:gd name="T27" fmla="*/ 58402 h 590"/>
              <a:gd name="T28" fmla="*/ 68868 w 634"/>
              <a:gd name="T29" fmla="*/ 58402 h 590"/>
              <a:gd name="T30" fmla="*/ 191098 w 634"/>
              <a:gd name="T31" fmla="*/ 143480 h 590"/>
              <a:gd name="T32" fmla="*/ 191098 w 634"/>
              <a:gd name="T33" fmla="*/ 143480 h 590"/>
              <a:gd name="T34" fmla="*/ 174873 w 634"/>
              <a:gd name="T35" fmla="*/ 153935 h 590"/>
              <a:gd name="T36" fmla="*/ 100597 w 634"/>
              <a:gd name="T37" fmla="*/ 153935 h 590"/>
              <a:gd name="T38" fmla="*/ 84732 w 634"/>
              <a:gd name="T39" fmla="*/ 143480 h 590"/>
              <a:gd name="T40" fmla="*/ 74276 w 634"/>
              <a:gd name="T41" fmla="*/ 69217 h 590"/>
              <a:gd name="T42" fmla="*/ 206963 w 634"/>
              <a:gd name="T43" fmla="*/ 69217 h 590"/>
              <a:gd name="T44" fmla="*/ 191098 w 634"/>
              <a:gd name="T45" fmla="*/ 143480 h 590"/>
              <a:gd name="T46" fmla="*/ 100597 w 634"/>
              <a:gd name="T47" fmla="*/ 186020 h 590"/>
              <a:gd name="T48" fmla="*/ 100597 w 634"/>
              <a:gd name="T49" fmla="*/ 186020 h 590"/>
              <a:gd name="T50" fmla="*/ 84732 w 634"/>
              <a:gd name="T51" fmla="*/ 196474 h 590"/>
              <a:gd name="T52" fmla="*/ 100597 w 634"/>
              <a:gd name="T53" fmla="*/ 212336 h 590"/>
              <a:gd name="T54" fmla="*/ 111414 w 634"/>
              <a:gd name="T55" fmla="*/ 196474 h 590"/>
              <a:gd name="T56" fmla="*/ 100597 w 634"/>
              <a:gd name="T57" fmla="*/ 186020 h 590"/>
              <a:gd name="T58" fmla="*/ 169825 w 634"/>
              <a:gd name="T59" fmla="*/ 186020 h 590"/>
              <a:gd name="T60" fmla="*/ 169825 w 634"/>
              <a:gd name="T61" fmla="*/ 186020 h 590"/>
              <a:gd name="T62" fmla="*/ 153600 w 634"/>
              <a:gd name="T63" fmla="*/ 196474 h 590"/>
              <a:gd name="T64" fmla="*/ 169825 w 634"/>
              <a:gd name="T65" fmla="*/ 212336 h 590"/>
              <a:gd name="T66" fmla="*/ 185690 w 634"/>
              <a:gd name="T67" fmla="*/ 196474 h 590"/>
              <a:gd name="T68" fmla="*/ 169825 w 634"/>
              <a:gd name="T69" fmla="*/ 186020 h 5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590">
                <a:moveTo>
                  <a:pt x="191" y="162"/>
                </a:moveTo>
                <a:lnTo>
                  <a:pt x="191" y="162"/>
                </a:lnTo>
                <a:cubicBezTo>
                  <a:pt x="147" y="0"/>
                  <a:pt x="147" y="0"/>
                  <a:pt x="147" y="0"/>
                </a:cubicBezTo>
                <a:cubicBezTo>
                  <a:pt x="14" y="0"/>
                  <a:pt x="14" y="0"/>
                  <a:pt x="14" y="0"/>
                </a:cubicBezTo>
                <a:lnTo>
                  <a:pt x="0" y="15"/>
                </a:lnTo>
                <a:cubicBezTo>
                  <a:pt x="0" y="30"/>
                  <a:pt x="14" y="45"/>
                  <a:pt x="14" y="45"/>
                </a:cubicBezTo>
                <a:cubicBezTo>
                  <a:pt x="117" y="45"/>
                  <a:pt x="117" y="45"/>
                  <a:pt x="117" y="45"/>
                </a:cubicBezTo>
                <a:cubicBezTo>
                  <a:pt x="162" y="162"/>
                  <a:pt x="162" y="162"/>
                  <a:pt x="162" y="162"/>
                </a:cubicBezTo>
                <a:cubicBezTo>
                  <a:pt x="191" y="398"/>
                  <a:pt x="191" y="398"/>
                  <a:pt x="191" y="398"/>
                </a:cubicBezTo>
                <a:cubicBezTo>
                  <a:pt x="191" y="442"/>
                  <a:pt x="235" y="471"/>
                  <a:pt x="279" y="471"/>
                </a:cubicBezTo>
                <a:cubicBezTo>
                  <a:pt x="485" y="471"/>
                  <a:pt x="485" y="471"/>
                  <a:pt x="485" y="471"/>
                </a:cubicBezTo>
                <a:cubicBezTo>
                  <a:pt x="530" y="471"/>
                  <a:pt x="574" y="442"/>
                  <a:pt x="574" y="398"/>
                </a:cubicBezTo>
                <a:cubicBezTo>
                  <a:pt x="633" y="162"/>
                  <a:pt x="633" y="162"/>
                  <a:pt x="633" y="162"/>
                </a:cubicBezTo>
                <a:lnTo>
                  <a:pt x="191" y="162"/>
                </a:lnTo>
                <a:close/>
                <a:moveTo>
                  <a:pt x="530" y="398"/>
                </a:moveTo>
                <a:lnTo>
                  <a:pt x="530" y="398"/>
                </a:lnTo>
                <a:cubicBezTo>
                  <a:pt x="530" y="413"/>
                  <a:pt x="515" y="427"/>
                  <a:pt x="485" y="427"/>
                </a:cubicBezTo>
                <a:cubicBezTo>
                  <a:pt x="279" y="427"/>
                  <a:pt x="279" y="427"/>
                  <a:pt x="279" y="427"/>
                </a:cubicBezTo>
                <a:cubicBezTo>
                  <a:pt x="250" y="427"/>
                  <a:pt x="235" y="413"/>
                  <a:pt x="235" y="398"/>
                </a:cubicBezTo>
                <a:cubicBezTo>
                  <a:pt x="206" y="192"/>
                  <a:pt x="206" y="192"/>
                  <a:pt x="206" y="192"/>
                </a:cubicBezTo>
                <a:cubicBezTo>
                  <a:pt x="574" y="192"/>
                  <a:pt x="574" y="192"/>
                  <a:pt x="574" y="192"/>
                </a:cubicBezTo>
                <a:lnTo>
                  <a:pt x="530" y="398"/>
                </a:lnTo>
                <a:close/>
                <a:moveTo>
                  <a:pt x="279" y="516"/>
                </a:moveTo>
                <a:lnTo>
                  <a:pt x="279" y="516"/>
                </a:lnTo>
                <a:cubicBezTo>
                  <a:pt x="250" y="516"/>
                  <a:pt x="235" y="530"/>
                  <a:pt x="235" y="545"/>
                </a:cubicBezTo>
                <a:cubicBezTo>
                  <a:pt x="235" y="575"/>
                  <a:pt x="250" y="589"/>
                  <a:pt x="279" y="589"/>
                </a:cubicBezTo>
                <a:cubicBezTo>
                  <a:pt x="294" y="589"/>
                  <a:pt x="309" y="575"/>
                  <a:pt x="309" y="545"/>
                </a:cubicBezTo>
                <a:cubicBezTo>
                  <a:pt x="309" y="530"/>
                  <a:pt x="294" y="516"/>
                  <a:pt x="279" y="516"/>
                </a:cubicBezTo>
                <a:close/>
                <a:moveTo>
                  <a:pt x="471" y="516"/>
                </a:moveTo>
                <a:lnTo>
                  <a:pt x="471" y="516"/>
                </a:lnTo>
                <a:cubicBezTo>
                  <a:pt x="456" y="516"/>
                  <a:pt x="426" y="530"/>
                  <a:pt x="426" y="545"/>
                </a:cubicBezTo>
                <a:cubicBezTo>
                  <a:pt x="426" y="575"/>
                  <a:pt x="456" y="589"/>
                  <a:pt x="471" y="589"/>
                </a:cubicBezTo>
                <a:cubicBezTo>
                  <a:pt x="485" y="589"/>
                  <a:pt x="515" y="575"/>
                  <a:pt x="515" y="545"/>
                </a:cubicBezTo>
                <a:cubicBezTo>
                  <a:pt x="515" y="530"/>
                  <a:pt x="485" y="516"/>
                  <a:pt x="471" y="516"/>
                </a:cubicBezTo>
                <a:close/>
              </a:path>
            </a:pathLst>
          </a:custGeom>
          <a:solidFill>
            <a:schemeClr val="tx2"/>
          </a:solidFill>
          <a:ln>
            <a:noFill/>
          </a:ln>
          <a:effectLst/>
          <a:extLst/>
        </p:spPr>
        <p:txBody>
          <a:bodyPr wrap="none" anchor="ctr"/>
          <a:lstStyle/>
          <a:p>
            <a:endParaRPr lang="en-US" sz="2700"/>
          </a:p>
        </p:txBody>
      </p:sp>
      <p:sp>
        <p:nvSpPr>
          <p:cNvPr id="96" name="Freeform 95"/>
          <p:cNvSpPr>
            <a:spLocks noChangeArrowheads="1"/>
          </p:cNvSpPr>
          <p:nvPr/>
        </p:nvSpPr>
        <p:spPr bwMode="auto">
          <a:xfrm>
            <a:off x="4229829" y="4472077"/>
            <a:ext cx="290386" cy="236804"/>
          </a:xfrm>
          <a:custGeom>
            <a:avLst/>
            <a:gdLst>
              <a:gd name="T0" fmla="*/ 216253 w 619"/>
              <a:gd name="T1" fmla="*/ 42267 h 501"/>
              <a:gd name="T2" fmla="*/ 184694 w 619"/>
              <a:gd name="T3" fmla="*/ 10477 h 501"/>
              <a:gd name="T4" fmla="*/ 211232 w 619"/>
              <a:gd name="T5" fmla="*/ 5058 h 501"/>
              <a:gd name="T6" fmla="*/ 174293 w 619"/>
              <a:gd name="T7" fmla="*/ 0 h 501"/>
              <a:gd name="T8" fmla="*/ 68498 w 619"/>
              <a:gd name="T9" fmla="*/ 42267 h 501"/>
              <a:gd name="T10" fmla="*/ 21159 w 619"/>
              <a:gd name="T11" fmla="*/ 0 h 501"/>
              <a:gd name="T12" fmla="*/ 21159 w 619"/>
              <a:gd name="T13" fmla="*/ 10477 h 501"/>
              <a:gd name="T14" fmla="*/ 52718 w 619"/>
              <a:gd name="T15" fmla="*/ 42267 h 501"/>
              <a:gd name="T16" fmla="*/ 0 w 619"/>
              <a:gd name="T17" fmla="*/ 47686 h 501"/>
              <a:gd name="T18" fmla="*/ 10400 w 619"/>
              <a:gd name="T19" fmla="*/ 53105 h 501"/>
              <a:gd name="T20" fmla="*/ 47339 w 619"/>
              <a:gd name="T21" fmla="*/ 180630 h 501"/>
              <a:gd name="T22" fmla="*/ 195452 w 619"/>
              <a:gd name="T23" fmla="*/ 153897 h 501"/>
              <a:gd name="T24" fmla="*/ 216253 w 619"/>
              <a:gd name="T25" fmla="*/ 53105 h 501"/>
              <a:gd name="T26" fmla="*/ 216253 w 619"/>
              <a:gd name="T27" fmla="*/ 42267 h 501"/>
              <a:gd name="T28" fmla="*/ 68498 w 619"/>
              <a:gd name="T29" fmla="*/ 170153 h 501"/>
              <a:gd name="T30" fmla="*/ 31559 w 619"/>
              <a:gd name="T31" fmla="*/ 153897 h 501"/>
              <a:gd name="T32" fmla="*/ 68498 w 619"/>
              <a:gd name="T33" fmla="*/ 138001 h 501"/>
              <a:gd name="T34" fmla="*/ 68498 w 619"/>
              <a:gd name="T35" fmla="*/ 127525 h 501"/>
              <a:gd name="T36" fmla="*/ 31559 w 619"/>
              <a:gd name="T37" fmla="*/ 127525 h 501"/>
              <a:gd name="T38" fmla="*/ 68498 w 619"/>
              <a:gd name="T39" fmla="*/ 95373 h 501"/>
              <a:gd name="T40" fmla="*/ 68498 w 619"/>
              <a:gd name="T41" fmla="*/ 84896 h 501"/>
              <a:gd name="T42" fmla="*/ 26180 w 619"/>
              <a:gd name="T43" fmla="*/ 84896 h 501"/>
              <a:gd name="T44" fmla="*/ 68498 w 619"/>
              <a:gd name="T45" fmla="*/ 53105 h 501"/>
              <a:gd name="T46" fmla="*/ 137355 w 619"/>
              <a:gd name="T47" fmla="*/ 170153 h 501"/>
              <a:gd name="T48" fmla="*/ 84636 w 619"/>
              <a:gd name="T49" fmla="*/ 170153 h 501"/>
              <a:gd name="T50" fmla="*/ 137355 w 619"/>
              <a:gd name="T51" fmla="*/ 138001 h 501"/>
              <a:gd name="T52" fmla="*/ 137355 w 619"/>
              <a:gd name="T53" fmla="*/ 127525 h 501"/>
              <a:gd name="T54" fmla="*/ 84636 w 619"/>
              <a:gd name="T55" fmla="*/ 127525 h 501"/>
              <a:gd name="T56" fmla="*/ 137355 w 619"/>
              <a:gd name="T57" fmla="*/ 95373 h 501"/>
              <a:gd name="T58" fmla="*/ 137355 w 619"/>
              <a:gd name="T59" fmla="*/ 84896 h 501"/>
              <a:gd name="T60" fmla="*/ 84636 w 619"/>
              <a:gd name="T61" fmla="*/ 84896 h 501"/>
              <a:gd name="T62" fmla="*/ 137355 w 619"/>
              <a:gd name="T63" fmla="*/ 53105 h 501"/>
              <a:gd name="T64" fmla="*/ 179314 w 619"/>
              <a:gd name="T65" fmla="*/ 153897 h 501"/>
              <a:gd name="T66" fmla="*/ 168914 w 619"/>
              <a:gd name="T67" fmla="*/ 170153 h 501"/>
              <a:gd name="T68" fmla="*/ 153134 w 619"/>
              <a:gd name="T69" fmla="*/ 138001 h 501"/>
              <a:gd name="T70" fmla="*/ 179314 w 619"/>
              <a:gd name="T71" fmla="*/ 153897 h 501"/>
              <a:gd name="T72" fmla="*/ 184694 w 619"/>
              <a:gd name="T73" fmla="*/ 127525 h 501"/>
              <a:gd name="T74" fmla="*/ 153134 w 619"/>
              <a:gd name="T75" fmla="*/ 95373 h 501"/>
              <a:gd name="T76" fmla="*/ 184694 w 619"/>
              <a:gd name="T77" fmla="*/ 127525 h 501"/>
              <a:gd name="T78" fmla="*/ 190073 w 619"/>
              <a:gd name="T79" fmla="*/ 84896 h 501"/>
              <a:gd name="T80" fmla="*/ 153134 w 619"/>
              <a:gd name="T81" fmla="*/ 53105 h 501"/>
              <a:gd name="T82" fmla="*/ 190073 w 619"/>
              <a:gd name="T83" fmla="*/ 84896 h 50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19" h="501">
                <a:moveTo>
                  <a:pt x="603" y="117"/>
                </a:moveTo>
                <a:lnTo>
                  <a:pt x="603" y="117"/>
                </a:lnTo>
                <a:cubicBezTo>
                  <a:pt x="471" y="117"/>
                  <a:pt x="471" y="117"/>
                  <a:pt x="471" y="117"/>
                </a:cubicBezTo>
                <a:cubicBezTo>
                  <a:pt x="515" y="29"/>
                  <a:pt x="515" y="29"/>
                  <a:pt x="515" y="29"/>
                </a:cubicBezTo>
                <a:cubicBezTo>
                  <a:pt x="559" y="29"/>
                  <a:pt x="559" y="29"/>
                  <a:pt x="559" y="29"/>
                </a:cubicBezTo>
                <a:cubicBezTo>
                  <a:pt x="574" y="29"/>
                  <a:pt x="589" y="29"/>
                  <a:pt x="589" y="14"/>
                </a:cubicBezTo>
                <a:cubicBezTo>
                  <a:pt x="589" y="0"/>
                  <a:pt x="574" y="0"/>
                  <a:pt x="559" y="0"/>
                </a:cubicBezTo>
                <a:cubicBezTo>
                  <a:pt x="486" y="0"/>
                  <a:pt x="486" y="0"/>
                  <a:pt x="486" y="0"/>
                </a:cubicBezTo>
                <a:cubicBezTo>
                  <a:pt x="427" y="117"/>
                  <a:pt x="427" y="117"/>
                  <a:pt x="427" y="117"/>
                </a:cubicBezTo>
                <a:cubicBezTo>
                  <a:pt x="191" y="117"/>
                  <a:pt x="191" y="117"/>
                  <a:pt x="191" y="117"/>
                </a:cubicBezTo>
                <a:cubicBezTo>
                  <a:pt x="132" y="0"/>
                  <a:pt x="132" y="0"/>
                  <a:pt x="132" y="0"/>
                </a:cubicBezTo>
                <a:cubicBezTo>
                  <a:pt x="59" y="0"/>
                  <a:pt x="59" y="0"/>
                  <a:pt x="59" y="0"/>
                </a:cubicBezTo>
                <a:cubicBezTo>
                  <a:pt x="44" y="0"/>
                  <a:pt x="29" y="0"/>
                  <a:pt x="29" y="14"/>
                </a:cubicBezTo>
                <a:cubicBezTo>
                  <a:pt x="29" y="29"/>
                  <a:pt x="44" y="29"/>
                  <a:pt x="59" y="29"/>
                </a:cubicBezTo>
                <a:cubicBezTo>
                  <a:pt x="103" y="29"/>
                  <a:pt x="103" y="29"/>
                  <a:pt x="103" y="29"/>
                </a:cubicBezTo>
                <a:cubicBezTo>
                  <a:pt x="147" y="117"/>
                  <a:pt x="147" y="117"/>
                  <a:pt x="147" y="117"/>
                </a:cubicBezTo>
                <a:cubicBezTo>
                  <a:pt x="15" y="117"/>
                  <a:pt x="15" y="117"/>
                  <a:pt x="15" y="117"/>
                </a:cubicBezTo>
                <a:cubicBezTo>
                  <a:pt x="0" y="117"/>
                  <a:pt x="0" y="117"/>
                  <a:pt x="0" y="132"/>
                </a:cubicBezTo>
                <a:cubicBezTo>
                  <a:pt x="0" y="147"/>
                  <a:pt x="0" y="147"/>
                  <a:pt x="15" y="147"/>
                </a:cubicBezTo>
                <a:cubicBezTo>
                  <a:pt x="29" y="147"/>
                  <a:pt x="29" y="147"/>
                  <a:pt x="29" y="147"/>
                </a:cubicBezTo>
                <a:cubicBezTo>
                  <a:pt x="59" y="426"/>
                  <a:pt x="59" y="426"/>
                  <a:pt x="59" y="426"/>
                </a:cubicBezTo>
                <a:cubicBezTo>
                  <a:pt x="59" y="471"/>
                  <a:pt x="88" y="500"/>
                  <a:pt x="132" y="500"/>
                </a:cubicBezTo>
                <a:cubicBezTo>
                  <a:pt x="471" y="500"/>
                  <a:pt x="471" y="500"/>
                  <a:pt x="471" y="500"/>
                </a:cubicBezTo>
                <a:cubicBezTo>
                  <a:pt x="515" y="500"/>
                  <a:pt x="545" y="471"/>
                  <a:pt x="545" y="426"/>
                </a:cubicBezTo>
                <a:cubicBezTo>
                  <a:pt x="589" y="147"/>
                  <a:pt x="589" y="147"/>
                  <a:pt x="589" y="147"/>
                </a:cubicBezTo>
                <a:cubicBezTo>
                  <a:pt x="603" y="147"/>
                  <a:pt x="603" y="147"/>
                  <a:pt x="603" y="147"/>
                </a:cubicBezTo>
                <a:cubicBezTo>
                  <a:pt x="618" y="147"/>
                  <a:pt x="618" y="147"/>
                  <a:pt x="618" y="132"/>
                </a:cubicBezTo>
                <a:cubicBezTo>
                  <a:pt x="618" y="117"/>
                  <a:pt x="618" y="117"/>
                  <a:pt x="603" y="117"/>
                </a:cubicBezTo>
                <a:close/>
                <a:moveTo>
                  <a:pt x="191" y="471"/>
                </a:moveTo>
                <a:lnTo>
                  <a:pt x="191" y="471"/>
                </a:lnTo>
                <a:cubicBezTo>
                  <a:pt x="132" y="471"/>
                  <a:pt x="132" y="471"/>
                  <a:pt x="132" y="471"/>
                </a:cubicBezTo>
                <a:cubicBezTo>
                  <a:pt x="118" y="471"/>
                  <a:pt x="88" y="441"/>
                  <a:pt x="88" y="426"/>
                </a:cubicBezTo>
                <a:cubicBezTo>
                  <a:pt x="88" y="382"/>
                  <a:pt x="88" y="382"/>
                  <a:pt x="88" y="382"/>
                </a:cubicBezTo>
                <a:cubicBezTo>
                  <a:pt x="191" y="382"/>
                  <a:pt x="191" y="382"/>
                  <a:pt x="191" y="382"/>
                </a:cubicBezTo>
                <a:lnTo>
                  <a:pt x="191" y="471"/>
                </a:lnTo>
                <a:close/>
                <a:moveTo>
                  <a:pt x="191" y="353"/>
                </a:moveTo>
                <a:lnTo>
                  <a:pt x="191" y="353"/>
                </a:lnTo>
                <a:cubicBezTo>
                  <a:pt x="88" y="353"/>
                  <a:pt x="88" y="353"/>
                  <a:pt x="88" y="353"/>
                </a:cubicBezTo>
                <a:cubicBezTo>
                  <a:pt x="88" y="264"/>
                  <a:pt x="88" y="264"/>
                  <a:pt x="88" y="264"/>
                </a:cubicBezTo>
                <a:cubicBezTo>
                  <a:pt x="191" y="264"/>
                  <a:pt x="191" y="264"/>
                  <a:pt x="191" y="264"/>
                </a:cubicBezTo>
                <a:lnTo>
                  <a:pt x="191" y="353"/>
                </a:lnTo>
                <a:close/>
                <a:moveTo>
                  <a:pt x="191" y="235"/>
                </a:moveTo>
                <a:lnTo>
                  <a:pt x="191" y="235"/>
                </a:lnTo>
                <a:cubicBezTo>
                  <a:pt x="73" y="235"/>
                  <a:pt x="73" y="235"/>
                  <a:pt x="73" y="235"/>
                </a:cubicBezTo>
                <a:cubicBezTo>
                  <a:pt x="73" y="147"/>
                  <a:pt x="73" y="147"/>
                  <a:pt x="73" y="147"/>
                </a:cubicBezTo>
                <a:cubicBezTo>
                  <a:pt x="191" y="147"/>
                  <a:pt x="191" y="147"/>
                  <a:pt x="191" y="147"/>
                </a:cubicBezTo>
                <a:lnTo>
                  <a:pt x="191" y="235"/>
                </a:lnTo>
                <a:close/>
                <a:moveTo>
                  <a:pt x="383" y="471"/>
                </a:moveTo>
                <a:lnTo>
                  <a:pt x="383" y="471"/>
                </a:lnTo>
                <a:cubicBezTo>
                  <a:pt x="236" y="471"/>
                  <a:pt x="236" y="471"/>
                  <a:pt x="236" y="471"/>
                </a:cubicBezTo>
                <a:cubicBezTo>
                  <a:pt x="236" y="382"/>
                  <a:pt x="236" y="382"/>
                  <a:pt x="236" y="382"/>
                </a:cubicBezTo>
                <a:cubicBezTo>
                  <a:pt x="383" y="382"/>
                  <a:pt x="383" y="382"/>
                  <a:pt x="383" y="382"/>
                </a:cubicBezTo>
                <a:lnTo>
                  <a:pt x="383" y="471"/>
                </a:lnTo>
                <a:close/>
                <a:moveTo>
                  <a:pt x="383" y="353"/>
                </a:moveTo>
                <a:lnTo>
                  <a:pt x="383" y="353"/>
                </a:lnTo>
                <a:cubicBezTo>
                  <a:pt x="236" y="353"/>
                  <a:pt x="236" y="353"/>
                  <a:pt x="236" y="353"/>
                </a:cubicBezTo>
                <a:cubicBezTo>
                  <a:pt x="236" y="264"/>
                  <a:pt x="236" y="264"/>
                  <a:pt x="236" y="264"/>
                </a:cubicBezTo>
                <a:cubicBezTo>
                  <a:pt x="383" y="264"/>
                  <a:pt x="383" y="264"/>
                  <a:pt x="383" y="264"/>
                </a:cubicBezTo>
                <a:lnTo>
                  <a:pt x="383" y="353"/>
                </a:lnTo>
                <a:close/>
                <a:moveTo>
                  <a:pt x="383" y="235"/>
                </a:moveTo>
                <a:lnTo>
                  <a:pt x="383" y="235"/>
                </a:lnTo>
                <a:cubicBezTo>
                  <a:pt x="236" y="235"/>
                  <a:pt x="236" y="235"/>
                  <a:pt x="236" y="235"/>
                </a:cubicBezTo>
                <a:cubicBezTo>
                  <a:pt x="236" y="147"/>
                  <a:pt x="236" y="147"/>
                  <a:pt x="236" y="147"/>
                </a:cubicBezTo>
                <a:cubicBezTo>
                  <a:pt x="383" y="147"/>
                  <a:pt x="383" y="147"/>
                  <a:pt x="383" y="147"/>
                </a:cubicBezTo>
                <a:lnTo>
                  <a:pt x="383" y="235"/>
                </a:lnTo>
                <a:close/>
                <a:moveTo>
                  <a:pt x="500" y="426"/>
                </a:moveTo>
                <a:lnTo>
                  <a:pt x="500" y="426"/>
                </a:lnTo>
                <a:cubicBezTo>
                  <a:pt x="500" y="441"/>
                  <a:pt x="486" y="471"/>
                  <a:pt x="471" y="471"/>
                </a:cubicBezTo>
                <a:cubicBezTo>
                  <a:pt x="427" y="471"/>
                  <a:pt x="427" y="471"/>
                  <a:pt x="427" y="471"/>
                </a:cubicBezTo>
                <a:cubicBezTo>
                  <a:pt x="427" y="382"/>
                  <a:pt x="427" y="382"/>
                  <a:pt x="427" y="382"/>
                </a:cubicBezTo>
                <a:cubicBezTo>
                  <a:pt x="515" y="382"/>
                  <a:pt x="515" y="382"/>
                  <a:pt x="515" y="382"/>
                </a:cubicBezTo>
                <a:lnTo>
                  <a:pt x="500" y="426"/>
                </a:lnTo>
                <a:close/>
                <a:moveTo>
                  <a:pt x="515" y="353"/>
                </a:moveTo>
                <a:lnTo>
                  <a:pt x="515" y="353"/>
                </a:lnTo>
                <a:cubicBezTo>
                  <a:pt x="427" y="353"/>
                  <a:pt x="427" y="353"/>
                  <a:pt x="427" y="353"/>
                </a:cubicBezTo>
                <a:cubicBezTo>
                  <a:pt x="427" y="264"/>
                  <a:pt x="427" y="264"/>
                  <a:pt x="427" y="264"/>
                </a:cubicBezTo>
                <a:cubicBezTo>
                  <a:pt x="530" y="264"/>
                  <a:pt x="530" y="264"/>
                  <a:pt x="530" y="264"/>
                </a:cubicBezTo>
                <a:lnTo>
                  <a:pt x="515" y="353"/>
                </a:lnTo>
                <a:close/>
                <a:moveTo>
                  <a:pt x="530" y="235"/>
                </a:moveTo>
                <a:lnTo>
                  <a:pt x="530" y="235"/>
                </a:lnTo>
                <a:cubicBezTo>
                  <a:pt x="427" y="235"/>
                  <a:pt x="427" y="235"/>
                  <a:pt x="427" y="235"/>
                </a:cubicBezTo>
                <a:cubicBezTo>
                  <a:pt x="427" y="147"/>
                  <a:pt x="427" y="147"/>
                  <a:pt x="427" y="147"/>
                </a:cubicBezTo>
                <a:cubicBezTo>
                  <a:pt x="545" y="147"/>
                  <a:pt x="545" y="147"/>
                  <a:pt x="545" y="147"/>
                </a:cubicBezTo>
                <a:lnTo>
                  <a:pt x="530" y="235"/>
                </a:lnTo>
                <a:close/>
              </a:path>
            </a:pathLst>
          </a:custGeom>
          <a:solidFill>
            <a:schemeClr val="tx2"/>
          </a:solidFill>
          <a:ln>
            <a:noFill/>
          </a:ln>
          <a:effectLst/>
          <a:extLst/>
        </p:spPr>
        <p:txBody>
          <a:bodyPr wrap="none" anchor="ctr"/>
          <a:lstStyle/>
          <a:p>
            <a:endParaRPr lang="en-US" sz="2700"/>
          </a:p>
        </p:txBody>
      </p:sp>
      <p:sp>
        <p:nvSpPr>
          <p:cNvPr id="97" name="Freeform 96"/>
          <p:cNvSpPr>
            <a:spLocks noChangeArrowheads="1"/>
          </p:cNvSpPr>
          <p:nvPr/>
        </p:nvSpPr>
        <p:spPr bwMode="auto">
          <a:xfrm>
            <a:off x="3744123" y="4442695"/>
            <a:ext cx="299028" cy="292114"/>
          </a:xfrm>
          <a:custGeom>
            <a:avLst/>
            <a:gdLst>
              <a:gd name="T0" fmla="*/ 186051 w 634"/>
              <a:gd name="T1" fmla="*/ 0 h 619"/>
              <a:gd name="T2" fmla="*/ 186051 w 634"/>
              <a:gd name="T3" fmla="*/ 0 h 619"/>
              <a:gd name="T4" fmla="*/ 42546 w 634"/>
              <a:gd name="T5" fmla="*/ 0 h 619"/>
              <a:gd name="T6" fmla="*/ 0 w 634"/>
              <a:gd name="T7" fmla="*/ 68891 h 619"/>
              <a:gd name="T8" fmla="*/ 0 w 634"/>
              <a:gd name="T9" fmla="*/ 95582 h 619"/>
              <a:gd name="T10" fmla="*/ 10817 w 634"/>
              <a:gd name="T11" fmla="*/ 116502 h 619"/>
              <a:gd name="T12" fmla="*/ 10817 w 634"/>
              <a:gd name="T13" fmla="*/ 196214 h 619"/>
              <a:gd name="T14" fmla="*/ 37138 w 634"/>
              <a:gd name="T15" fmla="*/ 222904 h 619"/>
              <a:gd name="T16" fmla="*/ 191098 w 634"/>
              <a:gd name="T17" fmla="*/ 222904 h 619"/>
              <a:gd name="T18" fmla="*/ 223189 w 634"/>
              <a:gd name="T19" fmla="*/ 196214 h 619"/>
              <a:gd name="T20" fmla="*/ 223189 w 634"/>
              <a:gd name="T21" fmla="*/ 116502 h 619"/>
              <a:gd name="T22" fmla="*/ 228236 w 634"/>
              <a:gd name="T23" fmla="*/ 95582 h 619"/>
              <a:gd name="T24" fmla="*/ 228236 w 634"/>
              <a:gd name="T25" fmla="*/ 68891 h 619"/>
              <a:gd name="T26" fmla="*/ 186051 w 634"/>
              <a:gd name="T27" fmla="*/ 0 h 619"/>
              <a:gd name="T28" fmla="*/ 207324 w 634"/>
              <a:gd name="T29" fmla="*/ 196214 h 619"/>
              <a:gd name="T30" fmla="*/ 207324 w 634"/>
              <a:gd name="T31" fmla="*/ 196214 h 619"/>
              <a:gd name="T32" fmla="*/ 191098 w 634"/>
              <a:gd name="T33" fmla="*/ 212444 h 619"/>
              <a:gd name="T34" fmla="*/ 37138 w 634"/>
              <a:gd name="T35" fmla="*/ 212444 h 619"/>
              <a:gd name="T36" fmla="*/ 21273 w 634"/>
              <a:gd name="T37" fmla="*/ 196214 h 619"/>
              <a:gd name="T38" fmla="*/ 21273 w 634"/>
              <a:gd name="T39" fmla="*/ 180343 h 619"/>
              <a:gd name="T40" fmla="*/ 207324 w 634"/>
              <a:gd name="T41" fmla="*/ 180343 h 619"/>
              <a:gd name="T42" fmla="*/ 207324 w 634"/>
              <a:gd name="T43" fmla="*/ 196214 h 619"/>
              <a:gd name="T44" fmla="*/ 207324 w 634"/>
              <a:gd name="T45" fmla="*/ 169883 h 619"/>
              <a:gd name="T46" fmla="*/ 207324 w 634"/>
              <a:gd name="T47" fmla="*/ 169883 h 619"/>
              <a:gd name="T48" fmla="*/ 21273 w 634"/>
              <a:gd name="T49" fmla="*/ 169883 h 619"/>
              <a:gd name="T50" fmla="*/ 21273 w 634"/>
              <a:gd name="T51" fmla="*/ 127322 h 619"/>
              <a:gd name="T52" fmla="*/ 37138 w 634"/>
              <a:gd name="T53" fmla="*/ 127322 h 619"/>
              <a:gd name="T54" fmla="*/ 63820 w 634"/>
              <a:gd name="T55" fmla="*/ 106042 h 619"/>
              <a:gd name="T56" fmla="*/ 90501 w 634"/>
              <a:gd name="T57" fmla="*/ 127322 h 619"/>
              <a:gd name="T58" fmla="*/ 116822 w 634"/>
              <a:gd name="T59" fmla="*/ 111452 h 619"/>
              <a:gd name="T60" fmla="*/ 143504 w 634"/>
              <a:gd name="T61" fmla="*/ 127322 h 619"/>
              <a:gd name="T62" fmla="*/ 169825 w 634"/>
              <a:gd name="T63" fmla="*/ 106042 h 619"/>
              <a:gd name="T64" fmla="*/ 191098 w 634"/>
              <a:gd name="T65" fmla="*/ 127322 h 619"/>
              <a:gd name="T66" fmla="*/ 207324 w 634"/>
              <a:gd name="T67" fmla="*/ 127322 h 619"/>
              <a:gd name="T68" fmla="*/ 207324 w 634"/>
              <a:gd name="T69" fmla="*/ 169883 h 619"/>
              <a:gd name="T70" fmla="*/ 212372 w 634"/>
              <a:gd name="T71" fmla="*/ 95582 h 619"/>
              <a:gd name="T72" fmla="*/ 212372 w 634"/>
              <a:gd name="T73" fmla="*/ 95582 h 619"/>
              <a:gd name="T74" fmla="*/ 191098 w 634"/>
              <a:gd name="T75" fmla="*/ 111452 h 619"/>
              <a:gd name="T76" fmla="*/ 169825 w 634"/>
              <a:gd name="T77" fmla="*/ 95582 h 619"/>
              <a:gd name="T78" fmla="*/ 164777 w 634"/>
              <a:gd name="T79" fmla="*/ 95582 h 619"/>
              <a:gd name="T80" fmla="*/ 143504 w 634"/>
              <a:gd name="T81" fmla="*/ 111452 h 619"/>
              <a:gd name="T82" fmla="*/ 116822 w 634"/>
              <a:gd name="T83" fmla="*/ 95582 h 619"/>
              <a:gd name="T84" fmla="*/ 111775 w 634"/>
              <a:gd name="T85" fmla="*/ 95582 h 619"/>
              <a:gd name="T86" fmla="*/ 90501 w 634"/>
              <a:gd name="T87" fmla="*/ 111452 h 619"/>
              <a:gd name="T88" fmla="*/ 63820 w 634"/>
              <a:gd name="T89" fmla="*/ 95582 h 619"/>
              <a:gd name="T90" fmla="*/ 58411 w 634"/>
              <a:gd name="T91" fmla="*/ 95582 h 619"/>
              <a:gd name="T92" fmla="*/ 37138 w 634"/>
              <a:gd name="T93" fmla="*/ 111452 h 619"/>
              <a:gd name="T94" fmla="*/ 16225 w 634"/>
              <a:gd name="T95" fmla="*/ 95582 h 619"/>
              <a:gd name="T96" fmla="*/ 16225 w 634"/>
              <a:gd name="T97" fmla="*/ 84761 h 619"/>
              <a:gd name="T98" fmla="*/ 212372 w 634"/>
              <a:gd name="T99" fmla="*/ 84761 h 619"/>
              <a:gd name="T100" fmla="*/ 212372 w 634"/>
              <a:gd name="T101" fmla="*/ 95582 h 619"/>
              <a:gd name="T102" fmla="*/ 16225 w 634"/>
              <a:gd name="T103" fmla="*/ 68891 h 619"/>
              <a:gd name="T104" fmla="*/ 16225 w 634"/>
              <a:gd name="T105" fmla="*/ 68891 h 619"/>
              <a:gd name="T106" fmla="*/ 47955 w 634"/>
              <a:gd name="T107" fmla="*/ 10460 h 619"/>
              <a:gd name="T108" fmla="*/ 180642 w 634"/>
              <a:gd name="T109" fmla="*/ 10460 h 619"/>
              <a:gd name="T110" fmla="*/ 212372 w 634"/>
              <a:gd name="T111" fmla="*/ 68891 h 619"/>
              <a:gd name="T112" fmla="*/ 16225 w 634"/>
              <a:gd name="T113" fmla="*/ 68891 h 61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34" h="619">
                <a:moveTo>
                  <a:pt x="516" y="0"/>
                </a:moveTo>
                <a:lnTo>
                  <a:pt x="516" y="0"/>
                </a:lnTo>
                <a:cubicBezTo>
                  <a:pt x="118" y="0"/>
                  <a:pt x="118" y="0"/>
                  <a:pt x="118" y="0"/>
                </a:cubicBezTo>
                <a:cubicBezTo>
                  <a:pt x="0" y="191"/>
                  <a:pt x="0" y="191"/>
                  <a:pt x="0" y="191"/>
                </a:cubicBezTo>
                <a:lnTo>
                  <a:pt x="0" y="265"/>
                </a:lnTo>
                <a:cubicBezTo>
                  <a:pt x="0" y="294"/>
                  <a:pt x="15" y="309"/>
                  <a:pt x="30" y="323"/>
                </a:cubicBezTo>
                <a:cubicBezTo>
                  <a:pt x="30" y="544"/>
                  <a:pt x="30" y="544"/>
                  <a:pt x="30" y="544"/>
                </a:cubicBezTo>
                <a:cubicBezTo>
                  <a:pt x="30" y="589"/>
                  <a:pt x="59" y="618"/>
                  <a:pt x="103" y="618"/>
                </a:cubicBezTo>
                <a:cubicBezTo>
                  <a:pt x="530" y="618"/>
                  <a:pt x="530" y="618"/>
                  <a:pt x="530" y="618"/>
                </a:cubicBezTo>
                <a:cubicBezTo>
                  <a:pt x="575" y="618"/>
                  <a:pt x="619" y="589"/>
                  <a:pt x="619" y="544"/>
                </a:cubicBezTo>
                <a:cubicBezTo>
                  <a:pt x="619" y="323"/>
                  <a:pt x="619" y="323"/>
                  <a:pt x="619" y="323"/>
                </a:cubicBezTo>
                <a:cubicBezTo>
                  <a:pt x="633" y="309"/>
                  <a:pt x="633" y="294"/>
                  <a:pt x="633" y="265"/>
                </a:cubicBezTo>
                <a:cubicBezTo>
                  <a:pt x="633" y="250"/>
                  <a:pt x="633" y="191"/>
                  <a:pt x="633" y="191"/>
                </a:cubicBezTo>
                <a:lnTo>
                  <a:pt x="516" y="0"/>
                </a:lnTo>
                <a:close/>
                <a:moveTo>
                  <a:pt x="575" y="544"/>
                </a:moveTo>
                <a:lnTo>
                  <a:pt x="575" y="544"/>
                </a:lnTo>
                <a:cubicBezTo>
                  <a:pt x="575" y="559"/>
                  <a:pt x="560" y="589"/>
                  <a:pt x="530" y="589"/>
                </a:cubicBezTo>
                <a:cubicBezTo>
                  <a:pt x="103" y="589"/>
                  <a:pt x="103" y="589"/>
                  <a:pt x="103" y="589"/>
                </a:cubicBezTo>
                <a:cubicBezTo>
                  <a:pt x="89" y="589"/>
                  <a:pt x="59" y="559"/>
                  <a:pt x="59" y="544"/>
                </a:cubicBezTo>
                <a:cubicBezTo>
                  <a:pt x="59" y="500"/>
                  <a:pt x="59" y="500"/>
                  <a:pt x="59" y="500"/>
                </a:cubicBezTo>
                <a:cubicBezTo>
                  <a:pt x="575" y="500"/>
                  <a:pt x="575" y="500"/>
                  <a:pt x="575" y="500"/>
                </a:cubicBezTo>
                <a:lnTo>
                  <a:pt x="575" y="544"/>
                </a:lnTo>
                <a:close/>
                <a:moveTo>
                  <a:pt x="575" y="471"/>
                </a:moveTo>
                <a:lnTo>
                  <a:pt x="575" y="471"/>
                </a:lnTo>
                <a:cubicBezTo>
                  <a:pt x="59" y="471"/>
                  <a:pt x="59" y="471"/>
                  <a:pt x="59" y="471"/>
                </a:cubicBezTo>
                <a:cubicBezTo>
                  <a:pt x="59" y="353"/>
                  <a:pt x="59" y="353"/>
                  <a:pt x="59" y="353"/>
                </a:cubicBezTo>
                <a:cubicBezTo>
                  <a:pt x="74" y="353"/>
                  <a:pt x="89" y="353"/>
                  <a:pt x="103" y="353"/>
                </a:cubicBezTo>
                <a:cubicBezTo>
                  <a:pt x="118" y="353"/>
                  <a:pt x="162" y="323"/>
                  <a:pt x="177" y="294"/>
                </a:cubicBezTo>
                <a:cubicBezTo>
                  <a:pt x="192" y="323"/>
                  <a:pt x="221" y="353"/>
                  <a:pt x="251" y="353"/>
                </a:cubicBezTo>
                <a:cubicBezTo>
                  <a:pt x="280" y="353"/>
                  <a:pt x="310" y="323"/>
                  <a:pt x="324" y="309"/>
                </a:cubicBezTo>
                <a:cubicBezTo>
                  <a:pt x="324" y="323"/>
                  <a:pt x="369" y="353"/>
                  <a:pt x="398" y="353"/>
                </a:cubicBezTo>
                <a:cubicBezTo>
                  <a:pt x="428" y="353"/>
                  <a:pt x="457" y="323"/>
                  <a:pt x="471" y="294"/>
                </a:cubicBezTo>
                <a:cubicBezTo>
                  <a:pt x="486" y="323"/>
                  <a:pt x="501" y="353"/>
                  <a:pt x="530" y="353"/>
                </a:cubicBezTo>
                <a:cubicBezTo>
                  <a:pt x="545" y="353"/>
                  <a:pt x="575" y="353"/>
                  <a:pt x="575" y="353"/>
                </a:cubicBezTo>
                <a:lnTo>
                  <a:pt x="575" y="471"/>
                </a:lnTo>
                <a:close/>
                <a:moveTo>
                  <a:pt x="589" y="265"/>
                </a:moveTo>
                <a:lnTo>
                  <a:pt x="589" y="265"/>
                </a:lnTo>
                <a:cubicBezTo>
                  <a:pt x="589" y="294"/>
                  <a:pt x="560" y="309"/>
                  <a:pt x="530" y="309"/>
                </a:cubicBezTo>
                <a:cubicBezTo>
                  <a:pt x="501" y="309"/>
                  <a:pt x="471" y="294"/>
                  <a:pt x="471" y="265"/>
                </a:cubicBezTo>
                <a:cubicBezTo>
                  <a:pt x="457" y="265"/>
                  <a:pt x="457" y="265"/>
                  <a:pt x="457" y="265"/>
                </a:cubicBezTo>
                <a:cubicBezTo>
                  <a:pt x="457" y="294"/>
                  <a:pt x="428" y="309"/>
                  <a:pt x="398" y="309"/>
                </a:cubicBezTo>
                <a:cubicBezTo>
                  <a:pt x="369" y="309"/>
                  <a:pt x="324" y="294"/>
                  <a:pt x="324" y="265"/>
                </a:cubicBezTo>
                <a:cubicBezTo>
                  <a:pt x="310" y="265"/>
                  <a:pt x="310" y="265"/>
                  <a:pt x="310" y="265"/>
                </a:cubicBezTo>
                <a:cubicBezTo>
                  <a:pt x="310" y="294"/>
                  <a:pt x="280" y="309"/>
                  <a:pt x="251" y="309"/>
                </a:cubicBezTo>
                <a:cubicBezTo>
                  <a:pt x="221" y="309"/>
                  <a:pt x="177" y="294"/>
                  <a:pt x="177" y="265"/>
                </a:cubicBezTo>
                <a:cubicBezTo>
                  <a:pt x="162" y="265"/>
                  <a:pt x="162" y="265"/>
                  <a:pt x="162" y="265"/>
                </a:cubicBezTo>
                <a:cubicBezTo>
                  <a:pt x="162" y="294"/>
                  <a:pt x="133" y="309"/>
                  <a:pt x="103" y="309"/>
                </a:cubicBezTo>
                <a:cubicBezTo>
                  <a:pt x="74" y="309"/>
                  <a:pt x="45" y="294"/>
                  <a:pt x="45" y="265"/>
                </a:cubicBezTo>
                <a:cubicBezTo>
                  <a:pt x="45" y="235"/>
                  <a:pt x="45" y="235"/>
                  <a:pt x="45" y="235"/>
                </a:cubicBezTo>
                <a:cubicBezTo>
                  <a:pt x="589" y="235"/>
                  <a:pt x="589" y="235"/>
                  <a:pt x="589" y="235"/>
                </a:cubicBezTo>
                <a:lnTo>
                  <a:pt x="589" y="265"/>
                </a:lnTo>
                <a:close/>
                <a:moveTo>
                  <a:pt x="45" y="191"/>
                </a:moveTo>
                <a:lnTo>
                  <a:pt x="45" y="191"/>
                </a:lnTo>
                <a:cubicBezTo>
                  <a:pt x="133" y="29"/>
                  <a:pt x="133" y="29"/>
                  <a:pt x="133" y="29"/>
                </a:cubicBezTo>
                <a:cubicBezTo>
                  <a:pt x="501" y="29"/>
                  <a:pt x="501" y="29"/>
                  <a:pt x="501" y="29"/>
                </a:cubicBezTo>
                <a:cubicBezTo>
                  <a:pt x="589" y="191"/>
                  <a:pt x="589" y="191"/>
                  <a:pt x="589" y="191"/>
                </a:cubicBezTo>
                <a:lnTo>
                  <a:pt x="45" y="191"/>
                </a:lnTo>
                <a:close/>
              </a:path>
            </a:pathLst>
          </a:custGeom>
          <a:solidFill>
            <a:schemeClr val="tx2"/>
          </a:solidFill>
          <a:ln>
            <a:noFill/>
          </a:ln>
          <a:effectLst/>
          <a:extLst/>
        </p:spPr>
        <p:txBody>
          <a:bodyPr wrap="none" anchor="ctr"/>
          <a:lstStyle/>
          <a:p>
            <a:endParaRPr lang="en-US" sz="2700"/>
          </a:p>
        </p:txBody>
      </p:sp>
      <p:sp>
        <p:nvSpPr>
          <p:cNvPr id="98" name="Freeform 97"/>
          <p:cNvSpPr>
            <a:spLocks noChangeArrowheads="1"/>
          </p:cNvSpPr>
          <p:nvPr/>
        </p:nvSpPr>
        <p:spPr bwMode="auto">
          <a:xfrm>
            <a:off x="3301632" y="4472077"/>
            <a:ext cx="222975" cy="236804"/>
          </a:xfrm>
          <a:custGeom>
            <a:avLst/>
            <a:gdLst>
              <a:gd name="T0" fmla="*/ 138316 w 472"/>
              <a:gd name="T1" fmla="*/ 111629 h 501"/>
              <a:gd name="T2" fmla="*/ 138316 w 472"/>
              <a:gd name="T3" fmla="*/ 111629 h 501"/>
              <a:gd name="T4" fmla="*/ 106536 w 472"/>
              <a:gd name="T5" fmla="*/ 127525 h 501"/>
              <a:gd name="T6" fmla="*/ 69338 w 472"/>
              <a:gd name="T7" fmla="*/ 106210 h 501"/>
              <a:gd name="T8" fmla="*/ 74394 w 472"/>
              <a:gd name="T9" fmla="*/ 90315 h 501"/>
              <a:gd name="T10" fmla="*/ 69338 w 472"/>
              <a:gd name="T11" fmla="*/ 79838 h 501"/>
              <a:gd name="T12" fmla="*/ 111953 w 472"/>
              <a:gd name="T13" fmla="*/ 58524 h 501"/>
              <a:gd name="T14" fmla="*/ 138316 w 472"/>
              <a:gd name="T15" fmla="*/ 69001 h 501"/>
              <a:gd name="T16" fmla="*/ 170096 w 472"/>
              <a:gd name="T17" fmla="*/ 31791 h 501"/>
              <a:gd name="T18" fmla="*/ 138316 w 472"/>
              <a:gd name="T19" fmla="*/ 0 h 501"/>
              <a:gd name="T20" fmla="*/ 101119 w 472"/>
              <a:gd name="T21" fmla="*/ 31791 h 501"/>
              <a:gd name="T22" fmla="*/ 101119 w 472"/>
              <a:gd name="T23" fmla="*/ 42267 h 501"/>
              <a:gd name="T24" fmla="*/ 63921 w 472"/>
              <a:gd name="T25" fmla="*/ 63582 h 501"/>
              <a:gd name="T26" fmla="*/ 37197 w 472"/>
              <a:gd name="T27" fmla="*/ 53105 h 501"/>
              <a:gd name="T28" fmla="*/ 0 w 472"/>
              <a:gd name="T29" fmla="*/ 90315 h 501"/>
              <a:gd name="T30" fmla="*/ 37197 w 472"/>
              <a:gd name="T31" fmla="*/ 127525 h 501"/>
              <a:gd name="T32" fmla="*/ 58504 w 472"/>
              <a:gd name="T33" fmla="*/ 116687 h 501"/>
              <a:gd name="T34" fmla="*/ 58504 w 472"/>
              <a:gd name="T35" fmla="*/ 116687 h 501"/>
              <a:gd name="T36" fmla="*/ 101119 w 472"/>
              <a:gd name="T37" fmla="*/ 143420 h 501"/>
              <a:gd name="T38" fmla="*/ 101119 w 472"/>
              <a:gd name="T39" fmla="*/ 148839 h 501"/>
              <a:gd name="T40" fmla="*/ 138316 w 472"/>
              <a:gd name="T41" fmla="*/ 180630 h 501"/>
              <a:gd name="T42" fmla="*/ 170096 w 472"/>
              <a:gd name="T43" fmla="*/ 148839 h 501"/>
              <a:gd name="T44" fmla="*/ 138316 w 472"/>
              <a:gd name="T45" fmla="*/ 111629 h 501"/>
              <a:gd name="T46" fmla="*/ 138316 w 472"/>
              <a:gd name="T47" fmla="*/ 10477 h 501"/>
              <a:gd name="T48" fmla="*/ 138316 w 472"/>
              <a:gd name="T49" fmla="*/ 10477 h 501"/>
              <a:gd name="T50" fmla="*/ 159623 w 472"/>
              <a:gd name="T51" fmla="*/ 31791 h 501"/>
              <a:gd name="T52" fmla="*/ 138316 w 472"/>
              <a:gd name="T53" fmla="*/ 53105 h 501"/>
              <a:gd name="T54" fmla="*/ 117009 w 472"/>
              <a:gd name="T55" fmla="*/ 31791 h 501"/>
              <a:gd name="T56" fmla="*/ 138316 w 472"/>
              <a:gd name="T57" fmla="*/ 10477 h 501"/>
              <a:gd name="T58" fmla="*/ 37197 w 472"/>
              <a:gd name="T59" fmla="*/ 111629 h 501"/>
              <a:gd name="T60" fmla="*/ 37197 w 472"/>
              <a:gd name="T61" fmla="*/ 111629 h 501"/>
              <a:gd name="T62" fmla="*/ 15890 w 472"/>
              <a:gd name="T63" fmla="*/ 90315 h 501"/>
              <a:gd name="T64" fmla="*/ 37197 w 472"/>
              <a:gd name="T65" fmla="*/ 69001 h 501"/>
              <a:gd name="T66" fmla="*/ 58504 w 472"/>
              <a:gd name="T67" fmla="*/ 90315 h 501"/>
              <a:gd name="T68" fmla="*/ 37197 w 472"/>
              <a:gd name="T69" fmla="*/ 111629 h 501"/>
              <a:gd name="T70" fmla="*/ 138316 w 472"/>
              <a:gd name="T71" fmla="*/ 170153 h 501"/>
              <a:gd name="T72" fmla="*/ 138316 w 472"/>
              <a:gd name="T73" fmla="*/ 170153 h 501"/>
              <a:gd name="T74" fmla="*/ 117009 w 472"/>
              <a:gd name="T75" fmla="*/ 148839 h 501"/>
              <a:gd name="T76" fmla="*/ 138316 w 472"/>
              <a:gd name="T77" fmla="*/ 127525 h 501"/>
              <a:gd name="T78" fmla="*/ 159623 w 472"/>
              <a:gd name="T79" fmla="*/ 148839 h 501"/>
              <a:gd name="T80" fmla="*/ 138316 w 472"/>
              <a:gd name="T81" fmla="*/ 170153 h 50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72" h="501">
                <a:moveTo>
                  <a:pt x="383" y="309"/>
                </a:moveTo>
                <a:lnTo>
                  <a:pt x="383" y="309"/>
                </a:lnTo>
                <a:cubicBezTo>
                  <a:pt x="339" y="309"/>
                  <a:pt x="310" y="323"/>
                  <a:pt x="295" y="353"/>
                </a:cubicBezTo>
                <a:cubicBezTo>
                  <a:pt x="192" y="294"/>
                  <a:pt x="192" y="294"/>
                  <a:pt x="192" y="294"/>
                </a:cubicBezTo>
                <a:cubicBezTo>
                  <a:pt x="192" y="280"/>
                  <a:pt x="206" y="264"/>
                  <a:pt x="206" y="250"/>
                </a:cubicBezTo>
                <a:cubicBezTo>
                  <a:pt x="206" y="235"/>
                  <a:pt x="206" y="235"/>
                  <a:pt x="192" y="221"/>
                </a:cubicBezTo>
                <a:cubicBezTo>
                  <a:pt x="310" y="162"/>
                  <a:pt x="310" y="162"/>
                  <a:pt x="310" y="162"/>
                </a:cubicBezTo>
                <a:cubicBezTo>
                  <a:pt x="324" y="176"/>
                  <a:pt x="353" y="191"/>
                  <a:pt x="383" y="191"/>
                </a:cubicBezTo>
                <a:cubicBezTo>
                  <a:pt x="427" y="191"/>
                  <a:pt x="471" y="147"/>
                  <a:pt x="471" y="88"/>
                </a:cubicBezTo>
                <a:cubicBezTo>
                  <a:pt x="471" y="44"/>
                  <a:pt x="427" y="0"/>
                  <a:pt x="383" y="0"/>
                </a:cubicBezTo>
                <a:cubicBezTo>
                  <a:pt x="324" y="0"/>
                  <a:pt x="280" y="44"/>
                  <a:pt x="280" y="88"/>
                </a:cubicBezTo>
                <a:cubicBezTo>
                  <a:pt x="280" y="103"/>
                  <a:pt x="280" y="117"/>
                  <a:pt x="280" y="117"/>
                </a:cubicBezTo>
                <a:cubicBezTo>
                  <a:pt x="177" y="176"/>
                  <a:pt x="177" y="176"/>
                  <a:pt x="177" y="176"/>
                </a:cubicBezTo>
                <a:cubicBezTo>
                  <a:pt x="162" y="162"/>
                  <a:pt x="133" y="147"/>
                  <a:pt x="103" y="147"/>
                </a:cubicBezTo>
                <a:cubicBezTo>
                  <a:pt x="44" y="147"/>
                  <a:pt x="0" y="191"/>
                  <a:pt x="0" y="250"/>
                </a:cubicBezTo>
                <a:cubicBezTo>
                  <a:pt x="0" y="309"/>
                  <a:pt x="44" y="353"/>
                  <a:pt x="103" y="353"/>
                </a:cubicBezTo>
                <a:cubicBezTo>
                  <a:pt x="133" y="353"/>
                  <a:pt x="148" y="338"/>
                  <a:pt x="162" y="323"/>
                </a:cubicBezTo>
                <a:cubicBezTo>
                  <a:pt x="280" y="397"/>
                  <a:pt x="280" y="397"/>
                  <a:pt x="280" y="397"/>
                </a:cubicBezTo>
                <a:cubicBezTo>
                  <a:pt x="280" y="397"/>
                  <a:pt x="280" y="397"/>
                  <a:pt x="280" y="412"/>
                </a:cubicBezTo>
                <a:cubicBezTo>
                  <a:pt x="280" y="456"/>
                  <a:pt x="324" y="500"/>
                  <a:pt x="383" y="500"/>
                </a:cubicBezTo>
                <a:cubicBezTo>
                  <a:pt x="427" y="500"/>
                  <a:pt x="471" y="456"/>
                  <a:pt x="471" y="412"/>
                </a:cubicBezTo>
                <a:cubicBezTo>
                  <a:pt x="471" y="353"/>
                  <a:pt x="427" y="309"/>
                  <a:pt x="383" y="309"/>
                </a:cubicBezTo>
                <a:close/>
                <a:moveTo>
                  <a:pt x="383" y="29"/>
                </a:moveTo>
                <a:lnTo>
                  <a:pt x="383" y="29"/>
                </a:lnTo>
                <a:cubicBezTo>
                  <a:pt x="412" y="29"/>
                  <a:pt x="442" y="59"/>
                  <a:pt x="442" y="88"/>
                </a:cubicBezTo>
                <a:cubicBezTo>
                  <a:pt x="442" y="132"/>
                  <a:pt x="412" y="147"/>
                  <a:pt x="383" y="147"/>
                </a:cubicBezTo>
                <a:cubicBezTo>
                  <a:pt x="339" y="147"/>
                  <a:pt x="324" y="132"/>
                  <a:pt x="324" y="88"/>
                </a:cubicBezTo>
                <a:cubicBezTo>
                  <a:pt x="324" y="59"/>
                  <a:pt x="339" y="29"/>
                  <a:pt x="383" y="29"/>
                </a:cubicBezTo>
                <a:close/>
                <a:moveTo>
                  <a:pt x="103" y="309"/>
                </a:moveTo>
                <a:lnTo>
                  <a:pt x="103" y="309"/>
                </a:lnTo>
                <a:cubicBezTo>
                  <a:pt x="74" y="309"/>
                  <a:pt x="44" y="280"/>
                  <a:pt x="44" y="250"/>
                </a:cubicBezTo>
                <a:cubicBezTo>
                  <a:pt x="44" y="221"/>
                  <a:pt x="74" y="191"/>
                  <a:pt x="103" y="191"/>
                </a:cubicBezTo>
                <a:cubicBezTo>
                  <a:pt x="133" y="191"/>
                  <a:pt x="162" y="221"/>
                  <a:pt x="162" y="250"/>
                </a:cubicBezTo>
                <a:cubicBezTo>
                  <a:pt x="162" y="280"/>
                  <a:pt x="133" y="309"/>
                  <a:pt x="103" y="309"/>
                </a:cubicBezTo>
                <a:close/>
                <a:moveTo>
                  <a:pt x="383" y="471"/>
                </a:moveTo>
                <a:lnTo>
                  <a:pt x="383" y="471"/>
                </a:lnTo>
                <a:cubicBezTo>
                  <a:pt x="339" y="471"/>
                  <a:pt x="324" y="441"/>
                  <a:pt x="324" y="412"/>
                </a:cubicBezTo>
                <a:cubicBezTo>
                  <a:pt x="324" y="368"/>
                  <a:pt x="339" y="353"/>
                  <a:pt x="383" y="353"/>
                </a:cubicBezTo>
                <a:cubicBezTo>
                  <a:pt x="412" y="353"/>
                  <a:pt x="442" y="368"/>
                  <a:pt x="442" y="412"/>
                </a:cubicBezTo>
                <a:cubicBezTo>
                  <a:pt x="442" y="441"/>
                  <a:pt x="412" y="471"/>
                  <a:pt x="383" y="471"/>
                </a:cubicBezTo>
                <a:close/>
              </a:path>
            </a:pathLst>
          </a:custGeom>
          <a:solidFill>
            <a:schemeClr val="tx2"/>
          </a:solidFill>
          <a:ln>
            <a:noFill/>
          </a:ln>
          <a:effectLst/>
          <a:extLst/>
        </p:spPr>
        <p:txBody>
          <a:bodyPr wrap="none" anchor="ctr"/>
          <a:lstStyle/>
          <a:p>
            <a:endParaRPr lang="en-US" sz="2700"/>
          </a:p>
        </p:txBody>
      </p:sp>
      <p:sp>
        <p:nvSpPr>
          <p:cNvPr id="99" name="Freeform 98"/>
          <p:cNvSpPr>
            <a:spLocks noChangeArrowheads="1"/>
          </p:cNvSpPr>
          <p:nvPr/>
        </p:nvSpPr>
        <p:spPr bwMode="auto">
          <a:xfrm>
            <a:off x="2795185" y="4463437"/>
            <a:ext cx="278287" cy="243718"/>
          </a:xfrm>
          <a:custGeom>
            <a:avLst/>
            <a:gdLst>
              <a:gd name="T0" fmla="*/ 153868 w 589"/>
              <a:gd name="T1" fmla="*/ 5415 h 516"/>
              <a:gd name="T2" fmla="*/ 153868 w 589"/>
              <a:gd name="T3" fmla="*/ 5415 h 516"/>
              <a:gd name="T4" fmla="*/ 143393 w 589"/>
              <a:gd name="T5" fmla="*/ 5415 h 516"/>
              <a:gd name="T6" fmla="*/ 58513 w 589"/>
              <a:gd name="T7" fmla="*/ 175445 h 516"/>
              <a:gd name="T8" fmla="*/ 58513 w 589"/>
              <a:gd name="T9" fmla="*/ 185914 h 516"/>
              <a:gd name="T10" fmla="*/ 68988 w 589"/>
              <a:gd name="T11" fmla="*/ 185914 h 516"/>
              <a:gd name="T12" fmla="*/ 159286 w 589"/>
              <a:gd name="T13" fmla="*/ 15884 h 516"/>
              <a:gd name="T14" fmla="*/ 153868 w 589"/>
              <a:gd name="T15" fmla="*/ 5415 h 516"/>
              <a:gd name="T16" fmla="*/ 53095 w 589"/>
              <a:gd name="T17" fmla="*/ 127432 h 516"/>
              <a:gd name="T18" fmla="*/ 53095 w 589"/>
              <a:gd name="T19" fmla="*/ 127432 h 516"/>
              <a:gd name="T20" fmla="*/ 15892 w 589"/>
              <a:gd name="T21" fmla="*/ 95664 h 516"/>
              <a:gd name="T22" fmla="*/ 53095 w 589"/>
              <a:gd name="T23" fmla="*/ 68951 h 516"/>
              <a:gd name="T24" fmla="*/ 53095 w 589"/>
              <a:gd name="T25" fmla="*/ 58482 h 516"/>
              <a:gd name="T26" fmla="*/ 42259 w 589"/>
              <a:gd name="T27" fmla="*/ 58482 h 516"/>
              <a:gd name="T28" fmla="*/ 0 w 589"/>
              <a:gd name="T29" fmla="*/ 90250 h 516"/>
              <a:gd name="T30" fmla="*/ 0 w 589"/>
              <a:gd name="T31" fmla="*/ 95664 h 516"/>
              <a:gd name="T32" fmla="*/ 0 w 589"/>
              <a:gd name="T33" fmla="*/ 100718 h 516"/>
              <a:gd name="T34" fmla="*/ 42259 w 589"/>
              <a:gd name="T35" fmla="*/ 138262 h 516"/>
              <a:gd name="T36" fmla="*/ 53095 w 589"/>
              <a:gd name="T37" fmla="*/ 138262 h 516"/>
              <a:gd name="T38" fmla="*/ 53095 w 589"/>
              <a:gd name="T39" fmla="*/ 127432 h 516"/>
              <a:gd name="T40" fmla="*/ 212381 w 589"/>
              <a:gd name="T41" fmla="*/ 90250 h 516"/>
              <a:gd name="T42" fmla="*/ 212381 w 589"/>
              <a:gd name="T43" fmla="*/ 90250 h 516"/>
              <a:gd name="T44" fmla="*/ 170121 w 589"/>
              <a:gd name="T45" fmla="*/ 58482 h 516"/>
              <a:gd name="T46" fmla="*/ 159286 w 589"/>
              <a:gd name="T47" fmla="*/ 58482 h 516"/>
              <a:gd name="T48" fmla="*/ 159286 w 589"/>
              <a:gd name="T49" fmla="*/ 68951 h 516"/>
              <a:gd name="T50" fmla="*/ 196488 w 589"/>
              <a:gd name="T51" fmla="*/ 95664 h 516"/>
              <a:gd name="T52" fmla="*/ 159286 w 589"/>
              <a:gd name="T53" fmla="*/ 127432 h 516"/>
              <a:gd name="T54" fmla="*/ 159286 w 589"/>
              <a:gd name="T55" fmla="*/ 138262 h 516"/>
              <a:gd name="T56" fmla="*/ 170121 w 589"/>
              <a:gd name="T57" fmla="*/ 138262 h 516"/>
              <a:gd name="T58" fmla="*/ 212381 w 589"/>
              <a:gd name="T59" fmla="*/ 100718 h 516"/>
              <a:gd name="T60" fmla="*/ 212381 w 589"/>
              <a:gd name="T61" fmla="*/ 95664 h 516"/>
              <a:gd name="T62" fmla="*/ 212381 w 589"/>
              <a:gd name="T63" fmla="*/ 90250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89" h="516">
                <a:moveTo>
                  <a:pt x="426" y="15"/>
                </a:moveTo>
                <a:lnTo>
                  <a:pt x="426" y="15"/>
                </a:lnTo>
                <a:cubicBezTo>
                  <a:pt x="426" y="0"/>
                  <a:pt x="412" y="15"/>
                  <a:pt x="397" y="15"/>
                </a:cubicBezTo>
                <a:cubicBezTo>
                  <a:pt x="162" y="486"/>
                  <a:pt x="162" y="486"/>
                  <a:pt x="162" y="486"/>
                </a:cubicBezTo>
                <a:cubicBezTo>
                  <a:pt x="147" y="500"/>
                  <a:pt x="162" y="515"/>
                  <a:pt x="162" y="515"/>
                </a:cubicBezTo>
                <a:cubicBezTo>
                  <a:pt x="176" y="515"/>
                  <a:pt x="191" y="515"/>
                  <a:pt x="191" y="515"/>
                </a:cubicBezTo>
                <a:cubicBezTo>
                  <a:pt x="441" y="44"/>
                  <a:pt x="441" y="44"/>
                  <a:pt x="441" y="44"/>
                </a:cubicBezTo>
                <a:cubicBezTo>
                  <a:pt x="441" y="29"/>
                  <a:pt x="441" y="15"/>
                  <a:pt x="426" y="15"/>
                </a:cubicBezTo>
                <a:close/>
                <a:moveTo>
                  <a:pt x="147" y="353"/>
                </a:moveTo>
                <a:lnTo>
                  <a:pt x="147" y="353"/>
                </a:lnTo>
                <a:cubicBezTo>
                  <a:pt x="44" y="265"/>
                  <a:pt x="44" y="265"/>
                  <a:pt x="44" y="265"/>
                </a:cubicBezTo>
                <a:cubicBezTo>
                  <a:pt x="147" y="191"/>
                  <a:pt x="147" y="191"/>
                  <a:pt x="147" y="191"/>
                </a:cubicBezTo>
                <a:cubicBezTo>
                  <a:pt x="162" y="177"/>
                  <a:pt x="162" y="162"/>
                  <a:pt x="147" y="162"/>
                </a:cubicBezTo>
                <a:cubicBezTo>
                  <a:pt x="147" y="147"/>
                  <a:pt x="132" y="147"/>
                  <a:pt x="117" y="162"/>
                </a:cubicBezTo>
                <a:cubicBezTo>
                  <a:pt x="0" y="250"/>
                  <a:pt x="0" y="250"/>
                  <a:pt x="0" y="250"/>
                </a:cubicBezTo>
                <a:cubicBezTo>
                  <a:pt x="0" y="265"/>
                  <a:pt x="0" y="265"/>
                  <a:pt x="0" y="265"/>
                </a:cubicBezTo>
                <a:cubicBezTo>
                  <a:pt x="0" y="279"/>
                  <a:pt x="0" y="279"/>
                  <a:pt x="0" y="279"/>
                </a:cubicBezTo>
                <a:cubicBezTo>
                  <a:pt x="117" y="383"/>
                  <a:pt x="117" y="383"/>
                  <a:pt x="117" y="383"/>
                </a:cubicBezTo>
                <a:cubicBezTo>
                  <a:pt x="132" y="383"/>
                  <a:pt x="147" y="383"/>
                  <a:pt x="147" y="383"/>
                </a:cubicBezTo>
                <a:cubicBezTo>
                  <a:pt x="162" y="368"/>
                  <a:pt x="162" y="353"/>
                  <a:pt x="147" y="353"/>
                </a:cubicBezTo>
                <a:close/>
                <a:moveTo>
                  <a:pt x="588" y="250"/>
                </a:moveTo>
                <a:lnTo>
                  <a:pt x="588" y="250"/>
                </a:lnTo>
                <a:cubicBezTo>
                  <a:pt x="471" y="162"/>
                  <a:pt x="471" y="162"/>
                  <a:pt x="471" y="162"/>
                </a:cubicBezTo>
                <a:cubicBezTo>
                  <a:pt x="456" y="147"/>
                  <a:pt x="441" y="147"/>
                  <a:pt x="441" y="162"/>
                </a:cubicBezTo>
                <a:cubicBezTo>
                  <a:pt x="426" y="162"/>
                  <a:pt x="426" y="177"/>
                  <a:pt x="441" y="191"/>
                </a:cubicBezTo>
                <a:cubicBezTo>
                  <a:pt x="544" y="265"/>
                  <a:pt x="544" y="265"/>
                  <a:pt x="544" y="265"/>
                </a:cubicBezTo>
                <a:cubicBezTo>
                  <a:pt x="441" y="353"/>
                  <a:pt x="441" y="353"/>
                  <a:pt x="441" y="353"/>
                </a:cubicBezTo>
                <a:cubicBezTo>
                  <a:pt x="426" y="353"/>
                  <a:pt x="426" y="368"/>
                  <a:pt x="441" y="383"/>
                </a:cubicBezTo>
                <a:cubicBezTo>
                  <a:pt x="441" y="383"/>
                  <a:pt x="456" y="383"/>
                  <a:pt x="471" y="383"/>
                </a:cubicBezTo>
                <a:cubicBezTo>
                  <a:pt x="588" y="279"/>
                  <a:pt x="588" y="279"/>
                  <a:pt x="588" y="279"/>
                </a:cubicBezTo>
                <a:cubicBezTo>
                  <a:pt x="588" y="279"/>
                  <a:pt x="588" y="279"/>
                  <a:pt x="588" y="265"/>
                </a:cubicBezTo>
                <a:cubicBezTo>
                  <a:pt x="588" y="265"/>
                  <a:pt x="588" y="265"/>
                  <a:pt x="588" y="250"/>
                </a:cubicBezTo>
                <a:close/>
              </a:path>
            </a:pathLst>
          </a:custGeom>
          <a:solidFill>
            <a:schemeClr val="tx2"/>
          </a:solidFill>
          <a:ln>
            <a:noFill/>
          </a:ln>
          <a:effectLst/>
          <a:extLst/>
        </p:spPr>
        <p:txBody>
          <a:bodyPr wrap="none" anchor="ctr"/>
          <a:lstStyle/>
          <a:p>
            <a:endParaRPr lang="en-US" sz="2700"/>
          </a:p>
        </p:txBody>
      </p:sp>
      <p:sp>
        <p:nvSpPr>
          <p:cNvPr id="100" name="Freeform 99"/>
          <p:cNvSpPr>
            <a:spLocks noChangeArrowheads="1"/>
          </p:cNvSpPr>
          <p:nvPr/>
        </p:nvSpPr>
        <p:spPr bwMode="auto">
          <a:xfrm>
            <a:off x="2344052" y="4442695"/>
            <a:ext cx="229889" cy="292114"/>
          </a:xfrm>
          <a:custGeom>
            <a:avLst/>
            <a:gdLst>
              <a:gd name="T0" fmla="*/ 159470 w 486"/>
              <a:gd name="T1" fmla="*/ 47611 h 619"/>
              <a:gd name="T2" fmla="*/ 159470 w 486"/>
              <a:gd name="T3" fmla="*/ 47611 h 619"/>
              <a:gd name="T4" fmla="*/ 116800 w 486"/>
              <a:gd name="T5" fmla="*/ 47611 h 619"/>
              <a:gd name="T6" fmla="*/ 116800 w 486"/>
              <a:gd name="T7" fmla="*/ 31740 h 619"/>
              <a:gd name="T8" fmla="*/ 106313 w 486"/>
              <a:gd name="T9" fmla="*/ 21281 h 619"/>
              <a:gd name="T10" fmla="*/ 42670 w 486"/>
              <a:gd name="T11" fmla="*/ 21281 h 619"/>
              <a:gd name="T12" fmla="*/ 42670 w 486"/>
              <a:gd name="T13" fmla="*/ 10460 h 619"/>
              <a:gd name="T14" fmla="*/ 26397 w 486"/>
              <a:gd name="T15" fmla="*/ 0 h 619"/>
              <a:gd name="T16" fmla="*/ 10487 w 486"/>
              <a:gd name="T17" fmla="*/ 0 h 619"/>
              <a:gd name="T18" fmla="*/ 0 w 486"/>
              <a:gd name="T19" fmla="*/ 10460 h 619"/>
              <a:gd name="T20" fmla="*/ 0 w 486"/>
              <a:gd name="T21" fmla="*/ 212444 h 619"/>
              <a:gd name="T22" fmla="*/ 10487 w 486"/>
              <a:gd name="T23" fmla="*/ 222904 h 619"/>
              <a:gd name="T24" fmla="*/ 26397 w 486"/>
              <a:gd name="T25" fmla="*/ 222904 h 619"/>
              <a:gd name="T26" fmla="*/ 42670 w 486"/>
              <a:gd name="T27" fmla="*/ 212444 h 619"/>
              <a:gd name="T28" fmla="*/ 42670 w 486"/>
              <a:gd name="T29" fmla="*/ 148603 h 619"/>
              <a:gd name="T30" fmla="*/ 106313 w 486"/>
              <a:gd name="T31" fmla="*/ 148603 h 619"/>
              <a:gd name="T32" fmla="*/ 106313 w 486"/>
              <a:gd name="T33" fmla="*/ 154013 h 619"/>
              <a:gd name="T34" fmla="*/ 116800 w 486"/>
              <a:gd name="T35" fmla="*/ 169883 h 619"/>
              <a:gd name="T36" fmla="*/ 159470 w 486"/>
              <a:gd name="T37" fmla="*/ 169883 h 619"/>
              <a:gd name="T38" fmla="*/ 175380 w 486"/>
              <a:gd name="T39" fmla="*/ 154013 h 619"/>
              <a:gd name="T40" fmla="*/ 175380 w 486"/>
              <a:gd name="T41" fmla="*/ 63481 h 619"/>
              <a:gd name="T42" fmla="*/ 159470 w 486"/>
              <a:gd name="T43" fmla="*/ 47611 h 619"/>
              <a:gd name="T44" fmla="*/ 26397 w 486"/>
              <a:gd name="T45" fmla="*/ 201624 h 619"/>
              <a:gd name="T46" fmla="*/ 26397 w 486"/>
              <a:gd name="T47" fmla="*/ 201624 h 619"/>
              <a:gd name="T48" fmla="*/ 21335 w 486"/>
              <a:gd name="T49" fmla="*/ 212444 h 619"/>
              <a:gd name="T50" fmla="*/ 10487 w 486"/>
              <a:gd name="T51" fmla="*/ 201624 h 619"/>
              <a:gd name="T52" fmla="*/ 10487 w 486"/>
              <a:gd name="T53" fmla="*/ 21281 h 619"/>
              <a:gd name="T54" fmla="*/ 21335 w 486"/>
              <a:gd name="T55" fmla="*/ 10460 h 619"/>
              <a:gd name="T56" fmla="*/ 26397 w 486"/>
              <a:gd name="T57" fmla="*/ 21281 h 619"/>
              <a:gd name="T58" fmla="*/ 26397 w 486"/>
              <a:gd name="T59" fmla="*/ 201624 h 619"/>
              <a:gd name="T60" fmla="*/ 106313 w 486"/>
              <a:gd name="T61" fmla="*/ 127322 h 619"/>
              <a:gd name="T62" fmla="*/ 106313 w 486"/>
              <a:gd name="T63" fmla="*/ 127322 h 619"/>
              <a:gd name="T64" fmla="*/ 95826 w 486"/>
              <a:gd name="T65" fmla="*/ 132733 h 619"/>
              <a:gd name="T66" fmla="*/ 42670 w 486"/>
              <a:gd name="T67" fmla="*/ 132733 h 619"/>
              <a:gd name="T68" fmla="*/ 42670 w 486"/>
              <a:gd name="T69" fmla="*/ 31740 h 619"/>
              <a:gd name="T70" fmla="*/ 95826 w 486"/>
              <a:gd name="T71" fmla="*/ 31740 h 619"/>
              <a:gd name="T72" fmla="*/ 106313 w 486"/>
              <a:gd name="T73" fmla="*/ 42561 h 619"/>
              <a:gd name="T74" fmla="*/ 106313 w 486"/>
              <a:gd name="T75" fmla="*/ 127322 h 619"/>
              <a:gd name="T76" fmla="*/ 159470 w 486"/>
              <a:gd name="T77" fmla="*/ 148603 h 619"/>
              <a:gd name="T78" fmla="*/ 159470 w 486"/>
              <a:gd name="T79" fmla="*/ 148603 h 619"/>
              <a:gd name="T80" fmla="*/ 154407 w 486"/>
              <a:gd name="T81" fmla="*/ 154013 h 619"/>
              <a:gd name="T82" fmla="*/ 116800 w 486"/>
              <a:gd name="T83" fmla="*/ 154013 h 619"/>
              <a:gd name="T84" fmla="*/ 116800 w 486"/>
              <a:gd name="T85" fmla="*/ 63481 h 619"/>
              <a:gd name="T86" fmla="*/ 154407 w 486"/>
              <a:gd name="T87" fmla="*/ 63481 h 619"/>
              <a:gd name="T88" fmla="*/ 159470 w 486"/>
              <a:gd name="T89" fmla="*/ 68891 h 619"/>
              <a:gd name="T90" fmla="*/ 159470 w 486"/>
              <a:gd name="T91" fmla="*/ 148603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86" h="619">
                <a:moveTo>
                  <a:pt x="441" y="132"/>
                </a:moveTo>
                <a:lnTo>
                  <a:pt x="441" y="132"/>
                </a:lnTo>
                <a:cubicBezTo>
                  <a:pt x="323" y="132"/>
                  <a:pt x="323" y="132"/>
                  <a:pt x="323" y="132"/>
                </a:cubicBezTo>
                <a:cubicBezTo>
                  <a:pt x="323" y="88"/>
                  <a:pt x="323" y="88"/>
                  <a:pt x="323" y="88"/>
                </a:cubicBezTo>
                <a:cubicBezTo>
                  <a:pt x="323" y="73"/>
                  <a:pt x="309" y="59"/>
                  <a:pt x="294" y="59"/>
                </a:cubicBezTo>
                <a:cubicBezTo>
                  <a:pt x="118" y="59"/>
                  <a:pt x="118" y="59"/>
                  <a:pt x="118" y="59"/>
                </a:cubicBezTo>
                <a:cubicBezTo>
                  <a:pt x="118" y="29"/>
                  <a:pt x="118" y="29"/>
                  <a:pt x="118" y="29"/>
                </a:cubicBezTo>
                <a:cubicBezTo>
                  <a:pt x="118" y="14"/>
                  <a:pt x="88" y="0"/>
                  <a:pt x="73" y="0"/>
                </a:cubicBezTo>
                <a:cubicBezTo>
                  <a:pt x="29" y="0"/>
                  <a:pt x="29" y="0"/>
                  <a:pt x="29" y="0"/>
                </a:cubicBezTo>
                <a:cubicBezTo>
                  <a:pt x="14" y="0"/>
                  <a:pt x="0" y="14"/>
                  <a:pt x="0" y="29"/>
                </a:cubicBezTo>
                <a:cubicBezTo>
                  <a:pt x="0" y="589"/>
                  <a:pt x="0" y="589"/>
                  <a:pt x="0" y="589"/>
                </a:cubicBezTo>
                <a:cubicBezTo>
                  <a:pt x="0" y="603"/>
                  <a:pt x="14" y="618"/>
                  <a:pt x="29" y="618"/>
                </a:cubicBezTo>
                <a:cubicBezTo>
                  <a:pt x="73" y="618"/>
                  <a:pt x="73" y="618"/>
                  <a:pt x="73" y="618"/>
                </a:cubicBezTo>
                <a:cubicBezTo>
                  <a:pt x="88" y="618"/>
                  <a:pt x="118" y="603"/>
                  <a:pt x="118" y="589"/>
                </a:cubicBezTo>
                <a:cubicBezTo>
                  <a:pt x="118" y="412"/>
                  <a:pt x="118" y="412"/>
                  <a:pt x="118" y="412"/>
                </a:cubicBezTo>
                <a:cubicBezTo>
                  <a:pt x="294" y="412"/>
                  <a:pt x="294" y="412"/>
                  <a:pt x="294" y="412"/>
                </a:cubicBezTo>
                <a:cubicBezTo>
                  <a:pt x="294" y="427"/>
                  <a:pt x="294" y="427"/>
                  <a:pt x="294" y="427"/>
                </a:cubicBezTo>
                <a:cubicBezTo>
                  <a:pt x="294" y="441"/>
                  <a:pt x="309" y="471"/>
                  <a:pt x="323" y="471"/>
                </a:cubicBezTo>
                <a:cubicBezTo>
                  <a:pt x="441" y="471"/>
                  <a:pt x="441" y="471"/>
                  <a:pt x="441" y="471"/>
                </a:cubicBezTo>
                <a:cubicBezTo>
                  <a:pt x="471" y="471"/>
                  <a:pt x="485" y="441"/>
                  <a:pt x="485" y="427"/>
                </a:cubicBezTo>
                <a:cubicBezTo>
                  <a:pt x="485" y="176"/>
                  <a:pt x="485" y="176"/>
                  <a:pt x="485" y="176"/>
                </a:cubicBezTo>
                <a:cubicBezTo>
                  <a:pt x="485" y="147"/>
                  <a:pt x="471" y="132"/>
                  <a:pt x="441" y="132"/>
                </a:cubicBezTo>
                <a:close/>
                <a:moveTo>
                  <a:pt x="73" y="559"/>
                </a:moveTo>
                <a:lnTo>
                  <a:pt x="73" y="559"/>
                </a:lnTo>
                <a:cubicBezTo>
                  <a:pt x="73" y="574"/>
                  <a:pt x="59" y="589"/>
                  <a:pt x="59" y="589"/>
                </a:cubicBezTo>
                <a:cubicBezTo>
                  <a:pt x="44" y="589"/>
                  <a:pt x="29" y="574"/>
                  <a:pt x="29" y="559"/>
                </a:cubicBezTo>
                <a:cubicBezTo>
                  <a:pt x="29" y="59"/>
                  <a:pt x="29" y="59"/>
                  <a:pt x="29" y="59"/>
                </a:cubicBezTo>
                <a:cubicBezTo>
                  <a:pt x="29" y="44"/>
                  <a:pt x="44" y="29"/>
                  <a:pt x="59" y="29"/>
                </a:cubicBezTo>
                <a:cubicBezTo>
                  <a:pt x="59" y="29"/>
                  <a:pt x="73" y="44"/>
                  <a:pt x="73" y="59"/>
                </a:cubicBezTo>
                <a:lnTo>
                  <a:pt x="73" y="559"/>
                </a:lnTo>
                <a:close/>
                <a:moveTo>
                  <a:pt x="294" y="353"/>
                </a:moveTo>
                <a:lnTo>
                  <a:pt x="294" y="353"/>
                </a:lnTo>
                <a:cubicBezTo>
                  <a:pt x="294" y="353"/>
                  <a:pt x="280" y="368"/>
                  <a:pt x="265" y="368"/>
                </a:cubicBezTo>
                <a:cubicBezTo>
                  <a:pt x="118" y="368"/>
                  <a:pt x="118" y="368"/>
                  <a:pt x="118" y="368"/>
                </a:cubicBezTo>
                <a:cubicBezTo>
                  <a:pt x="118" y="88"/>
                  <a:pt x="118" y="88"/>
                  <a:pt x="118" y="88"/>
                </a:cubicBezTo>
                <a:cubicBezTo>
                  <a:pt x="265" y="88"/>
                  <a:pt x="265" y="88"/>
                  <a:pt x="265" y="88"/>
                </a:cubicBezTo>
                <a:cubicBezTo>
                  <a:pt x="280" y="88"/>
                  <a:pt x="294" y="103"/>
                  <a:pt x="294" y="118"/>
                </a:cubicBezTo>
                <a:lnTo>
                  <a:pt x="294" y="353"/>
                </a:lnTo>
                <a:close/>
                <a:moveTo>
                  <a:pt x="441" y="412"/>
                </a:moveTo>
                <a:lnTo>
                  <a:pt x="441" y="412"/>
                </a:lnTo>
                <a:cubicBezTo>
                  <a:pt x="441" y="412"/>
                  <a:pt x="441" y="427"/>
                  <a:pt x="427" y="427"/>
                </a:cubicBezTo>
                <a:cubicBezTo>
                  <a:pt x="323" y="427"/>
                  <a:pt x="323" y="427"/>
                  <a:pt x="323" y="427"/>
                </a:cubicBezTo>
                <a:cubicBezTo>
                  <a:pt x="323" y="176"/>
                  <a:pt x="323" y="176"/>
                  <a:pt x="323" y="176"/>
                </a:cubicBezTo>
                <a:cubicBezTo>
                  <a:pt x="427" y="176"/>
                  <a:pt x="427" y="176"/>
                  <a:pt x="427" y="176"/>
                </a:cubicBezTo>
                <a:cubicBezTo>
                  <a:pt x="441" y="176"/>
                  <a:pt x="441" y="176"/>
                  <a:pt x="441" y="191"/>
                </a:cubicBezTo>
                <a:lnTo>
                  <a:pt x="441" y="412"/>
                </a:lnTo>
                <a:close/>
              </a:path>
            </a:pathLst>
          </a:custGeom>
          <a:solidFill>
            <a:schemeClr val="tx2"/>
          </a:solidFill>
          <a:ln>
            <a:noFill/>
          </a:ln>
          <a:effectLst/>
          <a:extLst/>
        </p:spPr>
        <p:txBody>
          <a:bodyPr wrap="none" anchor="ctr"/>
          <a:lstStyle/>
          <a:p>
            <a:endParaRPr lang="en-US" sz="2700"/>
          </a:p>
        </p:txBody>
      </p:sp>
      <p:sp>
        <p:nvSpPr>
          <p:cNvPr id="101" name="Freeform 100"/>
          <p:cNvSpPr>
            <a:spLocks noChangeArrowheads="1"/>
          </p:cNvSpPr>
          <p:nvPr/>
        </p:nvSpPr>
        <p:spPr bwMode="auto">
          <a:xfrm>
            <a:off x="1832420" y="4437508"/>
            <a:ext cx="292114" cy="290386"/>
          </a:xfrm>
          <a:custGeom>
            <a:avLst/>
            <a:gdLst>
              <a:gd name="T0" fmla="*/ 53307 w 620"/>
              <a:gd name="T1" fmla="*/ 200432 h 619"/>
              <a:gd name="T2" fmla="*/ 53307 w 620"/>
              <a:gd name="T3" fmla="*/ 200432 h 619"/>
              <a:gd name="T4" fmla="*/ 32056 w 620"/>
              <a:gd name="T5" fmla="*/ 200432 h 619"/>
              <a:gd name="T6" fmla="*/ 21251 w 620"/>
              <a:gd name="T7" fmla="*/ 195412 h 619"/>
              <a:gd name="T8" fmla="*/ 21251 w 620"/>
              <a:gd name="T9" fmla="*/ 174257 h 619"/>
              <a:gd name="T10" fmla="*/ 90405 w 620"/>
              <a:gd name="T11" fmla="*/ 105773 h 619"/>
              <a:gd name="T12" fmla="*/ 58349 w 620"/>
              <a:gd name="T13" fmla="*/ 110793 h 619"/>
              <a:gd name="T14" fmla="*/ 10805 w 620"/>
              <a:gd name="T15" fmla="*/ 163501 h 619"/>
              <a:gd name="T16" fmla="*/ 10805 w 620"/>
              <a:gd name="T17" fmla="*/ 200432 h 619"/>
              <a:gd name="T18" fmla="*/ 21251 w 620"/>
              <a:gd name="T19" fmla="*/ 211188 h 619"/>
              <a:gd name="T20" fmla="*/ 58349 w 620"/>
              <a:gd name="T21" fmla="*/ 211188 h 619"/>
              <a:gd name="T22" fmla="*/ 111656 w 620"/>
              <a:gd name="T23" fmla="*/ 163501 h 619"/>
              <a:gd name="T24" fmla="*/ 116699 w 620"/>
              <a:gd name="T25" fmla="*/ 137326 h 619"/>
              <a:gd name="T26" fmla="*/ 53307 w 620"/>
              <a:gd name="T27" fmla="*/ 200432 h 619"/>
              <a:gd name="T28" fmla="*/ 212146 w 620"/>
              <a:gd name="T29" fmla="*/ 21155 h 619"/>
              <a:gd name="T30" fmla="*/ 212146 w 620"/>
              <a:gd name="T31" fmla="*/ 21155 h 619"/>
              <a:gd name="T32" fmla="*/ 201701 w 620"/>
              <a:gd name="T33" fmla="*/ 10398 h 619"/>
              <a:gd name="T34" fmla="*/ 164603 w 620"/>
              <a:gd name="T35" fmla="*/ 10398 h 619"/>
              <a:gd name="T36" fmla="*/ 111656 w 620"/>
              <a:gd name="T37" fmla="*/ 63464 h 619"/>
              <a:gd name="T38" fmla="*/ 106253 w 620"/>
              <a:gd name="T39" fmla="*/ 89639 h 619"/>
              <a:gd name="T40" fmla="*/ 169645 w 620"/>
              <a:gd name="T41" fmla="*/ 21155 h 619"/>
              <a:gd name="T42" fmla="*/ 190896 w 620"/>
              <a:gd name="T43" fmla="*/ 21155 h 619"/>
              <a:gd name="T44" fmla="*/ 201701 w 620"/>
              <a:gd name="T45" fmla="*/ 31553 h 619"/>
              <a:gd name="T46" fmla="*/ 201701 w 620"/>
              <a:gd name="T47" fmla="*/ 52707 h 619"/>
              <a:gd name="T48" fmla="*/ 132907 w 620"/>
              <a:gd name="T49" fmla="*/ 121191 h 619"/>
              <a:gd name="T50" fmla="*/ 164603 w 620"/>
              <a:gd name="T51" fmla="*/ 110793 h 619"/>
              <a:gd name="T52" fmla="*/ 212146 w 620"/>
              <a:gd name="T53" fmla="*/ 63464 h 619"/>
              <a:gd name="T54" fmla="*/ 212146 w 620"/>
              <a:gd name="T55" fmla="*/ 21155 h 619"/>
              <a:gd name="T56" fmla="*/ 132907 w 620"/>
              <a:gd name="T57" fmla="*/ 89639 h 619"/>
              <a:gd name="T58" fmla="*/ 132907 w 620"/>
              <a:gd name="T59" fmla="*/ 89639 h 619"/>
              <a:gd name="T60" fmla="*/ 122101 w 620"/>
              <a:gd name="T61" fmla="*/ 89639 h 619"/>
              <a:gd name="T62" fmla="*/ 90405 w 620"/>
              <a:gd name="T63" fmla="*/ 126928 h 619"/>
              <a:gd name="T64" fmla="*/ 90405 w 620"/>
              <a:gd name="T65" fmla="*/ 137326 h 619"/>
              <a:gd name="T66" fmla="*/ 100851 w 620"/>
              <a:gd name="T67" fmla="*/ 137326 h 619"/>
              <a:gd name="T68" fmla="*/ 132907 w 620"/>
              <a:gd name="T69" fmla="*/ 100395 h 619"/>
              <a:gd name="T70" fmla="*/ 132907 w 620"/>
              <a:gd name="T71" fmla="*/ 89639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20" h="619">
                <a:moveTo>
                  <a:pt x="148" y="559"/>
                </a:moveTo>
                <a:lnTo>
                  <a:pt x="148" y="559"/>
                </a:lnTo>
                <a:cubicBezTo>
                  <a:pt x="118" y="589"/>
                  <a:pt x="103" y="589"/>
                  <a:pt x="89" y="559"/>
                </a:cubicBezTo>
                <a:cubicBezTo>
                  <a:pt x="59" y="545"/>
                  <a:pt x="59" y="545"/>
                  <a:pt x="59" y="545"/>
                </a:cubicBezTo>
                <a:cubicBezTo>
                  <a:pt x="44" y="530"/>
                  <a:pt x="44" y="500"/>
                  <a:pt x="59" y="486"/>
                </a:cubicBezTo>
                <a:cubicBezTo>
                  <a:pt x="251" y="295"/>
                  <a:pt x="251" y="295"/>
                  <a:pt x="251" y="295"/>
                </a:cubicBezTo>
                <a:cubicBezTo>
                  <a:pt x="221" y="280"/>
                  <a:pt x="192" y="295"/>
                  <a:pt x="162" y="309"/>
                </a:cubicBezTo>
                <a:cubicBezTo>
                  <a:pt x="30" y="456"/>
                  <a:pt x="30" y="456"/>
                  <a:pt x="30" y="456"/>
                </a:cubicBezTo>
                <a:cubicBezTo>
                  <a:pt x="0" y="486"/>
                  <a:pt x="0" y="530"/>
                  <a:pt x="30" y="559"/>
                </a:cubicBezTo>
                <a:cubicBezTo>
                  <a:pt x="59" y="589"/>
                  <a:pt x="59" y="589"/>
                  <a:pt x="59" y="589"/>
                </a:cubicBezTo>
                <a:cubicBezTo>
                  <a:pt x="89" y="618"/>
                  <a:pt x="133" y="618"/>
                  <a:pt x="162" y="589"/>
                </a:cubicBezTo>
                <a:cubicBezTo>
                  <a:pt x="310" y="456"/>
                  <a:pt x="310" y="456"/>
                  <a:pt x="310" y="456"/>
                </a:cubicBezTo>
                <a:cubicBezTo>
                  <a:pt x="324" y="427"/>
                  <a:pt x="339" y="397"/>
                  <a:pt x="324" y="383"/>
                </a:cubicBezTo>
                <a:lnTo>
                  <a:pt x="148" y="559"/>
                </a:lnTo>
                <a:close/>
                <a:moveTo>
                  <a:pt x="589" y="59"/>
                </a:moveTo>
                <a:lnTo>
                  <a:pt x="589" y="59"/>
                </a:lnTo>
                <a:cubicBezTo>
                  <a:pt x="560" y="29"/>
                  <a:pt x="560" y="29"/>
                  <a:pt x="560" y="29"/>
                </a:cubicBezTo>
                <a:cubicBezTo>
                  <a:pt x="530" y="0"/>
                  <a:pt x="486" y="0"/>
                  <a:pt x="457" y="29"/>
                </a:cubicBezTo>
                <a:cubicBezTo>
                  <a:pt x="310" y="177"/>
                  <a:pt x="310" y="177"/>
                  <a:pt x="310" y="177"/>
                </a:cubicBezTo>
                <a:cubicBezTo>
                  <a:pt x="295" y="191"/>
                  <a:pt x="280" y="221"/>
                  <a:pt x="295" y="250"/>
                </a:cubicBezTo>
                <a:cubicBezTo>
                  <a:pt x="471" y="59"/>
                  <a:pt x="471" y="59"/>
                  <a:pt x="471" y="59"/>
                </a:cubicBezTo>
                <a:cubicBezTo>
                  <a:pt x="486" y="44"/>
                  <a:pt x="516" y="44"/>
                  <a:pt x="530" y="59"/>
                </a:cubicBezTo>
                <a:cubicBezTo>
                  <a:pt x="560" y="88"/>
                  <a:pt x="560" y="88"/>
                  <a:pt x="560" y="88"/>
                </a:cubicBezTo>
                <a:cubicBezTo>
                  <a:pt x="574" y="103"/>
                  <a:pt x="574" y="133"/>
                  <a:pt x="560" y="147"/>
                </a:cubicBezTo>
                <a:cubicBezTo>
                  <a:pt x="369" y="338"/>
                  <a:pt x="369" y="338"/>
                  <a:pt x="369" y="338"/>
                </a:cubicBezTo>
                <a:cubicBezTo>
                  <a:pt x="398" y="338"/>
                  <a:pt x="427" y="338"/>
                  <a:pt x="457" y="309"/>
                </a:cubicBezTo>
                <a:cubicBezTo>
                  <a:pt x="589" y="177"/>
                  <a:pt x="589" y="177"/>
                  <a:pt x="589" y="177"/>
                </a:cubicBezTo>
                <a:cubicBezTo>
                  <a:pt x="619" y="147"/>
                  <a:pt x="619" y="88"/>
                  <a:pt x="589" y="59"/>
                </a:cubicBezTo>
                <a:close/>
                <a:moveTo>
                  <a:pt x="369" y="250"/>
                </a:moveTo>
                <a:lnTo>
                  <a:pt x="369" y="250"/>
                </a:lnTo>
                <a:cubicBezTo>
                  <a:pt x="369" y="250"/>
                  <a:pt x="353" y="250"/>
                  <a:pt x="339" y="250"/>
                </a:cubicBezTo>
                <a:cubicBezTo>
                  <a:pt x="251" y="354"/>
                  <a:pt x="251" y="354"/>
                  <a:pt x="251" y="354"/>
                </a:cubicBezTo>
                <a:cubicBezTo>
                  <a:pt x="236" y="354"/>
                  <a:pt x="236" y="368"/>
                  <a:pt x="251" y="383"/>
                </a:cubicBezTo>
                <a:cubicBezTo>
                  <a:pt x="251" y="383"/>
                  <a:pt x="265" y="383"/>
                  <a:pt x="280" y="383"/>
                </a:cubicBezTo>
                <a:cubicBezTo>
                  <a:pt x="369" y="280"/>
                  <a:pt x="369" y="280"/>
                  <a:pt x="369" y="280"/>
                </a:cubicBezTo>
                <a:cubicBezTo>
                  <a:pt x="383" y="265"/>
                  <a:pt x="383" y="265"/>
                  <a:pt x="369" y="250"/>
                </a:cubicBezTo>
                <a:close/>
              </a:path>
            </a:pathLst>
          </a:custGeom>
          <a:solidFill>
            <a:schemeClr val="tx2"/>
          </a:solidFill>
          <a:ln>
            <a:noFill/>
          </a:ln>
          <a:effectLst/>
          <a:extLst/>
        </p:spPr>
        <p:txBody>
          <a:bodyPr wrap="none" anchor="ctr"/>
          <a:lstStyle/>
          <a:p>
            <a:endParaRPr lang="en-US" sz="2700"/>
          </a:p>
        </p:txBody>
      </p:sp>
      <p:sp>
        <p:nvSpPr>
          <p:cNvPr id="102" name="Freeform 101"/>
          <p:cNvSpPr>
            <a:spLocks noChangeArrowheads="1"/>
          </p:cNvSpPr>
          <p:nvPr/>
        </p:nvSpPr>
        <p:spPr bwMode="auto">
          <a:xfrm>
            <a:off x="1353629" y="4472077"/>
            <a:ext cx="278287" cy="236804"/>
          </a:xfrm>
          <a:custGeom>
            <a:avLst/>
            <a:gdLst>
              <a:gd name="T0" fmla="*/ 137975 w 589"/>
              <a:gd name="T1" fmla="*/ 127525 h 501"/>
              <a:gd name="T2" fmla="*/ 137975 w 589"/>
              <a:gd name="T3" fmla="*/ 127525 h 501"/>
              <a:gd name="T4" fmla="*/ 111608 w 589"/>
              <a:gd name="T5" fmla="*/ 153897 h 501"/>
              <a:gd name="T6" fmla="*/ 111608 w 589"/>
              <a:gd name="T7" fmla="*/ 53105 h 501"/>
              <a:gd name="T8" fmla="*/ 106190 w 589"/>
              <a:gd name="T9" fmla="*/ 47686 h 501"/>
              <a:gd name="T10" fmla="*/ 100773 w 589"/>
              <a:gd name="T11" fmla="*/ 53105 h 501"/>
              <a:gd name="T12" fmla="*/ 100773 w 589"/>
              <a:gd name="T13" fmla="*/ 153897 h 501"/>
              <a:gd name="T14" fmla="*/ 74406 w 589"/>
              <a:gd name="T15" fmla="*/ 127525 h 501"/>
              <a:gd name="T16" fmla="*/ 63570 w 589"/>
              <a:gd name="T17" fmla="*/ 127525 h 501"/>
              <a:gd name="T18" fmla="*/ 63570 w 589"/>
              <a:gd name="T19" fmla="*/ 138001 h 501"/>
              <a:gd name="T20" fmla="*/ 100773 w 589"/>
              <a:gd name="T21" fmla="*/ 180630 h 501"/>
              <a:gd name="T22" fmla="*/ 106190 w 589"/>
              <a:gd name="T23" fmla="*/ 180630 h 501"/>
              <a:gd name="T24" fmla="*/ 111608 w 589"/>
              <a:gd name="T25" fmla="*/ 180630 h 501"/>
              <a:gd name="T26" fmla="*/ 148811 w 589"/>
              <a:gd name="T27" fmla="*/ 138001 h 501"/>
              <a:gd name="T28" fmla="*/ 148811 w 589"/>
              <a:gd name="T29" fmla="*/ 127525 h 501"/>
              <a:gd name="T30" fmla="*/ 137975 w 589"/>
              <a:gd name="T31" fmla="*/ 127525 h 501"/>
              <a:gd name="T32" fmla="*/ 207324 w 589"/>
              <a:gd name="T33" fmla="*/ 0 h 501"/>
              <a:gd name="T34" fmla="*/ 207324 w 589"/>
              <a:gd name="T35" fmla="*/ 0 h 501"/>
              <a:gd name="T36" fmla="*/ 5057 w 589"/>
              <a:gd name="T37" fmla="*/ 0 h 501"/>
              <a:gd name="T38" fmla="*/ 0 w 589"/>
              <a:gd name="T39" fmla="*/ 5058 h 501"/>
              <a:gd name="T40" fmla="*/ 0 w 589"/>
              <a:gd name="T41" fmla="*/ 63582 h 501"/>
              <a:gd name="T42" fmla="*/ 5057 w 589"/>
              <a:gd name="T43" fmla="*/ 69001 h 501"/>
              <a:gd name="T44" fmla="*/ 15892 w 589"/>
              <a:gd name="T45" fmla="*/ 63582 h 501"/>
              <a:gd name="T46" fmla="*/ 15892 w 589"/>
              <a:gd name="T47" fmla="*/ 10477 h 501"/>
              <a:gd name="T48" fmla="*/ 196488 w 589"/>
              <a:gd name="T49" fmla="*/ 10477 h 501"/>
              <a:gd name="T50" fmla="*/ 196488 w 589"/>
              <a:gd name="T51" fmla="*/ 63582 h 501"/>
              <a:gd name="T52" fmla="*/ 207324 w 589"/>
              <a:gd name="T53" fmla="*/ 69001 h 501"/>
              <a:gd name="T54" fmla="*/ 212381 w 589"/>
              <a:gd name="T55" fmla="*/ 63582 h 501"/>
              <a:gd name="T56" fmla="*/ 212381 w 589"/>
              <a:gd name="T57" fmla="*/ 5058 h 501"/>
              <a:gd name="T58" fmla="*/ 207324 w 589"/>
              <a:gd name="T59" fmla="*/ 0 h 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89" h="501">
                <a:moveTo>
                  <a:pt x="382" y="353"/>
                </a:moveTo>
                <a:lnTo>
                  <a:pt x="382" y="353"/>
                </a:lnTo>
                <a:cubicBezTo>
                  <a:pt x="309" y="426"/>
                  <a:pt x="309" y="426"/>
                  <a:pt x="309" y="426"/>
                </a:cubicBezTo>
                <a:cubicBezTo>
                  <a:pt x="309" y="147"/>
                  <a:pt x="309" y="147"/>
                  <a:pt x="309" y="147"/>
                </a:cubicBezTo>
                <a:cubicBezTo>
                  <a:pt x="309" y="147"/>
                  <a:pt x="309" y="132"/>
                  <a:pt x="294" y="132"/>
                </a:cubicBezTo>
                <a:cubicBezTo>
                  <a:pt x="279" y="132"/>
                  <a:pt x="279" y="147"/>
                  <a:pt x="279" y="147"/>
                </a:cubicBezTo>
                <a:cubicBezTo>
                  <a:pt x="279" y="426"/>
                  <a:pt x="279" y="426"/>
                  <a:pt x="279" y="426"/>
                </a:cubicBezTo>
                <a:cubicBezTo>
                  <a:pt x="206" y="353"/>
                  <a:pt x="206" y="353"/>
                  <a:pt x="206" y="353"/>
                </a:cubicBezTo>
                <a:cubicBezTo>
                  <a:pt x="206" y="353"/>
                  <a:pt x="191" y="353"/>
                  <a:pt x="176" y="353"/>
                </a:cubicBezTo>
                <a:cubicBezTo>
                  <a:pt x="176" y="368"/>
                  <a:pt x="176" y="368"/>
                  <a:pt x="176" y="382"/>
                </a:cubicBezTo>
                <a:cubicBezTo>
                  <a:pt x="279" y="500"/>
                  <a:pt x="279" y="500"/>
                  <a:pt x="279" y="500"/>
                </a:cubicBezTo>
                <a:lnTo>
                  <a:pt x="294" y="500"/>
                </a:lnTo>
                <a:lnTo>
                  <a:pt x="309" y="500"/>
                </a:lnTo>
                <a:cubicBezTo>
                  <a:pt x="412" y="382"/>
                  <a:pt x="412" y="382"/>
                  <a:pt x="412" y="382"/>
                </a:cubicBezTo>
                <a:cubicBezTo>
                  <a:pt x="412" y="368"/>
                  <a:pt x="412" y="368"/>
                  <a:pt x="412" y="353"/>
                </a:cubicBezTo>
                <a:cubicBezTo>
                  <a:pt x="397" y="353"/>
                  <a:pt x="382" y="353"/>
                  <a:pt x="382" y="353"/>
                </a:cubicBezTo>
                <a:close/>
                <a:moveTo>
                  <a:pt x="574" y="0"/>
                </a:moveTo>
                <a:lnTo>
                  <a:pt x="574" y="0"/>
                </a:lnTo>
                <a:cubicBezTo>
                  <a:pt x="14" y="0"/>
                  <a:pt x="14" y="0"/>
                  <a:pt x="14" y="0"/>
                </a:cubicBezTo>
                <a:cubicBezTo>
                  <a:pt x="14" y="0"/>
                  <a:pt x="0" y="0"/>
                  <a:pt x="0" y="14"/>
                </a:cubicBezTo>
                <a:cubicBezTo>
                  <a:pt x="0" y="176"/>
                  <a:pt x="0" y="176"/>
                  <a:pt x="0" y="176"/>
                </a:cubicBezTo>
                <a:lnTo>
                  <a:pt x="14" y="191"/>
                </a:lnTo>
                <a:cubicBezTo>
                  <a:pt x="29" y="191"/>
                  <a:pt x="44" y="176"/>
                  <a:pt x="44" y="176"/>
                </a:cubicBezTo>
                <a:cubicBezTo>
                  <a:pt x="44" y="29"/>
                  <a:pt x="44" y="29"/>
                  <a:pt x="44" y="29"/>
                </a:cubicBezTo>
                <a:cubicBezTo>
                  <a:pt x="544" y="29"/>
                  <a:pt x="544" y="29"/>
                  <a:pt x="544" y="29"/>
                </a:cubicBezTo>
                <a:cubicBezTo>
                  <a:pt x="544" y="176"/>
                  <a:pt x="544" y="176"/>
                  <a:pt x="544" y="176"/>
                </a:cubicBezTo>
                <a:cubicBezTo>
                  <a:pt x="544" y="176"/>
                  <a:pt x="559" y="191"/>
                  <a:pt x="574" y="191"/>
                </a:cubicBezTo>
                <a:lnTo>
                  <a:pt x="588" y="176"/>
                </a:lnTo>
                <a:cubicBezTo>
                  <a:pt x="588" y="14"/>
                  <a:pt x="588" y="14"/>
                  <a:pt x="588" y="14"/>
                </a:cubicBezTo>
                <a:cubicBezTo>
                  <a:pt x="588" y="0"/>
                  <a:pt x="574" y="0"/>
                  <a:pt x="574" y="0"/>
                </a:cubicBezTo>
                <a:close/>
              </a:path>
            </a:pathLst>
          </a:custGeom>
          <a:solidFill>
            <a:schemeClr val="tx2"/>
          </a:solidFill>
          <a:ln>
            <a:noFill/>
          </a:ln>
          <a:effectLst/>
          <a:extLst/>
        </p:spPr>
        <p:txBody>
          <a:bodyPr wrap="none" anchor="ctr"/>
          <a:lstStyle/>
          <a:p>
            <a:endParaRPr lang="en-US" sz="2700"/>
          </a:p>
        </p:txBody>
      </p:sp>
      <p:sp>
        <p:nvSpPr>
          <p:cNvPr id="103" name="Freeform 102"/>
          <p:cNvSpPr>
            <a:spLocks noChangeArrowheads="1"/>
          </p:cNvSpPr>
          <p:nvPr/>
        </p:nvSpPr>
        <p:spPr bwMode="auto">
          <a:xfrm>
            <a:off x="5680029" y="3986375"/>
            <a:ext cx="278286" cy="241989"/>
          </a:xfrm>
          <a:custGeom>
            <a:avLst/>
            <a:gdLst>
              <a:gd name="T0" fmla="*/ 207323 w 589"/>
              <a:gd name="T1" fmla="*/ 116134 h 516"/>
              <a:gd name="T2" fmla="*/ 207323 w 589"/>
              <a:gd name="T3" fmla="*/ 116134 h 516"/>
              <a:gd name="T4" fmla="*/ 196487 w 589"/>
              <a:gd name="T5" fmla="*/ 121510 h 516"/>
              <a:gd name="T6" fmla="*/ 196487 w 589"/>
              <a:gd name="T7" fmla="*/ 168824 h 516"/>
              <a:gd name="T8" fmla="*/ 15892 w 589"/>
              <a:gd name="T9" fmla="*/ 168824 h 516"/>
              <a:gd name="T10" fmla="*/ 15892 w 589"/>
              <a:gd name="T11" fmla="*/ 121510 h 516"/>
              <a:gd name="T12" fmla="*/ 5057 w 589"/>
              <a:gd name="T13" fmla="*/ 116134 h 516"/>
              <a:gd name="T14" fmla="*/ 0 w 589"/>
              <a:gd name="T15" fmla="*/ 121510 h 516"/>
              <a:gd name="T16" fmla="*/ 0 w 589"/>
              <a:gd name="T17" fmla="*/ 179577 h 516"/>
              <a:gd name="T18" fmla="*/ 5057 w 589"/>
              <a:gd name="T19" fmla="*/ 184596 h 516"/>
              <a:gd name="T20" fmla="*/ 207323 w 589"/>
              <a:gd name="T21" fmla="*/ 184596 h 516"/>
              <a:gd name="T22" fmla="*/ 212380 w 589"/>
              <a:gd name="T23" fmla="*/ 179577 h 516"/>
              <a:gd name="T24" fmla="*/ 212380 w 589"/>
              <a:gd name="T25" fmla="*/ 121510 h 516"/>
              <a:gd name="T26" fmla="*/ 207323 w 589"/>
              <a:gd name="T27" fmla="*/ 116134 h 516"/>
              <a:gd name="T28" fmla="*/ 74405 w 589"/>
              <a:gd name="T29" fmla="*/ 58067 h 516"/>
              <a:gd name="T30" fmla="*/ 74405 w 589"/>
              <a:gd name="T31" fmla="*/ 58067 h 516"/>
              <a:gd name="T32" fmla="*/ 100772 w 589"/>
              <a:gd name="T33" fmla="*/ 26524 h 516"/>
              <a:gd name="T34" fmla="*/ 100772 w 589"/>
              <a:gd name="T35" fmla="*/ 126529 h 516"/>
              <a:gd name="T36" fmla="*/ 106190 w 589"/>
              <a:gd name="T37" fmla="*/ 137282 h 516"/>
              <a:gd name="T38" fmla="*/ 111608 w 589"/>
              <a:gd name="T39" fmla="*/ 126529 h 516"/>
              <a:gd name="T40" fmla="*/ 111608 w 589"/>
              <a:gd name="T41" fmla="*/ 26524 h 516"/>
              <a:gd name="T42" fmla="*/ 138336 w 589"/>
              <a:gd name="T43" fmla="*/ 58067 h 516"/>
              <a:gd name="T44" fmla="*/ 148810 w 589"/>
              <a:gd name="T45" fmla="*/ 58067 h 516"/>
              <a:gd name="T46" fmla="*/ 148810 w 589"/>
              <a:gd name="T47" fmla="*/ 47672 h 516"/>
              <a:gd name="T48" fmla="*/ 111608 w 589"/>
              <a:gd name="T49" fmla="*/ 5377 h 516"/>
              <a:gd name="T50" fmla="*/ 106190 w 589"/>
              <a:gd name="T51" fmla="*/ 0 h 516"/>
              <a:gd name="T52" fmla="*/ 100772 w 589"/>
              <a:gd name="T53" fmla="*/ 5377 h 516"/>
              <a:gd name="T54" fmla="*/ 63569 w 589"/>
              <a:gd name="T55" fmla="*/ 47672 h 516"/>
              <a:gd name="T56" fmla="*/ 63569 w 589"/>
              <a:gd name="T57" fmla="*/ 58067 h 516"/>
              <a:gd name="T58" fmla="*/ 74405 w 589"/>
              <a:gd name="T59" fmla="*/ 58067 h 51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89" h="516">
                <a:moveTo>
                  <a:pt x="574" y="324"/>
                </a:moveTo>
                <a:lnTo>
                  <a:pt x="574" y="324"/>
                </a:lnTo>
                <a:cubicBezTo>
                  <a:pt x="559" y="324"/>
                  <a:pt x="544" y="324"/>
                  <a:pt x="544" y="339"/>
                </a:cubicBezTo>
                <a:cubicBezTo>
                  <a:pt x="544" y="471"/>
                  <a:pt x="544" y="471"/>
                  <a:pt x="544" y="471"/>
                </a:cubicBezTo>
                <a:cubicBezTo>
                  <a:pt x="44" y="471"/>
                  <a:pt x="44" y="471"/>
                  <a:pt x="44" y="471"/>
                </a:cubicBezTo>
                <a:cubicBezTo>
                  <a:pt x="44" y="339"/>
                  <a:pt x="44" y="339"/>
                  <a:pt x="44" y="339"/>
                </a:cubicBezTo>
                <a:cubicBezTo>
                  <a:pt x="44" y="324"/>
                  <a:pt x="29" y="324"/>
                  <a:pt x="14" y="324"/>
                </a:cubicBezTo>
                <a:cubicBezTo>
                  <a:pt x="14" y="324"/>
                  <a:pt x="0" y="324"/>
                  <a:pt x="0" y="339"/>
                </a:cubicBezTo>
                <a:cubicBezTo>
                  <a:pt x="0" y="501"/>
                  <a:pt x="0" y="501"/>
                  <a:pt x="0" y="501"/>
                </a:cubicBezTo>
                <a:lnTo>
                  <a:pt x="14" y="515"/>
                </a:lnTo>
                <a:cubicBezTo>
                  <a:pt x="574" y="515"/>
                  <a:pt x="574" y="515"/>
                  <a:pt x="574" y="515"/>
                </a:cubicBezTo>
                <a:lnTo>
                  <a:pt x="588" y="501"/>
                </a:lnTo>
                <a:cubicBezTo>
                  <a:pt x="588" y="339"/>
                  <a:pt x="588" y="339"/>
                  <a:pt x="588" y="339"/>
                </a:cubicBezTo>
                <a:cubicBezTo>
                  <a:pt x="588" y="324"/>
                  <a:pt x="574" y="324"/>
                  <a:pt x="574" y="324"/>
                </a:cubicBezTo>
                <a:close/>
                <a:moveTo>
                  <a:pt x="206" y="162"/>
                </a:moveTo>
                <a:lnTo>
                  <a:pt x="206" y="162"/>
                </a:lnTo>
                <a:cubicBezTo>
                  <a:pt x="279" y="74"/>
                  <a:pt x="279" y="74"/>
                  <a:pt x="279" y="74"/>
                </a:cubicBezTo>
                <a:cubicBezTo>
                  <a:pt x="279" y="353"/>
                  <a:pt x="279" y="353"/>
                  <a:pt x="279" y="353"/>
                </a:cubicBezTo>
                <a:cubicBezTo>
                  <a:pt x="279" y="368"/>
                  <a:pt x="279" y="383"/>
                  <a:pt x="294" y="383"/>
                </a:cubicBezTo>
                <a:cubicBezTo>
                  <a:pt x="309" y="383"/>
                  <a:pt x="309" y="368"/>
                  <a:pt x="309" y="353"/>
                </a:cubicBezTo>
                <a:cubicBezTo>
                  <a:pt x="309" y="74"/>
                  <a:pt x="309" y="74"/>
                  <a:pt x="309" y="74"/>
                </a:cubicBezTo>
                <a:cubicBezTo>
                  <a:pt x="383" y="162"/>
                  <a:pt x="383" y="162"/>
                  <a:pt x="383" y="162"/>
                </a:cubicBezTo>
                <a:cubicBezTo>
                  <a:pt x="383" y="162"/>
                  <a:pt x="397" y="162"/>
                  <a:pt x="412" y="162"/>
                </a:cubicBezTo>
                <a:cubicBezTo>
                  <a:pt x="412" y="147"/>
                  <a:pt x="412" y="133"/>
                  <a:pt x="412" y="133"/>
                </a:cubicBezTo>
                <a:cubicBezTo>
                  <a:pt x="309" y="15"/>
                  <a:pt x="309" y="15"/>
                  <a:pt x="309" y="15"/>
                </a:cubicBezTo>
                <a:cubicBezTo>
                  <a:pt x="309" y="0"/>
                  <a:pt x="294" y="0"/>
                  <a:pt x="294" y="0"/>
                </a:cubicBezTo>
                <a:cubicBezTo>
                  <a:pt x="294" y="0"/>
                  <a:pt x="279" y="0"/>
                  <a:pt x="279" y="15"/>
                </a:cubicBezTo>
                <a:cubicBezTo>
                  <a:pt x="176" y="133"/>
                  <a:pt x="176" y="133"/>
                  <a:pt x="176" y="133"/>
                </a:cubicBezTo>
                <a:cubicBezTo>
                  <a:pt x="176" y="133"/>
                  <a:pt x="176" y="147"/>
                  <a:pt x="176" y="162"/>
                </a:cubicBezTo>
                <a:cubicBezTo>
                  <a:pt x="191" y="162"/>
                  <a:pt x="206" y="162"/>
                  <a:pt x="206" y="162"/>
                </a:cubicBezTo>
                <a:close/>
              </a:path>
            </a:pathLst>
          </a:custGeom>
          <a:solidFill>
            <a:schemeClr val="tx2"/>
          </a:solidFill>
          <a:ln>
            <a:noFill/>
          </a:ln>
          <a:effectLst/>
          <a:extLst/>
        </p:spPr>
        <p:txBody>
          <a:bodyPr wrap="none" anchor="ctr"/>
          <a:lstStyle/>
          <a:p>
            <a:endParaRPr lang="en-US" sz="2700"/>
          </a:p>
        </p:txBody>
      </p:sp>
      <p:sp>
        <p:nvSpPr>
          <p:cNvPr id="105" name="Freeform 104"/>
          <p:cNvSpPr>
            <a:spLocks noChangeArrowheads="1"/>
          </p:cNvSpPr>
          <p:nvPr/>
        </p:nvSpPr>
        <p:spPr bwMode="auto">
          <a:xfrm>
            <a:off x="5187411" y="3970817"/>
            <a:ext cx="299029" cy="278287"/>
          </a:xfrm>
          <a:custGeom>
            <a:avLst/>
            <a:gdLst>
              <a:gd name="T0" fmla="*/ 201916 w 634"/>
              <a:gd name="T1" fmla="*/ 0 h 590"/>
              <a:gd name="T2" fmla="*/ 201916 w 634"/>
              <a:gd name="T3" fmla="*/ 0 h 590"/>
              <a:gd name="T4" fmla="*/ 32090 w 634"/>
              <a:gd name="T5" fmla="*/ 0 h 590"/>
              <a:gd name="T6" fmla="*/ 0 w 634"/>
              <a:gd name="T7" fmla="*/ 26317 h 590"/>
              <a:gd name="T8" fmla="*/ 0 w 634"/>
              <a:gd name="T9" fmla="*/ 180252 h 590"/>
              <a:gd name="T10" fmla="*/ 32090 w 634"/>
              <a:gd name="T11" fmla="*/ 212336 h 590"/>
              <a:gd name="T12" fmla="*/ 201916 w 634"/>
              <a:gd name="T13" fmla="*/ 212336 h 590"/>
              <a:gd name="T14" fmla="*/ 228237 w 634"/>
              <a:gd name="T15" fmla="*/ 180252 h 590"/>
              <a:gd name="T16" fmla="*/ 228237 w 634"/>
              <a:gd name="T17" fmla="*/ 26317 h 590"/>
              <a:gd name="T18" fmla="*/ 201916 w 634"/>
              <a:gd name="T19" fmla="*/ 0 h 590"/>
              <a:gd name="T20" fmla="*/ 42547 w 634"/>
              <a:gd name="T21" fmla="*/ 196114 h 590"/>
              <a:gd name="T22" fmla="*/ 42547 w 634"/>
              <a:gd name="T23" fmla="*/ 196114 h 590"/>
              <a:gd name="T24" fmla="*/ 32090 w 634"/>
              <a:gd name="T25" fmla="*/ 196114 h 590"/>
              <a:gd name="T26" fmla="*/ 16225 w 634"/>
              <a:gd name="T27" fmla="*/ 180252 h 590"/>
              <a:gd name="T28" fmla="*/ 16225 w 634"/>
              <a:gd name="T29" fmla="*/ 26317 h 590"/>
              <a:gd name="T30" fmla="*/ 32090 w 634"/>
              <a:gd name="T31" fmla="*/ 10455 h 590"/>
              <a:gd name="T32" fmla="*/ 42547 w 634"/>
              <a:gd name="T33" fmla="*/ 10455 h 590"/>
              <a:gd name="T34" fmla="*/ 42547 w 634"/>
              <a:gd name="T35" fmla="*/ 196114 h 590"/>
              <a:gd name="T36" fmla="*/ 212373 w 634"/>
              <a:gd name="T37" fmla="*/ 180252 h 590"/>
              <a:gd name="T38" fmla="*/ 212373 w 634"/>
              <a:gd name="T39" fmla="*/ 180252 h 590"/>
              <a:gd name="T40" fmla="*/ 201916 w 634"/>
              <a:gd name="T41" fmla="*/ 196114 h 590"/>
              <a:gd name="T42" fmla="*/ 58411 w 634"/>
              <a:gd name="T43" fmla="*/ 196114 h 590"/>
              <a:gd name="T44" fmla="*/ 58411 w 634"/>
              <a:gd name="T45" fmla="*/ 10455 h 590"/>
              <a:gd name="T46" fmla="*/ 201916 w 634"/>
              <a:gd name="T47" fmla="*/ 10455 h 590"/>
              <a:gd name="T48" fmla="*/ 212373 w 634"/>
              <a:gd name="T49" fmla="*/ 26317 h 590"/>
              <a:gd name="T50" fmla="*/ 212373 w 634"/>
              <a:gd name="T51" fmla="*/ 180252 h 590"/>
              <a:gd name="T52" fmla="*/ 191099 w 634"/>
              <a:gd name="T53" fmla="*/ 95173 h 590"/>
              <a:gd name="T54" fmla="*/ 191099 w 634"/>
              <a:gd name="T55" fmla="*/ 95173 h 590"/>
              <a:gd name="T56" fmla="*/ 106367 w 634"/>
              <a:gd name="T57" fmla="*/ 95173 h 590"/>
              <a:gd name="T58" fmla="*/ 133048 w 634"/>
              <a:gd name="T59" fmla="*/ 74264 h 590"/>
              <a:gd name="T60" fmla="*/ 133048 w 634"/>
              <a:gd name="T61" fmla="*/ 63449 h 590"/>
              <a:gd name="T62" fmla="*/ 122231 w 634"/>
              <a:gd name="T63" fmla="*/ 63449 h 590"/>
              <a:gd name="T64" fmla="*/ 79685 w 634"/>
              <a:gd name="T65" fmla="*/ 100941 h 590"/>
              <a:gd name="T66" fmla="*/ 79685 w 634"/>
              <a:gd name="T67" fmla="*/ 105988 h 590"/>
              <a:gd name="T68" fmla="*/ 79685 w 634"/>
              <a:gd name="T69" fmla="*/ 111396 h 590"/>
              <a:gd name="T70" fmla="*/ 122231 w 634"/>
              <a:gd name="T71" fmla="*/ 143120 h 590"/>
              <a:gd name="T72" fmla="*/ 133048 w 634"/>
              <a:gd name="T73" fmla="*/ 143120 h 590"/>
              <a:gd name="T74" fmla="*/ 133048 w 634"/>
              <a:gd name="T75" fmla="*/ 132665 h 590"/>
              <a:gd name="T76" fmla="*/ 106367 w 634"/>
              <a:gd name="T77" fmla="*/ 111396 h 590"/>
              <a:gd name="T78" fmla="*/ 191099 w 634"/>
              <a:gd name="T79" fmla="*/ 111396 h 590"/>
              <a:gd name="T80" fmla="*/ 201916 w 634"/>
              <a:gd name="T81" fmla="*/ 105988 h 590"/>
              <a:gd name="T82" fmla="*/ 191099 w 634"/>
              <a:gd name="T83" fmla="*/ 95173 h 5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590">
                <a:moveTo>
                  <a:pt x="560" y="0"/>
                </a:moveTo>
                <a:lnTo>
                  <a:pt x="560" y="0"/>
                </a:lnTo>
                <a:cubicBezTo>
                  <a:pt x="89" y="0"/>
                  <a:pt x="89" y="0"/>
                  <a:pt x="89" y="0"/>
                </a:cubicBezTo>
                <a:cubicBezTo>
                  <a:pt x="45" y="0"/>
                  <a:pt x="0" y="29"/>
                  <a:pt x="0" y="73"/>
                </a:cubicBezTo>
                <a:cubicBezTo>
                  <a:pt x="0" y="500"/>
                  <a:pt x="0" y="500"/>
                  <a:pt x="0" y="500"/>
                </a:cubicBezTo>
                <a:cubicBezTo>
                  <a:pt x="0" y="544"/>
                  <a:pt x="45" y="589"/>
                  <a:pt x="89" y="589"/>
                </a:cubicBezTo>
                <a:cubicBezTo>
                  <a:pt x="560" y="589"/>
                  <a:pt x="560" y="589"/>
                  <a:pt x="560" y="589"/>
                </a:cubicBezTo>
                <a:cubicBezTo>
                  <a:pt x="604" y="589"/>
                  <a:pt x="633" y="544"/>
                  <a:pt x="633" y="500"/>
                </a:cubicBezTo>
                <a:cubicBezTo>
                  <a:pt x="633" y="73"/>
                  <a:pt x="633" y="73"/>
                  <a:pt x="633" y="73"/>
                </a:cubicBezTo>
                <a:cubicBezTo>
                  <a:pt x="633" y="29"/>
                  <a:pt x="604" y="0"/>
                  <a:pt x="560" y="0"/>
                </a:cubicBezTo>
                <a:close/>
                <a:moveTo>
                  <a:pt x="118" y="544"/>
                </a:moveTo>
                <a:lnTo>
                  <a:pt x="118" y="544"/>
                </a:lnTo>
                <a:cubicBezTo>
                  <a:pt x="89" y="544"/>
                  <a:pt x="89" y="544"/>
                  <a:pt x="89" y="544"/>
                </a:cubicBezTo>
                <a:cubicBezTo>
                  <a:pt x="59" y="544"/>
                  <a:pt x="45" y="530"/>
                  <a:pt x="45" y="500"/>
                </a:cubicBezTo>
                <a:cubicBezTo>
                  <a:pt x="45" y="73"/>
                  <a:pt x="45" y="73"/>
                  <a:pt x="45" y="73"/>
                </a:cubicBezTo>
                <a:cubicBezTo>
                  <a:pt x="45" y="59"/>
                  <a:pt x="59" y="29"/>
                  <a:pt x="89" y="29"/>
                </a:cubicBezTo>
                <a:cubicBezTo>
                  <a:pt x="118" y="29"/>
                  <a:pt x="118" y="29"/>
                  <a:pt x="118" y="29"/>
                </a:cubicBezTo>
                <a:lnTo>
                  <a:pt x="118" y="544"/>
                </a:lnTo>
                <a:close/>
                <a:moveTo>
                  <a:pt x="589" y="500"/>
                </a:moveTo>
                <a:lnTo>
                  <a:pt x="589" y="500"/>
                </a:lnTo>
                <a:cubicBezTo>
                  <a:pt x="589" y="530"/>
                  <a:pt x="575" y="544"/>
                  <a:pt x="560" y="544"/>
                </a:cubicBezTo>
                <a:cubicBezTo>
                  <a:pt x="162" y="544"/>
                  <a:pt x="162" y="544"/>
                  <a:pt x="162" y="544"/>
                </a:cubicBezTo>
                <a:cubicBezTo>
                  <a:pt x="162" y="29"/>
                  <a:pt x="162" y="29"/>
                  <a:pt x="162" y="29"/>
                </a:cubicBezTo>
                <a:cubicBezTo>
                  <a:pt x="560" y="29"/>
                  <a:pt x="560" y="29"/>
                  <a:pt x="560" y="29"/>
                </a:cubicBezTo>
                <a:cubicBezTo>
                  <a:pt x="575" y="29"/>
                  <a:pt x="589" y="59"/>
                  <a:pt x="589" y="73"/>
                </a:cubicBezTo>
                <a:lnTo>
                  <a:pt x="589" y="500"/>
                </a:lnTo>
                <a:close/>
                <a:moveTo>
                  <a:pt x="530" y="264"/>
                </a:moveTo>
                <a:lnTo>
                  <a:pt x="530" y="264"/>
                </a:lnTo>
                <a:cubicBezTo>
                  <a:pt x="295" y="264"/>
                  <a:pt x="295" y="264"/>
                  <a:pt x="295" y="264"/>
                </a:cubicBezTo>
                <a:cubicBezTo>
                  <a:pt x="369" y="206"/>
                  <a:pt x="369" y="206"/>
                  <a:pt x="369" y="206"/>
                </a:cubicBezTo>
                <a:cubicBezTo>
                  <a:pt x="383" y="191"/>
                  <a:pt x="383" y="191"/>
                  <a:pt x="369" y="176"/>
                </a:cubicBezTo>
                <a:cubicBezTo>
                  <a:pt x="369" y="176"/>
                  <a:pt x="354" y="176"/>
                  <a:pt x="339" y="176"/>
                </a:cubicBezTo>
                <a:cubicBezTo>
                  <a:pt x="221" y="280"/>
                  <a:pt x="221" y="280"/>
                  <a:pt x="221" y="280"/>
                </a:cubicBezTo>
                <a:cubicBezTo>
                  <a:pt x="221" y="280"/>
                  <a:pt x="221" y="280"/>
                  <a:pt x="221" y="294"/>
                </a:cubicBezTo>
                <a:cubicBezTo>
                  <a:pt x="221" y="294"/>
                  <a:pt x="221" y="294"/>
                  <a:pt x="221" y="309"/>
                </a:cubicBezTo>
                <a:cubicBezTo>
                  <a:pt x="339" y="397"/>
                  <a:pt x="339" y="397"/>
                  <a:pt x="339" y="397"/>
                </a:cubicBezTo>
                <a:cubicBezTo>
                  <a:pt x="354" y="412"/>
                  <a:pt x="369" y="412"/>
                  <a:pt x="369" y="397"/>
                </a:cubicBezTo>
                <a:cubicBezTo>
                  <a:pt x="383" y="397"/>
                  <a:pt x="383" y="382"/>
                  <a:pt x="369" y="368"/>
                </a:cubicBezTo>
                <a:cubicBezTo>
                  <a:pt x="295" y="309"/>
                  <a:pt x="295" y="309"/>
                  <a:pt x="295" y="309"/>
                </a:cubicBezTo>
                <a:cubicBezTo>
                  <a:pt x="530" y="309"/>
                  <a:pt x="530" y="309"/>
                  <a:pt x="530" y="309"/>
                </a:cubicBezTo>
                <a:cubicBezTo>
                  <a:pt x="545" y="309"/>
                  <a:pt x="560" y="294"/>
                  <a:pt x="560" y="294"/>
                </a:cubicBezTo>
                <a:cubicBezTo>
                  <a:pt x="560" y="280"/>
                  <a:pt x="545" y="264"/>
                  <a:pt x="530" y="264"/>
                </a:cubicBezTo>
                <a:close/>
              </a:path>
            </a:pathLst>
          </a:custGeom>
          <a:solidFill>
            <a:schemeClr val="tx2"/>
          </a:solidFill>
          <a:ln>
            <a:noFill/>
          </a:ln>
          <a:effectLst/>
          <a:extLst/>
        </p:spPr>
        <p:txBody>
          <a:bodyPr wrap="none" anchor="ctr"/>
          <a:lstStyle/>
          <a:p>
            <a:endParaRPr lang="en-US" sz="2700"/>
          </a:p>
        </p:txBody>
      </p:sp>
      <p:sp>
        <p:nvSpPr>
          <p:cNvPr id="106" name="Freeform 105"/>
          <p:cNvSpPr>
            <a:spLocks noChangeArrowheads="1"/>
          </p:cNvSpPr>
          <p:nvPr/>
        </p:nvSpPr>
        <p:spPr bwMode="auto">
          <a:xfrm>
            <a:off x="4708619" y="3970817"/>
            <a:ext cx="299028" cy="278287"/>
          </a:xfrm>
          <a:custGeom>
            <a:avLst/>
            <a:gdLst>
              <a:gd name="T0" fmla="*/ 196146 w 634"/>
              <a:gd name="T1" fmla="*/ 0 h 590"/>
              <a:gd name="T2" fmla="*/ 196146 w 634"/>
              <a:gd name="T3" fmla="*/ 0 h 590"/>
              <a:gd name="T4" fmla="*/ 26321 w 634"/>
              <a:gd name="T5" fmla="*/ 0 h 590"/>
              <a:gd name="T6" fmla="*/ 0 w 634"/>
              <a:gd name="T7" fmla="*/ 26317 h 590"/>
              <a:gd name="T8" fmla="*/ 0 w 634"/>
              <a:gd name="T9" fmla="*/ 180252 h 590"/>
              <a:gd name="T10" fmla="*/ 26321 w 634"/>
              <a:gd name="T11" fmla="*/ 212336 h 590"/>
              <a:gd name="T12" fmla="*/ 196146 w 634"/>
              <a:gd name="T13" fmla="*/ 212336 h 590"/>
              <a:gd name="T14" fmla="*/ 228236 w 634"/>
              <a:gd name="T15" fmla="*/ 180252 h 590"/>
              <a:gd name="T16" fmla="*/ 228236 w 634"/>
              <a:gd name="T17" fmla="*/ 26317 h 590"/>
              <a:gd name="T18" fmla="*/ 196146 w 634"/>
              <a:gd name="T19" fmla="*/ 0 h 590"/>
              <a:gd name="T20" fmla="*/ 169825 w 634"/>
              <a:gd name="T21" fmla="*/ 196114 h 590"/>
              <a:gd name="T22" fmla="*/ 169825 w 634"/>
              <a:gd name="T23" fmla="*/ 196114 h 590"/>
              <a:gd name="T24" fmla="*/ 26321 w 634"/>
              <a:gd name="T25" fmla="*/ 196114 h 590"/>
              <a:gd name="T26" fmla="*/ 15865 w 634"/>
              <a:gd name="T27" fmla="*/ 180252 h 590"/>
              <a:gd name="T28" fmla="*/ 15865 w 634"/>
              <a:gd name="T29" fmla="*/ 26317 h 590"/>
              <a:gd name="T30" fmla="*/ 26321 w 634"/>
              <a:gd name="T31" fmla="*/ 10455 h 590"/>
              <a:gd name="T32" fmla="*/ 169825 w 634"/>
              <a:gd name="T33" fmla="*/ 10455 h 590"/>
              <a:gd name="T34" fmla="*/ 169825 w 634"/>
              <a:gd name="T35" fmla="*/ 196114 h 590"/>
              <a:gd name="T36" fmla="*/ 212011 w 634"/>
              <a:gd name="T37" fmla="*/ 180252 h 590"/>
              <a:gd name="T38" fmla="*/ 212011 w 634"/>
              <a:gd name="T39" fmla="*/ 180252 h 590"/>
              <a:gd name="T40" fmla="*/ 196146 w 634"/>
              <a:gd name="T41" fmla="*/ 196114 h 590"/>
              <a:gd name="T42" fmla="*/ 185690 w 634"/>
              <a:gd name="T43" fmla="*/ 196114 h 590"/>
              <a:gd name="T44" fmla="*/ 185690 w 634"/>
              <a:gd name="T45" fmla="*/ 10455 h 590"/>
              <a:gd name="T46" fmla="*/ 196146 w 634"/>
              <a:gd name="T47" fmla="*/ 10455 h 590"/>
              <a:gd name="T48" fmla="*/ 212011 w 634"/>
              <a:gd name="T49" fmla="*/ 26317 h 590"/>
              <a:gd name="T50" fmla="*/ 212011 w 634"/>
              <a:gd name="T51" fmla="*/ 180252 h 590"/>
              <a:gd name="T52" fmla="*/ 37138 w 634"/>
              <a:gd name="T53" fmla="*/ 111396 h 590"/>
              <a:gd name="T54" fmla="*/ 37138 w 634"/>
              <a:gd name="T55" fmla="*/ 111396 h 590"/>
              <a:gd name="T56" fmla="*/ 121870 w 634"/>
              <a:gd name="T57" fmla="*/ 111396 h 590"/>
              <a:gd name="T58" fmla="*/ 95549 w 634"/>
              <a:gd name="T59" fmla="*/ 132665 h 590"/>
              <a:gd name="T60" fmla="*/ 95549 w 634"/>
              <a:gd name="T61" fmla="*/ 143120 h 590"/>
              <a:gd name="T62" fmla="*/ 106006 w 634"/>
              <a:gd name="T63" fmla="*/ 143120 h 590"/>
              <a:gd name="T64" fmla="*/ 148552 w 634"/>
              <a:gd name="T65" fmla="*/ 111396 h 590"/>
              <a:gd name="T66" fmla="*/ 148552 w 634"/>
              <a:gd name="T67" fmla="*/ 105988 h 590"/>
              <a:gd name="T68" fmla="*/ 148552 w 634"/>
              <a:gd name="T69" fmla="*/ 100941 h 590"/>
              <a:gd name="T70" fmla="*/ 106006 w 634"/>
              <a:gd name="T71" fmla="*/ 63449 h 590"/>
              <a:gd name="T72" fmla="*/ 95549 w 634"/>
              <a:gd name="T73" fmla="*/ 63449 h 590"/>
              <a:gd name="T74" fmla="*/ 95549 w 634"/>
              <a:gd name="T75" fmla="*/ 74264 h 590"/>
              <a:gd name="T76" fmla="*/ 121870 w 634"/>
              <a:gd name="T77" fmla="*/ 95173 h 590"/>
              <a:gd name="T78" fmla="*/ 37138 w 634"/>
              <a:gd name="T79" fmla="*/ 95173 h 590"/>
              <a:gd name="T80" fmla="*/ 26321 w 634"/>
              <a:gd name="T81" fmla="*/ 105988 h 590"/>
              <a:gd name="T82" fmla="*/ 37138 w 634"/>
              <a:gd name="T83" fmla="*/ 111396 h 5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590">
                <a:moveTo>
                  <a:pt x="544" y="0"/>
                </a:moveTo>
                <a:lnTo>
                  <a:pt x="544" y="0"/>
                </a:lnTo>
                <a:cubicBezTo>
                  <a:pt x="73" y="0"/>
                  <a:pt x="73" y="0"/>
                  <a:pt x="73" y="0"/>
                </a:cubicBezTo>
                <a:cubicBezTo>
                  <a:pt x="29" y="0"/>
                  <a:pt x="0" y="29"/>
                  <a:pt x="0" y="73"/>
                </a:cubicBezTo>
                <a:cubicBezTo>
                  <a:pt x="0" y="500"/>
                  <a:pt x="0" y="500"/>
                  <a:pt x="0" y="500"/>
                </a:cubicBezTo>
                <a:cubicBezTo>
                  <a:pt x="0" y="544"/>
                  <a:pt x="29" y="589"/>
                  <a:pt x="73" y="589"/>
                </a:cubicBezTo>
                <a:cubicBezTo>
                  <a:pt x="544" y="589"/>
                  <a:pt x="544" y="589"/>
                  <a:pt x="544" y="589"/>
                </a:cubicBezTo>
                <a:cubicBezTo>
                  <a:pt x="588" y="589"/>
                  <a:pt x="633" y="544"/>
                  <a:pt x="633" y="500"/>
                </a:cubicBezTo>
                <a:cubicBezTo>
                  <a:pt x="633" y="73"/>
                  <a:pt x="633" y="73"/>
                  <a:pt x="633" y="73"/>
                </a:cubicBezTo>
                <a:cubicBezTo>
                  <a:pt x="633" y="29"/>
                  <a:pt x="588" y="0"/>
                  <a:pt x="544" y="0"/>
                </a:cubicBezTo>
                <a:close/>
                <a:moveTo>
                  <a:pt x="471" y="544"/>
                </a:moveTo>
                <a:lnTo>
                  <a:pt x="471" y="544"/>
                </a:lnTo>
                <a:cubicBezTo>
                  <a:pt x="73" y="544"/>
                  <a:pt x="73" y="544"/>
                  <a:pt x="73" y="544"/>
                </a:cubicBezTo>
                <a:cubicBezTo>
                  <a:pt x="59" y="544"/>
                  <a:pt x="44" y="530"/>
                  <a:pt x="44" y="500"/>
                </a:cubicBezTo>
                <a:cubicBezTo>
                  <a:pt x="44" y="73"/>
                  <a:pt x="44" y="73"/>
                  <a:pt x="44" y="73"/>
                </a:cubicBezTo>
                <a:cubicBezTo>
                  <a:pt x="44" y="59"/>
                  <a:pt x="59" y="29"/>
                  <a:pt x="73" y="29"/>
                </a:cubicBezTo>
                <a:cubicBezTo>
                  <a:pt x="471" y="29"/>
                  <a:pt x="471" y="29"/>
                  <a:pt x="471" y="29"/>
                </a:cubicBezTo>
                <a:lnTo>
                  <a:pt x="471" y="544"/>
                </a:lnTo>
                <a:close/>
                <a:moveTo>
                  <a:pt x="588" y="500"/>
                </a:moveTo>
                <a:lnTo>
                  <a:pt x="588" y="500"/>
                </a:lnTo>
                <a:cubicBezTo>
                  <a:pt x="588" y="530"/>
                  <a:pt x="574" y="544"/>
                  <a:pt x="544" y="544"/>
                </a:cubicBezTo>
                <a:cubicBezTo>
                  <a:pt x="515" y="544"/>
                  <a:pt x="515" y="544"/>
                  <a:pt x="515" y="544"/>
                </a:cubicBezTo>
                <a:cubicBezTo>
                  <a:pt x="515" y="29"/>
                  <a:pt x="515" y="29"/>
                  <a:pt x="515" y="29"/>
                </a:cubicBezTo>
                <a:cubicBezTo>
                  <a:pt x="544" y="29"/>
                  <a:pt x="544" y="29"/>
                  <a:pt x="544" y="29"/>
                </a:cubicBezTo>
                <a:cubicBezTo>
                  <a:pt x="574" y="29"/>
                  <a:pt x="588" y="59"/>
                  <a:pt x="588" y="73"/>
                </a:cubicBezTo>
                <a:lnTo>
                  <a:pt x="588" y="500"/>
                </a:lnTo>
                <a:close/>
                <a:moveTo>
                  <a:pt x="103" y="309"/>
                </a:moveTo>
                <a:lnTo>
                  <a:pt x="103" y="309"/>
                </a:lnTo>
                <a:cubicBezTo>
                  <a:pt x="338" y="309"/>
                  <a:pt x="338" y="309"/>
                  <a:pt x="338" y="309"/>
                </a:cubicBezTo>
                <a:cubicBezTo>
                  <a:pt x="265" y="368"/>
                  <a:pt x="265" y="368"/>
                  <a:pt x="265" y="368"/>
                </a:cubicBezTo>
                <a:cubicBezTo>
                  <a:pt x="250" y="382"/>
                  <a:pt x="250" y="397"/>
                  <a:pt x="265" y="397"/>
                </a:cubicBezTo>
                <a:cubicBezTo>
                  <a:pt x="265" y="412"/>
                  <a:pt x="279" y="412"/>
                  <a:pt x="294" y="397"/>
                </a:cubicBezTo>
                <a:cubicBezTo>
                  <a:pt x="412" y="309"/>
                  <a:pt x="412" y="309"/>
                  <a:pt x="412" y="309"/>
                </a:cubicBezTo>
                <a:cubicBezTo>
                  <a:pt x="412" y="294"/>
                  <a:pt x="412" y="294"/>
                  <a:pt x="412" y="294"/>
                </a:cubicBezTo>
                <a:cubicBezTo>
                  <a:pt x="412" y="280"/>
                  <a:pt x="412" y="280"/>
                  <a:pt x="412" y="280"/>
                </a:cubicBezTo>
                <a:cubicBezTo>
                  <a:pt x="294" y="176"/>
                  <a:pt x="294" y="176"/>
                  <a:pt x="294" y="176"/>
                </a:cubicBezTo>
                <a:cubicBezTo>
                  <a:pt x="279" y="176"/>
                  <a:pt x="265" y="176"/>
                  <a:pt x="265" y="176"/>
                </a:cubicBezTo>
                <a:cubicBezTo>
                  <a:pt x="250" y="191"/>
                  <a:pt x="250" y="191"/>
                  <a:pt x="265" y="206"/>
                </a:cubicBezTo>
                <a:cubicBezTo>
                  <a:pt x="338" y="264"/>
                  <a:pt x="338" y="264"/>
                  <a:pt x="338" y="264"/>
                </a:cubicBezTo>
                <a:cubicBezTo>
                  <a:pt x="103" y="264"/>
                  <a:pt x="103" y="264"/>
                  <a:pt x="103" y="264"/>
                </a:cubicBezTo>
                <a:cubicBezTo>
                  <a:pt x="88" y="264"/>
                  <a:pt x="73" y="280"/>
                  <a:pt x="73" y="294"/>
                </a:cubicBezTo>
                <a:cubicBezTo>
                  <a:pt x="73" y="294"/>
                  <a:pt x="88" y="309"/>
                  <a:pt x="103" y="309"/>
                </a:cubicBezTo>
                <a:close/>
              </a:path>
            </a:pathLst>
          </a:custGeom>
          <a:solidFill>
            <a:schemeClr val="tx2"/>
          </a:solidFill>
          <a:ln>
            <a:noFill/>
          </a:ln>
          <a:effectLst/>
          <a:extLst/>
        </p:spPr>
        <p:txBody>
          <a:bodyPr wrap="none" anchor="ctr"/>
          <a:lstStyle/>
          <a:p>
            <a:endParaRPr lang="en-US" sz="2700"/>
          </a:p>
        </p:txBody>
      </p:sp>
      <p:sp>
        <p:nvSpPr>
          <p:cNvPr id="107" name="Freeform 106"/>
          <p:cNvSpPr>
            <a:spLocks noChangeArrowheads="1"/>
          </p:cNvSpPr>
          <p:nvPr/>
        </p:nvSpPr>
        <p:spPr bwMode="auto">
          <a:xfrm>
            <a:off x="4236743" y="3958718"/>
            <a:ext cx="278287" cy="299028"/>
          </a:xfrm>
          <a:custGeom>
            <a:avLst/>
            <a:gdLst>
              <a:gd name="T0" fmla="*/ 186014 w 589"/>
              <a:gd name="T1" fmla="*/ 0 h 634"/>
              <a:gd name="T2" fmla="*/ 186014 w 589"/>
              <a:gd name="T3" fmla="*/ 0 h 634"/>
              <a:gd name="T4" fmla="*/ 26367 w 589"/>
              <a:gd name="T5" fmla="*/ 0 h 634"/>
              <a:gd name="T6" fmla="*/ 0 w 589"/>
              <a:gd name="T7" fmla="*/ 32084 h 634"/>
              <a:gd name="T8" fmla="*/ 0 w 589"/>
              <a:gd name="T9" fmla="*/ 201874 h 634"/>
              <a:gd name="T10" fmla="*/ 26367 w 589"/>
              <a:gd name="T11" fmla="*/ 228190 h 634"/>
              <a:gd name="T12" fmla="*/ 186014 w 589"/>
              <a:gd name="T13" fmla="*/ 228190 h 634"/>
              <a:gd name="T14" fmla="*/ 212381 w 589"/>
              <a:gd name="T15" fmla="*/ 201874 h 634"/>
              <a:gd name="T16" fmla="*/ 212381 w 589"/>
              <a:gd name="T17" fmla="*/ 32084 h 634"/>
              <a:gd name="T18" fmla="*/ 186014 w 589"/>
              <a:gd name="T19" fmla="*/ 0 h 634"/>
              <a:gd name="T20" fmla="*/ 196488 w 589"/>
              <a:gd name="T21" fmla="*/ 201874 h 634"/>
              <a:gd name="T22" fmla="*/ 196488 w 589"/>
              <a:gd name="T23" fmla="*/ 201874 h 634"/>
              <a:gd name="T24" fmla="*/ 186014 w 589"/>
              <a:gd name="T25" fmla="*/ 212328 h 634"/>
              <a:gd name="T26" fmla="*/ 26367 w 589"/>
              <a:gd name="T27" fmla="*/ 212328 h 634"/>
              <a:gd name="T28" fmla="*/ 15892 w 589"/>
              <a:gd name="T29" fmla="*/ 201874 h 634"/>
              <a:gd name="T30" fmla="*/ 15892 w 589"/>
              <a:gd name="T31" fmla="*/ 58399 h 634"/>
              <a:gd name="T32" fmla="*/ 196488 w 589"/>
              <a:gd name="T33" fmla="*/ 58399 h 634"/>
              <a:gd name="T34" fmla="*/ 196488 w 589"/>
              <a:gd name="T35" fmla="*/ 201874 h 634"/>
              <a:gd name="T36" fmla="*/ 196488 w 589"/>
              <a:gd name="T37" fmla="*/ 42538 h 634"/>
              <a:gd name="T38" fmla="*/ 196488 w 589"/>
              <a:gd name="T39" fmla="*/ 42538 h 634"/>
              <a:gd name="T40" fmla="*/ 15892 w 589"/>
              <a:gd name="T41" fmla="*/ 42538 h 634"/>
              <a:gd name="T42" fmla="*/ 15892 w 589"/>
              <a:gd name="T43" fmla="*/ 32084 h 634"/>
              <a:gd name="T44" fmla="*/ 26367 w 589"/>
              <a:gd name="T45" fmla="*/ 15862 h 634"/>
              <a:gd name="T46" fmla="*/ 186014 w 589"/>
              <a:gd name="T47" fmla="*/ 15862 h 634"/>
              <a:gd name="T48" fmla="*/ 196488 w 589"/>
              <a:gd name="T49" fmla="*/ 32084 h 634"/>
              <a:gd name="T50" fmla="*/ 196488 w 589"/>
              <a:gd name="T51" fmla="*/ 42538 h 634"/>
              <a:gd name="T52" fmla="*/ 74406 w 589"/>
              <a:gd name="T53" fmla="*/ 132660 h 634"/>
              <a:gd name="T54" fmla="*/ 74406 w 589"/>
              <a:gd name="T55" fmla="*/ 132660 h 634"/>
              <a:gd name="T56" fmla="*/ 100773 w 589"/>
              <a:gd name="T57" fmla="*/ 105984 h 634"/>
              <a:gd name="T58" fmla="*/ 100773 w 589"/>
              <a:gd name="T59" fmla="*/ 191059 h 634"/>
              <a:gd name="T60" fmla="*/ 106190 w 589"/>
              <a:gd name="T61" fmla="*/ 201874 h 634"/>
              <a:gd name="T62" fmla="*/ 111608 w 589"/>
              <a:gd name="T63" fmla="*/ 191059 h 634"/>
              <a:gd name="T64" fmla="*/ 111608 w 589"/>
              <a:gd name="T65" fmla="*/ 105984 h 634"/>
              <a:gd name="T66" fmla="*/ 138336 w 589"/>
              <a:gd name="T67" fmla="*/ 132660 h 634"/>
              <a:gd name="T68" fmla="*/ 148811 w 589"/>
              <a:gd name="T69" fmla="*/ 132660 h 634"/>
              <a:gd name="T70" fmla="*/ 148811 w 589"/>
              <a:gd name="T71" fmla="*/ 122206 h 634"/>
              <a:gd name="T72" fmla="*/ 111608 w 589"/>
              <a:gd name="T73" fmla="*/ 79668 h 634"/>
              <a:gd name="T74" fmla="*/ 106190 w 589"/>
              <a:gd name="T75" fmla="*/ 79668 h 634"/>
              <a:gd name="T76" fmla="*/ 100773 w 589"/>
              <a:gd name="T77" fmla="*/ 79668 h 634"/>
              <a:gd name="T78" fmla="*/ 63570 w 589"/>
              <a:gd name="T79" fmla="*/ 122206 h 634"/>
              <a:gd name="T80" fmla="*/ 63570 w 589"/>
              <a:gd name="T81" fmla="*/ 132660 h 634"/>
              <a:gd name="T82" fmla="*/ 74406 w 589"/>
              <a:gd name="T83" fmla="*/ 132660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89" h="634">
                <a:moveTo>
                  <a:pt x="515" y="0"/>
                </a:moveTo>
                <a:lnTo>
                  <a:pt x="515" y="0"/>
                </a:lnTo>
                <a:cubicBezTo>
                  <a:pt x="73" y="0"/>
                  <a:pt x="73" y="0"/>
                  <a:pt x="73" y="0"/>
                </a:cubicBezTo>
                <a:cubicBezTo>
                  <a:pt x="29" y="0"/>
                  <a:pt x="0" y="44"/>
                  <a:pt x="0" y="89"/>
                </a:cubicBezTo>
                <a:cubicBezTo>
                  <a:pt x="0" y="560"/>
                  <a:pt x="0" y="560"/>
                  <a:pt x="0" y="560"/>
                </a:cubicBezTo>
                <a:cubicBezTo>
                  <a:pt x="0" y="604"/>
                  <a:pt x="29" y="633"/>
                  <a:pt x="73" y="633"/>
                </a:cubicBezTo>
                <a:cubicBezTo>
                  <a:pt x="515" y="633"/>
                  <a:pt x="515" y="633"/>
                  <a:pt x="515" y="633"/>
                </a:cubicBezTo>
                <a:cubicBezTo>
                  <a:pt x="559" y="633"/>
                  <a:pt x="588" y="604"/>
                  <a:pt x="588" y="560"/>
                </a:cubicBezTo>
                <a:cubicBezTo>
                  <a:pt x="588" y="89"/>
                  <a:pt x="588" y="89"/>
                  <a:pt x="588" y="89"/>
                </a:cubicBezTo>
                <a:cubicBezTo>
                  <a:pt x="588" y="44"/>
                  <a:pt x="559" y="0"/>
                  <a:pt x="515" y="0"/>
                </a:cubicBezTo>
                <a:close/>
                <a:moveTo>
                  <a:pt x="544" y="560"/>
                </a:moveTo>
                <a:lnTo>
                  <a:pt x="544" y="560"/>
                </a:lnTo>
                <a:cubicBezTo>
                  <a:pt x="544" y="574"/>
                  <a:pt x="530" y="589"/>
                  <a:pt x="515" y="589"/>
                </a:cubicBezTo>
                <a:cubicBezTo>
                  <a:pt x="73" y="589"/>
                  <a:pt x="73" y="589"/>
                  <a:pt x="73" y="589"/>
                </a:cubicBezTo>
                <a:cubicBezTo>
                  <a:pt x="58" y="589"/>
                  <a:pt x="44" y="574"/>
                  <a:pt x="44" y="560"/>
                </a:cubicBezTo>
                <a:cubicBezTo>
                  <a:pt x="44" y="162"/>
                  <a:pt x="44" y="162"/>
                  <a:pt x="44" y="162"/>
                </a:cubicBezTo>
                <a:cubicBezTo>
                  <a:pt x="544" y="162"/>
                  <a:pt x="544" y="162"/>
                  <a:pt x="544" y="162"/>
                </a:cubicBezTo>
                <a:lnTo>
                  <a:pt x="544" y="560"/>
                </a:lnTo>
                <a:close/>
                <a:moveTo>
                  <a:pt x="544" y="118"/>
                </a:moveTo>
                <a:lnTo>
                  <a:pt x="544" y="118"/>
                </a:lnTo>
                <a:cubicBezTo>
                  <a:pt x="44" y="118"/>
                  <a:pt x="44" y="118"/>
                  <a:pt x="44" y="118"/>
                </a:cubicBezTo>
                <a:cubicBezTo>
                  <a:pt x="44" y="89"/>
                  <a:pt x="44" y="89"/>
                  <a:pt x="44" y="89"/>
                </a:cubicBezTo>
                <a:cubicBezTo>
                  <a:pt x="44" y="59"/>
                  <a:pt x="58" y="44"/>
                  <a:pt x="73" y="44"/>
                </a:cubicBezTo>
                <a:cubicBezTo>
                  <a:pt x="515" y="44"/>
                  <a:pt x="515" y="44"/>
                  <a:pt x="515" y="44"/>
                </a:cubicBezTo>
                <a:cubicBezTo>
                  <a:pt x="530" y="44"/>
                  <a:pt x="544" y="59"/>
                  <a:pt x="544" y="89"/>
                </a:cubicBezTo>
                <a:lnTo>
                  <a:pt x="544" y="118"/>
                </a:lnTo>
                <a:close/>
                <a:moveTo>
                  <a:pt x="206" y="368"/>
                </a:moveTo>
                <a:lnTo>
                  <a:pt x="206" y="368"/>
                </a:lnTo>
                <a:cubicBezTo>
                  <a:pt x="279" y="294"/>
                  <a:pt x="279" y="294"/>
                  <a:pt x="279" y="294"/>
                </a:cubicBezTo>
                <a:cubicBezTo>
                  <a:pt x="279" y="530"/>
                  <a:pt x="279" y="530"/>
                  <a:pt x="279" y="530"/>
                </a:cubicBezTo>
                <a:cubicBezTo>
                  <a:pt x="279" y="545"/>
                  <a:pt x="279" y="560"/>
                  <a:pt x="294" y="560"/>
                </a:cubicBezTo>
                <a:cubicBezTo>
                  <a:pt x="309" y="560"/>
                  <a:pt x="309" y="545"/>
                  <a:pt x="309" y="530"/>
                </a:cubicBezTo>
                <a:cubicBezTo>
                  <a:pt x="309" y="294"/>
                  <a:pt x="309" y="294"/>
                  <a:pt x="309" y="294"/>
                </a:cubicBezTo>
                <a:cubicBezTo>
                  <a:pt x="383" y="368"/>
                  <a:pt x="383" y="368"/>
                  <a:pt x="383" y="368"/>
                </a:cubicBezTo>
                <a:cubicBezTo>
                  <a:pt x="383" y="383"/>
                  <a:pt x="397" y="383"/>
                  <a:pt x="412" y="368"/>
                </a:cubicBezTo>
                <a:cubicBezTo>
                  <a:pt x="412" y="368"/>
                  <a:pt x="412" y="353"/>
                  <a:pt x="412" y="339"/>
                </a:cubicBezTo>
                <a:cubicBezTo>
                  <a:pt x="309" y="221"/>
                  <a:pt x="309" y="221"/>
                  <a:pt x="309" y="221"/>
                </a:cubicBezTo>
                <a:lnTo>
                  <a:pt x="294" y="221"/>
                </a:lnTo>
                <a:lnTo>
                  <a:pt x="279" y="221"/>
                </a:lnTo>
                <a:cubicBezTo>
                  <a:pt x="176" y="339"/>
                  <a:pt x="176" y="339"/>
                  <a:pt x="176" y="339"/>
                </a:cubicBezTo>
                <a:cubicBezTo>
                  <a:pt x="176" y="353"/>
                  <a:pt x="176" y="368"/>
                  <a:pt x="176" y="368"/>
                </a:cubicBezTo>
                <a:cubicBezTo>
                  <a:pt x="191" y="383"/>
                  <a:pt x="206" y="383"/>
                  <a:pt x="206" y="368"/>
                </a:cubicBezTo>
                <a:close/>
              </a:path>
            </a:pathLst>
          </a:custGeom>
          <a:solidFill>
            <a:schemeClr val="tx2"/>
          </a:solidFill>
          <a:ln>
            <a:noFill/>
          </a:ln>
          <a:effectLst/>
          <a:extLst/>
        </p:spPr>
        <p:txBody>
          <a:bodyPr wrap="none" anchor="ctr"/>
          <a:lstStyle/>
          <a:p>
            <a:endParaRPr lang="en-US" sz="2700"/>
          </a:p>
        </p:txBody>
      </p:sp>
      <p:sp>
        <p:nvSpPr>
          <p:cNvPr id="108" name="Freeform 107"/>
          <p:cNvSpPr>
            <a:spLocks noChangeArrowheads="1"/>
          </p:cNvSpPr>
          <p:nvPr/>
        </p:nvSpPr>
        <p:spPr bwMode="auto">
          <a:xfrm>
            <a:off x="3759679" y="3958718"/>
            <a:ext cx="278287" cy="299028"/>
          </a:xfrm>
          <a:custGeom>
            <a:avLst/>
            <a:gdLst>
              <a:gd name="T0" fmla="*/ 180290 w 590"/>
              <a:gd name="T1" fmla="*/ 0 h 634"/>
              <a:gd name="T2" fmla="*/ 180290 w 590"/>
              <a:gd name="T3" fmla="*/ 0 h 634"/>
              <a:gd name="T4" fmla="*/ 26322 w 590"/>
              <a:gd name="T5" fmla="*/ 0 h 634"/>
              <a:gd name="T6" fmla="*/ 0 w 590"/>
              <a:gd name="T7" fmla="*/ 32084 h 634"/>
              <a:gd name="T8" fmla="*/ 0 w 590"/>
              <a:gd name="T9" fmla="*/ 201874 h 634"/>
              <a:gd name="T10" fmla="*/ 26322 w 590"/>
              <a:gd name="T11" fmla="*/ 228190 h 634"/>
              <a:gd name="T12" fmla="*/ 180290 w 590"/>
              <a:gd name="T13" fmla="*/ 228190 h 634"/>
              <a:gd name="T14" fmla="*/ 212381 w 590"/>
              <a:gd name="T15" fmla="*/ 201874 h 634"/>
              <a:gd name="T16" fmla="*/ 212381 w 590"/>
              <a:gd name="T17" fmla="*/ 32084 h 634"/>
              <a:gd name="T18" fmla="*/ 180290 w 590"/>
              <a:gd name="T19" fmla="*/ 0 h 634"/>
              <a:gd name="T20" fmla="*/ 196516 w 590"/>
              <a:gd name="T21" fmla="*/ 201874 h 634"/>
              <a:gd name="T22" fmla="*/ 196516 w 590"/>
              <a:gd name="T23" fmla="*/ 201874 h 634"/>
              <a:gd name="T24" fmla="*/ 180290 w 590"/>
              <a:gd name="T25" fmla="*/ 212328 h 634"/>
              <a:gd name="T26" fmla="*/ 26322 w 590"/>
              <a:gd name="T27" fmla="*/ 212328 h 634"/>
              <a:gd name="T28" fmla="*/ 10457 w 590"/>
              <a:gd name="T29" fmla="*/ 201874 h 634"/>
              <a:gd name="T30" fmla="*/ 10457 w 590"/>
              <a:gd name="T31" fmla="*/ 185652 h 634"/>
              <a:gd name="T32" fmla="*/ 196516 w 590"/>
              <a:gd name="T33" fmla="*/ 185652 h 634"/>
              <a:gd name="T34" fmla="*/ 196516 w 590"/>
              <a:gd name="T35" fmla="*/ 201874 h 634"/>
              <a:gd name="T36" fmla="*/ 196516 w 590"/>
              <a:gd name="T37" fmla="*/ 169790 h 634"/>
              <a:gd name="T38" fmla="*/ 196516 w 590"/>
              <a:gd name="T39" fmla="*/ 169790 h 634"/>
              <a:gd name="T40" fmla="*/ 10457 w 590"/>
              <a:gd name="T41" fmla="*/ 169790 h 634"/>
              <a:gd name="T42" fmla="*/ 10457 w 590"/>
              <a:gd name="T43" fmla="*/ 32084 h 634"/>
              <a:gd name="T44" fmla="*/ 26322 w 590"/>
              <a:gd name="T45" fmla="*/ 15862 h 634"/>
              <a:gd name="T46" fmla="*/ 180290 w 590"/>
              <a:gd name="T47" fmla="*/ 15862 h 634"/>
              <a:gd name="T48" fmla="*/ 196516 w 590"/>
              <a:gd name="T49" fmla="*/ 32084 h 634"/>
              <a:gd name="T50" fmla="*/ 196516 w 590"/>
              <a:gd name="T51" fmla="*/ 169790 h 634"/>
              <a:gd name="T52" fmla="*/ 132693 w 590"/>
              <a:gd name="T53" fmla="*/ 95530 h 634"/>
              <a:gd name="T54" fmla="*/ 132693 w 590"/>
              <a:gd name="T55" fmla="*/ 95530 h 634"/>
              <a:gd name="T56" fmla="*/ 111419 w 590"/>
              <a:gd name="T57" fmla="*/ 122206 h 634"/>
              <a:gd name="T58" fmla="*/ 111419 w 590"/>
              <a:gd name="T59" fmla="*/ 37130 h 634"/>
              <a:gd name="T60" fmla="*/ 106010 w 590"/>
              <a:gd name="T61" fmla="*/ 32084 h 634"/>
              <a:gd name="T62" fmla="*/ 95554 w 590"/>
              <a:gd name="T63" fmla="*/ 37130 h 634"/>
              <a:gd name="T64" fmla="*/ 95554 w 590"/>
              <a:gd name="T65" fmla="*/ 122206 h 634"/>
              <a:gd name="T66" fmla="*/ 74279 w 590"/>
              <a:gd name="T67" fmla="*/ 95530 h 634"/>
              <a:gd name="T68" fmla="*/ 63823 w 590"/>
              <a:gd name="T69" fmla="*/ 95530 h 634"/>
              <a:gd name="T70" fmla="*/ 63823 w 590"/>
              <a:gd name="T71" fmla="*/ 105984 h 634"/>
              <a:gd name="T72" fmla="*/ 100962 w 590"/>
              <a:gd name="T73" fmla="*/ 148521 h 634"/>
              <a:gd name="T74" fmla="*/ 106010 w 590"/>
              <a:gd name="T75" fmla="*/ 148521 h 634"/>
              <a:gd name="T76" fmla="*/ 111419 w 590"/>
              <a:gd name="T77" fmla="*/ 148521 h 634"/>
              <a:gd name="T78" fmla="*/ 143511 w 590"/>
              <a:gd name="T79" fmla="*/ 105984 h 634"/>
              <a:gd name="T80" fmla="*/ 143511 w 590"/>
              <a:gd name="T81" fmla="*/ 95530 h 634"/>
              <a:gd name="T82" fmla="*/ 132693 w 590"/>
              <a:gd name="T83" fmla="*/ 95530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90" h="634">
                <a:moveTo>
                  <a:pt x="500" y="0"/>
                </a:moveTo>
                <a:lnTo>
                  <a:pt x="500" y="0"/>
                </a:lnTo>
                <a:cubicBezTo>
                  <a:pt x="73" y="0"/>
                  <a:pt x="73" y="0"/>
                  <a:pt x="73" y="0"/>
                </a:cubicBezTo>
                <a:cubicBezTo>
                  <a:pt x="29" y="0"/>
                  <a:pt x="0" y="44"/>
                  <a:pt x="0" y="89"/>
                </a:cubicBezTo>
                <a:cubicBezTo>
                  <a:pt x="0" y="560"/>
                  <a:pt x="0" y="560"/>
                  <a:pt x="0" y="560"/>
                </a:cubicBezTo>
                <a:cubicBezTo>
                  <a:pt x="0" y="604"/>
                  <a:pt x="29" y="633"/>
                  <a:pt x="73" y="633"/>
                </a:cubicBezTo>
                <a:cubicBezTo>
                  <a:pt x="500" y="633"/>
                  <a:pt x="500" y="633"/>
                  <a:pt x="500" y="633"/>
                </a:cubicBezTo>
                <a:cubicBezTo>
                  <a:pt x="545" y="633"/>
                  <a:pt x="589" y="604"/>
                  <a:pt x="589" y="560"/>
                </a:cubicBezTo>
                <a:cubicBezTo>
                  <a:pt x="589" y="89"/>
                  <a:pt x="589" y="89"/>
                  <a:pt x="589" y="89"/>
                </a:cubicBezTo>
                <a:cubicBezTo>
                  <a:pt x="589" y="44"/>
                  <a:pt x="545" y="0"/>
                  <a:pt x="500" y="0"/>
                </a:cubicBezTo>
                <a:close/>
                <a:moveTo>
                  <a:pt x="545" y="560"/>
                </a:moveTo>
                <a:lnTo>
                  <a:pt x="545" y="560"/>
                </a:lnTo>
                <a:cubicBezTo>
                  <a:pt x="545" y="574"/>
                  <a:pt x="530" y="589"/>
                  <a:pt x="500" y="589"/>
                </a:cubicBezTo>
                <a:cubicBezTo>
                  <a:pt x="73" y="589"/>
                  <a:pt x="73" y="589"/>
                  <a:pt x="73" y="589"/>
                </a:cubicBezTo>
                <a:cubicBezTo>
                  <a:pt x="59" y="589"/>
                  <a:pt x="29" y="574"/>
                  <a:pt x="29" y="560"/>
                </a:cubicBezTo>
                <a:cubicBezTo>
                  <a:pt x="29" y="515"/>
                  <a:pt x="29" y="515"/>
                  <a:pt x="29" y="515"/>
                </a:cubicBezTo>
                <a:cubicBezTo>
                  <a:pt x="545" y="515"/>
                  <a:pt x="545" y="515"/>
                  <a:pt x="545" y="515"/>
                </a:cubicBezTo>
                <a:lnTo>
                  <a:pt x="545" y="560"/>
                </a:lnTo>
                <a:close/>
                <a:moveTo>
                  <a:pt x="545" y="471"/>
                </a:moveTo>
                <a:lnTo>
                  <a:pt x="545" y="471"/>
                </a:lnTo>
                <a:cubicBezTo>
                  <a:pt x="29" y="471"/>
                  <a:pt x="29" y="471"/>
                  <a:pt x="29" y="471"/>
                </a:cubicBezTo>
                <a:cubicBezTo>
                  <a:pt x="29" y="89"/>
                  <a:pt x="29" y="89"/>
                  <a:pt x="29" y="89"/>
                </a:cubicBezTo>
                <a:cubicBezTo>
                  <a:pt x="29" y="59"/>
                  <a:pt x="59" y="44"/>
                  <a:pt x="73" y="44"/>
                </a:cubicBezTo>
                <a:cubicBezTo>
                  <a:pt x="500" y="44"/>
                  <a:pt x="500" y="44"/>
                  <a:pt x="500" y="44"/>
                </a:cubicBezTo>
                <a:cubicBezTo>
                  <a:pt x="530" y="44"/>
                  <a:pt x="545" y="59"/>
                  <a:pt x="545" y="89"/>
                </a:cubicBezTo>
                <a:lnTo>
                  <a:pt x="545" y="471"/>
                </a:lnTo>
                <a:close/>
                <a:moveTo>
                  <a:pt x="368" y="265"/>
                </a:moveTo>
                <a:lnTo>
                  <a:pt x="368" y="265"/>
                </a:lnTo>
                <a:cubicBezTo>
                  <a:pt x="309" y="339"/>
                  <a:pt x="309" y="339"/>
                  <a:pt x="309" y="339"/>
                </a:cubicBezTo>
                <a:cubicBezTo>
                  <a:pt x="309" y="103"/>
                  <a:pt x="309" y="103"/>
                  <a:pt x="309" y="103"/>
                </a:cubicBezTo>
                <a:cubicBezTo>
                  <a:pt x="309" y="89"/>
                  <a:pt x="294" y="89"/>
                  <a:pt x="294" y="89"/>
                </a:cubicBezTo>
                <a:cubicBezTo>
                  <a:pt x="280" y="89"/>
                  <a:pt x="265" y="89"/>
                  <a:pt x="265" y="103"/>
                </a:cubicBezTo>
                <a:cubicBezTo>
                  <a:pt x="265" y="339"/>
                  <a:pt x="265" y="339"/>
                  <a:pt x="265" y="339"/>
                </a:cubicBezTo>
                <a:cubicBezTo>
                  <a:pt x="206" y="265"/>
                  <a:pt x="206" y="265"/>
                  <a:pt x="206" y="265"/>
                </a:cubicBezTo>
                <a:cubicBezTo>
                  <a:pt x="191" y="265"/>
                  <a:pt x="191" y="265"/>
                  <a:pt x="177" y="265"/>
                </a:cubicBezTo>
                <a:cubicBezTo>
                  <a:pt x="177" y="280"/>
                  <a:pt x="177" y="280"/>
                  <a:pt x="177" y="294"/>
                </a:cubicBezTo>
                <a:cubicBezTo>
                  <a:pt x="280" y="412"/>
                  <a:pt x="280" y="412"/>
                  <a:pt x="280" y="412"/>
                </a:cubicBezTo>
                <a:cubicBezTo>
                  <a:pt x="280" y="412"/>
                  <a:pt x="280" y="412"/>
                  <a:pt x="294" y="412"/>
                </a:cubicBezTo>
                <a:cubicBezTo>
                  <a:pt x="294" y="412"/>
                  <a:pt x="294" y="412"/>
                  <a:pt x="309" y="412"/>
                </a:cubicBezTo>
                <a:cubicBezTo>
                  <a:pt x="398" y="294"/>
                  <a:pt x="398" y="294"/>
                  <a:pt x="398" y="294"/>
                </a:cubicBezTo>
                <a:cubicBezTo>
                  <a:pt x="412" y="280"/>
                  <a:pt x="412" y="280"/>
                  <a:pt x="398" y="265"/>
                </a:cubicBezTo>
                <a:cubicBezTo>
                  <a:pt x="398" y="265"/>
                  <a:pt x="382" y="265"/>
                  <a:pt x="368" y="265"/>
                </a:cubicBezTo>
                <a:close/>
              </a:path>
            </a:pathLst>
          </a:custGeom>
          <a:solidFill>
            <a:schemeClr val="tx2"/>
          </a:solidFill>
          <a:ln>
            <a:noFill/>
          </a:ln>
          <a:effectLst/>
          <a:extLst/>
        </p:spPr>
        <p:txBody>
          <a:bodyPr wrap="none" anchor="ctr"/>
          <a:lstStyle/>
          <a:p>
            <a:endParaRPr lang="en-US" sz="2700"/>
          </a:p>
        </p:txBody>
      </p:sp>
      <p:sp>
        <p:nvSpPr>
          <p:cNvPr id="109" name="Freeform 108"/>
          <p:cNvSpPr>
            <a:spLocks noChangeArrowheads="1"/>
          </p:cNvSpPr>
          <p:nvPr/>
        </p:nvSpPr>
        <p:spPr bwMode="auto">
          <a:xfrm>
            <a:off x="3301632" y="3958718"/>
            <a:ext cx="243717" cy="299028"/>
          </a:xfrm>
          <a:custGeom>
            <a:avLst/>
            <a:gdLst>
              <a:gd name="T0" fmla="*/ 101100 w 516"/>
              <a:gd name="T1" fmla="*/ 0 h 634"/>
              <a:gd name="T2" fmla="*/ 101100 w 516"/>
              <a:gd name="T3" fmla="*/ 0 h 634"/>
              <a:gd name="T4" fmla="*/ 85213 w 516"/>
              <a:gd name="T5" fmla="*/ 0 h 634"/>
              <a:gd name="T6" fmla="*/ 74381 w 516"/>
              <a:gd name="T7" fmla="*/ 15862 h 634"/>
              <a:gd name="T8" fmla="*/ 74381 w 516"/>
              <a:gd name="T9" fmla="*/ 212328 h 634"/>
              <a:gd name="T10" fmla="*/ 85213 w 516"/>
              <a:gd name="T11" fmla="*/ 228190 h 634"/>
              <a:gd name="T12" fmla="*/ 101100 w 516"/>
              <a:gd name="T13" fmla="*/ 228190 h 634"/>
              <a:gd name="T14" fmla="*/ 116987 w 516"/>
              <a:gd name="T15" fmla="*/ 212328 h 634"/>
              <a:gd name="T16" fmla="*/ 116987 w 516"/>
              <a:gd name="T17" fmla="*/ 15862 h 634"/>
              <a:gd name="T18" fmla="*/ 101100 w 516"/>
              <a:gd name="T19" fmla="*/ 0 h 634"/>
              <a:gd name="T20" fmla="*/ 101100 w 516"/>
              <a:gd name="T21" fmla="*/ 206921 h 634"/>
              <a:gd name="T22" fmla="*/ 101100 w 516"/>
              <a:gd name="T23" fmla="*/ 206921 h 634"/>
              <a:gd name="T24" fmla="*/ 95684 w 516"/>
              <a:gd name="T25" fmla="*/ 212328 h 634"/>
              <a:gd name="T26" fmla="*/ 85213 w 516"/>
              <a:gd name="T27" fmla="*/ 206921 h 634"/>
              <a:gd name="T28" fmla="*/ 85213 w 516"/>
              <a:gd name="T29" fmla="*/ 21269 h 634"/>
              <a:gd name="T30" fmla="*/ 95684 w 516"/>
              <a:gd name="T31" fmla="*/ 15862 h 634"/>
              <a:gd name="T32" fmla="*/ 101100 w 516"/>
              <a:gd name="T33" fmla="*/ 21269 h 634"/>
              <a:gd name="T34" fmla="*/ 101100 w 516"/>
              <a:gd name="T35" fmla="*/ 206921 h 634"/>
              <a:gd name="T36" fmla="*/ 32135 w 516"/>
              <a:gd name="T37" fmla="*/ 63807 h 634"/>
              <a:gd name="T38" fmla="*/ 32135 w 516"/>
              <a:gd name="T39" fmla="*/ 63807 h 634"/>
              <a:gd name="T40" fmla="*/ 15887 w 516"/>
              <a:gd name="T41" fmla="*/ 63807 h 634"/>
              <a:gd name="T42" fmla="*/ 0 w 516"/>
              <a:gd name="T43" fmla="*/ 79668 h 634"/>
              <a:gd name="T44" fmla="*/ 0 w 516"/>
              <a:gd name="T45" fmla="*/ 212328 h 634"/>
              <a:gd name="T46" fmla="*/ 15887 w 516"/>
              <a:gd name="T47" fmla="*/ 228190 h 634"/>
              <a:gd name="T48" fmla="*/ 32135 w 516"/>
              <a:gd name="T49" fmla="*/ 228190 h 634"/>
              <a:gd name="T50" fmla="*/ 42606 w 516"/>
              <a:gd name="T51" fmla="*/ 212328 h 634"/>
              <a:gd name="T52" fmla="*/ 42606 w 516"/>
              <a:gd name="T53" fmla="*/ 79668 h 634"/>
              <a:gd name="T54" fmla="*/ 32135 w 516"/>
              <a:gd name="T55" fmla="*/ 63807 h 634"/>
              <a:gd name="T56" fmla="*/ 32135 w 516"/>
              <a:gd name="T57" fmla="*/ 206921 h 634"/>
              <a:gd name="T58" fmla="*/ 32135 w 516"/>
              <a:gd name="T59" fmla="*/ 206921 h 634"/>
              <a:gd name="T60" fmla="*/ 21303 w 516"/>
              <a:gd name="T61" fmla="*/ 212328 h 634"/>
              <a:gd name="T62" fmla="*/ 15887 w 516"/>
              <a:gd name="T63" fmla="*/ 206921 h 634"/>
              <a:gd name="T64" fmla="*/ 15887 w 516"/>
              <a:gd name="T65" fmla="*/ 85075 h 634"/>
              <a:gd name="T66" fmla="*/ 21303 w 516"/>
              <a:gd name="T67" fmla="*/ 79668 h 634"/>
              <a:gd name="T68" fmla="*/ 32135 w 516"/>
              <a:gd name="T69" fmla="*/ 85075 h 634"/>
              <a:gd name="T70" fmla="*/ 32135 w 516"/>
              <a:gd name="T71" fmla="*/ 206921 h 634"/>
              <a:gd name="T72" fmla="*/ 170065 w 516"/>
              <a:gd name="T73" fmla="*/ 116798 h 634"/>
              <a:gd name="T74" fmla="*/ 170065 w 516"/>
              <a:gd name="T75" fmla="*/ 116798 h 634"/>
              <a:gd name="T76" fmla="*/ 159594 w 516"/>
              <a:gd name="T77" fmla="*/ 116798 h 634"/>
              <a:gd name="T78" fmla="*/ 143707 w 516"/>
              <a:gd name="T79" fmla="*/ 127253 h 634"/>
              <a:gd name="T80" fmla="*/ 143707 w 516"/>
              <a:gd name="T81" fmla="*/ 212328 h 634"/>
              <a:gd name="T82" fmla="*/ 159594 w 516"/>
              <a:gd name="T83" fmla="*/ 228190 h 634"/>
              <a:gd name="T84" fmla="*/ 170065 w 516"/>
              <a:gd name="T85" fmla="*/ 228190 h 634"/>
              <a:gd name="T86" fmla="*/ 185952 w 516"/>
              <a:gd name="T87" fmla="*/ 212328 h 634"/>
              <a:gd name="T88" fmla="*/ 185952 w 516"/>
              <a:gd name="T89" fmla="*/ 127253 h 634"/>
              <a:gd name="T90" fmla="*/ 170065 w 516"/>
              <a:gd name="T91" fmla="*/ 116798 h 634"/>
              <a:gd name="T92" fmla="*/ 170065 w 516"/>
              <a:gd name="T93" fmla="*/ 206921 h 634"/>
              <a:gd name="T94" fmla="*/ 170065 w 516"/>
              <a:gd name="T95" fmla="*/ 206921 h 634"/>
              <a:gd name="T96" fmla="*/ 165010 w 516"/>
              <a:gd name="T97" fmla="*/ 212328 h 634"/>
              <a:gd name="T98" fmla="*/ 159594 w 516"/>
              <a:gd name="T99" fmla="*/ 206921 h 634"/>
              <a:gd name="T100" fmla="*/ 159594 w 516"/>
              <a:gd name="T101" fmla="*/ 138067 h 634"/>
              <a:gd name="T102" fmla="*/ 165010 w 516"/>
              <a:gd name="T103" fmla="*/ 127253 h 634"/>
              <a:gd name="T104" fmla="*/ 170065 w 516"/>
              <a:gd name="T105" fmla="*/ 138067 h 634"/>
              <a:gd name="T106" fmla="*/ 170065 w 516"/>
              <a:gd name="T107" fmla="*/ 206921 h 63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16" h="634">
                <a:moveTo>
                  <a:pt x="280" y="0"/>
                </a:moveTo>
                <a:lnTo>
                  <a:pt x="280" y="0"/>
                </a:lnTo>
                <a:cubicBezTo>
                  <a:pt x="236" y="0"/>
                  <a:pt x="236" y="0"/>
                  <a:pt x="236" y="0"/>
                </a:cubicBezTo>
                <a:cubicBezTo>
                  <a:pt x="221" y="0"/>
                  <a:pt x="206" y="30"/>
                  <a:pt x="206" y="44"/>
                </a:cubicBezTo>
                <a:cubicBezTo>
                  <a:pt x="206" y="589"/>
                  <a:pt x="206" y="589"/>
                  <a:pt x="206" y="589"/>
                </a:cubicBezTo>
                <a:cubicBezTo>
                  <a:pt x="206" y="619"/>
                  <a:pt x="221" y="633"/>
                  <a:pt x="236" y="633"/>
                </a:cubicBezTo>
                <a:cubicBezTo>
                  <a:pt x="280" y="633"/>
                  <a:pt x="280" y="633"/>
                  <a:pt x="280" y="633"/>
                </a:cubicBezTo>
                <a:cubicBezTo>
                  <a:pt x="295" y="633"/>
                  <a:pt x="324" y="619"/>
                  <a:pt x="324" y="589"/>
                </a:cubicBezTo>
                <a:cubicBezTo>
                  <a:pt x="324" y="44"/>
                  <a:pt x="324" y="44"/>
                  <a:pt x="324" y="44"/>
                </a:cubicBezTo>
                <a:cubicBezTo>
                  <a:pt x="324" y="30"/>
                  <a:pt x="295" y="0"/>
                  <a:pt x="280" y="0"/>
                </a:cubicBezTo>
                <a:close/>
                <a:moveTo>
                  <a:pt x="280" y="574"/>
                </a:moveTo>
                <a:lnTo>
                  <a:pt x="280" y="574"/>
                </a:lnTo>
                <a:cubicBezTo>
                  <a:pt x="280" y="589"/>
                  <a:pt x="265" y="589"/>
                  <a:pt x="265" y="589"/>
                </a:cubicBezTo>
                <a:cubicBezTo>
                  <a:pt x="251" y="589"/>
                  <a:pt x="236" y="589"/>
                  <a:pt x="236" y="574"/>
                </a:cubicBezTo>
                <a:cubicBezTo>
                  <a:pt x="236" y="59"/>
                  <a:pt x="236" y="59"/>
                  <a:pt x="236" y="59"/>
                </a:cubicBezTo>
                <a:cubicBezTo>
                  <a:pt x="236" y="59"/>
                  <a:pt x="251" y="44"/>
                  <a:pt x="265" y="44"/>
                </a:cubicBezTo>
                <a:lnTo>
                  <a:pt x="280" y="59"/>
                </a:lnTo>
                <a:lnTo>
                  <a:pt x="280" y="574"/>
                </a:lnTo>
                <a:close/>
                <a:moveTo>
                  <a:pt x="89" y="177"/>
                </a:moveTo>
                <a:lnTo>
                  <a:pt x="89" y="177"/>
                </a:lnTo>
                <a:cubicBezTo>
                  <a:pt x="44" y="177"/>
                  <a:pt x="44" y="177"/>
                  <a:pt x="44" y="177"/>
                </a:cubicBezTo>
                <a:cubicBezTo>
                  <a:pt x="30" y="177"/>
                  <a:pt x="0" y="206"/>
                  <a:pt x="0" y="221"/>
                </a:cubicBezTo>
                <a:cubicBezTo>
                  <a:pt x="0" y="589"/>
                  <a:pt x="0" y="589"/>
                  <a:pt x="0" y="589"/>
                </a:cubicBezTo>
                <a:cubicBezTo>
                  <a:pt x="0" y="619"/>
                  <a:pt x="30" y="633"/>
                  <a:pt x="44" y="633"/>
                </a:cubicBezTo>
                <a:cubicBezTo>
                  <a:pt x="89" y="633"/>
                  <a:pt x="89" y="633"/>
                  <a:pt x="89" y="633"/>
                </a:cubicBezTo>
                <a:cubicBezTo>
                  <a:pt x="103" y="633"/>
                  <a:pt x="118" y="619"/>
                  <a:pt x="118" y="589"/>
                </a:cubicBezTo>
                <a:cubicBezTo>
                  <a:pt x="118" y="221"/>
                  <a:pt x="118" y="221"/>
                  <a:pt x="118" y="221"/>
                </a:cubicBezTo>
                <a:cubicBezTo>
                  <a:pt x="118" y="206"/>
                  <a:pt x="103" y="177"/>
                  <a:pt x="89" y="177"/>
                </a:cubicBezTo>
                <a:close/>
                <a:moveTo>
                  <a:pt x="89" y="574"/>
                </a:moveTo>
                <a:lnTo>
                  <a:pt x="89" y="574"/>
                </a:lnTo>
                <a:cubicBezTo>
                  <a:pt x="89" y="589"/>
                  <a:pt x="74" y="589"/>
                  <a:pt x="59" y="589"/>
                </a:cubicBezTo>
                <a:cubicBezTo>
                  <a:pt x="59" y="589"/>
                  <a:pt x="44" y="589"/>
                  <a:pt x="44" y="574"/>
                </a:cubicBezTo>
                <a:cubicBezTo>
                  <a:pt x="44" y="236"/>
                  <a:pt x="44" y="236"/>
                  <a:pt x="44" y="236"/>
                </a:cubicBezTo>
                <a:lnTo>
                  <a:pt x="59" y="221"/>
                </a:lnTo>
                <a:cubicBezTo>
                  <a:pt x="74" y="221"/>
                  <a:pt x="89" y="236"/>
                  <a:pt x="89" y="236"/>
                </a:cubicBezTo>
                <a:lnTo>
                  <a:pt x="89" y="574"/>
                </a:lnTo>
                <a:close/>
                <a:moveTo>
                  <a:pt x="471" y="324"/>
                </a:moveTo>
                <a:lnTo>
                  <a:pt x="471" y="324"/>
                </a:lnTo>
                <a:cubicBezTo>
                  <a:pt x="442" y="324"/>
                  <a:pt x="442" y="324"/>
                  <a:pt x="442" y="324"/>
                </a:cubicBezTo>
                <a:cubicBezTo>
                  <a:pt x="412" y="324"/>
                  <a:pt x="398" y="339"/>
                  <a:pt x="398" y="353"/>
                </a:cubicBezTo>
                <a:cubicBezTo>
                  <a:pt x="398" y="589"/>
                  <a:pt x="398" y="589"/>
                  <a:pt x="398" y="589"/>
                </a:cubicBezTo>
                <a:cubicBezTo>
                  <a:pt x="398" y="619"/>
                  <a:pt x="412" y="633"/>
                  <a:pt x="442" y="633"/>
                </a:cubicBezTo>
                <a:cubicBezTo>
                  <a:pt x="471" y="633"/>
                  <a:pt x="471" y="633"/>
                  <a:pt x="471" y="633"/>
                </a:cubicBezTo>
                <a:cubicBezTo>
                  <a:pt x="501" y="633"/>
                  <a:pt x="515" y="619"/>
                  <a:pt x="515" y="589"/>
                </a:cubicBezTo>
                <a:cubicBezTo>
                  <a:pt x="515" y="353"/>
                  <a:pt x="515" y="353"/>
                  <a:pt x="515" y="353"/>
                </a:cubicBezTo>
                <a:cubicBezTo>
                  <a:pt x="515" y="339"/>
                  <a:pt x="501" y="324"/>
                  <a:pt x="471" y="324"/>
                </a:cubicBezTo>
                <a:close/>
                <a:moveTo>
                  <a:pt x="471" y="574"/>
                </a:moveTo>
                <a:lnTo>
                  <a:pt x="471" y="574"/>
                </a:lnTo>
                <a:cubicBezTo>
                  <a:pt x="471" y="589"/>
                  <a:pt x="471" y="589"/>
                  <a:pt x="457" y="589"/>
                </a:cubicBezTo>
                <a:cubicBezTo>
                  <a:pt x="442" y="589"/>
                  <a:pt x="442" y="589"/>
                  <a:pt x="442" y="574"/>
                </a:cubicBezTo>
                <a:cubicBezTo>
                  <a:pt x="442" y="383"/>
                  <a:pt x="442" y="383"/>
                  <a:pt x="442" y="383"/>
                </a:cubicBezTo>
                <a:cubicBezTo>
                  <a:pt x="442" y="368"/>
                  <a:pt x="442" y="353"/>
                  <a:pt x="457" y="353"/>
                </a:cubicBezTo>
                <a:cubicBezTo>
                  <a:pt x="471" y="353"/>
                  <a:pt x="471" y="368"/>
                  <a:pt x="471" y="383"/>
                </a:cubicBezTo>
                <a:lnTo>
                  <a:pt x="471" y="574"/>
                </a:lnTo>
                <a:close/>
              </a:path>
            </a:pathLst>
          </a:custGeom>
          <a:solidFill>
            <a:schemeClr val="tx2"/>
          </a:solidFill>
          <a:ln>
            <a:noFill/>
          </a:ln>
          <a:effectLst/>
          <a:extLst/>
        </p:spPr>
        <p:txBody>
          <a:bodyPr wrap="none" anchor="ctr"/>
          <a:lstStyle/>
          <a:p>
            <a:endParaRPr lang="en-US" sz="2700"/>
          </a:p>
        </p:txBody>
      </p:sp>
      <p:sp>
        <p:nvSpPr>
          <p:cNvPr id="110" name="Freeform 109"/>
          <p:cNvSpPr>
            <a:spLocks noChangeArrowheads="1"/>
          </p:cNvSpPr>
          <p:nvPr/>
        </p:nvSpPr>
        <p:spPr bwMode="auto">
          <a:xfrm>
            <a:off x="2790001" y="3958718"/>
            <a:ext cx="290386" cy="299028"/>
          </a:xfrm>
          <a:custGeom>
            <a:avLst/>
            <a:gdLst>
              <a:gd name="T0" fmla="*/ 31559 w 619"/>
              <a:gd name="T1" fmla="*/ 32084 h 634"/>
              <a:gd name="T2" fmla="*/ 31559 w 619"/>
              <a:gd name="T3" fmla="*/ 32084 h 634"/>
              <a:gd name="T4" fmla="*/ 26180 w 619"/>
              <a:gd name="T5" fmla="*/ 37130 h 634"/>
              <a:gd name="T6" fmla="*/ 31559 w 619"/>
              <a:gd name="T7" fmla="*/ 42538 h 634"/>
              <a:gd name="T8" fmla="*/ 42318 w 619"/>
              <a:gd name="T9" fmla="*/ 37130 h 634"/>
              <a:gd name="T10" fmla="*/ 31559 w 619"/>
              <a:gd name="T11" fmla="*/ 32084 h 634"/>
              <a:gd name="T12" fmla="*/ 195452 w 619"/>
              <a:gd name="T13" fmla="*/ 0 h 634"/>
              <a:gd name="T14" fmla="*/ 195452 w 619"/>
              <a:gd name="T15" fmla="*/ 0 h 634"/>
              <a:gd name="T16" fmla="*/ 26180 w 619"/>
              <a:gd name="T17" fmla="*/ 0 h 634"/>
              <a:gd name="T18" fmla="*/ 0 w 619"/>
              <a:gd name="T19" fmla="*/ 32084 h 634"/>
              <a:gd name="T20" fmla="*/ 0 w 619"/>
              <a:gd name="T21" fmla="*/ 201874 h 634"/>
              <a:gd name="T22" fmla="*/ 26180 w 619"/>
              <a:gd name="T23" fmla="*/ 228190 h 634"/>
              <a:gd name="T24" fmla="*/ 195452 w 619"/>
              <a:gd name="T25" fmla="*/ 228190 h 634"/>
              <a:gd name="T26" fmla="*/ 221632 w 619"/>
              <a:gd name="T27" fmla="*/ 201874 h 634"/>
              <a:gd name="T28" fmla="*/ 221632 w 619"/>
              <a:gd name="T29" fmla="*/ 32084 h 634"/>
              <a:gd name="T30" fmla="*/ 195452 w 619"/>
              <a:gd name="T31" fmla="*/ 0 h 634"/>
              <a:gd name="T32" fmla="*/ 211232 w 619"/>
              <a:gd name="T33" fmla="*/ 201874 h 634"/>
              <a:gd name="T34" fmla="*/ 211232 w 619"/>
              <a:gd name="T35" fmla="*/ 201874 h 634"/>
              <a:gd name="T36" fmla="*/ 195452 w 619"/>
              <a:gd name="T37" fmla="*/ 212328 h 634"/>
              <a:gd name="T38" fmla="*/ 26180 w 619"/>
              <a:gd name="T39" fmla="*/ 212328 h 634"/>
              <a:gd name="T40" fmla="*/ 10400 w 619"/>
              <a:gd name="T41" fmla="*/ 201874 h 634"/>
              <a:gd name="T42" fmla="*/ 10400 w 619"/>
              <a:gd name="T43" fmla="*/ 74261 h 634"/>
              <a:gd name="T44" fmla="*/ 211232 w 619"/>
              <a:gd name="T45" fmla="*/ 74261 h 634"/>
              <a:gd name="T46" fmla="*/ 211232 w 619"/>
              <a:gd name="T47" fmla="*/ 201874 h 634"/>
              <a:gd name="T48" fmla="*/ 211232 w 619"/>
              <a:gd name="T49" fmla="*/ 58399 h 634"/>
              <a:gd name="T50" fmla="*/ 211232 w 619"/>
              <a:gd name="T51" fmla="*/ 58399 h 634"/>
              <a:gd name="T52" fmla="*/ 10400 w 619"/>
              <a:gd name="T53" fmla="*/ 58399 h 634"/>
              <a:gd name="T54" fmla="*/ 10400 w 619"/>
              <a:gd name="T55" fmla="*/ 32084 h 634"/>
              <a:gd name="T56" fmla="*/ 26180 w 619"/>
              <a:gd name="T57" fmla="*/ 15862 h 634"/>
              <a:gd name="T58" fmla="*/ 195452 w 619"/>
              <a:gd name="T59" fmla="*/ 15862 h 634"/>
              <a:gd name="T60" fmla="*/ 211232 w 619"/>
              <a:gd name="T61" fmla="*/ 32084 h 634"/>
              <a:gd name="T62" fmla="*/ 211232 w 619"/>
              <a:gd name="T63" fmla="*/ 58399 h 634"/>
              <a:gd name="T64" fmla="*/ 89657 w 619"/>
              <a:gd name="T65" fmla="*/ 32084 h 634"/>
              <a:gd name="T66" fmla="*/ 89657 w 619"/>
              <a:gd name="T67" fmla="*/ 32084 h 634"/>
              <a:gd name="T68" fmla="*/ 84278 w 619"/>
              <a:gd name="T69" fmla="*/ 37130 h 634"/>
              <a:gd name="T70" fmla="*/ 89657 w 619"/>
              <a:gd name="T71" fmla="*/ 42538 h 634"/>
              <a:gd name="T72" fmla="*/ 95037 w 619"/>
              <a:gd name="T73" fmla="*/ 37130 h 634"/>
              <a:gd name="T74" fmla="*/ 89657 w 619"/>
              <a:gd name="T75" fmla="*/ 32084 h 634"/>
              <a:gd name="T76" fmla="*/ 63477 w 619"/>
              <a:gd name="T77" fmla="*/ 32084 h 634"/>
              <a:gd name="T78" fmla="*/ 63477 w 619"/>
              <a:gd name="T79" fmla="*/ 32084 h 634"/>
              <a:gd name="T80" fmla="*/ 52718 w 619"/>
              <a:gd name="T81" fmla="*/ 37130 h 634"/>
              <a:gd name="T82" fmla="*/ 63477 w 619"/>
              <a:gd name="T83" fmla="*/ 42538 h 634"/>
              <a:gd name="T84" fmla="*/ 68498 w 619"/>
              <a:gd name="T85" fmla="*/ 37130 h 634"/>
              <a:gd name="T86" fmla="*/ 63477 w 619"/>
              <a:gd name="T87" fmla="*/ 32084 h 6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634">
                <a:moveTo>
                  <a:pt x="88" y="89"/>
                </a:moveTo>
                <a:lnTo>
                  <a:pt x="88" y="89"/>
                </a:lnTo>
                <a:cubicBezTo>
                  <a:pt x="88" y="89"/>
                  <a:pt x="73" y="89"/>
                  <a:pt x="73" y="103"/>
                </a:cubicBezTo>
                <a:cubicBezTo>
                  <a:pt x="73" y="118"/>
                  <a:pt x="88" y="118"/>
                  <a:pt x="88" y="118"/>
                </a:cubicBezTo>
                <a:cubicBezTo>
                  <a:pt x="103" y="118"/>
                  <a:pt x="118" y="118"/>
                  <a:pt x="118" y="103"/>
                </a:cubicBezTo>
                <a:cubicBezTo>
                  <a:pt x="118" y="89"/>
                  <a:pt x="103" y="89"/>
                  <a:pt x="88" y="89"/>
                </a:cubicBezTo>
                <a:close/>
                <a:moveTo>
                  <a:pt x="545" y="0"/>
                </a:moveTo>
                <a:lnTo>
                  <a:pt x="545" y="0"/>
                </a:lnTo>
                <a:cubicBezTo>
                  <a:pt x="73" y="0"/>
                  <a:pt x="73" y="0"/>
                  <a:pt x="73" y="0"/>
                </a:cubicBezTo>
                <a:cubicBezTo>
                  <a:pt x="29" y="0"/>
                  <a:pt x="0" y="44"/>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4"/>
                  <a:pt x="589" y="0"/>
                  <a:pt x="545" y="0"/>
                </a:cubicBezTo>
                <a:close/>
                <a:moveTo>
                  <a:pt x="589" y="560"/>
                </a:moveTo>
                <a:lnTo>
                  <a:pt x="589" y="560"/>
                </a:lnTo>
                <a:cubicBezTo>
                  <a:pt x="589" y="574"/>
                  <a:pt x="559" y="589"/>
                  <a:pt x="545" y="589"/>
                </a:cubicBezTo>
                <a:cubicBezTo>
                  <a:pt x="73" y="589"/>
                  <a:pt x="73" y="589"/>
                  <a:pt x="73" y="589"/>
                </a:cubicBezTo>
                <a:cubicBezTo>
                  <a:pt x="59" y="589"/>
                  <a:pt x="29" y="574"/>
                  <a:pt x="29" y="560"/>
                </a:cubicBezTo>
                <a:cubicBezTo>
                  <a:pt x="29" y="206"/>
                  <a:pt x="29" y="206"/>
                  <a:pt x="29" y="206"/>
                </a:cubicBezTo>
                <a:cubicBezTo>
                  <a:pt x="589" y="206"/>
                  <a:pt x="589" y="206"/>
                  <a:pt x="589" y="206"/>
                </a:cubicBezTo>
                <a:lnTo>
                  <a:pt x="589" y="560"/>
                </a:lnTo>
                <a:close/>
                <a:moveTo>
                  <a:pt x="589" y="162"/>
                </a:moveTo>
                <a:lnTo>
                  <a:pt x="589" y="162"/>
                </a:lnTo>
                <a:cubicBezTo>
                  <a:pt x="29" y="162"/>
                  <a:pt x="29" y="162"/>
                  <a:pt x="29" y="162"/>
                </a:cubicBezTo>
                <a:cubicBezTo>
                  <a:pt x="29" y="89"/>
                  <a:pt x="29" y="89"/>
                  <a:pt x="29" y="89"/>
                </a:cubicBezTo>
                <a:cubicBezTo>
                  <a:pt x="29" y="59"/>
                  <a:pt x="59" y="44"/>
                  <a:pt x="73" y="44"/>
                </a:cubicBezTo>
                <a:cubicBezTo>
                  <a:pt x="545" y="44"/>
                  <a:pt x="545" y="44"/>
                  <a:pt x="545" y="44"/>
                </a:cubicBezTo>
                <a:cubicBezTo>
                  <a:pt x="559" y="44"/>
                  <a:pt x="589" y="59"/>
                  <a:pt x="589" y="89"/>
                </a:cubicBezTo>
                <a:lnTo>
                  <a:pt x="589" y="162"/>
                </a:lnTo>
                <a:close/>
                <a:moveTo>
                  <a:pt x="250" y="89"/>
                </a:moveTo>
                <a:lnTo>
                  <a:pt x="250" y="89"/>
                </a:lnTo>
                <a:cubicBezTo>
                  <a:pt x="235" y="89"/>
                  <a:pt x="235" y="89"/>
                  <a:pt x="235" y="103"/>
                </a:cubicBezTo>
                <a:cubicBezTo>
                  <a:pt x="235" y="118"/>
                  <a:pt x="235" y="118"/>
                  <a:pt x="250" y="118"/>
                </a:cubicBezTo>
                <a:cubicBezTo>
                  <a:pt x="265" y="118"/>
                  <a:pt x="265" y="118"/>
                  <a:pt x="265" y="103"/>
                </a:cubicBezTo>
                <a:cubicBezTo>
                  <a:pt x="265" y="89"/>
                  <a:pt x="265" y="89"/>
                  <a:pt x="250" y="89"/>
                </a:cubicBezTo>
                <a:close/>
                <a:moveTo>
                  <a:pt x="177" y="89"/>
                </a:moveTo>
                <a:lnTo>
                  <a:pt x="177" y="89"/>
                </a:lnTo>
                <a:cubicBezTo>
                  <a:pt x="162" y="89"/>
                  <a:pt x="147" y="89"/>
                  <a:pt x="147" y="103"/>
                </a:cubicBezTo>
                <a:cubicBezTo>
                  <a:pt x="147" y="118"/>
                  <a:pt x="162" y="118"/>
                  <a:pt x="177" y="118"/>
                </a:cubicBezTo>
                <a:cubicBezTo>
                  <a:pt x="177" y="118"/>
                  <a:pt x="191" y="118"/>
                  <a:pt x="191" y="103"/>
                </a:cubicBezTo>
                <a:cubicBezTo>
                  <a:pt x="191" y="89"/>
                  <a:pt x="177" y="89"/>
                  <a:pt x="177" y="89"/>
                </a:cubicBezTo>
                <a:close/>
              </a:path>
            </a:pathLst>
          </a:custGeom>
          <a:solidFill>
            <a:schemeClr val="tx2"/>
          </a:solidFill>
          <a:ln>
            <a:noFill/>
          </a:ln>
          <a:effectLst/>
          <a:extLst/>
        </p:spPr>
        <p:txBody>
          <a:bodyPr wrap="none" anchor="ctr"/>
          <a:lstStyle/>
          <a:p>
            <a:endParaRPr lang="en-US" sz="2700"/>
          </a:p>
        </p:txBody>
      </p:sp>
      <p:sp>
        <p:nvSpPr>
          <p:cNvPr id="111" name="Freeform 110"/>
          <p:cNvSpPr>
            <a:spLocks noChangeArrowheads="1"/>
          </p:cNvSpPr>
          <p:nvPr/>
        </p:nvSpPr>
        <p:spPr bwMode="auto">
          <a:xfrm>
            <a:off x="2302568" y="3958718"/>
            <a:ext cx="299028" cy="299028"/>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tx2"/>
          </a:solidFill>
          <a:ln>
            <a:noFill/>
          </a:ln>
          <a:effectLst/>
          <a:extLst/>
        </p:spPr>
        <p:txBody>
          <a:bodyPr wrap="none" anchor="ctr"/>
          <a:lstStyle/>
          <a:p>
            <a:endParaRPr lang="en-US" sz="2700"/>
          </a:p>
        </p:txBody>
      </p:sp>
      <p:sp>
        <p:nvSpPr>
          <p:cNvPr id="112" name="Freeform 111"/>
          <p:cNvSpPr>
            <a:spLocks noChangeArrowheads="1"/>
          </p:cNvSpPr>
          <p:nvPr/>
        </p:nvSpPr>
        <p:spPr bwMode="auto">
          <a:xfrm>
            <a:off x="1858347" y="3970817"/>
            <a:ext cx="243718" cy="285201"/>
          </a:xfrm>
          <a:custGeom>
            <a:avLst/>
            <a:gdLst>
              <a:gd name="T0" fmla="*/ 10832 w 516"/>
              <a:gd name="T1" fmla="*/ 21293 h 604"/>
              <a:gd name="T2" fmla="*/ 10832 w 516"/>
              <a:gd name="T3" fmla="*/ 21293 h 604"/>
              <a:gd name="T4" fmla="*/ 138291 w 516"/>
              <a:gd name="T5" fmla="*/ 21293 h 604"/>
              <a:gd name="T6" fmla="*/ 143707 w 516"/>
              <a:gd name="T7" fmla="*/ 10466 h 604"/>
              <a:gd name="T8" fmla="*/ 138291 w 516"/>
              <a:gd name="T9" fmla="*/ 5053 h 604"/>
              <a:gd name="T10" fmla="*/ 10832 w 516"/>
              <a:gd name="T11" fmla="*/ 5053 h 604"/>
              <a:gd name="T12" fmla="*/ 0 w 516"/>
              <a:gd name="T13" fmla="*/ 10466 h 604"/>
              <a:gd name="T14" fmla="*/ 10832 w 516"/>
              <a:gd name="T15" fmla="*/ 21293 h 604"/>
              <a:gd name="T16" fmla="*/ 10832 w 516"/>
              <a:gd name="T17" fmla="*/ 63518 h 604"/>
              <a:gd name="T18" fmla="*/ 10832 w 516"/>
              <a:gd name="T19" fmla="*/ 63518 h 604"/>
              <a:gd name="T20" fmla="*/ 138291 w 516"/>
              <a:gd name="T21" fmla="*/ 63518 h 604"/>
              <a:gd name="T22" fmla="*/ 143707 w 516"/>
              <a:gd name="T23" fmla="*/ 53052 h 604"/>
              <a:gd name="T24" fmla="*/ 138291 w 516"/>
              <a:gd name="T25" fmla="*/ 47638 h 604"/>
              <a:gd name="T26" fmla="*/ 10832 w 516"/>
              <a:gd name="T27" fmla="*/ 47638 h 604"/>
              <a:gd name="T28" fmla="*/ 0 w 516"/>
              <a:gd name="T29" fmla="*/ 53052 h 604"/>
              <a:gd name="T30" fmla="*/ 10832 w 516"/>
              <a:gd name="T31" fmla="*/ 63518 h 604"/>
              <a:gd name="T32" fmla="*/ 53078 w 516"/>
              <a:gd name="T33" fmla="*/ 132810 h 604"/>
              <a:gd name="T34" fmla="*/ 53078 w 516"/>
              <a:gd name="T35" fmla="*/ 132810 h 604"/>
              <a:gd name="T36" fmla="*/ 10832 w 516"/>
              <a:gd name="T37" fmla="*/ 132810 h 604"/>
              <a:gd name="T38" fmla="*/ 0 w 516"/>
              <a:gd name="T39" fmla="*/ 137863 h 604"/>
              <a:gd name="T40" fmla="*/ 10832 w 516"/>
              <a:gd name="T41" fmla="*/ 148690 h 604"/>
              <a:gd name="T42" fmla="*/ 53078 w 516"/>
              <a:gd name="T43" fmla="*/ 148690 h 604"/>
              <a:gd name="T44" fmla="*/ 58494 w 516"/>
              <a:gd name="T45" fmla="*/ 137863 h 604"/>
              <a:gd name="T46" fmla="*/ 53078 w 516"/>
              <a:gd name="T47" fmla="*/ 132810 h 604"/>
              <a:gd name="T48" fmla="*/ 10832 w 516"/>
              <a:gd name="T49" fmla="*/ 106104 h 604"/>
              <a:gd name="T50" fmla="*/ 10832 w 516"/>
              <a:gd name="T51" fmla="*/ 106104 h 604"/>
              <a:gd name="T52" fmla="*/ 85213 w 516"/>
              <a:gd name="T53" fmla="*/ 106104 h 604"/>
              <a:gd name="T54" fmla="*/ 95685 w 516"/>
              <a:gd name="T55" fmla="*/ 95277 h 604"/>
              <a:gd name="T56" fmla="*/ 85213 w 516"/>
              <a:gd name="T57" fmla="*/ 90224 h 604"/>
              <a:gd name="T58" fmla="*/ 10832 w 516"/>
              <a:gd name="T59" fmla="*/ 90224 h 604"/>
              <a:gd name="T60" fmla="*/ 0 w 516"/>
              <a:gd name="T61" fmla="*/ 95277 h 604"/>
              <a:gd name="T62" fmla="*/ 10832 w 516"/>
              <a:gd name="T63" fmla="*/ 106104 h 604"/>
              <a:gd name="T64" fmla="*/ 180898 w 516"/>
              <a:gd name="T65" fmla="*/ 0 h 604"/>
              <a:gd name="T66" fmla="*/ 180898 w 516"/>
              <a:gd name="T67" fmla="*/ 0 h 604"/>
              <a:gd name="T68" fmla="*/ 170066 w 516"/>
              <a:gd name="T69" fmla="*/ 5053 h 604"/>
              <a:gd name="T70" fmla="*/ 170066 w 516"/>
              <a:gd name="T71" fmla="*/ 121983 h 604"/>
              <a:gd name="T72" fmla="*/ 106156 w 516"/>
              <a:gd name="T73" fmla="*/ 121983 h 604"/>
              <a:gd name="T74" fmla="*/ 79797 w 516"/>
              <a:gd name="T75" fmla="*/ 191276 h 604"/>
              <a:gd name="T76" fmla="*/ 154178 w 516"/>
              <a:gd name="T77" fmla="*/ 201742 h 604"/>
              <a:gd name="T78" fmla="*/ 185953 w 516"/>
              <a:gd name="T79" fmla="*/ 148690 h 604"/>
              <a:gd name="T80" fmla="*/ 185953 w 516"/>
              <a:gd name="T81" fmla="*/ 148690 h 604"/>
              <a:gd name="T82" fmla="*/ 185953 w 516"/>
              <a:gd name="T83" fmla="*/ 5053 h 604"/>
              <a:gd name="T84" fmla="*/ 180898 w 516"/>
              <a:gd name="T85" fmla="*/ 0 h 604"/>
              <a:gd name="T86" fmla="*/ 148762 w 516"/>
              <a:gd name="T87" fmla="*/ 185862 h 604"/>
              <a:gd name="T88" fmla="*/ 148762 w 516"/>
              <a:gd name="T89" fmla="*/ 185862 h 604"/>
              <a:gd name="T90" fmla="*/ 90629 w 516"/>
              <a:gd name="T91" fmla="*/ 185862 h 604"/>
              <a:gd name="T92" fmla="*/ 111933 w 516"/>
              <a:gd name="T93" fmla="*/ 132810 h 604"/>
              <a:gd name="T94" fmla="*/ 170066 w 516"/>
              <a:gd name="T95" fmla="*/ 137863 h 604"/>
              <a:gd name="T96" fmla="*/ 148762 w 516"/>
              <a:gd name="T97" fmla="*/ 185862 h 6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16" h="604">
                <a:moveTo>
                  <a:pt x="30" y="59"/>
                </a:moveTo>
                <a:lnTo>
                  <a:pt x="30" y="59"/>
                </a:lnTo>
                <a:cubicBezTo>
                  <a:pt x="383" y="59"/>
                  <a:pt x="383" y="59"/>
                  <a:pt x="383" y="59"/>
                </a:cubicBezTo>
                <a:cubicBezTo>
                  <a:pt x="383" y="59"/>
                  <a:pt x="398" y="44"/>
                  <a:pt x="398" y="29"/>
                </a:cubicBezTo>
                <a:lnTo>
                  <a:pt x="383" y="14"/>
                </a:lnTo>
                <a:cubicBezTo>
                  <a:pt x="30" y="14"/>
                  <a:pt x="30" y="14"/>
                  <a:pt x="30" y="14"/>
                </a:cubicBezTo>
                <a:cubicBezTo>
                  <a:pt x="15" y="14"/>
                  <a:pt x="0" y="29"/>
                  <a:pt x="0" y="29"/>
                </a:cubicBezTo>
                <a:cubicBezTo>
                  <a:pt x="0" y="44"/>
                  <a:pt x="15" y="59"/>
                  <a:pt x="30" y="59"/>
                </a:cubicBezTo>
                <a:close/>
                <a:moveTo>
                  <a:pt x="30" y="176"/>
                </a:moveTo>
                <a:lnTo>
                  <a:pt x="30" y="176"/>
                </a:lnTo>
                <a:cubicBezTo>
                  <a:pt x="383" y="176"/>
                  <a:pt x="383" y="176"/>
                  <a:pt x="383" y="176"/>
                </a:cubicBezTo>
                <a:cubicBezTo>
                  <a:pt x="383" y="176"/>
                  <a:pt x="398" y="162"/>
                  <a:pt x="398" y="147"/>
                </a:cubicBezTo>
                <a:lnTo>
                  <a:pt x="383" y="132"/>
                </a:lnTo>
                <a:cubicBezTo>
                  <a:pt x="30" y="132"/>
                  <a:pt x="30" y="132"/>
                  <a:pt x="30" y="132"/>
                </a:cubicBezTo>
                <a:cubicBezTo>
                  <a:pt x="15" y="132"/>
                  <a:pt x="0" y="147"/>
                  <a:pt x="0" y="147"/>
                </a:cubicBezTo>
                <a:cubicBezTo>
                  <a:pt x="0" y="162"/>
                  <a:pt x="15" y="176"/>
                  <a:pt x="30" y="176"/>
                </a:cubicBezTo>
                <a:close/>
                <a:moveTo>
                  <a:pt x="147" y="368"/>
                </a:moveTo>
                <a:lnTo>
                  <a:pt x="147" y="368"/>
                </a:lnTo>
                <a:cubicBezTo>
                  <a:pt x="30" y="368"/>
                  <a:pt x="30" y="368"/>
                  <a:pt x="30" y="368"/>
                </a:cubicBezTo>
                <a:cubicBezTo>
                  <a:pt x="15" y="368"/>
                  <a:pt x="0" y="382"/>
                  <a:pt x="0" y="382"/>
                </a:cubicBezTo>
                <a:cubicBezTo>
                  <a:pt x="0" y="397"/>
                  <a:pt x="15" y="412"/>
                  <a:pt x="30" y="412"/>
                </a:cubicBezTo>
                <a:cubicBezTo>
                  <a:pt x="147" y="412"/>
                  <a:pt x="147" y="412"/>
                  <a:pt x="147" y="412"/>
                </a:cubicBezTo>
                <a:cubicBezTo>
                  <a:pt x="147" y="412"/>
                  <a:pt x="162" y="397"/>
                  <a:pt x="162" y="382"/>
                </a:cubicBezTo>
                <a:lnTo>
                  <a:pt x="147" y="368"/>
                </a:lnTo>
                <a:close/>
                <a:moveTo>
                  <a:pt x="30" y="294"/>
                </a:moveTo>
                <a:lnTo>
                  <a:pt x="30" y="294"/>
                </a:lnTo>
                <a:cubicBezTo>
                  <a:pt x="236" y="294"/>
                  <a:pt x="236" y="294"/>
                  <a:pt x="236" y="294"/>
                </a:cubicBezTo>
                <a:cubicBezTo>
                  <a:pt x="251" y="294"/>
                  <a:pt x="265" y="280"/>
                  <a:pt x="265" y="264"/>
                </a:cubicBezTo>
                <a:cubicBezTo>
                  <a:pt x="265" y="264"/>
                  <a:pt x="251" y="250"/>
                  <a:pt x="236" y="250"/>
                </a:cubicBezTo>
                <a:cubicBezTo>
                  <a:pt x="30" y="250"/>
                  <a:pt x="30" y="250"/>
                  <a:pt x="30" y="250"/>
                </a:cubicBezTo>
                <a:cubicBezTo>
                  <a:pt x="15" y="250"/>
                  <a:pt x="0" y="264"/>
                  <a:pt x="0" y="264"/>
                </a:cubicBezTo>
                <a:cubicBezTo>
                  <a:pt x="0" y="280"/>
                  <a:pt x="15" y="294"/>
                  <a:pt x="30" y="294"/>
                </a:cubicBezTo>
                <a:close/>
                <a:moveTo>
                  <a:pt x="501" y="0"/>
                </a:moveTo>
                <a:lnTo>
                  <a:pt x="501" y="0"/>
                </a:lnTo>
                <a:cubicBezTo>
                  <a:pt x="486" y="0"/>
                  <a:pt x="471" y="0"/>
                  <a:pt x="471" y="14"/>
                </a:cubicBezTo>
                <a:cubicBezTo>
                  <a:pt x="471" y="338"/>
                  <a:pt x="471" y="338"/>
                  <a:pt x="471" y="338"/>
                </a:cubicBezTo>
                <a:cubicBezTo>
                  <a:pt x="427" y="309"/>
                  <a:pt x="368" y="309"/>
                  <a:pt x="294" y="338"/>
                </a:cubicBezTo>
                <a:cubicBezTo>
                  <a:pt x="221" y="382"/>
                  <a:pt x="177" y="471"/>
                  <a:pt x="221" y="530"/>
                </a:cubicBezTo>
                <a:cubicBezTo>
                  <a:pt x="251" y="589"/>
                  <a:pt x="339" y="603"/>
                  <a:pt x="427" y="559"/>
                </a:cubicBezTo>
                <a:cubicBezTo>
                  <a:pt x="486" y="515"/>
                  <a:pt x="515" y="456"/>
                  <a:pt x="515" y="412"/>
                </a:cubicBezTo>
                <a:cubicBezTo>
                  <a:pt x="515" y="14"/>
                  <a:pt x="515" y="14"/>
                  <a:pt x="515" y="14"/>
                </a:cubicBezTo>
                <a:cubicBezTo>
                  <a:pt x="515" y="0"/>
                  <a:pt x="501" y="0"/>
                  <a:pt x="501" y="0"/>
                </a:cubicBezTo>
                <a:close/>
                <a:moveTo>
                  <a:pt x="412" y="515"/>
                </a:moveTo>
                <a:lnTo>
                  <a:pt x="412" y="515"/>
                </a:lnTo>
                <a:cubicBezTo>
                  <a:pt x="353" y="559"/>
                  <a:pt x="280" y="559"/>
                  <a:pt x="251" y="515"/>
                </a:cubicBezTo>
                <a:cubicBezTo>
                  <a:pt x="221" y="471"/>
                  <a:pt x="251" y="412"/>
                  <a:pt x="310" y="368"/>
                </a:cubicBezTo>
                <a:cubicBezTo>
                  <a:pt x="368" y="338"/>
                  <a:pt x="442" y="338"/>
                  <a:pt x="471" y="382"/>
                </a:cubicBezTo>
                <a:cubicBezTo>
                  <a:pt x="501" y="427"/>
                  <a:pt x="471" y="485"/>
                  <a:pt x="412" y="515"/>
                </a:cubicBezTo>
                <a:close/>
              </a:path>
            </a:pathLst>
          </a:custGeom>
          <a:solidFill>
            <a:schemeClr val="tx2"/>
          </a:solidFill>
          <a:ln>
            <a:noFill/>
          </a:ln>
          <a:effectLst/>
          <a:extLst/>
        </p:spPr>
        <p:txBody>
          <a:bodyPr wrap="none" anchor="ctr"/>
          <a:lstStyle/>
          <a:p>
            <a:endParaRPr lang="en-US" sz="2700"/>
          </a:p>
        </p:txBody>
      </p:sp>
      <p:sp>
        <p:nvSpPr>
          <p:cNvPr id="113" name="Freeform 112"/>
          <p:cNvSpPr>
            <a:spLocks noChangeArrowheads="1"/>
          </p:cNvSpPr>
          <p:nvPr/>
        </p:nvSpPr>
        <p:spPr bwMode="auto">
          <a:xfrm>
            <a:off x="1346714" y="3958718"/>
            <a:ext cx="290386" cy="299028"/>
          </a:xfrm>
          <a:custGeom>
            <a:avLst/>
            <a:gdLst>
              <a:gd name="T0" fmla="*/ 190073 w 619"/>
              <a:gd name="T1" fmla="*/ 32084 h 634"/>
              <a:gd name="T2" fmla="*/ 190073 w 619"/>
              <a:gd name="T3" fmla="*/ 32084 h 634"/>
              <a:gd name="T4" fmla="*/ 95037 w 619"/>
              <a:gd name="T5" fmla="*/ 42538 h 634"/>
              <a:gd name="T6" fmla="*/ 89657 w 619"/>
              <a:gd name="T7" fmla="*/ 52992 h 634"/>
              <a:gd name="T8" fmla="*/ 89657 w 619"/>
              <a:gd name="T9" fmla="*/ 111752 h 634"/>
              <a:gd name="T10" fmla="*/ 47339 w 619"/>
              <a:gd name="T11" fmla="*/ 116798 h 634"/>
              <a:gd name="T12" fmla="*/ 31559 w 619"/>
              <a:gd name="T13" fmla="*/ 159336 h 634"/>
              <a:gd name="T14" fmla="*/ 84278 w 619"/>
              <a:gd name="T15" fmla="*/ 164743 h 634"/>
              <a:gd name="T16" fmla="*/ 105437 w 619"/>
              <a:gd name="T17" fmla="*/ 127253 h 634"/>
              <a:gd name="T18" fmla="*/ 105437 w 619"/>
              <a:gd name="T19" fmla="*/ 58399 h 634"/>
              <a:gd name="T20" fmla="*/ 179314 w 619"/>
              <a:gd name="T21" fmla="*/ 47945 h 634"/>
              <a:gd name="T22" fmla="*/ 179314 w 619"/>
              <a:gd name="T23" fmla="*/ 95530 h 634"/>
              <a:gd name="T24" fmla="*/ 142375 w 619"/>
              <a:gd name="T25" fmla="*/ 100937 h 634"/>
              <a:gd name="T26" fmla="*/ 121575 w 619"/>
              <a:gd name="T27" fmla="*/ 143475 h 634"/>
              <a:gd name="T28" fmla="*/ 174293 w 619"/>
              <a:gd name="T29" fmla="*/ 148521 h 634"/>
              <a:gd name="T30" fmla="*/ 195094 w 619"/>
              <a:gd name="T31" fmla="*/ 116798 h 634"/>
              <a:gd name="T32" fmla="*/ 195094 w 619"/>
              <a:gd name="T33" fmla="*/ 37130 h 634"/>
              <a:gd name="T34" fmla="*/ 190073 w 619"/>
              <a:gd name="T35" fmla="*/ 32084 h 634"/>
              <a:gd name="T36" fmla="*/ 73877 w 619"/>
              <a:gd name="T37" fmla="*/ 153929 h 634"/>
              <a:gd name="T38" fmla="*/ 73877 w 619"/>
              <a:gd name="T39" fmla="*/ 153929 h 634"/>
              <a:gd name="T40" fmla="*/ 42318 w 619"/>
              <a:gd name="T41" fmla="*/ 153929 h 634"/>
              <a:gd name="T42" fmla="*/ 52718 w 619"/>
              <a:gd name="T43" fmla="*/ 127253 h 634"/>
              <a:gd name="T44" fmla="*/ 84278 w 619"/>
              <a:gd name="T45" fmla="*/ 127253 h 634"/>
              <a:gd name="T46" fmla="*/ 73877 w 619"/>
              <a:gd name="T47" fmla="*/ 153929 h 634"/>
              <a:gd name="T48" fmla="*/ 168914 w 619"/>
              <a:gd name="T49" fmla="*/ 138067 h 634"/>
              <a:gd name="T50" fmla="*/ 168914 w 619"/>
              <a:gd name="T51" fmla="*/ 138067 h 634"/>
              <a:gd name="T52" fmla="*/ 131975 w 619"/>
              <a:gd name="T53" fmla="*/ 138067 h 634"/>
              <a:gd name="T54" fmla="*/ 147755 w 619"/>
              <a:gd name="T55" fmla="*/ 111752 h 634"/>
              <a:gd name="T56" fmla="*/ 179314 w 619"/>
              <a:gd name="T57" fmla="*/ 111752 h 634"/>
              <a:gd name="T58" fmla="*/ 168914 w 619"/>
              <a:gd name="T59" fmla="*/ 138067 h 634"/>
              <a:gd name="T60" fmla="*/ 200473 w 619"/>
              <a:gd name="T61" fmla="*/ 212328 h 634"/>
              <a:gd name="T62" fmla="*/ 200473 w 619"/>
              <a:gd name="T63" fmla="*/ 212328 h 634"/>
              <a:gd name="T64" fmla="*/ 21159 w 619"/>
              <a:gd name="T65" fmla="*/ 212328 h 634"/>
              <a:gd name="T66" fmla="*/ 10400 w 619"/>
              <a:gd name="T67" fmla="*/ 223143 h 634"/>
              <a:gd name="T68" fmla="*/ 21159 w 619"/>
              <a:gd name="T69" fmla="*/ 228190 h 634"/>
              <a:gd name="T70" fmla="*/ 200473 w 619"/>
              <a:gd name="T71" fmla="*/ 228190 h 634"/>
              <a:gd name="T72" fmla="*/ 211232 w 619"/>
              <a:gd name="T73" fmla="*/ 223143 h 634"/>
              <a:gd name="T74" fmla="*/ 200473 w 619"/>
              <a:gd name="T75" fmla="*/ 212328 h 634"/>
              <a:gd name="T76" fmla="*/ 195094 w 619"/>
              <a:gd name="T77" fmla="*/ 0 h 634"/>
              <a:gd name="T78" fmla="*/ 195094 w 619"/>
              <a:gd name="T79" fmla="*/ 0 h 634"/>
              <a:gd name="T80" fmla="*/ 26180 w 619"/>
              <a:gd name="T81" fmla="*/ 0 h 634"/>
              <a:gd name="T82" fmla="*/ 0 w 619"/>
              <a:gd name="T83" fmla="*/ 32084 h 634"/>
              <a:gd name="T84" fmla="*/ 0 w 619"/>
              <a:gd name="T85" fmla="*/ 169790 h 634"/>
              <a:gd name="T86" fmla="*/ 26180 w 619"/>
              <a:gd name="T87" fmla="*/ 201874 h 634"/>
              <a:gd name="T88" fmla="*/ 195094 w 619"/>
              <a:gd name="T89" fmla="*/ 201874 h 634"/>
              <a:gd name="T90" fmla="*/ 221632 w 619"/>
              <a:gd name="T91" fmla="*/ 169790 h 634"/>
              <a:gd name="T92" fmla="*/ 221632 w 619"/>
              <a:gd name="T93" fmla="*/ 32084 h 634"/>
              <a:gd name="T94" fmla="*/ 195094 w 619"/>
              <a:gd name="T95" fmla="*/ 0 h 634"/>
              <a:gd name="T96" fmla="*/ 211232 w 619"/>
              <a:gd name="T97" fmla="*/ 169790 h 634"/>
              <a:gd name="T98" fmla="*/ 211232 w 619"/>
              <a:gd name="T99" fmla="*/ 169790 h 634"/>
              <a:gd name="T100" fmla="*/ 195094 w 619"/>
              <a:gd name="T101" fmla="*/ 185652 h 634"/>
              <a:gd name="T102" fmla="*/ 26180 w 619"/>
              <a:gd name="T103" fmla="*/ 185652 h 634"/>
              <a:gd name="T104" fmla="*/ 10400 w 619"/>
              <a:gd name="T105" fmla="*/ 169790 h 634"/>
              <a:gd name="T106" fmla="*/ 10400 w 619"/>
              <a:gd name="T107" fmla="*/ 32084 h 634"/>
              <a:gd name="T108" fmla="*/ 26180 w 619"/>
              <a:gd name="T109" fmla="*/ 15862 h 634"/>
              <a:gd name="T110" fmla="*/ 195094 w 619"/>
              <a:gd name="T111" fmla="*/ 15862 h 634"/>
              <a:gd name="T112" fmla="*/ 211232 w 619"/>
              <a:gd name="T113" fmla="*/ 32084 h 634"/>
              <a:gd name="T114" fmla="*/ 211232 w 619"/>
              <a:gd name="T115" fmla="*/ 169790 h 6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9" h="634">
                <a:moveTo>
                  <a:pt x="530" y="89"/>
                </a:moveTo>
                <a:lnTo>
                  <a:pt x="530" y="89"/>
                </a:lnTo>
                <a:cubicBezTo>
                  <a:pt x="265" y="118"/>
                  <a:pt x="265" y="118"/>
                  <a:pt x="265" y="118"/>
                </a:cubicBezTo>
                <a:cubicBezTo>
                  <a:pt x="265" y="118"/>
                  <a:pt x="250" y="133"/>
                  <a:pt x="250" y="147"/>
                </a:cubicBezTo>
                <a:cubicBezTo>
                  <a:pt x="250" y="310"/>
                  <a:pt x="250" y="310"/>
                  <a:pt x="250" y="310"/>
                </a:cubicBezTo>
                <a:cubicBezTo>
                  <a:pt x="221" y="294"/>
                  <a:pt x="177" y="294"/>
                  <a:pt x="132" y="324"/>
                </a:cubicBezTo>
                <a:cubicBezTo>
                  <a:pt x="88" y="353"/>
                  <a:pt x="59" y="398"/>
                  <a:pt x="88" y="442"/>
                </a:cubicBezTo>
                <a:cubicBezTo>
                  <a:pt x="103" y="486"/>
                  <a:pt x="177" y="486"/>
                  <a:pt x="235" y="457"/>
                </a:cubicBezTo>
                <a:cubicBezTo>
                  <a:pt x="280" y="427"/>
                  <a:pt x="294" y="398"/>
                  <a:pt x="294" y="353"/>
                </a:cubicBezTo>
                <a:lnTo>
                  <a:pt x="294" y="162"/>
                </a:lnTo>
                <a:cubicBezTo>
                  <a:pt x="500" y="133"/>
                  <a:pt x="500" y="133"/>
                  <a:pt x="500" y="133"/>
                </a:cubicBezTo>
                <a:cubicBezTo>
                  <a:pt x="500" y="265"/>
                  <a:pt x="500" y="265"/>
                  <a:pt x="500" y="265"/>
                </a:cubicBezTo>
                <a:cubicBezTo>
                  <a:pt x="471" y="251"/>
                  <a:pt x="427" y="251"/>
                  <a:pt x="397" y="280"/>
                </a:cubicBezTo>
                <a:cubicBezTo>
                  <a:pt x="339" y="310"/>
                  <a:pt x="309" y="368"/>
                  <a:pt x="339" y="398"/>
                </a:cubicBezTo>
                <a:cubicBezTo>
                  <a:pt x="368" y="442"/>
                  <a:pt x="427" y="442"/>
                  <a:pt x="486" y="412"/>
                </a:cubicBezTo>
                <a:cubicBezTo>
                  <a:pt x="530" y="398"/>
                  <a:pt x="544" y="353"/>
                  <a:pt x="544" y="324"/>
                </a:cubicBezTo>
                <a:lnTo>
                  <a:pt x="544" y="103"/>
                </a:lnTo>
                <a:cubicBezTo>
                  <a:pt x="544" y="89"/>
                  <a:pt x="530" y="89"/>
                  <a:pt x="530" y="89"/>
                </a:cubicBezTo>
                <a:close/>
                <a:moveTo>
                  <a:pt x="206" y="427"/>
                </a:moveTo>
                <a:lnTo>
                  <a:pt x="206" y="427"/>
                </a:lnTo>
                <a:cubicBezTo>
                  <a:pt x="177" y="442"/>
                  <a:pt x="132" y="442"/>
                  <a:pt x="118" y="427"/>
                </a:cubicBezTo>
                <a:cubicBezTo>
                  <a:pt x="103" y="398"/>
                  <a:pt x="118" y="368"/>
                  <a:pt x="147" y="353"/>
                </a:cubicBezTo>
                <a:cubicBezTo>
                  <a:pt x="191" y="339"/>
                  <a:pt x="221" y="339"/>
                  <a:pt x="235" y="353"/>
                </a:cubicBezTo>
                <a:cubicBezTo>
                  <a:pt x="265" y="368"/>
                  <a:pt x="250" y="412"/>
                  <a:pt x="206" y="427"/>
                </a:cubicBezTo>
                <a:close/>
                <a:moveTo>
                  <a:pt x="471" y="383"/>
                </a:moveTo>
                <a:lnTo>
                  <a:pt x="471" y="383"/>
                </a:lnTo>
                <a:cubicBezTo>
                  <a:pt x="441" y="412"/>
                  <a:pt x="397" y="398"/>
                  <a:pt x="368" y="383"/>
                </a:cubicBezTo>
                <a:cubicBezTo>
                  <a:pt x="353" y="368"/>
                  <a:pt x="368" y="324"/>
                  <a:pt x="412" y="310"/>
                </a:cubicBezTo>
                <a:cubicBezTo>
                  <a:pt x="441" y="294"/>
                  <a:pt x="471" y="294"/>
                  <a:pt x="500" y="310"/>
                </a:cubicBezTo>
                <a:cubicBezTo>
                  <a:pt x="515" y="324"/>
                  <a:pt x="500" y="368"/>
                  <a:pt x="471" y="383"/>
                </a:cubicBezTo>
                <a:close/>
                <a:moveTo>
                  <a:pt x="559" y="589"/>
                </a:moveTo>
                <a:lnTo>
                  <a:pt x="559" y="589"/>
                </a:lnTo>
                <a:cubicBezTo>
                  <a:pt x="59" y="589"/>
                  <a:pt x="59" y="589"/>
                  <a:pt x="59" y="589"/>
                </a:cubicBezTo>
                <a:cubicBezTo>
                  <a:pt x="44" y="589"/>
                  <a:pt x="29" y="604"/>
                  <a:pt x="29" y="619"/>
                </a:cubicBezTo>
                <a:cubicBezTo>
                  <a:pt x="29" y="619"/>
                  <a:pt x="44" y="633"/>
                  <a:pt x="59" y="633"/>
                </a:cubicBezTo>
                <a:cubicBezTo>
                  <a:pt x="559" y="633"/>
                  <a:pt x="559" y="633"/>
                  <a:pt x="559" y="633"/>
                </a:cubicBezTo>
                <a:cubicBezTo>
                  <a:pt x="574" y="633"/>
                  <a:pt x="589" y="619"/>
                  <a:pt x="589" y="619"/>
                </a:cubicBezTo>
                <a:cubicBezTo>
                  <a:pt x="589" y="604"/>
                  <a:pt x="574" y="589"/>
                  <a:pt x="559" y="589"/>
                </a:cubicBezTo>
                <a:close/>
                <a:moveTo>
                  <a:pt x="544" y="0"/>
                </a:moveTo>
                <a:lnTo>
                  <a:pt x="544" y="0"/>
                </a:lnTo>
                <a:cubicBezTo>
                  <a:pt x="73" y="0"/>
                  <a:pt x="73" y="0"/>
                  <a:pt x="73" y="0"/>
                </a:cubicBezTo>
                <a:cubicBezTo>
                  <a:pt x="29" y="0"/>
                  <a:pt x="0" y="44"/>
                  <a:pt x="0" y="89"/>
                </a:cubicBezTo>
                <a:cubicBezTo>
                  <a:pt x="0" y="471"/>
                  <a:pt x="0" y="471"/>
                  <a:pt x="0" y="471"/>
                </a:cubicBezTo>
                <a:cubicBezTo>
                  <a:pt x="0" y="515"/>
                  <a:pt x="29" y="560"/>
                  <a:pt x="73" y="560"/>
                </a:cubicBezTo>
                <a:cubicBezTo>
                  <a:pt x="544" y="560"/>
                  <a:pt x="544" y="560"/>
                  <a:pt x="544" y="560"/>
                </a:cubicBezTo>
                <a:cubicBezTo>
                  <a:pt x="589" y="560"/>
                  <a:pt x="618" y="515"/>
                  <a:pt x="618" y="471"/>
                </a:cubicBezTo>
                <a:cubicBezTo>
                  <a:pt x="618" y="89"/>
                  <a:pt x="618" y="89"/>
                  <a:pt x="618" y="89"/>
                </a:cubicBezTo>
                <a:cubicBezTo>
                  <a:pt x="618" y="44"/>
                  <a:pt x="589" y="0"/>
                  <a:pt x="544" y="0"/>
                </a:cubicBezTo>
                <a:close/>
                <a:moveTo>
                  <a:pt x="589" y="471"/>
                </a:moveTo>
                <a:lnTo>
                  <a:pt x="589" y="471"/>
                </a:lnTo>
                <a:cubicBezTo>
                  <a:pt x="589" y="501"/>
                  <a:pt x="559" y="515"/>
                  <a:pt x="544" y="515"/>
                </a:cubicBezTo>
                <a:cubicBezTo>
                  <a:pt x="73" y="515"/>
                  <a:pt x="73" y="515"/>
                  <a:pt x="73" y="515"/>
                </a:cubicBezTo>
                <a:cubicBezTo>
                  <a:pt x="59" y="515"/>
                  <a:pt x="29" y="501"/>
                  <a:pt x="29" y="471"/>
                </a:cubicBezTo>
                <a:cubicBezTo>
                  <a:pt x="29" y="89"/>
                  <a:pt x="29" y="89"/>
                  <a:pt x="29" y="89"/>
                </a:cubicBezTo>
                <a:cubicBezTo>
                  <a:pt x="29" y="59"/>
                  <a:pt x="59" y="44"/>
                  <a:pt x="73" y="44"/>
                </a:cubicBezTo>
                <a:cubicBezTo>
                  <a:pt x="544" y="44"/>
                  <a:pt x="544" y="44"/>
                  <a:pt x="544" y="44"/>
                </a:cubicBezTo>
                <a:cubicBezTo>
                  <a:pt x="559" y="44"/>
                  <a:pt x="589" y="59"/>
                  <a:pt x="589" y="89"/>
                </a:cubicBezTo>
                <a:lnTo>
                  <a:pt x="589" y="471"/>
                </a:lnTo>
                <a:close/>
              </a:path>
            </a:pathLst>
          </a:custGeom>
          <a:solidFill>
            <a:schemeClr val="tx2"/>
          </a:solidFill>
          <a:ln>
            <a:noFill/>
          </a:ln>
          <a:effectLst/>
          <a:extLst/>
        </p:spPr>
        <p:txBody>
          <a:bodyPr wrap="none" anchor="ctr"/>
          <a:lstStyle/>
          <a:p>
            <a:endParaRPr lang="en-US" sz="2700"/>
          </a:p>
        </p:txBody>
      </p:sp>
      <p:sp>
        <p:nvSpPr>
          <p:cNvPr id="114" name="Freeform 113"/>
          <p:cNvSpPr>
            <a:spLocks noChangeArrowheads="1"/>
          </p:cNvSpPr>
          <p:nvPr/>
        </p:nvSpPr>
        <p:spPr bwMode="auto">
          <a:xfrm>
            <a:off x="5659287" y="3486840"/>
            <a:ext cx="304214" cy="285201"/>
          </a:xfrm>
          <a:custGeom>
            <a:avLst/>
            <a:gdLst>
              <a:gd name="T0" fmla="*/ 226829 w 649"/>
              <a:gd name="T1" fmla="*/ 0 h 605"/>
              <a:gd name="T2" fmla="*/ 226829 w 649"/>
              <a:gd name="T3" fmla="*/ 0 h 605"/>
              <a:gd name="T4" fmla="*/ 221812 w 649"/>
              <a:gd name="T5" fmla="*/ 0 h 605"/>
              <a:gd name="T6" fmla="*/ 105710 w 649"/>
              <a:gd name="T7" fmla="*/ 32067 h 605"/>
              <a:gd name="T8" fmla="*/ 100335 w 649"/>
              <a:gd name="T9" fmla="*/ 37111 h 605"/>
              <a:gd name="T10" fmla="*/ 100335 w 649"/>
              <a:gd name="T11" fmla="*/ 137995 h 605"/>
              <a:gd name="T12" fmla="*/ 42284 w 649"/>
              <a:gd name="T13" fmla="*/ 137995 h 605"/>
              <a:gd name="T14" fmla="*/ 10750 w 649"/>
              <a:gd name="T15" fmla="*/ 196364 h 605"/>
              <a:gd name="T16" fmla="*/ 84568 w 649"/>
              <a:gd name="T17" fmla="*/ 206813 h 605"/>
              <a:gd name="T18" fmla="*/ 116102 w 649"/>
              <a:gd name="T19" fmla="*/ 164297 h 605"/>
              <a:gd name="T20" fmla="*/ 116102 w 649"/>
              <a:gd name="T21" fmla="*/ 42515 h 605"/>
              <a:gd name="T22" fmla="*/ 221812 w 649"/>
              <a:gd name="T23" fmla="*/ 15853 h 605"/>
              <a:gd name="T24" fmla="*/ 221812 w 649"/>
              <a:gd name="T25" fmla="*/ 105928 h 605"/>
              <a:gd name="T26" fmla="*/ 158386 w 649"/>
              <a:gd name="T27" fmla="*/ 111333 h 605"/>
              <a:gd name="T28" fmla="*/ 132227 w 649"/>
              <a:gd name="T29" fmla="*/ 169702 h 605"/>
              <a:gd name="T30" fmla="*/ 206045 w 649"/>
              <a:gd name="T31" fmla="*/ 180511 h 605"/>
              <a:gd name="T32" fmla="*/ 232204 w 649"/>
              <a:gd name="T33" fmla="*/ 137995 h 605"/>
              <a:gd name="T34" fmla="*/ 232204 w 649"/>
              <a:gd name="T35" fmla="*/ 10809 h 605"/>
              <a:gd name="T36" fmla="*/ 226829 w 649"/>
              <a:gd name="T37" fmla="*/ 0 h 605"/>
              <a:gd name="T38" fmla="*/ 79193 w 649"/>
              <a:gd name="T39" fmla="*/ 190959 h 605"/>
              <a:gd name="T40" fmla="*/ 79193 w 649"/>
              <a:gd name="T41" fmla="*/ 190959 h 605"/>
              <a:gd name="T42" fmla="*/ 26517 w 649"/>
              <a:gd name="T43" fmla="*/ 190959 h 605"/>
              <a:gd name="T44" fmla="*/ 47659 w 649"/>
              <a:gd name="T45" fmla="*/ 148444 h 605"/>
              <a:gd name="T46" fmla="*/ 95318 w 649"/>
              <a:gd name="T47" fmla="*/ 148444 h 605"/>
              <a:gd name="T48" fmla="*/ 79193 w 649"/>
              <a:gd name="T49" fmla="*/ 190959 h 605"/>
              <a:gd name="T50" fmla="*/ 200670 w 649"/>
              <a:gd name="T51" fmla="*/ 164297 h 605"/>
              <a:gd name="T52" fmla="*/ 200670 w 649"/>
              <a:gd name="T53" fmla="*/ 164297 h 605"/>
              <a:gd name="T54" fmla="*/ 147994 w 649"/>
              <a:gd name="T55" fmla="*/ 164297 h 605"/>
              <a:gd name="T56" fmla="*/ 163761 w 649"/>
              <a:gd name="T57" fmla="*/ 122142 h 605"/>
              <a:gd name="T58" fmla="*/ 216437 w 649"/>
              <a:gd name="T59" fmla="*/ 122142 h 605"/>
              <a:gd name="T60" fmla="*/ 200670 w 649"/>
              <a:gd name="T61" fmla="*/ 164297 h 6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9" h="605">
                <a:moveTo>
                  <a:pt x="633" y="0"/>
                </a:moveTo>
                <a:lnTo>
                  <a:pt x="633" y="0"/>
                </a:lnTo>
                <a:cubicBezTo>
                  <a:pt x="633" y="0"/>
                  <a:pt x="633" y="0"/>
                  <a:pt x="619" y="0"/>
                </a:cubicBezTo>
                <a:cubicBezTo>
                  <a:pt x="295" y="89"/>
                  <a:pt x="295" y="89"/>
                  <a:pt x="295" y="89"/>
                </a:cubicBezTo>
                <a:cubicBezTo>
                  <a:pt x="295" y="89"/>
                  <a:pt x="280" y="89"/>
                  <a:pt x="280" y="103"/>
                </a:cubicBezTo>
                <a:cubicBezTo>
                  <a:pt x="280" y="383"/>
                  <a:pt x="280" y="383"/>
                  <a:pt x="280" y="383"/>
                </a:cubicBezTo>
                <a:cubicBezTo>
                  <a:pt x="236" y="353"/>
                  <a:pt x="177" y="353"/>
                  <a:pt x="118" y="383"/>
                </a:cubicBezTo>
                <a:cubicBezTo>
                  <a:pt x="45" y="427"/>
                  <a:pt x="0" y="501"/>
                  <a:pt x="30" y="545"/>
                </a:cubicBezTo>
                <a:cubicBezTo>
                  <a:pt x="74" y="604"/>
                  <a:pt x="162" y="604"/>
                  <a:pt x="236" y="574"/>
                </a:cubicBezTo>
                <a:cubicBezTo>
                  <a:pt x="280" y="545"/>
                  <a:pt x="310" y="501"/>
                  <a:pt x="324" y="456"/>
                </a:cubicBezTo>
                <a:lnTo>
                  <a:pt x="324" y="118"/>
                </a:lnTo>
                <a:cubicBezTo>
                  <a:pt x="619" y="44"/>
                  <a:pt x="619" y="44"/>
                  <a:pt x="619" y="44"/>
                </a:cubicBezTo>
                <a:cubicBezTo>
                  <a:pt x="619" y="294"/>
                  <a:pt x="619" y="294"/>
                  <a:pt x="619" y="294"/>
                </a:cubicBezTo>
                <a:cubicBezTo>
                  <a:pt x="575" y="280"/>
                  <a:pt x="501" y="280"/>
                  <a:pt x="442" y="309"/>
                </a:cubicBezTo>
                <a:cubicBezTo>
                  <a:pt x="369" y="339"/>
                  <a:pt x="339" y="412"/>
                  <a:pt x="369" y="471"/>
                </a:cubicBezTo>
                <a:cubicBezTo>
                  <a:pt x="398" y="515"/>
                  <a:pt x="487" y="530"/>
                  <a:pt x="575" y="501"/>
                </a:cubicBezTo>
                <a:cubicBezTo>
                  <a:pt x="619" y="471"/>
                  <a:pt x="648" y="412"/>
                  <a:pt x="648" y="383"/>
                </a:cubicBezTo>
                <a:cubicBezTo>
                  <a:pt x="648" y="368"/>
                  <a:pt x="648" y="30"/>
                  <a:pt x="648" y="30"/>
                </a:cubicBezTo>
                <a:cubicBezTo>
                  <a:pt x="648" y="15"/>
                  <a:pt x="648" y="0"/>
                  <a:pt x="633" y="0"/>
                </a:cubicBezTo>
                <a:close/>
                <a:moveTo>
                  <a:pt x="221" y="530"/>
                </a:moveTo>
                <a:lnTo>
                  <a:pt x="221" y="530"/>
                </a:lnTo>
                <a:cubicBezTo>
                  <a:pt x="162" y="560"/>
                  <a:pt x="104" y="560"/>
                  <a:pt x="74" y="530"/>
                </a:cubicBezTo>
                <a:cubicBezTo>
                  <a:pt x="45" y="501"/>
                  <a:pt x="74" y="442"/>
                  <a:pt x="133" y="412"/>
                </a:cubicBezTo>
                <a:cubicBezTo>
                  <a:pt x="177" y="383"/>
                  <a:pt x="236" y="383"/>
                  <a:pt x="266" y="412"/>
                </a:cubicBezTo>
                <a:cubicBezTo>
                  <a:pt x="310" y="442"/>
                  <a:pt x="266" y="515"/>
                  <a:pt x="221" y="530"/>
                </a:cubicBezTo>
                <a:close/>
                <a:moveTo>
                  <a:pt x="560" y="456"/>
                </a:moveTo>
                <a:lnTo>
                  <a:pt x="560" y="456"/>
                </a:lnTo>
                <a:cubicBezTo>
                  <a:pt x="501" y="486"/>
                  <a:pt x="428" y="486"/>
                  <a:pt x="413" y="456"/>
                </a:cubicBezTo>
                <a:cubicBezTo>
                  <a:pt x="383" y="412"/>
                  <a:pt x="398" y="368"/>
                  <a:pt x="457" y="339"/>
                </a:cubicBezTo>
                <a:cubicBezTo>
                  <a:pt x="516" y="309"/>
                  <a:pt x="575" y="309"/>
                  <a:pt x="604" y="339"/>
                </a:cubicBezTo>
                <a:cubicBezTo>
                  <a:pt x="633" y="368"/>
                  <a:pt x="604" y="427"/>
                  <a:pt x="560" y="456"/>
                </a:cubicBezTo>
                <a:close/>
              </a:path>
            </a:pathLst>
          </a:custGeom>
          <a:solidFill>
            <a:schemeClr val="tx2"/>
          </a:solidFill>
          <a:ln>
            <a:noFill/>
          </a:ln>
          <a:effectLst/>
          <a:extLst/>
        </p:spPr>
        <p:txBody>
          <a:bodyPr wrap="none" anchor="ctr"/>
          <a:lstStyle/>
          <a:p>
            <a:endParaRPr lang="en-US" sz="2700"/>
          </a:p>
        </p:txBody>
      </p:sp>
      <p:sp>
        <p:nvSpPr>
          <p:cNvPr id="115" name="Freeform 114"/>
          <p:cNvSpPr>
            <a:spLocks noChangeArrowheads="1"/>
          </p:cNvSpPr>
          <p:nvPr/>
        </p:nvSpPr>
        <p:spPr bwMode="auto">
          <a:xfrm>
            <a:off x="5240993" y="3486840"/>
            <a:ext cx="160749" cy="292115"/>
          </a:xfrm>
          <a:custGeom>
            <a:avLst/>
            <a:gdLst>
              <a:gd name="T0" fmla="*/ 117104 w 340"/>
              <a:gd name="T1" fmla="*/ 0 h 619"/>
              <a:gd name="T2" fmla="*/ 117104 w 340"/>
              <a:gd name="T3" fmla="*/ 0 h 619"/>
              <a:gd name="T4" fmla="*/ 106261 w 340"/>
              <a:gd name="T5" fmla="*/ 10821 h 619"/>
              <a:gd name="T6" fmla="*/ 106261 w 340"/>
              <a:gd name="T7" fmla="*/ 122273 h 619"/>
              <a:gd name="T8" fmla="*/ 42649 w 340"/>
              <a:gd name="T9" fmla="*/ 127323 h 619"/>
              <a:gd name="T10" fmla="*/ 10843 w 340"/>
              <a:gd name="T11" fmla="*/ 196575 h 619"/>
              <a:gd name="T12" fmla="*/ 90720 w 340"/>
              <a:gd name="T13" fmla="*/ 201985 h 619"/>
              <a:gd name="T14" fmla="*/ 122526 w 340"/>
              <a:gd name="T15" fmla="*/ 148604 h 619"/>
              <a:gd name="T16" fmla="*/ 122526 w 340"/>
              <a:gd name="T17" fmla="*/ 10821 h 619"/>
              <a:gd name="T18" fmla="*/ 117104 w 340"/>
              <a:gd name="T19" fmla="*/ 0 h 619"/>
              <a:gd name="T20" fmla="*/ 85298 w 340"/>
              <a:gd name="T21" fmla="*/ 191165 h 619"/>
              <a:gd name="T22" fmla="*/ 85298 w 340"/>
              <a:gd name="T23" fmla="*/ 191165 h 619"/>
              <a:gd name="T24" fmla="*/ 26746 w 340"/>
              <a:gd name="T25" fmla="*/ 191165 h 619"/>
              <a:gd name="T26" fmla="*/ 48071 w 340"/>
              <a:gd name="T27" fmla="*/ 138144 h 619"/>
              <a:gd name="T28" fmla="*/ 106261 w 340"/>
              <a:gd name="T29" fmla="*/ 143554 h 619"/>
              <a:gd name="T30" fmla="*/ 85298 w 340"/>
              <a:gd name="T31" fmla="*/ 191165 h 6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40" h="619">
                <a:moveTo>
                  <a:pt x="324" y="0"/>
                </a:moveTo>
                <a:lnTo>
                  <a:pt x="324" y="0"/>
                </a:lnTo>
                <a:cubicBezTo>
                  <a:pt x="294" y="0"/>
                  <a:pt x="294" y="30"/>
                  <a:pt x="294" y="30"/>
                </a:cubicBezTo>
                <a:cubicBezTo>
                  <a:pt x="294" y="339"/>
                  <a:pt x="294" y="339"/>
                  <a:pt x="294" y="339"/>
                </a:cubicBezTo>
                <a:cubicBezTo>
                  <a:pt x="251" y="309"/>
                  <a:pt x="177" y="309"/>
                  <a:pt x="118" y="353"/>
                </a:cubicBezTo>
                <a:cubicBezTo>
                  <a:pt x="44" y="398"/>
                  <a:pt x="0" y="486"/>
                  <a:pt x="30" y="545"/>
                </a:cubicBezTo>
                <a:cubicBezTo>
                  <a:pt x="74" y="604"/>
                  <a:pt x="162" y="618"/>
                  <a:pt x="251" y="560"/>
                </a:cubicBezTo>
                <a:cubicBezTo>
                  <a:pt x="310" y="530"/>
                  <a:pt x="339" y="471"/>
                  <a:pt x="339" y="412"/>
                </a:cubicBezTo>
                <a:cubicBezTo>
                  <a:pt x="339" y="30"/>
                  <a:pt x="339" y="30"/>
                  <a:pt x="339" y="30"/>
                </a:cubicBezTo>
                <a:cubicBezTo>
                  <a:pt x="339" y="15"/>
                  <a:pt x="324" y="0"/>
                  <a:pt x="324" y="0"/>
                </a:cubicBezTo>
                <a:close/>
                <a:moveTo>
                  <a:pt x="236" y="530"/>
                </a:moveTo>
                <a:lnTo>
                  <a:pt x="236" y="530"/>
                </a:lnTo>
                <a:cubicBezTo>
                  <a:pt x="177" y="574"/>
                  <a:pt x="103" y="574"/>
                  <a:pt x="74" y="530"/>
                </a:cubicBezTo>
                <a:cubicBezTo>
                  <a:pt x="44" y="486"/>
                  <a:pt x="74" y="412"/>
                  <a:pt x="133" y="383"/>
                </a:cubicBezTo>
                <a:cubicBezTo>
                  <a:pt x="192" y="339"/>
                  <a:pt x="265" y="353"/>
                  <a:pt x="294" y="398"/>
                </a:cubicBezTo>
                <a:cubicBezTo>
                  <a:pt x="324" y="442"/>
                  <a:pt x="280" y="501"/>
                  <a:pt x="236" y="530"/>
                </a:cubicBezTo>
                <a:close/>
              </a:path>
            </a:pathLst>
          </a:custGeom>
          <a:solidFill>
            <a:schemeClr val="tx2"/>
          </a:solidFill>
          <a:ln>
            <a:noFill/>
          </a:ln>
          <a:effectLst/>
          <a:extLst/>
        </p:spPr>
        <p:txBody>
          <a:bodyPr wrap="none" anchor="ctr"/>
          <a:lstStyle/>
          <a:p>
            <a:endParaRPr lang="en-US" sz="2700"/>
          </a:p>
        </p:txBody>
      </p:sp>
      <p:sp>
        <p:nvSpPr>
          <p:cNvPr id="116" name="Freeform 115"/>
          <p:cNvSpPr>
            <a:spLocks noChangeArrowheads="1"/>
          </p:cNvSpPr>
          <p:nvPr/>
        </p:nvSpPr>
        <p:spPr bwMode="auto">
          <a:xfrm>
            <a:off x="4736275" y="3473013"/>
            <a:ext cx="222975" cy="299030"/>
          </a:xfrm>
          <a:custGeom>
            <a:avLst/>
            <a:gdLst>
              <a:gd name="T0" fmla="*/ 164679 w 472"/>
              <a:gd name="T1" fmla="*/ 47585 h 634"/>
              <a:gd name="T2" fmla="*/ 164679 w 472"/>
              <a:gd name="T3" fmla="*/ 47585 h 634"/>
              <a:gd name="T4" fmla="*/ 117009 w 472"/>
              <a:gd name="T5" fmla="*/ 5047 h 634"/>
              <a:gd name="T6" fmla="*/ 106174 w 472"/>
              <a:gd name="T7" fmla="*/ 5047 h 634"/>
              <a:gd name="T8" fmla="*/ 106174 w 472"/>
              <a:gd name="T9" fmla="*/ 10454 h 634"/>
              <a:gd name="T10" fmla="*/ 106174 w 472"/>
              <a:gd name="T11" fmla="*/ 132661 h 634"/>
              <a:gd name="T12" fmla="*/ 42253 w 472"/>
              <a:gd name="T13" fmla="*/ 137707 h 634"/>
              <a:gd name="T14" fmla="*/ 10473 w 472"/>
              <a:gd name="T15" fmla="*/ 206922 h 634"/>
              <a:gd name="T16" fmla="*/ 84867 w 472"/>
              <a:gd name="T17" fmla="*/ 212329 h 634"/>
              <a:gd name="T18" fmla="*/ 122065 w 472"/>
              <a:gd name="T19" fmla="*/ 158976 h 634"/>
              <a:gd name="T20" fmla="*/ 122065 w 472"/>
              <a:gd name="T21" fmla="*/ 26316 h 634"/>
              <a:gd name="T22" fmla="*/ 153845 w 472"/>
              <a:gd name="T23" fmla="*/ 58399 h 634"/>
              <a:gd name="T24" fmla="*/ 164679 w 472"/>
              <a:gd name="T25" fmla="*/ 58399 h 634"/>
              <a:gd name="T26" fmla="*/ 164679 w 472"/>
              <a:gd name="T27" fmla="*/ 47585 h 634"/>
              <a:gd name="T28" fmla="*/ 79450 w 472"/>
              <a:gd name="T29" fmla="*/ 201514 h 634"/>
              <a:gd name="T30" fmla="*/ 79450 w 472"/>
              <a:gd name="T31" fmla="*/ 201514 h 634"/>
              <a:gd name="T32" fmla="*/ 26363 w 472"/>
              <a:gd name="T33" fmla="*/ 201514 h 634"/>
              <a:gd name="T34" fmla="*/ 47670 w 472"/>
              <a:gd name="T35" fmla="*/ 148522 h 634"/>
              <a:gd name="T36" fmla="*/ 100757 w 472"/>
              <a:gd name="T37" fmla="*/ 153929 h 634"/>
              <a:gd name="T38" fmla="*/ 79450 w 472"/>
              <a:gd name="T39" fmla="*/ 201514 h 63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2" h="634">
                <a:moveTo>
                  <a:pt x="456" y="132"/>
                </a:moveTo>
                <a:lnTo>
                  <a:pt x="456" y="132"/>
                </a:lnTo>
                <a:cubicBezTo>
                  <a:pt x="324" y="14"/>
                  <a:pt x="324" y="14"/>
                  <a:pt x="324" y="14"/>
                </a:cubicBezTo>
                <a:cubicBezTo>
                  <a:pt x="324" y="0"/>
                  <a:pt x="309" y="0"/>
                  <a:pt x="294" y="14"/>
                </a:cubicBezTo>
                <a:lnTo>
                  <a:pt x="294" y="29"/>
                </a:lnTo>
                <a:cubicBezTo>
                  <a:pt x="294" y="368"/>
                  <a:pt x="294" y="368"/>
                  <a:pt x="294" y="368"/>
                </a:cubicBezTo>
                <a:cubicBezTo>
                  <a:pt x="250" y="338"/>
                  <a:pt x="176" y="338"/>
                  <a:pt x="117" y="382"/>
                </a:cubicBezTo>
                <a:cubicBezTo>
                  <a:pt x="29" y="427"/>
                  <a:pt x="0" y="515"/>
                  <a:pt x="29" y="574"/>
                </a:cubicBezTo>
                <a:cubicBezTo>
                  <a:pt x="73" y="633"/>
                  <a:pt x="162" y="633"/>
                  <a:pt x="235" y="589"/>
                </a:cubicBezTo>
                <a:cubicBezTo>
                  <a:pt x="294" y="559"/>
                  <a:pt x="338" y="500"/>
                  <a:pt x="338" y="441"/>
                </a:cubicBezTo>
                <a:cubicBezTo>
                  <a:pt x="338" y="73"/>
                  <a:pt x="338" y="73"/>
                  <a:pt x="338" y="73"/>
                </a:cubicBezTo>
                <a:cubicBezTo>
                  <a:pt x="426" y="162"/>
                  <a:pt x="426" y="162"/>
                  <a:pt x="426" y="162"/>
                </a:cubicBezTo>
                <a:cubicBezTo>
                  <a:pt x="441" y="176"/>
                  <a:pt x="456" y="176"/>
                  <a:pt x="456" y="162"/>
                </a:cubicBezTo>
                <a:cubicBezTo>
                  <a:pt x="471" y="162"/>
                  <a:pt x="471" y="147"/>
                  <a:pt x="456" y="132"/>
                </a:cubicBezTo>
                <a:close/>
                <a:moveTo>
                  <a:pt x="220" y="559"/>
                </a:moveTo>
                <a:lnTo>
                  <a:pt x="220" y="559"/>
                </a:lnTo>
                <a:cubicBezTo>
                  <a:pt x="176" y="603"/>
                  <a:pt x="103" y="589"/>
                  <a:pt x="73" y="559"/>
                </a:cubicBezTo>
                <a:cubicBezTo>
                  <a:pt x="44" y="515"/>
                  <a:pt x="73" y="441"/>
                  <a:pt x="132" y="412"/>
                </a:cubicBezTo>
                <a:cubicBezTo>
                  <a:pt x="176" y="368"/>
                  <a:pt x="250" y="382"/>
                  <a:pt x="279" y="427"/>
                </a:cubicBezTo>
                <a:cubicBezTo>
                  <a:pt x="309" y="456"/>
                  <a:pt x="279" y="530"/>
                  <a:pt x="220" y="559"/>
                </a:cubicBezTo>
                <a:close/>
              </a:path>
            </a:pathLst>
          </a:custGeom>
          <a:solidFill>
            <a:schemeClr val="tx2"/>
          </a:solidFill>
          <a:ln>
            <a:noFill/>
          </a:ln>
          <a:effectLst/>
          <a:extLst/>
        </p:spPr>
        <p:txBody>
          <a:bodyPr wrap="none" anchor="ctr"/>
          <a:lstStyle/>
          <a:p>
            <a:endParaRPr lang="en-US" sz="2700"/>
          </a:p>
        </p:txBody>
      </p:sp>
      <p:sp>
        <p:nvSpPr>
          <p:cNvPr id="117" name="Freeform 116"/>
          <p:cNvSpPr>
            <a:spLocks noChangeArrowheads="1"/>
          </p:cNvSpPr>
          <p:nvPr/>
        </p:nvSpPr>
        <p:spPr bwMode="auto">
          <a:xfrm>
            <a:off x="4224644" y="3507583"/>
            <a:ext cx="304214" cy="243718"/>
          </a:xfrm>
          <a:custGeom>
            <a:avLst/>
            <a:gdLst>
              <a:gd name="T0" fmla="*/ 116102 w 649"/>
              <a:gd name="T1" fmla="*/ 169701 h 517"/>
              <a:gd name="T2" fmla="*/ 116102 w 649"/>
              <a:gd name="T3" fmla="*/ 169701 h 517"/>
              <a:gd name="T4" fmla="*/ 42284 w 649"/>
              <a:gd name="T5" fmla="*/ 111333 h 517"/>
              <a:gd name="T6" fmla="*/ 63426 w 649"/>
              <a:gd name="T7" fmla="*/ 111333 h 517"/>
              <a:gd name="T8" fmla="*/ 63426 w 649"/>
              <a:gd name="T9" fmla="*/ 106288 h 517"/>
              <a:gd name="T10" fmla="*/ 36909 w 649"/>
              <a:gd name="T11" fmla="*/ 79626 h 517"/>
              <a:gd name="T12" fmla="*/ 31534 w 649"/>
              <a:gd name="T13" fmla="*/ 79626 h 517"/>
              <a:gd name="T14" fmla="*/ 5375 w 649"/>
              <a:gd name="T15" fmla="*/ 106288 h 517"/>
              <a:gd name="T16" fmla="*/ 5375 w 649"/>
              <a:gd name="T17" fmla="*/ 111333 h 517"/>
              <a:gd name="T18" fmla="*/ 26517 w 649"/>
              <a:gd name="T19" fmla="*/ 111333 h 517"/>
              <a:gd name="T20" fmla="*/ 116102 w 649"/>
              <a:gd name="T21" fmla="*/ 185915 h 517"/>
              <a:gd name="T22" fmla="*/ 195295 w 649"/>
              <a:gd name="T23" fmla="*/ 137995 h 517"/>
              <a:gd name="T24" fmla="*/ 179528 w 649"/>
              <a:gd name="T25" fmla="*/ 132590 h 517"/>
              <a:gd name="T26" fmla="*/ 116102 w 649"/>
              <a:gd name="T27" fmla="*/ 169701 h 517"/>
              <a:gd name="T28" fmla="*/ 226829 w 649"/>
              <a:gd name="T29" fmla="*/ 79626 h 517"/>
              <a:gd name="T30" fmla="*/ 226829 w 649"/>
              <a:gd name="T31" fmla="*/ 79626 h 517"/>
              <a:gd name="T32" fmla="*/ 205687 w 649"/>
              <a:gd name="T33" fmla="*/ 79626 h 517"/>
              <a:gd name="T34" fmla="*/ 116102 w 649"/>
              <a:gd name="T35" fmla="*/ 0 h 517"/>
              <a:gd name="T36" fmla="*/ 36909 w 649"/>
              <a:gd name="T37" fmla="*/ 47920 h 517"/>
              <a:gd name="T38" fmla="*/ 47659 w 649"/>
              <a:gd name="T39" fmla="*/ 53324 h 517"/>
              <a:gd name="T40" fmla="*/ 116102 w 649"/>
              <a:gd name="T41" fmla="*/ 16213 h 517"/>
              <a:gd name="T42" fmla="*/ 189920 w 649"/>
              <a:gd name="T43" fmla="*/ 79626 h 517"/>
              <a:gd name="T44" fmla="*/ 168778 w 649"/>
              <a:gd name="T45" fmla="*/ 79626 h 517"/>
              <a:gd name="T46" fmla="*/ 168778 w 649"/>
              <a:gd name="T47" fmla="*/ 85031 h 517"/>
              <a:gd name="T48" fmla="*/ 195295 w 649"/>
              <a:gd name="T49" fmla="*/ 111333 h 517"/>
              <a:gd name="T50" fmla="*/ 200670 w 649"/>
              <a:gd name="T51" fmla="*/ 111333 h 517"/>
              <a:gd name="T52" fmla="*/ 226829 w 649"/>
              <a:gd name="T53" fmla="*/ 85031 h 517"/>
              <a:gd name="T54" fmla="*/ 226829 w 649"/>
              <a:gd name="T55" fmla="*/ 79626 h 5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49" h="517">
                <a:moveTo>
                  <a:pt x="324" y="471"/>
                </a:moveTo>
                <a:lnTo>
                  <a:pt x="324" y="471"/>
                </a:lnTo>
                <a:cubicBezTo>
                  <a:pt x="221" y="471"/>
                  <a:pt x="147" y="398"/>
                  <a:pt x="118" y="309"/>
                </a:cubicBezTo>
                <a:cubicBezTo>
                  <a:pt x="177" y="309"/>
                  <a:pt x="177" y="309"/>
                  <a:pt x="177" y="309"/>
                </a:cubicBezTo>
                <a:cubicBezTo>
                  <a:pt x="192" y="309"/>
                  <a:pt x="192" y="295"/>
                  <a:pt x="177" y="295"/>
                </a:cubicBezTo>
                <a:cubicBezTo>
                  <a:pt x="103" y="221"/>
                  <a:pt x="103" y="221"/>
                  <a:pt x="103" y="221"/>
                </a:cubicBezTo>
                <a:lnTo>
                  <a:pt x="88" y="221"/>
                </a:lnTo>
                <a:cubicBezTo>
                  <a:pt x="15" y="295"/>
                  <a:pt x="15" y="295"/>
                  <a:pt x="15" y="295"/>
                </a:cubicBezTo>
                <a:cubicBezTo>
                  <a:pt x="0" y="309"/>
                  <a:pt x="15" y="309"/>
                  <a:pt x="15" y="309"/>
                </a:cubicBezTo>
                <a:cubicBezTo>
                  <a:pt x="74" y="309"/>
                  <a:pt x="74" y="309"/>
                  <a:pt x="74" y="309"/>
                </a:cubicBezTo>
                <a:cubicBezTo>
                  <a:pt x="103" y="427"/>
                  <a:pt x="206" y="516"/>
                  <a:pt x="324" y="516"/>
                </a:cubicBezTo>
                <a:cubicBezTo>
                  <a:pt x="413" y="516"/>
                  <a:pt x="501" y="457"/>
                  <a:pt x="545" y="383"/>
                </a:cubicBezTo>
                <a:cubicBezTo>
                  <a:pt x="501" y="368"/>
                  <a:pt x="501" y="368"/>
                  <a:pt x="501" y="368"/>
                </a:cubicBezTo>
                <a:cubicBezTo>
                  <a:pt x="471" y="427"/>
                  <a:pt x="398" y="471"/>
                  <a:pt x="324" y="471"/>
                </a:cubicBezTo>
                <a:close/>
                <a:moveTo>
                  <a:pt x="633" y="221"/>
                </a:moveTo>
                <a:lnTo>
                  <a:pt x="633" y="221"/>
                </a:lnTo>
                <a:cubicBezTo>
                  <a:pt x="574" y="221"/>
                  <a:pt x="574" y="221"/>
                  <a:pt x="574" y="221"/>
                </a:cubicBezTo>
                <a:cubicBezTo>
                  <a:pt x="560" y="89"/>
                  <a:pt x="456" y="0"/>
                  <a:pt x="324" y="0"/>
                </a:cubicBezTo>
                <a:cubicBezTo>
                  <a:pt x="221" y="0"/>
                  <a:pt x="133" y="59"/>
                  <a:pt x="103" y="133"/>
                </a:cubicBezTo>
                <a:cubicBezTo>
                  <a:pt x="133" y="148"/>
                  <a:pt x="133" y="148"/>
                  <a:pt x="133" y="148"/>
                </a:cubicBezTo>
                <a:cubicBezTo>
                  <a:pt x="177" y="89"/>
                  <a:pt x="236" y="45"/>
                  <a:pt x="324" y="45"/>
                </a:cubicBezTo>
                <a:cubicBezTo>
                  <a:pt x="427" y="45"/>
                  <a:pt x="515" y="118"/>
                  <a:pt x="530" y="221"/>
                </a:cubicBezTo>
                <a:cubicBezTo>
                  <a:pt x="471" y="221"/>
                  <a:pt x="471" y="221"/>
                  <a:pt x="471" y="221"/>
                </a:cubicBezTo>
                <a:cubicBezTo>
                  <a:pt x="456" y="221"/>
                  <a:pt x="456" y="221"/>
                  <a:pt x="471" y="236"/>
                </a:cubicBezTo>
                <a:cubicBezTo>
                  <a:pt x="545" y="309"/>
                  <a:pt x="545" y="309"/>
                  <a:pt x="545" y="309"/>
                </a:cubicBezTo>
                <a:lnTo>
                  <a:pt x="560" y="309"/>
                </a:lnTo>
                <a:cubicBezTo>
                  <a:pt x="633" y="236"/>
                  <a:pt x="633" y="236"/>
                  <a:pt x="633" y="236"/>
                </a:cubicBezTo>
                <a:cubicBezTo>
                  <a:pt x="648" y="236"/>
                  <a:pt x="633" y="221"/>
                  <a:pt x="633" y="221"/>
                </a:cubicBezTo>
                <a:close/>
              </a:path>
            </a:pathLst>
          </a:custGeom>
          <a:solidFill>
            <a:schemeClr val="tx2"/>
          </a:solidFill>
          <a:ln>
            <a:noFill/>
          </a:ln>
          <a:effectLst/>
          <a:extLst/>
        </p:spPr>
        <p:txBody>
          <a:bodyPr wrap="none" anchor="ctr"/>
          <a:lstStyle/>
          <a:p>
            <a:endParaRPr lang="en-US" sz="2700"/>
          </a:p>
        </p:txBody>
      </p:sp>
      <p:sp>
        <p:nvSpPr>
          <p:cNvPr id="118" name="Freeform 117"/>
          <p:cNvSpPr>
            <a:spLocks noChangeArrowheads="1"/>
          </p:cNvSpPr>
          <p:nvPr/>
        </p:nvSpPr>
        <p:spPr bwMode="auto">
          <a:xfrm>
            <a:off x="3764867" y="3514497"/>
            <a:ext cx="248903" cy="216062"/>
          </a:xfrm>
          <a:custGeom>
            <a:avLst/>
            <a:gdLst>
              <a:gd name="T0" fmla="*/ 5017 w 531"/>
              <a:gd name="T1" fmla="*/ 37219 h 457"/>
              <a:gd name="T2" fmla="*/ 5017 w 531"/>
              <a:gd name="T3" fmla="*/ 37219 h 457"/>
              <a:gd name="T4" fmla="*/ 36909 w 531"/>
              <a:gd name="T5" fmla="*/ 37219 h 457"/>
              <a:gd name="T6" fmla="*/ 58051 w 531"/>
              <a:gd name="T7" fmla="*/ 69380 h 457"/>
              <a:gd name="T8" fmla="*/ 68443 w 531"/>
              <a:gd name="T9" fmla="*/ 58539 h 457"/>
              <a:gd name="T10" fmla="*/ 41926 w 531"/>
              <a:gd name="T11" fmla="*/ 21320 h 457"/>
              <a:gd name="T12" fmla="*/ 5017 w 531"/>
              <a:gd name="T13" fmla="*/ 21320 h 457"/>
              <a:gd name="T14" fmla="*/ 0 w 531"/>
              <a:gd name="T15" fmla="*/ 31799 h 457"/>
              <a:gd name="T16" fmla="*/ 5017 w 531"/>
              <a:gd name="T17" fmla="*/ 37219 h 457"/>
              <a:gd name="T18" fmla="*/ 147636 w 531"/>
              <a:gd name="T19" fmla="*/ 37219 h 457"/>
              <a:gd name="T20" fmla="*/ 147636 w 531"/>
              <a:gd name="T21" fmla="*/ 37219 h 457"/>
              <a:gd name="T22" fmla="*/ 147636 w 531"/>
              <a:gd name="T23" fmla="*/ 58539 h 457"/>
              <a:gd name="T24" fmla="*/ 158027 w 531"/>
              <a:gd name="T25" fmla="*/ 58539 h 457"/>
              <a:gd name="T26" fmla="*/ 189920 w 531"/>
              <a:gd name="T27" fmla="*/ 31799 h 457"/>
              <a:gd name="T28" fmla="*/ 189920 w 531"/>
              <a:gd name="T29" fmla="*/ 26740 h 457"/>
              <a:gd name="T30" fmla="*/ 158027 w 531"/>
              <a:gd name="T31" fmla="*/ 5420 h 457"/>
              <a:gd name="T32" fmla="*/ 147636 w 531"/>
              <a:gd name="T33" fmla="*/ 5420 h 457"/>
              <a:gd name="T34" fmla="*/ 147636 w 531"/>
              <a:gd name="T35" fmla="*/ 21320 h 457"/>
              <a:gd name="T36" fmla="*/ 110727 w 531"/>
              <a:gd name="T37" fmla="*/ 21320 h 457"/>
              <a:gd name="T38" fmla="*/ 36909 w 531"/>
              <a:gd name="T39" fmla="*/ 127557 h 457"/>
              <a:gd name="T40" fmla="*/ 5017 w 531"/>
              <a:gd name="T41" fmla="*/ 127557 h 457"/>
              <a:gd name="T42" fmla="*/ 0 w 531"/>
              <a:gd name="T43" fmla="*/ 138398 h 457"/>
              <a:gd name="T44" fmla="*/ 5017 w 531"/>
              <a:gd name="T45" fmla="*/ 143457 h 457"/>
              <a:gd name="T46" fmla="*/ 41926 w 531"/>
              <a:gd name="T47" fmla="*/ 143457 h 457"/>
              <a:gd name="T48" fmla="*/ 121119 w 531"/>
              <a:gd name="T49" fmla="*/ 37219 h 457"/>
              <a:gd name="T50" fmla="*/ 147636 w 531"/>
              <a:gd name="T51" fmla="*/ 37219 h 457"/>
              <a:gd name="T52" fmla="*/ 158027 w 531"/>
              <a:gd name="T53" fmla="*/ 111658 h 457"/>
              <a:gd name="T54" fmla="*/ 158027 w 531"/>
              <a:gd name="T55" fmla="*/ 111658 h 457"/>
              <a:gd name="T56" fmla="*/ 147636 w 531"/>
              <a:gd name="T57" fmla="*/ 111658 h 457"/>
              <a:gd name="T58" fmla="*/ 147636 w 531"/>
              <a:gd name="T59" fmla="*/ 127557 h 457"/>
              <a:gd name="T60" fmla="*/ 121119 w 531"/>
              <a:gd name="T61" fmla="*/ 127557 h 457"/>
              <a:gd name="T62" fmla="*/ 94960 w 531"/>
              <a:gd name="T63" fmla="*/ 95758 h 457"/>
              <a:gd name="T64" fmla="*/ 84210 w 531"/>
              <a:gd name="T65" fmla="*/ 106238 h 457"/>
              <a:gd name="T66" fmla="*/ 110727 w 531"/>
              <a:gd name="T67" fmla="*/ 143457 h 457"/>
              <a:gd name="T68" fmla="*/ 147636 w 531"/>
              <a:gd name="T69" fmla="*/ 143457 h 457"/>
              <a:gd name="T70" fmla="*/ 147636 w 531"/>
              <a:gd name="T71" fmla="*/ 164777 h 457"/>
              <a:gd name="T72" fmla="*/ 158027 w 531"/>
              <a:gd name="T73" fmla="*/ 164777 h 457"/>
              <a:gd name="T74" fmla="*/ 189920 w 531"/>
              <a:gd name="T75" fmla="*/ 138398 h 457"/>
              <a:gd name="T76" fmla="*/ 189920 w 531"/>
              <a:gd name="T77" fmla="*/ 132978 h 457"/>
              <a:gd name="T78" fmla="*/ 158027 w 531"/>
              <a:gd name="T79" fmla="*/ 111658 h 45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31" h="457">
                <a:moveTo>
                  <a:pt x="14" y="103"/>
                </a:moveTo>
                <a:lnTo>
                  <a:pt x="14" y="103"/>
                </a:lnTo>
                <a:cubicBezTo>
                  <a:pt x="103" y="103"/>
                  <a:pt x="103" y="103"/>
                  <a:pt x="103" y="103"/>
                </a:cubicBezTo>
                <a:cubicBezTo>
                  <a:pt x="162" y="192"/>
                  <a:pt x="162" y="192"/>
                  <a:pt x="162" y="192"/>
                </a:cubicBezTo>
                <a:cubicBezTo>
                  <a:pt x="191" y="162"/>
                  <a:pt x="191" y="162"/>
                  <a:pt x="191" y="162"/>
                </a:cubicBezTo>
                <a:cubicBezTo>
                  <a:pt x="191" y="162"/>
                  <a:pt x="117" y="74"/>
                  <a:pt x="117" y="59"/>
                </a:cubicBezTo>
                <a:cubicBezTo>
                  <a:pt x="14" y="59"/>
                  <a:pt x="14" y="59"/>
                  <a:pt x="14" y="59"/>
                </a:cubicBezTo>
                <a:cubicBezTo>
                  <a:pt x="14" y="59"/>
                  <a:pt x="0" y="74"/>
                  <a:pt x="0" y="88"/>
                </a:cubicBezTo>
                <a:cubicBezTo>
                  <a:pt x="0" y="103"/>
                  <a:pt x="14" y="103"/>
                  <a:pt x="14" y="103"/>
                </a:cubicBezTo>
                <a:close/>
                <a:moveTo>
                  <a:pt x="412" y="103"/>
                </a:moveTo>
                <a:lnTo>
                  <a:pt x="412" y="103"/>
                </a:lnTo>
                <a:cubicBezTo>
                  <a:pt x="412" y="162"/>
                  <a:pt x="412" y="162"/>
                  <a:pt x="412" y="162"/>
                </a:cubicBezTo>
                <a:lnTo>
                  <a:pt x="441" y="162"/>
                </a:lnTo>
                <a:cubicBezTo>
                  <a:pt x="530" y="88"/>
                  <a:pt x="530" y="88"/>
                  <a:pt x="530" y="88"/>
                </a:cubicBezTo>
                <a:lnTo>
                  <a:pt x="530" y="74"/>
                </a:lnTo>
                <a:cubicBezTo>
                  <a:pt x="441" y="15"/>
                  <a:pt x="441" y="15"/>
                  <a:pt x="441" y="15"/>
                </a:cubicBezTo>
                <a:cubicBezTo>
                  <a:pt x="441" y="0"/>
                  <a:pt x="412" y="0"/>
                  <a:pt x="412" y="15"/>
                </a:cubicBezTo>
                <a:cubicBezTo>
                  <a:pt x="412" y="59"/>
                  <a:pt x="412" y="59"/>
                  <a:pt x="412" y="59"/>
                </a:cubicBezTo>
                <a:cubicBezTo>
                  <a:pt x="309" y="59"/>
                  <a:pt x="309" y="59"/>
                  <a:pt x="309" y="59"/>
                </a:cubicBezTo>
                <a:cubicBezTo>
                  <a:pt x="103" y="353"/>
                  <a:pt x="103" y="353"/>
                  <a:pt x="103" y="353"/>
                </a:cubicBezTo>
                <a:cubicBezTo>
                  <a:pt x="14" y="353"/>
                  <a:pt x="14" y="353"/>
                  <a:pt x="14" y="353"/>
                </a:cubicBezTo>
                <a:cubicBezTo>
                  <a:pt x="14" y="353"/>
                  <a:pt x="0" y="368"/>
                  <a:pt x="0" y="383"/>
                </a:cubicBezTo>
                <a:lnTo>
                  <a:pt x="14" y="397"/>
                </a:lnTo>
                <a:cubicBezTo>
                  <a:pt x="117" y="397"/>
                  <a:pt x="117" y="397"/>
                  <a:pt x="117" y="397"/>
                </a:cubicBezTo>
                <a:cubicBezTo>
                  <a:pt x="338" y="103"/>
                  <a:pt x="338" y="103"/>
                  <a:pt x="338" y="103"/>
                </a:cubicBezTo>
                <a:lnTo>
                  <a:pt x="412" y="103"/>
                </a:lnTo>
                <a:close/>
                <a:moveTo>
                  <a:pt x="441" y="309"/>
                </a:moveTo>
                <a:lnTo>
                  <a:pt x="441" y="309"/>
                </a:lnTo>
                <a:cubicBezTo>
                  <a:pt x="441" y="294"/>
                  <a:pt x="412" y="294"/>
                  <a:pt x="412" y="309"/>
                </a:cubicBezTo>
                <a:cubicBezTo>
                  <a:pt x="412" y="353"/>
                  <a:pt x="412" y="353"/>
                  <a:pt x="412" y="353"/>
                </a:cubicBezTo>
                <a:cubicBezTo>
                  <a:pt x="338" y="353"/>
                  <a:pt x="338" y="353"/>
                  <a:pt x="338" y="353"/>
                </a:cubicBezTo>
                <a:cubicBezTo>
                  <a:pt x="265" y="265"/>
                  <a:pt x="265" y="265"/>
                  <a:pt x="265" y="265"/>
                </a:cubicBezTo>
                <a:cubicBezTo>
                  <a:pt x="235" y="294"/>
                  <a:pt x="235" y="294"/>
                  <a:pt x="235" y="294"/>
                </a:cubicBezTo>
                <a:cubicBezTo>
                  <a:pt x="309" y="397"/>
                  <a:pt x="309" y="397"/>
                  <a:pt x="309" y="397"/>
                </a:cubicBezTo>
                <a:cubicBezTo>
                  <a:pt x="412" y="397"/>
                  <a:pt x="412" y="397"/>
                  <a:pt x="412" y="397"/>
                </a:cubicBezTo>
                <a:cubicBezTo>
                  <a:pt x="412" y="456"/>
                  <a:pt x="412" y="456"/>
                  <a:pt x="412" y="456"/>
                </a:cubicBezTo>
                <a:lnTo>
                  <a:pt x="441" y="456"/>
                </a:lnTo>
                <a:cubicBezTo>
                  <a:pt x="530" y="383"/>
                  <a:pt x="530" y="383"/>
                  <a:pt x="530" y="383"/>
                </a:cubicBezTo>
                <a:lnTo>
                  <a:pt x="530" y="368"/>
                </a:lnTo>
                <a:lnTo>
                  <a:pt x="441" y="309"/>
                </a:lnTo>
                <a:close/>
              </a:path>
            </a:pathLst>
          </a:custGeom>
          <a:solidFill>
            <a:schemeClr val="tx2"/>
          </a:solidFill>
          <a:ln>
            <a:noFill/>
          </a:ln>
          <a:effectLst/>
          <a:extLst/>
        </p:spPr>
        <p:txBody>
          <a:bodyPr wrap="none" anchor="ctr"/>
          <a:lstStyle/>
          <a:p>
            <a:endParaRPr lang="en-US" sz="2700"/>
          </a:p>
        </p:txBody>
      </p:sp>
      <p:sp>
        <p:nvSpPr>
          <p:cNvPr id="119" name="Freeform 118"/>
          <p:cNvSpPr>
            <a:spLocks noChangeArrowheads="1"/>
          </p:cNvSpPr>
          <p:nvPr/>
        </p:nvSpPr>
        <p:spPr bwMode="auto">
          <a:xfrm>
            <a:off x="3301632" y="3514497"/>
            <a:ext cx="216061" cy="222976"/>
          </a:xfrm>
          <a:custGeom>
            <a:avLst/>
            <a:gdLst>
              <a:gd name="T0" fmla="*/ 164810 w 458"/>
              <a:gd name="T1" fmla="*/ 79795 h 472"/>
              <a:gd name="T2" fmla="*/ 164810 w 458"/>
              <a:gd name="T3" fmla="*/ 79795 h 472"/>
              <a:gd name="T4" fmla="*/ 85110 w 458"/>
              <a:gd name="T5" fmla="*/ 5416 h 472"/>
              <a:gd name="T6" fmla="*/ 74291 w 458"/>
              <a:gd name="T7" fmla="*/ 5416 h 472"/>
              <a:gd name="T8" fmla="*/ 74291 w 458"/>
              <a:gd name="T9" fmla="*/ 15887 h 472"/>
              <a:gd name="T10" fmla="*/ 148582 w 458"/>
              <a:gd name="T11" fmla="*/ 84850 h 472"/>
              <a:gd name="T12" fmla="*/ 74291 w 458"/>
              <a:gd name="T13" fmla="*/ 159590 h 472"/>
              <a:gd name="T14" fmla="*/ 74291 w 458"/>
              <a:gd name="T15" fmla="*/ 170061 h 472"/>
              <a:gd name="T16" fmla="*/ 85110 w 458"/>
              <a:gd name="T17" fmla="*/ 170061 h 472"/>
              <a:gd name="T18" fmla="*/ 164810 w 458"/>
              <a:gd name="T19" fmla="*/ 90266 h 472"/>
              <a:gd name="T20" fmla="*/ 164810 w 458"/>
              <a:gd name="T21" fmla="*/ 84850 h 472"/>
              <a:gd name="T22" fmla="*/ 164810 w 458"/>
              <a:gd name="T23" fmla="*/ 79795 h 472"/>
              <a:gd name="T24" fmla="*/ 79700 w 458"/>
              <a:gd name="T25" fmla="*/ 84850 h 472"/>
              <a:gd name="T26" fmla="*/ 79700 w 458"/>
              <a:gd name="T27" fmla="*/ 84850 h 472"/>
              <a:gd name="T28" fmla="*/ 79700 w 458"/>
              <a:gd name="T29" fmla="*/ 79795 h 472"/>
              <a:gd name="T30" fmla="*/ 15868 w 458"/>
              <a:gd name="T31" fmla="*/ 15887 h 472"/>
              <a:gd name="T32" fmla="*/ 5410 w 458"/>
              <a:gd name="T33" fmla="*/ 15887 h 472"/>
              <a:gd name="T34" fmla="*/ 5410 w 458"/>
              <a:gd name="T35" fmla="*/ 26719 h 472"/>
              <a:gd name="T36" fmla="*/ 63832 w 458"/>
              <a:gd name="T37" fmla="*/ 84850 h 472"/>
              <a:gd name="T38" fmla="*/ 5410 w 458"/>
              <a:gd name="T39" fmla="*/ 143342 h 472"/>
              <a:gd name="T40" fmla="*/ 5410 w 458"/>
              <a:gd name="T41" fmla="*/ 154174 h 472"/>
              <a:gd name="T42" fmla="*/ 15868 w 458"/>
              <a:gd name="T43" fmla="*/ 154174 h 472"/>
              <a:gd name="T44" fmla="*/ 79700 w 458"/>
              <a:gd name="T45" fmla="*/ 90266 h 472"/>
              <a:gd name="T46" fmla="*/ 79700 w 458"/>
              <a:gd name="T47" fmla="*/ 84850 h 4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58" h="472">
                <a:moveTo>
                  <a:pt x="457" y="221"/>
                </a:moveTo>
                <a:lnTo>
                  <a:pt x="457" y="221"/>
                </a:lnTo>
                <a:cubicBezTo>
                  <a:pt x="236" y="15"/>
                  <a:pt x="236" y="15"/>
                  <a:pt x="236" y="15"/>
                </a:cubicBezTo>
                <a:cubicBezTo>
                  <a:pt x="236" y="0"/>
                  <a:pt x="221" y="0"/>
                  <a:pt x="206" y="15"/>
                </a:cubicBezTo>
                <a:cubicBezTo>
                  <a:pt x="206" y="15"/>
                  <a:pt x="206" y="30"/>
                  <a:pt x="206" y="44"/>
                </a:cubicBezTo>
                <a:cubicBezTo>
                  <a:pt x="412" y="235"/>
                  <a:pt x="412" y="235"/>
                  <a:pt x="412" y="235"/>
                </a:cubicBezTo>
                <a:cubicBezTo>
                  <a:pt x="206" y="442"/>
                  <a:pt x="206" y="442"/>
                  <a:pt x="206" y="442"/>
                </a:cubicBezTo>
                <a:cubicBezTo>
                  <a:pt x="206" y="456"/>
                  <a:pt x="206" y="456"/>
                  <a:pt x="206" y="471"/>
                </a:cubicBezTo>
                <a:cubicBezTo>
                  <a:pt x="221" y="471"/>
                  <a:pt x="236" y="471"/>
                  <a:pt x="236" y="471"/>
                </a:cubicBezTo>
                <a:cubicBezTo>
                  <a:pt x="457" y="250"/>
                  <a:pt x="457" y="250"/>
                  <a:pt x="457" y="250"/>
                </a:cubicBezTo>
                <a:cubicBezTo>
                  <a:pt x="457" y="250"/>
                  <a:pt x="457" y="250"/>
                  <a:pt x="457" y="235"/>
                </a:cubicBezTo>
                <a:cubicBezTo>
                  <a:pt x="457" y="235"/>
                  <a:pt x="457" y="235"/>
                  <a:pt x="457" y="221"/>
                </a:cubicBezTo>
                <a:close/>
                <a:moveTo>
                  <a:pt x="221" y="235"/>
                </a:moveTo>
                <a:lnTo>
                  <a:pt x="221" y="235"/>
                </a:lnTo>
                <a:cubicBezTo>
                  <a:pt x="221" y="235"/>
                  <a:pt x="221" y="235"/>
                  <a:pt x="221" y="221"/>
                </a:cubicBezTo>
                <a:cubicBezTo>
                  <a:pt x="44" y="44"/>
                  <a:pt x="44" y="44"/>
                  <a:pt x="44" y="44"/>
                </a:cubicBezTo>
                <a:cubicBezTo>
                  <a:pt x="30" y="44"/>
                  <a:pt x="15" y="44"/>
                  <a:pt x="15" y="44"/>
                </a:cubicBezTo>
                <a:cubicBezTo>
                  <a:pt x="0" y="59"/>
                  <a:pt x="0" y="74"/>
                  <a:pt x="15" y="74"/>
                </a:cubicBezTo>
                <a:cubicBezTo>
                  <a:pt x="177" y="235"/>
                  <a:pt x="177" y="235"/>
                  <a:pt x="177" y="235"/>
                </a:cubicBezTo>
                <a:cubicBezTo>
                  <a:pt x="15" y="397"/>
                  <a:pt x="15" y="397"/>
                  <a:pt x="15" y="397"/>
                </a:cubicBezTo>
                <a:cubicBezTo>
                  <a:pt x="0" y="412"/>
                  <a:pt x="0" y="427"/>
                  <a:pt x="15" y="427"/>
                </a:cubicBezTo>
                <a:cubicBezTo>
                  <a:pt x="15" y="442"/>
                  <a:pt x="30" y="442"/>
                  <a:pt x="44" y="427"/>
                </a:cubicBezTo>
                <a:cubicBezTo>
                  <a:pt x="221" y="250"/>
                  <a:pt x="221" y="250"/>
                  <a:pt x="221" y="250"/>
                </a:cubicBezTo>
                <a:cubicBezTo>
                  <a:pt x="221" y="250"/>
                  <a:pt x="221" y="250"/>
                  <a:pt x="221" y="235"/>
                </a:cubicBezTo>
                <a:close/>
              </a:path>
            </a:pathLst>
          </a:custGeom>
          <a:solidFill>
            <a:schemeClr val="tx2"/>
          </a:solidFill>
          <a:ln>
            <a:noFill/>
          </a:ln>
          <a:effectLst/>
          <a:extLst/>
        </p:spPr>
        <p:txBody>
          <a:bodyPr wrap="none" anchor="ctr"/>
          <a:lstStyle/>
          <a:p>
            <a:endParaRPr lang="en-US" sz="2700"/>
          </a:p>
        </p:txBody>
      </p:sp>
      <p:sp>
        <p:nvSpPr>
          <p:cNvPr id="120" name="Freeform 119"/>
          <p:cNvSpPr>
            <a:spLocks noChangeArrowheads="1"/>
          </p:cNvSpPr>
          <p:nvPr/>
        </p:nvSpPr>
        <p:spPr bwMode="auto">
          <a:xfrm>
            <a:off x="2831484" y="3514497"/>
            <a:ext cx="216061" cy="222976"/>
          </a:xfrm>
          <a:custGeom>
            <a:avLst/>
            <a:gdLst>
              <a:gd name="T0" fmla="*/ 15868 w 458"/>
              <a:gd name="T1" fmla="*/ 84850 h 472"/>
              <a:gd name="T2" fmla="*/ 15868 w 458"/>
              <a:gd name="T3" fmla="*/ 84850 h 472"/>
              <a:gd name="T4" fmla="*/ 90519 w 458"/>
              <a:gd name="T5" fmla="*/ 15887 h 472"/>
              <a:gd name="T6" fmla="*/ 90519 w 458"/>
              <a:gd name="T7" fmla="*/ 5416 h 472"/>
              <a:gd name="T8" fmla="*/ 79700 w 458"/>
              <a:gd name="T9" fmla="*/ 5416 h 472"/>
              <a:gd name="T10" fmla="*/ 5410 w 458"/>
              <a:gd name="T11" fmla="*/ 79795 h 472"/>
              <a:gd name="T12" fmla="*/ 0 w 458"/>
              <a:gd name="T13" fmla="*/ 84850 h 472"/>
              <a:gd name="T14" fmla="*/ 5410 w 458"/>
              <a:gd name="T15" fmla="*/ 90266 h 472"/>
              <a:gd name="T16" fmla="*/ 79700 w 458"/>
              <a:gd name="T17" fmla="*/ 170061 h 472"/>
              <a:gd name="T18" fmla="*/ 90519 w 458"/>
              <a:gd name="T19" fmla="*/ 170061 h 472"/>
              <a:gd name="T20" fmla="*/ 90519 w 458"/>
              <a:gd name="T21" fmla="*/ 159590 h 472"/>
              <a:gd name="T22" fmla="*/ 15868 w 458"/>
              <a:gd name="T23" fmla="*/ 84850 h 472"/>
              <a:gd name="T24" fmla="*/ 106027 w 458"/>
              <a:gd name="T25" fmla="*/ 84850 h 472"/>
              <a:gd name="T26" fmla="*/ 106027 w 458"/>
              <a:gd name="T27" fmla="*/ 84850 h 472"/>
              <a:gd name="T28" fmla="*/ 164810 w 458"/>
              <a:gd name="T29" fmla="*/ 26719 h 472"/>
              <a:gd name="T30" fmla="*/ 164810 w 458"/>
              <a:gd name="T31" fmla="*/ 15887 h 472"/>
              <a:gd name="T32" fmla="*/ 153991 w 458"/>
              <a:gd name="T33" fmla="*/ 15887 h 472"/>
              <a:gd name="T34" fmla="*/ 90519 w 458"/>
              <a:gd name="T35" fmla="*/ 79795 h 472"/>
              <a:gd name="T36" fmla="*/ 85110 w 458"/>
              <a:gd name="T37" fmla="*/ 84850 h 472"/>
              <a:gd name="T38" fmla="*/ 90519 w 458"/>
              <a:gd name="T39" fmla="*/ 90266 h 472"/>
              <a:gd name="T40" fmla="*/ 153991 w 458"/>
              <a:gd name="T41" fmla="*/ 154174 h 472"/>
              <a:gd name="T42" fmla="*/ 164810 w 458"/>
              <a:gd name="T43" fmla="*/ 154174 h 472"/>
              <a:gd name="T44" fmla="*/ 164810 w 458"/>
              <a:gd name="T45" fmla="*/ 143342 h 472"/>
              <a:gd name="T46" fmla="*/ 106027 w 458"/>
              <a:gd name="T47" fmla="*/ 84850 h 4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58" h="472">
                <a:moveTo>
                  <a:pt x="44" y="235"/>
                </a:moveTo>
                <a:lnTo>
                  <a:pt x="44" y="235"/>
                </a:lnTo>
                <a:cubicBezTo>
                  <a:pt x="251" y="44"/>
                  <a:pt x="251" y="44"/>
                  <a:pt x="251" y="44"/>
                </a:cubicBezTo>
                <a:cubicBezTo>
                  <a:pt x="265" y="30"/>
                  <a:pt x="265" y="15"/>
                  <a:pt x="251" y="15"/>
                </a:cubicBezTo>
                <a:cubicBezTo>
                  <a:pt x="251" y="0"/>
                  <a:pt x="236" y="0"/>
                  <a:pt x="221" y="15"/>
                </a:cubicBezTo>
                <a:cubicBezTo>
                  <a:pt x="15" y="221"/>
                  <a:pt x="15" y="221"/>
                  <a:pt x="15" y="221"/>
                </a:cubicBezTo>
                <a:cubicBezTo>
                  <a:pt x="0" y="235"/>
                  <a:pt x="0" y="235"/>
                  <a:pt x="0" y="235"/>
                </a:cubicBezTo>
                <a:cubicBezTo>
                  <a:pt x="0" y="250"/>
                  <a:pt x="0" y="250"/>
                  <a:pt x="15" y="250"/>
                </a:cubicBezTo>
                <a:cubicBezTo>
                  <a:pt x="221" y="471"/>
                  <a:pt x="221" y="471"/>
                  <a:pt x="221" y="471"/>
                </a:cubicBezTo>
                <a:cubicBezTo>
                  <a:pt x="236" y="471"/>
                  <a:pt x="251" y="471"/>
                  <a:pt x="251" y="471"/>
                </a:cubicBezTo>
                <a:cubicBezTo>
                  <a:pt x="265" y="456"/>
                  <a:pt x="265" y="456"/>
                  <a:pt x="251" y="442"/>
                </a:cubicBezTo>
                <a:lnTo>
                  <a:pt x="44" y="235"/>
                </a:lnTo>
                <a:close/>
                <a:moveTo>
                  <a:pt x="294" y="235"/>
                </a:moveTo>
                <a:lnTo>
                  <a:pt x="294" y="235"/>
                </a:lnTo>
                <a:cubicBezTo>
                  <a:pt x="457" y="74"/>
                  <a:pt x="457" y="74"/>
                  <a:pt x="457" y="74"/>
                </a:cubicBezTo>
                <a:cubicBezTo>
                  <a:pt x="457" y="74"/>
                  <a:pt x="457" y="59"/>
                  <a:pt x="457" y="44"/>
                </a:cubicBezTo>
                <a:cubicBezTo>
                  <a:pt x="442" y="44"/>
                  <a:pt x="427" y="44"/>
                  <a:pt x="427" y="44"/>
                </a:cubicBezTo>
                <a:cubicBezTo>
                  <a:pt x="251" y="221"/>
                  <a:pt x="251" y="221"/>
                  <a:pt x="251" y="221"/>
                </a:cubicBezTo>
                <a:cubicBezTo>
                  <a:pt x="251" y="235"/>
                  <a:pt x="236" y="235"/>
                  <a:pt x="236" y="235"/>
                </a:cubicBezTo>
                <a:cubicBezTo>
                  <a:pt x="236" y="250"/>
                  <a:pt x="251" y="250"/>
                  <a:pt x="251" y="250"/>
                </a:cubicBezTo>
                <a:cubicBezTo>
                  <a:pt x="427" y="427"/>
                  <a:pt x="427" y="427"/>
                  <a:pt x="427" y="427"/>
                </a:cubicBezTo>
                <a:cubicBezTo>
                  <a:pt x="427" y="442"/>
                  <a:pt x="442" y="442"/>
                  <a:pt x="457" y="427"/>
                </a:cubicBezTo>
                <a:cubicBezTo>
                  <a:pt x="457" y="427"/>
                  <a:pt x="457" y="412"/>
                  <a:pt x="457" y="397"/>
                </a:cubicBezTo>
                <a:lnTo>
                  <a:pt x="294" y="235"/>
                </a:lnTo>
                <a:close/>
              </a:path>
            </a:pathLst>
          </a:custGeom>
          <a:solidFill>
            <a:schemeClr val="tx2"/>
          </a:solidFill>
          <a:ln>
            <a:noFill/>
          </a:ln>
          <a:effectLst/>
          <a:extLst/>
        </p:spPr>
        <p:txBody>
          <a:bodyPr wrap="none" anchor="ctr"/>
          <a:lstStyle/>
          <a:p>
            <a:endParaRPr lang="en-US" sz="2700"/>
          </a:p>
        </p:txBody>
      </p:sp>
      <p:sp>
        <p:nvSpPr>
          <p:cNvPr id="121" name="Freeform 120"/>
          <p:cNvSpPr>
            <a:spLocks noChangeArrowheads="1"/>
          </p:cNvSpPr>
          <p:nvPr/>
        </p:nvSpPr>
        <p:spPr bwMode="auto">
          <a:xfrm>
            <a:off x="2323309" y="3543882"/>
            <a:ext cx="257545" cy="165936"/>
          </a:xfrm>
          <a:custGeom>
            <a:avLst/>
            <a:gdLst>
              <a:gd name="T0" fmla="*/ 47959 w 546"/>
              <a:gd name="T1" fmla="*/ 15764 h 354"/>
              <a:gd name="T2" fmla="*/ 47959 w 546"/>
              <a:gd name="T3" fmla="*/ 15764 h 354"/>
              <a:gd name="T4" fmla="*/ 191115 w 546"/>
              <a:gd name="T5" fmla="*/ 15764 h 354"/>
              <a:gd name="T6" fmla="*/ 196523 w 546"/>
              <a:gd name="T7" fmla="*/ 10390 h 354"/>
              <a:gd name="T8" fmla="*/ 191115 w 546"/>
              <a:gd name="T9" fmla="*/ 0 h 354"/>
              <a:gd name="T10" fmla="*/ 47959 w 546"/>
              <a:gd name="T11" fmla="*/ 0 h 354"/>
              <a:gd name="T12" fmla="*/ 42550 w 546"/>
              <a:gd name="T13" fmla="*/ 10390 h 354"/>
              <a:gd name="T14" fmla="*/ 47959 w 546"/>
              <a:gd name="T15" fmla="*/ 15764 h 354"/>
              <a:gd name="T16" fmla="*/ 5409 w 546"/>
              <a:gd name="T17" fmla="*/ 116078 h 354"/>
              <a:gd name="T18" fmla="*/ 5409 w 546"/>
              <a:gd name="T19" fmla="*/ 116078 h 354"/>
              <a:gd name="T20" fmla="*/ 0 w 546"/>
              <a:gd name="T21" fmla="*/ 121094 h 354"/>
              <a:gd name="T22" fmla="*/ 5409 w 546"/>
              <a:gd name="T23" fmla="*/ 126468 h 354"/>
              <a:gd name="T24" fmla="*/ 16227 w 546"/>
              <a:gd name="T25" fmla="*/ 121094 h 354"/>
              <a:gd name="T26" fmla="*/ 5409 w 546"/>
              <a:gd name="T27" fmla="*/ 116078 h 354"/>
              <a:gd name="T28" fmla="*/ 5409 w 546"/>
              <a:gd name="T29" fmla="*/ 58039 h 354"/>
              <a:gd name="T30" fmla="*/ 5409 w 546"/>
              <a:gd name="T31" fmla="*/ 58039 h 354"/>
              <a:gd name="T32" fmla="*/ 0 w 546"/>
              <a:gd name="T33" fmla="*/ 63055 h 354"/>
              <a:gd name="T34" fmla="*/ 5409 w 546"/>
              <a:gd name="T35" fmla="*/ 73803 h 354"/>
              <a:gd name="T36" fmla="*/ 16227 w 546"/>
              <a:gd name="T37" fmla="*/ 63055 h 354"/>
              <a:gd name="T38" fmla="*/ 5409 w 546"/>
              <a:gd name="T39" fmla="*/ 58039 h 354"/>
              <a:gd name="T40" fmla="*/ 191115 w 546"/>
              <a:gd name="T41" fmla="*/ 116078 h 354"/>
              <a:gd name="T42" fmla="*/ 191115 w 546"/>
              <a:gd name="T43" fmla="*/ 116078 h 354"/>
              <a:gd name="T44" fmla="*/ 47959 w 546"/>
              <a:gd name="T45" fmla="*/ 116078 h 354"/>
              <a:gd name="T46" fmla="*/ 42550 w 546"/>
              <a:gd name="T47" fmla="*/ 121094 h 354"/>
              <a:gd name="T48" fmla="*/ 47959 w 546"/>
              <a:gd name="T49" fmla="*/ 126468 h 354"/>
              <a:gd name="T50" fmla="*/ 191115 w 546"/>
              <a:gd name="T51" fmla="*/ 126468 h 354"/>
              <a:gd name="T52" fmla="*/ 196523 w 546"/>
              <a:gd name="T53" fmla="*/ 121094 h 354"/>
              <a:gd name="T54" fmla="*/ 191115 w 546"/>
              <a:gd name="T55" fmla="*/ 116078 h 354"/>
              <a:gd name="T56" fmla="*/ 191115 w 546"/>
              <a:gd name="T57" fmla="*/ 58039 h 354"/>
              <a:gd name="T58" fmla="*/ 191115 w 546"/>
              <a:gd name="T59" fmla="*/ 58039 h 354"/>
              <a:gd name="T60" fmla="*/ 47959 w 546"/>
              <a:gd name="T61" fmla="*/ 58039 h 354"/>
              <a:gd name="T62" fmla="*/ 42550 w 546"/>
              <a:gd name="T63" fmla="*/ 63055 h 354"/>
              <a:gd name="T64" fmla="*/ 47959 w 546"/>
              <a:gd name="T65" fmla="*/ 73803 h 354"/>
              <a:gd name="T66" fmla="*/ 191115 w 546"/>
              <a:gd name="T67" fmla="*/ 73803 h 354"/>
              <a:gd name="T68" fmla="*/ 196523 w 546"/>
              <a:gd name="T69" fmla="*/ 63055 h 354"/>
              <a:gd name="T70" fmla="*/ 191115 w 546"/>
              <a:gd name="T71" fmla="*/ 58039 h 354"/>
              <a:gd name="T72" fmla="*/ 5409 w 546"/>
              <a:gd name="T73" fmla="*/ 0 h 354"/>
              <a:gd name="T74" fmla="*/ 5409 w 546"/>
              <a:gd name="T75" fmla="*/ 0 h 354"/>
              <a:gd name="T76" fmla="*/ 0 w 546"/>
              <a:gd name="T77" fmla="*/ 10390 h 354"/>
              <a:gd name="T78" fmla="*/ 5409 w 546"/>
              <a:gd name="T79" fmla="*/ 15764 h 354"/>
              <a:gd name="T80" fmla="*/ 16227 w 546"/>
              <a:gd name="T81" fmla="*/ 10390 h 354"/>
              <a:gd name="T82" fmla="*/ 5409 w 546"/>
              <a:gd name="T83" fmla="*/ 0 h 3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46" h="354">
                <a:moveTo>
                  <a:pt x="133" y="44"/>
                </a:moveTo>
                <a:lnTo>
                  <a:pt x="133" y="44"/>
                </a:lnTo>
                <a:cubicBezTo>
                  <a:pt x="530" y="44"/>
                  <a:pt x="530" y="44"/>
                  <a:pt x="530" y="44"/>
                </a:cubicBezTo>
                <a:cubicBezTo>
                  <a:pt x="545" y="44"/>
                  <a:pt x="545" y="29"/>
                  <a:pt x="545" y="29"/>
                </a:cubicBezTo>
                <a:cubicBezTo>
                  <a:pt x="545" y="15"/>
                  <a:pt x="545" y="0"/>
                  <a:pt x="530" y="0"/>
                </a:cubicBezTo>
                <a:cubicBezTo>
                  <a:pt x="133" y="0"/>
                  <a:pt x="133" y="0"/>
                  <a:pt x="133" y="0"/>
                </a:cubicBezTo>
                <a:cubicBezTo>
                  <a:pt x="133" y="0"/>
                  <a:pt x="118" y="15"/>
                  <a:pt x="118" y="29"/>
                </a:cubicBezTo>
                <a:lnTo>
                  <a:pt x="133" y="44"/>
                </a:lnTo>
                <a:close/>
                <a:moveTo>
                  <a:pt x="15" y="324"/>
                </a:moveTo>
                <a:lnTo>
                  <a:pt x="15" y="324"/>
                </a:lnTo>
                <a:cubicBezTo>
                  <a:pt x="15" y="324"/>
                  <a:pt x="0" y="324"/>
                  <a:pt x="0" y="338"/>
                </a:cubicBezTo>
                <a:cubicBezTo>
                  <a:pt x="0" y="353"/>
                  <a:pt x="15" y="353"/>
                  <a:pt x="15" y="353"/>
                </a:cubicBezTo>
                <a:cubicBezTo>
                  <a:pt x="30" y="353"/>
                  <a:pt x="45" y="353"/>
                  <a:pt x="45" y="338"/>
                </a:cubicBezTo>
                <a:cubicBezTo>
                  <a:pt x="45" y="324"/>
                  <a:pt x="30" y="324"/>
                  <a:pt x="15" y="324"/>
                </a:cubicBezTo>
                <a:close/>
                <a:moveTo>
                  <a:pt x="15" y="162"/>
                </a:moveTo>
                <a:lnTo>
                  <a:pt x="15" y="162"/>
                </a:lnTo>
                <a:lnTo>
                  <a:pt x="0" y="176"/>
                </a:lnTo>
                <a:cubicBezTo>
                  <a:pt x="0" y="191"/>
                  <a:pt x="15" y="206"/>
                  <a:pt x="15" y="206"/>
                </a:cubicBezTo>
                <a:cubicBezTo>
                  <a:pt x="30" y="206"/>
                  <a:pt x="45" y="191"/>
                  <a:pt x="45" y="176"/>
                </a:cubicBezTo>
                <a:cubicBezTo>
                  <a:pt x="45" y="176"/>
                  <a:pt x="30" y="162"/>
                  <a:pt x="15" y="162"/>
                </a:cubicBezTo>
                <a:close/>
                <a:moveTo>
                  <a:pt x="530" y="324"/>
                </a:moveTo>
                <a:lnTo>
                  <a:pt x="530" y="324"/>
                </a:lnTo>
                <a:cubicBezTo>
                  <a:pt x="133" y="324"/>
                  <a:pt x="133" y="324"/>
                  <a:pt x="133" y="324"/>
                </a:cubicBezTo>
                <a:cubicBezTo>
                  <a:pt x="133" y="324"/>
                  <a:pt x="118" y="324"/>
                  <a:pt x="118" y="338"/>
                </a:cubicBezTo>
                <a:cubicBezTo>
                  <a:pt x="118" y="353"/>
                  <a:pt x="133" y="353"/>
                  <a:pt x="133" y="353"/>
                </a:cubicBezTo>
                <a:cubicBezTo>
                  <a:pt x="530" y="353"/>
                  <a:pt x="530" y="353"/>
                  <a:pt x="530" y="353"/>
                </a:cubicBezTo>
                <a:cubicBezTo>
                  <a:pt x="545" y="353"/>
                  <a:pt x="545" y="353"/>
                  <a:pt x="545" y="338"/>
                </a:cubicBezTo>
                <a:cubicBezTo>
                  <a:pt x="545" y="324"/>
                  <a:pt x="545" y="324"/>
                  <a:pt x="530" y="324"/>
                </a:cubicBezTo>
                <a:close/>
                <a:moveTo>
                  <a:pt x="530" y="162"/>
                </a:moveTo>
                <a:lnTo>
                  <a:pt x="530" y="162"/>
                </a:lnTo>
                <a:cubicBezTo>
                  <a:pt x="133" y="162"/>
                  <a:pt x="133" y="162"/>
                  <a:pt x="133" y="162"/>
                </a:cubicBezTo>
                <a:lnTo>
                  <a:pt x="118" y="176"/>
                </a:lnTo>
                <a:cubicBezTo>
                  <a:pt x="118" y="191"/>
                  <a:pt x="133" y="206"/>
                  <a:pt x="133" y="206"/>
                </a:cubicBezTo>
                <a:cubicBezTo>
                  <a:pt x="530" y="206"/>
                  <a:pt x="530" y="206"/>
                  <a:pt x="530" y="206"/>
                </a:cubicBezTo>
                <a:cubicBezTo>
                  <a:pt x="545" y="206"/>
                  <a:pt x="545" y="191"/>
                  <a:pt x="545" y="176"/>
                </a:cubicBezTo>
                <a:cubicBezTo>
                  <a:pt x="545" y="176"/>
                  <a:pt x="545" y="162"/>
                  <a:pt x="530" y="162"/>
                </a:cubicBezTo>
                <a:close/>
                <a:moveTo>
                  <a:pt x="15" y="0"/>
                </a:moveTo>
                <a:lnTo>
                  <a:pt x="15" y="0"/>
                </a:lnTo>
                <a:cubicBezTo>
                  <a:pt x="15" y="0"/>
                  <a:pt x="0" y="15"/>
                  <a:pt x="0" y="29"/>
                </a:cubicBezTo>
                <a:lnTo>
                  <a:pt x="15" y="44"/>
                </a:lnTo>
                <a:cubicBezTo>
                  <a:pt x="30" y="44"/>
                  <a:pt x="45" y="29"/>
                  <a:pt x="45" y="29"/>
                </a:cubicBezTo>
                <a:cubicBezTo>
                  <a:pt x="45" y="15"/>
                  <a:pt x="30" y="0"/>
                  <a:pt x="15" y="0"/>
                </a:cubicBezTo>
                <a:close/>
              </a:path>
            </a:pathLst>
          </a:custGeom>
          <a:solidFill>
            <a:schemeClr val="tx2"/>
          </a:solidFill>
          <a:ln>
            <a:noFill/>
          </a:ln>
          <a:effectLst/>
          <a:extLst/>
        </p:spPr>
        <p:txBody>
          <a:bodyPr wrap="none" anchor="ctr"/>
          <a:lstStyle/>
          <a:p>
            <a:endParaRPr lang="en-US" sz="2700"/>
          </a:p>
        </p:txBody>
      </p:sp>
      <p:sp>
        <p:nvSpPr>
          <p:cNvPr id="122" name="Freeform 121"/>
          <p:cNvSpPr>
            <a:spLocks noChangeArrowheads="1"/>
          </p:cNvSpPr>
          <p:nvPr/>
        </p:nvSpPr>
        <p:spPr bwMode="auto">
          <a:xfrm>
            <a:off x="1837605" y="3507583"/>
            <a:ext cx="269645" cy="243718"/>
          </a:xfrm>
          <a:custGeom>
            <a:avLst/>
            <a:gdLst>
              <a:gd name="T0" fmla="*/ 195379 w 575"/>
              <a:gd name="T1" fmla="*/ 169701 h 517"/>
              <a:gd name="T2" fmla="*/ 195379 w 575"/>
              <a:gd name="T3" fmla="*/ 169701 h 517"/>
              <a:gd name="T4" fmla="*/ 10396 w 575"/>
              <a:gd name="T5" fmla="*/ 169701 h 517"/>
              <a:gd name="T6" fmla="*/ 5377 w 575"/>
              <a:gd name="T7" fmla="*/ 175106 h 517"/>
              <a:gd name="T8" fmla="*/ 10396 w 575"/>
              <a:gd name="T9" fmla="*/ 185915 h 517"/>
              <a:gd name="T10" fmla="*/ 195379 w 575"/>
              <a:gd name="T11" fmla="*/ 185915 h 517"/>
              <a:gd name="T12" fmla="*/ 200398 w 575"/>
              <a:gd name="T13" fmla="*/ 175106 h 517"/>
              <a:gd name="T14" fmla="*/ 195379 w 575"/>
              <a:gd name="T15" fmla="*/ 169701 h 517"/>
              <a:gd name="T16" fmla="*/ 15774 w 575"/>
              <a:gd name="T17" fmla="*/ 153848 h 517"/>
              <a:gd name="T18" fmla="*/ 15774 w 575"/>
              <a:gd name="T19" fmla="*/ 153848 h 517"/>
              <a:gd name="T20" fmla="*/ 184624 w 575"/>
              <a:gd name="T21" fmla="*/ 153848 h 517"/>
              <a:gd name="T22" fmla="*/ 200398 w 575"/>
              <a:gd name="T23" fmla="*/ 137995 h 517"/>
              <a:gd name="T24" fmla="*/ 110775 w 575"/>
              <a:gd name="T25" fmla="*/ 5404 h 517"/>
              <a:gd name="T26" fmla="*/ 89623 w 575"/>
              <a:gd name="T27" fmla="*/ 5404 h 517"/>
              <a:gd name="T28" fmla="*/ 5377 w 575"/>
              <a:gd name="T29" fmla="*/ 137995 h 517"/>
              <a:gd name="T30" fmla="*/ 15774 w 575"/>
              <a:gd name="T31" fmla="*/ 153848 h 517"/>
              <a:gd name="T32" fmla="*/ 100378 w 575"/>
              <a:gd name="T33" fmla="*/ 21258 h 517"/>
              <a:gd name="T34" fmla="*/ 100378 w 575"/>
              <a:gd name="T35" fmla="*/ 21258 h 517"/>
              <a:gd name="T36" fmla="*/ 179605 w 575"/>
              <a:gd name="T37" fmla="*/ 143399 h 517"/>
              <a:gd name="T38" fmla="*/ 21151 w 575"/>
              <a:gd name="T39" fmla="*/ 143399 h 517"/>
              <a:gd name="T40" fmla="*/ 100378 w 575"/>
              <a:gd name="T41" fmla="*/ 21258 h 5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5" h="517">
                <a:moveTo>
                  <a:pt x="545" y="471"/>
                </a:moveTo>
                <a:lnTo>
                  <a:pt x="545" y="471"/>
                </a:lnTo>
                <a:cubicBezTo>
                  <a:pt x="29" y="471"/>
                  <a:pt x="29" y="471"/>
                  <a:pt x="29" y="471"/>
                </a:cubicBezTo>
                <a:cubicBezTo>
                  <a:pt x="15" y="471"/>
                  <a:pt x="15" y="486"/>
                  <a:pt x="15" y="486"/>
                </a:cubicBezTo>
                <a:cubicBezTo>
                  <a:pt x="15" y="501"/>
                  <a:pt x="15" y="516"/>
                  <a:pt x="29" y="516"/>
                </a:cubicBezTo>
                <a:cubicBezTo>
                  <a:pt x="545" y="516"/>
                  <a:pt x="545" y="516"/>
                  <a:pt x="545" y="516"/>
                </a:cubicBezTo>
                <a:cubicBezTo>
                  <a:pt x="545" y="516"/>
                  <a:pt x="559" y="501"/>
                  <a:pt x="559" y="486"/>
                </a:cubicBezTo>
                <a:lnTo>
                  <a:pt x="545" y="471"/>
                </a:lnTo>
                <a:close/>
                <a:moveTo>
                  <a:pt x="44" y="427"/>
                </a:moveTo>
                <a:lnTo>
                  <a:pt x="44" y="427"/>
                </a:lnTo>
                <a:cubicBezTo>
                  <a:pt x="515" y="427"/>
                  <a:pt x="515" y="427"/>
                  <a:pt x="515" y="427"/>
                </a:cubicBezTo>
                <a:cubicBezTo>
                  <a:pt x="574" y="427"/>
                  <a:pt x="559" y="398"/>
                  <a:pt x="559" y="383"/>
                </a:cubicBezTo>
                <a:cubicBezTo>
                  <a:pt x="309" y="15"/>
                  <a:pt x="309" y="15"/>
                  <a:pt x="309" y="15"/>
                </a:cubicBezTo>
                <a:cubicBezTo>
                  <a:pt x="309" y="0"/>
                  <a:pt x="265" y="0"/>
                  <a:pt x="250" y="15"/>
                </a:cubicBezTo>
                <a:cubicBezTo>
                  <a:pt x="15" y="383"/>
                  <a:pt x="15" y="383"/>
                  <a:pt x="15" y="383"/>
                </a:cubicBezTo>
                <a:cubicBezTo>
                  <a:pt x="0" y="412"/>
                  <a:pt x="0" y="427"/>
                  <a:pt x="44" y="427"/>
                </a:cubicBezTo>
                <a:close/>
                <a:moveTo>
                  <a:pt x="280" y="59"/>
                </a:moveTo>
                <a:lnTo>
                  <a:pt x="280" y="59"/>
                </a:lnTo>
                <a:cubicBezTo>
                  <a:pt x="501" y="398"/>
                  <a:pt x="501" y="398"/>
                  <a:pt x="501" y="398"/>
                </a:cubicBezTo>
                <a:cubicBezTo>
                  <a:pt x="59" y="398"/>
                  <a:pt x="59" y="398"/>
                  <a:pt x="59" y="398"/>
                </a:cubicBezTo>
                <a:lnTo>
                  <a:pt x="280" y="59"/>
                </a:lnTo>
                <a:close/>
              </a:path>
            </a:pathLst>
          </a:custGeom>
          <a:solidFill>
            <a:schemeClr val="tx2"/>
          </a:solidFill>
          <a:ln>
            <a:noFill/>
          </a:ln>
          <a:effectLst/>
          <a:extLst/>
        </p:spPr>
        <p:txBody>
          <a:bodyPr wrap="none" anchor="ctr"/>
          <a:lstStyle/>
          <a:p>
            <a:endParaRPr lang="en-US" sz="2700"/>
          </a:p>
        </p:txBody>
      </p:sp>
      <p:sp>
        <p:nvSpPr>
          <p:cNvPr id="123" name="Freeform 122"/>
          <p:cNvSpPr>
            <a:spLocks noChangeArrowheads="1"/>
          </p:cNvSpPr>
          <p:nvPr/>
        </p:nvSpPr>
        <p:spPr bwMode="auto">
          <a:xfrm>
            <a:off x="1339801" y="3493755"/>
            <a:ext cx="299029" cy="264460"/>
          </a:xfrm>
          <a:custGeom>
            <a:avLst/>
            <a:gdLst>
              <a:gd name="T0" fmla="*/ 212373 w 634"/>
              <a:gd name="T1" fmla="*/ 5414 h 560"/>
              <a:gd name="T2" fmla="*/ 212373 w 634"/>
              <a:gd name="T3" fmla="*/ 5414 h 560"/>
              <a:gd name="T4" fmla="*/ 143144 w 634"/>
              <a:gd name="T5" fmla="*/ 53059 h 560"/>
              <a:gd name="T6" fmla="*/ 143144 w 634"/>
              <a:gd name="T7" fmla="*/ 15882 h 560"/>
              <a:gd name="T8" fmla="*/ 127640 w 634"/>
              <a:gd name="T9" fmla="*/ 5414 h 560"/>
              <a:gd name="T10" fmla="*/ 5408 w 634"/>
              <a:gd name="T11" fmla="*/ 90236 h 560"/>
              <a:gd name="T12" fmla="*/ 5408 w 634"/>
              <a:gd name="T13" fmla="*/ 111532 h 560"/>
              <a:gd name="T14" fmla="*/ 127640 w 634"/>
              <a:gd name="T15" fmla="*/ 201768 h 560"/>
              <a:gd name="T16" fmla="*/ 143144 w 634"/>
              <a:gd name="T17" fmla="*/ 185886 h 560"/>
              <a:gd name="T18" fmla="*/ 143144 w 634"/>
              <a:gd name="T19" fmla="*/ 148709 h 560"/>
              <a:gd name="T20" fmla="*/ 212373 w 634"/>
              <a:gd name="T21" fmla="*/ 201768 h 560"/>
              <a:gd name="T22" fmla="*/ 228237 w 634"/>
              <a:gd name="T23" fmla="*/ 185886 h 560"/>
              <a:gd name="T24" fmla="*/ 228237 w 634"/>
              <a:gd name="T25" fmla="*/ 15882 h 560"/>
              <a:gd name="T26" fmla="*/ 212373 w 634"/>
              <a:gd name="T27" fmla="*/ 5414 h 560"/>
              <a:gd name="T28" fmla="*/ 217781 w 634"/>
              <a:gd name="T29" fmla="*/ 180472 h 560"/>
              <a:gd name="T30" fmla="*/ 217781 w 634"/>
              <a:gd name="T31" fmla="*/ 180472 h 560"/>
              <a:gd name="T32" fmla="*/ 132688 w 634"/>
              <a:gd name="T33" fmla="*/ 121999 h 560"/>
              <a:gd name="T34" fmla="*/ 132688 w 634"/>
              <a:gd name="T35" fmla="*/ 180472 h 560"/>
              <a:gd name="T36" fmla="*/ 15865 w 634"/>
              <a:gd name="T37" fmla="*/ 100704 h 560"/>
              <a:gd name="T38" fmla="*/ 132688 w 634"/>
              <a:gd name="T39" fmla="*/ 21296 h 560"/>
              <a:gd name="T40" fmla="*/ 132688 w 634"/>
              <a:gd name="T41" fmla="*/ 85183 h 560"/>
              <a:gd name="T42" fmla="*/ 217781 w 634"/>
              <a:gd name="T43" fmla="*/ 21296 h 560"/>
              <a:gd name="T44" fmla="*/ 217781 w 634"/>
              <a:gd name="T45" fmla="*/ 180472 h 5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560">
                <a:moveTo>
                  <a:pt x="589" y="15"/>
                </a:moveTo>
                <a:lnTo>
                  <a:pt x="589" y="15"/>
                </a:lnTo>
                <a:cubicBezTo>
                  <a:pt x="397" y="147"/>
                  <a:pt x="397" y="147"/>
                  <a:pt x="397" y="147"/>
                </a:cubicBezTo>
                <a:cubicBezTo>
                  <a:pt x="397" y="44"/>
                  <a:pt x="397" y="44"/>
                  <a:pt x="397" y="44"/>
                </a:cubicBezTo>
                <a:cubicBezTo>
                  <a:pt x="397" y="0"/>
                  <a:pt x="383" y="0"/>
                  <a:pt x="354" y="15"/>
                </a:cubicBezTo>
                <a:cubicBezTo>
                  <a:pt x="15" y="250"/>
                  <a:pt x="15" y="250"/>
                  <a:pt x="15" y="250"/>
                </a:cubicBezTo>
                <a:cubicBezTo>
                  <a:pt x="0" y="265"/>
                  <a:pt x="0" y="294"/>
                  <a:pt x="15" y="309"/>
                </a:cubicBezTo>
                <a:cubicBezTo>
                  <a:pt x="354" y="559"/>
                  <a:pt x="354" y="559"/>
                  <a:pt x="354" y="559"/>
                </a:cubicBezTo>
                <a:cubicBezTo>
                  <a:pt x="368" y="559"/>
                  <a:pt x="397" y="559"/>
                  <a:pt x="397" y="515"/>
                </a:cubicBezTo>
                <a:cubicBezTo>
                  <a:pt x="397" y="412"/>
                  <a:pt x="397" y="412"/>
                  <a:pt x="397" y="412"/>
                </a:cubicBezTo>
                <a:cubicBezTo>
                  <a:pt x="589" y="559"/>
                  <a:pt x="589" y="559"/>
                  <a:pt x="589" y="559"/>
                </a:cubicBezTo>
                <a:cubicBezTo>
                  <a:pt x="604" y="559"/>
                  <a:pt x="633" y="559"/>
                  <a:pt x="633" y="515"/>
                </a:cubicBezTo>
                <a:cubicBezTo>
                  <a:pt x="633" y="44"/>
                  <a:pt x="633" y="44"/>
                  <a:pt x="633" y="44"/>
                </a:cubicBezTo>
                <a:cubicBezTo>
                  <a:pt x="633" y="0"/>
                  <a:pt x="618" y="0"/>
                  <a:pt x="589" y="15"/>
                </a:cubicBezTo>
                <a:close/>
                <a:moveTo>
                  <a:pt x="604" y="500"/>
                </a:moveTo>
                <a:lnTo>
                  <a:pt x="604" y="500"/>
                </a:lnTo>
                <a:cubicBezTo>
                  <a:pt x="368" y="338"/>
                  <a:pt x="368" y="338"/>
                  <a:pt x="368" y="338"/>
                </a:cubicBezTo>
                <a:lnTo>
                  <a:pt x="368" y="500"/>
                </a:lnTo>
                <a:cubicBezTo>
                  <a:pt x="44" y="279"/>
                  <a:pt x="44" y="279"/>
                  <a:pt x="44" y="279"/>
                </a:cubicBezTo>
                <a:cubicBezTo>
                  <a:pt x="368" y="59"/>
                  <a:pt x="368" y="59"/>
                  <a:pt x="368" y="59"/>
                </a:cubicBezTo>
                <a:cubicBezTo>
                  <a:pt x="368" y="103"/>
                  <a:pt x="368" y="236"/>
                  <a:pt x="368" y="236"/>
                </a:cubicBezTo>
                <a:cubicBezTo>
                  <a:pt x="604" y="59"/>
                  <a:pt x="604" y="59"/>
                  <a:pt x="604" y="59"/>
                </a:cubicBezTo>
                <a:lnTo>
                  <a:pt x="604" y="500"/>
                </a:lnTo>
                <a:close/>
              </a:path>
            </a:pathLst>
          </a:custGeom>
          <a:solidFill>
            <a:schemeClr val="tx2"/>
          </a:solidFill>
          <a:ln>
            <a:noFill/>
          </a:ln>
          <a:effectLst/>
          <a:extLst/>
        </p:spPr>
        <p:txBody>
          <a:bodyPr wrap="none" anchor="ctr"/>
          <a:lstStyle/>
          <a:p>
            <a:endParaRPr lang="en-US" sz="2700"/>
          </a:p>
        </p:txBody>
      </p:sp>
      <p:sp>
        <p:nvSpPr>
          <p:cNvPr id="124" name="Freeform 123"/>
          <p:cNvSpPr>
            <a:spLocks noChangeArrowheads="1"/>
          </p:cNvSpPr>
          <p:nvPr/>
        </p:nvSpPr>
        <p:spPr bwMode="auto">
          <a:xfrm>
            <a:off x="5671386" y="3016693"/>
            <a:ext cx="299029" cy="262731"/>
          </a:xfrm>
          <a:custGeom>
            <a:avLst/>
            <a:gdLst>
              <a:gd name="T0" fmla="*/ 222829 w 634"/>
              <a:gd name="T1" fmla="*/ 89486 h 561"/>
              <a:gd name="T2" fmla="*/ 222829 w 634"/>
              <a:gd name="T3" fmla="*/ 89486 h 561"/>
              <a:gd name="T4" fmla="*/ 100958 w 634"/>
              <a:gd name="T5" fmla="*/ 5369 h 561"/>
              <a:gd name="T6" fmla="*/ 85093 w 634"/>
              <a:gd name="T7" fmla="*/ 15750 h 561"/>
              <a:gd name="T8" fmla="*/ 85093 w 634"/>
              <a:gd name="T9" fmla="*/ 52618 h 561"/>
              <a:gd name="T10" fmla="*/ 15865 w 634"/>
              <a:gd name="T11" fmla="*/ 5369 h 561"/>
              <a:gd name="T12" fmla="*/ 0 w 634"/>
              <a:gd name="T13" fmla="*/ 15750 h 561"/>
              <a:gd name="T14" fmla="*/ 0 w 634"/>
              <a:gd name="T15" fmla="*/ 184342 h 561"/>
              <a:gd name="T16" fmla="*/ 15865 w 634"/>
              <a:gd name="T17" fmla="*/ 195080 h 561"/>
              <a:gd name="T18" fmla="*/ 85093 w 634"/>
              <a:gd name="T19" fmla="*/ 147473 h 561"/>
              <a:gd name="T20" fmla="*/ 85093 w 634"/>
              <a:gd name="T21" fmla="*/ 184342 h 561"/>
              <a:gd name="T22" fmla="*/ 100958 w 634"/>
              <a:gd name="T23" fmla="*/ 195080 h 561"/>
              <a:gd name="T24" fmla="*/ 222829 w 634"/>
              <a:gd name="T25" fmla="*/ 110605 h 561"/>
              <a:gd name="T26" fmla="*/ 222829 w 634"/>
              <a:gd name="T27" fmla="*/ 89486 h 561"/>
              <a:gd name="T28" fmla="*/ 95550 w 634"/>
              <a:gd name="T29" fmla="*/ 179330 h 561"/>
              <a:gd name="T30" fmla="*/ 95550 w 634"/>
              <a:gd name="T31" fmla="*/ 179330 h 561"/>
              <a:gd name="T32" fmla="*/ 95550 w 634"/>
              <a:gd name="T33" fmla="*/ 121343 h 561"/>
              <a:gd name="T34" fmla="*/ 10456 w 634"/>
              <a:gd name="T35" fmla="*/ 179330 h 561"/>
              <a:gd name="T36" fmla="*/ 10456 w 634"/>
              <a:gd name="T37" fmla="*/ 21119 h 561"/>
              <a:gd name="T38" fmla="*/ 95550 w 634"/>
              <a:gd name="T39" fmla="*/ 79106 h 561"/>
              <a:gd name="T40" fmla="*/ 95550 w 634"/>
              <a:gd name="T41" fmla="*/ 21119 h 561"/>
              <a:gd name="T42" fmla="*/ 212373 w 634"/>
              <a:gd name="T43" fmla="*/ 100225 h 561"/>
              <a:gd name="T44" fmla="*/ 95550 w 634"/>
              <a:gd name="T45" fmla="*/ 179330 h 56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561">
                <a:moveTo>
                  <a:pt x="618" y="250"/>
                </a:moveTo>
                <a:lnTo>
                  <a:pt x="618" y="250"/>
                </a:lnTo>
                <a:cubicBezTo>
                  <a:pt x="280" y="15"/>
                  <a:pt x="280" y="15"/>
                  <a:pt x="280" y="15"/>
                </a:cubicBezTo>
                <a:cubicBezTo>
                  <a:pt x="250" y="0"/>
                  <a:pt x="236" y="0"/>
                  <a:pt x="236" y="44"/>
                </a:cubicBezTo>
                <a:cubicBezTo>
                  <a:pt x="236" y="147"/>
                  <a:pt x="236" y="147"/>
                  <a:pt x="236" y="147"/>
                </a:cubicBezTo>
                <a:cubicBezTo>
                  <a:pt x="44" y="15"/>
                  <a:pt x="44" y="15"/>
                  <a:pt x="44" y="15"/>
                </a:cubicBezTo>
                <a:cubicBezTo>
                  <a:pt x="15" y="0"/>
                  <a:pt x="0" y="0"/>
                  <a:pt x="0" y="44"/>
                </a:cubicBezTo>
                <a:cubicBezTo>
                  <a:pt x="0" y="515"/>
                  <a:pt x="0" y="515"/>
                  <a:pt x="0" y="515"/>
                </a:cubicBezTo>
                <a:cubicBezTo>
                  <a:pt x="0" y="560"/>
                  <a:pt x="29" y="560"/>
                  <a:pt x="44" y="545"/>
                </a:cubicBezTo>
                <a:cubicBezTo>
                  <a:pt x="236" y="412"/>
                  <a:pt x="236" y="412"/>
                  <a:pt x="236" y="412"/>
                </a:cubicBezTo>
                <a:cubicBezTo>
                  <a:pt x="236" y="515"/>
                  <a:pt x="236" y="515"/>
                  <a:pt x="236" y="515"/>
                </a:cubicBezTo>
                <a:cubicBezTo>
                  <a:pt x="236" y="560"/>
                  <a:pt x="265" y="560"/>
                  <a:pt x="280" y="545"/>
                </a:cubicBezTo>
                <a:cubicBezTo>
                  <a:pt x="618" y="309"/>
                  <a:pt x="618" y="309"/>
                  <a:pt x="618" y="309"/>
                </a:cubicBezTo>
                <a:cubicBezTo>
                  <a:pt x="633" y="294"/>
                  <a:pt x="633" y="265"/>
                  <a:pt x="618" y="250"/>
                </a:cubicBezTo>
                <a:close/>
                <a:moveTo>
                  <a:pt x="265" y="501"/>
                </a:moveTo>
                <a:lnTo>
                  <a:pt x="265" y="501"/>
                </a:lnTo>
                <a:cubicBezTo>
                  <a:pt x="265" y="486"/>
                  <a:pt x="265" y="339"/>
                  <a:pt x="265" y="339"/>
                </a:cubicBezTo>
                <a:cubicBezTo>
                  <a:pt x="29" y="501"/>
                  <a:pt x="29" y="501"/>
                  <a:pt x="29" y="501"/>
                </a:cubicBezTo>
                <a:cubicBezTo>
                  <a:pt x="29" y="486"/>
                  <a:pt x="29" y="88"/>
                  <a:pt x="29" y="59"/>
                </a:cubicBezTo>
                <a:cubicBezTo>
                  <a:pt x="265" y="221"/>
                  <a:pt x="265" y="221"/>
                  <a:pt x="265" y="221"/>
                </a:cubicBezTo>
                <a:cubicBezTo>
                  <a:pt x="265" y="221"/>
                  <a:pt x="265" y="88"/>
                  <a:pt x="265" y="59"/>
                </a:cubicBezTo>
                <a:cubicBezTo>
                  <a:pt x="589" y="280"/>
                  <a:pt x="589" y="280"/>
                  <a:pt x="589" y="280"/>
                </a:cubicBezTo>
                <a:lnTo>
                  <a:pt x="265" y="501"/>
                </a:lnTo>
                <a:close/>
              </a:path>
            </a:pathLst>
          </a:custGeom>
          <a:solidFill>
            <a:schemeClr val="tx2"/>
          </a:solidFill>
          <a:ln>
            <a:noFill/>
          </a:ln>
          <a:effectLst/>
          <a:extLst/>
        </p:spPr>
        <p:txBody>
          <a:bodyPr wrap="none" anchor="ctr"/>
          <a:lstStyle/>
          <a:p>
            <a:endParaRPr lang="en-US" sz="2700"/>
          </a:p>
        </p:txBody>
      </p:sp>
      <p:sp>
        <p:nvSpPr>
          <p:cNvPr id="125" name="Freeform 124"/>
          <p:cNvSpPr>
            <a:spLocks noChangeArrowheads="1"/>
          </p:cNvSpPr>
          <p:nvPr/>
        </p:nvSpPr>
        <p:spPr bwMode="auto">
          <a:xfrm>
            <a:off x="5208152" y="3016693"/>
            <a:ext cx="257545" cy="262731"/>
          </a:xfrm>
          <a:custGeom>
            <a:avLst/>
            <a:gdLst>
              <a:gd name="T0" fmla="*/ 186047 w 545"/>
              <a:gd name="T1" fmla="*/ 0 h 561"/>
              <a:gd name="T2" fmla="*/ 186047 w 545"/>
              <a:gd name="T3" fmla="*/ 0 h 561"/>
              <a:gd name="T4" fmla="*/ 15895 w 545"/>
              <a:gd name="T5" fmla="*/ 0 h 561"/>
              <a:gd name="T6" fmla="*/ 0 w 545"/>
              <a:gd name="T7" fmla="*/ 15750 h 561"/>
              <a:gd name="T8" fmla="*/ 0 w 545"/>
              <a:gd name="T9" fmla="*/ 184342 h 561"/>
              <a:gd name="T10" fmla="*/ 15895 w 545"/>
              <a:gd name="T11" fmla="*/ 200449 h 561"/>
              <a:gd name="T12" fmla="*/ 186047 w 545"/>
              <a:gd name="T13" fmla="*/ 200449 h 561"/>
              <a:gd name="T14" fmla="*/ 196524 w 545"/>
              <a:gd name="T15" fmla="*/ 184342 h 561"/>
              <a:gd name="T16" fmla="*/ 196524 w 545"/>
              <a:gd name="T17" fmla="*/ 15750 h 561"/>
              <a:gd name="T18" fmla="*/ 186047 w 545"/>
              <a:gd name="T19" fmla="*/ 0 h 561"/>
              <a:gd name="T20" fmla="*/ 186047 w 545"/>
              <a:gd name="T21" fmla="*/ 179330 h 561"/>
              <a:gd name="T22" fmla="*/ 186047 w 545"/>
              <a:gd name="T23" fmla="*/ 179330 h 561"/>
              <a:gd name="T24" fmla="*/ 175210 w 545"/>
              <a:gd name="T25" fmla="*/ 184342 h 561"/>
              <a:gd name="T26" fmla="*/ 20953 w 545"/>
              <a:gd name="T27" fmla="*/ 184342 h 561"/>
              <a:gd name="T28" fmla="*/ 15895 w 545"/>
              <a:gd name="T29" fmla="*/ 179330 h 561"/>
              <a:gd name="T30" fmla="*/ 15895 w 545"/>
              <a:gd name="T31" fmla="*/ 21119 h 561"/>
              <a:gd name="T32" fmla="*/ 20953 w 545"/>
              <a:gd name="T33" fmla="*/ 15750 h 561"/>
              <a:gd name="T34" fmla="*/ 175210 w 545"/>
              <a:gd name="T35" fmla="*/ 15750 h 561"/>
              <a:gd name="T36" fmla="*/ 186047 w 545"/>
              <a:gd name="T37" fmla="*/ 21119 h 561"/>
              <a:gd name="T38" fmla="*/ 186047 w 545"/>
              <a:gd name="T39" fmla="*/ 179330 h 5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45" h="561">
                <a:moveTo>
                  <a:pt x="515" y="0"/>
                </a:moveTo>
                <a:lnTo>
                  <a:pt x="515" y="0"/>
                </a:lnTo>
                <a:cubicBezTo>
                  <a:pt x="44" y="0"/>
                  <a:pt x="44" y="0"/>
                  <a:pt x="44" y="0"/>
                </a:cubicBezTo>
                <a:cubicBezTo>
                  <a:pt x="14" y="0"/>
                  <a:pt x="0" y="30"/>
                  <a:pt x="0" y="44"/>
                </a:cubicBezTo>
                <a:cubicBezTo>
                  <a:pt x="0" y="515"/>
                  <a:pt x="0" y="515"/>
                  <a:pt x="0" y="515"/>
                </a:cubicBezTo>
                <a:cubicBezTo>
                  <a:pt x="0" y="530"/>
                  <a:pt x="14" y="560"/>
                  <a:pt x="44" y="560"/>
                </a:cubicBezTo>
                <a:cubicBezTo>
                  <a:pt x="515" y="560"/>
                  <a:pt x="515" y="560"/>
                  <a:pt x="515" y="560"/>
                </a:cubicBezTo>
                <a:cubicBezTo>
                  <a:pt x="530" y="560"/>
                  <a:pt x="544" y="530"/>
                  <a:pt x="544" y="515"/>
                </a:cubicBezTo>
                <a:cubicBezTo>
                  <a:pt x="544" y="44"/>
                  <a:pt x="544" y="44"/>
                  <a:pt x="544" y="44"/>
                </a:cubicBezTo>
                <a:cubicBezTo>
                  <a:pt x="544" y="30"/>
                  <a:pt x="530" y="0"/>
                  <a:pt x="515" y="0"/>
                </a:cubicBezTo>
                <a:close/>
                <a:moveTo>
                  <a:pt x="515" y="501"/>
                </a:moveTo>
                <a:lnTo>
                  <a:pt x="515" y="501"/>
                </a:lnTo>
                <a:cubicBezTo>
                  <a:pt x="515" y="501"/>
                  <a:pt x="500" y="515"/>
                  <a:pt x="485" y="515"/>
                </a:cubicBezTo>
                <a:cubicBezTo>
                  <a:pt x="58" y="515"/>
                  <a:pt x="58" y="515"/>
                  <a:pt x="58" y="515"/>
                </a:cubicBezTo>
                <a:cubicBezTo>
                  <a:pt x="44" y="515"/>
                  <a:pt x="44" y="501"/>
                  <a:pt x="44" y="501"/>
                </a:cubicBezTo>
                <a:cubicBezTo>
                  <a:pt x="44" y="59"/>
                  <a:pt x="44" y="59"/>
                  <a:pt x="44" y="59"/>
                </a:cubicBezTo>
                <a:cubicBezTo>
                  <a:pt x="44" y="59"/>
                  <a:pt x="44" y="44"/>
                  <a:pt x="58" y="44"/>
                </a:cubicBezTo>
                <a:cubicBezTo>
                  <a:pt x="485" y="44"/>
                  <a:pt x="485" y="44"/>
                  <a:pt x="485" y="44"/>
                </a:cubicBezTo>
                <a:cubicBezTo>
                  <a:pt x="500" y="44"/>
                  <a:pt x="515" y="59"/>
                  <a:pt x="515" y="59"/>
                </a:cubicBezTo>
                <a:lnTo>
                  <a:pt x="515" y="501"/>
                </a:lnTo>
                <a:close/>
              </a:path>
            </a:pathLst>
          </a:custGeom>
          <a:solidFill>
            <a:schemeClr val="tx2"/>
          </a:solidFill>
          <a:ln>
            <a:noFill/>
          </a:ln>
          <a:effectLst/>
          <a:extLst/>
        </p:spPr>
        <p:txBody>
          <a:bodyPr wrap="none" anchor="ctr"/>
          <a:lstStyle/>
          <a:p>
            <a:endParaRPr lang="en-US" sz="2700"/>
          </a:p>
        </p:txBody>
      </p:sp>
      <p:sp>
        <p:nvSpPr>
          <p:cNvPr id="126" name="Freeform 125"/>
          <p:cNvSpPr>
            <a:spLocks noChangeArrowheads="1"/>
          </p:cNvSpPr>
          <p:nvPr/>
        </p:nvSpPr>
        <p:spPr bwMode="auto">
          <a:xfrm>
            <a:off x="4763931" y="3016693"/>
            <a:ext cx="186677" cy="262731"/>
          </a:xfrm>
          <a:custGeom>
            <a:avLst/>
            <a:gdLst>
              <a:gd name="T0" fmla="*/ 126613 w 399"/>
              <a:gd name="T1" fmla="*/ 0 h 561"/>
              <a:gd name="T2" fmla="*/ 126613 w 399"/>
              <a:gd name="T3" fmla="*/ 0 h 561"/>
              <a:gd name="T4" fmla="*/ 100146 w 399"/>
              <a:gd name="T5" fmla="*/ 0 h 561"/>
              <a:gd name="T6" fmla="*/ 84409 w 399"/>
              <a:gd name="T7" fmla="*/ 15750 h 561"/>
              <a:gd name="T8" fmla="*/ 84409 w 399"/>
              <a:gd name="T9" fmla="*/ 184342 h 561"/>
              <a:gd name="T10" fmla="*/ 100146 w 399"/>
              <a:gd name="T11" fmla="*/ 200449 h 561"/>
              <a:gd name="T12" fmla="*/ 126613 w 399"/>
              <a:gd name="T13" fmla="*/ 200449 h 561"/>
              <a:gd name="T14" fmla="*/ 142350 w 399"/>
              <a:gd name="T15" fmla="*/ 184342 h 561"/>
              <a:gd name="T16" fmla="*/ 142350 w 399"/>
              <a:gd name="T17" fmla="*/ 15750 h 561"/>
              <a:gd name="T18" fmla="*/ 126613 w 399"/>
              <a:gd name="T19" fmla="*/ 0 h 561"/>
              <a:gd name="T20" fmla="*/ 126613 w 399"/>
              <a:gd name="T21" fmla="*/ 179330 h 561"/>
              <a:gd name="T22" fmla="*/ 126613 w 399"/>
              <a:gd name="T23" fmla="*/ 179330 h 561"/>
              <a:gd name="T24" fmla="*/ 121248 w 399"/>
              <a:gd name="T25" fmla="*/ 184342 h 561"/>
              <a:gd name="T26" fmla="*/ 105511 w 399"/>
              <a:gd name="T27" fmla="*/ 184342 h 561"/>
              <a:gd name="T28" fmla="*/ 100146 w 399"/>
              <a:gd name="T29" fmla="*/ 179330 h 561"/>
              <a:gd name="T30" fmla="*/ 100146 w 399"/>
              <a:gd name="T31" fmla="*/ 21119 h 561"/>
              <a:gd name="T32" fmla="*/ 105511 w 399"/>
              <a:gd name="T33" fmla="*/ 15750 h 561"/>
              <a:gd name="T34" fmla="*/ 121248 w 399"/>
              <a:gd name="T35" fmla="*/ 15750 h 561"/>
              <a:gd name="T36" fmla="*/ 126613 w 399"/>
              <a:gd name="T37" fmla="*/ 21119 h 561"/>
              <a:gd name="T38" fmla="*/ 126613 w 399"/>
              <a:gd name="T39" fmla="*/ 179330 h 561"/>
              <a:gd name="T40" fmla="*/ 42204 w 399"/>
              <a:gd name="T41" fmla="*/ 0 h 561"/>
              <a:gd name="T42" fmla="*/ 42204 w 399"/>
              <a:gd name="T43" fmla="*/ 0 h 561"/>
              <a:gd name="T44" fmla="*/ 16095 w 399"/>
              <a:gd name="T45" fmla="*/ 0 h 561"/>
              <a:gd name="T46" fmla="*/ 0 w 399"/>
              <a:gd name="T47" fmla="*/ 15750 h 561"/>
              <a:gd name="T48" fmla="*/ 0 w 399"/>
              <a:gd name="T49" fmla="*/ 184342 h 561"/>
              <a:gd name="T50" fmla="*/ 16095 w 399"/>
              <a:gd name="T51" fmla="*/ 200449 h 561"/>
              <a:gd name="T52" fmla="*/ 42204 w 399"/>
              <a:gd name="T53" fmla="*/ 200449 h 561"/>
              <a:gd name="T54" fmla="*/ 57942 w 399"/>
              <a:gd name="T55" fmla="*/ 184342 h 561"/>
              <a:gd name="T56" fmla="*/ 57942 w 399"/>
              <a:gd name="T57" fmla="*/ 15750 h 561"/>
              <a:gd name="T58" fmla="*/ 42204 w 399"/>
              <a:gd name="T59" fmla="*/ 0 h 561"/>
              <a:gd name="T60" fmla="*/ 42204 w 399"/>
              <a:gd name="T61" fmla="*/ 179330 h 561"/>
              <a:gd name="T62" fmla="*/ 42204 w 399"/>
              <a:gd name="T63" fmla="*/ 179330 h 561"/>
              <a:gd name="T64" fmla="*/ 37197 w 399"/>
              <a:gd name="T65" fmla="*/ 184342 h 561"/>
              <a:gd name="T66" fmla="*/ 21102 w 399"/>
              <a:gd name="T67" fmla="*/ 184342 h 561"/>
              <a:gd name="T68" fmla="*/ 16095 w 399"/>
              <a:gd name="T69" fmla="*/ 179330 h 561"/>
              <a:gd name="T70" fmla="*/ 16095 w 399"/>
              <a:gd name="T71" fmla="*/ 21119 h 561"/>
              <a:gd name="T72" fmla="*/ 21102 w 399"/>
              <a:gd name="T73" fmla="*/ 15750 h 561"/>
              <a:gd name="T74" fmla="*/ 37197 w 399"/>
              <a:gd name="T75" fmla="*/ 15750 h 561"/>
              <a:gd name="T76" fmla="*/ 42204 w 399"/>
              <a:gd name="T77" fmla="*/ 21119 h 561"/>
              <a:gd name="T78" fmla="*/ 42204 w 399"/>
              <a:gd name="T79" fmla="*/ 179330 h 5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99" h="561">
                <a:moveTo>
                  <a:pt x="354" y="0"/>
                </a:moveTo>
                <a:lnTo>
                  <a:pt x="354" y="0"/>
                </a:lnTo>
                <a:cubicBezTo>
                  <a:pt x="280" y="0"/>
                  <a:pt x="280" y="0"/>
                  <a:pt x="280" y="0"/>
                </a:cubicBezTo>
                <a:cubicBezTo>
                  <a:pt x="251" y="0"/>
                  <a:pt x="236" y="30"/>
                  <a:pt x="236" y="44"/>
                </a:cubicBezTo>
                <a:cubicBezTo>
                  <a:pt x="236" y="515"/>
                  <a:pt x="236" y="515"/>
                  <a:pt x="236" y="515"/>
                </a:cubicBezTo>
                <a:cubicBezTo>
                  <a:pt x="236" y="530"/>
                  <a:pt x="251" y="560"/>
                  <a:pt x="280" y="560"/>
                </a:cubicBezTo>
                <a:cubicBezTo>
                  <a:pt x="354" y="560"/>
                  <a:pt x="354" y="560"/>
                  <a:pt x="354" y="560"/>
                </a:cubicBezTo>
                <a:cubicBezTo>
                  <a:pt x="368" y="560"/>
                  <a:pt x="398" y="530"/>
                  <a:pt x="398" y="515"/>
                </a:cubicBezTo>
                <a:cubicBezTo>
                  <a:pt x="398" y="44"/>
                  <a:pt x="398" y="44"/>
                  <a:pt x="398" y="44"/>
                </a:cubicBezTo>
                <a:cubicBezTo>
                  <a:pt x="398" y="30"/>
                  <a:pt x="368" y="0"/>
                  <a:pt x="354" y="0"/>
                </a:cubicBezTo>
                <a:close/>
                <a:moveTo>
                  <a:pt x="354" y="501"/>
                </a:moveTo>
                <a:lnTo>
                  <a:pt x="354" y="501"/>
                </a:lnTo>
                <a:lnTo>
                  <a:pt x="339" y="515"/>
                </a:lnTo>
                <a:cubicBezTo>
                  <a:pt x="295" y="515"/>
                  <a:pt x="295" y="515"/>
                  <a:pt x="295" y="515"/>
                </a:cubicBezTo>
                <a:cubicBezTo>
                  <a:pt x="280" y="515"/>
                  <a:pt x="280" y="501"/>
                  <a:pt x="280" y="501"/>
                </a:cubicBezTo>
                <a:cubicBezTo>
                  <a:pt x="280" y="59"/>
                  <a:pt x="280" y="59"/>
                  <a:pt x="280" y="59"/>
                </a:cubicBezTo>
                <a:cubicBezTo>
                  <a:pt x="280" y="59"/>
                  <a:pt x="280" y="44"/>
                  <a:pt x="295" y="44"/>
                </a:cubicBezTo>
                <a:cubicBezTo>
                  <a:pt x="339" y="44"/>
                  <a:pt x="339" y="44"/>
                  <a:pt x="339" y="44"/>
                </a:cubicBezTo>
                <a:lnTo>
                  <a:pt x="354" y="59"/>
                </a:lnTo>
                <a:lnTo>
                  <a:pt x="354" y="501"/>
                </a:lnTo>
                <a:close/>
                <a:moveTo>
                  <a:pt x="118" y="0"/>
                </a:moveTo>
                <a:lnTo>
                  <a:pt x="118" y="0"/>
                </a:lnTo>
                <a:cubicBezTo>
                  <a:pt x="45" y="0"/>
                  <a:pt x="45" y="0"/>
                  <a:pt x="45" y="0"/>
                </a:cubicBezTo>
                <a:cubicBezTo>
                  <a:pt x="15" y="0"/>
                  <a:pt x="0" y="30"/>
                  <a:pt x="0" y="44"/>
                </a:cubicBezTo>
                <a:cubicBezTo>
                  <a:pt x="0" y="515"/>
                  <a:pt x="0" y="515"/>
                  <a:pt x="0" y="515"/>
                </a:cubicBezTo>
                <a:cubicBezTo>
                  <a:pt x="0" y="530"/>
                  <a:pt x="15" y="560"/>
                  <a:pt x="45" y="560"/>
                </a:cubicBezTo>
                <a:cubicBezTo>
                  <a:pt x="118" y="560"/>
                  <a:pt x="118" y="560"/>
                  <a:pt x="118" y="560"/>
                </a:cubicBezTo>
                <a:cubicBezTo>
                  <a:pt x="133" y="560"/>
                  <a:pt x="162" y="530"/>
                  <a:pt x="162" y="515"/>
                </a:cubicBezTo>
                <a:cubicBezTo>
                  <a:pt x="162" y="44"/>
                  <a:pt x="162" y="44"/>
                  <a:pt x="162" y="44"/>
                </a:cubicBezTo>
                <a:cubicBezTo>
                  <a:pt x="162" y="30"/>
                  <a:pt x="133" y="0"/>
                  <a:pt x="118" y="0"/>
                </a:cubicBezTo>
                <a:close/>
                <a:moveTo>
                  <a:pt x="118" y="501"/>
                </a:moveTo>
                <a:lnTo>
                  <a:pt x="118" y="501"/>
                </a:lnTo>
                <a:lnTo>
                  <a:pt x="104" y="515"/>
                </a:lnTo>
                <a:cubicBezTo>
                  <a:pt x="59" y="515"/>
                  <a:pt x="59" y="515"/>
                  <a:pt x="59" y="515"/>
                </a:cubicBezTo>
                <a:cubicBezTo>
                  <a:pt x="45" y="515"/>
                  <a:pt x="45" y="501"/>
                  <a:pt x="45" y="501"/>
                </a:cubicBezTo>
                <a:cubicBezTo>
                  <a:pt x="45" y="59"/>
                  <a:pt x="45" y="59"/>
                  <a:pt x="45" y="59"/>
                </a:cubicBezTo>
                <a:cubicBezTo>
                  <a:pt x="45" y="59"/>
                  <a:pt x="45" y="44"/>
                  <a:pt x="59" y="44"/>
                </a:cubicBezTo>
                <a:cubicBezTo>
                  <a:pt x="104" y="44"/>
                  <a:pt x="104" y="44"/>
                  <a:pt x="104" y="44"/>
                </a:cubicBezTo>
                <a:lnTo>
                  <a:pt x="118" y="59"/>
                </a:lnTo>
                <a:lnTo>
                  <a:pt x="118" y="501"/>
                </a:lnTo>
                <a:close/>
              </a:path>
            </a:pathLst>
          </a:custGeom>
          <a:solidFill>
            <a:schemeClr val="tx2"/>
          </a:solidFill>
          <a:ln>
            <a:noFill/>
          </a:ln>
          <a:effectLst/>
          <a:extLst/>
        </p:spPr>
        <p:txBody>
          <a:bodyPr wrap="none" anchor="ctr"/>
          <a:lstStyle/>
          <a:p>
            <a:endParaRPr lang="en-US" sz="2700"/>
          </a:p>
        </p:txBody>
      </p:sp>
      <p:sp>
        <p:nvSpPr>
          <p:cNvPr id="127" name="Freeform 126"/>
          <p:cNvSpPr>
            <a:spLocks noChangeArrowheads="1"/>
          </p:cNvSpPr>
          <p:nvPr/>
        </p:nvSpPr>
        <p:spPr bwMode="auto">
          <a:xfrm>
            <a:off x="4271312" y="3016693"/>
            <a:ext cx="207419" cy="262731"/>
          </a:xfrm>
          <a:custGeom>
            <a:avLst/>
            <a:gdLst>
              <a:gd name="T0" fmla="*/ 152838 w 443"/>
              <a:gd name="T1" fmla="*/ 89486 h 561"/>
              <a:gd name="T2" fmla="*/ 152838 w 443"/>
              <a:gd name="T3" fmla="*/ 89486 h 561"/>
              <a:gd name="T4" fmla="*/ 21118 w 443"/>
              <a:gd name="T5" fmla="*/ 5369 h 561"/>
              <a:gd name="T6" fmla="*/ 0 w 443"/>
              <a:gd name="T7" fmla="*/ 15750 h 561"/>
              <a:gd name="T8" fmla="*/ 0 w 443"/>
              <a:gd name="T9" fmla="*/ 184342 h 561"/>
              <a:gd name="T10" fmla="*/ 21118 w 443"/>
              <a:gd name="T11" fmla="*/ 195080 h 561"/>
              <a:gd name="T12" fmla="*/ 152838 w 443"/>
              <a:gd name="T13" fmla="*/ 110605 h 561"/>
              <a:gd name="T14" fmla="*/ 152838 w 443"/>
              <a:gd name="T15" fmla="*/ 89486 h 561"/>
              <a:gd name="T16" fmla="*/ 15749 w 443"/>
              <a:gd name="T17" fmla="*/ 179330 h 561"/>
              <a:gd name="T18" fmla="*/ 15749 w 443"/>
              <a:gd name="T19" fmla="*/ 179330 h 561"/>
              <a:gd name="T20" fmla="*/ 15749 w 443"/>
              <a:gd name="T21" fmla="*/ 21119 h 561"/>
              <a:gd name="T22" fmla="*/ 142458 w 443"/>
              <a:gd name="T23" fmla="*/ 100225 h 561"/>
              <a:gd name="T24" fmla="*/ 15749 w 443"/>
              <a:gd name="T25" fmla="*/ 179330 h 5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3" h="561">
                <a:moveTo>
                  <a:pt x="427" y="250"/>
                </a:moveTo>
                <a:lnTo>
                  <a:pt x="427" y="250"/>
                </a:lnTo>
                <a:cubicBezTo>
                  <a:pt x="59" y="15"/>
                  <a:pt x="59" y="15"/>
                  <a:pt x="59" y="15"/>
                </a:cubicBezTo>
                <a:cubicBezTo>
                  <a:pt x="30" y="0"/>
                  <a:pt x="0" y="0"/>
                  <a:pt x="0" y="44"/>
                </a:cubicBezTo>
                <a:cubicBezTo>
                  <a:pt x="0" y="515"/>
                  <a:pt x="0" y="515"/>
                  <a:pt x="0" y="515"/>
                </a:cubicBezTo>
                <a:cubicBezTo>
                  <a:pt x="0" y="560"/>
                  <a:pt x="30" y="560"/>
                  <a:pt x="59" y="545"/>
                </a:cubicBezTo>
                <a:cubicBezTo>
                  <a:pt x="427" y="309"/>
                  <a:pt x="427" y="309"/>
                  <a:pt x="427" y="309"/>
                </a:cubicBezTo>
                <a:cubicBezTo>
                  <a:pt x="442" y="294"/>
                  <a:pt x="442" y="265"/>
                  <a:pt x="427" y="250"/>
                </a:cubicBezTo>
                <a:close/>
                <a:moveTo>
                  <a:pt x="44" y="501"/>
                </a:moveTo>
                <a:lnTo>
                  <a:pt x="44" y="501"/>
                </a:lnTo>
                <a:cubicBezTo>
                  <a:pt x="44" y="486"/>
                  <a:pt x="44" y="88"/>
                  <a:pt x="44" y="59"/>
                </a:cubicBezTo>
                <a:cubicBezTo>
                  <a:pt x="398" y="280"/>
                  <a:pt x="398" y="280"/>
                  <a:pt x="398" y="280"/>
                </a:cubicBezTo>
                <a:lnTo>
                  <a:pt x="44" y="501"/>
                </a:lnTo>
                <a:close/>
              </a:path>
            </a:pathLst>
          </a:custGeom>
          <a:solidFill>
            <a:schemeClr val="tx2"/>
          </a:solidFill>
          <a:ln>
            <a:noFill/>
          </a:ln>
          <a:effectLst/>
          <a:extLst/>
        </p:spPr>
        <p:txBody>
          <a:bodyPr wrap="none" anchor="ctr"/>
          <a:lstStyle/>
          <a:p>
            <a:endParaRPr lang="en-US" sz="2700"/>
          </a:p>
        </p:txBody>
      </p:sp>
      <p:sp>
        <p:nvSpPr>
          <p:cNvPr id="128" name="Freeform 127"/>
          <p:cNvSpPr>
            <a:spLocks noChangeArrowheads="1"/>
          </p:cNvSpPr>
          <p:nvPr/>
        </p:nvSpPr>
        <p:spPr bwMode="auto">
          <a:xfrm>
            <a:off x="3759679" y="3016693"/>
            <a:ext cx="278287" cy="262731"/>
          </a:xfrm>
          <a:custGeom>
            <a:avLst/>
            <a:gdLst>
              <a:gd name="T0" fmla="*/ 180290 w 590"/>
              <a:gd name="T1" fmla="*/ 115974 h 561"/>
              <a:gd name="T2" fmla="*/ 180290 w 590"/>
              <a:gd name="T3" fmla="*/ 115974 h 561"/>
              <a:gd name="T4" fmla="*/ 180290 w 590"/>
              <a:gd name="T5" fmla="*/ 10738 h 561"/>
              <a:gd name="T6" fmla="*/ 175242 w 590"/>
              <a:gd name="T7" fmla="*/ 0 h 561"/>
              <a:gd name="T8" fmla="*/ 169833 w 590"/>
              <a:gd name="T9" fmla="*/ 10738 h 561"/>
              <a:gd name="T10" fmla="*/ 169833 w 590"/>
              <a:gd name="T11" fmla="*/ 115974 h 561"/>
              <a:gd name="T12" fmla="*/ 137741 w 590"/>
              <a:gd name="T13" fmla="*/ 147473 h 561"/>
              <a:gd name="T14" fmla="*/ 169833 w 590"/>
              <a:gd name="T15" fmla="*/ 184342 h 561"/>
              <a:gd name="T16" fmla="*/ 169833 w 590"/>
              <a:gd name="T17" fmla="*/ 189711 h 561"/>
              <a:gd name="T18" fmla="*/ 175242 w 590"/>
              <a:gd name="T19" fmla="*/ 200449 h 561"/>
              <a:gd name="T20" fmla="*/ 180290 w 590"/>
              <a:gd name="T21" fmla="*/ 189711 h 561"/>
              <a:gd name="T22" fmla="*/ 180290 w 590"/>
              <a:gd name="T23" fmla="*/ 184342 h 561"/>
              <a:gd name="T24" fmla="*/ 212381 w 590"/>
              <a:gd name="T25" fmla="*/ 147473 h 561"/>
              <a:gd name="T26" fmla="*/ 180290 w 590"/>
              <a:gd name="T27" fmla="*/ 115974 h 561"/>
              <a:gd name="T28" fmla="*/ 175242 w 590"/>
              <a:gd name="T29" fmla="*/ 168592 h 561"/>
              <a:gd name="T30" fmla="*/ 175242 w 590"/>
              <a:gd name="T31" fmla="*/ 168592 h 561"/>
              <a:gd name="T32" fmla="*/ 153968 w 590"/>
              <a:gd name="T33" fmla="*/ 147473 h 561"/>
              <a:gd name="T34" fmla="*/ 175242 w 590"/>
              <a:gd name="T35" fmla="*/ 126354 h 561"/>
              <a:gd name="T36" fmla="*/ 196516 w 590"/>
              <a:gd name="T37" fmla="*/ 147473 h 561"/>
              <a:gd name="T38" fmla="*/ 175242 w 590"/>
              <a:gd name="T39" fmla="*/ 168592 h 561"/>
              <a:gd name="T40" fmla="*/ 111419 w 590"/>
              <a:gd name="T41" fmla="*/ 15750 h 561"/>
              <a:gd name="T42" fmla="*/ 111419 w 590"/>
              <a:gd name="T43" fmla="*/ 15750 h 561"/>
              <a:gd name="T44" fmla="*/ 111419 w 590"/>
              <a:gd name="T45" fmla="*/ 10738 h 561"/>
              <a:gd name="T46" fmla="*/ 106010 w 590"/>
              <a:gd name="T47" fmla="*/ 0 h 561"/>
              <a:gd name="T48" fmla="*/ 95554 w 590"/>
              <a:gd name="T49" fmla="*/ 10738 h 561"/>
              <a:gd name="T50" fmla="*/ 95554 w 590"/>
              <a:gd name="T51" fmla="*/ 15750 h 561"/>
              <a:gd name="T52" fmla="*/ 68871 w 590"/>
              <a:gd name="T53" fmla="*/ 52618 h 561"/>
              <a:gd name="T54" fmla="*/ 95554 w 590"/>
              <a:gd name="T55" fmla="*/ 84117 h 561"/>
              <a:gd name="T56" fmla="*/ 95554 w 590"/>
              <a:gd name="T57" fmla="*/ 189711 h 561"/>
              <a:gd name="T58" fmla="*/ 106010 w 590"/>
              <a:gd name="T59" fmla="*/ 200449 h 561"/>
              <a:gd name="T60" fmla="*/ 111419 w 590"/>
              <a:gd name="T61" fmla="*/ 189711 h 561"/>
              <a:gd name="T62" fmla="*/ 111419 w 590"/>
              <a:gd name="T63" fmla="*/ 84117 h 561"/>
              <a:gd name="T64" fmla="*/ 137741 w 590"/>
              <a:gd name="T65" fmla="*/ 52618 h 561"/>
              <a:gd name="T66" fmla="*/ 111419 w 590"/>
              <a:gd name="T67" fmla="*/ 15750 h 561"/>
              <a:gd name="T68" fmla="*/ 106010 w 590"/>
              <a:gd name="T69" fmla="*/ 73737 h 561"/>
              <a:gd name="T70" fmla="*/ 106010 w 590"/>
              <a:gd name="T71" fmla="*/ 73737 h 561"/>
              <a:gd name="T72" fmla="*/ 84736 w 590"/>
              <a:gd name="T73" fmla="*/ 52618 h 561"/>
              <a:gd name="T74" fmla="*/ 106010 w 590"/>
              <a:gd name="T75" fmla="*/ 31499 h 561"/>
              <a:gd name="T76" fmla="*/ 127285 w 590"/>
              <a:gd name="T77" fmla="*/ 52618 h 561"/>
              <a:gd name="T78" fmla="*/ 106010 w 590"/>
              <a:gd name="T79" fmla="*/ 73737 h 561"/>
              <a:gd name="T80" fmla="*/ 42548 w 590"/>
              <a:gd name="T81" fmla="*/ 84117 h 561"/>
              <a:gd name="T82" fmla="*/ 42548 w 590"/>
              <a:gd name="T83" fmla="*/ 84117 h 561"/>
              <a:gd name="T84" fmla="*/ 42548 w 590"/>
              <a:gd name="T85" fmla="*/ 10738 h 561"/>
              <a:gd name="T86" fmla="*/ 31731 w 590"/>
              <a:gd name="T87" fmla="*/ 0 h 561"/>
              <a:gd name="T88" fmla="*/ 26322 w 590"/>
              <a:gd name="T89" fmla="*/ 10738 h 561"/>
              <a:gd name="T90" fmla="*/ 26322 w 590"/>
              <a:gd name="T91" fmla="*/ 84117 h 561"/>
              <a:gd name="T92" fmla="*/ 0 w 590"/>
              <a:gd name="T93" fmla="*/ 121343 h 561"/>
              <a:gd name="T94" fmla="*/ 26322 w 590"/>
              <a:gd name="T95" fmla="*/ 158212 h 561"/>
              <a:gd name="T96" fmla="*/ 26322 w 590"/>
              <a:gd name="T97" fmla="*/ 189711 h 561"/>
              <a:gd name="T98" fmla="*/ 31731 w 590"/>
              <a:gd name="T99" fmla="*/ 200449 h 561"/>
              <a:gd name="T100" fmla="*/ 42548 w 590"/>
              <a:gd name="T101" fmla="*/ 189711 h 561"/>
              <a:gd name="T102" fmla="*/ 42548 w 590"/>
              <a:gd name="T103" fmla="*/ 158212 h 561"/>
              <a:gd name="T104" fmla="*/ 68871 w 590"/>
              <a:gd name="T105" fmla="*/ 121343 h 561"/>
              <a:gd name="T106" fmla="*/ 42548 w 590"/>
              <a:gd name="T107" fmla="*/ 84117 h 561"/>
              <a:gd name="T108" fmla="*/ 31731 w 590"/>
              <a:gd name="T109" fmla="*/ 142104 h 561"/>
              <a:gd name="T110" fmla="*/ 31731 w 590"/>
              <a:gd name="T111" fmla="*/ 142104 h 561"/>
              <a:gd name="T112" fmla="*/ 10457 w 590"/>
              <a:gd name="T113" fmla="*/ 121343 h 561"/>
              <a:gd name="T114" fmla="*/ 31731 w 590"/>
              <a:gd name="T115" fmla="*/ 100225 h 561"/>
              <a:gd name="T116" fmla="*/ 53005 w 590"/>
              <a:gd name="T117" fmla="*/ 121343 h 561"/>
              <a:gd name="T118" fmla="*/ 31731 w 590"/>
              <a:gd name="T119" fmla="*/ 142104 h 56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90" h="561">
                <a:moveTo>
                  <a:pt x="500" y="324"/>
                </a:moveTo>
                <a:lnTo>
                  <a:pt x="500" y="324"/>
                </a:lnTo>
                <a:cubicBezTo>
                  <a:pt x="500" y="30"/>
                  <a:pt x="500" y="30"/>
                  <a:pt x="500" y="30"/>
                </a:cubicBezTo>
                <a:cubicBezTo>
                  <a:pt x="500" y="15"/>
                  <a:pt x="500" y="0"/>
                  <a:pt x="486" y="0"/>
                </a:cubicBezTo>
                <a:cubicBezTo>
                  <a:pt x="471" y="0"/>
                  <a:pt x="471" y="15"/>
                  <a:pt x="471" y="30"/>
                </a:cubicBezTo>
                <a:cubicBezTo>
                  <a:pt x="471" y="324"/>
                  <a:pt x="471" y="324"/>
                  <a:pt x="471" y="324"/>
                </a:cubicBezTo>
                <a:cubicBezTo>
                  <a:pt x="427" y="324"/>
                  <a:pt x="382" y="368"/>
                  <a:pt x="382" y="412"/>
                </a:cubicBezTo>
                <a:cubicBezTo>
                  <a:pt x="382" y="471"/>
                  <a:pt x="427" y="501"/>
                  <a:pt x="471" y="515"/>
                </a:cubicBezTo>
                <a:cubicBezTo>
                  <a:pt x="471" y="530"/>
                  <a:pt x="471" y="530"/>
                  <a:pt x="471" y="530"/>
                </a:cubicBezTo>
                <a:cubicBezTo>
                  <a:pt x="471" y="545"/>
                  <a:pt x="471" y="560"/>
                  <a:pt x="486" y="560"/>
                </a:cubicBezTo>
                <a:cubicBezTo>
                  <a:pt x="500" y="560"/>
                  <a:pt x="500" y="545"/>
                  <a:pt x="500" y="530"/>
                </a:cubicBezTo>
                <a:cubicBezTo>
                  <a:pt x="500" y="515"/>
                  <a:pt x="500" y="515"/>
                  <a:pt x="500" y="515"/>
                </a:cubicBezTo>
                <a:cubicBezTo>
                  <a:pt x="545" y="501"/>
                  <a:pt x="589" y="471"/>
                  <a:pt x="589" y="412"/>
                </a:cubicBezTo>
                <a:cubicBezTo>
                  <a:pt x="589" y="368"/>
                  <a:pt x="545" y="324"/>
                  <a:pt x="500" y="324"/>
                </a:cubicBezTo>
                <a:close/>
                <a:moveTo>
                  <a:pt x="486" y="471"/>
                </a:moveTo>
                <a:lnTo>
                  <a:pt x="486" y="471"/>
                </a:lnTo>
                <a:cubicBezTo>
                  <a:pt x="456" y="471"/>
                  <a:pt x="427" y="456"/>
                  <a:pt x="427" y="412"/>
                </a:cubicBezTo>
                <a:cubicBezTo>
                  <a:pt x="427" y="383"/>
                  <a:pt x="456" y="353"/>
                  <a:pt x="486" y="353"/>
                </a:cubicBezTo>
                <a:cubicBezTo>
                  <a:pt x="515" y="353"/>
                  <a:pt x="545" y="383"/>
                  <a:pt x="545" y="412"/>
                </a:cubicBezTo>
                <a:cubicBezTo>
                  <a:pt x="545" y="456"/>
                  <a:pt x="515" y="471"/>
                  <a:pt x="486" y="471"/>
                </a:cubicBezTo>
                <a:close/>
                <a:moveTo>
                  <a:pt x="309" y="44"/>
                </a:moveTo>
                <a:lnTo>
                  <a:pt x="309" y="44"/>
                </a:lnTo>
                <a:cubicBezTo>
                  <a:pt x="309" y="30"/>
                  <a:pt x="309" y="30"/>
                  <a:pt x="309" y="30"/>
                </a:cubicBezTo>
                <a:cubicBezTo>
                  <a:pt x="309" y="15"/>
                  <a:pt x="294" y="0"/>
                  <a:pt x="294" y="0"/>
                </a:cubicBezTo>
                <a:cubicBezTo>
                  <a:pt x="280" y="0"/>
                  <a:pt x="265" y="15"/>
                  <a:pt x="265" y="30"/>
                </a:cubicBezTo>
                <a:cubicBezTo>
                  <a:pt x="265" y="44"/>
                  <a:pt x="265" y="44"/>
                  <a:pt x="265" y="44"/>
                </a:cubicBezTo>
                <a:cubicBezTo>
                  <a:pt x="221" y="59"/>
                  <a:pt x="191" y="88"/>
                  <a:pt x="191" y="147"/>
                </a:cubicBezTo>
                <a:cubicBezTo>
                  <a:pt x="191" y="192"/>
                  <a:pt x="221" y="235"/>
                  <a:pt x="265" y="235"/>
                </a:cubicBezTo>
                <a:cubicBezTo>
                  <a:pt x="265" y="530"/>
                  <a:pt x="265" y="530"/>
                  <a:pt x="265" y="530"/>
                </a:cubicBezTo>
                <a:cubicBezTo>
                  <a:pt x="265" y="545"/>
                  <a:pt x="280" y="560"/>
                  <a:pt x="294" y="560"/>
                </a:cubicBezTo>
                <a:cubicBezTo>
                  <a:pt x="294" y="560"/>
                  <a:pt x="309" y="545"/>
                  <a:pt x="309" y="530"/>
                </a:cubicBezTo>
                <a:cubicBezTo>
                  <a:pt x="309" y="235"/>
                  <a:pt x="309" y="235"/>
                  <a:pt x="309" y="235"/>
                </a:cubicBezTo>
                <a:cubicBezTo>
                  <a:pt x="353" y="235"/>
                  <a:pt x="382" y="192"/>
                  <a:pt x="382" y="147"/>
                </a:cubicBezTo>
                <a:cubicBezTo>
                  <a:pt x="382" y="88"/>
                  <a:pt x="353" y="59"/>
                  <a:pt x="309" y="44"/>
                </a:cubicBezTo>
                <a:close/>
                <a:moveTo>
                  <a:pt x="294" y="206"/>
                </a:moveTo>
                <a:lnTo>
                  <a:pt x="294" y="206"/>
                </a:lnTo>
                <a:cubicBezTo>
                  <a:pt x="250" y="206"/>
                  <a:pt x="235" y="177"/>
                  <a:pt x="235" y="147"/>
                </a:cubicBezTo>
                <a:cubicBezTo>
                  <a:pt x="235" y="103"/>
                  <a:pt x="250" y="88"/>
                  <a:pt x="294" y="88"/>
                </a:cubicBezTo>
                <a:cubicBezTo>
                  <a:pt x="324" y="88"/>
                  <a:pt x="353" y="103"/>
                  <a:pt x="353" y="147"/>
                </a:cubicBezTo>
                <a:cubicBezTo>
                  <a:pt x="353" y="177"/>
                  <a:pt x="324" y="206"/>
                  <a:pt x="294" y="206"/>
                </a:cubicBezTo>
                <a:close/>
                <a:moveTo>
                  <a:pt x="118" y="235"/>
                </a:moveTo>
                <a:lnTo>
                  <a:pt x="118" y="235"/>
                </a:lnTo>
                <a:cubicBezTo>
                  <a:pt x="118" y="30"/>
                  <a:pt x="118" y="30"/>
                  <a:pt x="118" y="30"/>
                </a:cubicBezTo>
                <a:cubicBezTo>
                  <a:pt x="118" y="15"/>
                  <a:pt x="103" y="0"/>
                  <a:pt x="88" y="0"/>
                </a:cubicBezTo>
                <a:cubicBezTo>
                  <a:pt x="88" y="0"/>
                  <a:pt x="73" y="15"/>
                  <a:pt x="73" y="30"/>
                </a:cubicBezTo>
                <a:cubicBezTo>
                  <a:pt x="73" y="235"/>
                  <a:pt x="73" y="235"/>
                  <a:pt x="73" y="235"/>
                </a:cubicBezTo>
                <a:cubicBezTo>
                  <a:pt x="29" y="250"/>
                  <a:pt x="0" y="294"/>
                  <a:pt x="0" y="339"/>
                </a:cubicBezTo>
                <a:cubicBezTo>
                  <a:pt x="0" y="383"/>
                  <a:pt x="29" y="427"/>
                  <a:pt x="73" y="442"/>
                </a:cubicBezTo>
                <a:cubicBezTo>
                  <a:pt x="73" y="530"/>
                  <a:pt x="73" y="530"/>
                  <a:pt x="73" y="530"/>
                </a:cubicBezTo>
                <a:cubicBezTo>
                  <a:pt x="73" y="545"/>
                  <a:pt x="88" y="560"/>
                  <a:pt x="88" y="560"/>
                </a:cubicBezTo>
                <a:cubicBezTo>
                  <a:pt x="103" y="560"/>
                  <a:pt x="118" y="545"/>
                  <a:pt x="118" y="530"/>
                </a:cubicBezTo>
                <a:cubicBezTo>
                  <a:pt x="118" y="442"/>
                  <a:pt x="118" y="442"/>
                  <a:pt x="118" y="442"/>
                </a:cubicBezTo>
                <a:cubicBezTo>
                  <a:pt x="162" y="427"/>
                  <a:pt x="191" y="383"/>
                  <a:pt x="191" y="339"/>
                </a:cubicBezTo>
                <a:cubicBezTo>
                  <a:pt x="191" y="294"/>
                  <a:pt x="162" y="250"/>
                  <a:pt x="118" y="235"/>
                </a:cubicBezTo>
                <a:close/>
                <a:moveTo>
                  <a:pt x="88" y="397"/>
                </a:moveTo>
                <a:lnTo>
                  <a:pt x="88" y="397"/>
                </a:lnTo>
                <a:cubicBezTo>
                  <a:pt x="59" y="397"/>
                  <a:pt x="29" y="368"/>
                  <a:pt x="29" y="339"/>
                </a:cubicBezTo>
                <a:cubicBezTo>
                  <a:pt x="29" y="309"/>
                  <a:pt x="59" y="280"/>
                  <a:pt x="88" y="280"/>
                </a:cubicBezTo>
                <a:cubicBezTo>
                  <a:pt x="132" y="280"/>
                  <a:pt x="147" y="309"/>
                  <a:pt x="147" y="339"/>
                </a:cubicBezTo>
                <a:cubicBezTo>
                  <a:pt x="147" y="368"/>
                  <a:pt x="132" y="397"/>
                  <a:pt x="88" y="397"/>
                </a:cubicBezTo>
                <a:close/>
              </a:path>
            </a:pathLst>
          </a:custGeom>
          <a:solidFill>
            <a:schemeClr val="tx2"/>
          </a:solidFill>
          <a:ln>
            <a:noFill/>
          </a:ln>
          <a:effectLst/>
          <a:extLst/>
        </p:spPr>
        <p:txBody>
          <a:bodyPr wrap="none" anchor="ctr"/>
          <a:lstStyle/>
          <a:p>
            <a:endParaRPr lang="en-US" sz="2700"/>
          </a:p>
        </p:txBody>
      </p:sp>
      <p:sp>
        <p:nvSpPr>
          <p:cNvPr id="129" name="Freeform 128"/>
          <p:cNvSpPr>
            <a:spLocks noChangeArrowheads="1"/>
          </p:cNvSpPr>
          <p:nvPr/>
        </p:nvSpPr>
        <p:spPr bwMode="auto">
          <a:xfrm>
            <a:off x="3272247" y="3037434"/>
            <a:ext cx="278287" cy="221247"/>
          </a:xfrm>
          <a:custGeom>
            <a:avLst/>
            <a:gdLst>
              <a:gd name="T0" fmla="*/ 180650 w 590"/>
              <a:gd name="T1" fmla="*/ 84551 h 472"/>
              <a:gd name="T2" fmla="*/ 180650 w 590"/>
              <a:gd name="T3" fmla="*/ 84551 h 472"/>
              <a:gd name="T4" fmla="*/ 212381 w 590"/>
              <a:gd name="T5" fmla="*/ 53023 h 472"/>
              <a:gd name="T6" fmla="*/ 212381 w 590"/>
              <a:gd name="T7" fmla="*/ 42275 h 472"/>
              <a:gd name="T8" fmla="*/ 201925 w 590"/>
              <a:gd name="T9" fmla="*/ 47649 h 472"/>
              <a:gd name="T10" fmla="*/ 169833 w 590"/>
              <a:gd name="T11" fmla="*/ 73803 h 472"/>
              <a:gd name="T12" fmla="*/ 143511 w 590"/>
              <a:gd name="T13" fmla="*/ 47649 h 472"/>
              <a:gd name="T14" fmla="*/ 133054 w 590"/>
              <a:gd name="T15" fmla="*/ 42275 h 472"/>
              <a:gd name="T16" fmla="*/ 133054 w 590"/>
              <a:gd name="T17" fmla="*/ 53023 h 472"/>
              <a:gd name="T18" fmla="*/ 159376 w 590"/>
              <a:gd name="T19" fmla="*/ 84551 h 472"/>
              <a:gd name="T20" fmla="*/ 133054 w 590"/>
              <a:gd name="T21" fmla="*/ 116078 h 472"/>
              <a:gd name="T22" fmla="*/ 133054 w 590"/>
              <a:gd name="T23" fmla="*/ 126467 h 472"/>
              <a:gd name="T24" fmla="*/ 143511 w 590"/>
              <a:gd name="T25" fmla="*/ 121452 h 472"/>
              <a:gd name="T26" fmla="*/ 169833 w 590"/>
              <a:gd name="T27" fmla="*/ 94940 h 472"/>
              <a:gd name="T28" fmla="*/ 201925 w 590"/>
              <a:gd name="T29" fmla="*/ 121452 h 472"/>
              <a:gd name="T30" fmla="*/ 212381 w 590"/>
              <a:gd name="T31" fmla="*/ 126467 h 472"/>
              <a:gd name="T32" fmla="*/ 212381 w 590"/>
              <a:gd name="T33" fmla="*/ 116078 h 472"/>
              <a:gd name="T34" fmla="*/ 180650 w 590"/>
              <a:gd name="T35" fmla="*/ 84551 h 472"/>
              <a:gd name="T36" fmla="*/ 100962 w 590"/>
              <a:gd name="T37" fmla="*/ 0 h 472"/>
              <a:gd name="T38" fmla="*/ 100962 w 590"/>
              <a:gd name="T39" fmla="*/ 0 h 472"/>
              <a:gd name="T40" fmla="*/ 37140 w 590"/>
              <a:gd name="T41" fmla="*/ 42275 h 472"/>
              <a:gd name="T42" fmla="*/ 15866 w 590"/>
              <a:gd name="T43" fmla="*/ 42275 h 472"/>
              <a:gd name="T44" fmla="*/ 0 w 590"/>
              <a:gd name="T45" fmla="*/ 58039 h 472"/>
              <a:gd name="T46" fmla="*/ 0 w 590"/>
              <a:gd name="T47" fmla="*/ 110704 h 472"/>
              <a:gd name="T48" fmla="*/ 15866 w 590"/>
              <a:gd name="T49" fmla="*/ 126467 h 472"/>
              <a:gd name="T50" fmla="*/ 37140 w 590"/>
              <a:gd name="T51" fmla="*/ 126467 h 472"/>
              <a:gd name="T52" fmla="*/ 100962 w 590"/>
              <a:gd name="T53" fmla="*/ 168743 h 472"/>
              <a:gd name="T54" fmla="*/ 116828 w 590"/>
              <a:gd name="T55" fmla="*/ 152979 h 472"/>
              <a:gd name="T56" fmla="*/ 116828 w 590"/>
              <a:gd name="T57" fmla="*/ 15764 h 472"/>
              <a:gd name="T58" fmla="*/ 100962 w 590"/>
              <a:gd name="T59" fmla="*/ 0 h 472"/>
              <a:gd name="T60" fmla="*/ 37140 w 590"/>
              <a:gd name="T61" fmla="*/ 105688 h 472"/>
              <a:gd name="T62" fmla="*/ 37140 w 590"/>
              <a:gd name="T63" fmla="*/ 105688 h 472"/>
              <a:gd name="T64" fmla="*/ 32092 w 590"/>
              <a:gd name="T65" fmla="*/ 110704 h 472"/>
              <a:gd name="T66" fmla="*/ 21274 w 590"/>
              <a:gd name="T67" fmla="*/ 110704 h 472"/>
              <a:gd name="T68" fmla="*/ 15866 w 590"/>
              <a:gd name="T69" fmla="*/ 105688 h 472"/>
              <a:gd name="T70" fmla="*/ 15866 w 590"/>
              <a:gd name="T71" fmla="*/ 63413 h 472"/>
              <a:gd name="T72" fmla="*/ 21274 w 590"/>
              <a:gd name="T73" fmla="*/ 58039 h 472"/>
              <a:gd name="T74" fmla="*/ 32092 w 590"/>
              <a:gd name="T75" fmla="*/ 58039 h 472"/>
              <a:gd name="T76" fmla="*/ 37140 w 590"/>
              <a:gd name="T77" fmla="*/ 63413 h 472"/>
              <a:gd name="T78" fmla="*/ 37140 w 590"/>
              <a:gd name="T79" fmla="*/ 105688 h 472"/>
              <a:gd name="T80" fmla="*/ 100962 w 590"/>
              <a:gd name="T81" fmla="*/ 152979 h 472"/>
              <a:gd name="T82" fmla="*/ 100962 w 590"/>
              <a:gd name="T83" fmla="*/ 152979 h 472"/>
              <a:gd name="T84" fmla="*/ 53366 w 590"/>
              <a:gd name="T85" fmla="*/ 121452 h 472"/>
              <a:gd name="T86" fmla="*/ 53366 w 590"/>
              <a:gd name="T87" fmla="*/ 42275 h 472"/>
              <a:gd name="T88" fmla="*/ 100962 w 590"/>
              <a:gd name="T89" fmla="*/ 15764 h 472"/>
              <a:gd name="T90" fmla="*/ 100962 w 590"/>
              <a:gd name="T91" fmla="*/ 152979 h 4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90" h="472">
                <a:moveTo>
                  <a:pt x="501" y="236"/>
                </a:moveTo>
                <a:lnTo>
                  <a:pt x="501" y="236"/>
                </a:lnTo>
                <a:cubicBezTo>
                  <a:pt x="589" y="148"/>
                  <a:pt x="589" y="148"/>
                  <a:pt x="589" y="148"/>
                </a:cubicBezTo>
                <a:cubicBezTo>
                  <a:pt x="589" y="148"/>
                  <a:pt x="589" y="133"/>
                  <a:pt x="589" y="118"/>
                </a:cubicBezTo>
                <a:cubicBezTo>
                  <a:pt x="574" y="118"/>
                  <a:pt x="560" y="118"/>
                  <a:pt x="560" y="133"/>
                </a:cubicBezTo>
                <a:cubicBezTo>
                  <a:pt x="471" y="206"/>
                  <a:pt x="471" y="206"/>
                  <a:pt x="471" y="206"/>
                </a:cubicBezTo>
                <a:cubicBezTo>
                  <a:pt x="398" y="133"/>
                  <a:pt x="398" y="133"/>
                  <a:pt x="398" y="133"/>
                </a:cubicBezTo>
                <a:cubicBezTo>
                  <a:pt x="383" y="118"/>
                  <a:pt x="369" y="118"/>
                  <a:pt x="369" y="118"/>
                </a:cubicBezTo>
                <a:cubicBezTo>
                  <a:pt x="354" y="133"/>
                  <a:pt x="354" y="148"/>
                  <a:pt x="369" y="148"/>
                </a:cubicBezTo>
                <a:cubicBezTo>
                  <a:pt x="442" y="236"/>
                  <a:pt x="442" y="236"/>
                  <a:pt x="442" y="236"/>
                </a:cubicBezTo>
                <a:cubicBezTo>
                  <a:pt x="369" y="324"/>
                  <a:pt x="369" y="324"/>
                  <a:pt x="369" y="324"/>
                </a:cubicBezTo>
                <a:cubicBezTo>
                  <a:pt x="354" y="324"/>
                  <a:pt x="354" y="339"/>
                  <a:pt x="369" y="353"/>
                </a:cubicBezTo>
                <a:cubicBezTo>
                  <a:pt x="369" y="353"/>
                  <a:pt x="383" y="353"/>
                  <a:pt x="398" y="339"/>
                </a:cubicBezTo>
                <a:cubicBezTo>
                  <a:pt x="471" y="265"/>
                  <a:pt x="471" y="265"/>
                  <a:pt x="471" y="265"/>
                </a:cubicBezTo>
                <a:cubicBezTo>
                  <a:pt x="560" y="339"/>
                  <a:pt x="560" y="339"/>
                  <a:pt x="560" y="339"/>
                </a:cubicBezTo>
                <a:cubicBezTo>
                  <a:pt x="560" y="353"/>
                  <a:pt x="574" y="353"/>
                  <a:pt x="589" y="353"/>
                </a:cubicBezTo>
                <a:cubicBezTo>
                  <a:pt x="589" y="339"/>
                  <a:pt x="589" y="324"/>
                  <a:pt x="589" y="324"/>
                </a:cubicBezTo>
                <a:lnTo>
                  <a:pt x="501" y="236"/>
                </a:lnTo>
                <a:close/>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5" y="471"/>
                  <a:pt x="324" y="457"/>
                  <a:pt x="324" y="427"/>
                </a:cubicBezTo>
                <a:cubicBezTo>
                  <a:pt x="324" y="44"/>
                  <a:pt x="324" y="44"/>
                  <a:pt x="324" y="44"/>
                </a:cubicBezTo>
                <a:cubicBezTo>
                  <a:pt x="324" y="15"/>
                  <a:pt x="295" y="0"/>
                  <a:pt x="280" y="0"/>
                </a:cubicBezTo>
                <a:close/>
                <a:moveTo>
                  <a:pt x="103" y="295"/>
                </a:moveTo>
                <a:lnTo>
                  <a:pt x="103" y="295"/>
                </a:lnTo>
                <a:cubicBezTo>
                  <a:pt x="103" y="309"/>
                  <a:pt x="89" y="309"/>
                  <a:pt x="89"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9" y="162"/>
                  <a:pt x="89" y="162"/>
                  <a:pt x="89" y="162"/>
                </a:cubicBezTo>
                <a:cubicBezTo>
                  <a:pt x="89" y="162"/>
                  <a:pt x="103" y="162"/>
                  <a:pt x="103" y="177"/>
                </a:cubicBezTo>
                <a:lnTo>
                  <a:pt x="103" y="295"/>
                </a:lnTo>
                <a:close/>
                <a:moveTo>
                  <a:pt x="280" y="427"/>
                </a:moveTo>
                <a:lnTo>
                  <a:pt x="280" y="427"/>
                </a:lnTo>
                <a:cubicBezTo>
                  <a:pt x="148" y="339"/>
                  <a:pt x="148" y="339"/>
                  <a:pt x="148" y="339"/>
                </a:cubicBezTo>
                <a:cubicBezTo>
                  <a:pt x="148" y="118"/>
                  <a:pt x="148" y="118"/>
                  <a:pt x="148" y="118"/>
                </a:cubicBezTo>
                <a:cubicBezTo>
                  <a:pt x="280" y="44"/>
                  <a:pt x="280" y="44"/>
                  <a:pt x="280" y="44"/>
                </a:cubicBezTo>
                <a:lnTo>
                  <a:pt x="280" y="427"/>
                </a:lnTo>
                <a:close/>
              </a:path>
            </a:pathLst>
          </a:custGeom>
          <a:solidFill>
            <a:schemeClr val="tx2"/>
          </a:solidFill>
          <a:ln>
            <a:noFill/>
          </a:ln>
          <a:effectLst/>
          <a:extLst/>
        </p:spPr>
        <p:txBody>
          <a:bodyPr wrap="none" anchor="ctr"/>
          <a:lstStyle/>
          <a:p>
            <a:endParaRPr lang="en-US" sz="2700"/>
          </a:p>
        </p:txBody>
      </p:sp>
      <p:sp>
        <p:nvSpPr>
          <p:cNvPr id="130" name="Freeform 129"/>
          <p:cNvSpPr>
            <a:spLocks noChangeArrowheads="1"/>
          </p:cNvSpPr>
          <p:nvPr/>
        </p:nvSpPr>
        <p:spPr bwMode="auto">
          <a:xfrm>
            <a:off x="2790001" y="3016693"/>
            <a:ext cx="283472" cy="262731"/>
          </a:xfrm>
          <a:custGeom>
            <a:avLst/>
            <a:gdLst>
              <a:gd name="T0" fmla="*/ 132032 w 604"/>
              <a:gd name="T1" fmla="*/ 0 h 561"/>
              <a:gd name="T2" fmla="*/ 132032 w 604"/>
              <a:gd name="T3" fmla="*/ 0 h 561"/>
              <a:gd name="T4" fmla="*/ 132032 w 604"/>
              <a:gd name="T5" fmla="*/ 15750 h 561"/>
              <a:gd name="T6" fmla="*/ 200560 w 604"/>
              <a:gd name="T7" fmla="*/ 100225 h 561"/>
              <a:gd name="T8" fmla="*/ 132032 w 604"/>
              <a:gd name="T9" fmla="*/ 184342 h 561"/>
              <a:gd name="T10" fmla="*/ 132032 w 604"/>
              <a:gd name="T11" fmla="*/ 200449 h 561"/>
              <a:gd name="T12" fmla="*/ 216346 w 604"/>
              <a:gd name="T13" fmla="*/ 100225 h 561"/>
              <a:gd name="T14" fmla="*/ 132032 w 604"/>
              <a:gd name="T15" fmla="*/ 0 h 561"/>
              <a:gd name="T16" fmla="*/ 174369 w 604"/>
              <a:gd name="T17" fmla="*/ 100225 h 561"/>
              <a:gd name="T18" fmla="*/ 174369 w 604"/>
              <a:gd name="T19" fmla="*/ 100225 h 561"/>
              <a:gd name="T20" fmla="*/ 132032 w 604"/>
              <a:gd name="T21" fmla="*/ 52618 h 561"/>
              <a:gd name="T22" fmla="*/ 132032 w 604"/>
              <a:gd name="T23" fmla="*/ 63356 h 561"/>
              <a:gd name="T24" fmla="*/ 158223 w 604"/>
              <a:gd name="T25" fmla="*/ 100225 h 561"/>
              <a:gd name="T26" fmla="*/ 132032 w 604"/>
              <a:gd name="T27" fmla="*/ 137093 h 561"/>
              <a:gd name="T28" fmla="*/ 132032 w 604"/>
              <a:gd name="T29" fmla="*/ 147473 h 561"/>
              <a:gd name="T30" fmla="*/ 174369 w 604"/>
              <a:gd name="T31" fmla="*/ 100225 h 561"/>
              <a:gd name="T32" fmla="*/ 95078 w 604"/>
              <a:gd name="T33" fmla="*/ 15750 h 561"/>
              <a:gd name="T34" fmla="*/ 95078 w 604"/>
              <a:gd name="T35" fmla="*/ 15750 h 561"/>
              <a:gd name="T36" fmla="*/ 31573 w 604"/>
              <a:gd name="T37" fmla="*/ 57987 h 561"/>
              <a:gd name="T38" fmla="*/ 10405 w 604"/>
              <a:gd name="T39" fmla="*/ 57987 h 561"/>
              <a:gd name="T40" fmla="*/ 0 w 604"/>
              <a:gd name="T41" fmla="*/ 73737 h 561"/>
              <a:gd name="T42" fmla="*/ 0 w 604"/>
              <a:gd name="T43" fmla="*/ 126354 h 561"/>
              <a:gd name="T44" fmla="*/ 10405 w 604"/>
              <a:gd name="T45" fmla="*/ 142104 h 561"/>
              <a:gd name="T46" fmla="*/ 31573 w 604"/>
              <a:gd name="T47" fmla="*/ 142104 h 561"/>
              <a:gd name="T48" fmla="*/ 95078 w 604"/>
              <a:gd name="T49" fmla="*/ 184342 h 561"/>
              <a:gd name="T50" fmla="*/ 110864 w 604"/>
              <a:gd name="T51" fmla="*/ 168592 h 561"/>
              <a:gd name="T52" fmla="*/ 110864 w 604"/>
              <a:gd name="T53" fmla="*/ 31499 h 561"/>
              <a:gd name="T54" fmla="*/ 95078 w 604"/>
              <a:gd name="T55" fmla="*/ 15750 h 561"/>
              <a:gd name="T56" fmla="*/ 31573 w 604"/>
              <a:gd name="T57" fmla="*/ 121343 h 561"/>
              <a:gd name="T58" fmla="*/ 31573 w 604"/>
              <a:gd name="T59" fmla="*/ 121343 h 561"/>
              <a:gd name="T60" fmla="*/ 26191 w 604"/>
              <a:gd name="T61" fmla="*/ 126354 h 561"/>
              <a:gd name="T62" fmla="*/ 21168 w 604"/>
              <a:gd name="T63" fmla="*/ 126354 h 561"/>
              <a:gd name="T64" fmla="*/ 10405 w 604"/>
              <a:gd name="T65" fmla="*/ 121343 h 561"/>
              <a:gd name="T66" fmla="*/ 10405 w 604"/>
              <a:gd name="T67" fmla="*/ 79106 h 561"/>
              <a:gd name="T68" fmla="*/ 21168 w 604"/>
              <a:gd name="T69" fmla="*/ 73737 h 561"/>
              <a:gd name="T70" fmla="*/ 26191 w 604"/>
              <a:gd name="T71" fmla="*/ 73737 h 561"/>
              <a:gd name="T72" fmla="*/ 31573 w 604"/>
              <a:gd name="T73" fmla="*/ 79106 h 561"/>
              <a:gd name="T74" fmla="*/ 31573 w 604"/>
              <a:gd name="T75" fmla="*/ 121343 h 561"/>
              <a:gd name="T76" fmla="*/ 95078 w 604"/>
              <a:gd name="T77" fmla="*/ 168592 h 561"/>
              <a:gd name="T78" fmla="*/ 95078 w 604"/>
              <a:gd name="T79" fmla="*/ 168592 h 561"/>
              <a:gd name="T80" fmla="*/ 47359 w 604"/>
              <a:gd name="T81" fmla="*/ 137093 h 561"/>
              <a:gd name="T82" fmla="*/ 47359 w 604"/>
              <a:gd name="T83" fmla="*/ 57987 h 561"/>
              <a:gd name="T84" fmla="*/ 95078 w 604"/>
              <a:gd name="T85" fmla="*/ 31499 h 561"/>
              <a:gd name="T86" fmla="*/ 95078 w 604"/>
              <a:gd name="T87" fmla="*/ 168592 h 5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4" h="561">
                <a:moveTo>
                  <a:pt x="368" y="0"/>
                </a:moveTo>
                <a:lnTo>
                  <a:pt x="368" y="0"/>
                </a:lnTo>
                <a:cubicBezTo>
                  <a:pt x="368" y="44"/>
                  <a:pt x="368" y="44"/>
                  <a:pt x="368" y="44"/>
                </a:cubicBezTo>
                <a:cubicBezTo>
                  <a:pt x="486" y="74"/>
                  <a:pt x="559" y="162"/>
                  <a:pt x="559" y="280"/>
                </a:cubicBezTo>
                <a:cubicBezTo>
                  <a:pt x="559" y="397"/>
                  <a:pt x="486" y="486"/>
                  <a:pt x="368" y="515"/>
                </a:cubicBezTo>
                <a:cubicBezTo>
                  <a:pt x="368" y="560"/>
                  <a:pt x="368" y="560"/>
                  <a:pt x="368" y="560"/>
                </a:cubicBezTo>
                <a:cubicBezTo>
                  <a:pt x="500" y="530"/>
                  <a:pt x="603" y="427"/>
                  <a:pt x="603" y="280"/>
                </a:cubicBezTo>
                <a:cubicBezTo>
                  <a:pt x="603" y="133"/>
                  <a:pt x="500" y="30"/>
                  <a:pt x="368" y="0"/>
                </a:cubicBezTo>
                <a:close/>
                <a:moveTo>
                  <a:pt x="486" y="280"/>
                </a:moveTo>
                <a:lnTo>
                  <a:pt x="486" y="280"/>
                </a:lnTo>
                <a:cubicBezTo>
                  <a:pt x="486" y="206"/>
                  <a:pt x="441" y="147"/>
                  <a:pt x="368" y="147"/>
                </a:cubicBezTo>
                <a:cubicBezTo>
                  <a:pt x="368" y="177"/>
                  <a:pt x="368" y="177"/>
                  <a:pt x="368" y="177"/>
                </a:cubicBezTo>
                <a:cubicBezTo>
                  <a:pt x="412" y="192"/>
                  <a:pt x="441" y="235"/>
                  <a:pt x="441" y="280"/>
                </a:cubicBezTo>
                <a:cubicBezTo>
                  <a:pt x="441" y="324"/>
                  <a:pt x="412" y="368"/>
                  <a:pt x="368" y="383"/>
                </a:cubicBezTo>
                <a:cubicBezTo>
                  <a:pt x="368" y="412"/>
                  <a:pt x="368" y="412"/>
                  <a:pt x="368" y="412"/>
                </a:cubicBezTo>
                <a:cubicBezTo>
                  <a:pt x="441" y="412"/>
                  <a:pt x="486" y="353"/>
                  <a:pt x="486" y="280"/>
                </a:cubicBezTo>
                <a:close/>
                <a:moveTo>
                  <a:pt x="265" y="44"/>
                </a:moveTo>
                <a:lnTo>
                  <a:pt x="265" y="44"/>
                </a:lnTo>
                <a:cubicBezTo>
                  <a:pt x="88" y="162"/>
                  <a:pt x="88" y="162"/>
                  <a:pt x="88" y="162"/>
                </a:cubicBezTo>
                <a:cubicBezTo>
                  <a:pt x="29" y="162"/>
                  <a:pt x="29" y="162"/>
                  <a:pt x="29" y="162"/>
                </a:cubicBezTo>
                <a:cubicBezTo>
                  <a:pt x="15" y="162"/>
                  <a:pt x="0" y="177"/>
                  <a:pt x="0" y="206"/>
                </a:cubicBezTo>
                <a:cubicBezTo>
                  <a:pt x="0" y="353"/>
                  <a:pt x="0" y="353"/>
                  <a:pt x="0" y="353"/>
                </a:cubicBezTo>
                <a:cubicBezTo>
                  <a:pt x="0" y="383"/>
                  <a:pt x="15" y="397"/>
                  <a:pt x="29" y="397"/>
                </a:cubicBezTo>
                <a:cubicBezTo>
                  <a:pt x="88" y="397"/>
                  <a:pt x="88" y="397"/>
                  <a:pt x="88" y="397"/>
                </a:cubicBezTo>
                <a:cubicBezTo>
                  <a:pt x="265" y="515"/>
                  <a:pt x="265" y="515"/>
                  <a:pt x="265" y="515"/>
                </a:cubicBezTo>
                <a:cubicBezTo>
                  <a:pt x="294" y="515"/>
                  <a:pt x="309" y="501"/>
                  <a:pt x="309" y="471"/>
                </a:cubicBezTo>
                <a:cubicBezTo>
                  <a:pt x="309" y="88"/>
                  <a:pt x="309" y="88"/>
                  <a:pt x="309" y="88"/>
                </a:cubicBezTo>
                <a:cubicBezTo>
                  <a:pt x="309" y="59"/>
                  <a:pt x="294" y="44"/>
                  <a:pt x="265" y="44"/>
                </a:cubicBezTo>
                <a:close/>
                <a:moveTo>
                  <a:pt x="88" y="339"/>
                </a:moveTo>
                <a:lnTo>
                  <a:pt x="88" y="339"/>
                </a:lnTo>
                <a:cubicBezTo>
                  <a:pt x="88" y="353"/>
                  <a:pt x="88" y="353"/>
                  <a:pt x="73" y="353"/>
                </a:cubicBezTo>
                <a:cubicBezTo>
                  <a:pt x="59" y="353"/>
                  <a:pt x="59" y="353"/>
                  <a:pt x="59" y="353"/>
                </a:cubicBezTo>
                <a:cubicBezTo>
                  <a:pt x="44" y="353"/>
                  <a:pt x="29" y="353"/>
                  <a:pt x="29" y="339"/>
                </a:cubicBezTo>
                <a:cubicBezTo>
                  <a:pt x="29" y="221"/>
                  <a:pt x="29" y="221"/>
                  <a:pt x="29" y="221"/>
                </a:cubicBezTo>
                <a:cubicBezTo>
                  <a:pt x="29" y="206"/>
                  <a:pt x="44" y="206"/>
                  <a:pt x="59" y="206"/>
                </a:cubicBezTo>
                <a:cubicBezTo>
                  <a:pt x="73" y="206"/>
                  <a:pt x="73" y="206"/>
                  <a:pt x="73" y="206"/>
                </a:cubicBezTo>
                <a:cubicBezTo>
                  <a:pt x="88" y="206"/>
                  <a:pt x="88" y="206"/>
                  <a:pt x="88" y="221"/>
                </a:cubicBezTo>
                <a:lnTo>
                  <a:pt x="88" y="339"/>
                </a:lnTo>
                <a:close/>
                <a:moveTo>
                  <a:pt x="265" y="471"/>
                </a:moveTo>
                <a:lnTo>
                  <a:pt x="265" y="471"/>
                </a:lnTo>
                <a:cubicBezTo>
                  <a:pt x="132" y="383"/>
                  <a:pt x="132" y="383"/>
                  <a:pt x="132" y="383"/>
                </a:cubicBezTo>
                <a:cubicBezTo>
                  <a:pt x="132" y="353"/>
                  <a:pt x="132" y="192"/>
                  <a:pt x="132" y="162"/>
                </a:cubicBezTo>
                <a:cubicBezTo>
                  <a:pt x="265" y="88"/>
                  <a:pt x="265" y="88"/>
                  <a:pt x="265" y="88"/>
                </a:cubicBezTo>
                <a:cubicBezTo>
                  <a:pt x="265" y="103"/>
                  <a:pt x="265" y="456"/>
                  <a:pt x="265" y="471"/>
                </a:cubicBezTo>
                <a:close/>
              </a:path>
            </a:pathLst>
          </a:custGeom>
          <a:solidFill>
            <a:schemeClr val="tx2"/>
          </a:solidFill>
          <a:ln>
            <a:noFill/>
          </a:ln>
          <a:effectLst/>
          <a:extLst/>
        </p:spPr>
        <p:txBody>
          <a:bodyPr wrap="none" anchor="ctr"/>
          <a:lstStyle/>
          <a:p>
            <a:endParaRPr lang="en-US" sz="2700"/>
          </a:p>
        </p:txBody>
      </p:sp>
      <p:sp>
        <p:nvSpPr>
          <p:cNvPr id="131" name="Freeform 130"/>
          <p:cNvSpPr>
            <a:spLocks noChangeArrowheads="1"/>
          </p:cNvSpPr>
          <p:nvPr/>
        </p:nvSpPr>
        <p:spPr bwMode="auto">
          <a:xfrm>
            <a:off x="2330224" y="3037434"/>
            <a:ext cx="236803" cy="221247"/>
          </a:xfrm>
          <a:custGeom>
            <a:avLst/>
            <a:gdLst>
              <a:gd name="T0" fmla="*/ 100972 w 502"/>
              <a:gd name="T1" fmla="*/ 0 h 472"/>
              <a:gd name="T2" fmla="*/ 100972 w 502"/>
              <a:gd name="T3" fmla="*/ 0 h 472"/>
              <a:gd name="T4" fmla="*/ 37143 w 502"/>
              <a:gd name="T5" fmla="*/ 42275 h 472"/>
              <a:gd name="T6" fmla="*/ 15867 w 502"/>
              <a:gd name="T7" fmla="*/ 42275 h 472"/>
              <a:gd name="T8" fmla="*/ 0 w 502"/>
              <a:gd name="T9" fmla="*/ 58039 h 472"/>
              <a:gd name="T10" fmla="*/ 0 w 502"/>
              <a:gd name="T11" fmla="*/ 110704 h 472"/>
              <a:gd name="T12" fmla="*/ 15867 w 502"/>
              <a:gd name="T13" fmla="*/ 126467 h 472"/>
              <a:gd name="T14" fmla="*/ 37143 w 502"/>
              <a:gd name="T15" fmla="*/ 126467 h 472"/>
              <a:gd name="T16" fmla="*/ 100972 w 502"/>
              <a:gd name="T17" fmla="*/ 168743 h 472"/>
              <a:gd name="T18" fmla="*/ 116839 w 502"/>
              <a:gd name="T19" fmla="*/ 152979 h 472"/>
              <a:gd name="T20" fmla="*/ 116839 w 502"/>
              <a:gd name="T21" fmla="*/ 15764 h 472"/>
              <a:gd name="T22" fmla="*/ 100972 w 502"/>
              <a:gd name="T23" fmla="*/ 0 h 472"/>
              <a:gd name="T24" fmla="*/ 37143 w 502"/>
              <a:gd name="T25" fmla="*/ 105688 h 472"/>
              <a:gd name="T26" fmla="*/ 37143 w 502"/>
              <a:gd name="T27" fmla="*/ 105688 h 472"/>
              <a:gd name="T28" fmla="*/ 32095 w 502"/>
              <a:gd name="T29" fmla="*/ 110704 h 472"/>
              <a:gd name="T30" fmla="*/ 21276 w 502"/>
              <a:gd name="T31" fmla="*/ 110704 h 472"/>
              <a:gd name="T32" fmla="*/ 15867 w 502"/>
              <a:gd name="T33" fmla="*/ 105688 h 472"/>
              <a:gd name="T34" fmla="*/ 15867 w 502"/>
              <a:gd name="T35" fmla="*/ 63413 h 472"/>
              <a:gd name="T36" fmla="*/ 21276 w 502"/>
              <a:gd name="T37" fmla="*/ 58039 h 472"/>
              <a:gd name="T38" fmla="*/ 32095 w 502"/>
              <a:gd name="T39" fmla="*/ 58039 h 472"/>
              <a:gd name="T40" fmla="*/ 37143 w 502"/>
              <a:gd name="T41" fmla="*/ 63413 h 472"/>
              <a:gd name="T42" fmla="*/ 37143 w 502"/>
              <a:gd name="T43" fmla="*/ 105688 h 472"/>
              <a:gd name="T44" fmla="*/ 100972 w 502"/>
              <a:gd name="T45" fmla="*/ 152979 h 472"/>
              <a:gd name="T46" fmla="*/ 100972 w 502"/>
              <a:gd name="T47" fmla="*/ 152979 h 472"/>
              <a:gd name="T48" fmla="*/ 53371 w 502"/>
              <a:gd name="T49" fmla="*/ 121452 h 472"/>
              <a:gd name="T50" fmla="*/ 53371 w 502"/>
              <a:gd name="T51" fmla="*/ 42275 h 472"/>
              <a:gd name="T52" fmla="*/ 100972 w 502"/>
              <a:gd name="T53" fmla="*/ 15764 h 472"/>
              <a:gd name="T54" fmla="*/ 100972 w 502"/>
              <a:gd name="T55" fmla="*/ 152979 h 472"/>
              <a:gd name="T56" fmla="*/ 138115 w 502"/>
              <a:gd name="T57" fmla="*/ 36901 h 472"/>
              <a:gd name="T58" fmla="*/ 138115 w 502"/>
              <a:gd name="T59" fmla="*/ 36901 h 472"/>
              <a:gd name="T60" fmla="*/ 138115 w 502"/>
              <a:gd name="T61" fmla="*/ 47649 h 472"/>
              <a:gd name="T62" fmla="*/ 164800 w 502"/>
              <a:gd name="T63" fmla="*/ 84551 h 472"/>
              <a:gd name="T64" fmla="*/ 138115 w 502"/>
              <a:gd name="T65" fmla="*/ 121452 h 472"/>
              <a:gd name="T66" fmla="*/ 138115 w 502"/>
              <a:gd name="T67" fmla="*/ 131841 h 472"/>
              <a:gd name="T68" fmla="*/ 180667 w 502"/>
              <a:gd name="T69" fmla="*/ 84551 h 472"/>
              <a:gd name="T70" fmla="*/ 138115 w 502"/>
              <a:gd name="T71" fmla="*/ 36901 h 4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02" h="472">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5" y="471"/>
                  <a:pt x="324" y="457"/>
                  <a:pt x="324" y="427"/>
                </a:cubicBezTo>
                <a:cubicBezTo>
                  <a:pt x="324" y="44"/>
                  <a:pt x="324" y="44"/>
                  <a:pt x="324" y="44"/>
                </a:cubicBezTo>
                <a:cubicBezTo>
                  <a:pt x="324" y="15"/>
                  <a:pt x="295" y="0"/>
                  <a:pt x="280" y="0"/>
                </a:cubicBezTo>
                <a:close/>
                <a:moveTo>
                  <a:pt x="103" y="295"/>
                </a:moveTo>
                <a:lnTo>
                  <a:pt x="103" y="295"/>
                </a:lnTo>
                <a:cubicBezTo>
                  <a:pt x="103" y="309"/>
                  <a:pt x="89" y="309"/>
                  <a:pt x="89"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9" y="162"/>
                  <a:pt x="89" y="162"/>
                  <a:pt x="89" y="162"/>
                </a:cubicBezTo>
                <a:cubicBezTo>
                  <a:pt x="89" y="162"/>
                  <a:pt x="103" y="162"/>
                  <a:pt x="103" y="177"/>
                </a:cubicBezTo>
                <a:lnTo>
                  <a:pt x="103" y="295"/>
                </a:lnTo>
                <a:close/>
                <a:moveTo>
                  <a:pt x="280" y="427"/>
                </a:moveTo>
                <a:lnTo>
                  <a:pt x="280" y="427"/>
                </a:lnTo>
                <a:cubicBezTo>
                  <a:pt x="148" y="339"/>
                  <a:pt x="148" y="339"/>
                  <a:pt x="148" y="339"/>
                </a:cubicBezTo>
                <a:cubicBezTo>
                  <a:pt x="148" y="309"/>
                  <a:pt x="148" y="148"/>
                  <a:pt x="148" y="118"/>
                </a:cubicBezTo>
                <a:cubicBezTo>
                  <a:pt x="280" y="44"/>
                  <a:pt x="280" y="44"/>
                  <a:pt x="280" y="44"/>
                </a:cubicBezTo>
                <a:cubicBezTo>
                  <a:pt x="280" y="59"/>
                  <a:pt x="280" y="412"/>
                  <a:pt x="280" y="427"/>
                </a:cubicBezTo>
                <a:close/>
                <a:moveTo>
                  <a:pt x="383" y="103"/>
                </a:moveTo>
                <a:lnTo>
                  <a:pt x="383" y="103"/>
                </a:lnTo>
                <a:cubicBezTo>
                  <a:pt x="383" y="133"/>
                  <a:pt x="383" y="133"/>
                  <a:pt x="383" y="133"/>
                </a:cubicBezTo>
                <a:cubicBezTo>
                  <a:pt x="427" y="148"/>
                  <a:pt x="457" y="191"/>
                  <a:pt x="457" y="236"/>
                </a:cubicBezTo>
                <a:cubicBezTo>
                  <a:pt x="457" y="280"/>
                  <a:pt x="427" y="324"/>
                  <a:pt x="383" y="339"/>
                </a:cubicBezTo>
                <a:cubicBezTo>
                  <a:pt x="383" y="368"/>
                  <a:pt x="383" y="368"/>
                  <a:pt x="383" y="368"/>
                </a:cubicBezTo>
                <a:cubicBezTo>
                  <a:pt x="442" y="368"/>
                  <a:pt x="501" y="309"/>
                  <a:pt x="501" y="236"/>
                </a:cubicBezTo>
                <a:cubicBezTo>
                  <a:pt x="501" y="162"/>
                  <a:pt x="442" y="103"/>
                  <a:pt x="383" y="103"/>
                </a:cubicBezTo>
                <a:close/>
              </a:path>
            </a:pathLst>
          </a:custGeom>
          <a:solidFill>
            <a:schemeClr val="tx2"/>
          </a:solidFill>
          <a:ln>
            <a:noFill/>
          </a:ln>
          <a:effectLst/>
          <a:extLst/>
        </p:spPr>
        <p:txBody>
          <a:bodyPr wrap="none" anchor="ctr"/>
          <a:lstStyle/>
          <a:p>
            <a:endParaRPr lang="en-US" sz="2700"/>
          </a:p>
        </p:txBody>
      </p:sp>
      <p:sp>
        <p:nvSpPr>
          <p:cNvPr id="132" name="Freeform 131"/>
          <p:cNvSpPr>
            <a:spLocks noChangeArrowheads="1"/>
          </p:cNvSpPr>
          <p:nvPr/>
        </p:nvSpPr>
        <p:spPr bwMode="auto">
          <a:xfrm>
            <a:off x="1887731" y="3037434"/>
            <a:ext cx="153835" cy="221247"/>
          </a:xfrm>
          <a:custGeom>
            <a:avLst/>
            <a:gdLst>
              <a:gd name="T0" fmla="*/ 101319 w 325"/>
              <a:gd name="T1" fmla="*/ 0 h 472"/>
              <a:gd name="T2" fmla="*/ 101319 w 325"/>
              <a:gd name="T3" fmla="*/ 0 h 472"/>
              <a:gd name="T4" fmla="*/ 37271 w 325"/>
              <a:gd name="T5" fmla="*/ 42275 h 472"/>
              <a:gd name="T6" fmla="*/ 15922 w 325"/>
              <a:gd name="T7" fmla="*/ 42275 h 472"/>
              <a:gd name="T8" fmla="*/ 0 w 325"/>
              <a:gd name="T9" fmla="*/ 58039 h 472"/>
              <a:gd name="T10" fmla="*/ 0 w 325"/>
              <a:gd name="T11" fmla="*/ 110704 h 472"/>
              <a:gd name="T12" fmla="*/ 15922 w 325"/>
              <a:gd name="T13" fmla="*/ 126467 h 472"/>
              <a:gd name="T14" fmla="*/ 37271 w 325"/>
              <a:gd name="T15" fmla="*/ 126467 h 472"/>
              <a:gd name="T16" fmla="*/ 101319 w 325"/>
              <a:gd name="T17" fmla="*/ 168743 h 472"/>
              <a:gd name="T18" fmla="*/ 117240 w 325"/>
              <a:gd name="T19" fmla="*/ 152979 h 472"/>
              <a:gd name="T20" fmla="*/ 117240 w 325"/>
              <a:gd name="T21" fmla="*/ 15764 h 472"/>
              <a:gd name="T22" fmla="*/ 101319 w 325"/>
              <a:gd name="T23" fmla="*/ 0 h 472"/>
              <a:gd name="T24" fmla="*/ 37271 w 325"/>
              <a:gd name="T25" fmla="*/ 105688 h 472"/>
              <a:gd name="T26" fmla="*/ 37271 w 325"/>
              <a:gd name="T27" fmla="*/ 105688 h 472"/>
              <a:gd name="T28" fmla="*/ 31843 w 325"/>
              <a:gd name="T29" fmla="*/ 110704 h 472"/>
              <a:gd name="T30" fmla="*/ 21349 w 325"/>
              <a:gd name="T31" fmla="*/ 110704 h 472"/>
              <a:gd name="T32" fmla="*/ 15922 w 325"/>
              <a:gd name="T33" fmla="*/ 105688 h 472"/>
              <a:gd name="T34" fmla="*/ 15922 w 325"/>
              <a:gd name="T35" fmla="*/ 63413 h 472"/>
              <a:gd name="T36" fmla="*/ 21349 w 325"/>
              <a:gd name="T37" fmla="*/ 58039 h 472"/>
              <a:gd name="T38" fmla="*/ 31843 w 325"/>
              <a:gd name="T39" fmla="*/ 58039 h 472"/>
              <a:gd name="T40" fmla="*/ 37271 w 325"/>
              <a:gd name="T41" fmla="*/ 63413 h 472"/>
              <a:gd name="T42" fmla="*/ 37271 w 325"/>
              <a:gd name="T43" fmla="*/ 105688 h 472"/>
              <a:gd name="T44" fmla="*/ 101319 w 325"/>
              <a:gd name="T45" fmla="*/ 152979 h 472"/>
              <a:gd name="T46" fmla="*/ 101319 w 325"/>
              <a:gd name="T47" fmla="*/ 152979 h 472"/>
              <a:gd name="T48" fmla="*/ 53192 w 325"/>
              <a:gd name="T49" fmla="*/ 121452 h 472"/>
              <a:gd name="T50" fmla="*/ 53192 w 325"/>
              <a:gd name="T51" fmla="*/ 42275 h 472"/>
              <a:gd name="T52" fmla="*/ 101319 w 325"/>
              <a:gd name="T53" fmla="*/ 15764 h 472"/>
              <a:gd name="T54" fmla="*/ 101319 w 325"/>
              <a:gd name="T55" fmla="*/ 152979 h 47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5" h="472">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4" y="471"/>
                  <a:pt x="324" y="457"/>
                  <a:pt x="324" y="427"/>
                </a:cubicBezTo>
                <a:cubicBezTo>
                  <a:pt x="324" y="44"/>
                  <a:pt x="324" y="44"/>
                  <a:pt x="324" y="44"/>
                </a:cubicBezTo>
                <a:cubicBezTo>
                  <a:pt x="324" y="15"/>
                  <a:pt x="294" y="0"/>
                  <a:pt x="280" y="0"/>
                </a:cubicBezTo>
                <a:close/>
                <a:moveTo>
                  <a:pt x="103" y="295"/>
                </a:moveTo>
                <a:lnTo>
                  <a:pt x="103" y="295"/>
                </a:lnTo>
                <a:cubicBezTo>
                  <a:pt x="103" y="309"/>
                  <a:pt x="88" y="309"/>
                  <a:pt x="88"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8" y="162"/>
                  <a:pt x="88" y="162"/>
                  <a:pt x="88" y="162"/>
                </a:cubicBezTo>
                <a:cubicBezTo>
                  <a:pt x="88" y="162"/>
                  <a:pt x="103" y="162"/>
                  <a:pt x="103" y="177"/>
                </a:cubicBezTo>
                <a:lnTo>
                  <a:pt x="103" y="295"/>
                </a:lnTo>
                <a:close/>
                <a:moveTo>
                  <a:pt x="280" y="427"/>
                </a:moveTo>
                <a:lnTo>
                  <a:pt x="280" y="427"/>
                </a:lnTo>
                <a:cubicBezTo>
                  <a:pt x="147" y="339"/>
                  <a:pt x="147" y="339"/>
                  <a:pt x="147" y="339"/>
                </a:cubicBezTo>
                <a:cubicBezTo>
                  <a:pt x="147" y="309"/>
                  <a:pt x="147" y="148"/>
                  <a:pt x="147" y="118"/>
                </a:cubicBezTo>
                <a:cubicBezTo>
                  <a:pt x="280" y="44"/>
                  <a:pt x="280" y="44"/>
                  <a:pt x="280" y="44"/>
                </a:cubicBezTo>
                <a:cubicBezTo>
                  <a:pt x="280" y="59"/>
                  <a:pt x="280" y="412"/>
                  <a:pt x="280" y="427"/>
                </a:cubicBezTo>
                <a:close/>
              </a:path>
            </a:pathLst>
          </a:custGeom>
          <a:solidFill>
            <a:schemeClr val="tx2"/>
          </a:solidFill>
          <a:ln>
            <a:noFill/>
          </a:ln>
          <a:effectLst/>
          <a:extLst/>
        </p:spPr>
        <p:txBody>
          <a:bodyPr wrap="none" anchor="ctr"/>
          <a:lstStyle/>
          <a:p>
            <a:endParaRPr lang="en-US" sz="2700"/>
          </a:p>
        </p:txBody>
      </p:sp>
      <p:sp>
        <p:nvSpPr>
          <p:cNvPr id="133" name="Freeform 132"/>
          <p:cNvSpPr>
            <a:spLocks noChangeArrowheads="1"/>
          </p:cNvSpPr>
          <p:nvPr/>
        </p:nvSpPr>
        <p:spPr bwMode="auto">
          <a:xfrm>
            <a:off x="1381285" y="3001137"/>
            <a:ext cx="222976" cy="290386"/>
          </a:xfrm>
          <a:custGeom>
            <a:avLst/>
            <a:gdLst>
              <a:gd name="T0" fmla="*/ 132899 w 472"/>
              <a:gd name="T1" fmla="*/ 158122 h 619"/>
              <a:gd name="T2" fmla="*/ 132899 w 472"/>
              <a:gd name="T3" fmla="*/ 158122 h 619"/>
              <a:gd name="T4" fmla="*/ 85229 w 472"/>
              <a:gd name="T5" fmla="*/ 110793 h 619"/>
              <a:gd name="T6" fmla="*/ 37559 w 472"/>
              <a:gd name="T7" fmla="*/ 158122 h 619"/>
              <a:gd name="T8" fmla="*/ 85229 w 472"/>
              <a:gd name="T9" fmla="*/ 211188 h 619"/>
              <a:gd name="T10" fmla="*/ 132899 w 472"/>
              <a:gd name="T11" fmla="*/ 158122 h 619"/>
              <a:gd name="T12" fmla="*/ 85229 w 472"/>
              <a:gd name="T13" fmla="*/ 195053 h 619"/>
              <a:gd name="T14" fmla="*/ 85229 w 472"/>
              <a:gd name="T15" fmla="*/ 195053 h 619"/>
              <a:gd name="T16" fmla="*/ 48032 w 472"/>
              <a:gd name="T17" fmla="*/ 158122 h 619"/>
              <a:gd name="T18" fmla="*/ 85229 w 472"/>
              <a:gd name="T19" fmla="*/ 126570 h 619"/>
              <a:gd name="T20" fmla="*/ 122426 w 472"/>
              <a:gd name="T21" fmla="*/ 158122 h 619"/>
              <a:gd name="T22" fmla="*/ 85229 w 472"/>
              <a:gd name="T23" fmla="*/ 195053 h 619"/>
              <a:gd name="T24" fmla="*/ 143734 w 472"/>
              <a:gd name="T25" fmla="*/ 0 h 619"/>
              <a:gd name="T26" fmla="*/ 143734 w 472"/>
              <a:gd name="T27" fmla="*/ 0 h 619"/>
              <a:gd name="T28" fmla="*/ 26724 w 472"/>
              <a:gd name="T29" fmla="*/ 0 h 619"/>
              <a:gd name="T30" fmla="*/ 0 w 472"/>
              <a:gd name="T31" fmla="*/ 26174 h 619"/>
              <a:gd name="T32" fmla="*/ 0 w 472"/>
              <a:gd name="T33" fmla="*/ 195053 h 619"/>
              <a:gd name="T34" fmla="*/ 26724 w 472"/>
              <a:gd name="T35" fmla="*/ 221586 h 619"/>
              <a:gd name="T36" fmla="*/ 143734 w 472"/>
              <a:gd name="T37" fmla="*/ 221586 h 619"/>
              <a:gd name="T38" fmla="*/ 170097 w 472"/>
              <a:gd name="T39" fmla="*/ 195053 h 619"/>
              <a:gd name="T40" fmla="*/ 170097 w 472"/>
              <a:gd name="T41" fmla="*/ 26174 h 619"/>
              <a:gd name="T42" fmla="*/ 143734 w 472"/>
              <a:gd name="T43" fmla="*/ 0 h 619"/>
              <a:gd name="T44" fmla="*/ 154207 w 472"/>
              <a:gd name="T45" fmla="*/ 195053 h 619"/>
              <a:gd name="T46" fmla="*/ 154207 w 472"/>
              <a:gd name="T47" fmla="*/ 195053 h 619"/>
              <a:gd name="T48" fmla="*/ 143734 w 472"/>
              <a:gd name="T49" fmla="*/ 211188 h 619"/>
              <a:gd name="T50" fmla="*/ 85229 w 472"/>
              <a:gd name="T51" fmla="*/ 211188 h 619"/>
              <a:gd name="T52" fmla="*/ 26724 w 472"/>
              <a:gd name="T53" fmla="*/ 211188 h 619"/>
              <a:gd name="T54" fmla="*/ 16251 w 472"/>
              <a:gd name="T55" fmla="*/ 195053 h 619"/>
              <a:gd name="T56" fmla="*/ 16251 w 472"/>
              <a:gd name="T57" fmla="*/ 26174 h 619"/>
              <a:gd name="T58" fmla="*/ 26724 w 472"/>
              <a:gd name="T59" fmla="*/ 10398 h 619"/>
              <a:gd name="T60" fmla="*/ 143734 w 472"/>
              <a:gd name="T61" fmla="*/ 10398 h 619"/>
              <a:gd name="T62" fmla="*/ 154207 w 472"/>
              <a:gd name="T63" fmla="*/ 26174 h 619"/>
              <a:gd name="T64" fmla="*/ 154207 w 472"/>
              <a:gd name="T65" fmla="*/ 195053 h 619"/>
              <a:gd name="T66" fmla="*/ 85229 w 472"/>
              <a:gd name="T67" fmla="*/ 26174 h 619"/>
              <a:gd name="T68" fmla="*/ 85229 w 472"/>
              <a:gd name="T69" fmla="*/ 26174 h 619"/>
              <a:gd name="T70" fmla="*/ 48032 w 472"/>
              <a:gd name="T71" fmla="*/ 63106 h 619"/>
              <a:gd name="T72" fmla="*/ 85229 w 472"/>
              <a:gd name="T73" fmla="*/ 94658 h 619"/>
              <a:gd name="T74" fmla="*/ 122426 w 472"/>
              <a:gd name="T75" fmla="*/ 63106 h 619"/>
              <a:gd name="T76" fmla="*/ 85229 w 472"/>
              <a:gd name="T77" fmla="*/ 26174 h 619"/>
              <a:gd name="T78" fmla="*/ 85229 w 472"/>
              <a:gd name="T79" fmla="*/ 84260 h 619"/>
              <a:gd name="T80" fmla="*/ 85229 w 472"/>
              <a:gd name="T81" fmla="*/ 84260 h 619"/>
              <a:gd name="T82" fmla="*/ 63922 w 472"/>
              <a:gd name="T83" fmla="*/ 63106 h 619"/>
              <a:gd name="T84" fmla="*/ 85229 w 472"/>
              <a:gd name="T85" fmla="*/ 41951 h 619"/>
              <a:gd name="T86" fmla="*/ 106536 w 472"/>
              <a:gd name="T87" fmla="*/ 63106 h 619"/>
              <a:gd name="T88" fmla="*/ 85229 w 472"/>
              <a:gd name="T89" fmla="*/ 84260 h 61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72" h="619">
                <a:moveTo>
                  <a:pt x="368" y="441"/>
                </a:moveTo>
                <a:lnTo>
                  <a:pt x="368" y="441"/>
                </a:lnTo>
                <a:cubicBezTo>
                  <a:pt x="368" y="368"/>
                  <a:pt x="309" y="309"/>
                  <a:pt x="236" y="309"/>
                </a:cubicBezTo>
                <a:cubicBezTo>
                  <a:pt x="162" y="309"/>
                  <a:pt x="104" y="368"/>
                  <a:pt x="104" y="441"/>
                </a:cubicBezTo>
                <a:cubicBezTo>
                  <a:pt x="104" y="515"/>
                  <a:pt x="162" y="589"/>
                  <a:pt x="236" y="589"/>
                </a:cubicBezTo>
                <a:cubicBezTo>
                  <a:pt x="309" y="589"/>
                  <a:pt x="368" y="515"/>
                  <a:pt x="368" y="441"/>
                </a:cubicBezTo>
                <a:close/>
                <a:moveTo>
                  <a:pt x="236" y="544"/>
                </a:moveTo>
                <a:lnTo>
                  <a:pt x="236" y="544"/>
                </a:lnTo>
                <a:cubicBezTo>
                  <a:pt x="177" y="544"/>
                  <a:pt x="133" y="500"/>
                  <a:pt x="133" y="441"/>
                </a:cubicBezTo>
                <a:cubicBezTo>
                  <a:pt x="133" y="397"/>
                  <a:pt x="177" y="353"/>
                  <a:pt x="236" y="353"/>
                </a:cubicBezTo>
                <a:cubicBezTo>
                  <a:pt x="295" y="353"/>
                  <a:pt x="339" y="397"/>
                  <a:pt x="339" y="441"/>
                </a:cubicBezTo>
                <a:cubicBezTo>
                  <a:pt x="339" y="500"/>
                  <a:pt x="295" y="544"/>
                  <a:pt x="236" y="544"/>
                </a:cubicBezTo>
                <a:close/>
                <a:moveTo>
                  <a:pt x="398" y="0"/>
                </a:moveTo>
                <a:lnTo>
                  <a:pt x="398" y="0"/>
                </a:lnTo>
                <a:cubicBezTo>
                  <a:pt x="74" y="0"/>
                  <a:pt x="74" y="0"/>
                  <a:pt x="74" y="0"/>
                </a:cubicBezTo>
                <a:cubicBezTo>
                  <a:pt x="30" y="0"/>
                  <a:pt x="0" y="29"/>
                  <a:pt x="0" y="73"/>
                </a:cubicBezTo>
                <a:cubicBezTo>
                  <a:pt x="0" y="544"/>
                  <a:pt x="0" y="544"/>
                  <a:pt x="0" y="544"/>
                </a:cubicBezTo>
                <a:cubicBezTo>
                  <a:pt x="0" y="589"/>
                  <a:pt x="30" y="618"/>
                  <a:pt x="74" y="618"/>
                </a:cubicBezTo>
                <a:cubicBezTo>
                  <a:pt x="398" y="618"/>
                  <a:pt x="398" y="618"/>
                  <a:pt x="398" y="618"/>
                </a:cubicBezTo>
                <a:cubicBezTo>
                  <a:pt x="442" y="618"/>
                  <a:pt x="471" y="589"/>
                  <a:pt x="471" y="544"/>
                </a:cubicBezTo>
                <a:cubicBezTo>
                  <a:pt x="471" y="73"/>
                  <a:pt x="471" y="73"/>
                  <a:pt x="471" y="73"/>
                </a:cubicBezTo>
                <a:cubicBezTo>
                  <a:pt x="471" y="29"/>
                  <a:pt x="442" y="0"/>
                  <a:pt x="398" y="0"/>
                </a:cubicBezTo>
                <a:close/>
                <a:moveTo>
                  <a:pt x="427" y="544"/>
                </a:moveTo>
                <a:lnTo>
                  <a:pt x="427" y="544"/>
                </a:lnTo>
                <a:cubicBezTo>
                  <a:pt x="427" y="559"/>
                  <a:pt x="413" y="589"/>
                  <a:pt x="398" y="589"/>
                </a:cubicBezTo>
                <a:cubicBezTo>
                  <a:pt x="236" y="589"/>
                  <a:pt x="236" y="589"/>
                  <a:pt x="236" y="589"/>
                </a:cubicBezTo>
                <a:cubicBezTo>
                  <a:pt x="74" y="589"/>
                  <a:pt x="74" y="589"/>
                  <a:pt x="74" y="589"/>
                </a:cubicBezTo>
                <a:cubicBezTo>
                  <a:pt x="59" y="589"/>
                  <a:pt x="45" y="559"/>
                  <a:pt x="45" y="544"/>
                </a:cubicBezTo>
                <a:cubicBezTo>
                  <a:pt x="45" y="73"/>
                  <a:pt x="45" y="73"/>
                  <a:pt x="45" y="73"/>
                </a:cubicBezTo>
                <a:cubicBezTo>
                  <a:pt x="45" y="59"/>
                  <a:pt x="59" y="29"/>
                  <a:pt x="74" y="29"/>
                </a:cubicBezTo>
                <a:cubicBezTo>
                  <a:pt x="398" y="29"/>
                  <a:pt x="398" y="29"/>
                  <a:pt x="398" y="29"/>
                </a:cubicBezTo>
                <a:cubicBezTo>
                  <a:pt x="413" y="29"/>
                  <a:pt x="427" y="59"/>
                  <a:pt x="427" y="73"/>
                </a:cubicBezTo>
                <a:lnTo>
                  <a:pt x="427" y="544"/>
                </a:lnTo>
                <a:close/>
                <a:moveTo>
                  <a:pt x="236" y="73"/>
                </a:moveTo>
                <a:lnTo>
                  <a:pt x="236" y="73"/>
                </a:lnTo>
                <a:cubicBezTo>
                  <a:pt x="177" y="73"/>
                  <a:pt x="133" y="117"/>
                  <a:pt x="133" y="176"/>
                </a:cubicBezTo>
                <a:cubicBezTo>
                  <a:pt x="133" y="221"/>
                  <a:pt x="177" y="264"/>
                  <a:pt x="236" y="264"/>
                </a:cubicBezTo>
                <a:cubicBezTo>
                  <a:pt x="295" y="264"/>
                  <a:pt x="339" y="221"/>
                  <a:pt x="339" y="176"/>
                </a:cubicBezTo>
                <a:cubicBezTo>
                  <a:pt x="339" y="117"/>
                  <a:pt x="295" y="73"/>
                  <a:pt x="236" y="73"/>
                </a:cubicBezTo>
                <a:close/>
                <a:moveTo>
                  <a:pt x="236" y="235"/>
                </a:moveTo>
                <a:lnTo>
                  <a:pt x="236" y="235"/>
                </a:lnTo>
                <a:cubicBezTo>
                  <a:pt x="207" y="235"/>
                  <a:pt x="177" y="206"/>
                  <a:pt x="177" y="176"/>
                </a:cubicBezTo>
                <a:cubicBezTo>
                  <a:pt x="177" y="132"/>
                  <a:pt x="207" y="117"/>
                  <a:pt x="236" y="117"/>
                </a:cubicBezTo>
                <a:cubicBezTo>
                  <a:pt x="266" y="117"/>
                  <a:pt x="295" y="132"/>
                  <a:pt x="295" y="176"/>
                </a:cubicBezTo>
                <a:cubicBezTo>
                  <a:pt x="295" y="206"/>
                  <a:pt x="266" y="235"/>
                  <a:pt x="236" y="235"/>
                </a:cubicBezTo>
                <a:close/>
              </a:path>
            </a:pathLst>
          </a:custGeom>
          <a:solidFill>
            <a:schemeClr val="tx2"/>
          </a:solidFill>
          <a:ln>
            <a:noFill/>
          </a:ln>
          <a:effectLst/>
          <a:extLst/>
        </p:spPr>
        <p:txBody>
          <a:bodyPr wrap="none" anchor="ctr"/>
          <a:lstStyle/>
          <a:p>
            <a:endParaRPr lang="en-US" sz="2700"/>
          </a:p>
        </p:txBody>
      </p:sp>
      <p:sp>
        <p:nvSpPr>
          <p:cNvPr id="134" name="Freeform 133"/>
          <p:cNvSpPr>
            <a:spLocks noChangeArrowheads="1"/>
          </p:cNvSpPr>
          <p:nvPr/>
        </p:nvSpPr>
        <p:spPr bwMode="auto">
          <a:xfrm>
            <a:off x="5671386" y="2517161"/>
            <a:ext cx="290386" cy="299028"/>
          </a:xfrm>
          <a:custGeom>
            <a:avLst/>
            <a:gdLst>
              <a:gd name="T0" fmla="*/ 190073 w 619"/>
              <a:gd name="T1" fmla="*/ 185652 h 634"/>
              <a:gd name="T2" fmla="*/ 190073 w 619"/>
              <a:gd name="T3" fmla="*/ 201874 h 634"/>
              <a:gd name="T4" fmla="*/ 190073 w 619"/>
              <a:gd name="T5" fmla="*/ 185652 h 634"/>
              <a:gd name="T6" fmla="*/ 31559 w 619"/>
              <a:gd name="T7" fmla="*/ 42538 h 634"/>
              <a:gd name="T8" fmla="*/ 31559 w 619"/>
              <a:gd name="T9" fmla="*/ 31723 h 634"/>
              <a:gd name="T10" fmla="*/ 31559 w 619"/>
              <a:gd name="T11" fmla="*/ 42538 h 634"/>
              <a:gd name="T12" fmla="*/ 31559 w 619"/>
              <a:gd name="T13" fmla="*/ 185652 h 634"/>
              <a:gd name="T14" fmla="*/ 31559 w 619"/>
              <a:gd name="T15" fmla="*/ 201874 h 634"/>
              <a:gd name="T16" fmla="*/ 31559 w 619"/>
              <a:gd name="T17" fmla="*/ 185652 h 634"/>
              <a:gd name="T18" fmla="*/ 110816 w 619"/>
              <a:gd name="T19" fmla="*/ 31723 h 634"/>
              <a:gd name="T20" fmla="*/ 110816 w 619"/>
              <a:gd name="T21" fmla="*/ 201874 h 634"/>
              <a:gd name="T22" fmla="*/ 110816 w 619"/>
              <a:gd name="T23" fmla="*/ 31723 h 634"/>
              <a:gd name="T24" fmla="*/ 110816 w 619"/>
              <a:gd name="T25" fmla="*/ 185652 h 634"/>
              <a:gd name="T26" fmla="*/ 110816 w 619"/>
              <a:gd name="T27" fmla="*/ 42538 h 634"/>
              <a:gd name="T28" fmla="*/ 110816 w 619"/>
              <a:gd name="T29" fmla="*/ 185652 h 634"/>
              <a:gd name="T30" fmla="*/ 110816 w 619"/>
              <a:gd name="T31" fmla="*/ 74261 h 634"/>
              <a:gd name="T32" fmla="*/ 110816 w 619"/>
              <a:gd name="T33" fmla="*/ 159336 h 634"/>
              <a:gd name="T34" fmla="*/ 110816 w 619"/>
              <a:gd name="T35" fmla="*/ 74261 h 634"/>
              <a:gd name="T36" fmla="*/ 110816 w 619"/>
              <a:gd name="T37" fmla="*/ 143475 h 634"/>
              <a:gd name="T38" fmla="*/ 110816 w 619"/>
              <a:gd name="T39" fmla="*/ 84715 h 634"/>
              <a:gd name="T40" fmla="*/ 110816 w 619"/>
              <a:gd name="T41" fmla="*/ 143475 h 634"/>
              <a:gd name="T42" fmla="*/ 195452 w 619"/>
              <a:gd name="T43" fmla="*/ 0 h 634"/>
              <a:gd name="T44" fmla="*/ 0 w 619"/>
              <a:gd name="T45" fmla="*/ 31723 h 634"/>
              <a:gd name="T46" fmla="*/ 26539 w 619"/>
              <a:gd name="T47" fmla="*/ 228190 h 634"/>
              <a:gd name="T48" fmla="*/ 221632 w 619"/>
              <a:gd name="T49" fmla="*/ 201874 h 634"/>
              <a:gd name="T50" fmla="*/ 195452 w 619"/>
              <a:gd name="T51" fmla="*/ 0 h 634"/>
              <a:gd name="T52" fmla="*/ 211232 w 619"/>
              <a:gd name="T53" fmla="*/ 201874 h 634"/>
              <a:gd name="T54" fmla="*/ 26539 w 619"/>
              <a:gd name="T55" fmla="*/ 212328 h 634"/>
              <a:gd name="T56" fmla="*/ 10400 w 619"/>
              <a:gd name="T57" fmla="*/ 31723 h 634"/>
              <a:gd name="T58" fmla="*/ 195452 w 619"/>
              <a:gd name="T59" fmla="*/ 15862 h 634"/>
              <a:gd name="T60" fmla="*/ 211232 w 619"/>
              <a:gd name="T61" fmla="*/ 201874 h 634"/>
              <a:gd name="T62" fmla="*/ 190073 w 619"/>
              <a:gd name="T63" fmla="*/ 31723 h 634"/>
              <a:gd name="T64" fmla="*/ 190073 w 619"/>
              <a:gd name="T65" fmla="*/ 42538 h 634"/>
              <a:gd name="T66" fmla="*/ 190073 w 619"/>
              <a:gd name="T67" fmla="*/ 31723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19" h="634">
                <a:moveTo>
                  <a:pt x="530" y="515"/>
                </a:moveTo>
                <a:lnTo>
                  <a:pt x="530" y="515"/>
                </a:lnTo>
                <a:cubicBezTo>
                  <a:pt x="515" y="515"/>
                  <a:pt x="500" y="530"/>
                  <a:pt x="500" y="530"/>
                </a:cubicBezTo>
                <a:cubicBezTo>
                  <a:pt x="500" y="545"/>
                  <a:pt x="515" y="560"/>
                  <a:pt x="530" y="560"/>
                </a:cubicBezTo>
                <a:cubicBezTo>
                  <a:pt x="530" y="560"/>
                  <a:pt x="545" y="545"/>
                  <a:pt x="545" y="530"/>
                </a:cubicBezTo>
                <a:lnTo>
                  <a:pt x="530" y="515"/>
                </a:lnTo>
                <a:close/>
                <a:moveTo>
                  <a:pt x="88" y="118"/>
                </a:moveTo>
                <a:lnTo>
                  <a:pt x="88" y="118"/>
                </a:lnTo>
                <a:cubicBezTo>
                  <a:pt x="103" y="118"/>
                  <a:pt x="118" y="118"/>
                  <a:pt x="118" y="103"/>
                </a:cubicBezTo>
                <a:cubicBezTo>
                  <a:pt x="118" y="88"/>
                  <a:pt x="103" y="88"/>
                  <a:pt x="88" y="88"/>
                </a:cubicBezTo>
                <a:cubicBezTo>
                  <a:pt x="88" y="88"/>
                  <a:pt x="74" y="88"/>
                  <a:pt x="74" y="103"/>
                </a:cubicBezTo>
                <a:cubicBezTo>
                  <a:pt x="74" y="118"/>
                  <a:pt x="88" y="118"/>
                  <a:pt x="88" y="118"/>
                </a:cubicBezTo>
                <a:close/>
                <a:moveTo>
                  <a:pt x="88" y="515"/>
                </a:moveTo>
                <a:lnTo>
                  <a:pt x="88" y="515"/>
                </a:lnTo>
                <a:lnTo>
                  <a:pt x="74" y="530"/>
                </a:lnTo>
                <a:cubicBezTo>
                  <a:pt x="74" y="545"/>
                  <a:pt x="88" y="560"/>
                  <a:pt x="88" y="560"/>
                </a:cubicBezTo>
                <a:cubicBezTo>
                  <a:pt x="103" y="560"/>
                  <a:pt x="118" y="545"/>
                  <a:pt x="118" y="530"/>
                </a:cubicBezTo>
                <a:cubicBezTo>
                  <a:pt x="118" y="530"/>
                  <a:pt x="103" y="515"/>
                  <a:pt x="88" y="515"/>
                </a:cubicBezTo>
                <a:close/>
                <a:moveTo>
                  <a:pt x="309" y="88"/>
                </a:moveTo>
                <a:lnTo>
                  <a:pt x="309" y="88"/>
                </a:lnTo>
                <a:cubicBezTo>
                  <a:pt x="177" y="88"/>
                  <a:pt x="74" y="192"/>
                  <a:pt x="74" y="324"/>
                </a:cubicBezTo>
                <a:cubicBezTo>
                  <a:pt x="74" y="456"/>
                  <a:pt x="177" y="560"/>
                  <a:pt x="309" y="560"/>
                </a:cubicBezTo>
                <a:cubicBezTo>
                  <a:pt x="441" y="560"/>
                  <a:pt x="545" y="456"/>
                  <a:pt x="545" y="324"/>
                </a:cubicBezTo>
                <a:cubicBezTo>
                  <a:pt x="545" y="192"/>
                  <a:pt x="441" y="88"/>
                  <a:pt x="309" y="88"/>
                </a:cubicBezTo>
                <a:close/>
                <a:moveTo>
                  <a:pt x="309" y="515"/>
                </a:moveTo>
                <a:lnTo>
                  <a:pt x="309" y="515"/>
                </a:lnTo>
                <a:cubicBezTo>
                  <a:pt x="206" y="515"/>
                  <a:pt x="118" y="427"/>
                  <a:pt x="118" y="324"/>
                </a:cubicBezTo>
                <a:cubicBezTo>
                  <a:pt x="118" y="206"/>
                  <a:pt x="206" y="118"/>
                  <a:pt x="309" y="118"/>
                </a:cubicBezTo>
                <a:cubicBezTo>
                  <a:pt x="412" y="118"/>
                  <a:pt x="500" y="206"/>
                  <a:pt x="500" y="324"/>
                </a:cubicBezTo>
                <a:cubicBezTo>
                  <a:pt x="500" y="427"/>
                  <a:pt x="412" y="515"/>
                  <a:pt x="309" y="515"/>
                </a:cubicBezTo>
                <a:close/>
                <a:moveTo>
                  <a:pt x="309" y="206"/>
                </a:moveTo>
                <a:lnTo>
                  <a:pt x="309" y="206"/>
                </a:lnTo>
                <a:cubicBezTo>
                  <a:pt x="250" y="206"/>
                  <a:pt x="191" y="251"/>
                  <a:pt x="191" y="324"/>
                </a:cubicBezTo>
                <a:cubicBezTo>
                  <a:pt x="191" y="383"/>
                  <a:pt x="250" y="442"/>
                  <a:pt x="309" y="442"/>
                </a:cubicBezTo>
                <a:cubicBezTo>
                  <a:pt x="368" y="442"/>
                  <a:pt x="427" y="383"/>
                  <a:pt x="427" y="324"/>
                </a:cubicBezTo>
                <a:cubicBezTo>
                  <a:pt x="427" y="251"/>
                  <a:pt x="368" y="206"/>
                  <a:pt x="309" y="206"/>
                </a:cubicBezTo>
                <a:close/>
                <a:moveTo>
                  <a:pt x="309" y="398"/>
                </a:moveTo>
                <a:lnTo>
                  <a:pt x="309" y="398"/>
                </a:lnTo>
                <a:cubicBezTo>
                  <a:pt x="265" y="398"/>
                  <a:pt x="236" y="368"/>
                  <a:pt x="236" y="324"/>
                </a:cubicBezTo>
                <a:cubicBezTo>
                  <a:pt x="236" y="280"/>
                  <a:pt x="265" y="235"/>
                  <a:pt x="309" y="235"/>
                </a:cubicBezTo>
                <a:cubicBezTo>
                  <a:pt x="353" y="235"/>
                  <a:pt x="383" y="280"/>
                  <a:pt x="383" y="324"/>
                </a:cubicBezTo>
                <a:cubicBezTo>
                  <a:pt x="383" y="368"/>
                  <a:pt x="353" y="398"/>
                  <a:pt x="309" y="398"/>
                </a:cubicBezTo>
                <a:close/>
                <a:moveTo>
                  <a:pt x="545" y="0"/>
                </a:moveTo>
                <a:lnTo>
                  <a:pt x="545" y="0"/>
                </a:lnTo>
                <a:cubicBezTo>
                  <a:pt x="74" y="0"/>
                  <a:pt x="74" y="0"/>
                  <a:pt x="74" y="0"/>
                </a:cubicBezTo>
                <a:cubicBezTo>
                  <a:pt x="29" y="0"/>
                  <a:pt x="0" y="44"/>
                  <a:pt x="0" y="88"/>
                </a:cubicBezTo>
                <a:cubicBezTo>
                  <a:pt x="0" y="560"/>
                  <a:pt x="0" y="560"/>
                  <a:pt x="0" y="560"/>
                </a:cubicBezTo>
                <a:cubicBezTo>
                  <a:pt x="0" y="604"/>
                  <a:pt x="29" y="633"/>
                  <a:pt x="74" y="633"/>
                </a:cubicBezTo>
                <a:cubicBezTo>
                  <a:pt x="545" y="633"/>
                  <a:pt x="545" y="633"/>
                  <a:pt x="545" y="633"/>
                </a:cubicBezTo>
                <a:cubicBezTo>
                  <a:pt x="589" y="633"/>
                  <a:pt x="618" y="604"/>
                  <a:pt x="618" y="560"/>
                </a:cubicBezTo>
                <a:cubicBezTo>
                  <a:pt x="618" y="88"/>
                  <a:pt x="618" y="88"/>
                  <a:pt x="618" y="88"/>
                </a:cubicBezTo>
                <a:cubicBezTo>
                  <a:pt x="618" y="44"/>
                  <a:pt x="589" y="0"/>
                  <a:pt x="545" y="0"/>
                </a:cubicBezTo>
                <a:close/>
                <a:moveTo>
                  <a:pt x="589" y="560"/>
                </a:moveTo>
                <a:lnTo>
                  <a:pt x="589" y="560"/>
                </a:lnTo>
                <a:cubicBezTo>
                  <a:pt x="589" y="574"/>
                  <a:pt x="559" y="589"/>
                  <a:pt x="545" y="589"/>
                </a:cubicBezTo>
                <a:cubicBezTo>
                  <a:pt x="74" y="589"/>
                  <a:pt x="74" y="589"/>
                  <a:pt x="74" y="589"/>
                </a:cubicBezTo>
                <a:cubicBezTo>
                  <a:pt x="59" y="589"/>
                  <a:pt x="29" y="574"/>
                  <a:pt x="29" y="560"/>
                </a:cubicBezTo>
                <a:cubicBezTo>
                  <a:pt x="29" y="88"/>
                  <a:pt x="29" y="88"/>
                  <a:pt x="29" y="88"/>
                </a:cubicBezTo>
                <a:cubicBezTo>
                  <a:pt x="29" y="59"/>
                  <a:pt x="59" y="44"/>
                  <a:pt x="74" y="44"/>
                </a:cubicBezTo>
                <a:cubicBezTo>
                  <a:pt x="545" y="44"/>
                  <a:pt x="545" y="44"/>
                  <a:pt x="545" y="44"/>
                </a:cubicBezTo>
                <a:cubicBezTo>
                  <a:pt x="559" y="44"/>
                  <a:pt x="589" y="59"/>
                  <a:pt x="589" y="88"/>
                </a:cubicBezTo>
                <a:lnTo>
                  <a:pt x="589" y="560"/>
                </a:lnTo>
                <a:close/>
                <a:moveTo>
                  <a:pt x="530" y="88"/>
                </a:moveTo>
                <a:lnTo>
                  <a:pt x="530" y="88"/>
                </a:lnTo>
                <a:cubicBezTo>
                  <a:pt x="515" y="88"/>
                  <a:pt x="500" y="88"/>
                  <a:pt x="500" y="103"/>
                </a:cubicBezTo>
                <a:cubicBezTo>
                  <a:pt x="500" y="118"/>
                  <a:pt x="515" y="118"/>
                  <a:pt x="530" y="118"/>
                </a:cubicBezTo>
                <a:cubicBezTo>
                  <a:pt x="530" y="118"/>
                  <a:pt x="545" y="118"/>
                  <a:pt x="545" y="103"/>
                </a:cubicBezTo>
                <a:cubicBezTo>
                  <a:pt x="545" y="88"/>
                  <a:pt x="530" y="88"/>
                  <a:pt x="530" y="88"/>
                </a:cubicBezTo>
                <a:close/>
              </a:path>
            </a:pathLst>
          </a:custGeom>
          <a:solidFill>
            <a:schemeClr val="tx2"/>
          </a:solidFill>
          <a:ln>
            <a:noFill/>
          </a:ln>
          <a:effectLst/>
          <a:extLst/>
        </p:spPr>
        <p:txBody>
          <a:bodyPr wrap="none" anchor="ctr"/>
          <a:lstStyle/>
          <a:p>
            <a:endParaRPr lang="en-US" sz="2700"/>
          </a:p>
        </p:txBody>
      </p:sp>
      <p:sp>
        <p:nvSpPr>
          <p:cNvPr id="135" name="Freeform 134"/>
          <p:cNvSpPr>
            <a:spLocks noChangeArrowheads="1"/>
          </p:cNvSpPr>
          <p:nvPr/>
        </p:nvSpPr>
        <p:spPr bwMode="auto">
          <a:xfrm>
            <a:off x="5235808" y="2517161"/>
            <a:ext cx="200505" cy="299028"/>
          </a:xfrm>
          <a:custGeom>
            <a:avLst/>
            <a:gdLst>
              <a:gd name="T0" fmla="*/ 147907 w 428"/>
              <a:gd name="T1" fmla="*/ 52992 h 634"/>
              <a:gd name="T2" fmla="*/ 147907 w 428"/>
              <a:gd name="T3" fmla="*/ 52992 h 634"/>
              <a:gd name="T4" fmla="*/ 79146 w 428"/>
              <a:gd name="T5" fmla="*/ 0 h 634"/>
              <a:gd name="T6" fmla="*/ 10744 w 428"/>
              <a:gd name="T7" fmla="*/ 52992 h 634"/>
              <a:gd name="T8" fmla="*/ 0 w 428"/>
              <a:gd name="T9" fmla="*/ 63807 h 634"/>
              <a:gd name="T10" fmla="*/ 0 w 428"/>
              <a:gd name="T11" fmla="*/ 79668 h 634"/>
              <a:gd name="T12" fmla="*/ 16116 w 428"/>
              <a:gd name="T13" fmla="*/ 95530 h 634"/>
              <a:gd name="T14" fmla="*/ 16116 w 428"/>
              <a:gd name="T15" fmla="*/ 95530 h 634"/>
              <a:gd name="T16" fmla="*/ 37245 w 428"/>
              <a:gd name="T17" fmla="*/ 116798 h 634"/>
              <a:gd name="T18" fmla="*/ 47631 w 428"/>
              <a:gd name="T19" fmla="*/ 212328 h 634"/>
              <a:gd name="T20" fmla="*/ 63389 w 428"/>
              <a:gd name="T21" fmla="*/ 228190 h 634"/>
              <a:gd name="T22" fmla="*/ 89890 w 428"/>
              <a:gd name="T23" fmla="*/ 228190 h 634"/>
              <a:gd name="T24" fmla="*/ 105648 w 428"/>
              <a:gd name="T25" fmla="*/ 212328 h 634"/>
              <a:gd name="T26" fmla="*/ 121406 w 428"/>
              <a:gd name="T27" fmla="*/ 116798 h 634"/>
              <a:gd name="T28" fmla="*/ 142535 w 428"/>
              <a:gd name="T29" fmla="*/ 95530 h 634"/>
              <a:gd name="T30" fmla="*/ 142535 w 428"/>
              <a:gd name="T31" fmla="*/ 95530 h 634"/>
              <a:gd name="T32" fmla="*/ 152921 w 428"/>
              <a:gd name="T33" fmla="*/ 79668 h 634"/>
              <a:gd name="T34" fmla="*/ 152921 w 428"/>
              <a:gd name="T35" fmla="*/ 63807 h 634"/>
              <a:gd name="T36" fmla="*/ 147907 w 428"/>
              <a:gd name="T37" fmla="*/ 52992 h 634"/>
              <a:gd name="T38" fmla="*/ 79146 w 428"/>
              <a:gd name="T39" fmla="*/ 15862 h 634"/>
              <a:gd name="T40" fmla="*/ 79146 w 428"/>
              <a:gd name="T41" fmla="*/ 15862 h 634"/>
              <a:gd name="T42" fmla="*/ 131791 w 428"/>
              <a:gd name="T43" fmla="*/ 52992 h 634"/>
              <a:gd name="T44" fmla="*/ 21130 w 428"/>
              <a:gd name="T45" fmla="*/ 52992 h 634"/>
              <a:gd name="T46" fmla="*/ 79146 w 428"/>
              <a:gd name="T47" fmla="*/ 15862 h 634"/>
              <a:gd name="T48" fmla="*/ 89890 w 428"/>
              <a:gd name="T49" fmla="*/ 201874 h 634"/>
              <a:gd name="T50" fmla="*/ 89890 w 428"/>
              <a:gd name="T51" fmla="*/ 201874 h 634"/>
              <a:gd name="T52" fmla="*/ 84518 w 428"/>
              <a:gd name="T53" fmla="*/ 212328 h 634"/>
              <a:gd name="T54" fmla="*/ 68761 w 428"/>
              <a:gd name="T55" fmla="*/ 212328 h 634"/>
              <a:gd name="T56" fmla="*/ 63389 w 428"/>
              <a:gd name="T57" fmla="*/ 201874 h 634"/>
              <a:gd name="T58" fmla="*/ 47631 w 428"/>
              <a:gd name="T59" fmla="*/ 122206 h 634"/>
              <a:gd name="T60" fmla="*/ 79146 w 428"/>
              <a:gd name="T61" fmla="*/ 127253 h 634"/>
              <a:gd name="T62" fmla="*/ 105648 w 428"/>
              <a:gd name="T63" fmla="*/ 122206 h 634"/>
              <a:gd name="T64" fmla="*/ 89890 w 428"/>
              <a:gd name="T65" fmla="*/ 201874 h 634"/>
              <a:gd name="T66" fmla="*/ 79146 w 428"/>
              <a:gd name="T67" fmla="*/ 116798 h 634"/>
              <a:gd name="T68" fmla="*/ 79146 w 428"/>
              <a:gd name="T69" fmla="*/ 116798 h 634"/>
              <a:gd name="T70" fmla="*/ 31873 w 428"/>
              <a:gd name="T71" fmla="*/ 95530 h 634"/>
              <a:gd name="T72" fmla="*/ 121406 w 428"/>
              <a:gd name="T73" fmla="*/ 95530 h 634"/>
              <a:gd name="T74" fmla="*/ 79146 w 428"/>
              <a:gd name="T75" fmla="*/ 116798 h 634"/>
              <a:gd name="T76" fmla="*/ 131791 w 428"/>
              <a:gd name="T77" fmla="*/ 79668 h 634"/>
              <a:gd name="T78" fmla="*/ 131791 w 428"/>
              <a:gd name="T79" fmla="*/ 79668 h 634"/>
              <a:gd name="T80" fmla="*/ 21130 w 428"/>
              <a:gd name="T81" fmla="*/ 79668 h 634"/>
              <a:gd name="T82" fmla="*/ 16116 w 428"/>
              <a:gd name="T83" fmla="*/ 74261 h 634"/>
              <a:gd name="T84" fmla="*/ 21130 w 428"/>
              <a:gd name="T85" fmla="*/ 63807 h 634"/>
              <a:gd name="T86" fmla="*/ 131791 w 428"/>
              <a:gd name="T87" fmla="*/ 63807 h 634"/>
              <a:gd name="T88" fmla="*/ 142535 w 428"/>
              <a:gd name="T89" fmla="*/ 74261 h 634"/>
              <a:gd name="T90" fmla="*/ 131791 w 428"/>
              <a:gd name="T91" fmla="*/ 79668 h 6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28" h="634">
                <a:moveTo>
                  <a:pt x="413" y="147"/>
                </a:moveTo>
                <a:lnTo>
                  <a:pt x="413" y="147"/>
                </a:lnTo>
                <a:cubicBezTo>
                  <a:pt x="383" y="59"/>
                  <a:pt x="309" y="0"/>
                  <a:pt x="221" y="0"/>
                </a:cubicBezTo>
                <a:cubicBezTo>
                  <a:pt x="118" y="0"/>
                  <a:pt x="45" y="59"/>
                  <a:pt x="30" y="147"/>
                </a:cubicBezTo>
                <a:cubicBezTo>
                  <a:pt x="15" y="147"/>
                  <a:pt x="0" y="162"/>
                  <a:pt x="0" y="177"/>
                </a:cubicBezTo>
                <a:cubicBezTo>
                  <a:pt x="0" y="221"/>
                  <a:pt x="0" y="221"/>
                  <a:pt x="0" y="221"/>
                </a:cubicBezTo>
                <a:cubicBezTo>
                  <a:pt x="0" y="235"/>
                  <a:pt x="15" y="265"/>
                  <a:pt x="45" y="265"/>
                </a:cubicBezTo>
                <a:cubicBezTo>
                  <a:pt x="59" y="280"/>
                  <a:pt x="74" y="309"/>
                  <a:pt x="104" y="324"/>
                </a:cubicBezTo>
                <a:cubicBezTo>
                  <a:pt x="133" y="589"/>
                  <a:pt x="133" y="589"/>
                  <a:pt x="133" y="589"/>
                </a:cubicBezTo>
                <a:cubicBezTo>
                  <a:pt x="133" y="618"/>
                  <a:pt x="163" y="633"/>
                  <a:pt x="177" y="633"/>
                </a:cubicBezTo>
                <a:cubicBezTo>
                  <a:pt x="251" y="633"/>
                  <a:pt x="251" y="633"/>
                  <a:pt x="251" y="633"/>
                </a:cubicBezTo>
                <a:cubicBezTo>
                  <a:pt x="280" y="633"/>
                  <a:pt x="295" y="618"/>
                  <a:pt x="295" y="589"/>
                </a:cubicBezTo>
                <a:cubicBezTo>
                  <a:pt x="339" y="324"/>
                  <a:pt x="339" y="324"/>
                  <a:pt x="339" y="324"/>
                </a:cubicBezTo>
                <a:cubicBezTo>
                  <a:pt x="354" y="309"/>
                  <a:pt x="383" y="280"/>
                  <a:pt x="398" y="265"/>
                </a:cubicBezTo>
                <a:cubicBezTo>
                  <a:pt x="413" y="265"/>
                  <a:pt x="427" y="235"/>
                  <a:pt x="427" y="221"/>
                </a:cubicBezTo>
                <a:cubicBezTo>
                  <a:pt x="427" y="177"/>
                  <a:pt x="427" y="177"/>
                  <a:pt x="427" y="177"/>
                </a:cubicBezTo>
                <a:cubicBezTo>
                  <a:pt x="427" y="162"/>
                  <a:pt x="427" y="147"/>
                  <a:pt x="413" y="147"/>
                </a:cubicBezTo>
                <a:close/>
                <a:moveTo>
                  <a:pt x="221" y="44"/>
                </a:moveTo>
                <a:lnTo>
                  <a:pt x="221" y="44"/>
                </a:lnTo>
                <a:cubicBezTo>
                  <a:pt x="280" y="44"/>
                  <a:pt x="354" y="88"/>
                  <a:pt x="368" y="147"/>
                </a:cubicBezTo>
                <a:cubicBezTo>
                  <a:pt x="59" y="147"/>
                  <a:pt x="59" y="147"/>
                  <a:pt x="59" y="147"/>
                </a:cubicBezTo>
                <a:cubicBezTo>
                  <a:pt x="89" y="88"/>
                  <a:pt x="148" y="44"/>
                  <a:pt x="221" y="44"/>
                </a:cubicBezTo>
                <a:close/>
                <a:moveTo>
                  <a:pt x="251" y="560"/>
                </a:moveTo>
                <a:lnTo>
                  <a:pt x="251" y="560"/>
                </a:lnTo>
                <a:cubicBezTo>
                  <a:pt x="251" y="574"/>
                  <a:pt x="251" y="589"/>
                  <a:pt x="236" y="589"/>
                </a:cubicBezTo>
                <a:cubicBezTo>
                  <a:pt x="192" y="589"/>
                  <a:pt x="192" y="589"/>
                  <a:pt x="192" y="589"/>
                </a:cubicBezTo>
                <a:cubicBezTo>
                  <a:pt x="177" y="589"/>
                  <a:pt x="177" y="574"/>
                  <a:pt x="177" y="560"/>
                </a:cubicBezTo>
                <a:cubicBezTo>
                  <a:pt x="133" y="339"/>
                  <a:pt x="133" y="339"/>
                  <a:pt x="133" y="339"/>
                </a:cubicBezTo>
                <a:cubicBezTo>
                  <a:pt x="163" y="353"/>
                  <a:pt x="192" y="353"/>
                  <a:pt x="221" y="353"/>
                </a:cubicBezTo>
                <a:cubicBezTo>
                  <a:pt x="251" y="353"/>
                  <a:pt x="266" y="353"/>
                  <a:pt x="295" y="339"/>
                </a:cubicBezTo>
                <a:lnTo>
                  <a:pt x="251" y="560"/>
                </a:lnTo>
                <a:close/>
                <a:moveTo>
                  <a:pt x="221" y="324"/>
                </a:moveTo>
                <a:lnTo>
                  <a:pt x="221" y="324"/>
                </a:lnTo>
                <a:cubicBezTo>
                  <a:pt x="163" y="324"/>
                  <a:pt x="118" y="294"/>
                  <a:pt x="89" y="265"/>
                </a:cubicBezTo>
                <a:cubicBezTo>
                  <a:pt x="339" y="265"/>
                  <a:pt x="339" y="265"/>
                  <a:pt x="339" y="265"/>
                </a:cubicBezTo>
                <a:cubicBezTo>
                  <a:pt x="309" y="294"/>
                  <a:pt x="266" y="324"/>
                  <a:pt x="221" y="324"/>
                </a:cubicBezTo>
                <a:close/>
                <a:moveTo>
                  <a:pt x="368" y="221"/>
                </a:moveTo>
                <a:lnTo>
                  <a:pt x="368" y="221"/>
                </a:lnTo>
                <a:cubicBezTo>
                  <a:pt x="59" y="221"/>
                  <a:pt x="59" y="221"/>
                  <a:pt x="59" y="221"/>
                </a:cubicBezTo>
                <a:cubicBezTo>
                  <a:pt x="45" y="221"/>
                  <a:pt x="45" y="206"/>
                  <a:pt x="45" y="206"/>
                </a:cubicBezTo>
                <a:cubicBezTo>
                  <a:pt x="45" y="192"/>
                  <a:pt x="45" y="177"/>
                  <a:pt x="59" y="177"/>
                </a:cubicBezTo>
                <a:cubicBezTo>
                  <a:pt x="368" y="177"/>
                  <a:pt x="368" y="177"/>
                  <a:pt x="368" y="177"/>
                </a:cubicBezTo>
                <a:cubicBezTo>
                  <a:pt x="383" y="177"/>
                  <a:pt x="398" y="192"/>
                  <a:pt x="398" y="206"/>
                </a:cubicBezTo>
                <a:cubicBezTo>
                  <a:pt x="398" y="206"/>
                  <a:pt x="383" y="221"/>
                  <a:pt x="368" y="221"/>
                </a:cubicBezTo>
                <a:close/>
              </a:path>
            </a:pathLst>
          </a:custGeom>
          <a:solidFill>
            <a:schemeClr val="tx2"/>
          </a:solidFill>
          <a:ln>
            <a:noFill/>
          </a:ln>
          <a:effectLst/>
          <a:extLst/>
        </p:spPr>
        <p:txBody>
          <a:bodyPr wrap="none" anchor="ctr"/>
          <a:lstStyle/>
          <a:p>
            <a:endParaRPr lang="en-US" sz="2700"/>
          </a:p>
        </p:txBody>
      </p:sp>
      <p:sp>
        <p:nvSpPr>
          <p:cNvPr id="136" name="Freeform 135"/>
          <p:cNvSpPr>
            <a:spLocks noChangeArrowheads="1"/>
          </p:cNvSpPr>
          <p:nvPr/>
        </p:nvSpPr>
        <p:spPr bwMode="auto">
          <a:xfrm>
            <a:off x="4708619" y="2517161"/>
            <a:ext cx="299028" cy="299028"/>
          </a:xfrm>
          <a:custGeom>
            <a:avLst/>
            <a:gdLst>
              <a:gd name="T0" fmla="*/ 212011 w 634"/>
              <a:gd name="T1" fmla="*/ 105984 h 634"/>
              <a:gd name="T2" fmla="*/ 111414 w 634"/>
              <a:gd name="T3" fmla="*/ 0 h 634"/>
              <a:gd name="T4" fmla="*/ 15865 w 634"/>
              <a:gd name="T5" fmla="*/ 105984 h 634"/>
              <a:gd name="T6" fmla="*/ 0 w 634"/>
              <a:gd name="T7" fmla="*/ 169790 h 634"/>
              <a:gd name="T8" fmla="*/ 58411 w 634"/>
              <a:gd name="T9" fmla="*/ 201874 h 634"/>
              <a:gd name="T10" fmla="*/ 84732 w 634"/>
              <a:gd name="T11" fmla="*/ 127253 h 634"/>
              <a:gd name="T12" fmla="*/ 26321 w 634"/>
              <a:gd name="T13" fmla="*/ 100937 h 634"/>
              <a:gd name="T14" fmla="*/ 196146 w 634"/>
              <a:gd name="T15" fmla="*/ 100937 h 634"/>
              <a:gd name="T16" fmla="*/ 143144 w 634"/>
              <a:gd name="T17" fmla="*/ 127253 h 634"/>
              <a:gd name="T18" fmla="*/ 169825 w 634"/>
              <a:gd name="T19" fmla="*/ 201874 h 634"/>
              <a:gd name="T20" fmla="*/ 185690 w 634"/>
              <a:gd name="T21" fmla="*/ 222782 h 634"/>
              <a:gd name="T22" fmla="*/ 196146 w 634"/>
              <a:gd name="T23" fmla="*/ 222782 h 634"/>
              <a:gd name="T24" fmla="*/ 228236 w 634"/>
              <a:gd name="T25" fmla="*/ 169790 h 634"/>
              <a:gd name="T26" fmla="*/ 212011 w 634"/>
              <a:gd name="T27" fmla="*/ 105984 h 634"/>
              <a:gd name="T28" fmla="*/ 47594 w 634"/>
              <a:gd name="T29" fmla="*/ 116798 h 634"/>
              <a:gd name="T30" fmla="*/ 68868 w 634"/>
              <a:gd name="T31" fmla="*/ 127253 h 634"/>
              <a:gd name="T32" fmla="*/ 58411 w 634"/>
              <a:gd name="T33" fmla="*/ 185652 h 634"/>
              <a:gd name="T34" fmla="*/ 42186 w 634"/>
              <a:gd name="T35" fmla="*/ 148521 h 634"/>
              <a:gd name="T36" fmla="*/ 31730 w 634"/>
              <a:gd name="T37" fmla="*/ 116798 h 634"/>
              <a:gd name="T38" fmla="*/ 26321 w 634"/>
              <a:gd name="T39" fmla="*/ 148521 h 634"/>
              <a:gd name="T40" fmla="*/ 26321 w 634"/>
              <a:gd name="T41" fmla="*/ 185652 h 634"/>
              <a:gd name="T42" fmla="*/ 15865 w 634"/>
              <a:gd name="T43" fmla="*/ 127253 h 634"/>
              <a:gd name="T44" fmla="*/ 31730 w 634"/>
              <a:gd name="T45" fmla="*/ 116798 h 634"/>
              <a:gd name="T46" fmla="*/ 174873 w 634"/>
              <a:gd name="T47" fmla="*/ 185652 h 634"/>
              <a:gd name="T48" fmla="*/ 153600 w 634"/>
              <a:gd name="T49" fmla="*/ 169790 h 634"/>
              <a:gd name="T50" fmla="*/ 169825 w 634"/>
              <a:gd name="T51" fmla="*/ 116798 h 634"/>
              <a:gd name="T52" fmla="*/ 185690 w 634"/>
              <a:gd name="T53" fmla="*/ 148521 h 634"/>
              <a:gd name="T54" fmla="*/ 212011 w 634"/>
              <a:gd name="T55" fmla="*/ 169790 h 634"/>
              <a:gd name="T56" fmla="*/ 196146 w 634"/>
              <a:gd name="T57" fmla="*/ 185652 h 634"/>
              <a:gd name="T58" fmla="*/ 196146 w 634"/>
              <a:gd name="T59" fmla="*/ 148521 h 634"/>
              <a:gd name="T60" fmla="*/ 196146 w 634"/>
              <a:gd name="T61" fmla="*/ 116798 h 634"/>
              <a:gd name="T62" fmla="*/ 212011 w 634"/>
              <a:gd name="T63" fmla="*/ 169790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588" y="294"/>
                </a:moveTo>
                <a:lnTo>
                  <a:pt x="588" y="294"/>
                </a:lnTo>
                <a:cubicBezTo>
                  <a:pt x="588" y="280"/>
                  <a:pt x="588" y="280"/>
                  <a:pt x="588" y="265"/>
                </a:cubicBezTo>
                <a:cubicBezTo>
                  <a:pt x="588" y="118"/>
                  <a:pt x="471" y="0"/>
                  <a:pt x="309" y="0"/>
                </a:cubicBezTo>
                <a:cubicBezTo>
                  <a:pt x="162" y="0"/>
                  <a:pt x="44" y="118"/>
                  <a:pt x="44" y="265"/>
                </a:cubicBezTo>
                <a:cubicBezTo>
                  <a:pt x="44" y="280"/>
                  <a:pt x="44" y="280"/>
                  <a:pt x="44" y="294"/>
                </a:cubicBezTo>
                <a:cubicBezTo>
                  <a:pt x="14" y="309"/>
                  <a:pt x="0" y="324"/>
                  <a:pt x="0" y="353"/>
                </a:cubicBezTo>
                <a:cubicBezTo>
                  <a:pt x="0" y="471"/>
                  <a:pt x="0" y="471"/>
                  <a:pt x="0" y="471"/>
                </a:cubicBezTo>
                <a:cubicBezTo>
                  <a:pt x="0" y="515"/>
                  <a:pt x="29" y="560"/>
                  <a:pt x="73" y="560"/>
                </a:cubicBezTo>
                <a:lnTo>
                  <a:pt x="162" y="560"/>
                </a:lnTo>
                <a:cubicBezTo>
                  <a:pt x="206" y="560"/>
                  <a:pt x="235" y="515"/>
                  <a:pt x="235" y="471"/>
                </a:cubicBezTo>
                <a:cubicBezTo>
                  <a:pt x="235" y="353"/>
                  <a:pt x="235" y="353"/>
                  <a:pt x="235" y="353"/>
                </a:cubicBezTo>
                <a:cubicBezTo>
                  <a:pt x="235" y="309"/>
                  <a:pt x="206" y="280"/>
                  <a:pt x="162" y="280"/>
                </a:cubicBezTo>
                <a:cubicBezTo>
                  <a:pt x="162" y="280"/>
                  <a:pt x="88" y="280"/>
                  <a:pt x="73" y="280"/>
                </a:cubicBezTo>
                <a:cubicBezTo>
                  <a:pt x="73" y="147"/>
                  <a:pt x="176" y="44"/>
                  <a:pt x="309" y="44"/>
                </a:cubicBezTo>
                <a:cubicBezTo>
                  <a:pt x="442" y="44"/>
                  <a:pt x="544" y="133"/>
                  <a:pt x="544" y="280"/>
                </a:cubicBezTo>
                <a:lnTo>
                  <a:pt x="471" y="280"/>
                </a:lnTo>
                <a:cubicBezTo>
                  <a:pt x="426" y="280"/>
                  <a:pt x="397" y="309"/>
                  <a:pt x="397" y="353"/>
                </a:cubicBezTo>
                <a:cubicBezTo>
                  <a:pt x="397" y="471"/>
                  <a:pt x="397" y="471"/>
                  <a:pt x="397" y="471"/>
                </a:cubicBezTo>
                <a:cubicBezTo>
                  <a:pt x="397" y="515"/>
                  <a:pt x="426" y="560"/>
                  <a:pt x="471" y="560"/>
                </a:cubicBezTo>
                <a:lnTo>
                  <a:pt x="515" y="560"/>
                </a:lnTo>
                <a:cubicBezTo>
                  <a:pt x="515" y="618"/>
                  <a:pt x="515" y="618"/>
                  <a:pt x="515" y="618"/>
                </a:cubicBezTo>
                <a:cubicBezTo>
                  <a:pt x="515" y="618"/>
                  <a:pt x="515" y="633"/>
                  <a:pt x="530" y="633"/>
                </a:cubicBezTo>
                <a:cubicBezTo>
                  <a:pt x="544" y="633"/>
                  <a:pt x="544" y="618"/>
                  <a:pt x="544" y="618"/>
                </a:cubicBezTo>
                <a:cubicBezTo>
                  <a:pt x="544" y="560"/>
                  <a:pt x="544" y="560"/>
                  <a:pt x="544" y="560"/>
                </a:cubicBezTo>
                <a:cubicBezTo>
                  <a:pt x="588" y="560"/>
                  <a:pt x="633" y="515"/>
                  <a:pt x="633" y="471"/>
                </a:cubicBezTo>
                <a:cubicBezTo>
                  <a:pt x="633" y="353"/>
                  <a:pt x="633" y="353"/>
                  <a:pt x="633" y="353"/>
                </a:cubicBezTo>
                <a:cubicBezTo>
                  <a:pt x="633" y="324"/>
                  <a:pt x="618" y="309"/>
                  <a:pt x="588" y="294"/>
                </a:cubicBezTo>
                <a:close/>
                <a:moveTo>
                  <a:pt x="132" y="324"/>
                </a:moveTo>
                <a:lnTo>
                  <a:pt x="132" y="324"/>
                </a:lnTo>
                <a:cubicBezTo>
                  <a:pt x="162" y="324"/>
                  <a:pt x="162" y="324"/>
                  <a:pt x="162" y="324"/>
                </a:cubicBezTo>
                <a:cubicBezTo>
                  <a:pt x="176" y="324"/>
                  <a:pt x="191" y="339"/>
                  <a:pt x="191" y="353"/>
                </a:cubicBezTo>
                <a:cubicBezTo>
                  <a:pt x="191" y="471"/>
                  <a:pt x="191" y="471"/>
                  <a:pt x="191" y="471"/>
                </a:cubicBezTo>
                <a:cubicBezTo>
                  <a:pt x="191" y="501"/>
                  <a:pt x="176" y="515"/>
                  <a:pt x="162" y="515"/>
                </a:cubicBezTo>
                <a:cubicBezTo>
                  <a:pt x="147" y="515"/>
                  <a:pt x="147" y="515"/>
                  <a:pt x="147" y="515"/>
                </a:cubicBezTo>
                <a:cubicBezTo>
                  <a:pt x="132" y="486"/>
                  <a:pt x="117" y="442"/>
                  <a:pt x="117" y="412"/>
                </a:cubicBezTo>
                <a:cubicBezTo>
                  <a:pt x="117" y="383"/>
                  <a:pt x="117" y="353"/>
                  <a:pt x="132" y="324"/>
                </a:cubicBezTo>
                <a:close/>
                <a:moveTo>
                  <a:pt x="88" y="324"/>
                </a:moveTo>
                <a:lnTo>
                  <a:pt x="88" y="324"/>
                </a:lnTo>
                <a:cubicBezTo>
                  <a:pt x="88" y="353"/>
                  <a:pt x="73" y="383"/>
                  <a:pt x="73" y="412"/>
                </a:cubicBezTo>
                <a:cubicBezTo>
                  <a:pt x="73" y="442"/>
                  <a:pt x="88" y="486"/>
                  <a:pt x="103" y="515"/>
                </a:cubicBezTo>
                <a:cubicBezTo>
                  <a:pt x="73" y="515"/>
                  <a:pt x="73" y="515"/>
                  <a:pt x="73" y="515"/>
                </a:cubicBezTo>
                <a:cubicBezTo>
                  <a:pt x="59" y="515"/>
                  <a:pt x="44" y="501"/>
                  <a:pt x="44" y="471"/>
                </a:cubicBezTo>
                <a:cubicBezTo>
                  <a:pt x="44" y="353"/>
                  <a:pt x="44" y="353"/>
                  <a:pt x="44" y="353"/>
                </a:cubicBezTo>
                <a:cubicBezTo>
                  <a:pt x="44" y="339"/>
                  <a:pt x="59" y="324"/>
                  <a:pt x="73" y="324"/>
                </a:cubicBezTo>
                <a:lnTo>
                  <a:pt x="88" y="324"/>
                </a:lnTo>
                <a:close/>
                <a:moveTo>
                  <a:pt x="485" y="515"/>
                </a:moveTo>
                <a:lnTo>
                  <a:pt x="485" y="515"/>
                </a:lnTo>
                <a:cubicBezTo>
                  <a:pt x="471" y="515"/>
                  <a:pt x="471" y="515"/>
                  <a:pt x="471" y="515"/>
                </a:cubicBezTo>
                <a:cubicBezTo>
                  <a:pt x="456" y="515"/>
                  <a:pt x="426" y="501"/>
                  <a:pt x="426" y="471"/>
                </a:cubicBezTo>
                <a:cubicBezTo>
                  <a:pt x="426" y="353"/>
                  <a:pt x="426" y="353"/>
                  <a:pt x="426" y="353"/>
                </a:cubicBezTo>
                <a:cubicBezTo>
                  <a:pt x="426" y="339"/>
                  <a:pt x="456" y="324"/>
                  <a:pt x="471" y="324"/>
                </a:cubicBezTo>
                <a:cubicBezTo>
                  <a:pt x="500" y="324"/>
                  <a:pt x="500" y="324"/>
                  <a:pt x="500" y="324"/>
                </a:cubicBezTo>
                <a:cubicBezTo>
                  <a:pt x="500" y="353"/>
                  <a:pt x="515" y="383"/>
                  <a:pt x="515" y="412"/>
                </a:cubicBezTo>
                <a:cubicBezTo>
                  <a:pt x="515" y="442"/>
                  <a:pt x="500" y="486"/>
                  <a:pt x="485" y="515"/>
                </a:cubicBezTo>
                <a:close/>
                <a:moveTo>
                  <a:pt x="588" y="471"/>
                </a:moveTo>
                <a:lnTo>
                  <a:pt x="588" y="471"/>
                </a:lnTo>
                <a:cubicBezTo>
                  <a:pt x="588" y="501"/>
                  <a:pt x="574" y="515"/>
                  <a:pt x="544" y="515"/>
                </a:cubicBezTo>
                <a:cubicBezTo>
                  <a:pt x="530" y="515"/>
                  <a:pt x="530" y="515"/>
                  <a:pt x="530" y="515"/>
                </a:cubicBezTo>
                <a:cubicBezTo>
                  <a:pt x="544" y="486"/>
                  <a:pt x="544" y="442"/>
                  <a:pt x="544" y="412"/>
                </a:cubicBezTo>
                <a:cubicBezTo>
                  <a:pt x="544" y="383"/>
                  <a:pt x="544" y="353"/>
                  <a:pt x="530" y="324"/>
                </a:cubicBezTo>
                <a:cubicBezTo>
                  <a:pt x="544" y="324"/>
                  <a:pt x="544" y="324"/>
                  <a:pt x="544" y="324"/>
                </a:cubicBezTo>
                <a:cubicBezTo>
                  <a:pt x="574" y="324"/>
                  <a:pt x="588" y="339"/>
                  <a:pt x="588" y="353"/>
                </a:cubicBezTo>
                <a:lnTo>
                  <a:pt x="588" y="471"/>
                </a:lnTo>
                <a:close/>
              </a:path>
            </a:pathLst>
          </a:custGeom>
          <a:solidFill>
            <a:schemeClr val="tx2"/>
          </a:solidFill>
          <a:ln>
            <a:noFill/>
          </a:ln>
          <a:effectLst/>
          <a:extLst/>
        </p:spPr>
        <p:txBody>
          <a:bodyPr wrap="none" anchor="ctr"/>
          <a:lstStyle/>
          <a:p>
            <a:endParaRPr lang="en-US" sz="2700"/>
          </a:p>
        </p:txBody>
      </p:sp>
      <p:sp>
        <p:nvSpPr>
          <p:cNvPr id="137" name="Freeform 136"/>
          <p:cNvSpPr>
            <a:spLocks noChangeArrowheads="1"/>
          </p:cNvSpPr>
          <p:nvPr/>
        </p:nvSpPr>
        <p:spPr bwMode="auto">
          <a:xfrm>
            <a:off x="4236743" y="2517161"/>
            <a:ext cx="278287" cy="299028"/>
          </a:xfrm>
          <a:custGeom>
            <a:avLst/>
            <a:gdLst>
              <a:gd name="T0" fmla="*/ 164703 w 589"/>
              <a:gd name="T1" fmla="*/ 127253 h 634"/>
              <a:gd name="T2" fmla="*/ 164703 w 589"/>
              <a:gd name="T3" fmla="*/ 84715 h 634"/>
              <a:gd name="T4" fmla="*/ 164703 w 589"/>
              <a:gd name="T5" fmla="*/ 127253 h 634"/>
              <a:gd name="T6" fmla="*/ 153868 w 589"/>
              <a:gd name="T7" fmla="*/ 100937 h 634"/>
              <a:gd name="T8" fmla="*/ 170121 w 589"/>
              <a:gd name="T9" fmla="*/ 116798 h 634"/>
              <a:gd name="T10" fmla="*/ 153868 w 589"/>
              <a:gd name="T11" fmla="*/ 100937 h 634"/>
              <a:gd name="T12" fmla="*/ 164703 w 589"/>
              <a:gd name="T13" fmla="*/ 185652 h 634"/>
              <a:gd name="T14" fmla="*/ 164703 w 589"/>
              <a:gd name="T15" fmla="*/ 143475 h 634"/>
              <a:gd name="T16" fmla="*/ 164703 w 589"/>
              <a:gd name="T17" fmla="*/ 185652 h 634"/>
              <a:gd name="T18" fmla="*/ 153868 w 589"/>
              <a:gd name="T19" fmla="*/ 159336 h 634"/>
              <a:gd name="T20" fmla="*/ 170121 w 589"/>
              <a:gd name="T21" fmla="*/ 169790 h 634"/>
              <a:gd name="T22" fmla="*/ 153868 w 589"/>
              <a:gd name="T23" fmla="*/ 159336 h 634"/>
              <a:gd name="T24" fmla="*/ 186014 w 589"/>
              <a:gd name="T25" fmla="*/ 0 h 634"/>
              <a:gd name="T26" fmla="*/ 0 w 589"/>
              <a:gd name="T27" fmla="*/ 31723 h 634"/>
              <a:gd name="T28" fmla="*/ 26367 w 589"/>
              <a:gd name="T29" fmla="*/ 228190 h 634"/>
              <a:gd name="T30" fmla="*/ 212381 w 589"/>
              <a:gd name="T31" fmla="*/ 201874 h 634"/>
              <a:gd name="T32" fmla="*/ 186014 w 589"/>
              <a:gd name="T33" fmla="*/ 0 h 634"/>
              <a:gd name="T34" fmla="*/ 196488 w 589"/>
              <a:gd name="T35" fmla="*/ 201874 h 634"/>
              <a:gd name="T36" fmla="*/ 26367 w 589"/>
              <a:gd name="T37" fmla="*/ 212328 h 634"/>
              <a:gd name="T38" fmla="*/ 15892 w 589"/>
              <a:gd name="T39" fmla="*/ 58399 h 634"/>
              <a:gd name="T40" fmla="*/ 196488 w 589"/>
              <a:gd name="T41" fmla="*/ 201874 h 634"/>
              <a:gd name="T42" fmla="*/ 196488 w 589"/>
              <a:gd name="T43" fmla="*/ 42538 h 634"/>
              <a:gd name="T44" fmla="*/ 15892 w 589"/>
              <a:gd name="T45" fmla="*/ 31723 h 634"/>
              <a:gd name="T46" fmla="*/ 186014 w 589"/>
              <a:gd name="T47" fmla="*/ 15862 h 634"/>
              <a:gd name="T48" fmla="*/ 196488 w 589"/>
              <a:gd name="T49" fmla="*/ 42538 h 634"/>
              <a:gd name="T50" fmla="*/ 106190 w 589"/>
              <a:gd name="T51" fmla="*/ 127253 h 634"/>
              <a:gd name="T52" fmla="*/ 106190 w 589"/>
              <a:gd name="T53" fmla="*/ 84715 h 634"/>
              <a:gd name="T54" fmla="*/ 106190 w 589"/>
              <a:gd name="T55" fmla="*/ 127253 h 634"/>
              <a:gd name="T56" fmla="*/ 100773 w 589"/>
              <a:gd name="T57" fmla="*/ 100937 h 634"/>
              <a:gd name="T58" fmla="*/ 111608 w 589"/>
              <a:gd name="T59" fmla="*/ 116798 h 634"/>
              <a:gd name="T60" fmla="*/ 100773 w 589"/>
              <a:gd name="T61" fmla="*/ 100937 h 634"/>
              <a:gd name="T62" fmla="*/ 47677 w 589"/>
              <a:gd name="T63" fmla="*/ 127253 h 634"/>
              <a:gd name="T64" fmla="*/ 47677 w 589"/>
              <a:gd name="T65" fmla="*/ 84715 h 634"/>
              <a:gd name="T66" fmla="*/ 47677 w 589"/>
              <a:gd name="T67" fmla="*/ 127253 h 634"/>
              <a:gd name="T68" fmla="*/ 42259 w 589"/>
              <a:gd name="T69" fmla="*/ 100937 h 634"/>
              <a:gd name="T70" fmla="*/ 58513 w 589"/>
              <a:gd name="T71" fmla="*/ 116798 h 634"/>
              <a:gd name="T72" fmla="*/ 42259 w 589"/>
              <a:gd name="T73" fmla="*/ 100937 h 634"/>
              <a:gd name="T74" fmla="*/ 106190 w 589"/>
              <a:gd name="T75" fmla="*/ 185652 h 634"/>
              <a:gd name="T76" fmla="*/ 106190 w 589"/>
              <a:gd name="T77" fmla="*/ 143475 h 634"/>
              <a:gd name="T78" fmla="*/ 106190 w 589"/>
              <a:gd name="T79" fmla="*/ 185652 h 634"/>
              <a:gd name="T80" fmla="*/ 100773 w 589"/>
              <a:gd name="T81" fmla="*/ 159336 h 634"/>
              <a:gd name="T82" fmla="*/ 111608 w 589"/>
              <a:gd name="T83" fmla="*/ 169790 h 634"/>
              <a:gd name="T84" fmla="*/ 100773 w 589"/>
              <a:gd name="T85" fmla="*/ 159336 h 634"/>
              <a:gd name="T86" fmla="*/ 47677 w 589"/>
              <a:gd name="T87" fmla="*/ 185652 h 634"/>
              <a:gd name="T88" fmla="*/ 47677 w 589"/>
              <a:gd name="T89" fmla="*/ 143475 h 634"/>
              <a:gd name="T90" fmla="*/ 47677 w 589"/>
              <a:gd name="T91" fmla="*/ 185652 h 634"/>
              <a:gd name="T92" fmla="*/ 42259 w 589"/>
              <a:gd name="T93" fmla="*/ 159336 h 634"/>
              <a:gd name="T94" fmla="*/ 58513 w 589"/>
              <a:gd name="T95" fmla="*/ 169790 h 634"/>
              <a:gd name="T96" fmla="*/ 42259 w 589"/>
              <a:gd name="T97" fmla="*/ 159336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9" h="634">
                <a:moveTo>
                  <a:pt x="456" y="353"/>
                </a:moveTo>
                <a:lnTo>
                  <a:pt x="456" y="353"/>
                </a:lnTo>
                <a:cubicBezTo>
                  <a:pt x="485" y="353"/>
                  <a:pt x="515" y="339"/>
                  <a:pt x="515" y="294"/>
                </a:cubicBezTo>
                <a:cubicBezTo>
                  <a:pt x="515" y="265"/>
                  <a:pt x="485" y="235"/>
                  <a:pt x="456" y="235"/>
                </a:cubicBezTo>
                <a:cubicBezTo>
                  <a:pt x="412" y="235"/>
                  <a:pt x="397" y="265"/>
                  <a:pt x="397" y="294"/>
                </a:cubicBezTo>
                <a:cubicBezTo>
                  <a:pt x="397" y="339"/>
                  <a:pt x="412" y="353"/>
                  <a:pt x="456" y="353"/>
                </a:cubicBezTo>
                <a:close/>
                <a:moveTo>
                  <a:pt x="426" y="280"/>
                </a:moveTo>
                <a:lnTo>
                  <a:pt x="426" y="280"/>
                </a:lnTo>
                <a:cubicBezTo>
                  <a:pt x="471" y="280"/>
                  <a:pt x="471" y="280"/>
                  <a:pt x="471" y="280"/>
                </a:cubicBezTo>
                <a:cubicBezTo>
                  <a:pt x="471" y="324"/>
                  <a:pt x="471" y="324"/>
                  <a:pt x="471" y="324"/>
                </a:cubicBezTo>
                <a:cubicBezTo>
                  <a:pt x="426" y="324"/>
                  <a:pt x="426" y="324"/>
                  <a:pt x="426" y="324"/>
                </a:cubicBezTo>
                <a:lnTo>
                  <a:pt x="426" y="280"/>
                </a:lnTo>
                <a:close/>
                <a:moveTo>
                  <a:pt x="456" y="515"/>
                </a:moveTo>
                <a:lnTo>
                  <a:pt x="456" y="515"/>
                </a:lnTo>
                <a:cubicBezTo>
                  <a:pt x="485" y="515"/>
                  <a:pt x="515" y="486"/>
                  <a:pt x="515" y="456"/>
                </a:cubicBezTo>
                <a:cubicBezTo>
                  <a:pt x="515" y="427"/>
                  <a:pt x="485" y="398"/>
                  <a:pt x="456" y="398"/>
                </a:cubicBezTo>
                <a:cubicBezTo>
                  <a:pt x="412" y="398"/>
                  <a:pt x="397" y="427"/>
                  <a:pt x="397" y="456"/>
                </a:cubicBezTo>
                <a:cubicBezTo>
                  <a:pt x="397" y="486"/>
                  <a:pt x="412" y="515"/>
                  <a:pt x="456" y="515"/>
                </a:cubicBezTo>
                <a:close/>
                <a:moveTo>
                  <a:pt x="426" y="442"/>
                </a:moveTo>
                <a:lnTo>
                  <a:pt x="426" y="442"/>
                </a:lnTo>
                <a:cubicBezTo>
                  <a:pt x="471" y="442"/>
                  <a:pt x="471" y="442"/>
                  <a:pt x="471" y="442"/>
                </a:cubicBezTo>
                <a:cubicBezTo>
                  <a:pt x="471" y="471"/>
                  <a:pt x="471" y="471"/>
                  <a:pt x="471" y="471"/>
                </a:cubicBezTo>
                <a:cubicBezTo>
                  <a:pt x="426" y="471"/>
                  <a:pt x="426" y="471"/>
                  <a:pt x="426" y="471"/>
                </a:cubicBezTo>
                <a:lnTo>
                  <a:pt x="426" y="442"/>
                </a:lnTo>
                <a:close/>
                <a:moveTo>
                  <a:pt x="515" y="0"/>
                </a:moveTo>
                <a:lnTo>
                  <a:pt x="515" y="0"/>
                </a:lnTo>
                <a:cubicBezTo>
                  <a:pt x="73" y="0"/>
                  <a:pt x="73" y="0"/>
                  <a:pt x="73" y="0"/>
                </a:cubicBezTo>
                <a:cubicBezTo>
                  <a:pt x="29" y="0"/>
                  <a:pt x="0" y="44"/>
                  <a:pt x="0" y="88"/>
                </a:cubicBezTo>
                <a:cubicBezTo>
                  <a:pt x="0" y="560"/>
                  <a:pt x="0" y="560"/>
                  <a:pt x="0" y="560"/>
                </a:cubicBezTo>
                <a:cubicBezTo>
                  <a:pt x="0" y="604"/>
                  <a:pt x="29" y="633"/>
                  <a:pt x="73" y="633"/>
                </a:cubicBezTo>
                <a:cubicBezTo>
                  <a:pt x="515" y="633"/>
                  <a:pt x="515" y="633"/>
                  <a:pt x="515" y="633"/>
                </a:cubicBezTo>
                <a:cubicBezTo>
                  <a:pt x="559" y="633"/>
                  <a:pt x="588" y="604"/>
                  <a:pt x="588" y="560"/>
                </a:cubicBezTo>
                <a:cubicBezTo>
                  <a:pt x="588" y="88"/>
                  <a:pt x="588" y="88"/>
                  <a:pt x="588" y="88"/>
                </a:cubicBezTo>
                <a:cubicBezTo>
                  <a:pt x="588" y="44"/>
                  <a:pt x="559" y="0"/>
                  <a:pt x="515" y="0"/>
                </a:cubicBezTo>
                <a:close/>
                <a:moveTo>
                  <a:pt x="544" y="560"/>
                </a:moveTo>
                <a:lnTo>
                  <a:pt x="544" y="560"/>
                </a:lnTo>
                <a:cubicBezTo>
                  <a:pt x="544" y="574"/>
                  <a:pt x="530" y="589"/>
                  <a:pt x="515" y="589"/>
                </a:cubicBezTo>
                <a:cubicBezTo>
                  <a:pt x="73" y="589"/>
                  <a:pt x="73" y="589"/>
                  <a:pt x="73" y="589"/>
                </a:cubicBezTo>
                <a:cubicBezTo>
                  <a:pt x="58" y="589"/>
                  <a:pt x="44" y="574"/>
                  <a:pt x="44" y="560"/>
                </a:cubicBezTo>
                <a:cubicBezTo>
                  <a:pt x="44" y="162"/>
                  <a:pt x="44" y="162"/>
                  <a:pt x="44" y="162"/>
                </a:cubicBezTo>
                <a:cubicBezTo>
                  <a:pt x="544" y="162"/>
                  <a:pt x="544" y="162"/>
                  <a:pt x="544" y="162"/>
                </a:cubicBezTo>
                <a:lnTo>
                  <a:pt x="544" y="560"/>
                </a:lnTo>
                <a:close/>
                <a:moveTo>
                  <a:pt x="544" y="118"/>
                </a:moveTo>
                <a:lnTo>
                  <a:pt x="544" y="118"/>
                </a:lnTo>
                <a:cubicBezTo>
                  <a:pt x="44" y="118"/>
                  <a:pt x="44" y="118"/>
                  <a:pt x="44" y="118"/>
                </a:cubicBezTo>
                <a:cubicBezTo>
                  <a:pt x="44" y="88"/>
                  <a:pt x="44" y="88"/>
                  <a:pt x="44" y="88"/>
                </a:cubicBezTo>
                <a:cubicBezTo>
                  <a:pt x="44" y="59"/>
                  <a:pt x="58" y="44"/>
                  <a:pt x="73" y="44"/>
                </a:cubicBezTo>
                <a:cubicBezTo>
                  <a:pt x="515" y="44"/>
                  <a:pt x="515" y="44"/>
                  <a:pt x="515" y="44"/>
                </a:cubicBezTo>
                <a:cubicBezTo>
                  <a:pt x="530" y="44"/>
                  <a:pt x="544" y="59"/>
                  <a:pt x="544" y="88"/>
                </a:cubicBezTo>
                <a:lnTo>
                  <a:pt x="544" y="118"/>
                </a:lnTo>
                <a:close/>
                <a:moveTo>
                  <a:pt x="294" y="353"/>
                </a:moveTo>
                <a:lnTo>
                  <a:pt x="294" y="353"/>
                </a:lnTo>
                <a:cubicBezTo>
                  <a:pt x="324" y="353"/>
                  <a:pt x="353" y="339"/>
                  <a:pt x="353" y="294"/>
                </a:cubicBezTo>
                <a:cubicBezTo>
                  <a:pt x="353" y="265"/>
                  <a:pt x="324" y="235"/>
                  <a:pt x="294" y="235"/>
                </a:cubicBezTo>
                <a:cubicBezTo>
                  <a:pt x="265" y="235"/>
                  <a:pt x="235" y="265"/>
                  <a:pt x="235" y="294"/>
                </a:cubicBezTo>
                <a:cubicBezTo>
                  <a:pt x="235" y="339"/>
                  <a:pt x="265" y="353"/>
                  <a:pt x="294" y="353"/>
                </a:cubicBezTo>
                <a:close/>
                <a:moveTo>
                  <a:pt x="279" y="280"/>
                </a:moveTo>
                <a:lnTo>
                  <a:pt x="279" y="280"/>
                </a:lnTo>
                <a:cubicBezTo>
                  <a:pt x="309" y="280"/>
                  <a:pt x="309" y="280"/>
                  <a:pt x="309" y="280"/>
                </a:cubicBezTo>
                <a:cubicBezTo>
                  <a:pt x="309" y="324"/>
                  <a:pt x="309" y="324"/>
                  <a:pt x="309" y="324"/>
                </a:cubicBezTo>
                <a:cubicBezTo>
                  <a:pt x="279" y="324"/>
                  <a:pt x="279" y="324"/>
                  <a:pt x="279" y="324"/>
                </a:cubicBezTo>
                <a:lnTo>
                  <a:pt x="279" y="280"/>
                </a:lnTo>
                <a:close/>
                <a:moveTo>
                  <a:pt x="132" y="353"/>
                </a:moveTo>
                <a:lnTo>
                  <a:pt x="132" y="353"/>
                </a:lnTo>
                <a:cubicBezTo>
                  <a:pt x="176" y="353"/>
                  <a:pt x="191" y="339"/>
                  <a:pt x="191" y="294"/>
                </a:cubicBezTo>
                <a:cubicBezTo>
                  <a:pt x="191" y="265"/>
                  <a:pt x="176" y="235"/>
                  <a:pt x="132" y="235"/>
                </a:cubicBezTo>
                <a:cubicBezTo>
                  <a:pt x="103" y="235"/>
                  <a:pt x="73" y="265"/>
                  <a:pt x="73" y="294"/>
                </a:cubicBezTo>
                <a:cubicBezTo>
                  <a:pt x="73" y="339"/>
                  <a:pt x="103" y="353"/>
                  <a:pt x="132" y="353"/>
                </a:cubicBezTo>
                <a:close/>
                <a:moveTo>
                  <a:pt x="117" y="280"/>
                </a:moveTo>
                <a:lnTo>
                  <a:pt x="117" y="280"/>
                </a:lnTo>
                <a:cubicBezTo>
                  <a:pt x="162" y="280"/>
                  <a:pt x="162" y="280"/>
                  <a:pt x="162" y="280"/>
                </a:cubicBezTo>
                <a:cubicBezTo>
                  <a:pt x="162" y="324"/>
                  <a:pt x="162" y="324"/>
                  <a:pt x="162" y="324"/>
                </a:cubicBezTo>
                <a:cubicBezTo>
                  <a:pt x="117" y="324"/>
                  <a:pt x="117" y="324"/>
                  <a:pt x="117" y="324"/>
                </a:cubicBezTo>
                <a:lnTo>
                  <a:pt x="117" y="280"/>
                </a:lnTo>
                <a:close/>
                <a:moveTo>
                  <a:pt x="294" y="515"/>
                </a:moveTo>
                <a:lnTo>
                  <a:pt x="294" y="515"/>
                </a:lnTo>
                <a:cubicBezTo>
                  <a:pt x="324" y="515"/>
                  <a:pt x="353" y="486"/>
                  <a:pt x="353" y="456"/>
                </a:cubicBezTo>
                <a:cubicBezTo>
                  <a:pt x="353" y="427"/>
                  <a:pt x="324" y="398"/>
                  <a:pt x="294" y="398"/>
                </a:cubicBezTo>
                <a:cubicBezTo>
                  <a:pt x="265" y="398"/>
                  <a:pt x="235" y="427"/>
                  <a:pt x="235" y="456"/>
                </a:cubicBezTo>
                <a:cubicBezTo>
                  <a:pt x="235" y="486"/>
                  <a:pt x="265" y="515"/>
                  <a:pt x="294" y="515"/>
                </a:cubicBezTo>
                <a:close/>
                <a:moveTo>
                  <a:pt x="279" y="442"/>
                </a:moveTo>
                <a:lnTo>
                  <a:pt x="279" y="442"/>
                </a:lnTo>
                <a:cubicBezTo>
                  <a:pt x="309" y="442"/>
                  <a:pt x="309" y="442"/>
                  <a:pt x="309" y="442"/>
                </a:cubicBezTo>
                <a:cubicBezTo>
                  <a:pt x="309" y="471"/>
                  <a:pt x="309" y="471"/>
                  <a:pt x="309" y="471"/>
                </a:cubicBezTo>
                <a:cubicBezTo>
                  <a:pt x="279" y="471"/>
                  <a:pt x="279" y="471"/>
                  <a:pt x="279" y="471"/>
                </a:cubicBezTo>
                <a:lnTo>
                  <a:pt x="279" y="442"/>
                </a:lnTo>
                <a:close/>
                <a:moveTo>
                  <a:pt x="132" y="515"/>
                </a:moveTo>
                <a:lnTo>
                  <a:pt x="132" y="515"/>
                </a:lnTo>
                <a:cubicBezTo>
                  <a:pt x="176" y="515"/>
                  <a:pt x="191" y="486"/>
                  <a:pt x="191" y="456"/>
                </a:cubicBezTo>
                <a:cubicBezTo>
                  <a:pt x="191" y="427"/>
                  <a:pt x="176" y="398"/>
                  <a:pt x="132" y="398"/>
                </a:cubicBezTo>
                <a:cubicBezTo>
                  <a:pt x="103" y="398"/>
                  <a:pt x="73" y="427"/>
                  <a:pt x="73" y="456"/>
                </a:cubicBezTo>
                <a:cubicBezTo>
                  <a:pt x="73" y="486"/>
                  <a:pt x="103" y="515"/>
                  <a:pt x="132" y="515"/>
                </a:cubicBezTo>
                <a:close/>
                <a:moveTo>
                  <a:pt x="117" y="442"/>
                </a:moveTo>
                <a:lnTo>
                  <a:pt x="117" y="442"/>
                </a:lnTo>
                <a:cubicBezTo>
                  <a:pt x="162" y="442"/>
                  <a:pt x="162" y="442"/>
                  <a:pt x="162" y="442"/>
                </a:cubicBezTo>
                <a:cubicBezTo>
                  <a:pt x="162" y="471"/>
                  <a:pt x="162" y="471"/>
                  <a:pt x="162" y="471"/>
                </a:cubicBezTo>
                <a:cubicBezTo>
                  <a:pt x="117" y="471"/>
                  <a:pt x="117" y="471"/>
                  <a:pt x="117" y="471"/>
                </a:cubicBezTo>
                <a:lnTo>
                  <a:pt x="117" y="442"/>
                </a:lnTo>
                <a:close/>
              </a:path>
            </a:pathLst>
          </a:custGeom>
          <a:solidFill>
            <a:schemeClr val="tx2"/>
          </a:solidFill>
          <a:ln>
            <a:noFill/>
          </a:ln>
          <a:effectLst/>
          <a:extLst/>
        </p:spPr>
        <p:txBody>
          <a:bodyPr wrap="none" anchor="ctr"/>
          <a:lstStyle/>
          <a:p>
            <a:endParaRPr lang="en-US" sz="2700"/>
          </a:p>
        </p:txBody>
      </p:sp>
      <p:sp>
        <p:nvSpPr>
          <p:cNvPr id="138" name="Freeform 137"/>
          <p:cNvSpPr>
            <a:spLocks noChangeArrowheads="1"/>
          </p:cNvSpPr>
          <p:nvPr/>
        </p:nvSpPr>
        <p:spPr bwMode="auto">
          <a:xfrm>
            <a:off x="3744123" y="2517161"/>
            <a:ext cx="299028" cy="299028"/>
          </a:xfrm>
          <a:custGeom>
            <a:avLst/>
            <a:gdLst>
              <a:gd name="T0" fmla="*/ 180642 w 634"/>
              <a:gd name="T1" fmla="*/ 84715 h 634"/>
              <a:gd name="T2" fmla="*/ 180642 w 634"/>
              <a:gd name="T3" fmla="*/ 127253 h 634"/>
              <a:gd name="T4" fmla="*/ 180642 w 634"/>
              <a:gd name="T5" fmla="*/ 84715 h 634"/>
              <a:gd name="T6" fmla="*/ 186051 w 634"/>
              <a:gd name="T7" fmla="*/ 116798 h 634"/>
              <a:gd name="T8" fmla="*/ 169825 w 634"/>
              <a:gd name="T9" fmla="*/ 100937 h 634"/>
              <a:gd name="T10" fmla="*/ 186051 w 634"/>
              <a:gd name="T11" fmla="*/ 116798 h 634"/>
              <a:gd name="T12" fmla="*/ 191098 w 634"/>
              <a:gd name="T13" fmla="*/ 185652 h 634"/>
              <a:gd name="T14" fmla="*/ 159369 w 634"/>
              <a:gd name="T15" fmla="*/ 191059 h 634"/>
              <a:gd name="T16" fmla="*/ 191098 w 634"/>
              <a:gd name="T17" fmla="*/ 201874 h 634"/>
              <a:gd name="T18" fmla="*/ 191098 w 634"/>
              <a:gd name="T19" fmla="*/ 185652 h 634"/>
              <a:gd name="T20" fmla="*/ 127639 w 634"/>
              <a:gd name="T21" fmla="*/ 84715 h 634"/>
              <a:gd name="T22" fmla="*/ 32090 w 634"/>
              <a:gd name="T23" fmla="*/ 100937 h 634"/>
              <a:gd name="T24" fmla="*/ 42546 w 634"/>
              <a:gd name="T25" fmla="*/ 201874 h 634"/>
              <a:gd name="T26" fmla="*/ 143504 w 634"/>
              <a:gd name="T27" fmla="*/ 185652 h 634"/>
              <a:gd name="T28" fmla="*/ 127639 w 634"/>
              <a:gd name="T29" fmla="*/ 84715 h 634"/>
              <a:gd name="T30" fmla="*/ 127639 w 634"/>
              <a:gd name="T31" fmla="*/ 180605 h 634"/>
              <a:gd name="T32" fmla="*/ 53363 w 634"/>
              <a:gd name="T33" fmla="*/ 185652 h 634"/>
              <a:gd name="T34" fmla="*/ 42546 w 634"/>
              <a:gd name="T35" fmla="*/ 105984 h 634"/>
              <a:gd name="T36" fmla="*/ 122231 w 634"/>
              <a:gd name="T37" fmla="*/ 100937 h 634"/>
              <a:gd name="T38" fmla="*/ 127639 w 634"/>
              <a:gd name="T39" fmla="*/ 180605 h 634"/>
              <a:gd name="T40" fmla="*/ 191098 w 634"/>
              <a:gd name="T41" fmla="*/ 164383 h 634"/>
              <a:gd name="T42" fmla="*/ 159369 w 634"/>
              <a:gd name="T43" fmla="*/ 169790 h 634"/>
              <a:gd name="T44" fmla="*/ 191098 w 634"/>
              <a:gd name="T45" fmla="*/ 180605 h 634"/>
              <a:gd name="T46" fmla="*/ 191098 w 634"/>
              <a:gd name="T47" fmla="*/ 164383 h 634"/>
              <a:gd name="T48" fmla="*/ 201915 w 634"/>
              <a:gd name="T49" fmla="*/ 58399 h 634"/>
              <a:gd name="T50" fmla="*/ 196507 w 634"/>
              <a:gd name="T51" fmla="*/ 15862 h 634"/>
              <a:gd name="T52" fmla="*/ 191098 w 634"/>
              <a:gd name="T53" fmla="*/ 5407 h 634"/>
              <a:gd name="T54" fmla="*/ 42546 w 634"/>
              <a:gd name="T55" fmla="*/ 5407 h 634"/>
              <a:gd name="T56" fmla="*/ 32090 w 634"/>
              <a:gd name="T57" fmla="*/ 15862 h 634"/>
              <a:gd name="T58" fmla="*/ 32090 w 634"/>
              <a:gd name="T59" fmla="*/ 58399 h 634"/>
              <a:gd name="T60" fmla="*/ 0 w 634"/>
              <a:gd name="T61" fmla="*/ 201874 h 634"/>
              <a:gd name="T62" fmla="*/ 201915 w 634"/>
              <a:gd name="T63" fmla="*/ 228190 h 634"/>
              <a:gd name="T64" fmla="*/ 228236 w 634"/>
              <a:gd name="T65" fmla="*/ 84715 h 634"/>
              <a:gd name="T66" fmla="*/ 212372 w 634"/>
              <a:gd name="T67" fmla="*/ 201874 h 634"/>
              <a:gd name="T68" fmla="*/ 201915 w 634"/>
              <a:gd name="T69" fmla="*/ 212328 h 634"/>
              <a:gd name="T70" fmla="*/ 16225 w 634"/>
              <a:gd name="T71" fmla="*/ 201874 h 634"/>
              <a:gd name="T72" fmla="*/ 32090 w 634"/>
              <a:gd name="T73" fmla="*/ 74261 h 634"/>
              <a:gd name="T74" fmla="*/ 212372 w 634"/>
              <a:gd name="T75" fmla="*/ 84715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634">
                <a:moveTo>
                  <a:pt x="501" y="235"/>
                </a:moveTo>
                <a:lnTo>
                  <a:pt x="501" y="235"/>
                </a:lnTo>
                <a:cubicBezTo>
                  <a:pt x="457" y="235"/>
                  <a:pt x="442" y="265"/>
                  <a:pt x="442" y="294"/>
                </a:cubicBezTo>
                <a:cubicBezTo>
                  <a:pt x="442" y="339"/>
                  <a:pt x="457" y="353"/>
                  <a:pt x="501" y="353"/>
                </a:cubicBezTo>
                <a:cubicBezTo>
                  <a:pt x="530" y="353"/>
                  <a:pt x="560" y="339"/>
                  <a:pt x="560" y="294"/>
                </a:cubicBezTo>
                <a:cubicBezTo>
                  <a:pt x="560" y="265"/>
                  <a:pt x="530" y="235"/>
                  <a:pt x="501" y="235"/>
                </a:cubicBezTo>
                <a:close/>
                <a:moveTo>
                  <a:pt x="516" y="324"/>
                </a:moveTo>
                <a:lnTo>
                  <a:pt x="516" y="324"/>
                </a:lnTo>
                <a:cubicBezTo>
                  <a:pt x="471" y="324"/>
                  <a:pt x="471" y="324"/>
                  <a:pt x="471" y="324"/>
                </a:cubicBezTo>
                <a:cubicBezTo>
                  <a:pt x="471" y="280"/>
                  <a:pt x="471" y="280"/>
                  <a:pt x="471" y="280"/>
                </a:cubicBezTo>
                <a:cubicBezTo>
                  <a:pt x="516" y="280"/>
                  <a:pt x="516" y="280"/>
                  <a:pt x="516" y="280"/>
                </a:cubicBezTo>
                <a:lnTo>
                  <a:pt x="516" y="324"/>
                </a:lnTo>
                <a:close/>
                <a:moveTo>
                  <a:pt x="530" y="515"/>
                </a:moveTo>
                <a:lnTo>
                  <a:pt x="530" y="515"/>
                </a:lnTo>
                <a:cubicBezTo>
                  <a:pt x="457" y="515"/>
                  <a:pt x="457" y="515"/>
                  <a:pt x="457" y="515"/>
                </a:cubicBezTo>
                <a:cubicBezTo>
                  <a:pt x="442" y="515"/>
                  <a:pt x="442" y="530"/>
                  <a:pt x="442" y="530"/>
                </a:cubicBezTo>
                <a:cubicBezTo>
                  <a:pt x="442" y="545"/>
                  <a:pt x="442" y="560"/>
                  <a:pt x="457" y="560"/>
                </a:cubicBezTo>
                <a:cubicBezTo>
                  <a:pt x="530" y="560"/>
                  <a:pt x="530" y="560"/>
                  <a:pt x="530" y="560"/>
                </a:cubicBezTo>
                <a:cubicBezTo>
                  <a:pt x="545" y="560"/>
                  <a:pt x="560" y="545"/>
                  <a:pt x="560" y="530"/>
                </a:cubicBezTo>
                <a:cubicBezTo>
                  <a:pt x="560" y="530"/>
                  <a:pt x="545" y="515"/>
                  <a:pt x="530" y="515"/>
                </a:cubicBezTo>
                <a:close/>
                <a:moveTo>
                  <a:pt x="354" y="235"/>
                </a:moveTo>
                <a:lnTo>
                  <a:pt x="354" y="235"/>
                </a:lnTo>
                <a:cubicBezTo>
                  <a:pt x="118" y="235"/>
                  <a:pt x="118" y="235"/>
                  <a:pt x="118" y="235"/>
                </a:cubicBezTo>
                <a:cubicBezTo>
                  <a:pt x="103" y="235"/>
                  <a:pt x="89" y="265"/>
                  <a:pt x="89" y="280"/>
                </a:cubicBezTo>
                <a:cubicBezTo>
                  <a:pt x="89" y="515"/>
                  <a:pt x="89" y="515"/>
                  <a:pt x="89" y="515"/>
                </a:cubicBezTo>
                <a:cubicBezTo>
                  <a:pt x="89" y="530"/>
                  <a:pt x="103" y="560"/>
                  <a:pt x="118" y="560"/>
                </a:cubicBezTo>
                <a:cubicBezTo>
                  <a:pt x="354" y="560"/>
                  <a:pt x="354" y="560"/>
                  <a:pt x="354" y="560"/>
                </a:cubicBezTo>
                <a:cubicBezTo>
                  <a:pt x="383" y="560"/>
                  <a:pt x="398" y="530"/>
                  <a:pt x="398" y="515"/>
                </a:cubicBezTo>
                <a:cubicBezTo>
                  <a:pt x="398" y="280"/>
                  <a:pt x="398" y="280"/>
                  <a:pt x="398" y="280"/>
                </a:cubicBezTo>
                <a:cubicBezTo>
                  <a:pt x="398" y="265"/>
                  <a:pt x="383" y="235"/>
                  <a:pt x="354" y="235"/>
                </a:cubicBezTo>
                <a:close/>
                <a:moveTo>
                  <a:pt x="354" y="501"/>
                </a:moveTo>
                <a:lnTo>
                  <a:pt x="354" y="501"/>
                </a:lnTo>
                <a:cubicBezTo>
                  <a:pt x="354" y="501"/>
                  <a:pt x="354" y="515"/>
                  <a:pt x="339" y="515"/>
                </a:cubicBezTo>
                <a:cubicBezTo>
                  <a:pt x="148" y="515"/>
                  <a:pt x="148" y="515"/>
                  <a:pt x="148" y="515"/>
                </a:cubicBezTo>
                <a:cubicBezTo>
                  <a:pt x="133" y="515"/>
                  <a:pt x="118" y="501"/>
                  <a:pt x="118" y="501"/>
                </a:cubicBezTo>
                <a:cubicBezTo>
                  <a:pt x="118" y="294"/>
                  <a:pt x="118" y="294"/>
                  <a:pt x="118" y="294"/>
                </a:cubicBezTo>
                <a:cubicBezTo>
                  <a:pt x="118" y="294"/>
                  <a:pt x="133" y="280"/>
                  <a:pt x="148" y="280"/>
                </a:cubicBezTo>
                <a:cubicBezTo>
                  <a:pt x="339" y="280"/>
                  <a:pt x="339" y="280"/>
                  <a:pt x="339" y="280"/>
                </a:cubicBezTo>
                <a:cubicBezTo>
                  <a:pt x="354" y="280"/>
                  <a:pt x="354" y="294"/>
                  <a:pt x="354" y="294"/>
                </a:cubicBezTo>
                <a:lnTo>
                  <a:pt x="354" y="501"/>
                </a:lnTo>
                <a:close/>
                <a:moveTo>
                  <a:pt x="530" y="456"/>
                </a:moveTo>
                <a:lnTo>
                  <a:pt x="530" y="456"/>
                </a:lnTo>
                <a:cubicBezTo>
                  <a:pt x="457" y="456"/>
                  <a:pt x="457" y="456"/>
                  <a:pt x="457" y="456"/>
                </a:cubicBezTo>
                <a:cubicBezTo>
                  <a:pt x="442" y="456"/>
                  <a:pt x="442" y="471"/>
                  <a:pt x="442" y="471"/>
                </a:cubicBezTo>
                <a:cubicBezTo>
                  <a:pt x="442" y="486"/>
                  <a:pt x="442" y="501"/>
                  <a:pt x="457" y="501"/>
                </a:cubicBezTo>
                <a:cubicBezTo>
                  <a:pt x="530" y="501"/>
                  <a:pt x="530" y="501"/>
                  <a:pt x="530" y="501"/>
                </a:cubicBezTo>
                <a:cubicBezTo>
                  <a:pt x="545" y="501"/>
                  <a:pt x="560" y="486"/>
                  <a:pt x="560" y="471"/>
                </a:cubicBezTo>
                <a:cubicBezTo>
                  <a:pt x="560" y="471"/>
                  <a:pt x="545" y="456"/>
                  <a:pt x="530" y="456"/>
                </a:cubicBezTo>
                <a:close/>
                <a:moveTo>
                  <a:pt x="560" y="162"/>
                </a:moveTo>
                <a:lnTo>
                  <a:pt x="560" y="162"/>
                </a:lnTo>
                <a:cubicBezTo>
                  <a:pt x="369" y="162"/>
                  <a:pt x="369" y="162"/>
                  <a:pt x="369" y="162"/>
                </a:cubicBezTo>
                <a:cubicBezTo>
                  <a:pt x="545" y="44"/>
                  <a:pt x="545" y="44"/>
                  <a:pt x="545" y="44"/>
                </a:cubicBezTo>
                <a:cubicBezTo>
                  <a:pt x="560" y="44"/>
                  <a:pt x="560" y="30"/>
                  <a:pt x="545" y="15"/>
                </a:cubicBezTo>
                <a:cubicBezTo>
                  <a:pt x="545" y="0"/>
                  <a:pt x="530" y="0"/>
                  <a:pt x="530" y="15"/>
                </a:cubicBezTo>
                <a:cubicBezTo>
                  <a:pt x="530" y="15"/>
                  <a:pt x="339" y="133"/>
                  <a:pt x="324" y="147"/>
                </a:cubicBezTo>
                <a:cubicBezTo>
                  <a:pt x="118" y="15"/>
                  <a:pt x="118" y="15"/>
                  <a:pt x="118" y="15"/>
                </a:cubicBezTo>
                <a:cubicBezTo>
                  <a:pt x="103" y="0"/>
                  <a:pt x="89" y="0"/>
                  <a:pt x="89" y="15"/>
                </a:cubicBezTo>
                <a:cubicBezTo>
                  <a:pt x="89" y="30"/>
                  <a:pt x="89" y="44"/>
                  <a:pt x="89" y="44"/>
                </a:cubicBezTo>
                <a:cubicBezTo>
                  <a:pt x="265" y="162"/>
                  <a:pt x="265" y="162"/>
                  <a:pt x="265" y="162"/>
                </a:cubicBezTo>
                <a:cubicBezTo>
                  <a:pt x="89" y="162"/>
                  <a:pt x="89" y="162"/>
                  <a:pt x="89" y="162"/>
                </a:cubicBezTo>
                <a:cubicBezTo>
                  <a:pt x="45" y="162"/>
                  <a:pt x="0" y="192"/>
                  <a:pt x="0" y="235"/>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235"/>
                  <a:pt x="633" y="235"/>
                  <a:pt x="633" y="235"/>
                </a:cubicBezTo>
                <a:cubicBezTo>
                  <a:pt x="633" y="192"/>
                  <a:pt x="604" y="162"/>
                  <a:pt x="560" y="162"/>
                </a:cubicBezTo>
                <a:close/>
                <a:moveTo>
                  <a:pt x="589" y="560"/>
                </a:moveTo>
                <a:lnTo>
                  <a:pt x="589" y="560"/>
                </a:lnTo>
                <a:cubicBezTo>
                  <a:pt x="589" y="574"/>
                  <a:pt x="575" y="589"/>
                  <a:pt x="560" y="589"/>
                </a:cubicBezTo>
                <a:cubicBezTo>
                  <a:pt x="89" y="589"/>
                  <a:pt x="89" y="589"/>
                  <a:pt x="89" y="589"/>
                </a:cubicBezTo>
                <a:cubicBezTo>
                  <a:pt x="59" y="589"/>
                  <a:pt x="45" y="574"/>
                  <a:pt x="45" y="560"/>
                </a:cubicBezTo>
                <a:cubicBezTo>
                  <a:pt x="45" y="235"/>
                  <a:pt x="45" y="235"/>
                  <a:pt x="45" y="235"/>
                </a:cubicBezTo>
                <a:cubicBezTo>
                  <a:pt x="45" y="221"/>
                  <a:pt x="59" y="206"/>
                  <a:pt x="89" y="206"/>
                </a:cubicBezTo>
                <a:cubicBezTo>
                  <a:pt x="560" y="206"/>
                  <a:pt x="560" y="206"/>
                  <a:pt x="560" y="206"/>
                </a:cubicBezTo>
                <a:cubicBezTo>
                  <a:pt x="575" y="206"/>
                  <a:pt x="589" y="221"/>
                  <a:pt x="589" y="235"/>
                </a:cubicBezTo>
                <a:lnTo>
                  <a:pt x="589" y="560"/>
                </a:lnTo>
                <a:close/>
              </a:path>
            </a:pathLst>
          </a:custGeom>
          <a:solidFill>
            <a:schemeClr val="tx2"/>
          </a:solidFill>
          <a:ln>
            <a:noFill/>
          </a:ln>
          <a:effectLst/>
          <a:extLst/>
        </p:spPr>
        <p:txBody>
          <a:bodyPr wrap="none" anchor="ctr"/>
          <a:lstStyle/>
          <a:p>
            <a:endParaRPr lang="en-US" sz="2700"/>
          </a:p>
        </p:txBody>
      </p:sp>
      <p:sp>
        <p:nvSpPr>
          <p:cNvPr id="139" name="Freeform 138"/>
          <p:cNvSpPr>
            <a:spLocks noChangeArrowheads="1"/>
          </p:cNvSpPr>
          <p:nvPr/>
        </p:nvSpPr>
        <p:spPr bwMode="auto">
          <a:xfrm>
            <a:off x="3267063" y="2537902"/>
            <a:ext cx="299028" cy="257545"/>
          </a:xfrm>
          <a:custGeom>
            <a:avLst/>
            <a:gdLst>
              <a:gd name="T0" fmla="*/ 79684 w 634"/>
              <a:gd name="T1" fmla="*/ 85082 h 546"/>
              <a:gd name="T2" fmla="*/ 79684 w 634"/>
              <a:gd name="T3" fmla="*/ 85082 h 546"/>
              <a:gd name="T4" fmla="*/ 37138 w 634"/>
              <a:gd name="T5" fmla="*/ 85082 h 546"/>
              <a:gd name="T6" fmla="*/ 26321 w 634"/>
              <a:gd name="T7" fmla="*/ 90130 h 546"/>
              <a:gd name="T8" fmla="*/ 37138 w 634"/>
              <a:gd name="T9" fmla="*/ 100945 h 546"/>
              <a:gd name="T10" fmla="*/ 79684 w 634"/>
              <a:gd name="T11" fmla="*/ 100945 h 546"/>
              <a:gd name="T12" fmla="*/ 84732 w 634"/>
              <a:gd name="T13" fmla="*/ 90130 h 546"/>
              <a:gd name="T14" fmla="*/ 79684 w 634"/>
              <a:gd name="T15" fmla="*/ 85082 h 546"/>
              <a:gd name="T16" fmla="*/ 79684 w 634"/>
              <a:gd name="T17" fmla="*/ 143486 h 546"/>
              <a:gd name="T18" fmla="*/ 79684 w 634"/>
              <a:gd name="T19" fmla="*/ 143486 h 546"/>
              <a:gd name="T20" fmla="*/ 37138 w 634"/>
              <a:gd name="T21" fmla="*/ 143486 h 546"/>
              <a:gd name="T22" fmla="*/ 26321 w 634"/>
              <a:gd name="T23" fmla="*/ 148534 h 546"/>
              <a:gd name="T24" fmla="*/ 37138 w 634"/>
              <a:gd name="T25" fmla="*/ 153941 h 546"/>
              <a:gd name="T26" fmla="*/ 79684 w 634"/>
              <a:gd name="T27" fmla="*/ 153941 h 546"/>
              <a:gd name="T28" fmla="*/ 84732 w 634"/>
              <a:gd name="T29" fmla="*/ 148534 h 546"/>
              <a:gd name="T30" fmla="*/ 79684 w 634"/>
              <a:gd name="T31" fmla="*/ 143486 h 546"/>
              <a:gd name="T32" fmla="*/ 79684 w 634"/>
              <a:gd name="T33" fmla="*/ 111400 h 546"/>
              <a:gd name="T34" fmla="*/ 79684 w 634"/>
              <a:gd name="T35" fmla="*/ 111400 h 546"/>
              <a:gd name="T36" fmla="*/ 37138 w 634"/>
              <a:gd name="T37" fmla="*/ 111400 h 546"/>
              <a:gd name="T38" fmla="*/ 26321 w 634"/>
              <a:gd name="T39" fmla="*/ 122216 h 546"/>
              <a:gd name="T40" fmla="*/ 37138 w 634"/>
              <a:gd name="T41" fmla="*/ 127623 h 546"/>
              <a:gd name="T42" fmla="*/ 79684 w 634"/>
              <a:gd name="T43" fmla="*/ 127623 h 546"/>
              <a:gd name="T44" fmla="*/ 84732 w 634"/>
              <a:gd name="T45" fmla="*/ 122216 h 546"/>
              <a:gd name="T46" fmla="*/ 79684 w 634"/>
              <a:gd name="T47" fmla="*/ 111400 h 546"/>
              <a:gd name="T48" fmla="*/ 148552 w 634"/>
              <a:gd name="T49" fmla="*/ 79675 h 546"/>
              <a:gd name="T50" fmla="*/ 148552 w 634"/>
              <a:gd name="T51" fmla="*/ 79675 h 546"/>
              <a:gd name="T52" fmla="*/ 106006 w 634"/>
              <a:gd name="T53" fmla="*/ 122216 h 546"/>
              <a:gd name="T54" fmla="*/ 148552 w 634"/>
              <a:gd name="T55" fmla="*/ 164757 h 546"/>
              <a:gd name="T56" fmla="*/ 191098 w 634"/>
              <a:gd name="T57" fmla="*/ 122216 h 546"/>
              <a:gd name="T58" fmla="*/ 148552 w 634"/>
              <a:gd name="T59" fmla="*/ 79675 h 546"/>
              <a:gd name="T60" fmla="*/ 148552 w 634"/>
              <a:gd name="T61" fmla="*/ 148534 h 546"/>
              <a:gd name="T62" fmla="*/ 148552 w 634"/>
              <a:gd name="T63" fmla="*/ 148534 h 546"/>
              <a:gd name="T64" fmla="*/ 121870 w 634"/>
              <a:gd name="T65" fmla="*/ 122216 h 546"/>
              <a:gd name="T66" fmla="*/ 148552 w 634"/>
              <a:gd name="T67" fmla="*/ 90130 h 546"/>
              <a:gd name="T68" fmla="*/ 174873 w 634"/>
              <a:gd name="T69" fmla="*/ 122216 h 546"/>
              <a:gd name="T70" fmla="*/ 148552 w 634"/>
              <a:gd name="T71" fmla="*/ 148534 h 546"/>
              <a:gd name="T72" fmla="*/ 196146 w 634"/>
              <a:gd name="T73" fmla="*/ 42541 h 546"/>
              <a:gd name="T74" fmla="*/ 196146 w 634"/>
              <a:gd name="T75" fmla="*/ 42541 h 546"/>
              <a:gd name="T76" fmla="*/ 185690 w 634"/>
              <a:gd name="T77" fmla="*/ 42541 h 546"/>
              <a:gd name="T78" fmla="*/ 106006 w 634"/>
              <a:gd name="T79" fmla="*/ 0 h 546"/>
              <a:gd name="T80" fmla="*/ 100597 w 634"/>
              <a:gd name="T81" fmla="*/ 5408 h 546"/>
              <a:gd name="T82" fmla="*/ 100597 w 634"/>
              <a:gd name="T83" fmla="*/ 10816 h 546"/>
              <a:gd name="T84" fmla="*/ 153600 w 634"/>
              <a:gd name="T85" fmla="*/ 42541 h 546"/>
              <a:gd name="T86" fmla="*/ 26321 w 634"/>
              <a:gd name="T87" fmla="*/ 42541 h 546"/>
              <a:gd name="T88" fmla="*/ 0 w 634"/>
              <a:gd name="T89" fmla="*/ 68859 h 546"/>
              <a:gd name="T90" fmla="*/ 0 w 634"/>
              <a:gd name="T91" fmla="*/ 169804 h 546"/>
              <a:gd name="T92" fmla="*/ 26321 w 634"/>
              <a:gd name="T93" fmla="*/ 196482 h 546"/>
              <a:gd name="T94" fmla="*/ 196146 w 634"/>
              <a:gd name="T95" fmla="*/ 196482 h 546"/>
              <a:gd name="T96" fmla="*/ 228236 w 634"/>
              <a:gd name="T97" fmla="*/ 169804 h 546"/>
              <a:gd name="T98" fmla="*/ 228236 w 634"/>
              <a:gd name="T99" fmla="*/ 68859 h 546"/>
              <a:gd name="T100" fmla="*/ 196146 w 634"/>
              <a:gd name="T101" fmla="*/ 42541 h 546"/>
              <a:gd name="T102" fmla="*/ 212011 w 634"/>
              <a:gd name="T103" fmla="*/ 169804 h 546"/>
              <a:gd name="T104" fmla="*/ 212011 w 634"/>
              <a:gd name="T105" fmla="*/ 169804 h 546"/>
              <a:gd name="T106" fmla="*/ 196146 w 634"/>
              <a:gd name="T107" fmla="*/ 186027 h 546"/>
              <a:gd name="T108" fmla="*/ 26321 w 634"/>
              <a:gd name="T109" fmla="*/ 186027 h 546"/>
              <a:gd name="T110" fmla="*/ 15865 w 634"/>
              <a:gd name="T111" fmla="*/ 169804 h 546"/>
              <a:gd name="T112" fmla="*/ 15865 w 634"/>
              <a:gd name="T113" fmla="*/ 68859 h 546"/>
              <a:gd name="T114" fmla="*/ 26321 w 634"/>
              <a:gd name="T115" fmla="*/ 58404 h 546"/>
              <a:gd name="T116" fmla="*/ 196146 w 634"/>
              <a:gd name="T117" fmla="*/ 58404 h 546"/>
              <a:gd name="T118" fmla="*/ 212011 w 634"/>
              <a:gd name="T119" fmla="*/ 68859 h 546"/>
              <a:gd name="T120" fmla="*/ 212011 w 634"/>
              <a:gd name="T121" fmla="*/ 169804 h 54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4" h="546">
                <a:moveTo>
                  <a:pt x="221" y="236"/>
                </a:moveTo>
                <a:lnTo>
                  <a:pt x="221" y="236"/>
                </a:lnTo>
                <a:cubicBezTo>
                  <a:pt x="103" y="236"/>
                  <a:pt x="103" y="236"/>
                  <a:pt x="103" y="236"/>
                </a:cubicBezTo>
                <a:cubicBezTo>
                  <a:pt x="88" y="236"/>
                  <a:pt x="73" y="250"/>
                  <a:pt x="73" y="250"/>
                </a:cubicBezTo>
                <a:cubicBezTo>
                  <a:pt x="73" y="265"/>
                  <a:pt x="88" y="280"/>
                  <a:pt x="103" y="280"/>
                </a:cubicBezTo>
                <a:cubicBezTo>
                  <a:pt x="221" y="280"/>
                  <a:pt x="221" y="280"/>
                  <a:pt x="221" y="280"/>
                </a:cubicBezTo>
                <a:cubicBezTo>
                  <a:pt x="221" y="280"/>
                  <a:pt x="235" y="265"/>
                  <a:pt x="235" y="250"/>
                </a:cubicBezTo>
                <a:lnTo>
                  <a:pt x="221" y="236"/>
                </a:lnTo>
                <a:close/>
                <a:moveTo>
                  <a:pt x="221" y="398"/>
                </a:moveTo>
                <a:lnTo>
                  <a:pt x="221" y="398"/>
                </a:lnTo>
                <a:cubicBezTo>
                  <a:pt x="103" y="398"/>
                  <a:pt x="103" y="398"/>
                  <a:pt x="103" y="398"/>
                </a:cubicBezTo>
                <a:cubicBezTo>
                  <a:pt x="88" y="398"/>
                  <a:pt x="73" y="398"/>
                  <a:pt x="73" y="412"/>
                </a:cubicBezTo>
                <a:cubicBezTo>
                  <a:pt x="73" y="427"/>
                  <a:pt x="88" y="427"/>
                  <a:pt x="103" y="427"/>
                </a:cubicBezTo>
                <a:cubicBezTo>
                  <a:pt x="221" y="427"/>
                  <a:pt x="221" y="427"/>
                  <a:pt x="221" y="427"/>
                </a:cubicBezTo>
                <a:cubicBezTo>
                  <a:pt x="221" y="427"/>
                  <a:pt x="235" y="427"/>
                  <a:pt x="235" y="412"/>
                </a:cubicBezTo>
                <a:cubicBezTo>
                  <a:pt x="235" y="398"/>
                  <a:pt x="221" y="398"/>
                  <a:pt x="221" y="398"/>
                </a:cubicBezTo>
                <a:close/>
                <a:moveTo>
                  <a:pt x="221" y="309"/>
                </a:moveTo>
                <a:lnTo>
                  <a:pt x="221" y="309"/>
                </a:lnTo>
                <a:cubicBezTo>
                  <a:pt x="103" y="309"/>
                  <a:pt x="103" y="309"/>
                  <a:pt x="103" y="309"/>
                </a:cubicBezTo>
                <a:cubicBezTo>
                  <a:pt x="88" y="309"/>
                  <a:pt x="73" y="324"/>
                  <a:pt x="73" y="339"/>
                </a:cubicBezTo>
                <a:cubicBezTo>
                  <a:pt x="73" y="339"/>
                  <a:pt x="88" y="354"/>
                  <a:pt x="103" y="354"/>
                </a:cubicBezTo>
                <a:cubicBezTo>
                  <a:pt x="221" y="354"/>
                  <a:pt x="221" y="354"/>
                  <a:pt x="221" y="354"/>
                </a:cubicBezTo>
                <a:lnTo>
                  <a:pt x="235" y="339"/>
                </a:lnTo>
                <a:cubicBezTo>
                  <a:pt x="235" y="324"/>
                  <a:pt x="221" y="309"/>
                  <a:pt x="221" y="309"/>
                </a:cubicBezTo>
                <a:close/>
                <a:moveTo>
                  <a:pt x="412" y="221"/>
                </a:moveTo>
                <a:lnTo>
                  <a:pt x="412" y="221"/>
                </a:lnTo>
                <a:cubicBezTo>
                  <a:pt x="353" y="221"/>
                  <a:pt x="294" y="265"/>
                  <a:pt x="294" y="339"/>
                </a:cubicBezTo>
                <a:cubicBezTo>
                  <a:pt x="294" y="398"/>
                  <a:pt x="353" y="457"/>
                  <a:pt x="412" y="457"/>
                </a:cubicBezTo>
                <a:cubicBezTo>
                  <a:pt x="471" y="457"/>
                  <a:pt x="530" y="398"/>
                  <a:pt x="530" y="339"/>
                </a:cubicBezTo>
                <a:cubicBezTo>
                  <a:pt x="530" y="265"/>
                  <a:pt x="471" y="221"/>
                  <a:pt x="412" y="221"/>
                </a:cubicBezTo>
                <a:close/>
                <a:moveTo>
                  <a:pt x="412" y="412"/>
                </a:moveTo>
                <a:lnTo>
                  <a:pt x="412" y="412"/>
                </a:lnTo>
                <a:cubicBezTo>
                  <a:pt x="368" y="412"/>
                  <a:pt x="338" y="383"/>
                  <a:pt x="338" y="339"/>
                </a:cubicBezTo>
                <a:cubicBezTo>
                  <a:pt x="338" y="295"/>
                  <a:pt x="368" y="250"/>
                  <a:pt x="412" y="250"/>
                </a:cubicBezTo>
                <a:cubicBezTo>
                  <a:pt x="456" y="250"/>
                  <a:pt x="485" y="295"/>
                  <a:pt x="485" y="339"/>
                </a:cubicBezTo>
                <a:cubicBezTo>
                  <a:pt x="485" y="383"/>
                  <a:pt x="456" y="412"/>
                  <a:pt x="412" y="412"/>
                </a:cubicBezTo>
                <a:close/>
                <a:moveTo>
                  <a:pt x="544" y="118"/>
                </a:moveTo>
                <a:lnTo>
                  <a:pt x="544" y="118"/>
                </a:lnTo>
                <a:cubicBezTo>
                  <a:pt x="515" y="118"/>
                  <a:pt x="515" y="118"/>
                  <a:pt x="515" y="118"/>
                </a:cubicBezTo>
                <a:cubicBezTo>
                  <a:pt x="294" y="0"/>
                  <a:pt x="294" y="0"/>
                  <a:pt x="294" y="0"/>
                </a:cubicBezTo>
                <a:cubicBezTo>
                  <a:pt x="294" y="0"/>
                  <a:pt x="279" y="0"/>
                  <a:pt x="279" y="15"/>
                </a:cubicBezTo>
                <a:cubicBezTo>
                  <a:pt x="265" y="15"/>
                  <a:pt x="279" y="30"/>
                  <a:pt x="279" y="30"/>
                </a:cubicBezTo>
                <a:cubicBezTo>
                  <a:pt x="426" y="118"/>
                  <a:pt x="426" y="118"/>
                  <a:pt x="426" y="118"/>
                </a:cubicBezTo>
                <a:cubicBezTo>
                  <a:pt x="73" y="118"/>
                  <a:pt x="73" y="118"/>
                  <a:pt x="73" y="118"/>
                </a:cubicBezTo>
                <a:cubicBezTo>
                  <a:pt x="29" y="118"/>
                  <a:pt x="0" y="148"/>
                  <a:pt x="0" y="191"/>
                </a:cubicBezTo>
                <a:cubicBezTo>
                  <a:pt x="0" y="471"/>
                  <a:pt x="0" y="471"/>
                  <a:pt x="0" y="471"/>
                </a:cubicBezTo>
                <a:cubicBezTo>
                  <a:pt x="0" y="516"/>
                  <a:pt x="29" y="545"/>
                  <a:pt x="73" y="545"/>
                </a:cubicBezTo>
                <a:cubicBezTo>
                  <a:pt x="544" y="545"/>
                  <a:pt x="544" y="545"/>
                  <a:pt x="544" y="545"/>
                </a:cubicBezTo>
                <a:cubicBezTo>
                  <a:pt x="588" y="545"/>
                  <a:pt x="633" y="516"/>
                  <a:pt x="633" y="471"/>
                </a:cubicBezTo>
                <a:cubicBezTo>
                  <a:pt x="633" y="191"/>
                  <a:pt x="633" y="191"/>
                  <a:pt x="633" y="191"/>
                </a:cubicBezTo>
                <a:cubicBezTo>
                  <a:pt x="633" y="148"/>
                  <a:pt x="588" y="118"/>
                  <a:pt x="544" y="118"/>
                </a:cubicBezTo>
                <a:close/>
                <a:moveTo>
                  <a:pt x="588" y="471"/>
                </a:moveTo>
                <a:lnTo>
                  <a:pt x="588" y="471"/>
                </a:lnTo>
                <a:cubicBezTo>
                  <a:pt x="588" y="486"/>
                  <a:pt x="574" y="516"/>
                  <a:pt x="544" y="516"/>
                </a:cubicBezTo>
                <a:cubicBezTo>
                  <a:pt x="73" y="516"/>
                  <a:pt x="73" y="516"/>
                  <a:pt x="73" y="516"/>
                </a:cubicBezTo>
                <a:cubicBezTo>
                  <a:pt x="58" y="516"/>
                  <a:pt x="44" y="486"/>
                  <a:pt x="44" y="471"/>
                </a:cubicBezTo>
                <a:cubicBezTo>
                  <a:pt x="44" y="191"/>
                  <a:pt x="44" y="191"/>
                  <a:pt x="44" y="191"/>
                </a:cubicBezTo>
                <a:cubicBezTo>
                  <a:pt x="44" y="177"/>
                  <a:pt x="58" y="162"/>
                  <a:pt x="73" y="162"/>
                </a:cubicBezTo>
                <a:cubicBezTo>
                  <a:pt x="544" y="162"/>
                  <a:pt x="544" y="162"/>
                  <a:pt x="544" y="162"/>
                </a:cubicBezTo>
                <a:cubicBezTo>
                  <a:pt x="574" y="162"/>
                  <a:pt x="588" y="177"/>
                  <a:pt x="588" y="191"/>
                </a:cubicBezTo>
                <a:lnTo>
                  <a:pt x="588" y="471"/>
                </a:lnTo>
                <a:close/>
              </a:path>
            </a:pathLst>
          </a:custGeom>
          <a:solidFill>
            <a:schemeClr val="tx2"/>
          </a:solidFill>
          <a:ln>
            <a:noFill/>
          </a:ln>
          <a:effectLst/>
          <a:extLst/>
        </p:spPr>
        <p:txBody>
          <a:bodyPr wrap="none" anchor="ctr"/>
          <a:lstStyle/>
          <a:p>
            <a:endParaRPr lang="en-US" sz="2700"/>
          </a:p>
        </p:txBody>
      </p:sp>
      <p:sp>
        <p:nvSpPr>
          <p:cNvPr id="140" name="Freeform 139"/>
          <p:cNvSpPr>
            <a:spLocks noChangeArrowheads="1"/>
          </p:cNvSpPr>
          <p:nvPr/>
        </p:nvSpPr>
        <p:spPr bwMode="auto">
          <a:xfrm>
            <a:off x="2822841" y="2529261"/>
            <a:ext cx="221247" cy="278287"/>
          </a:xfrm>
          <a:custGeom>
            <a:avLst/>
            <a:gdLst>
              <a:gd name="T0" fmla="*/ 142317 w 473"/>
              <a:gd name="T1" fmla="*/ 0 h 589"/>
              <a:gd name="T2" fmla="*/ 0 w 473"/>
              <a:gd name="T3" fmla="*/ 26361 h 589"/>
              <a:gd name="T4" fmla="*/ 26461 w 473"/>
              <a:gd name="T5" fmla="*/ 212336 h 589"/>
              <a:gd name="T6" fmla="*/ 168778 w 473"/>
              <a:gd name="T7" fmla="*/ 212336 h 589"/>
              <a:gd name="T8" fmla="*/ 142317 w 473"/>
              <a:gd name="T9" fmla="*/ 0 h 589"/>
              <a:gd name="T10" fmla="*/ 26461 w 473"/>
              <a:gd name="T11" fmla="*/ 196447 h 589"/>
              <a:gd name="T12" fmla="*/ 16091 w 473"/>
              <a:gd name="T13" fmla="*/ 180558 h 589"/>
              <a:gd name="T14" fmla="*/ 26461 w 473"/>
              <a:gd name="T15" fmla="*/ 196447 h 589"/>
              <a:gd name="T16" fmla="*/ 26461 w 473"/>
              <a:gd name="T17" fmla="*/ 170085 h 589"/>
              <a:gd name="T18" fmla="*/ 16091 w 473"/>
              <a:gd name="T19" fmla="*/ 153835 h 589"/>
              <a:gd name="T20" fmla="*/ 26461 w 473"/>
              <a:gd name="T21" fmla="*/ 170085 h 589"/>
              <a:gd name="T22" fmla="*/ 26461 w 473"/>
              <a:gd name="T23" fmla="*/ 137946 h 589"/>
              <a:gd name="T24" fmla="*/ 16091 w 473"/>
              <a:gd name="T25" fmla="*/ 127474 h 589"/>
              <a:gd name="T26" fmla="*/ 26461 w 473"/>
              <a:gd name="T27" fmla="*/ 137946 h 589"/>
              <a:gd name="T28" fmla="*/ 26461 w 473"/>
              <a:gd name="T29" fmla="*/ 111585 h 589"/>
              <a:gd name="T30" fmla="*/ 16091 w 473"/>
              <a:gd name="T31" fmla="*/ 95334 h 589"/>
              <a:gd name="T32" fmla="*/ 26461 w 473"/>
              <a:gd name="T33" fmla="*/ 111585 h 589"/>
              <a:gd name="T34" fmla="*/ 26461 w 473"/>
              <a:gd name="T35" fmla="*/ 84862 h 589"/>
              <a:gd name="T36" fmla="*/ 16091 w 473"/>
              <a:gd name="T37" fmla="*/ 68973 h 589"/>
              <a:gd name="T38" fmla="*/ 26461 w 473"/>
              <a:gd name="T39" fmla="*/ 84862 h 589"/>
              <a:gd name="T40" fmla="*/ 26461 w 473"/>
              <a:gd name="T41" fmla="*/ 53084 h 589"/>
              <a:gd name="T42" fmla="*/ 16091 w 473"/>
              <a:gd name="T43" fmla="*/ 42251 h 589"/>
              <a:gd name="T44" fmla="*/ 26461 w 473"/>
              <a:gd name="T45" fmla="*/ 53084 h 589"/>
              <a:gd name="T46" fmla="*/ 126584 w 473"/>
              <a:gd name="T47" fmla="*/ 191391 h 589"/>
              <a:gd name="T48" fmla="*/ 47558 w 473"/>
              <a:gd name="T49" fmla="*/ 196447 h 589"/>
              <a:gd name="T50" fmla="*/ 42195 w 473"/>
              <a:gd name="T51" fmla="*/ 116640 h 589"/>
              <a:gd name="T52" fmla="*/ 121220 w 473"/>
              <a:gd name="T53" fmla="*/ 111585 h 589"/>
              <a:gd name="T54" fmla="*/ 126584 w 473"/>
              <a:gd name="T55" fmla="*/ 191391 h 589"/>
              <a:gd name="T56" fmla="*/ 126584 w 473"/>
              <a:gd name="T57" fmla="*/ 90279 h 589"/>
              <a:gd name="T58" fmla="*/ 47558 w 473"/>
              <a:gd name="T59" fmla="*/ 95334 h 589"/>
              <a:gd name="T60" fmla="*/ 42195 w 473"/>
              <a:gd name="T61" fmla="*/ 20945 h 589"/>
              <a:gd name="T62" fmla="*/ 121220 w 473"/>
              <a:gd name="T63" fmla="*/ 10472 h 589"/>
              <a:gd name="T64" fmla="*/ 126584 w 473"/>
              <a:gd name="T65" fmla="*/ 90279 h 589"/>
              <a:gd name="T66" fmla="*/ 152687 w 473"/>
              <a:gd name="T67" fmla="*/ 196447 h 589"/>
              <a:gd name="T68" fmla="*/ 142317 w 473"/>
              <a:gd name="T69" fmla="*/ 180558 h 589"/>
              <a:gd name="T70" fmla="*/ 152687 w 473"/>
              <a:gd name="T71" fmla="*/ 196447 h 589"/>
              <a:gd name="T72" fmla="*/ 152687 w 473"/>
              <a:gd name="T73" fmla="*/ 170085 h 589"/>
              <a:gd name="T74" fmla="*/ 142317 w 473"/>
              <a:gd name="T75" fmla="*/ 153835 h 589"/>
              <a:gd name="T76" fmla="*/ 152687 w 473"/>
              <a:gd name="T77" fmla="*/ 170085 h 589"/>
              <a:gd name="T78" fmla="*/ 152687 w 473"/>
              <a:gd name="T79" fmla="*/ 137946 h 589"/>
              <a:gd name="T80" fmla="*/ 142317 w 473"/>
              <a:gd name="T81" fmla="*/ 127474 h 589"/>
              <a:gd name="T82" fmla="*/ 152687 w 473"/>
              <a:gd name="T83" fmla="*/ 137946 h 589"/>
              <a:gd name="T84" fmla="*/ 152687 w 473"/>
              <a:gd name="T85" fmla="*/ 111585 h 589"/>
              <a:gd name="T86" fmla="*/ 142317 w 473"/>
              <a:gd name="T87" fmla="*/ 95334 h 589"/>
              <a:gd name="T88" fmla="*/ 152687 w 473"/>
              <a:gd name="T89" fmla="*/ 111585 h 589"/>
              <a:gd name="T90" fmla="*/ 152687 w 473"/>
              <a:gd name="T91" fmla="*/ 84862 h 589"/>
              <a:gd name="T92" fmla="*/ 142317 w 473"/>
              <a:gd name="T93" fmla="*/ 68973 h 589"/>
              <a:gd name="T94" fmla="*/ 152687 w 473"/>
              <a:gd name="T95" fmla="*/ 84862 h 589"/>
              <a:gd name="T96" fmla="*/ 152687 w 473"/>
              <a:gd name="T97" fmla="*/ 53084 h 589"/>
              <a:gd name="T98" fmla="*/ 142317 w 473"/>
              <a:gd name="T99" fmla="*/ 42251 h 589"/>
              <a:gd name="T100" fmla="*/ 152687 w 473"/>
              <a:gd name="T101" fmla="*/ 53084 h 5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73" h="589">
                <a:moveTo>
                  <a:pt x="398" y="0"/>
                </a:moveTo>
                <a:lnTo>
                  <a:pt x="398" y="0"/>
                </a:lnTo>
                <a:cubicBezTo>
                  <a:pt x="74" y="0"/>
                  <a:pt x="74" y="0"/>
                  <a:pt x="74" y="0"/>
                </a:cubicBezTo>
                <a:cubicBezTo>
                  <a:pt x="30" y="0"/>
                  <a:pt x="0" y="29"/>
                  <a:pt x="0" y="73"/>
                </a:cubicBezTo>
                <a:cubicBezTo>
                  <a:pt x="0" y="588"/>
                  <a:pt x="0" y="588"/>
                  <a:pt x="0" y="588"/>
                </a:cubicBezTo>
                <a:cubicBezTo>
                  <a:pt x="45" y="588"/>
                  <a:pt x="30" y="588"/>
                  <a:pt x="74" y="588"/>
                </a:cubicBezTo>
                <a:cubicBezTo>
                  <a:pt x="398" y="588"/>
                  <a:pt x="398" y="588"/>
                  <a:pt x="398" y="588"/>
                </a:cubicBezTo>
                <a:cubicBezTo>
                  <a:pt x="442" y="588"/>
                  <a:pt x="413" y="588"/>
                  <a:pt x="472" y="588"/>
                </a:cubicBezTo>
                <a:cubicBezTo>
                  <a:pt x="472" y="73"/>
                  <a:pt x="472" y="73"/>
                  <a:pt x="472" y="73"/>
                </a:cubicBezTo>
                <a:cubicBezTo>
                  <a:pt x="472" y="29"/>
                  <a:pt x="442" y="0"/>
                  <a:pt x="398" y="0"/>
                </a:cubicBezTo>
                <a:close/>
                <a:moveTo>
                  <a:pt x="74" y="544"/>
                </a:moveTo>
                <a:lnTo>
                  <a:pt x="74" y="544"/>
                </a:lnTo>
                <a:cubicBezTo>
                  <a:pt x="45" y="544"/>
                  <a:pt x="45" y="544"/>
                  <a:pt x="45" y="544"/>
                </a:cubicBezTo>
                <a:cubicBezTo>
                  <a:pt x="45" y="500"/>
                  <a:pt x="45" y="500"/>
                  <a:pt x="45" y="500"/>
                </a:cubicBezTo>
                <a:cubicBezTo>
                  <a:pt x="74" y="500"/>
                  <a:pt x="74" y="500"/>
                  <a:pt x="74" y="500"/>
                </a:cubicBezTo>
                <a:lnTo>
                  <a:pt x="74" y="544"/>
                </a:lnTo>
                <a:close/>
                <a:moveTo>
                  <a:pt x="74" y="471"/>
                </a:moveTo>
                <a:lnTo>
                  <a:pt x="74" y="471"/>
                </a:lnTo>
                <a:cubicBezTo>
                  <a:pt x="45" y="471"/>
                  <a:pt x="45" y="471"/>
                  <a:pt x="45" y="471"/>
                </a:cubicBezTo>
                <a:cubicBezTo>
                  <a:pt x="45" y="426"/>
                  <a:pt x="45" y="426"/>
                  <a:pt x="45" y="426"/>
                </a:cubicBezTo>
                <a:cubicBezTo>
                  <a:pt x="74" y="426"/>
                  <a:pt x="74" y="426"/>
                  <a:pt x="74" y="426"/>
                </a:cubicBezTo>
                <a:lnTo>
                  <a:pt x="74" y="471"/>
                </a:lnTo>
                <a:close/>
                <a:moveTo>
                  <a:pt x="74" y="382"/>
                </a:moveTo>
                <a:lnTo>
                  <a:pt x="74" y="382"/>
                </a:lnTo>
                <a:cubicBezTo>
                  <a:pt x="45" y="382"/>
                  <a:pt x="45" y="382"/>
                  <a:pt x="45" y="382"/>
                </a:cubicBezTo>
                <a:cubicBezTo>
                  <a:pt x="45" y="353"/>
                  <a:pt x="45" y="353"/>
                  <a:pt x="45" y="353"/>
                </a:cubicBezTo>
                <a:cubicBezTo>
                  <a:pt x="74" y="353"/>
                  <a:pt x="74" y="353"/>
                  <a:pt x="74" y="353"/>
                </a:cubicBezTo>
                <a:lnTo>
                  <a:pt x="74" y="382"/>
                </a:lnTo>
                <a:close/>
                <a:moveTo>
                  <a:pt x="74" y="309"/>
                </a:moveTo>
                <a:lnTo>
                  <a:pt x="74" y="309"/>
                </a:lnTo>
                <a:cubicBezTo>
                  <a:pt x="45" y="309"/>
                  <a:pt x="45" y="309"/>
                  <a:pt x="45" y="309"/>
                </a:cubicBezTo>
                <a:cubicBezTo>
                  <a:pt x="45" y="264"/>
                  <a:pt x="45" y="264"/>
                  <a:pt x="45" y="264"/>
                </a:cubicBezTo>
                <a:cubicBezTo>
                  <a:pt x="74" y="264"/>
                  <a:pt x="74" y="264"/>
                  <a:pt x="74" y="264"/>
                </a:cubicBezTo>
                <a:lnTo>
                  <a:pt x="74" y="309"/>
                </a:lnTo>
                <a:close/>
                <a:moveTo>
                  <a:pt x="74" y="235"/>
                </a:moveTo>
                <a:lnTo>
                  <a:pt x="74" y="235"/>
                </a:lnTo>
                <a:cubicBezTo>
                  <a:pt x="45" y="235"/>
                  <a:pt x="45" y="235"/>
                  <a:pt x="45" y="235"/>
                </a:cubicBezTo>
                <a:cubicBezTo>
                  <a:pt x="45" y="191"/>
                  <a:pt x="45" y="191"/>
                  <a:pt x="45" y="191"/>
                </a:cubicBezTo>
                <a:cubicBezTo>
                  <a:pt x="74" y="191"/>
                  <a:pt x="74" y="191"/>
                  <a:pt x="74" y="191"/>
                </a:cubicBezTo>
                <a:lnTo>
                  <a:pt x="74" y="235"/>
                </a:lnTo>
                <a:close/>
                <a:moveTo>
                  <a:pt x="74" y="147"/>
                </a:moveTo>
                <a:lnTo>
                  <a:pt x="74" y="147"/>
                </a:lnTo>
                <a:cubicBezTo>
                  <a:pt x="45" y="147"/>
                  <a:pt x="45" y="147"/>
                  <a:pt x="45" y="147"/>
                </a:cubicBezTo>
                <a:cubicBezTo>
                  <a:pt x="45" y="117"/>
                  <a:pt x="45" y="117"/>
                  <a:pt x="45" y="117"/>
                </a:cubicBezTo>
                <a:cubicBezTo>
                  <a:pt x="74" y="117"/>
                  <a:pt x="74" y="117"/>
                  <a:pt x="74" y="117"/>
                </a:cubicBezTo>
                <a:lnTo>
                  <a:pt x="74" y="147"/>
                </a:lnTo>
                <a:close/>
                <a:moveTo>
                  <a:pt x="354" y="530"/>
                </a:moveTo>
                <a:lnTo>
                  <a:pt x="354" y="530"/>
                </a:lnTo>
                <a:lnTo>
                  <a:pt x="339" y="544"/>
                </a:lnTo>
                <a:cubicBezTo>
                  <a:pt x="133" y="544"/>
                  <a:pt x="133" y="544"/>
                  <a:pt x="133" y="544"/>
                </a:cubicBezTo>
                <a:lnTo>
                  <a:pt x="118" y="530"/>
                </a:lnTo>
                <a:cubicBezTo>
                  <a:pt x="118" y="323"/>
                  <a:pt x="118" y="323"/>
                  <a:pt x="118" y="323"/>
                </a:cubicBezTo>
                <a:lnTo>
                  <a:pt x="133" y="309"/>
                </a:lnTo>
                <a:cubicBezTo>
                  <a:pt x="339" y="309"/>
                  <a:pt x="339" y="309"/>
                  <a:pt x="339" y="309"/>
                </a:cubicBezTo>
                <a:lnTo>
                  <a:pt x="354" y="323"/>
                </a:lnTo>
                <a:lnTo>
                  <a:pt x="354" y="530"/>
                </a:lnTo>
                <a:close/>
                <a:moveTo>
                  <a:pt x="354" y="250"/>
                </a:moveTo>
                <a:lnTo>
                  <a:pt x="354" y="250"/>
                </a:lnTo>
                <a:cubicBezTo>
                  <a:pt x="354" y="264"/>
                  <a:pt x="339" y="264"/>
                  <a:pt x="339" y="264"/>
                </a:cubicBezTo>
                <a:cubicBezTo>
                  <a:pt x="133" y="264"/>
                  <a:pt x="133" y="264"/>
                  <a:pt x="133" y="264"/>
                </a:cubicBezTo>
                <a:cubicBezTo>
                  <a:pt x="133" y="264"/>
                  <a:pt x="118" y="264"/>
                  <a:pt x="118" y="250"/>
                </a:cubicBezTo>
                <a:cubicBezTo>
                  <a:pt x="118" y="58"/>
                  <a:pt x="118" y="58"/>
                  <a:pt x="118" y="58"/>
                </a:cubicBezTo>
                <a:cubicBezTo>
                  <a:pt x="118" y="44"/>
                  <a:pt x="133" y="29"/>
                  <a:pt x="133" y="29"/>
                </a:cubicBezTo>
                <a:cubicBezTo>
                  <a:pt x="339" y="29"/>
                  <a:pt x="339" y="29"/>
                  <a:pt x="339" y="29"/>
                </a:cubicBezTo>
                <a:cubicBezTo>
                  <a:pt x="339" y="29"/>
                  <a:pt x="354" y="44"/>
                  <a:pt x="354" y="58"/>
                </a:cubicBezTo>
                <a:lnTo>
                  <a:pt x="354" y="250"/>
                </a:lnTo>
                <a:close/>
                <a:moveTo>
                  <a:pt x="427" y="544"/>
                </a:moveTo>
                <a:lnTo>
                  <a:pt x="427" y="544"/>
                </a:lnTo>
                <a:cubicBezTo>
                  <a:pt x="398" y="544"/>
                  <a:pt x="398" y="544"/>
                  <a:pt x="398" y="544"/>
                </a:cubicBezTo>
                <a:cubicBezTo>
                  <a:pt x="398" y="500"/>
                  <a:pt x="398" y="500"/>
                  <a:pt x="398" y="500"/>
                </a:cubicBezTo>
                <a:cubicBezTo>
                  <a:pt x="427" y="500"/>
                  <a:pt x="427" y="500"/>
                  <a:pt x="427" y="500"/>
                </a:cubicBezTo>
                <a:lnTo>
                  <a:pt x="427" y="544"/>
                </a:lnTo>
                <a:close/>
                <a:moveTo>
                  <a:pt x="427" y="471"/>
                </a:moveTo>
                <a:lnTo>
                  <a:pt x="427" y="471"/>
                </a:lnTo>
                <a:cubicBezTo>
                  <a:pt x="398" y="471"/>
                  <a:pt x="398" y="471"/>
                  <a:pt x="398" y="471"/>
                </a:cubicBezTo>
                <a:cubicBezTo>
                  <a:pt x="398" y="426"/>
                  <a:pt x="398" y="426"/>
                  <a:pt x="398" y="426"/>
                </a:cubicBezTo>
                <a:cubicBezTo>
                  <a:pt x="427" y="426"/>
                  <a:pt x="427" y="426"/>
                  <a:pt x="427" y="426"/>
                </a:cubicBezTo>
                <a:lnTo>
                  <a:pt x="427" y="471"/>
                </a:lnTo>
                <a:close/>
                <a:moveTo>
                  <a:pt x="427" y="382"/>
                </a:moveTo>
                <a:lnTo>
                  <a:pt x="427" y="382"/>
                </a:lnTo>
                <a:cubicBezTo>
                  <a:pt x="398" y="382"/>
                  <a:pt x="398" y="382"/>
                  <a:pt x="398" y="382"/>
                </a:cubicBezTo>
                <a:cubicBezTo>
                  <a:pt x="398" y="353"/>
                  <a:pt x="398" y="353"/>
                  <a:pt x="398" y="353"/>
                </a:cubicBezTo>
                <a:cubicBezTo>
                  <a:pt x="427" y="353"/>
                  <a:pt x="427" y="353"/>
                  <a:pt x="427" y="353"/>
                </a:cubicBezTo>
                <a:lnTo>
                  <a:pt x="427" y="382"/>
                </a:lnTo>
                <a:close/>
                <a:moveTo>
                  <a:pt x="427" y="309"/>
                </a:moveTo>
                <a:lnTo>
                  <a:pt x="427" y="309"/>
                </a:lnTo>
                <a:cubicBezTo>
                  <a:pt x="398" y="309"/>
                  <a:pt x="398" y="309"/>
                  <a:pt x="398" y="309"/>
                </a:cubicBezTo>
                <a:cubicBezTo>
                  <a:pt x="398" y="264"/>
                  <a:pt x="398" y="264"/>
                  <a:pt x="398" y="264"/>
                </a:cubicBezTo>
                <a:cubicBezTo>
                  <a:pt x="427" y="264"/>
                  <a:pt x="427" y="264"/>
                  <a:pt x="427" y="264"/>
                </a:cubicBezTo>
                <a:lnTo>
                  <a:pt x="427" y="309"/>
                </a:lnTo>
                <a:close/>
                <a:moveTo>
                  <a:pt x="427" y="235"/>
                </a:moveTo>
                <a:lnTo>
                  <a:pt x="427" y="235"/>
                </a:lnTo>
                <a:cubicBezTo>
                  <a:pt x="398" y="235"/>
                  <a:pt x="398" y="235"/>
                  <a:pt x="398" y="235"/>
                </a:cubicBezTo>
                <a:cubicBezTo>
                  <a:pt x="398" y="191"/>
                  <a:pt x="398" y="191"/>
                  <a:pt x="398" y="191"/>
                </a:cubicBezTo>
                <a:cubicBezTo>
                  <a:pt x="427" y="191"/>
                  <a:pt x="427" y="191"/>
                  <a:pt x="427" y="191"/>
                </a:cubicBezTo>
                <a:lnTo>
                  <a:pt x="427" y="235"/>
                </a:lnTo>
                <a:close/>
                <a:moveTo>
                  <a:pt x="427" y="147"/>
                </a:moveTo>
                <a:lnTo>
                  <a:pt x="427" y="147"/>
                </a:lnTo>
                <a:cubicBezTo>
                  <a:pt x="398" y="147"/>
                  <a:pt x="398" y="147"/>
                  <a:pt x="398" y="147"/>
                </a:cubicBezTo>
                <a:cubicBezTo>
                  <a:pt x="398" y="117"/>
                  <a:pt x="398" y="117"/>
                  <a:pt x="398" y="117"/>
                </a:cubicBezTo>
                <a:cubicBezTo>
                  <a:pt x="427" y="117"/>
                  <a:pt x="427" y="117"/>
                  <a:pt x="427" y="117"/>
                </a:cubicBezTo>
                <a:lnTo>
                  <a:pt x="427" y="147"/>
                </a:lnTo>
                <a:close/>
              </a:path>
            </a:pathLst>
          </a:custGeom>
          <a:solidFill>
            <a:schemeClr val="tx2"/>
          </a:solidFill>
          <a:ln>
            <a:noFill/>
          </a:ln>
          <a:effectLst/>
          <a:extLst/>
        </p:spPr>
        <p:txBody>
          <a:bodyPr wrap="none" anchor="ctr"/>
          <a:lstStyle/>
          <a:p>
            <a:endParaRPr lang="en-US" sz="2700"/>
          </a:p>
        </p:txBody>
      </p:sp>
      <p:sp>
        <p:nvSpPr>
          <p:cNvPr id="141" name="Freeform 140"/>
          <p:cNvSpPr>
            <a:spLocks noChangeArrowheads="1"/>
          </p:cNvSpPr>
          <p:nvPr/>
        </p:nvSpPr>
        <p:spPr bwMode="auto">
          <a:xfrm>
            <a:off x="2302568" y="2537902"/>
            <a:ext cx="299028" cy="257545"/>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tx2"/>
          </a:solidFill>
          <a:ln>
            <a:noFill/>
          </a:ln>
          <a:effectLst/>
          <a:extLst/>
        </p:spPr>
        <p:txBody>
          <a:bodyPr wrap="none" anchor="ctr"/>
          <a:lstStyle/>
          <a:p>
            <a:endParaRPr lang="en-US" sz="2700"/>
          </a:p>
        </p:txBody>
      </p:sp>
      <p:sp>
        <p:nvSpPr>
          <p:cNvPr id="142" name="Freeform 141"/>
          <p:cNvSpPr>
            <a:spLocks noChangeArrowheads="1"/>
          </p:cNvSpPr>
          <p:nvPr/>
        </p:nvSpPr>
        <p:spPr bwMode="auto">
          <a:xfrm>
            <a:off x="1825505" y="2517161"/>
            <a:ext cx="299028" cy="299028"/>
          </a:xfrm>
          <a:custGeom>
            <a:avLst/>
            <a:gdLst>
              <a:gd name="T0" fmla="*/ 196146 w 634"/>
              <a:gd name="T1" fmla="*/ 0 h 634"/>
              <a:gd name="T2" fmla="*/ 196146 w 634"/>
              <a:gd name="T3" fmla="*/ 0 h 634"/>
              <a:gd name="T4" fmla="*/ 26321 w 634"/>
              <a:gd name="T5" fmla="*/ 0 h 634"/>
              <a:gd name="T6" fmla="*/ 0 w 634"/>
              <a:gd name="T7" fmla="*/ 31723 h 634"/>
              <a:gd name="T8" fmla="*/ 0 w 634"/>
              <a:gd name="T9" fmla="*/ 201874 h 634"/>
              <a:gd name="T10" fmla="*/ 26321 w 634"/>
              <a:gd name="T11" fmla="*/ 228190 h 634"/>
              <a:gd name="T12" fmla="*/ 196146 w 634"/>
              <a:gd name="T13" fmla="*/ 228190 h 634"/>
              <a:gd name="T14" fmla="*/ 228236 w 634"/>
              <a:gd name="T15" fmla="*/ 201874 h 634"/>
              <a:gd name="T16" fmla="*/ 228236 w 634"/>
              <a:gd name="T17" fmla="*/ 31723 h 634"/>
              <a:gd name="T18" fmla="*/ 196146 w 634"/>
              <a:gd name="T19" fmla="*/ 0 h 634"/>
              <a:gd name="T20" fmla="*/ 58411 w 634"/>
              <a:gd name="T21" fmla="*/ 15862 h 634"/>
              <a:gd name="T22" fmla="*/ 58411 w 634"/>
              <a:gd name="T23" fmla="*/ 15862 h 634"/>
              <a:gd name="T24" fmla="*/ 169825 w 634"/>
              <a:gd name="T25" fmla="*/ 15862 h 634"/>
              <a:gd name="T26" fmla="*/ 169825 w 634"/>
              <a:gd name="T27" fmla="*/ 79668 h 634"/>
              <a:gd name="T28" fmla="*/ 164417 w 634"/>
              <a:gd name="T29" fmla="*/ 84715 h 634"/>
              <a:gd name="T30" fmla="*/ 63459 w 634"/>
              <a:gd name="T31" fmla="*/ 84715 h 634"/>
              <a:gd name="T32" fmla="*/ 58411 w 634"/>
              <a:gd name="T33" fmla="*/ 79668 h 634"/>
              <a:gd name="T34" fmla="*/ 58411 w 634"/>
              <a:gd name="T35" fmla="*/ 15862 h 634"/>
              <a:gd name="T36" fmla="*/ 212011 w 634"/>
              <a:gd name="T37" fmla="*/ 201874 h 634"/>
              <a:gd name="T38" fmla="*/ 212011 w 634"/>
              <a:gd name="T39" fmla="*/ 201874 h 634"/>
              <a:gd name="T40" fmla="*/ 196146 w 634"/>
              <a:gd name="T41" fmla="*/ 212328 h 634"/>
              <a:gd name="T42" fmla="*/ 26321 w 634"/>
              <a:gd name="T43" fmla="*/ 212328 h 634"/>
              <a:gd name="T44" fmla="*/ 15865 w 634"/>
              <a:gd name="T45" fmla="*/ 201874 h 634"/>
              <a:gd name="T46" fmla="*/ 15865 w 634"/>
              <a:gd name="T47" fmla="*/ 31723 h 634"/>
              <a:gd name="T48" fmla="*/ 26321 w 634"/>
              <a:gd name="T49" fmla="*/ 15862 h 634"/>
              <a:gd name="T50" fmla="*/ 42186 w 634"/>
              <a:gd name="T51" fmla="*/ 15862 h 634"/>
              <a:gd name="T52" fmla="*/ 42186 w 634"/>
              <a:gd name="T53" fmla="*/ 84715 h 634"/>
              <a:gd name="T54" fmla="*/ 58411 w 634"/>
              <a:gd name="T55" fmla="*/ 100937 h 634"/>
              <a:gd name="T56" fmla="*/ 169825 w 634"/>
              <a:gd name="T57" fmla="*/ 100937 h 634"/>
              <a:gd name="T58" fmla="*/ 185690 w 634"/>
              <a:gd name="T59" fmla="*/ 84715 h 634"/>
              <a:gd name="T60" fmla="*/ 185690 w 634"/>
              <a:gd name="T61" fmla="*/ 15862 h 634"/>
              <a:gd name="T62" fmla="*/ 196146 w 634"/>
              <a:gd name="T63" fmla="*/ 15862 h 634"/>
              <a:gd name="T64" fmla="*/ 212011 w 634"/>
              <a:gd name="T65" fmla="*/ 31723 h 634"/>
              <a:gd name="T66" fmla="*/ 212011 w 634"/>
              <a:gd name="T67" fmla="*/ 201874 h 634"/>
              <a:gd name="T68" fmla="*/ 132327 w 634"/>
              <a:gd name="T69" fmla="*/ 74261 h 634"/>
              <a:gd name="T70" fmla="*/ 132327 w 634"/>
              <a:gd name="T71" fmla="*/ 74261 h 634"/>
              <a:gd name="T72" fmla="*/ 143144 w 634"/>
              <a:gd name="T73" fmla="*/ 63807 h 634"/>
              <a:gd name="T74" fmla="*/ 143144 w 634"/>
              <a:gd name="T75" fmla="*/ 37130 h 634"/>
              <a:gd name="T76" fmla="*/ 132327 w 634"/>
              <a:gd name="T77" fmla="*/ 31723 h 634"/>
              <a:gd name="T78" fmla="*/ 127279 w 634"/>
              <a:gd name="T79" fmla="*/ 37130 h 634"/>
              <a:gd name="T80" fmla="*/ 127279 w 634"/>
              <a:gd name="T81" fmla="*/ 63807 h 634"/>
              <a:gd name="T82" fmla="*/ 132327 w 634"/>
              <a:gd name="T83" fmla="*/ 7426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4">
                <a:moveTo>
                  <a:pt x="544" y="0"/>
                </a:moveTo>
                <a:lnTo>
                  <a:pt x="544" y="0"/>
                </a:lnTo>
                <a:cubicBezTo>
                  <a:pt x="73" y="0"/>
                  <a:pt x="73" y="0"/>
                  <a:pt x="73" y="0"/>
                </a:cubicBezTo>
                <a:cubicBezTo>
                  <a:pt x="29" y="0"/>
                  <a:pt x="0" y="44"/>
                  <a:pt x="0" y="88"/>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8"/>
                  <a:pt x="633" y="88"/>
                  <a:pt x="633" y="88"/>
                </a:cubicBezTo>
                <a:cubicBezTo>
                  <a:pt x="633" y="44"/>
                  <a:pt x="588" y="0"/>
                  <a:pt x="544" y="0"/>
                </a:cubicBezTo>
                <a:close/>
                <a:moveTo>
                  <a:pt x="162" y="44"/>
                </a:moveTo>
                <a:lnTo>
                  <a:pt x="162" y="44"/>
                </a:lnTo>
                <a:cubicBezTo>
                  <a:pt x="162" y="44"/>
                  <a:pt x="456" y="44"/>
                  <a:pt x="471" y="44"/>
                </a:cubicBezTo>
                <a:cubicBezTo>
                  <a:pt x="471" y="221"/>
                  <a:pt x="471" y="221"/>
                  <a:pt x="471" y="221"/>
                </a:cubicBezTo>
                <a:cubicBezTo>
                  <a:pt x="471" y="235"/>
                  <a:pt x="456" y="235"/>
                  <a:pt x="456" y="235"/>
                </a:cubicBezTo>
                <a:cubicBezTo>
                  <a:pt x="176" y="235"/>
                  <a:pt x="176" y="235"/>
                  <a:pt x="176" y="235"/>
                </a:cubicBezTo>
                <a:cubicBezTo>
                  <a:pt x="162" y="235"/>
                  <a:pt x="162" y="235"/>
                  <a:pt x="162" y="221"/>
                </a:cubicBezTo>
                <a:lnTo>
                  <a:pt x="162" y="44"/>
                </a:lnTo>
                <a:close/>
                <a:moveTo>
                  <a:pt x="588" y="560"/>
                </a:moveTo>
                <a:lnTo>
                  <a:pt x="588" y="560"/>
                </a:lnTo>
                <a:cubicBezTo>
                  <a:pt x="588" y="574"/>
                  <a:pt x="574" y="589"/>
                  <a:pt x="544" y="589"/>
                </a:cubicBezTo>
                <a:cubicBezTo>
                  <a:pt x="73" y="589"/>
                  <a:pt x="73" y="589"/>
                  <a:pt x="73" y="589"/>
                </a:cubicBezTo>
                <a:cubicBezTo>
                  <a:pt x="58" y="589"/>
                  <a:pt x="44" y="574"/>
                  <a:pt x="44" y="560"/>
                </a:cubicBezTo>
                <a:cubicBezTo>
                  <a:pt x="44" y="88"/>
                  <a:pt x="44" y="88"/>
                  <a:pt x="44" y="88"/>
                </a:cubicBezTo>
                <a:cubicBezTo>
                  <a:pt x="44" y="59"/>
                  <a:pt x="58" y="44"/>
                  <a:pt x="73" y="44"/>
                </a:cubicBezTo>
                <a:cubicBezTo>
                  <a:pt x="117" y="44"/>
                  <a:pt x="117" y="44"/>
                  <a:pt x="117" y="44"/>
                </a:cubicBezTo>
                <a:cubicBezTo>
                  <a:pt x="117" y="235"/>
                  <a:pt x="117" y="235"/>
                  <a:pt x="117" y="235"/>
                </a:cubicBezTo>
                <a:cubicBezTo>
                  <a:pt x="117" y="265"/>
                  <a:pt x="132" y="280"/>
                  <a:pt x="162" y="280"/>
                </a:cubicBezTo>
                <a:cubicBezTo>
                  <a:pt x="471" y="280"/>
                  <a:pt x="471" y="280"/>
                  <a:pt x="471" y="280"/>
                </a:cubicBezTo>
                <a:cubicBezTo>
                  <a:pt x="485" y="280"/>
                  <a:pt x="515" y="265"/>
                  <a:pt x="515" y="235"/>
                </a:cubicBezTo>
                <a:cubicBezTo>
                  <a:pt x="515" y="44"/>
                  <a:pt x="515" y="44"/>
                  <a:pt x="515" y="44"/>
                </a:cubicBezTo>
                <a:cubicBezTo>
                  <a:pt x="544" y="44"/>
                  <a:pt x="544" y="44"/>
                  <a:pt x="544" y="44"/>
                </a:cubicBezTo>
                <a:cubicBezTo>
                  <a:pt x="574" y="44"/>
                  <a:pt x="588" y="59"/>
                  <a:pt x="588" y="88"/>
                </a:cubicBezTo>
                <a:lnTo>
                  <a:pt x="588" y="560"/>
                </a:lnTo>
                <a:close/>
                <a:moveTo>
                  <a:pt x="367" y="206"/>
                </a:moveTo>
                <a:lnTo>
                  <a:pt x="367" y="206"/>
                </a:lnTo>
                <a:cubicBezTo>
                  <a:pt x="383" y="206"/>
                  <a:pt x="397" y="192"/>
                  <a:pt x="397" y="177"/>
                </a:cubicBezTo>
                <a:cubicBezTo>
                  <a:pt x="397" y="103"/>
                  <a:pt x="397" y="103"/>
                  <a:pt x="397" y="103"/>
                </a:cubicBezTo>
                <a:cubicBezTo>
                  <a:pt x="397" y="88"/>
                  <a:pt x="383" y="88"/>
                  <a:pt x="367" y="88"/>
                </a:cubicBezTo>
                <a:cubicBezTo>
                  <a:pt x="367" y="88"/>
                  <a:pt x="353" y="88"/>
                  <a:pt x="353" y="103"/>
                </a:cubicBezTo>
                <a:cubicBezTo>
                  <a:pt x="353" y="177"/>
                  <a:pt x="353" y="177"/>
                  <a:pt x="353" y="177"/>
                </a:cubicBezTo>
                <a:cubicBezTo>
                  <a:pt x="353" y="192"/>
                  <a:pt x="367" y="206"/>
                  <a:pt x="367" y="206"/>
                </a:cubicBezTo>
                <a:close/>
              </a:path>
            </a:pathLst>
          </a:custGeom>
          <a:solidFill>
            <a:schemeClr val="tx2"/>
          </a:solidFill>
          <a:ln>
            <a:noFill/>
          </a:ln>
          <a:effectLst/>
          <a:extLst/>
        </p:spPr>
        <p:txBody>
          <a:bodyPr wrap="none" anchor="ctr"/>
          <a:lstStyle/>
          <a:p>
            <a:endParaRPr lang="en-US" sz="2700"/>
          </a:p>
        </p:txBody>
      </p:sp>
      <p:sp>
        <p:nvSpPr>
          <p:cNvPr id="143" name="Freeform 142"/>
          <p:cNvSpPr>
            <a:spLocks noChangeArrowheads="1"/>
          </p:cNvSpPr>
          <p:nvPr/>
        </p:nvSpPr>
        <p:spPr bwMode="auto">
          <a:xfrm>
            <a:off x="1402026" y="2517161"/>
            <a:ext cx="181492" cy="299028"/>
          </a:xfrm>
          <a:custGeom>
            <a:avLst/>
            <a:gdLst>
              <a:gd name="T0" fmla="*/ 69191 w 383"/>
              <a:gd name="T1" fmla="*/ 58399 h 634"/>
              <a:gd name="T2" fmla="*/ 69191 w 383"/>
              <a:gd name="T3" fmla="*/ 58399 h 634"/>
              <a:gd name="T4" fmla="*/ 63757 w 383"/>
              <a:gd name="T5" fmla="*/ 63807 h 634"/>
              <a:gd name="T6" fmla="*/ 63757 w 383"/>
              <a:gd name="T7" fmla="*/ 95530 h 634"/>
              <a:gd name="T8" fmla="*/ 69191 w 383"/>
              <a:gd name="T9" fmla="*/ 100937 h 634"/>
              <a:gd name="T10" fmla="*/ 74625 w 383"/>
              <a:gd name="T11" fmla="*/ 95530 h 634"/>
              <a:gd name="T12" fmla="*/ 74625 w 383"/>
              <a:gd name="T13" fmla="*/ 63807 h 634"/>
              <a:gd name="T14" fmla="*/ 69191 w 383"/>
              <a:gd name="T15" fmla="*/ 58399 h 634"/>
              <a:gd name="T16" fmla="*/ 111938 w 383"/>
              <a:gd name="T17" fmla="*/ 31723 h 634"/>
              <a:gd name="T18" fmla="*/ 111938 w 383"/>
              <a:gd name="T19" fmla="*/ 31723 h 634"/>
              <a:gd name="T20" fmla="*/ 74625 w 383"/>
              <a:gd name="T21" fmla="*/ 31723 h 634"/>
              <a:gd name="T22" fmla="*/ 74625 w 383"/>
              <a:gd name="T23" fmla="*/ 0 h 634"/>
              <a:gd name="T24" fmla="*/ 47818 w 383"/>
              <a:gd name="T25" fmla="*/ 0 h 634"/>
              <a:gd name="T26" fmla="*/ 42384 w 383"/>
              <a:gd name="T27" fmla="*/ 10815 h 634"/>
              <a:gd name="T28" fmla="*/ 47818 w 383"/>
              <a:gd name="T29" fmla="*/ 15862 h 634"/>
              <a:gd name="T30" fmla="*/ 63757 w 383"/>
              <a:gd name="T31" fmla="*/ 15862 h 634"/>
              <a:gd name="T32" fmla="*/ 63757 w 383"/>
              <a:gd name="T33" fmla="*/ 31723 h 634"/>
              <a:gd name="T34" fmla="*/ 26445 w 383"/>
              <a:gd name="T35" fmla="*/ 31723 h 634"/>
              <a:gd name="T36" fmla="*/ 0 w 383"/>
              <a:gd name="T37" fmla="*/ 58399 h 634"/>
              <a:gd name="T38" fmla="*/ 0 w 383"/>
              <a:gd name="T39" fmla="*/ 201874 h 634"/>
              <a:gd name="T40" fmla="*/ 26445 w 383"/>
              <a:gd name="T41" fmla="*/ 228190 h 634"/>
              <a:gd name="T42" fmla="*/ 111938 w 383"/>
              <a:gd name="T43" fmla="*/ 228190 h 634"/>
              <a:gd name="T44" fmla="*/ 138383 w 383"/>
              <a:gd name="T45" fmla="*/ 201874 h 634"/>
              <a:gd name="T46" fmla="*/ 138383 w 383"/>
              <a:gd name="T47" fmla="*/ 58399 h 634"/>
              <a:gd name="T48" fmla="*/ 111938 w 383"/>
              <a:gd name="T49" fmla="*/ 31723 h 634"/>
              <a:gd name="T50" fmla="*/ 127877 w 383"/>
              <a:gd name="T51" fmla="*/ 201874 h 634"/>
              <a:gd name="T52" fmla="*/ 127877 w 383"/>
              <a:gd name="T53" fmla="*/ 201874 h 634"/>
              <a:gd name="T54" fmla="*/ 111938 w 383"/>
              <a:gd name="T55" fmla="*/ 212328 h 634"/>
              <a:gd name="T56" fmla="*/ 26445 w 383"/>
              <a:gd name="T57" fmla="*/ 212328 h 634"/>
              <a:gd name="T58" fmla="*/ 10505 w 383"/>
              <a:gd name="T59" fmla="*/ 201874 h 634"/>
              <a:gd name="T60" fmla="*/ 10505 w 383"/>
              <a:gd name="T61" fmla="*/ 58399 h 634"/>
              <a:gd name="T62" fmla="*/ 26445 w 383"/>
              <a:gd name="T63" fmla="*/ 42538 h 634"/>
              <a:gd name="T64" fmla="*/ 111938 w 383"/>
              <a:gd name="T65" fmla="*/ 42538 h 634"/>
              <a:gd name="T66" fmla="*/ 127877 w 383"/>
              <a:gd name="T67" fmla="*/ 58399 h 634"/>
              <a:gd name="T68" fmla="*/ 127877 w 383"/>
              <a:gd name="T69" fmla="*/ 201874 h 6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3" h="634">
                <a:moveTo>
                  <a:pt x="191" y="162"/>
                </a:moveTo>
                <a:lnTo>
                  <a:pt x="191" y="162"/>
                </a:lnTo>
                <a:cubicBezTo>
                  <a:pt x="176" y="162"/>
                  <a:pt x="176" y="177"/>
                  <a:pt x="176" y="177"/>
                </a:cubicBezTo>
                <a:cubicBezTo>
                  <a:pt x="176" y="265"/>
                  <a:pt x="176" y="265"/>
                  <a:pt x="176" y="265"/>
                </a:cubicBezTo>
                <a:cubicBezTo>
                  <a:pt x="176" y="265"/>
                  <a:pt x="176" y="280"/>
                  <a:pt x="191" y="280"/>
                </a:cubicBezTo>
                <a:cubicBezTo>
                  <a:pt x="206" y="280"/>
                  <a:pt x="206" y="265"/>
                  <a:pt x="206" y="265"/>
                </a:cubicBezTo>
                <a:cubicBezTo>
                  <a:pt x="206" y="177"/>
                  <a:pt x="206" y="177"/>
                  <a:pt x="206" y="177"/>
                </a:cubicBezTo>
                <a:cubicBezTo>
                  <a:pt x="206" y="177"/>
                  <a:pt x="206" y="162"/>
                  <a:pt x="191" y="162"/>
                </a:cubicBezTo>
                <a:close/>
                <a:moveTo>
                  <a:pt x="309" y="88"/>
                </a:moveTo>
                <a:lnTo>
                  <a:pt x="309" y="88"/>
                </a:lnTo>
                <a:cubicBezTo>
                  <a:pt x="206" y="88"/>
                  <a:pt x="206" y="88"/>
                  <a:pt x="206" y="88"/>
                </a:cubicBezTo>
                <a:cubicBezTo>
                  <a:pt x="206" y="0"/>
                  <a:pt x="206" y="0"/>
                  <a:pt x="206" y="0"/>
                </a:cubicBezTo>
                <a:cubicBezTo>
                  <a:pt x="132" y="0"/>
                  <a:pt x="132" y="0"/>
                  <a:pt x="132" y="0"/>
                </a:cubicBezTo>
                <a:cubicBezTo>
                  <a:pt x="117" y="0"/>
                  <a:pt x="117" y="15"/>
                  <a:pt x="117" y="30"/>
                </a:cubicBezTo>
                <a:cubicBezTo>
                  <a:pt x="117" y="30"/>
                  <a:pt x="117" y="44"/>
                  <a:pt x="132" y="44"/>
                </a:cubicBezTo>
                <a:cubicBezTo>
                  <a:pt x="176" y="44"/>
                  <a:pt x="176" y="44"/>
                  <a:pt x="176" y="44"/>
                </a:cubicBezTo>
                <a:cubicBezTo>
                  <a:pt x="176" y="88"/>
                  <a:pt x="176" y="88"/>
                  <a:pt x="176" y="88"/>
                </a:cubicBezTo>
                <a:cubicBezTo>
                  <a:pt x="73" y="88"/>
                  <a:pt x="73" y="88"/>
                  <a:pt x="73" y="88"/>
                </a:cubicBezTo>
                <a:cubicBezTo>
                  <a:pt x="29" y="88"/>
                  <a:pt x="0" y="118"/>
                  <a:pt x="0" y="162"/>
                </a:cubicBezTo>
                <a:cubicBezTo>
                  <a:pt x="0" y="560"/>
                  <a:pt x="0" y="560"/>
                  <a:pt x="0" y="560"/>
                </a:cubicBezTo>
                <a:cubicBezTo>
                  <a:pt x="0" y="604"/>
                  <a:pt x="29" y="633"/>
                  <a:pt x="73" y="633"/>
                </a:cubicBezTo>
                <a:cubicBezTo>
                  <a:pt x="309" y="633"/>
                  <a:pt x="309" y="633"/>
                  <a:pt x="309" y="633"/>
                </a:cubicBezTo>
                <a:cubicBezTo>
                  <a:pt x="353" y="633"/>
                  <a:pt x="382" y="604"/>
                  <a:pt x="382" y="560"/>
                </a:cubicBezTo>
                <a:cubicBezTo>
                  <a:pt x="382" y="162"/>
                  <a:pt x="382" y="162"/>
                  <a:pt x="382" y="162"/>
                </a:cubicBezTo>
                <a:cubicBezTo>
                  <a:pt x="382" y="118"/>
                  <a:pt x="353" y="88"/>
                  <a:pt x="309" y="88"/>
                </a:cubicBezTo>
                <a:close/>
                <a:moveTo>
                  <a:pt x="353" y="560"/>
                </a:moveTo>
                <a:lnTo>
                  <a:pt x="353" y="560"/>
                </a:lnTo>
                <a:cubicBezTo>
                  <a:pt x="353" y="574"/>
                  <a:pt x="323" y="589"/>
                  <a:pt x="309" y="589"/>
                </a:cubicBezTo>
                <a:cubicBezTo>
                  <a:pt x="73" y="589"/>
                  <a:pt x="73" y="589"/>
                  <a:pt x="73" y="589"/>
                </a:cubicBezTo>
                <a:cubicBezTo>
                  <a:pt x="59" y="589"/>
                  <a:pt x="29" y="574"/>
                  <a:pt x="29" y="560"/>
                </a:cubicBezTo>
                <a:cubicBezTo>
                  <a:pt x="29" y="162"/>
                  <a:pt x="29" y="162"/>
                  <a:pt x="29" y="162"/>
                </a:cubicBezTo>
                <a:cubicBezTo>
                  <a:pt x="29" y="147"/>
                  <a:pt x="59" y="118"/>
                  <a:pt x="73" y="118"/>
                </a:cubicBezTo>
                <a:cubicBezTo>
                  <a:pt x="309" y="118"/>
                  <a:pt x="309" y="118"/>
                  <a:pt x="309" y="118"/>
                </a:cubicBezTo>
                <a:cubicBezTo>
                  <a:pt x="323" y="118"/>
                  <a:pt x="353" y="147"/>
                  <a:pt x="353" y="162"/>
                </a:cubicBezTo>
                <a:lnTo>
                  <a:pt x="353" y="560"/>
                </a:lnTo>
                <a:close/>
              </a:path>
            </a:pathLst>
          </a:custGeom>
          <a:solidFill>
            <a:schemeClr val="tx2"/>
          </a:solidFill>
          <a:ln>
            <a:noFill/>
          </a:ln>
          <a:effectLst/>
          <a:extLst/>
        </p:spPr>
        <p:txBody>
          <a:bodyPr wrap="none" anchor="ctr"/>
          <a:lstStyle/>
          <a:p>
            <a:endParaRPr lang="en-US" sz="2700"/>
          </a:p>
        </p:txBody>
      </p:sp>
      <p:sp>
        <p:nvSpPr>
          <p:cNvPr id="144" name="Freeform 143"/>
          <p:cNvSpPr>
            <a:spLocks noChangeArrowheads="1"/>
          </p:cNvSpPr>
          <p:nvPr/>
        </p:nvSpPr>
        <p:spPr bwMode="auto">
          <a:xfrm>
            <a:off x="5671386" y="2036642"/>
            <a:ext cx="285201" cy="300757"/>
          </a:xfrm>
          <a:custGeom>
            <a:avLst/>
            <a:gdLst>
              <a:gd name="T0" fmla="*/ 191315 w 604"/>
              <a:gd name="T1" fmla="*/ 0 h 634"/>
              <a:gd name="T2" fmla="*/ 191315 w 604"/>
              <a:gd name="T3" fmla="*/ 0 h 634"/>
              <a:gd name="T4" fmla="*/ 26712 w 604"/>
              <a:gd name="T5" fmla="*/ 0 h 634"/>
              <a:gd name="T6" fmla="*/ 0 w 604"/>
              <a:gd name="T7" fmla="*/ 26830 h 634"/>
              <a:gd name="T8" fmla="*/ 0 w 604"/>
              <a:gd name="T9" fmla="*/ 154818 h 634"/>
              <a:gd name="T10" fmla="*/ 26712 w 604"/>
              <a:gd name="T11" fmla="*/ 187087 h 634"/>
              <a:gd name="T12" fmla="*/ 85189 w 604"/>
              <a:gd name="T13" fmla="*/ 187087 h 634"/>
              <a:gd name="T14" fmla="*/ 85189 w 604"/>
              <a:gd name="T15" fmla="*/ 213555 h 634"/>
              <a:gd name="T16" fmla="*/ 68946 w 604"/>
              <a:gd name="T17" fmla="*/ 213555 h 634"/>
              <a:gd name="T18" fmla="*/ 63892 w 604"/>
              <a:gd name="T19" fmla="*/ 218994 h 634"/>
              <a:gd name="T20" fmla="*/ 68946 w 604"/>
              <a:gd name="T21" fmla="*/ 229508 h 634"/>
              <a:gd name="T22" fmla="*/ 154135 w 604"/>
              <a:gd name="T23" fmla="*/ 229508 h 634"/>
              <a:gd name="T24" fmla="*/ 159189 w 604"/>
              <a:gd name="T25" fmla="*/ 218994 h 634"/>
              <a:gd name="T26" fmla="*/ 154135 w 604"/>
              <a:gd name="T27" fmla="*/ 213555 h 634"/>
              <a:gd name="T28" fmla="*/ 138252 w 604"/>
              <a:gd name="T29" fmla="*/ 213555 h 634"/>
              <a:gd name="T30" fmla="*/ 138252 w 604"/>
              <a:gd name="T31" fmla="*/ 187087 h 634"/>
              <a:gd name="T32" fmla="*/ 191315 w 604"/>
              <a:gd name="T33" fmla="*/ 187087 h 634"/>
              <a:gd name="T34" fmla="*/ 217666 w 604"/>
              <a:gd name="T35" fmla="*/ 154818 h 634"/>
              <a:gd name="T36" fmla="*/ 217666 w 604"/>
              <a:gd name="T37" fmla="*/ 26830 h 634"/>
              <a:gd name="T38" fmla="*/ 191315 w 604"/>
              <a:gd name="T39" fmla="*/ 0 h 634"/>
              <a:gd name="T40" fmla="*/ 127423 w 604"/>
              <a:gd name="T41" fmla="*/ 213555 h 634"/>
              <a:gd name="T42" fmla="*/ 127423 w 604"/>
              <a:gd name="T43" fmla="*/ 213555 h 634"/>
              <a:gd name="T44" fmla="*/ 95658 w 604"/>
              <a:gd name="T45" fmla="*/ 213555 h 634"/>
              <a:gd name="T46" fmla="*/ 95658 w 604"/>
              <a:gd name="T47" fmla="*/ 187087 h 634"/>
              <a:gd name="T48" fmla="*/ 127423 w 604"/>
              <a:gd name="T49" fmla="*/ 187087 h 634"/>
              <a:gd name="T50" fmla="*/ 127423 w 604"/>
              <a:gd name="T51" fmla="*/ 213555 h 634"/>
              <a:gd name="T52" fmla="*/ 201783 w 604"/>
              <a:gd name="T53" fmla="*/ 154818 h 634"/>
              <a:gd name="T54" fmla="*/ 201783 w 604"/>
              <a:gd name="T55" fmla="*/ 154818 h 634"/>
              <a:gd name="T56" fmla="*/ 191315 w 604"/>
              <a:gd name="T57" fmla="*/ 170772 h 634"/>
              <a:gd name="T58" fmla="*/ 26712 w 604"/>
              <a:gd name="T59" fmla="*/ 170772 h 634"/>
              <a:gd name="T60" fmla="*/ 10468 w 604"/>
              <a:gd name="T61" fmla="*/ 154818 h 634"/>
              <a:gd name="T62" fmla="*/ 10468 w 604"/>
              <a:gd name="T63" fmla="*/ 144304 h 634"/>
              <a:gd name="T64" fmla="*/ 201783 w 604"/>
              <a:gd name="T65" fmla="*/ 144304 h 634"/>
              <a:gd name="T66" fmla="*/ 201783 w 604"/>
              <a:gd name="T67" fmla="*/ 154818 h 634"/>
              <a:gd name="T68" fmla="*/ 201783 w 604"/>
              <a:gd name="T69" fmla="*/ 128351 h 634"/>
              <a:gd name="T70" fmla="*/ 201783 w 604"/>
              <a:gd name="T71" fmla="*/ 128351 h 634"/>
              <a:gd name="T72" fmla="*/ 10468 w 604"/>
              <a:gd name="T73" fmla="*/ 128351 h 634"/>
              <a:gd name="T74" fmla="*/ 10468 w 604"/>
              <a:gd name="T75" fmla="*/ 26830 h 634"/>
              <a:gd name="T76" fmla="*/ 26712 w 604"/>
              <a:gd name="T77" fmla="*/ 15953 h 634"/>
              <a:gd name="T78" fmla="*/ 191315 w 604"/>
              <a:gd name="T79" fmla="*/ 15953 h 634"/>
              <a:gd name="T80" fmla="*/ 201783 w 604"/>
              <a:gd name="T81" fmla="*/ 26830 h 634"/>
              <a:gd name="T82" fmla="*/ 201783 w 604"/>
              <a:gd name="T83" fmla="*/ 12835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tx2"/>
          </a:solidFill>
          <a:ln>
            <a:noFill/>
          </a:ln>
          <a:effectLst/>
          <a:extLst/>
        </p:spPr>
        <p:txBody>
          <a:bodyPr wrap="none" anchor="ctr"/>
          <a:lstStyle/>
          <a:p>
            <a:endParaRPr lang="en-US" sz="2700"/>
          </a:p>
        </p:txBody>
      </p:sp>
      <p:sp>
        <p:nvSpPr>
          <p:cNvPr id="145" name="Freeform 144"/>
          <p:cNvSpPr>
            <a:spLocks noChangeArrowheads="1"/>
          </p:cNvSpPr>
          <p:nvPr/>
        </p:nvSpPr>
        <p:spPr bwMode="auto">
          <a:xfrm>
            <a:off x="5228893" y="2036642"/>
            <a:ext cx="207419" cy="300757"/>
          </a:xfrm>
          <a:custGeom>
            <a:avLst/>
            <a:gdLst>
              <a:gd name="T0" fmla="*/ 132018 w 442"/>
              <a:gd name="T1" fmla="*/ 0 h 634"/>
              <a:gd name="T2" fmla="*/ 132018 w 442"/>
              <a:gd name="T3" fmla="*/ 0 h 634"/>
              <a:gd name="T4" fmla="*/ 26188 w 442"/>
              <a:gd name="T5" fmla="*/ 0 h 634"/>
              <a:gd name="T6" fmla="*/ 0 w 442"/>
              <a:gd name="T7" fmla="*/ 26830 h 634"/>
              <a:gd name="T8" fmla="*/ 0 w 442"/>
              <a:gd name="T9" fmla="*/ 197602 h 634"/>
              <a:gd name="T10" fmla="*/ 26188 w 442"/>
              <a:gd name="T11" fmla="*/ 229508 h 634"/>
              <a:gd name="T12" fmla="*/ 132018 w 442"/>
              <a:gd name="T13" fmla="*/ 229508 h 634"/>
              <a:gd name="T14" fmla="*/ 158206 w 442"/>
              <a:gd name="T15" fmla="*/ 197602 h 634"/>
              <a:gd name="T16" fmla="*/ 158206 w 442"/>
              <a:gd name="T17" fmla="*/ 26830 h 634"/>
              <a:gd name="T18" fmla="*/ 132018 w 442"/>
              <a:gd name="T19" fmla="*/ 0 h 634"/>
              <a:gd name="T20" fmla="*/ 147803 w 442"/>
              <a:gd name="T21" fmla="*/ 197602 h 634"/>
              <a:gd name="T22" fmla="*/ 147803 w 442"/>
              <a:gd name="T23" fmla="*/ 197602 h 634"/>
              <a:gd name="T24" fmla="*/ 132018 w 442"/>
              <a:gd name="T25" fmla="*/ 213555 h 634"/>
              <a:gd name="T26" fmla="*/ 26188 w 442"/>
              <a:gd name="T27" fmla="*/ 213555 h 634"/>
              <a:gd name="T28" fmla="*/ 10404 w 442"/>
              <a:gd name="T29" fmla="*/ 197602 h 634"/>
              <a:gd name="T30" fmla="*/ 10404 w 442"/>
              <a:gd name="T31" fmla="*/ 176210 h 634"/>
              <a:gd name="T32" fmla="*/ 147803 w 442"/>
              <a:gd name="T33" fmla="*/ 176210 h 634"/>
              <a:gd name="T34" fmla="*/ 147803 w 442"/>
              <a:gd name="T35" fmla="*/ 197602 h 634"/>
              <a:gd name="T36" fmla="*/ 147803 w 442"/>
              <a:gd name="T37" fmla="*/ 165696 h 634"/>
              <a:gd name="T38" fmla="*/ 147803 w 442"/>
              <a:gd name="T39" fmla="*/ 165696 h 634"/>
              <a:gd name="T40" fmla="*/ 10404 w 442"/>
              <a:gd name="T41" fmla="*/ 165696 h 634"/>
              <a:gd name="T42" fmla="*/ 10404 w 442"/>
              <a:gd name="T43" fmla="*/ 48222 h 634"/>
              <a:gd name="T44" fmla="*/ 147803 w 442"/>
              <a:gd name="T45" fmla="*/ 48222 h 634"/>
              <a:gd name="T46" fmla="*/ 147803 w 442"/>
              <a:gd name="T47" fmla="*/ 165696 h 634"/>
              <a:gd name="T48" fmla="*/ 147803 w 442"/>
              <a:gd name="T49" fmla="*/ 37345 h 634"/>
              <a:gd name="T50" fmla="*/ 147803 w 442"/>
              <a:gd name="T51" fmla="*/ 37345 h 634"/>
              <a:gd name="T52" fmla="*/ 10404 w 442"/>
              <a:gd name="T53" fmla="*/ 37345 h 634"/>
              <a:gd name="T54" fmla="*/ 10404 w 442"/>
              <a:gd name="T55" fmla="*/ 26830 h 634"/>
              <a:gd name="T56" fmla="*/ 26188 w 442"/>
              <a:gd name="T57" fmla="*/ 15953 h 634"/>
              <a:gd name="T58" fmla="*/ 132018 w 442"/>
              <a:gd name="T59" fmla="*/ 15953 h 634"/>
              <a:gd name="T60" fmla="*/ 147803 w 442"/>
              <a:gd name="T61" fmla="*/ 26830 h 634"/>
              <a:gd name="T62" fmla="*/ 147803 w 442"/>
              <a:gd name="T63" fmla="*/ 37345 h 634"/>
              <a:gd name="T64" fmla="*/ 79283 w 442"/>
              <a:gd name="T65" fmla="*/ 208117 h 634"/>
              <a:gd name="T66" fmla="*/ 79283 w 442"/>
              <a:gd name="T67" fmla="*/ 208117 h 634"/>
              <a:gd name="T68" fmla="*/ 89686 w 442"/>
              <a:gd name="T69" fmla="*/ 197602 h 634"/>
              <a:gd name="T70" fmla="*/ 79283 w 442"/>
              <a:gd name="T71" fmla="*/ 187087 h 634"/>
              <a:gd name="T72" fmla="*/ 68520 w 442"/>
              <a:gd name="T73" fmla="*/ 197602 h 634"/>
              <a:gd name="T74" fmla="*/ 79283 w 442"/>
              <a:gd name="T75" fmla="*/ 208117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42" h="634">
                <a:moveTo>
                  <a:pt x="368" y="0"/>
                </a:moveTo>
                <a:lnTo>
                  <a:pt x="368" y="0"/>
                </a:lnTo>
                <a:cubicBezTo>
                  <a:pt x="73" y="0"/>
                  <a:pt x="73" y="0"/>
                  <a:pt x="73" y="0"/>
                </a:cubicBezTo>
                <a:cubicBezTo>
                  <a:pt x="29" y="0"/>
                  <a:pt x="0" y="30"/>
                  <a:pt x="0" y="74"/>
                </a:cubicBezTo>
                <a:cubicBezTo>
                  <a:pt x="0" y="545"/>
                  <a:pt x="0" y="545"/>
                  <a:pt x="0" y="545"/>
                </a:cubicBezTo>
                <a:cubicBezTo>
                  <a:pt x="0" y="589"/>
                  <a:pt x="29" y="633"/>
                  <a:pt x="73" y="633"/>
                </a:cubicBezTo>
                <a:cubicBezTo>
                  <a:pt x="368" y="633"/>
                  <a:pt x="368" y="633"/>
                  <a:pt x="368" y="633"/>
                </a:cubicBezTo>
                <a:cubicBezTo>
                  <a:pt x="412" y="633"/>
                  <a:pt x="441" y="589"/>
                  <a:pt x="441" y="545"/>
                </a:cubicBezTo>
                <a:cubicBezTo>
                  <a:pt x="441" y="74"/>
                  <a:pt x="441" y="74"/>
                  <a:pt x="441" y="74"/>
                </a:cubicBezTo>
                <a:cubicBezTo>
                  <a:pt x="441" y="30"/>
                  <a:pt x="412" y="0"/>
                  <a:pt x="368" y="0"/>
                </a:cubicBezTo>
                <a:close/>
                <a:moveTo>
                  <a:pt x="412" y="545"/>
                </a:moveTo>
                <a:lnTo>
                  <a:pt x="412" y="545"/>
                </a:lnTo>
                <a:cubicBezTo>
                  <a:pt x="412" y="574"/>
                  <a:pt x="382" y="589"/>
                  <a:pt x="368" y="589"/>
                </a:cubicBezTo>
                <a:cubicBezTo>
                  <a:pt x="73" y="589"/>
                  <a:pt x="73" y="589"/>
                  <a:pt x="73" y="589"/>
                </a:cubicBezTo>
                <a:cubicBezTo>
                  <a:pt x="59" y="589"/>
                  <a:pt x="29" y="574"/>
                  <a:pt x="29" y="545"/>
                </a:cubicBezTo>
                <a:cubicBezTo>
                  <a:pt x="29" y="486"/>
                  <a:pt x="29" y="486"/>
                  <a:pt x="29" y="486"/>
                </a:cubicBezTo>
                <a:cubicBezTo>
                  <a:pt x="412" y="486"/>
                  <a:pt x="412" y="486"/>
                  <a:pt x="412" y="486"/>
                </a:cubicBezTo>
                <a:lnTo>
                  <a:pt x="412" y="545"/>
                </a:lnTo>
                <a:close/>
                <a:moveTo>
                  <a:pt x="412" y="457"/>
                </a:moveTo>
                <a:lnTo>
                  <a:pt x="412" y="457"/>
                </a:lnTo>
                <a:cubicBezTo>
                  <a:pt x="29" y="457"/>
                  <a:pt x="29" y="457"/>
                  <a:pt x="29" y="457"/>
                </a:cubicBezTo>
                <a:cubicBezTo>
                  <a:pt x="29" y="133"/>
                  <a:pt x="29" y="133"/>
                  <a:pt x="29" y="133"/>
                </a:cubicBezTo>
                <a:cubicBezTo>
                  <a:pt x="412" y="133"/>
                  <a:pt x="412" y="133"/>
                  <a:pt x="412" y="133"/>
                </a:cubicBezTo>
                <a:lnTo>
                  <a:pt x="412" y="457"/>
                </a:lnTo>
                <a:close/>
                <a:moveTo>
                  <a:pt x="412" y="103"/>
                </a:moveTo>
                <a:lnTo>
                  <a:pt x="412" y="103"/>
                </a:lnTo>
                <a:cubicBezTo>
                  <a:pt x="29" y="103"/>
                  <a:pt x="29" y="103"/>
                  <a:pt x="29" y="103"/>
                </a:cubicBezTo>
                <a:cubicBezTo>
                  <a:pt x="29" y="74"/>
                  <a:pt x="29" y="74"/>
                  <a:pt x="29" y="74"/>
                </a:cubicBezTo>
                <a:cubicBezTo>
                  <a:pt x="29" y="59"/>
                  <a:pt x="59" y="44"/>
                  <a:pt x="73" y="44"/>
                </a:cubicBezTo>
                <a:cubicBezTo>
                  <a:pt x="368" y="44"/>
                  <a:pt x="368" y="44"/>
                  <a:pt x="368" y="44"/>
                </a:cubicBezTo>
                <a:cubicBezTo>
                  <a:pt x="382" y="44"/>
                  <a:pt x="412" y="59"/>
                  <a:pt x="412" y="74"/>
                </a:cubicBezTo>
                <a:lnTo>
                  <a:pt x="412" y="103"/>
                </a:lnTo>
                <a:close/>
                <a:moveTo>
                  <a:pt x="221" y="574"/>
                </a:moveTo>
                <a:lnTo>
                  <a:pt x="221" y="574"/>
                </a:lnTo>
                <a:cubicBezTo>
                  <a:pt x="235" y="574"/>
                  <a:pt x="250" y="560"/>
                  <a:pt x="250" y="545"/>
                </a:cubicBezTo>
                <a:cubicBezTo>
                  <a:pt x="250" y="530"/>
                  <a:pt x="235" y="516"/>
                  <a:pt x="221" y="516"/>
                </a:cubicBezTo>
                <a:cubicBezTo>
                  <a:pt x="206" y="516"/>
                  <a:pt x="191" y="530"/>
                  <a:pt x="191" y="545"/>
                </a:cubicBezTo>
                <a:cubicBezTo>
                  <a:pt x="191" y="560"/>
                  <a:pt x="206" y="574"/>
                  <a:pt x="221" y="574"/>
                </a:cubicBezTo>
                <a:close/>
              </a:path>
            </a:pathLst>
          </a:custGeom>
          <a:solidFill>
            <a:schemeClr val="tx2"/>
          </a:solidFill>
          <a:ln>
            <a:noFill/>
          </a:ln>
          <a:effectLst/>
          <a:extLst/>
        </p:spPr>
        <p:txBody>
          <a:bodyPr wrap="none" anchor="ctr"/>
          <a:lstStyle/>
          <a:p>
            <a:endParaRPr lang="en-US" sz="2700"/>
          </a:p>
        </p:txBody>
      </p:sp>
      <p:sp>
        <p:nvSpPr>
          <p:cNvPr id="146" name="Freeform 145"/>
          <p:cNvSpPr>
            <a:spLocks noChangeArrowheads="1"/>
          </p:cNvSpPr>
          <p:nvPr/>
        </p:nvSpPr>
        <p:spPr bwMode="auto">
          <a:xfrm>
            <a:off x="4770845" y="2036642"/>
            <a:ext cx="165935" cy="300757"/>
          </a:xfrm>
          <a:custGeom>
            <a:avLst/>
            <a:gdLst>
              <a:gd name="T0" fmla="*/ 63426 w 354"/>
              <a:gd name="T1" fmla="*/ 197602 h 634"/>
              <a:gd name="T2" fmla="*/ 63426 w 354"/>
              <a:gd name="T3" fmla="*/ 197602 h 634"/>
              <a:gd name="T4" fmla="*/ 79193 w 354"/>
              <a:gd name="T5" fmla="*/ 187087 h 634"/>
              <a:gd name="T6" fmla="*/ 63426 w 354"/>
              <a:gd name="T7" fmla="*/ 170772 h 634"/>
              <a:gd name="T8" fmla="*/ 52676 w 354"/>
              <a:gd name="T9" fmla="*/ 187087 h 634"/>
              <a:gd name="T10" fmla="*/ 63426 w 354"/>
              <a:gd name="T11" fmla="*/ 197602 h 634"/>
              <a:gd name="T12" fmla="*/ 100335 w 354"/>
              <a:gd name="T13" fmla="*/ 0 h 634"/>
              <a:gd name="T14" fmla="*/ 100335 w 354"/>
              <a:gd name="T15" fmla="*/ 0 h 634"/>
              <a:gd name="T16" fmla="*/ 31892 w 354"/>
              <a:gd name="T17" fmla="*/ 0 h 634"/>
              <a:gd name="T18" fmla="*/ 0 w 354"/>
              <a:gd name="T19" fmla="*/ 26830 h 634"/>
              <a:gd name="T20" fmla="*/ 0 w 354"/>
              <a:gd name="T21" fmla="*/ 197602 h 634"/>
              <a:gd name="T22" fmla="*/ 31892 w 354"/>
              <a:gd name="T23" fmla="*/ 229508 h 634"/>
              <a:gd name="T24" fmla="*/ 100335 w 354"/>
              <a:gd name="T25" fmla="*/ 229508 h 634"/>
              <a:gd name="T26" fmla="*/ 126494 w 354"/>
              <a:gd name="T27" fmla="*/ 197602 h 634"/>
              <a:gd name="T28" fmla="*/ 126494 w 354"/>
              <a:gd name="T29" fmla="*/ 26830 h 634"/>
              <a:gd name="T30" fmla="*/ 100335 w 354"/>
              <a:gd name="T31" fmla="*/ 0 h 634"/>
              <a:gd name="T32" fmla="*/ 116102 w 354"/>
              <a:gd name="T33" fmla="*/ 197602 h 634"/>
              <a:gd name="T34" fmla="*/ 116102 w 354"/>
              <a:gd name="T35" fmla="*/ 197602 h 634"/>
              <a:gd name="T36" fmla="*/ 100335 w 354"/>
              <a:gd name="T37" fmla="*/ 213555 h 634"/>
              <a:gd name="T38" fmla="*/ 31892 w 354"/>
              <a:gd name="T39" fmla="*/ 213555 h 634"/>
              <a:gd name="T40" fmla="*/ 15767 w 354"/>
              <a:gd name="T41" fmla="*/ 197602 h 634"/>
              <a:gd name="T42" fmla="*/ 15767 w 354"/>
              <a:gd name="T43" fmla="*/ 154818 h 634"/>
              <a:gd name="T44" fmla="*/ 116102 w 354"/>
              <a:gd name="T45" fmla="*/ 154818 h 634"/>
              <a:gd name="T46" fmla="*/ 116102 w 354"/>
              <a:gd name="T47" fmla="*/ 197602 h 634"/>
              <a:gd name="T48" fmla="*/ 116102 w 354"/>
              <a:gd name="T49" fmla="*/ 144304 h 634"/>
              <a:gd name="T50" fmla="*/ 116102 w 354"/>
              <a:gd name="T51" fmla="*/ 144304 h 634"/>
              <a:gd name="T52" fmla="*/ 15767 w 354"/>
              <a:gd name="T53" fmla="*/ 144304 h 634"/>
              <a:gd name="T54" fmla="*/ 15767 w 354"/>
              <a:gd name="T55" fmla="*/ 48222 h 634"/>
              <a:gd name="T56" fmla="*/ 116102 w 354"/>
              <a:gd name="T57" fmla="*/ 48222 h 634"/>
              <a:gd name="T58" fmla="*/ 116102 w 354"/>
              <a:gd name="T59" fmla="*/ 144304 h 634"/>
              <a:gd name="T60" fmla="*/ 116102 w 354"/>
              <a:gd name="T61" fmla="*/ 37345 h 634"/>
              <a:gd name="T62" fmla="*/ 116102 w 354"/>
              <a:gd name="T63" fmla="*/ 37345 h 634"/>
              <a:gd name="T64" fmla="*/ 15767 w 354"/>
              <a:gd name="T65" fmla="*/ 37345 h 634"/>
              <a:gd name="T66" fmla="*/ 15767 w 354"/>
              <a:gd name="T67" fmla="*/ 26830 h 634"/>
              <a:gd name="T68" fmla="*/ 31892 w 354"/>
              <a:gd name="T69" fmla="*/ 15953 h 634"/>
              <a:gd name="T70" fmla="*/ 100335 w 354"/>
              <a:gd name="T71" fmla="*/ 15953 h 634"/>
              <a:gd name="T72" fmla="*/ 116102 w 354"/>
              <a:gd name="T73" fmla="*/ 26830 h 634"/>
              <a:gd name="T74" fmla="*/ 116102 w 354"/>
              <a:gd name="T75" fmla="*/ 37345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4" h="634">
                <a:moveTo>
                  <a:pt x="177" y="545"/>
                </a:moveTo>
                <a:lnTo>
                  <a:pt x="177" y="545"/>
                </a:lnTo>
                <a:cubicBezTo>
                  <a:pt x="206" y="545"/>
                  <a:pt x="221" y="530"/>
                  <a:pt x="221" y="516"/>
                </a:cubicBezTo>
                <a:cubicBezTo>
                  <a:pt x="221" y="486"/>
                  <a:pt x="206" y="471"/>
                  <a:pt x="177" y="471"/>
                </a:cubicBezTo>
                <a:cubicBezTo>
                  <a:pt x="162" y="471"/>
                  <a:pt x="147" y="486"/>
                  <a:pt x="147" y="516"/>
                </a:cubicBezTo>
                <a:cubicBezTo>
                  <a:pt x="147" y="530"/>
                  <a:pt x="162" y="545"/>
                  <a:pt x="177" y="545"/>
                </a:cubicBezTo>
                <a:close/>
                <a:moveTo>
                  <a:pt x="280" y="0"/>
                </a:moveTo>
                <a:lnTo>
                  <a:pt x="280" y="0"/>
                </a:lnTo>
                <a:cubicBezTo>
                  <a:pt x="89" y="0"/>
                  <a:pt x="89" y="0"/>
                  <a:pt x="89" y="0"/>
                </a:cubicBezTo>
                <a:cubicBezTo>
                  <a:pt x="44" y="0"/>
                  <a:pt x="0" y="30"/>
                  <a:pt x="0" y="74"/>
                </a:cubicBezTo>
                <a:cubicBezTo>
                  <a:pt x="0" y="545"/>
                  <a:pt x="0" y="545"/>
                  <a:pt x="0" y="545"/>
                </a:cubicBezTo>
                <a:cubicBezTo>
                  <a:pt x="0" y="589"/>
                  <a:pt x="44" y="633"/>
                  <a:pt x="89" y="633"/>
                </a:cubicBezTo>
                <a:cubicBezTo>
                  <a:pt x="280" y="633"/>
                  <a:pt x="280" y="633"/>
                  <a:pt x="280" y="633"/>
                </a:cubicBezTo>
                <a:cubicBezTo>
                  <a:pt x="324" y="633"/>
                  <a:pt x="353" y="589"/>
                  <a:pt x="353" y="545"/>
                </a:cubicBezTo>
                <a:cubicBezTo>
                  <a:pt x="353" y="74"/>
                  <a:pt x="353" y="74"/>
                  <a:pt x="353" y="74"/>
                </a:cubicBezTo>
                <a:cubicBezTo>
                  <a:pt x="353" y="30"/>
                  <a:pt x="324" y="0"/>
                  <a:pt x="280" y="0"/>
                </a:cubicBezTo>
                <a:close/>
                <a:moveTo>
                  <a:pt x="324" y="545"/>
                </a:moveTo>
                <a:lnTo>
                  <a:pt x="324" y="545"/>
                </a:lnTo>
                <a:cubicBezTo>
                  <a:pt x="324" y="574"/>
                  <a:pt x="294" y="589"/>
                  <a:pt x="280" y="589"/>
                </a:cubicBezTo>
                <a:cubicBezTo>
                  <a:pt x="89" y="589"/>
                  <a:pt x="89" y="589"/>
                  <a:pt x="89" y="589"/>
                </a:cubicBezTo>
                <a:cubicBezTo>
                  <a:pt x="59" y="589"/>
                  <a:pt x="44" y="574"/>
                  <a:pt x="44" y="545"/>
                </a:cubicBezTo>
                <a:cubicBezTo>
                  <a:pt x="44" y="427"/>
                  <a:pt x="44" y="427"/>
                  <a:pt x="44" y="427"/>
                </a:cubicBezTo>
                <a:cubicBezTo>
                  <a:pt x="324" y="427"/>
                  <a:pt x="324" y="427"/>
                  <a:pt x="324" y="427"/>
                </a:cubicBezTo>
                <a:lnTo>
                  <a:pt x="324" y="545"/>
                </a:lnTo>
                <a:close/>
                <a:moveTo>
                  <a:pt x="324" y="398"/>
                </a:moveTo>
                <a:lnTo>
                  <a:pt x="324" y="398"/>
                </a:lnTo>
                <a:cubicBezTo>
                  <a:pt x="44" y="398"/>
                  <a:pt x="44" y="398"/>
                  <a:pt x="44" y="398"/>
                </a:cubicBezTo>
                <a:cubicBezTo>
                  <a:pt x="44" y="133"/>
                  <a:pt x="44" y="133"/>
                  <a:pt x="44" y="133"/>
                </a:cubicBezTo>
                <a:cubicBezTo>
                  <a:pt x="324" y="133"/>
                  <a:pt x="324" y="133"/>
                  <a:pt x="324" y="133"/>
                </a:cubicBezTo>
                <a:lnTo>
                  <a:pt x="324" y="398"/>
                </a:lnTo>
                <a:close/>
                <a:moveTo>
                  <a:pt x="324" y="103"/>
                </a:moveTo>
                <a:lnTo>
                  <a:pt x="324" y="103"/>
                </a:lnTo>
                <a:cubicBezTo>
                  <a:pt x="44" y="103"/>
                  <a:pt x="44" y="103"/>
                  <a:pt x="44" y="103"/>
                </a:cubicBezTo>
                <a:cubicBezTo>
                  <a:pt x="44" y="74"/>
                  <a:pt x="44" y="74"/>
                  <a:pt x="44" y="74"/>
                </a:cubicBezTo>
                <a:cubicBezTo>
                  <a:pt x="44" y="59"/>
                  <a:pt x="59" y="44"/>
                  <a:pt x="89" y="44"/>
                </a:cubicBezTo>
                <a:cubicBezTo>
                  <a:pt x="280" y="44"/>
                  <a:pt x="280" y="44"/>
                  <a:pt x="280" y="44"/>
                </a:cubicBezTo>
                <a:cubicBezTo>
                  <a:pt x="294" y="44"/>
                  <a:pt x="324" y="59"/>
                  <a:pt x="324" y="74"/>
                </a:cubicBezTo>
                <a:lnTo>
                  <a:pt x="324" y="103"/>
                </a:lnTo>
                <a:close/>
              </a:path>
            </a:pathLst>
          </a:custGeom>
          <a:solidFill>
            <a:schemeClr val="tx2"/>
          </a:solidFill>
          <a:ln>
            <a:noFill/>
          </a:ln>
          <a:effectLst/>
          <a:extLst/>
        </p:spPr>
        <p:txBody>
          <a:bodyPr wrap="none" anchor="ctr"/>
          <a:lstStyle/>
          <a:p>
            <a:endParaRPr lang="en-US" sz="2700"/>
          </a:p>
        </p:txBody>
      </p:sp>
      <p:sp>
        <p:nvSpPr>
          <p:cNvPr id="147" name="Freeform 146"/>
          <p:cNvSpPr>
            <a:spLocks noChangeArrowheads="1"/>
          </p:cNvSpPr>
          <p:nvPr/>
        </p:nvSpPr>
        <p:spPr bwMode="auto">
          <a:xfrm>
            <a:off x="4257484" y="2036642"/>
            <a:ext cx="236804" cy="300757"/>
          </a:xfrm>
          <a:custGeom>
            <a:avLst/>
            <a:gdLst>
              <a:gd name="T0" fmla="*/ 138030 w 501"/>
              <a:gd name="T1" fmla="*/ 187087 h 634"/>
              <a:gd name="T2" fmla="*/ 138030 w 501"/>
              <a:gd name="T3" fmla="*/ 197602 h 634"/>
              <a:gd name="T4" fmla="*/ 138030 w 501"/>
              <a:gd name="T5" fmla="*/ 187087 h 634"/>
              <a:gd name="T6" fmla="*/ 111653 w 501"/>
              <a:gd name="T7" fmla="*/ 154818 h 634"/>
              <a:gd name="T8" fmla="*/ 111653 w 501"/>
              <a:gd name="T9" fmla="*/ 170772 h 634"/>
              <a:gd name="T10" fmla="*/ 111653 w 501"/>
              <a:gd name="T11" fmla="*/ 154818 h 634"/>
              <a:gd name="T12" fmla="*/ 106233 w 501"/>
              <a:gd name="T13" fmla="*/ 187087 h 634"/>
              <a:gd name="T14" fmla="*/ 106233 w 501"/>
              <a:gd name="T15" fmla="*/ 197602 h 634"/>
              <a:gd name="T16" fmla="*/ 106233 w 501"/>
              <a:gd name="T17" fmla="*/ 187087 h 634"/>
              <a:gd name="T18" fmla="*/ 63956 w 501"/>
              <a:gd name="T19" fmla="*/ 170772 h 634"/>
              <a:gd name="T20" fmla="*/ 53116 w 501"/>
              <a:gd name="T21" fmla="*/ 165696 h 634"/>
              <a:gd name="T22" fmla="*/ 42638 w 501"/>
              <a:gd name="T23" fmla="*/ 165696 h 634"/>
              <a:gd name="T24" fmla="*/ 31798 w 501"/>
              <a:gd name="T25" fmla="*/ 170772 h 634"/>
              <a:gd name="T26" fmla="*/ 31798 w 501"/>
              <a:gd name="T27" fmla="*/ 187087 h 634"/>
              <a:gd name="T28" fmla="*/ 42638 w 501"/>
              <a:gd name="T29" fmla="*/ 192163 h 634"/>
              <a:gd name="T30" fmla="*/ 53116 w 501"/>
              <a:gd name="T31" fmla="*/ 192163 h 634"/>
              <a:gd name="T32" fmla="*/ 63956 w 501"/>
              <a:gd name="T33" fmla="*/ 187087 h 634"/>
              <a:gd name="T34" fmla="*/ 63956 w 501"/>
              <a:gd name="T35" fmla="*/ 170772 h 634"/>
              <a:gd name="T36" fmla="*/ 154290 w 501"/>
              <a:gd name="T37" fmla="*/ 0 h 634"/>
              <a:gd name="T38" fmla="*/ 0 w 501"/>
              <a:gd name="T39" fmla="*/ 26830 h 634"/>
              <a:gd name="T40" fmla="*/ 26377 w 501"/>
              <a:gd name="T41" fmla="*/ 229508 h 634"/>
              <a:gd name="T42" fmla="*/ 180668 w 501"/>
              <a:gd name="T43" fmla="*/ 197602 h 634"/>
              <a:gd name="T44" fmla="*/ 154290 w 501"/>
              <a:gd name="T45" fmla="*/ 0 h 634"/>
              <a:gd name="T46" fmla="*/ 170189 w 501"/>
              <a:gd name="T47" fmla="*/ 197602 h 634"/>
              <a:gd name="T48" fmla="*/ 26377 w 501"/>
              <a:gd name="T49" fmla="*/ 213555 h 634"/>
              <a:gd name="T50" fmla="*/ 10479 w 501"/>
              <a:gd name="T51" fmla="*/ 26830 h 634"/>
              <a:gd name="T52" fmla="*/ 154290 w 501"/>
              <a:gd name="T53" fmla="*/ 15953 h 634"/>
              <a:gd name="T54" fmla="*/ 170189 w 501"/>
              <a:gd name="T55" fmla="*/ 197602 h 634"/>
              <a:gd name="T56" fmla="*/ 148870 w 501"/>
              <a:gd name="T57" fmla="*/ 154818 h 634"/>
              <a:gd name="T58" fmla="*/ 148870 w 501"/>
              <a:gd name="T59" fmla="*/ 170772 h 634"/>
              <a:gd name="T60" fmla="*/ 148870 w 501"/>
              <a:gd name="T61" fmla="*/ 154818 h 634"/>
              <a:gd name="T62" fmla="*/ 138030 w 501"/>
              <a:gd name="T63" fmla="*/ 26830 h 634"/>
              <a:gd name="T64" fmla="*/ 26377 w 501"/>
              <a:gd name="T65" fmla="*/ 42784 h 634"/>
              <a:gd name="T66" fmla="*/ 42638 w 501"/>
              <a:gd name="T67" fmla="*/ 144304 h 634"/>
              <a:gd name="T68" fmla="*/ 154290 w 501"/>
              <a:gd name="T69" fmla="*/ 128351 h 634"/>
              <a:gd name="T70" fmla="*/ 138030 w 501"/>
              <a:gd name="T71" fmla="*/ 26830 h 634"/>
              <a:gd name="T72" fmla="*/ 138030 w 501"/>
              <a:gd name="T73" fmla="*/ 122912 h 634"/>
              <a:gd name="T74" fmla="*/ 47696 w 501"/>
              <a:gd name="T75" fmla="*/ 128351 h 634"/>
              <a:gd name="T76" fmla="*/ 42638 w 501"/>
              <a:gd name="T77" fmla="*/ 48222 h 634"/>
              <a:gd name="T78" fmla="*/ 132971 w 501"/>
              <a:gd name="T79" fmla="*/ 42784 h 634"/>
              <a:gd name="T80" fmla="*/ 138030 w 501"/>
              <a:gd name="T81" fmla="*/ 122912 h 6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01" h="634">
                <a:moveTo>
                  <a:pt x="382" y="516"/>
                </a:moveTo>
                <a:lnTo>
                  <a:pt x="382" y="516"/>
                </a:lnTo>
                <a:cubicBezTo>
                  <a:pt x="382" y="516"/>
                  <a:pt x="368" y="516"/>
                  <a:pt x="368" y="530"/>
                </a:cubicBezTo>
                <a:cubicBezTo>
                  <a:pt x="368" y="545"/>
                  <a:pt x="382" y="545"/>
                  <a:pt x="382" y="545"/>
                </a:cubicBezTo>
                <a:cubicBezTo>
                  <a:pt x="397" y="545"/>
                  <a:pt x="412" y="545"/>
                  <a:pt x="412" y="530"/>
                </a:cubicBezTo>
                <a:cubicBezTo>
                  <a:pt x="412" y="516"/>
                  <a:pt x="397" y="516"/>
                  <a:pt x="382" y="516"/>
                </a:cubicBezTo>
                <a:close/>
                <a:moveTo>
                  <a:pt x="309" y="427"/>
                </a:moveTo>
                <a:lnTo>
                  <a:pt x="309" y="427"/>
                </a:lnTo>
                <a:cubicBezTo>
                  <a:pt x="294" y="427"/>
                  <a:pt x="294" y="442"/>
                  <a:pt x="294" y="457"/>
                </a:cubicBezTo>
                <a:cubicBezTo>
                  <a:pt x="294" y="457"/>
                  <a:pt x="294" y="471"/>
                  <a:pt x="309" y="471"/>
                </a:cubicBezTo>
                <a:cubicBezTo>
                  <a:pt x="324" y="471"/>
                  <a:pt x="324" y="457"/>
                  <a:pt x="324" y="457"/>
                </a:cubicBezTo>
                <a:cubicBezTo>
                  <a:pt x="324" y="442"/>
                  <a:pt x="324" y="427"/>
                  <a:pt x="309" y="427"/>
                </a:cubicBezTo>
                <a:close/>
                <a:moveTo>
                  <a:pt x="294" y="516"/>
                </a:moveTo>
                <a:lnTo>
                  <a:pt x="294" y="516"/>
                </a:lnTo>
                <a:cubicBezTo>
                  <a:pt x="280" y="516"/>
                  <a:pt x="265" y="516"/>
                  <a:pt x="265" y="530"/>
                </a:cubicBezTo>
                <a:cubicBezTo>
                  <a:pt x="265" y="545"/>
                  <a:pt x="280" y="545"/>
                  <a:pt x="294" y="545"/>
                </a:cubicBezTo>
                <a:cubicBezTo>
                  <a:pt x="294" y="545"/>
                  <a:pt x="309" y="545"/>
                  <a:pt x="309" y="530"/>
                </a:cubicBezTo>
                <a:cubicBezTo>
                  <a:pt x="309" y="516"/>
                  <a:pt x="294" y="516"/>
                  <a:pt x="294" y="516"/>
                </a:cubicBezTo>
                <a:close/>
                <a:moveTo>
                  <a:pt x="177" y="471"/>
                </a:moveTo>
                <a:lnTo>
                  <a:pt x="177" y="471"/>
                </a:lnTo>
                <a:cubicBezTo>
                  <a:pt x="147" y="471"/>
                  <a:pt x="147" y="471"/>
                  <a:pt x="147" y="471"/>
                </a:cubicBezTo>
                <a:cubicBezTo>
                  <a:pt x="147" y="457"/>
                  <a:pt x="147" y="457"/>
                  <a:pt x="147" y="457"/>
                </a:cubicBezTo>
                <a:cubicBezTo>
                  <a:pt x="147" y="442"/>
                  <a:pt x="147" y="427"/>
                  <a:pt x="132" y="427"/>
                </a:cubicBezTo>
                <a:cubicBezTo>
                  <a:pt x="118" y="427"/>
                  <a:pt x="118" y="442"/>
                  <a:pt x="118" y="457"/>
                </a:cubicBezTo>
                <a:cubicBezTo>
                  <a:pt x="118" y="471"/>
                  <a:pt x="118" y="471"/>
                  <a:pt x="118" y="471"/>
                </a:cubicBezTo>
                <a:cubicBezTo>
                  <a:pt x="88" y="471"/>
                  <a:pt x="88" y="471"/>
                  <a:pt x="88" y="471"/>
                </a:cubicBezTo>
                <a:lnTo>
                  <a:pt x="73" y="486"/>
                </a:lnTo>
                <a:cubicBezTo>
                  <a:pt x="73" y="501"/>
                  <a:pt x="88" y="516"/>
                  <a:pt x="88" y="516"/>
                </a:cubicBezTo>
                <a:cubicBezTo>
                  <a:pt x="118" y="516"/>
                  <a:pt x="118" y="516"/>
                  <a:pt x="118" y="516"/>
                </a:cubicBezTo>
                <a:cubicBezTo>
                  <a:pt x="118" y="530"/>
                  <a:pt x="118" y="530"/>
                  <a:pt x="118" y="530"/>
                </a:cubicBezTo>
                <a:cubicBezTo>
                  <a:pt x="118" y="545"/>
                  <a:pt x="118" y="545"/>
                  <a:pt x="132" y="545"/>
                </a:cubicBezTo>
                <a:cubicBezTo>
                  <a:pt x="147" y="545"/>
                  <a:pt x="147" y="545"/>
                  <a:pt x="147" y="530"/>
                </a:cubicBezTo>
                <a:cubicBezTo>
                  <a:pt x="147" y="516"/>
                  <a:pt x="147" y="516"/>
                  <a:pt x="147" y="516"/>
                </a:cubicBezTo>
                <a:cubicBezTo>
                  <a:pt x="177" y="516"/>
                  <a:pt x="177" y="516"/>
                  <a:pt x="177" y="516"/>
                </a:cubicBezTo>
                <a:cubicBezTo>
                  <a:pt x="177" y="516"/>
                  <a:pt x="191" y="501"/>
                  <a:pt x="191" y="486"/>
                </a:cubicBezTo>
                <a:lnTo>
                  <a:pt x="177" y="471"/>
                </a:lnTo>
                <a:close/>
                <a:moveTo>
                  <a:pt x="427" y="0"/>
                </a:moveTo>
                <a:lnTo>
                  <a:pt x="427" y="0"/>
                </a:lnTo>
                <a:cubicBezTo>
                  <a:pt x="73" y="0"/>
                  <a:pt x="73" y="0"/>
                  <a:pt x="73" y="0"/>
                </a:cubicBezTo>
                <a:cubicBezTo>
                  <a:pt x="29" y="0"/>
                  <a:pt x="0" y="30"/>
                  <a:pt x="0" y="74"/>
                </a:cubicBezTo>
                <a:cubicBezTo>
                  <a:pt x="0" y="545"/>
                  <a:pt x="0" y="545"/>
                  <a:pt x="0" y="545"/>
                </a:cubicBezTo>
                <a:cubicBezTo>
                  <a:pt x="0" y="589"/>
                  <a:pt x="29" y="633"/>
                  <a:pt x="73" y="633"/>
                </a:cubicBezTo>
                <a:cubicBezTo>
                  <a:pt x="427" y="633"/>
                  <a:pt x="427" y="633"/>
                  <a:pt x="427" y="633"/>
                </a:cubicBezTo>
                <a:cubicBezTo>
                  <a:pt x="471" y="633"/>
                  <a:pt x="500" y="589"/>
                  <a:pt x="500" y="545"/>
                </a:cubicBezTo>
                <a:cubicBezTo>
                  <a:pt x="500" y="74"/>
                  <a:pt x="500" y="74"/>
                  <a:pt x="500" y="74"/>
                </a:cubicBezTo>
                <a:cubicBezTo>
                  <a:pt x="500" y="30"/>
                  <a:pt x="471" y="0"/>
                  <a:pt x="427" y="0"/>
                </a:cubicBezTo>
                <a:close/>
                <a:moveTo>
                  <a:pt x="471" y="545"/>
                </a:moveTo>
                <a:lnTo>
                  <a:pt x="471" y="545"/>
                </a:lnTo>
                <a:cubicBezTo>
                  <a:pt x="471" y="574"/>
                  <a:pt x="441" y="589"/>
                  <a:pt x="427" y="589"/>
                </a:cubicBezTo>
                <a:cubicBezTo>
                  <a:pt x="73" y="589"/>
                  <a:pt x="73" y="589"/>
                  <a:pt x="73" y="589"/>
                </a:cubicBezTo>
                <a:cubicBezTo>
                  <a:pt x="59" y="589"/>
                  <a:pt x="29" y="574"/>
                  <a:pt x="29" y="545"/>
                </a:cubicBezTo>
                <a:cubicBezTo>
                  <a:pt x="29" y="74"/>
                  <a:pt x="29" y="74"/>
                  <a:pt x="29" y="74"/>
                </a:cubicBezTo>
                <a:cubicBezTo>
                  <a:pt x="29" y="59"/>
                  <a:pt x="59" y="44"/>
                  <a:pt x="73" y="44"/>
                </a:cubicBezTo>
                <a:cubicBezTo>
                  <a:pt x="427" y="44"/>
                  <a:pt x="427" y="44"/>
                  <a:pt x="427" y="44"/>
                </a:cubicBezTo>
                <a:cubicBezTo>
                  <a:pt x="441" y="44"/>
                  <a:pt x="471" y="59"/>
                  <a:pt x="471" y="74"/>
                </a:cubicBezTo>
                <a:lnTo>
                  <a:pt x="471" y="545"/>
                </a:lnTo>
                <a:close/>
                <a:moveTo>
                  <a:pt x="412" y="427"/>
                </a:moveTo>
                <a:lnTo>
                  <a:pt x="412" y="427"/>
                </a:lnTo>
                <a:cubicBezTo>
                  <a:pt x="397" y="427"/>
                  <a:pt x="382" y="442"/>
                  <a:pt x="382" y="457"/>
                </a:cubicBezTo>
                <a:cubicBezTo>
                  <a:pt x="382" y="457"/>
                  <a:pt x="397" y="471"/>
                  <a:pt x="412" y="471"/>
                </a:cubicBezTo>
                <a:lnTo>
                  <a:pt x="427" y="457"/>
                </a:lnTo>
                <a:cubicBezTo>
                  <a:pt x="427" y="442"/>
                  <a:pt x="412" y="427"/>
                  <a:pt x="412" y="427"/>
                </a:cubicBezTo>
                <a:close/>
                <a:moveTo>
                  <a:pt x="382" y="74"/>
                </a:moveTo>
                <a:lnTo>
                  <a:pt x="382" y="74"/>
                </a:lnTo>
                <a:cubicBezTo>
                  <a:pt x="118" y="74"/>
                  <a:pt x="118" y="74"/>
                  <a:pt x="118" y="74"/>
                </a:cubicBezTo>
                <a:cubicBezTo>
                  <a:pt x="88" y="74"/>
                  <a:pt x="73" y="103"/>
                  <a:pt x="73" y="118"/>
                </a:cubicBezTo>
                <a:cubicBezTo>
                  <a:pt x="73" y="354"/>
                  <a:pt x="73" y="354"/>
                  <a:pt x="73" y="354"/>
                </a:cubicBezTo>
                <a:cubicBezTo>
                  <a:pt x="73" y="368"/>
                  <a:pt x="88" y="398"/>
                  <a:pt x="118" y="398"/>
                </a:cubicBezTo>
                <a:cubicBezTo>
                  <a:pt x="382" y="398"/>
                  <a:pt x="382" y="398"/>
                  <a:pt x="382" y="398"/>
                </a:cubicBezTo>
                <a:cubicBezTo>
                  <a:pt x="412" y="398"/>
                  <a:pt x="427" y="368"/>
                  <a:pt x="427" y="354"/>
                </a:cubicBezTo>
                <a:cubicBezTo>
                  <a:pt x="427" y="118"/>
                  <a:pt x="427" y="118"/>
                  <a:pt x="427" y="118"/>
                </a:cubicBezTo>
                <a:cubicBezTo>
                  <a:pt x="427" y="103"/>
                  <a:pt x="412" y="74"/>
                  <a:pt x="382" y="74"/>
                </a:cubicBezTo>
                <a:close/>
                <a:moveTo>
                  <a:pt x="382" y="339"/>
                </a:moveTo>
                <a:lnTo>
                  <a:pt x="382" y="339"/>
                </a:lnTo>
                <a:cubicBezTo>
                  <a:pt x="382" y="339"/>
                  <a:pt x="382" y="354"/>
                  <a:pt x="368" y="354"/>
                </a:cubicBezTo>
                <a:cubicBezTo>
                  <a:pt x="132" y="354"/>
                  <a:pt x="132" y="354"/>
                  <a:pt x="132" y="354"/>
                </a:cubicBezTo>
                <a:cubicBezTo>
                  <a:pt x="118" y="354"/>
                  <a:pt x="118" y="339"/>
                  <a:pt x="118" y="339"/>
                </a:cubicBezTo>
                <a:cubicBezTo>
                  <a:pt x="118" y="133"/>
                  <a:pt x="118" y="133"/>
                  <a:pt x="118" y="133"/>
                </a:cubicBezTo>
                <a:cubicBezTo>
                  <a:pt x="118" y="133"/>
                  <a:pt x="118" y="118"/>
                  <a:pt x="132" y="118"/>
                </a:cubicBezTo>
                <a:cubicBezTo>
                  <a:pt x="368" y="118"/>
                  <a:pt x="368" y="118"/>
                  <a:pt x="368" y="118"/>
                </a:cubicBezTo>
                <a:cubicBezTo>
                  <a:pt x="382" y="118"/>
                  <a:pt x="382" y="133"/>
                  <a:pt x="382" y="133"/>
                </a:cubicBezTo>
                <a:lnTo>
                  <a:pt x="382" y="339"/>
                </a:lnTo>
                <a:close/>
              </a:path>
            </a:pathLst>
          </a:custGeom>
          <a:solidFill>
            <a:schemeClr val="tx2"/>
          </a:solidFill>
          <a:ln>
            <a:noFill/>
          </a:ln>
          <a:effectLst/>
          <a:extLst/>
        </p:spPr>
        <p:txBody>
          <a:bodyPr wrap="none" anchor="ctr"/>
          <a:lstStyle/>
          <a:p>
            <a:endParaRPr lang="en-US" sz="2700"/>
          </a:p>
        </p:txBody>
      </p:sp>
      <p:sp>
        <p:nvSpPr>
          <p:cNvPr id="148" name="Freeform 147"/>
          <p:cNvSpPr>
            <a:spLocks noChangeArrowheads="1"/>
          </p:cNvSpPr>
          <p:nvPr/>
        </p:nvSpPr>
        <p:spPr bwMode="auto">
          <a:xfrm>
            <a:off x="3744123" y="2100595"/>
            <a:ext cx="299028" cy="165936"/>
          </a:xfrm>
          <a:custGeom>
            <a:avLst/>
            <a:gdLst>
              <a:gd name="T0" fmla="*/ 138096 w 634"/>
              <a:gd name="T1" fmla="*/ 52665 h 354"/>
              <a:gd name="T2" fmla="*/ 138096 w 634"/>
              <a:gd name="T3" fmla="*/ 52665 h 354"/>
              <a:gd name="T4" fmla="*/ 127639 w 634"/>
              <a:gd name="T5" fmla="*/ 63055 h 354"/>
              <a:gd name="T6" fmla="*/ 138096 w 634"/>
              <a:gd name="T7" fmla="*/ 73803 h 354"/>
              <a:gd name="T8" fmla="*/ 148552 w 634"/>
              <a:gd name="T9" fmla="*/ 63055 h 354"/>
              <a:gd name="T10" fmla="*/ 138096 w 634"/>
              <a:gd name="T11" fmla="*/ 52665 h 354"/>
              <a:gd name="T12" fmla="*/ 95549 w 634"/>
              <a:gd name="T13" fmla="*/ 58039 h 354"/>
              <a:gd name="T14" fmla="*/ 95549 w 634"/>
              <a:gd name="T15" fmla="*/ 58039 h 354"/>
              <a:gd name="T16" fmla="*/ 74637 w 634"/>
              <a:gd name="T17" fmla="*/ 58039 h 354"/>
              <a:gd name="T18" fmla="*/ 74637 w 634"/>
              <a:gd name="T19" fmla="*/ 36901 h 354"/>
              <a:gd name="T20" fmla="*/ 63820 w 634"/>
              <a:gd name="T21" fmla="*/ 31527 h 354"/>
              <a:gd name="T22" fmla="*/ 58411 w 634"/>
              <a:gd name="T23" fmla="*/ 36901 h 354"/>
              <a:gd name="T24" fmla="*/ 58411 w 634"/>
              <a:gd name="T25" fmla="*/ 58039 h 354"/>
              <a:gd name="T26" fmla="*/ 37138 w 634"/>
              <a:gd name="T27" fmla="*/ 58039 h 354"/>
              <a:gd name="T28" fmla="*/ 32090 w 634"/>
              <a:gd name="T29" fmla="*/ 63055 h 354"/>
              <a:gd name="T30" fmla="*/ 37138 w 634"/>
              <a:gd name="T31" fmla="*/ 73803 h 354"/>
              <a:gd name="T32" fmla="*/ 58411 w 634"/>
              <a:gd name="T33" fmla="*/ 73803 h 354"/>
              <a:gd name="T34" fmla="*/ 58411 w 634"/>
              <a:gd name="T35" fmla="*/ 94940 h 354"/>
              <a:gd name="T36" fmla="*/ 63820 w 634"/>
              <a:gd name="T37" fmla="*/ 99956 h 354"/>
              <a:gd name="T38" fmla="*/ 74637 w 634"/>
              <a:gd name="T39" fmla="*/ 94940 h 354"/>
              <a:gd name="T40" fmla="*/ 74637 w 634"/>
              <a:gd name="T41" fmla="*/ 73803 h 354"/>
              <a:gd name="T42" fmla="*/ 95549 w 634"/>
              <a:gd name="T43" fmla="*/ 73803 h 354"/>
              <a:gd name="T44" fmla="*/ 100958 w 634"/>
              <a:gd name="T45" fmla="*/ 63055 h 354"/>
              <a:gd name="T46" fmla="*/ 95549 w 634"/>
              <a:gd name="T47" fmla="*/ 58039 h 354"/>
              <a:gd name="T48" fmla="*/ 159369 w 634"/>
              <a:gd name="T49" fmla="*/ 79177 h 354"/>
              <a:gd name="T50" fmla="*/ 159369 w 634"/>
              <a:gd name="T51" fmla="*/ 79177 h 354"/>
              <a:gd name="T52" fmla="*/ 148552 w 634"/>
              <a:gd name="T53" fmla="*/ 89566 h 354"/>
              <a:gd name="T54" fmla="*/ 159369 w 634"/>
              <a:gd name="T55" fmla="*/ 99956 h 354"/>
              <a:gd name="T56" fmla="*/ 169825 w 634"/>
              <a:gd name="T57" fmla="*/ 89566 h 354"/>
              <a:gd name="T58" fmla="*/ 159369 w 634"/>
              <a:gd name="T59" fmla="*/ 79177 h 354"/>
              <a:gd name="T60" fmla="*/ 186051 w 634"/>
              <a:gd name="T61" fmla="*/ 0 h 354"/>
              <a:gd name="T62" fmla="*/ 186051 w 634"/>
              <a:gd name="T63" fmla="*/ 0 h 354"/>
              <a:gd name="T64" fmla="*/ 42546 w 634"/>
              <a:gd name="T65" fmla="*/ 0 h 354"/>
              <a:gd name="T66" fmla="*/ 0 w 634"/>
              <a:gd name="T67" fmla="*/ 41917 h 354"/>
              <a:gd name="T68" fmla="*/ 0 w 634"/>
              <a:gd name="T69" fmla="*/ 84192 h 354"/>
              <a:gd name="T70" fmla="*/ 42546 w 634"/>
              <a:gd name="T71" fmla="*/ 126468 h 354"/>
              <a:gd name="T72" fmla="*/ 186051 w 634"/>
              <a:gd name="T73" fmla="*/ 126468 h 354"/>
              <a:gd name="T74" fmla="*/ 228236 w 634"/>
              <a:gd name="T75" fmla="*/ 84192 h 354"/>
              <a:gd name="T76" fmla="*/ 228236 w 634"/>
              <a:gd name="T77" fmla="*/ 41917 h 354"/>
              <a:gd name="T78" fmla="*/ 186051 w 634"/>
              <a:gd name="T79" fmla="*/ 0 h 354"/>
              <a:gd name="T80" fmla="*/ 212372 w 634"/>
              <a:gd name="T81" fmla="*/ 84192 h 354"/>
              <a:gd name="T82" fmla="*/ 212372 w 634"/>
              <a:gd name="T83" fmla="*/ 84192 h 354"/>
              <a:gd name="T84" fmla="*/ 186051 w 634"/>
              <a:gd name="T85" fmla="*/ 116078 h 354"/>
              <a:gd name="T86" fmla="*/ 42546 w 634"/>
              <a:gd name="T87" fmla="*/ 116078 h 354"/>
              <a:gd name="T88" fmla="*/ 16225 w 634"/>
              <a:gd name="T89" fmla="*/ 84192 h 354"/>
              <a:gd name="T90" fmla="*/ 16225 w 634"/>
              <a:gd name="T91" fmla="*/ 41917 h 354"/>
              <a:gd name="T92" fmla="*/ 42546 w 634"/>
              <a:gd name="T93" fmla="*/ 15764 h 354"/>
              <a:gd name="T94" fmla="*/ 186051 w 634"/>
              <a:gd name="T95" fmla="*/ 15764 h 354"/>
              <a:gd name="T96" fmla="*/ 212372 w 634"/>
              <a:gd name="T97" fmla="*/ 41917 h 354"/>
              <a:gd name="T98" fmla="*/ 212372 w 634"/>
              <a:gd name="T99" fmla="*/ 84192 h 354"/>
              <a:gd name="T100" fmla="*/ 191098 w 634"/>
              <a:gd name="T101" fmla="*/ 58039 h 354"/>
              <a:gd name="T102" fmla="*/ 191098 w 634"/>
              <a:gd name="T103" fmla="*/ 58039 h 354"/>
              <a:gd name="T104" fmla="*/ 180642 w 634"/>
              <a:gd name="T105" fmla="*/ 68429 h 354"/>
              <a:gd name="T106" fmla="*/ 191098 w 634"/>
              <a:gd name="T107" fmla="*/ 79177 h 354"/>
              <a:gd name="T108" fmla="*/ 201915 w 634"/>
              <a:gd name="T109" fmla="*/ 68429 h 354"/>
              <a:gd name="T110" fmla="*/ 191098 w 634"/>
              <a:gd name="T111" fmla="*/ 58039 h 354"/>
              <a:gd name="T112" fmla="*/ 169825 w 634"/>
              <a:gd name="T113" fmla="*/ 31527 h 354"/>
              <a:gd name="T114" fmla="*/ 169825 w 634"/>
              <a:gd name="T115" fmla="*/ 31527 h 354"/>
              <a:gd name="T116" fmla="*/ 159369 w 634"/>
              <a:gd name="T117" fmla="*/ 41917 h 354"/>
              <a:gd name="T118" fmla="*/ 169825 w 634"/>
              <a:gd name="T119" fmla="*/ 52665 h 354"/>
              <a:gd name="T120" fmla="*/ 180642 w 634"/>
              <a:gd name="T121" fmla="*/ 41917 h 354"/>
              <a:gd name="T122" fmla="*/ 169825 w 634"/>
              <a:gd name="T123" fmla="*/ 31527 h 35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34" h="354">
                <a:moveTo>
                  <a:pt x="383" y="147"/>
                </a:moveTo>
                <a:lnTo>
                  <a:pt x="383" y="147"/>
                </a:lnTo>
                <a:cubicBezTo>
                  <a:pt x="369" y="147"/>
                  <a:pt x="354" y="162"/>
                  <a:pt x="354" y="176"/>
                </a:cubicBezTo>
                <a:cubicBezTo>
                  <a:pt x="354" y="191"/>
                  <a:pt x="369" y="206"/>
                  <a:pt x="383" y="206"/>
                </a:cubicBezTo>
                <a:cubicBezTo>
                  <a:pt x="398" y="206"/>
                  <a:pt x="412" y="191"/>
                  <a:pt x="412" y="176"/>
                </a:cubicBezTo>
                <a:cubicBezTo>
                  <a:pt x="412" y="162"/>
                  <a:pt x="398" y="147"/>
                  <a:pt x="383" y="147"/>
                </a:cubicBezTo>
                <a:close/>
                <a:moveTo>
                  <a:pt x="265" y="162"/>
                </a:moveTo>
                <a:lnTo>
                  <a:pt x="265" y="162"/>
                </a:lnTo>
                <a:cubicBezTo>
                  <a:pt x="207" y="162"/>
                  <a:pt x="207" y="162"/>
                  <a:pt x="207" y="162"/>
                </a:cubicBezTo>
                <a:cubicBezTo>
                  <a:pt x="207" y="103"/>
                  <a:pt x="207" y="103"/>
                  <a:pt x="207" y="103"/>
                </a:cubicBezTo>
                <a:cubicBezTo>
                  <a:pt x="207" y="88"/>
                  <a:pt x="192" y="88"/>
                  <a:pt x="177" y="88"/>
                </a:cubicBezTo>
                <a:cubicBezTo>
                  <a:pt x="177" y="88"/>
                  <a:pt x="162" y="88"/>
                  <a:pt x="162" y="103"/>
                </a:cubicBezTo>
                <a:cubicBezTo>
                  <a:pt x="162" y="162"/>
                  <a:pt x="162" y="162"/>
                  <a:pt x="162" y="162"/>
                </a:cubicBezTo>
                <a:cubicBezTo>
                  <a:pt x="103" y="162"/>
                  <a:pt x="103" y="162"/>
                  <a:pt x="103" y="162"/>
                </a:cubicBezTo>
                <a:cubicBezTo>
                  <a:pt x="89" y="162"/>
                  <a:pt x="89" y="176"/>
                  <a:pt x="89" y="176"/>
                </a:cubicBezTo>
                <a:cubicBezTo>
                  <a:pt x="89" y="191"/>
                  <a:pt x="89" y="206"/>
                  <a:pt x="103" y="206"/>
                </a:cubicBezTo>
                <a:cubicBezTo>
                  <a:pt x="162" y="206"/>
                  <a:pt x="162" y="206"/>
                  <a:pt x="162" y="206"/>
                </a:cubicBezTo>
                <a:cubicBezTo>
                  <a:pt x="162" y="265"/>
                  <a:pt x="162" y="265"/>
                  <a:pt x="162" y="265"/>
                </a:cubicBezTo>
                <a:lnTo>
                  <a:pt x="177" y="279"/>
                </a:lnTo>
                <a:cubicBezTo>
                  <a:pt x="192" y="279"/>
                  <a:pt x="207" y="265"/>
                  <a:pt x="207" y="265"/>
                </a:cubicBezTo>
                <a:cubicBezTo>
                  <a:pt x="207" y="206"/>
                  <a:pt x="207" y="206"/>
                  <a:pt x="207" y="206"/>
                </a:cubicBezTo>
                <a:cubicBezTo>
                  <a:pt x="265" y="206"/>
                  <a:pt x="265" y="206"/>
                  <a:pt x="265" y="206"/>
                </a:cubicBezTo>
                <a:cubicBezTo>
                  <a:pt x="265" y="206"/>
                  <a:pt x="280" y="191"/>
                  <a:pt x="280" y="176"/>
                </a:cubicBezTo>
                <a:lnTo>
                  <a:pt x="265" y="162"/>
                </a:lnTo>
                <a:close/>
                <a:moveTo>
                  <a:pt x="442" y="221"/>
                </a:moveTo>
                <a:lnTo>
                  <a:pt x="442" y="221"/>
                </a:lnTo>
                <a:cubicBezTo>
                  <a:pt x="428" y="221"/>
                  <a:pt x="412" y="235"/>
                  <a:pt x="412" y="250"/>
                </a:cubicBezTo>
                <a:cubicBezTo>
                  <a:pt x="412" y="265"/>
                  <a:pt x="428" y="279"/>
                  <a:pt x="442" y="279"/>
                </a:cubicBezTo>
                <a:cubicBezTo>
                  <a:pt x="457" y="279"/>
                  <a:pt x="471" y="265"/>
                  <a:pt x="471" y="250"/>
                </a:cubicBezTo>
                <a:cubicBezTo>
                  <a:pt x="471" y="235"/>
                  <a:pt x="457" y="221"/>
                  <a:pt x="442" y="221"/>
                </a:cubicBezTo>
                <a:close/>
                <a:moveTo>
                  <a:pt x="516" y="0"/>
                </a:moveTo>
                <a:lnTo>
                  <a:pt x="516" y="0"/>
                </a:lnTo>
                <a:cubicBezTo>
                  <a:pt x="118" y="0"/>
                  <a:pt x="118" y="0"/>
                  <a:pt x="118" y="0"/>
                </a:cubicBezTo>
                <a:cubicBezTo>
                  <a:pt x="59" y="0"/>
                  <a:pt x="0" y="58"/>
                  <a:pt x="0" y="117"/>
                </a:cubicBezTo>
                <a:cubicBezTo>
                  <a:pt x="0" y="235"/>
                  <a:pt x="0" y="235"/>
                  <a:pt x="0" y="235"/>
                </a:cubicBezTo>
                <a:cubicBezTo>
                  <a:pt x="0" y="309"/>
                  <a:pt x="59" y="353"/>
                  <a:pt x="118" y="353"/>
                </a:cubicBezTo>
                <a:cubicBezTo>
                  <a:pt x="516" y="353"/>
                  <a:pt x="516" y="353"/>
                  <a:pt x="516" y="353"/>
                </a:cubicBezTo>
                <a:cubicBezTo>
                  <a:pt x="575" y="353"/>
                  <a:pt x="633" y="309"/>
                  <a:pt x="633" y="235"/>
                </a:cubicBezTo>
                <a:cubicBezTo>
                  <a:pt x="633" y="117"/>
                  <a:pt x="633" y="117"/>
                  <a:pt x="633" y="117"/>
                </a:cubicBezTo>
                <a:cubicBezTo>
                  <a:pt x="633" y="58"/>
                  <a:pt x="575" y="0"/>
                  <a:pt x="516" y="0"/>
                </a:cubicBezTo>
                <a:close/>
                <a:moveTo>
                  <a:pt x="589" y="235"/>
                </a:moveTo>
                <a:lnTo>
                  <a:pt x="589" y="235"/>
                </a:lnTo>
                <a:cubicBezTo>
                  <a:pt x="589" y="279"/>
                  <a:pt x="560" y="324"/>
                  <a:pt x="516" y="324"/>
                </a:cubicBezTo>
                <a:cubicBezTo>
                  <a:pt x="118" y="324"/>
                  <a:pt x="118" y="324"/>
                  <a:pt x="118" y="324"/>
                </a:cubicBezTo>
                <a:cubicBezTo>
                  <a:pt x="74" y="324"/>
                  <a:pt x="45" y="279"/>
                  <a:pt x="45" y="235"/>
                </a:cubicBezTo>
                <a:cubicBezTo>
                  <a:pt x="45" y="117"/>
                  <a:pt x="45" y="117"/>
                  <a:pt x="45" y="117"/>
                </a:cubicBezTo>
                <a:cubicBezTo>
                  <a:pt x="45" y="74"/>
                  <a:pt x="74" y="44"/>
                  <a:pt x="118" y="44"/>
                </a:cubicBezTo>
                <a:cubicBezTo>
                  <a:pt x="516" y="44"/>
                  <a:pt x="516" y="44"/>
                  <a:pt x="516" y="44"/>
                </a:cubicBezTo>
                <a:cubicBezTo>
                  <a:pt x="560" y="44"/>
                  <a:pt x="589" y="74"/>
                  <a:pt x="589" y="117"/>
                </a:cubicBezTo>
                <a:lnTo>
                  <a:pt x="589" y="235"/>
                </a:lnTo>
                <a:close/>
                <a:moveTo>
                  <a:pt x="530" y="162"/>
                </a:moveTo>
                <a:lnTo>
                  <a:pt x="530" y="162"/>
                </a:lnTo>
                <a:cubicBezTo>
                  <a:pt x="516" y="162"/>
                  <a:pt x="501" y="176"/>
                  <a:pt x="501" y="191"/>
                </a:cubicBezTo>
                <a:cubicBezTo>
                  <a:pt x="501" y="206"/>
                  <a:pt x="516" y="221"/>
                  <a:pt x="530" y="221"/>
                </a:cubicBezTo>
                <a:cubicBezTo>
                  <a:pt x="545" y="221"/>
                  <a:pt x="560" y="206"/>
                  <a:pt x="560" y="191"/>
                </a:cubicBezTo>
                <a:cubicBezTo>
                  <a:pt x="560" y="176"/>
                  <a:pt x="545" y="162"/>
                  <a:pt x="530" y="162"/>
                </a:cubicBezTo>
                <a:close/>
                <a:moveTo>
                  <a:pt x="471" y="88"/>
                </a:moveTo>
                <a:lnTo>
                  <a:pt x="471" y="88"/>
                </a:lnTo>
                <a:cubicBezTo>
                  <a:pt x="457" y="88"/>
                  <a:pt x="442" y="103"/>
                  <a:pt x="442" y="117"/>
                </a:cubicBezTo>
                <a:cubicBezTo>
                  <a:pt x="442" y="132"/>
                  <a:pt x="457" y="147"/>
                  <a:pt x="471" y="147"/>
                </a:cubicBezTo>
                <a:cubicBezTo>
                  <a:pt x="486" y="147"/>
                  <a:pt x="501" y="132"/>
                  <a:pt x="501" y="117"/>
                </a:cubicBezTo>
                <a:cubicBezTo>
                  <a:pt x="501" y="103"/>
                  <a:pt x="486" y="88"/>
                  <a:pt x="471" y="88"/>
                </a:cubicBezTo>
                <a:close/>
              </a:path>
            </a:pathLst>
          </a:custGeom>
          <a:solidFill>
            <a:schemeClr val="tx2"/>
          </a:solidFill>
          <a:ln>
            <a:noFill/>
          </a:ln>
          <a:effectLst/>
          <a:extLst/>
        </p:spPr>
        <p:txBody>
          <a:bodyPr wrap="none" anchor="ctr"/>
          <a:lstStyle/>
          <a:p>
            <a:endParaRPr lang="en-US" sz="2700"/>
          </a:p>
        </p:txBody>
      </p:sp>
      <p:sp>
        <p:nvSpPr>
          <p:cNvPr id="149" name="Freeform 148"/>
          <p:cNvSpPr>
            <a:spLocks noChangeArrowheads="1"/>
          </p:cNvSpPr>
          <p:nvPr/>
        </p:nvSpPr>
        <p:spPr bwMode="auto">
          <a:xfrm>
            <a:off x="3267063" y="2085040"/>
            <a:ext cx="299028" cy="202233"/>
          </a:xfrm>
          <a:custGeom>
            <a:avLst/>
            <a:gdLst>
              <a:gd name="T0" fmla="*/ 37138 w 634"/>
              <a:gd name="T1" fmla="*/ 95702 h 428"/>
              <a:gd name="T2" fmla="*/ 37138 w 634"/>
              <a:gd name="T3" fmla="*/ 111592 h 428"/>
              <a:gd name="T4" fmla="*/ 37138 w 634"/>
              <a:gd name="T5" fmla="*/ 95702 h 428"/>
              <a:gd name="T6" fmla="*/ 164417 w 634"/>
              <a:gd name="T7" fmla="*/ 26724 h 428"/>
              <a:gd name="T8" fmla="*/ 58411 w 634"/>
              <a:gd name="T9" fmla="*/ 31780 h 428"/>
              <a:gd name="T10" fmla="*/ 63459 w 634"/>
              <a:gd name="T11" fmla="*/ 127844 h 428"/>
              <a:gd name="T12" fmla="*/ 169825 w 634"/>
              <a:gd name="T13" fmla="*/ 117009 h 428"/>
              <a:gd name="T14" fmla="*/ 164417 w 634"/>
              <a:gd name="T15" fmla="*/ 26724 h 428"/>
              <a:gd name="T16" fmla="*/ 153600 w 634"/>
              <a:gd name="T17" fmla="*/ 106536 h 428"/>
              <a:gd name="T18" fmla="*/ 79684 w 634"/>
              <a:gd name="T19" fmla="*/ 111592 h 428"/>
              <a:gd name="T20" fmla="*/ 68868 w 634"/>
              <a:gd name="T21" fmla="*/ 48032 h 428"/>
              <a:gd name="T22" fmla="*/ 148552 w 634"/>
              <a:gd name="T23" fmla="*/ 42615 h 428"/>
              <a:gd name="T24" fmla="*/ 153600 w 634"/>
              <a:gd name="T25" fmla="*/ 106536 h 428"/>
              <a:gd name="T26" fmla="*/ 37138 w 634"/>
              <a:gd name="T27" fmla="*/ 69339 h 428"/>
              <a:gd name="T28" fmla="*/ 37138 w 634"/>
              <a:gd name="T29" fmla="*/ 85229 h 428"/>
              <a:gd name="T30" fmla="*/ 37138 w 634"/>
              <a:gd name="T31" fmla="*/ 69339 h 428"/>
              <a:gd name="T32" fmla="*/ 196146 w 634"/>
              <a:gd name="T33" fmla="*/ 0 h 428"/>
              <a:gd name="T34" fmla="*/ 0 w 634"/>
              <a:gd name="T35" fmla="*/ 26724 h 428"/>
              <a:gd name="T36" fmla="*/ 26321 w 634"/>
              <a:gd name="T37" fmla="*/ 154207 h 428"/>
              <a:gd name="T38" fmla="*/ 228236 w 634"/>
              <a:gd name="T39" fmla="*/ 127844 h 428"/>
              <a:gd name="T40" fmla="*/ 196146 w 634"/>
              <a:gd name="T41" fmla="*/ 0 h 428"/>
              <a:gd name="T42" fmla="*/ 212011 w 634"/>
              <a:gd name="T43" fmla="*/ 127844 h 428"/>
              <a:gd name="T44" fmla="*/ 26321 w 634"/>
              <a:gd name="T45" fmla="*/ 138317 h 428"/>
              <a:gd name="T46" fmla="*/ 15865 w 634"/>
              <a:gd name="T47" fmla="*/ 26724 h 428"/>
              <a:gd name="T48" fmla="*/ 196146 w 634"/>
              <a:gd name="T49" fmla="*/ 10834 h 428"/>
              <a:gd name="T50" fmla="*/ 212011 w 634"/>
              <a:gd name="T51" fmla="*/ 127844 h 428"/>
              <a:gd name="T52" fmla="*/ 191098 w 634"/>
              <a:gd name="T53" fmla="*/ 69339 h 428"/>
              <a:gd name="T54" fmla="*/ 191098 w 634"/>
              <a:gd name="T55" fmla="*/ 85229 h 428"/>
              <a:gd name="T56" fmla="*/ 191098 w 634"/>
              <a:gd name="T57" fmla="*/ 69339 h 428"/>
              <a:gd name="T58" fmla="*/ 191098 w 634"/>
              <a:gd name="T59" fmla="*/ 95702 h 428"/>
              <a:gd name="T60" fmla="*/ 191098 w 634"/>
              <a:gd name="T61" fmla="*/ 111592 h 428"/>
              <a:gd name="T62" fmla="*/ 191098 w 634"/>
              <a:gd name="T63" fmla="*/ 95702 h 4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428">
                <a:moveTo>
                  <a:pt x="103" y="265"/>
                </a:moveTo>
                <a:lnTo>
                  <a:pt x="103" y="265"/>
                </a:lnTo>
                <a:cubicBezTo>
                  <a:pt x="88" y="265"/>
                  <a:pt x="73" y="280"/>
                  <a:pt x="73" y="295"/>
                </a:cubicBezTo>
                <a:cubicBezTo>
                  <a:pt x="73" y="295"/>
                  <a:pt x="88" y="309"/>
                  <a:pt x="103" y="309"/>
                </a:cubicBezTo>
                <a:lnTo>
                  <a:pt x="117" y="295"/>
                </a:lnTo>
                <a:cubicBezTo>
                  <a:pt x="117" y="280"/>
                  <a:pt x="103" y="265"/>
                  <a:pt x="103" y="265"/>
                </a:cubicBezTo>
                <a:close/>
                <a:moveTo>
                  <a:pt x="456" y="74"/>
                </a:moveTo>
                <a:lnTo>
                  <a:pt x="456" y="74"/>
                </a:lnTo>
                <a:cubicBezTo>
                  <a:pt x="176" y="74"/>
                  <a:pt x="176" y="74"/>
                  <a:pt x="176" y="74"/>
                </a:cubicBezTo>
                <a:cubicBezTo>
                  <a:pt x="162" y="74"/>
                  <a:pt x="162" y="88"/>
                  <a:pt x="162" y="88"/>
                </a:cubicBezTo>
                <a:cubicBezTo>
                  <a:pt x="162" y="324"/>
                  <a:pt x="162" y="324"/>
                  <a:pt x="162" y="324"/>
                </a:cubicBezTo>
                <a:cubicBezTo>
                  <a:pt x="162" y="339"/>
                  <a:pt x="162" y="354"/>
                  <a:pt x="176" y="354"/>
                </a:cubicBezTo>
                <a:cubicBezTo>
                  <a:pt x="456" y="354"/>
                  <a:pt x="456" y="354"/>
                  <a:pt x="456" y="354"/>
                </a:cubicBezTo>
                <a:cubicBezTo>
                  <a:pt x="456" y="354"/>
                  <a:pt x="471" y="339"/>
                  <a:pt x="471" y="324"/>
                </a:cubicBezTo>
                <a:cubicBezTo>
                  <a:pt x="471" y="88"/>
                  <a:pt x="471" y="88"/>
                  <a:pt x="471" y="88"/>
                </a:cubicBezTo>
                <a:lnTo>
                  <a:pt x="456" y="74"/>
                </a:lnTo>
                <a:close/>
                <a:moveTo>
                  <a:pt x="426" y="295"/>
                </a:moveTo>
                <a:lnTo>
                  <a:pt x="426" y="295"/>
                </a:lnTo>
                <a:cubicBezTo>
                  <a:pt x="426" y="295"/>
                  <a:pt x="426" y="309"/>
                  <a:pt x="412" y="309"/>
                </a:cubicBezTo>
                <a:cubicBezTo>
                  <a:pt x="221" y="309"/>
                  <a:pt x="221" y="309"/>
                  <a:pt x="221" y="309"/>
                </a:cubicBezTo>
                <a:cubicBezTo>
                  <a:pt x="206" y="309"/>
                  <a:pt x="191" y="295"/>
                  <a:pt x="191" y="295"/>
                </a:cubicBezTo>
                <a:cubicBezTo>
                  <a:pt x="191" y="133"/>
                  <a:pt x="191" y="133"/>
                  <a:pt x="191" y="133"/>
                </a:cubicBezTo>
                <a:cubicBezTo>
                  <a:pt x="191" y="118"/>
                  <a:pt x="206" y="118"/>
                  <a:pt x="221" y="118"/>
                </a:cubicBezTo>
                <a:cubicBezTo>
                  <a:pt x="412" y="118"/>
                  <a:pt x="412" y="118"/>
                  <a:pt x="412" y="118"/>
                </a:cubicBezTo>
                <a:cubicBezTo>
                  <a:pt x="426" y="118"/>
                  <a:pt x="426" y="118"/>
                  <a:pt x="426" y="133"/>
                </a:cubicBezTo>
                <a:lnTo>
                  <a:pt x="426" y="295"/>
                </a:lnTo>
                <a:close/>
                <a:moveTo>
                  <a:pt x="103" y="192"/>
                </a:moveTo>
                <a:lnTo>
                  <a:pt x="103" y="192"/>
                </a:lnTo>
                <a:cubicBezTo>
                  <a:pt x="88" y="192"/>
                  <a:pt x="73" y="206"/>
                  <a:pt x="73" y="206"/>
                </a:cubicBezTo>
                <a:cubicBezTo>
                  <a:pt x="73" y="221"/>
                  <a:pt x="88" y="236"/>
                  <a:pt x="103" y="236"/>
                </a:cubicBezTo>
                <a:cubicBezTo>
                  <a:pt x="103" y="236"/>
                  <a:pt x="117" y="221"/>
                  <a:pt x="117" y="206"/>
                </a:cubicBezTo>
                <a:lnTo>
                  <a:pt x="103" y="192"/>
                </a:lnTo>
                <a:close/>
                <a:moveTo>
                  <a:pt x="544" y="0"/>
                </a:moveTo>
                <a:lnTo>
                  <a:pt x="544" y="0"/>
                </a:lnTo>
                <a:cubicBezTo>
                  <a:pt x="73" y="0"/>
                  <a:pt x="73" y="0"/>
                  <a:pt x="73" y="0"/>
                </a:cubicBezTo>
                <a:cubicBezTo>
                  <a:pt x="29" y="0"/>
                  <a:pt x="0" y="30"/>
                  <a:pt x="0" y="74"/>
                </a:cubicBezTo>
                <a:cubicBezTo>
                  <a:pt x="0" y="354"/>
                  <a:pt x="0" y="354"/>
                  <a:pt x="0" y="354"/>
                </a:cubicBezTo>
                <a:cubicBezTo>
                  <a:pt x="0" y="398"/>
                  <a:pt x="29" y="427"/>
                  <a:pt x="73" y="427"/>
                </a:cubicBezTo>
                <a:cubicBezTo>
                  <a:pt x="544" y="427"/>
                  <a:pt x="544" y="427"/>
                  <a:pt x="544" y="427"/>
                </a:cubicBezTo>
                <a:cubicBezTo>
                  <a:pt x="588" y="427"/>
                  <a:pt x="633" y="398"/>
                  <a:pt x="633" y="354"/>
                </a:cubicBezTo>
                <a:cubicBezTo>
                  <a:pt x="633" y="74"/>
                  <a:pt x="633" y="74"/>
                  <a:pt x="633" y="74"/>
                </a:cubicBezTo>
                <a:cubicBezTo>
                  <a:pt x="633" y="30"/>
                  <a:pt x="588" y="0"/>
                  <a:pt x="544" y="0"/>
                </a:cubicBezTo>
                <a:close/>
                <a:moveTo>
                  <a:pt x="588" y="354"/>
                </a:moveTo>
                <a:lnTo>
                  <a:pt x="588" y="354"/>
                </a:lnTo>
                <a:cubicBezTo>
                  <a:pt x="588" y="368"/>
                  <a:pt x="574" y="383"/>
                  <a:pt x="544" y="383"/>
                </a:cubicBezTo>
                <a:cubicBezTo>
                  <a:pt x="73" y="383"/>
                  <a:pt x="73" y="383"/>
                  <a:pt x="73" y="383"/>
                </a:cubicBezTo>
                <a:cubicBezTo>
                  <a:pt x="58" y="383"/>
                  <a:pt x="44" y="368"/>
                  <a:pt x="44" y="354"/>
                </a:cubicBezTo>
                <a:cubicBezTo>
                  <a:pt x="44" y="74"/>
                  <a:pt x="44" y="74"/>
                  <a:pt x="44" y="74"/>
                </a:cubicBezTo>
                <a:cubicBezTo>
                  <a:pt x="44" y="59"/>
                  <a:pt x="58" y="30"/>
                  <a:pt x="73" y="30"/>
                </a:cubicBezTo>
                <a:cubicBezTo>
                  <a:pt x="544" y="30"/>
                  <a:pt x="544" y="30"/>
                  <a:pt x="544" y="30"/>
                </a:cubicBezTo>
                <a:cubicBezTo>
                  <a:pt x="574" y="30"/>
                  <a:pt x="588" y="59"/>
                  <a:pt x="588" y="74"/>
                </a:cubicBezTo>
                <a:lnTo>
                  <a:pt x="588" y="354"/>
                </a:lnTo>
                <a:close/>
                <a:moveTo>
                  <a:pt x="530" y="192"/>
                </a:moveTo>
                <a:lnTo>
                  <a:pt x="530" y="192"/>
                </a:lnTo>
                <a:cubicBezTo>
                  <a:pt x="515" y="192"/>
                  <a:pt x="515" y="206"/>
                  <a:pt x="515" y="206"/>
                </a:cubicBezTo>
                <a:cubicBezTo>
                  <a:pt x="515" y="221"/>
                  <a:pt x="515" y="236"/>
                  <a:pt x="530" y="236"/>
                </a:cubicBezTo>
                <a:cubicBezTo>
                  <a:pt x="544" y="236"/>
                  <a:pt x="544" y="221"/>
                  <a:pt x="544" y="206"/>
                </a:cubicBezTo>
                <a:cubicBezTo>
                  <a:pt x="544" y="206"/>
                  <a:pt x="544" y="192"/>
                  <a:pt x="530" y="192"/>
                </a:cubicBezTo>
                <a:close/>
                <a:moveTo>
                  <a:pt x="530" y="265"/>
                </a:moveTo>
                <a:lnTo>
                  <a:pt x="530" y="265"/>
                </a:lnTo>
                <a:cubicBezTo>
                  <a:pt x="515" y="265"/>
                  <a:pt x="515" y="280"/>
                  <a:pt x="515" y="295"/>
                </a:cubicBezTo>
                <a:cubicBezTo>
                  <a:pt x="515" y="295"/>
                  <a:pt x="515" y="309"/>
                  <a:pt x="530" y="309"/>
                </a:cubicBezTo>
                <a:cubicBezTo>
                  <a:pt x="544" y="309"/>
                  <a:pt x="544" y="295"/>
                  <a:pt x="544" y="295"/>
                </a:cubicBezTo>
                <a:cubicBezTo>
                  <a:pt x="544" y="280"/>
                  <a:pt x="544" y="265"/>
                  <a:pt x="530" y="265"/>
                </a:cubicBezTo>
                <a:close/>
              </a:path>
            </a:pathLst>
          </a:custGeom>
          <a:solidFill>
            <a:schemeClr val="tx2"/>
          </a:solidFill>
          <a:ln>
            <a:noFill/>
          </a:ln>
          <a:effectLst/>
          <a:extLst/>
        </p:spPr>
        <p:txBody>
          <a:bodyPr wrap="none" anchor="ctr"/>
          <a:lstStyle/>
          <a:p>
            <a:endParaRPr lang="en-US" sz="2700"/>
          </a:p>
        </p:txBody>
      </p:sp>
      <p:sp>
        <p:nvSpPr>
          <p:cNvPr id="150" name="Freeform 149"/>
          <p:cNvSpPr>
            <a:spLocks noChangeArrowheads="1"/>
          </p:cNvSpPr>
          <p:nvPr/>
        </p:nvSpPr>
        <p:spPr bwMode="auto">
          <a:xfrm>
            <a:off x="2790001" y="2057384"/>
            <a:ext cx="290386" cy="259273"/>
          </a:xfrm>
          <a:custGeom>
            <a:avLst/>
            <a:gdLst>
              <a:gd name="T0" fmla="*/ 195452 w 619"/>
              <a:gd name="T1" fmla="*/ 26858 h 546"/>
              <a:gd name="T2" fmla="*/ 195452 w 619"/>
              <a:gd name="T3" fmla="*/ 26858 h 546"/>
              <a:gd name="T4" fmla="*/ 174293 w 619"/>
              <a:gd name="T5" fmla="*/ 26858 h 546"/>
              <a:gd name="T6" fmla="*/ 168914 w 619"/>
              <a:gd name="T7" fmla="*/ 10888 h 546"/>
              <a:gd name="T8" fmla="*/ 153134 w 619"/>
              <a:gd name="T9" fmla="*/ 0 h 546"/>
              <a:gd name="T10" fmla="*/ 68498 w 619"/>
              <a:gd name="T11" fmla="*/ 0 h 546"/>
              <a:gd name="T12" fmla="*/ 52718 w 619"/>
              <a:gd name="T13" fmla="*/ 10888 h 546"/>
              <a:gd name="T14" fmla="*/ 47339 w 619"/>
              <a:gd name="T15" fmla="*/ 26858 h 546"/>
              <a:gd name="T16" fmla="*/ 26180 w 619"/>
              <a:gd name="T17" fmla="*/ 26858 h 546"/>
              <a:gd name="T18" fmla="*/ 0 w 619"/>
              <a:gd name="T19" fmla="*/ 53352 h 546"/>
              <a:gd name="T20" fmla="*/ 0 w 619"/>
              <a:gd name="T21" fmla="*/ 171307 h 546"/>
              <a:gd name="T22" fmla="*/ 26180 w 619"/>
              <a:gd name="T23" fmla="*/ 197802 h 546"/>
              <a:gd name="T24" fmla="*/ 195452 w 619"/>
              <a:gd name="T25" fmla="*/ 197802 h 546"/>
              <a:gd name="T26" fmla="*/ 221632 w 619"/>
              <a:gd name="T27" fmla="*/ 171307 h 546"/>
              <a:gd name="T28" fmla="*/ 221632 w 619"/>
              <a:gd name="T29" fmla="*/ 53352 h 546"/>
              <a:gd name="T30" fmla="*/ 195452 w 619"/>
              <a:gd name="T31" fmla="*/ 26858 h 546"/>
              <a:gd name="T32" fmla="*/ 211232 w 619"/>
              <a:gd name="T33" fmla="*/ 171307 h 546"/>
              <a:gd name="T34" fmla="*/ 211232 w 619"/>
              <a:gd name="T35" fmla="*/ 171307 h 546"/>
              <a:gd name="T36" fmla="*/ 195452 w 619"/>
              <a:gd name="T37" fmla="*/ 181833 h 546"/>
              <a:gd name="T38" fmla="*/ 26180 w 619"/>
              <a:gd name="T39" fmla="*/ 181833 h 546"/>
              <a:gd name="T40" fmla="*/ 10400 w 619"/>
              <a:gd name="T41" fmla="*/ 171307 h 546"/>
              <a:gd name="T42" fmla="*/ 10400 w 619"/>
              <a:gd name="T43" fmla="*/ 53352 h 546"/>
              <a:gd name="T44" fmla="*/ 26180 w 619"/>
              <a:gd name="T45" fmla="*/ 42827 h 546"/>
              <a:gd name="T46" fmla="*/ 52718 w 619"/>
              <a:gd name="T47" fmla="*/ 42827 h 546"/>
              <a:gd name="T48" fmla="*/ 63477 w 619"/>
              <a:gd name="T49" fmla="*/ 26858 h 546"/>
              <a:gd name="T50" fmla="*/ 73877 w 619"/>
              <a:gd name="T51" fmla="*/ 10888 h 546"/>
              <a:gd name="T52" fmla="*/ 147755 w 619"/>
              <a:gd name="T53" fmla="*/ 10888 h 546"/>
              <a:gd name="T54" fmla="*/ 158155 w 619"/>
              <a:gd name="T55" fmla="*/ 26858 h 546"/>
              <a:gd name="T56" fmla="*/ 168914 w 619"/>
              <a:gd name="T57" fmla="*/ 42827 h 546"/>
              <a:gd name="T58" fmla="*/ 195452 w 619"/>
              <a:gd name="T59" fmla="*/ 42827 h 546"/>
              <a:gd name="T60" fmla="*/ 211232 w 619"/>
              <a:gd name="T61" fmla="*/ 53352 h 546"/>
              <a:gd name="T62" fmla="*/ 211232 w 619"/>
              <a:gd name="T63" fmla="*/ 171307 h 546"/>
              <a:gd name="T64" fmla="*/ 110816 w 619"/>
              <a:gd name="T65" fmla="*/ 53352 h 546"/>
              <a:gd name="T66" fmla="*/ 110816 w 619"/>
              <a:gd name="T67" fmla="*/ 53352 h 546"/>
              <a:gd name="T68" fmla="*/ 52718 w 619"/>
              <a:gd name="T69" fmla="*/ 112511 h 546"/>
              <a:gd name="T70" fmla="*/ 110816 w 619"/>
              <a:gd name="T71" fmla="*/ 171307 h 546"/>
              <a:gd name="T72" fmla="*/ 168914 w 619"/>
              <a:gd name="T73" fmla="*/ 112511 h 546"/>
              <a:gd name="T74" fmla="*/ 110816 w 619"/>
              <a:gd name="T75" fmla="*/ 53352 h 546"/>
              <a:gd name="T76" fmla="*/ 110816 w 619"/>
              <a:gd name="T77" fmla="*/ 154975 h 546"/>
              <a:gd name="T78" fmla="*/ 110816 w 619"/>
              <a:gd name="T79" fmla="*/ 154975 h 546"/>
              <a:gd name="T80" fmla="*/ 68498 w 619"/>
              <a:gd name="T81" fmla="*/ 112511 h 546"/>
              <a:gd name="T82" fmla="*/ 110816 w 619"/>
              <a:gd name="T83" fmla="*/ 69684 h 546"/>
              <a:gd name="T84" fmla="*/ 153134 w 619"/>
              <a:gd name="T85" fmla="*/ 112511 h 546"/>
              <a:gd name="T86" fmla="*/ 110816 w 619"/>
              <a:gd name="T87" fmla="*/ 154975 h 5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chemeClr val="tx2"/>
          </a:solidFill>
          <a:ln>
            <a:noFill/>
          </a:ln>
          <a:effectLst/>
          <a:extLst/>
        </p:spPr>
        <p:txBody>
          <a:bodyPr wrap="none" anchor="ctr"/>
          <a:lstStyle/>
          <a:p>
            <a:endParaRPr lang="en-US" sz="2700"/>
          </a:p>
        </p:txBody>
      </p:sp>
      <p:sp>
        <p:nvSpPr>
          <p:cNvPr id="151" name="Freeform 150"/>
          <p:cNvSpPr>
            <a:spLocks noChangeArrowheads="1"/>
          </p:cNvSpPr>
          <p:nvPr/>
        </p:nvSpPr>
        <p:spPr bwMode="auto">
          <a:xfrm>
            <a:off x="2380350" y="2036642"/>
            <a:ext cx="133094" cy="300757"/>
          </a:xfrm>
          <a:custGeom>
            <a:avLst/>
            <a:gdLst>
              <a:gd name="T0" fmla="*/ 101384 w 281"/>
              <a:gd name="T1" fmla="*/ 58737 h 634"/>
              <a:gd name="T2" fmla="*/ 101384 w 281"/>
              <a:gd name="T3" fmla="*/ 58737 h 634"/>
              <a:gd name="T4" fmla="*/ 48157 w 281"/>
              <a:gd name="T5" fmla="*/ 0 h 634"/>
              <a:gd name="T6" fmla="*/ 0 w 281"/>
              <a:gd name="T7" fmla="*/ 58737 h 634"/>
              <a:gd name="T8" fmla="*/ 42726 w 281"/>
              <a:gd name="T9" fmla="*/ 112035 h 634"/>
              <a:gd name="T10" fmla="*/ 42726 w 281"/>
              <a:gd name="T11" fmla="*/ 112035 h 634"/>
              <a:gd name="T12" fmla="*/ 42726 w 281"/>
              <a:gd name="T13" fmla="*/ 218994 h 634"/>
              <a:gd name="T14" fmla="*/ 48157 w 281"/>
              <a:gd name="T15" fmla="*/ 229508 h 634"/>
              <a:gd name="T16" fmla="*/ 58658 w 281"/>
              <a:gd name="T17" fmla="*/ 218994 h 634"/>
              <a:gd name="T18" fmla="*/ 58658 w 281"/>
              <a:gd name="T19" fmla="*/ 112035 h 634"/>
              <a:gd name="T20" fmla="*/ 58658 w 281"/>
              <a:gd name="T21" fmla="*/ 112035 h 634"/>
              <a:gd name="T22" fmla="*/ 101384 w 281"/>
              <a:gd name="T23" fmla="*/ 58737 h 634"/>
              <a:gd name="T24" fmla="*/ 48157 w 281"/>
              <a:gd name="T25" fmla="*/ 101520 h 634"/>
              <a:gd name="T26" fmla="*/ 48157 w 281"/>
              <a:gd name="T27" fmla="*/ 101520 h 634"/>
              <a:gd name="T28" fmla="*/ 16294 w 281"/>
              <a:gd name="T29" fmla="*/ 58737 h 634"/>
              <a:gd name="T30" fmla="*/ 48157 w 281"/>
              <a:gd name="T31" fmla="*/ 15953 h 634"/>
              <a:gd name="T32" fmla="*/ 85452 w 281"/>
              <a:gd name="T33" fmla="*/ 58737 h 634"/>
              <a:gd name="T34" fmla="*/ 48157 w 281"/>
              <a:gd name="T35" fmla="*/ 101520 h 6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81" h="634">
                <a:moveTo>
                  <a:pt x="280" y="162"/>
                </a:moveTo>
                <a:lnTo>
                  <a:pt x="280" y="162"/>
                </a:lnTo>
                <a:cubicBezTo>
                  <a:pt x="280" y="74"/>
                  <a:pt x="207" y="0"/>
                  <a:pt x="133" y="0"/>
                </a:cubicBezTo>
                <a:cubicBezTo>
                  <a:pt x="59" y="0"/>
                  <a:pt x="0" y="74"/>
                  <a:pt x="0" y="162"/>
                </a:cubicBezTo>
                <a:cubicBezTo>
                  <a:pt x="0" y="236"/>
                  <a:pt x="45" y="295"/>
                  <a:pt x="118" y="309"/>
                </a:cubicBezTo>
                <a:cubicBezTo>
                  <a:pt x="118" y="604"/>
                  <a:pt x="118" y="604"/>
                  <a:pt x="118" y="604"/>
                </a:cubicBezTo>
                <a:cubicBezTo>
                  <a:pt x="118" y="619"/>
                  <a:pt x="133" y="633"/>
                  <a:pt x="133" y="633"/>
                </a:cubicBezTo>
                <a:cubicBezTo>
                  <a:pt x="148" y="633"/>
                  <a:pt x="162" y="619"/>
                  <a:pt x="162" y="604"/>
                </a:cubicBezTo>
                <a:cubicBezTo>
                  <a:pt x="162" y="309"/>
                  <a:pt x="162" y="309"/>
                  <a:pt x="162" y="309"/>
                </a:cubicBezTo>
                <a:cubicBezTo>
                  <a:pt x="221" y="295"/>
                  <a:pt x="280" y="236"/>
                  <a:pt x="280" y="162"/>
                </a:cubicBezTo>
                <a:close/>
                <a:moveTo>
                  <a:pt x="133" y="280"/>
                </a:moveTo>
                <a:lnTo>
                  <a:pt x="133" y="280"/>
                </a:lnTo>
                <a:cubicBezTo>
                  <a:pt x="89" y="280"/>
                  <a:pt x="45" y="221"/>
                  <a:pt x="45" y="162"/>
                </a:cubicBezTo>
                <a:cubicBezTo>
                  <a:pt x="45" y="89"/>
                  <a:pt x="89" y="44"/>
                  <a:pt x="133" y="44"/>
                </a:cubicBezTo>
                <a:cubicBezTo>
                  <a:pt x="192" y="44"/>
                  <a:pt x="236" y="89"/>
                  <a:pt x="236" y="162"/>
                </a:cubicBezTo>
                <a:cubicBezTo>
                  <a:pt x="236" y="221"/>
                  <a:pt x="192" y="280"/>
                  <a:pt x="133" y="280"/>
                </a:cubicBezTo>
                <a:close/>
              </a:path>
            </a:pathLst>
          </a:custGeom>
          <a:solidFill>
            <a:schemeClr val="tx2"/>
          </a:solidFill>
          <a:ln>
            <a:noFill/>
          </a:ln>
          <a:effectLst/>
          <a:extLst/>
        </p:spPr>
        <p:txBody>
          <a:bodyPr wrap="none" anchor="ctr"/>
          <a:lstStyle/>
          <a:p>
            <a:endParaRPr lang="en-US" sz="2700"/>
          </a:p>
        </p:txBody>
      </p:sp>
      <p:sp>
        <p:nvSpPr>
          <p:cNvPr id="152" name="Freeform 151"/>
          <p:cNvSpPr>
            <a:spLocks noChangeArrowheads="1"/>
          </p:cNvSpPr>
          <p:nvPr/>
        </p:nvSpPr>
        <p:spPr bwMode="auto">
          <a:xfrm>
            <a:off x="1936128" y="2036642"/>
            <a:ext cx="76053" cy="300757"/>
          </a:xfrm>
          <a:custGeom>
            <a:avLst/>
            <a:gdLst>
              <a:gd name="T0" fmla="*/ 15694 w 163"/>
              <a:gd name="T1" fmla="*/ 0 h 634"/>
              <a:gd name="T2" fmla="*/ 15694 w 163"/>
              <a:gd name="T3" fmla="*/ 0 h 634"/>
              <a:gd name="T4" fmla="*/ 5350 w 163"/>
              <a:gd name="T5" fmla="*/ 0 h 634"/>
              <a:gd name="T6" fmla="*/ 0 w 163"/>
              <a:gd name="T7" fmla="*/ 5439 h 634"/>
              <a:gd name="T8" fmla="*/ 0 w 163"/>
              <a:gd name="T9" fmla="*/ 218994 h 634"/>
              <a:gd name="T10" fmla="*/ 5350 w 163"/>
              <a:gd name="T11" fmla="*/ 229508 h 634"/>
              <a:gd name="T12" fmla="*/ 15694 w 163"/>
              <a:gd name="T13" fmla="*/ 218994 h 634"/>
              <a:gd name="T14" fmla="*/ 15694 w 163"/>
              <a:gd name="T15" fmla="*/ 128351 h 634"/>
              <a:gd name="T16" fmla="*/ 57783 w 163"/>
              <a:gd name="T17" fmla="*/ 128351 h 634"/>
              <a:gd name="T18" fmla="*/ 15694 w 163"/>
              <a:gd name="T19" fmla="*/ 0 h 634"/>
              <a:gd name="T20" fmla="*/ 15694 w 163"/>
              <a:gd name="T21" fmla="*/ 21392 h 634"/>
              <a:gd name="T22" fmla="*/ 15694 w 163"/>
              <a:gd name="T23" fmla="*/ 21392 h 634"/>
              <a:gd name="T24" fmla="*/ 42089 w 163"/>
              <a:gd name="T25" fmla="*/ 112035 h 634"/>
              <a:gd name="T26" fmla="*/ 15694 w 163"/>
              <a:gd name="T27" fmla="*/ 112035 h 634"/>
              <a:gd name="T28" fmla="*/ 15694 w 163"/>
              <a:gd name="T29" fmla="*/ 21392 h 6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3" h="634">
                <a:moveTo>
                  <a:pt x="44" y="0"/>
                </a:moveTo>
                <a:lnTo>
                  <a:pt x="44" y="0"/>
                </a:lnTo>
                <a:cubicBezTo>
                  <a:pt x="30" y="0"/>
                  <a:pt x="30" y="0"/>
                  <a:pt x="15" y="0"/>
                </a:cubicBezTo>
                <a:lnTo>
                  <a:pt x="0" y="15"/>
                </a:lnTo>
                <a:cubicBezTo>
                  <a:pt x="0" y="604"/>
                  <a:pt x="0" y="604"/>
                  <a:pt x="0" y="604"/>
                </a:cubicBezTo>
                <a:cubicBezTo>
                  <a:pt x="0" y="619"/>
                  <a:pt x="15" y="633"/>
                  <a:pt x="15" y="633"/>
                </a:cubicBezTo>
                <a:cubicBezTo>
                  <a:pt x="30" y="633"/>
                  <a:pt x="44" y="619"/>
                  <a:pt x="44" y="604"/>
                </a:cubicBezTo>
                <a:cubicBezTo>
                  <a:pt x="44" y="354"/>
                  <a:pt x="44" y="354"/>
                  <a:pt x="44" y="354"/>
                </a:cubicBezTo>
                <a:cubicBezTo>
                  <a:pt x="44" y="354"/>
                  <a:pt x="74" y="354"/>
                  <a:pt x="162" y="354"/>
                </a:cubicBezTo>
                <a:cubicBezTo>
                  <a:pt x="162" y="118"/>
                  <a:pt x="44" y="0"/>
                  <a:pt x="44" y="0"/>
                </a:cubicBezTo>
                <a:close/>
                <a:moveTo>
                  <a:pt x="44" y="59"/>
                </a:moveTo>
                <a:lnTo>
                  <a:pt x="44" y="59"/>
                </a:lnTo>
                <a:cubicBezTo>
                  <a:pt x="44" y="59"/>
                  <a:pt x="118" y="191"/>
                  <a:pt x="118" y="309"/>
                </a:cubicBezTo>
                <a:cubicBezTo>
                  <a:pt x="59" y="309"/>
                  <a:pt x="44" y="309"/>
                  <a:pt x="44" y="309"/>
                </a:cubicBezTo>
                <a:lnTo>
                  <a:pt x="44" y="59"/>
                </a:lnTo>
                <a:close/>
              </a:path>
            </a:pathLst>
          </a:custGeom>
          <a:solidFill>
            <a:schemeClr val="tx2"/>
          </a:solidFill>
          <a:ln>
            <a:noFill/>
          </a:ln>
          <a:effectLst/>
          <a:extLst/>
        </p:spPr>
        <p:txBody>
          <a:bodyPr wrap="none" anchor="ctr"/>
          <a:lstStyle/>
          <a:p>
            <a:endParaRPr lang="en-US" sz="2700"/>
          </a:p>
        </p:txBody>
      </p:sp>
      <p:sp>
        <p:nvSpPr>
          <p:cNvPr id="153" name="Freeform 152"/>
          <p:cNvSpPr>
            <a:spLocks noChangeArrowheads="1"/>
          </p:cNvSpPr>
          <p:nvPr/>
        </p:nvSpPr>
        <p:spPr bwMode="auto">
          <a:xfrm>
            <a:off x="1443509" y="2036642"/>
            <a:ext cx="98524" cy="300757"/>
          </a:xfrm>
          <a:custGeom>
            <a:avLst/>
            <a:gdLst>
              <a:gd name="T0" fmla="*/ 64039 w 207"/>
              <a:gd name="T1" fmla="*/ 0 h 634"/>
              <a:gd name="T2" fmla="*/ 64039 w 207"/>
              <a:gd name="T3" fmla="*/ 0 h 634"/>
              <a:gd name="T4" fmla="*/ 58945 w 207"/>
              <a:gd name="T5" fmla="*/ 5439 h 634"/>
              <a:gd name="T6" fmla="*/ 58945 w 207"/>
              <a:gd name="T7" fmla="*/ 58737 h 634"/>
              <a:gd name="T8" fmla="*/ 42935 w 207"/>
              <a:gd name="T9" fmla="*/ 75053 h 634"/>
              <a:gd name="T10" fmla="*/ 42935 w 207"/>
              <a:gd name="T11" fmla="*/ 5439 h 634"/>
              <a:gd name="T12" fmla="*/ 37478 w 207"/>
              <a:gd name="T13" fmla="*/ 0 h 634"/>
              <a:gd name="T14" fmla="*/ 32020 w 207"/>
              <a:gd name="T15" fmla="*/ 5439 h 634"/>
              <a:gd name="T16" fmla="*/ 32020 w 207"/>
              <a:gd name="T17" fmla="*/ 75053 h 634"/>
              <a:gd name="T18" fmla="*/ 16010 w 207"/>
              <a:gd name="T19" fmla="*/ 58737 h 634"/>
              <a:gd name="T20" fmla="*/ 16010 w 207"/>
              <a:gd name="T21" fmla="*/ 5439 h 634"/>
              <a:gd name="T22" fmla="*/ 10552 w 207"/>
              <a:gd name="T23" fmla="*/ 0 h 634"/>
              <a:gd name="T24" fmla="*/ 0 w 207"/>
              <a:gd name="T25" fmla="*/ 5439 h 634"/>
              <a:gd name="T26" fmla="*/ 0 w 207"/>
              <a:gd name="T27" fmla="*/ 58737 h 634"/>
              <a:gd name="T28" fmla="*/ 32020 w 207"/>
              <a:gd name="T29" fmla="*/ 90643 h 634"/>
              <a:gd name="T30" fmla="*/ 32020 w 207"/>
              <a:gd name="T31" fmla="*/ 218994 h 634"/>
              <a:gd name="T32" fmla="*/ 37478 w 207"/>
              <a:gd name="T33" fmla="*/ 229508 h 634"/>
              <a:gd name="T34" fmla="*/ 42935 w 207"/>
              <a:gd name="T35" fmla="*/ 218994 h 634"/>
              <a:gd name="T36" fmla="*/ 42935 w 207"/>
              <a:gd name="T37" fmla="*/ 90643 h 634"/>
              <a:gd name="T38" fmla="*/ 74955 w 207"/>
              <a:gd name="T39" fmla="*/ 58737 h 634"/>
              <a:gd name="T40" fmla="*/ 74955 w 207"/>
              <a:gd name="T41" fmla="*/ 5439 h 634"/>
              <a:gd name="T42" fmla="*/ 64039 w 207"/>
              <a:gd name="T43" fmla="*/ 0 h 6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7" h="634">
                <a:moveTo>
                  <a:pt x="176" y="0"/>
                </a:moveTo>
                <a:lnTo>
                  <a:pt x="176" y="0"/>
                </a:lnTo>
                <a:lnTo>
                  <a:pt x="162" y="15"/>
                </a:lnTo>
                <a:cubicBezTo>
                  <a:pt x="162" y="162"/>
                  <a:pt x="162" y="162"/>
                  <a:pt x="162" y="162"/>
                </a:cubicBezTo>
                <a:cubicBezTo>
                  <a:pt x="162" y="191"/>
                  <a:pt x="147" y="207"/>
                  <a:pt x="118" y="207"/>
                </a:cubicBezTo>
                <a:cubicBezTo>
                  <a:pt x="118" y="15"/>
                  <a:pt x="118" y="15"/>
                  <a:pt x="118" y="15"/>
                </a:cubicBezTo>
                <a:cubicBezTo>
                  <a:pt x="118" y="15"/>
                  <a:pt x="118" y="0"/>
                  <a:pt x="103" y="0"/>
                </a:cubicBezTo>
                <a:cubicBezTo>
                  <a:pt x="88" y="0"/>
                  <a:pt x="88" y="15"/>
                  <a:pt x="88" y="15"/>
                </a:cubicBezTo>
                <a:cubicBezTo>
                  <a:pt x="88" y="207"/>
                  <a:pt x="88" y="207"/>
                  <a:pt x="88" y="207"/>
                </a:cubicBezTo>
                <a:cubicBezTo>
                  <a:pt x="59" y="207"/>
                  <a:pt x="44" y="191"/>
                  <a:pt x="44" y="162"/>
                </a:cubicBezTo>
                <a:cubicBezTo>
                  <a:pt x="44" y="15"/>
                  <a:pt x="44" y="15"/>
                  <a:pt x="44" y="15"/>
                </a:cubicBezTo>
                <a:lnTo>
                  <a:pt x="29" y="0"/>
                </a:lnTo>
                <a:cubicBezTo>
                  <a:pt x="15" y="0"/>
                  <a:pt x="0" y="15"/>
                  <a:pt x="0" y="15"/>
                </a:cubicBezTo>
                <a:cubicBezTo>
                  <a:pt x="0" y="162"/>
                  <a:pt x="0" y="162"/>
                  <a:pt x="0" y="162"/>
                </a:cubicBezTo>
                <a:cubicBezTo>
                  <a:pt x="0" y="207"/>
                  <a:pt x="44" y="250"/>
                  <a:pt x="88" y="250"/>
                </a:cubicBezTo>
                <a:cubicBezTo>
                  <a:pt x="88" y="604"/>
                  <a:pt x="88" y="604"/>
                  <a:pt x="88" y="604"/>
                </a:cubicBezTo>
                <a:cubicBezTo>
                  <a:pt x="88" y="619"/>
                  <a:pt x="88" y="633"/>
                  <a:pt x="103" y="633"/>
                </a:cubicBezTo>
                <a:cubicBezTo>
                  <a:pt x="118" y="633"/>
                  <a:pt x="118" y="619"/>
                  <a:pt x="118" y="604"/>
                </a:cubicBezTo>
                <a:cubicBezTo>
                  <a:pt x="118" y="250"/>
                  <a:pt x="118" y="250"/>
                  <a:pt x="118" y="250"/>
                </a:cubicBezTo>
                <a:cubicBezTo>
                  <a:pt x="162" y="250"/>
                  <a:pt x="206" y="207"/>
                  <a:pt x="206" y="162"/>
                </a:cubicBezTo>
                <a:cubicBezTo>
                  <a:pt x="206" y="15"/>
                  <a:pt x="206" y="15"/>
                  <a:pt x="206" y="15"/>
                </a:cubicBezTo>
                <a:cubicBezTo>
                  <a:pt x="206" y="15"/>
                  <a:pt x="191" y="0"/>
                  <a:pt x="176" y="0"/>
                </a:cubicBezTo>
              </a:path>
            </a:pathLst>
          </a:custGeom>
          <a:solidFill>
            <a:schemeClr val="tx2"/>
          </a:solidFill>
          <a:ln>
            <a:noFill/>
          </a:ln>
          <a:effectLst/>
          <a:extLst/>
        </p:spPr>
        <p:txBody>
          <a:bodyPr wrap="none" anchor="ctr"/>
          <a:lstStyle/>
          <a:p>
            <a:endParaRPr lang="en-US" sz="2700"/>
          </a:p>
        </p:txBody>
      </p:sp>
      <p:sp>
        <p:nvSpPr>
          <p:cNvPr id="154" name="Freeform 153"/>
          <p:cNvSpPr>
            <a:spLocks noChangeArrowheads="1"/>
          </p:cNvSpPr>
          <p:nvPr/>
        </p:nvSpPr>
        <p:spPr bwMode="auto">
          <a:xfrm>
            <a:off x="5762996" y="1559580"/>
            <a:ext cx="112351" cy="290386"/>
          </a:xfrm>
          <a:custGeom>
            <a:avLst/>
            <a:gdLst>
              <a:gd name="T0" fmla="*/ 64145 w 237"/>
              <a:gd name="T1" fmla="*/ 84260 h 619"/>
              <a:gd name="T2" fmla="*/ 64145 w 237"/>
              <a:gd name="T3" fmla="*/ 84260 h 619"/>
              <a:gd name="T4" fmla="*/ 64145 w 237"/>
              <a:gd name="T5" fmla="*/ 84260 h 619"/>
              <a:gd name="T6" fmla="*/ 64145 w 237"/>
              <a:gd name="T7" fmla="*/ 5020 h 619"/>
              <a:gd name="T8" fmla="*/ 58709 w 237"/>
              <a:gd name="T9" fmla="*/ 0 h 619"/>
              <a:gd name="T10" fmla="*/ 26818 w 237"/>
              <a:gd name="T11" fmla="*/ 0 h 619"/>
              <a:gd name="T12" fmla="*/ 21382 w 237"/>
              <a:gd name="T13" fmla="*/ 5020 h 619"/>
              <a:gd name="T14" fmla="*/ 21382 w 237"/>
              <a:gd name="T15" fmla="*/ 84260 h 619"/>
              <a:gd name="T16" fmla="*/ 21382 w 237"/>
              <a:gd name="T17" fmla="*/ 84260 h 619"/>
              <a:gd name="T18" fmla="*/ 0 w 237"/>
              <a:gd name="T19" fmla="*/ 110793 h 619"/>
              <a:gd name="T20" fmla="*/ 0 w 237"/>
              <a:gd name="T21" fmla="*/ 221586 h 619"/>
              <a:gd name="T22" fmla="*/ 85527 w 237"/>
              <a:gd name="T23" fmla="*/ 221586 h 619"/>
              <a:gd name="T24" fmla="*/ 85527 w 237"/>
              <a:gd name="T25" fmla="*/ 110793 h 619"/>
              <a:gd name="T26" fmla="*/ 64145 w 237"/>
              <a:gd name="T27" fmla="*/ 84260 h 619"/>
              <a:gd name="T28" fmla="*/ 37327 w 237"/>
              <a:gd name="T29" fmla="*/ 10398 h 619"/>
              <a:gd name="T30" fmla="*/ 37327 w 237"/>
              <a:gd name="T31" fmla="*/ 10398 h 619"/>
              <a:gd name="T32" fmla="*/ 48199 w 237"/>
              <a:gd name="T33" fmla="*/ 10398 h 619"/>
              <a:gd name="T34" fmla="*/ 48199 w 237"/>
              <a:gd name="T35" fmla="*/ 26174 h 619"/>
              <a:gd name="T36" fmla="*/ 37327 w 237"/>
              <a:gd name="T37" fmla="*/ 26174 h 619"/>
              <a:gd name="T38" fmla="*/ 37327 w 237"/>
              <a:gd name="T39" fmla="*/ 10398 h 619"/>
              <a:gd name="T40" fmla="*/ 37327 w 237"/>
              <a:gd name="T41" fmla="*/ 41951 h 619"/>
              <a:gd name="T42" fmla="*/ 37327 w 237"/>
              <a:gd name="T43" fmla="*/ 41951 h 619"/>
              <a:gd name="T44" fmla="*/ 48199 w 237"/>
              <a:gd name="T45" fmla="*/ 41951 h 619"/>
              <a:gd name="T46" fmla="*/ 48199 w 237"/>
              <a:gd name="T47" fmla="*/ 84260 h 619"/>
              <a:gd name="T48" fmla="*/ 37327 w 237"/>
              <a:gd name="T49" fmla="*/ 84260 h 619"/>
              <a:gd name="T50" fmla="*/ 37327 w 237"/>
              <a:gd name="T51" fmla="*/ 41951 h 619"/>
              <a:gd name="T52" fmla="*/ 69581 w 237"/>
              <a:gd name="T53" fmla="*/ 210830 h 619"/>
              <a:gd name="T54" fmla="*/ 69581 w 237"/>
              <a:gd name="T55" fmla="*/ 210830 h 619"/>
              <a:gd name="T56" fmla="*/ 16308 w 237"/>
              <a:gd name="T57" fmla="*/ 210830 h 619"/>
              <a:gd name="T58" fmla="*/ 16308 w 237"/>
              <a:gd name="T59" fmla="*/ 110793 h 619"/>
              <a:gd name="T60" fmla="*/ 26818 w 237"/>
              <a:gd name="T61" fmla="*/ 94658 h 619"/>
              <a:gd name="T62" fmla="*/ 58709 w 237"/>
              <a:gd name="T63" fmla="*/ 94658 h 619"/>
              <a:gd name="T64" fmla="*/ 69581 w 237"/>
              <a:gd name="T65" fmla="*/ 110793 h 619"/>
              <a:gd name="T66" fmla="*/ 69581 w 237"/>
              <a:gd name="T67" fmla="*/ 210830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7" h="619">
                <a:moveTo>
                  <a:pt x="177" y="235"/>
                </a:moveTo>
                <a:lnTo>
                  <a:pt x="177" y="235"/>
                </a:lnTo>
                <a:cubicBezTo>
                  <a:pt x="177" y="14"/>
                  <a:pt x="177" y="14"/>
                  <a:pt x="177" y="14"/>
                </a:cubicBezTo>
                <a:cubicBezTo>
                  <a:pt x="177" y="0"/>
                  <a:pt x="162" y="0"/>
                  <a:pt x="162" y="0"/>
                </a:cubicBezTo>
                <a:cubicBezTo>
                  <a:pt x="74" y="0"/>
                  <a:pt x="74" y="0"/>
                  <a:pt x="74" y="0"/>
                </a:cubicBezTo>
                <a:cubicBezTo>
                  <a:pt x="74" y="0"/>
                  <a:pt x="59" y="0"/>
                  <a:pt x="59" y="14"/>
                </a:cubicBezTo>
                <a:cubicBezTo>
                  <a:pt x="59" y="235"/>
                  <a:pt x="59" y="235"/>
                  <a:pt x="59" y="235"/>
                </a:cubicBezTo>
                <a:cubicBezTo>
                  <a:pt x="15" y="235"/>
                  <a:pt x="0" y="264"/>
                  <a:pt x="0" y="309"/>
                </a:cubicBezTo>
                <a:cubicBezTo>
                  <a:pt x="0" y="618"/>
                  <a:pt x="0" y="618"/>
                  <a:pt x="0" y="618"/>
                </a:cubicBezTo>
                <a:cubicBezTo>
                  <a:pt x="236" y="618"/>
                  <a:pt x="236" y="618"/>
                  <a:pt x="236" y="618"/>
                </a:cubicBezTo>
                <a:cubicBezTo>
                  <a:pt x="236" y="309"/>
                  <a:pt x="236" y="309"/>
                  <a:pt x="236" y="309"/>
                </a:cubicBezTo>
                <a:cubicBezTo>
                  <a:pt x="236" y="264"/>
                  <a:pt x="221" y="235"/>
                  <a:pt x="177" y="235"/>
                </a:cubicBezTo>
                <a:close/>
                <a:moveTo>
                  <a:pt x="103" y="29"/>
                </a:moveTo>
                <a:lnTo>
                  <a:pt x="103" y="29"/>
                </a:lnTo>
                <a:cubicBezTo>
                  <a:pt x="133" y="29"/>
                  <a:pt x="133" y="29"/>
                  <a:pt x="133" y="29"/>
                </a:cubicBezTo>
                <a:cubicBezTo>
                  <a:pt x="133" y="73"/>
                  <a:pt x="133" y="73"/>
                  <a:pt x="133" y="73"/>
                </a:cubicBezTo>
                <a:cubicBezTo>
                  <a:pt x="103" y="73"/>
                  <a:pt x="103" y="73"/>
                  <a:pt x="103" y="73"/>
                </a:cubicBezTo>
                <a:lnTo>
                  <a:pt x="103" y="29"/>
                </a:lnTo>
                <a:close/>
                <a:moveTo>
                  <a:pt x="103" y="117"/>
                </a:moveTo>
                <a:lnTo>
                  <a:pt x="103" y="117"/>
                </a:lnTo>
                <a:cubicBezTo>
                  <a:pt x="133" y="117"/>
                  <a:pt x="133" y="117"/>
                  <a:pt x="133" y="117"/>
                </a:cubicBezTo>
                <a:cubicBezTo>
                  <a:pt x="133" y="235"/>
                  <a:pt x="133" y="235"/>
                  <a:pt x="133" y="235"/>
                </a:cubicBezTo>
                <a:cubicBezTo>
                  <a:pt x="103" y="235"/>
                  <a:pt x="103" y="235"/>
                  <a:pt x="103" y="235"/>
                </a:cubicBezTo>
                <a:lnTo>
                  <a:pt x="103" y="117"/>
                </a:lnTo>
                <a:close/>
                <a:moveTo>
                  <a:pt x="192" y="588"/>
                </a:moveTo>
                <a:lnTo>
                  <a:pt x="192" y="588"/>
                </a:lnTo>
                <a:cubicBezTo>
                  <a:pt x="45" y="588"/>
                  <a:pt x="45" y="588"/>
                  <a:pt x="45" y="588"/>
                </a:cubicBezTo>
                <a:cubicBezTo>
                  <a:pt x="45" y="309"/>
                  <a:pt x="45" y="309"/>
                  <a:pt x="45" y="309"/>
                </a:cubicBezTo>
                <a:cubicBezTo>
                  <a:pt x="45" y="294"/>
                  <a:pt x="59" y="264"/>
                  <a:pt x="74" y="264"/>
                </a:cubicBezTo>
                <a:cubicBezTo>
                  <a:pt x="162" y="264"/>
                  <a:pt x="162" y="264"/>
                  <a:pt x="162" y="264"/>
                </a:cubicBezTo>
                <a:cubicBezTo>
                  <a:pt x="177" y="264"/>
                  <a:pt x="192" y="294"/>
                  <a:pt x="192" y="309"/>
                </a:cubicBezTo>
                <a:lnTo>
                  <a:pt x="192" y="588"/>
                </a:lnTo>
                <a:close/>
              </a:path>
            </a:pathLst>
          </a:custGeom>
          <a:solidFill>
            <a:schemeClr val="tx2"/>
          </a:solidFill>
          <a:ln>
            <a:noFill/>
          </a:ln>
          <a:effectLst/>
          <a:extLst/>
        </p:spPr>
        <p:txBody>
          <a:bodyPr wrap="none" anchor="ctr"/>
          <a:lstStyle/>
          <a:p>
            <a:endParaRPr lang="en-US" sz="2700"/>
          </a:p>
        </p:txBody>
      </p:sp>
      <p:sp>
        <p:nvSpPr>
          <p:cNvPr id="155" name="Freeform 154"/>
          <p:cNvSpPr>
            <a:spLocks noChangeArrowheads="1"/>
          </p:cNvSpPr>
          <p:nvPr/>
        </p:nvSpPr>
        <p:spPr bwMode="auto">
          <a:xfrm>
            <a:off x="5208152" y="1573408"/>
            <a:ext cx="248903" cy="264459"/>
          </a:xfrm>
          <a:custGeom>
            <a:avLst/>
            <a:gdLst>
              <a:gd name="T0" fmla="*/ 189920 w 531"/>
              <a:gd name="T1" fmla="*/ 15881 h 560"/>
              <a:gd name="T2" fmla="*/ 189920 w 531"/>
              <a:gd name="T3" fmla="*/ 15881 h 560"/>
              <a:gd name="T4" fmla="*/ 189920 w 531"/>
              <a:gd name="T5" fmla="*/ 10467 h 560"/>
              <a:gd name="T6" fmla="*/ 184545 w 531"/>
              <a:gd name="T7" fmla="*/ 0 h 560"/>
              <a:gd name="T8" fmla="*/ 184545 w 531"/>
              <a:gd name="T9" fmla="*/ 0 h 560"/>
              <a:gd name="T10" fmla="*/ 5017 w 531"/>
              <a:gd name="T11" fmla="*/ 0 h 560"/>
              <a:gd name="T12" fmla="*/ 0 w 531"/>
              <a:gd name="T13" fmla="*/ 5414 h 560"/>
              <a:gd name="T14" fmla="*/ 0 w 531"/>
              <a:gd name="T15" fmla="*/ 15881 h 560"/>
              <a:gd name="T16" fmla="*/ 89585 w 531"/>
              <a:gd name="T17" fmla="*/ 121999 h 560"/>
              <a:gd name="T18" fmla="*/ 89585 w 531"/>
              <a:gd name="T19" fmla="*/ 185886 h 560"/>
              <a:gd name="T20" fmla="*/ 63068 w 531"/>
              <a:gd name="T21" fmla="*/ 185886 h 560"/>
              <a:gd name="T22" fmla="*/ 58051 w 531"/>
              <a:gd name="T23" fmla="*/ 191300 h 560"/>
              <a:gd name="T24" fmla="*/ 63068 w 531"/>
              <a:gd name="T25" fmla="*/ 201767 h 560"/>
              <a:gd name="T26" fmla="*/ 131510 w 531"/>
              <a:gd name="T27" fmla="*/ 201767 h 560"/>
              <a:gd name="T28" fmla="*/ 142261 w 531"/>
              <a:gd name="T29" fmla="*/ 191300 h 560"/>
              <a:gd name="T30" fmla="*/ 131510 w 531"/>
              <a:gd name="T31" fmla="*/ 185886 h 560"/>
              <a:gd name="T32" fmla="*/ 105352 w 531"/>
              <a:gd name="T33" fmla="*/ 185886 h 560"/>
              <a:gd name="T34" fmla="*/ 105352 w 531"/>
              <a:gd name="T35" fmla="*/ 121999 h 560"/>
              <a:gd name="T36" fmla="*/ 189920 w 531"/>
              <a:gd name="T37" fmla="*/ 15881 h 560"/>
              <a:gd name="T38" fmla="*/ 99977 w 531"/>
              <a:gd name="T39" fmla="*/ 106117 h 560"/>
              <a:gd name="T40" fmla="*/ 99977 w 531"/>
              <a:gd name="T41" fmla="*/ 106117 h 560"/>
              <a:gd name="T42" fmla="*/ 20784 w 531"/>
              <a:gd name="T43" fmla="*/ 15881 h 560"/>
              <a:gd name="T44" fmla="*/ 168778 w 531"/>
              <a:gd name="T45" fmla="*/ 15881 h 560"/>
              <a:gd name="T46" fmla="*/ 99977 w 531"/>
              <a:gd name="T47" fmla="*/ 106117 h 5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31" h="560">
                <a:moveTo>
                  <a:pt x="530" y="44"/>
                </a:moveTo>
                <a:lnTo>
                  <a:pt x="530" y="44"/>
                </a:lnTo>
                <a:cubicBezTo>
                  <a:pt x="530" y="29"/>
                  <a:pt x="530" y="29"/>
                  <a:pt x="530" y="29"/>
                </a:cubicBezTo>
                <a:cubicBezTo>
                  <a:pt x="530" y="15"/>
                  <a:pt x="530" y="15"/>
                  <a:pt x="515" y="0"/>
                </a:cubicBezTo>
                <a:cubicBezTo>
                  <a:pt x="14" y="0"/>
                  <a:pt x="14" y="0"/>
                  <a:pt x="14" y="0"/>
                </a:cubicBezTo>
                <a:cubicBezTo>
                  <a:pt x="14" y="0"/>
                  <a:pt x="14" y="0"/>
                  <a:pt x="0" y="15"/>
                </a:cubicBezTo>
                <a:cubicBezTo>
                  <a:pt x="0" y="15"/>
                  <a:pt x="0" y="29"/>
                  <a:pt x="0" y="44"/>
                </a:cubicBezTo>
                <a:cubicBezTo>
                  <a:pt x="250" y="338"/>
                  <a:pt x="250" y="338"/>
                  <a:pt x="250" y="338"/>
                </a:cubicBezTo>
                <a:cubicBezTo>
                  <a:pt x="250" y="515"/>
                  <a:pt x="250" y="515"/>
                  <a:pt x="250" y="515"/>
                </a:cubicBezTo>
                <a:cubicBezTo>
                  <a:pt x="176" y="515"/>
                  <a:pt x="176" y="515"/>
                  <a:pt x="176" y="515"/>
                </a:cubicBezTo>
                <a:cubicBezTo>
                  <a:pt x="162" y="515"/>
                  <a:pt x="162" y="530"/>
                  <a:pt x="162" y="530"/>
                </a:cubicBezTo>
                <a:cubicBezTo>
                  <a:pt x="162" y="545"/>
                  <a:pt x="162" y="559"/>
                  <a:pt x="176" y="559"/>
                </a:cubicBezTo>
                <a:cubicBezTo>
                  <a:pt x="367" y="559"/>
                  <a:pt x="367" y="559"/>
                  <a:pt x="367" y="559"/>
                </a:cubicBezTo>
                <a:cubicBezTo>
                  <a:pt x="383" y="559"/>
                  <a:pt x="397" y="545"/>
                  <a:pt x="397" y="530"/>
                </a:cubicBezTo>
                <a:cubicBezTo>
                  <a:pt x="397" y="530"/>
                  <a:pt x="383" y="515"/>
                  <a:pt x="367" y="515"/>
                </a:cubicBezTo>
                <a:cubicBezTo>
                  <a:pt x="294" y="515"/>
                  <a:pt x="294" y="515"/>
                  <a:pt x="294" y="515"/>
                </a:cubicBezTo>
                <a:cubicBezTo>
                  <a:pt x="294" y="338"/>
                  <a:pt x="294" y="338"/>
                  <a:pt x="294" y="338"/>
                </a:cubicBezTo>
                <a:lnTo>
                  <a:pt x="530" y="44"/>
                </a:lnTo>
                <a:close/>
                <a:moveTo>
                  <a:pt x="279" y="294"/>
                </a:moveTo>
                <a:lnTo>
                  <a:pt x="279" y="294"/>
                </a:lnTo>
                <a:cubicBezTo>
                  <a:pt x="58" y="44"/>
                  <a:pt x="58" y="44"/>
                  <a:pt x="58" y="44"/>
                </a:cubicBezTo>
                <a:cubicBezTo>
                  <a:pt x="471" y="44"/>
                  <a:pt x="471" y="44"/>
                  <a:pt x="471" y="44"/>
                </a:cubicBezTo>
                <a:lnTo>
                  <a:pt x="279" y="294"/>
                </a:lnTo>
                <a:close/>
              </a:path>
            </a:pathLst>
          </a:custGeom>
          <a:solidFill>
            <a:schemeClr val="tx2"/>
          </a:solidFill>
          <a:ln>
            <a:noFill/>
          </a:ln>
          <a:effectLst/>
          <a:extLst/>
        </p:spPr>
        <p:txBody>
          <a:bodyPr wrap="none" anchor="ctr"/>
          <a:lstStyle/>
          <a:p>
            <a:endParaRPr lang="en-US" sz="2700"/>
          </a:p>
        </p:txBody>
      </p:sp>
      <p:sp>
        <p:nvSpPr>
          <p:cNvPr id="156" name="Freeform 155"/>
          <p:cNvSpPr>
            <a:spLocks noChangeArrowheads="1"/>
          </p:cNvSpPr>
          <p:nvPr/>
        </p:nvSpPr>
        <p:spPr bwMode="auto">
          <a:xfrm>
            <a:off x="4708619" y="1587236"/>
            <a:ext cx="299028" cy="236803"/>
          </a:xfrm>
          <a:custGeom>
            <a:avLst/>
            <a:gdLst>
              <a:gd name="T0" fmla="*/ 217420 w 634"/>
              <a:gd name="T1" fmla="*/ 170174 h 502"/>
              <a:gd name="T2" fmla="*/ 217420 w 634"/>
              <a:gd name="T3" fmla="*/ 170174 h 502"/>
              <a:gd name="T4" fmla="*/ 5048 w 634"/>
              <a:gd name="T5" fmla="*/ 170174 h 502"/>
              <a:gd name="T6" fmla="*/ 0 w 634"/>
              <a:gd name="T7" fmla="*/ 175221 h 502"/>
              <a:gd name="T8" fmla="*/ 5048 w 634"/>
              <a:gd name="T9" fmla="*/ 180629 h 502"/>
              <a:gd name="T10" fmla="*/ 217420 w 634"/>
              <a:gd name="T11" fmla="*/ 180629 h 502"/>
              <a:gd name="T12" fmla="*/ 228236 w 634"/>
              <a:gd name="T13" fmla="*/ 175221 h 502"/>
              <a:gd name="T14" fmla="*/ 217420 w 634"/>
              <a:gd name="T15" fmla="*/ 170174 h 502"/>
              <a:gd name="T16" fmla="*/ 121870 w 634"/>
              <a:gd name="T17" fmla="*/ 26680 h 502"/>
              <a:gd name="T18" fmla="*/ 121870 w 634"/>
              <a:gd name="T19" fmla="*/ 26680 h 502"/>
              <a:gd name="T20" fmla="*/ 121870 w 634"/>
              <a:gd name="T21" fmla="*/ 10816 h 502"/>
              <a:gd name="T22" fmla="*/ 132687 w 634"/>
              <a:gd name="T23" fmla="*/ 10816 h 502"/>
              <a:gd name="T24" fmla="*/ 143144 w 634"/>
              <a:gd name="T25" fmla="*/ 5408 h 502"/>
              <a:gd name="T26" fmla="*/ 132687 w 634"/>
              <a:gd name="T27" fmla="*/ 0 h 502"/>
              <a:gd name="T28" fmla="*/ 90141 w 634"/>
              <a:gd name="T29" fmla="*/ 0 h 502"/>
              <a:gd name="T30" fmla="*/ 84732 w 634"/>
              <a:gd name="T31" fmla="*/ 5408 h 502"/>
              <a:gd name="T32" fmla="*/ 90141 w 634"/>
              <a:gd name="T33" fmla="*/ 10816 h 502"/>
              <a:gd name="T34" fmla="*/ 106006 w 634"/>
              <a:gd name="T35" fmla="*/ 10816 h 502"/>
              <a:gd name="T36" fmla="*/ 106006 w 634"/>
              <a:gd name="T37" fmla="*/ 26680 h 502"/>
              <a:gd name="T38" fmla="*/ 0 w 634"/>
              <a:gd name="T39" fmla="*/ 138086 h 502"/>
              <a:gd name="T40" fmla="*/ 0 w 634"/>
              <a:gd name="T41" fmla="*/ 148902 h 502"/>
              <a:gd name="T42" fmla="*/ 5048 w 634"/>
              <a:gd name="T43" fmla="*/ 153950 h 502"/>
              <a:gd name="T44" fmla="*/ 217420 w 634"/>
              <a:gd name="T45" fmla="*/ 153950 h 502"/>
              <a:gd name="T46" fmla="*/ 228236 w 634"/>
              <a:gd name="T47" fmla="*/ 148902 h 502"/>
              <a:gd name="T48" fmla="*/ 228236 w 634"/>
              <a:gd name="T49" fmla="*/ 138086 h 502"/>
              <a:gd name="T50" fmla="*/ 121870 w 634"/>
              <a:gd name="T51" fmla="*/ 26680 h 502"/>
              <a:gd name="T52" fmla="*/ 15865 w 634"/>
              <a:gd name="T53" fmla="*/ 138086 h 502"/>
              <a:gd name="T54" fmla="*/ 15865 w 634"/>
              <a:gd name="T55" fmla="*/ 138086 h 502"/>
              <a:gd name="T56" fmla="*/ 111414 w 634"/>
              <a:gd name="T57" fmla="*/ 42543 h 502"/>
              <a:gd name="T58" fmla="*/ 212011 w 634"/>
              <a:gd name="T59" fmla="*/ 138086 h 502"/>
              <a:gd name="T60" fmla="*/ 15865 w 634"/>
              <a:gd name="T61" fmla="*/ 138086 h 5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34" h="502">
                <a:moveTo>
                  <a:pt x="603" y="472"/>
                </a:moveTo>
                <a:lnTo>
                  <a:pt x="603" y="472"/>
                </a:lnTo>
                <a:cubicBezTo>
                  <a:pt x="14" y="472"/>
                  <a:pt x="14" y="472"/>
                  <a:pt x="14" y="472"/>
                </a:cubicBezTo>
                <a:cubicBezTo>
                  <a:pt x="14" y="472"/>
                  <a:pt x="0" y="472"/>
                  <a:pt x="0" y="486"/>
                </a:cubicBezTo>
                <a:cubicBezTo>
                  <a:pt x="0" y="501"/>
                  <a:pt x="14" y="501"/>
                  <a:pt x="14" y="501"/>
                </a:cubicBezTo>
                <a:cubicBezTo>
                  <a:pt x="603" y="501"/>
                  <a:pt x="603" y="501"/>
                  <a:pt x="603" y="501"/>
                </a:cubicBezTo>
                <a:cubicBezTo>
                  <a:pt x="618" y="501"/>
                  <a:pt x="633" y="501"/>
                  <a:pt x="633" y="486"/>
                </a:cubicBezTo>
                <a:cubicBezTo>
                  <a:pt x="633" y="472"/>
                  <a:pt x="618" y="472"/>
                  <a:pt x="603" y="472"/>
                </a:cubicBezTo>
                <a:close/>
                <a:moveTo>
                  <a:pt x="338" y="74"/>
                </a:moveTo>
                <a:lnTo>
                  <a:pt x="338" y="74"/>
                </a:lnTo>
                <a:cubicBezTo>
                  <a:pt x="338" y="30"/>
                  <a:pt x="338" y="30"/>
                  <a:pt x="338" y="30"/>
                </a:cubicBezTo>
                <a:cubicBezTo>
                  <a:pt x="368" y="30"/>
                  <a:pt x="368" y="30"/>
                  <a:pt x="368" y="30"/>
                </a:cubicBezTo>
                <a:cubicBezTo>
                  <a:pt x="383" y="30"/>
                  <a:pt x="397" y="30"/>
                  <a:pt x="397" y="15"/>
                </a:cubicBezTo>
                <a:cubicBezTo>
                  <a:pt x="397" y="0"/>
                  <a:pt x="383" y="0"/>
                  <a:pt x="368" y="0"/>
                </a:cubicBezTo>
                <a:cubicBezTo>
                  <a:pt x="250" y="0"/>
                  <a:pt x="250" y="0"/>
                  <a:pt x="250" y="0"/>
                </a:cubicBezTo>
                <a:cubicBezTo>
                  <a:pt x="250" y="0"/>
                  <a:pt x="235" y="0"/>
                  <a:pt x="235" y="15"/>
                </a:cubicBezTo>
                <a:cubicBezTo>
                  <a:pt x="235" y="30"/>
                  <a:pt x="250" y="30"/>
                  <a:pt x="250" y="30"/>
                </a:cubicBezTo>
                <a:cubicBezTo>
                  <a:pt x="294" y="30"/>
                  <a:pt x="294" y="30"/>
                  <a:pt x="294" y="30"/>
                </a:cubicBezTo>
                <a:lnTo>
                  <a:pt x="294" y="74"/>
                </a:lnTo>
                <a:cubicBezTo>
                  <a:pt x="132" y="89"/>
                  <a:pt x="0" y="221"/>
                  <a:pt x="0" y="383"/>
                </a:cubicBezTo>
                <a:cubicBezTo>
                  <a:pt x="0" y="398"/>
                  <a:pt x="0" y="398"/>
                  <a:pt x="0" y="413"/>
                </a:cubicBezTo>
                <a:lnTo>
                  <a:pt x="14" y="427"/>
                </a:lnTo>
                <a:cubicBezTo>
                  <a:pt x="603" y="427"/>
                  <a:pt x="603" y="427"/>
                  <a:pt x="603" y="427"/>
                </a:cubicBezTo>
                <a:cubicBezTo>
                  <a:pt x="618" y="427"/>
                  <a:pt x="633" y="413"/>
                  <a:pt x="633" y="413"/>
                </a:cubicBezTo>
                <a:cubicBezTo>
                  <a:pt x="633" y="398"/>
                  <a:pt x="633" y="398"/>
                  <a:pt x="633" y="383"/>
                </a:cubicBezTo>
                <a:cubicBezTo>
                  <a:pt x="633" y="221"/>
                  <a:pt x="500" y="89"/>
                  <a:pt x="338" y="74"/>
                </a:cubicBezTo>
                <a:close/>
                <a:moveTo>
                  <a:pt x="44" y="383"/>
                </a:moveTo>
                <a:lnTo>
                  <a:pt x="44" y="383"/>
                </a:lnTo>
                <a:cubicBezTo>
                  <a:pt x="44" y="236"/>
                  <a:pt x="162" y="118"/>
                  <a:pt x="309" y="118"/>
                </a:cubicBezTo>
                <a:cubicBezTo>
                  <a:pt x="471" y="118"/>
                  <a:pt x="588" y="236"/>
                  <a:pt x="588" y="383"/>
                </a:cubicBezTo>
                <a:lnTo>
                  <a:pt x="44" y="383"/>
                </a:lnTo>
                <a:close/>
              </a:path>
            </a:pathLst>
          </a:custGeom>
          <a:solidFill>
            <a:schemeClr val="tx2"/>
          </a:solidFill>
          <a:ln>
            <a:noFill/>
          </a:ln>
          <a:effectLst/>
          <a:extLst/>
        </p:spPr>
        <p:txBody>
          <a:bodyPr wrap="none" anchor="ctr"/>
          <a:lstStyle/>
          <a:p>
            <a:endParaRPr lang="en-US" sz="2700"/>
          </a:p>
        </p:txBody>
      </p:sp>
      <p:sp>
        <p:nvSpPr>
          <p:cNvPr id="157" name="Freeform 156"/>
          <p:cNvSpPr>
            <a:spLocks noChangeArrowheads="1"/>
          </p:cNvSpPr>
          <p:nvPr/>
        </p:nvSpPr>
        <p:spPr bwMode="auto">
          <a:xfrm>
            <a:off x="4257484" y="1559580"/>
            <a:ext cx="236804" cy="290386"/>
          </a:xfrm>
          <a:custGeom>
            <a:avLst/>
            <a:gdLst>
              <a:gd name="T0" fmla="*/ 159349 w 501"/>
              <a:gd name="T1" fmla="*/ 47329 h 619"/>
              <a:gd name="T2" fmla="*/ 159349 w 501"/>
              <a:gd name="T3" fmla="*/ 47329 h 619"/>
              <a:gd name="T4" fmla="*/ 127551 w 501"/>
              <a:gd name="T5" fmla="*/ 94658 h 619"/>
              <a:gd name="T6" fmla="*/ 106233 w 501"/>
              <a:gd name="T7" fmla="*/ 0 h 619"/>
              <a:gd name="T8" fmla="*/ 47696 w 501"/>
              <a:gd name="T9" fmla="*/ 126570 h 619"/>
              <a:gd name="T10" fmla="*/ 26377 w 501"/>
              <a:gd name="T11" fmla="*/ 73504 h 619"/>
              <a:gd name="T12" fmla="*/ 0 w 501"/>
              <a:gd name="T13" fmla="*/ 131589 h 619"/>
              <a:gd name="T14" fmla="*/ 90334 w 501"/>
              <a:gd name="T15" fmla="*/ 221586 h 619"/>
              <a:gd name="T16" fmla="*/ 180668 w 501"/>
              <a:gd name="T17" fmla="*/ 131589 h 619"/>
              <a:gd name="T18" fmla="*/ 159349 w 501"/>
              <a:gd name="T19" fmla="*/ 47329 h 619"/>
              <a:gd name="T20" fmla="*/ 95754 w 501"/>
              <a:gd name="T21" fmla="*/ 210830 h 619"/>
              <a:gd name="T22" fmla="*/ 95754 w 501"/>
              <a:gd name="T23" fmla="*/ 210830 h 619"/>
              <a:gd name="T24" fmla="*/ 10479 w 501"/>
              <a:gd name="T25" fmla="*/ 126570 h 619"/>
              <a:gd name="T26" fmla="*/ 21319 w 501"/>
              <a:gd name="T27" fmla="*/ 105415 h 619"/>
              <a:gd name="T28" fmla="*/ 63956 w 501"/>
              <a:gd name="T29" fmla="*/ 142346 h 619"/>
              <a:gd name="T30" fmla="*/ 90334 w 501"/>
              <a:gd name="T31" fmla="*/ 20796 h 619"/>
              <a:gd name="T32" fmla="*/ 138030 w 501"/>
              <a:gd name="T33" fmla="*/ 115813 h 619"/>
              <a:gd name="T34" fmla="*/ 148870 w 501"/>
              <a:gd name="T35" fmla="*/ 73504 h 619"/>
              <a:gd name="T36" fmla="*/ 170189 w 501"/>
              <a:gd name="T37" fmla="*/ 131589 h 619"/>
              <a:gd name="T38" fmla="*/ 95754 w 501"/>
              <a:gd name="T39" fmla="*/ 210830 h 6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1" h="619">
                <a:moveTo>
                  <a:pt x="441" y="132"/>
                </a:moveTo>
                <a:lnTo>
                  <a:pt x="441" y="132"/>
                </a:lnTo>
                <a:cubicBezTo>
                  <a:pt x="353" y="162"/>
                  <a:pt x="339" y="220"/>
                  <a:pt x="353" y="264"/>
                </a:cubicBezTo>
                <a:cubicBezTo>
                  <a:pt x="280" y="191"/>
                  <a:pt x="294" y="117"/>
                  <a:pt x="294" y="0"/>
                </a:cubicBezTo>
                <a:cubicBezTo>
                  <a:pt x="88" y="73"/>
                  <a:pt x="132" y="279"/>
                  <a:pt x="132" y="353"/>
                </a:cubicBezTo>
                <a:cubicBezTo>
                  <a:pt x="88" y="309"/>
                  <a:pt x="73" y="205"/>
                  <a:pt x="73" y="205"/>
                </a:cubicBezTo>
                <a:cubicBezTo>
                  <a:pt x="14" y="235"/>
                  <a:pt x="0" y="309"/>
                  <a:pt x="0" y="367"/>
                </a:cubicBezTo>
                <a:cubicBezTo>
                  <a:pt x="0" y="515"/>
                  <a:pt x="103" y="618"/>
                  <a:pt x="250" y="618"/>
                </a:cubicBezTo>
                <a:cubicBezTo>
                  <a:pt x="397" y="618"/>
                  <a:pt x="500" y="515"/>
                  <a:pt x="500" y="367"/>
                </a:cubicBezTo>
                <a:cubicBezTo>
                  <a:pt x="500" y="279"/>
                  <a:pt x="441" y="250"/>
                  <a:pt x="441" y="132"/>
                </a:cubicBezTo>
                <a:close/>
                <a:moveTo>
                  <a:pt x="265" y="588"/>
                </a:moveTo>
                <a:lnTo>
                  <a:pt x="265" y="588"/>
                </a:lnTo>
                <a:cubicBezTo>
                  <a:pt x="132" y="588"/>
                  <a:pt x="29" y="485"/>
                  <a:pt x="29" y="353"/>
                </a:cubicBezTo>
                <a:cubicBezTo>
                  <a:pt x="29" y="338"/>
                  <a:pt x="29" y="309"/>
                  <a:pt x="59" y="294"/>
                </a:cubicBezTo>
                <a:cubicBezTo>
                  <a:pt x="59" y="309"/>
                  <a:pt x="88" y="412"/>
                  <a:pt x="177" y="397"/>
                </a:cubicBezTo>
                <a:cubicBezTo>
                  <a:pt x="177" y="323"/>
                  <a:pt x="147" y="117"/>
                  <a:pt x="250" y="58"/>
                </a:cubicBezTo>
                <a:cubicBezTo>
                  <a:pt x="250" y="162"/>
                  <a:pt x="265" y="309"/>
                  <a:pt x="382" y="323"/>
                </a:cubicBezTo>
                <a:cubicBezTo>
                  <a:pt x="382" y="279"/>
                  <a:pt x="382" y="220"/>
                  <a:pt x="412" y="205"/>
                </a:cubicBezTo>
                <a:cubicBezTo>
                  <a:pt x="412" y="264"/>
                  <a:pt x="471" y="309"/>
                  <a:pt x="471" y="367"/>
                </a:cubicBezTo>
                <a:cubicBezTo>
                  <a:pt x="471" y="485"/>
                  <a:pt x="353" y="588"/>
                  <a:pt x="265" y="588"/>
                </a:cubicBezTo>
                <a:close/>
              </a:path>
            </a:pathLst>
          </a:custGeom>
          <a:solidFill>
            <a:schemeClr val="tx2"/>
          </a:solidFill>
          <a:ln>
            <a:noFill/>
          </a:ln>
          <a:effectLst/>
          <a:extLst/>
        </p:spPr>
        <p:txBody>
          <a:bodyPr wrap="none" anchor="ctr"/>
          <a:lstStyle/>
          <a:p>
            <a:endParaRPr lang="en-US" sz="2700"/>
          </a:p>
        </p:txBody>
      </p:sp>
      <p:sp>
        <p:nvSpPr>
          <p:cNvPr id="158" name="Freeform 157"/>
          <p:cNvSpPr>
            <a:spLocks noChangeArrowheads="1"/>
          </p:cNvSpPr>
          <p:nvPr/>
        </p:nvSpPr>
        <p:spPr bwMode="auto">
          <a:xfrm>
            <a:off x="3773509" y="1559580"/>
            <a:ext cx="243718" cy="290386"/>
          </a:xfrm>
          <a:custGeom>
            <a:avLst/>
            <a:gdLst>
              <a:gd name="T0" fmla="*/ 95499 w 517"/>
              <a:gd name="T1" fmla="*/ 0 h 619"/>
              <a:gd name="T2" fmla="*/ 95499 w 517"/>
              <a:gd name="T3" fmla="*/ 0 h 619"/>
              <a:gd name="T4" fmla="*/ 0 w 517"/>
              <a:gd name="T5" fmla="*/ 131589 h 619"/>
              <a:gd name="T6" fmla="*/ 95499 w 517"/>
              <a:gd name="T7" fmla="*/ 221586 h 619"/>
              <a:gd name="T8" fmla="*/ 185954 w 517"/>
              <a:gd name="T9" fmla="*/ 131589 h 619"/>
              <a:gd name="T10" fmla="*/ 95499 w 517"/>
              <a:gd name="T11" fmla="*/ 0 h 619"/>
              <a:gd name="T12" fmla="*/ 95499 w 517"/>
              <a:gd name="T13" fmla="*/ 210830 h 619"/>
              <a:gd name="T14" fmla="*/ 95499 w 517"/>
              <a:gd name="T15" fmla="*/ 210830 h 619"/>
              <a:gd name="T16" fmla="*/ 15857 w 517"/>
              <a:gd name="T17" fmla="*/ 131589 h 619"/>
              <a:gd name="T18" fmla="*/ 95499 w 517"/>
              <a:gd name="T19" fmla="*/ 20796 h 619"/>
              <a:gd name="T20" fmla="*/ 169737 w 517"/>
              <a:gd name="T21" fmla="*/ 131589 h 619"/>
              <a:gd name="T22" fmla="*/ 95499 w 517"/>
              <a:gd name="T23" fmla="*/ 210830 h 619"/>
              <a:gd name="T24" fmla="*/ 95499 w 517"/>
              <a:gd name="T25" fmla="*/ 68484 h 619"/>
              <a:gd name="T26" fmla="*/ 95499 w 517"/>
              <a:gd name="T27" fmla="*/ 68484 h 619"/>
              <a:gd name="T28" fmla="*/ 42524 w 517"/>
              <a:gd name="T29" fmla="*/ 136968 h 619"/>
              <a:gd name="T30" fmla="*/ 95499 w 517"/>
              <a:gd name="T31" fmla="*/ 190034 h 619"/>
              <a:gd name="T32" fmla="*/ 143429 w 517"/>
              <a:gd name="T33" fmla="*/ 136968 h 619"/>
              <a:gd name="T34" fmla="*/ 95499 w 517"/>
              <a:gd name="T35" fmla="*/ 68484 h 619"/>
              <a:gd name="T36" fmla="*/ 95499 w 517"/>
              <a:gd name="T37" fmla="*/ 173899 h 619"/>
              <a:gd name="T38" fmla="*/ 95499 w 517"/>
              <a:gd name="T39" fmla="*/ 173899 h 619"/>
              <a:gd name="T40" fmla="*/ 58381 w 517"/>
              <a:gd name="T41" fmla="*/ 136968 h 619"/>
              <a:gd name="T42" fmla="*/ 95499 w 517"/>
              <a:gd name="T43" fmla="*/ 84260 h 619"/>
              <a:gd name="T44" fmla="*/ 127212 w 517"/>
              <a:gd name="T45" fmla="*/ 136968 h 619"/>
              <a:gd name="T46" fmla="*/ 95499 w 517"/>
              <a:gd name="T47" fmla="*/ 173899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17" h="619">
                <a:moveTo>
                  <a:pt x="265" y="0"/>
                </a:moveTo>
                <a:lnTo>
                  <a:pt x="265" y="0"/>
                </a:lnTo>
                <a:cubicBezTo>
                  <a:pt x="162" y="88"/>
                  <a:pt x="0" y="220"/>
                  <a:pt x="0" y="367"/>
                </a:cubicBezTo>
                <a:cubicBezTo>
                  <a:pt x="0" y="515"/>
                  <a:pt x="118" y="618"/>
                  <a:pt x="265" y="618"/>
                </a:cubicBezTo>
                <a:cubicBezTo>
                  <a:pt x="398" y="618"/>
                  <a:pt x="516" y="515"/>
                  <a:pt x="516" y="367"/>
                </a:cubicBezTo>
                <a:cubicBezTo>
                  <a:pt x="516" y="220"/>
                  <a:pt x="353" y="88"/>
                  <a:pt x="265" y="0"/>
                </a:cubicBezTo>
                <a:close/>
                <a:moveTo>
                  <a:pt x="265" y="588"/>
                </a:moveTo>
                <a:lnTo>
                  <a:pt x="265" y="588"/>
                </a:lnTo>
                <a:cubicBezTo>
                  <a:pt x="148" y="588"/>
                  <a:pt x="44" y="485"/>
                  <a:pt x="44" y="367"/>
                </a:cubicBezTo>
                <a:cubicBezTo>
                  <a:pt x="44" y="250"/>
                  <a:pt x="177" y="132"/>
                  <a:pt x="265" y="58"/>
                </a:cubicBezTo>
                <a:cubicBezTo>
                  <a:pt x="339" y="132"/>
                  <a:pt x="471" y="250"/>
                  <a:pt x="471" y="367"/>
                </a:cubicBezTo>
                <a:cubicBezTo>
                  <a:pt x="471" y="485"/>
                  <a:pt x="383" y="588"/>
                  <a:pt x="265" y="588"/>
                </a:cubicBezTo>
                <a:close/>
                <a:moveTo>
                  <a:pt x="265" y="191"/>
                </a:moveTo>
                <a:lnTo>
                  <a:pt x="265" y="191"/>
                </a:lnTo>
                <a:cubicBezTo>
                  <a:pt x="206" y="250"/>
                  <a:pt x="118" y="309"/>
                  <a:pt x="118" y="382"/>
                </a:cubicBezTo>
                <a:cubicBezTo>
                  <a:pt x="118" y="471"/>
                  <a:pt x="192" y="530"/>
                  <a:pt x="265" y="530"/>
                </a:cubicBezTo>
                <a:cubicBezTo>
                  <a:pt x="339" y="530"/>
                  <a:pt x="398" y="471"/>
                  <a:pt x="398" y="382"/>
                </a:cubicBezTo>
                <a:cubicBezTo>
                  <a:pt x="398" y="309"/>
                  <a:pt x="310" y="250"/>
                  <a:pt x="265" y="191"/>
                </a:cubicBezTo>
                <a:close/>
                <a:moveTo>
                  <a:pt x="265" y="485"/>
                </a:moveTo>
                <a:lnTo>
                  <a:pt x="265" y="485"/>
                </a:lnTo>
                <a:cubicBezTo>
                  <a:pt x="206" y="485"/>
                  <a:pt x="162" y="441"/>
                  <a:pt x="162" y="382"/>
                </a:cubicBezTo>
                <a:cubicBezTo>
                  <a:pt x="162" y="323"/>
                  <a:pt x="221" y="279"/>
                  <a:pt x="265" y="235"/>
                </a:cubicBezTo>
                <a:cubicBezTo>
                  <a:pt x="295" y="279"/>
                  <a:pt x="353" y="323"/>
                  <a:pt x="353" y="382"/>
                </a:cubicBezTo>
                <a:cubicBezTo>
                  <a:pt x="353" y="441"/>
                  <a:pt x="310" y="485"/>
                  <a:pt x="265" y="485"/>
                </a:cubicBezTo>
                <a:close/>
              </a:path>
            </a:pathLst>
          </a:custGeom>
          <a:solidFill>
            <a:schemeClr val="tx2"/>
          </a:solidFill>
          <a:ln>
            <a:noFill/>
          </a:ln>
          <a:effectLst/>
          <a:extLst/>
        </p:spPr>
        <p:txBody>
          <a:bodyPr wrap="none" anchor="ctr"/>
          <a:lstStyle/>
          <a:p>
            <a:endParaRPr lang="en-US" sz="2700"/>
          </a:p>
        </p:txBody>
      </p:sp>
      <p:sp>
        <p:nvSpPr>
          <p:cNvPr id="159" name="Freeform 158"/>
          <p:cNvSpPr>
            <a:spLocks noChangeArrowheads="1"/>
          </p:cNvSpPr>
          <p:nvPr/>
        </p:nvSpPr>
        <p:spPr bwMode="auto">
          <a:xfrm>
            <a:off x="3267063" y="1559580"/>
            <a:ext cx="299028" cy="290386"/>
          </a:xfrm>
          <a:custGeom>
            <a:avLst/>
            <a:gdLst>
              <a:gd name="T0" fmla="*/ 111414 w 634"/>
              <a:gd name="T1" fmla="*/ 31553 h 619"/>
              <a:gd name="T2" fmla="*/ 111414 w 634"/>
              <a:gd name="T3" fmla="*/ 31553 h 619"/>
              <a:gd name="T4" fmla="*/ 63459 w 634"/>
              <a:gd name="T5" fmla="*/ 84260 h 619"/>
              <a:gd name="T6" fmla="*/ 111414 w 634"/>
              <a:gd name="T7" fmla="*/ 131589 h 619"/>
              <a:gd name="T8" fmla="*/ 164417 w 634"/>
              <a:gd name="T9" fmla="*/ 84260 h 619"/>
              <a:gd name="T10" fmla="*/ 111414 w 634"/>
              <a:gd name="T11" fmla="*/ 31553 h 619"/>
              <a:gd name="T12" fmla="*/ 111414 w 634"/>
              <a:gd name="T13" fmla="*/ 115813 h 619"/>
              <a:gd name="T14" fmla="*/ 111414 w 634"/>
              <a:gd name="T15" fmla="*/ 115813 h 619"/>
              <a:gd name="T16" fmla="*/ 79684 w 634"/>
              <a:gd name="T17" fmla="*/ 84260 h 619"/>
              <a:gd name="T18" fmla="*/ 111414 w 634"/>
              <a:gd name="T19" fmla="*/ 47329 h 619"/>
              <a:gd name="T20" fmla="*/ 148552 w 634"/>
              <a:gd name="T21" fmla="*/ 84260 h 619"/>
              <a:gd name="T22" fmla="*/ 111414 w 634"/>
              <a:gd name="T23" fmla="*/ 115813 h 619"/>
              <a:gd name="T24" fmla="*/ 191098 w 634"/>
              <a:gd name="T25" fmla="*/ 121191 h 619"/>
              <a:gd name="T26" fmla="*/ 191098 w 634"/>
              <a:gd name="T27" fmla="*/ 121191 h 619"/>
              <a:gd name="T28" fmla="*/ 201555 w 634"/>
              <a:gd name="T29" fmla="*/ 84260 h 619"/>
              <a:gd name="T30" fmla="*/ 111414 w 634"/>
              <a:gd name="T31" fmla="*/ 0 h 619"/>
              <a:gd name="T32" fmla="*/ 26321 w 634"/>
              <a:gd name="T33" fmla="*/ 84260 h 619"/>
              <a:gd name="T34" fmla="*/ 37138 w 634"/>
              <a:gd name="T35" fmla="*/ 121191 h 619"/>
              <a:gd name="T36" fmla="*/ 0 w 634"/>
              <a:gd name="T37" fmla="*/ 179277 h 619"/>
              <a:gd name="T38" fmla="*/ 42186 w 634"/>
              <a:gd name="T39" fmla="*/ 190034 h 619"/>
              <a:gd name="T40" fmla="*/ 74276 w 634"/>
              <a:gd name="T41" fmla="*/ 221586 h 619"/>
              <a:gd name="T42" fmla="*/ 106006 w 634"/>
              <a:gd name="T43" fmla="*/ 168879 h 619"/>
              <a:gd name="T44" fmla="*/ 111414 w 634"/>
              <a:gd name="T45" fmla="*/ 168879 h 619"/>
              <a:gd name="T46" fmla="*/ 116822 w 634"/>
              <a:gd name="T47" fmla="*/ 168879 h 619"/>
              <a:gd name="T48" fmla="*/ 148552 w 634"/>
              <a:gd name="T49" fmla="*/ 221586 h 619"/>
              <a:gd name="T50" fmla="*/ 180282 w 634"/>
              <a:gd name="T51" fmla="*/ 190034 h 619"/>
              <a:gd name="T52" fmla="*/ 228236 w 634"/>
              <a:gd name="T53" fmla="*/ 179277 h 619"/>
              <a:gd name="T54" fmla="*/ 191098 w 634"/>
              <a:gd name="T55" fmla="*/ 121191 h 619"/>
              <a:gd name="T56" fmla="*/ 74276 w 634"/>
              <a:gd name="T57" fmla="*/ 195053 h 619"/>
              <a:gd name="T58" fmla="*/ 74276 w 634"/>
              <a:gd name="T59" fmla="*/ 195053 h 619"/>
              <a:gd name="T60" fmla="*/ 53003 w 634"/>
              <a:gd name="T61" fmla="*/ 179277 h 619"/>
              <a:gd name="T62" fmla="*/ 20913 w 634"/>
              <a:gd name="T63" fmla="*/ 168879 h 619"/>
              <a:gd name="T64" fmla="*/ 42186 w 634"/>
              <a:gd name="T65" fmla="*/ 136968 h 619"/>
              <a:gd name="T66" fmla="*/ 90141 w 634"/>
              <a:gd name="T67" fmla="*/ 163501 h 619"/>
              <a:gd name="T68" fmla="*/ 74276 w 634"/>
              <a:gd name="T69" fmla="*/ 195053 h 619"/>
              <a:gd name="T70" fmla="*/ 111414 w 634"/>
              <a:gd name="T71" fmla="*/ 152744 h 619"/>
              <a:gd name="T72" fmla="*/ 111414 w 634"/>
              <a:gd name="T73" fmla="*/ 152744 h 619"/>
              <a:gd name="T74" fmla="*/ 42186 w 634"/>
              <a:gd name="T75" fmla="*/ 84260 h 619"/>
              <a:gd name="T76" fmla="*/ 111414 w 634"/>
              <a:gd name="T77" fmla="*/ 10398 h 619"/>
              <a:gd name="T78" fmla="*/ 185690 w 634"/>
              <a:gd name="T79" fmla="*/ 84260 h 619"/>
              <a:gd name="T80" fmla="*/ 111414 w 634"/>
              <a:gd name="T81" fmla="*/ 152744 h 619"/>
              <a:gd name="T82" fmla="*/ 174873 w 634"/>
              <a:gd name="T83" fmla="*/ 179277 h 619"/>
              <a:gd name="T84" fmla="*/ 174873 w 634"/>
              <a:gd name="T85" fmla="*/ 179277 h 619"/>
              <a:gd name="T86" fmla="*/ 153600 w 634"/>
              <a:gd name="T87" fmla="*/ 195053 h 619"/>
              <a:gd name="T88" fmla="*/ 132687 w 634"/>
              <a:gd name="T89" fmla="*/ 163501 h 619"/>
              <a:gd name="T90" fmla="*/ 180282 w 634"/>
              <a:gd name="T91" fmla="*/ 136968 h 619"/>
              <a:gd name="T92" fmla="*/ 201555 w 634"/>
              <a:gd name="T93" fmla="*/ 168879 h 619"/>
              <a:gd name="T94" fmla="*/ 174873 w 634"/>
              <a:gd name="T95" fmla="*/ 179277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chemeClr val="tx2"/>
          </a:solidFill>
          <a:ln>
            <a:noFill/>
          </a:ln>
          <a:effectLst/>
          <a:extLst/>
        </p:spPr>
        <p:txBody>
          <a:bodyPr wrap="none" anchor="ctr"/>
          <a:lstStyle/>
          <a:p>
            <a:endParaRPr lang="en-US" sz="2700"/>
          </a:p>
        </p:txBody>
      </p:sp>
      <p:sp>
        <p:nvSpPr>
          <p:cNvPr id="160" name="Freeform 159"/>
          <p:cNvSpPr>
            <a:spLocks noChangeArrowheads="1"/>
          </p:cNvSpPr>
          <p:nvPr/>
        </p:nvSpPr>
        <p:spPr bwMode="auto">
          <a:xfrm>
            <a:off x="2781358" y="1566494"/>
            <a:ext cx="304214" cy="278287"/>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tx2"/>
          </a:solidFill>
          <a:ln>
            <a:noFill/>
          </a:ln>
          <a:effectLst/>
          <a:extLst/>
        </p:spPr>
        <p:txBody>
          <a:bodyPr wrap="none" anchor="ctr"/>
          <a:lstStyle/>
          <a:p>
            <a:endParaRPr lang="en-US" sz="2700"/>
          </a:p>
        </p:txBody>
      </p:sp>
      <p:sp>
        <p:nvSpPr>
          <p:cNvPr id="161" name="Freeform 160"/>
          <p:cNvSpPr>
            <a:spLocks noChangeArrowheads="1"/>
          </p:cNvSpPr>
          <p:nvPr/>
        </p:nvSpPr>
        <p:spPr bwMode="auto">
          <a:xfrm>
            <a:off x="2302568" y="1559580"/>
            <a:ext cx="299028" cy="29038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tx2"/>
          </a:solidFill>
          <a:ln>
            <a:noFill/>
          </a:ln>
          <a:effectLst/>
          <a:extLst/>
        </p:spPr>
        <p:txBody>
          <a:bodyPr wrap="none" anchor="ctr"/>
          <a:lstStyle/>
          <a:p>
            <a:endParaRPr lang="en-US" sz="2700"/>
          </a:p>
        </p:txBody>
      </p:sp>
      <p:sp>
        <p:nvSpPr>
          <p:cNvPr id="162" name="Freeform 161"/>
          <p:cNvSpPr>
            <a:spLocks noChangeArrowheads="1"/>
          </p:cNvSpPr>
          <p:nvPr/>
        </p:nvSpPr>
        <p:spPr bwMode="auto">
          <a:xfrm>
            <a:off x="1853160" y="1559580"/>
            <a:ext cx="241989" cy="290386"/>
          </a:xfrm>
          <a:custGeom>
            <a:avLst/>
            <a:gdLst>
              <a:gd name="T0" fmla="*/ 179267 w 517"/>
              <a:gd name="T1" fmla="*/ 84260 h 619"/>
              <a:gd name="T2" fmla="*/ 179267 w 517"/>
              <a:gd name="T3" fmla="*/ 84260 h 619"/>
              <a:gd name="T4" fmla="*/ 158156 w 517"/>
              <a:gd name="T5" fmla="*/ 41951 h 619"/>
              <a:gd name="T6" fmla="*/ 152788 w 517"/>
              <a:gd name="T7" fmla="*/ 41951 h 619"/>
              <a:gd name="T8" fmla="*/ 110566 w 517"/>
              <a:gd name="T9" fmla="*/ 41951 h 619"/>
              <a:gd name="T10" fmla="*/ 110566 w 517"/>
              <a:gd name="T11" fmla="*/ 26174 h 619"/>
              <a:gd name="T12" fmla="*/ 84445 w 517"/>
              <a:gd name="T13" fmla="*/ 0 h 619"/>
              <a:gd name="T14" fmla="*/ 68701 w 517"/>
              <a:gd name="T15" fmla="*/ 0 h 619"/>
              <a:gd name="T16" fmla="*/ 42223 w 517"/>
              <a:gd name="T17" fmla="*/ 26174 h 619"/>
              <a:gd name="T18" fmla="*/ 42223 w 517"/>
              <a:gd name="T19" fmla="*/ 41951 h 619"/>
              <a:gd name="T20" fmla="*/ 16102 w 517"/>
              <a:gd name="T21" fmla="*/ 41951 h 619"/>
              <a:gd name="T22" fmla="*/ 0 w 517"/>
              <a:gd name="T23" fmla="*/ 52707 h 619"/>
              <a:gd name="T24" fmla="*/ 0 w 517"/>
              <a:gd name="T25" fmla="*/ 126570 h 619"/>
              <a:gd name="T26" fmla="*/ 16102 w 517"/>
              <a:gd name="T27" fmla="*/ 136968 h 619"/>
              <a:gd name="T28" fmla="*/ 42223 w 517"/>
              <a:gd name="T29" fmla="*/ 136968 h 619"/>
              <a:gd name="T30" fmla="*/ 42223 w 517"/>
              <a:gd name="T31" fmla="*/ 195053 h 619"/>
              <a:gd name="T32" fmla="*/ 68701 w 517"/>
              <a:gd name="T33" fmla="*/ 221586 h 619"/>
              <a:gd name="T34" fmla="*/ 84445 w 517"/>
              <a:gd name="T35" fmla="*/ 221586 h 619"/>
              <a:gd name="T36" fmla="*/ 110566 w 517"/>
              <a:gd name="T37" fmla="*/ 195053 h 619"/>
              <a:gd name="T38" fmla="*/ 110566 w 517"/>
              <a:gd name="T39" fmla="*/ 136968 h 619"/>
              <a:gd name="T40" fmla="*/ 152788 w 517"/>
              <a:gd name="T41" fmla="*/ 136968 h 619"/>
              <a:gd name="T42" fmla="*/ 152788 w 517"/>
              <a:gd name="T43" fmla="*/ 136968 h 619"/>
              <a:gd name="T44" fmla="*/ 158156 w 517"/>
              <a:gd name="T45" fmla="*/ 136968 h 619"/>
              <a:gd name="T46" fmla="*/ 179267 w 517"/>
              <a:gd name="T47" fmla="*/ 94658 h 619"/>
              <a:gd name="T48" fmla="*/ 184634 w 517"/>
              <a:gd name="T49" fmla="*/ 89639 h 619"/>
              <a:gd name="T50" fmla="*/ 179267 w 517"/>
              <a:gd name="T51" fmla="*/ 84260 h 619"/>
              <a:gd name="T52" fmla="*/ 57967 w 517"/>
              <a:gd name="T53" fmla="*/ 26174 h 619"/>
              <a:gd name="T54" fmla="*/ 57967 w 517"/>
              <a:gd name="T55" fmla="*/ 26174 h 619"/>
              <a:gd name="T56" fmla="*/ 68701 w 517"/>
              <a:gd name="T57" fmla="*/ 10398 h 619"/>
              <a:gd name="T58" fmla="*/ 84445 w 517"/>
              <a:gd name="T59" fmla="*/ 10398 h 619"/>
              <a:gd name="T60" fmla="*/ 100189 w 517"/>
              <a:gd name="T61" fmla="*/ 26174 h 619"/>
              <a:gd name="T62" fmla="*/ 100189 w 517"/>
              <a:gd name="T63" fmla="*/ 41951 h 619"/>
              <a:gd name="T64" fmla="*/ 57967 w 517"/>
              <a:gd name="T65" fmla="*/ 41951 h 619"/>
              <a:gd name="T66" fmla="*/ 57967 w 517"/>
              <a:gd name="T67" fmla="*/ 26174 h 619"/>
              <a:gd name="T68" fmla="*/ 100189 w 517"/>
              <a:gd name="T69" fmla="*/ 195053 h 619"/>
              <a:gd name="T70" fmla="*/ 100189 w 517"/>
              <a:gd name="T71" fmla="*/ 195053 h 619"/>
              <a:gd name="T72" fmla="*/ 84445 w 517"/>
              <a:gd name="T73" fmla="*/ 210830 h 619"/>
              <a:gd name="T74" fmla="*/ 68701 w 517"/>
              <a:gd name="T75" fmla="*/ 210830 h 619"/>
              <a:gd name="T76" fmla="*/ 57967 w 517"/>
              <a:gd name="T77" fmla="*/ 195053 h 619"/>
              <a:gd name="T78" fmla="*/ 57967 w 517"/>
              <a:gd name="T79" fmla="*/ 136968 h 619"/>
              <a:gd name="T80" fmla="*/ 100189 w 517"/>
              <a:gd name="T81" fmla="*/ 136968 h 619"/>
              <a:gd name="T82" fmla="*/ 100189 w 517"/>
              <a:gd name="T83" fmla="*/ 195053 h 619"/>
              <a:gd name="T84" fmla="*/ 152788 w 517"/>
              <a:gd name="T85" fmla="*/ 121191 h 619"/>
              <a:gd name="T86" fmla="*/ 152788 w 517"/>
              <a:gd name="T87" fmla="*/ 121191 h 619"/>
              <a:gd name="T88" fmla="*/ 147779 w 517"/>
              <a:gd name="T89" fmla="*/ 126570 h 619"/>
              <a:gd name="T90" fmla="*/ 21111 w 517"/>
              <a:gd name="T91" fmla="*/ 126570 h 619"/>
              <a:gd name="T92" fmla="*/ 16102 w 517"/>
              <a:gd name="T93" fmla="*/ 115813 h 619"/>
              <a:gd name="T94" fmla="*/ 16102 w 517"/>
              <a:gd name="T95" fmla="*/ 63106 h 619"/>
              <a:gd name="T96" fmla="*/ 21111 w 517"/>
              <a:gd name="T97" fmla="*/ 52707 h 619"/>
              <a:gd name="T98" fmla="*/ 147779 w 517"/>
              <a:gd name="T99" fmla="*/ 52707 h 619"/>
              <a:gd name="T100" fmla="*/ 152788 w 517"/>
              <a:gd name="T101" fmla="*/ 58086 h 619"/>
              <a:gd name="T102" fmla="*/ 168890 w 517"/>
              <a:gd name="T103" fmla="*/ 89639 h 619"/>
              <a:gd name="T104" fmla="*/ 152788 w 517"/>
              <a:gd name="T105" fmla="*/ 121191 h 6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chemeClr val="tx2"/>
          </a:solidFill>
          <a:ln>
            <a:noFill/>
          </a:ln>
          <a:effectLst/>
          <a:extLst/>
        </p:spPr>
        <p:txBody>
          <a:bodyPr wrap="none" anchor="ctr"/>
          <a:lstStyle/>
          <a:p>
            <a:endParaRPr lang="en-US" sz="2700"/>
          </a:p>
        </p:txBody>
      </p:sp>
      <p:sp>
        <p:nvSpPr>
          <p:cNvPr id="163" name="Freeform 162"/>
          <p:cNvSpPr>
            <a:spLocks noChangeArrowheads="1"/>
          </p:cNvSpPr>
          <p:nvPr/>
        </p:nvSpPr>
        <p:spPr bwMode="auto">
          <a:xfrm>
            <a:off x="1381285" y="1559580"/>
            <a:ext cx="222976" cy="290386"/>
          </a:xfrm>
          <a:custGeom>
            <a:avLst/>
            <a:gdLst>
              <a:gd name="T0" fmla="*/ 85229 w 472"/>
              <a:gd name="T1" fmla="*/ 0 h 619"/>
              <a:gd name="T2" fmla="*/ 85229 w 472"/>
              <a:gd name="T3" fmla="*/ 0 h 619"/>
              <a:gd name="T4" fmla="*/ 0 w 472"/>
              <a:gd name="T5" fmla="*/ 84260 h 619"/>
              <a:gd name="T6" fmla="*/ 85229 w 472"/>
              <a:gd name="T7" fmla="*/ 221586 h 619"/>
              <a:gd name="T8" fmla="*/ 170097 w 472"/>
              <a:gd name="T9" fmla="*/ 84260 h 619"/>
              <a:gd name="T10" fmla="*/ 85229 w 472"/>
              <a:gd name="T11" fmla="*/ 0 h 619"/>
              <a:gd name="T12" fmla="*/ 85229 w 472"/>
              <a:gd name="T13" fmla="*/ 200432 h 619"/>
              <a:gd name="T14" fmla="*/ 85229 w 472"/>
              <a:gd name="T15" fmla="*/ 200432 h 619"/>
              <a:gd name="T16" fmla="*/ 16251 w 472"/>
              <a:gd name="T17" fmla="*/ 84260 h 619"/>
              <a:gd name="T18" fmla="*/ 85229 w 472"/>
              <a:gd name="T19" fmla="*/ 10398 h 619"/>
              <a:gd name="T20" fmla="*/ 154207 w 472"/>
              <a:gd name="T21" fmla="*/ 84260 h 619"/>
              <a:gd name="T22" fmla="*/ 85229 w 472"/>
              <a:gd name="T23" fmla="*/ 200432 h 619"/>
              <a:gd name="T24" fmla="*/ 85229 w 472"/>
              <a:gd name="T25" fmla="*/ 47329 h 619"/>
              <a:gd name="T26" fmla="*/ 85229 w 472"/>
              <a:gd name="T27" fmla="*/ 47329 h 619"/>
              <a:gd name="T28" fmla="*/ 48032 w 472"/>
              <a:gd name="T29" fmla="*/ 84260 h 619"/>
              <a:gd name="T30" fmla="*/ 85229 w 472"/>
              <a:gd name="T31" fmla="*/ 115813 h 619"/>
              <a:gd name="T32" fmla="*/ 122426 w 472"/>
              <a:gd name="T33" fmla="*/ 84260 h 619"/>
              <a:gd name="T34" fmla="*/ 85229 w 472"/>
              <a:gd name="T35" fmla="*/ 47329 h 619"/>
              <a:gd name="T36" fmla="*/ 85229 w 472"/>
              <a:gd name="T37" fmla="*/ 105415 h 619"/>
              <a:gd name="T38" fmla="*/ 85229 w 472"/>
              <a:gd name="T39" fmla="*/ 105415 h 619"/>
              <a:gd name="T40" fmla="*/ 63922 w 472"/>
              <a:gd name="T41" fmla="*/ 84260 h 619"/>
              <a:gd name="T42" fmla="*/ 85229 w 472"/>
              <a:gd name="T43" fmla="*/ 63106 h 619"/>
              <a:gd name="T44" fmla="*/ 106536 w 472"/>
              <a:gd name="T45" fmla="*/ 84260 h 619"/>
              <a:gd name="T46" fmla="*/ 85229 w 472"/>
              <a:gd name="T47" fmla="*/ 105415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72" h="619">
                <a:moveTo>
                  <a:pt x="236" y="0"/>
                </a:moveTo>
                <a:lnTo>
                  <a:pt x="236" y="0"/>
                </a:lnTo>
                <a:cubicBezTo>
                  <a:pt x="104" y="0"/>
                  <a:pt x="0" y="103"/>
                  <a:pt x="0" y="235"/>
                </a:cubicBezTo>
                <a:cubicBezTo>
                  <a:pt x="0" y="323"/>
                  <a:pt x="192" y="618"/>
                  <a:pt x="236" y="618"/>
                </a:cubicBezTo>
                <a:cubicBezTo>
                  <a:pt x="280" y="618"/>
                  <a:pt x="471" y="323"/>
                  <a:pt x="471" y="235"/>
                </a:cubicBezTo>
                <a:cubicBezTo>
                  <a:pt x="471" y="103"/>
                  <a:pt x="368" y="0"/>
                  <a:pt x="236" y="0"/>
                </a:cubicBezTo>
                <a:close/>
                <a:moveTo>
                  <a:pt x="236" y="559"/>
                </a:moveTo>
                <a:lnTo>
                  <a:pt x="236" y="559"/>
                </a:lnTo>
                <a:cubicBezTo>
                  <a:pt x="207" y="559"/>
                  <a:pt x="45" y="309"/>
                  <a:pt x="45" y="235"/>
                </a:cubicBezTo>
                <a:cubicBezTo>
                  <a:pt x="45" y="117"/>
                  <a:pt x="133" y="29"/>
                  <a:pt x="236" y="29"/>
                </a:cubicBezTo>
                <a:cubicBezTo>
                  <a:pt x="339" y="29"/>
                  <a:pt x="427" y="117"/>
                  <a:pt x="427" y="235"/>
                </a:cubicBezTo>
                <a:cubicBezTo>
                  <a:pt x="427" y="309"/>
                  <a:pt x="266" y="559"/>
                  <a:pt x="236" y="559"/>
                </a:cubicBezTo>
                <a:close/>
                <a:moveTo>
                  <a:pt x="236" y="132"/>
                </a:moveTo>
                <a:lnTo>
                  <a:pt x="236" y="132"/>
                </a:lnTo>
                <a:cubicBezTo>
                  <a:pt x="177" y="132"/>
                  <a:pt x="133" y="176"/>
                  <a:pt x="133" y="235"/>
                </a:cubicBezTo>
                <a:cubicBezTo>
                  <a:pt x="133" y="279"/>
                  <a:pt x="177" y="323"/>
                  <a:pt x="236" y="323"/>
                </a:cubicBezTo>
                <a:cubicBezTo>
                  <a:pt x="295" y="323"/>
                  <a:pt x="339" y="279"/>
                  <a:pt x="339" y="235"/>
                </a:cubicBezTo>
                <a:cubicBezTo>
                  <a:pt x="339" y="176"/>
                  <a:pt x="295" y="132"/>
                  <a:pt x="236" y="132"/>
                </a:cubicBezTo>
                <a:close/>
                <a:moveTo>
                  <a:pt x="236" y="294"/>
                </a:moveTo>
                <a:lnTo>
                  <a:pt x="236" y="294"/>
                </a:lnTo>
                <a:cubicBezTo>
                  <a:pt x="207" y="294"/>
                  <a:pt x="177" y="264"/>
                  <a:pt x="177" y="235"/>
                </a:cubicBezTo>
                <a:cubicBezTo>
                  <a:pt x="177" y="191"/>
                  <a:pt x="207" y="176"/>
                  <a:pt x="236" y="176"/>
                </a:cubicBezTo>
                <a:cubicBezTo>
                  <a:pt x="266" y="176"/>
                  <a:pt x="295" y="191"/>
                  <a:pt x="295" y="235"/>
                </a:cubicBezTo>
                <a:cubicBezTo>
                  <a:pt x="295" y="264"/>
                  <a:pt x="266" y="294"/>
                  <a:pt x="236" y="294"/>
                </a:cubicBezTo>
                <a:close/>
              </a:path>
            </a:pathLst>
          </a:custGeom>
          <a:solidFill>
            <a:schemeClr val="tx2"/>
          </a:solidFill>
          <a:ln>
            <a:noFill/>
          </a:ln>
          <a:effectLst/>
          <a:extLst/>
        </p:spPr>
        <p:txBody>
          <a:bodyPr wrap="none" anchor="ctr"/>
          <a:lstStyle/>
          <a:p>
            <a:endParaRPr lang="en-US" sz="2700"/>
          </a:p>
        </p:txBody>
      </p:sp>
    </p:spTree>
    <p:extLst>
      <p:ext uri="{BB962C8B-B14F-4D97-AF65-F5344CB8AC3E}">
        <p14:creationId xmlns:p14="http://schemas.microsoft.com/office/powerpoint/2010/main" val="3920664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4EB45D47-44ED-4BDF-98A6-1043B47133A8}"/>
              </a:ext>
            </a:extLst>
          </p:cNvPr>
          <p:cNvSpPr/>
          <p:nvPr/>
        </p:nvSpPr>
        <p:spPr>
          <a:xfrm>
            <a:off x="6411218" y="2117010"/>
            <a:ext cx="2218692" cy="2218692"/>
          </a:xfrm>
          <a:prstGeom prst="ellipse">
            <a:avLst/>
          </a:prstGeom>
          <a:gradFill>
            <a:gsLst>
              <a:gs pos="0">
                <a:schemeClr val="accent1">
                  <a:alpha val="75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Picture Placeholder 46">
            <a:extLst>
              <a:ext uri="{FF2B5EF4-FFF2-40B4-BE49-F238E27FC236}">
                <a16:creationId xmlns:a16="http://schemas.microsoft.com/office/drawing/2014/main" id="{D713F44F-BF9C-4EC4-B042-0F3F376A06EF}"/>
              </a:ext>
            </a:extLst>
          </p:cNvPr>
          <p:cNvSpPr>
            <a:spLocks noGrp="1"/>
          </p:cNvSpPr>
          <p:nvPr>
            <p:ph type="pic" sz="quarter" idx="10"/>
          </p:nvPr>
        </p:nvSpPr>
        <p:spPr/>
      </p:sp>
      <p:grpSp>
        <p:nvGrpSpPr>
          <p:cNvPr id="6" name="Group 5">
            <a:extLst>
              <a:ext uri="{FF2B5EF4-FFF2-40B4-BE49-F238E27FC236}">
                <a16:creationId xmlns:a16="http://schemas.microsoft.com/office/drawing/2014/main" id="{35C91C1E-35B2-4CA5-A1FB-ED290E534BD0}"/>
              </a:ext>
            </a:extLst>
          </p:cNvPr>
          <p:cNvGrpSpPr/>
          <p:nvPr/>
        </p:nvGrpSpPr>
        <p:grpSpPr>
          <a:xfrm>
            <a:off x="197419" y="255843"/>
            <a:ext cx="573206" cy="206693"/>
            <a:chOff x="122830" y="191069"/>
            <a:chExt cx="573206" cy="206693"/>
          </a:xfrm>
          <a:solidFill>
            <a:schemeClr val="accent1"/>
          </a:solidFill>
        </p:grpSpPr>
        <p:sp>
          <p:nvSpPr>
            <p:cNvPr id="7" name="Rectangle 6">
              <a:extLst>
                <a:ext uri="{FF2B5EF4-FFF2-40B4-BE49-F238E27FC236}">
                  <a16:creationId xmlns:a16="http://schemas.microsoft.com/office/drawing/2014/main" id="{A9FCA4A4-9CD1-4594-B5F4-18488653B386}"/>
                </a:ext>
              </a:extLst>
            </p:cNvPr>
            <p:cNvSpPr/>
            <p:nvPr/>
          </p:nvSpPr>
          <p:spPr>
            <a:xfrm>
              <a:off x="122830" y="191069"/>
              <a:ext cx="57320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EAB66D7-BF59-4212-89EA-7DB0E4FE2453}"/>
                </a:ext>
              </a:extLst>
            </p:cNvPr>
            <p:cNvSpPr/>
            <p:nvPr/>
          </p:nvSpPr>
          <p:spPr>
            <a:xfrm>
              <a:off x="122830" y="271556"/>
              <a:ext cx="35342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168F61C-3F26-4277-A486-0E5481DA7D97}"/>
                </a:ext>
              </a:extLst>
            </p:cNvPr>
            <p:cNvSpPr/>
            <p:nvPr/>
          </p:nvSpPr>
          <p:spPr>
            <a:xfrm>
              <a:off x="122830" y="352043"/>
              <a:ext cx="44319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B213B158-CE16-42B2-8F34-E6827022DDA4}"/>
              </a:ext>
            </a:extLst>
          </p:cNvPr>
          <p:cNvSpPr txBox="1"/>
          <p:nvPr/>
        </p:nvSpPr>
        <p:spPr>
          <a:xfrm>
            <a:off x="716587" y="2257472"/>
            <a:ext cx="462378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We Provide</a:t>
            </a:r>
          </a:p>
        </p:txBody>
      </p:sp>
      <p:sp>
        <p:nvSpPr>
          <p:cNvPr id="11" name="TextBox 10">
            <a:extLst>
              <a:ext uri="{FF2B5EF4-FFF2-40B4-BE49-F238E27FC236}">
                <a16:creationId xmlns:a16="http://schemas.microsoft.com/office/drawing/2014/main" id="{7080052D-A159-4005-A242-1CD40FB019B4}"/>
              </a:ext>
            </a:extLst>
          </p:cNvPr>
          <p:cNvSpPr txBox="1"/>
          <p:nvPr/>
        </p:nvSpPr>
        <p:spPr>
          <a:xfrm>
            <a:off x="730234" y="2796910"/>
            <a:ext cx="5366200"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Business</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12" name="TextBox 11">
            <a:extLst>
              <a:ext uri="{FF2B5EF4-FFF2-40B4-BE49-F238E27FC236}">
                <a16:creationId xmlns:a16="http://schemas.microsoft.com/office/drawing/2014/main" id="{00DC5E70-635E-4AC2-8190-C0839F419EF0}"/>
              </a:ext>
            </a:extLst>
          </p:cNvPr>
          <p:cNvSpPr txBox="1"/>
          <p:nvPr/>
        </p:nvSpPr>
        <p:spPr>
          <a:xfrm>
            <a:off x="716587" y="2118972"/>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cxnSp>
        <p:nvCxnSpPr>
          <p:cNvPr id="13" name="Straight Connector 12">
            <a:extLst>
              <a:ext uri="{FF2B5EF4-FFF2-40B4-BE49-F238E27FC236}">
                <a16:creationId xmlns:a16="http://schemas.microsoft.com/office/drawing/2014/main" id="{1BE2E200-12F4-405F-985C-B81D9E91FB6A}"/>
              </a:ext>
            </a:extLst>
          </p:cNvPr>
          <p:cNvCxnSpPr>
            <a:cxnSpLocks/>
          </p:cNvCxnSpPr>
          <p:nvPr/>
        </p:nvCxnSpPr>
        <p:spPr>
          <a:xfrm>
            <a:off x="374129" y="647888"/>
            <a:ext cx="0" cy="2171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79F08436-350C-4725-9FA5-2B3994CCE3E0}"/>
              </a:ext>
            </a:extLst>
          </p:cNvPr>
          <p:cNvSpPr/>
          <p:nvPr/>
        </p:nvSpPr>
        <p:spPr>
          <a:xfrm>
            <a:off x="6636427" y="2354568"/>
            <a:ext cx="1693126" cy="1693126"/>
          </a:xfrm>
          <a:prstGeom prst="ellipse">
            <a:avLst/>
          </a:prstGeom>
          <a:gradFill>
            <a:gsLst>
              <a:gs pos="0">
                <a:schemeClr val="accent1">
                  <a:alpha val="75000"/>
                </a:schemeClr>
              </a:gs>
              <a:gs pos="100000">
                <a:schemeClr val="accent2"/>
              </a:gs>
            </a:gsLst>
            <a:lin ang="5400000" scaled="1"/>
          </a:gradFill>
          <a:ln>
            <a:noFill/>
          </a:ln>
          <a:effectLst>
            <a:outerShdw blurRad="762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A9865430-1444-49F1-9462-64E70C8CC8E6}"/>
              </a:ext>
            </a:extLst>
          </p:cNvPr>
          <p:cNvSpPr txBox="1"/>
          <p:nvPr/>
        </p:nvSpPr>
        <p:spPr>
          <a:xfrm>
            <a:off x="716586" y="3882009"/>
            <a:ext cx="5126141"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grpSp>
        <p:nvGrpSpPr>
          <p:cNvPr id="33" name="Group 32">
            <a:extLst>
              <a:ext uri="{FF2B5EF4-FFF2-40B4-BE49-F238E27FC236}">
                <a16:creationId xmlns:a16="http://schemas.microsoft.com/office/drawing/2014/main" id="{B31EE4E1-5611-418A-AD89-EA0D4C070AC7}"/>
              </a:ext>
            </a:extLst>
          </p:cNvPr>
          <p:cNvGrpSpPr/>
          <p:nvPr/>
        </p:nvGrpSpPr>
        <p:grpSpPr>
          <a:xfrm>
            <a:off x="6521340" y="2818888"/>
            <a:ext cx="1923300" cy="716166"/>
            <a:chOff x="6521340" y="2814366"/>
            <a:chExt cx="1923300" cy="716166"/>
          </a:xfrm>
        </p:grpSpPr>
        <p:sp>
          <p:nvSpPr>
            <p:cNvPr id="31" name="TextBox 30">
              <a:extLst>
                <a:ext uri="{FF2B5EF4-FFF2-40B4-BE49-F238E27FC236}">
                  <a16:creationId xmlns:a16="http://schemas.microsoft.com/office/drawing/2014/main" id="{71FC39F0-E36D-40D7-92B0-415B034FBFCC}"/>
                </a:ext>
              </a:extLst>
            </p:cNvPr>
            <p:cNvSpPr txBox="1"/>
            <p:nvPr/>
          </p:nvSpPr>
          <p:spPr>
            <a:xfrm>
              <a:off x="6521340" y="2814366"/>
              <a:ext cx="1923300" cy="584775"/>
            </a:xfrm>
            <a:prstGeom prst="rect">
              <a:avLst/>
            </a:prstGeom>
            <a:noFill/>
          </p:spPr>
          <p:txBody>
            <a:bodyPr wrap="square" rtlCol="0">
              <a:spAutoFit/>
            </a:bodyPr>
            <a:lstStyle/>
            <a:p>
              <a:pPr algn="ctr"/>
              <a:r>
                <a:rPr lang="en-US" sz="3200" b="1" dirty="0">
                  <a:solidFill>
                    <a:schemeClr val="bg1"/>
                  </a:solidFill>
                  <a:latin typeface="+mj-lt"/>
                  <a:ea typeface="Roboto" panose="02000000000000000000" pitchFamily="2" charset="0"/>
                  <a:cs typeface="Lato" panose="020F0502020204030203" pitchFamily="34" charset="0"/>
                </a:rPr>
                <a:t>96%</a:t>
              </a:r>
            </a:p>
          </p:txBody>
        </p:sp>
        <p:sp>
          <p:nvSpPr>
            <p:cNvPr id="32" name="TextBox 31">
              <a:extLst>
                <a:ext uri="{FF2B5EF4-FFF2-40B4-BE49-F238E27FC236}">
                  <a16:creationId xmlns:a16="http://schemas.microsoft.com/office/drawing/2014/main" id="{25118957-2CED-48DD-B8C2-86CFEDF5B7A4}"/>
                </a:ext>
              </a:extLst>
            </p:cNvPr>
            <p:cNvSpPr txBox="1"/>
            <p:nvPr/>
          </p:nvSpPr>
          <p:spPr>
            <a:xfrm>
              <a:off x="6752685" y="3253533"/>
              <a:ext cx="1460610" cy="276999"/>
            </a:xfrm>
            <a:prstGeom prst="rect">
              <a:avLst/>
            </a:prstGeom>
            <a:noFill/>
          </p:spPr>
          <p:txBody>
            <a:bodyPr wrap="square" rtlCol="0">
              <a:spAutoFit/>
            </a:bodyPr>
            <a:lstStyle/>
            <a:p>
              <a:pPr algn="ctr"/>
              <a:r>
                <a:rPr lang="en-US" sz="1200" dirty="0">
                  <a:solidFill>
                    <a:schemeClr val="bg1"/>
                  </a:solidFill>
                  <a:latin typeface="+mj-lt"/>
                  <a:ea typeface="Lato" panose="020F0502020204030203" pitchFamily="34" charset="0"/>
                  <a:cs typeface="Lato" panose="020F0502020204030203" pitchFamily="34" charset="0"/>
                </a:rPr>
                <a:t>Process Is Done</a:t>
              </a:r>
            </a:p>
          </p:txBody>
        </p:sp>
      </p:grpSp>
      <p:sp>
        <p:nvSpPr>
          <p:cNvPr id="34" name="Flowchart: Terminator 33">
            <a:extLst>
              <a:ext uri="{FF2B5EF4-FFF2-40B4-BE49-F238E27FC236}">
                <a16:creationId xmlns:a16="http://schemas.microsoft.com/office/drawing/2014/main" id="{3BFF0599-1A7E-4F31-B431-8F04BAAE2F81}"/>
              </a:ext>
            </a:extLst>
          </p:cNvPr>
          <p:cNvSpPr/>
          <p:nvPr/>
        </p:nvSpPr>
        <p:spPr>
          <a:xfrm>
            <a:off x="770625" y="5612479"/>
            <a:ext cx="1187355" cy="299294"/>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35" name="TextBox 34">
            <a:extLst>
              <a:ext uri="{FF2B5EF4-FFF2-40B4-BE49-F238E27FC236}">
                <a16:creationId xmlns:a16="http://schemas.microsoft.com/office/drawing/2014/main" id="{FD830737-B398-4496-930C-BEC3B25D2F09}"/>
              </a:ext>
            </a:extLst>
          </p:cNvPr>
          <p:cNvSpPr txBox="1"/>
          <p:nvPr/>
        </p:nvSpPr>
        <p:spPr>
          <a:xfrm>
            <a:off x="6349273" y="5152279"/>
            <a:ext cx="5126141" cy="609847"/>
          </a:xfrm>
          <a:prstGeom prst="rect">
            <a:avLst/>
          </a:prstGeom>
          <a:noFill/>
        </p:spPr>
        <p:txBody>
          <a:bodyPr wrap="square" rtlCol="0">
            <a:spAutoFit/>
          </a:bodyPr>
          <a:lstStyle/>
          <a:p>
            <a:pPr algn="ct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ea typeface="Lato" panose="020F0502020204030203" pitchFamily="34" charset="0"/>
              <a:cs typeface="Lato" panose="020F0502020204030203" pitchFamily="34" charset="0"/>
            </a:endParaRPr>
          </a:p>
        </p:txBody>
      </p:sp>
      <p:sp>
        <p:nvSpPr>
          <p:cNvPr id="36" name="TextBox 35">
            <a:extLst>
              <a:ext uri="{FF2B5EF4-FFF2-40B4-BE49-F238E27FC236}">
                <a16:creationId xmlns:a16="http://schemas.microsoft.com/office/drawing/2014/main" id="{3F83F4B7-AC1E-472C-A1AA-790A4BBDE8D9}"/>
              </a:ext>
            </a:extLst>
          </p:cNvPr>
          <p:cNvSpPr txBox="1"/>
          <p:nvPr/>
        </p:nvSpPr>
        <p:spPr>
          <a:xfrm>
            <a:off x="7802997" y="4629220"/>
            <a:ext cx="2218692" cy="276999"/>
          </a:xfrm>
          <a:prstGeom prst="rect">
            <a:avLst/>
          </a:prstGeom>
          <a:noFill/>
        </p:spPr>
        <p:txBody>
          <a:bodyPr wrap="square" rtlCol="0">
            <a:spAutoFit/>
          </a:bodyPr>
          <a:lstStyle/>
          <a:p>
            <a:pPr algn="ctr"/>
            <a:r>
              <a:rPr lang="en-US" sz="1200" dirty="0">
                <a:latin typeface="+mj-lt"/>
                <a:ea typeface="Lato" panose="020F0502020204030203" pitchFamily="34" charset="0"/>
                <a:cs typeface="Lato" panose="020F0502020204030203" pitchFamily="34" charset="0"/>
              </a:rPr>
              <a:t>SAMPLE TEXT</a:t>
            </a:r>
          </a:p>
        </p:txBody>
      </p:sp>
      <p:grpSp>
        <p:nvGrpSpPr>
          <p:cNvPr id="43" name="Group 42">
            <a:extLst>
              <a:ext uri="{FF2B5EF4-FFF2-40B4-BE49-F238E27FC236}">
                <a16:creationId xmlns:a16="http://schemas.microsoft.com/office/drawing/2014/main" id="{81DD2E9A-41C9-4CA8-831E-B8E9E54216A1}"/>
              </a:ext>
            </a:extLst>
          </p:cNvPr>
          <p:cNvGrpSpPr/>
          <p:nvPr/>
        </p:nvGrpSpPr>
        <p:grpSpPr>
          <a:xfrm>
            <a:off x="8394546" y="4933868"/>
            <a:ext cx="1035595" cy="176440"/>
            <a:chOff x="7910286" y="5784904"/>
            <a:chExt cx="1035595" cy="176440"/>
          </a:xfrm>
        </p:grpSpPr>
        <p:sp>
          <p:nvSpPr>
            <p:cNvPr id="37" name="Star: 5 Points 36">
              <a:extLst>
                <a:ext uri="{FF2B5EF4-FFF2-40B4-BE49-F238E27FC236}">
                  <a16:creationId xmlns:a16="http://schemas.microsoft.com/office/drawing/2014/main" id="{B170C620-EEE2-4125-8F71-7E0BFC688B8C}"/>
                </a:ext>
              </a:extLst>
            </p:cNvPr>
            <p:cNvSpPr/>
            <p:nvPr/>
          </p:nvSpPr>
          <p:spPr>
            <a:xfrm>
              <a:off x="7910286" y="5784905"/>
              <a:ext cx="176439" cy="176439"/>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tar: 5 Points 37">
              <a:extLst>
                <a:ext uri="{FF2B5EF4-FFF2-40B4-BE49-F238E27FC236}">
                  <a16:creationId xmlns:a16="http://schemas.microsoft.com/office/drawing/2014/main" id="{178653C7-AE10-426B-844C-AA7BF665AA35}"/>
                </a:ext>
              </a:extLst>
            </p:cNvPr>
            <p:cNvSpPr/>
            <p:nvPr/>
          </p:nvSpPr>
          <p:spPr>
            <a:xfrm>
              <a:off x="8125075" y="5784904"/>
              <a:ext cx="176439" cy="176439"/>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Star: 5 Points 38">
              <a:extLst>
                <a:ext uri="{FF2B5EF4-FFF2-40B4-BE49-F238E27FC236}">
                  <a16:creationId xmlns:a16="http://schemas.microsoft.com/office/drawing/2014/main" id="{14A34320-6707-4351-924A-CD5B986C3CAF}"/>
                </a:ext>
              </a:extLst>
            </p:cNvPr>
            <p:cNvSpPr/>
            <p:nvPr/>
          </p:nvSpPr>
          <p:spPr>
            <a:xfrm>
              <a:off x="8339864" y="5784905"/>
              <a:ext cx="176439" cy="176439"/>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tar: 5 Points 39">
              <a:extLst>
                <a:ext uri="{FF2B5EF4-FFF2-40B4-BE49-F238E27FC236}">
                  <a16:creationId xmlns:a16="http://schemas.microsoft.com/office/drawing/2014/main" id="{B816DC14-5E18-44F6-919B-1735789CB505}"/>
                </a:ext>
              </a:extLst>
            </p:cNvPr>
            <p:cNvSpPr/>
            <p:nvPr/>
          </p:nvSpPr>
          <p:spPr>
            <a:xfrm>
              <a:off x="8554653" y="5784904"/>
              <a:ext cx="176439" cy="176439"/>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tar: 5 Points 40">
              <a:extLst>
                <a:ext uri="{FF2B5EF4-FFF2-40B4-BE49-F238E27FC236}">
                  <a16:creationId xmlns:a16="http://schemas.microsoft.com/office/drawing/2014/main" id="{6E2C7342-7A88-43E5-B32F-371732BDAC76}"/>
                </a:ext>
              </a:extLst>
            </p:cNvPr>
            <p:cNvSpPr/>
            <p:nvPr/>
          </p:nvSpPr>
          <p:spPr>
            <a:xfrm>
              <a:off x="8769442" y="5784904"/>
              <a:ext cx="176439" cy="176439"/>
            </a:xfrm>
            <a:prstGeom prst="star5">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Rectangle 43">
            <a:extLst>
              <a:ext uri="{FF2B5EF4-FFF2-40B4-BE49-F238E27FC236}">
                <a16:creationId xmlns:a16="http://schemas.microsoft.com/office/drawing/2014/main" id="{CC7D6C9B-1407-455E-88B5-BD1F9AF5AC67}"/>
              </a:ext>
            </a:extLst>
          </p:cNvPr>
          <p:cNvSpPr/>
          <p:nvPr/>
        </p:nvSpPr>
        <p:spPr>
          <a:xfrm>
            <a:off x="-2" y="6498810"/>
            <a:ext cx="113501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289350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3" name="Freeform 162"/>
          <p:cNvSpPr>
            <a:spLocks noChangeArrowheads="1"/>
          </p:cNvSpPr>
          <p:nvPr/>
        </p:nvSpPr>
        <p:spPr bwMode="auto">
          <a:xfrm>
            <a:off x="9128567" y="4953942"/>
            <a:ext cx="286184" cy="410539"/>
          </a:xfrm>
          <a:custGeom>
            <a:avLst/>
            <a:gdLst>
              <a:gd name="T0" fmla="*/ 148211 w 443"/>
              <a:gd name="T1" fmla="*/ 212376 h 634"/>
              <a:gd name="T2" fmla="*/ 148211 w 443"/>
              <a:gd name="T3" fmla="*/ 212376 h 634"/>
              <a:gd name="T4" fmla="*/ 137779 w 443"/>
              <a:gd name="T5" fmla="*/ 212376 h 634"/>
              <a:gd name="T6" fmla="*/ 137779 w 443"/>
              <a:gd name="T7" fmla="*/ 164420 h 634"/>
              <a:gd name="T8" fmla="*/ 84898 w 443"/>
              <a:gd name="T9" fmla="*/ 116825 h 634"/>
              <a:gd name="T10" fmla="*/ 137779 w 443"/>
              <a:gd name="T11" fmla="*/ 63460 h 634"/>
              <a:gd name="T12" fmla="*/ 137779 w 443"/>
              <a:gd name="T13" fmla="*/ 15865 h 634"/>
              <a:gd name="T14" fmla="*/ 148211 w 443"/>
              <a:gd name="T15" fmla="*/ 15865 h 634"/>
              <a:gd name="T16" fmla="*/ 159003 w 443"/>
              <a:gd name="T17" fmla="*/ 10457 h 634"/>
              <a:gd name="T18" fmla="*/ 148211 w 443"/>
              <a:gd name="T19" fmla="*/ 0 h 634"/>
              <a:gd name="T20" fmla="*/ 10792 w 443"/>
              <a:gd name="T21" fmla="*/ 0 h 634"/>
              <a:gd name="T22" fmla="*/ 0 w 443"/>
              <a:gd name="T23" fmla="*/ 10457 h 634"/>
              <a:gd name="T24" fmla="*/ 10792 w 443"/>
              <a:gd name="T25" fmla="*/ 15865 h 634"/>
              <a:gd name="T26" fmla="*/ 21224 w 443"/>
              <a:gd name="T27" fmla="*/ 15865 h 634"/>
              <a:gd name="T28" fmla="*/ 21224 w 443"/>
              <a:gd name="T29" fmla="*/ 63460 h 634"/>
              <a:gd name="T30" fmla="*/ 74106 w 443"/>
              <a:gd name="T31" fmla="*/ 116825 h 634"/>
              <a:gd name="T32" fmla="*/ 21224 w 443"/>
              <a:gd name="T33" fmla="*/ 164420 h 634"/>
              <a:gd name="T34" fmla="*/ 21224 w 443"/>
              <a:gd name="T35" fmla="*/ 212376 h 634"/>
              <a:gd name="T36" fmla="*/ 10792 w 443"/>
              <a:gd name="T37" fmla="*/ 212376 h 634"/>
              <a:gd name="T38" fmla="*/ 0 w 443"/>
              <a:gd name="T39" fmla="*/ 222833 h 634"/>
              <a:gd name="T40" fmla="*/ 10792 w 443"/>
              <a:gd name="T41" fmla="*/ 228241 h 634"/>
              <a:gd name="T42" fmla="*/ 148211 w 443"/>
              <a:gd name="T43" fmla="*/ 228241 h 634"/>
              <a:gd name="T44" fmla="*/ 159003 w 443"/>
              <a:gd name="T45" fmla="*/ 222833 h 634"/>
              <a:gd name="T46" fmla="*/ 148211 w 443"/>
              <a:gd name="T47" fmla="*/ 212376 h 634"/>
              <a:gd name="T48" fmla="*/ 37053 w 443"/>
              <a:gd name="T49" fmla="*/ 63460 h 634"/>
              <a:gd name="T50" fmla="*/ 37053 w 443"/>
              <a:gd name="T51" fmla="*/ 63460 h 634"/>
              <a:gd name="T52" fmla="*/ 37053 w 443"/>
              <a:gd name="T53" fmla="*/ 15865 h 634"/>
              <a:gd name="T54" fmla="*/ 121950 w 443"/>
              <a:gd name="T55" fmla="*/ 15865 h 634"/>
              <a:gd name="T56" fmla="*/ 121950 w 443"/>
              <a:gd name="T57" fmla="*/ 63460 h 634"/>
              <a:gd name="T58" fmla="*/ 84898 w 443"/>
              <a:gd name="T59" fmla="*/ 100960 h 634"/>
              <a:gd name="T60" fmla="*/ 74106 w 443"/>
              <a:gd name="T61" fmla="*/ 100960 h 634"/>
              <a:gd name="T62" fmla="*/ 37053 w 443"/>
              <a:gd name="T63" fmla="*/ 63460 h 634"/>
              <a:gd name="T64" fmla="*/ 121950 w 443"/>
              <a:gd name="T65" fmla="*/ 212376 h 634"/>
              <a:gd name="T66" fmla="*/ 121950 w 443"/>
              <a:gd name="T67" fmla="*/ 212376 h 634"/>
              <a:gd name="T68" fmla="*/ 37053 w 443"/>
              <a:gd name="T69" fmla="*/ 212376 h 634"/>
              <a:gd name="T70" fmla="*/ 37053 w 443"/>
              <a:gd name="T71" fmla="*/ 164420 h 634"/>
              <a:gd name="T72" fmla="*/ 74106 w 443"/>
              <a:gd name="T73" fmla="*/ 127282 h 634"/>
              <a:gd name="T74" fmla="*/ 84898 w 443"/>
              <a:gd name="T75" fmla="*/ 127282 h 634"/>
              <a:gd name="T76" fmla="*/ 121950 w 443"/>
              <a:gd name="T77" fmla="*/ 164420 h 634"/>
              <a:gd name="T78" fmla="*/ 121950 w 443"/>
              <a:gd name="T79" fmla="*/ 212376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43" h="634">
                <a:moveTo>
                  <a:pt x="412" y="589"/>
                </a:moveTo>
                <a:lnTo>
                  <a:pt x="412" y="589"/>
                </a:lnTo>
                <a:cubicBezTo>
                  <a:pt x="383" y="589"/>
                  <a:pt x="383" y="589"/>
                  <a:pt x="383" y="589"/>
                </a:cubicBezTo>
                <a:cubicBezTo>
                  <a:pt x="383" y="456"/>
                  <a:pt x="383" y="456"/>
                  <a:pt x="383" y="456"/>
                </a:cubicBezTo>
                <a:cubicBezTo>
                  <a:pt x="383" y="383"/>
                  <a:pt x="310" y="324"/>
                  <a:pt x="236" y="324"/>
                </a:cubicBezTo>
                <a:cubicBezTo>
                  <a:pt x="310" y="324"/>
                  <a:pt x="383" y="250"/>
                  <a:pt x="383" y="176"/>
                </a:cubicBezTo>
                <a:cubicBezTo>
                  <a:pt x="383" y="44"/>
                  <a:pt x="383" y="44"/>
                  <a:pt x="383" y="44"/>
                </a:cubicBezTo>
                <a:cubicBezTo>
                  <a:pt x="412" y="44"/>
                  <a:pt x="412" y="44"/>
                  <a:pt x="412" y="44"/>
                </a:cubicBezTo>
                <a:cubicBezTo>
                  <a:pt x="427" y="44"/>
                  <a:pt x="442" y="29"/>
                  <a:pt x="442" y="29"/>
                </a:cubicBezTo>
                <a:cubicBezTo>
                  <a:pt x="442" y="15"/>
                  <a:pt x="427" y="0"/>
                  <a:pt x="412" y="0"/>
                </a:cubicBezTo>
                <a:cubicBezTo>
                  <a:pt x="30" y="0"/>
                  <a:pt x="30" y="0"/>
                  <a:pt x="30" y="0"/>
                </a:cubicBezTo>
                <a:cubicBezTo>
                  <a:pt x="15" y="0"/>
                  <a:pt x="0" y="15"/>
                  <a:pt x="0" y="29"/>
                </a:cubicBezTo>
                <a:cubicBezTo>
                  <a:pt x="0" y="29"/>
                  <a:pt x="15" y="44"/>
                  <a:pt x="30" y="44"/>
                </a:cubicBezTo>
                <a:cubicBezTo>
                  <a:pt x="59" y="44"/>
                  <a:pt x="59" y="44"/>
                  <a:pt x="59" y="44"/>
                </a:cubicBezTo>
                <a:cubicBezTo>
                  <a:pt x="59" y="176"/>
                  <a:pt x="59" y="176"/>
                  <a:pt x="59" y="176"/>
                </a:cubicBezTo>
                <a:cubicBezTo>
                  <a:pt x="59" y="250"/>
                  <a:pt x="133" y="324"/>
                  <a:pt x="206" y="324"/>
                </a:cubicBezTo>
                <a:cubicBezTo>
                  <a:pt x="133" y="324"/>
                  <a:pt x="59" y="383"/>
                  <a:pt x="59" y="456"/>
                </a:cubicBezTo>
                <a:cubicBezTo>
                  <a:pt x="59" y="589"/>
                  <a:pt x="59" y="589"/>
                  <a:pt x="59" y="589"/>
                </a:cubicBezTo>
                <a:cubicBezTo>
                  <a:pt x="30" y="589"/>
                  <a:pt x="30" y="589"/>
                  <a:pt x="30" y="589"/>
                </a:cubicBezTo>
                <a:cubicBezTo>
                  <a:pt x="15" y="589"/>
                  <a:pt x="0" y="604"/>
                  <a:pt x="0" y="618"/>
                </a:cubicBezTo>
                <a:cubicBezTo>
                  <a:pt x="0" y="618"/>
                  <a:pt x="15" y="633"/>
                  <a:pt x="30" y="633"/>
                </a:cubicBezTo>
                <a:cubicBezTo>
                  <a:pt x="412" y="633"/>
                  <a:pt x="412" y="633"/>
                  <a:pt x="412" y="633"/>
                </a:cubicBezTo>
                <a:cubicBezTo>
                  <a:pt x="427" y="633"/>
                  <a:pt x="442" y="618"/>
                  <a:pt x="442" y="618"/>
                </a:cubicBezTo>
                <a:cubicBezTo>
                  <a:pt x="442" y="604"/>
                  <a:pt x="427" y="589"/>
                  <a:pt x="412" y="589"/>
                </a:cubicBezTo>
                <a:close/>
                <a:moveTo>
                  <a:pt x="103" y="176"/>
                </a:moveTo>
                <a:lnTo>
                  <a:pt x="103" y="176"/>
                </a:lnTo>
                <a:cubicBezTo>
                  <a:pt x="103" y="147"/>
                  <a:pt x="103" y="44"/>
                  <a:pt x="103" y="44"/>
                </a:cubicBezTo>
                <a:cubicBezTo>
                  <a:pt x="339" y="44"/>
                  <a:pt x="339" y="44"/>
                  <a:pt x="339" y="44"/>
                </a:cubicBezTo>
                <a:cubicBezTo>
                  <a:pt x="339" y="44"/>
                  <a:pt x="339" y="147"/>
                  <a:pt x="339" y="176"/>
                </a:cubicBezTo>
                <a:cubicBezTo>
                  <a:pt x="339" y="235"/>
                  <a:pt x="295" y="280"/>
                  <a:pt x="236" y="280"/>
                </a:cubicBezTo>
                <a:cubicBezTo>
                  <a:pt x="206" y="280"/>
                  <a:pt x="206" y="280"/>
                  <a:pt x="206" y="280"/>
                </a:cubicBezTo>
                <a:cubicBezTo>
                  <a:pt x="148" y="280"/>
                  <a:pt x="103" y="235"/>
                  <a:pt x="103" y="176"/>
                </a:cubicBezTo>
                <a:close/>
                <a:moveTo>
                  <a:pt x="339" y="589"/>
                </a:moveTo>
                <a:lnTo>
                  <a:pt x="339" y="589"/>
                </a:lnTo>
                <a:cubicBezTo>
                  <a:pt x="103" y="589"/>
                  <a:pt x="103" y="589"/>
                  <a:pt x="103" y="589"/>
                </a:cubicBezTo>
                <a:cubicBezTo>
                  <a:pt x="103" y="589"/>
                  <a:pt x="103" y="486"/>
                  <a:pt x="103" y="456"/>
                </a:cubicBezTo>
                <a:cubicBezTo>
                  <a:pt x="103" y="397"/>
                  <a:pt x="148" y="353"/>
                  <a:pt x="206" y="353"/>
                </a:cubicBezTo>
                <a:cubicBezTo>
                  <a:pt x="236" y="353"/>
                  <a:pt x="236" y="353"/>
                  <a:pt x="236" y="353"/>
                </a:cubicBezTo>
                <a:cubicBezTo>
                  <a:pt x="295" y="353"/>
                  <a:pt x="339" y="397"/>
                  <a:pt x="339" y="456"/>
                </a:cubicBezTo>
                <a:cubicBezTo>
                  <a:pt x="339" y="486"/>
                  <a:pt x="339" y="589"/>
                  <a:pt x="339" y="589"/>
                </a:cubicBezTo>
                <a:close/>
              </a:path>
            </a:pathLst>
          </a:custGeom>
          <a:solidFill>
            <a:schemeClr val="tx2"/>
          </a:solidFill>
          <a:ln>
            <a:noFill/>
          </a:ln>
          <a:effectLst/>
          <a:extLst/>
        </p:spPr>
        <p:txBody>
          <a:bodyPr wrap="none" lIns="91408" tIns="45704" rIns="91408" bIns="45704" anchor="ctr"/>
          <a:lstStyle/>
          <a:p>
            <a:endParaRPr lang="en-US" sz="2700"/>
          </a:p>
        </p:txBody>
      </p:sp>
      <p:sp>
        <p:nvSpPr>
          <p:cNvPr id="4" name="Freeform 163"/>
          <p:cNvSpPr>
            <a:spLocks noChangeArrowheads="1"/>
          </p:cNvSpPr>
          <p:nvPr/>
        </p:nvSpPr>
        <p:spPr bwMode="auto">
          <a:xfrm>
            <a:off x="8445473" y="4974383"/>
            <a:ext cx="333882" cy="381580"/>
          </a:xfrm>
          <a:custGeom>
            <a:avLst/>
            <a:gdLst>
              <a:gd name="T0" fmla="*/ 100694 w 517"/>
              <a:gd name="T1" fmla="*/ 26650 h 590"/>
              <a:gd name="T2" fmla="*/ 100694 w 517"/>
              <a:gd name="T3" fmla="*/ 26650 h 590"/>
              <a:gd name="T4" fmla="*/ 100694 w 517"/>
              <a:gd name="T5" fmla="*/ 26650 h 590"/>
              <a:gd name="T6" fmla="*/ 100694 w 517"/>
              <a:gd name="T7" fmla="*/ 10804 h 590"/>
              <a:gd name="T8" fmla="*/ 126946 w 517"/>
              <a:gd name="T9" fmla="*/ 10804 h 590"/>
              <a:gd name="T10" fmla="*/ 137735 w 517"/>
              <a:gd name="T11" fmla="*/ 5402 h 590"/>
              <a:gd name="T12" fmla="*/ 126946 w 517"/>
              <a:gd name="T13" fmla="*/ 0 h 590"/>
              <a:gd name="T14" fmla="*/ 58259 w 517"/>
              <a:gd name="T15" fmla="*/ 0 h 590"/>
              <a:gd name="T16" fmla="*/ 53224 w 517"/>
              <a:gd name="T17" fmla="*/ 5402 h 590"/>
              <a:gd name="T18" fmla="*/ 58259 w 517"/>
              <a:gd name="T19" fmla="*/ 10804 h 590"/>
              <a:gd name="T20" fmla="*/ 84871 w 517"/>
              <a:gd name="T21" fmla="*/ 10804 h 590"/>
              <a:gd name="T22" fmla="*/ 84871 w 517"/>
              <a:gd name="T23" fmla="*/ 26650 h 590"/>
              <a:gd name="T24" fmla="*/ 84871 w 517"/>
              <a:gd name="T25" fmla="*/ 26650 h 590"/>
              <a:gd name="T26" fmla="*/ 0 w 517"/>
              <a:gd name="T27" fmla="*/ 116682 h 590"/>
              <a:gd name="T28" fmla="*/ 95300 w 517"/>
              <a:gd name="T29" fmla="*/ 212117 h 590"/>
              <a:gd name="T30" fmla="*/ 185564 w 517"/>
              <a:gd name="T31" fmla="*/ 116682 h 590"/>
              <a:gd name="T32" fmla="*/ 100694 w 517"/>
              <a:gd name="T33" fmla="*/ 26650 h 590"/>
              <a:gd name="T34" fmla="*/ 95300 w 517"/>
              <a:gd name="T35" fmla="*/ 196271 h 590"/>
              <a:gd name="T36" fmla="*/ 95300 w 517"/>
              <a:gd name="T37" fmla="*/ 196271 h 590"/>
              <a:gd name="T38" fmla="*/ 15823 w 517"/>
              <a:gd name="T39" fmla="*/ 116682 h 590"/>
              <a:gd name="T40" fmla="*/ 95300 w 517"/>
              <a:gd name="T41" fmla="*/ 42495 h 590"/>
              <a:gd name="T42" fmla="*/ 169381 w 517"/>
              <a:gd name="T43" fmla="*/ 116682 h 590"/>
              <a:gd name="T44" fmla="*/ 95300 w 517"/>
              <a:gd name="T45" fmla="*/ 196271 h 590"/>
              <a:gd name="T46" fmla="*/ 100694 w 517"/>
              <a:gd name="T47" fmla="*/ 100837 h 590"/>
              <a:gd name="T48" fmla="*/ 100694 w 517"/>
              <a:gd name="T49" fmla="*/ 100837 h 590"/>
              <a:gd name="T50" fmla="*/ 100694 w 517"/>
              <a:gd name="T51" fmla="*/ 63743 h 590"/>
              <a:gd name="T52" fmla="*/ 95300 w 517"/>
              <a:gd name="T53" fmla="*/ 52939 h 590"/>
              <a:gd name="T54" fmla="*/ 84871 w 517"/>
              <a:gd name="T55" fmla="*/ 63743 h 590"/>
              <a:gd name="T56" fmla="*/ 84871 w 517"/>
              <a:gd name="T57" fmla="*/ 100837 h 590"/>
              <a:gd name="T58" fmla="*/ 74442 w 517"/>
              <a:gd name="T59" fmla="*/ 116682 h 590"/>
              <a:gd name="T60" fmla="*/ 95300 w 517"/>
              <a:gd name="T61" fmla="*/ 137930 h 590"/>
              <a:gd name="T62" fmla="*/ 116517 w 517"/>
              <a:gd name="T63" fmla="*/ 116682 h 590"/>
              <a:gd name="T64" fmla="*/ 100694 w 517"/>
              <a:gd name="T65" fmla="*/ 100837 h 5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7" h="590">
                <a:moveTo>
                  <a:pt x="280" y="74"/>
                </a:moveTo>
                <a:lnTo>
                  <a:pt x="280" y="74"/>
                </a:lnTo>
                <a:cubicBezTo>
                  <a:pt x="280" y="30"/>
                  <a:pt x="280" y="30"/>
                  <a:pt x="280" y="30"/>
                </a:cubicBezTo>
                <a:cubicBezTo>
                  <a:pt x="353" y="30"/>
                  <a:pt x="353" y="30"/>
                  <a:pt x="353" y="30"/>
                </a:cubicBezTo>
                <a:cubicBezTo>
                  <a:pt x="369" y="30"/>
                  <a:pt x="383" y="30"/>
                  <a:pt x="383" y="15"/>
                </a:cubicBezTo>
                <a:cubicBezTo>
                  <a:pt x="383" y="0"/>
                  <a:pt x="369" y="0"/>
                  <a:pt x="353" y="0"/>
                </a:cubicBezTo>
                <a:cubicBezTo>
                  <a:pt x="162" y="0"/>
                  <a:pt x="162" y="0"/>
                  <a:pt x="162" y="0"/>
                </a:cubicBezTo>
                <a:cubicBezTo>
                  <a:pt x="148" y="0"/>
                  <a:pt x="148" y="0"/>
                  <a:pt x="148" y="15"/>
                </a:cubicBezTo>
                <a:cubicBezTo>
                  <a:pt x="148" y="30"/>
                  <a:pt x="148" y="30"/>
                  <a:pt x="162" y="30"/>
                </a:cubicBezTo>
                <a:cubicBezTo>
                  <a:pt x="236" y="30"/>
                  <a:pt x="236" y="30"/>
                  <a:pt x="236" y="30"/>
                </a:cubicBezTo>
                <a:cubicBezTo>
                  <a:pt x="236" y="74"/>
                  <a:pt x="236" y="74"/>
                  <a:pt x="236" y="74"/>
                </a:cubicBezTo>
                <a:cubicBezTo>
                  <a:pt x="103" y="89"/>
                  <a:pt x="0" y="192"/>
                  <a:pt x="0" y="324"/>
                </a:cubicBezTo>
                <a:cubicBezTo>
                  <a:pt x="0" y="472"/>
                  <a:pt x="118" y="589"/>
                  <a:pt x="265" y="589"/>
                </a:cubicBezTo>
                <a:cubicBezTo>
                  <a:pt x="398" y="589"/>
                  <a:pt x="516" y="472"/>
                  <a:pt x="516" y="324"/>
                </a:cubicBezTo>
                <a:cubicBezTo>
                  <a:pt x="516" y="192"/>
                  <a:pt x="412" y="89"/>
                  <a:pt x="280" y="74"/>
                </a:cubicBezTo>
                <a:close/>
                <a:moveTo>
                  <a:pt x="265" y="545"/>
                </a:moveTo>
                <a:lnTo>
                  <a:pt x="265" y="545"/>
                </a:lnTo>
                <a:cubicBezTo>
                  <a:pt x="148" y="545"/>
                  <a:pt x="44" y="442"/>
                  <a:pt x="44" y="324"/>
                </a:cubicBezTo>
                <a:cubicBezTo>
                  <a:pt x="44" y="206"/>
                  <a:pt x="148" y="118"/>
                  <a:pt x="265" y="118"/>
                </a:cubicBezTo>
                <a:cubicBezTo>
                  <a:pt x="383" y="118"/>
                  <a:pt x="471" y="206"/>
                  <a:pt x="471" y="324"/>
                </a:cubicBezTo>
                <a:cubicBezTo>
                  <a:pt x="471" y="442"/>
                  <a:pt x="383" y="545"/>
                  <a:pt x="265" y="545"/>
                </a:cubicBezTo>
                <a:close/>
                <a:moveTo>
                  <a:pt x="280" y="280"/>
                </a:moveTo>
                <a:lnTo>
                  <a:pt x="280" y="280"/>
                </a:lnTo>
                <a:cubicBezTo>
                  <a:pt x="280" y="177"/>
                  <a:pt x="280" y="177"/>
                  <a:pt x="280" y="177"/>
                </a:cubicBezTo>
                <a:cubicBezTo>
                  <a:pt x="280" y="163"/>
                  <a:pt x="265" y="147"/>
                  <a:pt x="265" y="147"/>
                </a:cubicBezTo>
                <a:cubicBezTo>
                  <a:pt x="251" y="147"/>
                  <a:pt x="236" y="163"/>
                  <a:pt x="236" y="177"/>
                </a:cubicBezTo>
                <a:cubicBezTo>
                  <a:pt x="236" y="280"/>
                  <a:pt x="236" y="280"/>
                  <a:pt x="236" y="280"/>
                </a:cubicBezTo>
                <a:cubicBezTo>
                  <a:pt x="221" y="280"/>
                  <a:pt x="207" y="309"/>
                  <a:pt x="207" y="324"/>
                </a:cubicBezTo>
                <a:cubicBezTo>
                  <a:pt x="207" y="368"/>
                  <a:pt x="221" y="383"/>
                  <a:pt x="265" y="383"/>
                </a:cubicBezTo>
                <a:cubicBezTo>
                  <a:pt x="295" y="383"/>
                  <a:pt x="324" y="368"/>
                  <a:pt x="324" y="324"/>
                </a:cubicBezTo>
                <a:cubicBezTo>
                  <a:pt x="324" y="309"/>
                  <a:pt x="310" y="280"/>
                  <a:pt x="280" y="280"/>
                </a:cubicBezTo>
                <a:close/>
              </a:path>
            </a:pathLst>
          </a:custGeom>
          <a:solidFill>
            <a:schemeClr val="tx2"/>
          </a:solidFill>
          <a:ln>
            <a:noFill/>
          </a:ln>
          <a:effectLst/>
          <a:extLst/>
        </p:spPr>
        <p:txBody>
          <a:bodyPr wrap="none" lIns="91408" tIns="45704" rIns="91408" bIns="45704" anchor="ctr"/>
          <a:lstStyle/>
          <a:p>
            <a:endParaRPr lang="en-US" sz="2700"/>
          </a:p>
        </p:txBody>
      </p:sp>
      <p:sp>
        <p:nvSpPr>
          <p:cNvPr id="5" name="Freeform 164"/>
          <p:cNvSpPr>
            <a:spLocks noChangeArrowheads="1"/>
          </p:cNvSpPr>
          <p:nvPr/>
        </p:nvSpPr>
        <p:spPr bwMode="auto">
          <a:xfrm>
            <a:off x="7760674" y="4974383"/>
            <a:ext cx="381580" cy="381580"/>
          </a:xfrm>
          <a:custGeom>
            <a:avLst/>
            <a:gdLst>
              <a:gd name="T0" fmla="*/ 84994 w 590"/>
              <a:gd name="T1" fmla="*/ 143332 h 590"/>
              <a:gd name="T2" fmla="*/ 84994 w 590"/>
              <a:gd name="T3" fmla="*/ 143332 h 590"/>
              <a:gd name="T4" fmla="*/ 90396 w 590"/>
              <a:gd name="T5" fmla="*/ 111280 h 590"/>
              <a:gd name="T6" fmla="*/ 79592 w 590"/>
              <a:gd name="T7" fmla="*/ 106239 h 590"/>
              <a:gd name="T8" fmla="*/ 69148 w 590"/>
              <a:gd name="T9" fmla="*/ 169982 h 590"/>
              <a:gd name="T10" fmla="*/ 122089 w 590"/>
              <a:gd name="T11" fmla="*/ 127486 h 590"/>
              <a:gd name="T12" fmla="*/ 106243 w 590"/>
              <a:gd name="T13" fmla="*/ 122084 h 590"/>
              <a:gd name="T14" fmla="*/ 84994 w 590"/>
              <a:gd name="T15" fmla="*/ 143332 h 590"/>
              <a:gd name="T16" fmla="*/ 116687 w 590"/>
              <a:gd name="T17" fmla="*/ 106239 h 590"/>
              <a:gd name="T18" fmla="*/ 116687 w 590"/>
              <a:gd name="T19" fmla="*/ 106239 h 590"/>
              <a:gd name="T20" fmla="*/ 106243 w 590"/>
              <a:gd name="T21" fmla="*/ 95435 h 590"/>
              <a:gd name="T22" fmla="*/ 95438 w 590"/>
              <a:gd name="T23" fmla="*/ 106239 h 590"/>
              <a:gd name="T24" fmla="*/ 106243 w 590"/>
              <a:gd name="T25" fmla="*/ 116682 h 590"/>
              <a:gd name="T26" fmla="*/ 116687 w 590"/>
              <a:gd name="T27" fmla="*/ 106239 h 590"/>
              <a:gd name="T28" fmla="*/ 106243 w 590"/>
              <a:gd name="T29" fmla="*/ 0 h 590"/>
              <a:gd name="T30" fmla="*/ 106243 w 590"/>
              <a:gd name="T31" fmla="*/ 0 h 590"/>
              <a:gd name="T32" fmla="*/ 0 w 590"/>
              <a:gd name="T33" fmla="*/ 106239 h 590"/>
              <a:gd name="T34" fmla="*/ 106243 w 590"/>
              <a:gd name="T35" fmla="*/ 212117 h 590"/>
              <a:gd name="T36" fmla="*/ 212125 w 590"/>
              <a:gd name="T37" fmla="*/ 106239 h 590"/>
              <a:gd name="T38" fmla="*/ 106243 w 590"/>
              <a:gd name="T39" fmla="*/ 0 h 590"/>
              <a:gd name="T40" fmla="*/ 106243 w 590"/>
              <a:gd name="T41" fmla="*/ 196271 h 590"/>
              <a:gd name="T42" fmla="*/ 106243 w 590"/>
              <a:gd name="T43" fmla="*/ 196271 h 590"/>
              <a:gd name="T44" fmla="*/ 16206 w 590"/>
              <a:gd name="T45" fmla="*/ 106239 h 590"/>
              <a:gd name="T46" fmla="*/ 106243 w 590"/>
              <a:gd name="T47" fmla="*/ 10804 h 590"/>
              <a:gd name="T48" fmla="*/ 201681 w 590"/>
              <a:gd name="T49" fmla="*/ 106239 h 590"/>
              <a:gd name="T50" fmla="*/ 106243 w 590"/>
              <a:gd name="T51" fmla="*/ 196271 h 590"/>
              <a:gd name="T52" fmla="*/ 100840 w 590"/>
              <a:gd name="T53" fmla="*/ 95435 h 590"/>
              <a:gd name="T54" fmla="*/ 100840 w 590"/>
              <a:gd name="T55" fmla="*/ 95435 h 590"/>
              <a:gd name="T56" fmla="*/ 127491 w 590"/>
              <a:gd name="T57" fmla="*/ 69145 h 590"/>
              <a:gd name="T58" fmla="*/ 116687 w 590"/>
              <a:gd name="T59" fmla="*/ 106239 h 590"/>
              <a:gd name="T60" fmla="*/ 132893 w 590"/>
              <a:gd name="T61" fmla="*/ 111280 h 590"/>
              <a:gd name="T62" fmla="*/ 137935 w 590"/>
              <a:gd name="T63" fmla="*/ 47897 h 590"/>
              <a:gd name="T64" fmla="*/ 90396 w 590"/>
              <a:gd name="T65" fmla="*/ 84991 h 590"/>
              <a:gd name="T66" fmla="*/ 100840 w 590"/>
              <a:gd name="T67" fmla="*/ 95435 h 5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90" h="590">
                <a:moveTo>
                  <a:pt x="236" y="398"/>
                </a:moveTo>
                <a:lnTo>
                  <a:pt x="236" y="398"/>
                </a:lnTo>
                <a:cubicBezTo>
                  <a:pt x="251" y="309"/>
                  <a:pt x="251" y="309"/>
                  <a:pt x="251" y="309"/>
                </a:cubicBezTo>
                <a:cubicBezTo>
                  <a:pt x="221" y="295"/>
                  <a:pt x="221" y="295"/>
                  <a:pt x="221" y="295"/>
                </a:cubicBezTo>
                <a:cubicBezTo>
                  <a:pt x="192" y="472"/>
                  <a:pt x="192" y="472"/>
                  <a:pt x="192" y="472"/>
                </a:cubicBezTo>
                <a:cubicBezTo>
                  <a:pt x="339" y="354"/>
                  <a:pt x="339" y="354"/>
                  <a:pt x="339" y="354"/>
                </a:cubicBezTo>
                <a:cubicBezTo>
                  <a:pt x="295" y="339"/>
                  <a:pt x="295" y="339"/>
                  <a:pt x="295" y="339"/>
                </a:cubicBezTo>
                <a:lnTo>
                  <a:pt x="236" y="398"/>
                </a:lnTo>
                <a:close/>
                <a:moveTo>
                  <a:pt x="324" y="295"/>
                </a:moveTo>
                <a:lnTo>
                  <a:pt x="324" y="295"/>
                </a:lnTo>
                <a:cubicBezTo>
                  <a:pt x="324" y="280"/>
                  <a:pt x="310" y="265"/>
                  <a:pt x="295" y="265"/>
                </a:cubicBezTo>
                <a:cubicBezTo>
                  <a:pt x="280" y="265"/>
                  <a:pt x="265" y="280"/>
                  <a:pt x="265" y="295"/>
                </a:cubicBezTo>
                <a:cubicBezTo>
                  <a:pt x="265" y="309"/>
                  <a:pt x="280" y="324"/>
                  <a:pt x="295" y="324"/>
                </a:cubicBezTo>
                <a:cubicBezTo>
                  <a:pt x="310" y="324"/>
                  <a:pt x="324" y="309"/>
                  <a:pt x="324" y="295"/>
                </a:cubicBezTo>
                <a:close/>
                <a:moveTo>
                  <a:pt x="295" y="0"/>
                </a:moveTo>
                <a:lnTo>
                  <a:pt x="295" y="0"/>
                </a:lnTo>
                <a:cubicBezTo>
                  <a:pt x="133" y="0"/>
                  <a:pt x="0" y="133"/>
                  <a:pt x="0" y="295"/>
                </a:cubicBezTo>
                <a:cubicBezTo>
                  <a:pt x="0" y="457"/>
                  <a:pt x="133" y="589"/>
                  <a:pt x="295" y="589"/>
                </a:cubicBezTo>
                <a:cubicBezTo>
                  <a:pt x="457" y="589"/>
                  <a:pt x="589" y="457"/>
                  <a:pt x="589" y="295"/>
                </a:cubicBezTo>
                <a:cubicBezTo>
                  <a:pt x="589" y="133"/>
                  <a:pt x="457" y="0"/>
                  <a:pt x="295" y="0"/>
                </a:cubicBezTo>
                <a:close/>
                <a:moveTo>
                  <a:pt x="295" y="545"/>
                </a:moveTo>
                <a:lnTo>
                  <a:pt x="295" y="545"/>
                </a:lnTo>
                <a:cubicBezTo>
                  <a:pt x="162" y="545"/>
                  <a:pt x="45" y="427"/>
                  <a:pt x="45" y="295"/>
                </a:cubicBezTo>
                <a:cubicBezTo>
                  <a:pt x="45" y="147"/>
                  <a:pt x="162" y="30"/>
                  <a:pt x="295" y="30"/>
                </a:cubicBezTo>
                <a:cubicBezTo>
                  <a:pt x="442" y="30"/>
                  <a:pt x="560" y="147"/>
                  <a:pt x="560" y="295"/>
                </a:cubicBezTo>
                <a:cubicBezTo>
                  <a:pt x="560" y="427"/>
                  <a:pt x="442" y="545"/>
                  <a:pt x="295" y="545"/>
                </a:cubicBezTo>
                <a:close/>
                <a:moveTo>
                  <a:pt x="280" y="265"/>
                </a:moveTo>
                <a:lnTo>
                  <a:pt x="280" y="265"/>
                </a:lnTo>
                <a:cubicBezTo>
                  <a:pt x="354" y="192"/>
                  <a:pt x="354" y="192"/>
                  <a:pt x="354" y="192"/>
                </a:cubicBezTo>
                <a:cubicBezTo>
                  <a:pt x="324" y="295"/>
                  <a:pt x="324" y="295"/>
                  <a:pt x="324" y="295"/>
                </a:cubicBezTo>
                <a:cubicBezTo>
                  <a:pt x="369" y="309"/>
                  <a:pt x="369" y="309"/>
                  <a:pt x="369" y="309"/>
                </a:cubicBezTo>
                <a:cubicBezTo>
                  <a:pt x="383" y="133"/>
                  <a:pt x="383" y="133"/>
                  <a:pt x="383" y="133"/>
                </a:cubicBezTo>
                <a:cubicBezTo>
                  <a:pt x="251" y="236"/>
                  <a:pt x="251" y="236"/>
                  <a:pt x="251" y="236"/>
                </a:cubicBezTo>
                <a:lnTo>
                  <a:pt x="280" y="265"/>
                </a:lnTo>
                <a:close/>
              </a:path>
            </a:pathLst>
          </a:custGeom>
          <a:solidFill>
            <a:schemeClr val="tx2"/>
          </a:solidFill>
          <a:ln>
            <a:noFill/>
          </a:ln>
          <a:effectLst/>
          <a:extLst/>
        </p:spPr>
        <p:txBody>
          <a:bodyPr wrap="none" lIns="91408" tIns="45704" rIns="91408" bIns="45704" anchor="ctr"/>
          <a:lstStyle/>
          <a:p>
            <a:endParaRPr lang="en-US" sz="2700"/>
          </a:p>
        </p:txBody>
      </p:sp>
      <p:sp>
        <p:nvSpPr>
          <p:cNvPr id="6" name="Freeform 165"/>
          <p:cNvSpPr>
            <a:spLocks noChangeArrowheads="1"/>
          </p:cNvSpPr>
          <p:nvPr/>
        </p:nvSpPr>
        <p:spPr bwMode="auto">
          <a:xfrm>
            <a:off x="7094613" y="4953942"/>
            <a:ext cx="398614" cy="410539"/>
          </a:xfrm>
          <a:custGeom>
            <a:avLst/>
            <a:gdLst>
              <a:gd name="T0" fmla="*/ 105427 w 619"/>
              <a:gd name="T1" fmla="*/ 201559 h 634"/>
              <a:gd name="T2" fmla="*/ 105427 w 619"/>
              <a:gd name="T3" fmla="*/ 201559 h 634"/>
              <a:gd name="T4" fmla="*/ 116185 w 619"/>
              <a:gd name="T5" fmla="*/ 201559 h 634"/>
              <a:gd name="T6" fmla="*/ 116185 w 619"/>
              <a:gd name="T7" fmla="*/ 185694 h 634"/>
              <a:gd name="T8" fmla="*/ 105427 w 619"/>
              <a:gd name="T9" fmla="*/ 185694 h 634"/>
              <a:gd name="T10" fmla="*/ 105427 w 619"/>
              <a:gd name="T11" fmla="*/ 201559 h 634"/>
              <a:gd name="T12" fmla="*/ 47334 w 619"/>
              <a:gd name="T13" fmla="*/ 164420 h 634"/>
              <a:gd name="T14" fmla="*/ 47334 w 619"/>
              <a:gd name="T15" fmla="*/ 164420 h 634"/>
              <a:gd name="T16" fmla="*/ 52713 w 619"/>
              <a:gd name="T17" fmla="*/ 175237 h 634"/>
              <a:gd name="T18" fmla="*/ 63471 w 619"/>
              <a:gd name="T19" fmla="*/ 164420 h 634"/>
              <a:gd name="T20" fmla="*/ 52713 w 619"/>
              <a:gd name="T21" fmla="*/ 153964 h 634"/>
              <a:gd name="T22" fmla="*/ 47334 w 619"/>
              <a:gd name="T23" fmla="*/ 164420 h 634"/>
              <a:gd name="T24" fmla="*/ 68492 w 619"/>
              <a:gd name="T25" fmla="*/ 58412 h 634"/>
              <a:gd name="T26" fmla="*/ 68492 w 619"/>
              <a:gd name="T27" fmla="*/ 58412 h 634"/>
              <a:gd name="T28" fmla="*/ 58092 w 619"/>
              <a:gd name="T29" fmla="*/ 53004 h 634"/>
              <a:gd name="T30" fmla="*/ 47334 w 619"/>
              <a:gd name="T31" fmla="*/ 58412 h 634"/>
              <a:gd name="T32" fmla="*/ 58092 w 619"/>
              <a:gd name="T33" fmla="*/ 69230 h 634"/>
              <a:gd name="T34" fmla="*/ 68492 w 619"/>
              <a:gd name="T35" fmla="*/ 58412 h 634"/>
              <a:gd name="T36" fmla="*/ 110806 w 619"/>
              <a:gd name="T37" fmla="*/ 31730 h 634"/>
              <a:gd name="T38" fmla="*/ 110806 w 619"/>
              <a:gd name="T39" fmla="*/ 31730 h 634"/>
              <a:gd name="T40" fmla="*/ 105427 w 619"/>
              <a:gd name="T41" fmla="*/ 37139 h 634"/>
              <a:gd name="T42" fmla="*/ 105427 w 619"/>
              <a:gd name="T43" fmla="*/ 106008 h 634"/>
              <a:gd name="T44" fmla="*/ 47334 w 619"/>
              <a:gd name="T45" fmla="*/ 106008 h 634"/>
              <a:gd name="T46" fmla="*/ 42314 w 619"/>
              <a:gd name="T47" fmla="*/ 116825 h 634"/>
              <a:gd name="T48" fmla="*/ 47334 w 619"/>
              <a:gd name="T49" fmla="*/ 121873 h 634"/>
              <a:gd name="T50" fmla="*/ 110806 w 619"/>
              <a:gd name="T51" fmla="*/ 121873 h 634"/>
              <a:gd name="T52" fmla="*/ 116185 w 619"/>
              <a:gd name="T53" fmla="*/ 116825 h 634"/>
              <a:gd name="T54" fmla="*/ 116185 w 619"/>
              <a:gd name="T55" fmla="*/ 37139 h 634"/>
              <a:gd name="T56" fmla="*/ 110806 w 619"/>
              <a:gd name="T57" fmla="*/ 31730 h 634"/>
              <a:gd name="T58" fmla="*/ 153120 w 619"/>
              <a:gd name="T59" fmla="*/ 164420 h 634"/>
              <a:gd name="T60" fmla="*/ 153120 w 619"/>
              <a:gd name="T61" fmla="*/ 164420 h 634"/>
              <a:gd name="T62" fmla="*/ 163519 w 619"/>
              <a:gd name="T63" fmla="*/ 175237 h 634"/>
              <a:gd name="T64" fmla="*/ 168898 w 619"/>
              <a:gd name="T65" fmla="*/ 164420 h 634"/>
              <a:gd name="T66" fmla="*/ 163519 w 619"/>
              <a:gd name="T67" fmla="*/ 153964 h 634"/>
              <a:gd name="T68" fmla="*/ 153120 w 619"/>
              <a:gd name="T69" fmla="*/ 164420 h 634"/>
              <a:gd name="T70" fmla="*/ 153120 w 619"/>
              <a:gd name="T71" fmla="*/ 58412 h 634"/>
              <a:gd name="T72" fmla="*/ 153120 w 619"/>
              <a:gd name="T73" fmla="*/ 58412 h 634"/>
              <a:gd name="T74" fmla="*/ 163519 w 619"/>
              <a:gd name="T75" fmla="*/ 69230 h 634"/>
              <a:gd name="T76" fmla="*/ 174277 w 619"/>
              <a:gd name="T77" fmla="*/ 58412 h 634"/>
              <a:gd name="T78" fmla="*/ 163519 w 619"/>
              <a:gd name="T79" fmla="*/ 53004 h 634"/>
              <a:gd name="T80" fmla="*/ 153120 w 619"/>
              <a:gd name="T81" fmla="*/ 58412 h 634"/>
              <a:gd name="T82" fmla="*/ 110806 w 619"/>
              <a:gd name="T83" fmla="*/ 0 h 634"/>
              <a:gd name="T84" fmla="*/ 110806 w 619"/>
              <a:gd name="T85" fmla="*/ 0 h 634"/>
              <a:gd name="T86" fmla="*/ 0 w 619"/>
              <a:gd name="T87" fmla="*/ 116825 h 634"/>
              <a:gd name="T88" fmla="*/ 110806 w 619"/>
              <a:gd name="T89" fmla="*/ 228241 h 634"/>
              <a:gd name="T90" fmla="*/ 221611 w 619"/>
              <a:gd name="T91" fmla="*/ 116825 h 634"/>
              <a:gd name="T92" fmla="*/ 110806 w 619"/>
              <a:gd name="T93" fmla="*/ 0 h 634"/>
              <a:gd name="T94" fmla="*/ 110806 w 619"/>
              <a:gd name="T95" fmla="*/ 212376 h 634"/>
              <a:gd name="T96" fmla="*/ 110806 w 619"/>
              <a:gd name="T97" fmla="*/ 212376 h 634"/>
              <a:gd name="T98" fmla="*/ 10399 w 619"/>
              <a:gd name="T99" fmla="*/ 116825 h 634"/>
              <a:gd name="T100" fmla="*/ 110806 w 619"/>
              <a:gd name="T101" fmla="*/ 15865 h 634"/>
              <a:gd name="T102" fmla="*/ 211212 w 619"/>
              <a:gd name="T103" fmla="*/ 116825 h 634"/>
              <a:gd name="T104" fmla="*/ 110806 w 619"/>
              <a:gd name="T105" fmla="*/ 212376 h 634"/>
              <a:gd name="T106" fmla="*/ 179297 w 619"/>
              <a:gd name="T107" fmla="*/ 106008 h 634"/>
              <a:gd name="T108" fmla="*/ 179297 w 619"/>
              <a:gd name="T109" fmla="*/ 106008 h 634"/>
              <a:gd name="T110" fmla="*/ 179297 w 619"/>
              <a:gd name="T111" fmla="*/ 121873 h 634"/>
              <a:gd name="T112" fmla="*/ 195434 w 619"/>
              <a:gd name="T113" fmla="*/ 121873 h 634"/>
              <a:gd name="T114" fmla="*/ 195434 w 619"/>
              <a:gd name="T115" fmla="*/ 106008 h 634"/>
              <a:gd name="T116" fmla="*/ 179297 w 619"/>
              <a:gd name="T117" fmla="*/ 106008 h 6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9" h="634">
                <a:moveTo>
                  <a:pt x="294" y="559"/>
                </a:moveTo>
                <a:lnTo>
                  <a:pt x="294" y="559"/>
                </a:lnTo>
                <a:cubicBezTo>
                  <a:pt x="324" y="559"/>
                  <a:pt x="324" y="559"/>
                  <a:pt x="324" y="559"/>
                </a:cubicBezTo>
                <a:cubicBezTo>
                  <a:pt x="324" y="515"/>
                  <a:pt x="324" y="515"/>
                  <a:pt x="324" y="515"/>
                </a:cubicBezTo>
                <a:cubicBezTo>
                  <a:pt x="294" y="515"/>
                  <a:pt x="294" y="515"/>
                  <a:pt x="294" y="515"/>
                </a:cubicBezTo>
                <a:lnTo>
                  <a:pt x="294" y="559"/>
                </a:lnTo>
                <a:close/>
                <a:moveTo>
                  <a:pt x="132" y="456"/>
                </a:moveTo>
                <a:lnTo>
                  <a:pt x="132" y="456"/>
                </a:lnTo>
                <a:cubicBezTo>
                  <a:pt x="147" y="486"/>
                  <a:pt x="147" y="486"/>
                  <a:pt x="147" y="486"/>
                </a:cubicBezTo>
                <a:cubicBezTo>
                  <a:pt x="177" y="456"/>
                  <a:pt x="177" y="456"/>
                  <a:pt x="177" y="456"/>
                </a:cubicBezTo>
                <a:cubicBezTo>
                  <a:pt x="147" y="427"/>
                  <a:pt x="147" y="427"/>
                  <a:pt x="147" y="427"/>
                </a:cubicBezTo>
                <a:lnTo>
                  <a:pt x="132" y="456"/>
                </a:lnTo>
                <a:close/>
                <a:moveTo>
                  <a:pt x="191" y="162"/>
                </a:moveTo>
                <a:lnTo>
                  <a:pt x="191" y="162"/>
                </a:lnTo>
                <a:cubicBezTo>
                  <a:pt x="162" y="147"/>
                  <a:pt x="162" y="147"/>
                  <a:pt x="162" y="147"/>
                </a:cubicBezTo>
                <a:cubicBezTo>
                  <a:pt x="132" y="162"/>
                  <a:pt x="132" y="162"/>
                  <a:pt x="132" y="162"/>
                </a:cubicBezTo>
                <a:cubicBezTo>
                  <a:pt x="162" y="192"/>
                  <a:pt x="162" y="192"/>
                  <a:pt x="162" y="192"/>
                </a:cubicBezTo>
                <a:lnTo>
                  <a:pt x="191" y="162"/>
                </a:lnTo>
                <a:close/>
                <a:moveTo>
                  <a:pt x="309" y="88"/>
                </a:moveTo>
                <a:lnTo>
                  <a:pt x="309" y="88"/>
                </a:lnTo>
                <a:cubicBezTo>
                  <a:pt x="294" y="88"/>
                  <a:pt x="294" y="88"/>
                  <a:pt x="294" y="103"/>
                </a:cubicBezTo>
                <a:cubicBezTo>
                  <a:pt x="294" y="294"/>
                  <a:pt x="294" y="294"/>
                  <a:pt x="294" y="294"/>
                </a:cubicBezTo>
                <a:cubicBezTo>
                  <a:pt x="132" y="294"/>
                  <a:pt x="132" y="294"/>
                  <a:pt x="132" y="294"/>
                </a:cubicBezTo>
                <a:cubicBezTo>
                  <a:pt x="118" y="294"/>
                  <a:pt x="118" y="309"/>
                  <a:pt x="118" y="324"/>
                </a:cubicBezTo>
                <a:cubicBezTo>
                  <a:pt x="118" y="324"/>
                  <a:pt x="118" y="338"/>
                  <a:pt x="132" y="338"/>
                </a:cubicBezTo>
                <a:cubicBezTo>
                  <a:pt x="309" y="338"/>
                  <a:pt x="309" y="338"/>
                  <a:pt x="309" y="338"/>
                </a:cubicBezTo>
                <a:cubicBezTo>
                  <a:pt x="324" y="338"/>
                  <a:pt x="324" y="324"/>
                  <a:pt x="324" y="324"/>
                </a:cubicBezTo>
                <a:cubicBezTo>
                  <a:pt x="324" y="103"/>
                  <a:pt x="324" y="103"/>
                  <a:pt x="324" y="103"/>
                </a:cubicBezTo>
                <a:cubicBezTo>
                  <a:pt x="324" y="88"/>
                  <a:pt x="324" y="88"/>
                  <a:pt x="309" y="88"/>
                </a:cubicBezTo>
                <a:close/>
                <a:moveTo>
                  <a:pt x="427" y="456"/>
                </a:moveTo>
                <a:lnTo>
                  <a:pt x="427" y="456"/>
                </a:lnTo>
                <a:cubicBezTo>
                  <a:pt x="456" y="486"/>
                  <a:pt x="456" y="486"/>
                  <a:pt x="456" y="486"/>
                </a:cubicBezTo>
                <a:cubicBezTo>
                  <a:pt x="471" y="456"/>
                  <a:pt x="471" y="456"/>
                  <a:pt x="471" y="456"/>
                </a:cubicBezTo>
                <a:cubicBezTo>
                  <a:pt x="456" y="427"/>
                  <a:pt x="456" y="427"/>
                  <a:pt x="456" y="427"/>
                </a:cubicBezTo>
                <a:lnTo>
                  <a:pt x="427" y="456"/>
                </a:lnTo>
                <a:close/>
                <a:moveTo>
                  <a:pt x="427" y="162"/>
                </a:moveTo>
                <a:lnTo>
                  <a:pt x="427" y="162"/>
                </a:lnTo>
                <a:cubicBezTo>
                  <a:pt x="456" y="192"/>
                  <a:pt x="456" y="192"/>
                  <a:pt x="456" y="192"/>
                </a:cubicBezTo>
                <a:cubicBezTo>
                  <a:pt x="486" y="162"/>
                  <a:pt x="486" y="162"/>
                  <a:pt x="486" y="162"/>
                </a:cubicBezTo>
                <a:cubicBezTo>
                  <a:pt x="456" y="147"/>
                  <a:pt x="456" y="147"/>
                  <a:pt x="456" y="147"/>
                </a:cubicBezTo>
                <a:lnTo>
                  <a:pt x="427" y="162"/>
                </a:lnTo>
                <a:close/>
                <a:moveTo>
                  <a:pt x="309" y="0"/>
                </a:moveTo>
                <a:lnTo>
                  <a:pt x="309" y="0"/>
                </a:lnTo>
                <a:cubicBezTo>
                  <a:pt x="132" y="0"/>
                  <a:pt x="0" y="147"/>
                  <a:pt x="0" y="324"/>
                </a:cubicBezTo>
                <a:cubicBezTo>
                  <a:pt x="0" y="486"/>
                  <a:pt x="132" y="633"/>
                  <a:pt x="309" y="633"/>
                </a:cubicBezTo>
                <a:cubicBezTo>
                  <a:pt x="486" y="633"/>
                  <a:pt x="618" y="486"/>
                  <a:pt x="618" y="324"/>
                </a:cubicBezTo>
                <a:cubicBezTo>
                  <a:pt x="618" y="147"/>
                  <a:pt x="486" y="0"/>
                  <a:pt x="309" y="0"/>
                </a:cubicBezTo>
                <a:close/>
                <a:moveTo>
                  <a:pt x="309" y="589"/>
                </a:moveTo>
                <a:lnTo>
                  <a:pt x="309" y="589"/>
                </a:lnTo>
                <a:cubicBezTo>
                  <a:pt x="162" y="589"/>
                  <a:pt x="29" y="471"/>
                  <a:pt x="29" y="324"/>
                </a:cubicBezTo>
                <a:cubicBezTo>
                  <a:pt x="29" y="162"/>
                  <a:pt x="162" y="44"/>
                  <a:pt x="309" y="44"/>
                </a:cubicBezTo>
                <a:cubicBezTo>
                  <a:pt x="456" y="44"/>
                  <a:pt x="589" y="162"/>
                  <a:pt x="589" y="324"/>
                </a:cubicBezTo>
                <a:cubicBezTo>
                  <a:pt x="589" y="471"/>
                  <a:pt x="456" y="589"/>
                  <a:pt x="309" y="589"/>
                </a:cubicBezTo>
                <a:close/>
                <a:moveTo>
                  <a:pt x="500" y="294"/>
                </a:moveTo>
                <a:lnTo>
                  <a:pt x="500" y="294"/>
                </a:lnTo>
                <a:cubicBezTo>
                  <a:pt x="500" y="338"/>
                  <a:pt x="500" y="338"/>
                  <a:pt x="500" y="338"/>
                </a:cubicBezTo>
                <a:cubicBezTo>
                  <a:pt x="545" y="338"/>
                  <a:pt x="545" y="338"/>
                  <a:pt x="545" y="338"/>
                </a:cubicBezTo>
                <a:cubicBezTo>
                  <a:pt x="545" y="294"/>
                  <a:pt x="545" y="294"/>
                  <a:pt x="545" y="294"/>
                </a:cubicBezTo>
                <a:lnTo>
                  <a:pt x="500" y="294"/>
                </a:lnTo>
                <a:close/>
              </a:path>
            </a:pathLst>
          </a:custGeom>
          <a:solidFill>
            <a:schemeClr val="tx2"/>
          </a:solidFill>
          <a:ln>
            <a:noFill/>
          </a:ln>
          <a:effectLst/>
          <a:extLst/>
        </p:spPr>
        <p:txBody>
          <a:bodyPr wrap="none" lIns="91408" tIns="45704" rIns="91408" bIns="45704" anchor="ctr"/>
          <a:lstStyle/>
          <a:p>
            <a:endParaRPr lang="en-US" sz="2700"/>
          </a:p>
        </p:txBody>
      </p:sp>
      <p:sp>
        <p:nvSpPr>
          <p:cNvPr id="7" name="Freeform 166"/>
          <p:cNvSpPr>
            <a:spLocks noChangeArrowheads="1"/>
          </p:cNvSpPr>
          <p:nvPr/>
        </p:nvSpPr>
        <p:spPr bwMode="auto">
          <a:xfrm>
            <a:off x="6426849" y="4953942"/>
            <a:ext cx="410540" cy="410539"/>
          </a:xfrm>
          <a:custGeom>
            <a:avLst/>
            <a:gdLst>
              <a:gd name="T0" fmla="*/ 16226 w 634"/>
              <a:gd name="T1" fmla="*/ 37139 h 634"/>
              <a:gd name="T2" fmla="*/ 16226 w 634"/>
              <a:gd name="T3" fmla="*/ 37139 h 634"/>
              <a:gd name="T4" fmla="*/ 37140 w 634"/>
              <a:gd name="T5" fmla="*/ 15865 h 634"/>
              <a:gd name="T6" fmla="*/ 53367 w 634"/>
              <a:gd name="T7" fmla="*/ 15865 h 634"/>
              <a:gd name="T8" fmla="*/ 53367 w 634"/>
              <a:gd name="T9" fmla="*/ 0 h 634"/>
              <a:gd name="T10" fmla="*/ 37140 w 634"/>
              <a:gd name="T11" fmla="*/ 0 h 634"/>
              <a:gd name="T12" fmla="*/ 0 w 634"/>
              <a:gd name="T13" fmla="*/ 37139 h 634"/>
              <a:gd name="T14" fmla="*/ 0 w 634"/>
              <a:gd name="T15" fmla="*/ 53004 h 634"/>
              <a:gd name="T16" fmla="*/ 16226 w 634"/>
              <a:gd name="T17" fmla="*/ 53004 h 634"/>
              <a:gd name="T18" fmla="*/ 16226 w 634"/>
              <a:gd name="T19" fmla="*/ 37139 h 634"/>
              <a:gd name="T20" fmla="*/ 164787 w 634"/>
              <a:gd name="T21" fmla="*/ 106008 h 634"/>
              <a:gd name="T22" fmla="*/ 164787 w 634"/>
              <a:gd name="T23" fmla="*/ 106008 h 634"/>
              <a:gd name="T24" fmla="*/ 122238 w 634"/>
              <a:gd name="T25" fmla="*/ 106008 h 634"/>
              <a:gd name="T26" fmla="*/ 122238 w 634"/>
              <a:gd name="T27" fmla="*/ 58412 h 634"/>
              <a:gd name="T28" fmla="*/ 116830 w 634"/>
              <a:gd name="T29" fmla="*/ 53004 h 634"/>
              <a:gd name="T30" fmla="*/ 106373 w 634"/>
              <a:gd name="T31" fmla="*/ 58412 h 634"/>
              <a:gd name="T32" fmla="*/ 106373 w 634"/>
              <a:gd name="T33" fmla="*/ 116825 h 634"/>
              <a:gd name="T34" fmla="*/ 116830 w 634"/>
              <a:gd name="T35" fmla="*/ 121873 h 634"/>
              <a:gd name="T36" fmla="*/ 164787 w 634"/>
              <a:gd name="T37" fmla="*/ 121873 h 634"/>
              <a:gd name="T38" fmla="*/ 169836 w 634"/>
              <a:gd name="T39" fmla="*/ 116825 h 634"/>
              <a:gd name="T40" fmla="*/ 164787 w 634"/>
              <a:gd name="T41" fmla="*/ 106008 h 634"/>
              <a:gd name="T42" fmla="*/ 212385 w 634"/>
              <a:gd name="T43" fmla="*/ 116825 h 634"/>
              <a:gd name="T44" fmla="*/ 212385 w 634"/>
              <a:gd name="T45" fmla="*/ 116825 h 634"/>
              <a:gd name="T46" fmla="*/ 116830 w 634"/>
              <a:gd name="T47" fmla="*/ 15865 h 634"/>
              <a:gd name="T48" fmla="*/ 16226 w 634"/>
              <a:gd name="T49" fmla="*/ 116825 h 634"/>
              <a:gd name="T50" fmla="*/ 69232 w 634"/>
              <a:gd name="T51" fmla="*/ 201559 h 634"/>
              <a:gd name="T52" fmla="*/ 42549 w 634"/>
              <a:gd name="T53" fmla="*/ 228241 h 634"/>
              <a:gd name="T54" fmla="*/ 63824 w 634"/>
              <a:gd name="T55" fmla="*/ 228241 h 634"/>
              <a:gd name="T56" fmla="*/ 85098 w 634"/>
              <a:gd name="T57" fmla="*/ 206968 h 634"/>
              <a:gd name="T58" fmla="*/ 116830 w 634"/>
              <a:gd name="T59" fmla="*/ 212376 h 634"/>
              <a:gd name="T60" fmla="*/ 143513 w 634"/>
              <a:gd name="T61" fmla="*/ 206968 h 634"/>
              <a:gd name="T62" fmla="*/ 164787 w 634"/>
              <a:gd name="T63" fmla="*/ 228241 h 634"/>
              <a:gd name="T64" fmla="*/ 186062 w 634"/>
              <a:gd name="T65" fmla="*/ 228241 h 634"/>
              <a:gd name="T66" fmla="*/ 164787 w 634"/>
              <a:gd name="T67" fmla="*/ 201559 h 634"/>
              <a:gd name="T68" fmla="*/ 212385 w 634"/>
              <a:gd name="T69" fmla="*/ 116825 h 634"/>
              <a:gd name="T70" fmla="*/ 116830 w 634"/>
              <a:gd name="T71" fmla="*/ 201559 h 634"/>
              <a:gd name="T72" fmla="*/ 116830 w 634"/>
              <a:gd name="T73" fmla="*/ 201559 h 634"/>
              <a:gd name="T74" fmla="*/ 32092 w 634"/>
              <a:gd name="T75" fmla="*/ 116825 h 634"/>
              <a:gd name="T76" fmla="*/ 116830 w 634"/>
              <a:gd name="T77" fmla="*/ 31730 h 634"/>
              <a:gd name="T78" fmla="*/ 201928 w 634"/>
              <a:gd name="T79" fmla="*/ 116825 h 634"/>
              <a:gd name="T80" fmla="*/ 116830 w 634"/>
              <a:gd name="T81" fmla="*/ 201559 h 634"/>
              <a:gd name="T82" fmla="*/ 191110 w 634"/>
              <a:gd name="T83" fmla="*/ 0 h 634"/>
              <a:gd name="T84" fmla="*/ 191110 w 634"/>
              <a:gd name="T85" fmla="*/ 0 h 634"/>
              <a:gd name="T86" fmla="*/ 180653 w 634"/>
              <a:gd name="T87" fmla="*/ 0 h 634"/>
              <a:gd name="T88" fmla="*/ 180653 w 634"/>
              <a:gd name="T89" fmla="*/ 15865 h 634"/>
              <a:gd name="T90" fmla="*/ 191110 w 634"/>
              <a:gd name="T91" fmla="*/ 15865 h 634"/>
              <a:gd name="T92" fmla="*/ 212385 w 634"/>
              <a:gd name="T93" fmla="*/ 37139 h 634"/>
              <a:gd name="T94" fmla="*/ 212385 w 634"/>
              <a:gd name="T95" fmla="*/ 53004 h 634"/>
              <a:gd name="T96" fmla="*/ 228250 w 634"/>
              <a:gd name="T97" fmla="*/ 53004 h 634"/>
              <a:gd name="T98" fmla="*/ 228250 w 634"/>
              <a:gd name="T99" fmla="*/ 37139 h 634"/>
              <a:gd name="T100" fmla="*/ 191110 w 634"/>
              <a:gd name="T101" fmla="*/ 0 h 63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634">
                <a:moveTo>
                  <a:pt x="45" y="103"/>
                </a:moveTo>
                <a:lnTo>
                  <a:pt x="45" y="103"/>
                </a:lnTo>
                <a:cubicBezTo>
                  <a:pt x="45" y="74"/>
                  <a:pt x="74" y="44"/>
                  <a:pt x="103" y="44"/>
                </a:cubicBezTo>
                <a:cubicBezTo>
                  <a:pt x="148" y="44"/>
                  <a:pt x="148" y="44"/>
                  <a:pt x="148" y="44"/>
                </a:cubicBezTo>
                <a:cubicBezTo>
                  <a:pt x="148" y="0"/>
                  <a:pt x="148" y="0"/>
                  <a:pt x="148" y="0"/>
                </a:cubicBezTo>
                <a:cubicBezTo>
                  <a:pt x="103" y="0"/>
                  <a:pt x="103" y="0"/>
                  <a:pt x="103" y="0"/>
                </a:cubicBezTo>
                <a:cubicBezTo>
                  <a:pt x="45" y="0"/>
                  <a:pt x="0" y="44"/>
                  <a:pt x="0" y="103"/>
                </a:cubicBezTo>
                <a:cubicBezTo>
                  <a:pt x="0" y="147"/>
                  <a:pt x="0" y="147"/>
                  <a:pt x="0" y="147"/>
                </a:cubicBezTo>
                <a:cubicBezTo>
                  <a:pt x="30" y="147"/>
                  <a:pt x="45" y="147"/>
                  <a:pt x="45" y="147"/>
                </a:cubicBezTo>
                <a:lnTo>
                  <a:pt x="45" y="103"/>
                </a:lnTo>
                <a:close/>
                <a:moveTo>
                  <a:pt x="457" y="294"/>
                </a:moveTo>
                <a:lnTo>
                  <a:pt x="457" y="294"/>
                </a:lnTo>
                <a:cubicBezTo>
                  <a:pt x="339" y="294"/>
                  <a:pt x="339" y="294"/>
                  <a:pt x="339" y="294"/>
                </a:cubicBezTo>
                <a:cubicBezTo>
                  <a:pt x="339" y="162"/>
                  <a:pt x="339" y="162"/>
                  <a:pt x="339" y="162"/>
                </a:cubicBezTo>
                <a:cubicBezTo>
                  <a:pt x="339" y="147"/>
                  <a:pt x="324" y="147"/>
                  <a:pt x="324" y="147"/>
                </a:cubicBezTo>
                <a:cubicBezTo>
                  <a:pt x="310" y="147"/>
                  <a:pt x="295" y="147"/>
                  <a:pt x="295" y="162"/>
                </a:cubicBezTo>
                <a:cubicBezTo>
                  <a:pt x="295" y="324"/>
                  <a:pt x="295" y="324"/>
                  <a:pt x="295" y="324"/>
                </a:cubicBezTo>
                <a:cubicBezTo>
                  <a:pt x="295" y="324"/>
                  <a:pt x="310" y="338"/>
                  <a:pt x="324" y="338"/>
                </a:cubicBezTo>
                <a:cubicBezTo>
                  <a:pt x="457" y="338"/>
                  <a:pt x="457" y="338"/>
                  <a:pt x="457" y="338"/>
                </a:cubicBezTo>
                <a:cubicBezTo>
                  <a:pt x="471" y="338"/>
                  <a:pt x="471" y="324"/>
                  <a:pt x="471" y="324"/>
                </a:cubicBezTo>
                <a:cubicBezTo>
                  <a:pt x="471" y="309"/>
                  <a:pt x="471" y="294"/>
                  <a:pt x="457" y="294"/>
                </a:cubicBezTo>
                <a:close/>
                <a:moveTo>
                  <a:pt x="589" y="324"/>
                </a:moveTo>
                <a:lnTo>
                  <a:pt x="589" y="324"/>
                </a:lnTo>
                <a:cubicBezTo>
                  <a:pt x="589" y="162"/>
                  <a:pt x="471" y="44"/>
                  <a:pt x="324" y="44"/>
                </a:cubicBezTo>
                <a:cubicBezTo>
                  <a:pt x="162" y="44"/>
                  <a:pt x="45" y="162"/>
                  <a:pt x="45" y="324"/>
                </a:cubicBezTo>
                <a:cubicBezTo>
                  <a:pt x="45" y="427"/>
                  <a:pt x="103" y="515"/>
                  <a:pt x="192" y="559"/>
                </a:cubicBezTo>
                <a:cubicBezTo>
                  <a:pt x="118" y="633"/>
                  <a:pt x="118" y="633"/>
                  <a:pt x="118" y="633"/>
                </a:cubicBezTo>
                <a:cubicBezTo>
                  <a:pt x="177" y="633"/>
                  <a:pt x="177" y="633"/>
                  <a:pt x="177" y="633"/>
                </a:cubicBezTo>
                <a:cubicBezTo>
                  <a:pt x="236" y="574"/>
                  <a:pt x="236" y="574"/>
                  <a:pt x="236" y="574"/>
                </a:cubicBezTo>
                <a:cubicBezTo>
                  <a:pt x="265" y="589"/>
                  <a:pt x="295" y="589"/>
                  <a:pt x="324" y="589"/>
                </a:cubicBezTo>
                <a:cubicBezTo>
                  <a:pt x="354" y="589"/>
                  <a:pt x="383" y="589"/>
                  <a:pt x="398" y="574"/>
                </a:cubicBezTo>
                <a:cubicBezTo>
                  <a:pt x="457" y="633"/>
                  <a:pt x="457" y="633"/>
                  <a:pt x="457" y="633"/>
                </a:cubicBezTo>
                <a:cubicBezTo>
                  <a:pt x="516" y="633"/>
                  <a:pt x="516" y="633"/>
                  <a:pt x="516" y="633"/>
                </a:cubicBezTo>
                <a:cubicBezTo>
                  <a:pt x="457" y="559"/>
                  <a:pt x="457" y="559"/>
                  <a:pt x="457" y="559"/>
                </a:cubicBezTo>
                <a:cubicBezTo>
                  <a:pt x="530" y="515"/>
                  <a:pt x="589" y="427"/>
                  <a:pt x="589" y="324"/>
                </a:cubicBezTo>
                <a:close/>
                <a:moveTo>
                  <a:pt x="324" y="559"/>
                </a:moveTo>
                <a:lnTo>
                  <a:pt x="324" y="559"/>
                </a:lnTo>
                <a:cubicBezTo>
                  <a:pt x="192" y="559"/>
                  <a:pt x="89" y="456"/>
                  <a:pt x="89" y="324"/>
                </a:cubicBezTo>
                <a:cubicBezTo>
                  <a:pt x="89" y="192"/>
                  <a:pt x="192" y="88"/>
                  <a:pt x="324" y="88"/>
                </a:cubicBezTo>
                <a:cubicBezTo>
                  <a:pt x="457" y="88"/>
                  <a:pt x="560" y="192"/>
                  <a:pt x="560" y="324"/>
                </a:cubicBezTo>
                <a:cubicBezTo>
                  <a:pt x="560" y="456"/>
                  <a:pt x="457" y="559"/>
                  <a:pt x="324" y="559"/>
                </a:cubicBezTo>
                <a:close/>
                <a:moveTo>
                  <a:pt x="530" y="0"/>
                </a:moveTo>
                <a:lnTo>
                  <a:pt x="530" y="0"/>
                </a:lnTo>
                <a:cubicBezTo>
                  <a:pt x="501" y="0"/>
                  <a:pt x="501" y="0"/>
                  <a:pt x="501" y="0"/>
                </a:cubicBezTo>
                <a:cubicBezTo>
                  <a:pt x="501" y="44"/>
                  <a:pt x="501" y="44"/>
                  <a:pt x="501" y="44"/>
                </a:cubicBezTo>
                <a:cubicBezTo>
                  <a:pt x="530" y="44"/>
                  <a:pt x="530" y="44"/>
                  <a:pt x="530" y="44"/>
                </a:cubicBezTo>
                <a:cubicBezTo>
                  <a:pt x="575" y="44"/>
                  <a:pt x="589" y="74"/>
                  <a:pt x="589" y="103"/>
                </a:cubicBezTo>
                <a:cubicBezTo>
                  <a:pt x="589" y="147"/>
                  <a:pt x="589" y="147"/>
                  <a:pt x="589" y="147"/>
                </a:cubicBezTo>
                <a:cubicBezTo>
                  <a:pt x="604" y="147"/>
                  <a:pt x="604" y="147"/>
                  <a:pt x="633" y="147"/>
                </a:cubicBezTo>
                <a:cubicBezTo>
                  <a:pt x="633" y="103"/>
                  <a:pt x="633" y="103"/>
                  <a:pt x="633" y="103"/>
                </a:cubicBezTo>
                <a:cubicBezTo>
                  <a:pt x="633" y="44"/>
                  <a:pt x="589" y="0"/>
                  <a:pt x="530" y="0"/>
                </a:cubicBezTo>
                <a:close/>
              </a:path>
            </a:pathLst>
          </a:custGeom>
          <a:solidFill>
            <a:schemeClr val="tx2"/>
          </a:solidFill>
          <a:ln>
            <a:noFill/>
          </a:ln>
          <a:effectLst/>
          <a:extLst/>
        </p:spPr>
        <p:txBody>
          <a:bodyPr wrap="none" lIns="91408" tIns="45704" rIns="91408" bIns="45704" anchor="ctr"/>
          <a:lstStyle/>
          <a:p>
            <a:endParaRPr lang="en-US" sz="2700"/>
          </a:p>
        </p:txBody>
      </p:sp>
      <p:sp>
        <p:nvSpPr>
          <p:cNvPr id="8" name="Freeform 167"/>
          <p:cNvSpPr>
            <a:spLocks noChangeArrowheads="1"/>
          </p:cNvSpPr>
          <p:nvPr/>
        </p:nvSpPr>
        <p:spPr bwMode="auto">
          <a:xfrm>
            <a:off x="5779528" y="4953942"/>
            <a:ext cx="381580" cy="410539"/>
          </a:xfrm>
          <a:custGeom>
            <a:avLst/>
            <a:gdLst>
              <a:gd name="T0" fmla="*/ 169628 w 590"/>
              <a:gd name="T1" fmla="*/ 201559 h 634"/>
              <a:gd name="T2" fmla="*/ 169628 w 590"/>
              <a:gd name="T3" fmla="*/ 159372 h 634"/>
              <a:gd name="T4" fmla="*/ 143337 w 590"/>
              <a:gd name="T5" fmla="*/ 185694 h 634"/>
              <a:gd name="T6" fmla="*/ 159184 w 590"/>
              <a:gd name="T7" fmla="*/ 169829 h 634"/>
              <a:gd name="T8" fmla="*/ 159184 w 590"/>
              <a:gd name="T9" fmla="*/ 185694 h 634"/>
              <a:gd name="T10" fmla="*/ 159184 w 590"/>
              <a:gd name="T11" fmla="*/ 143147 h 634"/>
              <a:gd name="T12" fmla="*/ 185834 w 590"/>
              <a:gd name="T13" fmla="*/ 116825 h 634"/>
              <a:gd name="T14" fmla="*/ 143337 w 590"/>
              <a:gd name="T15" fmla="*/ 116825 h 634"/>
              <a:gd name="T16" fmla="*/ 159184 w 590"/>
              <a:gd name="T17" fmla="*/ 116825 h 634"/>
              <a:gd name="T18" fmla="*/ 169628 w 590"/>
              <a:gd name="T19" fmla="*/ 127282 h 634"/>
              <a:gd name="T20" fmla="*/ 185834 w 590"/>
              <a:gd name="T21" fmla="*/ 15865 h 634"/>
              <a:gd name="T22" fmla="*/ 159184 w 590"/>
              <a:gd name="T23" fmla="*/ 10457 h 634"/>
              <a:gd name="T24" fmla="*/ 143337 w 590"/>
              <a:gd name="T25" fmla="*/ 15865 h 634"/>
              <a:gd name="T26" fmla="*/ 63746 w 590"/>
              <a:gd name="T27" fmla="*/ 0 h 634"/>
              <a:gd name="T28" fmla="*/ 32053 w 590"/>
              <a:gd name="T29" fmla="*/ 15865 h 634"/>
              <a:gd name="T30" fmla="*/ 32053 w 590"/>
              <a:gd name="T31" fmla="*/ 228241 h 634"/>
              <a:gd name="T32" fmla="*/ 212125 w 590"/>
              <a:gd name="T33" fmla="*/ 42547 h 634"/>
              <a:gd name="T34" fmla="*/ 201681 w 590"/>
              <a:gd name="T35" fmla="*/ 201559 h 634"/>
              <a:gd name="T36" fmla="*/ 15846 w 590"/>
              <a:gd name="T37" fmla="*/ 201559 h 634"/>
              <a:gd name="T38" fmla="*/ 201681 w 590"/>
              <a:gd name="T39" fmla="*/ 201559 h 634"/>
              <a:gd name="T40" fmla="*/ 15846 w 590"/>
              <a:gd name="T41" fmla="*/ 58412 h 634"/>
              <a:gd name="T42" fmla="*/ 58343 w 590"/>
              <a:gd name="T43" fmla="*/ 31730 h 634"/>
              <a:gd name="T44" fmla="*/ 74550 w 590"/>
              <a:gd name="T45" fmla="*/ 37139 h 634"/>
              <a:gd name="T46" fmla="*/ 143337 w 590"/>
              <a:gd name="T47" fmla="*/ 37139 h 634"/>
              <a:gd name="T48" fmla="*/ 159184 w 590"/>
              <a:gd name="T49" fmla="*/ 31730 h 634"/>
              <a:gd name="T50" fmla="*/ 201681 w 590"/>
              <a:gd name="T51" fmla="*/ 58412 h 634"/>
              <a:gd name="T52" fmla="*/ 58343 w 590"/>
              <a:gd name="T53" fmla="*/ 143147 h 634"/>
              <a:gd name="T54" fmla="*/ 58343 w 590"/>
              <a:gd name="T55" fmla="*/ 100960 h 634"/>
              <a:gd name="T56" fmla="*/ 32053 w 590"/>
              <a:gd name="T57" fmla="*/ 127282 h 634"/>
              <a:gd name="T58" fmla="*/ 42497 w 590"/>
              <a:gd name="T59" fmla="*/ 116825 h 634"/>
              <a:gd name="T60" fmla="*/ 42497 w 590"/>
              <a:gd name="T61" fmla="*/ 127282 h 634"/>
              <a:gd name="T62" fmla="*/ 100840 w 590"/>
              <a:gd name="T63" fmla="*/ 143147 h 634"/>
              <a:gd name="T64" fmla="*/ 127491 w 590"/>
              <a:gd name="T65" fmla="*/ 116825 h 634"/>
              <a:gd name="T66" fmla="*/ 84994 w 590"/>
              <a:gd name="T67" fmla="*/ 116825 h 634"/>
              <a:gd name="T68" fmla="*/ 100840 w 590"/>
              <a:gd name="T69" fmla="*/ 116825 h 634"/>
              <a:gd name="T70" fmla="*/ 116687 w 590"/>
              <a:gd name="T71" fmla="*/ 127282 h 634"/>
              <a:gd name="T72" fmla="*/ 42497 w 590"/>
              <a:gd name="T73" fmla="*/ 201559 h 634"/>
              <a:gd name="T74" fmla="*/ 74550 w 590"/>
              <a:gd name="T75" fmla="*/ 185694 h 634"/>
              <a:gd name="T76" fmla="*/ 42497 w 590"/>
              <a:gd name="T77" fmla="*/ 159372 h 634"/>
              <a:gd name="T78" fmla="*/ 42497 w 590"/>
              <a:gd name="T79" fmla="*/ 201559 h 634"/>
              <a:gd name="T80" fmla="*/ 58343 w 590"/>
              <a:gd name="T81" fmla="*/ 169829 h 634"/>
              <a:gd name="T82" fmla="*/ 42497 w 590"/>
              <a:gd name="T83" fmla="*/ 169829 h 634"/>
              <a:gd name="T84" fmla="*/ 116687 w 590"/>
              <a:gd name="T85" fmla="*/ 201559 h 634"/>
              <a:gd name="T86" fmla="*/ 116687 w 590"/>
              <a:gd name="T87" fmla="*/ 159372 h 634"/>
              <a:gd name="T88" fmla="*/ 84994 w 590"/>
              <a:gd name="T89" fmla="*/ 185694 h 634"/>
              <a:gd name="T90" fmla="*/ 100840 w 590"/>
              <a:gd name="T91" fmla="*/ 169829 h 634"/>
              <a:gd name="T92" fmla="*/ 100840 w 590"/>
              <a:gd name="T93" fmla="*/ 185694 h 63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90" h="634">
                <a:moveTo>
                  <a:pt x="442" y="559"/>
                </a:moveTo>
                <a:lnTo>
                  <a:pt x="442" y="559"/>
                </a:lnTo>
                <a:cubicBezTo>
                  <a:pt x="471" y="559"/>
                  <a:pt x="471" y="559"/>
                  <a:pt x="471" y="559"/>
                </a:cubicBezTo>
                <a:cubicBezTo>
                  <a:pt x="501" y="559"/>
                  <a:pt x="516" y="530"/>
                  <a:pt x="516" y="515"/>
                </a:cubicBezTo>
                <a:cubicBezTo>
                  <a:pt x="516" y="471"/>
                  <a:pt x="516" y="471"/>
                  <a:pt x="516" y="471"/>
                </a:cubicBezTo>
                <a:cubicBezTo>
                  <a:pt x="516" y="456"/>
                  <a:pt x="501" y="442"/>
                  <a:pt x="471" y="442"/>
                </a:cubicBezTo>
                <a:cubicBezTo>
                  <a:pt x="442" y="442"/>
                  <a:pt x="442" y="442"/>
                  <a:pt x="442" y="442"/>
                </a:cubicBezTo>
                <a:cubicBezTo>
                  <a:pt x="412" y="442"/>
                  <a:pt x="398" y="456"/>
                  <a:pt x="398" y="471"/>
                </a:cubicBezTo>
                <a:cubicBezTo>
                  <a:pt x="398" y="515"/>
                  <a:pt x="398" y="515"/>
                  <a:pt x="398" y="515"/>
                </a:cubicBezTo>
                <a:cubicBezTo>
                  <a:pt x="398" y="530"/>
                  <a:pt x="412" y="559"/>
                  <a:pt x="442" y="559"/>
                </a:cubicBezTo>
                <a:close/>
                <a:moveTo>
                  <a:pt x="442" y="471"/>
                </a:moveTo>
                <a:lnTo>
                  <a:pt x="442" y="471"/>
                </a:lnTo>
                <a:cubicBezTo>
                  <a:pt x="471" y="471"/>
                  <a:pt x="471" y="471"/>
                  <a:pt x="471" y="471"/>
                </a:cubicBezTo>
                <a:cubicBezTo>
                  <a:pt x="471" y="515"/>
                  <a:pt x="471" y="515"/>
                  <a:pt x="471" y="515"/>
                </a:cubicBezTo>
                <a:cubicBezTo>
                  <a:pt x="442" y="515"/>
                  <a:pt x="442" y="515"/>
                  <a:pt x="442" y="515"/>
                </a:cubicBezTo>
                <a:lnTo>
                  <a:pt x="442" y="471"/>
                </a:lnTo>
                <a:close/>
                <a:moveTo>
                  <a:pt x="442" y="397"/>
                </a:moveTo>
                <a:lnTo>
                  <a:pt x="442" y="397"/>
                </a:lnTo>
                <a:cubicBezTo>
                  <a:pt x="471" y="397"/>
                  <a:pt x="471" y="397"/>
                  <a:pt x="471" y="397"/>
                </a:cubicBezTo>
                <a:cubicBezTo>
                  <a:pt x="501" y="397"/>
                  <a:pt x="516" y="383"/>
                  <a:pt x="516" y="353"/>
                </a:cubicBezTo>
                <a:cubicBezTo>
                  <a:pt x="516" y="324"/>
                  <a:pt x="516" y="324"/>
                  <a:pt x="516" y="324"/>
                </a:cubicBezTo>
                <a:cubicBezTo>
                  <a:pt x="516" y="294"/>
                  <a:pt x="501" y="280"/>
                  <a:pt x="471" y="280"/>
                </a:cubicBezTo>
                <a:cubicBezTo>
                  <a:pt x="442" y="280"/>
                  <a:pt x="442" y="280"/>
                  <a:pt x="442" y="280"/>
                </a:cubicBezTo>
                <a:cubicBezTo>
                  <a:pt x="412" y="280"/>
                  <a:pt x="398" y="294"/>
                  <a:pt x="398" y="324"/>
                </a:cubicBezTo>
                <a:cubicBezTo>
                  <a:pt x="398" y="353"/>
                  <a:pt x="398" y="353"/>
                  <a:pt x="398" y="353"/>
                </a:cubicBezTo>
                <a:cubicBezTo>
                  <a:pt x="398" y="383"/>
                  <a:pt x="412" y="397"/>
                  <a:pt x="442" y="397"/>
                </a:cubicBezTo>
                <a:close/>
                <a:moveTo>
                  <a:pt x="442" y="324"/>
                </a:moveTo>
                <a:lnTo>
                  <a:pt x="442" y="324"/>
                </a:lnTo>
                <a:cubicBezTo>
                  <a:pt x="471" y="324"/>
                  <a:pt x="471" y="324"/>
                  <a:pt x="471" y="324"/>
                </a:cubicBezTo>
                <a:cubicBezTo>
                  <a:pt x="471" y="353"/>
                  <a:pt x="471" y="353"/>
                  <a:pt x="471" y="353"/>
                </a:cubicBezTo>
                <a:cubicBezTo>
                  <a:pt x="442" y="353"/>
                  <a:pt x="442" y="353"/>
                  <a:pt x="442" y="353"/>
                </a:cubicBezTo>
                <a:lnTo>
                  <a:pt x="442" y="324"/>
                </a:lnTo>
                <a:close/>
                <a:moveTo>
                  <a:pt x="516" y="44"/>
                </a:moveTo>
                <a:lnTo>
                  <a:pt x="516" y="44"/>
                </a:lnTo>
                <a:cubicBezTo>
                  <a:pt x="442" y="44"/>
                  <a:pt x="442" y="44"/>
                  <a:pt x="442" y="44"/>
                </a:cubicBezTo>
                <a:cubicBezTo>
                  <a:pt x="442" y="29"/>
                  <a:pt x="442" y="29"/>
                  <a:pt x="442" y="29"/>
                </a:cubicBezTo>
                <a:cubicBezTo>
                  <a:pt x="442" y="15"/>
                  <a:pt x="427" y="0"/>
                  <a:pt x="412" y="0"/>
                </a:cubicBezTo>
                <a:cubicBezTo>
                  <a:pt x="412" y="0"/>
                  <a:pt x="398" y="15"/>
                  <a:pt x="398" y="29"/>
                </a:cubicBezTo>
                <a:cubicBezTo>
                  <a:pt x="398" y="44"/>
                  <a:pt x="398" y="44"/>
                  <a:pt x="398" y="44"/>
                </a:cubicBezTo>
                <a:cubicBezTo>
                  <a:pt x="207" y="44"/>
                  <a:pt x="207" y="44"/>
                  <a:pt x="207" y="44"/>
                </a:cubicBezTo>
                <a:cubicBezTo>
                  <a:pt x="207" y="29"/>
                  <a:pt x="207" y="29"/>
                  <a:pt x="207" y="29"/>
                </a:cubicBezTo>
                <a:cubicBezTo>
                  <a:pt x="207" y="15"/>
                  <a:pt x="192" y="0"/>
                  <a:pt x="177" y="0"/>
                </a:cubicBezTo>
                <a:cubicBezTo>
                  <a:pt x="177" y="0"/>
                  <a:pt x="162" y="15"/>
                  <a:pt x="162" y="29"/>
                </a:cubicBezTo>
                <a:cubicBezTo>
                  <a:pt x="162" y="44"/>
                  <a:pt x="162" y="44"/>
                  <a:pt x="162" y="44"/>
                </a:cubicBezTo>
                <a:cubicBezTo>
                  <a:pt x="89" y="44"/>
                  <a:pt x="89" y="44"/>
                  <a:pt x="89" y="44"/>
                </a:cubicBezTo>
                <a:cubicBezTo>
                  <a:pt x="44" y="44"/>
                  <a:pt x="0" y="74"/>
                  <a:pt x="0" y="118"/>
                </a:cubicBezTo>
                <a:cubicBezTo>
                  <a:pt x="0" y="559"/>
                  <a:pt x="0" y="559"/>
                  <a:pt x="0" y="559"/>
                </a:cubicBezTo>
                <a:cubicBezTo>
                  <a:pt x="0" y="604"/>
                  <a:pt x="44" y="633"/>
                  <a:pt x="89" y="633"/>
                </a:cubicBezTo>
                <a:cubicBezTo>
                  <a:pt x="516" y="633"/>
                  <a:pt x="516" y="633"/>
                  <a:pt x="516" y="633"/>
                </a:cubicBezTo>
                <a:cubicBezTo>
                  <a:pt x="560" y="633"/>
                  <a:pt x="589" y="604"/>
                  <a:pt x="589" y="559"/>
                </a:cubicBezTo>
                <a:cubicBezTo>
                  <a:pt x="589" y="118"/>
                  <a:pt x="589" y="118"/>
                  <a:pt x="589" y="118"/>
                </a:cubicBezTo>
                <a:cubicBezTo>
                  <a:pt x="589" y="74"/>
                  <a:pt x="560" y="44"/>
                  <a:pt x="516" y="44"/>
                </a:cubicBezTo>
                <a:close/>
                <a:moveTo>
                  <a:pt x="560" y="559"/>
                </a:moveTo>
                <a:lnTo>
                  <a:pt x="560" y="559"/>
                </a:lnTo>
                <a:cubicBezTo>
                  <a:pt x="560" y="574"/>
                  <a:pt x="530" y="589"/>
                  <a:pt x="516" y="589"/>
                </a:cubicBezTo>
                <a:cubicBezTo>
                  <a:pt x="89" y="589"/>
                  <a:pt x="89" y="589"/>
                  <a:pt x="89" y="589"/>
                </a:cubicBezTo>
                <a:cubicBezTo>
                  <a:pt x="59" y="589"/>
                  <a:pt x="44" y="574"/>
                  <a:pt x="44" y="559"/>
                </a:cubicBezTo>
                <a:cubicBezTo>
                  <a:pt x="44" y="206"/>
                  <a:pt x="44" y="206"/>
                  <a:pt x="44" y="206"/>
                </a:cubicBezTo>
                <a:cubicBezTo>
                  <a:pt x="560" y="206"/>
                  <a:pt x="560" y="206"/>
                  <a:pt x="560" y="206"/>
                </a:cubicBezTo>
                <a:lnTo>
                  <a:pt x="560" y="559"/>
                </a:lnTo>
                <a:close/>
                <a:moveTo>
                  <a:pt x="560" y="162"/>
                </a:moveTo>
                <a:lnTo>
                  <a:pt x="560" y="162"/>
                </a:lnTo>
                <a:cubicBezTo>
                  <a:pt x="44" y="162"/>
                  <a:pt x="44" y="162"/>
                  <a:pt x="44" y="162"/>
                </a:cubicBezTo>
                <a:cubicBezTo>
                  <a:pt x="44" y="118"/>
                  <a:pt x="44" y="118"/>
                  <a:pt x="44" y="118"/>
                </a:cubicBezTo>
                <a:cubicBezTo>
                  <a:pt x="44" y="103"/>
                  <a:pt x="59" y="88"/>
                  <a:pt x="89" y="88"/>
                </a:cubicBezTo>
                <a:cubicBezTo>
                  <a:pt x="162" y="88"/>
                  <a:pt x="162" y="88"/>
                  <a:pt x="162" y="88"/>
                </a:cubicBezTo>
                <a:cubicBezTo>
                  <a:pt x="162" y="103"/>
                  <a:pt x="162" y="103"/>
                  <a:pt x="162" y="103"/>
                </a:cubicBezTo>
                <a:cubicBezTo>
                  <a:pt x="162" y="118"/>
                  <a:pt x="177" y="118"/>
                  <a:pt x="177" y="118"/>
                </a:cubicBezTo>
                <a:cubicBezTo>
                  <a:pt x="192" y="118"/>
                  <a:pt x="207" y="118"/>
                  <a:pt x="207" y="103"/>
                </a:cubicBezTo>
                <a:cubicBezTo>
                  <a:pt x="207" y="88"/>
                  <a:pt x="207" y="88"/>
                  <a:pt x="207" y="88"/>
                </a:cubicBezTo>
                <a:cubicBezTo>
                  <a:pt x="398" y="88"/>
                  <a:pt x="398" y="88"/>
                  <a:pt x="398" y="88"/>
                </a:cubicBezTo>
                <a:cubicBezTo>
                  <a:pt x="398" y="103"/>
                  <a:pt x="398" y="103"/>
                  <a:pt x="398" y="103"/>
                </a:cubicBezTo>
                <a:cubicBezTo>
                  <a:pt x="398" y="118"/>
                  <a:pt x="412" y="118"/>
                  <a:pt x="412" y="118"/>
                </a:cubicBezTo>
                <a:cubicBezTo>
                  <a:pt x="427" y="118"/>
                  <a:pt x="442" y="118"/>
                  <a:pt x="442" y="103"/>
                </a:cubicBezTo>
                <a:cubicBezTo>
                  <a:pt x="442" y="88"/>
                  <a:pt x="442" y="88"/>
                  <a:pt x="442" y="88"/>
                </a:cubicBezTo>
                <a:cubicBezTo>
                  <a:pt x="516" y="88"/>
                  <a:pt x="516" y="88"/>
                  <a:pt x="516" y="88"/>
                </a:cubicBezTo>
                <a:cubicBezTo>
                  <a:pt x="530" y="88"/>
                  <a:pt x="560" y="103"/>
                  <a:pt x="560" y="118"/>
                </a:cubicBezTo>
                <a:lnTo>
                  <a:pt x="560" y="162"/>
                </a:lnTo>
                <a:close/>
                <a:moveTo>
                  <a:pt x="118" y="397"/>
                </a:moveTo>
                <a:lnTo>
                  <a:pt x="118" y="397"/>
                </a:lnTo>
                <a:cubicBezTo>
                  <a:pt x="162" y="397"/>
                  <a:pt x="162" y="397"/>
                  <a:pt x="162" y="397"/>
                </a:cubicBezTo>
                <a:cubicBezTo>
                  <a:pt x="177" y="397"/>
                  <a:pt x="207" y="383"/>
                  <a:pt x="207" y="353"/>
                </a:cubicBezTo>
                <a:cubicBezTo>
                  <a:pt x="207" y="324"/>
                  <a:pt x="207" y="324"/>
                  <a:pt x="207" y="324"/>
                </a:cubicBezTo>
                <a:cubicBezTo>
                  <a:pt x="207" y="294"/>
                  <a:pt x="177" y="280"/>
                  <a:pt x="162" y="280"/>
                </a:cubicBezTo>
                <a:cubicBezTo>
                  <a:pt x="118" y="280"/>
                  <a:pt x="118" y="280"/>
                  <a:pt x="118" y="280"/>
                </a:cubicBezTo>
                <a:cubicBezTo>
                  <a:pt x="103" y="280"/>
                  <a:pt x="89" y="294"/>
                  <a:pt x="89" y="324"/>
                </a:cubicBezTo>
                <a:cubicBezTo>
                  <a:pt x="89" y="353"/>
                  <a:pt x="89" y="353"/>
                  <a:pt x="89" y="353"/>
                </a:cubicBezTo>
                <a:cubicBezTo>
                  <a:pt x="89" y="383"/>
                  <a:pt x="103" y="397"/>
                  <a:pt x="118" y="397"/>
                </a:cubicBezTo>
                <a:close/>
                <a:moveTo>
                  <a:pt x="118" y="324"/>
                </a:moveTo>
                <a:lnTo>
                  <a:pt x="118" y="324"/>
                </a:lnTo>
                <a:cubicBezTo>
                  <a:pt x="162" y="324"/>
                  <a:pt x="162" y="324"/>
                  <a:pt x="162" y="324"/>
                </a:cubicBezTo>
                <a:cubicBezTo>
                  <a:pt x="162" y="353"/>
                  <a:pt x="162" y="353"/>
                  <a:pt x="162" y="353"/>
                </a:cubicBezTo>
                <a:cubicBezTo>
                  <a:pt x="118" y="353"/>
                  <a:pt x="118" y="353"/>
                  <a:pt x="118" y="353"/>
                </a:cubicBezTo>
                <a:lnTo>
                  <a:pt x="118" y="324"/>
                </a:lnTo>
                <a:close/>
                <a:moveTo>
                  <a:pt x="280" y="397"/>
                </a:moveTo>
                <a:lnTo>
                  <a:pt x="280" y="397"/>
                </a:lnTo>
                <a:cubicBezTo>
                  <a:pt x="324" y="397"/>
                  <a:pt x="324" y="397"/>
                  <a:pt x="324" y="397"/>
                </a:cubicBezTo>
                <a:cubicBezTo>
                  <a:pt x="339" y="397"/>
                  <a:pt x="354" y="383"/>
                  <a:pt x="354" y="353"/>
                </a:cubicBezTo>
                <a:cubicBezTo>
                  <a:pt x="354" y="324"/>
                  <a:pt x="354" y="324"/>
                  <a:pt x="354" y="324"/>
                </a:cubicBezTo>
                <a:cubicBezTo>
                  <a:pt x="354" y="294"/>
                  <a:pt x="339" y="280"/>
                  <a:pt x="324" y="280"/>
                </a:cubicBezTo>
                <a:cubicBezTo>
                  <a:pt x="280" y="280"/>
                  <a:pt x="280" y="280"/>
                  <a:pt x="280" y="280"/>
                </a:cubicBezTo>
                <a:cubicBezTo>
                  <a:pt x="265" y="280"/>
                  <a:pt x="236" y="294"/>
                  <a:pt x="236" y="324"/>
                </a:cubicBezTo>
                <a:cubicBezTo>
                  <a:pt x="236" y="353"/>
                  <a:pt x="236" y="353"/>
                  <a:pt x="236" y="353"/>
                </a:cubicBezTo>
                <a:cubicBezTo>
                  <a:pt x="236" y="383"/>
                  <a:pt x="265" y="397"/>
                  <a:pt x="280" y="397"/>
                </a:cubicBezTo>
                <a:close/>
                <a:moveTo>
                  <a:pt x="280" y="324"/>
                </a:moveTo>
                <a:lnTo>
                  <a:pt x="280" y="324"/>
                </a:lnTo>
                <a:cubicBezTo>
                  <a:pt x="324" y="324"/>
                  <a:pt x="324" y="324"/>
                  <a:pt x="324" y="324"/>
                </a:cubicBezTo>
                <a:cubicBezTo>
                  <a:pt x="324" y="353"/>
                  <a:pt x="324" y="353"/>
                  <a:pt x="324" y="353"/>
                </a:cubicBezTo>
                <a:cubicBezTo>
                  <a:pt x="280" y="353"/>
                  <a:pt x="280" y="353"/>
                  <a:pt x="280" y="353"/>
                </a:cubicBezTo>
                <a:lnTo>
                  <a:pt x="280" y="324"/>
                </a:lnTo>
                <a:close/>
                <a:moveTo>
                  <a:pt x="118" y="559"/>
                </a:moveTo>
                <a:lnTo>
                  <a:pt x="118" y="559"/>
                </a:lnTo>
                <a:cubicBezTo>
                  <a:pt x="162" y="559"/>
                  <a:pt x="162" y="559"/>
                  <a:pt x="162" y="559"/>
                </a:cubicBezTo>
                <a:cubicBezTo>
                  <a:pt x="177" y="559"/>
                  <a:pt x="207" y="530"/>
                  <a:pt x="207" y="515"/>
                </a:cubicBezTo>
                <a:cubicBezTo>
                  <a:pt x="207" y="471"/>
                  <a:pt x="207" y="471"/>
                  <a:pt x="207" y="471"/>
                </a:cubicBezTo>
                <a:cubicBezTo>
                  <a:pt x="207" y="456"/>
                  <a:pt x="177" y="442"/>
                  <a:pt x="162" y="442"/>
                </a:cubicBezTo>
                <a:cubicBezTo>
                  <a:pt x="118" y="442"/>
                  <a:pt x="118" y="442"/>
                  <a:pt x="118" y="442"/>
                </a:cubicBezTo>
                <a:cubicBezTo>
                  <a:pt x="103" y="442"/>
                  <a:pt x="89" y="456"/>
                  <a:pt x="89" y="471"/>
                </a:cubicBezTo>
                <a:cubicBezTo>
                  <a:pt x="89" y="515"/>
                  <a:pt x="89" y="515"/>
                  <a:pt x="89" y="515"/>
                </a:cubicBezTo>
                <a:cubicBezTo>
                  <a:pt x="89" y="530"/>
                  <a:pt x="103" y="559"/>
                  <a:pt x="118" y="559"/>
                </a:cubicBezTo>
                <a:close/>
                <a:moveTo>
                  <a:pt x="118" y="471"/>
                </a:moveTo>
                <a:lnTo>
                  <a:pt x="118" y="471"/>
                </a:lnTo>
                <a:cubicBezTo>
                  <a:pt x="162" y="471"/>
                  <a:pt x="162" y="471"/>
                  <a:pt x="162" y="471"/>
                </a:cubicBezTo>
                <a:cubicBezTo>
                  <a:pt x="162" y="515"/>
                  <a:pt x="162" y="515"/>
                  <a:pt x="162" y="515"/>
                </a:cubicBezTo>
                <a:cubicBezTo>
                  <a:pt x="118" y="515"/>
                  <a:pt x="118" y="515"/>
                  <a:pt x="118" y="515"/>
                </a:cubicBezTo>
                <a:lnTo>
                  <a:pt x="118" y="471"/>
                </a:lnTo>
                <a:close/>
                <a:moveTo>
                  <a:pt x="280" y="559"/>
                </a:moveTo>
                <a:lnTo>
                  <a:pt x="280" y="559"/>
                </a:lnTo>
                <a:cubicBezTo>
                  <a:pt x="324" y="559"/>
                  <a:pt x="324" y="559"/>
                  <a:pt x="324" y="559"/>
                </a:cubicBezTo>
                <a:cubicBezTo>
                  <a:pt x="339" y="559"/>
                  <a:pt x="354" y="530"/>
                  <a:pt x="354" y="515"/>
                </a:cubicBezTo>
                <a:cubicBezTo>
                  <a:pt x="354" y="471"/>
                  <a:pt x="354" y="471"/>
                  <a:pt x="354" y="471"/>
                </a:cubicBezTo>
                <a:cubicBezTo>
                  <a:pt x="354" y="456"/>
                  <a:pt x="339" y="442"/>
                  <a:pt x="324" y="442"/>
                </a:cubicBezTo>
                <a:cubicBezTo>
                  <a:pt x="280" y="442"/>
                  <a:pt x="280" y="442"/>
                  <a:pt x="280" y="442"/>
                </a:cubicBezTo>
                <a:cubicBezTo>
                  <a:pt x="265" y="442"/>
                  <a:pt x="236" y="456"/>
                  <a:pt x="236" y="471"/>
                </a:cubicBezTo>
                <a:cubicBezTo>
                  <a:pt x="236" y="515"/>
                  <a:pt x="236" y="515"/>
                  <a:pt x="236" y="515"/>
                </a:cubicBezTo>
                <a:cubicBezTo>
                  <a:pt x="236" y="530"/>
                  <a:pt x="265" y="559"/>
                  <a:pt x="280" y="559"/>
                </a:cubicBezTo>
                <a:close/>
                <a:moveTo>
                  <a:pt x="280" y="471"/>
                </a:moveTo>
                <a:lnTo>
                  <a:pt x="280" y="471"/>
                </a:lnTo>
                <a:cubicBezTo>
                  <a:pt x="324" y="471"/>
                  <a:pt x="324" y="471"/>
                  <a:pt x="324" y="471"/>
                </a:cubicBezTo>
                <a:cubicBezTo>
                  <a:pt x="324" y="515"/>
                  <a:pt x="324" y="515"/>
                  <a:pt x="324" y="515"/>
                </a:cubicBezTo>
                <a:cubicBezTo>
                  <a:pt x="280" y="515"/>
                  <a:pt x="280" y="515"/>
                  <a:pt x="280" y="515"/>
                </a:cubicBezTo>
                <a:lnTo>
                  <a:pt x="280" y="471"/>
                </a:lnTo>
                <a:close/>
              </a:path>
            </a:pathLst>
          </a:custGeom>
          <a:solidFill>
            <a:schemeClr val="tx2"/>
          </a:solidFill>
          <a:ln>
            <a:noFill/>
          </a:ln>
          <a:effectLst/>
          <a:extLst/>
        </p:spPr>
        <p:txBody>
          <a:bodyPr wrap="none" lIns="91408" tIns="45704" rIns="91408" bIns="45704" anchor="ctr"/>
          <a:lstStyle/>
          <a:p>
            <a:endParaRPr lang="en-US" sz="2700"/>
          </a:p>
        </p:txBody>
      </p:sp>
      <p:sp>
        <p:nvSpPr>
          <p:cNvPr id="9" name="Freeform 168"/>
          <p:cNvSpPr>
            <a:spLocks noChangeArrowheads="1"/>
          </p:cNvSpPr>
          <p:nvPr/>
        </p:nvSpPr>
        <p:spPr bwMode="auto">
          <a:xfrm>
            <a:off x="5115172" y="5030598"/>
            <a:ext cx="398614" cy="257226"/>
          </a:xfrm>
          <a:custGeom>
            <a:avLst/>
            <a:gdLst>
              <a:gd name="T0" fmla="*/ 153120 w 619"/>
              <a:gd name="T1" fmla="*/ 31669 h 398"/>
              <a:gd name="T2" fmla="*/ 153120 w 619"/>
              <a:gd name="T3" fmla="*/ 31669 h 398"/>
              <a:gd name="T4" fmla="*/ 110806 w 619"/>
              <a:gd name="T5" fmla="*/ 74135 h 398"/>
              <a:gd name="T6" fmla="*/ 153120 w 619"/>
              <a:gd name="T7" fmla="*/ 116601 h 398"/>
              <a:gd name="T8" fmla="*/ 195434 w 619"/>
              <a:gd name="T9" fmla="*/ 74135 h 398"/>
              <a:gd name="T10" fmla="*/ 153120 w 619"/>
              <a:gd name="T11" fmla="*/ 31669 h 398"/>
              <a:gd name="T12" fmla="*/ 153120 w 619"/>
              <a:gd name="T13" fmla="*/ 100406 h 398"/>
              <a:gd name="T14" fmla="*/ 153120 w 619"/>
              <a:gd name="T15" fmla="*/ 100406 h 398"/>
              <a:gd name="T16" fmla="*/ 126584 w 619"/>
              <a:gd name="T17" fmla="*/ 74135 h 398"/>
              <a:gd name="T18" fmla="*/ 153120 w 619"/>
              <a:gd name="T19" fmla="*/ 42106 h 398"/>
              <a:gd name="T20" fmla="*/ 179297 w 619"/>
              <a:gd name="T21" fmla="*/ 74135 h 398"/>
              <a:gd name="T22" fmla="*/ 153120 w 619"/>
              <a:gd name="T23" fmla="*/ 100406 h 398"/>
              <a:gd name="T24" fmla="*/ 153120 w 619"/>
              <a:gd name="T25" fmla="*/ 0 h 398"/>
              <a:gd name="T26" fmla="*/ 153120 w 619"/>
              <a:gd name="T27" fmla="*/ 0 h 398"/>
              <a:gd name="T28" fmla="*/ 68492 w 619"/>
              <a:gd name="T29" fmla="*/ 0 h 398"/>
              <a:gd name="T30" fmla="*/ 0 w 619"/>
              <a:gd name="T31" fmla="*/ 74135 h 398"/>
              <a:gd name="T32" fmla="*/ 68492 w 619"/>
              <a:gd name="T33" fmla="*/ 142872 h 398"/>
              <a:gd name="T34" fmla="*/ 153120 w 619"/>
              <a:gd name="T35" fmla="*/ 142872 h 398"/>
              <a:gd name="T36" fmla="*/ 221611 w 619"/>
              <a:gd name="T37" fmla="*/ 74135 h 398"/>
              <a:gd name="T38" fmla="*/ 153120 w 619"/>
              <a:gd name="T39" fmla="*/ 0 h 398"/>
              <a:gd name="T40" fmla="*/ 153120 w 619"/>
              <a:gd name="T41" fmla="*/ 127037 h 398"/>
              <a:gd name="T42" fmla="*/ 153120 w 619"/>
              <a:gd name="T43" fmla="*/ 127037 h 398"/>
              <a:gd name="T44" fmla="*/ 68492 w 619"/>
              <a:gd name="T45" fmla="*/ 127037 h 398"/>
              <a:gd name="T46" fmla="*/ 10399 w 619"/>
              <a:gd name="T47" fmla="*/ 74135 h 398"/>
              <a:gd name="T48" fmla="*/ 68492 w 619"/>
              <a:gd name="T49" fmla="*/ 15835 h 398"/>
              <a:gd name="T50" fmla="*/ 153120 w 619"/>
              <a:gd name="T51" fmla="*/ 15835 h 398"/>
              <a:gd name="T52" fmla="*/ 211212 w 619"/>
              <a:gd name="T53" fmla="*/ 74135 h 398"/>
              <a:gd name="T54" fmla="*/ 153120 w 619"/>
              <a:gd name="T55" fmla="*/ 127037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398">
                <a:moveTo>
                  <a:pt x="427" y="88"/>
                </a:moveTo>
                <a:lnTo>
                  <a:pt x="427" y="88"/>
                </a:lnTo>
                <a:cubicBezTo>
                  <a:pt x="368" y="88"/>
                  <a:pt x="309" y="132"/>
                  <a:pt x="309" y="206"/>
                </a:cubicBezTo>
                <a:cubicBezTo>
                  <a:pt x="309" y="265"/>
                  <a:pt x="368" y="324"/>
                  <a:pt x="427" y="324"/>
                </a:cubicBezTo>
                <a:cubicBezTo>
                  <a:pt x="486" y="324"/>
                  <a:pt x="545" y="265"/>
                  <a:pt x="545" y="206"/>
                </a:cubicBezTo>
                <a:cubicBezTo>
                  <a:pt x="545" y="132"/>
                  <a:pt x="486" y="88"/>
                  <a:pt x="427" y="88"/>
                </a:cubicBezTo>
                <a:close/>
                <a:moveTo>
                  <a:pt x="427" y="279"/>
                </a:moveTo>
                <a:lnTo>
                  <a:pt x="427" y="279"/>
                </a:lnTo>
                <a:cubicBezTo>
                  <a:pt x="382" y="279"/>
                  <a:pt x="353" y="250"/>
                  <a:pt x="353" y="206"/>
                </a:cubicBezTo>
                <a:cubicBezTo>
                  <a:pt x="353" y="162"/>
                  <a:pt x="382" y="117"/>
                  <a:pt x="427" y="117"/>
                </a:cubicBezTo>
                <a:cubicBezTo>
                  <a:pt x="471" y="117"/>
                  <a:pt x="500" y="162"/>
                  <a:pt x="500" y="206"/>
                </a:cubicBezTo>
                <a:cubicBezTo>
                  <a:pt x="500" y="250"/>
                  <a:pt x="471" y="279"/>
                  <a:pt x="427" y="279"/>
                </a:cubicBezTo>
                <a:close/>
                <a:moveTo>
                  <a:pt x="427" y="0"/>
                </a:moveTo>
                <a:lnTo>
                  <a:pt x="427" y="0"/>
                </a:lnTo>
                <a:cubicBezTo>
                  <a:pt x="191" y="0"/>
                  <a:pt x="191" y="0"/>
                  <a:pt x="191" y="0"/>
                </a:cubicBezTo>
                <a:cubicBezTo>
                  <a:pt x="88" y="0"/>
                  <a:pt x="0" y="88"/>
                  <a:pt x="0" y="206"/>
                </a:cubicBezTo>
                <a:cubicBezTo>
                  <a:pt x="0" y="309"/>
                  <a:pt x="88" y="397"/>
                  <a:pt x="191" y="397"/>
                </a:cubicBezTo>
                <a:cubicBezTo>
                  <a:pt x="427" y="397"/>
                  <a:pt x="427" y="397"/>
                  <a:pt x="427" y="397"/>
                </a:cubicBezTo>
                <a:cubicBezTo>
                  <a:pt x="530" y="397"/>
                  <a:pt x="618" y="309"/>
                  <a:pt x="618" y="206"/>
                </a:cubicBezTo>
                <a:cubicBezTo>
                  <a:pt x="618" y="88"/>
                  <a:pt x="530" y="0"/>
                  <a:pt x="427" y="0"/>
                </a:cubicBezTo>
                <a:close/>
                <a:moveTo>
                  <a:pt x="427" y="353"/>
                </a:moveTo>
                <a:lnTo>
                  <a:pt x="427" y="353"/>
                </a:lnTo>
                <a:cubicBezTo>
                  <a:pt x="191" y="353"/>
                  <a:pt x="191" y="353"/>
                  <a:pt x="191" y="353"/>
                </a:cubicBezTo>
                <a:cubicBezTo>
                  <a:pt x="103" y="353"/>
                  <a:pt x="29" y="294"/>
                  <a:pt x="29" y="206"/>
                </a:cubicBezTo>
                <a:cubicBezTo>
                  <a:pt x="29" y="117"/>
                  <a:pt x="103" y="44"/>
                  <a:pt x="191" y="44"/>
                </a:cubicBezTo>
                <a:cubicBezTo>
                  <a:pt x="427" y="44"/>
                  <a:pt x="427" y="44"/>
                  <a:pt x="427" y="44"/>
                </a:cubicBezTo>
                <a:cubicBezTo>
                  <a:pt x="515" y="44"/>
                  <a:pt x="589" y="117"/>
                  <a:pt x="589" y="206"/>
                </a:cubicBezTo>
                <a:cubicBezTo>
                  <a:pt x="589" y="294"/>
                  <a:pt x="515" y="353"/>
                  <a:pt x="427" y="353"/>
                </a:cubicBezTo>
                <a:close/>
              </a:path>
            </a:pathLst>
          </a:custGeom>
          <a:solidFill>
            <a:schemeClr val="tx2"/>
          </a:solidFill>
          <a:ln>
            <a:noFill/>
          </a:ln>
          <a:effectLst/>
          <a:extLst/>
        </p:spPr>
        <p:txBody>
          <a:bodyPr wrap="none" lIns="91408" tIns="45704" rIns="91408" bIns="45704" anchor="ctr"/>
          <a:lstStyle/>
          <a:p>
            <a:endParaRPr lang="en-US" sz="2700"/>
          </a:p>
        </p:txBody>
      </p:sp>
      <p:sp>
        <p:nvSpPr>
          <p:cNvPr id="10" name="Freeform 169"/>
          <p:cNvSpPr>
            <a:spLocks noChangeArrowheads="1"/>
          </p:cNvSpPr>
          <p:nvPr/>
        </p:nvSpPr>
        <p:spPr bwMode="auto">
          <a:xfrm>
            <a:off x="4449113" y="5030598"/>
            <a:ext cx="410537" cy="257226"/>
          </a:xfrm>
          <a:custGeom>
            <a:avLst/>
            <a:gdLst>
              <a:gd name="T0" fmla="*/ 159378 w 634"/>
              <a:gd name="T1" fmla="*/ 0 h 398"/>
              <a:gd name="T2" fmla="*/ 159378 w 634"/>
              <a:gd name="T3" fmla="*/ 0 h 398"/>
              <a:gd name="T4" fmla="*/ 74641 w 634"/>
              <a:gd name="T5" fmla="*/ 0 h 398"/>
              <a:gd name="T6" fmla="*/ 0 w 634"/>
              <a:gd name="T7" fmla="*/ 74135 h 398"/>
              <a:gd name="T8" fmla="*/ 74641 w 634"/>
              <a:gd name="T9" fmla="*/ 142872 h 398"/>
              <a:gd name="T10" fmla="*/ 159378 w 634"/>
              <a:gd name="T11" fmla="*/ 142872 h 398"/>
              <a:gd name="T12" fmla="*/ 228249 w 634"/>
              <a:gd name="T13" fmla="*/ 74135 h 398"/>
              <a:gd name="T14" fmla="*/ 159378 w 634"/>
              <a:gd name="T15" fmla="*/ 0 h 398"/>
              <a:gd name="T16" fmla="*/ 159378 w 634"/>
              <a:gd name="T17" fmla="*/ 127037 h 398"/>
              <a:gd name="T18" fmla="*/ 159378 w 634"/>
              <a:gd name="T19" fmla="*/ 127037 h 398"/>
              <a:gd name="T20" fmla="*/ 74641 w 634"/>
              <a:gd name="T21" fmla="*/ 127037 h 398"/>
              <a:gd name="T22" fmla="*/ 15866 w 634"/>
              <a:gd name="T23" fmla="*/ 74135 h 398"/>
              <a:gd name="T24" fmla="*/ 74641 w 634"/>
              <a:gd name="T25" fmla="*/ 15835 h 398"/>
              <a:gd name="T26" fmla="*/ 159378 w 634"/>
              <a:gd name="T27" fmla="*/ 15835 h 398"/>
              <a:gd name="T28" fmla="*/ 212384 w 634"/>
              <a:gd name="T29" fmla="*/ 74135 h 398"/>
              <a:gd name="T30" fmla="*/ 159378 w 634"/>
              <a:gd name="T31" fmla="*/ 127037 h 398"/>
              <a:gd name="T32" fmla="*/ 74641 w 634"/>
              <a:gd name="T33" fmla="*/ 31669 h 398"/>
              <a:gd name="T34" fmla="*/ 74641 w 634"/>
              <a:gd name="T35" fmla="*/ 31669 h 398"/>
              <a:gd name="T36" fmla="*/ 32092 w 634"/>
              <a:gd name="T37" fmla="*/ 74135 h 398"/>
              <a:gd name="T38" fmla="*/ 74641 w 634"/>
              <a:gd name="T39" fmla="*/ 116601 h 398"/>
              <a:gd name="T40" fmla="*/ 116829 w 634"/>
              <a:gd name="T41" fmla="*/ 74135 h 398"/>
              <a:gd name="T42" fmla="*/ 74641 w 634"/>
              <a:gd name="T43" fmla="*/ 31669 h 398"/>
              <a:gd name="T44" fmla="*/ 74641 w 634"/>
              <a:gd name="T45" fmla="*/ 100406 h 398"/>
              <a:gd name="T46" fmla="*/ 74641 w 634"/>
              <a:gd name="T47" fmla="*/ 100406 h 398"/>
              <a:gd name="T48" fmla="*/ 42549 w 634"/>
              <a:gd name="T49" fmla="*/ 74135 h 398"/>
              <a:gd name="T50" fmla="*/ 74641 w 634"/>
              <a:gd name="T51" fmla="*/ 42106 h 398"/>
              <a:gd name="T52" fmla="*/ 100963 w 634"/>
              <a:gd name="T53" fmla="*/ 74135 h 398"/>
              <a:gd name="T54" fmla="*/ 74641 w 634"/>
              <a:gd name="T55" fmla="*/ 100406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398">
                <a:moveTo>
                  <a:pt x="442" y="0"/>
                </a:moveTo>
                <a:lnTo>
                  <a:pt x="442" y="0"/>
                </a:lnTo>
                <a:cubicBezTo>
                  <a:pt x="207" y="0"/>
                  <a:pt x="207" y="0"/>
                  <a:pt x="207" y="0"/>
                </a:cubicBezTo>
                <a:cubicBezTo>
                  <a:pt x="89" y="0"/>
                  <a:pt x="0" y="88"/>
                  <a:pt x="0" y="206"/>
                </a:cubicBezTo>
                <a:cubicBezTo>
                  <a:pt x="0" y="309"/>
                  <a:pt x="89" y="397"/>
                  <a:pt x="207" y="397"/>
                </a:cubicBezTo>
                <a:cubicBezTo>
                  <a:pt x="442" y="397"/>
                  <a:pt x="442" y="397"/>
                  <a:pt x="442" y="397"/>
                </a:cubicBezTo>
                <a:cubicBezTo>
                  <a:pt x="545" y="397"/>
                  <a:pt x="633" y="309"/>
                  <a:pt x="633" y="206"/>
                </a:cubicBezTo>
                <a:cubicBezTo>
                  <a:pt x="633" y="88"/>
                  <a:pt x="545" y="0"/>
                  <a:pt x="442" y="0"/>
                </a:cubicBezTo>
                <a:close/>
                <a:moveTo>
                  <a:pt x="442" y="353"/>
                </a:moveTo>
                <a:lnTo>
                  <a:pt x="442" y="353"/>
                </a:lnTo>
                <a:cubicBezTo>
                  <a:pt x="207" y="353"/>
                  <a:pt x="207" y="353"/>
                  <a:pt x="207" y="353"/>
                </a:cubicBezTo>
                <a:cubicBezTo>
                  <a:pt x="118" y="353"/>
                  <a:pt x="44" y="294"/>
                  <a:pt x="44" y="206"/>
                </a:cubicBezTo>
                <a:cubicBezTo>
                  <a:pt x="44" y="117"/>
                  <a:pt x="118" y="44"/>
                  <a:pt x="207" y="44"/>
                </a:cubicBezTo>
                <a:cubicBezTo>
                  <a:pt x="442" y="44"/>
                  <a:pt x="442" y="44"/>
                  <a:pt x="442" y="44"/>
                </a:cubicBezTo>
                <a:cubicBezTo>
                  <a:pt x="530" y="44"/>
                  <a:pt x="589" y="117"/>
                  <a:pt x="589" y="206"/>
                </a:cubicBezTo>
                <a:cubicBezTo>
                  <a:pt x="589" y="294"/>
                  <a:pt x="530" y="353"/>
                  <a:pt x="442" y="353"/>
                </a:cubicBezTo>
                <a:close/>
                <a:moveTo>
                  <a:pt x="207" y="88"/>
                </a:moveTo>
                <a:lnTo>
                  <a:pt x="207" y="88"/>
                </a:lnTo>
                <a:cubicBezTo>
                  <a:pt x="133" y="88"/>
                  <a:pt x="89" y="132"/>
                  <a:pt x="89" y="206"/>
                </a:cubicBezTo>
                <a:cubicBezTo>
                  <a:pt x="89" y="265"/>
                  <a:pt x="133" y="324"/>
                  <a:pt x="207" y="324"/>
                </a:cubicBezTo>
                <a:cubicBezTo>
                  <a:pt x="265" y="324"/>
                  <a:pt x="324" y="265"/>
                  <a:pt x="324" y="206"/>
                </a:cubicBezTo>
                <a:cubicBezTo>
                  <a:pt x="324" y="132"/>
                  <a:pt x="265" y="88"/>
                  <a:pt x="207" y="88"/>
                </a:cubicBezTo>
                <a:close/>
                <a:moveTo>
                  <a:pt x="207" y="279"/>
                </a:moveTo>
                <a:lnTo>
                  <a:pt x="207" y="279"/>
                </a:lnTo>
                <a:cubicBezTo>
                  <a:pt x="162" y="279"/>
                  <a:pt x="118" y="250"/>
                  <a:pt x="118" y="206"/>
                </a:cubicBezTo>
                <a:cubicBezTo>
                  <a:pt x="118" y="162"/>
                  <a:pt x="162" y="117"/>
                  <a:pt x="207" y="117"/>
                </a:cubicBezTo>
                <a:cubicBezTo>
                  <a:pt x="251" y="117"/>
                  <a:pt x="280" y="162"/>
                  <a:pt x="280" y="206"/>
                </a:cubicBezTo>
                <a:cubicBezTo>
                  <a:pt x="280" y="250"/>
                  <a:pt x="251" y="279"/>
                  <a:pt x="207" y="279"/>
                </a:cubicBezTo>
                <a:close/>
              </a:path>
            </a:pathLst>
          </a:custGeom>
          <a:solidFill>
            <a:schemeClr val="tx2"/>
          </a:solidFill>
          <a:ln>
            <a:noFill/>
          </a:ln>
          <a:effectLst/>
          <a:extLst/>
        </p:spPr>
        <p:txBody>
          <a:bodyPr wrap="none" lIns="91408" tIns="45704" rIns="91408" bIns="45704" anchor="ctr"/>
          <a:lstStyle/>
          <a:p>
            <a:endParaRPr lang="en-US" sz="2700"/>
          </a:p>
        </p:txBody>
      </p:sp>
      <p:sp>
        <p:nvSpPr>
          <p:cNvPr id="11" name="Freeform 170"/>
          <p:cNvSpPr>
            <a:spLocks noChangeArrowheads="1"/>
          </p:cNvSpPr>
          <p:nvPr/>
        </p:nvSpPr>
        <p:spPr bwMode="auto">
          <a:xfrm>
            <a:off x="3793273" y="4953942"/>
            <a:ext cx="410540" cy="410539"/>
          </a:xfrm>
          <a:custGeom>
            <a:avLst/>
            <a:gdLst>
              <a:gd name="T0" fmla="*/ 185701 w 634"/>
              <a:gd name="T1" fmla="*/ 169829 h 634"/>
              <a:gd name="T2" fmla="*/ 79329 w 634"/>
              <a:gd name="T3" fmla="*/ 148555 h 634"/>
              <a:gd name="T4" fmla="*/ 42188 w 634"/>
              <a:gd name="T5" fmla="*/ 169829 h 634"/>
              <a:gd name="T6" fmla="*/ 42188 w 634"/>
              <a:gd name="T7" fmla="*/ 185694 h 634"/>
              <a:gd name="T8" fmla="*/ 79329 w 634"/>
              <a:gd name="T9" fmla="*/ 206968 h 634"/>
              <a:gd name="T10" fmla="*/ 185701 w 634"/>
              <a:gd name="T11" fmla="*/ 185694 h 634"/>
              <a:gd name="T12" fmla="*/ 185701 w 634"/>
              <a:gd name="T13" fmla="*/ 169829 h 634"/>
              <a:gd name="T14" fmla="*/ 79329 w 634"/>
              <a:gd name="T15" fmla="*/ 196511 h 634"/>
              <a:gd name="T16" fmla="*/ 79329 w 634"/>
              <a:gd name="T17" fmla="*/ 159372 h 634"/>
              <a:gd name="T18" fmla="*/ 79329 w 634"/>
              <a:gd name="T19" fmla="*/ 196511 h 634"/>
              <a:gd name="T20" fmla="*/ 185701 w 634"/>
              <a:gd name="T21" fmla="*/ 58412 h 634"/>
              <a:gd name="T22" fmla="*/ 79329 w 634"/>
              <a:gd name="T23" fmla="*/ 37139 h 634"/>
              <a:gd name="T24" fmla="*/ 42188 w 634"/>
              <a:gd name="T25" fmla="*/ 58412 h 634"/>
              <a:gd name="T26" fmla="*/ 42188 w 634"/>
              <a:gd name="T27" fmla="*/ 74278 h 634"/>
              <a:gd name="T28" fmla="*/ 79329 w 634"/>
              <a:gd name="T29" fmla="*/ 95551 h 634"/>
              <a:gd name="T30" fmla="*/ 185701 w 634"/>
              <a:gd name="T31" fmla="*/ 74278 h 634"/>
              <a:gd name="T32" fmla="*/ 185701 w 634"/>
              <a:gd name="T33" fmla="*/ 58412 h 634"/>
              <a:gd name="T34" fmla="*/ 79329 w 634"/>
              <a:gd name="T35" fmla="*/ 84734 h 634"/>
              <a:gd name="T36" fmla="*/ 79329 w 634"/>
              <a:gd name="T37" fmla="*/ 47956 h 634"/>
              <a:gd name="T38" fmla="*/ 79329 w 634"/>
              <a:gd name="T39" fmla="*/ 84734 h 634"/>
              <a:gd name="T40" fmla="*/ 185701 w 634"/>
              <a:gd name="T41" fmla="*/ 116825 h 634"/>
              <a:gd name="T42" fmla="*/ 143152 w 634"/>
              <a:gd name="T43" fmla="*/ 95551 h 634"/>
              <a:gd name="T44" fmla="*/ 42188 w 634"/>
              <a:gd name="T45" fmla="*/ 116825 h 634"/>
              <a:gd name="T46" fmla="*/ 42188 w 634"/>
              <a:gd name="T47" fmla="*/ 127282 h 634"/>
              <a:gd name="T48" fmla="*/ 143152 w 634"/>
              <a:gd name="T49" fmla="*/ 148555 h 634"/>
              <a:gd name="T50" fmla="*/ 185701 w 634"/>
              <a:gd name="T51" fmla="*/ 127282 h 634"/>
              <a:gd name="T52" fmla="*/ 185701 w 634"/>
              <a:gd name="T53" fmla="*/ 116825 h 634"/>
              <a:gd name="T54" fmla="*/ 143152 w 634"/>
              <a:gd name="T55" fmla="*/ 138099 h 634"/>
              <a:gd name="T56" fmla="*/ 143152 w 634"/>
              <a:gd name="T57" fmla="*/ 106008 h 634"/>
              <a:gd name="T58" fmla="*/ 143152 w 634"/>
              <a:gd name="T59" fmla="*/ 138099 h 634"/>
              <a:gd name="T60" fmla="*/ 196158 w 634"/>
              <a:gd name="T61" fmla="*/ 0 h 634"/>
              <a:gd name="T62" fmla="*/ 0 w 634"/>
              <a:gd name="T63" fmla="*/ 31730 h 634"/>
              <a:gd name="T64" fmla="*/ 26323 w 634"/>
              <a:gd name="T65" fmla="*/ 228241 h 634"/>
              <a:gd name="T66" fmla="*/ 228250 w 634"/>
              <a:gd name="T67" fmla="*/ 201559 h 634"/>
              <a:gd name="T68" fmla="*/ 196158 w 634"/>
              <a:gd name="T69" fmla="*/ 0 h 634"/>
              <a:gd name="T70" fmla="*/ 212024 w 634"/>
              <a:gd name="T71" fmla="*/ 201559 h 634"/>
              <a:gd name="T72" fmla="*/ 26323 w 634"/>
              <a:gd name="T73" fmla="*/ 212376 h 634"/>
              <a:gd name="T74" fmla="*/ 15866 w 634"/>
              <a:gd name="T75" fmla="*/ 31730 h 634"/>
              <a:gd name="T76" fmla="*/ 196158 w 634"/>
              <a:gd name="T77" fmla="*/ 15865 h 634"/>
              <a:gd name="T78" fmla="*/ 212024 w 634"/>
              <a:gd name="T79" fmla="*/ 201559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515" y="471"/>
                </a:moveTo>
                <a:lnTo>
                  <a:pt x="515" y="471"/>
                </a:lnTo>
                <a:cubicBezTo>
                  <a:pt x="294" y="471"/>
                  <a:pt x="294" y="471"/>
                  <a:pt x="294" y="471"/>
                </a:cubicBezTo>
                <a:cubicBezTo>
                  <a:pt x="279" y="442"/>
                  <a:pt x="250" y="412"/>
                  <a:pt x="220" y="412"/>
                </a:cubicBezTo>
                <a:cubicBezTo>
                  <a:pt x="176" y="412"/>
                  <a:pt x="147" y="442"/>
                  <a:pt x="147" y="471"/>
                </a:cubicBezTo>
                <a:cubicBezTo>
                  <a:pt x="117" y="471"/>
                  <a:pt x="117" y="471"/>
                  <a:pt x="117" y="471"/>
                </a:cubicBezTo>
                <a:cubicBezTo>
                  <a:pt x="103" y="471"/>
                  <a:pt x="103" y="486"/>
                  <a:pt x="103" y="501"/>
                </a:cubicBezTo>
                <a:cubicBezTo>
                  <a:pt x="103" y="501"/>
                  <a:pt x="103" y="515"/>
                  <a:pt x="117" y="515"/>
                </a:cubicBezTo>
                <a:cubicBezTo>
                  <a:pt x="147" y="515"/>
                  <a:pt x="147" y="515"/>
                  <a:pt x="147" y="515"/>
                </a:cubicBezTo>
                <a:cubicBezTo>
                  <a:pt x="147" y="545"/>
                  <a:pt x="176" y="574"/>
                  <a:pt x="220" y="574"/>
                </a:cubicBezTo>
                <a:cubicBezTo>
                  <a:pt x="250" y="574"/>
                  <a:pt x="279" y="545"/>
                  <a:pt x="294" y="515"/>
                </a:cubicBezTo>
                <a:cubicBezTo>
                  <a:pt x="515" y="515"/>
                  <a:pt x="515" y="515"/>
                  <a:pt x="515" y="515"/>
                </a:cubicBezTo>
                <a:lnTo>
                  <a:pt x="530" y="501"/>
                </a:lnTo>
                <a:cubicBezTo>
                  <a:pt x="530" y="486"/>
                  <a:pt x="515" y="471"/>
                  <a:pt x="515" y="471"/>
                </a:cubicBezTo>
                <a:close/>
                <a:moveTo>
                  <a:pt x="220" y="545"/>
                </a:moveTo>
                <a:lnTo>
                  <a:pt x="220" y="545"/>
                </a:lnTo>
                <a:cubicBezTo>
                  <a:pt x="191" y="545"/>
                  <a:pt x="162" y="515"/>
                  <a:pt x="162" y="501"/>
                </a:cubicBezTo>
                <a:cubicBezTo>
                  <a:pt x="162" y="471"/>
                  <a:pt x="191" y="442"/>
                  <a:pt x="220" y="442"/>
                </a:cubicBezTo>
                <a:cubicBezTo>
                  <a:pt x="235" y="442"/>
                  <a:pt x="265" y="471"/>
                  <a:pt x="265" y="501"/>
                </a:cubicBezTo>
                <a:cubicBezTo>
                  <a:pt x="265" y="515"/>
                  <a:pt x="235" y="545"/>
                  <a:pt x="220" y="545"/>
                </a:cubicBezTo>
                <a:close/>
                <a:moveTo>
                  <a:pt x="515" y="162"/>
                </a:moveTo>
                <a:lnTo>
                  <a:pt x="515" y="162"/>
                </a:lnTo>
                <a:cubicBezTo>
                  <a:pt x="294" y="162"/>
                  <a:pt x="294" y="162"/>
                  <a:pt x="294" y="162"/>
                </a:cubicBezTo>
                <a:cubicBezTo>
                  <a:pt x="279" y="133"/>
                  <a:pt x="250" y="103"/>
                  <a:pt x="220" y="103"/>
                </a:cubicBezTo>
                <a:cubicBezTo>
                  <a:pt x="176" y="103"/>
                  <a:pt x="147" y="133"/>
                  <a:pt x="147" y="162"/>
                </a:cubicBezTo>
                <a:cubicBezTo>
                  <a:pt x="117" y="162"/>
                  <a:pt x="117" y="162"/>
                  <a:pt x="117" y="162"/>
                </a:cubicBezTo>
                <a:cubicBezTo>
                  <a:pt x="103" y="162"/>
                  <a:pt x="103" y="176"/>
                  <a:pt x="103" y="176"/>
                </a:cubicBezTo>
                <a:cubicBezTo>
                  <a:pt x="103" y="192"/>
                  <a:pt x="103" y="206"/>
                  <a:pt x="117" y="206"/>
                </a:cubicBezTo>
                <a:cubicBezTo>
                  <a:pt x="147" y="206"/>
                  <a:pt x="147" y="206"/>
                  <a:pt x="147" y="206"/>
                </a:cubicBezTo>
                <a:cubicBezTo>
                  <a:pt x="147" y="235"/>
                  <a:pt x="176" y="265"/>
                  <a:pt x="220" y="265"/>
                </a:cubicBezTo>
                <a:cubicBezTo>
                  <a:pt x="250" y="265"/>
                  <a:pt x="279" y="235"/>
                  <a:pt x="294" y="206"/>
                </a:cubicBezTo>
                <a:cubicBezTo>
                  <a:pt x="515" y="206"/>
                  <a:pt x="515" y="206"/>
                  <a:pt x="515" y="206"/>
                </a:cubicBezTo>
                <a:cubicBezTo>
                  <a:pt x="515" y="206"/>
                  <a:pt x="530" y="192"/>
                  <a:pt x="530" y="176"/>
                </a:cubicBezTo>
                <a:lnTo>
                  <a:pt x="515" y="162"/>
                </a:lnTo>
                <a:close/>
                <a:moveTo>
                  <a:pt x="220" y="235"/>
                </a:moveTo>
                <a:lnTo>
                  <a:pt x="220" y="235"/>
                </a:lnTo>
                <a:cubicBezTo>
                  <a:pt x="191" y="235"/>
                  <a:pt x="162" y="206"/>
                  <a:pt x="162" y="176"/>
                </a:cubicBezTo>
                <a:cubicBezTo>
                  <a:pt x="162" y="162"/>
                  <a:pt x="191" y="133"/>
                  <a:pt x="220" y="133"/>
                </a:cubicBezTo>
                <a:cubicBezTo>
                  <a:pt x="235" y="133"/>
                  <a:pt x="265" y="162"/>
                  <a:pt x="265" y="176"/>
                </a:cubicBezTo>
                <a:cubicBezTo>
                  <a:pt x="265" y="206"/>
                  <a:pt x="235" y="235"/>
                  <a:pt x="220" y="235"/>
                </a:cubicBezTo>
                <a:close/>
                <a:moveTo>
                  <a:pt x="515" y="324"/>
                </a:moveTo>
                <a:lnTo>
                  <a:pt x="515" y="324"/>
                </a:lnTo>
                <a:cubicBezTo>
                  <a:pt x="471" y="324"/>
                  <a:pt x="471" y="324"/>
                  <a:pt x="471" y="324"/>
                </a:cubicBezTo>
                <a:cubicBezTo>
                  <a:pt x="456" y="280"/>
                  <a:pt x="426" y="265"/>
                  <a:pt x="397" y="265"/>
                </a:cubicBezTo>
                <a:cubicBezTo>
                  <a:pt x="353" y="265"/>
                  <a:pt x="324" y="280"/>
                  <a:pt x="324" y="324"/>
                </a:cubicBezTo>
                <a:cubicBezTo>
                  <a:pt x="117" y="324"/>
                  <a:pt x="117" y="324"/>
                  <a:pt x="117" y="324"/>
                </a:cubicBezTo>
                <a:cubicBezTo>
                  <a:pt x="103" y="324"/>
                  <a:pt x="103" y="324"/>
                  <a:pt x="103" y="338"/>
                </a:cubicBezTo>
                <a:cubicBezTo>
                  <a:pt x="103" y="353"/>
                  <a:pt x="103" y="353"/>
                  <a:pt x="117" y="353"/>
                </a:cubicBezTo>
                <a:cubicBezTo>
                  <a:pt x="324" y="353"/>
                  <a:pt x="324" y="353"/>
                  <a:pt x="324" y="353"/>
                </a:cubicBezTo>
                <a:cubicBezTo>
                  <a:pt x="324" y="397"/>
                  <a:pt x="353" y="412"/>
                  <a:pt x="397" y="412"/>
                </a:cubicBezTo>
                <a:cubicBezTo>
                  <a:pt x="426" y="412"/>
                  <a:pt x="456" y="397"/>
                  <a:pt x="471" y="353"/>
                </a:cubicBezTo>
                <a:cubicBezTo>
                  <a:pt x="515" y="353"/>
                  <a:pt x="515" y="353"/>
                  <a:pt x="515" y="353"/>
                </a:cubicBezTo>
                <a:cubicBezTo>
                  <a:pt x="515" y="353"/>
                  <a:pt x="530" y="353"/>
                  <a:pt x="530" y="338"/>
                </a:cubicBezTo>
                <a:cubicBezTo>
                  <a:pt x="530" y="324"/>
                  <a:pt x="515" y="324"/>
                  <a:pt x="515" y="324"/>
                </a:cubicBezTo>
                <a:close/>
                <a:moveTo>
                  <a:pt x="397" y="383"/>
                </a:moveTo>
                <a:lnTo>
                  <a:pt x="397" y="383"/>
                </a:lnTo>
                <a:cubicBezTo>
                  <a:pt x="367" y="383"/>
                  <a:pt x="338" y="368"/>
                  <a:pt x="338" y="338"/>
                </a:cubicBezTo>
                <a:cubicBezTo>
                  <a:pt x="338" y="309"/>
                  <a:pt x="367" y="294"/>
                  <a:pt x="397" y="294"/>
                </a:cubicBezTo>
                <a:cubicBezTo>
                  <a:pt x="412" y="294"/>
                  <a:pt x="441" y="309"/>
                  <a:pt x="441" y="338"/>
                </a:cubicBezTo>
                <a:cubicBezTo>
                  <a:pt x="441" y="368"/>
                  <a:pt x="412" y="383"/>
                  <a:pt x="397" y="383"/>
                </a:cubicBezTo>
                <a:close/>
                <a:moveTo>
                  <a:pt x="544" y="0"/>
                </a:moveTo>
                <a:lnTo>
                  <a:pt x="544" y="0"/>
                </a:lnTo>
                <a:cubicBezTo>
                  <a:pt x="73" y="0"/>
                  <a:pt x="73" y="0"/>
                  <a:pt x="73" y="0"/>
                </a:cubicBezTo>
                <a:cubicBezTo>
                  <a:pt x="29" y="0"/>
                  <a:pt x="0" y="44"/>
                  <a:pt x="0" y="88"/>
                </a:cubicBezTo>
                <a:cubicBezTo>
                  <a:pt x="0" y="559"/>
                  <a:pt x="0" y="559"/>
                  <a:pt x="0" y="559"/>
                </a:cubicBezTo>
                <a:cubicBezTo>
                  <a:pt x="0" y="604"/>
                  <a:pt x="29" y="633"/>
                  <a:pt x="73" y="633"/>
                </a:cubicBezTo>
                <a:cubicBezTo>
                  <a:pt x="544" y="633"/>
                  <a:pt x="544" y="633"/>
                  <a:pt x="544" y="633"/>
                </a:cubicBezTo>
                <a:cubicBezTo>
                  <a:pt x="588" y="633"/>
                  <a:pt x="633" y="604"/>
                  <a:pt x="633" y="559"/>
                </a:cubicBezTo>
                <a:cubicBezTo>
                  <a:pt x="633" y="88"/>
                  <a:pt x="633" y="88"/>
                  <a:pt x="633" y="88"/>
                </a:cubicBezTo>
                <a:cubicBezTo>
                  <a:pt x="633" y="44"/>
                  <a:pt x="588" y="0"/>
                  <a:pt x="544" y="0"/>
                </a:cubicBezTo>
                <a:close/>
                <a:moveTo>
                  <a:pt x="588" y="559"/>
                </a:moveTo>
                <a:lnTo>
                  <a:pt x="588" y="559"/>
                </a:lnTo>
                <a:cubicBezTo>
                  <a:pt x="588" y="574"/>
                  <a:pt x="574" y="589"/>
                  <a:pt x="544" y="589"/>
                </a:cubicBezTo>
                <a:cubicBezTo>
                  <a:pt x="73" y="589"/>
                  <a:pt x="73" y="589"/>
                  <a:pt x="73" y="589"/>
                </a:cubicBezTo>
                <a:cubicBezTo>
                  <a:pt x="58" y="589"/>
                  <a:pt x="44" y="574"/>
                  <a:pt x="44" y="559"/>
                </a:cubicBezTo>
                <a:cubicBezTo>
                  <a:pt x="44" y="88"/>
                  <a:pt x="44" y="88"/>
                  <a:pt x="44" y="88"/>
                </a:cubicBezTo>
                <a:cubicBezTo>
                  <a:pt x="44" y="59"/>
                  <a:pt x="58" y="44"/>
                  <a:pt x="73" y="44"/>
                </a:cubicBezTo>
                <a:cubicBezTo>
                  <a:pt x="544" y="44"/>
                  <a:pt x="544" y="44"/>
                  <a:pt x="544" y="44"/>
                </a:cubicBezTo>
                <a:cubicBezTo>
                  <a:pt x="574" y="44"/>
                  <a:pt x="588" y="59"/>
                  <a:pt x="588" y="88"/>
                </a:cubicBezTo>
                <a:lnTo>
                  <a:pt x="588" y="559"/>
                </a:lnTo>
                <a:close/>
              </a:path>
            </a:pathLst>
          </a:custGeom>
          <a:solidFill>
            <a:schemeClr val="tx2"/>
          </a:solidFill>
          <a:ln>
            <a:noFill/>
          </a:ln>
          <a:effectLst/>
          <a:extLst/>
        </p:spPr>
        <p:txBody>
          <a:bodyPr wrap="none" lIns="91408" tIns="45704" rIns="91408" bIns="45704" anchor="ctr"/>
          <a:lstStyle/>
          <a:p>
            <a:endParaRPr lang="en-US" sz="2700"/>
          </a:p>
        </p:txBody>
      </p:sp>
      <p:sp>
        <p:nvSpPr>
          <p:cNvPr id="12" name="Freeform 171"/>
          <p:cNvSpPr>
            <a:spLocks noChangeArrowheads="1"/>
          </p:cNvSpPr>
          <p:nvPr/>
        </p:nvSpPr>
        <p:spPr bwMode="auto">
          <a:xfrm>
            <a:off x="3145951" y="4974383"/>
            <a:ext cx="381580" cy="381580"/>
          </a:xfrm>
          <a:custGeom>
            <a:avLst/>
            <a:gdLst>
              <a:gd name="T0" fmla="*/ 106062 w 589"/>
              <a:gd name="T1" fmla="*/ 69145 h 590"/>
              <a:gd name="T2" fmla="*/ 106062 w 589"/>
              <a:gd name="T3" fmla="*/ 137930 h 590"/>
              <a:gd name="T4" fmla="*/ 106062 w 589"/>
              <a:gd name="T5" fmla="*/ 69145 h 590"/>
              <a:gd name="T6" fmla="*/ 106062 w 589"/>
              <a:gd name="T7" fmla="*/ 127486 h 590"/>
              <a:gd name="T8" fmla="*/ 106062 w 589"/>
              <a:gd name="T9" fmla="*/ 84991 h 590"/>
              <a:gd name="T10" fmla="*/ 106062 w 589"/>
              <a:gd name="T11" fmla="*/ 127486 h 590"/>
              <a:gd name="T12" fmla="*/ 207074 w 589"/>
              <a:gd name="T13" fmla="*/ 127486 h 590"/>
              <a:gd name="T14" fmla="*/ 190840 w 589"/>
              <a:gd name="T15" fmla="*/ 106239 h 590"/>
              <a:gd name="T16" fmla="*/ 207074 w 589"/>
              <a:gd name="T17" fmla="*/ 79589 h 590"/>
              <a:gd name="T18" fmla="*/ 196251 w 589"/>
              <a:gd name="T19" fmla="*/ 37454 h 590"/>
              <a:gd name="T20" fmla="*/ 159093 w 589"/>
              <a:gd name="T21" fmla="*/ 42495 h 590"/>
              <a:gd name="T22" fmla="*/ 132397 w 589"/>
              <a:gd name="T23" fmla="*/ 10804 h 590"/>
              <a:gd name="T24" fmla="*/ 90189 w 589"/>
              <a:gd name="T25" fmla="*/ 0 h 590"/>
              <a:gd name="T26" fmla="*/ 79366 w 589"/>
              <a:gd name="T27" fmla="*/ 26650 h 590"/>
              <a:gd name="T28" fmla="*/ 37158 w 589"/>
              <a:gd name="T29" fmla="*/ 32052 h 590"/>
              <a:gd name="T30" fmla="*/ 0 w 589"/>
              <a:gd name="T31" fmla="*/ 58701 h 590"/>
              <a:gd name="T32" fmla="*/ 20924 w 589"/>
              <a:gd name="T33" fmla="*/ 90393 h 590"/>
              <a:gd name="T34" fmla="*/ 20924 w 589"/>
              <a:gd name="T35" fmla="*/ 122084 h 590"/>
              <a:gd name="T36" fmla="*/ 0 w 589"/>
              <a:gd name="T37" fmla="*/ 148734 h 590"/>
              <a:gd name="T38" fmla="*/ 37158 w 589"/>
              <a:gd name="T39" fmla="*/ 180425 h 590"/>
              <a:gd name="T40" fmla="*/ 79366 w 589"/>
              <a:gd name="T41" fmla="*/ 185827 h 590"/>
              <a:gd name="T42" fmla="*/ 90189 w 589"/>
              <a:gd name="T43" fmla="*/ 212117 h 590"/>
              <a:gd name="T44" fmla="*/ 132397 w 589"/>
              <a:gd name="T45" fmla="*/ 196271 h 590"/>
              <a:gd name="T46" fmla="*/ 159093 w 589"/>
              <a:gd name="T47" fmla="*/ 169982 h 590"/>
              <a:gd name="T48" fmla="*/ 196251 w 589"/>
              <a:gd name="T49" fmla="*/ 175023 h 590"/>
              <a:gd name="T50" fmla="*/ 207074 w 589"/>
              <a:gd name="T51" fmla="*/ 127486 h 590"/>
              <a:gd name="T52" fmla="*/ 196251 w 589"/>
              <a:gd name="T53" fmla="*/ 148734 h 590"/>
              <a:gd name="T54" fmla="*/ 180378 w 589"/>
              <a:gd name="T55" fmla="*/ 164580 h 590"/>
              <a:gd name="T56" fmla="*/ 121935 w 589"/>
              <a:gd name="T57" fmla="*/ 175023 h 590"/>
              <a:gd name="T58" fmla="*/ 111473 w 589"/>
              <a:gd name="T59" fmla="*/ 196271 h 590"/>
              <a:gd name="T60" fmla="*/ 90189 w 589"/>
              <a:gd name="T61" fmla="*/ 190869 h 590"/>
              <a:gd name="T62" fmla="*/ 53031 w 589"/>
              <a:gd name="T63" fmla="*/ 153776 h 590"/>
              <a:gd name="T64" fmla="*/ 26335 w 589"/>
              <a:gd name="T65" fmla="*/ 159178 h 590"/>
              <a:gd name="T66" fmla="*/ 20924 w 589"/>
              <a:gd name="T67" fmla="*/ 137930 h 590"/>
              <a:gd name="T68" fmla="*/ 37158 w 589"/>
              <a:gd name="T69" fmla="*/ 106239 h 590"/>
              <a:gd name="T70" fmla="*/ 20924 w 589"/>
              <a:gd name="T71" fmla="*/ 69145 h 590"/>
              <a:gd name="T72" fmla="*/ 26335 w 589"/>
              <a:gd name="T73" fmla="*/ 47897 h 590"/>
              <a:gd name="T74" fmla="*/ 53031 w 589"/>
              <a:gd name="T75" fmla="*/ 58701 h 590"/>
              <a:gd name="T76" fmla="*/ 90189 w 589"/>
              <a:gd name="T77" fmla="*/ 21248 h 590"/>
              <a:gd name="T78" fmla="*/ 111473 w 589"/>
              <a:gd name="T79" fmla="*/ 10804 h 590"/>
              <a:gd name="T80" fmla="*/ 121935 w 589"/>
              <a:gd name="T81" fmla="*/ 37454 h 590"/>
              <a:gd name="T82" fmla="*/ 180378 w 589"/>
              <a:gd name="T83" fmla="*/ 47897 h 590"/>
              <a:gd name="T84" fmla="*/ 196251 w 589"/>
              <a:gd name="T85" fmla="*/ 58701 h 590"/>
              <a:gd name="T86" fmla="*/ 174966 w 589"/>
              <a:gd name="T87" fmla="*/ 79589 h 590"/>
              <a:gd name="T88" fmla="*/ 174966 w 589"/>
              <a:gd name="T89" fmla="*/ 127486 h 590"/>
              <a:gd name="T90" fmla="*/ 196251 w 589"/>
              <a:gd name="T91" fmla="*/ 148734 h 5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9" h="590">
                <a:moveTo>
                  <a:pt x="294" y="192"/>
                </a:moveTo>
                <a:lnTo>
                  <a:pt x="294" y="192"/>
                </a:lnTo>
                <a:cubicBezTo>
                  <a:pt x="235" y="192"/>
                  <a:pt x="191" y="236"/>
                  <a:pt x="191" y="295"/>
                </a:cubicBezTo>
                <a:cubicBezTo>
                  <a:pt x="191" y="339"/>
                  <a:pt x="235" y="383"/>
                  <a:pt x="294" y="383"/>
                </a:cubicBezTo>
                <a:cubicBezTo>
                  <a:pt x="353" y="383"/>
                  <a:pt x="397" y="339"/>
                  <a:pt x="397" y="295"/>
                </a:cubicBezTo>
                <a:cubicBezTo>
                  <a:pt x="397" y="236"/>
                  <a:pt x="353" y="192"/>
                  <a:pt x="294" y="192"/>
                </a:cubicBezTo>
                <a:close/>
                <a:moveTo>
                  <a:pt x="294" y="354"/>
                </a:moveTo>
                <a:lnTo>
                  <a:pt x="294" y="354"/>
                </a:lnTo>
                <a:cubicBezTo>
                  <a:pt x="265" y="354"/>
                  <a:pt x="235" y="324"/>
                  <a:pt x="235" y="295"/>
                </a:cubicBezTo>
                <a:cubicBezTo>
                  <a:pt x="235" y="251"/>
                  <a:pt x="265" y="236"/>
                  <a:pt x="294" y="236"/>
                </a:cubicBezTo>
                <a:cubicBezTo>
                  <a:pt x="324" y="236"/>
                  <a:pt x="353" y="251"/>
                  <a:pt x="353" y="295"/>
                </a:cubicBezTo>
                <a:cubicBezTo>
                  <a:pt x="353" y="324"/>
                  <a:pt x="324" y="354"/>
                  <a:pt x="294" y="354"/>
                </a:cubicBezTo>
                <a:close/>
                <a:moveTo>
                  <a:pt x="574" y="354"/>
                </a:moveTo>
                <a:lnTo>
                  <a:pt x="574" y="354"/>
                </a:lnTo>
                <a:cubicBezTo>
                  <a:pt x="529" y="339"/>
                  <a:pt x="529" y="339"/>
                  <a:pt x="529" y="339"/>
                </a:cubicBezTo>
                <a:cubicBezTo>
                  <a:pt x="529" y="324"/>
                  <a:pt x="529" y="309"/>
                  <a:pt x="529" y="295"/>
                </a:cubicBezTo>
                <a:cubicBezTo>
                  <a:pt x="529" y="280"/>
                  <a:pt x="529" y="265"/>
                  <a:pt x="529" y="251"/>
                </a:cubicBezTo>
                <a:cubicBezTo>
                  <a:pt x="574" y="221"/>
                  <a:pt x="574" y="221"/>
                  <a:pt x="574" y="221"/>
                </a:cubicBezTo>
                <a:cubicBezTo>
                  <a:pt x="588" y="206"/>
                  <a:pt x="588" y="192"/>
                  <a:pt x="588" y="163"/>
                </a:cubicBezTo>
                <a:cubicBezTo>
                  <a:pt x="544" y="104"/>
                  <a:pt x="544" y="104"/>
                  <a:pt x="544" y="104"/>
                </a:cubicBezTo>
                <a:cubicBezTo>
                  <a:pt x="529" y="74"/>
                  <a:pt x="515" y="74"/>
                  <a:pt x="485" y="89"/>
                </a:cubicBezTo>
                <a:cubicBezTo>
                  <a:pt x="441" y="118"/>
                  <a:pt x="441" y="118"/>
                  <a:pt x="441" y="118"/>
                </a:cubicBezTo>
                <a:cubicBezTo>
                  <a:pt x="426" y="89"/>
                  <a:pt x="397" y="74"/>
                  <a:pt x="367" y="74"/>
                </a:cubicBezTo>
                <a:cubicBezTo>
                  <a:pt x="367" y="30"/>
                  <a:pt x="367" y="30"/>
                  <a:pt x="367" y="30"/>
                </a:cubicBezTo>
                <a:cubicBezTo>
                  <a:pt x="367" y="15"/>
                  <a:pt x="353" y="0"/>
                  <a:pt x="338" y="0"/>
                </a:cubicBezTo>
                <a:cubicBezTo>
                  <a:pt x="250" y="0"/>
                  <a:pt x="250" y="0"/>
                  <a:pt x="250" y="0"/>
                </a:cubicBezTo>
                <a:cubicBezTo>
                  <a:pt x="235" y="0"/>
                  <a:pt x="220" y="15"/>
                  <a:pt x="220" y="30"/>
                </a:cubicBezTo>
                <a:cubicBezTo>
                  <a:pt x="220" y="74"/>
                  <a:pt x="220" y="74"/>
                  <a:pt x="220" y="74"/>
                </a:cubicBezTo>
                <a:cubicBezTo>
                  <a:pt x="191" y="74"/>
                  <a:pt x="162" y="89"/>
                  <a:pt x="147" y="118"/>
                </a:cubicBezTo>
                <a:cubicBezTo>
                  <a:pt x="103" y="89"/>
                  <a:pt x="103" y="89"/>
                  <a:pt x="103" y="89"/>
                </a:cubicBezTo>
                <a:cubicBezTo>
                  <a:pt x="73" y="74"/>
                  <a:pt x="58" y="74"/>
                  <a:pt x="44" y="104"/>
                </a:cubicBezTo>
                <a:cubicBezTo>
                  <a:pt x="0" y="163"/>
                  <a:pt x="0" y="163"/>
                  <a:pt x="0" y="163"/>
                </a:cubicBezTo>
                <a:cubicBezTo>
                  <a:pt x="0" y="192"/>
                  <a:pt x="0" y="206"/>
                  <a:pt x="14" y="221"/>
                </a:cubicBezTo>
                <a:cubicBezTo>
                  <a:pt x="58" y="251"/>
                  <a:pt x="58" y="251"/>
                  <a:pt x="58" y="251"/>
                </a:cubicBezTo>
                <a:cubicBezTo>
                  <a:pt x="58" y="265"/>
                  <a:pt x="58" y="280"/>
                  <a:pt x="58" y="295"/>
                </a:cubicBezTo>
                <a:cubicBezTo>
                  <a:pt x="58" y="309"/>
                  <a:pt x="58" y="324"/>
                  <a:pt x="58" y="339"/>
                </a:cubicBezTo>
                <a:cubicBezTo>
                  <a:pt x="14" y="354"/>
                  <a:pt x="14" y="354"/>
                  <a:pt x="14" y="354"/>
                </a:cubicBezTo>
                <a:cubicBezTo>
                  <a:pt x="0" y="368"/>
                  <a:pt x="0" y="398"/>
                  <a:pt x="0" y="413"/>
                </a:cubicBezTo>
                <a:cubicBezTo>
                  <a:pt x="44" y="486"/>
                  <a:pt x="44" y="486"/>
                  <a:pt x="44" y="486"/>
                </a:cubicBezTo>
                <a:cubicBezTo>
                  <a:pt x="58" y="501"/>
                  <a:pt x="73" y="501"/>
                  <a:pt x="103" y="501"/>
                </a:cubicBezTo>
                <a:cubicBezTo>
                  <a:pt x="147" y="472"/>
                  <a:pt x="147" y="472"/>
                  <a:pt x="147" y="472"/>
                </a:cubicBezTo>
                <a:cubicBezTo>
                  <a:pt x="162" y="486"/>
                  <a:pt x="191" y="501"/>
                  <a:pt x="220" y="516"/>
                </a:cubicBezTo>
                <a:cubicBezTo>
                  <a:pt x="220" y="545"/>
                  <a:pt x="220" y="545"/>
                  <a:pt x="220" y="545"/>
                </a:cubicBezTo>
                <a:cubicBezTo>
                  <a:pt x="220" y="560"/>
                  <a:pt x="235" y="589"/>
                  <a:pt x="250" y="589"/>
                </a:cubicBezTo>
                <a:cubicBezTo>
                  <a:pt x="338" y="589"/>
                  <a:pt x="338" y="589"/>
                  <a:pt x="338" y="589"/>
                </a:cubicBezTo>
                <a:cubicBezTo>
                  <a:pt x="353" y="589"/>
                  <a:pt x="367" y="560"/>
                  <a:pt x="367" y="545"/>
                </a:cubicBezTo>
                <a:cubicBezTo>
                  <a:pt x="367" y="516"/>
                  <a:pt x="367" y="516"/>
                  <a:pt x="367" y="516"/>
                </a:cubicBezTo>
                <a:cubicBezTo>
                  <a:pt x="397" y="501"/>
                  <a:pt x="426" y="486"/>
                  <a:pt x="441" y="472"/>
                </a:cubicBezTo>
                <a:cubicBezTo>
                  <a:pt x="485" y="501"/>
                  <a:pt x="485" y="501"/>
                  <a:pt x="485" y="501"/>
                </a:cubicBezTo>
                <a:cubicBezTo>
                  <a:pt x="515" y="501"/>
                  <a:pt x="529" y="501"/>
                  <a:pt x="544" y="486"/>
                </a:cubicBezTo>
                <a:cubicBezTo>
                  <a:pt x="588" y="413"/>
                  <a:pt x="588" y="413"/>
                  <a:pt x="588" y="413"/>
                </a:cubicBezTo>
                <a:cubicBezTo>
                  <a:pt x="588" y="398"/>
                  <a:pt x="588" y="368"/>
                  <a:pt x="574" y="354"/>
                </a:cubicBezTo>
                <a:close/>
                <a:moveTo>
                  <a:pt x="544" y="413"/>
                </a:moveTo>
                <a:lnTo>
                  <a:pt x="544" y="413"/>
                </a:lnTo>
                <a:cubicBezTo>
                  <a:pt x="515" y="442"/>
                  <a:pt x="515" y="442"/>
                  <a:pt x="515" y="442"/>
                </a:cubicBezTo>
                <a:cubicBezTo>
                  <a:pt x="515" y="457"/>
                  <a:pt x="500" y="457"/>
                  <a:pt x="500" y="457"/>
                </a:cubicBezTo>
                <a:cubicBezTo>
                  <a:pt x="441" y="427"/>
                  <a:pt x="441" y="427"/>
                  <a:pt x="441" y="427"/>
                </a:cubicBezTo>
                <a:cubicBezTo>
                  <a:pt x="412" y="457"/>
                  <a:pt x="382" y="472"/>
                  <a:pt x="338" y="486"/>
                </a:cubicBezTo>
                <a:cubicBezTo>
                  <a:pt x="338" y="530"/>
                  <a:pt x="338" y="530"/>
                  <a:pt x="338" y="530"/>
                </a:cubicBezTo>
                <a:cubicBezTo>
                  <a:pt x="338" y="530"/>
                  <a:pt x="324" y="545"/>
                  <a:pt x="309" y="545"/>
                </a:cubicBezTo>
                <a:cubicBezTo>
                  <a:pt x="279" y="545"/>
                  <a:pt x="279" y="545"/>
                  <a:pt x="279" y="545"/>
                </a:cubicBezTo>
                <a:cubicBezTo>
                  <a:pt x="265" y="545"/>
                  <a:pt x="250" y="530"/>
                  <a:pt x="250" y="530"/>
                </a:cubicBezTo>
                <a:cubicBezTo>
                  <a:pt x="250" y="486"/>
                  <a:pt x="250" y="486"/>
                  <a:pt x="250" y="486"/>
                </a:cubicBezTo>
                <a:cubicBezTo>
                  <a:pt x="206" y="472"/>
                  <a:pt x="176" y="457"/>
                  <a:pt x="147" y="427"/>
                </a:cubicBezTo>
                <a:cubicBezTo>
                  <a:pt x="88" y="457"/>
                  <a:pt x="88" y="457"/>
                  <a:pt x="88" y="457"/>
                </a:cubicBezTo>
                <a:cubicBezTo>
                  <a:pt x="88" y="457"/>
                  <a:pt x="73" y="457"/>
                  <a:pt x="73" y="442"/>
                </a:cubicBezTo>
                <a:cubicBezTo>
                  <a:pt x="44" y="413"/>
                  <a:pt x="44" y="413"/>
                  <a:pt x="44" y="413"/>
                </a:cubicBezTo>
                <a:cubicBezTo>
                  <a:pt x="44" y="398"/>
                  <a:pt x="44" y="383"/>
                  <a:pt x="58" y="383"/>
                </a:cubicBezTo>
                <a:cubicBezTo>
                  <a:pt x="103" y="354"/>
                  <a:pt x="103" y="354"/>
                  <a:pt x="103" y="354"/>
                </a:cubicBezTo>
                <a:cubicBezTo>
                  <a:pt x="103" y="339"/>
                  <a:pt x="103" y="309"/>
                  <a:pt x="103" y="295"/>
                </a:cubicBezTo>
                <a:cubicBezTo>
                  <a:pt x="103" y="265"/>
                  <a:pt x="103" y="251"/>
                  <a:pt x="103" y="221"/>
                </a:cubicBezTo>
                <a:cubicBezTo>
                  <a:pt x="58" y="192"/>
                  <a:pt x="58" y="192"/>
                  <a:pt x="58" y="192"/>
                </a:cubicBezTo>
                <a:cubicBezTo>
                  <a:pt x="44" y="192"/>
                  <a:pt x="44" y="177"/>
                  <a:pt x="44" y="163"/>
                </a:cubicBezTo>
                <a:cubicBezTo>
                  <a:pt x="73" y="133"/>
                  <a:pt x="73" y="133"/>
                  <a:pt x="73" y="133"/>
                </a:cubicBezTo>
                <a:cubicBezTo>
                  <a:pt x="73" y="133"/>
                  <a:pt x="88" y="118"/>
                  <a:pt x="88" y="133"/>
                </a:cubicBezTo>
                <a:cubicBezTo>
                  <a:pt x="147" y="163"/>
                  <a:pt x="147" y="163"/>
                  <a:pt x="147" y="163"/>
                </a:cubicBezTo>
                <a:cubicBezTo>
                  <a:pt x="176" y="133"/>
                  <a:pt x="206" y="104"/>
                  <a:pt x="250" y="104"/>
                </a:cubicBezTo>
                <a:cubicBezTo>
                  <a:pt x="250" y="59"/>
                  <a:pt x="250" y="59"/>
                  <a:pt x="250" y="59"/>
                </a:cubicBezTo>
                <a:cubicBezTo>
                  <a:pt x="250" y="45"/>
                  <a:pt x="265" y="30"/>
                  <a:pt x="279" y="30"/>
                </a:cubicBezTo>
                <a:cubicBezTo>
                  <a:pt x="309" y="30"/>
                  <a:pt x="309" y="30"/>
                  <a:pt x="309" y="30"/>
                </a:cubicBezTo>
                <a:cubicBezTo>
                  <a:pt x="324" y="30"/>
                  <a:pt x="338" y="45"/>
                  <a:pt x="338" y="59"/>
                </a:cubicBezTo>
                <a:cubicBezTo>
                  <a:pt x="338" y="104"/>
                  <a:pt x="338" y="104"/>
                  <a:pt x="338" y="104"/>
                </a:cubicBezTo>
                <a:cubicBezTo>
                  <a:pt x="382" y="104"/>
                  <a:pt x="412" y="133"/>
                  <a:pt x="441" y="163"/>
                </a:cubicBezTo>
                <a:cubicBezTo>
                  <a:pt x="500" y="133"/>
                  <a:pt x="500" y="133"/>
                  <a:pt x="500" y="133"/>
                </a:cubicBezTo>
                <a:cubicBezTo>
                  <a:pt x="500" y="118"/>
                  <a:pt x="515" y="133"/>
                  <a:pt x="515" y="133"/>
                </a:cubicBezTo>
                <a:cubicBezTo>
                  <a:pt x="544" y="163"/>
                  <a:pt x="544" y="163"/>
                  <a:pt x="544" y="163"/>
                </a:cubicBezTo>
                <a:cubicBezTo>
                  <a:pt x="544" y="177"/>
                  <a:pt x="544" y="192"/>
                  <a:pt x="529" y="192"/>
                </a:cubicBezTo>
                <a:cubicBezTo>
                  <a:pt x="485" y="221"/>
                  <a:pt x="485" y="221"/>
                  <a:pt x="485" y="221"/>
                </a:cubicBezTo>
                <a:cubicBezTo>
                  <a:pt x="485" y="251"/>
                  <a:pt x="485" y="265"/>
                  <a:pt x="485" y="295"/>
                </a:cubicBezTo>
                <a:cubicBezTo>
                  <a:pt x="485" y="309"/>
                  <a:pt x="485" y="339"/>
                  <a:pt x="485" y="354"/>
                </a:cubicBezTo>
                <a:cubicBezTo>
                  <a:pt x="529" y="383"/>
                  <a:pt x="529" y="383"/>
                  <a:pt x="529" y="383"/>
                </a:cubicBezTo>
                <a:cubicBezTo>
                  <a:pt x="544" y="383"/>
                  <a:pt x="544" y="398"/>
                  <a:pt x="544" y="413"/>
                </a:cubicBezTo>
                <a:close/>
              </a:path>
            </a:pathLst>
          </a:custGeom>
          <a:solidFill>
            <a:schemeClr val="tx2"/>
          </a:solidFill>
          <a:ln>
            <a:noFill/>
          </a:ln>
          <a:effectLst/>
          <a:extLst/>
        </p:spPr>
        <p:txBody>
          <a:bodyPr wrap="none" lIns="91408" tIns="45704" rIns="91408" bIns="45704" anchor="ctr"/>
          <a:lstStyle/>
          <a:p>
            <a:endParaRPr lang="en-US" sz="2700"/>
          </a:p>
        </p:txBody>
      </p:sp>
      <p:sp>
        <p:nvSpPr>
          <p:cNvPr id="13" name="Freeform 172"/>
          <p:cNvSpPr>
            <a:spLocks noChangeArrowheads="1"/>
          </p:cNvSpPr>
          <p:nvPr/>
        </p:nvSpPr>
        <p:spPr bwMode="auto">
          <a:xfrm>
            <a:off x="9072354" y="4298103"/>
            <a:ext cx="398614" cy="402021"/>
          </a:xfrm>
          <a:custGeom>
            <a:avLst/>
            <a:gdLst>
              <a:gd name="T0" fmla="*/ 211212 w 619"/>
              <a:gd name="T1" fmla="*/ 42605 h 620"/>
              <a:gd name="T2" fmla="*/ 211212 w 619"/>
              <a:gd name="T3" fmla="*/ 42605 h 620"/>
              <a:gd name="T4" fmla="*/ 190055 w 619"/>
              <a:gd name="T5" fmla="*/ 63908 h 620"/>
              <a:gd name="T6" fmla="*/ 163878 w 619"/>
              <a:gd name="T7" fmla="*/ 63908 h 620"/>
              <a:gd name="T8" fmla="*/ 163878 w 619"/>
              <a:gd name="T9" fmla="*/ 32135 h 620"/>
              <a:gd name="T10" fmla="*/ 179297 w 619"/>
              <a:gd name="T11" fmla="*/ 10832 h 620"/>
              <a:gd name="T12" fmla="*/ 105427 w 619"/>
              <a:gd name="T13" fmla="*/ 26719 h 620"/>
              <a:gd name="T14" fmla="*/ 89649 w 619"/>
              <a:gd name="T15" fmla="*/ 95682 h 620"/>
              <a:gd name="T16" fmla="*/ 15778 w 619"/>
              <a:gd name="T17" fmla="*/ 170061 h 620"/>
              <a:gd name="T18" fmla="*/ 15778 w 619"/>
              <a:gd name="T19" fmla="*/ 212666 h 620"/>
              <a:gd name="T20" fmla="*/ 52713 w 619"/>
              <a:gd name="T21" fmla="*/ 212666 h 620"/>
              <a:gd name="T22" fmla="*/ 131963 w 619"/>
              <a:gd name="T23" fmla="*/ 132871 h 620"/>
              <a:gd name="T24" fmla="*/ 195434 w 619"/>
              <a:gd name="T25" fmla="*/ 116984 h 620"/>
              <a:gd name="T26" fmla="*/ 211212 w 619"/>
              <a:gd name="T27" fmla="*/ 42605 h 620"/>
              <a:gd name="T28" fmla="*/ 190055 w 619"/>
              <a:gd name="T29" fmla="*/ 106514 h 620"/>
              <a:gd name="T30" fmla="*/ 190055 w 619"/>
              <a:gd name="T31" fmla="*/ 106514 h 620"/>
              <a:gd name="T32" fmla="*/ 126584 w 619"/>
              <a:gd name="T33" fmla="*/ 116984 h 620"/>
              <a:gd name="T34" fmla="*/ 42314 w 619"/>
              <a:gd name="T35" fmla="*/ 202195 h 620"/>
              <a:gd name="T36" fmla="*/ 26536 w 619"/>
              <a:gd name="T37" fmla="*/ 202195 h 620"/>
              <a:gd name="T38" fmla="*/ 26536 w 619"/>
              <a:gd name="T39" fmla="*/ 180893 h 620"/>
              <a:gd name="T40" fmla="*/ 105427 w 619"/>
              <a:gd name="T41" fmla="*/ 95682 h 620"/>
              <a:gd name="T42" fmla="*/ 116185 w 619"/>
              <a:gd name="T43" fmla="*/ 37189 h 620"/>
              <a:gd name="T44" fmla="*/ 153120 w 619"/>
              <a:gd name="T45" fmla="*/ 21303 h 620"/>
              <a:gd name="T46" fmla="*/ 153120 w 619"/>
              <a:gd name="T47" fmla="*/ 74379 h 620"/>
              <a:gd name="T48" fmla="*/ 200454 w 619"/>
              <a:gd name="T49" fmla="*/ 74379 h 620"/>
              <a:gd name="T50" fmla="*/ 190055 w 619"/>
              <a:gd name="T51" fmla="*/ 106514 h 6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20">
                <a:moveTo>
                  <a:pt x="589" y="118"/>
                </a:moveTo>
                <a:lnTo>
                  <a:pt x="589" y="118"/>
                </a:lnTo>
                <a:cubicBezTo>
                  <a:pt x="574" y="132"/>
                  <a:pt x="559" y="148"/>
                  <a:pt x="530" y="177"/>
                </a:cubicBezTo>
                <a:cubicBezTo>
                  <a:pt x="515" y="191"/>
                  <a:pt x="471" y="191"/>
                  <a:pt x="457" y="177"/>
                </a:cubicBezTo>
                <a:cubicBezTo>
                  <a:pt x="427" y="148"/>
                  <a:pt x="427" y="118"/>
                  <a:pt x="457" y="89"/>
                </a:cubicBezTo>
                <a:cubicBezTo>
                  <a:pt x="471" y="59"/>
                  <a:pt x="500" y="30"/>
                  <a:pt x="500" y="30"/>
                </a:cubicBezTo>
                <a:cubicBezTo>
                  <a:pt x="427" y="0"/>
                  <a:pt x="353" y="15"/>
                  <a:pt x="294" y="74"/>
                </a:cubicBezTo>
                <a:cubicBezTo>
                  <a:pt x="250" y="118"/>
                  <a:pt x="236" y="191"/>
                  <a:pt x="250" y="265"/>
                </a:cubicBezTo>
                <a:cubicBezTo>
                  <a:pt x="44" y="471"/>
                  <a:pt x="44" y="471"/>
                  <a:pt x="44" y="471"/>
                </a:cubicBezTo>
                <a:cubicBezTo>
                  <a:pt x="0" y="501"/>
                  <a:pt x="0" y="560"/>
                  <a:pt x="44" y="589"/>
                </a:cubicBezTo>
                <a:cubicBezTo>
                  <a:pt x="74" y="619"/>
                  <a:pt x="118" y="619"/>
                  <a:pt x="147" y="589"/>
                </a:cubicBezTo>
                <a:cubicBezTo>
                  <a:pt x="368" y="368"/>
                  <a:pt x="368" y="368"/>
                  <a:pt x="368" y="368"/>
                </a:cubicBezTo>
                <a:cubicBezTo>
                  <a:pt x="427" y="398"/>
                  <a:pt x="500" y="383"/>
                  <a:pt x="545" y="324"/>
                </a:cubicBezTo>
                <a:cubicBezTo>
                  <a:pt x="603" y="280"/>
                  <a:pt x="618" y="191"/>
                  <a:pt x="589" y="118"/>
                </a:cubicBezTo>
                <a:close/>
                <a:moveTo>
                  <a:pt x="530" y="295"/>
                </a:moveTo>
                <a:lnTo>
                  <a:pt x="530" y="295"/>
                </a:lnTo>
                <a:cubicBezTo>
                  <a:pt x="471" y="339"/>
                  <a:pt x="412" y="353"/>
                  <a:pt x="353" y="324"/>
                </a:cubicBezTo>
                <a:cubicBezTo>
                  <a:pt x="118" y="560"/>
                  <a:pt x="118" y="560"/>
                  <a:pt x="118" y="560"/>
                </a:cubicBezTo>
                <a:cubicBezTo>
                  <a:pt x="103" y="574"/>
                  <a:pt x="88" y="574"/>
                  <a:pt x="74" y="560"/>
                </a:cubicBezTo>
                <a:cubicBezTo>
                  <a:pt x="44" y="545"/>
                  <a:pt x="44" y="515"/>
                  <a:pt x="74" y="501"/>
                </a:cubicBezTo>
                <a:cubicBezTo>
                  <a:pt x="294" y="265"/>
                  <a:pt x="294" y="265"/>
                  <a:pt x="294" y="265"/>
                </a:cubicBezTo>
                <a:cubicBezTo>
                  <a:pt x="265" y="221"/>
                  <a:pt x="280" y="148"/>
                  <a:pt x="324" y="103"/>
                </a:cubicBezTo>
                <a:cubicBezTo>
                  <a:pt x="353" y="74"/>
                  <a:pt x="383" y="59"/>
                  <a:pt x="427" y="59"/>
                </a:cubicBezTo>
                <a:cubicBezTo>
                  <a:pt x="383" y="103"/>
                  <a:pt x="383" y="162"/>
                  <a:pt x="427" y="206"/>
                </a:cubicBezTo>
                <a:cubicBezTo>
                  <a:pt x="457" y="236"/>
                  <a:pt x="530" y="236"/>
                  <a:pt x="559" y="206"/>
                </a:cubicBezTo>
                <a:cubicBezTo>
                  <a:pt x="559" y="236"/>
                  <a:pt x="545" y="280"/>
                  <a:pt x="530" y="295"/>
                </a:cubicBezTo>
                <a:close/>
              </a:path>
            </a:pathLst>
          </a:custGeom>
          <a:solidFill>
            <a:schemeClr val="tx2"/>
          </a:solidFill>
          <a:ln>
            <a:noFill/>
          </a:ln>
          <a:effectLst/>
          <a:extLst/>
        </p:spPr>
        <p:txBody>
          <a:bodyPr wrap="none" lIns="91408" tIns="45704" rIns="91408" bIns="45704" anchor="ctr"/>
          <a:lstStyle/>
          <a:p>
            <a:endParaRPr lang="en-US" sz="2700"/>
          </a:p>
        </p:txBody>
      </p:sp>
      <p:sp>
        <p:nvSpPr>
          <p:cNvPr id="14" name="Freeform 173"/>
          <p:cNvSpPr>
            <a:spLocks noChangeArrowheads="1"/>
          </p:cNvSpPr>
          <p:nvPr/>
        </p:nvSpPr>
        <p:spPr bwMode="auto">
          <a:xfrm>
            <a:off x="8482949" y="4298103"/>
            <a:ext cx="255523" cy="410539"/>
          </a:xfrm>
          <a:custGeom>
            <a:avLst/>
            <a:gdLst>
              <a:gd name="T0" fmla="*/ 73462 w 399"/>
              <a:gd name="T1" fmla="*/ 143507 h 634"/>
              <a:gd name="T2" fmla="*/ 73462 w 399"/>
              <a:gd name="T3" fmla="*/ 143507 h 634"/>
              <a:gd name="T4" fmla="*/ 63121 w 399"/>
              <a:gd name="T5" fmla="*/ 148555 h 634"/>
              <a:gd name="T6" fmla="*/ 63121 w 399"/>
              <a:gd name="T7" fmla="*/ 175237 h 634"/>
              <a:gd name="T8" fmla="*/ 73462 w 399"/>
              <a:gd name="T9" fmla="*/ 185694 h 634"/>
              <a:gd name="T10" fmla="*/ 78812 w 399"/>
              <a:gd name="T11" fmla="*/ 175237 h 634"/>
              <a:gd name="T12" fmla="*/ 78812 w 399"/>
              <a:gd name="T13" fmla="*/ 148555 h 634"/>
              <a:gd name="T14" fmla="*/ 73462 w 399"/>
              <a:gd name="T15" fmla="*/ 143507 h 634"/>
              <a:gd name="T16" fmla="*/ 125885 w 399"/>
              <a:gd name="T17" fmla="*/ 111416 h 634"/>
              <a:gd name="T18" fmla="*/ 125885 w 399"/>
              <a:gd name="T19" fmla="*/ 111416 h 634"/>
              <a:gd name="T20" fmla="*/ 125885 w 399"/>
              <a:gd name="T21" fmla="*/ 58412 h 634"/>
              <a:gd name="T22" fmla="*/ 73462 w 399"/>
              <a:gd name="T23" fmla="*/ 0 h 634"/>
              <a:gd name="T24" fmla="*/ 15691 w 399"/>
              <a:gd name="T25" fmla="*/ 58412 h 634"/>
              <a:gd name="T26" fmla="*/ 15691 w 399"/>
              <a:gd name="T27" fmla="*/ 111416 h 634"/>
              <a:gd name="T28" fmla="*/ 0 w 399"/>
              <a:gd name="T29" fmla="*/ 153964 h 634"/>
              <a:gd name="T30" fmla="*/ 73462 w 399"/>
              <a:gd name="T31" fmla="*/ 228241 h 634"/>
              <a:gd name="T32" fmla="*/ 141932 w 399"/>
              <a:gd name="T33" fmla="*/ 153964 h 634"/>
              <a:gd name="T34" fmla="*/ 125885 w 399"/>
              <a:gd name="T35" fmla="*/ 111416 h 634"/>
              <a:gd name="T36" fmla="*/ 31739 w 399"/>
              <a:gd name="T37" fmla="*/ 58412 h 634"/>
              <a:gd name="T38" fmla="*/ 31739 w 399"/>
              <a:gd name="T39" fmla="*/ 58412 h 634"/>
              <a:gd name="T40" fmla="*/ 73462 w 399"/>
              <a:gd name="T41" fmla="*/ 15865 h 634"/>
              <a:gd name="T42" fmla="*/ 115543 w 399"/>
              <a:gd name="T43" fmla="*/ 58412 h 634"/>
              <a:gd name="T44" fmla="*/ 115543 w 399"/>
              <a:gd name="T45" fmla="*/ 100960 h 634"/>
              <a:gd name="T46" fmla="*/ 73462 w 399"/>
              <a:gd name="T47" fmla="*/ 85095 h 634"/>
              <a:gd name="T48" fmla="*/ 31739 w 399"/>
              <a:gd name="T49" fmla="*/ 100960 h 634"/>
              <a:gd name="T50" fmla="*/ 31739 w 399"/>
              <a:gd name="T51" fmla="*/ 58412 h 634"/>
              <a:gd name="T52" fmla="*/ 73462 w 399"/>
              <a:gd name="T53" fmla="*/ 212376 h 634"/>
              <a:gd name="T54" fmla="*/ 73462 w 399"/>
              <a:gd name="T55" fmla="*/ 212376 h 634"/>
              <a:gd name="T56" fmla="*/ 15691 w 399"/>
              <a:gd name="T57" fmla="*/ 153964 h 634"/>
              <a:gd name="T58" fmla="*/ 73462 w 399"/>
              <a:gd name="T59" fmla="*/ 100960 h 634"/>
              <a:gd name="T60" fmla="*/ 125885 w 399"/>
              <a:gd name="T61" fmla="*/ 153964 h 634"/>
              <a:gd name="T62" fmla="*/ 73462 w 399"/>
              <a:gd name="T63" fmla="*/ 212376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99" h="634">
                <a:moveTo>
                  <a:pt x="206" y="398"/>
                </a:moveTo>
                <a:lnTo>
                  <a:pt x="206" y="398"/>
                </a:lnTo>
                <a:cubicBezTo>
                  <a:pt x="192" y="398"/>
                  <a:pt x="177" y="398"/>
                  <a:pt x="177" y="412"/>
                </a:cubicBezTo>
                <a:cubicBezTo>
                  <a:pt x="177" y="486"/>
                  <a:pt x="177" y="486"/>
                  <a:pt x="177" y="486"/>
                </a:cubicBezTo>
                <a:cubicBezTo>
                  <a:pt x="177" y="501"/>
                  <a:pt x="192" y="515"/>
                  <a:pt x="206" y="515"/>
                </a:cubicBezTo>
                <a:cubicBezTo>
                  <a:pt x="206" y="515"/>
                  <a:pt x="221" y="501"/>
                  <a:pt x="221" y="486"/>
                </a:cubicBezTo>
                <a:cubicBezTo>
                  <a:pt x="221" y="412"/>
                  <a:pt x="221" y="412"/>
                  <a:pt x="221" y="412"/>
                </a:cubicBezTo>
                <a:cubicBezTo>
                  <a:pt x="221" y="398"/>
                  <a:pt x="206" y="398"/>
                  <a:pt x="206" y="398"/>
                </a:cubicBezTo>
                <a:close/>
                <a:moveTo>
                  <a:pt x="353" y="309"/>
                </a:moveTo>
                <a:lnTo>
                  <a:pt x="353" y="309"/>
                </a:lnTo>
                <a:cubicBezTo>
                  <a:pt x="353" y="162"/>
                  <a:pt x="353" y="162"/>
                  <a:pt x="353" y="162"/>
                </a:cubicBezTo>
                <a:cubicBezTo>
                  <a:pt x="353" y="74"/>
                  <a:pt x="294" y="0"/>
                  <a:pt x="206" y="0"/>
                </a:cubicBezTo>
                <a:cubicBezTo>
                  <a:pt x="118" y="0"/>
                  <a:pt x="44" y="74"/>
                  <a:pt x="44" y="162"/>
                </a:cubicBezTo>
                <a:cubicBezTo>
                  <a:pt x="44" y="309"/>
                  <a:pt x="44" y="309"/>
                  <a:pt x="44" y="309"/>
                </a:cubicBezTo>
                <a:cubicBezTo>
                  <a:pt x="15" y="353"/>
                  <a:pt x="0" y="383"/>
                  <a:pt x="0" y="427"/>
                </a:cubicBezTo>
                <a:cubicBezTo>
                  <a:pt x="0" y="545"/>
                  <a:pt x="89" y="633"/>
                  <a:pt x="206" y="633"/>
                </a:cubicBezTo>
                <a:cubicBezTo>
                  <a:pt x="310" y="633"/>
                  <a:pt x="398" y="545"/>
                  <a:pt x="398" y="427"/>
                </a:cubicBezTo>
                <a:cubicBezTo>
                  <a:pt x="398" y="383"/>
                  <a:pt x="383" y="353"/>
                  <a:pt x="353" y="309"/>
                </a:cubicBezTo>
                <a:close/>
                <a:moveTo>
                  <a:pt x="89" y="162"/>
                </a:moveTo>
                <a:lnTo>
                  <a:pt x="89" y="162"/>
                </a:lnTo>
                <a:cubicBezTo>
                  <a:pt x="89" y="89"/>
                  <a:pt x="133" y="44"/>
                  <a:pt x="206" y="44"/>
                </a:cubicBezTo>
                <a:cubicBezTo>
                  <a:pt x="265" y="44"/>
                  <a:pt x="324" y="89"/>
                  <a:pt x="324" y="162"/>
                </a:cubicBezTo>
                <a:cubicBezTo>
                  <a:pt x="324" y="280"/>
                  <a:pt x="324" y="280"/>
                  <a:pt x="324" y="280"/>
                </a:cubicBezTo>
                <a:cubicBezTo>
                  <a:pt x="280" y="250"/>
                  <a:pt x="251" y="236"/>
                  <a:pt x="206" y="236"/>
                </a:cubicBezTo>
                <a:cubicBezTo>
                  <a:pt x="162" y="236"/>
                  <a:pt x="118" y="250"/>
                  <a:pt x="89" y="280"/>
                </a:cubicBezTo>
                <a:lnTo>
                  <a:pt x="89" y="162"/>
                </a:lnTo>
                <a:close/>
                <a:moveTo>
                  <a:pt x="206" y="589"/>
                </a:moveTo>
                <a:lnTo>
                  <a:pt x="206" y="589"/>
                </a:lnTo>
                <a:cubicBezTo>
                  <a:pt x="118" y="589"/>
                  <a:pt x="44" y="515"/>
                  <a:pt x="44" y="427"/>
                </a:cubicBezTo>
                <a:cubicBezTo>
                  <a:pt x="44" y="339"/>
                  <a:pt x="118" y="280"/>
                  <a:pt x="206" y="280"/>
                </a:cubicBezTo>
                <a:cubicBezTo>
                  <a:pt x="280" y="280"/>
                  <a:pt x="353" y="353"/>
                  <a:pt x="353" y="427"/>
                </a:cubicBezTo>
                <a:cubicBezTo>
                  <a:pt x="353" y="515"/>
                  <a:pt x="294" y="589"/>
                  <a:pt x="206" y="589"/>
                </a:cubicBezTo>
                <a:close/>
              </a:path>
            </a:pathLst>
          </a:custGeom>
          <a:solidFill>
            <a:schemeClr val="tx2"/>
          </a:solidFill>
          <a:ln>
            <a:noFill/>
          </a:ln>
          <a:effectLst/>
          <a:extLst/>
        </p:spPr>
        <p:txBody>
          <a:bodyPr wrap="none" lIns="91408" tIns="45704" rIns="91408" bIns="45704" anchor="ctr"/>
          <a:lstStyle/>
          <a:p>
            <a:endParaRPr lang="en-US" sz="2700"/>
          </a:p>
        </p:txBody>
      </p:sp>
      <p:sp>
        <p:nvSpPr>
          <p:cNvPr id="15" name="Freeform 174"/>
          <p:cNvSpPr>
            <a:spLocks noChangeArrowheads="1"/>
          </p:cNvSpPr>
          <p:nvPr/>
        </p:nvSpPr>
        <p:spPr bwMode="auto">
          <a:xfrm>
            <a:off x="7827110" y="4298103"/>
            <a:ext cx="255523" cy="410539"/>
          </a:xfrm>
          <a:custGeom>
            <a:avLst/>
            <a:gdLst>
              <a:gd name="T0" fmla="*/ 68470 w 399"/>
              <a:gd name="T1" fmla="*/ 143507 h 634"/>
              <a:gd name="T2" fmla="*/ 68470 w 399"/>
              <a:gd name="T3" fmla="*/ 143507 h 634"/>
              <a:gd name="T4" fmla="*/ 63121 w 399"/>
              <a:gd name="T5" fmla="*/ 148555 h 634"/>
              <a:gd name="T6" fmla="*/ 63121 w 399"/>
              <a:gd name="T7" fmla="*/ 175237 h 634"/>
              <a:gd name="T8" fmla="*/ 68470 w 399"/>
              <a:gd name="T9" fmla="*/ 185694 h 634"/>
              <a:gd name="T10" fmla="*/ 78812 w 399"/>
              <a:gd name="T11" fmla="*/ 175237 h 634"/>
              <a:gd name="T12" fmla="*/ 78812 w 399"/>
              <a:gd name="T13" fmla="*/ 148555 h 634"/>
              <a:gd name="T14" fmla="*/ 68470 w 399"/>
              <a:gd name="T15" fmla="*/ 143507 h 634"/>
              <a:gd name="T16" fmla="*/ 68470 w 399"/>
              <a:gd name="T17" fmla="*/ 85095 h 634"/>
              <a:gd name="T18" fmla="*/ 68470 w 399"/>
              <a:gd name="T19" fmla="*/ 85095 h 634"/>
              <a:gd name="T20" fmla="*/ 26389 w 399"/>
              <a:gd name="T21" fmla="*/ 100960 h 634"/>
              <a:gd name="T22" fmla="*/ 26389 w 399"/>
              <a:gd name="T23" fmla="*/ 58412 h 634"/>
              <a:gd name="T24" fmla="*/ 68470 w 399"/>
              <a:gd name="T25" fmla="*/ 15865 h 634"/>
              <a:gd name="T26" fmla="*/ 110194 w 399"/>
              <a:gd name="T27" fmla="*/ 58412 h 634"/>
              <a:gd name="T28" fmla="*/ 126241 w 399"/>
              <a:gd name="T29" fmla="*/ 58412 h 634"/>
              <a:gd name="T30" fmla="*/ 68470 w 399"/>
              <a:gd name="T31" fmla="*/ 0 h 634"/>
              <a:gd name="T32" fmla="*/ 16048 w 399"/>
              <a:gd name="T33" fmla="*/ 58412 h 634"/>
              <a:gd name="T34" fmla="*/ 16048 w 399"/>
              <a:gd name="T35" fmla="*/ 111416 h 634"/>
              <a:gd name="T36" fmla="*/ 0 w 399"/>
              <a:gd name="T37" fmla="*/ 153964 h 634"/>
              <a:gd name="T38" fmla="*/ 68470 w 399"/>
              <a:gd name="T39" fmla="*/ 228241 h 634"/>
              <a:gd name="T40" fmla="*/ 141932 w 399"/>
              <a:gd name="T41" fmla="*/ 153964 h 634"/>
              <a:gd name="T42" fmla="*/ 68470 w 399"/>
              <a:gd name="T43" fmla="*/ 85095 h 634"/>
              <a:gd name="T44" fmla="*/ 68470 w 399"/>
              <a:gd name="T45" fmla="*/ 212376 h 634"/>
              <a:gd name="T46" fmla="*/ 68470 w 399"/>
              <a:gd name="T47" fmla="*/ 212376 h 634"/>
              <a:gd name="T48" fmla="*/ 16048 w 399"/>
              <a:gd name="T49" fmla="*/ 153964 h 634"/>
              <a:gd name="T50" fmla="*/ 68470 w 399"/>
              <a:gd name="T51" fmla="*/ 100960 h 634"/>
              <a:gd name="T52" fmla="*/ 126241 w 399"/>
              <a:gd name="T53" fmla="*/ 153964 h 634"/>
              <a:gd name="T54" fmla="*/ 68470 w 399"/>
              <a:gd name="T55" fmla="*/ 212376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99" h="634">
                <a:moveTo>
                  <a:pt x="192" y="398"/>
                </a:moveTo>
                <a:lnTo>
                  <a:pt x="192" y="398"/>
                </a:lnTo>
                <a:cubicBezTo>
                  <a:pt x="192" y="398"/>
                  <a:pt x="177" y="398"/>
                  <a:pt x="177" y="412"/>
                </a:cubicBezTo>
                <a:cubicBezTo>
                  <a:pt x="177" y="486"/>
                  <a:pt x="177" y="486"/>
                  <a:pt x="177" y="486"/>
                </a:cubicBezTo>
                <a:cubicBezTo>
                  <a:pt x="177" y="501"/>
                  <a:pt x="192" y="515"/>
                  <a:pt x="192" y="515"/>
                </a:cubicBezTo>
                <a:cubicBezTo>
                  <a:pt x="207" y="515"/>
                  <a:pt x="221" y="501"/>
                  <a:pt x="221" y="486"/>
                </a:cubicBezTo>
                <a:cubicBezTo>
                  <a:pt x="221" y="412"/>
                  <a:pt x="221" y="412"/>
                  <a:pt x="221" y="412"/>
                </a:cubicBezTo>
                <a:cubicBezTo>
                  <a:pt x="221" y="398"/>
                  <a:pt x="207" y="398"/>
                  <a:pt x="192" y="398"/>
                </a:cubicBezTo>
                <a:close/>
                <a:moveTo>
                  <a:pt x="192" y="236"/>
                </a:moveTo>
                <a:lnTo>
                  <a:pt x="192" y="236"/>
                </a:lnTo>
                <a:cubicBezTo>
                  <a:pt x="148" y="236"/>
                  <a:pt x="118" y="250"/>
                  <a:pt x="74" y="280"/>
                </a:cubicBezTo>
                <a:cubicBezTo>
                  <a:pt x="74" y="162"/>
                  <a:pt x="74" y="162"/>
                  <a:pt x="74" y="162"/>
                </a:cubicBezTo>
                <a:cubicBezTo>
                  <a:pt x="74" y="89"/>
                  <a:pt x="133" y="44"/>
                  <a:pt x="192" y="44"/>
                </a:cubicBezTo>
                <a:cubicBezTo>
                  <a:pt x="266" y="44"/>
                  <a:pt x="309" y="89"/>
                  <a:pt x="309" y="162"/>
                </a:cubicBezTo>
                <a:cubicBezTo>
                  <a:pt x="354" y="162"/>
                  <a:pt x="354" y="162"/>
                  <a:pt x="354" y="162"/>
                </a:cubicBezTo>
                <a:cubicBezTo>
                  <a:pt x="354" y="74"/>
                  <a:pt x="280" y="0"/>
                  <a:pt x="192" y="0"/>
                </a:cubicBezTo>
                <a:cubicBezTo>
                  <a:pt x="104" y="0"/>
                  <a:pt x="45" y="74"/>
                  <a:pt x="45" y="162"/>
                </a:cubicBezTo>
                <a:cubicBezTo>
                  <a:pt x="45" y="309"/>
                  <a:pt x="45" y="309"/>
                  <a:pt x="45" y="309"/>
                </a:cubicBezTo>
                <a:cubicBezTo>
                  <a:pt x="15" y="353"/>
                  <a:pt x="0" y="383"/>
                  <a:pt x="0" y="427"/>
                </a:cubicBezTo>
                <a:cubicBezTo>
                  <a:pt x="0" y="545"/>
                  <a:pt x="89" y="633"/>
                  <a:pt x="192" y="633"/>
                </a:cubicBezTo>
                <a:cubicBezTo>
                  <a:pt x="309" y="633"/>
                  <a:pt x="398" y="545"/>
                  <a:pt x="398" y="427"/>
                </a:cubicBezTo>
                <a:cubicBezTo>
                  <a:pt x="398" y="324"/>
                  <a:pt x="309" y="236"/>
                  <a:pt x="192" y="236"/>
                </a:cubicBezTo>
                <a:close/>
                <a:moveTo>
                  <a:pt x="192" y="589"/>
                </a:moveTo>
                <a:lnTo>
                  <a:pt x="192" y="589"/>
                </a:lnTo>
                <a:cubicBezTo>
                  <a:pt x="104" y="589"/>
                  <a:pt x="45" y="515"/>
                  <a:pt x="45" y="427"/>
                </a:cubicBezTo>
                <a:cubicBezTo>
                  <a:pt x="45" y="339"/>
                  <a:pt x="104" y="280"/>
                  <a:pt x="192" y="280"/>
                </a:cubicBezTo>
                <a:cubicBezTo>
                  <a:pt x="280" y="280"/>
                  <a:pt x="354" y="339"/>
                  <a:pt x="354" y="427"/>
                </a:cubicBezTo>
                <a:cubicBezTo>
                  <a:pt x="354" y="515"/>
                  <a:pt x="280" y="589"/>
                  <a:pt x="192" y="589"/>
                </a:cubicBezTo>
                <a:close/>
              </a:path>
            </a:pathLst>
          </a:custGeom>
          <a:solidFill>
            <a:schemeClr val="tx2"/>
          </a:solidFill>
          <a:ln>
            <a:noFill/>
          </a:ln>
          <a:effectLst/>
          <a:extLst/>
        </p:spPr>
        <p:txBody>
          <a:bodyPr wrap="none" lIns="91408" tIns="45704" rIns="91408" bIns="45704" anchor="ctr"/>
          <a:lstStyle/>
          <a:p>
            <a:endParaRPr lang="en-US" sz="2700"/>
          </a:p>
        </p:txBody>
      </p:sp>
      <p:sp>
        <p:nvSpPr>
          <p:cNvPr id="16" name="Freeform 175"/>
          <p:cNvSpPr>
            <a:spLocks noChangeArrowheads="1"/>
          </p:cNvSpPr>
          <p:nvPr/>
        </p:nvSpPr>
        <p:spPr bwMode="auto">
          <a:xfrm>
            <a:off x="7094613" y="4298103"/>
            <a:ext cx="398614" cy="410539"/>
          </a:xfrm>
          <a:custGeom>
            <a:avLst/>
            <a:gdLst>
              <a:gd name="T0" fmla="*/ 126584 w 619"/>
              <a:gd name="T1" fmla="*/ 116825 h 634"/>
              <a:gd name="T2" fmla="*/ 126584 w 619"/>
              <a:gd name="T3" fmla="*/ 116825 h 634"/>
              <a:gd name="T4" fmla="*/ 137342 w 619"/>
              <a:gd name="T5" fmla="*/ 68869 h 634"/>
              <a:gd name="T6" fmla="*/ 73870 w 619"/>
              <a:gd name="T7" fmla="*/ 0 h 634"/>
              <a:gd name="T8" fmla="*/ 10399 w 619"/>
              <a:gd name="T9" fmla="*/ 68869 h 634"/>
              <a:gd name="T10" fmla="*/ 26177 w 619"/>
              <a:gd name="T11" fmla="*/ 116825 h 634"/>
              <a:gd name="T12" fmla="*/ 0 w 619"/>
              <a:gd name="T13" fmla="*/ 153964 h 634"/>
              <a:gd name="T14" fmla="*/ 0 w 619"/>
              <a:gd name="T15" fmla="*/ 185694 h 634"/>
              <a:gd name="T16" fmla="*/ 42314 w 619"/>
              <a:gd name="T17" fmla="*/ 228241 h 634"/>
              <a:gd name="T18" fmla="*/ 110806 w 619"/>
              <a:gd name="T19" fmla="*/ 228241 h 634"/>
              <a:gd name="T20" fmla="*/ 153120 w 619"/>
              <a:gd name="T21" fmla="*/ 185694 h 634"/>
              <a:gd name="T22" fmla="*/ 153120 w 619"/>
              <a:gd name="T23" fmla="*/ 153964 h 634"/>
              <a:gd name="T24" fmla="*/ 126584 w 619"/>
              <a:gd name="T25" fmla="*/ 116825 h 634"/>
              <a:gd name="T26" fmla="*/ 26177 w 619"/>
              <a:gd name="T27" fmla="*/ 68869 h 634"/>
              <a:gd name="T28" fmla="*/ 26177 w 619"/>
              <a:gd name="T29" fmla="*/ 68869 h 634"/>
              <a:gd name="T30" fmla="*/ 73870 w 619"/>
              <a:gd name="T31" fmla="*/ 15865 h 634"/>
              <a:gd name="T32" fmla="*/ 126584 w 619"/>
              <a:gd name="T33" fmla="*/ 68869 h 634"/>
              <a:gd name="T34" fmla="*/ 73870 w 619"/>
              <a:gd name="T35" fmla="*/ 127282 h 634"/>
              <a:gd name="T36" fmla="*/ 26177 w 619"/>
              <a:gd name="T37" fmla="*/ 68869 h 634"/>
              <a:gd name="T38" fmla="*/ 137342 w 619"/>
              <a:gd name="T39" fmla="*/ 180646 h 634"/>
              <a:gd name="T40" fmla="*/ 137342 w 619"/>
              <a:gd name="T41" fmla="*/ 180646 h 634"/>
              <a:gd name="T42" fmla="*/ 105427 w 619"/>
              <a:gd name="T43" fmla="*/ 212376 h 634"/>
              <a:gd name="T44" fmla="*/ 47334 w 619"/>
              <a:gd name="T45" fmla="*/ 212376 h 634"/>
              <a:gd name="T46" fmla="*/ 10399 w 619"/>
              <a:gd name="T47" fmla="*/ 180646 h 634"/>
              <a:gd name="T48" fmla="*/ 10399 w 619"/>
              <a:gd name="T49" fmla="*/ 159372 h 634"/>
              <a:gd name="T50" fmla="*/ 36935 w 619"/>
              <a:gd name="T51" fmla="*/ 127282 h 634"/>
              <a:gd name="T52" fmla="*/ 73870 w 619"/>
              <a:gd name="T53" fmla="*/ 143507 h 634"/>
              <a:gd name="T54" fmla="*/ 110806 w 619"/>
              <a:gd name="T55" fmla="*/ 127282 h 634"/>
              <a:gd name="T56" fmla="*/ 137342 w 619"/>
              <a:gd name="T57" fmla="*/ 159372 h 634"/>
              <a:gd name="T58" fmla="*/ 137342 w 619"/>
              <a:gd name="T59" fmla="*/ 180646 h 634"/>
              <a:gd name="T60" fmla="*/ 158140 w 619"/>
              <a:gd name="T61" fmla="*/ 58412 h 634"/>
              <a:gd name="T62" fmla="*/ 158140 w 619"/>
              <a:gd name="T63" fmla="*/ 58412 h 634"/>
              <a:gd name="T64" fmla="*/ 216232 w 619"/>
              <a:gd name="T65" fmla="*/ 58412 h 634"/>
              <a:gd name="T66" fmla="*/ 221611 w 619"/>
              <a:gd name="T67" fmla="*/ 47595 h 634"/>
              <a:gd name="T68" fmla="*/ 216232 w 619"/>
              <a:gd name="T69" fmla="*/ 42547 h 634"/>
              <a:gd name="T70" fmla="*/ 158140 w 619"/>
              <a:gd name="T71" fmla="*/ 42547 h 634"/>
              <a:gd name="T72" fmla="*/ 153120 w 619"/>
              <a:gd name="T73" fmla="*/ 47595 h 634"/>
              <a:gd name="T74" fmla="*/ 158140 w 619"/>
              <a:gd name="T75" fmla="*/ 58412 h 634"/>
              <a:gd name="T76" fmla="*/ 216232 w 619"/>
              <a:gd name="T77" fmla="*/ 169829 h 634"/>
              <a:gd name="T78" fmla="*/ 216232 w 619"/>
              <a:gd name="T79" fmla="*/ 169829 h 634"/>
              <a:gd name="T80" fmla="*/ 174277 w 619"/>
              <a:gd name="T81" fmla="*/ 169829 h 634"/>
              <a:gd name="T82" fmla="*/ 168898 w 619"/>
              <a:gd name="T83" fmla="*/ 175237 h 634"/>
              <a:gd name="T84" fmla="*/ 174277 w 619"/>
              <a:gd name="T85" fmla="*/ 185694 h 634"/>
              <a:gd name="T86" fmla="*/ 216232 w 619"/>
              <a:gd name="T87" fmla="*/ 185694 h 634"/>
              <a:gd name="T88" fmla="*/ 221611 w 619"/>
              <a:gd name="T89" fmla="*/ 175237 h 634"/>
              <a:gd name="T90" fmla="*/ 216232 w 619"/>
              <a:gd name="T91" fmla="*/ 169829 h 634"/>
              <a:gd name="T92" fmla="*/ 216232 w 619"/>
              <a:gd name="T93" fmla="*/ 85095 h 634"/>
              <a:gd name="T94" fmla="*/ 216232 w 619"/>
              <a:gd name="T95" fmla="*/ 85095 h 634"/>
              <a:gd name="T96" fmla="*/ 158140 w 619"/>
              <a:gd name="T97" fmla="*/ 85095 h 634"/>
              <a:gd name="T98" fmla="*/ 153120 w 619"/>
              <a:gd name="T99" fmla="*/ 90143 h 634"/>
              <a:gd name="T100" fmla="*/ 158140 w 619"/>
              <a:gd name="T101" fmla="*/ 100960 h 634"/>
              <a:gd name="T102" fmla="*/ 216232 w 619"/>
              <a:gd name="T103" fmla="*/ 100960 h 634"/>
              <a:gd name="T104" fmla="*/ 221611 w 619"/>
              <a:gd name="T105" fmla="*/ 90143 h 634"/>
              <a:gd name="T106" fmla="*/ 216232 w 619"/>
              <a:gd name="T107" fmla="*/ 85095 h 634"/>
              <a:gd name="T108" fmla="*/ 216232 w 619"/>
              <a:gd name="T109" fmla="*/ 127282 h 634"/>
              <a:gd name="T110" fmla="*/ 216232 w 619"/>
              <a:gd name="T111" fmla="*/ 127282 h 634"/>
              <a:gd name="T112" fmla="*/ 174277 w 619"/>
              <a:gd name="T113" fmla="*/ 127282 h 634"/>
              <a:gd name="T114" fmla="*/ 168898 w 619"/>
              <a:gd name="T115" fmla="*/ 132690 h 634"/>
              <a:gd name="T116" fmla="*/ 174277 w 619"/>
              <a:gd name="T117" fmla="*/ 143507 h 634"/>
              <a:gd name="T118" fmla="*/ 216232 w 619"/>
              <a:gd name="T119" fmla="*/ 143507 h 634"/>
              <a:gd name="T120" fmla="*/ 221611 w 619"/>
              <a:gd name="T121" fmla="*/ 132690 h 634"/>
              <a:gd name="T122" fmla="*/ 216232 w 619"/>
              <a:gd name="T123" fmla="*/ 127282 h 6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19" h="634">
                <a:moveTo>
                  <a:pt x="353" y="324"/>
                </a:moveTo>
                <a:lnTo>
                  <a:pt x="353" y="324"/>
                </a:lnTo>
                <a:cubicBezTo>
                  <a:pt x="368" y="280"/>
                  <a:pt x="383" y="250"/>
                  <a:pt x="383" y="191"/>
                </a:cubicBezTo>
                <a:cubicBezTo>
                  <a:pt x="383" y="89"/>
                  <a:pt x="309" y="0"/>
                  <a:pt x="206" y="0"/>
                </a:cubicBezTo>
                <a:cubicBezTo>
                  <a:pt x="118" y="0"/>
                  <a:pt x="29" y="89"/>
                  <a:pt x="29" y="191"/>
                </a:cubicBezTo>
                <a:cubicBezTo>
                  <a:pt x="29" y="250"/>
                  <a:pt x="44" y="280"/>
                  <a:pt x="73" y="324"/>
                </a:cubicBezTo>
                <a:cubicBezTo>
                  <a:pt x="29" y="339"/>
                  <a:pt x="0" y="383"/>
                  <a:pt x="0" y="427"/>
                </a:cubicBezTo>
                <a:cubicBezTo>
                  <a:pt x="0" y="515"/>
                  <a:pt x="0" y="515"/>
                  <a:pt x="0" y="515"/>
                </a:cubicBezTo>
                <a:cubicBezTo>
                  <a:pt x="0" y="574"/>
                  <a:pt x="44" y="633"/>
                  <a:pt x="118" y="633"/>
                </a:cubicBezTo>
                <a:cubicBezTo>
                  <a:pt x="309" y="633"/>
                  <a:pt x="309" y="633"/>
                  <a:pt x="309" y="633"/>
                </a:cubicBezTo>
                <a:cubicBezTo>
                  <a:pt x="368" y="633"/>
                  <a:pt x="427" y="574"/>
                  <a:pt x="427" y="515"/>
                </a:cubicBezTo>
                <a:cubicBezTo>
                  <a:pt x="427" y="427"/>
                  <a:pt x="427" y="427"/>
                  <a:pt x="427" y="427"/>
                </a:cubicBezTo>
                <a:cubicBezTo>
                  <a:pt x="427" y="383"/>
                  <a:pt x="398" y="339"/>
                  <a:pt x="353" y="324"/>
                </a:cubicBezTo>
                <a:close/>
                <a:moveTo>
                  <a:pt x="73" y="191"/>
                </a:moveTo>
                <a:lnTo>
                  <a:pt x="73" y="191"/>
                </a:lnTo>
                <a:cubicBezTo>
                  <a:pt x="73" y="103"/>
                  <a:pt x="132" y="44"/>
                  <a:pt x="206" y="44"/>
                </a:cubicBezTo>
                <a:cubicBezTo>
                  <a:pt x="280" y="44"/>
                  <a:pt x="353" y="103"/>
                  <a:pt x="353" y="191"/>
                </a:cubicBezTo>
                <a:cubicBezTo>
                  <a:pt x="353" y="280"/>
                  <a:pt x="280" y="353"/>
                  <a:pt x="206" y="353"/>
                </a:cubicBezTo>
                <a:cubicBezTo>
                  <a:pt x="132" y="353"/>
                  <a:pt x="73" y="280"/>
                  <a:pt x="73" y="191"/>
                </a:cubicBezTo>
                <a:close/>
                <a:moveTo>
                  <a:pt x="383" y="501"/>
                </a:moveTo>
                <a:lnTo>
                  <a:pt x="383" y="501"/>
                </a:lnTo>
                <a:cubicBezTo>
                  <a:pt x="383" y="545"/>
                  <a:pt x="339" y="589"/>
                  <a:pt x="294" y="589"/>
                </a:cubicBezTo>
                <a:cubicBezTo>
                  <a:pt x="132" y="589"/>
                  <a:pt x="132" y="589"/>
                  <a:pt x="132" y="589"/>
                </a:cubicBezTo>
                <a:cubicBezTo>
                  <a:pt x="73" y="589"/>
                  <a:pt x="29" y="545"/>
                  <a:pt x="29" y="501"/>
                </a:cubicBezTo>
                <a:cubicBezTo>
                  <a:pt x="29" y="442"/>
                  <a:pt x="29" y="442"/>
                  <a:pt x="29" y="442"/>
                </a:cubicBezTo>
                <a:cubicBezTo>
                  <a:pt x="29" y="398"/>
                  <a:pt x="59" y="368"/>
                  <a:pt x="103" y="353"/>
                </a:cubicBezTo>
                <a:cubicBezTo>
                  <a:pt x="132" y="383"/>
                  <a:pt x="177" y="398"/>
                  <a:pt x="206" y="398"/>
                </a:cubicBezTo>
                <a:cubicBezTo>
                  <a:pt x="250" y="398"/>
                  <a:pt x="280" y="383"/>
                  <a:pt x="309" y="353"/>
                </a:cubicBezTo>
                <a:cubicBezTo>
                  <a:pt x="353" y="368"/>
                  <a:pt x="383" y="398"/>
                  <a:pt x="383" y="442"/>
                </a:cubicBezTo>
                <a:lnTo>
                  <a:pt x="383" y="501"/>
                </a:lnTo>
                <a:close/>
                <a:moveTo>
                  <a:pt x="441" y="162"/>
                </a:moveTo>
                <a:lnTo>
                  <a:pt x="441" y="162"/>
                </a:lnTo>
                <a:cubicBezTo>
                  <a:pt x="603" y="162"/>
                  <a:pt x="603" y="162"/>
                  <a:pt x="603" y="162"/>
                </a:cubicBezTo>
                <a:cubicBezTo>
                  <a:pt x="618" y="162"/>
                  <a:pt x="618" y="148"/>
                  <a:pt x="618" y="132"/>
                </a:cubicBezTo>
                <a:cubicBezTo>
                  <a:pt x="618" y="132"/>
                  <a:pt x="618" y="118"/>
                  <a:pt x="603" y="118"/>
                </a:cubicBezTo>
                <a:cubicBezTo>
                  <a:pt x="441" y="118"/>
                  <a:pt x="441" y="118"/>
                  <a:pt x="441" y="118"/>
                </a:cubicBezTo>
                <a:lnTo>
                  <a:pt x="427" y="132"/>
                </a:lnTo>
                <a:cubicBezTo>
                  <a:pt x="427" y="148"/>
                  <a:pt x="441" y="162"/>
                  <a:pt x="441" y="162"/>
                </a:cubicBezTo>
                <a:close/>
                <a:moveTo>
                  <a:pt x="603" y="471"/>
                </a:moveTo>
                <a:lnTo>
                  <a:pt x="603" y="471"/>
                </a:lnTo>
                <a:cubicBezTo>
                  <a:pt x="486" y="471"/>
                  <a:pt x="486" y="471"/>
                  <a:pt x="486" y="471"/>
                </a:cubicBezTo>
                <a:cubicBezTo>
                  <a:pt x="471" y="471"/>
                  <a:pt x="471" y="486"/>
                  <a:pt x="471" y="486"/>
                </a:cubicBezTo>
                <a:cubicBezTo>
                  <a:pt x="471" y="501"/>
                  <a:pt x="471" y="515"/>
                  <a:pt x="486" y="515"/>
                </a:cubicBezTo>
                <a:cubicBezTo>
                  <a:pt x="603" y="515"/>
                  <a:pt x="603" y="515"/>
                  <a:pt x="603" y="515"/>
                </a:cubicBezTo>
                <a:cubicBezTo>
                  <a:pt x="618" y="515"/>
                  <a:pt x="618" y="501"/>
                  <a:pt x="618" y="486"/>
                </a:cubicBezTo>
                <a:cubicBezTo>
                  <a:pt x="618" y="486"/>
                  <a:pt x="618" y="471"/>
                  <a:pt x="603" y="471"/>
                </a:cubicBezTo>
                <a:close/>
                <a:moveTo>
                  <a:pt x="603" y="236"/>
                </a:moveTo>
                <a:lnTo>
                  <a:pt x="603" y="236"/>
                </a:lnTo>
                <a:cubicBezTo>
                  <a:pt x="441" y="236"/>
                  <a:pt x="441" y="236"/>
                  <a:pt x="441" y="236"/>
                </a:cubicBezTo>
                <a:lnTo>
                  <a:pt x="427" y="250"/>
                </a:lnTo>
                <a:cubicBezTo>
                  <a:pt x="427" y="265"/>
                  <a:pt x="441" y="280"/>
                  <a:pt x="441" y="280"/>
                </a:cubicBezTo>
                <a:cubicBezTo>
                  <a:pt x="603" y="280"/>
                  <a:pt x="603" y="280"/>
                  <a:pt x="603" y="280"/>
                </a:cubicBezTo>
                <a:cubicBezTo>
                  <a:pt x="618" y="280"/>
                  <a:pt x="618" y="265"/>
                  <a:pt x="618" y="250"/>
                </a:cubicBezTo>
                <a:cubicBezTo>
                  <a:pt x="618" y="250"/>
                  <a:pt x="618" y="236"/>
                  <a:pt x="603" y="236"/>
                </a:cubicBezTo>
                <a:close/>
                <a:moveTo>
                  <a:pt x="603" y="353"/>
                </a:moveTo>
                <a:lnTo>
                  <a:pt x="603" y="353"/>
                </a:lnTo>
                <a:cubicBezTo>
                  <a:pt x="486" y="353"/>
                  <a:pt x="486" y="353"/>
                  <a:pt x="486" y="353"/>
                </a:cubicBezTo>
                <a:cubicBezTo>
                  <a:pt x="471" y="353"/>
                  <a:pt x="471" y="368"/>
                  <a:pt x="471" y="368"/>
                </a:cubicBezTo>
                <a:cubicBezTo>
                  <a:pt x="471" y="383"/>
                  <a:pt x="471" y="398"/>
                  <a:pt x="486" y="398"/>
                </a:cubicBezTo>
                <a:cubicBezTo>
                  <a:pt x="603" y="398"/>
                  <a:pt x="603" y="398"/>
                  <a:pt x="603" y="398"/>
                </a:cubicBezTo>
                <a:cubicBezTo>
                  <a:pt x="618" y="398"/>
                  <a:pt x="618" y="383"/>
                  <a:pt x="618" y="368"/>
                </a:cubicBezTo>
                <a:cubicBezTo>
                  <a:pt x="618" y="368"/>
                  <a:pt x="618" y="353"/>
                  <a:pt x="603" y="353"/>
                </a:cubicBezTo>
                <a:close/>
              </a:path>
            </a:pathLst>
          </a:custGeom>
          <a:solidFill>
            <a:schemeClr val="tx2"/>
          </a:solidFill>
          <a:ln>
            <a:noFill/>
          </a:ln>
          <a:effectLst/>
          <a:extLst/>
        </p:spPr>
        <p:txBody>
          <a:bodyPr wrap="none" lIns="91408" tIns="45704" rIns="91408" bIns="45704" anchor="ctr"/>
          <a:lstStyle/>
          <a:p>
            <a:endParaRPr lang="en-US" sz="2700"/>
          </a:p>
        </p:txBody>
      </p:sp>
      <p:sp>
        <p:nvSpPr>
          <p:cNvPr id="17" name="Freeform 176"/>
          <p:cNvSpPr>
            <a:spLocks noChangeArrowheads="1"/>
          </p:cNvSpPr>
          <p:nvPr/>
        </p:nvSpPr>
        <p:spPr bwMode="auto">
          <a:xfrm>
            <a:off x="6491582" y="4298103"/>
            <a:ext cx="277668" cy="410539"/>
          </a:xfrm>
          <a:custGeom>
            <a:avLst/>
            <a:gdLst>
              <a:gd name="T0" fmla="*/ 127887 w 428"/>
              <a:gd name="T1" fmla="*/ 116825 h 634"/>
              <a:gd name="T2" fmla="*/ 127887 w 428"/>
              <a:gd name="T3" fmla="*/ 116825 h 634"/>
              <a:gd name="T4" fmla="*/ 143783 w 428"/>
              <a:gd name="T5" fmla="*/ 68869 h 634"/>
              <a:gd name="T6" fmla="*/ 79839 w 428"/>
              <a:gd name="T7" fmla="*/ 0 h 634"/>
              <a:gd name="T8" fmla="*/ 16257 w 428"/>
              <a:gd name="T9" fmla="*/ 68869 h 634"/>
              <a:gd name="T10" fmla="*/ 26734 w 428"/>
              <a:gd name="T11" fmla="*/ 116825 h 634"/>
              <a:gd name="T12" fmla="*/ 0 w 428"/>
              <a:gd name="T13" fmla="*/ 153964 h 634"/>
              <a:gd name="T14" fmla="*/ 0 w 428"/>
              <a:gd name="T15" fmla="*/ 185694 h 634"/>
              <a:gd name="T16" fmla="*/ 42629 w 428"/>
              <a:gd name="T17" fmla="*/ 228241 h 634"/>
              <a:gd name="T18" fmla="*/ 111631 w 428"/>
              <a:gd name="T19" fmla="*/ 228241 h 634"/>
              <a:gd name="T20" fmla="*/ 154260 w 428"/>
              <a:gd name="T21" fmla="*/ 185694 h 634"/>
              <a:gd name="T22" fmla="*/ 154260 w 428"/>
              <a:gd name="T23" fmla="*/ 153964 h 634"/>
              <a:gd name="T24" fmla="*/ 127887 w 428"/>
              <a:gd name="T25" fmla="*/ 116825 h 634"/>
              <a:gd name="T26" fmla="*/ 26734 w 428"/>
              <a:gd name="T27" fmla="*/ 68869 h 634"/>
              <a:gd name="T28" fmla="*/ 26734 w 428"/>
              <a:gd name="T29" fmla="*/ 68869 h 634"/>
              <a:gd name="T30" fmla="*/ 79839 w 428"/>
              <a:gd name="T31" fmla="*/ 15865 h 634"/>
              <a:gd name="T32" fmla="*/ 127887 w 428"/>
              <a:gd name="T33" fmla="*/ 68869 h 634"/>
              <a:gd name="T34" fmla="*/ 79839 w 428"/>
              <a:gd name="T35" fmla="*/ 127282 h 634"/>
              <a:gd name="T36" fmla="*/ 26734 w 428"/>
              <a:gd name="T37" fmla="*/ 68869 h 634"/>
              <a:gd name="T38" fmla="*/ 143783 w 428"/>
              <a:gd name="T39" fmla="*/ 180646 h 634"/>
              <a:gd name="T40" fmla="*/ 143783 w 428"/>
              <a:gd name="T41" fmla="*/ 180646 h 634"/>
              <a:gd name="T42" fmla="*/ 106573 w 428"/>
              <a:gd name="T43" fmla="*/ 212376 h 634"/>
              <a:gd name="T44" fmla="*/ 48048 w 428"/>
              <a:gd name="T45" fmla="*/ 212376 h 634"/>
              <a:gd name="T46" fmla="*/ 16257 w 428"/>
              <a:gd name="T47" fmla="*/ 180646 h 634"/>
              <a:gd name="T48" fmla="*/ 16257 w 428"/>
              <a:gd name="T49" fmla="*/ 159372 h 634"/>
              <a:gd name="T50" fmla="*/ 42629 w 428"/>
              <a:gd name="T51" fmla="*/ 127282 h 634"/>
              <a:gd name="T52" fmla="*/ 79839 w 428"/>
              <a:gd name="T53" fmla="*/ 143507 h 634"/>
              <a:gd name="T54" fmla="*/ 117411 w 428"/>
              <a:gd name="T55" fmla="*/ 127282 h 634"/>
              <a:gd name="T56" fmla="*/ 143783 w 428"/>
              <a:gd name="T57" fmla="*/ 159372 h 634"/>
              <a:gd name="T58" fmla="*/ 143783 w 428"/>
              <a:gd name="T59" fmla="*/ 180646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8" h="634">
                <a:moveTo>
                  <a:pt x="354" y="324"/>
                </a:moveTo>
                <a:lnTo>
                  <a:pt x="354" y="324"/>
                </a:lnTo>
                <a:cubicBezTo>
                  <a:pt x="383" y="280"/>
                  <a:pt x="398" y="250"/>
                  <a:pt x="398" y="191"/>
                </a:cubicBezTo>
                <a:cubicBezTo>
                  <a:pt x="398" y="89"/>
                  <a:pt x="309" y="0"/>
                  <a:pt x="221" y="0"/>
                </a:cubicBezTo>
                <a:cubicBezTo>
                  <a:pt x="118" y="0"/>
                  <a:pt x="45" y="89"/>
                  <a:pt x="45" y="191"/>
                </a:cubicBezTo>
                <a:cubicBezTo>
                  <a:pt x="45" y="250"/>
                  <a:pt x="59" y="280"/>
                  <a:pt x="74" y="324"/>
                </a:cubicBezTo>
                <a:cubicBezTo>
                  <a:pt x="30" y="339"/>
                  <a:pt x="0" y="383"/>
                  <a:pt x="0" y="427"/>
                </a:cubicBezTo>
                <a:cubicBezTo>
                  <a:pt x="0" y="515"/>
                  <a:pt x="0" y="515"/>
                  <a:pt x="0" y="515"/>
                </a:cubicBezTo>
                <a:cubicBezTo>
                  <a:pt x="0" y="574"/>
                  <a:pt x="59" y="633"/>
                  <a:pt x="118" y="633"/>
                </a:cubicBezTo>
                <a:cubicBezTo>
                  <a:pt x="309" y="633"/>
                  <a:pt x="309" y="633"/>
                  <a:pt x="309" y="633"/>
                </a:cubicBezTo>
                <a:cubicBezTo>
                  <a:pt x="383" y="633"/>
                  <a:pt x="427" y="574"/>
                  <a:pt x="427" y="515"/>
                </a:cubicBezTo>
                <a:cubicBezTo>
                  <a:pt x="427" y="427"/>
                  <a:pt x="427" y="427"/>
                  <a:pt x="427" y="427"/>
                </a:cubicBezTo>
                <a:cubicBezTo>
                  <a:pt x="427" y="383"/>
                  <a:pt x="398" y="339"/>
                  <a:pt x="354" y="324"/>
                </a:cubicBezTo>
                <a:close/>
                <a:moveTo>
                  <a:pt x="74" y="191"/>
                </a:moveTo>
                <a:lnTo>
                  <a:pt x="74" y="191"/>
                </a:lnTo>
                <a:cubicBezTo>
                  <a:pt x="74" y="103"/>
                  <a:pt x="148" y="44"/>
                  <a:pt x="221" y="44"/>
                </a:cubicBezTo>
                <a:cubicBezTo>
                  <a:pt x="295" y="44"/>
                  <a:pt x="354" y="103"/>
                  <a:pt x="354" y="191"/>
                </a:cubicBezTo>
                <a:cubicBezTo>
                  <a:pt x="354" y="280"/>
                  <a:pt x="295" y="353"/>
                  <a:pt x="221" y="353"/>
                </a:cubicBezTo>
                <a:cubicBezTo>
                  <a:pt x="148" y="353"/>
                  <a:pt x="74" y="280"/>
                  <a:pt x="74" y="191"/>
                </a:cubicBezTo>
                <a:close/>
                <a:moveTo>
                  <a:pt x="398" y="501"/>
                </a:moveTo>
                <a:lnTo>
                  <a:pt x="398" y="501"/>
                </a:lnTo>
                <a:cubicBezTo>
                  <a:pt x="398" y="545"/>
                  <a:pt x="354" y="589"/>
                  <a:pt x="295" y="589"/>
                </a:cubicBezTo>
                <a:cubicBezTo>
                  <a:pt x="133" y="589"/>
                  <a:pt x="133" y="589"/>
                  <a:pt x="133" y="589"/>
                </a:cubicBezTo>
                <a:cubicBezTo>
                  <a:pt x="89" y="589"/>
                  <a:pt x="45" y="545"/>
                  <a:pt x="45" y="501"/>
                </a:cubicBezTo>
                <a:cubicBezTo>
                  <a:pt x="45" y="442"/>
                  <a:pt x="45" y="442"/>
                  <a:pt x="45" y="442"/>
                </a:cubicBezTo>
                <a:cubicBezTo>
                  <a:pt x="45" y="398"/>
                  <a:pt x="74" y="368"/>
                  <a:pt x="118" y="353"/>
                </a:cubicBezTo>
                <a:cubicBezTo>
                  <a:pt x="148" y="383"/>
                  <a:pt x="177" y="398"/>
                  <a:pt x="221" y="398"/>
                </a:cubicBezTo>
                <a:cubicBezTo>
                  <a:pt x="251" y="398"/>
                  <a:pt x="295" y="383"/>
                  <a:pt x="325" y="353"/>
                </a:cubicBezTo>
                <a:cubicBezTo>
                  <a:pt x="368" y="368"/>
                  <a:pt x="398" y="398"/>
                  <a:pt x="398" y="442"/>
                </a:cubicBezTo>
                <a:lnTo>
                  <a:pt x="398" y="501"/>
                </a:lnTo>
                <a:close/>
              </a:path>
            </a:pathLst>
          </a:custGeom>
          <a:solidFill>
            <a:schemeClr val="tx2"/>
          </a:solidFill>
          <a:ln>
            <a:noFill/>
          </a:ln>
          <a:effectLst/>
          <a:extLst/>
        </p:spPr>
        <p:txBody>
          <a:bodyPr wrap="none" lIns="91408" tIns="45704" rIns="91408" bIns="45704" anchor="ctr"/>
          <a:lstStyle/>
          <a:p>
            <a:endParaRPr lang="en-US" sz="2700"/>
          </a:p>
        </p:txBody>
      </p:sp>
      <p:sp>
        <p:nvSpPr>
          <p:cNvPr id="18" name="Freeform 177"/>
          <p:cNvSpPr>
            <a:spLocks noChangeArrowheads="1"/>
          </p:cNvSpPr>
          <p:nvPr/>
        </p:nvSpPr>
        <p:spPr bwMode="auto">
          <a:xfrm>
            <a:off x="5762494" y="4286178"/>
            <a:ext cx="419057" cy="419056"/>
          </a:xfrm>
          <a:custGeom>
            <a:avLst/>
            <a:gdLst>
              <a:gd name="T0" fmla="*/ 227601 w 649"/>
              <a:gd name="T1" fmla="*/ 10786 h 649"/>
              <a:gd name="T2" fmla="*/ 227601 w 649"/>
              <a:gd name="T3" fmla="*/ 10786 h 649"/>
              <a:gd name="T4" fmla="*/ 190566 w 649"/>
              <a:gd name="T5" fmla="*/ 10786 h 649"/>
              <a:gd name="T6" fmla="*/ 148138 w 649"/>
              <a:gd name="T7" fmla="*/ 58606 h 649"/>
              <a:gd name="T8" fmla="*/ 63642 w 649"/>
              <a:gd name="T9" fmla="*/ 26606 h 649"/>
              <a:gd name="T10" fmla="*/ 37035 w 649"/>
              <a:gd name="T11" fmla="*/ 32000 h 649"/>
              <a:gd name="T12" fmla="*/ 37035 w 649"/>
              <a:gd name="T13" fmla="*/ 63640 h 649"/>
              <a:gd name="T14" fmla="*/ 95283 w 649"/>
              <a:gd name="T15" fmla="*/ 111459 h 649"/>
              <a:gd name="T16" fmla="*/ 58249 w 649"/>
              <a:gd name="T17" fmla="*/ 148492 h 649"/>
              <a:gd name="T18" fmla="*/ 21214 w 649"/>
              <a:gd name="T19" fmla="*/ 137706 h 649"/>
              <a:gd name="T20" fmla="*/ 10427 w 649"/>
              <a:gd name="T21" fmla="*/ 143099 h 649"/>
              <a:gd name="T22" fmla="*/ 5393 w 649"/>
              <a:gd name="T23" fmla="*/ 158919 h 649"/>
              <a:gd name="T24" fmla="*/ 47462 w 649"/>
              <a:gd name="T25" fmla="*/ 190559 h 649"/>
              <a:gd name="T26" fmla="*/ 79463 w 649"/>
              <a:gd name="T27" fmla="*/ 227952 h 649"/>
              <a:gd name="T28" fmla="*/ 95283 w 649"/>
              <a:gd name="T29" fmla="*/ 222559 h 649"/>
              <a:gd name="T30" fmla="*/ 95283 w 649"/>
              <a:gd name="T31" fmla="*/ 211772 h 649"/>
              <a:gd name="T32" fmla="*/ 89890 w 649"/>
              <a:gd name="T33" fmla="*/ 180132 h 649"/>
              <a:gd name="T34" fmla="*/ 126924 w 649"/>
              <a:gd name="T35" fmla="*/ 143099 h 649"/>
              <a:gd name="T36" fmla="*/ 174746 w 649"/>
              <a:gd name="T37" fmla="*/ 201345 h 649"/>
              <a:gd name="T38" fmla="*/ 206387 w 649"/>
              <a:gd name="T39" fmla="*/ 201345 h 649"/>
              <a:gd name="T40" fmla="*/ 211780 w 649"/>
              <a:gd name="T41" fmla="*/ 174739 h 649"/>
              <a:gd name="T42" fmla="*/ 179780 w 649"/>
              <a:gd name="T43" fmla="*/ 90246 h 649"/>
              <a:gd name="T44" fmla="*/ 222208 w 649"/>
              <a:gd name="T45" fmla="*/ 42426 h 649"/>
              <a:gd name="T46" fmla="*/ 227601 w 649"/>
              <a:gd name="T47" fmla="*/ 10786 h 649"/>
              <a:gd name="T48" fmla="*/ 216814 w 649"/>
              <a:gd name="T49" fmla="*/ 37393 h 649"/>
              <a:gd name="T50" fmla="*/ 216814 w 649"/>
              <a:gd name="T51" fmla="*/ 37393 h 649"/>
              <a:gd name="T52" fmla="*/ 163959 w 649"/>
              <a:gd name="T53" fmla="*/ 90246 h 649"/>
              <a:gd name="T54" fmla="*/ 195960 w 649"/>
              <a:gd name="T55" fmla="*/ 174739 h 649"/>
              <a:gd name="T56" fmla="*/ 195960 w 649"/>
              <a:gd name="T57" fmla="*/ 190559 h 649"/>
              <a:gd name="T58" fmla="*/ 179780 w 649"/>
              <a:gd name="T59" fmla="*/ 190559 h 649"/>
              <a:gd name="T60" fmla="*/ 132318 w 649"/>
              <a:gd name="T61" fmla="*/ 121886 h 649"/>
              <a:gd name="T62" fmla="*/ 74069 w 649"/>
              <a:gd name="T63" fmla="*/ 174739 h 649"/>
              <a:gd name="T64" fmla="*/ 84856 w 649"/>
              <a:gd name="T65" fmla="*/ 211772 h 649"/>
              <a:gd name="T66" fmla="*/ 58249 w 649"/>
              <a:gd name="T67" fmla="*/ 180132 h 649"/>
              <a:gd name="T68" fmla="*/ 21214 w 649"/>
              <a:gd name="T69" fmla="*/ 153526 h 649"/>
              <a:gd name="T70" fmla="*/ 58249 w 649"/>
              <a:gd name="T71" fmla="*/ 164312 h 649"/>
              <a:gd name="T72" fmla="*/ 116497 w 649"/>
              <a:gd name="T73" fmla="*/ 106066 h 649"/>
              <a:gd name="T74" fmla="*/ 47462 w 649"/>
              <a:gd name="T75" fmla="*/ 52853 h 649"/>
              <a:gd name="T76" fmla="*/ 47462 w 649"/>
              <a:gd name="T77" fmla="*/ 42426 h 649"/>
              <a:gd name="T78" fmla="*/ 63642 w 649"/>
              <a:gd name="T79" fmla="*/ 42426 h 649"/>
              <a:gd name="T80" fmla="*/ 148138 w 649"/>
              <a:gd name="T81" fmla="*/ 74066 h 649"/>
              <a:gd name="T82" fmla="*/ 200994 w 649"/>
              <a:gd name="T83" fmla="*/ 21213 h 649"/>
              <a:gd name="T84" fmla="*/ 216814 w 649"/>
              <a:gd name="T85" fmla="*/ 21213 h 649"/>
              <a:gd name="T86" fmla="*/ 216814 w 649"/>
              <a:gd name="T87" fmla="*/ 37393 h 6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solidFill>
            <a:schemeClr val="tx2"/>
          </a:solidFill>
          <a:ln>
            <a:noFill/>
          </a:ln>
          <a:effectLst/>
          <a:extLst/>
        </p:spPr>
        <p:txBody>
          <a:bodyPr wrap="none" lIns="91408" tIns="45704" rIns="91408" bIns="45704" anchor="ctr"/>
          <a:lstStyle/>
          <a:p>
            <a:endParaRPr lang="en-US" sz="2700"/>
          </a:p>
        </p:txBody>
      </p:sp>
      <p:sp>
        <p:nvSpPr>
          <p:cNvPr id="19" name="Freeform 178"/>
          <p:cNvSpPr>
            <a:spLocks noChangeArrowheads="1"/>
          </p:cNvSpPr>
          <p:nvPr/>
        </p:nvSpPr>
        <p:spPr bwMode="auto">
          <a:xfrm>
            <a:off x="5115171" y="4306619"/>
            <a:ext cx="410540" cy="398614"/>
          </a:xfrm>
          <a:custGeom>
            <a:avLst/>
            <a:gdLst>
              <a:gd name="T0" fmla="*/ 217433 w 634"/>
              <a:gd name="T1" fmla="*/ 26535 h 619"/>
              <a:gd name="T2" fmla="*/ 217433 w 634"/>
              <a:gd name="T3" fmla="*/ 26535 h 619"/>
              <a:gd name="T4" fmla="*/ 196519 w 634"/>
              <a:gd name="T5" fmla="*/ 5379 h 619"/>
              <a:gd name="T6" fmla="*/ 175244 w 634"/>
              <a:gd name="T7" fmla="*/ 5379 h 619"/>
              <a:gd name="T8" fmla="*/ 148561 w 634"/>
              <a:gd name="T9" fmla="*/ 47691 h 619"/>
              <a:gd name="T10" fmla="*/ 148561 w 634"/>
              <a:gd name="T11" fmla="*/ 68489 h 619"/>
              <a:gd name="T12" fmla="*/ 159018 w 634"/>
              <a:gd name="T13" fmla="*/ 79247 h 619"/>
              <a:gd name="T14" fmla="*/ 127287 w 634"/>
              <a:gd name="T15" fmla="*/ 116180 h 619"/>
              <a:gd name="T16" fmla="*/ 84738 w 634"/>
              <a:gd name="T17" fmla="*/ 153114 h 619"/>
              <a:gd name="T18" fmla="*/ 68872 w 634"/>
              <a:gd name="T19" fmla="*/ 142357 h 619"/>
              <a:gd name="T20" fmla="*/ 47597 w 634"/>
              <a:gd name="T21" fmla="*/ 142357 h 619"/>
              <a:gd name="T22" fmla="*/ 10457 w 634"/>
              <a:gd name="T23" fmla="*/ 174271 h 619"/>
              <a:gd name="T24" fmla="*/ 10457 w 634"/>
              <a:gd name="T25" fmla="*/ 190048 h 619"/>
              <a:gd name="T26" fmla="*/ 31731 w 634"/>
              <a:gd name="T27" fmla="*/ 211205 h 619"/>
              <a:gd name="T28" fmla="*/ 68872 w 634"/>
              <a:gd name="T29" fmla="*/ 211205 h 619"/>
              <a:gd name="T30" fmla="*/ 153970 w 634"/>
              <a:gd name="T31" fmla="*/ 147736 h 619"/>
              <a:gd name="T32" fmla="*/ 217433 w 634"/>
              <a:gd name="T33" fmla="*/ 68489 h 619"/>
              <a:gd name="T34" fmla="*/ 217433 w 634"/>
              <a:gd name="T35" fmla="*/ 26535 h 619"/>
              <a:gd name="T36" fmla="*/ 206976 w 634"/>
              <a:gd name="T37" fmla="*/ 58090 h 619"/>
              <a:gd name="T38" fmla="*/ 206976 w 634"/>
              <a:gd name="T39" fmla="*/ 58090 h 619"/>
              <a:gd name="T40" fmla="*/ 148561 w 634"/>
              <a:gd name="T41" fmla="*/ 137337 h 619"/>
              <a:gd name="T42" fmla="*/ 58415 w 634"/>
              <a:gd name="T43" fmla="*/ 200447 h 619"/>
              <a:gd name="T44" fmla="*/ 37140 w 634"/>
              <a:gd name="T45" fmla="*/ 200447 h 619"/>
              <a:gd name="T46" fmla="*/ 26323 w 634"/>
              <a:gd name="T47" fmla="*/ 190048 h 619"/>
              <a:gd name="T48" fmla="*/ 26323 w 634"/>
              <a:gd name="T49" fmla="*/ 174271 h 619"/>
              <a:gd name="T50" fmla="*/ 53006 w 634"/>
              <a:gd name="T51" fmla="*/ 158493 h 619"/>
              <a:gd name="T52" fmla="*/ 63824 w 634"/>
              <a:gd name="T53" fmla="*/ 158493 h 619"/>
              <a:gd name="T54" fmla="*/ 79689 w 634"/>
              <a:gd name="T55" fmla="*/ 174271 h 619"/>
              <a:gd name="T56" fmla="*/ 180293 w 634"/>
              <a:gd name="T57" fmla="*/ 79247 h 619"/>
              <a:gd name="T58" fmla="*/ 159018 w 634"/>
              <a:gd name="T59" fmla="*/ 63110 h 619"/>
              <a:gd name="T60" fmla="*/ 159018 w 634"/>
              <a:gd name="T61" fmla="*/ 47691 h 619"/>
              <a:gd name="T62" fmla="*/ 180293 w 634"/>
              <a:gd name="T63" fmla="*/ 21156 h 619"/>
              <a:gd name="T64" fmla="*/ 196519 w 634"/>
              <a:gd name="T65" fmla="*/ 21156 h 619"/>
              <a:gd name="T66" fmla="*/ 206976 w 634"/>
              <a:gd name="T67" fmla="*/ 36934 h 619"/>
              <a:gd name="T68" fmla="*/ 206976 w 634"/>
              <a:gd name="T69" fmla="*/ 58090 h 6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19">
                <a:moveTo>
                  <a:pt x="603" y="74"/>
                </a:moveTo>
                <a:lnTo>
                  <a:pt x="603" y="74"/>
                </a:lnTo>
                <a:cubicBezTo>
                  <a:pt x="545" y="15"/>
                  <a:pt x="545" y="15"/>
                  <a:pt x="545" y="15"/>
                </a:cubicBezTo>
                <a:cubicBezTo>
                  <a:pt x="530" y="0"/>
                  <a:pt x="500" y="0"/>
                  <a:pt x="486" y="15"/>
                </a:cubicBezTo>
                <a:cubicBezTo>
                  <a:pt x="412" y="133"/>
                  <a:pt x="412" y="133"/>
                  <a:pt x="412" y="133"/>
                </a:cubicBezTo>
                <a:cubicBezTo>
                  <a:pt x="398" y="147"/>
                  <a:pt x="398" y="176"/>
                  <a:pt x="412" y="191"/>
                </a:cubicBezTo>
                <a:cubicBezTo>
                  <a:pt x="441" y="221"/>
                  <a:pt x="441" y="221"/>
                  <a:pt x="441" y="221"/>
                </a:cubicBezTo>
                <a:cubicBezTo>
                  <a:pt x="412" y="250"/>
                  <a:pt x="382" y="294"/>
                  <a:pt x="353" y="324"/>
                </a:cubicBezTo>
                <a:cubicBezTo>
                  <a:pt x="309" y="368"/>
                  <a:pt x="265" y="397"/>
                  <a:pt x="235" y="427"/>
                </a:cubicBezTo>
                <a:cubicBezTo>
                  <a:pt x="191" y="397"/>
                  <a:pt x="191" y="397"/>
                  <a:pt x="191" y="397"/>
                </a:cubicBezTo>
                <a:cubicBezTo>
                  <a:pt x="177" y="383"/>
                  <a:pt x="162" y="383"/>
                  <a:pt x="132" y="397"/>
                </a:cubicBezTo>
                <a:cubicBezTo>
                  <a:pt x="29" y="486"/>
                  <a:pt x="29" y="486"/>
                  <a:pt x="29" y="486"/>
                </a:cubicBezTo>
                <a:cubicBezTo>
                  <a:pt x="0" y="500"/>
                  <a:pt x="15" y="515"/>
                  <a:pt x="29" y="530"/>
                </a:cubicBezTo>
                <a:cubicBezTo>
                  <a:pt x="88" y="589"/>
                  <a:pt x="88" y="589"/>
                  <a:pt x="88" y="589"/>
                </a:cubicBezTo>
                <a:cubicBezTo>
                  <a:pt x="118" y="618"/>
                  <a:pt x="147" y="618"/>
                  <a:pt x="191" y="589"/>
                </a:cubicBezTo>
                <a:cubicBezTo>
                  <a:pt x="191" y="589"/>
                  <a:pt x="324" y="530"/>
                  <a:pt x="427" y="412"/>
                </a:cubicBezTo>
                <a:cubicBezTo>
                  <a:pt x="530" y="324"/>
                  <a:pt x="603" y="191"/>
                  <a:pt x="603" y="191"/>
                </a:cubicBezTo>
                <a:cubicBezTo>
                  <a:pt x="618" y="147"/>
                  <a:pt x="633" y="103"/>
                  <a:pt x="603" y="74"/>
                </a:cubicBezTo>
                <a:close/>
                <a:moveTo>
                  <a:pt x="574" y="162"/>
                </a:moveTo>
                <a:lnTo>
                  <a:pt x="574" y="162"/>
                </a:lnTo>
                <a:cubicBezTo>
                  <a:pt x="545" y="221"/>
                  <a:pt x="471" y="324"/>
                  <a:pt x="412" y="383"/>
                </a:cubicBezTo>
                <a:cubicBezTo>
                  <a:pt x="339" y="456"/>
                  <a:pt x="162" y="559"/>
                  <a:pt x="162" y="559"/>
                </a:cubicBezTo>
                <a:cubicBezTo>
                  <a:pt x="147" y="574"/>
                  <a:pt x="118" y="574"/>
                  <a:pt x="103" y="559"/>
                </a:cubicBezTo>
                <a:cubicBezTo>
                  <a:pt x="73" y="530"/>
                  <a:pt x="73" y="530"/>
                  <a:pt x="73" y="530"/>
                </a:cubicBezTo>
                <a:cubicBezTo>
                  <a:pt x="59" y="515"/>
                  <a:pt x="59" y="500"/>
                  <a:pt x="73" y="486"/>
                </a:cubicBezTo>
                <a:cubicBezTo>
                  <a:pt x="147" y="442"/>
                  <a:pt x="147" y="442"/>
                  <a:pt x="147" y="442"/>
                </a:cubicBezTo>
                <a:cubicBezTo>
                  <a:pt x="162" y="427"/>
                  <a:pt x="177" y="427"/>
                  <a:pt x="177" y="442"/>
                </a:cubicBezTo>
                <a:cubicBezTo>
                  <a:pt x="221" y="486"/>
                  <a:pt x="221" y="486"/>
                  <a:pt x="221" y="486"/>
                </a:cubicBezTo>
                <a:cubicBezTo>
                  <a:pt x="235" y="471"/>
                  <a:pt x="398" y="368"/>
                  <a:pt x="500" y="221"/>
                </a:cubicBezTo>
                <a:cubicBezTo>
                  <a:pt x="441" y="176"/>
                  <a:pt x="441" y="176"/>
                  <a:pt x="441" y="176"/>
                </a:cubicBezTo>
                <a:cubicBezTo>
                  <a:pt x="441" y="162"/>
                  <a:pt x="441" y="147"/>
                  <a:pt x="441" y="133"/>
                </a:cubicBezTo>
                <a:cubicBezTo>
                  <a:pt x="500" y="59"/>
                  <a:pt x="500" y="59"/>
                  <a:pt x="500" y="59"/>
                </a:cubicBezTo>
                <a:cubicBezTo>
                  <a:pt x="515" y="44"/>
                  <a:pt x="530" y="59"/>
                  <a:pt x="545" y="59"/>
                </a:cubicBezTo>
                <a:cubicBezTo>
                  <a:pt x="574" y="103"/>
                  <a:pt x="574" y="103"/>
                  <a:pt x="574" y="103"/>
                </a:cubicBezTo>
                <a:cubicBezTo>
                  <a:pt x="589" y="117"/>
                  <a:pt x="589" y="147"/>
                  <a:pt x="574" y="162"/>
                </a:cubicBezTo>
                <a:close/>
              </a:path>
            </a:pathLst>
          </a:custGeom>
          <a:solidFill>
            <a:schemeClr val="tx2"/>
          </a:solidFill>
          <a:ln>
            <a:noFill/>
          </a:ln>
          <a:effectLst/>
          <a:extLst/>
        </p:spPr>
        <p:txBody>
          <a:bodyPr wrap="none" lIns="91408" tIns="45704" rIns="91408" bIns="45704" anchor="ctr"/>
          <a:lstStyle/>
          <a:p>
            <a:endParaRPr lang="en-US" sz="2700"/>
          </a:p>
        </p:txBody>
      </p:sp>
      <p:sp>
        <p:nvSpPr>
          <p:cNvPr id="20" name="Freeform 179"/>
          <p:cNvSpPr>
            <a:spLocks noChangeArrowheads="1"/>
          </p:cNvSpPr>
          <p:nvPr/>
        </p:nvSpPr>
        <p:spPr bwMode="auto">
          <a:xfrm>
            <a:off x="4449113" y="4306619"/>
            <a:ext cx="410537" cy="381580"/>
          </a:xfrm>
          <a:custGeom>
            <a:avLst/>
            <a:gdLst>
              <a:gd name="T0" fmla="*/ 212384 w 634"/>
              <a:gd name="T1" fmla="*/ 0 h 590"/>
              <a:gd name="T2" fmla="*/ 212384 w 634"/>
              <a:gd name="T3" fmla="*/ 0 h 590"/>
              <a:gd name="T4" fmla="*/ 148560 w 634"/>
              <a:gd name="T5" fmla="*/ 42135 h 590"/>
              <a:gd name="T6" fmla="*/ 58415 w 634"/>
              <a:gd name="T7" fmla="*/ 42135 h 590"/>
              <a:gd name="T8" fmla="*/ 0 w 634"/>
              <a:gd name="T9" fmla="*/ 95435 h 590"/>
              <a:gd name="T10" fmla="*/ 42549 w 634"/>
              <a:gd name="T11" fmla="*/ 142972 h 590"/>
              <a:gd name="T12" fmla="*/ 42549 w 634"/>
              <a:gd name="T13" fmla="*/ 201313 h 590"/>
              <a:gd name="T14" fmla="*/ 58415 w 634"/>
              <a:gd name="T15" fmla="*/ 212117 h 590"/>
              <a:gd name="T16" fmla="*/ 79689 w 634"/>
              <a:gd name="T17" fmla="*/ 212117 h 590"/>
              <a:gd name="T18" fmla="*/ 95555 w 634"/>
              <a:gd name="T19" fmla="*/ 201313 h 590"/>
              <a:gd name="T20" fmla="*/ 95555 w 634"/>
              <a:gd name="T21" fmla="*/ 142972 h 590"/>
              <a:gd name="T22" fmla="*/ 148560 w 634"/>
              <a:gd name="T23" fmla="*/ 142972 h 590"/>
              <a:gd name="T24" fmla="*/ 212384 w 634"/>
              <a:gd name="T25" fmla="*/ 185467 h 590"/>
              <a:gd name="T26" fmla="*/ 228249 w 634"/>
              <a:gd name="T27" fmla="*/ 169621 h 590"/>
              <a:gd name="T28" fmla="*/ 228249 w 634"/>
              <a:gd name="T29" fmla="*/ 15846 h 590"/>
              <a:gd name="T30" fmla="*/ 212384 w 634"/>
              <a:gd name="T31" fmla="*/ 0 h 590"/>
              <a:gd name="T32" fmla="*/ 79689 w 634"/>
              <a:gd name="T33" fmla="*/ 190869 h 590"/>
              <a:gd name="T34" fmla="*/ 79689 w 634"/>
              <a:gd name="T35" fmla="*/ 190869 h 590"/>
              <a:gd name="T36" fmla="*/ 74641 w 634"/>
              <a:gd name="T37" fmla="*/ 201313 h 590"/>
              <a:gd name="T38" fmla="*/ 63823 w 634"/>
              <a:gd name="T39" fmla="*/ 201313 h 590"/>
              <a:gd name="T40" fmla="*/ 58415 w 634"/>
              <a:gd name="T41" fmla="*/ 190869 h 590"/>
              <a:gd name="T42" fmla="*/ 58415 w 634"/>
              <a:gd name="T43" fmla="*/ 142972 h 590"/>
              <a:gd name="T44" fmla="*/ 79689 w 634"/>
              <a:gd name="T45" fmla="*/ 142972 h 590"/>
              <a:gd name="T46" fmla="*/ 79689 w 634"/>
              <a:gd name="T47" fmla="*/ 190869 h 590"/>
              <a:gd name="T48" fmla="*/ 116829 w 634"/>
              <a:gd name="T49" fmla="*/ 127126 h 590"/>
              <a:gd name="T50" fmla="*/ 116829 w 634"/>
              <a:gd name="T51" fmla="*/ 127126 h 590"/>
              <a:gd name="T52" fmla="*/ 58415 w 634"/>
              <a:gd name="T53" fmla="*/ 127126 h 590"/>
              <a:gd name="T54" fmla="*/ 15866 w 634"/>
              <a:gd name="T55" fmla="*/ 95435 h 590"/>
              <a:gd name="T56" fmla="*/ 58415 w 634"/>
              <a:gd name="T57" fmla="*/ 58341 h 590"/>
              <a:gd name="T58" fmla="*/ 116829 w 634"/>
              <a:gd name="T59" fmla="*/ 58341 h 590"/>
              <a:gd name="T60" fmla="*/ 116829 w 634"/>
              <a:gd name="T61" fmla="*/ 127126 h 590"/>
              <a:gd name="T62" fmla="*/ 148560 w 634"/>
              <a:gd name="T63" fmla="*/ 127126 h 590"/>
              <a:gd name="T64" fmla="*/ 148560 w 634"/>
              <a:gd name="T65" fmla="*/ 127126 h 590"/>
              <a:gd name="T66" fmla="*/ 127647 w 634"/>
              <a:gd name="T67" fmla="*/ 127126 h 590"/>
              <a:gd name="T68" fmla="*/ 127647 w 634"/>
              <a:gd name="T69" fmla="*/ 58341 h 590"/>
              <a:gd name="T70" fmla="*/ 148560 w 634"/>
              <a:gd name="T71" fmla="*/ 58341 h 590"/>
              <a:gd name="T72" fmla="*/ 148560 w 634"/>
              <a:gd name="T73" fmla="*/ 127126 h 590"/>
              <a:gd name="T74" fmla="*/ 212384 w 634"/>
              <a:gd name="T75" fmla="*/ 169621 h 590"/>
              <a:gd name="T76" fmla="*/ 212384 w 634"/>
              <a:gd name="T77" fmla="*/ 169621 h 590"/>
              <a:gd name="T78" fmla="*/ 164787 w 634"/>
              <a:gd name="T79" fmla="*/ 137930 h 590"/>
              <a:gd name="T80" fmla="*/ 164787 w 634"/>
              <a:gd name="T81" fmla="*/ 52939 h 590"/>
              <a:gd name="T82" fmla="*/ 212384 w 634"/>
              <a:gd name="T83" fmla="*/ 15846 h 590"/>
              <a:gd name="T84" fmla="*/ 212384 w 634"/>
              <a:gd name="T85" fmla="*/ 169621 h 5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34" h="590">
                <a:moveTo>
                  <a:pt x="589" y="0"/>
                </a:moveTo>
                <a:lnTo>
                  <a:pt x="589" y="0"/>
                </a:lnTo>
                <a:cubicBezTo>
                  <a:pt x="412" y="117"/>
                  <a:pt x="412" y="117"/>
                  <a:pt x="412" y="117"/>
                </a:cubicBezTo>
                <a:cubicBezTo>
                  <a:pt x="162" y="117"/>
                  <a:pt x="162" y="117"/>
                  <a:pt x="162" y="117"/>
                </a:cubicBezTo>
                <a:cubicBezTo>
                  <a:pt x="74" y="117"/>
                  <a:pt x="0" y="176"/>
                  <a:pt x="0" y="265"/>
                </a:cubicBezTo>
                <a:cubicBezTo>
                  <a:pt x="0" y="338"/>
                  <a:pt x="59" y="383"/>
                  <a:pt x="118" y="397"/>
                </a:cubicBezTo>
                <a:lnTo>
                  <a:pt x="118" y="559"/>
                </a:lnTo>
                <a:cubicBezTo>
                  <a:pt x="118" y="574"/>
                  <a:pt x="148" y="589"/>
                  <a:pt x="162" y="589"/>
                </a:cubicBezTo>
                <a:cubicBezTo>
                  <a:pt x="221" y="589"/>
                  <a:pt x="221" y="589"/>
                  <a:pt x="221" y="589"/>
                </a:cubicBezTo>
                <a:cubicBezTo>
                  <a:pt x="236" y="589"/>
                  <a:pt x="265" y="574"/>
                  <a:pt x="265" y="559"/>
                </a:cubicBezTo>
                <a:cubicBezTo>
                  <a:pt x="265" y="397"/>
                  <a:pt x="265" y="397"/>
                  <a:pt x="265" y="397"/>
                </a:cubicBezTo>
                <a:cubicBezTo>
                  <a:pt x="412" y="397"/>
                  <a:pt x="412" y="397"/>
                  <a:pt x="412" y="397"/>
                </a:cubicBezTo>
                <a:cubicBezTo>
                  <a:pt x="589" y="515"/>
                  <a:pt x="589" y="515"/>
                  <a:pt x="589" y="515"/>
                </a:cubicBezTo>
                <a:cubicBezTo>
                  <a:pt x="619" y="515"/>
                  <a:pt x="633" y="500"/>
                  <a:pt x="633" y="471"/>
                </a:cubicBezTo>
                <a:cubicBezTo>
                  <a:pt x="633" y="44"/>
                  <a:pt x="633" y="44"/>
                  <a:pt x="633" y="44"/>
                </a:cubicBezTo>
                <a:cubicBezTo>
                  <a:pt x="633" y="29"/>
                  <a:pt x="619" y="0"/>
                  <a:pt x="589" y="0"/>
                </a:cubicBezTo>
                <a:close/>
                <a:moveTo>
                  <a:pt x="221" y="530"/>
                </a:moveTo>
                <a:lnTo>
                  <a:pt x="221" y="530"/>
                </a:lnTo>
                <a:cubicBezTo>
                  <a:pt x="221" y="545"/>
                  <a:pt x="207" y="559"/>
                  <a:pt x="207" y="559"/>
                </a:cubicBezTo>
                <a:cubicBezTo>
                  <a:pt x="177" y="559"/>
                  <a:pt x="177" y="559"/>
                  <a:pt x="177" y="559"/>
                </a:cubicBezTo>
                <a:cubicBezTo>
                  <a:pt x="177" y="559"/>
                  <a:pt x="162" y="545"/>
                  <a:pt x="162" y="530"/>
                </a:cubicBezTo>
                <a:cubicBezTo>
                  <a:pt x="162" y="397"/>
                  <a:pt x="162" y="397"/>
                  <a:pt x="162" y="397"/>
                </a:cubicBezTo>
                <a:cubicBezTo>
                  <a:pt x="162" y="397"/>
                  <a:pt x="207" y="397"/>
                  <a:pt x="221" y="397"/>
                </a:cubicBezTo>
                <a:lnTo>
                  <a:pt x="221" y="530"/>
                </a:lnTo>
                <a:close/>
                <a:moveTo>
                  <a:pt x="324" y="353"/>
                </a:moveTo>
                <a:lnTo>
                  <a:pt x="324" y="353"/>
                </a:lnTo>
                <a:cubicBezTo>
                  <a:pt x="162" y="353"/>
                  <a:pt x="162" y="353"/>
                  <a:pt x="162" y="353"/>
                </a:cubicBezTo>
                <a:cubicBezTo>
                  <a:pt x="118" y="353"/>
                  <a:pt x="44" y="353"/>
                  <a:pt x="44" y="265"/>
                </a:cubicBezTo>
                <a:cubicBezTo>
                  <a:pt x="44" y="176"/>
                  <a:pt x="118" y="162"/>
                  <a:pt x="162" y="162"/>
                </a:cubicBezTo>
                <a:cubicBezTo>
                  <a:pt x="324" y="162"/>
                  <a:pt x="324" y="162"/>
                  <a:pt x="324" y="162"/>
                </a:cubicBezTo>
                <a:lnTo>
                  <a:pt x="324" y="353"/>
                </a:lnTo>
                <a:close/>
                <a:moveTo>
                  <a:pt x="412" y="353"/>
                </a:moveTo>
                <a:lnTo>
                  <a:pt x="412" y="353"/>
                </a:lnTo>
                <a:cubicBezTo>
                  <a:pt x="354" y="353"/>
                  <a:pt x="354" y="353"/>
                  <a:pt x="354" y="353"/>
                </a:cubicBezTo>
                <a:cubicBezTo>
                  <a:pt x="354" y="162"/>
                  <a:pt x="354" y="162"/>
                  <a:pt x="354" y="162"/>
                </a:cubicBezTo>
                <a:cubicBezTo>
                  <a:pt x="412" y="162"/>
                  <a:pt x="412" y="162"/>
                  <a:pt x="412" y="162"/>
                </a:cubicBezTo>
                <a:cubicBezTo>
                  <a:pt x="412" y="162"/>
                  <a:pt x="412" y="338"/>
                  <a:pt x="412" y="353"/>
                </a:cubicBezTo>
                <a:close/>
                <a:moveTo>
                  <a:pt x="589" y="471"/>
                </a:moveTo>
                <a:lnTo>
                  <a:pt x="589" y="471"/>
                </a:lnTo>
                <a:cubicBezTo>
                  <a:pt x="457" y="383"/>
                  <a:pt x="457" y="383"/>
                  <a:pt x="457" y="383"/>
                </a:cubicBezTo>
                <a:cubicBezTo>
                  <a:pt x="457" y="353"/>
                  <a:pt x="457" y="162"/>
                  <a:pt x="457" y="147"/>
                </a:cubicBezTo>
                <a:cubicBezTo>
                  <a:pt x="589" y="44"/>
                  <a:pt x="589" y="44"/>
                  <a:pt x="589" y="44"/>
                </a:cubicBezTo>
                <a:cubicBezTo>
                  <a:pt x="589" y="74"/>
                  <a:pt x="589" y="456"/>
                  <a:pt x="589" y="471"/>
                </a:cubicBezTo>
                <a:close/>
              </a:path>
            </a:pathLst>
          </a:custGeom>
          <a:solidFill>
            <a:schemeClr val="tx2"/>
          </a:solidFill>
          <a:ln>
            <a:noFill/>
          </a:ln>
          <a:effectLst/>
          <a:extLst/>
        </p:spPr>
        <p:txBody>
          <a:bodyPr wrap="none" lIns="91408" tIns="45704" rIns="91408" bIns="45704" anchor="ctr"/>
          <a:lstStyle/>
          <a:p>
            <a:endParaRPr lang="en-US" sz="2700"/>
          </a:p>
        </p:txBody>
      </p:sp>
      <p:sp>
        <p:nvSpPr>
          <p:cNvPr id="21" name="Freeform 180"/>
          <p:cNvSpPr>
            <a:spLocks noChangeArrowheads="1"/>
          </p:cNvSpPr>
          <p:nvPr/>
        </p:nvSpPr>
        <p:spPr bwMode="auto">
          <a:xfrm>
            <a:off x="3820527" y="4298103"/>
            <a:ext cx="313441" cy="410539"/>
          </a:xfrm>
          <a:custGeom>
            <a:avLst/>
            <a:gdLst>
              <a:gd name="T0" fmla="*/ 26163 w 487"/>
              <a:gd name="T1" fmla="*/ 138099 h 634"/>
              <a:gd name="T2" fmla="*/ 26163 w 487"/>
              <a:gd name="T3" fmla="*/ 138099 h 634"/>
              <a:gd name="T4" fmla="*/ 26163 w 487"/>
              <a:gd name="T5" fmla="*/ 132690 h 634"/>
              <a:gd name="T6" fmla="*/ 10394 w 487"/>
              <a:gd name="T7" fmla="*/ 132690 h 634"/>
              <a:gd name="T8" fmla="*/ 15770 w 487"/>
              <a:gd name="T9" fmla="*/ 148555 h 634"/>
              <a:gd name="T10" fmla="*/ 26163 w 487"/>
              <a:gd name="T11" fmla="*/ 138099 h 634"/>
              <a:gd name="T12" fmla="*/ 163431 w 487"/>
              <a:gd name="T13" fmla="*/ 21274 h 634"/>
              <a:gd name="T14" fmla="*/ 163431 w 487"/>
              <a:gd name="T15" fmla="*/ 21274 h 634"/>
              <a:gd name="T16" fmla="*/ 0 w 487"/>
              <a:gd name="T17" fmla="*/ 180646 h 634"/>
              <a:gd name="T18" fmla="*/ 10394 w 487"/>
              <a:gd name="T19" fmla="*/ 191103 h 634"/>
              <a:gd name="T20" fmla="*/ 174183 w 487"/>
              <a:gd name="T21" fmla="*/ 32091 h 634"/>
              <a:gd name="T22" fmla="*/ 163431 w 487"/>
              <a:gd name="T23" fmla="*/ 21274 h 634"/>
              <a:gd name="T24" fmla="*/ 52685 w 487"/>
              <a:gd name="T25" fmla="*/ 47595 h 634"/>
              <a:gd name="T26" fmla="*/ 52685 w 487"/>
              <a:gd name="T27" fmla="*/ 47595 h 634"/>
              <a:gd name="T28" fmla="*/ 89600 w 487"/>
              <a:gd name="T29" fmla="*/ 15865 h 634"/>
              <a:gd name="T30" fmla="*/ 121498 w 487"/>
              <a:gd name="T31" fmla="*/ 37139 h 634"/>
              <a:gd name="T32" fmla="*/ 131891 w 487"/>
              <a:gd name="T33" fmla="*/ 26682 h 634"/>
              <a:gd name="T34" fmla="*/ 89600 w 487"/>
              <a:gd name="T35" fmla="*/ 0 h 634"/>
              <a:gd name="T36" fmla="*/ 42291 w 487"/>
              <a:gd name="T37" fmla="*/ 47595 h 634"/>
              <a:gd name="T38" fmla="*/ 42291 w 487"/>
              <a:gd name="T39" fmla="*/ 122234 h 634"/>
              <a:gd name="T40" fmla="*/ 52685 w 487"/>
              <a:gd name="T41" fmla="*/ 106368 h 634"/>
              <a:gd name="T42" fmla="*/ 52685 w 487"/>
              <a:gd name="T43" fmla="*/ 47595 h 634"/>
              <a:gd name="T44" fmla="*/ 89600 w 487"/>
              <a:gd name="T45" fmla="*/ 153964 h 634"/>
              <a:gd name="T46" fmla="*/ 89600 w 487"/>
              <a:gd name="T47" fmla="*/ 153964 h 634"/>
              <a:gd name="T48" fmla="*/ 73830 w 487"/>
              <a:gd name="T49" fmla="*/ 148555 h 634"/>
              <a:gd name="T50" fmla="*/ 63078 w 487"/>
              <a:gd name="T51" fmla="*/ 159372 h 634"/>
              <a:gd name="T52" fmla="*/ 89600 w 487"/>
              <a:gd name="T53" fmla="*/ 169829 h 634"/>
              <a:gd name="T54" fmla="*/ 136909 w 487"/>
              <a:gd name="T55" fmla="*/ 122234 h 634"/>
              <a:gd name="T56" fmla="*/ 136909 w 487"/>
              <a:gd name="T57" fmla="*/ 85095 h 634"/>
              <a:gd name="T58" fmla="*/ 126515 w 487"/>
              <a:gd name="T59" fmla="*/ 100960 h 634"/>
              <a:gd name="T60" fmla="*/ 126515 w 487"/>
              <a:gd name="T61" fmla="*/ 122234 h 634"/>
              <a:gd name="T62" fmla="*/ 89600 w 487"/>
              <a:gd name="T63" fmla="*/ 153964 h 634"/>
              <a:gd name="T64" fmla="*/ 89600 w 487"/>
              <a:gd name="T65" fmla="*/ 185694 h 634"/>
              <a:gd name="T66" fmla="*/ 89600 w 487"/>
              <a:gd name="T67" fmla="*/ 185694 h 634"/>
              <a:gd name="T68" fmla="*/ 52685 w 487"/>
              <a:gd name="T69" fmla="*/ 169829 h 634"/>
              <a:gd name="T70" fmla="*/ 42291 w 487"/>
              <a:gd name="T71" fmla="*/ 180646 h 634"/>
              <a:gd name="T72" fmla="*/ 84224 w 487"/>
              <a:gd name="T73" fmla="*/ 196511 h 634"/>
              <a:gd name="T74" fmla="*/ 84224 w 487"/>
              <a:gd name="T75" fmla="*/ 212376 h 634"/>
              <a:gd name="T76" fmla="*/ 73830 w 487"/>
              <a:gd name="T77" fmla="*/ 212376 h 634"/>
              <a:gd name="T78" fmla="*/ 68454 w 487"/>
              <a:gd name="T79" fmla="*/ 217785 h 634"/>
              <a:gd name="T80" fmla="*/ 73830 w 487"/>
              <a:gd name="T81" fmla="*/ 228241 h 634"/>
              <a:gd name="T82" fmla="*/ 105370 w 487"/>
              <a:gd name="T83" fmla="*/ 228241 h 634"/>
              <a:gd name="T84" fmla="*/ 110746 w 487"/>
              <a:gd name="T85" fmla="*/ 217785 h 634"/>
              <a:gd name="T86" fmla="*/ 105370 w 487"/>
              <a:gd name="T87" fmla="*/ 212376 h 634"/>
              <a:gd name="T88" fmla="*/ 94976 w 487"/>
              <a:gd name="T89" fmla="*/ 212376 h 634"/>
              <a:gd name="T90" fmla="*/ 94976 w 487"/>
              <a:gd name="T91" fmla="*/ 196511 h 634"/>
              <a:gd name="T92" fmla="*/ 168807 w 487"/>
              <a:gd name="T93" fmla="*/ 132690 h 634"/>
              <a:gd name="T94" fmla="*/ 153037 w 487"/>
              <a:gd name="T95" fmla="*/ 132690 h 634"/>
              <a:gd name="T96" fmla="*/ 89600 w 487"/>
              <a:gd name="T97" fmla="*/ 185694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87" h="634">
                <a:moveTo>
                  <a:pt x="73" y="383"/>
                </a:moveTo>
                <a:lnTo>
                  <a:pt x="73" y="383"/>
                </a:lnTo>
                <a:cubicBezTo>
                  <a:pt x="73" y="368"/>
                  <a:pt x="73" y="368"/>
                  <a:pt x="73" y="368"/>
                </a:cubicBezTo>
                <a:cubicBezTo>
                  <a:pt x="29" y="368"/>
                  <a:pt x="29" y="368"/>
                  <a:pt x="29" y="368"/>
                </a:cubicBezTo>
                <a:cubicBezTo>
                  <a:pt x="29" y="383"/>
                  <a:pt x="44" y="398"/>
                  <a:pt x="44" y="412"/>
                </a:cubicBezTo>
                <a:lnTo>
                  <a:pt x="73" y="383"/>
                </a:lnTo>
                <a:close/>
                <a:moveTo>
                  <a:pt x="456" y="59"/>
                </a:moveTo>
                <a:lnTo>
                  <a:pt x="456" y="59"/>
                </a:lnTo>
                <a:cubicBezTo>
                  <a:pt x="0" y="501"/>
                  <a:pt x="0" y="501"/>
                  <a:pt x="0" y="501"/>
                </a:cubicBezTo>
                <a:cubicBezTo>
                  <a:pt x="29" y="530"/>
                  <a:pt x="29" y="530"/>
                  <a:pt x="29" y="530"/>
                </a:cubicBezTo>
                <a:cubicBezTo>
                  <a:pt x="486" y="89"/>
                  <a:pt x="486" y="89"/>
                  <a:pt x="486" y="89"/>
                </a:cubicBezTo>
                <a:lnTo>
                  <a:pt x="456" y="59"/>
                </a:lnTo>
                <a:close/>
                <a:moveTo>
                  <a:pt x="147" y="132"/>
                </a:moveTo>
                <a:lnTo>
                  <a:pt x="147" y="132"/>
                </a:lnTo>
                <a:cubicBezTo>
                  <a:pt x="147" y="89"/>
                  <a:pt x="191" y="44"/>
                  <a:pt x="250" y="44"/>
                </a:cubicBezTo>
                <a:cubicBezTo>
                  <a:pt x="294" y="44"/>
                  <a:pt x="323" y="74"/>
                  <a:pt x="339" y="103"/>
                </a:cubicBezTo>
                <a:cubicBezTo>
                  <a:pt x="368" y="74"/>
                  <a:pt x="368" y="74"/>
                  <a:pt x="368" y="74"/>
                </a:cubicBezTo>
                <a:cubicBezTo>
                  <a:pt x="353" y="30"/>
                  <a:pt x="309" y="0"/>
                  <a:pt x="250" y="0"/>
                </a:cubicBezTo>
                <a:cubicBezTo>
                  <a:pt x="176" y="0"/>
                  <a:pt x="118" y="59"/>
                  <a:pt x="118" y="132"/>
                </a:cubicBezTo>
                <a:cubicBezTo>
                  <a:pt x="118" y="339"/>
                  <a:pt x="118" y="339"/>
                  <a:pt x="118" y="339"/>
                </a:cubicBezTo>
                <a:lnTo>
                  <a:pt x="147" y="295"/>
                </a:lnTo>
                <a:lnTo>
                  <a:pt x="147" y="132"/>
                </a:lnTo>
                <a:close/>
                <a:moveTo>
                  <a:pt x="250" y="427"/>
                </a:moveTo>
                <a:lnTo>
                  <a:pt x="250" y="427"/>
                </a:lnTo>
                <a:cubicBezTo>
                  <a:pt x="235" y="427"/>
                  <a:pt x="221" y="427"/>
                  <a:pt x="206" y="412"/>
                </a:cubicBezTo>
                <a:cubicBezTo>
                  <a:pt x="176" y="442"/>
                  <a:pt x="176" y="442"/>
                  <a:pt x="176" y="442"/>
                </a:cubicBezTo>
                <a:cubicBezTo>
                  <a:pt x="191" y="457"/>
                  <a:pt x="221" y="471"/>
                  <a:pt x="250" y="471"/>
                </a:cubicBezTo>
                <a:cubicBezTo>
                  <a:pt x="323" y="471"/>
                  <a:pt x="382" y="412"/>
                  <a:pt x="382" y="339"/>
                </a:cubicBezTo>
                <a:cubicBezTo>
                  <a:pt x="382" y="236"/>
                  <a:pt x="382" y="236"/>
                  <a:pt x="382" y="236"/>
                </a:cubicBezTo>
                <a:cubicBezTo>
                  <a:pt x="353" y="280"/>
                  <a:pt x="353" y="280"/>
                  <a:pt x="353" y="280"/>
                </a:cubicBezTo>
                <a:cubicBezTo>
                  <a:pt x="353" y="339"/>
                  <a:pt x="353" y="339"/>
                  <a:pt x="353" y="339"/>
                </a:cubicBezTo>
                <a:cubicBezTo>
                  <a:pt x="353" y="383"/>
                  <a:pt x="309" y="427"/>
                  <a:pt x="250" y="427"/>
                </a:cubicBezTo>
                <a:close/>
                <a:moveTo>
                  <a:pt x="250" y="515"/>
                </a:moveTo>
                <a:lnTo>
                  <a:pt x="250" y="515"/>
                </a:lnTo>
                <a:cubicBezTo>
                  <a:pt x="206" y="515"/>
                  <a:pt x="176" y="501"/>
                  <a:pt x="147" y="471"/>
                </a:cubicBezTo>
                <a:cubicBezTo>
                  <a:pt x="118" y="501"/>
                  <a:pt x="118" y="501"/>
                  <a:pt x="118" y="501"/>
                </a:cubicBezTo>
                <a:cubicBezTo>
                  <a:pt x="147" y="530"/>
                  <a:pt x="191" y="545"/>
                  <a:pt x="235" y="545"/>
                </a:cubicBezTo>
                <a:cubicBezTo>
                  <a:pt x="235" y="589"/>
                  <a:pt x="235" y="589"/>
                  <a:pt x="235" y="589"/>
                </a:cubicBezTo>
                <a:cubicBezTo>
                  <a:pt x="206" y="589"/>
                  <a:pt x="206" y="589"/>
                  <a:pt x="206" y="589"/>
                </a:cubicBezTo>
                <a:lnTo>
                  <a:pt x="191" y="604"/>
                </a:lnTo>
                <a:cubicBezTo>
                  <a:pt x="191" y="619"/>
                  <a:pt x="206" y="633"/>
                  <a:pt x="206" y="633"/>
                </a:cubicBezTo>
                <a:cubicBezTo>
                  <a:pt x="294" y="633"/>
                  <a:pt x="294" y="633"/>
                  <a:pt x="294" y="633"/>
                </a:cubicBezTo>
                <a:cubicBezTo>
                  <a:pt x="294" y="633"/>
                  <a:pt x="309" y="619"/>
                  <a:pt x="309" y="604"/>
                </a:cubicBezTo>
                <a:lnTo>
                  <a:pt x="294" y="589"/>
                </a:lnTo>
                <a:cubicBezTo>
                  <a:pt x="265" y="589"/>
                  <a:pt x="265" y="589"/>
                  <a:pt x="265" y="589"/>
                </a:cubicBezTo>
                <a:cubicBezTo>
                  <a:pt x="265" y="545"/>
                  <a:pt x="265" y="545"/>
                  <a:pt x="265" y="545"/>
                </a:cubicBezTo>
                <a:cubicBezTo>
                  <a:pt x="368" y="545"/>
                  <a:pt x="441" y="471"/>
                  <a:pt x="471" y="368"/>
                </a:cubicBezTo>
                <a:cubicBezTo>
                  <a:pt x="427" y="368"/>
                  <a:pt x="427" y="368"/>
                  <a:pt x="427" y="368"/>
                </a:cubicBezTo>
                <a:cubicBezTo>
                  <a:pt x="412" y="457"/>
                  <a:pt x="339" y="515"/>
                  <a:pt x="250" y="515"/>
                </a:cubicBezTo>
                <a:close/>
              </a:path>
            </a:pathLst>
          </a:custGeom>
          <a:solidFill>
            <a:schemeClr val="tx2"/>
          </a:solidFill>
          <a:ln>
            <a:noFill/>
          </a:ln>
          <a:effectLst/>
          <a:extLst/>
        </p:spPr>
        <p:txBody>
          <a:bodyPr wrap="none" lIns="91408" tIns="45704" rIns="91408" bIns="45704" anchor="ctr"/>
          <a:lstStyle/>
          <a:p>
            <a:endParaRPr lang="en-US" sz="2700"/>
          </a:p>
        </p:txBody>
      </p:sp>
      <p:sp>
        <p:nvSpPr>
          <p:cNvPr id="22" name="Freeform 181"/>
          <p:cNvSpPr>
            <a:spLocks noChangeArrowheads="1"/>
          </p:cNvSpPr>
          <p:nvPr/>
        </p:nvSpPr>
        <p:spPr bwMode="auto">
          <a:xfrm>
            <a:off x="3191945" y="4298103"/>
            <a:ext cx="284482" cy="410539"/>
          </a:xfrm>
          <a:custGeom>
            <a:avLst/>
            <a:gdLst>
              <a:gd name="T0" fmla="*/ 158057 w 443"/>
              <a:gd name="T1" fmla="*/ 132690 h 634"/>
              <a:gd name="T2" fmla="*/ 158057 w 443"/>
              <a:gd name="T3" fmla="*/ 132690 h 634"/>
              <a:gd name="T4" fmla="*/ 142323 w 443"/>
              <a:gd name="T5" fmla="*/ 132690 h 634"/>
              <a:gd name="T6" fmla="*/ 79029 w 443"/>
              <a:gd name="T7" fmla="*/ 185694 h 634"/>
              <a:gd name="T8" fmla="*/ 15734 w 443"/>
              <a:gd name="T9" fmla="*/ 132690 h 634"/>
              <a:gd name="T10" fmla="*/ 0 w 443"/>
              <a:gd name="T11" fmla="*/ 132690 h 634"/>
              <a:gd name="T12" fmla="*/ 73665 w 443"/>
              <a:gd name="T13" fmla="*/ 196511 h 634"/>
              <a:gd name="T14" fmla="*/ 73665 w 443"/>
              <a:gd name="T15" fmla="*/ 212376 h 634"/>
              <a:gd name="T16" fmla="*/ 63294 w 443"/>
              <a:gd name="T17" fmla="*/ 212376 h 634"/>
              <a:gd name="T18" fmla="*/ 57931 w 443"/>
              <a:gd name="T19" fmla="*/ 217785 h 634"/>
              <a:gd name="T20" fmla="*/ 63294 w 443"/>
              <a:gd name="T21" fmla="*/ 228241 h 634"/>
              <a:gd name="T22" fmla="*/ 94763 w 443"/>
              <a:gd name="T23" fmla="*/ 228241 h 634"/>
              <a:gd name="T24" fmla="*/ 100127 w 443"/>
              <a:gd name="T25" fmla="*/ 217785 h 634"/>
              <a:gd name="T26" fmla="*/ 94763 w 443"/>
              <a:gd name="T27" fmla="*/ 212376 h 634"/>
              <a:gd name="T28" fmla="*/ 84393 w 443"/>
              <a:gd name="T29" fmla="*/ 212376 h 634"/>
              <a:gd name="T30" fmla="*/ 84393 w 443"/>
              <a:gd name="T31" fmla="*/ 196511 h 634"/>
              <a:gd name="T32" fmla="*/ 158057 w 443"/>
              <a:gd name="T33" fmla="*/ 132690 h 634"/>
              <a:gd name="T34" fmla="*/ 79029 w 443"/>
              <a:gd name="T35" fmla="*/ 169829 h 634"/>
              <a:gd name="T36" fmla="*/ 79029 w 443"/>
              <a:gd name="T37" fmla="*/ 169829 h 634"/>
              <a:gd name="T38" fmla="*/ 126231 w 443"/>
              <a:gd name="T39" fmla="*/ 122234 h 634"/>
              <a:gd name="T40" fmla="*/ 126231 w 443"/>
              <a:gd name="T41" fmla="*/ 47595 h 634"/>
              <a:gd name="T42" fmla="*/ 79029 w 443"/>
              <a:gd name="T43" fmla="*/ 0 h 634"/>
              <a:gd name="T44" fmla="*/ 31826 w 443"/>
              <a:gd name="T45" fmla="*/ 47595 h 634"/>
              <a:gd name="T46" fmla="*/ 31826 w 443"/>
              <a:gd name="T47" fmla="*/ 122234 h 634"/>
              <a:gd name="T48" fmla="*/ 79029 w 443"/>
              <a:gd name="T49" fmla="*/ 169829 h 634"/>
              <a:gd name="T50" fmla="*/ 42196 w 443"/>
              <a:gd name="T51" fmla="*/ 47595 h 634"/>
              <a:gd name="T52" fmla="*/ 42196 w 443"/>
              <a:gd name="T53" fmla="*/ 47595 h 634"/>
              <a:gd name="T54" fmla="*/ 79029 w 443"/>
              <a:gd name="T55" fmla="*/ 15865 h 634"/>
              <a:gd name="T56" fmla="*/ 115861 w 443"/>
              <a:gd name="T57" fmla="*/ 47595 h 634"/>
              <a:gd name="T58" fmla="*/ 115861 w 443"/>
              <a:gd name="T59" fmla="*/ 122234 h 634"/>
              <a:gd name="T60" fmla="*/ 79029 w 443"/>
              <a:gd name="T61" fmla="*/ 153964 h 634"/>
              <a:gd name="T62" fmla="*/ 42196 w 443"/>
              <a:gd name="T63" fmla="*/ 122234 h 634"/>
              <a:gd name="T64" fmla="*/ 42196 w 443"/>
              <a:gd name="T65" fmla="*/ 47595 h 6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 h="634">
                <a:moveTo>
                  <a:pt x="442" y="368"/>
                </a:moveTo>
                <a:lnTo>
                  <a:pt x="442" y="368"/>
                </a:lnTo>
                <a:cubicBezTo>
                  <a:pt x="398" y="368"/>
                  <a:pt x="398" y="368"/>
                  <a:pt x="398" y="368"/>
                </a:cubicBezTo>
                <a:cubicBezTo>
                  <a:pt x="383" y="457"/>
                  <a:pt x="309" y="515"/>
                  <a:pt x="221" y="515"/>
                </a:cubicBezTo>
                <a:cubicBezTo>
                  <a:pt x="133" y="515"/>
                  <a:pt x="59" y="457"/>
                  <a:pt x="44" y="368"/>
                </a:cubicBezTo>
                <a:cubicBezTo>
                  <a:pt x="0" y="368"/>
                  <a:pt x="0" y="368"/>
                  <a:pt x="0" y="368"/>
                </a:cubicBezTo>
                <a:cubicBezTo>
                  <a:pt x="30" y="471"/>
                  <a:pt x="103" y="545"/>
                  <a:pt x="206" y="545"/>
                </a:cubicBezTo>
                <a:cubicBezTo>
                  <a:pt x="206" y="589"/>
                  <a:pt x="206" y="589"/>
                  <a:pt x="206" y="589"/>
                </a:cubicBezTo>
                <a:cubicBezTo>
                  <a:pt x="177" y="589"/>
                  <a:pt x="177" y="589"/>
                  <a:pt x="177" y="589"/>
                </a:cubicBezTo>
                <a:lnTo>
                  <a:pt x="162" y="604"/>
                </a:lnTo>
                <a:cubicBezTo>
                  <a:pt x="162" y="619"/>
                  <a:pt x="177" y="633"/>
                  <a:pt x="177" y="633"/>
                </a:cubicBezTo>
                <a:cubicBezTo>
                  <a:pt x="265" y="633"/>
                  <a:pt x="265" y="633"/>
                  <a:pt x="265" y="633"/>
                </a:cubicBezTo>
                <a:cubicBezTo>
                  <a:pt x="265" y="633"/>
                  <a:pt x="280" y="619"/>
                  <a:pt x="280" y="604"/>
                </a:cubicBezTo>
                <a:lnTo>
                  <a:pt x="265" y="589"/>
                </a:lnTo>
                <a:cubicBezTo>
                  <a:pt x="236" y="589"/>
                  <a:pt x="236" y="589"/>
                  <a:pt x="236" y="589"/>
                </a:cubicBezTo>
                <a:cubicBezTo>
                  <a:pt x="236" y="545"/>
                  <a:pt x="236" y="545"/>
                  <a:pt x="236" y="545"/>
                </a:cubicBezTo>
                <a:cubicBezTo>
                  <a:pt x="339" y="545"/>
                  <a:pt x="412" y="471"/>
                  <a:pt x="442" y="368"/>
                </a:cubicBezTo>
                <a:close/>
                <a:moveTo>
                  <a:pt x="221" y="471"/>
                </a:moveTo>
                <a:lnTo>
                  <a:pt x="221" y="471"/>
                </a:lnTo>
                <a:cubicBezTo>
                  <a:pt x="294" y="471"/>
                  <a:pt x="353" y="412"/>
                  <a:pt x="353" y="339"/>
                </a:cubicBezTo>
                <a:cubicBezTo>
                  <a:pt x="353" y="132"/>
                  <a:pt x="353" y="132"/>
                  <a:pt x="353" y="132"/>
                </a:cubicBezTo>
                <a:cubicBezTo>
                  <a:pt x="353" y="59"/>
                  <a:pt x="294" y="0"/>
                  <a:pt x="221" y="0"/>
                </a:cubicBezTo>
                <a:cubicBezTo>
                  <a:pt x="147" y="0"/>
                  <a:pt x="89" y="59"/>
                  <a:pt x="89" y="132"/>
                </a:cubicBezTo>
                <a:cubicBezTo>
                  <a:pt x="89" y="339"/>
                  <a:pt x="89" y="339"/>
                  <a:pt x="89" y="339"/>
                </a:cubicBezTo>
                <a:cubicBezTo>
                  <a:pt x="89" y="412"/>
                  <a:pt x="147" y="471"/>
                  <a:pt x="221" y="471"/>
                </a:cubicBezTo>
                <a:close/>
                <a:moveTo>
                  <a:pt x="118" y="132"/>
                </a:moveTo>
                <a:lnTo>
                  <a:pt x="118" y="132"/>
                </a:lnTo>
                <a:cubicBezTo>
                  <a:pt x="118" y="89"/>
                  <a:pt x="162" y="44"/>
                  <a:pt x="221" y="44"/>
                </a:cubicBezTo>
                <a:cubicBezTo>
                  <a:pt x="280" y="44"/>
                  <a:pt x="324" y="89"/>
                  <a:pt x="324" y="132"/>
                </a:cubicBezTo>
                <a:cubicBezTo>
                  <a:pt x="324" y="339"/>
                  <a:pt x="324" y="339"/>
                  <a:pt x="324" y="339"/>
                </a:cubicBezTo>
                <a:cubicBezTo>
                  <a:pt x="324" y="383"/>
                  <a:pt x="280" y="427"/>
                  <a:pt x="221" y="427"/>
                </a:cubicBezTo>
                <a:cubicBezTo>
                  <a:pt x="162" y="427"/>
                  <a:pt x="118" y="383"/>
                  <a:pt x="118" y="339"/>
                </a:cubicBezTo>
                <a:lnTo>
                  <a:pt x="118" y="132"/>
                </a:lnTo>
                <a:close/>
              </a:path>
            </a:pathLst>
          </a:custGeom>
          <a:solidFill>
            <a:schemeClr val="tx2"/>
          </a:solidFill>
          <a:ln>
            <a:noFill/>
          </a:ln>
          <a:effectLst/>
          <a:extLst/>
        </p:spPr>
        <p:txBody>
          <a:bodyPr wrap="none" lIns="91408" tIns="45704" rIns="91408" bIns="45704" anchor="ctr"/>
          <a:lstStyle/>
          <a:p>
            <a:endParaRPr lang="en-US" sz="2700"/>
          </a:p>
        </p:txBody>
      </p:sp>
      <p:sp>
        <p:nvSpPr>
          <p:cNvPr id="23" name="Freeform 182"/>
          <p:cNvSpPr>
            <a:spLocks noChangeArrowheads="1"/>
          </p:cNvSpPr>
          <p:nvPr/>
        </p:nvSpPr>
        <p:spPr bwMode="auto">
          <a:xfrm>
            <a:off x="9072354" y="3630338"/>
            <a:ext cx="410537" cy="410539"/>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tx2"/>
          </a:solidFill>
          <a:ln>
            <a:noFill/>
          </a:ln>
          <a:effectLst/>
          <a:extLst/>
        </p:spPr>
        <p:txBody>
          <a:bodyPr wrap="none" lIns="91408" tIns="45704" rIns="91408" bIns="45704" anchor="ctr"/>
          <a:lstStyle/>
          <a:p>
            <a:endParaRPr lang="en-US" sz="2700"/>
          </a:p>
        </p:txBody>
      </p:sp>
      <p:sp>
        <p:nvSpPr>
          <p:cNvPr id="24" name="Freeform 183"/>
          <p:cNvSpPr>
            <a:spLocks noChangeArrowheads="1"/>
          </p:cNvSpPr>
          <p:nvPr/>
        </p:nvSpPr>
        <p:spPr bwMode="auto">
          <a:xfrm>
            <a:off x="8407997" y="3638856"/>
            <a:ext cx="410537" cy="400319"/>
          </a:xfrm>
          <a:custGeom>
            <a:avLst/>
            <a:gdLst>
              <a:gd name="T0" fmla="*/ 116829 w 634"/>
              <a:gd name="T1" fmla="*/ 0 h 619"/>
              <a:gd name="T2" fmla="*/ 116829 w 634"/>
              <a:gd name="T3" fmla="*/ 0 h 619"/>
              <a:gd name="T4" fmla="*/ 0 w 634"/>
              <a:gd name="T5" fmla="*/ 63740 h 619"/>
              <a:gd name="T6" fmla="*/ 0 w 634"/>
              <a:gd name="T7" fmla="*/ 196263 h 619"/>
              <a:gd name="T8" fmla="*/ 32092 w 634"/>
              <a:gd name="T9" fmla="*/ 222551 h 619"/>
              <a:gd name="T10" fmla="*/ 201927 w 634"/>
              <a:gd name="T11" fmla="*/ 222551 h 619"/>
              <a:gd name="T12" fmla="*/ 228249 w 634"/>
              <a:gd name="T13" fmla="*/ 196263 h 619"/>
              <a:gd name="T14" fmla="*/ 228249 w 634"/>
              <a:gd name="T15" fmla="*/ 63740 h 619"/>
              <a:gd name="T16" fmla="*/ 116829 w 634"/>
              <a:gd name="T17" fmla="*/ 0 h 619"/>
              <a:gd name="T18" fmla="*/ 16226 w 634"/>
              <a:gd name="T19" fmla="*/ 196263 h 619"/>
              <a:gd name="T20" fmla="*/ 16226 w 634"/>
              <a:gd name="T21" fmla="*/ 196263 h 619"/>
              <a:gd name="T22" fmla="*/ 16226 w 634"/>
              <a:gd name="T23" fmla="*/ 84987 h 619"/>
              <a:gd name="T24" fmla="*/ 79689 w 634"/>
              <a:gd name="T25" fmla="*/ 137924 h 619"/>
              <a:gd name="T26" fmla="*/ 16226 w 634"/>
              <a:gd name="T27" fmla="*/ 201664 h 619"/>
              <a:gd name="T28" fmla="*/ 16226 w 634"/>
              <a:gd name="T29" fmla="*/ 196263 h 619"/>
              <a:gd name="T30" fmla="*/ 26683 w 634"/>
              <a:gd name="T31" fmla="*/ 212108 h 619"/>
              <a:gd name="T32" fmla="*/ 26683 w 634"/>
              <a:gd name="T33" fmla="*/ 212108 h 619"/>
              <a:gd name="T34" fmla="*/ 90506 w 634"/>
              <a:gd name="T35" fmla="*/ 143326 h 619"/>
              <a:gd name="T36" fmla="*/ 116829 w 634"/>
              <a:gd name="T37" fmla="*/ 159171 h 619"/>
              <a:gd name="T38" fmla="*/ 138104 w 634"/>
              <a:gd name="T39" fmla="*/ 143326 h 619"/>
              <a:gd name="T40" fmla="*/ 201927 w 634"/>
              <a:gd name="T41" fmla="*/ 212108 h 619"/>
              <a:gd name="T42" fmla="*/ 26683 w 634"/>
              <a:gd name="T43" fmla="*/ 212108 h 619"/>
              <a:gd name="T44" fmla="*/ 212384 w 634"/>
              <a:gd name="T45" fmla="*/ 196263 h 619"/>
              <a:gd name="T46" fmla="*/ 212384 w 634"/>
              <a:gd name="T47" fmla="*/ 196263 h 619"/>
              <a:gd name="T48" fmla="*/ 212384 w 634"/>
              <a:gd name="T49" fmla="*/ 201664 h 619"/>
              <a:gd name="T50" fmla="*/ 148560 w 634"/>
              <a:gd name="T51" fmla="*/ 137924 h 619"/>
              <a:gd name="T52" fmla="*/ 212384 w 634"/>
              <a:gd name="T53" fmla="*/ 84987 h 619"/>
              <a:gd name="T54" fmla="*/ 212384 w 634"/>
              <a:gd name="T55" fmla="*/ 196263 h 619"/>
              <a:gd name="T56" fmla="*/ 116829 w 634"/>
              <a:gd name="T57" fmla="*/ 143326 h 619"/>
              <a:gd name="T58" fmla="*/ 116829 w 634"/>
              <a:gd name="T59" fmla="*/ 143326 h 619"/>
              <a:gd name="T60" fmla="*/ 16226 w 634"/>
              <a:gd name="T61" fmla="*/ 69142 h 619"/>
              <a:gd name="T62" fmla="*/ 116829 w 634"/>
              <a:gd name="T63" fmla="*/ 16205 h 619"/>
              <a:gd name="T64" fmla="*/ 212384 w 634"/>
              <a:gd name="T65" fmla="*/ 69142 h 619"/>
              <a:gd name="T66" fmla="*/ 116829 w 634"/>
              <a:gd name="T67" fmla="*/ 143326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324" y="0"/>
                </a:moveTo>
                <a:lnTo>
                  <a:pt x="324" y="0"/>
                </a:lnTo>
                <a:cubicBezTo>
                  <a:pt x="0" y="177"/>
                  <a:pt x="0" y="177"/>
                  <a:pt x="0" y="177"/>
                </a:cubicBezTo>
                <a:cubicBezTo>
                  <a:pt x="0" y="221"/>
                  <a:pt x="0" y="545"/>
                  <a:pt x="0" y="545"/>
                </a:cubicBezTo>
                <a:cubicBezTo>
                  <a:pt x="0" y="589"/>
                  <a:pt x="45" y="618"/>
                  <a:pt x="89" y="618"/>
                </a:cubicBezTo>
                <a:cubicBezTo>
                  <a:pt x="560" y="618"/>
                  <a:pt x="560" y="618"/>
                  <a:pt x="560" y="618"/>
                </a:cubicBezTo>
                <a:cubicBezTo>
                  <a:pt x="604" y="618"/>
                  <a:pt x="633" y="589"/>
                  <a:pt x="633" y="545"/>
                </a:cubicBezTo>
                <a:cubicBezTo>
                  <a:pt x="633" y="545"/>
                  <a:pt x="633" y="221"/>
                  <a:pt x="633" y="177"/>
                </a:cubicBezTo>
                <a:lnTo>
                  <a:pt x="324" y="0"/>
                </a:lnTo>
                <a:close/>
                <a:moveTo>
                  <a:pt x="45" y="545"/>
                </a:moveTo>
                <a:lnTo>
                  <a:pt x="45" y="545"/>
                </a:lnTo>
                <a:cubicBezTo>
                  <a:pt x="45" y="236"/>
                  <a:pt x="45" y="236"/>
                  <a:pt x="45" y="236"/>
                </a:cubicBezTo>
                <a:cubicBezTo>
                  <a:pt x="221" y="383"/>
                  <a:pt x="221" y="383"/>
                  <a:pt x="221" y="383"/>
                </a:cubicBezTo>
                <a:cubicBezTo>
                  <a:pt x="45" y="560"/>
                  <a:pt x="45" y="560"/>
                  <a:pt x="45" y="560"/>
                </a:cubicBezTo>
                <a:lnTo>
                  <a:pt x="45" y="545"/>
                </a:lnTo>
                <a:close/>
                <a:moveTo>
                  <a:pt x="74" y="589"/>
                </a:moveTo>
                <a:lnTo>
                  <a:pt x="74" y="589"/>
                </a:lnTo>
                <a:cubicBezTo>
                  <a:pt x="251" y="398"/>
                  <a:pt x="251" y="398"/>
                  <a:pt x="251" y="398"/>
                </a:cubicBezTo>
                <a:cubicBezTo>
                  <a:pt x="324" y="442"/>
                  <a:pt x="324" y="442"/>
                  <a:pt x="324" y="442"/>
                </a:cubicBezTo>
                <a:cubicBezTo>
                  <a:pt x="383" y="398"/>
                  <a:pt x="383" y="398"/>
                  <a:pt x="383" y="398"/>
                </a:cubicBezTo>
                <a:cubicBezTo>
                  <a:pt x="560" y="589"/>
                  <a:pt x="560" y="589"/>
                  <a:pt x="560" y="589"/>
                </a:cubicBezTo>
                <a:lnTo>
                  <a:pt x="74" y="589"/>
                </a:lnTo>
                <a:close/>
                <a:moveTo>
                  <a:pt x="589" y="545"/>
                </a:moveTo>
                <a:lnTo>
                  <a:pt x="589" y="545"/>
                </a:lnTo>
                <a:lnTo>
                  <a:pt x="589" y="560"/>
                </a:lnTo>
                <a:cubicBezTo>
                  <a:pt x="412" y="383"/>
                  <a:pt x="412" y="383"/>
                  <a:pt x="412" y="383"/>
                </a:cubicBezTo>
                <a:cubicBezTo>
                  <a:pt x="589" y="236"/>
                  <a:pt x="589" y="236"/>
                  <a:pt x="589" y="236"/>
                </a:cubicBezTo>
                <a:lnTo>
                  <a:pt x="589" y="545"/>
                </a:lnTo>
                <a:close/>
                <a:moveTo>
                  <a:pt x="324" y="398"/>
                </a:moveTo>
                <a:lnTo>
                  <a:pt x="324" y="398"/>
                </a:lnTo>
                <a:cubicBezTo>
                  <a:pt x="45" y="192"/>
                  <a:pt x="45" y="192"/>
                  <a:pt x="45" y="192"/>
                </a:cubicBezTo>
                <a:cubicBezTo>
                  <a:pt x="324" y="45"/>
                  <a:pt x="324" y="45"/>
                  <a:pt x="324" y="45"/>
                </a:cubicBezTo>
                <a:cubicBezTo>
                  <a:pt x="589" y="192"/>
                  <a:pt x="589" y="192"/>
                  <a:pt x="589" y="192"/>
                </a:cubicBezTo>
                <a:lnTo>
                  <a:pt x="324" y="398"/>
                </a:lnTo>
                <a:close/>
              </a:path>
            </a:pathLst>
          </a:custGeom>
          <a:solidFill>
            <a:schemeClr val="tx2"/>
          </a:solidFill>
          <a:ln>
            <a:noFill/>
          </a:ln>
          <a:effectLst/>
          <a:extLst/>
        </p:spPr>
        <p:txBody>
          <a:bodyPr wrap="none" lIns="91408" tIns="45704" rIns="91408" bIns="45704" anchor="ctr"/>
          <a:lstStyle/>
          <a:p>
            <a:endParaRPr lang="en-US" sz="2700"/>
          </a:p>
        </p:txBody>
      </p:sp>
      <p:sp>
        <p:nvSpPr>
          <p:cNvPr id="25" name="Freeform 184"/>
          <p:cNvSpPr>
            <a:spLocks noChangeArrowheads="1"/>
          </p:cNvSpPr>
          <p:nvPr/>
        </p:nvSpPr>
        <p:spPr bwMode="auto">
          <a:xfrm>
            <a:off x="7748750" y="3688256"/>
            <a:ext cx="410540" cy="304922"/>
          </a:xfrm>
          <a:custGeom>
            <a:avLst/>
            <a:gdLst>
              <a:gd name="T0" fmla="*/ 121878 w 634"/>
              <a:gd name="T1" fmla="*/ 100723 h 472"/>
              <a:gd name="T2" fmla="*/ 121878 w 634"/>
              <a:gd name="T3" fmla="*/ 100723 h 472"/>
              <a:gd name="T4" fmla="*/ 37140 w 634"/>
              <a:gd name="T5" fmla="*/ 100723 h 472"/>
              <a:gd name="T6" fmla="*/ 26323 w 634"/>
              <a:gd name="T7" fmla="*/ 105760 h 472"/>
              <a:gd name="T8" fmla="*/ 37140 w 634"/>
              <a:gd name="T9" fmla="*/ 111156 h 472"/>
              <a:gd name="T10" fmla="*/ 121878 w 634"/>
              <a:gd name="T11" fmla="*/ 111156 h 472"/>
              <a:gd name="T12" fmla="*/ 127287 w 634"/>
              <a:gd name="T13" fmla="*/ 105760 h 472"/>
              <a:gd name="T14" fmla="*/ 121878 w 634"/>
              <a:gd name="T15" fmla="*/ 100723 h 472"/>
              <a:gd name="T16" fmla="*/ 121878 w 634"/>
              <a:gd name="T17" fmla="*/ 126984 h 472"/>
              <a:gd name="T18" fmla="*/ 121878 w 634"/>
              <a:gd name="T19" fmla="*/ 126984 h 472"/>
              <a:gd name="T20" fmla="*/ 37140 w 634"/>
              <a:gd name="T21" fmla="*/ 126984 h 472"/>
              <a:gd name="T22" fmla="*/ 26323 w 634"/>
              <a:gd name="T23" fmla="*/ 132379 h 472"/>
              <a:gd name="T24" fmla="*/ 37140 w 634"/>
              <a:gd name="T25" fmla="*/ 142811 h 472"/>
              <a:gd name="T26" fmla="*/ 121878 w 634"/>
              <a:gd name="T27" fmla="*/ 142811 h 472"/>
              <a:gd name="T28" fmla="*/ 127287 w 634"/>
              <a:gd name="T29" fmla="*/ 132379 h 472"/>
              <a:gd name="T30" fmla="*/ 121878 w 634"/>
              <a:gd name="T31" fmla="*/ 126984 h 472"/>
              <a:gd name="T32" fmla="*/ 196158 w 634"/>
              <a:gd name="T33" fmla="*/ 0 h 472"/>
              <a:gd name="T34" fmla="*/ 196158 w 634"/>
              <a:gd name="T35" fmla="*/ 0 h 472"/>
              <a:gd name="T36" fmla="*/ 26323 w 634"/>
              <a:gd name="T37" fmla="*/ 0 h 472"/>
              <a:gd name="T38" fmla="*/ 0 w 634"/>
              <a:gd name="T39" fmla="*/ 26260 h 472"/>
              <a:gd name="T40" fmla="*/ 0 w 634"/>
              <a:gd name="T41" fmla="*/ 142811 h 472"/>
              <a:gd name="T42" fmla="*/ 26323 w 634"/>
              <a:gd name="T43" fmla="*/ 169431 h 472"/>
              <a:gd name="T44" fmla="*/ 196158 w 634"/>
              <a:gd name="T45" fmla="*/ 169431 h 472"/>
              <a:gd name="T46" fmla="*/ 228250 w 634"/>
              <a:gd name="T47" fmla="*/ 142811 h 472"/>
              <a:gd name="T48" fmla="*/ 228250 w 634"/>
              <a:gd name="T49" fmla="*/ 26260 h 472"/>
              <a:gd name="T50" fmla="*/ 196158 w 634"/>
              <a:gd name="T51" fmla="*/ 0 h 472"/>
              <a:gd name="T52" fmla="*/ 212024 w 634"/>
              <a:gd name="T53" fmla="*/ 142811 h 472"/>
              <a:gd name="T54" fmla="*/ 212024 w 634"/>
              <a:gd name="T55" fmla="*/ 142811 h 472"/>
              <a:gd name="T56" fmla="*/ 196158 w 634"/>
              <a:gd name="T57" fmla="*/ 153603 h 472"/>
              <a:gd name="T58" fmla="*/ 26323 w 634"/>
              <a:gd name="T59" fmla="*/ 153603 h 472"/>
              <a:gd name="T60" fmla="*/ 15866 w 634"/>
              <a:gd name="T61" fmla="*/ 142811 h 472"/>
              <a:gd name="T62" fmla="*/ 15866 w 634"/>
              <a:gd name="T63" fmla="*/ 26260 h 472"/>
              <a:gd name="T64" fmla="*/ 26323 w 634"/>
              <a:gd name="T65" fmla="*/ 15828 h 472"/>
              <a:gd name="T66" fmla="*/ 196158 w 634"/>
              <a:gd name="T67" fmla="*/ 15828 h 472"/>
              <a:gd name="T68" fmla="*/ 212024 w 634"/>
              <a:gd name="T69" fmla="*/ 26260 h 472"/>
              <a:gd name="T70" fmla="*/ 212024 w 634"/>
              <a:gd name="T71" fmla="*/ 142811 h 472"/>
              <a:gd name="T72" fmla="*/ 185701 w 634"/>
              <a:gd name="T73" fmla="*/ 26260 h 472"/>
              <a:gd name="T74" fmla="*/ 185701 w 634"/>
              <a:gd name="T75" fmla="*/ 26260 h 472"/>
              <a:gd name="T76" fmla="*/ 153609 w 634"/>
              <a:gd name="T77" fmla="*/ 26260 h 472"/>
              <a:gd name="T78" fmla="*/ 143152 w 634"/>
              <a:gd name="T79" fmla="*/ 42448 h 472"/>
              <a:gd name="T80" fmla="*/ 143152 w 634"/>
              <a:gd name="T81" fmla="*/ 68708 h 472"/>
              <a:gd name="T82" fmla="*/ 153609 w 634"/>
              <a:gd name="T83" fmla="*/ 84536 h 472"/>
              <a:gd name="T84" fmla="*/ 185701 w 634"/>
              <a:gd name="T85" fmla="*/ 84536 h 472"/>
              <a:gd name="T86" fmla="*/ 196158 w 634"/>
              <a:gd name="T87" fmla="*/ 68708 h 472"/>
              <a:gd name="T88" fmla="*/ 196158 w 634"/>
              <a:gd name="T89" fmla="*/ 42448 h 472"/>
              <a:gd name="T90" fmla="*/ 185701 w 634"/>
              <a:gd name="T91" fmla="*/ 26260 h 472"/>
              <a:gd name="T92" fmla="*/ 185701 w 634"/>
              <a:gd name="T93" fmla="*/ 63672 h 472"/>
              <a:gd name="T94" fmla="*/ 185701 w 634"/>
              <a:gd name="T95" fmla="*/ 63672 h 472"/>
              <a:gd name="T96" fmla="*/ 174884 w 634"/>
              <a:gd name="T97" fmla="*/ 68708 h 472"/>
              <a:gd name="T98" fmla="*/ 164427 w 634"/>
              <a:gd name="T99" fmla="*/ 68708 h 472"/>
              <a:gd name="T100" fmla="*/ 153609 w 634"/>
              <a:gd name="T101" fmla="*/ 63672 h 472"/>
              <a:gd name="T102" fmla="*/ 153609 w 634"/>
              <a:gd name="T103" fmla="*/ 47484 h 472"/>
              <a:gd name="T104" fmla="*/ 164427 w 634"/>
              <a:gd name="T105" fmla="*/ 42448 h 472"/>
              <a:gd name="T106" fmla="*/ 174884 w 634"/>
              <a:gd name="T107" fmla="*/ 42448 h 472"/>
              <a:gd name="T108" fmla="*/ 185701 w 634"/>
              <a:gd name="T109" fmla="*/ 47484 h 472"/>
              <a:gd name="T110" fmla="*/ 185701 w 634"/>
              <a:gd name="T111" fmla="*/ 63672 h 4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34" h="472">
                <a:moveTo>
                  <a:pt x="338" y="280"/>
                </a:moveTo>
                <a:lnTo>
                  <a:pt x="338" y="280"/>
                </a:lnTo>
                <a:cubicBezTo>
                  <a:pt x="103" y="280"/>
                  <a:pt x="103" y="280"/>
                  <a:pt x="103" y="280"/>
                </a:cubicBezTo>
                <a:cubicBezTo>
                  <a:pt x="88" y="280"/>
                  <a:pt x="73" y="280"/>
                  <a:pt x="73" y="294"/>
                </a:cubicBezTo>
                <a:cubicBezTo>
                  <a:pt x="73" y="309"/>
                  <a:pt x="88" y="309"/>
                  <a:pt x="103" y="309"/>
                </a:cubicBezTo>
                <a:cubicBezTo>
                  <a:pt x="338" y="309"/>
                  <a:pt x="338" y="309"/>
                  <a:pt x="338" y="309"/>
                </a:cubicBezTo>
                <a:cubicBezTo>
                  <a:pt x="338" y="309"/>
                  <a:pt x="353" y="309"/>
                  <a:pt x="353" y="294"/>
                </a:cubicBezTo>
                <a:cubicBezTo>
                  <a:pt x="353" y="280"/>
                  <a:pt x="338" y="280"/>
                  <a:pt x="338" y="280"/>
                </a:cubicBezTo>
                <a:close/>
                <a:moveTo>
                  <a:pt x="338" y="353"/>
                </a:moveTo>
                <a:lnTo>
                  <a:pt x="338" y="353"/>
                </a:lnTo>
                <a:cubicBezTo>
                  <a:pt x="103" y="353"/>
                  <a:pt x="103" y="353"/>
                  <a:pt x="103" y="353"/>
                </a:cubicBezTo>
                <a:cubicBezTo>
                  <a:pt x="88" y="353"/>
                  <a:pt x="73" y="368"/>
                  <a:pt x="73" y="368"/>
                </a:cubicBezTo>
                <a:cubicBezTo>
                  <a:pt x="73" y="383"/>
                  <a:pt x="88" y="397"/>
                  <a:pt x="103" y="397"/>
                </a:cubicBezTo>
                <a:cubicBezTo>
                  <a:pt x="338" y="397"/>
                  <a:pt x="338" y="397"/>
                  <a:pt x="338" y="397"/>
                </a:cubicBezTo>
                <a:cubicBezTo>
                  <a:pt x="338" y="397"/>
                  <a:pt x="353" y="383"/>
                  <a:pt x="353" y="368"/>
                </a:cubicBezTo>
                <a:lnTo>
                  <a:pt x="338" y="353"/>
                </a:lnTo>
                <a:close/>
                <a:moveTo>
                  <a:pt x="544" y="0"/>
                </a:moveTo>
                <a:lnTo>
                  <a:pt x="544" y="0"/>
                </a:lnTo>
                <a:cubicBezTo>
                  <a:pt x="73" y="0"/>
                  <a:pt x="73" y="0"/>
                  <a:pt x="73" y="0"/>
                </a:cubicBezTo>
                <a:cubicBezTo>
                  <a:pt x="29" y="0"/>
                  <a:pt x="0" y="30"/>
                  <a:pt x="0" y="73"/>
                </a:cubicBezTo>
                <a:cubicBezTo>
                  <a:pt x="0" y="397"/>
                  <a:pt x="0" y="397"/>
                  <a:pt x="0" y="397"/>
                </a:cubicBezTo>
                <a:cubicBezTo>
                  <a:pt x="0" y="442"/>
                  <a:pt x="29" y="471"/>
                  <a:pt x="73" y="471"/>
                </a:cubicBezTo>
                <a:cubicBezTo>
                  <a:pt x="544" y="471"/>
                  <a:pt x="544" y="471"/>
                  <a:pt x="544" y="471"/>
                </a:cubicBezTo>
                <a:cubicBezTo>
                  <a:pt x="588" y="471"/>
                  <a:pt x="633" y="442"/>
                  <a:pt x="633" y="397"/>
                </a:cubicBezTo>
                <a:cubicBezTo>
                  <a:pt x="633" y="73"/>
                  <a:pt x="633" y="73"/>
                  <a:pt x="633" y="73"/>
                </a:cubicBezTo>
                <a:cubicBezTo>
                  <a:pt x="633" y="30"/>
                  <a:pt x="588" y="0"/>
                  <a:pt x="544" y="0"/>
                </a:cubicBezTo>
                <a:close/>
                <a:moveTo>
                  <a:pt x="588" y="397"/>
                </a:moveTo>
                <a:lnTo>
                  <a:pt x="588" y="397"/>
                </a:lnTo>
                <a:cubicBezTo>
                  <a:pt x="588" y="412"/>
                  <a:pt x="574" y="427"/>
                  <a:pt x="544" y="427"/>
                </a:cubicBezTo>
                <a:cubicBezTo>
                  <a:pt x="73" y="427"/>
                  <a:pt x="73" y="427"/>
                  <a:pt x="73" y="427"/>
                </a:cubicBezTo>
                <a:cubicBezTo>
                  <a:pt x="59" y="427"/>
                  <a:pt x="44" y="412"/>
                  <a:pt x="44" y="397"/>
                </a:cubicBezTo>
                <a:cubicBezTo>
                  <a:pt x="44" y="73"/>
                  <a:pt x="44" y="73"/>
                  <a:pt x="44" y="73"/>
                </a:cubicBezTo>
                <a:cubicBezTo>
                  <a:pt x="44" y="59"/>
                  <a:pt x="59" y="44"/>
                  <a:pt x="73" y="44"/>
                </a:cubicBezTo>
                <a:cubicBezTo>
                  <a:pt x="544" y="44"/>
                  <a:pt x="544" y="44"/>
                  <a:pt x="544" y="44"/>
                </a:cubicBezTo>
                <a:cubicBezTo>
                  <a:pt x="574" y="44"/>
                  <a:pt x="588" y="59"/>
                  <a:pt x="588" y="73"/>
                </a:cubicBezTo>
                <a:lnTo>
                  <a:pt x="588" y="397"/>
                </a:lnTo>
                <a:close/>
                <a:moveTo>
                  <a:pt x="515" y="73"/>
                </a:moveTo>
                <a:lnTo>
                  <a:pt x="515" y="73"/>
                </a:lnTo>
                <a:cubicBezTo>
                  <a:pt x="426" y="73"/>
                  <a:pt x="426" y="73"/>
                  <a:pt x="426" y="73"/>
                </a:cubicBezTo>
                <a:cubicBezTo>
                  <a:pt x="412" y="73"/>
                  <a:pt x="397" y="103"/>
                  <a:pt x="397" y="118"/>
                </a:cubicBezTo>
                <a:cubicBezTo>
                  <a:pt x="397" y="191"/>
                  <a:pt x="397" y="191"/>
                  <a:pt x="397" y="191"/>
                </a:cubicBezTo>
                <a:cubicBezTo>
                  <a:pt x="397" y="221"/>
                  <a:pt x="412" y="235"/>
                  <a:pt x="426" y="235"/>
                </a:cubicBezTo>
                <a:cubicBezTo>
                  <a:pt x="515" y="235"/>
                  <a:pt x="515" y="235"/>
                  <a:pt x="515" y="235"/>
                </a:cubicBezTo>
                <a:cubicBezTo>
                  <a:pt x="530" y="235"/>
                  <a:pt x="544" y="221"/>
                  <a:pt x="544" y="191"/>
                </a:cubicBezTo>
                <a:cubicBezTo>
                  <a:pt x="544" y="118"/>
                  <a:pt x="544" y="118"/>
                  <a:pt x="544" y="118"/>
                </a:cubicBezTo>
                <a:cubicBezTo>
                  <a:pt x="544" y="103"/>
                  <a:pt x="530" y="73"/>
                  <a:pt x="515" y="73"/>
                </a:cubicBezTo>
                <a:close/>
                <a:moveTo>
                  <a:pt x="515" y="177"/>
                </a:moveTo>
                <a:lnTo>
                  <a:pt x="515" y="177"/>
                </a:lnTo>
                <a:cubicBezTo>
                  <a:pt x="515" y="191"/>
                  <a:pt x="500" y="191"/>
                  <a:pt x="485" y="191"/>
                </a:cubicBezTo>
                <a:cubicBezTo>
                  <a:pt x="456" y="191"/>
                  <a:pt x="456" y="191"/>
                  <a:pt x="456" y="191"/>
                </a:cubicBezTo>
                <a:cubicBezTo>
                  <a:pt x="442" y="191"/>
                  <a:pt x="426" y="191"/>
                  <a:pt x="426" y="177"/>
                </a:cubicBezTo>
                <a:cubicBezTo>
                  <a:pt x="426" y="132"/>
                  <a:pt x="426" y="132"/>
                  <a:pt x="426" y="132"/>
                </a:cubicBezTo>
                <a:cubicBezTo>
                  <a:pt x="426" y="132"/>
                  <a:pt x="442" y="118"/>
                  <a:pt x="456" y="118"/>
                </a:cubicBezTo>
                <a:cubicBezTo>
                  <a:pt x="485" y="118"/>
                  <a:pt x="485" y="118"/>
                  <a:pt x="485" y="118"/>
                </a:cubicBezTo>
                <a:cubicBezTo>
                  <a:pt x="500" y="118"/>
                  <a:pt x="515" y="132"/>
                  <a:pt x="515" y="132"/>
                </a:cubicBezTo>
                <a:lnTo>
                  <a:pt x="515" y="177"/>
                </a:lnTo>
                <a:close/>
              </a:path>
            </a:pathLst>
          </a:custGeom>
          <a:solidFill>
            <a:schemeClr val="tx2"/>
          </a:solidFill>
          <a:ln>
            <a:noFill/>
          </a:ln>
          <a:effectLst/>
          <a:extLst/>
        </p:spPr>
        <p:txBody>
          <a:bodyPr wrap="none" lIns="91408" tIns="45704" rIns="91408" bIns="45704" anchor="ctr"/>
          <a:lstStyle/>
          <a:p>
            <a:endParaRPr lang="en-US" sz="2700"/>
          </a:p>
        </p:txBody>
      </p:sp>
      <p:sp>
        <p:nvSpPr>
          <p:cNvPr id="26" name="Freeform 185"/>
          <p:cNvSpPr>
            <a:spLocks noChangeArrowheads="1"/>
          </p:cNvSpPr>
          <p:nvPr/>
        </p:nvSpPr>
        <p:spPr bwMode="auto">
          <a:xfrm>
            <a:off x="7094613" y="3688256"/>
            <a:ext cx="398614" cy="304922"/>
          </a:xfrm>
          <a:custGeom>
            <a:avLst/>
            <a:gdLst>
              <a:gd name="T0" fmla="*/ 195434 w 619"/>
              <a:gd name="T1" fmla="*/ 0 h 472"/>
              <a:gd name="T2" fmla="*/ 195434 w 619"/>
              <a:gd name="T3" fmla="*/ 0 h 472"/>
              <a:gd name="T4" fmla="*/ 26177 w 619"/>
              <a:gd name="T5" fmla="*/ 0 h 472"/>
              <a:gd name="T6" fmla="*/ 0 w 619"/>
              <a:gd name="T7" fmla="*/ 26260 h 472"/>
              <a:gd name="T8" fmla="*/ 0 w 619"/>
              <a:gd name="T9" fmla="*/ 142811 h 472"/>
              <a:gd name="T10" fmla="*/ 26177 w 619"/>
              <a:gd name="T11" fmla="*/ 169431 h 472"/>
              <a:gd name="T12" fmla="*/ 195434 w 619"/>
              <a:gd name="T13" fmla="*/ 169431 h 472"/>
              <a:gd name="T14" fmla="*/ 221611 w 619"/>
              <a:gd name="T15" fmla="*/ 142811 h 472"/>
              <a:gd name="T16" fmla="*/ 221611 w 619"/>
              <a:gd name="T17" fmla="*/ 26260 h 472"/>
              <a:gd name="T18" fmla="*/ 195434 w 619"/>
              <a:gd name="T19" fmla="*/ 0 h 472"/>
              <a:gd name="T20" fmla="*/ 200454 w 619"/>
              <a:gd name="T21" fmla="*/ 15828 h 472"/>
              <a:gd name="T22" fmla="*/ 200454 w 619"/>
              <a:gd name="T23" fmla="*/ 15828 h 472"/>
              <a:gd name="T24" fmla="*/ 110806 w 619"/>
              <a:gd name="T25" fmla="*/ 84536 h 472"/>
              <a:gd name="T26" fmla="*/ 21157 w 619"/>
              <a:gd name="T27" fmla="*/ 15828 h 472"/>
              <a:gd name="T28" fmla="*/ 200454 w 619"/>
              <a:gd name="T29" fmla="*/ 15828 h 472"/>
              <a:gd name="T30" fmla="*/ 10399 w 619"/>
              <a:gd name="T31" fmla="*/ 142811 h 472"/>
              <a:gd name="T32" fmla="*/ 10399 w 619"/>
              <a:gd name="T33" fmla="*/ 142811 h 472"/>
              <a:gd name="T34" fmla="*/ 10399 w 619"/>
              <a:gd name="T35" fmla="*/ 26260 h 472"/>
              <a:gd name="T36" fmla="*/ 73870 w 619"/>
              <a:gd name="T37" fmla="*/ 79500 h 472"/>
              <a:gd name="T38" fmla="*/ 10399 w 619"/>
              <a:gd name="T39" fmla="*/ 142811 h 472"/>
              <a:gd name="T40" fmla="*/ 21157 w 619"/>
              <a:gd name="T41" fmla="*/ 153603 h 472"/>
              <a:gd name="T42" fmla="*/ 21157 w 619"/>
              <a:gd name="T43" fmla="*/ 153603 h 472"/>
              <a:gd name="T44" fmla="*/ 84628 w 619"/>
              <a:gd name="T45" fmla="*/ 84536 h 472"/>
              <a:gd name="T46" fmla="*/ 110806 w 619"/>
              <a:gd name="T47" fmla="*/ 105760 h 472"/>
              <a:gd name="T48" fmla="*/ 131963 w 619"/>
              <a:gd name="T49" fmla="*/ 84536 h 472"/>
              <a:gd name="T50" fmla="*/ 200454 w 619"/>
              <a:gd name="T51" fmla="*/ 153603 h 472"/>
              <a:gd name="T52" fmla="*/ 21157 w 619"/>
              <a:gd name="T53" fmla="*/ 153603 h 472"/>
              <a:gd name="T54" fmla="*/ 211212 w 619"/>
              <a:gd name="T55" fmla="*/ 142811 h 472"/>
              <a:gd name="T56" fmla="*/ 211212 w 619"/>
              <a:gd name="T57" fmla="*/ 142811 h 472"/>
              <a:gd name="T58" fmla="*/ 211212 w 619"/>
              <a:gd name="T59" fmla="*/ 142811 h 472"/>
              <a:gd name="T60" fmla="*/ 147741 w 619"/>
              <a:gd name="T61" fmla="*/ 79500 h 472"/>
              <a:gd name="T62" fmla="*/ 211212 w 619"/>
              <a:gd name="T63" fmla="*/ 26260 h 472"/>
              <a:gd name="T64" fmla="*/ 211212 w 619"/>
              <a:gd name="T65" fmla="*/ 142811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cubicBezTo>
                  <a:pt x="412" y="221"/>
                  <a:pt x="412" y="221"/>
                  <a:pt x="412" y="221"/>
                </a:cubicBezTo>
                <a:cubicBezTo>
                  <a:pt x="589" y="73"/>
                  <a:pt x="589" y="73"/>
                  <a:pt x="589" y="73"/>
                </a:cubicBezTo>
                <a:lnTo>
                  <a:pt x="589" y="397"/>
                </a:lnTo>
                <a:close/>
              </a:path>
            </a:pathLst>
          </a:custGeom>
          <a:solidFill>
            <a:schemeClr val="tx2"/>
          </a:solidFill>
          <a:ln>
            <a:noFill/>
          </a:ln>
          <a:effectLst/>
          <a:extLst/>
        </p:spPr>
        <p:txBody>
          <a:bodyPr wrap="none" lIns="91408" tIns="45704" rIns="91408" bIns="45704" anchor="ctr"/>
          <a:lstStyle/>
          <a:p>
            <a:endParaRPr lang="en-US" sz="2700"/>
          </a:p>
        </p:txBody>
      </p:sp>
      <p:sp>
        <p:nvSpPr>
          <p:cNvPr id="27" name="Freeform 186"/>
          <p:cNvSpPr>
            <a:spLocks noChangeArrowheads="1"/>
          </p:cNvSpPr>
          <p:nvPr/>
        </p:nvSpPr>
        <p:spPr bwMode="auto">
          <a:xfrm>
            <a:off x="6426849" y="3638856"/>
            <a:ext cx="410540" cy="400319"/>
          </a:xfrm>
          <a:custGeom>
            <a:avLst/>
            <a:gdLst>
              <a:gd name="T0" fmla="*/ 191110 w 634"/>
              <a:gd name="T1" fmla="*/ 0 h 619"/>
              <a:gd name="T2" fmla="*/ 191110 w 634"/>
              <a:gd name="T3" fmla="*/ 0 h 619"/>
              <a:gd name="T4" fmla="*/ 37140 w 634"/>
              <a:gd name="T5" fmla="*/ 0 h 619"/>
              <a:gd name="T6" fmla="*/ 0 w 634"/>
              <a:gd name="T7" fmla="*/ 37452 h 619"/>
              <a:gd name="T8" fmla="*/ 0 w 634"/>
              <a:gd name="T9" fmla="*/ 153769 h 619"/>
              <a:gd name="T10" fmla="*/ 37140 w 634"/>
              <a:gd name="T11" fmla="*/ 190861 h 619"/>
              <a:gd name="T12" fmla="*/ 85098 w 634"/>
              <a:gd name="T13" fmla="*/ 190861 h 619"/>
              <a:gd name="T14" fmla="*/ 116830 w 634"/>
              <a:gd name="T15" fmla="*/ 222551 h 619"/>
              <a:gd name="T16" fmla="*/ 143513 w 634"/>
              <a:gd name="T17" fmla="*/ 190861 h 619"/>
              <a:gd name="T18" fmla="*/ 191110 w 634"/>
              <a:gd name="T19" fmla="*/ 190861 h 619"/>
              <a:gd name="T20" fmla="*/ 228250 w 634"/>
              <a:gd name="T21" fmla="*/ 153769 h 619"/>
              <a:gd name="T22" fmla="*/ 228250 w 634"/>
              <a:gd name="T23" fmla="*/ 37452 h 619"/>
              <a:gd name="T24" fmla="*/ 191110 w 634"/>
              <a:gd name="T25" fmla="*/ 0 h 619"/>
              <a:gd name="T26" fmla="*/ 212385 w 634"/>
              <a:gd name="T27" fmla="*/ 153769 h 619"/>
              <a:gd name="T28" fmla="*/ 212385 w 634"/>
              <a:gd name="T29" fmla="*/ 153769 h 619"/>
              <a:gd name="T30" fmla="*/ 191110 w 634"/>
              <a:gd name="T31" fmla="*/ 175016 h 619"/>
              <a:gd name="T32" fmla="*/ 138104 w 634"/>
              <a:gd name="T33" fmla="*/ 175016 h 619"/>
              <a:gd name="T34" fmla="*/ 116830 w 634"/>
              <a:gd name="T35" fmla="*/ 201664 h 619"/>
              <a:gd name="T36" fmla="*/ 95555 w 634"/>
              <a:gd name="T37" fmla="*/ 175016 h 619"/>
              <a:gd name="T38" fmla="*/ 37140 w 634"/>
              <a:gd name="T39" fmla="*/ 175016 h 619"/>
              <a:gd name="T40" fmla="*/ 16226 w 634"/>
              <a:gd name="T41" fmla="*/ 153769 h 619"/>
              <a:gd name="T42" fmla="*/ 16226 w 634"/>
              <a:gd name="T43" fmla="*/ 31690 h 619"/>
              <a:gd name="T44" fmla="*/ 37140 w 634"/>
              <a:gd name="T45" fmla="*/ 10803 h 619"/>
              <a:gd name="T46" fmla="*/ 191110 w 634"/>
              <a:gd name="T47" fmla="*/ 10803 h 619"/>
              <a:gd name="T48" fmla="*/ 212385 w 634"/>
              <a:gd name="T49" fmla="*/ 31690 h 619"/>
              <a:gd name="T50" fmla="*/ 212385 w 634"/>
              <a:gd name="T51" fmla="*/ 153769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34" h="619">
                <a:moveTo>
                  <a:pt x="530" y="0"/>
                </a:moveTo>
                <a:lnTo>
                  <a:pt x="530" y="0"/>
                </a:lnTo>
                <a:cubicBezTo>
                  <a:pt x="103" y="0"/>
                  <a:pt x="103" y="0"/>
                  <a:pt x="103" y="0"/>
                </a:cubicBezTo>
                <a:cubicBezTo>
                  <a:pt x="59" y="0"/>
                  <a:pt x="0" y="45"/>
                  <a:pt x="0" y="104"/>
                </a:cubicBezTo>
                <a:cubicBezTo>
                  <a:pt x="0" y="427"/>
                  <a:pt x="0" y="427"/>
                  <a:pt x="0" y="427"/>
                </a:cubicBezTo>
                <a:cubicBezTo>
                  <a:pt x="0" y="486"/>
                  <a:pt x="45" y="530"/>
                  <a:pt x="103" y="530"/>
                </a:cubicBezTo>
                <a:cubicBezTo>
                  <a:pt x="236" y="530"/>
                  <a:pt x="236" y="530"/>
                  <a:pt x="236" y="530"/>
                </a:cubicBezTo>
                <a:cubicBezTo>
                  <a:pt x="324" y="618"/>
                  <a:pt x="324" y="618"/>
                  <a:pt x="324" y="618"/>
                </a:cubicBezTo>
                <a:cubicBezTo>
                  <a:pt x="398" y="530"/>
                  <a:pt x="398" y="530"/>
                  <a:pt x="398" y="530"/>
                </a:cubicBezTo>
                <a:cubicBezTo>
                  <a:pt x="530" y="530"/>
                  <a:pt x="530" y="530"/>
                  <a:pt x="530" y="530"/>
                </a:cubicBezTo>
                <a:cubicBezTo>
                  <a:pt x="589" y="530"/>
                  <a:pt x="633" y="486"/>
                  <a:pt x="633" y="427"/>
                </a:cubicBezTo>
                <a:cubicBezTo>
                  <a:pt x="633" y="104"/>
                  <a:pt x="633" y="104"/>
                  <a:pt x="633" y="104"/>
                </a:cubicBezTo>
                <a:cubicBezTo>
                  <a:pt x="633" y="45"/>
                  <a:pt x="589" y="0"/>
                  <a:pt x="530" y="0"/>
                </a:cubicBezTo>
                <a:close/>
                <a:moveTo>
                  <a:pt x="589" y="427"/>
                </a:moveTo>
                <a:lnTo>
                  <a:pt x="589" y="427"/>
                </a:lnTo>
                <a:cubicBezTo>
                  <a:pt x="589" y="457"/>
                  <a:pt x="560" y="486"/>
                  <a:pt x="530" y="486"/>
                </a:cubicBezTo>
                <a:cubicBezTo>
                  <a:pt x="383" y="486"/>
                  <a:pt x="383" y="486"/>
                  <a:pt x="383" y="486"/>
                </a:cubicBezTo>
                <a:cubicBezTo>
                  <a:pt x="324" y="560"/>
                  <a:pt x="324" y="560"/>
                  <a:pt x="324" y="560"/>
                </a:cubicBezTo>
                <a:cubicBezTo>
                  <a:pt x="265" y="486"/>
                  <a:pt x="265" y="486"/>
                  <a:pt x="265" y="486"/>
                </a:cubicBezTo>
                <a:cubicBezTo>
                  <a:pt x="103" y="486"/>
                  <a:pt x="103" y="486"/>
                  <a:pt x="103" y="486"/>
                </a:cubicBezTo>
                <a:cubicBezTo>
                  <a:pt x="74" y="486"/>
                  <a:pt x="45" y="457"/>
                  <a:pt x="45" y="427"/>
                </a:cubicBezTo>
                <a:cubicBezTo>
                  <a:pt x="45" y="88"/>
                  <a:pt x="45" y="88"/>
                  <a:pt x="45" y="88"/>
                </a:cubicBezTo>
                <a:cubicBezTo>
                  <a:pt x="45" y="59"/>
                  <a:pt x="74" y="30"/>
                  <a:pt x="103" y="30"/>
                </a:cubicBezTo>
                <a:cubicBezTo>
                  <a:pt x="530" y="30"/>
                  <a:pt x="530" y="30"/>
                  <a:pt x="530" y="30"/>
                </a:cubicBezTo>
                <a:cubicBezTo>
                  <a:pt x="560" y="30"/>
                  <a:pt x="589" y="59"/>
                  <a:pt x="589" y="88"/>
                </a:cubicBezTo>
                <a:lnTo>
                  <a:pt x="589" y="427"/>
                </a:lnTo>
                <a:close/>
              </a:path>
            </a:pathLst>
          </a:custGeom>
          <a:solidFill>
            <a:schemeClr val="tx2"/>
          </a:solidFill>
          <a:ln>
            <a:noFill/>
          </a:ln>
          <a:effectLst/>
          <a:extLst/>
        </p:spPr>
        <p:txBody>
          <a:bodyPr wrap="none" lIns="91408" tIns="45704" rIns="91408" bIns="45704" anchor="ctr"/>
          <a:lstStyle/>
          <a:p>
            <a:endParaRPr lang="en-US" sz="2700"/>
          </a:p>
        </p:txBody>
      </p:sp>
      <p:sp>
        <p:nvSpPr>
          <p:cNvPr id="28" name="Freeform 187"/>
          <p:cNvSpPr>
            <a:spLocks noChangeArrowheads="1"/>
          </p:cNvSpPr>
          <p:nvPr/>
        </p:nvSpPr>
        <p:spPr bwMode="auto">
          <a:xfrm>
            <a:off x="5771012" y="3638856"/>
            <a:ext cx="410537" cy="400319"/>
          </a:xfrm>
          <a:custGeom>
            <a:avLst/>
            <a:gdLst>
              <a:gd name="T0" fmla="*/ 111420 w 634"/>
              <a:gd name="T1" fmla="*/ 0 h 619"/>
              <a:gd name="T2" fmla="*/ 111420 w 634"/>
              <a:gd name="T3" fmla="*/ 0 h 619"/>
              <a:gd name="T4" fmla="*/ 0 w 634"/>
              <a:gd name="T5" fmla="*/ 95430 h 619"/>
              <a:gd name="T6" fmla="*/ 79689 w 634"/>
              <a:gd name="T7" fmla="*/ 190861 h 619"/>
              <a:gd name="T8" fmla="*/ 111420 w 634"/>
              <a:gd name="T9" fmla="*/ 222551 h 619"/>
              <a:gd name="T10" fmla="*/ 143152 w 634"/>
              <a:gd name="T11" fmla="*/ 190861 h 619"/>
              <a:gd name="T12" fmla="*/ 228249 w 634"/>
              <a:gd name="T13" fmla="*/ 95430 h 619"/>
              <a:gd name="T14" fmla="*/ 111420 w 634"/>
              <a:gd name="T15" fmla="*/ 0 h 619"/>
              <a:gd name="T16" fmla="*/ 138104 w 634"/>
              <a:gd name="T17" fmla="*/ 175016 h 619"/>
              <a:gd name="T18" fmla="*/ 138104 w 634"/>
              <a:gd name="T19" fmla="*/ 175016 h 619"/>
              <a:gd name="T20" fmla="*/ 121877 w 634"/>
              <a:gd name="T21" fmla="*/ 190861 h 619"/>
              <a:gd name="T22" fmla="*/ 111420 w 634"/>
              <a:gd name="T23" fmla="*/ 201664 h 619"/>
              <a:gd name="T24" fmla="*/ 90146 w 634"/>
              <a:gd name="T25" fmla="*/ 175016 h 619"/>
              <a:gd name="T26" fmla="*/ 15866 w 634"/>
              <a:gd name="T27" fmla="*/ 95430 h 619"/>
              <a:gd name="T28" fmla="*/ 111420 w 634"/>
              <a:gd name="T29" fmla="*/ 10803 h 619"/>
              <a:gd name="T30" fmla="*/ 212023 w 634"/>
              <a:gd name="T31" fmla="*/ 95430 h 619"/>
              <a:gd name="T32" fmla="*/ 138104 w 634"/>
              <a:gd name="T33" fmla="*/ 175016 h 6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19">
                <a:moveTo>
                  <a:pt x="309" y="0"/>
                </a:moveTo>
                <a:lnTo>
                  <a:pt x="309" y="0"/>
                </a:lnTo>
                <a:cubicBezTo>
                  <a:pt x="147" y="0"/>
                  <a:pt x="0" y="118"/>
                  <a:pt x="0" y="265"/>
                </a:cubicBezTo>
                <a:cubicBezTo>
                  <a:pt x="0" y="383"/>
                  <a:pt x="103" y="486"/>
                  <a:pt x="221" y="530"/>
                </a:cubicBezTo>
                <a:cubicBezTo>
                  <a:pt x="309" y="618"/>
                  <a:pt x="309" y="618"/>
                  <a:pt x="309" y="618"/>
                </a:cubicBezTo>
                <a:cubicBezTo>
                  <a:pt x="397" y="530"/>
                  <a:pt x="397" y="530"/>
                  <a:pt x="397" y="530"/>
                </a:cubicBezTo>
                <a:cubicBezTo>
                  <a:pt x="530" y="486"/>
                  <a:pt x="633" y="383"/>
                  <a:pt x="633" y="265"/>
                </a:cubicBezTo>
                <a:cubicBezTo>
                  <a:pt x="633" y="118"/>
                  <a:pt x="485" y="0"/>
                  <a:pt x="309" y="0"/>
                </a:cubicBezTo>
                <a:close/>
                <a:moveTo>
                  <a:pt x="383" y="486"/>
                </a:moveTo>
                <a:lnTo>
                  <a:pt x="383" y="486"/>
                </a:lnTo>
                <a:cubicBezTo>
                  <a:pt x="338" y="530"/>
                  <a:pt x="338" y="530"/>
                  <a:pt x="338" y="530"/>
                </a:cubicBezTo>
                <a:cubicBezTo>
                  <a:pt x="309" y="560"/>
                  <a:pt x="309" y="560"/>
                  <a:pt x="309" y="560"/>
                </a:cubicBezTo>
                <a:cubicBezTo>
                  <a:pt x="250" y="486"/>
                  <a:pt x="250" y="486"/>
                  <a:pt x="250" y="486"/>
                </a:cubicBezTo>
                <a:cubicBezTo>
                  <a:pt x="132" y="457"/>
                  <a:pt x="44" y="368"/>
                  <a:pt x="44" y="265"/>
                </a:cubicBezTo>
                <a:cubicBezTo>
                  <a:pt x="44" y="133"/>
                  <a:pt x="162" y="30"/>
                  <a:pt x="309" y="30"/>
                </a:cubicBezTo>
                <a:cubicBezTo>
                  <a:pt x="471" y="30"/>
                  <a:pt x="588" y="133"/>
                  <a:pt x="588" y="265"/>
                </a:cubicBezTo>
                <a:cubicBezTo>
                  <a:pt x="588" y="368"/>
                  <a:pt x="500" y="457"/>
                  <a:pt x="383" y="486"/>
                </a:cubicBezTo>
                <a:close/>
              </a:path>
            </a:pathLst>
          </a:custGeom>
          <a:solidFill>
            <a:schemeClr val="tx2"/>
          </a:solidFill>
          <a:ln>
            <a:noFill/>
          </a:ln>
          <a:effectLst/>
          <a:extLst/>
        </p:spPr>
        <p:txBody>
          <a:bodyPr wrap="none" lIns="91408" tIns="45704" rIns="91408" bIns="45704" anchor="ctr"/>
          <a:lstStyle/>
          <a:p>
            <a:endParaRPr lang="en-US" sz="2700"/>
          </a:p>
        </p:txBody>
      </p:sp>
      <p:sp>
        <p:nvSpPr>
          <p:cNvPr id="29" name="Freeform 188"/>
          <p:cNvSpPr>
            <a:spLocks noChangeArrowheads="1"/>
          </p:cNvSpPr>
          <p:nvPr/>
        </p:nvSpPr>
        <p:spPr bwMode="auto">
          <a:xfrm>
            <a:off x="5123690" y="3638856"/>
            <a:ext cx="390096" cy="400319"/>
          </a:xfrm>
          <a:custGeom>
            <a:avLst/>
            <a:gdLst>
              <a:gd name="T0" fmla="*/ 89912 w 604"/>
              <a:gd name="T1" fmla="*/ 90389 h 619"/>
              <a:gd name="T2" fmla="*/ 89912 w 604"/>
              <a:gd name="T3" fmla="*/ 90389 h 619"/>
              <a:gd name="T4" fmla="*/ 100342 w 604"/>
              <a:gd name="T5" fmla="*/ 79585 h 619"/>
              <a:gd name="T6" fmla="*/ 89912 w 604"/>
              <a:gd name="T7" fmla="*/ 69142 h 619"/>
              <a:gd name="T8" fmla="*/ 79122 w 604"/>
              <a:gd name="T9" fmla="*/ 79585 h 619"/>
              <a:gd name="T10" fmla="*/ 89912 w 604"/>
              <a:gd name="T11" fmla="*/ 90389 h 619"/>
              <a:gd name="T12" fmla="*/ 47473 w 604"/>
              <a:gd name="T13" fmla="*/ 90389 h 619"/>
              <a:gd name="T14" fmla="*/ 47473 w 604"/>
              <a:gd name="T15" fmla="*/ 90389 h 619"/>
              <a:gd name="T16" fmla="*/ 58263 w 604"/>
              <a:gd name="T17" fmla="*/ 79585 h 619"/>
              <a:gd name="T18" fmla="*/ 47473 w 604"/>
              <a:gd name="T19" fmla="*/ 69142 h 619"/>
              <a:gd name="T20" fmla="*/ 37044 w 604"/>
              <a:gd name="T21" fmla="*/ 79585 h 619"/>
              <a:gd name="T22" fmla="*/ 47473 w 604"/>
              <a:gd name="T23" fmla="*/ 90389 h 619"/>
              <a:gd name="T24" fmla="*/ 131991 w 604"/>
              <a:gd name="T25" fmla="*/ 90389 h 619"/>
              <a:gd name="T26" fmla="*/ 131991 w 604"/>
              <a:gd name="T27" fmla="*/ 90389 h 619"/>
              <a:gd name="T28" fmla="*/ 142780 w 604"/>
              <a:gd name="T29" fmla="*/ 79585 h 619"/>
              <a:gd name="T30" fmla="*/ 131991 w 604"/>
              <a:gd name="T31" fmla="*/ 69142 h 619"/>
              <a:gd name="T32" fmla="*/ 121561 w 604"/>
              <a:gd name="T33" fmla="*/ 79585 h 619"/>
              <a:gd name="T34" fmla="*/ 131991 w 604"/>
              <a:gd name="T35" fmla="*/ 90389 h 619"/>
              <a:gd name="T36" fmla="*/ 190613 w 604"/>
              <a:gd name="T37" fmla="*/ 63740 h 619"/>
              <a:gd name="T38" fmla="*/ 190613 w 604"/>
              <a:gd name="T39" fmla="*/ 63740 h 619"/>
              <a:gd name="T40" fmla="*/ 190613 w 604"/>
              <a:gd name="T41" fmla="*/ 69142 h 619"/>
              <a:gd name="T42" fmla="*/ 190613 w 604"/>
              <a:gd name="T43" fmla="*/ 79585 h 619"/>
              <a:gd name="T44" fmla="*/ 206438 w 604"/>
              <a:gd name="T45" fmla="*/ 122079 h 619"/>
              <a:gd name="T46" fmla="*/ 169394 w 604"/>
              <a:gd name="T47" fmla="*/ 180417 h 619"/>
              <a:gd name="T48" fmla="*/ 169394 w 604"/>
              <a:gd name="T49" fmla="*/ 201664 h 619"/>
              <a:gd name="T50" fmla="*/ 142780 w 604"/>
              <a:gd name="T51" fmla="*/ 185819 h 619"/>
              <a:gd name="T52" fmla="*/ 126956 w 604"/>
              <a:gd name="T53" fmla="*/ 190861 h 619"/>
              <a:gd name="T54" fmla="*/ 84517 w 604"/>
              <a:gd name="T55" fmla="*/ 175016 h 619"/>
              <a:gd name="T56" fmla="*/ 74087 w 604"/>
              <a:gd name="T57" fmla="*/ 175016 h 619"/>
              <a:gd name="T58" fmla="*/ 63298 w 604"/>
              <a:gd name="T59" fmla="*/ 175016 h 619"/>
              <a:gd name="T60" fmla="*/ 126956 w 604"/>
              <a:gd name="T61" fmla="*/ 201664 h 619"/>
              <a:gd name="T62" fmla="*/ 142780 w 604"/>
              <a:gd name="T63" fmla="*/ 201664 h 619"/>
              <a:gd name="T64" fmla="*/ 185218 w 604"/>
              <a:gd name="T65" fmla="*/ 222551 h 619"/>
              <a:gd name="T66" fmla="*/ 185218 w 604"/>
              <a:gd name="T67" fmla="*/ 185819 h 619"/>
              <a:gd name="T68" fmla="*/ 216867 w 604"/>
              <a:gd name="T69" fmla="*/ 122079 h 619"/>
              <a:gd name="T70" fmla="*/ 190613 w 604"/>
              <a:gd name="T71" fmla="*/ 63740 h 619"/>
              <a:gd name="T72" fmla="*/ 68693 w 604"/>
              <a:gd name="T73" fmla="*/ 159171 h 619"/>
              <a:gd name="T74" fmla="*/ 68693 w 604"/>
              <a:gd name="T75" fmla="*/ 159171 h 619"/>
              <a:gd name="T76" fmla="*/ 89912 w 604"/>
              <a:gd name="T77" fmla="*/ 159171 h 619"/>
              <a:gd name="T78" fmla="*/ 174429 w 604"/>
              <a:gd name="T79" fmla="*/ 79585 h 619"/>
              <a:gd name="T80" fmla="*/ 89912 w 604"/>
              <a:gd name="T81" fmla="*/ 0 h 619"/>
              <a:gd name="T82" fmla="*/ 0 w 604"/>
              <a:gd name="T83" fmla="*/ 79585 h 619"/>
              <a:gd name="T84" fmla="*/ 26254 w 604"/>
              <a:gd name="T85" fmla="*/ 143326 h 619"/>
              <a:gd name="T86" fmla="*/ 26254 w 604"/>
              <a:gd name="T87" fmla="*/ 180417 h 619"/>
              <a:gd name="T88" fmla="*/ 68693 w 604"/>
              <a:gd name="T89" fmla="*/ 159171 h 619"/>
              <a:gd name="T90" fmla="*/ 15824 w 604"/>
              <a:gd name="T91" fmla="*/ 79585 h 619"/>
              <a:gd name="T92" fmla="*/ 15824 w 604"/>
              <a:gd name="T93" fmla="*/ 79585 h 619"/>
              <a:gd name="T94" fmla="*/ 89912 w 604"/>
              <a:gd name="T95" fmla="*/ 10803 h 619"/>
              <a:gd name="T96" fmla="*/ 163999 w 604"/>
              <a:gd name="T97" fmla="*/ 79585 h 619"/>
              <a:gd name="T98" fmla="*/ 89912 w 604"/>
              <a:gd name="T99" fmla="*/ 148727 h 619"/>
              <a:gd name="T100" fmla="*/ 68693 w 604"/>
              <a:gd name="T101" fmla="*/ 143326 h 619"/>
              <a:gd name="T102" fmla="*/ 42079 w 604"/>
              <a:gd name="T103" fmla="*/ 159171 h 619"/>
              <a:gd name="T104" fmla="*/ 42079 w 604"/>
              <a:gd name="T105" fmla="*/ 137924 h 619"/>
              <a:gd name="T106" fmla="*/ 15824 w 604"/>
              <a:gd name="T107" fmla="*/ 79585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4" h="619">
                <a:moveTo>
                  <a:pt x="250" y="251"/>
                </a:moveTo>
                <a:lnTo>
                  <a:pt x="250" y="251"/>
                </a:lnTo>
                <a:cubicBezTo>
                  <a:pt x="265" y="251"/>
                  <a:pt x="279" y="236"/>
                  <a:pt x="279" y="221"/>
                </a:cubicBezTo>
                <a:cubicBezTo>
                  <a:pt x="279" y="206"/>
                  <a:pt x="265" y="192"/>
                  <a:pt x="250" y="192"/>
                </a:cubicBezTo>
                <a:cubicBezTo>
                  <a:pt x="235" y="192"/>
                  <a:pt x="220" y="206"/>
                  <a:pt x="220" y="221"/>
                </a:cubicBezTo>
                <a:cubicBezTo>
                  <a:pt x="220" y="236"/>
                  <a:pt x="235" y="251"/>
                  <a:pt x="250" y="251"/>
                </a:cubicBezTo>
                <a:close/>
                <a:moveTo>
                  <a:pt x="132" y="251"/>
                </a:moveTo>
                <a:lnTo>
                  <a:pt x="132" y="251"/>
                </a:lnTo>
                <a:cubicBezTo>
                  <a:pt x="147" y="251"/>
                  <a:pt x="162" y="236"/>
                  <a:pt x="162" y="221"/>
                </a:cubicBezTo>
                <a:cubicBezTo>
                  <a:pt x="162" y="206"/>
                  <a:pt x="147" y="192"/>
                  <a:pt x="132" y="192"/>
                </a:cubicBezTo>
                <a:cubicBezTo>
                  <a:pt x="117" y="192"/>
                  <a:pt x="103" y="206"/>
                  <a:pt x="103" y="221"/>
                </a:cubicBezTo>
                <a:cubicBezTo>
                  <a:pt x="103" y="236"/>
                  <a:pt x="117" y="251"/>
                  <a:pt x="132" y="251"/>
                </a:cubicBezTo>
                <a:close/>
                <a:moveTo>
                  <a:pt x="367" y="251"/>
                </a:moveTo>
                <a:lnTo>
                  <a:pt x="367" y="251"/>
                </a:lnTo>
                <a:cubicBezTo>
                  <a:pt x="383" y="251"/>
                  <a:pt x="397" y="236"/>
                  <a:pt x="397" y="221"/>
                </a:cubicBezTo>
                <a:cubicBezTo>
                  <a:pt x="397" y="206"/>
                  <a:pt x="383" y="192"/>
                  <a:pt x="367" y="192"/>
                </a:cubicBezTo>
                <a:cubicBezTo>
                  <a:pt x="353" y="192"/>
                  <a:pt x="338" y="206"/>
                  <a:pt x="338" y="221"/>
                </a:cubicBezTo>
                <a:cubicBezTo>
                  <a:pt x="338" y="236"/>
                  <a:pt x="353" y="251"/>
                  <a:pt x="367" y="251"/>
                </a:cubicBezTo>
                <a:close/>
                <a:moveTo>
                  <a:pt x="530" y="177"/>
                </a:moveTo>
                <a:lnTo>
                  <a:pt x="530" y="177"/>
                </a:lnTo>
                <a:lnTo>
                  <a:pt x="530" y="192"/>
                </a:lnTo>
                <a:cubicBezTo>
                  <a:pt x="530" y="206"/>
                  <a:pt x="530" y="221"/>
                  <a:pt x="530" y="221"/>
                </a:cubicBezTo>
                <a:cubicBezTo>
                  <a:pt x="559" y="265"/>
                  <a:pt x="574" y="295"/>
                  <a:pt x="574" y="339"/>
                </a:cubicBezTo>
                <a:cubicBezTo>
                  <a:pt x="574" y="398"/>
                  <a:pt x="530" y="457"/>
                  <a:pt x="471" y="501"/>
                </a:cubicBezTo>
                <a:cubicBezTo>
                  <a:pt x="471" y="560"/>
                  <a:pt x="471" y="560"/>
                  <a:pt x="471" y="560"/>
                </a:cubicBezTo>
                <a:cubicBezTo>
                  <a:pt x="397" y="516"/>
                  <a:pt x="397" y="516"/>
                  <a:pt x="397" y="516"/>
                </a:cubicBezTo>
                <a:cubicBezTo>
                  <a:pt x="383" y="530"/>
                  <a:pt x="367" y="530"/>
                  <a:pt x="353" y="530"/>
                </a:cubicBezTo>
                <a:cubicBezTo>
                  <a:pt x="309" y="530"/>
                  <a:pt x="279" y="516"/>
                  <a:pt x="235" y="486"/>
                </a:cubicBezTo>
                <a:cubicBezTo>
                  <a:pt x="220" y="486"/>
                  <a:pt x="220" y="486"/>
                  <a:pt x="206" y="486"/>
                </a:cubicBezTo>
                <a:cubicBezTo>
                  <a:pt x="191" y="486"/>
                  <a:pt x="191" y="486"/>
                  <a:pt x="176" y="486"/>
                </a:cubicBezTo>
                <a:cubicBezTo>
                  <a:pt x="235" y="530"/>
                  <a:pt x="279" y="560"/>
                  <a:pt x="353" y="560"/>
                </a:cubicBezTo>
                <a:cubicBezTo>
                  <a:pt x="367" y="560"/>
                  <a:pt x="383" y="560"/>
                  <a:pt x="397" y="560"/>
                </a:cubicBezTo>
                <a:cubicBezTo>
                  <a:pt x="515" y="618"/>
                  <a:pt x="515" y="618"/>
                  <a:pt x="515" y="618"/>
                </a:cubicBezTo>
                <a:cubicBezTo>
                  <a:pt x="515" y="516"/>
                  <a:pt x="515" y="516"/>
                  <a:pt x="515" y="516"/>
                </a:cubicBezTo>
                <a:cubicBezTo>
                  <a:pt x="574" y="471"/>
                  <a:pt x="603" y="413"/>
                  <a:pt x="603" y="339"/>
                </a:cubicBezTo>
                <a:cubicBezTo>
                  <a:pt x="603" y="280"/>
                  <a:pt x="574" y="221"/>
                  <a:pt x="530" y="177"/>
                </a:cubicBezTo>
                <a:close/>
                <a:moveTo>
                  <a:pt x="191" y="442"/>
                </a:moveTo>
                <a:lnTo>
                  <a:pt x="191" y="442"/>
                </a:lnTo>
                <a:cubicBezTo>
                  <a:pt x="206" y="442"/>
                  <a:pt x="235" y="442"/>
                  <a:pt x="250" y="442"/>
                </a:cubicBezTo>
                <a:cubicBezTo>
                  <a:pt x="397" y="442"/>
                  <a:pt x="485" y="339"/>
                  <a:pt x="485" y="221"/>
                </a:cubicBezTo>
                <a:cubicBezTo>
                  <a:pt x="485" y="88"/>
                  <a:pt x="367" y="0"/>
                  <a:pt x="250" y="0"/>
                </a:cubicBezTo>
                <a:cubicBezTo>
                  <a:pt x="117" y="0"/>
                  <a:pt x="0" y="88"/>
                  <a:pt x="0" y="221"/>
                </a:cubicBezTo>
                <a:cubicBezTo>
                  <a:pt x="0" y="295"/>
                  <a:pt x="29" y="354"/>
                  <a:pt x="73" y="398"/>
                </a:cubicBezTo>
                <a:cubicBezTo>
                  <a:pt x="73" y="501"/>
                  <a:pt x="73" y="501"/>
                  <a:pt x="73" y="501"/>
                </a:cubicBezTo>
                <a:lnTo>
                  <a:pt x="191" y="442"/>
                </a:lnTo>
                <a:close/>
                <a:moveTo>
                  <a:pt x="44" y="221"/>
                </a:moveTo>
                <a:lnTo>
                  <a:pt x="44" y="221"/>
                </a:lnTo>
                <a:cubicBezTo>
                  <a:pt x="44" y="118"/>
                  <a:pt x="132" y="30"/>
                  <a:pt x="250" y="30"/>
                </a:cubicBezTo>
                <a:cubicBezTo>
                  <a:pt x="353" y="30"/>
                  <a:pt x="456" y="118"/>
                  <a:pt x="456" y="221"/>
                </a:cubicBezTo>
                <a:cubicBezTo>
                  <a:pt x="456" y="324"/>
                  <a:pt x="367" y="413"/>
                  <a:pt x="250" y="413"/>
                </a:cubicBezTo>
                <a:cubicBezTo>
                  <a:pt x="235" y="413"/>
                  <a:pt x="206" y="413"/>
                  <a:pt x="191" y="398"/>
                </a:cubicBezTo>
                <a:cubicBezTo>
                  <a:pt x="117" y="442"/>
                  <a:pt x="117" y="442"/>
                  <a:pt x="117" y="442"/>
                </a:cubicBezTo>
                <a:cubicBezTo>
                  <a:pt x="117" y="383"/>
                  <a:pt x="117" y="383"/>
                  <a:pt x="117" y="383"/>
                </a:cubicBezTo>
                <a:cubicBezTo>
                  <a:pt x="73" y="339"/>
                  <a:pt x="44" y="280"/>
                  <a:pt x="44" y="221"/>
                </a:cubicBezTo>
                <a:close/>
              </a:path>
            </a:pathLst>
          </a:custGeom>
          <a:solidFill>
            <a:schemeClr val="tx2"/>
          </a:solidFill>
          <a:ln>
            <a:noFill/>
          </a:ln>
          <a:effectLst/>
          <a:extLst/>
        </p:spPr>
        <p:txBody>
          <a:bodyPr wrap="none" lIns="91408" tIns="45704" rIns="91408" bIns="45704" anchor="ctr"/>
          <a:lstStyle/>
          <a:p>
            <a:endParaRPr lang="en-US" sz="2700"/>
          </a:p>
        </p:txBody>
      </p:sp>
      <p:sp>
        <p:nvSpPr>
          <p:cNvPr id="30" name="Freeform 189"/>
          <p:cNvSpPr>
            <a:spLocks noChangeArrowheads="1"/>
          </p:cNvSpPr>
          <p:nvPr/>
        </p:nvSpPr>
        <p:spPr bwMode="auto">
          <a:xfrm>
            <a:off x="4449113" y="3638856"/>
            <a:ext cx="410537" cy="400319"/>
          </a:xfrm>
          <a:custGeom>
            <a:avLst/>
            <a:gdLst>
              <a:gd name="T0" fmla="*/ 116829 w 634"/>
              <a:gd name="T1" fmla="*/ 84987 h 619"/>
              <a:gd name="T2" fmla="*/ 116829 w 634"/>
              <a:gd name="T3" fmla="*/ 84987 h 619"/>
              <a:gd name="T4" fmla="*/ 100963 w 634"/>
              <a:gd name="T5" fmla="*/ 95430 h 619"/>
              <a:gd name="T6" fmla="*/ 116829 w 634"/>
              <a:gd name="T7" fmla="*/ 111275 h 619"/>
              <a:gd name="T8" fmla="*/ 127647 w 634"/>
              <a:gd name="T9" fmla="*/ 95430 h 619"/>
              <a:gd name="T10" fmla="*/ 116829 w 634"/>
              <a:gd name="T11" fmla="*/ 84987 h 619"/>
              <a:gd name="T12" fmla="*/ 58415 w 634"/>
              <a:gd name="T13" fmla="*/ 84987 h 619"/>
              <a:gd name="T14" fmla="*/ 58415 w 634"/>
              <a:gd name="T15" fmla="*/ 84987 h 619"/>
              <a:gd name="T16" fmla="*/ 42549 w 634"/>
              <a:gd name="T17" fmla="*/ 95430 h 619"/>
              <a:gd name="T18" fmla="*/ 58415 w 634"/>
              <a:gd name="T19" fmla="*/ 111275 h 619"/>
              <a:gd name="T20" fmla="*/ 74641 w 634"/>
              <a:gd name="T21" fmla="*/ 95430 h 619"/>
              <a:gd name="T22" fmla="*/ 58415 w 634"/>
              <a:gd name="T23" fmla="*/ 84987 h 619"/>
              <a:gd name="T24" fmla="*/ 116829 w 634"/>
              <a:gd name="T25" fmla="*/ 0 h 619"/>
              <a:gd name="T26" fmla="*/ 116829 w 634"/>
              <a:gd name="T27" fmla="*/ 0 h 619"/>
              <a:gd name="T28" fmla="*/ 0 w 634"/>
              <a:gd name="T29" fmla="*/ 95430 h 619"/>
              <a:gd name="T30" fmla="*/ 42549 w 634"/>
              <a:gd name="T31" fmla="*/ 175016 h 619"/>
              <a:gd name="T32" fmla="*/ 42549 w 634"/>
              <a:gd name="T33" fmla="*/ 222551 h 619"/>
              <a:gd name="T34" fmla="*/ 95555 w 634"/>
              <a:gd name="T35" fmla="*/ 196263 h 619"/>
              <a:gd name="T36" fmla="*/ 116829 w 634"/>
              <a:gd name="T37" fmla="*/ 196263 h 619"/>
              <a:gd name="T38" fmla="*/ 228249 w 634"/>
              <a:gd name="T39" fmla="*/ 95430 h 619"/>
              <a:gd name="T40" fmla="*/ 116829 w 634"/>
              <a:gd name="T41" fmla="*/ 0 h 619"/>
              <a:gd name="T42" fmla="*/ 116829 w 634"/>
              <a:gd name="T43" fmla="*/ 180417 h 619"/>
              <a:gd name="T44" fmla="*/ 116829 w 634"/>
              <a:gd name="T45" fmla="*/ 180417 h 619"/>
              <a:gd name="T46" fmla="*/ 90506 w 634"/>
              <a:gd name="T47" fmla="*/ 180417 h 619"/>
              <a:gd name="T48" fmla="*/ 58415 w 634"/>
              <a:gd name="T49" fmla="*/ 201664 h 619"/>
              <a:gd name="T50" fmla="*/ 58415 w 634"/>
              <a:gd name="T51" fmla="*/ 164572 h 619"/>
              <a:gd name="T52" fmla="*/ 15866 w 634"/>
              <a:gd name="T53" fmla="*/ 95430 h 619"/>
              <a:gd name="T54" fmla="*/ 116829 w 634"/>
              <a:gd name="T55" fmla="*/ 10803 h 619"/>
              <a:gd name="T56" fmla="*/ 212384 w 634"/>
              <a:gd name="T57" fmla="*/ 95430 h 619"/>
              <a:gd name="T58" fmla="*/ 116829 w 634"/>
              <a:gd name="T59" fmla="*/ 180417 h 619"/>
              <a:gd name="T60" fmla="*/ 169835 w 634"/>
              <a:gd name="T61" fmla="*/ 84987 h 619"/>
              <a:gd name="T62" fmla="*/ 169835 w 634"/>
              <a:gd name="T63" fmla="*/ 84987 h 619"/>
              <a:gd name="T64" fmla="*/ 159378 w 634"/>
              <a:gd name="T65" fmla="*/ 95430 h 619"/>
              <a:gd name="T66" fmla="*/ 169835 w 634"/>
              <a:gd name="T67" fmla="*/ 111275 h 619"/>
              <a:gd name="T68" fmla="*/ 186061 w 634"/>
              <a:gd name="T69" fmla="*/ 95430 h 619"/>
              <a:gd name="T70" fmla="*/ 169835 w 634"/>
              <a:gd name="T71" fmla="*/ 84987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19">
                <a:moveTo>
                  <a:pt x="324" y="236"/>
                </a:moveTo>
                <a:lnTo>
                  <a:pt x="324" y="236"/>
                </a:lnTo>
                <a:cubicBezTo>
                  <a:pt x="295" y="236"/>
                  <a:pt x="280" y="251"/>
                  <a:pt x="280" y="265"/>
                </a:cubicBezTo>
                <a:cubicBezTo>
                  <a:pt x="280" y="295"/>
                  <a:pt x="295" y="309"/>
                  <a:pt x="324" y="309"/>
                </a:cubicBezTo>
                <a:cubicBezTo>
                  <a:pt x="339" y="309"/>
                  <a:pt x="354" y="295"/>
                  <a:pt x="354" y="265"/>
                </a:cubicBezTo>
                <a:cubicBezTo>
                  <a:pt x="354" y="251"/>
                  <a:pt x="339" y="236"/>
                  <a:pt x="324" y="236"/>
                </a:cubicBezTo>
                <a:close/>
                <a:moveTo>
                  <a:pt x="162" y="236"/>
                </a:moveTo>
                <a:lnTo>
                  <a:pt x="162" y="236"/>
                </a:lnTo>
                <a:cubicBezTo>
                  <a:pt x="148" y="236"/>
                  <a:pt x="118" y="251"/>
                  <a:pt x="118" y="265"/>
                </a:cubicBezTo>
                <a:cubicBezTo>
                  <a:pt x="118" y="295"/>
                  <a:pt x="148" y="309"/>
                  <a:pt x="162" y="309"/>
                </a:cubicBezTo>
                <a:cubicBezTo>
                  <a:pt x="177" y="309"/>
                  <a:pt x="207" y="295"/>
                  <a:pt x="207" y="265"/>
                </a:cubicBezTo>
                <a:cubicBezTo>
                  <a:pt x="207" y="251"/>
                  <a:pt x="177" y="236"/>
                  <a:pt x="162" y="236"/>
                </a:cubicBezTo>
                <a:close/>
                <a:moveTo>
                  <a:pt x="324" y="0"/>
                </a:moveTo>
                <a:lnTo>
                  <a:pt x="324" y="0"/>
                </a:lnTo>
                <a:cubicBezTo>
                  <a:pt x="148" y="0"/>
                  <a:pt x="0" y="118"/>
                  <a:pt x="0" y="265"/>
                </a:cubicBezTo>
                <a:cubicBezTo>
                  <a:pt x="0" y="354"/>
                  <a:pt x="44" y="427"/>
                  <a:pt x="118" y="486"/>
                </a:cubicBezTo>
                <a:cubicBezTo>
                  <a:pt x="118" y="618"/>
                  <a:pt x="118" y="618"/>
                  <a:pt x="118" y="618"/>
                </a:cubicBezTo>
                <a:cubicBezTo>
                  <a:pt x="265" y="545"/>
                  <a:pt x="265" y="545"/>
                  <a:pt x="265" y="545"/>
                </a:cubicBezTo>
                <a:cubicBezTo>
                  <a:pt x="280" y="545"/>
                  <a:pt x="295" y="545"/>
                  <a:pt x="324" y="545"/>
                </a:cubicBezTo>
                <a:cubicBezTo>
                  <a:pt x="486" y="545"/>
                  <a:pt x="633" y="427"/>
                  <a:pt x="633" y="265"/>
                </a:cubicBezTo>
                <a:cubicBezTo>
                  <a:pt x="633" y="118"/>
                  <a:pt x="486" y="0"/>
                  <a:pt x="324" y="0"/>
                </a:cubicBezTo>
                <a:close/>
                <a:moveTo>
                  <a:pt x="324" y="501"/>
                </a:moveTo>
                <a:lnTo>
                  <a:pt x="324" y="501"/>
                </a:lnTo>
                <a:cubicBezTo>
                  <a:pt x="295" y="501"/>
                  <a:pt x="280" y="501"/>
                  <a:pt x="251" y="501"/>
                </a:cubicBezTo>
                <a:cubicBezTo>
                  <a:pt x="162" y="560"/>
                  <a:pt x="162" y="560"/>
                  <a:pt x="162" y="560"/>
                </a:cubicBezTo>
                <a:cubicBezTo>
                  <a:pt x="162" y="457"/>
                  <a:pt x="162" y="457"/>
                  <a:pt x="162" y="457"/>
                </a:cubicBezTo>
                <a:cubicBezTo>
                  <a:pt x="89" y="427"/>
                  <a:pt x="44" y="354"/>
                  <a:pt x="44" y="265"/>
                </a:cubicBezTo>
                <a:cubicBezTo>
                  <a:pt x="44" y="133"/>
                  <a:pt x="162" y="30"/>
                  <a:pt x="324" y="30"/>
                </a:cubicBezTo>
                <a:cubicBezTo>
                  <a:pt x="471" y="30"/>
                  <a:pt x="589" y="133"/>
                  <a:pt x="589" y="265"/>
                </a:cubicBezTo>
                <a:cubicBezTo>
                  <a:pt x="589" y="398"/>
                  <a:pt x="471" y="501"/>
                  <a:pt x="324" y="501"/>
                </a:cubicBezTo>
                <a:close/>
                <a:moveTo>
                  <a:pt x="471" y="236"/>
                </a:moveTo>
                <a:lnTo>
                  <a:pt x="471" y="236"/>
                </a:lnTo>
                <a:cubicBezTo>
                  <a:pt x="457" y="236"/>
                  <a:pt x="442" y="251"/>
                  <a:pt x="442" y="265"/>
                </a:cubicBezTo>
                <a:cubicBezTo>
                  <a:pt x="442" y="295"/>
                  <a:pt x="457" y="309"/>
                  <a:pt x="471" y="309"/>
                </a:cubicBezTo>
                <a:cubicBezTo>
                  <a:pt x="501" y="309"/>
                  <a:pt x="516" y="295"/>
                  <a:pt x="516" y="265"/>
                </a:cubicBezTo>
                <a:cubicBezTo>
                  <a:pt x="516" y="251"/>
                  <a:pt x="501" y="236"/>
                  <a:pt x="471" y="236"/>
                </a:cubicBezTo>
                <a:close/>
              </a:path>
            </a:pathLst>
          </a:custGeom>
          <a:solidFill>
            <a:schemeClr val="tx2"/>
          </a:solidFill>
          <a:ln>
            <a:noFill/>
          </a:ln>
          <a:effectLst/>
          <a:extLst/>
        </p:spPr>
        <p:txBody>
          <a:bodyPr wrap="none" lIns="91408" tIns="45704" rIns="91408" bIns="45704" anchor="ctr"/>
          <a:lstStyle/>
          <a:p>
            <a:endParaRPr lang="en-US" sz="2700"/>
          </a:p>
        </p:txBody>
      </p:sp>
      <p:sp>
        <p:nvSpPr>
          <p:cNvPr id="31" name="Freeform 190"/>
          <p:cNvSpPr>
            <a:spLocks noChangeArrowheads="1"/>
          </p:cNvSpPr>
          <p:nvPr/>
        </p:nvSpPr>
        <p:spPr bwMode="auto">
          <a:xfrm>
            <a:off x="3793273" y="3638856"/>
            <a:ext cx="410540" cy="400319"/>
          </a:xfrm>
          <a:custGeom>
            <a:avLst/>
            <a:gdLst>
              <a:gd name="T0" fmla="*/ 148561 w 634"/>
              <a:gd name="T1" fmla="*/ 116677 h 619"/>
              <a:gd name="T2" fmla="*/ 148561 w 634"/>
              <a:gd name="T3" fmla="*/ 116677 h 619"/>
              <a:gd name="T4" fmla="*/ 79329 w 634"/>
              <a:gd name="T5" fmla="*/ 116677 h 619"/>
              <a:gd name="T6" fmla="*/ 68872 w 634"/>
              <a:gd name="T7" fmla="*/ 127481 h 619"/>
              <a:gd name="T8" fmla="*/ 79329 w 634"/>
              <a:gd name="T9" fmla="*/ 132522 h 619"/>
              <a:gd name="T10" fmla="*/ 148561 w 634"/>
              <a:gd name="T11" fmla="*/ 132522 h 619"/>
              <a:gd name="T12" fmla="*/ 153609 w 634"/>
              <a:gd name="T13" fmla="*/ 127481 h 619"/>
              <a:gd name="T14" fmla="*/ 148561 w 634"/>
              <a:gd name="T15" fmla="*/ 116677 h 619"/>
              <a:gd name="T16" fmla="*/ 164427 w 634"/>
              <a:gd name="T17" fmla="*/ 74184 h 619"/>
              <a:gd name="T18" fmla="*/ 164427 w 634"/>
              <a:gd name="T19" fmla="*/ 74184 h 619"/>
              <a:gd name="T20" fmla="*/ 63463 w 634"/>
              <a:gd name="T21" fmla="*/ 74184 h 619"/>
              <a:gd name="T22" fmla="*/ 58415 w 634"/>
              <a:gd name="T23" fmla="*/ 84987 h 619"/>
              <a:gd name="T24" fmla="*/ 63463 w 634"/>
              <a:gd name="T25" fmla="*/ 90389 h 619"/>
              <a:gd name="T26" fmla="*/ 164427 w 634"/>
              <a:gd name="T27" fmla="*/ 90389 h 619"/>
              <a:gd name="T28" fmla="*/ 169836 w 634"/>
              <a:gd name="T29" fmla="*/ 84987 h 619"/>
              <a:gd name="T30" fmla="*/ 164427 w 634"/>
              <a:gd name="T31" fmla="*/ 74184 h 619"/>
              <a:gd name="T32" fmla="*/ 111421 w 634"/>
              <a:gd name="T33" fmla="*/ 0 h 619"/>
              <a:gd name="T34" fmla="*/ 111421 w 634"/>
              <a:gd name="T35" fmla="*/ 0 h 619"/>
              <a:gd name="T36" fmla="*/ 0 w 634"/>
              <a:gd name="T37" fmla="*/ 95430 h 619"/>
              <a:gd name="T38" fmla="*/ 42188 w 634"/>
              <a:gd name="T39" fmla="*/ 175016 h 619"/>
              <a:gd name="T40" fmla="*/ 42188 w 634"/>
              <a:gd name="T41" fmla="*/ 222551 h 619"/>
              <a:gd name="T42" fmla="*/ 90146 w 634"/>
              <a:gd name="T43" fmla="*/ 196263 h 619"/>
              <a:gd name="T44" fmla="*/ 111421 w 634"/>
              <a:gd name="T45" fmla="*/ 196263 h 619"/>
              <a:gd name="T46" fmla="*/ 228250 w 634"/>
              <a:gd name="T47" fmla="*/ 95430 h 619"/>
              <a:gd name="T48" fmla="*/ 111421 w 634"/>
              <a:gd name="T49" fmla="*/ 0 h 619"/>
              <a:gd name="T50" fmla="*/ 111421 w 634"/>
              <a:gd name="T51" fmla="*/ 180417 h 619"/>
              <a:gd name="T52" fmla="*/ 111421 w 634"/>
              <a:gd name="T53" fmla="*/ 180417 h 619"/>
              <a:gd name="T54" fmla="*/ 90146 w 634"/>
              <a:gd name="T55" fmla="*/ 180417 h 619"/>
              <a:gd name="T56" fmla="*/ 58415 w 634"/>
              <a:gd name="T57" fmla="*/ 201664 h 619"/>
              <a:gd name="T58" fmla="*/ 58415 w 634"/>
              <a:gd name="T59" fmla="*/ 164572 h 619"/>
              <a:gd name="T60" fmla="*/ 15866 w 634"/>
              <a:gd name="T61" fmla="*/ 95430 h 619"/>
              <a:gd name="T62" fmla="*/ 111421 w 634"/>
              <a:gd name="T63" fmla="*/ 10803 h 619"/>
              <a:gd name="T64" fmla="*/ 212024 w 634"/>
              <a:gd name="T65" fmla="*/ 95430 h 619"/>
              <a:gd name="T66" fmla="*/ 111421 w 634"/>
              <a:gd name="T67" fmla="*/ 180417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412" y="324"/>
                </a:moveTo>
                <a:lnTo>
                  <a:pt x="412" y="324"/>
                </a:lnTo>
                <a:cubicBezTo>
                  <a:pt x="220" y="324"/>
                  <a:pt x="220" y="324"/>
                  <a:pt x="220" y="324"/>
                </a:cubicBezTo>
                <a:cubicBezTo>
                  <a:pt x="206" y="324"/>
                  <a:pt x="191" y="339"/>
                  <a:pt x="191" y="354"/>
                </a:cubicBezTo>
                <a:cubicBezTo>
                  <a:pt x="191" y="354"/>
                  <a:pt x="206" y="368"/>
                  <a:pt x="220" y="368"/>
                </a:cubicBezTo>
                <a:cubicBezTo>
                  <a:pt x="412" y="368"/>
                  <a:pt x="412" y="368"/>
                  <a:pt x="412" y="368"/>
                </a:cubicBezTo>
                <a:cubicBezTo>
                  <a:pt x="426" y="368"/>
                  <a:pt x="426" y="354"/>
                  <a:pt x="426" y="354"/>
                </a:cubicBezTo>
                <a:cubicBezTo>
                  <a:pt x="426" y="339"/>
                  <a:pt x="426" y="324"/>
                  <a:pt x="412" y="324"/>
                </a:cubicBezTo>
                <a:close/>
                <a:moveTo>
                  <a:pt x="456" y="206"/>
                </a:moveTo>
                <a:lnTo>
                  <a:pt x="456" y="206"/>
                </a:lnTo>
                <a:cubicBezTo>
                  <a:pt x="176" y="206"/>
                  <a:pt x="176" y="206"/>
                  <a:pt x="176" y="206"/>
                </a:cubicBezTo>
                <a:cubicBezTo>
                  <a:pt x="162" y="206"/>
                  <a:pt x="162" y="221"/>
                  <a:pt x="162" y="236"/>
                </a:cubicBezTo>
                <a:cubicBezTo>
                  <a:pt x="162" y="236"/>
                  <a:pt x="162" y="251"/>
                  <a:pt x="176" y="251"/>
                </a:cubicBezTo>
                <a:cubicBezTo>
                  <a:pt x="456" y="251"/>
                  <a:pt x="456" y="251"/>
                  <a:pt x="456" y="251"/>
                </a:cubicBezTo>
                <a:lnTo>
                  <a:pt x="471" y="236"/>
                </a:lnTo>
                <a:cubicBezTo>
                  <a:pt x="471" y="221"/>
                  <a:pt x="456" y="206"/>
                  <a:pt x="456" y="206"/>
                </a:cubicBezTo>
                <a:close/>
                <a:moveTo>
                  <a:pt x="309" y="0"/>
                </a:moveTo>
                <a:lnTo>
                  <a:pt x="309" y="0"/>
                </a:lnTo>
                <a:cubicBezTo>
                  <a:pt x="147" y="0"/>
                  <a:pt x="0" y="118"/>
                  <a:pt x="0" y="265"/>
                </a:cubicBezTo>
                <a:cubicBezTo>
                  <a:pt x="0" y="354"/>
                  <a:pt x="44" y="427"/>
                  <a:pt x="117" y="486"/>
                </a:cubicBezTo>
                <a:cubicBezTo>
                  <a:pt x="117" y="618"/>
                  <a:pt x="117" y="618"/>
                  <a:pt x="117" y="618"/>
                </a:cubicBezTo>
                <a:cubicBezTo>
                  <a:pt x="250" y="545"/>
                  <a:pt x="250" y="545"/>
                  <a:pt x="250" y="545"/>
                </a:cubicBezTo>
                <a:cubicBezTo>
                  <a:pt x="279" y="545"/>
                  <a:pt x="294" y="545"/>
                  <a:pt x="309" y="545"/>
                </a:cubicBezTo>
                <a:cubicBezTo>
                  <a:pt x="485" y="545"/>
                  <a:pt x="633" y="427"/>
                  <a:pt x="633" y="265"/>
                </a:cubicBezTo>
                <a:cubicBezTo>
                  <a:pt x="633" y="118"/>
                  <a:pt x="485" y="0"/>
                  <a:pt x="309" y="0"/>
                </a:cubicBezTo>
                <a:close/>
                <a:moveTo>
                  <a:pt x="309" y="501"/>
                </a:moveTo>
                <a:lnTo>
                  <a:pt x="309" y="501"/>
                </a:lnTo>
                <a:cubicBezTo>
                  <a:pt x="294" y="501"/>
                  <a:pt x="265" y="501"/>
                  <a:pt x="250" y="501"/>
                </a:cubicBezTo>
                <a:cubicBezTo>
                  <a:pt x="162" y="560"/>
                  <a:pt x="162" y="560"/>
                  <a:pt x="162" y="560"/>
                </a:cubicBezTo>
                <a:cubicBezTo>
                  <a:pt x="162" y="457"/>
                  <a:pt x="162" y="457"/>
                  <a:pt x="162" y="457"/>
                </a:cubicBezTo>
                <a:cubicBezTo>
                  <a:pt x="88" y="427"/>
                  <a:pt x="44" y="354"/>
                  <a:pt x="44" y="265"/>
                </a:cubicBezTo>
                <a:cubicBezTo>
                  <a:pt x="44" y="133"/>
                  <a:pt x="162" y="30"/>
                  <a:pt x="309" y="30"/>
                </a:cubicBezTo>
                <a:cubicBezTo>
                  <a:pt x="471" y="30"/>
                  <a:pt x="588" y="133"/>
                  <a:pt x="588" y="265"/>
                </a:cubicBezTo>
                <a:cubicBezTo>
                  <a:pt x="588" y="398"/>
                  <a:pt x="471" y="501"/>
                  <a:pt x="309" y="501"/>
                </a:cubicBezTo>
                <a:close/>
              </a:path>
            </a:pathLst>
          </a:custGeom>
          <a:solidFill>
            <a:schemeClr val="tx2"/>
          </a:solidFill>
          <a:ln>
            <a:noFill/>
          </a:ln>
          <a:effectLst/>
          <a:extLst/>
        </p:spPr>
        <p:txBody>
          <a:bodyPr wrap="none" lIns="91408" tIns="45704" rIns="91408" bIns="45704" anchor="ctr"/>
          <a:lstStyle/>
          <a:p>
            <a:endParaRPr lang="en-US" sz="2700"/>
          </a:p>
        </p:txBody>
      </p:sp>
      <p:sp>
        <p:nvSpPr>
          <p:cNvPr id="32" name="Freeform 191"/>
          <p:cNvSpPr>
            <a:spLocks noChangeArrowheads="1"/>
          </p:cNvSpPr>
          <p:nvPr/>
        </p:nvSpPr>
        <p:spPr bwMode="auto">
          <a:xfrm>
            <a:off x="3134026" y="3638856"/>
            <a:ext cx="398614" cy="400319"/>
          </a:xfrm>
          <a:custGeom>
            <a:avLst/>
            <a:gdLst>
              <a:gd name="T0" fmla="*/ 110806 w 619"/>
              <a:gd name="T1" fmla="*/ 0 h 619"/>
              <a:gd name="T2" fmla="*/ 110806 w 619"/>
              <a:gd name="T3" fmla="*/ 0 h 619"/>
              <a:gd name="T4" fmla="*/ 0 w 619"/>
              <a:gd name="T5" fmla="*/ 95430 h 619"/>
              <a:gd name="T6" fmla="*/ 42314 w 619"/>
              <a:gd name="T7" fmla="*/ 175016 h 619"/>
              <a:gd name="T8" fmla="*/ 42314 w 619"/>
              <a:gd name="T9" fmla="*/ 222551 h 619"/>
              <a:gd name="T10" fmla="*/ 89649 w 619"/>
              <a:gd name="T11" fmla="*/ 196263 h 619"/>
              <a:gd name="T12" fmla="*/ 110806 w 619"/>
              <a:gd name="T13" fmla="*/ 196263 h 619"/>
              <a:gd name="T14" fmla="*/ 221611 w 619"/>
              <a:gd name="T15" fmla="*/ 95430 h 619"/>
              <a:gd name="T16" fmla="*/ 110806 w 619"/>
              <a:gd name="T17" fmla="*/ 0 h 619"/>
              <a:gd name="T18" fmla="*/ 110806 w 619"/>
              <a:gd name="T19" fmla="*/ 180417 h 619"/>
              <a:gd name="T20" fmla="*/ 110806 w 619"/>
              <a:gd name="T21" fmla="*/ 180417 h 619"/>
              <a:gd name="T22" fmla="*/ 84270 w 619"/>
              <a:gd name="T23" fmla="*/ 180417 h 619"/>
              <a:gd name="T24" fmla="*/ 52713 w 619"/>
              <a:gd name="T25" fmla="*/ 201664 h 619"/>
              <a:gd name="T26" fmla="*/ 52713 w 619"/>
              <a:gd name="T27" fmla="*/ 164572 h 619"/>
              <a:gd name="T28" fmla="*/ 10399 w 619"/>
              <a:gd name="T29" fmla="*/ 95430 h 619"/>
              <a:gd name="T30" fmla="*/ 110806 w 619"/>
              <a:gd name="T31" fmla="*/ 10803 h 619"/>
              <a:gd name="T32" fmla="*/ 211212 w 619"/>
              <a:gd name="T33" fmla="*/ 95430 h 619"/>
              <a:gd name="T34" fmla="*/ 110806 w 619"/>
              <a:gd name="T35" fmla="*/ 180417 h 6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9" h="619">
                <a:moveTo>
                  <a:pt x="309" y="0"/>
                </a:moveTo>
                <a:lnTo>
                  <a:pt x="309" y="0"/>
                </a:lnTo>
                <a:cubicBezTo>
                  <a:pt x="132" y="0"/>
                  <a:pt x="0" y="118"/>
                  <a:pt x="0" y="265"/>
                </a:cubicBezTo>
                <a:cubicBezTo>
                  <a:pt x="0" y="354"/>
                  <a:pt x="44" y="427"/>
                  <a:pt x="118" y="486"/>
                </a:cubicBezTo>
                <a:cubicBezTo>
                  <a:pt x="118" y="618"/>
                  <a:pt x="118" y="618"/>
                  <a:pt x="118" y="618"/>
                </a:cubicBezTo>
                <a:cubicBezTo>
                  <a:pt x="250" y="545"/>
                  <a:pt x="250" y="545"/>
                  <a:pt x="250" y="545"/>
                </a:cubicBezTo>
                <a:cubicBezTo>
                  <a:pt x="265" y="545"/>
                  <a:pt x="294" y="545"/>
                  <a:pt x="309" y="545"/>
                </a:cubicBezTo>
                <a:cubicBezTo>
                  <a:pt x="486" y="545"/>
                  <a:pt x="618" y="427"/>
                  <a:pt x="618" y="265"/>
                </a:cubicBezTo>
                <a:cubicBezTo>
                  <a:pt x="618" y="118"/>
                  <a:pt x="486" y="0"/>
                  <a:pt x="309" y="0"/>
                </a:cubicBezTo>
                <a:close/>
                <a:moveTo>
                  <a:pt x="309" y="501"/>
                </a:moveTo>
                <a:lnTo>
                  <a:pt x="309" y="501"/>
                </a:lnTo>
                <a:cubicBezTo>
                  <a:pt x="280" y="501"/>
                  <a:pt x="265" y="501"/>
                  <a:pt x="235" y="501"/>
                </a:cubicBezTo>
                <a:cubicBezTo>
                  <a:pt x="147" y="560"/>
                  <a:pt x="147" y="560"/>
                  <a:pt x="147" y="560"/>
                </a:cubicBezTo>
                <a:cubicBezTo>
                  <a:pt x="147" y="457"/>
                  <a:pt x="147" y="457"/>
                  <a:pt x="147" y="457"/>
                </a:cubicBezTo>
                <a:cubicBezTo>
                  <a:pt x="73" y="427"/>
                  <a:pt x="29" y="354"/>
                  <a:pt x="29" y="265"/>
                </a:cubicBezTo>
                <a:cubicBezTo>
                  <a:pt x="29" y="133"/>
                  <a:pt x="162" y="30"/>
                  <a:pt x="309" y="30"/>
                </a:cubicBezTo>
                <a:cubicBezTo>
                  <a:pt x="456" y="30"/>
                  <a:pt x="589" y="133"/>
                  <a:pt x="589" y="265"/>
                </a:cubicBezTo>
                <a:cubicBezTo>
                  <a:pt x="589" y="398"/>
                  <a:pt x="456" y="501"/>
                  <a:pt x="309" y="501"/>
                </a:cubicBezTo>
                <a:close/>
              </a:path>
            </a:pathLst>
          </a:custGeom>
          <a:solidFill>
            <a:schemeClr val="tx2"/>
          </a:solidFill>
          <a:ln>
            <a:noFill/>
          </a:ln>
          <a:effectLst/>
          <a:extLst/>
        </p:spPr>
        <p:txBody>
          <a:bodyPr wrap="none" lIns="91408" tIns="45704" rIns="91408" bIns="45704" anchor="ctr"/>
          <a:lstStyle/>
          <a:p>
            <a:endParaRPr lang="en-US" sz="2700"/>
          </a:p>
        </p:txBody>
      </p:sp>
      <p:sp>
        <p:nvSpPr>
          <p:cNvPr id="33" name="Freeform 192"/>
          <p:cNvSpPr>
            <a:spLocks noChangeArrowheads="1"/>
          </p:cNvSpPr>
          <p:nvPr/>
        </p:nvSpPr>
        <p:spPr bwMode="auto">
          <a:xfrm>
            <a:off x="9092795" y="3049451"/>
            <a:ext cx="361137" cy="257226"/>
          </a:xfrm>
          <a:custGeom>
            <a:avLst/>
            <a:gdLst>
              <a:gd name="T0" fmla="*/ 16131 w 561"/>
              <a:gd name="T1" fmla="*/ 116668 h 399"/>
              <a:gd name="T2" fmla="*/ 16131 w 561"/>
              <a:gd name="T3" fmla="*/ 116668 h 399"/>
              <a:gd name="T4" fmla="*/ 0 w 561"/>
              <a:gd name="T5" fmla="*/ 127078 h 399"/>
              <a:gd name="T6" fmla="*/ 16131 w 561"/>
              <a:gd name="T7" fmla="*/ 142873 h 399"/>
              <a:gd name="T8" fmla="*/ 31904 w 561"/>
              <a:gd name="T9" fmla="*/ 127078 h 399"/>
              <a:gd name="T10" fmla="*/ 16131 w 561"/>
              <a:gd name="T11" fmla="*/ 116668 h 399"/>
              <a:gd name="T12" fmla="*/ 16131 w 561"/>
              <a:gd name="T13" fmla="*/ 58154 h 399"/>
              <a:gd name="T14" fmla="*/ 16131 w 561"/>
              <a:gd name="T15" fmla="*/ 58154 h 399"/>
              <a:gd name="T16" fmla="*/ 0 w 561"/>
              <a:gd name="T17" fmla="*/ 74308 h 399"/>
              <a:gd name="T18" fmla="*/ 16131 w 561"/>
              <a:gd name="T19" fmla="*/ 84719 h 399"/>
              <a:gd name="T20" fmla="*/ 31904 w 561"/>
              <a:gd name="T21" fmla="*/ 74308 h 399"/>
              <a:gd name="T22" fmla="*/ 16131 w 561"/>
              <a:gd name="T23" fmla="*/ 58154 h 399"/>
              <a:gd name="T24" fmla="*/ 189988 w 561"/>
              <a:gd name="T25" fmla="*/ 63539 h 399"/>
              <a:gd name="T26" fmla="*/ 189988 w 561"/>
              <a:gd name="T27" fmla="*/ 63539 h 399"/>
              <a:gd name="T28" fmla="*/ 63449 w 561"/>
              <a:gd name="T29" fmla="*/ 63539 h 399"/>
              <a:gd name="T30" fmla="*/ 58072 w 561"/>
              <a:gd name="T31" fmla="*/ 74308 h 399"/>
              <a:gd name="T32" fmla="*/ 63449 w 561"/>
              <a:gd name="T33" fmla="*/ 79334 h 399"/>
              <a:gd name="T34" fmla="*/ 189988 w 561"/>
              <a:gd name="T35" fmla="*/ 79334 h 399"/>
              <a:gd name="T36" fmla="*/ 200743 w 561"/>
              <a:gd name="T37" fmla="*/ 74308 h 399"/>
              <a:gd name="T38" fmla="*/ 189988 w 561"/>
              <a:gd name="T39" fmla="*/ 63539 h 399"/>
              <a:gd name="T40" fmla="*/ 63449 w 561"/>
              <a:gd name="T41" fmla="*/ 21180 h 399"/>
              <a:gd name="T42" fmla="*/ 63449 w 561"/>
              <a:gd name="T43" fmla="*/ 21180 h 399"/>
              <a:gd name="T44" fmla="*/ 189988 w 561"/>
              <a:gd name="T45" fmla="*/ 21180 h 399"/>
              <a:gd name="T46" fmla="*/ 200743 w 561"/>
              <a:gd name="T47" fmla="*/ 16154 h 399"/>
              <a:gd name="T48" fmla="*/ 189988 w 561"/>
              <a:gd name="T49" fmla="*/ 10769 h 399"/>
              <a:gd name="T50" fmla="*/ 63449 w 561"/>
              <a:gd name="T51" fmla="*/ 10769 h 399"/>
              <a:gd name="T52" fmla="*/ 58072 w 561"/>
              <a:gd name="T53" fmla="*/ 16154 h 399"/>
              <a:gd name="T54" fmla="*/ 63449 w 561"/>
              <a:gd name="T55" fmla="*/ 21180 h 399"/>
              <a:gd name="T56" fmla="*/ 16131 w 561"/>
              <a:gd name="T57" fmla="*/ 0 h 399"/>
              <a:gd name="T58" fmla="*/ 16131 w 561"/>
              <a:gd name="T59" fmla="*/ 0 h 399"/>
              <a:gd name="T60" fmla="*/ 0 w 561"/>
              <a:gd name="T61" fmla="*/ 16154 h 399"/>
              <a:gd name="T62" fmla="*/ 16131 w 561"/>
              <a:gd name="T63" fmla="*/ 31949 h 399"/>
              <a:gd name="T64" fmla="*/ 31904 w 561"/>
              <a:gd name="T65" fmla="*/ 16154 h 399"/>
              <a:gd name="T66" fmla="*/ 16131 w 561"/>
              <a:gd name="T67" fmla="*/ 0 h 399"/>
              <a:gd name="T68" fmla="*/ 189988 w 561"/>
              <a:gd name="T69" fmla="*/ 121693 h 399"/>
              <a:gd name="T70" fmla="*/ 189988 w 561"/>
              <a:gd name="T71" fmla="*/ 121693 h 399"/>
              <a:gd name="T72" fmla="*/ 63449 w 561"/>
              <a:gd name="T73" fmla="*/ 121693 h 399"/>
              <a:gd name="T74" fmla="*/ 58072 w 561"/>
              <a:gd name="T75" fmla="*/ 127078 h 399"/>
              <a:gd name="T76" fmla="*/ 63449 w 561"/>
              <a:gd name="T77" fmla="*/ 137488 h 399"/>
              <a:gd name="T78" fmla="*/ 189988 w 561"/>
              <a:gd name="T79" fmla="*/ 137488 h 399"/>
              <a:gd name="T80" fmla="*/ 200743 w 561"/>
              <a:gd name="T81" fmla="*/ 127078 h 399"/>
              <a:gd name="T82" fmla="*/ 189988 w 561"/>
              <a:gd name="T83" fmla="*/ 121693 h 3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1" h="399">
                <a:moveTo>
                  <a:pt x="45" y="325"/>
                </a:moveTo>
                <a:lnTo>
                  <a:pt x="45" y="325"/>
                </a:lnTo>
                <a:cubicBezTo>
                  <a:pt x="30" y="325"/>
                  <a:pt x="0" y="339"/>
                  <a:pt x="0" y="354"/>
                </a:cubicBezTo>
                <a:cubicBezTo>
                  <a:pt x="0" y="383"/>
                  <a:pt x="30" y="398"/>
                  <a:pt x="45" y="398"/>
                </a:cubicBezTo>
                <a:cubicBezTo>
                  <a:pt x="59" y="398"/>
                  <a:pt x="89" y="383"/>
                  <a:pt x="89" y="354"/>
                </a:cubicBezTo>
                <a:cubicBezTo>
                  <a:pt x="89" y="339"/>
                  <a:pt x="59" y="325"/>
                  <a:pt x="45" y="325"/>
                </a:cubicBezTo>
                <a:close/>
                <a:moveTo>
                  <a:pt x="45" y="162"/>
                </a:moveTo>
                <a:lnTo>
                  <a:pt x="45" y="162"/>
                </a:lnTo>
                <a:cubicBezTo>
                  <a:pt x="30" y="162"/>
                  <a:pt x="0" y="177"/>
                  <a:pt x="0" y="207"/>
                </a:cubicBezTo>
                <a:cubicBezTo>
                  <a:pt x="0" y="221"/>
                  <a:pt x="30" y="236"/>
                  <a:pt x="45" y="236"/>
                </a:cubicBezTo>
                <a:cubicBezTo>
                  <a:pt x="59" y="236"/>
                  <a:pt x="89" y="221"/>
                  <a:pt x="89" y="207"/>
                </a:cubicBezTo>
                <a:cubicBezTo>
                  <a:pt x="89" y="177"/>
                  <a:pt x="59" y="162"/>
                  <a:pt x="45" y="162"/>
                </a:cubicBezTo>
                <a:close/>
                <a:moveTo>
                  <a:pt x="530" y="177"/>
                </a:moveTo>
                <a:lnTo>
                  <a:pt x="530" y="177"/>
                </a:lnTo>
                <a:cubicBezTo>
                  <a:pt x="177" y="177"/>
                  <a:pt x="177" y="177"/>
                  <a:pt x="177" y="177"/>
                </a:cubicBezTo>
                <a:cubicBezTo>
                  <a:pt x="177" y="177"/>
                  <a:pt x="162" y="192"/>
                  <a:pt x="162" y="207"/>
                </a:cubicBezTo>
                <a:lnTo>
                  <a:pt x="177" y="221"/>
                </a:lnTo>
                <a:cubicBezTo>
                  <a:pt x="530" y="221"/>
                  <a:pt x="530" y="221"/>
                  <a:pt x="530" y="221"/>
                </a:cubicBezTo>
                <a:cubicBezTo>
                  <a:pt x="545" y="221"/>
                  <a:pt x="560" y="207"/>
                  <a:pt x="560" y="207"/>
                </a:cubicBezTo>
                <a:cubicBezTo>
                  <a:pt x="560" y="192"/>
                  <a:pt x="545" y="177"/>
                  <a:pt x="530" y="177"/>
                </a:cubicBezTo>
                <a:close/>
                <a:moveTo>
                  <a:pt x="177" y="59"/>
                </a:moveTo>
                <a:lnTo>
                  <a:pt x="177" y="59"/>
                </a:lnTo>
                <a:cubicBezTo>
                  <a:pt x="530" y="59"/>
                  <a:pt x="530" y="59"/>
                  <a:pt x="530" y="59"/>
                </a:cubicBezTo>
                <a:cubicBezTo>
                  <a:pt x="545" y="59"/>
                  <a:pt x="560" y="59"/>
                  <a:pt x="560" y="45"/>
                </a:cubicBezTo>
                <a:cubicBezTo>
                  <a:pt x="560" y="30"/>
                  <a:pt x="545" y="30"/>
                  <a:pt x="530" y="30"/>
                </a:cubicBezTo>
                <a:cubicBezTo>
                  <a:pt x="177" y="30"/>
                  <a:pt x="177" y="30"/>
                  <a:pt x="177" y="30"/>
                </a:cubicBezTo>
                <a:cubicBezTo>
                  <a:pt x="177" y="30"/>
                  <a:pt x="162" y="30"/>
                  <a:pt x="162" y="45"/>
                </a:cubicBezTo>
                <a:cubicBezTo>
                  <a:pt x="162" y="59"/>
                  <a:pt x="177" y="59"/>
                  <a:pt x="177" y="59"/>
                </a:cubicBezTo>
                <a:close/>
                <a:moveTo>
                  <a:pt x="45" y="0"/>
                </a:moveTo>
                <a:lnTo>
                  <a:pt x="45" y="0"/>
                </a:lnTo>
                <a:cubicBezTo>
                  <a:pt x="30" y="0"/>
                  <a:pt x="0" y="30"/>
                  <a:pt x="0" y="45"/>
                </a:cubicBezTo>
                <a:cubicBezTo>
                  <a:pt x="0" y="59"/>
                  <a:pt x="30" y="89"/>
                  <a:pt x="45" y="89"/>
                </a:cubicBezTo>
                <a:cubicBezTo>
                  <a:pt x="59" y="89"/>
                  <a:pt x="89" y="59"/>
                  <a:pt x="89" y="45"/>
                </a:cubicBezTo>
                <a:cubicBezTo>
                  <a:pt x="89" y="30"/>
                  <a:pt x="59" y="0"/>
                  <a:pt x="45" y="0"/>
                </a:cubicBezTo>
                <a:close/>
                <a:moveTo>
                  <a:pt x="530" y="339"/>
                </a:moveTo>
                <a:lnTo>
                  <a:pt x="530" y="339"/>
                </a:lnTo>
                <a:cubicBezTo>
                  <a:pt x="177" y="339"/>
                  <a:pt x="177" y="339"/>
                  <a:pt x="177" y="339"/>
                </a:cubicBezTo>
                <a:lnTo>
                  <a:pt x="162" y="354"/>
                </a:lnTo>
                <a:cubicBezTo>
                  <a:pt x="162" y="369"/>
                  <a:pt x="177" y="383"/>
                  <a:pt x="177" y="383"/>
                </a:cubicBezTo>
                <a:cubicBezTo>
                  <a:pt x="530" y="383"/>
                  <a:pt x="530" y="383"/>
                  <a:pt x="530" y="383"/>
                </a:cubicBezTo>
                <a:cubicBezTo>
                  <a:pt x="545" y="383"/>
                  <a:pt x="560" y="369"/>
                  <a:pt x="560" y="354"/>
                </a:cubicBezTo>
                <a:cubicBezTo>
                  <a:pt x="560" y="354"/>
                  <a:pt x="545" y="339"/>
                  <a:pt x="530" y="339"/>
                </a:cubicBezTo>
                <a:close/>
              </a:path>
            </a:pathLst>
          </a:custGeom>
          <a:solidFill>
            <a:schemeClr val="tx2"/>
          </a:solidFill>
          <a:ln>
            <a:noFill/>
          </a:ln>
          <a:effectLst/>
          <a:extLst/>
        </p:spPr>
        <p:txBody>
          <a:bodyPr wrap="none" lIns="91408" tIns="45704" rIns="91408" bIns="45704" anchor="ctr"/>
          <a:lstStyle/>
          <a:p>
            <a:endParaRPr lang="en-US" sz="2700"/>
          </a:p>
        </p:txBody>
      </p:sp>
      <p:sp>
        <p:nvSpPr>
          <p:cNvPr id="34" name="Freeform 193"/>
          <p:cNvSpPr>
            <a:spLocks noChangeArrowheads="1"/>
          </p:cNvSpPr>
          <p:nvPr/>
        </p:nvSpPr>
        <p:spPr bwMode="auto">
          <a:xfrm>
            <a:off x="8436955" y="3003460"/>
            <a:ext cx="369656" cy="354324"/>
          </a:xfrm>
          <a:custGeom>
            <a:avLst/>
            <a:gdLst>
              <a:gd name="T0" fmla="*/ 194747 w 575"/>
              <a:gd name="T1" fmla="*/ 186098 h 546"/>
              <a:gd name="T2" fmla="*/ 194747 w 575"/>
              <a:gd name="T3" fmla="*/ 186098 h 546"/>
              <a:gd name="T4" fmla="*/ 99880 w 575"/>
              <a:gd name="T5" fmla="*/ 186098 h 546"/>
              <a:gd name="T6" fmla="*/ 89498 w 575"/>
              <a:gd name="T7" fmla="*/ 191518 h 546"/>
              <a:gd name="T8" fmla="*/ 99880 w 575"/>
              <a:gd name="T9" fmla="*/ 196939 h 546"/>
              <a:gd name="T10" fmla="*/ 194747 w 575"/>
              <a:gd name="T11" fmla="*/ 196939 h 546"/>
              <a:gd name="T12" fmla="*/ 205487 w 575"/>
              <a:gd name="T13" fmla="*/ 191518 h 546"/>
              <a:gd name="T14" fmla="*/ 194747 w 575"/>
              <a:gd name="T15" fmla="*/ 186098 h 546"/>
              <a:gd name="T16" fmla="*/ 110619 w 575"/>
              <a:gd name="T17" fmla="*/ 69019 h 546"/>
              <a:gd name="T18" fmla="*/ 110619 w 575"/>
              <a:gd name="T19" fmla="*/ 69019 h 546"/>
              <a:gd name="T20" fmla="*/ 110619 w 575"/>
              <a:gd name="T21" fmla="*/ 58540 h 546"/>
              <a:gd name="T22" fmla="*/ 63006 w 575"/>
              <a:gd name="T23" fmla="*/ 0 h 546"/>
              <a:gd name="T24" fmla="*/ 57995 w 575"/>
              <a:gd name="T25" fmla="*/ 0 h 546"/>
              <a:gd name="T26" fmla="*/ 52625 w 575"/>
              <a:gd name="T27" fmla="*/ 0 h 546"/>
              <a:gd name="T28" fmla="*/ 0 w 575"/>
              <a:gd name="T29" fmla="*/ 58540 h 546"/>
              <a:gd name="T30" fmla="*/ 0 w 575"/>
              <a:gd name="T31" fmla="*/ 69019 h 546"/>
              <a:gd name="T32" fmla="*/ 10382 w 575"/>
              <a:gd name="T33" fmla="*/ 69019 h 546"/>
              <a:gd name="T34" fmla="*/ 47255 w 575"/>
              <a:gd name="T35" fmla="*/ 26379 h 546"/>
              <a:gd name="T36" fmla="*/ 47255 w 575"/>
              <a:gd name="T37" fmla="*/ 196939 h 546"/>
              <a:gd name="T38" fmla="*/ 63006 w 575"/>
              <a:gd name="T39" fmla="*/ 196939 h 546"/>
              <a:gd name="T40" fmla="*/ 63006 w 575"/>
              <a:gd name="T41" fmla="*/ 26379 h 546"/>
              <a:gd name="T42" fmla="*/ 99880 w 575"/>
              <a:gd name="T43" fmla="*/ 69019 h 546"/>
              <a:gd name="T44" fmla="*/ 110619 w 575"/>
              <a:gd name="T45" fmla="*/ 69019 h 546"/>
              <a:gd name="T46" fmla="*/ 110619 w 575"/>
              <a:gd name="T47" fmla="*/ 26379 h 546"/>
              <a:gd name="T48" fmla="*/ 110619 w 575"/>
              <a:gd name="T49" fmla="*/ 26379 h 546"/>
              <a:gd name="T50" fmla="*/ 194747 w 575"/>
              <a:gd name="T51" fmla="*/ 26379 h 546"/>
              <a:gd name="T52" fmla="*/ 205487 w 575"/>
              <a:gd name="T53" fmla="*/ 21320 h 546"/>
              <a:gd name="T54" fmla="*/ 194747 w 575"/>
              <a:gd name="T55" fmla="*/ 15900 h 546"/>
              <a:gd name="T56" fmla="*/ 110619 w 575"/>
              <a:gd name="T57" fmla="*/ 15900 h 546"/>
              <a:gd name="T58" fmla="*/ 105249 w 575"/>
              <a:gd name="T59" fmla="*/ 21320 h 546"/>
              <a:gd name="T60" fmla="*/ 110619 w 575"/>
              <a:gd name="T61" fmla="*/ 26379 h 546"/>
              <a:gd name="T62" fmla="*/ 194747 w 575"/>
              <a:gd name="T63" fmla="*/ 143819 h 546"/>
              <a:gd name="T64" fmla="*/ 194747 w 575"/>
              <a:gd name="T65" fmla="*/ 143819 h 546"/>
              <a:gd name="T66" fmla="*/ 99880 w 575"/>
              <a:gd name="T67" fmla="*/ 143819 h 546"/>
              <a:gd name="T68" fmla="*/ 89498 w 575"/>
              <a:gd name="T69" fmla="*/ 148878 h 546"/>
              <a:gd name="T70" fmla="*/ 99880 w 575"/>
              <a:gd name="T71" fmla="*/ 154299 h 546"/>
              <a:gd name="T72" fmla="*/ 194747 w 575"/>
              <a:gd name="T73" fmla="*/ 154299 h 546"/>
              <a:gd name="T74" fmla="*/ 205487 w 575"/>
              <a:gd name="T75" fmla="*/ 148878 h 546"/>
              <a:gd name="T76" fmla="*/ 194747 w 575"/>
              <a:gd name="T77" fmla="*/ 143819 h 546"/>
              <a:gd name="T78" fmla="*/ 194747 w 575"/>
              <a:gd name="T79" fmla="*/ 58540 h 546"/>
              <a:gd name="T80" fmla="*/ 194747 w 575"/>
              <a:gd name="T81" fmla="*/ 58540 h 546"/>
              <a:gd name="T82" fmla="*/ 142123 w 575"/>
              <a:gd name="T83" fmla="*/ 58540 h 546"/>
              <a:gd name="T84" fmla="*/ 131383 w 575"/>
              <a:gd name="T85" fmla="*/ 63960 h 546"/>
              <a:gd name="T86" fmla="*/ 142123 w 575"/>
              <a:gd name="T87" fmla="*/ 69019 h 546"/>
              <a:gd name="T88" fmla="*/ 194747 w 575"/>
              <a:gd name="T89" fmla="*/ 69019 h 546"/>
              <a:gd name="T90" fmla="*/ 205487 w 575"/>
              <a:gd name="T91" fmla="*/ 63960 h 546"/>
              <a:gd name="T92" fmla="*/ 194747 w 575"/>
              <a:gd name="T93" fmla="*/ 58540 h 546"/>
              <a:gd name="T94" fmla="*/ 194747 w 575"/>
              <a:gd name="T95" fmla="*/ 101179 h 546"/>
              <a:gd name="T96" fmla="*/ 194747 w 575"/>
              <a:gd name="T97" fmla="*/ 101179 h 546"/>
              <a:gd name="T98" fmla="*/ 99880 w 575"/>
              <a:gd name="T99" fmla="*/ 101179 h 546"/>
              <a:gd name="T100" fmla="*/ 89498 w 575"/>
              <a:gd name="T101" fmla="*/ 106238 h 546"/>
              <a:gd name="T102" fmla="*/ 99880 w 575"/>
              <a:gd name="T103" fmla="*/ 111659 h 546"/>
              <a:gd name="T104" fmla="*/ 194747 w 575"/>
              <a:gd name="T105" fmla="*/ 111659 h 546"/>
              <a:gd name="T106" fmla="*/ 205487 w 575"/>
              <a:gd name="T107" fmla="*/ 106238 h 546"/>
              <a:gd name="T108" fmla="*/ 194747 w 575"/>
              <a:gd name="T109" fmla="*/ 101179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75" h="546">
                <a:moveTo>
                  <a:pt x="544" y="515"/>
                </a:moveTo>
                <a:lnTo>
                  <a:pt x="544" y="515"/>
                </a:lnTo>
                <a:cubicBezTo>
                  <a:pt x="279" y="515"/>
                  <a:pt x="279" y="515"/>
                  <a:pt x="279" y="515"/>
                </a:cubicBezTo>
                <a:cubicBezTo>
                  <a:pt x="265" y="515"/>
                  <a:pt x="250" y="515"/>
                  <a:pt x="250" y="530"/>
                </a:cubicBezTo>
                <a:cubicBezTo>
                  <a:pt x="250" y="545"/>
                  <a:pt x="265" y="545"/>
                  <a:pt x="279" y="545"/>
                </a:cubicBezTo>
                <a:cubicBezTo>
                  <a:pt x="544" y="545"/>
                  <a:pt x="544" y="545"/>
                  <a:pt x="544" y="545"/>
                </a:cubicBezTo>
                <a:cubicBezTo>
                  <a:pt x="559" y="545"/>
                  <a:pt x="574" y="545"/>
                  <a:pt x="574" y="530"/>
                </a:cubicBezTo>
                <a:cubicBezTo>
                  <a:pt x="574" y="515"/>
                  <a:pt x="559" y="515"/>
                  <a:pt x="544" y="515"/>
                </a:cubicBezTo>
                <a:close/>
                <a:moveTo>
                  <a:pt x="309" y="191"/>
                </a:moveTo>
                <a:lnTo>
                  <a:pt x="309" y="191"/>
                </a:lnTo>
                <a:cubicBezTo>
                  <a:pt x="309" y="177"/>
                  <a:pt x="309" y="177"/>
                  <a:pt x="309" y="162"/>
                </a:cubicBezTo>
                <a:cubicBezTo>
                  <a:pt x="176" y="0"/>
                  <a:pt x="176" y="0"/>
                  <a:pt x="176" y="0"/>
                </a:cubicBezTo>
                <a:cubicBezTo>
                  <a:pt x="162" y="0"/>
                  <a:pt x="162" y="0"/>
                  <a:pt x="162" y="0"/>
                </a:cubicBezTo>
                <a:cubicBezTo>
                  <a:pt x="147" y="0"/>
                  <a:pt x="147" y="0"/>
                  <a:pt x="147" y="0"/>
                </a:cubicBezTo>
                <a:cubicBezTo>
                  <a:pt x="0" y="162"/>
                  <a:pt x="0" y="162"/>
                  <a:pt x="0" y="162"/>
                </a:cubicBezTo>
                <a:cubicBezTo>
                  <a:pt x="0" y="177"/>
                  <a:pt x="0" y="177"/>
                  <a:pt x="0" y="191"/>
                </a:cubicBezTo>
                <a:cubicBezTo>
                  <a:pt x="14" y="191"/>
                  <a:pt x="29" y="191"/>
                  <a:pt x="29" y="191"/>
                </a:cubicBezTo>
                <a:cubicBezTo>
                  <a:pt x="132" y="73"/>
                  <a:pt x="132" y="73"/>
                  <a:pt x="132" y="73"/>
                </a:cubicBezTo>
                <a:cubicBezTo>
                  <a:pt x="132" y="545"/>
                  <a:pt x="132" y="545"/>
                  <a:pt x="132" y="545"/>
                </a:cubicBezTo>
                <a:cubicBezTo>
                  <a:pt x="176" y="545"/>
                  <a:pt x="176" y="545"/>
                  <a:pt x="176" y="545"/>
                </a:cubicBezTo>
                <a:cubicBezTo>
                  <a:pt x="176" y="73"/>
                  <a:pt x="176" y="73"/>
                  <a:pt x="176" y="73"/>
                </a:cubicBezTo>
                <a:cubicBezTo>
                  <a:pt x="279" y="191"/>
                  <a:pt x="279" y="191"/>
                  <a:pt x="279" y="191"/>
                </a:cubicBezTo>
                <a:cubicBezTo>
                  <a:pt x="294" y="191"/>
                  <a:pt x="294" y="191"/>
                  <a:pt x="309" y="191"/>
                </a:cubicBezTo>
                <a:close/>
                <a:moveTo>
                  <a:pt x="309" y="73"/>
                </a:moveTo>
                <a:lnTo>
                  <a:pt x="309" y="73"/>
                </a:lnTo>
                <a:cubicBezTo>
                  <a:pt x="544" y="73"/>
                  <a:pt x="544" y="73"/>
                  <a:pt x="544" y="73"/>
                </a:cubicBezTo>
                <a:cubicBezTo>
                  <a:pt x="559" y="73"/>
                  <a:pt x="574" y="73"/>
                  <a:pt x="574" y="59"/>
                </a:cubicBezTo>
                <a:cubicBezTo>
                  <a:pt x="574" y="44"/>
                  <a:pt x="559" y="44"/>
                  <a:pt x="544" y="44"/>
                </a:cubicBezTo>
                <a:cubicBezTo>
                  <a:pt x="309" y="44"/>
                  <a:pt x="309" y="44"/>
                  <a:pt x="309" y="44"/>
                </a:cubicBezTo>
                <a:cubicBezTo>
                  <a:pt x="309" y="44"/>
                  <a:pt x="294" y="44"/>
                  <a:pt x="294" y="59"/>
                </a:cubicBezTo>
                <a:cubicBezTo>
                  <a:pt x="294" y="73"/>
                  <a:pt x="309" y="73"/>
                  <a:pt x="309" y="73"/>
                </a:cubicBezTo>
                <a:close/>
                <a:moveTo>
                  <a:pt x="544" y="398"/>
                </a:moveTo>
                <a:lnTo>
                  <a:pt x="544" y="398"/>
                </a:lnTo>
                <a:cubicBezTo>
                  <a:pt x="279" y="398"/>
                  <a:pt x="279" y="398"/>
                  <a:pt x="279" y="398"/>
                </a:cubicBezTo>
                <a:cubicBezTo>
                  <a:pt x="265" y="398"/>
                  <a:pt x="250" y="398"/>
                  <a:pt x="250" y="412"/>
                </a:cubicBezTo>
                <a:cubicBezTo>
                  <a:pt x="250" y="427"/>
                  <a:pt x="265" y="427"/>
                  <a:pt x="279" y="427"/>
                </a:cubicBezTo>
                <a:cubicBezTo>
                  <a:pt x="544" y="427"/>
                  <a:pt x="544" y="427"/>
                  <a:pt x="544" y="427"/>
                </a:cubicBezTo>
                <a:cubicBezTo>
                  <a:pt x="559" y="427"/>
                  <a:pt x="574" y="427"/>
                  <a:pt x="574" y="412"/>
                </a:cubicBezTo>
                <a:cubicBezTo>
                  <a:pt x="574" y="398"/>
                  <a:pt x="559" y="398"/>
                  <a:pt x="544" y="398"/>
                </a:cubicBezTo>
                <a:close/>
                <a:moveTo>
                  <a:pt x="544" y="162"/>
                </a:moveTo>
                <a:lnTo>
                  <a:pt x="544" y="162"/>
                </a:lnTo>
                <a:cubicBezTo>
                  <a:pt x="397" y="162"/>
                  <a:pt x="397" y="162"/>
                  <a:pt x="397" y="162"/>
                </a:cubicBezTo>
                <a:cubicBezTo>
                  <a:pt x="383" y="162"/>
                  <a:pt x="367" y="162"/>
                  <a:pt x="367" y="177"/>
                </a:cubicBezTo>
                <a:cubicBezTo>
                  <a:pt x="367" y="191"/>
                  <a:pt x="383" y="191"/>
                  <a:pt x="397" y="191"/>
                </a:cubicBezTo>
                <a:cubicBezTo>
                  <a:pt x="544" y="191"/>
                  <a:pt x="544" y="191"/>
                  <a:pt x="544" y="191"/>
                </a:cubicBezTo>
                <a:cubicBezTo>
                  <a:pt x="559" y="191"/>
                  <a:pt x="574" y="191"/>
                  <a:pt x="574" y="177"/>
                </a:cubicBezTo>
                <a:cubicBezTo>
                  <a:pt x="574" y="162"/>
                  <a:pt x="559" y="162"/>
                  <a:pt x="544" y="162"/>
                </a:cubicBezTo>
                <a:close/>
                <a:moveTo>
                  <a:pt x="544" y="280"/>
                </a:moveTo>
                <a:lnTo>
                  <a:pt x="544" y="280"/>
                </a:lnTo>
                <a:cubicBezTo>
                  <a:pt x="279" y="280"/>
                  <a:pt x="279" y="280"/>
                  <a:pt x="279" y="280"/>
                </a:cubicBezTo>
                <a:cubicBezTo>
                  <a:pt x="265" y="280"/>
                  <a:pt x="250" y="280"/>
                  <a:pt x="250" y="294"/>
                </a:cubicBezTo>
                <a:cubicBezTo>
                  <a:pt x="250" y="309"/>
                  <a:pt x="265" y="309"/>
                  <a:pt x="279" y="309"/>
                </a:cubicBezTo>
                <a:cubicBezTo>
                  <a:pt x="544" y="309"/>
                  <a:pt x="544" y="309"/>
                  <a:pt x="544" y="309"/>
                </a:cubicBezTo>
                <a:cubicBezTo>
                  <a:pt x="559" y="309"/>
                  <a:pt x="574" y="309"/>
                  <a:pt x="574" y="294"/>
                </a:cubicBezTo>
                <a:cubicBezTo>
                  <a:pt x="574" y="280"/>
                  <a:pt x="559" y="280"/>
                  <a:pt x="544" y="280"/>
                </a:cubicBezTo>
                <a:close/>
              </a:path>
            </a:pathLst>
          </a:custGeom>
          <a:solidFill>
            <a:schemeClr val="tx2"/>
          </a:solidFill>
          <a:ln>
            <a:noFill/>
          </a:ln>
          <a:effectLst/>
          <a:extLst/>
        </p:spPr>
        <p:txBody>
          <a:bodyPr wrap="none" lIns="91408" tIns="45704" rIns="91408" bIns="45704" anchor="ctr"/>
          <a:lstStyle/>
          <a:p>
            <a:endParaRPr lang="en-US" sz="2700"/>
          </a:p>
        </p:txBody>
      </p:sp>
      <p:sp>
        <p:nvSpPr>
          <p:cNvPr id="35" name="Freeform 194"/>
          <p:cNvSpPr>
            <a:spLocks noChangeArrowheads="1"/>
          </p:cNvSpPr>
          <p:nvPr/>
        </p:nvSpPr>
        <p:spPr bwMode="auto">
          <a:xfrm>
            <a:off x="7777709" y="3003460"/>
            <a:ext cx="362841" cy="354324"/>
          </a:xfrm>
          <a:custGeom>
            <a:avLst/>
            <a:gdLst>
              <a:gd name="T0" fmla="*/ 111488 w 560"/>
              <a:gd name="T1" fmla="*/ 127558 h 546"/>
              <a:gd name="T2" fmla="*/ 111488 w 560"/>
              <a:gd name="T3" fmla="*/ 127558 h 546"/>
              <a:gd name="T4" fmla="*/ 101025 w 560"/>
              <a:gd name="T5" fmla="*/ 127558 h 546"/>
              <a:gd name="T6" fmla="*/ 63862 w 560"/>
              <a:gd name="T7" fmla="*/ 170198 h 546"/>
              <a:gd name="T8" fmla="*/ 63862 w 560"/>
              <a:gd name="T9" fmla="*/ 0 h 546"/>
              <a:gd name="T10" fmla="*/ 47626 w 560"/>
              <a:gd name="T11" fmla="*/ 0 h 546"/>
              <a:gd name="T12" fmla="*/ 47626 w 560"/>
              <a:gd name="T13" fmla="*/ 175619 h 546"/>
              <a:gd name="T14" fmla="*/ 10463 w 560"/>
              <a:gd name="T15" fmla="*/ 127558 h 546"/>
              <a:gd name="T16" fmla="*/ 0 w 560"/>
              <a:gd name="T17" fmla="*/ 127558 h 546"/>
              <a:gd name="T18" fmla="*/ 0 w 560"/>
              <a:gd name="T19" fmla="*/ 138399 h 546"/>
              <a:gd name="T20" fmla="*/ 47626 w 560"/>
              <a:gd name="T21" fmla="*/ 196939 h 546"/>
              <a:gd name="T22" fmla="*/ 53038 w 560"/>
              <a:gd name="T23" fmla="*/ 196939 h 546"/>
              <a:gd name="T24" fmla="*/ 58450 w 560"/>
              <a:gd name="T25" fmla="*/ 196939 h 546"/>
              <a:gd name="T26" fmla="*/ 111488 w 560"/>
              <a:gd name="T27" fmla="*/ 138399 h 546"/>
              <a:gd name="T28" fmla="*/ 111488 w 560"/>
              <a:gd name="T29" fmla="*/ 127558 h 546"/>
              <a:gd name="T30" fmla="*/ 95613 w 560"/>
              <a:gd name="T31" fmla="*/ 15900 h 546"/>
              <a:gd name="T32" fmla="*/ 95613 w 560"/>
              <a:gd name="T33" fmla="*/ 15900 h 546"/>
              <a:gd name="T34" fmla="*/ 196277 w 560"/>
              <a:gd name="T35" fmla="*/ 15900 h 546"/>
              <a:gd name="T36" fmla="*/ 201689 w 560"/>
              <a:gd name="T37" fmla="*/ 5420 h 546"/>
              <a:gd name="T38" fmla="*/ 196277 w 560"/>
              <a:gd name="T39" fmla="*/ 0 h 546"/>
              <a:gd name="T40" fmla="*/ 95613 w 560"/>
              <a:gd name="T41" fmla="*/ 0 h 546"/>
              <a:gd name="T42" fmla="*/ 90201 w 560"/>
              <a:gd name="T43" fmla="*/ 5420 h 546"/>
              <a:gd name="T44" fmla="*/ 95613 w 560"/>
              <a:gd name="T45" fmla="*/ 15900 h 546"/>
              <a:gd name="T46" fmla="*/ 196277 w 560"/>
              <a:gd name="T47" fmla="*/ 170198 h 546"/>
              <a:gd name="T48" fmla="*/ 196277 w 560"/>
              <a:gd name="T49" fmla="*/ 170198 h 546"/>
              <a:gd name="T50" fmla="*/ 111488 w 560"/>
              <a:gd name="T51" fmla="*/ 170198 h 546"/>
              <a:gd name="T52" fmla="*/ 106076 w 560"/>
              <a:gd name="T53" fmla="*/ 175619 h 546"/>
              <a:gd name="T54" fmla="*/ 111488 w 560"/>
              <a:gd name="T55" fmla="*/ 186098 h 546"/>
              <a:gd name="T56" fmla="*/ 196277 w 560"/>
              <a:gd name="T57" fmla="*/ 186098 h 546"/>
              <a:gd name="T58" fmla="*/ 201689 w 560"/>
              <a:gd name="T59" fmla="*/ 175619 h 546"/>
              <a:gd name="T60" fmla="*/ 196277 w 560"/>
              <a:gd name="T61" fmla="*/ 170198 h 546"/>
              <a:gd name="T62" fmla="*/ 196277 w 560"/>
              <a:gd name="T63" fmla="*/ 127558 h 546"/>
              <a:gd name="T64" fmla="*/ 196277 w 560"/>
              <a:gd name="T65" fmla="*/ 127558 h 546"/>
              <a:gd name="T66" fmla="*/ 137827 w 560"/>
              <a:gd name="T67" fmla="*/ 127558 h 546"/>
              <a:gd name="T68" fmla="*/ 132776 w 560"/>
              <a:gd name="T69" fmla="*/ 132979 h 546"/>
              <a:gd name="T70" fmla="*/ 137827 w 560"/>
              <a:gd name="T71" fmla="*/ 143819 h 546"/>
              <a:gd name="T72" fmla="*/ 196277 w 560"/>
              <a:gd name="T73" fmla="*/ 143819 h 546"/>
              <a:gd name="T74" fmla="*/ 201689 w 560"/>
              <a:gd name="T75" fmla="*/ 132979 h 546"/>
              <a:gd name="T76" fmla="*/ 196277 w 560"/>
              <a:gd name="T77" fmla="*/ 127558 h 546"/>
              <a:gd name="T78" fmla="*/ 196277 w 560"/>
              <a:gd name="T79" fmla="*/ 42640 h 546"/>
              <a:gd name="T80" fmla="*/ 196277 w 560"/>
              <a:gd name="T81" fmla="*/ 42640 h 546"/>
              <a:gd name="T82" fmla="*/ 95613 w 560"/>
              <a:gd name="T83" fmla="*/ 42640 h 546"/>
              <a:gd name="T84" fmla="*/ 90201 w 560"/>
              <a:gd name="T85" fmla="*/ 47699 h 546"/>
              <a:gd name="T86" fmla="*/ 95613 w 560"/>
              <a:gd name="T87" fmla="*/ 58540 h 546"/>
              <a:gd name="T88" fmla="*/ 196277 w 560"/>
              <a:gd name="T89" fmla="*/ 58540 h 546"/>
              <a:gd name="T90" fmla="*/ 201689 w 560"/>
              <a:gd name="T91" fmla="*/ 47699 h 546"/>
              <a:gd name="T92" fmla="*/ 196277 w 560"/>
              <a:gd name="T93" fmla="*/ 42640 h 546"/>
              <a:gd name="T94" fmla="*/ 196277 w 560"/>
              <a:gd name="T95" fmla="*/ 84918 h 546"/>
              <a:gd name="T96" fmla="*/ 196277 w 560"/>
              <a:gd name="T97" fmla="*/ 84918 h 546"/>
              <a:gd name="T98" fmla="*/ 95613 w 560"/>
              <a:gd name="T99" fmla="*/ 84918 h 546"/>
              <a:gd name="T100" fmla="*/ 90201 w 560"/>
              <a:gd name="T101" fmla="*/ 90339 h 546"/>
              <a:gd name="T102" fmla="*/ 95613 w 560"/>
              <a:gd name="T103" fmla="*/ 101179 h 546"/>
              <a:gd name="T104" fmla="*/ 196277 w 560"/>
              <a:gd name="T105" fmla="*/ 101179 h 546"/>
              <a:gd name="T106" fmla="*/ 201689 w 560"/>
              <a:gd name="T107" fmla="*/ 90339 h 546"/>
              <a:gd name="T108" fmla="*/ 196277 w 560"/>
              <a:gd name="T109" fmla="*/ 84918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0" h="546">
                <a:moveTo>
                  <a:pt x="309" y="353"/>
                </a:moveTo>
                <a:lnTo>
                  <a:pt x="309" y="353"/>
                </a:lnTo>
                <a:cubicBezTo>
                  <a:pt x="294" y="353"/>
                  <a:pt x="280" y="353"/>
                  <a:pt x="280" y="353"/>
                </a:cubicBezTo>
                <a:cubicBezTo>
                  <a:pt x="177" y="471"/>
                  <a:pt x="177" y="471"/>
                  <a:pt x="177" y="471"/>
                </a:cubicBezTo>
                <a:cubicBezTo>
                  <a:pt x="177" y="0"/>
                  <a:pt x="177" y="0"/>
                  <a:pt x="177" y="0"/>
                </a:cubicBezTo>
                <a:cubicBezTo>
                  <a:pt x="132" y="0"/>
                  <a:pt x="132" y="0"/>
                  <a:pt x="132" y="0"/>
                </a:cubicBezTo>
                <a:cubicBezTo>
                  <a:pt x="132" y="486"/>
                  <a:pt x="132" y="486"/>
                  <a:pt x="132" y="486"/>
                </a:cubicBezTo>
                <a:cubicBezTo>
                  <a:pt x="29" y="353"/>
                  <a:pt x="29" y="353"/>
                  <a:pt x="29" y="353"/>
                </a:cubicBezTo>
                <a:cubicBezTo>
                  <a:pt x="15" y="353"/>
                  <a:pt x="15" y="353"/>
                  <a:pt x="0" y="353"/>
                </a:cubicBezTo>
                <a:cubicBezTo>
                  <a:pt x="0" y="368"/>
                  <a:pt x="0" y="383"/>
                  <a:pt x="0" y="383"/>
                </a:cubicBezTo>
                <a:cubicBezTo>
                  <a:pt x="132" y="545"/>
                  <a:pt x="132" y="545"/>
                  <a:pt x="132" y="545"/>
                </a:cubicBezTo>
                <a:cubicBezTo>
                  <a:pt x="147" y="545"/>
                  <a:pt x="147" y="545"/>
                  <a:pt x="147" y="545"/>
                </a:cubicBezTo>
                <a:cubicBezTo>
                  <a:pt x="162" y="545"/>
                  <a:pt x="162" y="545"/>
                  <a:pt x="162" y="545"/>
                </a:cubicBezTo>
                <a:cubicBezTo>
                  <a:pt x="309" y="383"/>
                  <a:pt x="309" y="383"/>
                  <a:pt x="309" y="383"/>
                </a:cubicBezTo>
                <a:cubicBezTo>
                  <a:pt x="309" y="383"/>
                  <a:pt x="309" y="368"/>
                  <a:pt x="309" y="353"/>
                </a:cubicBezTo>
                <a:close/>
                <a:moveTo>
                  <a:pt x="265" y="44"/>
                </a:moveTo>
                <a:lnTo>
                  <a:pt x="265" y="44"/>
                </a:lnTo>
                <a:cubicBezTo>
                  <a:pt x="544" y="44"/>
                  <a:pt x="544" y="44"/>
                  <a:pt x="544" y="44"/>
                </a:cubicBezTo>
                <a:cubicBezTo>
                  <a:pt x="559" y="44"/>
                  <a:pt x="559" y="30"/>
                  <a:pt x="559" y="15"/>
                </a:cubicBezTo>
                <a:cubicBezTo>
                  <a:pt x="559" y="15"/>
                  <a:pt x="559" y="0"/>
                  <a:pt x="544" y="0"/>
                </a:cubicBezTo>
                <a:cubicBezTo>
                  <a:pt x="265" y="0"/>
                  <a:pt x="265" y="0"/>
                  <a:pt x="265" y="0"/>
                </a:cubicBezTo>
                <a:lnTo>
                  <a:pt x="250" y="15"/>
                </a:lnTo>
                <a:cubicBezTo>
                  <a:pt x="250" y="30"/>
                  <a:pt x="265" y="44"/>
                  <a:pt x="265" y="44"/>
                </a:cubicBezTo>
                <a:close/>
                <a:moveTo>
                  <a:pt x="544" y="471"/>
                </a:moveTo>
                <a:lnTo>
                  <a:pt x="544" y="471"/>
                </a:lnTo>
                <a:cubicBezTo>
                  <a:pt x="309" y="471"/>
                  <a:pt x="309" y="471"/>
                  <a:pt x="309" y="471"/>
                </a:cubicBezTo>
                <a:cubicBezTo>
                  <a:pt x="294" y="471"/>
                  <a:pt x="294" y="486"/>
                  <a:pt x="294" y="486"/>
                </a:cubicBezTo>
                <a:cubicBezTo>
                  <a:pt x="294" y="501"/>
                  <a:pt x="294" y="515"/>
                  <a:pt x="309" y="515"/>
                </a:cubicBezTo>
                <a:cubicBezTo>
                  <a:pt x="544" y="515"/>
                  <a:pt x="544" y="515"/>
                  <a:pt x="544" y="515"/>
                </a:cubicBezTo>
                <a:cubicBezTo>
                  <a:pt x="559" y="515"/>
                  <a:pt x="559" y="501"/>
                  <a:pt x="559" y="486"/>
                </a:cubicBezTo>
                <a:cubicBezTo>
                  <a:pt x="559" y="486"/>
                  <a:pt x="559" y="471"/>
                  <a:pt x="544" y="471"/>
                </a:cubicBezTo>
                <a:close/>
                <a:moveTo>
                  <a:pt x="544" y="353"/>
                </a:moveTo>
                <a:lnTo>
                  <a:pt x="544" y="353"/>
                </a:lnTo>
                <a:cubicBezTo>
                  <a:pt x="382" y="353"/>
                  <a:pt x="382" y="353"/>
                  <a:pt x="382" y="353"/>
                </a:cubicBezTo>
                <a:lnTo>
                  <a:pt x="368" y="368"/>
                </a:lnTo>
                <a:cubicBezTo>
                  <a:pt x="368" y="383"/>
                  <a:pt x="382" y="398"/>
                  <a:pt x="382" y="398"/>
                </a:cubicBezTo>
                <a:cubicBezTo>
                  <a:pt x="544" y="398"/>
                  <a:pt x="544" y="398"/>
                  <a:pt x="544" y="398"/>
                </a:cubicBezTo>
                <a:cubicBezTo>
                  <a:pt x="559" y="398"/>
                  <a:pt x="559" y="383"/>
                  <a:pt x="559" y="368"/>
                </a:cubicBezTo>
                <a:cubicBezTo>
                  <a:pt x="559" y="368"/>
                  <a:pt x="559" y="353"/>
                  <a:pt x="544" y="353"/>
                </a:cubicBezTo>
                <a:close/>
                <a:moveTo>
                  <a:pt x="544" y="118"/>
                </a:moveTo>
                <a:lnTo>
                  <a:pt x="544" y="118"/>
                </a:lnTo>
                <a:cubicBezTo>
                  <a:pt x="265" y="118"/>
                  <a:pt x="265" y="118"/>
                  <a:pt x="265" y="118"/>
                </a:cubicBezTo>
                <a:lnTo>
                  <a:pt x="250" y="132"/>
                </a:lnTo>
                <a:cubicBezTo>
                  <a:pt x="250" y="147"/>
                  <a:pt x="265" y="162"/>
                  <a:pt x="265" y="162"/>
                </a:cubicBezTo>
                <a:cubicBezTo>
                  <a:pt x="544" y="162"/>
                  <a:pt x="544" y="162"/>
                  <a:pt x="544" y="162"/>
                </a:cubicBezTo>
                <a:cubicBezTo>
                  <a:pt x="559" y="162"/>
                  <a:pt x="559" y="147"/>
                  <a:pt x="559" y="132"/>
                </a:cubicBezTo>
                <a:cubicBezTo>
                  <a:pt x="559" y="132"/>
                  <a:pt x="559" y="118"/>
                  <a:pt x="544" y="118"/>
                </a:cubicBezTo>
                <a:close/>
                <a:moveTo>
                  <a:pt x="544" y="235"/>
                </a:moveTo>
                <a:lnTo>
                  <a:pt x="544" y="235"/>
                </a:lnTo>
                <a:cubicBezTo>
                  <a:pt x="265" y="235"/>
                  <a:pt x="265" y="235"/>
                  <a:pt x="265" y="235"/>
                </a:cubicBezTo>
                <a:lnTo>
                  <a:pt x="250" y="250"/>
                </a:lnTo>
                <a:cubicBezTo>
                  <a:pt x="250" y="265"/>
                  <a:pt x="265" y="280"/>
                  <a:pt x="265" y="280"/>
                </a:cubicBezTo>
                <a:cubicBezTo>
                  <a:pt x="544" y="280"/>
                  <a:pt x="544" y="280"/>
                  <a:pt x="544" y="280"/>
                </a:cubicBezTo>
                <a:cubicBezTo>
                  <a:pt x="559" y="280"/>
                  <a:pt x="559" y="265"/>
                  <a:pt x="559" y="250"/>
                </a:cubicBezTo>
                <a:cubicBezTo>
                  <a:pt x="559" y="250"/>
                  <a:pt x="559" y="235"/>
                  <a:pt x="544" y="235"/>
                </a:cubicBezTo>
                <a:close/>
              </a:path>
            </a:pathLst>
          </a:custGeom>
          <a:solidFill>
            <a:schemeClr val="tx2"/>
          </a:solidFill>
          <a:ln>
            <a:noFill/>
          </a:ln>
          <a:effectLst/>
          <a:extLst/>
        </p:spPr>
        <p:txBody>
          <a:bodyPr wrap="none" lIns="91408" tIns="45704" rIns="91408" bIns="45704" anchor="ctr"/>
          <a:lstStyle/>
          <a:p>
            <a:endParaRPr lang="en-US" sz="2700"/>
          </a:p>
        </p:txBody>
      </p:sp>
      <p:sp>
        <p:nvSpPr>
          <p:cNvPr id="36" name="Freeform 195"/>
          <p:cNvSpPr>
            <a:spLocks noChangeArrowheads="1"/>
          </p:cNvSpPr>
          <p:nvPr/>
        </p:nvSpPr>
        <p:spPr bwMode="auto">
          <a:xfrm>
            <a:off x="7094613" y="3011976"/>
            <a:ext cx="352621" cy="333882"/>
          </a:xfrm>
          <a:custGeom>
            <a:avLst/>
            <a:gdLst>
              <a:gd name="T0" fmla="*/ 111126 w 546"/>
              <a:gd name="T1" fmla="*/ 169703 h 516"/>
              <a:gd name="T2" fmla="*/ 111126 w 546"/>
              <a:gd name="T3" fmla="*/ 169703 h 516"/>
              <a:gd name="T4" fmla="*/ 5394 w 546"/>
              <a:gd name="T5" fmla="*/ 169703 h 516"/>
              <a:gd name="T6" fmla="*/ 0 w 546"/>
              <a:gd name="T7" fmla="*/ 180152 h 516"/>
              <a:gd name="T8" fmla="*/ 5394 w 546"/>
              <a:gd name="T9" fmla="*/ 185557 h 516"/>
              <a:gd name="T10" fmla="*/ 111126 w 546"/>
              <a:gd name="T11" fmla="*/ 185557 h 516"/>
              <a:gd name="T12" fmla="*/ 116521 w 546"/>
              <a:gd name="T13" fmla="*/ 180152 h 516"/>
              <a:gd name="T14" fmla="*/ 111126 w 546"/>
              <a:gd name="T15" fmla="*/ 169703 h 516"/>
              <a:gd name="T16" fmla="*/ 5394 w 546"/>
              <a:gd name="T17" fmla="*/ 15853 h 516"/>
              <a:gd name="T18" fmla="*/ 5394 w 546"/>
              <a:gd name="T19" fmla="*/ 15853 h 516"/>
              <a:gd name="T20" fmla="*/ 190605 w 546"/>
              <a:gd name="T21" fmla="*/ 15853 h 516"/>
              <a:gd name="T22" fmla="*/ 195999 w 546"/>
              <a:gd name="T23" fmla="*/ 10449 h 516"/>
              <a:gd name="T24" fmla="*/ 190605 w 546"/>
              <a:gd name="T25" fmla="*/ 0 h 516"/>
              <a:gd name="T26" fmla="*/ 5394 w 546"/>
              <a:gd name="T27" fmla="*/ 0 h 516"/>
              <a:gd name="T28" fmla="*/ 0 w 546"/>
              <a:gd name="T29" fmla="*/ 10449 h 516"/>
              <a:gd name="T30" fmla="*/ 5394 w 546"/>
              <a:gd name="T31" fmla="*/ 15853 h 516"/>
              <a:gd name="T32" fmla="*/ 190605 w 546"/>
              <a:gd name="T33" fmla="*/ 116739 h 516"/>
              <a:gd name="T34" fmla="*/ 190605 w 546"/>
              <a:gd name="T35" fmla="*/ 116739 h 516"/>
              <a:gd name="T36" fmla="*/ 5394 w 546"/>
              <a:gd name="T37" fmla="*/ 116739 h 516"/>
              <a:gd name="T38" fmla="*/ 0 w 546"/>
              <a:gd name="T39" fmla="*/ 121783 h 516"/>
              <a:gd name="T40" fmla="*/ 5394 w 546"/>
              <a:gd name="T41" fmla="*/ 127187 h 516"/>
              <a:gd name="T42" fmla="*/ 190605 w 546"/>
              <a:gd name="T43" fmla="*/ 127187 h 516"/>
              <a:gd name="T44" fmla="*/ 195999 w 546"/>
              <a:gd name="T45" fmla="*/ 121783 h 516"/>
              <a:gd name="T46" fmla="*/ 190605 w 546"/>
              <a:gd name="T47" fmla="*/ 116739 h 516"/>
              <a:gd name="T48" fmla="*/ 190605 w 546"/>
              <a:gd name="T49" fmla="*/ 58369 h 516"/>
              <a:gd name="T50" fmla="*/ 190605 w 546"/>
              <a:gd name="T51" fmla="*/ 58369 h 516"/>
              <a:gd name="T52" fmla="*/ 5394 w 546"/>
              <a:gd name="T53" fmla="*/ 58369 h 516"/>
              <a:gd name="T54" fmla="*/ 0 w 546"/>
              <a:gd name="T55" fmla="*/ 63414 h 516"/>
              <a:gd name="T56" fmla="*/ 5394 w 546"/>
              <a:gd name="T57" fmla="*/ 74223 h 516"/>
              <a:gd name="T58" fmla="*/ 190605 w 546"/>
              <a:gd name="T59" fmla="*/ 74223 h 516"/>
              <a:gd name="T60" fmla="*/ 195999 w 546"/>
              <a:gd name="T61" fmla="*/ 63414 h 516"/>
              <a:gd name="T62" fmla="*/ 190605 w 546"/>
              <a:gd name="T63" fmla="*/ 5836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6" h="516">
                <a:moveTo>
                  <a:pt x="309" y="471"/>
                </a:moveTo>
                <a:lnTo>
                  <a:pt x="309" y="471"/>
                </a:lnTo>
                <a:cubicBezTo>
                  <a:pt x="15" y="471"/>
                  <a:pt x="15" y="471"/>
                  <a:pt x="15" y="471"/>
                </a:cubicBezTo>
                <a:cubicBezTo>
                  <a:pt x="0" y="471"/>
                  <a:pt x="0" y="486"/>
                  <a:pt x="0" y="500"/>
                </a:cubicBezTo>
                <a:cubicBezTo>
                  <a:pt x="0" y="500"/>
                  <a:pt x="0" y="515"/>
                  <a:pt x="15" y="515"/>
                </a:cubicBezTo>
                <a:cubicBezTo>
                  <a:pt x="309" y="515"/>
                  <a:pt x="309" y="515"/>
                  <a:pt x="309" y="515"/>
                </a:cubicBezTo>
                <a:cubicBezTo>
                  <a:pt x="324" y="515"/>
                  <a:pt x="324" y="500"/>
                  <a:pt x="324" y="500"/>
                </a:cubicBezTo>
                <a:cubicBezTo>
                  <a:pt x="324" y="486"/>
                  <a:pt x="324" y="471"/>
                  <a:pt x="309" y="471"/>
                </a:cubicBezTo>
                <a:close/>
                <a:moveTo>
                  <a:pt x="15" y="44"/>
                </a:moveTo>
                <a:lnTo>
                  <a:pt x="15" y="44"/>
                </a:lnTo>
                <a:cubicBezTo>
                  <a:pt x="530" y="44"/>
                  <a:pt x="530" y="44"/>
                  <a:pt x="530" y="44"/>
                </a:cubicBezTo>
                <a:lnTo>
                  <a:pt x="545" y="29"/>
                </a:lnTo>
                <a:cubicBezTo>
                  <a:pt x="545" y="15"/>
                  <a:pt x="530" y="0"/>
                  <a:pt x="530" y="0"/>
                </a:cubicBezTo>
                <a:cubicBezTo>
                  <a:pt x="15" y="0"/>
                  <a:pt x="15" y="0"/>
                  <a:pt x="15" y="0"/>
                </a:cubicBezTo>
                <a:cubicBezTo>
                  <a:pt x="0" y="0"/>
                  <a:pt x="0" y="15"/>
                  <a:pt x="0" y="29"/>
                </a:cubicBezTo>
                <a:cubicBezTo>
                  <a:pt x="0" y="29"/>
                  <a:pt x="0" y="44"/>
                  <a:pt x="15" y="44"/>
                </a:cubicBezTo>
                <a:close/>
                <a:moveTo>
                  <a:pt x="530" y="324"/>
                </a:moveTo>
                <a:lnTo>
                  <a:pt x="530" y="324"/>
                </a:lnTo>
                <a:cubicBezTo>
                  <a:pt x="15" y="324"/>
                  <a:pt x="15" y="324"/>
                  <a:pt x="15" y="324"/>
                </a:cubicBezTo>
                <a:cubicBezTo>
                  <a:pt x="0" y="324"/>
                  <a:pt x="0" y="324"/>
                  <a:pt x="0" y="338"/>
                </a:cubicBezTo>
                <a:cubicBezTo>
                  <a:pt x="0" y="353"/>
                  <a:pt x="0" y="353"/>
                  <a:pt x="15" y="353"/>
                </a:cubicBezTo>
                <a:cubicBezTo>
                  <a:pt x="530" y="353"/>
                  <a:pt x="530" y="353"/>
                  <a:pt x="530" y="353"/>
                </a:cubicBezTo>
                <a:cubicBezTo>
                  <a:pt x="530" y="353"/>
                  <a:pt x="545" y="353"/>
                  <a:pt x="545" y="338"/>
                </a:cubicBezTo>
                <a:cubicBezTo>
                  <a:pt x="545" y="324"/>
                  <a:pt x="530" y="324"/>
                  <a:pt x="530" y="324"/>
                </a:cubicBezTo>
                <a:close/>
                <a:moveTo>
                  <a:pt x="530" y="162"/>
                </a:moveTo>
                <a:lnTo>
                  <a:pt x="530" y="162"/>
                </a:lnTo>
                <a:cubicBezTo>
                  <a:pt x="15" y="162"/>
                  <a:pt x="15" y="162"/>
                  <a:pt x="15" y="162"/>
                </a:cubicBezTo>
                <a:cubicBezTo>
                  <a:pt x="0" y="162"/>
                  <a:pt x="0" y="176"/>
                  <a:pt x="0" y="176"/>
                </a:cubicBezTo>
                <a:cubicBezTo>
                  <a:pt x="0" y="191"/>
                  <a:pt x="0" y="206"/>
                  <a:pt x="15" y="206"/>
                </a:cubicBezTo>
                <a:cubicBezTo>
                  <a:pt x="530" y="206"/>
                  <a:pt x="530" y="206"/>
                  <a:pt x="530" y="206"/>
                </a:cubicBezTo>
                <a:cubicBezTo>
                  <a:pt x="530" y="206"/>
                  <a:pt x="545" y="191"/>
                  <a:pt x="545" y="176"/>
                </a:cubicBezTo>
                <a:lnTo>
                  <a:pt x="530" y="162"/>
                </a:lnTo>
                <a:close/>
              </a:path>
            </a:pathLst>
          </a:custGeom>
          <a:solidFill>
            <a:schemeClr val="tx2"/>
          </a:solidFill>
          <a:ln>
            <a:noFill/>
          </a:ln>
          <a:effectLst/>
          <a:extLst/>
        </p:spPr>
        <p:txBody>
          <a:bodyPr wrap="none" lIns="91408" tIns="45704" rIns="91408" bIns="45704" anchor="ctr"/>
          <a:lstStyle/>
          <a:p>
            <a:endParaRPr lang="en-US" sz="2700"/>
          </a:p>
        </p:txBody>
      </p:sp>
      <p:sp>
        <p:nvSpPr>
          <p:cNvPr id="37" name="Freeform 196"/>
          <p:cNvSpPr>
            <a:spLocks noChangeArrowheads="1"/>
          </p:cNvSpPr>
          <p:nvPr/>
        </p:nvSpPr>
        <p:spPr bwMode="auto">
          <a:xfrm>
            <a:off x="6455810" y="3011976"/>
            <a:ext cx="352619" cy="333882"/>
          </a:xfrm>
          <a:custGeom>
            <a:avLst/>
            <a:gdLst>
              <a:gd name="T0" fmla="*/ 5044 w 545"/>
              <a:gd name="T1" fmla="*/ 15853 h 516"/>
              <a:gd name="T2" fmla="*/ 5044 w 545"/>
              <a:gd name="T3" fmla="*/ 15853 h 516"/>
              <a:gd name="T4" fmla="*/ 190954 w 545"/>
              <a:gd name="T5" fmla="*/ 15853 h 516"/>
              <a:gd name="T6" fmla="*/ 195998 w 545"/>
              <a:gd name="T7" fmla="*/ 10449 h 516"/>
              <a:gd name="T8" fmla="*/ 190954 w 545"/>
              <a:gd name="T9" fmla="*/ 0 h 516"/>
              <a:gd name="T10" fmla="*/ 5044 w 545"/>
              <a:gd name="T11" fmla="*/ 0 h 516"/>
              <a:gd name="T12" fmla="*/ 0 w 545"/>
              <a:gd name="T13" fmla="*/ 10449 h 516"/>
              <a:gd name="T14" fmla="*/ 5044 w 545"/>
              <a:gd name="T15" fmla="*/ 15853 h 516"/>
              <a:gd name="T16" fmla="*/ 37110 w 545"/>
              <a:gd name="T17" fmla="*/ 58369 h 516"/>
              <a:gd name="T18" fmla="*/ 37110 w 545"/>
              <a:gd name="T19" fmla="*/ 58369 h 516"/>
              <a:gd name="T20" fmla="*/ 26301 w 545"/>
              <a:gd name="T21" fmla="*/ 63414 h 516"/>
              <a:gd name="T22" fmla="*/ 37110 w 545"/>
              <a:gd name="T23" fmla="*/ 74223 h 516"/>
              <a:gd name="T24" fmla="*/ 164292 w 545"/>
              <a:gd name="T25" fmla="*/ 74223 h 516"/>
              <a:gd name="T26" fmla="*/ 169697 w 545"/>
              <a:gd name="T27" fmla="*/ 63414 h 516"/>
              <a:gd name="T28" fmla="*/ 164292 w 545"/>
              <a:gd name="T29" fmla="*/ 58369 h 516"/>
              <a:gd name="T30" fmla="*/ 37110 w 545"/>
              <a:gd name="T31" fmla="*/ 58369 h 516"/>
              <a:gd name="T32" fmla="*/ 190954 w 545"/>
              <a:gd name="T33" fmla="*/ 116739 h 516"/>
              <a:gd name="T34" fmla="*/ 190954 w 545"/>
              <a:gd name="T35" fmla="*/ 116739 h 516"/>
              <a:gd name="T36" fmla="*/ 5044 w 545"/>
              <a:gd name="T37" fmla="*/ 116739 h 516"/>
              <a:gd name="T38" fmla="*/ 0 w 545"/>
              <a:gd name="T39" fmla="*/ 121783 h 516"/>
              <a:gd name="T40" fmla="*/ 5044 w 545"/>
              <a:gd name="T41" fmla="*/ 127187 h 516"/>
              <a:gd name="T42" fmla="*/ 190954 w 545"/>
              <a:gd name="T43" fmla="*/ 127187 h 516"/>
              <a:gd name="T44" fmla="*/ 195998 w 545"/>
              <a:gd name="T45" fmla="*/ 121783 h 516"/>
              <a:gd name="T46" fmla="*/ 190954 w 545"/>
              <a:gd name="T47" fmla="*/ 116739 h 516"/>
              <a:gd name="T48" fmla="*/ 148439 w 545"/>
              <a:gd name="T49" fmla="*/ 169703 h 516"/>
              <a:gd name="T50" fmla="*/ 148439 w 545"/>
              <a:gd name="T51" fmla="*/ 169703 h 516"/>
              <a:gd name="T52" fmla="*/ 47558 w 545"/>
              <a:gd name="T53" fmla="*/ 169703 h 516"/>
              <a:gd name="T54" fmla="*/ 42154 w 545"/>
              <a:gd name="T55" fmla="*/ 180152 h 516"/>
              <a:gd name="T56" fmla="*/ 47558 w 545"/>
              <a:gd name="T57" fmla="*/ 185557 h 516"/>
              <a:gd name="T58" fmla="*/ 148439 w 545"/>
              <a:gd name="T59" fmla="*/ 185557 h 516"/>
              <a:gd name="T60" fmla="*/ 153484 w 545"/>
              <a:gd name="T61" fmla="*/ 180152 h 516"/>
              <a:gd name="T62" fmla="*/ 148439 w 545"/>
              <a:gd name="T63" fmla="*/ 169703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103" y="162"/>
                </a:moveTo>
                <a:lnTo>
                  <a:pt x="103" y="162"/>
                </a:lnTo>
                <a:cubicBezTo>
                  <a:pt x="88" y="162"/>
                  <a:pt x="73" y="176"/>
                  <a:pt x="73" y="176"/>
                </a:cubicBezTo>
                <a:cubicBezTo>
                  <a:pt x="73" y="191"/>
                  <a:pt x="88" y="206"/>
                  <a:pt x="103" y="206"/>
                </a:cubicBezTo>
                <a:cubicBezTo>
                  <a:pt x="456" y="206"/>
                  <a:pt x="456" y="206"/>
                  <a:pt x="456" y="206"/>
                </a:cubicBezTo>
                <a:cubicBezTo>
                  <a:pt x="456" y="206"/>
                  <a:pt x="471" y="191"/>
                  <a:pt x="471" y="176"/>
                </a:cubicBezTo>
                <a:lnTo>
                  <a:pt x="456" y="162"/>
                </a:lnTo>
                <a:lnTo>
                  <a:pt x="103" y="162"/>
                </a:ln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moveTo>
                  <a:pt x="412" y="471"/>
                </a:moveTo>
                <a:lnTo>
                  <a:pt x="412" y="471"/>
                </a:lnTo>
                <a:cubicBezTo>
                  <a:pt x="132" y="471"/>
                  <a:pt x="132" y="471"/>
                  <a:pt x="132" y="471"/>
                </a:cubicBezTo>
                <a:cubicBezTo>
                  <a:pt x="132" y="471"/>
                  <a:pt x="117" y="486"/>
                  <a:pt x="117" y="500"/>
                </a:cubicBezTo>
                <a:lnTo>
                  <a:pt x="132" y="515"/>
                </a:lnTo>
                <a:cubicBezTo>
                  <a:pt x="412" y="515"/>
                  <a:pt x="412" y="515"/>
                  <a:pt x="412" y="515"/>
                </a:cubicBezTo>
                <a:cubicBezTo>
                  <a:pt x="426" y="515"/>
                  <a:pt x="426" y="500"/>
                  <a:pt x="426" y="500"/>
                </a:cubicBezTo>
                <a:cubicBezTo>
                  <a:pt x="426" y="486"/>
                  <a:pt x="426" y="471"/>
                  <a:pt x="412" y="471"/>
                </a:cubicBezTo>
                <a:close/>
              </a:path>
            </a:pathLst>
          </a:custGeom>
          <a:solidFill>
            <a:schemeClr val="tx2"/>
          </a:solidFill>
          <a:ln>
            <a:noFill/>
          </a:ln>
          <a:effectLst/>
          <a:extLst/>
        </p:spPr>
        <p:txBody>
          <a:bodyPr wrap="none" lIns="91408" tIns="45704" rIns="91408" bIns="45704" anchor="ctr"/>
          <a:lstStyle/>
          <a:p>
            <a:endParaRPr lang="en-US" sz="2700"/>
          </a:p>
        </p:txBody>
      </p:sp>
      <p:sp>
        <p:nvSpPr>
          <p:cNvPr id="38" name="Freeform 197"/>
          <p:cNvSpPr>
            <a:spLocks noChangeArrowheads="1"/>
          </p:cNvSpPr>
          <p:nvPr/>
        </p:nvSpPr>
        <p:spPr bwMode="auto">
          <a:xfrm>
            <a:off x="5771011" y="3011976"/>
            <a:ext cx="354324" cy="333882"/>
          </a:xfrm>
          <a:custGeom>
            <a:avLst/>
            <a:gdLst>
              <a:gd name="T0" fmla="*/ 5068 w 545"/>
              <a:gd name="T1" fmla="*/ 74223 h 516"/>
              <a:gd name="T2" fmla="*/ 5068 w 545"/>
              <a:gd name="T3" fmla="*/ 74223 h 516"/>
              <a:gd name="T4" fmla="*/ 133227 w 545"/>
              <a:gd name="T5" fmla="*/ 74223 h 516"/>
              <a:gd name="T6" fmla="*/ 143726 w 545"/>
              <a:gd name="T7" fmla="*/ 63414 h 516"/>
              <a:gd name="T8" fmla="*/ 133227 w 545"/>
              <a:gd name="T9" fmla="*/ 58369 h 516"/>
              <a:gd name="T10" fmla="*/ 5068 w 545"/>
              <a:gd name="T11" fmla="*/ 58369 h 516"/>
              <a:gd name="T12" fmla="*/ 0 w 545"/>
              <a:gd name="T13" fmla="*/ 63414 h 516"/>
              <a:gd name="T14" fmla="*/ 5068 w 545"/>
              <a:gd name="T15" fmla="*/ 74223 h 516"/>
              <a:gd name="T16" fmla="*/ 5068 w 545"/>
              <a:gd name="T17" fmla="*/ 15853 h 516"/>
              <a:gd name="T18" fmla="*/ 5068 w 545"/>
              <a:gd name="T19" fmla="*/ 15853 h 516"/>
              <a:gd name="T20" fmla="*/ 191877 w 545"/>
              <a:gd name="T21" fmla="*/ 15853 h 516"/>
              <a:gd name="T22" fmla="*/ 196945 w 545"/>
              <a:gd name="T23" fmla="*/ 10449 h 516"/>
              <a:gd name="T24" fmla="*/ 191877 w 545"/>
              <a:gd name="T25" fmla="*/ 0 h 516"/>
              <a:gd name="T26" fmla="*/ 5068 w 545"/>
              <a:gd name="T27" fmla="*/ 0 h 516"/>
              <a:gd name="T28" fmla="*/ 0 w 545"/>
              <a:gd name="T29" fmla="*/ 10449 h 516"/>
              <a:gd name="T30" fmla="*/ 5068 w 545"/>
              <a:gd name="T31" fmla="*/ 15853 h 516"/>
              <a:gd name="T32" fmla="*/ 111868 w 545"/>
              <a:gd name="T33" fmla="*/ 169703 h 516"/>
              <a:gd name="T34" fmla="*/ 111868 w 545"/>
              <a:gd name="T35" fmla="*/ 169703 h 516"/>
              <a:gd name="T36" fmla="*/ 5068 w 545"/>
              <a:gd name="T37" fmla="*/ 169703 h 516"/>
              <a:gd name="T38" fmla="*/ 0 w 545"/>
              <a:gd name="T39" fmla="*/ 180152 h 516"/>
              <a:gd name="T40" fmla="*/ 5068 w 545"/>
              <a:gd name="T41" fmla="*/ 185557 h 516"/>
              <a:gd name="T42" fmla="*/ 111868 w 545"/>
              <a:gd name="T43" fmla="*/ 185557 h 516"/>
              <a:gd name="T44" fmla="*/ 122367 w 545"/>
              <a:gd name="T45" fmla="*/ 180152 h 516"/>
              <a:gd name="T46" fmla="*/ 111868 w 545"/>
              <a:gd name="T47" fmla="*/ 169703 h 516"/>
              <a:gd name="T48" fmla="*/ 191877 w 545"/>
              <a:gd name="T49" fmla="*/ 116739 h 516"/>
              <a:gd name="T50" fmla="*/ 191877 w 545"/>
              <a:gd name="T51" fmla="*/ 116739 h 516"/>
              <a:gd name="T52" fmla="*/ 5068 w 545"/>
              <a:gd name="T53" fmla="*/ 116739 h 516"/>
              <a:gd name="T54" fmla="*/ 0 w 545"/>
              <a:gd name="T55" fmla="*/ 121783 h 516"/>
              <a:gd name="T56" fmla="*/ 5068 w 545"/>
              <a:gd name="T57" fmla="*/ 127187 h 516"/>
              <a:gd name="T58" fmla="*/ 191877 w 545"/>
              <a:gd name="T59" fmla="*/ 127187 h 516"/>
              <a:gd name="T60" fmla="*/ 196945 w 545"/>
              <a:gd name="T61" fmla="*/ 121783 h 516"/>
              <a:gd name="T62" fmla="*/ 191877 w 545"/>
              <a:gd name="T63" fmla="*/ 11673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206"/>
                </a:moveTo>
                <a:lnTo>
                  <a:pt x="14" y="206"/>
                </a:lnTo>
                <a:cubicBezTo>
                  <a:pt x="368" y="206"/>
                  <a:pt x="368" y="206"/>
                  <a:pt x="368" y="206"/>
                </a:cubicBezTo>
                <a:cubicBezTo>
                  <a:pt x="383" y="206"/>
                  <a:pt x="397" y="191"/>
                  <a:pt x="397" y="176"/>
                </a:cubicBezTo>
                <a:cubicBezTo>
                  <a:pt x="397" y="176"/>
                  <a:pt x="383" y="162"/>
                  <a:pt x="368" y="162"/>
                </a:cubicBezTo>
                <a:cubicBezTo>
                  <a:pt x="14" y="162"/>
                  <a:pt x="14" y="162"/>
                  <a:pt x="14" y="162"/>
                </a:cubicBezTo>
                <a:lnTo>
                  <a:pt x="0" y="176"/>
                </a:lnTo>
                <a:cubicBezTo>
                  <a:pt x="0" y="191"/>
                  <a:pt x="14" y="206"/>
                  <a:pt x="14" y="206"/>
                </a:cubicBezTo>
                <a:close/>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309" y="471"/>
                </a:moveTo>
                <a:lnTo>
                  <a:pt x="309" y="471"/>
                </a:lnTo>
                <a:cubicBezTo>
                  <a:pt x="14" y="471"/>
                  <a:pt x="14" y="471"/>
                  <a:pt x="14" y="471"/>
                </a:cubicBezTo>
                <a:cubicBezTo>
                  <a:pt x="14" y="471"/>
                  <a:pt x="0" y="486"/>
                  <a:pt x="0" y="500"/>
                </a:cubicBezTo>
                <a:lnTo>
                  <a:pt x="14" y="515"/>
                </a:lnTo>
                <a:cubicBezTo>
                  <a:pt x="309" y="515"/>
                  <a:pt x="309" y="515"/>
                  <a:pt x="309" y="515"/>
                </a:cubicBezTo>
                <a:cubicBezTo>
                  <a:pt x="324" y="515"/>
                  <a:pt x="338" y="500"/>
                  <a:pt x="338" y="500"/>
                </a:cubicBezTo>
                <a:cubicBezTo>
                  <a:pt x="338" y="486"/>
                  <a:pt x="324" y="471"/>
                  <a:pt x="309" y="471"/>
                </a:cubicBez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path>
            </a:pathLst>
          </a:custGeom>
          <a:solidFill>
            <a:schemeClr val="tx2"/>
          </a:solidFill>
          <a:ln>
            <a:noFill/>
          </a:ln>
          <a:effectLst/>
          <a:extLst/>
        </p:spPr>
        <p:txBody>
          <a:bodyPr wrap="none" lIns="91408" tIns="45704" rIns="91408" bIns="45704" anchor="ctr"/>
          <a:lstStyle/>
          <a:p>
            <a:endParaRPr lang="en-US" sz="2700"/>
          </a:p>
        </p:txBody>
      </p:sp>
      <p:sp>
        <p:nvSpPr>
          <p:cNvPr id="39" name="Freeform 198"/>
          <p:cNvSpPr>
            <a:spLocks noChangeArrowheads="1"/>
          </p:cNvSpPr>
          <p:nvPr/>
        </p:nvSpPr>
        <p:spPr bwMode="auto">
          <a:xfrm>
            <a:off x="5152649" y="2976203"/>
            <a:ext cx="325365" cy="410539"/>
          </a:xfrm>
          <a:custGeom>
            <a:avLst/>
            <a:gdLst>
              <a:gd name="T0" fmla="*/ 127658 w 501"/>
              <a:gd name="T1" fmla="*/ 201559 h 634"/>
              <a:gd name="T2" fmla="*/ 133083 w 501"/>
              <a:gd name="T3" fmla="*/ 106008 h 634"/>
              <a:gd name="T4" fmla="*/ 116809 w 501"/>
              <a:gd name="T5" fmla="*/ 106008 h 634"/>
              <a:gd name="T6" fmla="*/ 127658 w 501"/>
              <a:gd name="T7" fmla="*/ 201559 h 634"/>
              <a:gd name="T8" fmla="*/ 53161 w 501"/>
              <a:gd name="T9" fmla="*/ 201559 h 634"/>
              <a:gd name="T10" fmla="*/ 63648 w 501"/>
              <a:gd name="T11" fmla="*/ 106008 h 634"/>
              <a:gd name="T12" fmla="*/ 47736 w 501"/>
              <a:gd name="T13" fmla="*/ 106008 h 634"/>
              <a:gd name="T14" fmla="*/ 53161 w 501"/>
              <a:gd name="T15" fmla="*/ 201559 h 634"/>
              <a:gd name="T16" fmla="*/ 90410 w 501"/>
              <a:gd name="T17" fmla="*/ 201559 h 634"/>
              <a:gd name="T18" fmla="*/ 95834 w 501"/>
              <a:gd name="T19" fmla="*/ 106008 h 634"/>
              <a:gd name="T20" fmla="*/ 84985 w 501"/>
              <a:gd name="T21" fmla="*/ 106008 h 634"/>
              <a:gd name="T22" fmla="*/ 90410 w 501"/>
              <a:gd name="T23" fmla="*/ 201559 h 634"/>
              <a:gd name="T24" fmla="*/ 170332 w 501"/>
              <a:gd name="T25" fmla="*/ 31730 h 634"/>
              <a:gd name="T26" fmla="*/ 127658 w 501"/>
              <a:gd name="T27" fmla="*/ 15865 h 634"/>
              <a:gd name="T28" fmla="*/ 69073 w 501"/>
              <a:gd name="T29" fmla="*/ 0 h 634"/>
              <a:gd name="T30" fmla="*/ 53161 w 501"/>
              <a:gd name="T31" fmla="*/ 31730 h 634"/>
              <a:gd name="T32" fmla="*/ 0 w 501"/>
              <a:gd name="T33" fmla="*/ 42187 h 634"/>
              <a:gd name="T34" fmla="*/ 10488 w 501"/>
              <a:gd name="T35" fmla="*/ 74278 h 634"/>
              <a:gd name="T36" fmla="*/ 42673 w 501"/>
              <a:gd name="T37" fmla="*/ 228241 h 634"/>
              <a:gd name="T38" fmla="*/ 170332 w 501"/>
              <a:gd name="T39" fmla="*/ 201559 h 634"/>
              <a:gd name="T40" fmla="*/ 180819 w 501"/>
              <a:gd name="T41" fmla="*/ 58412 h 634"/>
              <a:gd name="T42" fmla="*/ 170332 w 501"/>
              <a:gd name="T43" fmla="*/ 31730 h 634"/>
              <a:gd name="T44" fmla="*/ 69073 w 501"/>
              <a:gd name="T45" fmla="*/ 21274 h 634"/>
              <a:gd name="T46" fmla="*/ 106322 w 501"/>
              <a:gd name="T47" fmla="*/ 15865 h 634"/>
              <a:gd name="T48" fmla="*/ 111746 w 501"/>
              <a:gd name="T49" fmla="*/ 31730 h 634"/>
              <a:gd name="T50" fmla="*/ 69073 w 501"/>
              <a:gd name="T51" fmla="*/ 21274 h 634"/>
              <a:gd name="T52" fmla="*/ 154420 w 501"/>
              <a:gd name="T53" fmla="*/ 201559 h 634"/>
              <a:gd name="T54" fmla="*/ 42673 w 501"/>
              <a:gd name="T55" fmla="*/ 212376 h 634"/>
              <a:gd name="T56" fmla="*/ 26400 w 501"/>
              <a:gd name="T57" fmla="*/ 74278 h 634"/>
              <a:gd name="T58" fmla="*/ 154420 w 501"/>
              <a:gd name="T59" fmla="*/ 201559 h 634"/>
              <a:gd name="T60" fmla="*/ 159483 w 501"/>
              <a:gd name="T61" fmla="*/ 58412 h 634"/>
              <a:gd name="T62" fmla="*/ 10488 w 501"/>
              <a:gd name="T63" fmla="*/ 53004 h 634"/>
              <a:gd name="T64" fmla="*/ 159483 w 501"/>
              <a:gd name="T65" fmla="*/ 42187 h 634"/>
              <a:gd name="T66" fmla="*/ 159483 w 501"/>
              <a:gd name="T67" fmla="*/ 58412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01" h="634">
                <a:moveTo>
                  <a:pt x="353" y="559"/>
                </a:moveTo>
                <a:lnTo>
                  <a:pt x="353" y="559"/>
                </a:lnTo>
                <a:cubicBezTo>
                  <a:pt x="353" y="559"/>
                  <a:pt x="368" y="545"/>
                  <a:pt x="368" y="530"/>
                </a:cubicBezTo>
                <a:cubicBezTo>
                  <a:pt x="368" y="294"/>
                  <a:pt x="368" y="294"/>
                  <a:pt x="368" y="294"/>
                </a:cubicBezTo>
                <a:lnTo>
                  <a:pt x="353" y="279"/>
                </a:lnTo>
                <a:cubicBezTo>
                  <a:pt x="339" y="279"/>
                  <a:pt x="323" y="294"/>
                  <a:pt x="323" y="294"/>
                </a:cubicBezTo>
                <a:cubicBezTo>
                  <a:pt x="323" y="530"/>
                  <a:pt x="323" y="530"/>
                  <a:pt x="323" y="530"/>
                </a:cubicBezTo>
                <a:cubicBezTo>
                  <a:pt x="323" y="545"/>
                  <a:pt x="339" y="559"/>
                  <a:pt x="353" y="559"/>
                </a:cubicBezTo>
                <a:close/>
                <a:moveTo>
                  <a:pt x="147" y="559"/>
                </a:moveTo>
                <a:lnTo>
                  <a:pt x="147" y="559"/>
                </a:lnTo>
                <a:cubicBezTo>
                  <a:pt x="162" y="559"/>
                  <a:pt x="176" y="545"/>
                  <a:pt x="176" y="530"/>
                </a:cubicBezTo>
                <a:cubicBezTo>
                  <a:pt x="176" y="294"/>
                  <a:pt x="176" y="294"/>
                  <a:pt x="176" y="294"/>
                </a:cubicBezTo>
                <a:cubicBezTo>
                  <a:pt x="176" y="294"/>
                  <a:pt x="162" y="279"/>
                  <a:pt x="147" y="279"/>
                </a:cubicBezTo>
                <a:lnTo>
                  <a:pt x="132" y="294"/>
                </a:lnTo>
                <a:cubicBezTo>
                  <a:pt x="132" y="530"/>
                  <a:pt x="132" y="530"/>
                  <a:pt x="132" y="530"/>
                </a:cubicBezTo>
                <a:cubicBezTo>
                  <a:pt x="132" y="545"/>
                  <a:pt x="147" y="559"/>
                  <a:pt x="147" y="559"/>
                </a:cubicBezTo>
                <a:close/>
                <a:moveTo>
                  <a:pt x="250" y="559"/>
                </a:moveTo>
                <a:lnTo>
                  <a:pt x="250" y="559"/>
                </a:lnTo>
                <a:cubicBezTo>
                  <a:pt x="265" y="559"/>
                  <a:pt x="265" y="545"/>
                  <a:pt x="265" y="530"/>
                </a:cubicBezTo>
                <a:cubicBezTo>
                  <a:pt x="265" y="294"/>
                  <a:pt x="265" y="294"/>
                  <a:pt x="265" y="294"/>
                </a:cubicBezTo>
                <a:cubicBezTo>
                  <a:pt x="265" y="294"/>
                  <a:pt x="265" y="279"/>
                  <a:pt x="250" y="279"/>
                </a:cubicBezTo>
                <a:cubicBezTo>
                  <a:pt x="235" y="279"/>
                  <a:pt x="235" y="294"/>
                  <a:pt x="235" y="294"/>
                </a:cubicBezTo>
                <a:cubicBezTo>
                  <a:pt x="235" y="530"/>
                  <a:pt x="235" y="530"/>
                  <a:pt x="235" y="530"/>
                </a:cubicBezTo>
                <a:cubicBezTo>
                  <a:pt x="235" y="545"/>
                  <a:pt x="235" y="559"/>
                  <a:pt x="250" y="559"/>
                </a:cubicBezTo>
                <a:close/>
                <a:moveTo>
                  <a:pt x="471" y="88"/>
                </a:moveTo>
                <a:lnTo>
                  <a:pt x="471" y="88"/>
                </a:lnTo>
                <a:cubicBezTo>
                  <a:pt x="353" y="88"/>
                  <a:pt x="353" y="88"/>
                  <a:pt x="353" y="88"/>
                </a:cubicBezTo>
                <a:cubicBezTo>
                  <a:pt x="353" y="44"/>
                  <a:pt x="353" y="44"/>
                  <a:pt x="353" y="44"/>
                </a:cubicBezTo>
                <a:cubicBezTo>
                  <a:pt x="353" y="29"/>
                  <a:pt x="323" y="0"/>
                  <a:pt x="309" y="0"/>
                </a:cubicBezTo>
                <a:cubicBezTo>
                  <a:pt x="191" y="0"/>
                  <a:pt x="191" y="0"/>
                  <a:pt x="191" y="0"/>
                </a:cubicBezTo>
                <a:cubicBezTo>
                  <a:pt x="176" y="0"/>
                  <a:pt x="147" y="29"/>
                  <a:pt x="147" y="44"/>
                </a:cubicBezTo>
                <a:cubicBezTo>
                  <a:pt x="147" y="88"/>
                  <a:pt x="147" y="88"/>
                  <a:pt x="147" y="88"/>
                </a:cubicBezTo>
                <a:cubicBezTo>
                  <a:pt x="29" y="88"/>
                  <a:pt x="29" y="88"/>
                  <a:pt x="29" y="88"/>
                </a:cubicBezTo>
                <a:cubicBezTo>
                  <a:pt x="14" y="88"/>
                  <a:pt x="0" y="103"/>
                  <a:pt x="0" y="117"/>
                </a:cubicBezTo>
                <a:cubicBezTo>
                  <a:pt x="0" y="162"/>
                  <a:pt x="0" y="162"/>
                  <a:pt x="0" y="162"/>
                </a:cubicBezTo>
                <a:cubicBezTo>
                  <a:pt x="0" y="176"/>
                  <a:pt x="14" y="206"/>
                  <a:pt x="29" y="206"/>
                </a:cubicBezTo>
                <a:cubicBezTo>
                  <a:pt x="29" y="559"/>
                  <a:pt x="29" y="559"/>
                  <a:pt x="29" y="559"/>
                </a:cubicBezTo>
                <a:cubicBezTo>
                  <a:pt x="29" y="604"/>
                  <a:pt x="73" y="633"/>
                  <a:pt x="118" y="633"/>
                </a:cubicBezTo>
                <a:cubicBezTo>
                  <a:pt x="382" y="633"/>
                  <a:pt x="382" y="633"/>
                  <a:pt x="382" y="633"/>
                </a:cubicBezTo>
                <a:cubicBezTo>
                  <a:pt x="427" y="633"/>
                  <a:pt x="471" y="604"/>
                  <a:pt x="471" y="559"/>
                </a:cubicBezTo>
                <a:cubicBezTo>
                  <a:pt x="471" y="206"/>
                  <a:pt x="471" y="206"/>
                  <a:pt x="471" y="206"/>
                </a:cubicBezTo>
                <a:cubicBezTo>
                  <a:pt x="486" y="206"/>
                  <a:pt x="500" y="176"/>
                  <a:pt x="500" y="162"/>
                </a:cubicBezTo>
                <a:cubicBezTo>
                  <a:pt x="500" y="117"/>
                  <a:pt x="500" y="117"/>
                  <a:pt x="500" y="117"/>
                </a:cubicBezTo>
                <a:cubicBezTo>
                  <a:pt x="500" y="103"/>
                  <a:pt x="486" y="88"/>
                  <a:pt x="471" y="88"/>
                </a:cubicBezTo>
                <a:close/>
                <a:moveTo>
                  <a:pt x="191" y="59"/>
                </a:moveTo>
                <a:lnTo>
                  <a:pt x="191" y="59"/>
                </a:lnTo>
                <a:lnTo>
                  <a:pt x="206" y="44"/>
                </a:lnTo>
                <a:cubicBezTo>
                  <a:pt x="294" y="44"/>
                  <a:pt x="294" y="44"/>
                  <a:pt x="294" y="44"/>
                </a:cubicBezTo>
                <a:lnTo>
                  <a:pt x="309" y="59"/>
                </a:lnTo>
                <a:cubicBezTo>
                  <a:pt x="309" y="88"/>
                  <a:pt x="309" y="88"/>
                  <a:pt x="309" y="88"/>
                </a:cubicBezTo>
                <a:cubicBezTo>
                  <a:pt x="294" y="88"/>
                  <a:pt x="191" y="88"/>
                  <a:pt x="191" y="88"/>
                </a:cubicBezTo>
                <a:lnTo>
                  <a:pt x="191" y="59"/>
                </a:lnTo>
                <a:close/>
                <a:moveTo>
                  <a:pt x="427" y="559"/>
                </a:moveTo>
                <a:lnTo>
                  <a:pt x="427" y="559"/>
                </a:lnTo>
                <a:cubicBezTo>
                  <a:pt x="427" y="574"/>
                  <a:pt x="412" y="589"/>
                  <a:pt x="382" y="589"/>
                </a:cubicBezTo>
                <a:cubicBezTo>
                  <a:pt x="118" y="589"/>
                  <a:pt x="118" y="589"/>
                  <a:pt x="118" y="589"/>
                </a:cubicBezTo>
                <a:cubicBezTo>
                  <a:pt x="88" y="589"/>
                  <a:pt x="73" y="574"/>
                  <a:pt x="73" y="559"/>
                </a:cubicBezTo>
                <a:cubicBezTo>
                  <a:pt x="73" y="206"/>
                  <a:pt x="73" y="206"/>
                  <a:pt x="73" y="206"/>
                </a:cubicBezTo>
                <a:cubicBezTo>
                  <a:pt x="103" y="206"/>
                  <a:pt x="412" y="206"/>
                  <a:pt x="427" y="206"/>
                </a:cubicBezTo>
                <a:lnTo>
                  <a:pt x="427" y="559"/>
                </a:lnTo>
                <a:close/>
                <a:moveTo>
                  <a:pt x="441" y="162"/>
                </a:moveTo>
                <a:lnTo>
                  <a:pt x="441" y="162"/>
                </a:lnTo>
                <a:cubicBezTo>
                  <a:pt x="59" y="162"/>
                  <a:pt x="59" y="162"/>
                  <a:pt x="59" y="162"/>
                </a:cubicBezTo>
                <a:cubicBezTo>
                  <a:pt x="44" y="162"/>
                  <a:pt x="29" y="147"/>
                  <a:pt x="29" y="147"/>
                </a:cubicBezTo>
                <a:cubicBezTo>
                  <a:pt x="29" y="132"/>
                  <a:pt x="44" y="117"/>
                  <a:pt x="59" y="117"/>
                </a:cubicBezTo>
                <a:cubicBezTo>
                  <a:pt x="441" y="117"/>
                  <a:pt x="441" y="117"/>
                  <a:pt x="441" y="117"/>
                </a:cubicBezTo>
                <a:cubicBezTo>
                  <a:pt x="456" y="117"/>
                  <a:pt x="471" y="132"/>
                  <a:pt x="471" y="147"/>
                </a:cubicBezTo>
                <a:cubicBezTo>
                  <a:pt x="471" y="147"/>
                  <a:pt x="456" y="162"/>
                  <a:pt x="441" y="162"/>
                </a:cubicBezTo>
                <a:close/>
              </a:path>
            </a:pathLst>
          </a:custGeom>
          <a:solidFill>
            <a:schemeClr val="tx2"/>
          </a:solidFill>
          <a:ln>
            <a:noFill/>
          </a:ln>
          <a:effectLst/>
          <a:extLst/>
        </p:spPr>
        <p:txBody>
          <a:bodyPr wrap="none" lIns="91408" tIns="45704" rIns="91408" bIns="45704" anchor="ctr"/>
          <a:lstStyle/>
          <a:p>
            <a:endParaRPr lang="en-US" sz="2700"/>
          </a:p>
        </p:txBody>
      </p:sp>
      <p:sp>
        <p:nvSpPr>
          <p:cNvPr id="40" name="Freeform 199"/>
          <p:cNvSpPr>
            <a:spLocks noChangeArrowheads="1"/>
          </p:cNvSpPr>
          <p:nvPr/>
        </p:nvSpPr>
        <p:spPr bwMode="auto">
          <a:xfrm>
            <a:off x="4449113" y="2993238"/>
            <a:ext cx="410537" cy="381580"/>
          </a:xfrm>
          <a:custGeom>
            <a:avLst/>
            <a:gdLst>
              <a:gd name="T0" fmla="*/ 201927 w 634"/>
              <a:gd name="T1" fmla="*/ 26650 h 590"/>
              <a:gd name="T2" fmla="*/ 201927 w 634"/>
              <a:gd name="T3" fmla="*/ 26650 h 590"/>
              <a:gd name="T4" fmla="*/ 159378 w 634"/>
              <a:gd name="T5" fmla="*/ 26650 h 590"/>
              <a:gd name="T6" fmla="*/ 159378 w 634"/>
              <a:gd name="T7" fmla="*/ 10804 h 590"/>
              <a:gd name="T8" fmla="*/ 143512 w 634"/>
              <a:gd name="T9" fmla="*/ 0 h 590"/>
              <a:gd name="T10" fmla="*/ 85098 w 634"/>
              <a:gd name="T11" fmla="*/ 0 h 590"/>
              <a:gd name="T12" fmla="*/ 74641 w 634"/>
              <a:gd name="T13" fmla="*/ 10804 h 590"/>
              <a:gd name="T14" fmla="*/ 74641 w 634"/>
              <a:gd name="T15" fmla="*/ 26650 h 590"/>
              <a:gd name="T16" fmla="*/ 32092 w 634"/>
              <a:gd name="T17" fmla="*/ 26650 h 590"/>
              <a:gd name="T18" fmla="*/ 0 w 634"/>
              <a:gd name="T19" fmla="*/ 52939 h 590"/>
              <a:gd name="T20" fmla="*/ 0 w 634"/>
              <a:gd name="T21" fmla="*/ 180425 h 590"/>
              <a:gd name="T22" fmla="*/ 32092 w 634"/>
              <a:gd name="T23" fmla="*/ 212117 h 590"/>
              <a:gd name="T24" fmla="*/ 201927 w 634"/>
              <a:gd name="T25" fmla="*/ 212117 h 590"/>
              <a:gd name="T26" fmla="*/ 228249 w 634"/>
              <a:gd name="T27" fmla="*/ 180425 h 590"/>
              <a:gd name="T28" fmla="*/ 228249 w 634"/>
              <a:gd name="T29" fmla="*/ 52939 h 590"/>
              <a:gd name="T30" fmla="*/ 201927 w 634"/>
              <a:gd name="T31" fmla="*/ 26650 h 590"/>
              <a:gd name="T32" fmla="*/ 85098 w 634"/>
              <a:gd name="T33" fmla="*/ 21248 h 590"/>
              <a:gd name="T34" fmla="*/ 85098 w 634"/>
              <a:gd name="T35" fmla="*/ 21248 h 590"/>
              <a:gd name="T36" fmla="*/ 95555 w 634"/>
              <a:gd name="T37" fmla="*/ 10804 h 590"/>
              <a:gd name="T38" fmla="*/ 138104 w 634"/>
              <a:gd name="T39" fmla="*/ 10804 h 590"/>
              <a:gd name="T40" fmla="*/ 143512 w 634"/>
              <a:gd name="T41" fmla="*/ 21248 h 590"/>
              <a:gd name="T42" fmla="*/ 143512 w 634"/>
              <a:gd name="T43" fmla="*/ 26650 h 590"/>
              <a:gd name="T44" fmla="*/ 85098 w 634"/>
              <a:gd name="T45" fmla="*/ 26650 h 590"/>
              <a:gd name="T46" fmla="*/ 85098 w 634"/>
              <a:gd name="T47" fmla="*/ 21248 h 590"/>
              <a:gd name="T48" fmla="*/ 212384 w 634"/>
              <a:gd name="T49" fmla="*/ 180425 h 590"/>
              <a:gd name="T50" fmla="*/ 212384 w 634"/>
              <a:gd name="T51" fmla="*/ 180425 h 590"/>
              <a:gd name="T52" fmla="*/ 201927 w 634"/>
              <a:gd name="T53" fmla="*/ 196271 h 590"/>
              <a:gd name="T54" fmla="*/ 32092 w 634"/>
              <a:gd name="T55" fmla="*/ 196271 h 590"/>
              <a:gd name="T56" fmla="*/ 15866 w 634"/>
              <a:gd name="T57" fmla="*/ 180425 h 590"/>
              <a:gd name="T58" fmla="*/ 15866 w 634"/>
              <a:gd name="T59" fmla="*/ 106239 h 590"/>
              <a:gd name="T60" fmla="*/ 90506 w 634"/>
              <a:gd name="T61" fmla="*/ 106239 h 590"/>
              <a:gd name="T62" fmla="*/ 85098 w 634"/>
              <a:gd name="T63" fmla="*/ 111280 h 590"/>
              <a:gd name="T64" fmla="*/ 116829 w 634"/>
              <a:gd name="T65" fmla="*/ 137930 h 590"/>
              <a:gd name="T66" fmla="*/ 143512 w 634"/>
              <a:gd name="T67" fmla="*/ 111280 h 590"/>
              <a:gd name="T68" fmla="*/ 143512 w 634"/>
              <a:gd name="T69" fmla="*/ 106239 h 590"/>
              <a:gd name="T70" fmla="*/ 212384 w 634"/>
              <a:gd name="T71" fmla="*/ 106239 h 590"/>
              <a:gd name="T72" fmla="*/ 212384 w 634"/>
              <a:gd name="T73" fmla="*/ 180425 h 590"/>
              <a:gd name="T74" fmla="*/ 100963 w 634"/>
              <a:gd name="T75" fmla="*/ 111280 h 590"/>
              <a:gd name="T76" fmla="*/ 100963 w 634"/>
              <a:gd name="T77" fmla="*/ 111280 h 590"/>
              <a:gd name="T78" fmla="*/ 100963 w 634"/>
              <a:gd name="T79" fmla="*/ 106239 h 590"/>
              <a:gd name="T80" fmla="*/ 127647 w 634"/>
              <a:gd name="T81" fmla="*/ 106239 h 590"/>
              <a:gd name="T82" fmla="*/ 127647 w 634"/>
              <a:gd name="T83" fmla="*/ 111280 h 590"/>
              <a:gd name="T84" fmla="*/ 116829 w 634"/>
              <a:gd name="T85" fmla="*/ 127486 h 590"/>
              <a:gd name="T86" fmla="*/ 100963 w 634"/>
              <a:gd name="T87" fmla="*/ 111280 h 590"/>
              <a:gd name="T88" fmla="*/ 212384 w 634"/>
              <a:gd name="T89" fmla="*/ 90033 h 590"/>
              <a:gd name="T90" fmla="*/ 212384 w 634"/>
              <a:gd name="T91" fmla="*/ 90033 h 590"/>
              <a:gd name="T92" fmla="*/ 15866 w 634"/>
              <a:gd name="T93" fmla="*/ 90033 h 590"/>
              <a:gd name="T94" fmla="*/ 15866 w 634"/>
              <a:gd name="T95" fmla="*/ 52939 h 590"/>
              <a:gd name="T96" fmla="*/ 32092 w 634"/>
              <a:gd name="T97" fmla="*/ 42495 h 590"/>
              <a:gd name="T98" fmla="*/ 201927 w 634"/>
              <a:gd name="T99" fmla="*/ 42495 h 590"/>
              <a:gd name="T100" fmla="*/ 212384 w 634"/>
              <a:gd name="T101" fmla="*/ 52939 h 590"/>
              <a:gd name="T102" fmla="*/ 212384 w 634"/>
              <a:gd name="T103" fmla="*/ 90033 h 5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590">
                <a:moveTo>
                  <a:pt x="560" y="74"/>
                </a:moveTo>
                <a:lnTo>
                  <a:pt x="560" y="74"/>
                </a:lnTo>
                <a:cubicBezTo>
                  <a:pt x="442" y="74"/>
                  <a:pt x="442" y="74"/>
                  <a:pt x="442" y="74"/>
                </a:cubicBezTo>
                <a:cubicBezTo>
                  <a:pt x="442" y="30"/>
                  <a:pt x="442" y="30"/>
                  <a:pt x="442" y="30"/>
                </a:cubicBezTo>
                <a:cubicBezTo>
                  <a:pt x="442" y="15"/>
                  <a:pt x="412" y="0"/>
                  <a:pt x="398" y="0"/>
                </a:cubicBezTo>
                <a:cubicBezTo>
                  <a:pt x="236" y="0"/>
                  <a:pt x="236" y="0"/>
                  <a:pt x="236" y="0"/>
                </a:cubicBezTo>
                <a:cubicBezTo>
                  <a:pt x="221" y="0"/>
                  <a:pt x="207" y="15"/>
                  <a:pt x="207" y="30"/>
                </a:cubicBezTo>
                <a:cubicBezTo>
                  <a:pt x="207" y="74"/>
                  <a:pt x="207" y="74"/>
                  <a:pt x="207" y="74"/>
                </a:cubicBezTo>
                <a:cubicBezTo>
                  <a:pt x="89" y="74"/>
                  <a:pt x="89" y="74"/>
                  <a:pt x="89" y="74"/>
                </a:cubicBezTo>
                <a:cubicBezTo>
                  <a:pt x="44" y="74"/>
                  <a:pt x="0" y="103"/>
                  <a:pt x="0" y="147"/>
                </a:cubicBezTo>
                <a:cubicBezTo>
                  <a:pt x="0" y="501"/>
                  <a:pt x="0" y="501"/>
                  <a:pt x="0" y="501"/>
                </a:cubicBezTo>
                <a:cubicBezTo>
                  <a:pt x="0" y="545"/>
                  <a:pt x="44" y="589"/>
                  <a:pt x="89" y="589"/>
                </a:cubicBezTo>
                <a:cubicBezTo>
                  <a:pt x="560" y="589"/>
                  <a:pt x="560" y="589"/>
                  <a:pt x="560" y="589"/>
                </a:cubicBezTo>
                <a:cubicBezTo>
                  <a:pt x="604" y="589"/>
                  <a:pt x="633" y="545"/>
                  <a:pt x="633" y="501"/>
                </a:cubicBezTo>
                <a:cubicBezTo>
                  <a:pt x="633" y="147"/>
                  <a:pt x="633" y="147"/>
                  <a:pt x="633" y="147"/>
                </a:cubicBezTo>
                <a:cubicBezTo>
                  <a:pt x="633" y="103"/>
                  <a:pt x="604" y="74"/>
                  <a:pt x="560" y="74"/>
                </a:cubicBezTo>
                <a:close/>
                <a:moveTo>
                  <a:pt x="236" y="59"/>
                </a:moveTo>
                <a:lnTo>
                  <a:pt x="236" y="59"/>
                </a:lnTo>
                <a:cubicBezTo>
                  <a:pt x="236" y="45"/>
                  <a:pt x="251" y="30"/>
                  <a:pt x="265" y="30"/>
                </a:cubicBezTo>
                <a:cubicBezTo>
                  <a:pt x="383" y="30"/>
                  <a:pt x="383" y="30"/>
                  <a:pt x="383" y="30"/>
                </a:cubicBezTo>
                <a:cubicBezTo>
                  <a:pt x="383" y="30"/>
                  <a:pt x="398" y="45"/>
                  <a:pt x="398" y="59"/>
                </a:cubicBezTo>
                <a:cubicBezTo>
                  <a:pt x="398" y="74"/>
                  <a:pt x="398" y="74"/>
                  <a:pt x="398" y="74"/>
                </a:cubicBezTo>
                <a:cubicBezTo>
                  <a:pt x="236" y="74"/>
                  <a:pt x="236" y="74"/>
                  <a:pt x="236" y="74"/>
                </a:cubicBezTo>
                <a:lnTo>
                  <a:pt x="236" y="59"/>
                </a:lnTo>
                <a:close/>
                <a:moveTo>
                  <a:pt x="589" y="501"/>
                </a:moveTo>
                <a:lnTo>
                  <a:pt x="589" y="501"/>
                </a:lnTo>
                <a:cubicBezTo>
                  <a:pt x="589" y="530"/>
                  <a:pt x="574" y="545"/>
                  <a:pt x="560" y="545"/>
                </a:cubicBezTo>
                <a:cubicBezTo>
                  <a:pt x="89" y="545"/>
                  <a:pt x="89" y="545"/>
                  <a:pt x="89" y="545"/>
                </a:cubicBezTo>
                <a:cubicBezTo>
                  <a:pt x="59" y="545"/>
                  <a:pt x="44" y="530"/>
                  <a:pt x="44" y="501"/>
                </a:cubicBezTo>
                <a:cubicBezTo>
                  <a:pt x="44" y="295"/>
                  <a:pt x="44" y="295"/>
                  <a:pt x="44" y="295"/>
                </a:cubicBezTo>
                <a:cubicBezTo>
                  <a:pt x="251" y="295"/>
                  <a:pt x="251" y="295"/>
                  <a:pt x="251" y="295"/>
                </a:cubicBezTo>
                <a:cubicBezTo>
                  <a:pt x="236" y="295"/>
                  <a:pt x="236" y="309"/>
                  <a:pt x="236" y="309"/>
                </a:cubicBezTo>
                <a:cubicBezTo>
                  <a:pt x="236" y="354"/>
                  <a:pt x="280" y="383"/>
                  <a:pt x="324" y="383"/>
                </a:cubicBezTo>
                <a:cubicBezTo>
                  <a:pt x="369" y="383"/>
                  <a:pt x="398" y="354"/>
                  <a:pt x="398" y="309"/>
                </a:cubicBezTo>
                <a:lnTo>
                  <a:pt x="398" y="295"/>
                </a:lnTo>
                <a:cubicBezTo>
                  <a:pt x="589" y="295"/>
                  <a:pt x="589" y="295"/>
                  <a:pt x="589" y="295"/>
                </a:cubicBezTo>
                <a:lnTo>
                  <a:pt x="589" y="501"/>
                </a:lnTo>
                <a:close/>
                <a:moveTo>
                  <a:pt x="280" y="309"/>
                </a:moveTo>
                <a:lnTo>
                  <a:pt x="280" y="309"/>
                </a:lnTo>
                <a:lnTo>
                  <a:pt x="280" y="295"/>
                </a:lnTo>
                <a:cubicBezTo>
                  <a:pt x="354" y="295"/>
                  <a:pt x="354" y="295"/>
                  <a:pt x="354" y="295"/>
                </a:cubicBezTo>
                <a:lnTo>
                  <a:pt x="354" y="309"/>
                </a:lnTo>
                <a:cubicBezTo>
                  <a:pt x="354" y="324"/>
                  <a:pt x="339" y="354"/>
                  <a:pt x="324" y="354"/>
                </a:cubicBezTo>
                <a:cubicBezTo>
                  <a:pt x="295" y="354"/>
                  <a:pt x="280" y="324"/>
                  <a:pt x="280" y="309"/>
                </a:cubicBezTo>
                <a:close/>
                <a:moveTo>
                  <a:pt x="589" y="250"/>
                </a:moveTo>
                <a:lnTo>
                  <a:pt x="589" y="250"/>
                </a:lnTo>
                <a:cubicBezTo>
                  <a:pt x="44" y="250"/>
                  <a:pt x="44" y="250"/>
                  <a:pt x="44" y="250"/>
                </a:cubicBezTo>
                <a:cubicBezTo>
                  <a:pt x="44" y="147"/>
                  <a:pt x="44" y="147"/>
                  <a:pt x="44" y="147"/>
                </a:cubicBezTo>
                <a:cubicBezTo>
                  <a:pt x="44" y="133"/>
                  <a:pt x="59" y="118"/>
                  <a:pt x="89" y="118"/>
                </a:cubicBezTo>
                <a:cubicBezTo>
                  <a:pt x="560" y="118"/>
                  <a:pt x="560" y="118"/>
                  <a:pt x="560" y="118"/>
                </a:cubicBezTo>
                <a:cubicBezTo>
                  <a:pt x="574" y="118"/>
                  <a:pt x="589" y="133"/>
                  <a:pt x="589" y="147"/>
                </a:cubicBezTo>
                <a:lnTo>
                  <a:pt x="589" y="250"/>
                </a:lnTo>
                <a:close/>
              </a:path>
            </a:pathLst>
          </a:custGeom>
          <a:solidFill>
            <a:schemeClr val="tx2"/>
          </a:solidFill>
          <a:ln>
            <a:noFill/>
          </a:ln>
          <a:effectLst/>
          <a:extLst/>
        </p:spPr>
        <p:txBody>
          <a:bodyPr wrap="none" lIns="91408" tIns="45704" rIns="91408" bIns="45704" anchor="ctr"/>
          <a:lstStyle/>
          <a:p>
            <a:endParaRPr lang="en-US" sz="2700"/>
          </a:p>
        </p:txBody>
      </p:sp>
      <p:sp>
        <p:nvSpPr>
          <p:cNvPr id="41" name="Freeform 200"/>
          <p:cNvSpPr>
            <a:spLocks noChangeArrowheads="1"/>
          </p:cNvSpPr>
          <p:nvPr/>
        </p:nvSpPr>
        <p:spPr bwMode="auto">
          <a:xfrm>
            <a:off x="3793273" y="2984720"/>
            <a:ext cx="410540" cy="390098"/>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chemeClr val="tx2"/>
          </a:solidFill>
          <a:ln>
            <a:noFill/>
          </a:ln>
          <a:effectLst/>
          <a:extLst/>
        </p:spPr>
        <p:txBody>
          <a:bodyPr wrap="none" lIns="91408" tIns="45704" rIns="91408" bIns="45704" anchor="ctr"/>
          <a:lstStyle/>
          <a:p>
            <a:endParaRPr lang="en-US" sz="2700"/>
          </a:p>
        </p:txBody>
      </p:sp>
      <p:sp>
        <p:nvSpPr>
          <p:cNvPr id="42" name="Freeform 201"/>
          <p:cNvSpPr>
            <a:spLocks noChangeArrowheads="1"/>
          </p:cNvSpPr>
          <p:nvPr/>
        </p:nvSpPr>
        <p:spPr bwMode="auto">
          <a:xfrm>
            <a:off x="3134026" y="3003460"/>
            <a:ext cx="398614" cy="354324"/>
          </a:xfrm>
          <a:custGeom>
            <a:avLst/>
            <a:gdLst>
              <a:gd name="T0" fmla="*/ 195075 w 619"/>
              <a:gd name="T1" fmla="*/ 106238 h 546"/>
              <a:gd name="T2" fmla="*/ 195075 w 619"/>
              <a:gd name="T3" fmla="*/ 106238 h 546"/>
              <a:gd name="T4" fmla="*/ 179297 w 619"/>
              <a:gd name="T5" fmla="*/ 106238 h 546"/>
              <a:gd name="T6" fmla="*/ 179297 w 619"/>
              <a:gd name="T7" fmla="*/ 26379 h 546"/>
              <a:gd name="T8" fmla="*/ 153120 w 619"/>
              <a:gd name="T9" fmla="*/ 0 h 546"/>
              <a:gd name="T10" fmla="*/ 68492 w 619"/>
              <a:gd name="T11" fmla="*/ 0 h 546"/>
              <a:gd name="T12" fmla="*/ 42314 w 619"/>
              <a:gd name="T13" fmla="*/ 26379 h 546"/>
              <a:gd name="T14" fmla="*/ 42314 w 619"/>
              <a:gd name="T15" fmla="*/ 106238 h 546"/>
              <a:gd name="T16" fmla="*/ 26177 w 619"/>
              <a:gd name="T17" fmla="*/ 106238 h 546"/>
              <a:gd name="T18" fmla="*/ 0 w 619"/>
              <a:gd name="T19" fmla="*/ 132979 h 546"/>
              <a:gd name="T20" fmla="*/ 0 w 619"/>
              <a:gd name="T21" fmla="*/ 148878 h 546"/>
              <a:gd name="T22" fmla="*/ 26177 w 619"/>
              <a:gd name="T23" fmla="*/ 175619 h 546"/>
              <a:gd name="T24" fmla="*/ 42314 w 619"/>
              <a:gd name="T25" fmla="*/ 175619 h 546"/>
              <a:gd name="T26" fmla="*/ 68492 w 619"/>
              <a:gd name="T27" fmla="*/ 196939 h 546"/>
              <a:gd name="T28" fmla="*/ 153120 w 619"/>
              <a:gd name="T29" fmla="*/ 196939 h 546"/>
              <a:gd name="T30" fmla="*/ 179297 w 619"/>
              <a:gd name="T31" fmla="*/ 175619 h 546"/>
              <a:gd name="T32" fmla="*/ 195075 w 619"/>
              <a:gd name="T33" fmla="*/ 175619 h 546"/>
              <a:gd name="T34" fmla="*/ 221611 w 619"/>
              <a:gd name="T35" fmla="*/ 148878 h 546"/>
              <a:gd name="T36" fmla="*/ 221611 w 619"/>
              <a:gd name="T37" fmla="*/ 132979 h 546"/>
              <a:gd name="T38" fmla="*/ 195075 w 619"/>
              <a:gd name="T39" fmla="*/ 106238 h 546"/>
              <a:gd name="T40" fmla="*/ 52713 w 619"/>
              <a:gd name="T41" fmla="*/ 26379 h 546"/>
              <a:gd name="T42" fmla="*/ 52713 w 619"/>
              <a:gd name="T43" fmla="*/ 26379 h 546"/>
              <a:gd name="T44" fmla="*/ 68492 w 619"/>
              <a:gd name="T45" fmla="*/ 15900 h 546"/>
              <a:gd name="T46" fmla="*/ 153120 w 619"/>
              <a:gd name="T47" fmla="*/ 15900 h 546"/>
              <a:gd name="T48" fmla="*/ 168898 w 619"/>
              <a:gd name="T49" fmla="*/ 26379 h 546"/>
              <a:gd name="T50" fmla="*/ 168898 w 619"/>
              <a:gd name="T51" fmla="*/ 106238 h 546"/>
              <a:gd name="T52" fmla="*/ 52713 w 619"/>
              <a:gd name="T53" fmla="*/ 106238 h 546"/>
              <a:gd name="T54" fmla="*/ 52713 w 619"/>
              <a:gd name="T55" fmla="*/ 26379 h 546"/>
              <a:gd name="T56" fmla="*/ 153120 w 619"/>
              <a:gd name="T57" fmla="*/ 186098 h 546"/>
              <a:gd name="T58" fmla="*/ 153120 w 619"/>
              <a:gd name="T59" fmla="*/ 186098 h 546"/>
              <a:gd name="T60" fmla="*/ 68492 w 619"/>
              <a:gd name="T61" fmla="*/ 186098 h 546"/>
              <a:gd name="T62" fmla="*/ 52713 w 619"/>
              <a:gd name="T63" fmla="*/ 170198 h 546"/>
              <a:gd name="T64" fmla="*/ 68492 w 619"/>
              <a:gd name="T65" fmla="*/ 154299 h 546"/>
              <a:gd name="T66" fmla="*/ 153120 w 619"/>
              <a:gd name="T67" fmla="*/ 154299 h 546"/>
              <a:gd name="T68" fmla="*/ 168898 w 619"/>
              <a:gd name="T69" fmla="*/ 170198 h 546"/>
              <a:gd name="T70" fmla="*/ 153120 w 619"/>
              <a:gd name="T71" fmla="*/ 186098 h 546"/>
              <a:gd name="T72" fmla="*/ 211212 w 619"/>
              <a:gd name="T73" fmla="*/ 148878 h 546"/>
              <a:gd name="T74" fmla="*/ 211212 w 619"/>
              <a:gd name="T75" fmla="*/ 148878 h 546"/>
              <a:gd name="T76" fmla="*/ 195075 w 619"/>
              <a:gd name="T77" fmla="*/ 164778 h 546"/>
              <a:gd name="T78" fmla="*/ 179297 w 619"/>
              <a:gd name="T79" fmla="*/ 164778 h 546"/>
              <a:gd name="T80" fmla="*/ 153120 w 619"/>
              <a:gd name="T81" fmla="*/ 143819 h 546"/>
              <a:gd name="T82" fmla="*/ 68492 w 619"/>
              <a:gd name="T83" fmla="*/ 143819 h 546"/>
              <a:gd name="T84" fmla="*/ 42314 w 619"/>
              <a:gd name="T85" fmla="*/ 164778 h 546"/>
              <a:gd name="T86" fmla="*/ 26177 w 619"/>
              <a:gd name="T87" fmla="*/ 164778 h 546"/>
              <a:gd name="T88" fmla="*/ 10399 w 619"/>
              <a:gd name="T89" fmla="*/ 148878 h 546"/>
              <a:gd name="T90" fmla="*/ 10399 w 619"/>
              <a:gd name="T91" fmla="*/ 132979 h 546"/>
              <a:gd name="T92" fmla="*/ 26177 w 619"/>
              <a:gd name="T93" fmla="*/ 122499 h 546"/>
              <a:gd name="T94" fmla="*/ 195075 w 619"/>
              <a:gd name="T95" fmla="*/ 122499 h 546"/>
              <a:gd name="T96" fmla="*/ 211212 w 619"/>
              <a:gd name="T97" fmla="*/ 132979 h 546"/>
              <a:gd name="T98" fmla="*/ 211212 w 619"/>
              <a:gd name="T99" fmla="*/ 148878 h 5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546">
                <a:moveTo>
                  <a:pt x="544" y="294"/>
                </a:moveTo>
                <a:lnTo>
                  <a:pt x="544" y="294"/>
                </a:lnTo>
                <a:cubicBezTo>
                  <a:pt x="500" y="294"/>
                  <a:pt x="500" y="294"/>
                  <a:pt x="500" y="294"/>
                </a:cubicBezTo>
                <a:cubicBezTo>
                  <a:pt x="500" y="73"/>
                  <a:pt x="500" y="73"/>
                  <a:pt x="500" y="73"/>
                </a:cubicBezTo>
                <a:cubicBezTo>
                  <a:pt x="500" y="30"/>
                  <a:pt x="471" y="0"/>
                  <a:pt x="427" y="0"/>
                </a:cubicBezTo>
                <a:cubicBezTo>
                  <a:pt x="191" y="0"/>
                  <a:pt x="191" y="0"/>
                  <a:pt x="191" y="0"/>
                </a:cubicBezTo>
                <a:cubicBezTo>
                  <a:pt x="147" y="0"/>
                  <a:pt x="118" y="30"/>
                  <a:pt x="118" y="73"/>
                </a:cubicBezTo>
                <a:cubicBezTo>
                  <a:pt x="118" y="73"/>
                  <a:pt x="118" y="280"/>
                  <a:pt x="118" y="294"/>
                </a:cubicBezTo>
                <a:cubicBezTo>
                  <a:pt x="73" y="294"/>
                  <a:pt x="73" y="294"/>
                  <a:pt x="73" y="294"/>
                </a:cubicBezTo>
                <a:cubicBezTo>
                  <a:pt x="29" y="294"/>
                  <a:pt x="0" y="324"/>
                  <a:pt x="0" y="368"/>
                </a:cubicBezTo>
                <a:cubicBezTo>
                  <a:pt x="0" y="412"/>
                  <a:pt x="0" y="412"/>
                  <a:pt x="0" y="412"/>
                </a:cubicBezTo>
                <a:cubicBezTo>
                  <a:pt x="0" y="456"/>
                  <a:pt x="29" y="486"/>
                  <a:pt x="73" y="486"/>
                </a:cubicBezTo>
                <a:cubicBezTo>
                  <a:pt x="118" y="486"/>
                  <a:pt x="118" y="486"/>
                  <a:pt x="118" y="486"/>
                </a:cubicBezTo>
                <a:cubicBezTo>
                  <a:pt x="118" y="530"/>
                  <a:pt x="162" y="545"/>
                  <a:pt x="191" y="545"/>
                </a:cubicBezTo>
                <a:cubicBezTo>
                  <a:pt x="427" y="545"/>
                  <a:pt x="427" y="545"/>
                  <a:pt x="427" y="545"/>
                </a:cubicBezTo>
                <a:cubicBezTo>
                  <a:pt x="456" y="545"/>
                  <a:pt x="500" y="530"/>
                  <a:pt x="500" y="486"/>
                </a:cubicBezTo>
                <a:cubicBezTo>
                  <a:pt x="544" y="486"/>
                  <a:pt x="544" y="486"/>
                  <a:pt x="544" y="486"/>
                </a:cubicBezTo>
                <a:cubicBezTo>
                  <a:pt x="589" y="486"/>
                  <a:pt x="618" y="456"/>
                  <a:pt x="618" y="412"/>
                </a:cubicBezTo>
                <a:cubicBezTo>
                  <a:pt x="618" y="368"/>
                  <a:pt x="618" y="368"/>
                  <a:pt x="618" y="368"/>
                </a:cubicBezTo>
                <a:cubicBezTo>
                  <a:pt x="618" y="324"/>
                  <a:pt x="589" y="294"/>
                  <a:pt x="544" y="294"/>
                </a:cubicBezTo>
                <a:close/>
                <a:moveTo>
                  <a:pt x="147" y="73"/>
                </a:moveTo>
                <a:lnTo>
                  <a:pt x="147" y="73"/>
                </a:lnTo>
                <a:cubicBezTo>
                  <a:pt x="147" y="59"/>
                  <a:pt x="177" y="44"/>
                  <a:pt x="191" y="44"/>
                </a:cubicBezTo>
                <a:cubicBezTo>
                  <a:pt x="427" y="44"/>
                  <a:pt x="427" y="44"/>
                  <a:pt x="427" y="44"/>
                </a:cubicBezTo>
                <a:cubicBezTo>
                  <a:pt x="441" y="44"/>
                  <a:pt x="471" y="59"/>
                  <a:pt x="471" y="73"/>
                </a:cubicBezTo>
                <a:cubicBezTo>
                  <a:pt x="471" y="294"/>
                  <a:pt x="471" y="294"/>
                  <a:pt x="471" y="294"/>
                </a:cubicBezTo>
                <a:cubicBezTo>
                  <a:pt x="147" y="294"/>
                  <a:pt x="147" y="294"/>
                  <a:pt x="147" y="294"/>
                </a:cubicBezTo>
                <a:lnTo>
                  <a:pt x="147" y="73"/>
                </a:lnTo>
                <a:close/>
                <a:moveTo>
                  <a:pt x="427" y="515"/>
                </a:moveTo>
                <a:lnTo>
                  <a:pt x="427" y="515"/>
                </a:lnTo>
                <a:cubicBezTo>
                  <a:pt x="191" y="515"/>
                  <a:pt x="191" y="515"/>
                  <a:pt x="191" y="515"/>
                </a:cubicBezTo>
                <a:cubicBezTo>
                  <a:pt x="177" y="515"/>
                  <a:pt x="147" y="486"/>
                  <a:pt x="147" y="471"/>
                </a:cubicBezTo>
                <a:cubicBezTo>
                  <a:pt x="147" y="456"/>
                  <a:pt x="177" y="427"/>
                  <a:pt x="191" y="427"/>
                </a:cubicBezTo>
                <a:cubicBezTo>
                  <a:pt x="427" y="427"/>
                  <a:pt x="427" y="427"/>
                  <a:pt x="427" y="427"/>
                </a:cubicBezTo>
                <a:cubicBezTo>
                  <a:pt x="441" y="427"/>
                  <a:pt x="471" y="456"/>
                  <a:pt x="471" y="471"/>
                </a:cubicBezTo>
                <a:cubicBezTo>
                  <a:pt x="471" y="486"/>
                  <a:pt x="441" y="515"/>
                  <a:pt x="427" y="515"/>
                </a:cubicBezTo>
                <a:close/>
                <a:moveTo>
                  <a:pt x="589" y="412"/>
                </a:moveTo>
                <a:lnTo>
                  <a:pt x="589" y="412"/>
                </a:lnTo>
                <a:cubicBezTo>
                  <a:pt x="589" y="427"/>
                  <a:pt x="559" y="456"/>
                  <a:pt x="544" y="456"/>
                </a:cubicBezTo>
                <a:cubicBezTo>
                  <a:pt x="500" y="456"/>
                  <a:pt x="500" y="456"/>
                  <a:pt x="500" y="456"/>
                </a:cubicBezTo>
                <a:cubicBezTo>
                  <a:pt x="500" y="412"/>
                  <a:pt x="456" y="398"/>
                  <a:pt x="427" y="398"/>
                </a:cubicBezTo>
                <a:cubicBezTo>
                  <a:pt x="191" y="398"/>
                  <a:pt x="191" y="398"/>
                  <a:pt x="191" y="398"/>
                </a:cubicBezTo>
                <a:cubicBezTo>
                  <a:pt x="162" y="398"/>
                  <a:pt x="118" y="412"/>
                  <a:pt x="118" y="456"/>
                </a:cubicBezTo>
                <a:cubicBezTo>
                  <a:pt x="73" y="456"/>
                  <a:pt x="73" y="456"/>
                  <a:pt x="73" y="456"/>
                </a:cubicBezTo>
                <a:cubicBezTo>
                  <a:pt x="59" y="456"/>
                  <a:pt x="29" y="427"/>
                  <a:pt x="29" y="412"/>
                </a:cubicBezTo>
                <a:cubicBezTo>
                  <a:pt x="29" y="368"/>
                  <a:pt x="29" y="368"/>
                  <a:pt x="29" y="368"/>
                </a:cubicBezTo>
                <a:cubicBezTo>
                  <a:pt x="29" y="353"/>
                  <a:pt x="59" y="339"/>
                  <a:pt x="73" y="339"/>
                </a:cubicBezTo>
                <a:cubicBezTo>
                  <a:pt x="544" y="339"/>
                  <a:pt x="544" y="339"/>
                  <a:pt x="544" y="339"/>
                </a:cubicBezTo>
                <a:cubicBezTo>
                  <a:pt x="559" y="339"/>
                  <a:pt x="589" y="353"/>
                  <a:pt x="589" y="368"/>
                </a:cubicBezTo>
                <a:lnTo>
                  <a:pt x="589" y="412"/>
                </a:lnTo>
                <a:close/>
              </a:path>
            </a:pathLst>
          </a:custGeom>
          <a:solidFill>
            <a:schemeClr val="tx2"/>
          </a:solidFill>
          <a:ln>
            <a:noFill/>
          </a:ln>
          <a:effectLst/>
          <a:extLst/>
        </p:spPr>
        <p:txBody>
          <a:bodyPr wrap="none" lIns="91408" tIns="45704" rIns="91408" bIns="45704" anchor="ctr"/>
          <a:lstStyle/>
          <a:p>
            <a:endParaRPr lang="en-US" sz="2700"/>
          </a:p>
        </p:txBody>
      </p:sp>
      <p:sp>
        <p:nvSpPr>
          <p:cNvPr id="43" name="Freeform 202"/>
          <p:cNvSpPr>
            <a:spLocks noChangeArrowheads="1"/>
          </p:cNvSpPr>
          <p:nvPr/>
        </p:nvSpPr>
        <p:spPr bwMode="auto">
          <a:xfrm>
            <a:off x="9084277" y="2316956"/>
            <a:ext cx="381580" cy="410539"/>
          </a:xfrm>
          <a:custGeom>
            <a:avLst/>
            <a:gdLst>
              <a:gd name="T0" fmla="*/ 164505 w 589"/>
              <a:gd name="T1" fmla="*/ 127282 h 634"/>
              <a:gd name="T2" fmla="*/ 164505 w 589"/>
              <a:gd name="T3" fmla="*/ 85095 h 634"/>
              <a:gd name="T4" fmla="*/ 164505 w 589"/>
              <a:gd name="T5" fmla="*/ 127282 h 634"/>
              <a:gd name="T6" fmla="*/ 153682 w 589"/>
              <a:gd name="T7" fmla="*/ 100960 h 634"/>
              <a:gd name="T8" fmla="*/ 169916 w 589"/>
              <a:gd name="T9" fmla="*/ 111416 h 634"/>
              <a:gd name="T10" fmla="*/ 153682 w 589"/>
              <a:gd name="T11" fmla="*/ 100960 h 634"/>
              <a:gd name="T12" fmla="*/ 164505 w 589"/>
              <a:gd name="T13" fmla="*/ 185694 h 634"/>
              <a:gd name="T14" fmla="*/ 164505 w 589"/>
              <a:gd name="T15" fmla="*/ 143507 h 634"/>
              <a:gd name="T16" fmla="*/ 164505 w 589"/>
              <a:gd name="T17" fmla="*/ 185694 h 634"/>
              <a:gd name="T18" fmla="*/ 153682 w 589"/>
              <a:gd name="T19" fmla="*/ 153964 h 634"/>
              <a:gd name="T20" fmla="*/ 169916 w 589"/>
              <a:gd name="T21" fmla="*/ 169829 h 634"/>
              <a:gd name="T22" fmla="*/ 153682 w 589"/>
              <a:gd name="T23" fmla="*/ 153964 h 634"/>
              <a:gd name="T24" fmla="*/ 106062 w 589"/>
              <a:gd name="T25" fmla="*/ 185694 h 634"/>
              <a:gd name="T26" fmla="*/ 106062 w 589"/>
              <a:gd name="T27" fmla="*/ 143507 h 634"/>
              <a:gd name="T28" fmla="*/ 106062 w 589"/>
              <a:gd name="T29" fmla="*/ 185694 h 634"/>
              <a:gd name="T30" fmla="*/ 100651 w 589"/>
              <a:gd name="T31" fmla="*/ 153964 h 634"/>
              <a:gd name="T32" fmla="*/ 111473 w 589"/>
              <a:gd name="T33" fmla="*/ 169829 h 634"/>
              <a:gd name="T34" fmla="*/ 100651 w 589"/>
              <a:gd name="T35" fmla="*/ 153964 h 634"/>
              <a:gd name="T36" fmla="*/ 185789 w 589"/>
              <a:gd name="T37" fmla="*/ 0 h 634"/>
              <a:gd name="T38" fmla="*/ 0 w 589"/>
              <a:gd name="T39" fmla="*/ 26322 h 634"/>
              <a:gd name="T40" fmla="*/ 26335 w 589"/>
              <a:gd name="T41" fmla="*/ 228241 h 634"/>
              <a:gd name="T42" fmla="*/ 212124 w 589"/>
              <a:gd name="T43" fmla="*/ 196511 h 634"/>
              <a:gd name="T44" fmla="*/ 185789 w 589"/>
              <a:gd name="T45" fmla="*/ 0 h 634"/>
              <a:gd name="T46" fmla="*/ 196251 w 589"/>
              <a:gd name="T47" fmla="*/ 196511 h 634"/>
              <a:gd name="T48" fmla="*/ 26335 w 589"/>
              <a:gd name="T49" fmla="*/ 212376 h 634"/>
              <a:gd name="T50" fmla="*/ 15873 w 589"/>
              <a:gd name="T51" fmla="*/ 58412 h 634"/>
              <a:gd name="T52" fmla="*/ 196251 w 589"/>
              <a:gd name="T53" fmla="*/ 196511 h 634"/>
              <a:gd name="T54" fmla="*/ 196251 w 589"/>
              <a:gd name="T55" fmla="*/ 42547 h 634"/>
              <a:gd name="T56" fmla="*/ 15873 w 589"/>
              <a:gd name="T57" fmla="*/ 26322 h 634"/>
              <a:gd name="T58" fmla="*/ 185789 w 589"/>
              <a:gd name="T59" fmla="*/ 15865 h 634"/>
              <a:gd name="T60" fmla="*/ 196251 w 589"/>
              <a:gd name="T61" fmla="*/ 42547 h 634"/>
              <a:gd name="T62" fmla="*/ 106062 w 589"/>
              <a:gd name="T63" fmla="*/ 127282 h 634"/>
              <a:gd name="T64" fmla="*/ 106062 w 589"/>
              <a:gd name="T65" fmla="*/ 85095 h 634"/>
              <a:gd name="T66" fmla="*/ 106062 w 589"/>
              <a:gd name="T67" fmla="*/ 127282 h 634"/>
              <a:gd name="T68" fmla="*/ 100651 w 589"/>
              <a:gd name="T69" fmla="*/ 100960 h 634"/>
              <a:gd name="T70" fmla="*/ 111473 w 589"/>
              <a:gd name="T71" fmla="*/ 111416 h 634"/>
              <a:gd name="T72" fmla="*/ 100651 w 589"/>
              <a:gd name="T73" fmla="*/ 100960 h 634"/>
              <a:gd name="T74" fmla="*/ 47620 w 589"/>
              <a:gd name="T75" fmla="*/ 185694 h 634"/>
              <a:gd name="T76" fmla="*/ 47620 w 589"/>
              <a:gd name="T77" fmla="*/ 143507 h 634"/>
              <a:gd name="T78" fmla="*/ 47620 w 589"/>
              <a:gd name="T79" fmla="*/ 185694 h 634"/>
              <a:gd name="T80" fmla="*/ 42208 w 589"/>
              <a:gd name="T81" fmla="*/ 153964 h 634"/>
              <a:gd name="T82" fmla="*/ 58442 w 589"/>
              <a:gd name="T83" fmla="*/ 169829 h 634"/>
              <a:gd name="T84" fmla="*/ 42208 w 589"/>
              <a:gd name="T85" fmla="*/ 153964 h 634"/>
              <a:gd name="T86" fmla="*/ 47620 w 589"/>
              <a:gd name="T87" fmla="*/ 127282 h 634"/>
              <a:gd name="T88" fmla="*/ 47620 w 589"/>
              <a:gd name="T89" fmla="*/ 85095 h 634"/>
              <a:gd name="T90" fmla="*/ 47620 w 589"/>
              <a:gd name="T91" fmla="*/ 127282 h 634"/>
              <a:gd name="T92" fmla="*/ 42208 w 589"/>
              <a:gd name="T93" fmla="*/ 100960 h 634"/>
              <a:gd name="T94" fmla="*/ 58442 w 589"/>
              <a:gd name="T95" fmla="*/ 111416 h 634"/>
              <a:gd name="T96" fmla="*/ 42208 w 589"/>
              <a:gd name="T97" fmla="*/ 100960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9" h="634">
                <a:moveTo>
                  <a:pt x="456" y="353"/>
                </a:moveTo>
                <a:lnTo>
                  <a:pt x="456" y="353"/>
                </a:lnTo>
                <a:cubicBezTo>
                  <a:pt x="485" y="353"/>
                  <a:pt x="515" y="324"/>
                  <a:pt x="515" y="294"/>
                </a:cubicBezTo>
                <a:cubicBezTo>
                  <a:pt x="515" y="265"/>
                  <a:pt x="485" y="236"/>
                  <a:pt x="456" y="236"/>
                </a:cubicBezTo>
                <a:cubicBezTo>
                  <a:pt x="412" y="236"/>
                  <a:pt x="397" y="265"/>
                  <a:pt x="397" y="294"/>
                </a:cubicBezTo>
                <a:cubicBezTo>
                  <a:pt x="397" y="324"/>
                  <a:pt x="412" y="353"/>
                  <a:pt x="456" y="353"/>
                </a:cubicBezTo>
                <a:close/>
                <a:moveTo>
                  <a:pt x="426" y="280"/>
                </a:moveTo>
                <a:lnTo>
                  <a:pt x="426" y="280"/>
                </a:lnTo>
                <a:cubicBezTo>
                  <a:pt x="471" y="280"/>
                  <a:pt x="471" y="280"/>
                  <a:pt x="471" y="280"/>
                </a:cubicBezTo>
                <a:cubicBezTo>
                  <a:pt x="471" y="309"/>
                  <a:pt x="471" y="309"/>
                  <a:pt x="471" y="309"/>
                </a:cubicBezTo>
                <a:cubicBezTo>
                  <a:pt x="426" y="309"/>
                  <a:pt x="426" y="309"/>
                  <a:pt x="426" y="309"/>
                </a:cubicBezTo>
                <a:lnTo>
                  <a:pt x="426" y="280"/>
                </a:lnTo>
                <a:close/>
                <a:moveTo>
                  <a:pt x="456" y="515"/>
                </a:moveTo>
                <a:lnTo>
                  <a:pt x="456" y="515"/>
                </a:lnTo>
                <a:cubicBezTo>
                  <a:pt x="485" y="515"/>
                  <a:pt x="515" y="486"/>
                  <a:pt x="515" y="456"/>
                </a:cubicBezTo>
                <a:cubicBezTo>
                  <a:pt x="515" y="412"/>
                  <a:pt x="485" y="398"/>
                  <a:pt x="456" y="398"/>
                </a:cubicBezTo>
                <a:cubicBezTo>
                  <a:pt x="412" y="398"/>
                  <a:pt x="397" y="412"/>
                  <a:pt x="397" y="456"/>
                </a:cubicBezTo>
                <a:cubicBezTo>
                  <a:pt x="397" y="486"/>
                  <a:pt x="412" y="515"/>
                  <a:pt x="456" y="515"/>
                </a:cubicBezTo>
                <a:close/>
                <a:moveTo>
                  <a:pt x="426" y="427"/>
                </a:moveTo>
                <a:lnTo>
                  <a:pt x="426" y="427"/>
                </a:lnTo>
                <a:cubicBezTo>
                  <a:pt x="471" y="427"/>
                  <a:pt x="471" y="427"/>
                  <a:pt x="471" y="427"/>
                </a:cubicBezTo>
                <a:cubicBezTo>
                  <a:pt x="471" y="471"/>
                  <a:pt x="471" y="471"/>
                  <a:pt x="471" y="471"/>
                </a:cubicBezTo>
                <a:cubicBezTo>
                  <a:pt x="426" y="471"/>
                  <a:pt x="426" y="471"/>
                  <a:pt x="426" y="471"/>
                </a:cubicBezTo>
                <a:lnTo>
                  <a:pt x="426" y="427"/>
                </a:lnTo>
                <a:close/>
                <a:moveTo>
                  <a:pt x="294" y="515"/>
                </a:moveTo>
                <a:lnTo>
                  <a:pt x="294" y="515"/>
                </a:lnTo>
                <a:cubicBezTo>
                  <a:pt x="324" y="515"/>
                  <a:pt x="353" y="486"/>
                  <a:pt x="353" y="456"/>
                </a:cubicBezTo>
                <a:cubicBezTo>
                  <a:pt x="353" y="412"/>
                  <a:pt x="324" y="398"/>
                  <a:pt x="294" y="398"/>
                </a:cubicBezTo>
                <a:cubicBezTo>
                  <a:pt x="265" y="398"/>
                  <a:pt x="235" y="412"/>
                  <a:pt x="235" y="456"/>
                </a:cubicBezTo>
                <a:cubicBezTo>
                  <a:pt x="235" y="486"/>
                  <a:pt x="265" y="515"/>
                  <a:pt x="294" y="515"/>
                </a:cubicBezTo>
                <a:close/>
                <a:moveTo>
                  <a:pt x="279" y="427"/>
                </a:moveTo>
                <a:lnTo>
                  <a:pt x="279" y="427"/>
                </a:lnTo>
                <a:cubicBezTo>
                  <a:pt x="309" y="427"/>
                  <a:pt x="309" y="427"/>
                  <a:pt x="309" y="427"/>
                </a:cubicBezTo>
                <a:cubicBezTo>
                  <a:pt x="309" y="471"/>
                  <a:pt x="309" y="471"/>
                  <a:pt x="309" y="471"/>
                </a:cubicBezTo>
                <a:cubicBezTo>
                  <a:pt x="279" y="471"/>
                  <a:pt x="279" y="471"/>
                  <a:pt x="279" y="471"/>
                </a:cubicBezTo>
                <a:lnTo>
                  <a:pt x="279" y="427"/>
                </a:lnTo>
                <a:close/>
                <a:moveTo>
                  <a:pt x="515" y="0"/>
                </a:moveTo>
                <a:lnTo>
                  <a:pt x="515" y="0"/>
                </a:lnTo>
                <a:cubicBezTo>
                  <a:pt x="73" y="0"/>
                  <a:pt x="73" y="0"/>
                  <a:pt x="73" y="0"/>
                </a:cubicBezTo>
                <a:cubicBezTo>
                  <a:pt x="29" y="0"/>
                  <a:pt x="0" y="30"/>
                  <a:pt x="0" y="73"/>
                </a:cubicBezTo>
                <a:cubicBezTo>
                  <a:pt x="0" y="545"/>
                  <a:pt x="0" y="545"/>
                  <a:pt x="0" y="545"/>
                </a:cubicBezTo>
                <a:cubicBezTo>
                  <a:pt x="0" y="589"/>
                  <a:pt x="29" y="633"/>
                  <a:pt x="73" y="633"/>
                </a:cubicBezTo>
                <a:cubicBezTo>
                  <a:pt x="515" y="633"/>
                  <a:pt x="515" y="633"/>
                  <a:pt x="515" y="633"/>
                </a:cubicBezTo>
                <a:cubicBezTo>
                  <a:pt x="559" y="633"/>
                  <a:pt x="588" y="589"/>
                  <a:pt x="588" y="545"/>
                </a:cubicBezTo>
                <a:cubicBezTo>
                  <a:pt x="588" y="73"/>
                  <a:pt x="588" y="73"/>
                  <a:pt x="588" y="73"/>
                </a:cubicBezTo>
                <a:cubicBezTo>
                  <a:pt x="588" y="30"/>
                  <a:pt x="559" y="0"/>
                  <a:pt x="515" y="0"/>
                </a:cubicBezTo>
                <a:close/>
                <a:moveTo>
                  <a:pt x="544" y="545"/>
                </a:moveTo>
                <a:lnTo>
                  <a:pt x="544" y="545"/>
                </a:lnTo>
                <a:cubicBezTo>
                  <a:pt x="544" y="574"/>
                  <a:pt x="530" y="589"/>
                  <a:pt x="515" y="589"/>
                </a:cubicBezTo>
                <a:cubicBezTo>
                  <a:pt x="73" y="589"/>
                  <a:pt x="73" y="589"/>
                  <a:pt x="73" y="589"/>
                </a:cubicBezTo>
                <a:cubicBezTo>
                  <a:pt x="59" y="589"/>
                  <a:pt x="44" y="574"/>
                  <a:pt x="44" y="545"/>
                </a:cubicBezTo>
                <a:cubicBezTo>
                  <a:pt x="44" y="162"/>
                  <a:pt x="44" y="162"/>
                  <a:pt x="44" y="162"/>
                </a:cubicBezTo>
                <a:cubicBezTo>
                  <a:pt x="544" y="162"/>
                  <a:pt x="544" y="162"/>
                  <a:pt x="544" y="162"/>
                </a:cubicBezTo>
                <a:lnTo>
                  <a:pt x="544" y="545"/>
                </a:lnTo>
                <a:close/>
                <a:moveTo>
                  <a:pt x="544" y="118"/>
                </a:moveTo>
                <a:lnTo>
                  <a:pt x="544" y="118"/>
                </a:lnTo>
                <a:cubicBezTo>
                  <a:pt x="44" y="118"/>
                  <a:pt x="44" y="118"/>
                  <a:pt x="44" y="118"/>
                </a:cubicBezTo>
                <a:cubicBezTo>
                  <a:pt x="44" y="73"/>
                  <a:pt x="44" y="73"/>
                  <a:pt x="44" y="73"/>
                </a:cubicBezTo>
                <a:cubicBezTo>
                  <a:pt x="44" y="59"/>
                  <a:pt x="59" y="44"/>
                  <a:pt x="73" y="44"/>
                </a:cubicBezTo>
                <a:cubicBezTo>
                  <a:pt x="515" y="44"/>
                  <a:pt x="515" y="44"/>
                  <a:pt x="515" y="44"/>
                </a:cubicBezTo>
                <a:cubicBezTo>
                  <a:pt x="530" y="44"/>
                  <a:pt x="544" y="59"/>
                  <a:pt x="544" y="73"/>
                </a:cubicBezTo>
                <a:lnTo>
                  <a:pt x="544" y="118"/>
                </a:lnTo>
                <a:close/>
                <a:moveTo>
                  <a:pt x="294" y="353"/>
                </a:moveTo>
                <a:lnTo>
                  <a:pt x="294" y="353"/>
                </a:lnTo>
                <a:cubicBezTo>
                  <a:pt x="324" y="353"/>
                  <a:pt x="353" y="324"/>
                  <a:pt x="353" y="294"/>
                </a:cubicBezTo>
                <a:cubicBezTo>
                  <a:pt x="353" y="265"/>
                  <a:pt x="324" y="236"/>
                  <a:pt x="294" y="236"/>
                </a:cubicBezTo>
                <a:cubicBezTo>
                  <a:pt x="265" y="236"/>
                  <a:pt x="235" y="265"/>
                  <a:pt x="235" y="294"/>
                </a:cubicBezTo>
                <a:cubicBezTo>
                  <a:pt x="235" y="324"/>
                  <a:pt x="265" y="353"/>
                  <a:pt x="294" y="353"/>
                </a:cubicBezTo>
                <a:close/>
                <a:moveTo>
                  <a:pt x="279" y="280"/>
                </a:moveTo>
                <a:lnTo>
                  <a:pt x="279" y="280"/>
                </a:lnTo>
                <a:cubicBezTo>
                  <a:pt x="309" y="280"/>
                  <a:pt x="309" y="280"/>
                  <a:pt x="309" y="280"/>
                </a:cubicBezTo>
                <a:cubicBezTo>
                  <a:pt x="309" y="309"/>
                  <a:pt x="309" y="309"/>
                  <a:pt x="309" y="309"/>
                </a:cubicBezTo>
                <a:cubicBezTo>
                  <a:pt x="279" y="309"/>
                  <a:pt x="279" y="309"/>
                  <a:pt x="279" y="309"/>
                </a:cubicBezTo>
                <a:lnTo>
                  <a:pt x="279" y="280"/>
                </a:lnTo>
                <a:close/>
                <a:moveTo>
                  <a:pt x="132" y="515"/>
                </a:moveTo>
                <a:lnTo>
                  <a:pt x="132" y="515"/>
                </a:lnTo>
                <a:cubicBezTo>
                  <a:pt x="176" y="515"/>
                  <a:pt x="191" y="486"/>
                  <a:pt x="191" y="456"/>
                </a:cubicBezTo>
                <a:cubicBezTo>
                  <a:pt x="191" y="412"/>
                  <a:pt x="176" y="398"/>
                  <a:pt x="132" y="398"/>
                </a:cubicBezTo>
                <a:cubicBezTo>
                  <a:pt x="103" y="398"/>
                  <a:pt x="73" y="412"/>
                  <a:pt x="73" y="456"/>
                </a:cubicBezTo>
                <a:cubicBezTo>
                  <a:pt x="73" y="486"/>
                  <a:pt x="103" y="515"/>
                  <a:pt x="132" y="515"/>
                </a:cubicBezTo>
                <a:close/>
                <a:moveTo>
                  <a:pt x="117" y="427"/>
                </a:moveTo>
                <a:lnTo>
                  <a:pt x="117" y="427"/>
                </a:lnTo>
                <a:cubicBezTo>
                  <a:pt x="162" y="427"/>
                  <a:pt x="162" y="427"/>
                  <a:pt x="162" y="427"/>
                </a:cubicBezTo>
                <a:cubicBezTo>
                  <a:pt x="162" y="471"/>
                  <a:pt x="162" y="471"/>
                  <a:pt x="162" y="471"/>
                </a:cubicBezTo>
                <a:cubicBezTo>
                  <a:pt x="117" y="471"/>
                  <a:pt x="117" y="471"/>
                  <a:pt x="117" y="471"/>
                </a:cubicBezTo>
                <a:lnTo>
                  <a:pt x="117" y="427"/>
                </a:lnTo>
                <a:close/>
                <a:moveTo>
                  <a:pt x="132" y="353"/>
                </a:moveTo>
                <a:lnTo>
                  <a:pt x="132" y="353"/>
                </a:lnTo>
                <a:cubicBezTo>
                  <a:pt x="176" y="353"/>
                  <a:pt x="191" y="324"/>
                  <a:pt x="191" y="294"/>
                </a:cubicBezTo>
                <a:cubicBezTo>
                  <a:pt x="191" y="265"/>
                  <a:pt x="176" y="236"/>
                  <a:pt x="132" y="236"/>
                </a:cubicBezTo>
                <a:cubicBezTo>
                  <a:pt x="103" y="236"/>
                  <a:pt x="73" y="265"/>
                  <a:pt x="73" y="294"/>
                </a:cubicBezTo>
                <a:cubicBezTo>
                  <a:pt x="73" y="324"/>
                  <a:pt x="103" y="353"/>
                  <a:pt x="132" y="353"/>
                </a:cubicBezTo>
                <a:close/>
                <a:moveTo>
                  <a:pt x="117" y="280"/>
                </a:moveTo>
                <a:lnTo>
                  <a:pt x="117" y="280"/>
                </a:lnTo>
                <a:cubicBezTo>
                  <a:pt x="162" y="280"/>
                  <a:pt x="162" y="280"/>
                  <a:pt x="162" y="280"/>
                </a:cubicBezTo>
                <a:cubicBezTo>
                  <a:pt x="162" y="309"/>
                  <a:pt x="162" y="309"/>
                  <a:pt x="162" y="309"/>
                </a:cubicBezTo>
                <a:cubicBezTo>
                  <a:pt x="117" y="309"/>
                  <a:pt x="117" y="309"/>
                  <a:pt x="117" y="309"/>
                </a:cubicBezTo>
                <a:lnTo>
                  <a:pt x="117" y="280"/>
                </a:lnTo>
                <a:close/>
              </a:path>
            </a:pathLst>
          </a:custGeom>
          <a:solidFill>
            <a:schemeClr val="tx2"/>
          </a:solidFill>
          <a:ln>
            <a:noFill/>
          </a:ln>
          <a:effectLst/>
          <a:extLst/>
        </p:spPr>
        <p:txBody>
          <a:bodyPr wrap="none" lIns="91408" tIns="45704" rIns="91408" bIns="45704" anchor="ctr"/>
          <a:lstStyle/>
          <a:p>
            <a:endParaRPr lang="en-US" sz="2700"/>
          </a:p>
        </p:txBody>
      </p:sp>
      <p:sp>
        <p:nvSpPr>
          <p:cNvPr id="44" name="Freeform 203"/>
          <p:cNvSpPr>
            <a:spLocks noChangeArrowheads="1"/>
          </p:cNvSpPr>
          <p:nvPr/>
        </p:nvSpPr>
        <p:spPr bwMode="auto">
          <a:xfrm>
            <a:off x="8407997" y="2316956"/>
            <a:ext cx="410537" cy="410539"/>
          </a:xfrm>
          <a:custGeom>
            <a:avLst/>
            <a:gdLst>
              <a:gd name="T0" fmla="*/ 106372 w 634"/>
              <a:gd name="T1" fmla="*/ 0 h 634"/>
              <a:gd name="T2" fmla="*/ 106372 w 634"/>
              <a:gd name="T3" fmla="*/ 0 h 634"/>
              <a:gd name="T4" fmla="*/ 95915 w 634"/>
              <a:gd name="T5" fmla="*/ 0 h 634"/>
              <a:gd name="T6" fmla="*/ 95915 w 634"/>
              <a:gd name="T7" fmla="*/ 21274 h 634"/>
              <a:gd name="T8" fmla="*/ 0 w 634"/>
              <a:gd name="T9" fmla="*/ 122234 h 634"/>
              <a:gd name="T10" fmla="*/ 106372 w 634"/>
              <a:gd name="T11" fmla="*/ 228241 h 634"/>
              <a:gd name="T12" fmla="*/ 196518 w 634"/>
              <a:gd name="T13" fmla="*/ 164420 h 634"/>
              <a:gd name="T14" fmla="*/ 212384 w 634"/>
              <a:gd name="T15" fmla="*/ 169829 h 634"/>
              <a:gd name="T16" fmla="*/ 228249 w 634"/>
              <a:gd name="T17" fmla="*/ 116825 h 634"/>
              <a:gd name="T18" fmla="*/ 106372 w 634"/>
              <a:gd name="T19" fmla="*/ 0 h 634"/>
              <a:gd name="T20" fmla="*/ 106372 w 634"/>
              <a:gd name="T21" fmla="*/ 212376 h 634"/>
              <a:gd name="T22" fmla="*/ 106372 w 634"/>
              <a:gd name="T23" fmla="*/ 212376 h 634"/>
              <a:gd name="T24" fmla="*/ 16226 w 634"/>
              <a:gd name="T25" fmla="*/ 122234 h 634"/>
              <a:gd name="T26" fmla="*/ 95915 w 634"/>
              <a:gd name="T27" fmla="*/ 37139 h 634"/>
              <a:gd name="T28" fmla="*/ 95915 w 634"/>
              <a:gd name="T29" fmla="*/ 132690 h 634"/>
              <a:gd name="T30" fmla="*/ 186061 w 634"/>
              <a:gd name="T31" fmla="*/ 159372 h 634"/>
              <a:gd name="T32" fmla="*/ 106372 w 634"/>
              <a:gd name="T33" fmla="*/ 212376 h 634"/>
              <a:gd name="T34" fmla="*/ 201927 w 634"/>
              <a:gd name="T35" fmla="*/ 153964 h 634"/>
              <a:gd name="T36" fmla="*/ 201927 w 634"/>
              <a:gd name="T37" fmla="*/ 153964 h 634"/>
              <a:gd name="T38" fmla="*/ 106372 w 634"/>
              <a:gd name="T39" fmla="*/ 122234 h 634"/>
              <a:gd name="T40" fmla="*/ 106372 w 634"/>
              <a:gd name="T41" fmla="*/ 15865 h 634"/>
              <a:gd name="T42" fmla="*/ 212384 w 634"/>
              <a:gd name="T43" fmla="*/ 116825 h 634"/>
              <a:gd name="T44" fmla="*/ 201927 w 634"/>
              <a:gd name="T45" fmla="*/ 153964 h 6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634">
                <a:moveTo>
                  <a:pt x="295" y="0"/>
                </a:moveTo>
                <a:lnTo>
                  <a:pt x="295" y="0"/>
                </a:lnTo>
                <a:cubicBezTo>
                  <a:pt x="266" y="0"/>
                  <a:pt x="266" y="0"/>
                  <a:pt x="266" y="0"/>
                </a:cubicBezTo>
                <a:cubicBezTo>
                  <a:pt x="266" y="59"/>
                  <a:pt x="266" y="59"/>
                  <a:pt x="266" y="59"/>
                </a:cubicBezTo>
                <a:cubicBezTo>
                  <a:pt x="118" y="73"/>
                  <a:pt x="0" y="191"/>
                  <a:pt x="0" y="339"/>
                </a:cubicBezTo>
                <a:cubicBezTo>
                  <a:pt x="0" y="501"/>
                  <a:pt x="133" y="633"/>
                  <a:pt x="295" y="633"/>
                </a:cubicBezTo>
                <a:cubicBezTo>
                  <a:pt x="412" y="633"/>
                  <a:pt x="501" y="560"/>
                  <a:pt x="545" y="456"/>
                </a:cubicBezTo>
                <a:cubicBezTo>
                  <a:pt x="589" y="471"/>
                  <a:pt x="589" y="471"/>
                  <a:pt x="589" y="471"/>
                </a:cubicBezTo>
                <a:cubicBezTo>
                  <a:pt x="619" y="442"/>
                  <a:pt x="633" y="383"/>
                  <a:pt x="633" y="324"/>
                </a:cubicBezTo>
                <a:cubicBezTo>
                  <a:pt x="633" y="147"/>
                  <a:pt x="471" y="0"/>
                  <a:pt x="295" y="0"/>
                </a:cubicBezTo>
                <a:close/>
                <a:moveTo>
                  <a:pt x="295" y="589"/>
                </a:moveTo>
                <a:lnTo>
                  <a:pt x="295" y="589"/>
                </a:lnTo>
                <a:cubicBezTo>
                  <a:pt x="148" y="589"/>
                  <a:pt x="45" y="486"/>
                  <a:pt x="45" y="339"/>
                </a:cubicBezTo>
                <a:cubicBezTo>
                  <a:pt x="45" y="221"/>
                  <a:pt x="148" y="118"/>
                  <a:pt x="266" y="103"/>
                </a:cubicBezTo>
                <a:cubicBezTo>
                  <a:pt x="266" y="368"/>
                  <a:pt x="266" y="368"/>
                  <a:pt x="266" y="368"/>
                </a:cubicBezTo>
                <a:cubicBezTo>
                  <a:pt x="516" y="442"/>
                  <a:pt x="516" y="442"/>
                  <a:pt x="516" y="442"/>
                </a:cubicBezTo>
                <a:cubicBezTo>
                  <a:pt x="471" y="530"/>
                  <a:pt x="383" y="589"/>
                  <a:pt x="295" y="589"/>
                </a:cubicBezTo>
                <a:close/>
                <a:moveTo>
                  <a:pt x="560" y="427"/>
                </a:moveTo>
                <a:lnTo>
                  <a:pt x="560" y="427"/>
                </a:lnTo>
                <a:cubicBezTo>
                  <a:pt x="295" y="339"/>
                  <a:pt x="295" y="339"/>
                  <a:pt x="295" y="339"/>
                </a:cubicBezTo>
                <a:cubicBezTo>
                  <a:pt x="295" y="44"/>
                  <a:pt x="295" y="44"/>
                  <a:pt x="295" y="44"/>
                </a:cubicBezTo>
                <a:cubicBezTo>
                  <a:pt x="457" y="44"/>
                  <a:pt x="589" y="177"/>
                  <a:pt x="589" y="324"/>
                </a:cubicBezTo>
                <a:cubicBezTo>
                  <a:pt x="589" y="368"/>
                  <a:pt x="575" y="398"/>
                  <a:pt x="560" y="427"/>
                </a:cubicBezTo>
                <a:close/>
              </a:path>
            </a:pathLst>
          </a:custGeom>
          <a:solidFill>
            <a:schemeClr val="tx2"/>
          </a:solidFill>
          <a:ln>
            <a:noFill/>
          </a:ln>
          <a:effectLst/>
          <a:extLst/>
        </p:spPr>
        <p:txBody>
          <a:bodyPr wrap="none" lIns="91408" tIns="45704" rIns="91408" bIns="45704" anchor="ctr"/>
          <a:lstStyle/>
          <a:p>
            <a:endParaRPr lang="en-US" sz="2700"/>
          </a:p>
        </p:txBody>
      </p:sp>
      <p:sp>
        <p:nvSpPr>
          <p:cNvPr id="45" name="Freeform 204"/>
          <p:cNvSpPr>
            <a:spLocks noChangeArrowheads="1"/>
          </p:cNvSpPr>
          <p:nvPr/>
        </p:nvSpPr>
        <p:spPr bwMode="auto">
          <a:xfrm>
            <a:off x="7748750" y="2316956"/>
            <a:ext cx="410540" cy="410539"/>
          </a:xfrm>
          <a:custGeom>
            <a:avLst/>
            <a:gdLst>
              <a:gd name="T0" fmla="*/ 111421 w 634"/>
              <a:gd name="T1" fmla="*/ 143507 h 634"/>
              <a:gd name="T2" fmla="*/ 111421 w 634"/>
              <a:gd name="T3" fmla="*/ 143507 h 634"/>
              <a:gd name="T4" fmla="*/ 121878 w 634"/>
              <a:gd name="T5" fmla="*/ 132690 h 634"/>
              <a:gd name="T6" fmla="*/ 121878 w 634"/>
              <a:gd name="T7" fmla="*/ 47595 h 634"/>
              <a:gd name="T8" fmla="*/ 111421 w 634"/>
              <a:gd name="T9" fmla="*/ 42547 h 634"/>
              <a:gd name="T10" fmla="*/ 106012 w 634"/>
              <a:gd name="T11" fmla="*/ 47595 h 634"/>
              <a:gd name="T12" fmla="*/ 106012 w 634"/>
              <a:gd name="T13" fmla="*/ 132690 h 634"/>
              <a:gd name="T14" fmla="*/ 111421 w 634"/>
              <a:gd name="T15" fmla="*/ 143507 h 634"/>
              <a:gd name="T16" fmla="*/ 153609 w 634"/>
              <a:gd name="T17" fmla="*/ 143507 h 634"/>
              <a:gd name="T18" fmla="*/ 153609 w 634"/>
              <a:gd name="T19" fmla="*/ 143507 h 634"/>
              <a:gd name="T20" fmla="*/ 164427 w 634"/>
              <a:gd name="T21" fmla="*/ 132690 h 634"/>
              <a:gd name="T22" fmla="*/ 164427 w 634"/>
              <a:gd name="T23" fmla="*/ 68869 h 634"/>
              <a:gd name="T24" fmla="*/ 153609 w 634"/>
              <a:gd name="T25" fmla="*/ 63821 h 634"/>
              <a:gd name="T26" fmla="*/ 148561 w 634"/>
              <a:gd name="T27" fmla="*/ 68869 h 634"/>
              <a:gd name="T28" fmla="*/ 148561 w 634"/>
              <a:gd name="T29" fmla="*/ 132690 h 634"/>
              <a:gd name="T30" fmla="*/ 153609 w 634"/>
              <a:gd name="T31" fmla="*/ 143507 h 634"/>
              <a:gd name="T32" fmla="*/ 68872 w 634"/>
              <a:gd name="T33" fmla="*/ 143507 h 634"/>
              <a:gd name="T34" fmla="*/ 68872 w 634"/>
              <a:gd name="T35" fmla="*/ 143507 h 634"/>
              <a:gd name="T36" fmla="*/ 79689 w 634"/>
              <a:gd name="T37" fmla="*/ 132690 h 634"/>
              <a:gd name="T38" fmla="*/ 79689 w 634"/>
              <a:gd name="T39" fmla="*/ 106008 h 634"/>
              <a:gd name="T40" fmla="*/ 68872 w 634"/>
              <a:gd name="T41" fmla="*/ 100960 h 634"/>
              <a:gd name="T42" fmla="*/ 63463 w 634"/>
              <a:gd name="T43" fmla="*/ 106008 h 634"/>
              <a:gd name="T44" fmla="*/ 63463 w 634"/>
              <a:gd name="T45" fmla="*/ 132690 h 634"/>
              <a:gd name="T46" fmla="*/ 68872 w 634"/>
              <a:gd name="T47" fmla="*/ 143507 h 634"/>
              <a:gd name="T48" fmla="*/ 0 w 634"/>
              <a:gd name="T49" fmla="*/ 0 h 634"/>
              <a:gd name="T50" fmla="*/ 0 w 634"/>
              <a:gd name="T51" fmla="*/ 0 h 634"/>
              <a:gd name="T52" fmla="*/ 0 w 634"/>
              <a:gd name="T53" fmla="*/ 15865 h 634"/>
              <a:gd name="T54" fmla="*/ 15866 w 634"/>
              <a:gd name="T55" fmla="*/ 15865 h 634"/>
              <a:gd name="T56" fmla="*/ 15866 w 634"/>
              <a:gd name="T57" fmla="*/ 148555 h 634"/>
              <a:gd name="T58" fmla="*/ 42188 w 634"/>
              <a:gd name="T59" fmla="*/ 175237 h 634"/>
              <a:gd name="T60" fmla="*/ 84738 w 634"/>
              <a:gd name="T61" fmla="*/ 175237 h 634"/>
              <a:gd name="T62" fmla="*/ 58415 w 634"/>
              <a:gd name="T63" fmla="*/ 228241 h 634"/>
              <a:gd name="T64" fmla="*/ 79689 w 634"/>
              <a:gd name="T65" fmla="*/ 228241 h 634"/>
              <a:gd name="T66" fmla="*/ 106012 w 634"/>
              <a:gd name="T67" fmla="*/ 175237 h 634"/>
              <a:gd name="T68" fmla="*/ 121878 w 634"/>
              <a:gd name="T69" fmla="*/ 175237 h 634"/>
              <a:gd name="T70" fmla="*/ 148561 w 634"/>
              <a:gd name="T71" fmla="*/ 228241 h 634"/>
              <a:gd name="T72" fmla="*/ 169836 w 634"/>
              <a:gd name="T73" fmla="*/ 228241 h 634"/>
              <a:gd name="T74" fmla="*/ 143152 w 634"/>
              <a:gd name="T75" fmla="*/ 175237 h 634"/>
              <a:gd name="T76" fmla="*/ 185701 w 634"/>
              <a:gd name="T77" fmla="*/ 175237 h 634"/>
              <a:gd name="T78" fmla="*/ 212024 w 634"/>
              <a:gd name="T79" fmla="*/ 148555 h 634"/>
              <a:gd name="T80" fmla="*/ 212024 w 634"/>
              <a:gd name="T81" fmla="*/ 15865 h 634"/>
              <a:gd name="T82" fmla="*/ 228250 w 634"/>
              <a:gd name="T83" fmla="*/ 15865 h 634"/>
              <a:gd name="T84" fmla="*/ 228250 w 634"/>
              <a:gd name="T85" fmla="*/ 0 h 634"/>
              <a:gd name="T86" fmla="*/ 0 w 634"/>
              <a:gd name="T87" fmla="*/ 0 h 634"/>
              <a:gd name="T88" fmla="*/ 196158 w 634"/>
              <a:gd name="T89" fmla="*/ 148555 h 634"/>
              <a:gd name="T90" fmla="*/ 196158 w 634"/>
              <a:gd name="T91" fmla="*/ 148555 h 634"/>
              <a:gd name="T92" fmla="*/ 185701 w 634"/>
              <a:gd name="T93" fmla="*/ 164420 h 634"/>
              <a:gd name="T94" fmla="*/ 42188 w 634"/>
              <a:gd name="T95" fmla="*/ 164420 h 634"/>
              <a:gd name="T96" fmla="*/ 26323 w 634"/>
              <a:gd name="T97" fmla="*/ 148555 h 634"/>
              <a:gd name="T98" fmla="*/ 26323 w 634"/>
              <a:gd name="T99" fmla="*/ 15865 h 634"/>
              <a:gd name="T100" fmla="*/ 196158 w 634"/>
              <a:gd name="T101" fmla="*/ 15865 h 634"/>
              <a:gd name="T102" fmla="*/ 196158 w 634"/>
              <a:gd name="T103" fmla="*/ 148555 h 6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34">
                <a:moveTo>
                  <a:pt x="309" y="398"/>
                </a:moveTo>
                <a:lnTo>
                  <a:pt x="309" y="398"/>
                </a:lnTo>
                <a:cubicBezTo>
                  <a:pt x="324" y="398"/>
                  <a:pt x="338" y="383"/>
                  <a:pt x="338" y="368"/>
                </a:cubicBezTo>
                <a:cubicBezTo>
                  <a:pt x="338" y="132"/>
                  <a:pt x="338" y="132"/>
                  <a:pt x="338" y="132"/>
                </a:cubicBezTo>
                <a:cubicBezTo>
                  <a:pt x="338" y="132"/>
                  <a:pt x="324" y="118"/>
                  <a:pt x="309" y="118"/>
                </a:cubicBezTo>
                <a:lnTo>
                  <a:pt x="294" y="132"/>
                </a:lnTo>
                <a:cubicBezTo>
                  <a:pt x="294" y="368"/>
                  <a:pt x="294" y="368"/>
                  <a:pt x="294" y="368"/>
                </a:cubicBezTo>
                <a:cubicBezTo>
                  <a:pt x="294" y="383"/>
                  <a:pt x="309" y="398"/>
                  <a:pt x="309" y="398"/>
                </a:cubicBezTo>
                <a:close/>
                <a:moveTo>
                  <a:pt x="426" y="398"/>
                </a:moveTo>
                <a:lnTo>
                  <a:pt x="426" y="398"/>
                </a:lnTo>
                <a:cubicBezTo>
                  <a:pt x="442" y="398"/>
                  <a:pt x="456" y="383"/>
                  <a:pt x="456" y="368"/>
                </a:cubicBezTo>
                <a:cubicBezTo>
                  <a:pt x="456" y="191"/>
                  <a:pt x="456" y="191"/>
                  <a:pt x="456" y="191"/>
                </a:cubicBezTo>
                <a:cubicBezTo>
                  <a:pt x="456" y="191"/>
                  <a:pt x="442" y="177"/>
                  <a:pt x="426" y="177"/>
                </a:cubicBezTo>
                <a:lnTo>
                  <a:pt x="412" y="191"/>
                </a:lnTo>
                <a:cubicBezTo>
                  <a:pt x="412" y="368"/>
                  <a:pt x="412" y="368"/>
                  <a:pt x="412" y="368"/>
                </a:cubicBezTo>
                <a:cubicBezTo>
                  <a:pt x="412" y="383"/>
                  <a:pt x="426" y="398"/>
                  <a:pt x="426" y="398"/>
                </a:cubicBezTo>
                <a:close/>
                <a:moveTo>
                  <a:pt x="191" y="398"/>
                </a:moveTo>
                <a:lnTo>
                  <a:pt x="191" y="398"/>
                </a:lnTo>
                <a:cubicBezTo>
                  <a:pt x="206" y="398"/>
                  <a:pt x="221" y="383"/>
                  <a:pt x="221" y="368"/>
                </a:cubicBezTo>
                <a:cubicBezTo>
                  <a:pt x="221" y="294"/>
                  <a:pt x="221" y="294"/>
                  <a:pt x="221" y="294"/>
                </a:cubicBezTo>
                <a:cubicBezTo>
                  <a:pt x="221" y="280"/>
                  <a:pt x="206" y="280"/>
                  <a:pt x="191" y="280"/>
                </a:cubicBezTo>
                <a:cubicBezTo>
                  <a:pt x="191" y="280"/>
                  <a:pt x="176" y="280"/>
                  <a:pt x="176" y="294"/>
                </a:cubicBezTo>
                <a:cubicBezTo>
                  <a:pt x="176" y="368"/>
                  <a:pt x="176" y="368"/>
                  <a:pt x="176" y="368"/>
                </a:cubicBezTo>
                <a:cubicBezTo>
                  <a:pt x="176" y="383"/>
                  <a:pt x="191" y="398"/>
                  <a:pt x="191" y="398"/>
                </a:cubicBezTo>
                <a:close/>
                <a:moveTo>
                  <a:pt x="0" y="0"/>
                </a:moveTo>
                <a:lnTo>
                  <a:pt x="0" y="0"/>
                </a:lnTo>
                <a:cubicBezTo>
                  <a:pt x="0" y="44"/>
                  <a:pt x="0" y="44"/>
                  <a:pt x="0" y="44"/>
                </a:cubicBezTo>
                <a:cubicBezTo>
                  <a:pt x="44" y="44"/>
                  <a:pt x="44" y="44"/>
                  <a:pt x="44" y="44"/>
                </a:cubicBezTo>
                <a:cubicBezTo>
                  <a:pt x="44" y="73"/>
                  <a:pt x="44" y="412"/>
                  <a:pt x="44" y="412"/>
                </a:cubicBezTo>
                <a:cubicBezTo>
                  <a:pt x="44" y="456"/>
                  <a:pt x="73" y="486"/>
                  <a:pt x="117" y="486"/>
                </a:cubicBezTo>
                <a:cubicBezTo>
                  <a:pt x="235" y="486"/>
                  <a:pt x="235" y="486"/>
                  <a:pt x="235" y="486"/>
                </a:cubicBezTo>
                <a:cubicBezTo>
                  <a:pt x="162" y="633"/>
                  <a:pt x="162" y="633"/>
                  <a:pt x="162" y="633"/>
                </a:cubicBezTo>
                <a:cubicBezTo>
                  <a:pt x="221" y="633"/>
                  <a:pt x="221" y="633"/>
                  <a:pt x="221" y="633"/>
                </a:cubicBezTo>
                <a:cubicBezTo>
                  <a:pt x="294" y="486"/>
                  <a:pt x="294" y="486"/>
                  <a:pt x="294" y="486"/>
                </a:cubicBezTo>
                <a:cubicBezTo>
                  <a:pt x="338" y="486"/>
                  <a:pt x="338" y="486"/>
                  <a:pt x="338" y="486"/>
                </a:cubicBezTo>
                <a:cubicBezTo>
                  <a:pt x="412" y="633"/>
                  <a:pt x="412" y="633"/>
                  <a:pt x="412" y="633"/>
                </a:cubicBezTo>
                <a:cubicBezTo>
                  <a:pt x="471" y="633"/>
                  <a:pt x="471" y="633"/>
                  <a:pt x="471" y="633"/>
                </a:cubicBezTo>
                <a:cubicBezTo>
                  <a:pt x="397" y="486"/>
                  <a:pt x="397" y="486"/>
                  <a:pt x="397" y="486"/>
                </a:cubicBezTo>
                <a:cubicBezTo>
                  <a:pt x="515" y="486"/>
                  <a:pt x="515" y="486"/>
                  <a:pt x="515" y="486"/>
                </a:cubicBezTo>
                <a:cubicBezTo>
                  <a:pt x="559" y="486"/>
                  <a:pt x="588" y="456"/>
                  <a:pt x="588" y="412"/>
                </a:cubicBezTo>
                <a:cubicBezTo>
                  <a:pt x="588" y="412"/>
                  <a:pt x="588" y="73"/>
                  <a:pt x="588" y="44"/>
                </a:cubicBezTo>
                <a:cubicBezTo>
                  <a:pt x="633" y="44"/>
                  <a:pt x="633" y="44"/>
                  <a:pt x="633" y="44"/>
                </a:cubicBezTo>
                <a:cubicBezTo>
                  <a:pt x="633" y="0"/>
                  <a:pt x="633" y="0"/>
                  <a:pt x="633" y="0"/>
                </a:cubicBezTo>
                <a:lnTo>
                  <a:pt x="0" y="0"/>
                </a:lnTo>
                <a:close/>
                <a:moveTo>
                  <a:pt x="544" y="412"/>
                </a:moveTo>
                <a:lnTo>
                  <a:pt x="544" y="412"/>
                </a:lnTo>
                <a:cubicBezTo>
                  <a:pt x="544" y="442"/>
                  <a:pt x="530" y="456"/>
                  <a:pt x="515" y="456"/>
                </a:cubicBezTo>
                <a:cubicBezTo>
                  <a:pt x="117" y="456"/>
                  <a:pt x="117" y="456"/>
                  <a:pt x="117" y="456"/>
                </a:cubicBezTo>
                <a:cubicBezTo>
                  <a:pt x="88" y="456"/>
                  <a:pt x="73" y="442"/>
                  <a:pt x="73" y="412"/>
                </a:cubicBezTo>
                <a:cubicBezTo>
                  <a:pt x="73" y="412"/>
                  <a:pt x="73" y="59"/>
                  <a:pt x="73" y="44"/>
                </a:cubicBezTo>
                <a:cubicBezTo>
                  <a:pt x="544" y="44"/>
                  <a:pt x="544" y="44"/>
                  <a:pt x="544" y="44"/>
                </a:cubicBezTo>
                <a:cubicBezTo>
                  <a:pt x="544" y="73"/>
                  <a:pt x="544" y="412"/>
                  <a:pt x="544" y="412"/>
                </a:cubicBezTo>
                <a:close/>
              </a:path>
            </a:pathLst>
          </a:custGeom>
          <a:solidFill>
            <a:schemeClr val="tx2"/>
          </a:solidFill>
          <a:ln>
            <a:noFill/>
          </a:ln>
          <a:effectLst/>
          <a:extLst/>
        </p:spPr>
        <p:txBody>
          <a:bodyPr wrap="none" lIns="91408" tIns="45704" rIns="91408" bIns="45704" anchor="ctr"/>
          <a:lstStyle/>
          <a:p>
            <a:endParaRPr lang="en-US" sz="2700"/>
          </a:p>
        </p:txBody>
      </p:sp>
      <p:sp>
        <p:nvSpPr>
          <p:cNvPr id="46" name="Freeform 205"/>
          <p:cNvSpPr>
            <a:spLocks noChangeArrowheads="1"/>
          </p:cNvSpPr>
          <p:nvPr/>
        </p:nvSpPr>
        <p:spPr bwMode="auto">
          <a:xfrm>
            <a:off x="7150829" y="2316956"/>
            <a:ext cx="284482" cy="381580"/>
          </a:xfrm>
          <a:custGeom>
            <a:avLst/>
            <a:gdLst>
              <a:gd name="T0" fmla="*/ 126231 w 443"/>
              <a:gd name="T1" fmla="*/ 0 h 590"/>
              <a:gd name="T2" fmla="*/ 126231 w 443"/>
              <a:gd name="T3" fmla="*/ 0 h 590"/>
              <a:gd name="T4" fmla="*/ 31826 w 443"/>
              <a:gd name="T5" fmla="*/ 0 h 590"/>
              <a:gd name="T6" fmla="*/ 0 w 443"/>
              <a:gd name="T7" fmla="*/ 26290 h 590"/>
              <a:gd name="T8" fmla="*/ 0 w 443"/>
              <a:gd name="T9" fmla="*/ 185467 h 590"/>
              <a:gd name="T10" fmla="*/ 31826 w 443"/>
              <a:gd name="T11" fmla="*/ 212117 h 590"/>
              <a:gd name="T12" fmla="*/ 79029 w 443"/>
              <a:gd name="T13" fmla="*/ 164220 h 590"/>
              <a:gd name="T14" fmla="*/ 126231 w 443"/>
              <a:gd name="T15" fmla="*/ 212117 h 590"/>
              <a:gd name="T16" fmla="*/ 158057 w 443"/>
              <a:gd name="T17" fmla="*/ 185467 h 590"/>
              <a:gd name="T18" fmla="*/ 158057 w 443"/>
              <a:gd name="T19" fmla="*/ 26290 h 590"/>
              <a:gd name="T20" fmla="*/ 126231 w 443"/>
              <a:gd name="T21" fmla="*/ 0 h 590"/>
              <a:gd name="T22" fmla="*/ 142323 w 443"/>
              <a:gd name="T23" fmla="*/ 185467 h 590"/>
              <a:gd name="T24" fmla="*/ 142323 w 443"/>
              <a:gd name="T25" fmla="*/ 185467 h 590"/>
              <a:gd name="T26" fmla="*/ 126231 w 443"/>
              <a:gd name="T27" fmla="*/ 196271 h 590"/>
              <a:gd name="T28" fmla="*/ 79029 w 443"/>
              <a:gd name="T29" fmla="*/ 148374 h 590"/>
              <a:gd name="T30" fmla="*/ 31826 w 443"/>
              <a:gd name="T31" fmla="*/ 196271 h 590"/>
              <a:gd name="T32" fmla="*/ 15734 w 443"/>
              <a:gd name="T33" fmla="*/ 185467 h 590"/>
              <a:gd name="T34" fmla="*/ 15734 w 443"/>
              <a:gd name="T35" fmla="*/ 26290 h 590"/>
              <a:gd name="T36" fmla="*/ 31826 w 443"/>
              <a:gd name="T37" fmla="*/ 15846 h 590"/>
              <a:gd name="T38" fmla="*/ 126231 w 443"/>
              <a:gd name="T39" fmla="*/ 15846 h 590"/>
              <a:gd name="T40" fmla="*/ 142323 w 443"/>
              <a:gd name="T41" fmla="*/ 26290 h 590"/>
              <a:gd name="T42" fmla="*/ 142323 w 443"/>
              <a:gd name="T43" fmla="*/ 185467 h 5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43" h="590">
                <a:moveTo>
                  <a:pt x="353" y="0"/>
                </a:moveTo>
                <a:lnTo>
                  <a:pt x="353" y="0"/>
                </a:lnTo>
                <a:cubicBezTo>
                  <a:pt x="89" y="0"/>
                  <a:pt x="89" y="0"/>
                  <a:pt x="89" y="0"/>
                </a:cubicBezTo>
                <a:cubicBezTo>
                  <a:pt x="44" y="0"/>
                  <a:pt x="0" y="30"/>
                  <a:pt x="0" y="73"/>
                </a:cubicBezTo>
                <a:cubicBezTo>
                  <a:pt x="0" y="515"/>
                  <a:pt x="0" y="515"/>
                  <a:pt x="0" y="515"/>
                </a:cubicBezTo>
                <a:cubicBezTo>
                  <a:pt x="0" y="560"/>
                  <a:pt x="44" y="589"/>
                  <a:pt x="89" y="589"/>
                </a:cubicBezTo>
                <a:cubicBezTo>
                  <a:pt x="221" y="456"/>
                  <a:pt x="221" y="456"/>
                  <a:pt x="221" y="456"/>
                </a:cubicBezTo>
                <a:cubicBezTo>
                  <a:pt x="353" y="589"/>
                  <a:pt x="353" y="589"/>
                  <a:pt x="353" y="589"/>
                </a:cubicBezTo>
                <a:cubicBezTo>
                  <a:pt x="398" y="589"/>
                  <a:pt x="442" y="560"/>
                  <a:pt x="442" y="515"/>
                </a:cubicBezTo>
                <a:cubicBezTo>
                  <a:pt x="442" y="73"/>
                  <a:pt x="442" y="73"/>
                  <a:pt x="442" y="73"/>
                </a:cubicBezTo>
                <a:cubicBezTo>
                  <a:pt x="442" y="30"/>
                  <a:pt x="398" y="0"/>
                  <a:pt x="353" y="0"/>
                </a:cubicBezTo>
                <a:close/>
                <a:moveTo>
                  <a:pt x="398" y="515"/>
                </a:moveTo>
                <a:lnTo>
                  <a:pt x="398" y="515"/>
                </a:lnTo>
                <a:cubicBezTo>
                  <a:pt x="398" y="530"/>
                  <a:pt x="383" y="545"/>
                  <a:pt x="353" y="545"/>
                </a:cubicBezTo>
                <a:cubicBezTo>
                  <a:pt x="221" y="412"/>
                  <a:pt x="221" y="412"/>
                  <a:pt x="221" y="412"/>
                </a:cubicBezTo>
                <a:cubicBezTo>
                  <a:pt x="89" y="545"/>
                  <a:pt x="89" y="545"/>
                  <a:pt x="89" y="545"/>
                </a:cubicBezTo>
                <a:cubicBezTo>
                  <a:pt x="59" y="545"/>
                  <a:pt x="44" y="530"/>
                  <a:pt x="44" y="515"/>
                </a:cubicBezTo>
                <a:cubicBezTo>
                  <a:pt x="44" y="73"/>
                  <a:pt x="44" y="73"/>
                  <a:pt x="44" y="73"/>
                </a:cubicBezTo>
                <a:cubicBezTo>
                  <a:pt x="44" y="59"/>
                  <a:pt x="59" y="44"/>
                  <a:pt x="89" y="44"/>
                </a:cubicBezTo>
                <a:cubicBezTo>
                  <a:pt x="353" y="44"/>
                  <a:pt x="353" y="44"/>
                  <a:pt x="353" y="44"/>
                </a:cubicBezTo>
                <a:cubicBezTo>
                  <a:pt x="383" y="44"/>
                  <a:pt x="398" y="59"/>
                  <a:pt x="398" y="73"/>
                </a:cubicBezTo>
                <a:lnTo>
                  <a:pt x="398" y="515"/>
                </a:lnTo>
                <a:close/>
              </a:path>
            </a:pathLst>
          </a:custGeom>
          <a:solidFill>
            <a:schemeClr val="tx2"/>
          </a:solidFill>
          <a:ln>
            <a:noFill/>
          </a:ln>
          <a:effectLst/>
          <a:extLst/>
        </p:spPr>
        <p:txBody>
          <a:bodyPr wrap="none" lIns="91408" tIns="45704" rIns="91408" bIns="45704" anchor="ctr"/>
          <a:lstStyle/>
          <a:p>
            <a:endParaRPr lang="en-US" sz="2700"/>
          </a:p>
        </p:txBody>
      </p:sp>
      <p:sp>
        <p:nvSpPr>
          <p:cNvPr id="47" name="Freeform 206"/>
          <p:cNvSpPr>
            <a:spLocks noChangeArrowheads="1"/>
          </p:cNvSpPr>
          <p:nvPr/>
        </p:nvSpPr>
        <p:spPr bwMode="auto">
          <a:xfrm>
            <a:off x="6426849" y="2316956"/>
            <a:ext cx="410540" cy="410539"/>
          </a:xfrm>
          <a:custGeom>
            <a:avLst/>
            <a:gdLst>
              <a:gd name="T0" fmla="*/ 201928 w 634"/>
              <a:gd name="T1" fmla="*/ 26322 h 634"/>
              <a:gd name="T2" fmla="*/ 201928 w 634"/>
              <a:gd name="T3" fmla="*/ 26322 h 634"/>
              <a:gd name="T4" fmla="*/ 100964 w 634"/>
              <a:gd name="T5" fmla="*/ 26322 h 634"/>
              <a:gd name="T6" fmla="*/ 74641 w 634"/>
              <a:gd name="T7" fmla="*/ 0 h 634"/>
              <a:gd name="T8" fmla="*/ 32092 w 634"/>
              <a:gd name="T9" fmla="*/ 0 h 634"/>
              <a:gd name="T10" fmla="*/ 0 w 634"/>
              <a:gd name="T11" fmla="*/ 26322 h 634"/>
              <a:gd name="T12" fmla="*/ 0 w 634"/>
              <a:gd name="T13" fmla="*/ 196511 h 634"/>
              <a:gd name="T14" fmla="*/ 32092 w 634"/>
              <a:gd name="T15" fmla="*/ 228241 h 634"/>
              <a:gd name="T16" fmla="*/ 201928 w 634"/>
              <a:gd name="T17" fmla="*/ 228241 h 634"/>
              <a:gd name="T18" fmla="*/ 228250 w 634"/>
              <a:gd name="T19" fmla="*/ 196511 h 634"/>
              <a:gd name="T20" fmla="*/ 228250 w 634"/>
              <a:gd name="T21" fmla="*/ 58412 h 634"/>
              <a:gd name="T22" fmla="*/ 201928 w 634"/>
              <a:gd name="T23" fmla="*/ 26322 h 634"/>
              <a:gd name="T24" fmla="*/ 212385 w 634"/>
              <a:gd name="T25" fmla="*/ 196511 h 634"/>
              <a:gd name="T26" fmla="*/ 212385 w 634"/>
              <a:gd name="T27" fmla="*/ 196511 h 634"/>
              <a:gd name="T28" fmla="*/ 201928 w 634"/>
              <a:gd name="T29" fmla="*/ 212376 h 634"/>
              <a:gd name="T30" fmla="*/ 32092 w 634"/>
              <a:gd name="T31" fmla="*/ 212376 h 634"/>
              <a:gd name="T32" fmla="*/ 16226 w 634"/>
              <a:gd name="T33" fmla="*/ 196511 h 634"/>
              <a:gd name="T34" fmla="*/ 16226 w 634"/>
              <a:gd name="T35" fmla="*/ 85095 h 634"/>
              <a:gd name="T36" fmla="*/ 212385 w 634"/>
              <a:gd name="T37" fmla="*/ 85095 h 634"/>
              <a:gd name="T38" fmla="*/ 212385 w 634"/>
              <a:gd name="T39" fmla="*/ 196511 h 634"/>
              <a:gd name="T40" fmla="*/ 212385 w 634"/>
              <a:gd name="T41" fmla="*/ 68869 h 634"/>
              <a:gd name="T42" fmla="*/ 212385 w 634"/>
              <a:gd name="T43" fmla="*/ 68869 h 634"/>
              <a:gd name="T44" fmla="*/ 16226 w 634"/>
              <a:gd name="T45" fmla="*/ 68869 h 634"/>
              <a:gd name="T46" fmla="*/ 16226 w 634"/>
              <a:gd name="T47" fmla="*/ 26322 h 634"/>
              <a:gd name="T48" fmla="*/ 32092 w 634"/>
              <a:gd name="T49" fmla="*/ 15865 h 634"/>
              <a:gd name="T50" fmla="*/ 74641 w 634"/>
              <a:gd name="T51" fmla="*/ 15865 h 634"/>
              <a:gd name="T52" fmla="*/ 85098 w 634"/>
              <a:gd name="T53" fmla="*/ 26322 h 634"/>
              <a:gd name="T54" fmla="*/ 85098 w 634"/>
              <a:gd name="T55" fmla="*/ 42547 h 634"/>
              <a:gd name="T56" fmla="*/ 201928 w 634"/>
              <a:gd name="T57" fmla="*/ 42547 h 634"/>
              <a:gd name="T58" fmla="*/ 212385 w 634"/>
              <a:gd name="T59" fmla="*/ 58412 h 634"/>
              <a:gd name="T60" fmla="*/ 212385 w 634"/>
              <a:gd name="T61" fmla="*/ 68869 h 6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34" h="634">
                <a:moveTo>
                  <a:pt x="560" y="73"/>
                </a:moveTo>
                <a:lnTo>
                  <a:pt x="560" y="73"/>
                </a:lnTo>
                <a:cubicBezTo>
                  <a:pt x="280" y="73"/>
                  <a:pt x="280" y="73"/>
                  <a:pt x="280" y="73"/>
                </a:cubicBezTo>
                <a:cubicBezTo>
                  <a:pt x="280" y="30"/>
                  <a:pt x="251" y="0"/>
                  <a:pt x="207" y="0"/>
                </a:cubicBezTo>
                <a:cubicBezTo>
                  <a:pt x="89" y="0"/>
                  <a:pt x="89" y="0"/>
                  <a:pt x="89" y="0"/>
                </a:cubicBezTo>
                <a:cubicBezTo>
                  <a:pt x="45" y="0"/>
                  <a:pt x="0" y="30"/>
                  <a:pt x="0" y="73"/>
                </a:cubicBezTo>
                <a:cubicBezTo>
                  <a:pt x="0" y="545"/>
                  <a:pt x="0" y="545"/>
                  <a:pt x="0" y="545"/>
                </a:cubicBezTo>
                <a:cubicBezTo>
                  <a:pt x="0" y="589"/>
                  <a:pt x="45" y="633"/>
                  <a:pt x="89" y="633"/>
                </a:cubicBezTo>
                <a:cubicBezTo>
                  <a:pt x="560" y="633"/>
                  <a:pt x="560" y="633"/>
                  <a:pt x="560" y="633"/>
                </a:cubicBezTo>
                <a:cubicBezTo>
                  <a:pt x="604" y="633"/>
                  <a:pt x="633" y="589"/>
                  <a:pt x="633" y="545"/>
                </a:cubicBezTo>
                <a:cubicBezTo>
                  <a:pt x="633" y="162"/>
                  <a:pt x="633" y="162"/>
                  <a:pt x="633" y="162"/>
                </a:cubicBezTo>
                <a:cubicBezTo>
                  <a:pt x="633" y="118"/>
                  <a:pt x="604" y="73"/>
                  <a:pt x="560" y="73"/>
                </a:cubicBezTo>
                <a:close/>
                <a:moveTo>
                  <a:pt x="589" y="545"/>
                </a:moveTo>
                <a:lnTo>
                  <a:pt x="589" y="545"/>
                </a:lnTo>
                <a:cubicBezTo>
                  <a:pt x="589" y="574"/>
                  <a:pt x="575" y="589"/>
                  <a:pt x="560" y="589"/>
                </a:cubicBezTo>
                <a:cubicBezTo>
                  <a:pt x="89" y="589"/>
                  <a:pt x="89" y="589"/>
                  <a:pt x="89" y="589"/>
                </a:cubicBezTo>
                <a:cubicBezTo>
                  <a:pt x="59" y="589"/>
                  <a:pt x="45" y="574"/>
                  <a:pt x="45" y="545"/>
                </a:cubicBezTo>
                <a:cubicBezTo>
                  <a:pt x="45" y="236"/>
                  <a:pt x="45" y="236"/>
                  <a:pt x="45" y="236"/>
                </a:cubicBezTo>
                <a:cubicBezTo>
                  <a:pt x="589" y="236"/>
                  <a:pt x="589" y="236"/>
                  <a:pt x="589" y="236"/>
                </a:cubicBezTo>
                <a:lnTo>
                  <a:pt x="589" y="545"/>
                </a:lnTo>
                <a:close/>
                <a:moveTo>
                  <a:pt x="589" y="191"/>
                </a:moveTo>
                <a:lnTo>
                  <a:pt x="589" y="191"/>
                </a:lnTo>
                <a:cubicBezTo>
                  <a:pt x="45" y="191"/>
                  <a:pt x="45" y="191"/>
                  <a:pt x="45" y="191"/>
                </a:cubicBezTo>
                <a:cubicBezTo>
                  <a:pt x="45" y="73"/>
                  <a:pt x="45" y="73"/>
                  <a:pt x="45" y="73"/>
                </a:cubicBezTo>
                <a:cubicBezTo>
                  <a:pt x="45" y="59"/>
                  <a:pt x="59" y="44"/>
                  <a:pt x="89" y="44"/>
                </a:cubicBezTo>
                <a:cubicBezTo>
                  <a:pt x="207" y="44"/>
                  <a:pt x="207" y="44"/>
                  <a:pt x="207" y="44"/>
                </a:cubicBezTo>
                <a:cubicBezTo>
                  <a:pt x="221" y="44"/>
                  <a:pt x="236" y="59"/>
                  <a:pt x="236" y="73"/>
                </a:cubicBezTo>
                <a:cubicBezTo>
                  <a:pt x="236" y="118"/>
                  <a:pt x="236" y="118"/>
                  <a:pt x="236" y="118"/>
                </a:cubicBezTo>
                <a:cubicBezTo>
                  <a:pt x="560" y="118"/>
                  <a:pt x="560" y="118"/>
                  <a:pt x="560" y="118"/>
                </a:cubicBezTo>
                <a:cubicBezTo>
                  <a:pt x="575" y="118"/>
                  <a:pt x="589" y="132"/>
                  <a:pt x="589" y="162"/>
                </a:cubicBezTo>
                <a:lnTo>
                  <a:pt x="589" y="191"/>
                </a:lnTo>
                <a:close/>
              </a:path>
            </a:pathLst>
          </a:custGeom>
          <a:solidFill>
            <a:schemeClr val="tx2"/>
          </a:solidFill>
          <a:ln>
            <a:noFill/>
          </a:ln>
          <a:effectLst/>
          <a:extLst/>
        </p:spPr>
        <p:txBody>
          <a:bodyPr wrap="none" lIns="91408" tIns="45704" rIns="91408" bIns="45704" anchor="ctr"/>
          <a:lstStyle/>
          <a:p>
            <a:endParaRPr lang="en-US" sz="2700"/>
          </a:p>
        </p:txBody>
      </p:sp>
      <p:sp>
        <p:nvSpPr>
          <p:cNvPr id="48" name="Freeform 207"/>
          <p:cNvSpPr>
            <a:spLocks noChangeArrowheads="1"/>
          </p:cNvSpPr>
          <p:nvPr/>
        </p:nvSpPr>
        <p:spPr bwMode="auto">
          <a:xfrm>
            <a:off x="5779528" y="2316956"/>
            <a:ext cx="381580" cy="410539"/>
          </a:xfrm>
          <a:custGeom>
            <a:avLst/>
            <a:gdLst>
              <a:gd name="T0" fmla="*/ 185834 w 590"/>
              <a:gd name="T1" fmla="*/ 0 h 634"/>
              <a:gd name="T2" fmla="*/ 185834 w 590"/>
              <a:gd name="T3" fmla="*/ 0 h 634"/>
              <a:gd name="T4" fmla="*/ 32053 w 590"/>
              <a:gd name="T5" fmla="*/ 0 h 634"/>
              <a:gd name="T6" fmla="*/ 0 w 590"/>
              <a:gd name="T7" fmla="*/ 26322 h 634"/>
              <a:gd name="T8" fmla="*/ 0 w 590"/>
              <a:gd name="T9" fmla="*/ 196511 h 634"/>
              <a:gd name="T10" fmla="*/ 32053 w 590"/>
              <a:gd name="T11" fmla="*/ 228241 h 634"/>
              <a:gd name="T12" fmla="*/ 185834 w 590"/>
              <a:gd name="T13" fmla="*/ 228241 h 634"/>
              <a:gd name="T14" fmla="*/ 212125 w 590"/>
              <a:gd name="T15" fmla="*/ 196511 h 634"/>
              <a:gd name="T16" fmla="*/ 212125 w 590"/>
              <a:gd name="T17" fmla="*/ 26322 h 634"/>
              <a:gd name="T18" fmla="*/ 185834 w 590"/>
              <a:gd name="T19" fmla="*/ 0 h 634"/>
              <a:gd name="T20" fmla="*/ 32053 w 590"/>
              <a:gd name="T21" fmla="*/ 15865 h 634"/>
              <a:gd name="T22" fmla="*/ 32053 w 590"/>
              <a:gd name="T23" fmla="*/ 15865 h 634"/>
              <a:gd name="T24" fmla="*/ 185834 w 590"/>
              <a:gd name="T25" fmla="*/ 15865 h 634"/>
              <a:gd name="T26" fmla="*/ 190876 w 590"/>
              <a:gd name="T27" fmla="*/ 15865 h 634"/>
              <a:gd name="T28" fmla="*/ 164586 w 590"/>
              <a:gd name="T29" fmla="*/ 42547 h 634"/>
              <a:gd name="T30" fmla="*/ 53301 w 590"/>
              <a:gd name="T31" fmla="*/ 42547 h 634"/>
              <a:gd name="T32" fmla="*/ 21249 w 590"/>
              <a:gd name="T33" fmla="*/ 15865 h 634"/>
              <a:gd name="T34" fmla="*/ 32053 w 590"/>
              <a:gd name="T35" fmla="*/ 15865 h 634"/>
              <a:gd name="T36" fmla="*/ 201681 w 590"/>
              <a:gd name="T37" fmla="*/ 196511 h 634"/>
              <a:gd name="T38" fmla="*/ 201681 w 590"/>
              <a:gd name="T39" fmla="*/ 196511 h 634"/>
              <a:gd name="T40" fmla="*/ 185834 w 590"/>
              <a:gd name="T41" fmla="*/ 212376 h 634"/>
              <a:gd name="T42" fmla="*/ 32053 w 590"/>
              <a:gd name="T43" fmla="*/ 212376 h 634"/>
              <a:gd name="T44" fmla="*/ 15846 w 590"/>
              <a:gd name="T45" fmla="*/ 196511 h 634"/>
              <a:gd name="T46" fmla="*/ 15846 w 590"/>
              <a:gd name="T47" fmla="*/ 32091 h 634"/>
              <a:gd name="T48" fmla="*/ 42497 w 590"/>
              <a:gd name="T49" fmla="*/ 58412 h 634"/>
              <a:gd name="T50" fmla="*/ 169628 w 590"/>
              <a:gd name="T51" fmla="*/ 58412 h 634"/>
              <a:gd name="T52" fmla="*/ 201681 w 590"/>
              <a:gd name="T53" fmla="*/ 32091 h 634"/>
              <a:gd name="T54" fmla="*/ 201681 w 590"/>
              <a:gd name="T55" fmla="*/ 196511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0" h="634">
                <a:moveTo>
                  <a:pt x="516" y="0"/>
                </a:moveTo>
                <a:lnTo>
                  <a:pt x="516" y="0"/>
                </a:lnTo>
                <a:cubicBezTo>
                  <a:pt x="89" y="0"/>
                  <a:pt x="89" y="0"/>
                  <a:pt x="89" y="0"/>
                </a:cubicBezTo>
                <a:cubicBezTo>
                  <a:pt x="44" y="0"/>
                  <a:pt x="0" y="30"/>
                  <a:pt x="0" y="73"/>
                </a:cubicBezTo>
                <a:cubicBezTo>
                  <a:pt x="0" y="545"/>
                  <a:pt x="0" y="545"/>
                  <a:pt x="0" y="545"/>
                </a:cubicBezTo>
                <a:cubicBezTo>
                  <a:pt x="0" y="589"/>
                  <a:pt x="44" y="633"/>
                  <a:pt x="89" y="633"/>
                </a:cubicBezTo>
                <a:cubicBezTo>
                  <a:pt x="516" y="633"/>
                  <a:pt x="516" y="633"/>
                  <a:pt x="516" y="633"/>
                </a:cubicBezTo>
                <a:cubicBezTo>
                  <a:pt x="560" y="633"/>
                  <a:pt x="589" y="589"/>
                  <a:pt x="589" y="545"/>
                </a:cubicBezTo>
                <a:cubicBezTo>
                  <a:pt x="589" y="73"/>
                  <a:pt x="589" y="73"/>
                  <a:pt x="589" y="73"/>
                </a:cubicBezTo>
                <a:cubicBezTo>
                  <a:pt x="589" y="30"/>
                  <a:pt x="560" y="0"/>
                  <a:pt x="516" y="0"/>
                </a:cubicBezTo>
                <a:close/>
                <a:moveTo>
                  <a:pt x="89" y="44"/>
                </a:moveTo>
                <a:lnTo>
                  <a:pt x="89" y="44"/>
                </a:lnTo>
                <a:cubicBezTo>
                  <a:pt x="516" y="44"/>
                  <a:pt x="516" y="44"/>
                  <a:pt x="516" y="44"/>
                </a:cubicBezTo>
                <a:cubicBezTo>
                  <a:pt x="530" y="44"/>
                  <a:pt x="530" y="44"/>
                  <a:pt x="530" y="44"/>
                </a:cubicBezTo>
                <a:cubicBezTo>
                  <a:pt x="457" y="118"/>
                  <a:pt x="457" y="118"/>
                  <a:pt x="457" y="118"/>
                </a:cubicBezTo>
                <a:cubicBezTo>
                  <a:pt x="148" y="118"/>
                  <a:pt x="148" y="118"/>
                  <a:pt x="148" y="118"/>
                </a:cubicBezTo>
                <a:cubicBezTo>
                  <a:pt x="59" y="44"/>
                  <a:pt x="59" y="44"/>
                  <a:pt x="59" y="44"/>
                </a:cubicBezTo>
                <a:cubicBezTo>
                  <a:pt x="74" y="44"/>
                  <a:pt x="74" y="44"/>
                  <a:pt x="89" y="44"/>
                </a:cubicBezTo>
                <a:close/>
                <a:moveTo>
                  <a:pt x="560" y="545"/>
                </a:moveTo>
                <a:lnTo>
                  <a:pt x="560" y="545"/>
                </a:lnTo>
                <a:cubicBezTo>
                  <a:pt x="560" y="574"/>
                  <a:pt x="530" y="589"/>
                  <a:pt x="516" y="589"/>
                </a:cubicBezTo>
                <a:cubicBezTo>
                  <a:pt x="89" y="589"/>
                  <a:pt x="89" y="589"/>
                  <a:pt x="89" y="589"/>
                </a:cubicBezTo>
                <a:cubicBezTo>
                  <a:pt x="59" y="589"/>
                  <a:pt x="44" y="574"/>
                  <a:pt x="44" y="545"/>
                </a:cubicBezTo>
                <a:cubicBezTo>
                  <a:pt x="44" y="89"/>
                  <a:pt x="44" y="89"/>
                  <a:pt x="44" y="89"/>
                </a:cubicBezTo>
                <a:cubicBezTo>
                  <a:pt x="118" y="162"/>
                  <a:pt x="118" y="162"/>
                  <a:pt x="118" y="162"/>
                </a:cubicBezTo>
                <a:cubicBezTo>
                  <a:pt x="471" y="162"/>
                  <a:pt x="471" y="162"/>
                  <a:pt x="471" y="162"/>
                </a:cubicBezTo>
                <a:cubicBezTo>
                  <a:pt x="560" y="89"/>
                  <a:pt x="560" y="89"/>
                  <a:pt x="560" y="89"/>
                </a:cubicBezTo>
                <a:lnTo>
                  <a:pt x="560" y="545"/>
                </a:lnTo>
                <a:close/>
              </a:path>
            </a:pathLst>
          </a:custGeom>
          <a:solidFill>
            <a:schemeClr val="tx2"/>
          </a:solidFill>
          <a:ln>
            <a:noFill/>
          </a:ln>
          <a:effectLst/>
          <a:extLst/>
        </p:spPr>
        <p:txBody>
          <a:bodyPr wrap="none" lIns="91408" tIns="45704" rIns="91408" bIns="45704" anchor="ctr"/>
          <a:lstStyle/>
          <a:p>
            <a:endParaRPr lang="en-US" sz="2700"/>
          </a:p>
        </p:txBody>
      </p:sp>
      <p:sp>
        <p:nvSpPr>
          <p:cNvPr id="49" name="Freeform 208"/>
          <p:cNvSpPr>
            <a:spLocks noChangeArrowheads="1"/>
          </p:cNvSpPr>
          <p:nvPr/>
        </p:nvSpPr>
        <p:spPr bwMode="auto">
          <a:xfrm>
            <a:off x="5123689" y="2345916"/>
            <a:ext cx="371358" cy="373063"/>
          </a:xfrm>
          <a:custGeom>
            <a:avLst/>
            <a:gdLst>
              <a:gd name="T0" fmla="*/ 195644 w 575"/>
              <a:gd name="T1" fmla="*/ 79703 h 576"/>
              <a:gd name="T2" fmla="*/ 195644 w 575"/>
              <a:gd name="T3" fmla="*/ 79703 h 576"/>
              <a:gd name="T4" fmla="*/ 95305 w 575"/>
              <a:gd name="T5" fmla="*/ 175276 h 576"/>
              <a:gd name="T6" fmla="*/ 31648 w 575"/>
              <a:gd name="T7" fmla="*/ 175276 h 576"/>
              <a:gd name="T8" fmla="*/ 31648 w 575"/>
              <a:gd name="T9" fmla="*/ 116850 h 576"/>
              <a:gd name="T10" fmla="*/ 121558 w 575"/>
              <a:gd name="T11" fmla="*/ 26688 h 576"/>
              <a:gd name="T12" fmla="*/ 163996 w 575"/>
              <a:gd name="T13" fmla="*/ 26688 h 576"/>
              <a:gd name="T14" fmla="*/ 163996 w 575"/>
              <a:gd name="T15" fmla="*/ 69245 h 576"/>
              <a:gd name="T16" fmla="*/ 74086 w 575"/>
              <a:gd name="T17" fmla="*/ 159407 h 576"/>
              <a:gd name="T18" fmla="*/ 52867 w 575"/>
              <a:gd name="T19" fmla="*/ 159407 h 576"/>
              <a:gd name="T20" fmla="*/ 52867 w 575"/>
              <a:gd name="T21" fmla="*/ 138129 h 576"/>
              <a:gd name="T22" fmla="*/ 131988 w 575"/>
              <a:gd name="T23" fmla="*/ 58425 h 576"/>
              <a:gd name="T24" fmla="*/ 121558 w 575"/>
              <a:gd name="T25" fmla="*/ 47966 h 576"/>
              <a:gd name="T26" fmla="*/ 42078 w 575"/>
              <a:gd name="T27" fmla="*/ 127670 h 576"/>
              <a:gd name="T28" fmla="*/ 42078 w 575"/>
              <a:gd name="T29" fmla="*/ 164817 h 576"/>
              <a:gd name="T30" fmla="*/ 84515 w 575"/>
              <a:gd name="T31" fmla="*/ 164817 h 576"/>
              <a:gd name="T32" fmla="*/ 174425 w 575"/>
              <a:gd name="T33" fmla="*/ 79703 h 576"/>
              <a:gd name="T34" fmla="*/ 174425 w 575"/>
              <a:gd name="T35" fmla="*/ 16229 h 576"/>
              <a:gd name="T36" fmla="*/ 116523 w 575"/>
              <a:gd name="T37" fmla="*/ 16229 h 576"/>
              <a:gd name="T38" fmla="*/ 20859 w 575"/>
              <a:gd name="T39" fmla="*/ 111441 h 576"/>
              <a:gd name="T40" fmla="*/ 20859 w 575"/>
              <a:gd name="T41" fmla="*/ 111441 h 576"/>
              <a:gd name="T42" fmla="*/ 20859 w 575"/>
              <a:gd name="T43" fmla="*/ 186095 h 576"/>
              <a:gd name="T44" fmla="*/ 100340 w 575"/>
              <a:gd name="T45" fmla="*/ 191144 h 576"/>
              <a:gd name="T46" fmla="*/ 100340 w 575"/>
              <a:gd name="T47" fmla="*/ 191144 h 576"/>
              <a:gd name="T48" fmla="*/ 206433 w 575"/>
              <a:gd name="T49" fmla="*/ 85113 h 576"/>
              <a:gd name="T50" fmla="*/ 195644 w 575"/>
              <a:gd name="T51" fmla="*/ 79703 h 5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5" h="576">
                <a:moveTo>
                  <a:pt x="544" y="221"/>
                </a:moveTo>
                <a:lnTo>
                  <a:pt x="544" y="221"/>
                </a:lnTo>
                <a:cubicBezTo>
                  <a:pt x="265" y="486"/>
                  <a:pt x="265" y="486"/>
                  <a:pt x="265" y="486"/>
                </a:cubicBezTo>
                <a:cubicBezTo>
                  <a:pt x="220" y="530"/>
                  <a:pt x="147" y="530"/>
                  <a:pt x="88" y="486"/>
                </a:cubicBezTo>
                <a:cubicBezTo>
                  <a:pt x="44" y="442"/>
                  <a:pt x="44" y="368"/>
                  <a:pt x="88" y="324"/>
                </a:cubicBezTo>
                <a:cubicBezTo>
                  <a:pt x="338" y="74"/>
                  <a:pt x="338" y="74"/>
                  <a:pt x="338" y="74"/>
                </a:cubicBezTo>
                <a:cubicBezTo>
                  <a:pt x="383" y="45"/>
                  <a:pt x="426" y="45"/>
                  <a:pt x="456" y="74"/>
                </a:cubicBezTo>
                <a:cubicBezTo>
                  <a:pt x="485" y="103"/>
                  <a:pt x="485" y="162"/>
                  <a:pt x="456" y="192"/>
                </a:cubicBezTo>
                <a:cubicBezTo>
                  <a:pt x="206" y="442"/>
                  <a:pt x="206" y="442"/>
                  <a:pt x="206" y="442"/>
                </a:cubicBezTo>
                <a:cubicBezTo>
                  <a:pt x="191" y="457"/>
                  <a:pt x="162" y="457"/>
                  <a:pt x="147" y="442"/>
                </a:cubicBezTo>
                <a:cubicBezTo>
                  <a:pt x="132" y="427"/>
                  <a:pt x="132" y="398"/>
                  <a:pt x="147" y="383"/>
                </a:cubicBezTo>
                <a:cubicBezTo>
                  <a:pt x="367" y="162"/>
                  <a:pt x="367" y="162"/>
                  <a:pt x="367" y="162"/>
                </a:cubicBezTo>
                <a:cubicBezTo>
                  <a:pt x="338" y="133"/>
                  <a:pt x="338" y="133"/>
                  <a:pt x="338" y="133"/>
                </a:cubicBezTo>
                <a:cubicBezTo>
                  <a:pt x="117" y="354"/>
                  <a:pt x="117" y="354"/>
                  <a:pt x="117" y="354"/>
                </a:cubicBezTo>
                <a:cubicBezTo>
                  <a:pt x="88" y="383"/>
                  <a:pt x="88" y="427"/>
                  <a:pt x="117" y="457"/>
                </a:cubicBezTo>
                <a:cubicBezTo>
                  <a:pt x="147" y="501"/>
                  <a:pt x="206" y="501"/>
                  <a:pt x="235" y="457"/>
                </a:cubicBezTo>
                <a:cubicBezTo>
                  <a:pt x="485" y="221"/>
                  <a:pt x="485" y="221"/>
                  <a:pt x="485" y="221"/>
                </a:cubicBezTo>
                <a:cubicBezTo>
                  <a:pt x="530" y="162"/>
                  <a:pt x="530" y="88"/>
                  <a:pt x="485" y="45"/>
                </a:cubicBezTo>
                <a:cubicBezTo>
                  <a:pt x="441" y="0"/>
                  <a:pt x="367" y="0"/>
                  <a:pt x="324" y="45"/>
                </a:cubicBezTo>
                <a:cubicBezTo>
                  <a:pt x="58" y="309"/>
                  <a:pt x="58" y="309"/>
                  <a:pt x="58" y="309"/>
                </a:cubicBezTo>
                <a:cubicBezTo>
                  <a:pt x="0" y="368"/>
                  <a:pt x="14" y="457"/>
                  <a:pt x="58" y="516"/>
                </a:cubicBezTo>
                <a:cubicBezTo>
                  <a:pt x="117" y="575"/>
                  <a:pt x="206" y="575"/>
                  <a:pt x="279" y="530"/>
                </a:cubicBezTo>
                <a:cubicBezTo>
                  <a:pt x="574" y="236"/>
                  <a:pt x="574" y="236"/>
                  <a:pt x="574" y="236"/>
                </a:cubicBezTo>
                <a:lnTo>
                  <a:pt x="544" y="221"/>
                </a:lnTo>
              </a:path>
            </a:pathLst>
          </a:custGeom>
          <a:solidFill>
            <a:schemeClr val="tx2"/>
          </a:solidFill>
          <a:ln>
            <a:noFill/>
          </a:ln>
          <a:effectLst/>
          <a:extLst/>
        </p:spPr>
        <p:txBody>
          <a:bodyPr wrap="none" lIns="91408" tIns="45704" rIns="91408" bIns="45704" anchor="ctr"/>
          <a:lstStyle/>
          <a:p>
            <a:endParaRPr lang="en-US" sz="2700"/>
          </a:p>
        </p:txBody>
      </p:sp>
      <p:sp>
        <p:nvSpPr>
          <p:cNvPr id="50" name="Freeform 209"/>
          <p:cNvSpPr>
            <a:spLocks noChangeArrowheads="1"/>
          </p:cNvSpPr>
          <p:nvPr/>
        </p:nvSpPr>
        <p:spPr bwMode="auto">
          <a:xfrm>
            <a:off x="4553025" y="2316956"/>
            <a:ext cx="201010" cy="410539"/>
          </a:xfrm>
          <a:custGeom>
            <a:avLst/>
            <a:gdLst>
              <a:gd name="T0" fmla="*/ 101102 w 310"/>
              <a:gd name="T1" fmla="*/ 26322 h 634"/>
              <a:gd name="T2" fmla="*/ 101102 w 310"/>
              <a:gd name="T3" fmla="*/ 26322 h 634"/>
              <a:gd name="T4" fmla="*/ 101102 w 310"/>
              <a:gd name="T5" fmla="*/ 169829 h 634"/>
              <a:gd name="T6" fmla="*/ 58495 w 310"/>
              <a:gd name="T7" fmla="*/ 212376 h 634"/>
              <a:gd name="T8" fmla="*/ 16248 w 310"/>
              <a:gd name="T9" fmla="*/ 169829 h 634"/>
              <a:gd name="T10" fmla="*/ 16248 w 310"/>
              <a:gd name="T11" fmla="*/ 42547 h 634"/>
              <a:gd name="T12" fmla="*/ 42607 w 310"/>
              <a:gd name="T13" fmla="*/ 15865 h 634"/>
              <a:gd name="T14" fmla="*/ 69327 w 310"/>
              <a:gd name="T15" fmla="*/ 42547 h 634"/>
              <a:gd name="T16" fmla="*/ 69327 w 310"/>
              <a:gd name="T17" fmla="*/ 169829 h 634"/>
              <a:gd name="T18" fmla="*/ 58495 w 310"/>
              <a:gd name="T19" fmla="*/ 185694 h 634"/>
              <a:gd name="T20" fmla="*/ 42607 w 310"/>
              <a:gd name="T21" fmla="*/ 169829 h 634"/>
              <a:gd name="T22" fmla="*/ 42607 w 310"/>
              <a:gd name="T23" fmla="*/ 58412 h 634"/>
              <a:gd name="T24" fmla="*/ 26720 w 310"/>
              <a:gd name="T25" fmla="*/ 58412 h 634"/>
              <a:gd name="T26" fmla="*/ 26720 w 310"/>
              <a:gd name="T27" fmla="*/ 169829 h 634"/>
              <a:gd name="T28" fmla="*/ 58495 w 310"/>
              <a:gd name="T29" fmla="*/ 196511 h 634"/>
              <a:gd name="T30" fmla="*/ 85214 w 310"/>
              <a:gd name="T31" fmla="*/ 169829 h 634"/>
              <a:gd name="T32" fmla="*/ 85214 w 310"/>
              <a:gd name="T33" fmla="*/ 42547 h 634"/>
              <a:gd name="T34" fmla="*/ 42607 w 310"/>
              <a:gd name="T35" fmla="*/ 0 h 634"/>
              <a:gd name="T36" fmla="*/ 0 w 310"/>
              <a:gd name="T37" fmla="*/ 42547 h 634"/>
              <a:gd name="T38" fmla="*/ 0 w 310"/>
              <a:gd name="T39" fmla="*/ 175237 h 634"/>
              <a:gd name="T40" fmla="*/ 58495 w 310"/>
              <a:gd name="T41" fmla="*/ 228241 h 634"/>
              <a:gd name="T42" fmla="*/ 111573 w 310"/>
              <a:gd name="T43" fmla="*/ 175237 h 634"/>
              <a:gd name="T44" fmla="*/ 111573 w 310"/>
              <a:gd name="T45" fmla="*/ 26322 h 634"/>
              <a:gd name="T46" fmla="*/ 101102 w 310"/>
              <a:gd name="T47" fmla="*/ 26322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10" h="634">
                <a:moveTo>
                  <a:pt x="280" y="73"/>
                </a:moveTo>
                <a:lnTo>
                  <a:pt x="280" y="73"/>
                </a:lnTo>
                <a:cubicBezTo>
                  <a:pt x="280" y="471"/>
                  <a:pt x="280" y="471"/>
                  <a:pt x="280" y="471"/>
                </a:cubicBezTo>
                <a:cubicBezTo>
                  <a:pt x="280" y="530"/>
                  <a:pt x="221" y="589"/>
                  <a:pt x="162" y="589"/>
                </a:cubicBezTo>
                <a:cubicBezTo>
                  <a:pt x="89" y="589"/>
                  <a:pt x="45" y="530"/>
                  <a:pt x="45" y="471"/>
                </a:cubicBezTo>
                <a:cubicBezTo>
                  <a:pt x="45" y="118"/>
                  <a:pt x="45" y="118"/>
                  <a:pt x="45" y="118"/>
                </a:cubicBezTo>
                <a:cubicBezTo>
                  <a:pt x="45" y="73"/>
                  <a:pt x="74" y="44"/>
                  <a:pt x="118" y="44"/>
                </a:cubicBezTo>
                <a:cubicBezTo>
                  <a:pt x="162" y="44"/>
                  <a:pt x="192" y="73"/>
                  <a:pt x="192" y="118"/>
                </a:cubicBezTo>
                <a:cubicBezTo>
                  <a:pt x="192" y="471"/>
                  <a:pt x="192" y="471"/>
                  <a:pt x="192" y="471"/>
                </a:cubicBezTo>
                <a:cubicBezTo>
                  <a:pt x="192" y="486"/>
                  <a:pt x="177" y="515"/>
                  <a:pt x="162" y="515"/>
                </a:cubicBezTo>
                <a:cubicBezTo>
                  <a:pt x="133" y="515"/>
                  <a:pt x="118" y="486"/>
                  <a:pt x="118" y="471"/>
                </a:cubicBezTo>
                <a:cubicBezTo>
                  <a:pt x="118" y="162"/>
                  <a:pt x="118" y="162"/>
                  <a:pt x="118" y="162"/>
                </a:cubicBezTo>
                <a:cubicBezTo>
                  <a:pt x="74" y="162"/>
                  <a:pt x="74" y="162"/>
                  <a:pt x="74" y="162"/>
                </a:cubicBezTo>
                <a:cubicBezTo>
                  <a:pt x="74" y="471"/>
                  <a:pt x="74" y="471"/>
                  <a:pt x="74" y="471"/>
                </a:cubicBezTo>
                <a:cubicBezTo>
                  <a:pt x="74" y="515"/>
                  <a:pt x="118" y="545"/>
                  <a:pt x="162" y="545"/>
                </a:cubicBezTo>
                <a:cubicBezTo>
                  <a:pt x="207" y="545"/>
                  <a:pt x="236" y="515"/>
                  <a:pt x="236" y="471"/>
                </a:cubicBezTo>
                <a:cubicBezTo>
                  <a:pt x="236" y="118"/>
                  <a:pt x="236" y="118"/>
                  <a:pt x="236" y="118"/>
                </a:cubicBezTo>
                <a:cubicBezTo>
                  <a:pt x="236" y="59"/>
                  <a:pt x="177" y="0"/>
                  <a:pt x="118" y="0"/>
                </a:cubicBezTo>
                <a:cubicBezTo>
                  <a:pt x="59" y="0"/>
                  <a:pt x="0" y="59"/>
                  <a:pt x="0" y="118"/>
                </a:cubicBezTo>
                <a:cubicBezTo>
                  <a:pt x="0" y="486"/>
                  <a:pt x="0" y="486"/>
                  <a:pt x="0" y="486"/>
                </a:cubicBezTo>
                <a:cubicBezTo>
                  <a:pt x="15" y="574"/>
                  <a:pt x="74" y="633"/>
                  <a:pt x="162" y="633"/>
                </a:cubicBezTo>
                <a:cubicBezTo>
                  <a:pt x="236" y="633"/>
                  <a:pt x="309" y="574"/>
                  <a:pt x="309" y="486"/>
                </a:cubicBezTo>
                <a:cubicBezTo>
                  <a:pt x="309" y="73"/>
                  <a:pt x="309" y="73"/>
                  <a:pt x="309" y="73"/>
                </a:cubicBezTo>
                <a:lnTo>
                  <a:pt x="280" y="73"/>
                </a:lnTo>
              </a:path>
            </a:pathLst>
          </a:custGeom>
          <a:solidFill>
            <a:schemeClr val="tx2"/>
          </a:solidFill>
          <a:ln>
            <a:noFill/>
          </a:ln>
          <a:effectLst/>
          <a:extLst/>
        </p:spPr>
        <p:txBody>
          <a:bodyPr wrap="none" lIns="91408" tIns="45704" rIns="91408" bIns="45704" anchor="ctr"/>
          <a:lstStyle/>
          <a:p>
            <a:endParaRPr lang="en-US" sz="2700"/>
          </a:p>
        </p:txBody>
      </p:sp>
      <p:sp>
        <p:nvSpPr>
          <p:cNvPr id="51" name="Freeform 210"/>
          <p:cNvSpPr>
            <a:spLocks noChangeArrowheads="1"/>
          </p:cNvSpPr>
          <p:nvPr/>
        </p:nvSpPr>
        <p:spPr bwMode="auto">
          <a:xfrm>
            <a:off x="3801791" y="2328881"/>
            <a:ext cx="381580" cy="381580"/>
          </a:xfrm>
          <a:custGeom>
            <a:avLst/>
            <a:gdLst>
              <a:gd name="T0" fmla="*/ 164586 w 590"/>
              <a:gd name="T1" fmla="*/ 148626 h 589"/>
              <a:gd name="T2" fmla="*/ 201681 w 590"/>
              <a:gd name="T3" fmla="*/ 116880 h 589"/>
              <a:gd name="T4" fmla="*/ 180432 w 590"/>
              <a:gd name="T5" fmla="*/ 116880 h 589"/>
              <a:gd name="T6" fmla="*/ 100840 w 590"/>
              <a:gd name="T7" fmla="*/ 37156 h 589"/>
              <a:gd name="T8" fmla="*/ 100840 w 590"/>
              <a:gd name="T9" fmla="*/ 0 h 589"/>
              <a:gd name="T10" fmla="*/ 0 w 590"/>
              <a:gd name="T11" fmla="*/ 100647 h 589"/>
              <a:gd name="T12" fmla="*/ 37095 w 590"/>
              <a:gd name="T13" fmla="*/ 100647 h 589"/>
              <a:gd name="T14" fmla="*/ 116687 w 590"/>
              <a:gd name="T15" fmla="*/ 180371 h 589"/>
              <a:gd name="T16" fmla="*/ 116687 w 590"/>
              <a:gd name="T17" fmla="*/ 201655 h 589"/>
              <a:gd name="T18" fmla="*/ 148379 w 590"/>
              <a:gd name="T19" fmla="*/ 164498 h 589"/>
              <a:gd name="T20" fmla="*/ 206723 w 590"/>
              <a:gd name="T21" fmla="*/ 212116 h 589"/>
              <a:gd name="T22" fmla="*/ 212125 w 590"/>
              <a:gd name="T23" fmla="*/ 207066 h 589"/>
              <a:gd name="T24" fmla="*/ 164586 w 590"/>
              <a:gd name="T25" fmla="*/ 148626 h 589"/>
              <a:gd name="T26" fmla="*/ 127131 w 590"/>
              <a:gd name="T27" fmla="*/ 169909 h 589"/>
              <a:gd name="T28" fmla="*/ 47899 w 590"/>
              <a:gd name="T29" fmla="*/ 90185 h 589"/>
              <a:gd name="T30" fmla="*/ 90396 w 590"/>
              <a:gd name="T31" fmla="*/ 47618 h 589"/>
              <a:gd name="T32" fmla="*/ 169628 w 590"/>
              <a:gd name="T33" fmla="*/ 127342 h 589"/>
              <a:gd name="T34" fmla="*/ 127131 w 590"/>
              <a:gd name="T35" fmla="*/ 169909 h 5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90" h="589">
                <a:moveTo>
                  <a:pt x="457" y="412"/>
                </a:moveTo>
                <a:lnTo>
                  <a:pt x="560" y="324"/>
                </a:lnTo>
                <a:lnTo>
                  <a:pt x="501" y="324"/>
                </a:lnTo>
                <a:lnTo>
                  <a:pt x="280" y="103"/>
                </a:lnTo>
                <a:lnTo>
                  <a:pt x="280" y="0"/>
                </a:lnTo>
                <a:lnTo>
                  <a:pt x="0" y="279"/>
                </a:lnTo>
                <a:lnTo>
                  <a:pt x="103" y="279"/>
                </a:lnTo>
                <a:lnTo>
                  <a:pt x="324" y="500"/>
                </a:lnTo>
                <a:lnTo>
                  <a:pt x="324" y="559"/>
                </a:lnTo>
                <a:lnTo>
                  <a:pt x="412" y="456"/>
                </a:lnTo>
                <a:lnTo>
                  <a:pt x="574" y="588"/>
                </a:lnTo>
                <a:lnTo>
                  <a:pt x="589" y="574"/>
                </a:lnTo>
                <a:lnTo>
                  <a:pt x="457" y="412"/>
                </a:lnTo>
                <a:close/>
                <a:moveTo>
                  <a:pt x="353" y="471"/>
                </a:moveTo>
                <a:lnTo>
                  <a:pt x="133" y="250"/>
                </a:lnTo>
                <a:lnTo>
                  <a:pt x="251" y="132"/>
                </a:lnTo>
                <a:lnTo>
                  <a:pt x="471" y="353"/>
                </a:lnTo>
                <a:lnTo>
                  <a:pt x="353" y="471"/>
                </a:lnTo>
                <a:close/>
              </a:path>
            </a:pathLst>
          </a:custGeom>
          <a:solidFill>
            <a:schemeClr val="tx2"/>
          </a:solidFill>
          <a:ln>
            <a:noFill/>
          </a:ln>
          <a:effectLst/>
          <a:extLst/>
        </p:spPr>
        <p:txBody>
          <a:bodyPr wrap="none" lIns="91408" tIns="45704" rIns="91408" bIns="45704" anchor="ctr"/>
          <a:lstStyle/>
          <a:p>
            <a:endParaRPr lang="en-US" sz="2700"/>
          </a:p>
        </p:txBody>
      </p:sp>
      <p:sp>
        <p:nvSpPr>
          <p:cNvPr id="52" name="Freeform 211"/>
          <p:cNvSpPr>
            <a:spLocks noChangeArrowheads="1"/>
          </p:cNvSpPr>
          <p:nvPr/>
        </p:nvSpPr>
        <p:spPr bwMode="auto">
          <a:xfrm>
            <a:off x="3116992" y="2356136"/>
            <a:ext cx="410537" cy="391800"/>
          </a:xfrm>
          <a:custGeom>
            <a:avLst/>
            <a:gdLst>
              <a:gd name="T0" fmla="*/ 223201 w 634"/>
              <a:gd name="T1" fmla="*/ 5057 h 604"/>
              <a:gd name="T2" fmla="*/ 223201 w 634"/>
              <a:gd name="T3" fmla="*/ 5057 h 604"/>
              <a:gd name="T4" fmla="*/ 191109 w 634"/>
              <a:gd name="T5" fmla="*/ 5057 h 604"/>
              <a:gd name="T6" fmla="*/ 69232 w 634"/>
              <a:gd name="T7" fmla="*/ 127505 h 604"/>
              <a:gd name="T8" fmla="*/ 26683 w 634"/>
              <a:gd name="T9" fmla="*/ 159653 h 604"/>
              <a:gd name="T10" fmla="*/ 0 w 634"/>
              <a:gd name="T11" fmla="*/ 175546 h 604"/>
              <a:gd name="T12" fmla="*/ 90506 w 634"/>
              <a:gd name="T13" fmla="*/ 180964 h 604"/>
              <a:gd name="T14" fmla="*/ 100963 w 634"/>
              <a:gd name="T15" fmla="*/ 154235 h 604"/>
              <a:gd name="T16" fmla="*/ 223201 w 634"/>
              <a:gd name="T17" fmla="*/ 37204 h 604"/>
              <a:gd name="T18" fmla="*/ 223201 w 634"/>
              <a:gd name="T19" fmla="*/ 5057 h 604"/>
              <a:gd name="T20" fmla="*/ 85098 w 634"/>
              <a:gd name="T21" fmla="*/ 175546 h 604"/>
              <a:gd name="T22" fmla="*/ 85098 w 634"/>
              <a:gd name="T23" fmla="*/ 175546 h 604"/>
              <a:gd name="T24" fmla="*/ 26683 w 634"/>
              <a:gd name="T25" fmla="*/ 180964 h 604"/>
              <a:gd name="T26" fmla="*/ 37140 w 634"/>
              <a:gd name="T27" fmla="*/ 164710 h 604"/>
              <a:gd name="T28" fmla="*/ 79689 w 634"/>
              <a:gd name="T29" fmla="*/ 138342 h 604"/>
              <a:gd name="T30" fmla="*/ 90506 w 634"/>
              <a:gd name="T31" fmla="*/ 148817 h 604"/>
              <a:gd name="T32" fmla="*/ 85098 w 634"/>
              <a:gd name="T33" fmla="*/ 175546 h 604"/>
              <a:gd name="T34" fmla="*/ 95555 w 634"/>
              <a:gd name="T35" fmla="*/ 138342 h 604"/>
              <a:gd name="T36" fmla="*/ 95555 w 634"/>
              <a:gd name="T37" fmla="*/ 138342 h 604"/>
              <a:gd name="T38" fmla="*/ 90506 w 634"/>
              <a:gd name="T39" fmla="*/ 127505 h 604"/>
              <a:gd name="T40" fmla="*/ 100963 w 634"/>
              <a:gd name="T41" fmla="*/ 111612 h 604"/>
              <a:gd name="T42" fmla="*/ 111781 w 634"/>
              <a:gd name="T43" fmla="*/ 122449 h 604"/>
              <a:gd name="T44" fmla="*/ 95555 w 634"/>
              <a:gd name="T45" fmla="*/ 138342 h 604"/>
              <a:gd name="T46" fmla="*/ 212384 w 634"/>
              <a:gd name="T47" fmla="*/ 26368 h 604"/>
              <a:gd name="T48" fmla="*/ 212384 w 634"/>
              <a:gd name="T49" fmla="*/ 26368 h 604"/>
              <a:gd name="T50" fmla="*/ 122238 w 634"/>
              <a:gd name="T51" fmla="*/ 111612 h 604"/>
              <a:gd name="T52" fmla="*/ 111781 w 634"/>
              <a:gd name="T53" fmla="*/ 106194 h 604"/>
              <a:gd name="T54" fmla="*/ 201927 w 634"/>
              <a:gd name="T55" fmla="*/ 15893 h 604"/>
              <a:gd name="T56" fmla="*/ 212384 w 634"/>
              <a:gd name="T57" fmla="*/ 15893 h 604"/>
              <a:gd name="T58" fmla="*/ 212384 w 634"/>
              <a:gd name="T59" fmla="*/ 26368 h 60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04">
                <a:moveTo>
                  <a:pt x="619" y="14"/>
                </a:moveTo>
                <a:lnTo>
                  <a:pt x="619" y="14"/>
                </a:lnTo>
                <a:cubicBezTo>
                  <a:pt x="589" y="0"/>
                  <a:pt x="560" y="0"/>
                  <a:pt x="530" y="14"/>
                </a:cubicBezTo>
                <a:cubicBezTo>
                  <a:pt x="192" y="353"/>
                  <a:pt x="192" y="353"/>
                  <a:pt x="192" y="353"/>
                </a:cubicBezTo>
                <a:cubicBezTo>
                  <a:pt x="162" y="353"/>
                  <a:pt x="103" y="368"/>
                  <a:pt x="74" y="442"/>
                </a:cubicBezTo>
                <a:cubicBezTo>
                  <a:pt x="59" y="486"/>
                  <a:pt x="0" y="486"/>
                  <a:pt x="0" y="486"/>
                </a:cubicBezTo>
                <a:cubicBezTo>
                  <a:pt x="103" y="603"/>
                  <a:pt x="236" y="530"/>
                  <a:pt x="251" y="501"/>
                </a:cubicBezTo>
                <a:cubicBezTo>
                  <a:pt x="280" y="486"/>
                  <a:pt x="280" y="456"/>
                  <a:pt x="280" y="427"/>
                </a:cubicBezTo>
                <a:cubicBezTo>
                  <a:pt x="619" y="103"/>
                  <a:pt x="619" y="103"/>
                  <a:pt x="619" y="103"/>
                </a:cubicBezTo>
                <a:cubicBezTo>
                  <a:pt x="633" y="73"/>
                  <a:pt x="633" y="44"/>
                  <a:pt x="619" y="14"/>
                </a:cubicBezTo>
                <a:close/>
                <a:moveTo>
                  <a:pt x="236" y="486"/>
                </a:moveTo>
                <a:lnTo>
                  <a:pt x="236" y="486"/>
                </a:lnTo>
                <a:cubicBezTo>
                  <a:pt x="207" y="501"/>
                  <a:pt x="118" y="530"/>
                  <a:pt x="74" y="501"/>
                </a:cubicBezTo>
                <a:cubicBezTo>
                  <a:pt x="74" y="501"/>
                  <a:pt x="89" y="486"/>
                  <a:pt x="103" y="456"/>
                </a:cubicBezTo>
                <a:cubicBezTo>
                  <a:pt x="133" y="368"/>
                  <a:pt x="221" y="383"/>
                  <a:pt x="221" y="383"/>
                </a:cubicBezTo>
                <a:cubicBezTo>
                  <a:pt x="251" y="412"/>
                  <a:pt x="251" y="412"/>
                  <a:pt x="251" y="412"/>
                </a:cubicBezTo>
                <a:cubicBezTo>
                  <a:pt x="251" y="412"/>
                  <a:pt x="265" y="442"/>
                  <a:pt x="236" y="486"/>
                </a:cubicBezTo>
                <a:close/>
                <a:moveTo>
                  <a:pt x="265" y="383"/>
                </a:moveTo>
                <a:lnTo>
                  <a:pt x="265" y="383"/>
                </a:lnTo>
                <a:lnTo>
                  <a:pt x="251" y="353"/>
                </a:lnTo>
                <a:cubicBezTo>
                  <a:pt x="280" y="309"/>
                  <a:pt x="280" y="309"/>
                  <a:pt x="280" y="309"/>
                </a:cubicBezTo>
                <a:cubicBezTo>
                  <a:pt x="310" y="339"/>
                  <a:pt x="310" y="339"/>
                  <a:pt x="310" y="339"/>
                </a:cubicBezTo>
                <a:lnTo>
                  <a:pt x="265" y="383"/>
                </a:lnTo>
                <a:close/>
                <a:moveTo>
                  <a:pt x="589" y="73"/>
                </a:moveTo>
                <a:lnTo>
                  <a:pt x="589" y="73"/>
                </a:lnTo>
                <a:cubicBezTo>
                  <a:pt x="339" y="309"/>
                  <a:pt x="339" y="309"/>
                  <a:pt x="339" y="309"/>
                </a:cubicBezTo>
                <a:cubicBezTo>
                  <a:pt x="310" y="294"/>
                  <a:pt x="310" y="294"/>
                  <a:pt x="310" y="294"/>
                </a:cubicBezTo>
                <a:cubicBezTo>
                  <a:pt x="560" y="44"/>
                  <a:pt x="560" y="44"/>
                  <a:pt x="560" y="44"/>
                </a:cubicBezTo>
                <a:cubicBezTo>
                  <a:pt x="574" y="30"/>
                  <a:pt x="574" y="30"/>
                  <a:pt x="589" y="44"/>
                </a:cubicBezTo>
                <a:cubicBezTo>
                  <a:pt x="589" y="44"/>
                  <a:pt x="589" y="59"/>
                  <a:pt x="589" y="73"/>
                </a:cubicBezTo>
                <a:close/>
              </a:path>
            </a:pathLst>
          </a:custGeom>
          <a:solidFill>
            <a:schemeClr val="tx2"/>
          </a:solidFill>
          <a:ln>
            <a:noFill/>
          </a:ln>
          <a:effectLst/>
          <a:extLst/>
        </p:spPr>
        <p:txBody>
          <a:bodyPr wrap="none" lIns="91408" tIns="45704" rIns="91408" bIns="45704" anchor="ctr"/>
          <a:lstStyle/>
          <a:p>
            <a:endParaRPr lang="en-US" sz="2700"/>
          </a:p>
        </p:txBody>
      </p:sp>
      <p:sp>
        <p:nvSpPr>
          <p:cNvPr id="53" name="Freeform 212"/>
          <p:cNvSpPr>
            <a:spLocks noChangeArrowheads="1"/>
          </p:cNvSpPr>
          <p:nvPr/>
        </p:nvSpPr>
        <p:spPr bwMode="auto">
          <a:xfrm>
            <a:off x="9206927" y="1661117"/>
            <a:ext cx="132871" cy="410539"/>
          </a:xfrm>
          <a:custGeom>
            <a:avLst/>
            <a:gdLst>
              <a:gd name="T0" fmla="*/ 57905 w 207"/>
              <a:gd name="T1" fmla="*/ 0 h 634"/>
              <a:gd name="T2" fmla="*/ 57905 w 207"/>
              <a:gd name="T3" fmla="*/ 0 h 634"/>
              <a:gd name="T4" fmla="*/ 15727 w 207"/>
              <a:gd name="T5" fmla="*/ 0 h 634"/>
              <a:gd name="T6" fmla="*/ 0 w 207"/>
              <a:gd name="T7" fmla="*/ 10457 h 634"/>
              <a:gd name="T8" fmla="*/ 0 w 207"/>
              <a:gd name="T9" fmla="*/ 169829 h 634"/>
              <a:gd name="T10" fmla="*/ 31455 w 207"/>
              <a:gd name="T11" fmla="*/ 217785 h 634"/>
              <a:gd name="T12" fmla="*/ 42178 w 207"/>
              <a:gd name="T13" fmla="*/ 217785 h 634"/>
              <a:gd name="T14" fmla="*/ 73633 w 207"/>
              <a:gd name="T15" fmla="*/ 169829 h 634"/>
              <a:gd name="T16" fmla="*/ 73633 w 207"/>
              <a:gd name="T17" fmla="*/ 10457 h 634"/>
              <a:gd name="T18" fmla="*/ 57905 w 207"/>
              <a:gd name="T19" fmla="*/ 0 h 634"/>
              <a:gd name="T20" fmla="*/ 36816 w 207"/>
              <a:gd name="T21" fmla="*/ 207328 h 634"/>
              <a:gd name="T22" fmla="*/ 36816 w 207"/>
              <a:gd name="T23" fmla="*/ 207328 h 634"/>
              <a:gd name="T24" fmla="*/ 15727 w 207"/>
              <a:gd name="T25" fmla="*/ 169829 h 634"/>
              <a:gd name="T26" fmla="*/ 57905 w 207"/>
              <a:gd name="T27" fmla="*/ 169829 h 634"/>
              <a:gd name="T28" fmla="*/ 36816 w 207"/>
              <a:gd name="T29" fmla="*/ 207328 h 634"/>
              <a:gd name="T30" fmla="*/ 57905 w 207"/>
              <a:gd name="T31" fmla="*/ 153964 h 634"/>
              <a:gd name="T32" fmla="*/ 57905 w 207"/>
              <a:gd name="T33" fmla="*/ 153964 h 634"/>
              <a:gd name="T34" fmla="*/ 15727 w 207"/>
              <a:gd name="T35" fmla="*/ 153964 h 634"/>
              <a:gd name="T36" fmla="*/ 15727 w 207"/>
              <a:gd name="T37" fmla="*/ 63821 h 634"/>
              <a:gd name="T38" fmla="*/ 57905 w 207"/>
              <a:gd name="T39" fmla="*/ 63821 h 634"/>
              <a:gd name="T40" fmla="*/ 57905 w 207"/>
              <a:gd name="T41" fmla="*/ 153964 h 634"/>
              <a:gd name="T42" fmla="*/ 57905 w 207"/>
              <a:gd name="T43" fmla="*/ 47956 h 634"/>
              <a:gd name="T44" fmla="*/ 57905 w 207"/>
              <a:gd name="T45" fmla="*/ 47956 h 634"/>
              <a:gd name="T46" fmla="*/ 15727 w 207"/>
              <a:gd name="T47" fmla="*/ 47956 h 634"/>
              <a:gd name="T48" fmla="*/ 15727 w 207"/>
              <a:gd name="T49" fmla="*/ 21274 h 634"/>
              <a:gd name="T50" fmla="*/ 21089 w 207"/>
              <a:gd name="T51" fmla="*/ 10457 h 634"/>
              <a:gd name="T52" fmla="*/ 52544 w 207"/>
              <a:gd name="T53" fmla="*/ 10457 h 634"/>
              <a:gd name="T54" fmla="*/ 57905 w 207"/>
              <a:gd name="T55" fmla="*/ 21274 h 634"/>
              <a:gd name="T56" fmla="*/ 57905 w 207"/>
              <a:gd name="T57" fmla="*/ 47956 h 6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7" h="634">
                <a:moveTo>
                  <a:pt x="162" y="0"/>
                </a:moveTo>
                <a:lnTo>
                  <a:pt x="162" y="0"/>
                </a:lnTo>
                <a:cubicBezTo>
                  <a:pt x="44" y="0"/>
                  <a:pt x="44" y="0"/>
                  <a:pt x="44" y="0"/>
                </a:cubicBezTo>
                <a:cubicBezTo>
                  <a:pt x="15" y="0"/>
                  <a:pt x="0" y="15"/>
                  <a:pt x="0" y="29"/>
                </a:cubicBezTo>
                <a:cubicBezTo>
                  <a:pt x="0" y="471"/>
                  <a:pt x="0" y="471"/>
                  <a:pt x="0" y="471"/>
                </a:cubicBezTo>
                <a:cubicBezTo>
                  <a:pt x="88" y="604"/>
                  <a:pt x="88" y="604"/>
                  <a:pt x="88" y="604"/>
                </a:cubicBezTo>
                <a:cubicBezTo>
                  <a:pt x="88" y="633"/>
                  <a:pt x="118" y="633"/>
                  <a:pt x="118" y="604"/>
                </a:cubicBezTo>
                <a:cubicBezTo>
                  <a:pt x="206" y="471"/>
                  <a:pt x="206" y="471"/>
                  <a:pt x="206" y="471"/>
                </a:cubicBezTo>
                <a:cubicBezTo>
                  <a:pt x="206" y="29"/>
                  <a:pt x="206" y="29"/>
                  <a:pt x="206" y="29"/>
                </a:cubicBezTo>
                <a:cubicBezTo>
                  <a:pt x="206" y="15"/>
                  <a:pt x="192" y="0"/>
                  <a:pt x="162" y="0"/>
                </a:cubicBezTo>
                <a:close/>
                <a:moveTo>
                  <a:pt x="103" y="575"/>
                </a:moveTo>
                <a:lnTo>
                  <a:pt x="103" y="575"/>
                </a:lnTo>
                <a:cubicBezTo>
                  <a:pt x="44" y="471"/>
                  <a:pt x="44" y="471"/>
                  <a:pt x="44" y="471"/>
                </a:cubicBezTo>
                <a:cubicBezTo>
                  <a:pt x="162" y="471"/>
                  <a:pt x="162" y="471"/>
                  <a:pt x="162" y="471"/>
                </a:cubicBezTo>
                <a:lnTo>
                  <a:pt x="103" y="575"/>
                </a:lnTo>
                <a:close/>
                <a:moveTo>
                  <a:pt x="162" y="427"/>
                </a:moveTo>
                <a:lnTo>
                  <a:pt x="162" y="427"/>
                </a:lnTo>
                <a:cubicBezTo>
                  <a:pt x="118" y="427"/>
                  <a:pt x="59" y="427"/>
                  <a:pt x="44" y="427"/>
                </a:cubicBezTo>
                <a:cubicBezTo>
                  <a:pt x="44" y="177"/>
                  <a:pt x="44" y="177"/>
                  <a:pt x="44" y="177"/>
                </a:cubicBezTo>
                <a:cubicBezTo>
                  <a:pt x="162" y="177"/>
                  <a:pt x="162" y="177"/>
                  <a:pt x="162" y="177"/>
                </a:cubicBezTo>
                <a:lnTo>
                  <a:pt x="162" y="427"/>
                </a:lnTo>
                <a:close/>
                <a:moveTo>
                  <a:pt x="162" y="133"/>
                </a:moveTo>
                <a:lnTo>
                  <a:pt x="162" y="133"/>
                </a:lnTo>
                <a:cubicBezTo>
                  <a:pt x="44" y="133"/>
                  <a:pt x="44" y="133"/>
                  <a:pt x="44" y="133"/>
                </a:cubicBezTo>
                <a:cubicBezTo>
                  <a:pt x="44" y="59"/>
                  <a:pt x="44" y="59"/>
                  <a:pt x="44" y="59"/>
                </a:cubicBezTo>
                <a:cubicBezTo>
                  <a:pt x="44" y="29"/>
                  <a:pt x="44" y="29"/>
                  <a:pt x="59" y="29"/>
                </a:cubicBezTo>
                <a:cubicBezTo>
                  <a:pt x="147" y="29"/>
                  <a:pt x="147" y="29"/>
                  <a:pt x="147" y="29"/>
                </a:cubicBezTo>
                <a:cubicBezTo>
                  <a:pt x="162" y="29"/>
                  <a:pt x="162" y="29"/>
                  <a:pt x="162" y="59"/>
                </a:cubicBezTo>
                <a:lnTo>
                  <a:pt x="162" y="133"/>
                </a:lnTo>
                <a:close/>
              </a:path>
            </a:pathLst>
          </a:custGeom>
          <a:solidFill>
            <a:schemeClr val="tx2"/>
          </a:solidFill>
          <a:ln>
            <a:noFill/>
          </a:ln>
          <a:effectLst/>
          <a:extLst/>
        </p:spPr>
        <p:txBody>
          <a:bodyPr wrap="none" lIns="91408" tIns="45704" rIns="91408" bIns="45704" anchor="ctr"/>
          <a:lstStyle/>
          <a:p>
            <a:endParaRPr lang="en-US" sz="2700"/>
          </a:p>
        </p:txBody>
      </p:sp>
      <p:sp>
        <p:nvSpPr>
          <p:cNvPr id="54" name="Freeform 213"/>
          <p:cNvSpPr>
            <a:spLocks noChangeArrowheads="1"/>
          </p:cNvSpPr>
          <p:nvPr/>
        </p:nvSpPr>
        <p:spPr bwMode="auto">
          <a:xfrm>
            <a:off x="8407997" y="1661118"/>
            <a:ext cx="410537" cy="398614"/>
          </a:xfrm>
          <a:custGeom>
            <a:avLst/>
            <a:gdLst>
              <a:gd name="T0" fmla="*/ 212384 w 634"/>
              <a:gd name="T1" fmla="*/ 84625 h 619"/>
              <a:gd name="T2" fmla="*/ 212384 w 634"/>
              <a:gd name="T3" fmla="*/ 84625 h 619"/>
              <a:gd name="T4" fmla="*/ 212384 w 634"/>
              <a:gd name="T5" fmla="*/ 195427 h 619"/>
              <a:gd name="T6" fmla="*/ 196518 w 634"/>
              <a:gd name="T7" fmla="*/ 211205 h 619"/>
              <a:gd name="T8" fmla="*/ 32092 w 634"/>
              <a:gd name="T9" fmla="*/ 211205 h 619"/>
              <a:gd name="T10" fmla="*/ 16226 w 634"/>
              <a:gd name="T11" fmla="*/ 195427 h 619"/>
              <a:gd name="T12" fmla="*/ 16226 w 634"/>
              <a:gd name="T13" fmla="*/ 26535 h 619"/>
              <a:gd name="T14" fmla="*/ 32092 w 634"/>
              <a:gd name="T15" fmla="*/ 10399 h 619"/>
              <a:gd name="T16" fmla="*/ 143512 w 634"/>
              <a:gd name="T17" fmla="*/ 10399 h 619"/>
              <a:gd name="T18" fmla="*/ 143512 w 634"/>
              <a:gd name="T19" fmla="*/ 0 h 619"/>
              <a:gd name="T20" fmla="*/ 32092 w 634"/>
              <a:gd name="T21" fmla="*/ 0 h 619"/>
              <a:gd name="T22" fmla="*/ 0 w 634"/>
              <a:gd name="T23" fmla="*/ 26535 h 619"/>
              <a:gd name="T24" fmla="*/ 0 w 634"/>
              <a:gd name="T25" fmla="*/ 195427 h 619"/>
              <a:gd name="T26" fmla="*/ 32092 w 634"/>
              <a:gd name="T27" fmla="*/ 221603 h 619"/>
              <a:gd name="T28" fmla="*/ 196518 w 634"/>
              <a:gd name="T29" fmla="*/ 221603 h 619"/>
              <a:gd name="T30" fmla="*/ 228249 w 634"/>
              <a:gd name="T31" fmla="*/ 195427 h 619"/>
              <a:gd name="T32" fmla="*/ 228249 w 634"/>
              <a:gd name="T33" fmla="*/ 84625 h 619"/>
              <a:gd name="T34" fmla="*/ 212384 w 634"/>
              <a:gd name="T35" fmla="*/ 84625 h 619"/>
              <a:gd name="T36" fmla="*/ 58415 w 634"/>
              <a:gd name="T37" fmla="*/ 126938 h 619"/>
              <a:gd name="T38" fmla="*/ 58415 w 634"/>
              <a:gd name="T39" fmla="*/ 126938 h 619"/>
              <a:gd name="T40" fmla="*/ 26683 w 634"/>
              <a:gd name="T41" fmla="*/ 185028 h 619"/>
              <a:gd name="T42" fmla="*/ 37140 w 634"/>
              <a:gd name="T43" fmla="*/ 195427 h 619"/>
              <a:gd name="T44" fmla="*/ 100963 w 634"/>
              <a:gd name="T45" fmla="*/ 163872 h 619"/>
              <a:gd name="T46" fmla="*/ 106372 w 634"/>
              <a:gd name="T47" fmla="*/ 163872 h 619"/>
              <a:gd name="T48" fmla="*/ 217792 w 634"/>
              <a:gd name="T49" fmla="*/ 52711 h 619"/>
              <a:gd name="T50" fmla="*/ 217792 w 634"/>
              <a:gd name="T51" fmla="*/ 31555 h 619"/>
              <a:gd name="T52" fmla="*/ 191109 w 634"/>
              <a:gd name="T53" fmla="*/ 10399 h 619"/>
              <a:gd name="T54" fmla="*/ 169835 w 634"/>
              <a:gd name="T55" fmla="*/ 10399 h 619"/>
              <a:gd name="T56" fmla="*/ 63823 w 634"/>
              <a:gd name="T57" fmla="*/ 116180 h 619"/>
              <a:gd name="T58" fmla="*/ 58415 w 634"/>
              <a:gd name="T59" fmla="*/ 126938 h 619"/>
              <a:gd name="T60" fmla="*/ 175244 w 634"/>
              <a:gd name="T61" fmla="*/ 26535 h 619"/>
              <a:gd name="T62" fmla="*/ 175244 w 634"/>
              <a:gd name="T63" fmla="*/ 26535 h 619"/>
              <a:gd name="T64" fmla="*/ 186061 w 634"/>
              <a:gd name="T65" fmla="*/ 26535 h 619"/>
              <a:gd name="T66" fmla="*/ 201927 w 634"/>
              <a:gd name="T67" fmla="*/ 36934 h 619"/>
              <a:gd name="T68" fmla="*/ 201927 w 634"/>
              <a:gd name="T69" fmla="*/ 47691 h 619"/>
              <a:gd name="T70" fmla="*/ 186061 w 634"/>
              <a:gd name="T71" fmla="*/ 63469 h 619"/>
              <a:gd name="T72" fmla="*/ 164787 w 634"/>
              <a:gd name="T73" fmla="*/ 36934 h 619"/>
              <a:gd name="T74" fmla="*/ 175244 w 634"/>
              <a:gd name="T75" fmla="*/ 26535 h 619"/>
              <a:gd name="T76" fmla="*/ 154330 w 634"/>
              <a:gd name="T77" fmla="*/ 47691 h 619"/>
              <a:gd name="T78" fmla="*/ 154330 w 634"/>
              <a:gd name="T79" fmla="*/ 47691 h 619"/>
              <a:gd name="T80" fmla="*/ 175244 w 634"/>
              <a:gd name="T81" fmla="*/ 73868 h 619"/>
              <a:gd name="T82" fmla="*/ 95915 w 634"/>
              <a:gd name="T83" fmla="*/ 153114 h 619"/>
              <a:gd name="T84" fmla="*/ 74641 w 634"/>
              <a:gd name="T85" fmla="*/ 126938 h 619"/>
              <a:gd name="T86" fmla="*/ 154330 w 634"/>
              <a:gd name="T87" fmla="*/ 47691 h 619"/>
              <a:gd name="T88" fmla="*/ 85098 w 634"/>
              <a:gd name="T89" fmla="*/ 158493 h 619"/>
              <a:gd name="T90" fmla="*/ 85098 w 634"/>
              <a:gd name="T91" fmla="*/ 158493 h 619"/>
              <a:gd name="T92" fmla="*/ 47958 w 634"/>
              <a:gd name="T93" fmla="*/ 185028 h 619"/>
              <a:gd name="T94" fmla="*/ 42549 w 634"/>
              <a:gd name="T95" fmla="*/ 179649 h 619"/>
              <a:gd name="T96" fmla="*/ 63823 w 634"/>
              <a:gd name="T97" fmla="*/ 142715 h 619"/>
              <a:gd name="T98" fmla="*/ 85098 w 634"/>
              <a:gd name="T99" fmla="*/ 158493 h 61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19">
                <a:moveTo>
                  <a:pt x="589" y="236"/>
                </a:moveTo>
                <a:lnTo>
                  <a:pt x="589" y="236"/>
                </a:lnTo>
                <a:cubicBezTo>
                  <a:pt x="589" y="545"/>
                  <a:pt x="589" y="545"/>
                  <a:pt x="589" y="545"/>
                </a:cubicBezTo>
                <a:cubicBezTo>
                  <a:pt x="589" y="559"/>
                  <a:pt x="575" y="589"/>
                  <a:pt x="545" y="589"/>
                </a:cubicBezTo>
                <a:cubicBezTo>
                  <a:pt x="89" y="589"/>
                  <a:pt x="89" y="589"/>
                  <a:pt x="89" y="589"/>
                </a:cubicBezTo>
                <a:cubicBezTo>
                  <a:pt x="59" y="589"/>
                  <a:pt x="45" y="559"/>
                  <a:pt x="45" y="545"/>
                </a:cubicBezTo>
                <a:cubicBezTo>
                  <a:pt x="45" y="74"/>
                  <a:pt x="45" y="74"/>
                  <a:pt x="45" y="74"/>
                </a:cubicBezTo>
                <a:cubicBezTo>
                  <a:pt x="45" y="59"/>
                  <a:pt x="59" y="29"/>
                  <a:pt x="89" y="29"/>
                </a:cubicBezTo>
                <a:cubicBezTo>
                  <a:pt x="398" y="29"/>
                  <a:pt x="398" y="29"/>
                  <a:pt x="398" y="29"/>
                </a:cubicBezTo>
                <a:cubicBezTo>
                  <a:pt x="398" y="0"/>
                  <a:pt x="398" y="0"/>
                  <a:pt x="398" y="0"/>
                </a:cubicBezTo>
                <a:cubicBezTo>
                  <a:pt x="89" y="0"/>
                  <a:pt x="89" y="0"/>
                  <a:pt x="89" y="0"/>
                </a:cubicBezTo>
                <a:cubicBezTo>
                  <a:pt x="45" y="0"/>
                  <a:pt x="0" y="29"/>
                  <a:pt x="0" y="74"/>
                </a:cubicBezTo>
                <a:cubicBezTo>
                  <a:pt x="0" y="545"/>
                  <a:pt x="0" y="545"/>
                  <a:pt x="0" y="545"/>
                </a:cubicBezTo>
                <a:cubicBezTo>
                  <a:pt x="0" y="589"/>
                  <a:pt x="45" y="618"/>
                  <a:pt x="89" y="618"/>
                </a:cubicBezTo>
                <a:cubicBezTo>
                  <a:pt x="545" y="618"/>
                  <a:pt x="545" y="618"/>
                  <a:pt x="545" y="618"/>
                </a:cubicBezTo>
                <a:cubicBezTo>
                  <a:pt x="589" y="618"/>
                  <a:pt x="633" y="589"/>
                  <a:pt x="633" y="545"/>
                </a:cubicBezTo>
                <a:cubicBezTo>
                  <a:pt x="633" y="236"/>
                  <a:pt x="633" y="236"/>
                  <a:pt x="633" y="236"/>
                </a:cubicBezTo>
                <a:lnTo>
                  <a:pt x="589" y="236"/>
                </a:lnTo>
                <a:close/>
                <a:moveTo>
                  <a:pt x="162" y="354"/>
                </a:moveTo>
                <a:lnTo>
                  <a:pt x="162" y="354"/>
                </a:lnTo>
                <a:cubicBezTo>
                  <a:pt x="74" y="516"/>
                  <a:pt x="74" y="516"/>
                  <a:pt x="74" y="516"/>
                </a:cubicBezTo>
                <a:cubicBezTo>
                  <a:pt x="74" y="545"/>
                  <a:pt x="89" y="559"/>
                  <a:pt x="103" y="545"/>
                </a:cubicBezTo>
                <a:cubicBezTo>
                  <a:pt x="280" y="457"/>
                  <a:pt x="280" y="457"/>
                  <a:pt x="280" y="457"/>
                </a:cubicBezTo>
                <a:lnTo>
                  <a:pt x="295" y="457"/>
                </a:lnTo>
                <a:cubicBezTo>
                  <a:pt x="604" y="147"/>
                  <a:pt x="604" y="147"/>
                  <a:pt x="604" y="147"/>
                </a:cubicBezTo>
                <a:cubicBezTo>
                  <a:pt x="619" y="133"/>
                  <a:pt x="619" y="103"/>
                  <a:pt x="604" y="88"/>
                </a:cubicBezTo>
                <a:cubicBezTo>
                  <a:pt x="530" y="29"/>
                  <a:pt x="530" y="29"/>
                  <a:pt x="530" y="29"/>
                </a:cubicBezTo>
                <a:cubicBezTo>
                  <a:pt x="516" y="15"/>
                  <a:pt x="486" y="15"/>
                  <a:pt x="471" y="29"/>
                </a:cubicBezTo>
                <a:cubicBezTo>
                  <a:pt x="177" y="324"/>
                  <a:pt x="177" y="324"/>
                  <a:pt x="177" y="324"/>
                </a:cubicBezTo>
                <a:cubicBezTo>
                  <a:pt x="162" y="339"/>
                  <a:pt x="162" y="339"/>
                  <a:pt x="162" y="354"/>
                </a:cubicBezTo>
                <a:close/>
                <a:moveTo>
                  <a:pt x="486" y="74"/>
                </a:moveTo>
                <a:lnTo>
                  <a:pt x="486" y="74"/>
                </a:lnTo>
                <a:cubicBezTo>
                  <a:pt x="501" y="59"/>
                  <a:pt x="516" y="59"/>
                  <a:pt x="516" y="74"/>
                </a:cubicBezTo>
                <a:cubicBezTo>
                  <a:pt x="560" y="103"/>
                  <a:pt x="560" y="103"/>
                  <a:pt x="560" y="103"/>
                </a:cubicBezTo>
                <a:cubicBezTo>
                  <a:pt x="575" y="118"/>
                  <a:pt x="575" y="133"/>
                  <a:pt x="560" y="133"/>
                </a:cubicBezTo>
                <a:cubicBezTo>
                  <a:pt x="516" y="177"/>
                  <a:pt x="516" y="177"/>
                  <a:pt x="516" y="177"/>
                </a:cubicBezTo>
                <a:cubicBezTo>
                  <a:pt x="457" y="103"/>
                  <a:pt x="457" y="103"/>
                  <a:pt x="457" y="103"/>
                </a:cubicBezTo>
                <a:lnTo>
                  <a:pt x="486" y="74"/>
                </a:lnTo>
                <a:close/>
                <a:moveTo>
                  <a:pt x="428" y="133"/>
                </a:moveTo>
                <a:lnTo>
                  <a:pt x="428" y="133"/>
                </a:lnTo>
                <a:cubicBezTo>
                  <a:pt x="486" y="206"/>
                  <a:pt x="486" y="206"/>
                  <a:pt x="486" y="206"/>
                </a:cubicBezTo>
                <a:cubicBezTo>
                  <a:pt x="266" y="427"/>
                  <a:pt x="266" y="427"/>
                  <a:pt x="266" y="427"/>
                </a:cubicBezTo>
                <a:cubicBezTo>
                  <a:pt x="251" y="398"/>
                  <a:pt x="207" y="368"/>
                  <a:pt x="207" y="354"/>
                </a:cubicBezTo>
                <a:lnTo>
                  <a:pt x="428" y="133"/>
                </a:lnTo>
                <a:close/>
                <a:moveTo>
                  <a:pt x="236" y="442"/>
                </a:moveTo>
                <a:lnTo>
                  <a:pt x="236" y="442"/>
                </a:lnTo>
                <a:cubicBezTo>
                  <a:pt x="133" y="516"/>
                  <a:pt x="133" y="516"/>
                  <a:pt x="133" y="516"/>
                </a:cubicBezTo>
                <a:cubicBezTo>
                  <a:pt x="118" y="516"/>
                  <a:pt x="118" y="501"/>
                  <a:pt x="118" y="501"/>
                </a:cubicBezTo>
                <a:cubicBezTo>
                  <a:pt x="177" y="398"/>
                  <a:pt x="177" y="398"/>
                  <a:pt x="177" y="398"/>
                </a:cubicBezTo>
                <a:lnTo>
                  <a:pt x="236" y="442"/>
                </a:lnTo>
                <a:close/>
              </a:path>
            </a:pathLst>
          </a:custGeom>
          <a:solidFill>
            <a:schemeClr val="tx2"/>
          </a:solidFill>
          <a:ln>
            <a:noFill/>
          </a:ln>
          <a:effectLst/>
          <a:extLst/>
        </p:spPr>
        <p:txBody>
          <a:bodyPr wrap="none" lIns="91408" tIns="45704" rIns="91408" bIns="45704" anchor="ctr"/>
          <a:lstStyle/>
          <a:p>
            <a:endParaRPr lang="en-US" sz="2700"/>
          </a:p>
        </p:txBody>
      </p:sp>
      <p:sp>
        <p:nvSpPr>
          <p:cNvPr id="55" name="Freeform 214"/>
          <p:cNvSpPr>
            <a:spLocks noChangeArrowheads="1"/>
          </p:cNvSpPr>
          <p:nvPr/>
        </p:nvSpPr>
        <p:spPr bwMode="auto">
          <a:xfrm>
            <a:off x="7777709" y="1661118"/>
            <a:ext cx="354324" cy="398614"/>
          </a:xfrm>
          <a:custGeom>
            <a:avLst/>
            <a:gdLst>
              <a:gd name="T0" fmla="*/ 149157 w 545"/>
              <a:gd name="T1" fmla="*/ 131958 h 619"/>
              <a:gd name="T2" fmla="*/ 42720 w 545"/>
              <a:gd name="T3" fmla="*/ 137337 h 619"/>
              <a:gd name="T4" fmla="*/ 149157 w 545"/>
              <a:gd name="T5" fmla="*/ 147736 h 619"/>
              <a:gd name="T6" fmla="*/ 149157 w 545"/>
              <a:gd name="T7" fmla="*/ 131958 h 619"/>
              <a:gd name="T8" fmla="*/ 149157 w 545"/>
              <a:gd name="T9" fmla="*/ 168892 h 619"/>
              <a:gd name="T10" fmla="*/ 42720 w 545"/>
              <a:gd name="T11" fmla="*/ 174271 h 619"/>
              <a:gd name="T12" fmla="*/ 149157 w 545"/>
              <a:gd name="T13" fmla="*/ 179649 h 619"/>
              <a:gd name="T14" fmla="*/ 149157 w 545"/>
              <a:gd name="T15" fmla="*/ 168892 h 619"/>
              <a:gd name="T16" fmla="*/ 170517 w 545"/>
              <a:gd name="T17" fmla="*/ 26535 h 619"/>
              <a:gd name="T18" fmla="*/ 149157 w 545"/>
              <a:gd name="T19" fmla="*/ 10399 h 619"/>
              <a:gd name="T20" fmla="*/ 95938 w 545"/>
              <a:gd name="T21" fmla="*/ 0 h 619"/>
              <a:gd name="T22" fmla="*/ 47788 w 545"/>
              <a:gd name="T23" fmla="*/ 10399 h 619"/>
              <a:gd name="T24" fmla="*/ 26428 w 545"/>
              <a:gd name="T25" fmla="*/ 26535 h 619"/>
              <a:gd name="T26" fmla="*/ 0 w 545"/>
              <a:gd name="T27" fmla="*/ 195427 h 619"/>
              <a:gd name="T28" fmla="*/ 170517 w 545"/>
              <a:gd name="T29" fmla="*/ 221603 h 619"/>
              <a:gd name="T30" fmla="*/ 196945 w 545"/>
              <a:gd name="T31" fmla="*/ 52711 h 619"/>
              <a:gd name="T32" fmla="*/ 64080 w 545"/>
              <a:gd name="T33" fmla="*/ 26535 h 619"/>
              <a:gd name="T34" fmla="*/ 80009 w 545"/>
              <a:gd name="T35" fmla="*/ 26535 h 619"/>
              <a:gd name="T36" fmla="*/ 117298 w 545"/>
              <a:gd name="T37" fmla="*/ 26535 h 619"/>
              <a:gd name="T38" fmla="*/ 133227 w 545"/>
              <a:gd name="T39" fmla="*/ 52711 h 619"/>
              <a:gd name="T40" fmla="*/ 64080 w 545"/>
              <a:gd name="T41" fmla="*/ 26535 h 619"/>
              <a:gd name="T42" fmla="*/ 181016 w 545"/>
              <a:gd name="T43" fmla="*/ 195427 h 619"/>
              <a:gd name="T44" fmla="*/ 26428 w 545"/>
              <a:gd name="T45" fmla="*/ 211205 h 619"/>
              <a:gd name="T46" fmla="*/ 10499 w 545"/>
              <a:gd name="T47" fmla="*/ 52711 h 619"/>
              <a:gd name="T48" fmla="*/ 47788 w 545"/>
              <a:gd name="T49" fmla="*/ 42313 h 619"/>
              <a:gd name="T50" fmla="*/ 149157 w 545"/>
              <a:gd name="T51" fmla="*/ 68848 h 619"/>
              <a:gd name="T52" fmla="*/ 170517 w 545"/>
              <a:gd name="T53" fmla="*/ 42313 h 619"/>
              <a:gd name="T54" fmla="*/ 181016 w 545"/>
              <a:gd name="T55" fmla="*/ 195427 h 619"/>
              <a:gd name="T56" fmla="*/ 149157 w 545"/>
              <a:gd name="T57" fmla="*/ 95024 h 619"/>
              <a:gd name="T58" fmla="*/ 42720 w 545"/>
              <a:gd name="T59" fmla="*/ 105782 h 619"/>
              <a:gd name="T60" fmla="*/ 149157 w 545"/>
              <a:gd name="T61" fmla="*/ 110802 h 619"/>
              <a:gd name="T62" fmla="*/ 149157 w 545"/>
              <a:gd name="T63" fmla="*/ 95024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chemeClr val="tx2"/>
          </a:solidFill>
          <a:ln>
            <a:noFill/>
          </a:ln>
          <a:effectLst/>
          <a:extLst/>
        </p:spPr>
        <p:txBody>
          <a:bodyPr wrap="none" lIns="91408" tIns="45704" rIns="91408" bIns="45704" anchor="ctr"/>
          <a:lstStyle/>
          <a:p>
            <a:endParaRPr lang="en-US" sz="2700"/>
          </a:p>
        </p:txBody>
      </p:sp>
      <p:sp>
        <p:nvSpPr>
          <p:cNvPr id="56" name="Freeform 215"/>
          <p:cNvSpPr>
            <a:spLocks noChangeArrowheads="1"/>
          </p:cNvSpPr>
          <p:nvPr/>
        </p:nvSpPr>
        <p:spPr bwMode="auto">
          <a:xfrm>
            <a:off x="7094613" y="1661118"/>
            <a:ext cx="398614" cy="398614"/>
          </a:xfrm>
          <a:custGeom>
            <a:avLst/>
            <a:gdLst>
              <a:gd name="T0" fmla="*/ 195434 w 619"/>
              <a:gd name="T1" fmla="*/ 0 h 619"/>
              <a:gd name="T2" fmla="*/ 195434 w 619"/>
              <a:gd name="T3" fmla="*/ 0 h 619"/>
              <a:gd name="T4" fmla="*/ 116185 w 619"/>
              <a:gd name="T5" fmla="*/ 21156 h 619"/>
              <a:gd name="T6" fmla="*/ 105427 w 619"/>
              <a:gd name="T7" fmla="*/ 21156 h 619"/>
              <a:gd name="T8" fmla="*/ 26177 w 619"/>
              <a:gd name="T9" fmla="*/ 0 h 619"/>
              <a:gd name="T10" fmla="*/ 0 w 619"/>
              <a:gd name="T11" fmla="*/ 26535 h 619"/>
              <a:gd name="T12" fmla="*/ 0 w 619"/>
              <a:gd name="T13" fmla="*/ 174271 h 619"/>
              <a:gd name="T14" fmla="*/ 26177 w 619"/>
              <a:gd name="T15" fmla="*/ 200447 h 619"/>
              <a:gd name="T16" fmla="*/ 105427 w 619"/>
              <a:gd name="T17" fmla="*/ 221603 h 619"/>
              <a:gd name="T18" fmla="*/ 116185 w 619"/>
              <a:gd name="T19" fmla="*/ 221603 h 619"/>
              <a:gd name="T20" fmla="*/ 195434 w 619"/>
              <a:gd name="T21" fmla="*/ 200447 h 619"/>
              <a:gd name="T22" fmla="*/ 221611 w 619"/>
              <a:gd name="T23" fmla="*/ 174271 h 619"/>
              <a:gd name="T24" fmla="*/ 221611 w 619"/>
              <a:gd name="T25" fmla="*/ 26535 h 619"/>
              <a:gd name="T26" fmla="*/ 195434 w 619"/>
              <a:gd name="T27" fmla="*/ 0 h 619"/>
              <a:gd name="T28" fmla="*/ 105427 w 619"/>
              <a:gd name="T29" fmla="*/ 211205 h 619"/>
              <a:gd name="T30" fmla="*/ 105427 w 619"/>
              <a:gd name="T31" fmla="*/ 211205 h 619"/>
              <a:gd name="T32" fmla="*/ 26177 w 619"/>
              <a:gd name="T33" fmla="*/ 190048 h 619"/>
              <a:gd name="T34" fmla="*/ 10399 w 619"/>
              <a:gd name="T35" fmla="*/ 174271 h 619"/>
              <a:gd name="T36" fmla="*/ 10399 w 619"/>
              <a:gd name="T37" fmla="*/ 26535 h 619"/>
              <a:gd name="T38" fmla="*/ 26177 w 619"/>
              <a:gd name="T39" fmla="*/ 10399 h 619"/>
              <a:gd name="T40" fmla="*/ 105427 w 619"/>
              <a:gd name="T41" fmla="*/ 31555 h 619"/>
              <a:gd name="T42" fmla="*/ 105427 w 619"/>
              <a:gd name="T43" fmla="*/ 211205 h 619"/>
              <a:gd name="T44" fmla="*/ 211212 w 619"/>
              <a:gd name="T45" fmla="*/ 174271 h 619"/>
              <a:gd name="T46" fmla="*/ 211212 w 619"/>
              <a:gd name="T47" fmla="*/ 174271 h 619"/>
              <a:gd name="T48" fmla="*/ 195434 w 619"/>
              <a:gd name="T49" fmla="*/ 190048 h 619"/>
              <a:gd name="T50" fmla="*/ 116185 w 619"/>
              <a:gd name="T51" fmla="*/ 211205 h 619"/>
              <a:gd name="T52" fmla="*/ 116185 w 619"/>
              <a:gd name="T53" fmla="*/ 31555 h 619"/>
              <a:gd name="T54" fmla="*/ 195434 w 619"/>
              <a:gd name="T55" fmla="*/ 10399 h 619"/>
              <a:gd name="T56" fmla="*/ 211212 w 619"/>
              <a:gd name="T57" fmla="*/ 26535 h 619"/>
              <a:gd name="T58" fmla="*/ 211212 w 619"/>
              <a:gd name="T59" fmla="*/ 174271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9" h="619">
                <a:moveTo>
                  <a:pt x="545" y="0"/>
                </a:moveTo>
                <a:lnTo>
                  <a:pt x="545" y="0"/>
                </a:lnTo>
                <a:cubicBezTo>
                  <a:pt x="545" y="0"/>
                  <a:pt x="427" y="29"/>
                  <a:pt x="324" y="59"/>
                </a:cubicBezTo>
                <a:cubicBezTo>
                  <a:pt x="309" y="59"/>
                  <a:pt x="309" y="59"/>
                  <a:pt x="294" y="59"/>
                </a:cubicBezTo>
                <a:cubicBezTo>
                  <a:pt x="191" y="29"/>
                  <a:pt x="73" y="0"/>
                  <a:pt x="73" y="0"/>
                </a:cubicBezTo>
                <a:cubicBezTo>
                  <a:pt x="29" y="0"/>
                  <a:pt x="0" y="29"/>
                  <a:pt x="0" y="74"/>
                </a:cubicBezTo>
                <a:cubicBezTo>
                  <a:pt x="0" y="486"/>
                  <a:pt x="0" y="486"/>
                  <a:pt x="0" y="486"/>
                </a:cubicBezTo>
                <a:cubicBezTo>
                  <a:pt x="0" y="530"/>
                  <a:pt x="29" y="545"/>
                  <a:pt x="73" y="559"/>
                </a:cubicBezTo>
                <a:cubicBezTo>
                  <a:pt x="73" y="559"/>
                  <a:pt x="177" y="589"/>
                  <a:pt x="294" y="618"/>
                </a:cubicBezTo>
                <a:cubicBezTo>
                  <a:pt x="309" y="618"/>
                  <a:pt x="309" y="618"/>
                  <a:pt x="324" y="618"/>
                </a:cubicBezTo>
                <a:cubicBezTo>
                  <a:pt x="441" y="589"/>
                  <a:pt x="545" y="559"/>
                  <a:pt x="545" y="559"/>
                </a:cubicBezTo>
                <a:cubicBezTo>
                  <a:pt x="589" y="559"/>
                  <a:pt x="618" y="530"/>
                  <a:pt x="618" y="486"/>
                </a:cubicBezTo>
                <a:cubicBezTo>
                  <a:pt x="618" y="74"/>
                  <a:pt x="618" y="74"/>
                  <a:pt x="618" y="74"/>
                </a:cubicBezTo>
                <a:cubicBezTo>
                  <a:pt x="618" y="29"/>
                  <a:pt x="589" y="0"/>
                  <a:pt x="545" y="0"/>
                </a:cubicBezTo>
                <a:close/>
                <a:moveTo>
                  <a:pt x="294" y="589"/>
                </a:moveTo>
                <a:lnTo>
                  <a:pt x="294" y="589"/>
                </a:lnTo>
                <a:cubicBezTo>
                  <a:pt x="177" y="559"/>
                  <a:pt x="73" y="530"/>
                  <a:pt x="73" y="530"/>
                </a:cubicBezTo>
                <a:cubicBezTo>
                  <a:pt x="44" y="516"/>
                  <a:pt x="29" y="501"/>
                  <a:pt x="29" y="486"/>
                </a:cubicBezTo>
                <a:cubicBezTo>
                  <a:pt x="29" y="74"/>
                  <a:pt x="29" y="74"/>
                  <a:pt x="29" y="74"/>
                </a:cubicBezTo>
                <a:cubicBezTo>
                  <a:pt x="29" y="59"/>
                  <a:pt x="59" y="29"/>
                  <a:pt x="73" y="29"/>
                </a:cubicBezTo>
                <a:cubicBezTo>
                  <a:pt x="294" y="88"/>
                  <a:pt x="294" y="88"/>
                  <a:pt x="294" y="88"/>
                </a:cubicBezTo>
                <a:lnTo>
                  <a:pt x="294" y="589"/>
                </a:lnTo>
                <a:close/>
                <a:moveTo>
                  <a:pt x="589" y="486"/>
                </a:moveTo>
                <a:lnTo>
                  <a:pt x="589" y="486"/>
                </a:lnTo>
                <a:cubicBezTo>
                  <a:pt x="589" y="501"/>
                  <a:pt x="559" y="516"/>
                  <a:pt x="545" y="530"/>
                </a:cubicBezTo>
                <a:cubicBezTo>
                  <a:pt x="545" y="530"/>
                  <a:pt x="441" y="559"/>
                  <a:pt x="324" y="589"/>
                </a:cubicBezTo>
                <a:cubicBezTo>
                  <a:pt x="324" y="88"/>
                  <a:pt x="324" y="88"/>
                  <a:pt x="324" y="88"/>
                </a:cubicBezTo>
                <a:cubicBezTo>
                  <a:pt x="545" y="29"/>
                  <a:pt x="545" y="29"/>
                  <a:pt x="545" y="29"/>
                </a:cubicBezTo>
                <a:cubicBezTo>
                  <a:pt x="559" y="29"/>
                  <a:pt x="589" y="59"/>
                  <a:pt x="589" y="74"/>
                </a:cubicBezTo>
                <a:lnTo>
                  <a:pt x="589" y="486"/>
                </a:lnTo>
                <a:close/>
              </a:path>
            </a:pathLst>
          </a:custGeom>
          <a:solidFill>
            <a:schemeClr val="tx2"/>
          </a:solidFill>
          <a:ln>
            <a:noFill/>
          </a:ln>
          <a:effectLst/>
          <a:extLst/>
        </p:spPr>
        <p:txBody>
          <a:bodyPr wrap="none" lIns="91408" tIns="45704" rIns="91408" bIns="45704" anchor="ctr"/>
          <a:lstStyle/>
          <a:p>
            <a:endParaRPr lang="en-US" sz="2700"/>
          </a:p>
        </p:txBody>
      </p:sp>
      <p:sp>
        <p:nvSpPr>
          <p:cNvPr id="57" name="Freeform 216"/>
          <p:cNvSpPr>
            <a:spLocks noChangeArrowheads="1"/>
          </p:cNvSpPr>
          <p:nvPr/>
        </p:nvSpPr>
        <p:spPr bwMode="auto">
          <a:xfrm>
            <a:off x="6426849" y="1661118"/>
            <a:ext cx="410540" cy="398614"/>
          </a:xfrm>
          <a:custGeom>
            <a:avLst/>
            <a:gdLst>
              <a:gd name="T0" fmla="*/ 201928 w 634"/>
              <a:gd name="T1" fmla="*/ 0 h 619"/>
              <a:gd name="T2" fmla="*/ 201928 w 634"/>
              <a:gd name="T3" fmla="*/ 0 h 619"/>
              <a:gd name="T4" fmla="*/ 32092 w 634"/>
              <a:gd name="T5" fmla="*/ 0 h 619"/>
              <a:gd name="T6" fmla="*/ 0 w 634"/>
              <a:gd name="T7" fmla="*/ 26535 h 619"/>
              <a:gd name="T8" fmla="*/ 0 w 634"/>
              <a:gd name="T9" fmla="*/ 195427 h 619"/>
              <a:gd name="T10" fmla="*/ 32092 w 634"/>
              <a:gd name="T11" fmla="*/ 221603 h 619"/>
              <a:gd name="T12" fmla="*/ 201928 w 634"/>
              <a:gd name="T13" fmla="*/ 221603 h 619"/>
              <a:gd name="T14" fmla="*/ 228250 w 634"/>
              <a:gd name="T15" fmla="*/ 195427 h 619"/>
              <a:gd name="T16" fmla="*/ 228250 w 634"/>
              <a:gd name="T17" fmla="*/ 26535 h 619"/>
              <a:gd name="T18" fmla="*/ 201928 w 634"/>
              <a:gd name="T19" fmla="*/ 0 h 619"/>
              <a:gd name="T20" fmla="*/ 32092 w 634"/>
              <a:gd name="T21" fmla="*/ 211205 h 619"/>
              <a:gd name="T22" fmla="*/ 32092 w 634"/>
              <a:gd name="T23" fmla="*/ 211205 h 619"/>
              <a:gd name="T24" fmla="*/ 16226 w 634"/>
              <a:gd name="T25" fmla="*/ 195427 h 619"/>
              <a:gd name="T26" fmla="*/ 16226 w 634"/>
              <a:gd name="T27" fmla="*/ 190048 h 619"/>
              <a:gd name="T28" fmla="*/ 74641 w 634"/>
              <a:gd name="T29" fmla="*/ 137337 h 619"/>
              <a:gd name="T30" fmla="*/ 143513 w 634"/>
              <a:gd name="T31" fmla="*/ 211205 h 619"/>
              <a:gd name="T32" fmla="*/ 32092 w 634"/>
              <a:gd name="T33" fmla="*/ 211205 h 619"/>
              <a:gd name="T34" fmla="*/ 212385 w 634"/>
              <a:gd name="T35" fmla="*/ 195427 h 619"/>
              <a:gd name="T36" fmla="*/ 212385 w 634"/>
              <a:gd name="T37" fmla="*/ 195427 h 619"/>
              <a:gd name="T38" fmla="*/ 201928 w 634"/>
              <a:gd name="T39" fmla="*/ 211205 h 619"/>
              <a:gd name="T40" fmla="*/ 164787 w 634"/>
              <a:gd name="T41" fmla="*/ 211205 h 619"/>
              <a:gd name="T42" fmla="*/ 111781 w 634"/>
              <a:gd name="T43" fmla="*/ 158493 h 619"/>
              <a:gd name="T44" fmla="*/ 169836 w 634"/>
              <a:gd name="T45" fmla="*/ 95024 h 619"/>
              <a:gd name="T46" fmla="*/ 212385 w 634"/>
              <a:gd name="T47" fmla="*/ 137337 h 619"/>
              <a:gd name="T48" fmla="*/ 212385 w 634"/>
              <a:gd name="T49" fmla="*/ 195427 h 619"/>
              <a:gd name="T50" fmla="*/ 212385 w 634"/>
              <a:gd name="T51" fmla="*/ 121559 h 619"/>
              <a:gd name="T52" fmla="*/ 212385 w 634"/>
              <a:gd name="T53" fmla="*/ 121559 h 619"/>
              <a:gd name="T54" fmla="*/ 169836 w 634"/>
              <a:gd name="T55" fmla="*/ 73868 h 619"/>
              <a:gd name="T56" fmla="*/ 100964 w 634"/>
              <a:gd name="T57" fmla="*/ 147736 h 619"/>
              <a:gd name="T58" fmla="*/ 74641 w 634"/>
              <a:gd name="T59" fmla="*/ 116180 h 619"/>
              <a:gd name="T60" fmla="*/ 16226 w 634"/>
              <a:gd name="T61" fmla="*/ 168892 h 619"/>
              <a:gd name="T62" fmla="*/ 16226 w 634"/>
              <a:gd name="T63" fmla="*/ 26535 h 619"/>
              <a:gd name="T64" fmla="*/ 32092 w 634"/>
              <a:gd name="T65" fmla="*/ 10399 h 619"/>
              <a:gd name="T66" fmla="*/ 201928 w 634"/>
              <a:gd name="T67" fmla="*/ 10399 h 619"/>
              <a:gd name="T68" fmla="*/ 212385 w 634"/>
              <a:gd name="T69" fmla="*/ 26535 h 619"/>
              <a:gd name="T70" fmla="*/ 212385 w 634"/>
              <a:gd name="T71" fmla="*/ 121559 h 619"/>
              <a:gd name="T72" fmla="*/ 58415 w 634"/>
              <a:gd name="T73" fmla="*/ 26535 h 619"/>
              <a:gd name="T74" fmla="*/ 58415 w 634"/>
              <a:gd name="T75" fmla="*/ 26535 h 619"/>
              <a:gd name="T76" fmla="*/ 32092 w 634"/>
              <a:gd name="T77" fmla="*/ 52711 h 619"/>
              <a:gd name="T78" fmla="*/ 58415 w 634"/>
              <a:gd name="T79" fmla="*/ 84625 h 619"/>
              <a:gd name="T80" fmla="*/ 85098 w 634"/>
              <a:gd name="T81" fmla="*/ 52711 h 619"/>
              <a:gd name="T82" fmla="*/ 58415 w 634"/>
              <a:gd name="T83" fmla="*/ 26535 h 619"/>
              <a:gd name="T84" fmla="*/ 58415 w 634"/>
              <a:gd name="T85" fmla="*/ 68848 h 619"/>
              <a:gd name="T86" fmla="*/ 58415 w 634"/>
              <a:gd name="T87" fmla="*/ 68848 h 619"/>
              <a:gd name="T88" fmla="*/ 42549 w 634"/>
              <a:gd name="T89" fmla="*/ 52711 h 619"/>
              <a:gd name="T90" fmla="*/ 58415 w 634"/>
              <a:gd name="T91" fmla="*/ 42313 h 619"/>
              <a:gd name="T92" fmla="*/ 74641 w 634"/>
              <a:gd name="T93" fmla="*/ 52711 h 619"/>
              <a:gd name="T94" fmla="*/ 58415 w 634"/>
              <a:gd name="T95" fmla="*/ 68848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560" y="0"/>
                </a:moveTo>
                <a:lnTo>
                  <a:pt x="560" y="0"/>
                </a:lnTo>
                <a:cubicBezTo>
                  <a:pt x="89" y="0"/>
                  <a:pt x="89" y="0"/>
                  <a:pt x="89" y="0"/>
                </a:cubicBezTo>
                <a:cubicBezTo>
                  <a:pt x="45" y="0"/>
                  <a:pt x="0" y="29"/>
                  <a:pt x="0" y="74"/>
                </a:cubicBezTo>
                <a:cubicBezTo>
                  <a:pt x="0" y="545"/>
                  <a:pt x="0" y="545"/>
                  <a:pt x="0" y="545"/>
                </a:cubicBezTo>
                <a:cubicBezTo>
                  <a:pt x="0" y="589"/>
                  <a:pt x="45"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89" y="589"/>
                </a:moveTo>
                <a:lnTo>
                  <a:pt x="89" y="589"/>
                </a:lnTo>
                <a:cubicBezTo>
                  <a:pt x="59" y="589"/>
                  <a:pt x="45" y="559"/>
                  <a:pt x="45" y="545"/>
                </a:cubicBezTo>
                <a:cubicBezTo>
                  <a:pt x="45" y="530"/>
                  <a:pt x="45" y="530"/>
                  <a:pt x="45" y="530"/>
                </a:cubicBezTo>
                <a:cubicBezTo>
                  <a:pt x="207" y="383"/>
                  <a:pt x="207" y="383"/>
                  <a:pt x="207" y="383"/>
                </a:cubicBezTo>
                <a:cubicBezTo>
                  <a:pt x="398" y="589"/>
                  <a:pt x="398" y="589"/>
                  <a:pt x="398" y="589"/>
                </a:cubicBezTo>
                <a:lnTo>
                  <a:pt x="89" y="589"/>
                </a:lnTo>
                <a:close/>
                <a:moveTo>
                  <a:pt x="589" y="545"/>
                </a:moveTo>
                <a:lnTo>
                  <a:pt x="589" y="545"/>
                </a:lnTo>
                <a:cubicBezTo>
                  <a:pt x="589" y="559"/>
                  <a:pt x="575" y="589"/>
                  <a:pt x="560" y="589"/>
                </a:cubicBezTo>
                <a:cubicBezTo>
                  <a:pt x="457" y="589"/>
                  <a:pt x="457" y="589"/>
                  <a:pt x="457" y="589"/>
                </a:cubicBezTo>
                <a:cubicBezTo>
                  <a:pt x="310" y="442"/>
                  <a:pt x="310" y="442"/>
                  <a:pt x="310" y="442"/>
                </a:cubicBezTo>
                <a:cubicBezTo>
                  <a:pt x="471" y="265"/>
                  <a:pt x="471" y="265"/>
                  <a:pt x="471" y="265"/>
                </a:cubicBezTo>
                <a:cubicBezTo>
                  <a:pt x="589" y="383"/>
                  <a:pt x="589" y="383"/>
                  <a:pt x="589" y="383"/>
                </a:cubicBezTo>
                <a:lnTo>
                  <a:pt x="589" y="545"/>
                </a:lnTo>
                <a:close/>
                <a:moveTo>
                  <a:pt x="589" y="339"/>
                </a:moveTo>
                <a:lnTo>
                  <a:pt x="589" y="339"/>
                </a:lnTo>
                <a:cubicBezTo>
                  <a:pt x="471" y="206"/>
                  <a:pt x="471" y="206"/>
                  <a:pt x="471" y="206"/>
                </a:cubicBezTo>
                <a:cubicBezTo>
                  <a:pt x="280" y="412"/>
                  <a:pt x="280" y="412"/>
                  <a:pt x="280" y="412"/>
                </a:cubicBezTo>
                <a:cubicBezTo>
                  <a:pt x="207" y="324"/>
                  <a:pt x="207" y="324"/>
                  <a:pt x="207" y="324"/>
                </a:cubicBezTo>
                <a:cubicBezTo>
                  <a:pt x="45" y="471"/>
                  <a:pt x="45" y="471"/>
                  <a:pt x="45" y="471"/>
                </a:cubicBezTo>
                <a:cubicBezTo>
                  <a:pt x="45" y="74"/>
                  <a:pt x="45" y="74"/>
                  <a:pt x="45" y="74"/>
                </a:cubicBezTo>
                <a:cubicBezTo>
                  <a:pt x="45" y="59"/>
                  <a:pt x="59" y="29"/>
                  <a:pt x="89" y="29"/>
                </a:cubicBezTo>
                <a:cubicBezTo>
                  <a:pt x="560" y="29"/>
                  <a:pt x="560" y="29"/>
                  <a:pt x="560" y="29"/>
                </a:cubicBezTo>
                <a:cubicBezTo>
                  <a:pt x="575" y="29"/>
                  <a:pt x="589" y="59"/>
                  <a:pt x="589" y="74"/>
                </a:cubicBezTo>
                <a:lnTo>
                  <a:pt x="589" y="339"/>
                </a:lnTo>
                <a:close/>
                <a:moveTo>
                  <a:pt x="162" y="74"/>
                </a:moveTo>
                <a:lnTo>
                  <a:pt x="162" y="74"/>
                </a:lnTo>
                <a:cubicBezTo>
                  <a:pt x="118" y="74"/>
                  <a:pt x="89" y="103"/>
                  <a:pt x="89" y="147"/>
                </a:cubicBezTo>
                <a:cubicBezTo>
                  <a:pt x="89" y="192"/>
                  <a:pt x="118" y="236"/>
                  <a:pt x="162" y="236"/>
                </a:cubicBezTo>
                <a:cubicBezTo>
                  <a:pt x="207" y="236"/>
                  <a:pt x="236" y="192"/>
                  <a:pt x="236" y="147"/>
                </a:cubicBezTo>
                <a:cubicBezTo>
                  <a:pt x="236" y="103"/>
                  <a:pt x="207" y="74"/>
                  <a:pt x="162" y="74"/>
                </a:cubicBezTo>
                <a:close/>
                <a:moveTo>
                  <a:pt x="162" y="192"/>
                </a:moveTo>
                <a:lnTo>
                  <a:pt x="162" y="192"/>
                </a:lnTo>
                <a:cubicBezTo>
                  <a:pt x="148" y="192"/>
                  <a:pt x="118" y="177"/>
                  <a:pt x="118" y="147"/>
                </a:cubicBezTo>
                <a:cubicBezTo>
                  <a:pt x="118" y="133"/>
                  <a:pt x="148" y="118"/>
                  <a:pt x="162" y="118"/>
                </a:cubicBezTo>
                <a:cubicBezTo>
                  <a:pt x="177" y="118"/>
                  <a:pt x="207" y="133"/>
                  <a:pt x="207" y="147"/>
                </a:cubicBezTo>
                <a:cubicBezTo>
                  <a:pt x="207" y="177"/>
                  <a:pt x="177" y="192"/>
                  <a:pt x="162" y="192"/>
                </a:cubicBezTo>
                <a:close/>
              </a:path>
            </a:pathLst>
          </a:custGeom>
          <a:solidFill>
            <a:schemeClr val="tx2"/>
          </a:solidFill>
          <a:ln>
            <a:noFill/>
          </a:ln>
          <a:effectLst/>
          <a:extLst/>
        </p:spPr>
        <p:txBody>
          <a:bodyPr wrap="none" lIns="91408" tIns="45704" rIns="91408" bIns="45704" anchor="ctr"/>
          <a:lstStyle/>
          <a:p>
            <a:endParaRPr lang="en-US" sz="2700"/>
          </a:p>
        </p:txBody>
      </p:sp>
      <p:sp>
        <p:nvSpPr>
          <p:cNvPr id="58" name="Freeform 217"/>
          <p:cNvSpPr>
            <a:spLocks noChangeArrowheads="1"/>
          </p:cNvSpPr>
          <p:nvPr/>
        </p:nvSpPr>
        <p:spPr bwMode="auto">
          <a:xfrm>
            <a:off x="5771012" y="1661118"/>
            <a:ext cx="410537" cy="398614"/>
          </a:xfrm>
          <a:custGeom>
            <a:avLst/>
            <a:gdLst>
              <a:gd name="T0" fmla="*/ 169835 w 634"/>
              <a:gd name="T1" fmla="*/ 95024 h 619"/>
              <a:gd name="T2" fmla="*/ 169835 w 634"/>
              <a:gd name="T3" fmla="*/ 95024 h 619"/>
              <a:gd name="T4" fmla="*/ 58415 w 634"/>
              <a:gd name="T5" fmla="*/ 95024 h 619"/>
              <a:gd name="T6" fmla="*/ 47597 w 634"/>
              <a:gd name="T7" fmla="*/ 105782 h 619"/>
              <a:gd name="T8" fmla="*/ 58415 w 634"/>
              <a:gd name="T9" fmla="*/ 110802 h 619"/>
              <a:gd name="T10" fmla="*/ 169835 w 634"/>
              <a:gd name="T11" fmla="*/ 110802 h 619"/>
              <a:gd name="T12" fmla="*/ 174883 w 634"/>
              <a:gd name="T13" fmla="*/ 105782 h 619"/>
              <a:gd name="T14" fmla="*/ 169835 w 634"/>
              <a:gd name="T15" fmla="*/ 95024 h 619"/>
              <a:gd name="T16" fmla="*/ 169835 w 634"/>
              <a:gd name="T17" fmla="*/ 137337 h 619"/>
              <a:gd name="T18" fmla="*/ 169835 w 634"/>
              <a:gd name="T19" fmla="*/ 137337 h 619"/>
              <a:gd name="T20" fmla="*/ 58415 w 634"/>
              <a:gd name="T21" fmla="*/ 137337 h 619"/>
              <a:gd name="T22" fmla="*/ 47597 w 634"/>
              <a:gd name="T23" fmla="*/ 147736 h 619"/>
              <a:gd name="T24" fmla="*/ 58415 w 634"/>
              <a:gd name="T25" fmla="*/ 153114 h 619"/>
              <a:gd name="T26" fmla="*/ 169835 w 634"/>
              <a:gd name="T27" fmla="*/ 153114 h 619"/>
              <a:gd name="T28" fmla="*/ 174883 w 634"/>
              <a:gd name="T29" fmla="*/ 147736 h 619"/>
              <a:gd name="T30" fmla="*/ 169835 w 634"/>
              <a:gd name="T31" fmla="*/ 137337 h 619"/>
              <a:gd name="T32" fmla="*/ 196157 w 634"/>
              <a:gd name="T33" fmla="*/ 0 h 619"/>
              <a:gd name="T34" fmla="*/ 196157 w 634"/>
              <a:gd name="T35" fmla="*/ 0 h 619"/>
              <a:gd name="T36" fmla="*/ 26323 w 634"/>
              <a:gd name="T37" fmla="*/ 0 h 619"/>
              <a:gd name="T38" fmla="*/ 0 w 634"/>
              <a:gd name="T39" fmla="*/ 26535 h 619"/>
              <a:gd name="T40" fmla="*/ 0 w 634"/>
              <a:gd name="T41" fmla="*/ 195427 h 619"/>
              <a:gd name="T42" fmla="*/ 26323 w 634"/>
              <a:gd name="T43" fmla="*/ 221603 h 619"/>
              <a:gd name="T44" fmla="*/ 196157 w 634"/>
              <a:gd name="T45" fmla="*/ 221603 h 619"/>
              <a:gd name="T46" fmla="*/ 228249 w 634"/>
              <a:gd name="T47" fmla="*/ 195427 h 619"/>
              <a:gd name="T48" fmla="*/ 228249 w 634"/>
              <a:gd name="T49" fmla="*/ 26535 h 619"/>
              <a:gd name="T50" fmla="*/ 196157 w 634"/>
              <a:gd name="T51" fmla="*/ 0 h 619"/>
              <a:gd name="T52" fmla="*/ 212023 w 634"/>
              <a:gd name="T53" fmla="*/ 195427 h 619"/>
              <a:gd name="T54" fmla="*/ 212023 w 634"/>
              <a:gd name="T55" fmla="*/ 195427 h 619"/>
              <a:gd name="T56" fmla="*/ 196157 w 634"/>
              <a:gd name="T57" fmla="*/ 211205 h 619"/>
              <a:gd name="T58" fmla="*/ 26323 w 634"/>
              <a:gd name="T59" fmla="*/ 211205 h 619"/>
              <a:gd name="T60" fmla="*/ 15866 w 634"/>
              <a:gd name="T61" fmla="*/ 195427 h 619"/>
              <a:gd name="T62" fmla="*/ 15866 w 634"/>
              <a:gd name="T63" fmla="*/ 26535 h 619"/>
              <a:gd name="T64" fmla="*/ 26323 w 634"/>
              <a:gd name="T65" fmla="*/ 10399 h 619"/>
              <a:gd name="T66" fmla="*/ 196157 w 634"/>
              <a:gd name="T67" fmla="*/ 10399 h 619"/>
              <a:gd name="T68" fmla="*/ 212023 w 634"/>
              <a:gd name="T69" fmla="*/ 26535 h 619"/>
              <a:gd name="T70" fmla="*/ 212023 w 634"/>
              <a:gd name="T71" fmla="*/ 195427 h 619"/>
              <a:gd name="T72" fmla="*/ 169835 w 634"/>
              <a:gd name="T73" fmla="*/ 52711 h 619"/>
              <a:gd name="T74" fmla="*/ 169835 w 634"/>
              <a:gd name="T75" fmla="*/ 52711 h 619"/>
              <a:gd name="T76" fmla="*/ 58415 w 634"/>
              <a:gd name="T77" fmla="*/ 52711 h 619"/>
              <a:gd name="T78" fmla="*/ 47597 w 634"/>
              <a:gd name="T79" fmla="*/ 63469 h 619"/>
              <a:gd name="T80" fmla="*/ 58415 w 634"/>
              <a:gd name="T81" fmla="*/ 68848 h 619"/>
              <a:gd name="T82" fmla="*/ 169835 w 634"/>
              <a:gd name="T83" fmla="*/ 68848 h 619"/>
              <a:gd name="T84" fmla="*/ 174883 w 634"/>
              <a:gd name="T85" fmla="*/ 63469 h 619"/>
              <a:gd name="T86" fmla="*/ 169835 w 634"/>
              <a:gd name="T87" fmla="*/ 52711 h 61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19">
                <a:moveTo>
                  <a:pt x="471" y="265"/>
                </a:moveTo>
                <a:lnTo>
                  <a:pt x="471" y="265"/>
                </a:lnTo>
                <a:cubicBezTo>
                  <a:pt x="162" y="265"/>
                  <a:pt x="162" y="265"/>
                  <a:pt x="162" y="265"/>
                </a:cubicBezTo>
                <a:cubicBezTo>
                  <a:pt x="147" y="265"/>
                  <a:pt x="132" y="280"/>
                  <a:pt x="132" y="295"/>
                </a:cubicBezTo>
                <a:cubicBezTo>
                  <a:pt x="132" y="295"/>
                  <a:pt x="147" y="309"/>
                  <a:pt x="162" y="309"/>
                </a:cubicBezTo>
                <a:cubicBezTo>
                  <a:pt x="471" y="309"/>
                  <a:pt x="471" y="309"/>
                  <a:pt x="471" y="309"/>
                </a:cubicBezTo>
                <a:cubicBezTo>
                  <a:pt x="485" y="309"/>
                  <a:pt x="485" y="295"/>
                  <a:pt x="485" y="295"/>
                </a:cubicBezTo>
                <a:cubicBezTo>
                  <a:pt x="485" y="280"/>
                  <a:pt x="485" y="265"/>
                  <a:pt x="471" y="265"/>
                </a:cubicBezTo>
                <a:close/>
                <a:moveTo>
                  <a:pt x="471" y="383"/>
                </a:moveTo>
                <a:lnTo>
                  <a:pt x="471" y="383"/>
                </a:lnTo>
                <a:cubicBezTo>
                  <a:pt x="162" y="383"/>
                  <a:pt x="162" y="383"/>
                  <a:pt x="162" y="383"/>
                </a:cubicBezTo>
                <a:cubicBezTo>
                  <a:pt x="147" y="383"/>
                  <a:pt x="132" y="398"/>
                  <a:pt x="132" y="412"/>
                </a:cubicBezTo>
                <a:cubicBezTo>
                  <a:pt x="132" y="412"/>
                  <a:pt x="147" y="427"/>
                  <a:pt x="162" y="427"/>
                </a:cubicBezTo>
                <a:cubicBezTo>
                  <a:pt x="471" y="427"/>
                  <a:pt x="471" y="427"/>
                  <a:pt x="471" y="427"/>
                </a:cubicBezTo>
                <a:cubicBezTo>
                  <a:pt x="485" y="427"/>
                  <a:pt x="485" y="412"/>
                  <a:pt x="485" y="412"/>
                </a:cubicBezTo>
                <a:cubicBezTo>
                  <a:pt x="485" y="398"/>
                  <a:pt x="485" y="383"/>
                  <a:pt x="471" y="383"/>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8" y="618"/>
                  <a:pt x="633" y="589"/>
                  <a:pt x="633" y="545"/>
                </a:cubicBezTo>
                <a:cubicBezTo>
                  <a:pt x="633" y="74"/>
                  <a:pt x="633" y="74"/>
                  <a:pt x="633" y="74"/>
                </a:cubicBezTo>
                <a:cubicBezTo>
                  <a:pt x="633" y="29"/>
                  <a:pt x="588" y="0"/>
                  <a:pt x="544" y="0"/>
                </a:cubicBezTo>
                <a:close/>
                <a:moveTo>
                  <a:pt x="588" y="545"/>
                </a:moveTo>
                <a:lnTo>
                  <a:pt x="588" y="545"/>
                </a:lnTo>
                <a:cubicBezTo>
                  <a:pt x="588" y="559"/>
                  <a:pt x="574" y="589"/>
                  <a:pt x="544" y="589"/>
                </a:cubicBezTo>
                <a:cubicBezTo>
                  <a:pt x="73" y="589"/>
                  <a:pt x="73" y="589"/>
                  <a:pt x="73" y="589"/>
                </a:cubicBezTo>
                <a:cubicBezTo>
                  <a:pt x="58" y="589"/>
                  <a:pt x="44" y="559"/>
                  <a:pt x="44" y="545"/>
                </a:cubicBezTo>
                <a:cubicBezTo>
                  <a:pt x="44" y="74"/>
                  <a:pt x="44" y="74"/>
                  <a:pt x="44" y="74"/>
                </a:cubicBezTo>
                <a:cubicBezTo>
                  <a:pt x="44" y="59"/>
                  <a:pt x="58" y="29"/>
                  <a:pt x="73" y="29"/>
                </a:cubicBezTo>
                <a:cubicBezTo>
                  <a:pt x="544" y="29"/>
                  <a:pt x="544" y="29"/>
                  <a:pt x="544" y="29"/>
                </a:cubicBezTo>
                <a:cubicBezTo>
                  <a:pt x="574" y="29"/>
                  <a:pt x="588" y="59"/>
                  <a:pt x="588" y="74"/>
                </a:cubicBezTo>
                <a:lnTo>
                  <a:pt x="588" y="545"/>
                </a:lnTo>
                <a:close/>
                <a:moveTo>
                  <a:pt x="471" y="147"/>
                </a:moveTo>
                <a:lnTo>
                  <a:pt x="471" y="147"/>
                </a:lnTo>
                <a:cubicBezTo>
                  <a:pt x="162" y="147"/>
                  <a:pt x="162" y="147"/>
                  <a:pt x="162" y="147"/>
                </a:cubicBezTo>
                <a:cubicBezTo>
                  <a:pt x="147" y="147"/>
                  <a:pt x="132" y="162"/>
                  <a:pt x="132" y="177"/>
                </a:cubicBezTo>
                <a:cubicBezTo>
                  <a:pt x="132" y="177"/>
                  <a:pt x="147" y="192"/>
                  <a:pt x="162" y="192"/>
                </a:cubicBezTo>
                <a:cubicBezTo>
                  <a:pt x="471" y="192"/>
                  <a:pt x="471" y="192"/>
                  <a:pt x="471" y="192"/>
                </a:cubicBezTo>
                <a:cubicBezTo>
                  <a:pt x="485" y="192"/>
                  <a:pt x="485" y="177"/>
                  <a:pt x="485" y="177"/>
                </a:cubicBezTo>
                <a:cubicBezTo>
                  <a:pt x="485" y="162"/>
                  <a:pt x="485" y="147"/>
                  <a:pt x="471" y="147"/>
                </a:cubicBezTo>
                <a:close/>
              </a:path>
            </a:pathLst>
          </a:custGeom>
          <a:solidFill>
            <a:schemeClr val="tx2"/>
          </a:solidFill>
          <a:ln>
            <a:noFill/>
          </a:ln>
          <a:effectLst/>
          <a:extLst/>
        </p:spPr>
        <p:txBody>
          <a:bodyPr wrap="none" lIns="91408" tIns="45704" rIns="91408" bIns="45704" anchor="ctr"/>
          <a:lstStyle/>
          <a:p>
            <a:endParaRPr lang="en-US" sz="2700"/>
          </a:p>
        </p:txBody>
      </p:sp>
      <p:sp>
        <p:nvSpPr>
          <p:cNvPr id="59" name="Freeform 218"/>
          <p:cNvSpPr>
            <a:spLocks noChangeArrowheads="1"/>
          </p:cNvSpPr>
          <p:nvPr/>
        </p:nvSpPr>
        <p:spPr bwMode="auto">
          <a:xfrm>
            <a:off x="5173090" y="1661118"/>
            <a:ext cx="284482" cy="398614"/>
          </a:xfrm>
          <a:custGeom>
            <a:avLst/>
            <a:gdLst>
              <a:gd name="T0" fmla="*/ 121225 w 443"/>
              <a:gd name="T1" fmla="*/ 110802 h 619"/>
              <a:gd name="T2" fmla="*/ 121225 w 443"/>
              <a:gd name="T3" fmla="*/ 110802 h 619"/>
              <a:gd name="T4" fmla="*/ 36832 w 443"/>
              <a:gd name="T5" fmla="*/ 110802 h 619"/>
              <a:gd name="T6" fmla="*/ 31826 w 443"/>
              <a:gd name="T7" fmla="*/ 116180 h 619"/>
              <a:gd name="T8" fmla="*/ 36832 w 443"/>
              <a:gd name="T9" fmla="*/ 126938 h 619"/>
              <a:gd name="T10" fmla="*/ 121225 w 443"/>
              <a:gd name="T11" fmla="*/ 126938 h 619"/>
              <a:gd name="T12" fmla="*/ 126231 w 443"/>
              <a:gd name="T13" fmla="*/ 116180 h 619"/>
              <a:gd name="T14" fmla="*/ 121225 w 443"/>
              <a:gd name="T15" fmla="*/ 110802 h 619"/>
              <a:gd name="T16" fmla="*/ 121225 w 443"/>
              <a:gd name="T17" fmla="*/ 153114 h 619"/>
              <a:gd name="T18" fmla="*/ 121225 w 443"/>
              <a:gd name="T19" fmla="*/ 153114 h 619"/>
              <a:gd name="T20" fmla="*/ 36832 w 443"/>
              <a:gd name="T21" fmla="*/ 153114 h 619"/>
              <a:gd name="T22" fmla="*/ 31826 w 443"/>
              <a:gd name="T23" fmla="*/ 158493 h 619"/>
              <a:gd name="T24" fmla="*/ 36832 w 443"/>
              <a:gd name="T25" fmla="*/ 168892 h 619"/>
              <a:gd name="T26" fmla="*/ 121225 w 443"/>
              <a:gd name="T27" fmla="*/ 168892 h 619"/>
              <a:gd name="T28" fmla="*/ 126231 w 443"/>
              <a:gd name="T29" fmla="*/ 158493 h 619"/>
              <a:gd name="T30" fmla="*/ 121225 w 443"/>
              <a:gd name="T31" fmla="*/ 153114 h 619"/>
              <a:gd name="T32" fmla="*/ 121225 w 443"/>
              <a:gd name="T33" fmla="*/ 68848 h 619"/>
              <a:gd name="T34" fmla="*/ 121225 w 443"/>
              <a:gd name="T35" fmla="*/ 68848 h 619"/>
              <a:gd name="T36" fmla="*/ 36832 w 443"/>
              <a:gd name="T37" fmla="*/ 68848 h 619"/>
              <a:gd name="T38" fmla="*/ 31826 w 443"/>
              <a:gd name="T39" fmla="*/ 73868 h 619"/>
              <a:gd name="T40" fmla="*/ 36832 w 443"/>
              <a:gd name="T41" fmla="*/ 84625 h 619"/>
              <a:gd name="T42" fmla="*/ 121225 w 443"/>
              <a:gd name="T43" fmla="*/ 84625 h 619"/>
              <a:gd name="T44" fmla="*/ 126231 w 443"/>
              <a:gd name="T45" fmla="*/ 73868 h 619"/>
              <a:gd name="T46" fmla="*/ 121225 w 443"/>
              <a:gd name="T47" fmla="*/ 68848 h 619"/>
              <a:gd name="T48" fmla="*/ 126231 w 443"/>
              <a:gd name="T49" fmla="*/ 10399 h 619"/>
              <a:gd name="T50" fmla="*/ 126231 w 443"/>
              <a:gd name="T51" fmla="*/ 10399 h 619"/>
              <a:gd name="T52" fmla="*/ 126231 w 443"/>
              <a:gd name="T53" fmla="*/ 0 h 619"/>
              <a:gd name="T54" fmla="*/ 115861 w 443"/>
              <a:gd name="T55" fmla="*/ 0 h 619"/>
              <a:gd name="T56" fmla="*/ 115861 w 443"/>
              <a:gd name="T57" fmla="*/ 10399 h 619"/>
              <a:gd name="T58" fmla="*/ 84393 w 443"/>
              <a:gd name="T59" fmla="*/ 10399 h 619"/>
              <a:gd name="T60" fmla="*/ 84393 w 443"/>
              <a:gd name="T61" fmla="*/ 0 h 619"/>
              <a:gd name="T62" fmla="*/ 73665 w 443"/>
              <a:gd name="T63" fmla="*/ 0 h 619"/>
              <a:gd name="T64" fmla="*/ 73665 w 443"/>
              <a:gd name="T65" fmla="*/ 10399 h 619"/>
              <a:gd name="T66" fmla="*/ 42196 w 443"/>
              <a:gd name="T67" fmla="*/ 10399 h 619"/>
              <a:gd name="T68" fmla="*/ 42196 w 443"/>
              <a:gd name="T69" fmla="*/ 0 h 619"/>
              <a:gd name="T70" fmla="*/ 31826 w 443"/>
              <a:gd name="T71" fmla="*/ 0 h 619"/>
              <a:gd name="T72" fmla="*/ 31826 w 443"/>
              <a:gd name="T73" fmla="*/ 10399 h 619"/>
              <a:gd name="T74" fmla="*/ 0 w 443"/>
              <a:gd name="T75" fmla="*/ 42313 h 619"/>
              <a:gd name="T76" fmla="*/ 0 w 443"/>
              <a:gd name="T77" fmla="*/ 195427 h 619"/>
              <a:gd name="T78" fmla="*/ 31826 w 443"/>
              <a:gd name="T79" fmla="*/ 221603 h 619"/>
              <a:gd name="T80" fmla="*/ 126231 w 443"/>
              <a:gd name="T81" fmla="*/ 221603 h 619"/>
              <a:gd name="T82" fmla="*/ 158057 w 443"/>
              <a:gd name="T83" fmla="*/ 195427 h 619"/>
              <a:gd name="T84" fmla="*/ 158057 w 443"/>
              <a:gd name="T85" fmla="*/ 42313 h 619"/>
              <a:gd name="T86" fmla="*/ 126231 w 443"/>
              <a:gd name="T87" fmla="*/ 10399 h 619"/>
              <a:gd name="T88" fmla="*/ 142323 w 443"/>
              <a:gd name="T89" fmla="*/ 195427 h 619"/>
              <a:gd name="T90" fmla="*/ 142323 w 443"/>
              <a:gd name="T91" fmla="*/ 195427 h 619"/>
              <a:gd name="T92" fmla="*/ 126231 w 443"/>
              <a:gd name="T93" fmla="*/ 211205 h 619"/>
              <a:gd name="T94" fmla="*/ 31826 w 443"/>
              <a:gd name="T95" fmla="*/ 211205 h 619"/>
              <a:gd name="T96" fmla="*/ 15734 w 443"/>
              <a:gd name="T97" fmla="*/ 195427 h 619"/>
              <a:gd name="T98" fmla="*/ 15734 w 443"/>
              <a:gd name="T99" fmla="*/ 42313 h 619"/>
              <a:gd name="T100" fmla="*/ 31826 w 443"/>
              <a:gd name="T101" fmla="*/ 26535 h 619"/>
              <a:gd name="T102" fmla="*/ 126231 w 443"/>
              <a:gd name="T103" fmla="*/ 26535 h 619"/>
              <a:gd name="T104" fmla="*/ 142323 w 443"/>
              <a:gd name="T105" fmla="*/ 42313 h 619"/>
              <a:gd name="T106" fmla="*/ 142323 w 443"/>
              <a:gd name="T107" fmla="*/ 195427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3" h="619">
                <a:moveTo>
                  <a:pt x="339" y="309"/>
                </a:moveTo>
                <a:lnTo>
                  <a:pt x="339" y="309"/>
                </a:lnTo>
                <a:cubicBezTo>
                  <a:pt x="103" y="309"/>
                  <a:pt x="103" y="309"/>
                  <a:pt x="103" y="309"/>
                </a:cubicBezTo>
                <a:cubicBezTo>
                  <a:pt x="89" y="309"/>
                  <a:pt x="89" y="324"/>
                  <a:pt x="89" y="324"/>
                </a:cubicBezTo>
                <a:cubicBezTo>
                  <a:pt x="89" y="339"/>
                  <a:pt x="89" y="354"/>
                  <a:pt x="103" y="354"/>
                </a:cubicBezTo>
                <a:cubicBezTo>
                  <a:pt x="339" y="354"/>
                  <a:pt x="339" y="354"/>
                  <a:pt x="339" y="354"/>
                </a:cubicBezTo>
                <a:cubicBezTo>
                  <a:pt x="353" y="354"/>
                  <a:pt x="353" y="339"/>
                  <a:pt x="353" y="324"/>
                </a:cubicBezTo>
                <a:cubicBezTo>
                  <a:pt x="353" y="324"/>
                  <a:pt x="353" y="309"/>
                  <a:pt x="339" y="309"/>
                </a:cubicBezTo>
                <a:close/>
                <a:moveTo>
                  <a:pt x="339" y="427"/>
                </a:moveTo>
                <a:lnTo>
                  <a:pt x="339" y="427"/>
                </a:lnTo>
                <a:cubicBezTo>
                  <a:pt x="103" y="427"/>
                  <a:pt x="103" y="427"/>
                  <a:pt x="103" y="427"/>
                </a:cubicBezTo>
                <a:cubicBezTo>
                  <a:pt x="89" y="427"/>
                  <a:pt x="89" y="442"/>
                  <a:pt x="89" y="442"/>
                </a:cubicBezTo>
                <a:cubicBezTo>
                  <a:pt x="89" y="457"/>
                  <a:pt x="89" y="471"/>
                  <a:pt x="103" y="471"/>
                </a:cubicBezTo>
                <a:cubicBezTo>
                  <a:pt x="339" y="471"/>
                  <a:pt x="339" y="471"/>
                  <a:pt x="339" y="471"/>
                </a:cubicBezTo>
                <a:cubicBezTo>
                  <a:pt x="353" y="471"/>
                  <a:pt x="353" y="457"/>
                  <a:pt x="353" y="442"/>
                </a:cubicBezTo>
                <a:cubicBezTo>
                  <a:pt x="353" y="442"/>
                  <a:pt x="353" y="427"/>
                  <a:pt x="339" y="427"/>
                </a:cubicBezTo>
                <a:close/>
                <a:moveTo>
                  <a:pt x="339" y="192"/>
                </a:moveTo>
                <a:lnTo>
                  <a:pt x="339" y="192"/>
                </a:lnTo>
                <a:cubicBezTo>
                  <a:pt x="103" y="192"/>
                  <a:pt x="103" y="192"/>
                  <a:pt x="103" y="192"/>
                </a:cubicBezTo>
                <a:cubicBezTo>
                  <a:pt x="89" y="192"/>
                  <a:pt x="89" y="206"/>
                  <a:pt x="89" y="206"/>
                </a:cubicBezTo>
                <a:cubicBezTo>
                  <a:pt x="89" y="221"/>
                  <a:pt x="89" y="236"/>
                  <a:pt x="103" y="236"/>
                </a:cubicBezTo>
                <a:cubicBezTo>
                  <a:pt x="339" y="236"/>
                  <a:pt x="339" y="236"/>
                  <a:pt x="339" y="236"/>
                </a:cubicBezTo>
                <a:cubicBezTo>
                  <a:pt x="353" y="236"/>
                  <a:pt x="353" y="221"/>
                  <a:pt x="353" y="206"/>
                </a:cubicBezTo>
                <a:cubicBezTo>
                  <a:pt x="353" y="206"/>
                  <a:pt x="353" y="192"/>
                  <a:pt x="339" y="192"/>
                </a:cubicBezTo>
                <a:close/>
                <a:moveTo>
                  <a:pt x="353" y="29"/>
                </a:moveTo>
                <a:lnTo>
                  <a:pt x="353" y="29"/>
                </a:lnTo>
                <a:cubicBezTo>
                  <a:pt x="353" y="0"/>
                  <a:pt x="353" y="0"/>
                  <a:pt x="353" y="0"/>
                </a:cubicBezTo>
                <a:cubicBezTo>
                  <a:pt x="324" y="0"/>
                  <a:pt x="324" y="0"/>
                  <a:pt x="324" y="0"/>
                </a:cubicBezTo>
                <a:cubicBezTo>
                  <a:pt x="324" y="29"/>
                  <a:pt x="324" y="29"/>
                  <a:pt x="324" y="29"/>
                </a:cubicBezTo>
                <a:cubicBezTo>
                  <a:pt x="236" y="29"/>
                  <a:pt x="236" y="29"/>
                  <a:pt x="236" y="29"/>
                </a:cubicBezTo>
                <a:cubicBezTo>
                  <a:pt x="236" y="0"/>
                  <a:pt x="236" y="0"/>
                  <a:pt x="236" y="0"/>
                </a:cubicBezTo>
                <a:cubicBezTo>
                  <a:pt x="206" y="0"/>
                  <a:pt x="206" y="0"/>
                  <a:pt x="206" y="0"/>
                </a:cubicBezTo>
                <a:cubicBezTo>
                  <a:pt x="206" y="29"/>
                  <a:pt x="206" y="29"/>
                  <a:pt x="206" y="29"/>
                </a:cubicBezTo>
                <a:cubicBezTo>
                  <a:pt x="118" y="29"/>
                  <a:pt x="118" y="29"/>
                  <a:pt x="118" y="29"/>
                </a:cubicBezTo>
                <a:cubicBezTo>
                  <a:pt x="118" y="0"/>
                  <a:pt x="118" y="0"/>
                  <a:pt x="118" y="0"/>
                </a:cubicBezTo>
                <a:cubicBezTo>
                  <a:pt x="89" y="0"/>
                  <a:pt x="89" y="0"/>
                  <a:pt x="89" y="0"/>
                </a:cubicBezTo>
                <a:cubicBezTo>
                  <a:pt x="89" y="29"/>
                  <a:pt x="89" y="29"/>
                  <a:pt x="89" y="29"/>
                </a:cubicBezTo>
                <a:cubicBezTo>
                  <a:pt x="44" y="29"/>
                  <a:pt x="0" y="74"/>
                  <a:pt x="0" y="118"/>
                </a:cubicBezTo>
                <a:cubicBezTo>
                  <a:pt x="0" y="545"/>
                  <a:pt x="0" y="545"/>
                  <a:pt x="0" y="545"/>
                </a:cubicBezTo>
                <a:cubicBezTo>
                  <a:pt x="0" y="589"/>
                  <a:pt x="44" y="618"/>
                  <a:pt x="89" y="618"/>
                </a:cubicBezTo>
                <a:cubicBezTo>
                  <a:pt x="353" y="618"/>
                  <a:pt x="353" y="618"/>
                  <a:pt x="353" y="618"/>
                </a:cubicBezTo>
                <a:cubicBezTo>
                  <a:pt x="398" y="618"/>
                  <a:pt x="442" y="589"/>
                  <a:pt x="442" y="545"/>
                </a:cubicBezTo>
                <a:cubicBezTo>
                  <a:pt x="442" y="118"/>
                  <a:pt x="442" y="118"/>
                  <a:pt x="442" y="118"/>
                </a:cubicBezTo>
                <a:cubicBezTo>
                  <a:pt x="442" y="74"/>
                  <a:pt x="398" y="29"/>
                  <a:pt x="353" y="29"/>
                </a:cubicBezTo>
                <a:close/>
                <a:moveTo>
                  <a:pt x="398" y="545"/>
                </a:moveTo>
                <a:lnTo>
                  <a:pt x="398" y="545"/>
                </a:lnTo>
                <a:cubicBezTo>
                  <a:pt x="398" y="559"/>
                  <a:pt x="383" y="589"/>
                  <a:pt x="353" y="589"/>
                </a:cubicBezTo>
                <a:cubicBezTo>
                  <a:pt x="89" y="589"/>
                  <a:pt x="89" y="589"/>
                  <a:pt x="89" y="589"/>
                </a:cubicBezTo>
                <a:cubicBezTo>
                  <a:pt x="59" y="589"/>
                  <a:pt x="44" y="559"/>
                  <a:pt x="44" y="545"/>
                </a:cubicBezTo>
                <a:cubicBezTo>
                  <a:pt x="44" y="118"/>
                  <a:pt x="44" y="118"/>
                  <a:pt x="44" y="118"/>
                </a:cubicBezTo>
                <a:cubicBezTo>
                  <a:pt x="44" y="88"/>
                  <a:pt x="59" y="74"/>
                  <a:pt x="89" y="74"/>
                </a:cubicBezTo>
                <a:cubicBezTo>
                  <a:pt x="353" y="74"/>
                  <a:pt x="353" y="74"/>
                  <a:pt x="353" y="74"/>
                </a:cubicBezTo>
                <a:cubicBezTo>
                  <a:pt x="383" y="74"/>
                  <a:pt x="398" y="88"/>
                  <a:pt x="398" y="118"/>
                </a:cubicBezTo>
                <a:lnTo>
                  <a:pt x="398" y="545"/>
                </a:lnTo>
                <a:close/>
              </a:path>
            </a:pathLst>
          </a:custGeom>
          <a:solidFill>
            <a:schemeClr val="tx2"/>
          </a:solidFill>
          <a:ln>
            <a:noFill/>
          </a:ln>
          <a:effectLst/>
          <a:extLst/>
        </p:spPr>
        <p:txBody>
          <a:bodyPr wrap="none" lIns="91408" tIns="45704" rIns="91408" bIns="45704" anchor="ctr"/>
          <a:lstStyle/>
          <a:p>
            <a:endParaRPr lang="en-US" sz="2700"/>
          </a:p>
        </p:txBody>
      </p:sp>
      <p:sp>
        <p:nvSpPr>
          <p:cNvPr id="60" name="Freeform 219"/>
          <p:cNvSpPr>
            <a:spLocks noChangeArrowheads="1"/>
          </p:cNvSpPr>
          <p:nvPr/>
        </p:nvSpPr>
        <p:spPr bwMode="auto">
          <a:xfrm>
            <a:off x="4476367" y="1661118"/>
            <a:ext cx="354324" cy="398614"/>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tx2"/>
          </a:solidFill>
          <a:ln>
            <a:noFill/>
          </a:ln>
          <a:effectLst/>
          <a:extLst/>
        </p:spPr>
        <p:txBody>
          <a:bodyPr wrap="none" lIns="91408" tIns="45704" rIns="91408" bIns="45704" anchor="ctr"/>
          <a:lstStyle/>
          <a:p>
            <a:endParaRPr lang="en-US" sz="2700"/>
          </a:p>
        </p:txBody>
      </p:sp>
      <p:sp>
        <p:nvSpPr>
          <p:cNvPr id="61" name="Freeform 220"/>
          <p:cNvSpPr>
            <a:spLocks noChangeArrowheads="1"/>
          </p:cNvSpPr>
          <p:nvPr/>
        </p:nvSpPr>
        <p:spPr bwMode="auto">
          <a:xfrm>
            <a:off x="3820527" y="1661118"/>
            <a:ext cx="325365" cy="398614"/>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68848 h 619"/>
              <a:gd name="T22" fmla="*/ 180819 w 501"/>
              <a:gd name="T23" fmla="*/ 52711 h 619"/>
              <a:gd name="T24" fmla="*/ 127658 w 501"/>
              <a:gd name="T25" fmla="*/ 0 h 619"/>
              <a:gd name="T26" fmla="*/ 170332 w 501"/>
              <a:gd name="T27" fmla="*/ 195427 h 619"/>
              <a:gd name="T28" fmla="*/ 170332 w 501"/>
              <a:gd name="T29" fmla="*/ 195427 h 619"/>
              <a:gd name="T30" fmla="*/ 154420 w 501"/>
              <a:gd name="T31" fmla="*/ 211205 h 619"/>
              <a:gd name="T32" fmla="*/ 26400 w 501"/>
              <a:gd name="T33" fmla="*/ 211205 h 619"/>
              <a:gd name="T34" fmla="*/ 10488 w 501"/>
              <a:gd name="T35" fmla="*/ 195427 h 619"/>
              <a:gd name="T36" fmla="*/ 10488 w 501"/>
              <a:gd name="T37" fmla="*/ 26535 h 619"/>
              <a:gd name="T38" fmla="*/ 26400 w 501"/>
              <a:gd name="T39" fmla="*/ 10399 h 619"/>
              <a:gd name="T40" fmla="*/ 111746 w 501"/>
              <a:gd name="T41" fmla="*/ 10399 h 619"/>
              <a:gd name="T42" fmla="*/ 111746 w 501"/>
              <a:gd name="T43" fmla="*/ 42313 h 619"/>
              <a:gd name="T44" fmla="*/ 138146 w 501"/>
              <a:gd name="T45" fmla="*/ 68848 h 619"/>
              <a:gd name="T46" fmla="*/ 170332 w 501"/>
              <a:gd name="T47" fmla="*/ 68848 h 619"/>
              <a:gd name="T48" fmla="*/ 170332 w 501"/>
              <a:gd name="T49" fmla="*/ 195427 h 619"/>
              <a:gd name="T50" fmla="*/ 138146 w 501"/>
              <a:gd name="T51" fmla="*/ 52711 h 619"/>
              <a:gd name="T52" fmla="*/ 138146 w 501"/>
              <a:gd name="T53" fmla="*/ 52711 h 619"/>
              <a:gd name="T54" fmla="*/ 127658 w 501"/>
              <a:gd name="T55" fmla="*/ 42313 h 619"/>
              <a:gd name="T56" fmla="*/ 127658 w 501"/>
              <a:gd name="T57" fmla="*/ 10399 h 619"/>
              <a:gd name="T58" fmla="*/ 170332 w 501"/>
              <a:gd name="T59" fmla="*/ 52711 h 619"/>
              <a:gd name="T60" fmla="*/ 138146 w 501"/>
              <a:gd name="T61" fmla="*/ 52711 h 6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01" h="619">
                <a:moveTo>
                  <a:pt x="353" y="0"/>
                </a:moveTo>
                <a:lnTo>
                  <a:pt x="353" y="0"/>
                </a:lnTo>
                <a:cubicBezTo>
                  <a:pt x="339" y="0"/>
                  <a:pt x="339"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92"/>
                  <a:pt x="500" y="192"/>
                  <a:pt x="500" y="192"/>
                </a:cubicBezTo>
                <a:cubicBezTo>
                  <a:pt x="500" y="192"/>
                  <a:pt x="500" y="17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9"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path>
            </a:pathLst>
          </a:custGeom>
          <a:solidFill>
            <a:schemeClr val="tx2"/>
          </a:solidFill>
          <a:ln>
            <a:noFill/>
          </a:ln>
          <a:effectLst/>
          <a:extLst/>
        </p:spPr>
        <p:txBody>
          <a:bodyPr wrap="none" lIns="91408" tIns="45704" rIns="91408" bIns="45704" anchor="ctr"/>
          <a:lstStyle/>
          <a:p>
            <a:endParaRPr lang="en-US" sz="2700"/>
          </a:p>
        </p:txBody>
      </p:sp>
      <p:sp>
        <p:nvSpPr>
          <p:cNvPr id="62" name="Freeform 221"/>
          <p:cNvSpPr>
            <a:spLocks noChangeArrowheads="1"/>
          </p:cNvSpPr>
          <p:nvPr/>
        </p:nvSpPr>
        <p:spPr bwMode="auto">
          <a:xfrm>
            <a:off x="3173206" y="1661118"/>
            <a:ext cx="325365" cy="398614"/>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52711 h 619"/>
              <a:gd name="T22" fmla="*/ 127658 w 501"/>
              <a:gd name="T23" fmla="*/ 0 h 619"/>
              <a:gd name="T24" fmla="*/ 170332 w 501"/>
              <a:gd name="T25" fmla="*/ 195427 h 619"/>
              <a:gd name="T26" fmla="*/ 170332 w 501"/>
              <a:gd name="T27" fmla="*/ 195427 h 619"/>
              <a:gd name="T28" fmla="*/ 154420 w 501"/>
              <a:gd name="T29" fmla="*/ 211205 h 619"/>
              <a:gd name="T30" fmla="*/ 26400 w 501"/>
              <a:gd name="T31" fmla="*/ 211205 h 619"/>
              <a:gd name="T32" fmla="*/ 10488 w 501"/>
              <a:gd name="T33" fmla="*/ 195427 h 619"/>
              <a:gd name="T34" fmla="*/ 10488 w 501"/>
              <a:gd name="T35" fmla="*/ 26535 h 619"/>
              <a:gd name="T36" fmla="*/ 26400 w 501"/>
              <a:gd name="T37" fmla="*/ 10399 h 619"/>
              <a:gd name="T38" fmla="*/ 111746 w 501"/>
              <a:gd name="T39" fmla="*/ 10399 h 619"/>
              <a:gd name="T40" fmla="*/ 111746 w 501"/>
              <a:gd name="T41" fmla="*/ 42313 h 619"/>
              <a:gd name="T42" fmla="*/ 138146 w 501"/>
              <a:gd name="T43" fmla="*/ 68848 h 619"/>
              <a:gd name="T44" fmla="*/ 170332 w 501"/>
              <a:gd name="T45" fmla="*/ 68848 h 619"/>
              <a:gd name="T46" fmla="*/ 170332 w 501"/>
              <a:gd name="T47" fmla="*/ 195427 h 619"/>
              <a:gd name="T48" fmla="*/ 138146 w 501"/>
              <a:gd name="T49" fmla="*/ 52711 h 619"/>
              <a:gd name="T50" fmla="*/ 138146 w 501"/>
              <a:gd name="T51" fmla="*/ 52711 h 619"/>
              <a:gd name="T52" fmla="*/ 127658 w 501"/>
              <a:gd name="T53" fmla="*/ 42313 h 619"/>
              <a:gd name="T54" fmla="*/ 127658 w 501"/>
              <a:gd name="T55" fmla="*/ 10399 h 619"/>
              <a:gd name="T56" fmla="*/ 170332 w 501"/>
              <a:gd name="T57" fmla="*/ 52711 h 619"/>
              <a:gd name="T58" fmla="*/ 138146 w 501"/>
              <a:gd name="T59" fmla="*/ 52711 h 619"/>
              <a:gd name="T60" fmla="*/ 133083 w 501"/>
              <a:gd name="T61" fmla="*/ 153114 h 619"/>
              <a:gd name="T62" fmla="*/ 133083 w 501"/>
              <a:gd name="T63" fmla="*/ 153114 h 619"/>
              <a:gd name="T64" fmla="*/ 47736 w 501"/>
              <a:gd name="T65" fmla="*/ 153114 h 619"/>
              <a:gd name="T66" fmla="*/ 42673 w 501"/>
              <a:gd name="T67" fmla="*/ 158493 h 619"/>
              <a:gd name="T68" fmla="*/ 47736 w 501"/>
              <a:gd name="T69" fmla="*/ 168892 h 619"/>
              <a:gd name="T70" fmla="*/ 133083 w 501"/>
              <a:gd name="T71" fmla="*/ 168892 h 619"/>
              <a:gd name="T72" fmla="*/ 138146 w 501"/>
              <a:gd name="T73" fmla="*/ 158493 h 619"/>
              <a:gd name="T74" fmla="*/ 133083 w 501"/>
              <a:gd name="T75" fmla="*/ 153114 h 619"/>
              <a:gd name="T76" fmla="*/ 133083 w 501"/>
              <a:gd name="T77" fmla="*/ 110802 h 619"/>
              <a:gd name="T78" fmla="*/ 133083 w 501"/>
              <a:gd name="T79" fmla="*/ 110802 h 619"/>
              <a:gd name="T80" fmla="*/ 47736 w 501"/>
              <a:gd name="T81" fmla="*/ 110802 h 619"/>
              <a:gd name="T82" fmla="*/ 42673 w 501"/>
              <a:gd name="T83" fmla="*/ 116180 h 619"/>
              <a:gd name="T84" fmla="*/ 47736 w 501"/>
              <a:gd name="T85" fmla="*/ 126938 h 619"/>
              <a:gd name="T86" fmla="*/ 133083 w 501"/>
              <a:gd name="T87" fmla="*/ 126938 h 619"/>
              <a:gd name="T88" fmla="*/ 138146 w 501"/>
              <a:gd name="T89" fmla="*/ 116180 h 619"/>
              <a:gd name="T90" fmla="*/ 133083 w 501"/>
              <a:gd name="T91" fmla="*/ 110802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1" h="619">
                <a:moveTo>
                  <a:pt x="353" y="0"/>
                </a:moveTo>
                <a:lnTo>
                  <a:pt x="353" y="0"/>
                </a:lnTo>
                <a:cubicBezTo>
                  <a:pt x="338" y="0"/>
                  <a:pt x="338"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47"/>
                  <a:pt x="500" y="14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8"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moveTo>
                  <a:pt x="368" y="427"/>
                </a:moveTo>
                <a:lnTo>
                  <a:pt x="368" y="427"/>
                </a:lnTo>
                <a:cubicBezTo>
                  <a:pt x="132" y="427"/>
                  <a:pt x="132" y="427"/>
                  <a:pt x="132" y="427"/>
                </a:cubicBezTo>
                <a:cubicBezTo>
                  <a:pt x="118" y="427"/>
                  <a:pt x="118" y="442"/>
                  <a:pt x="118" y="442"/>
                </a:cubicBezTo>
                <a:cubicBezTo>
                  <a:pt x="118" y="457"/>
                  <a:pt x="118" y="471"/>
                  <a:pt x="132" y="471"/>
                </a:cubicBezTo>
                <a:cubicBezTo>
                  <a:pt x="368" y="471"/>
                  <a:pt x="368" y="471"/>
                  <a:pt x="368" y="471"/>
                </a:cubicBezTo>
                <a:cubicBezTo>
                  <a:pt x="382" y="471"/>
                  <a:pt x="382" y="457"/>
                  <a:pt x="382" y="442"/>
                </a:cubicBezTo>
                <a:cubicBezTo>
                  <a:pt x="382" y="442"/>
                  <a:pt x="382" y="427"/>
                  <a:pt x="368" y="427"/>
                </a:cubicBezTo>
                <a:close/>
                <a:moveTo>
                  <a:pt x="368" y="309"/>
                </a:moveTo>
                <a:lnTo>
                  <a:pt x="368" y="309"/>
                </a:lnTo>
                <a:cubicBezTo>
                  <a:pt x="132" y="309"/>
                  <a:pt x="132" y="309"/>
                  <a:pt x="132" y="309"/>
                </a:cubicBezTo>
                <a:cubicBezTo>
                  <a:pt x="118" y="309"/>
                  <a:pt x="118" y="324"/>
                  <a:pt x="118" y="324"/>
                </a:cubicBezTo>
                <a:cubicBezTo>
                  <a:pt x="118" y="339"/>
                  <a:pt x="118" y="354"/>
                  <a:pt x="132" y="354"/>
                </a:cubicBezTo>
                <a:cubicBezTo>
                  <a:pt x="368" y="354"/>
                  <a:pt x="368" y="354"/>
                  <a:pt x="368" y="354"/>
                </a:cubicBezTo>
                <a:cubicBezTo>
                  <a:pt x="382" y="354"/>
                  <a:pt x="382" y="339"/>
                  <a:pt x="382" y="324"/>
                </a:cubicBezTo>
                <a:cubicBezTo>
                  <a:pt x="382" y="324"/>
                  <a:pt x="382" y="309"/>
                  <a:pt x="368" y="309"/>
                </a:cubicBezTo>
                <a:close/>
              </a:path>
            </a:pathLst>
          </a:custGeom>
          <a:solidFill>
            <a:schemeClr val="tx2"/>
          </a:solidFill>
          <a:ln>
            <a:noFill/>
          </a:ln>
          <a:effectLst/>
          <a:extLst/>
        </p:spPr>
        <p:txBody>
          <a:bodyPr wrap="none" lIns="91408" tIns="45704" rIns="91408" bIns="45704" anchor="ctr"/>
          <a:lstStyle/>
          <a:p>
            <a:endParaRPr lang="en-US" sz="2700"/>
          </a:p>
        </p:txBody>
      </p:sp>
    </p:spTree>
    <p:extLst>
      <p:ext uri="{BB962C8B-B14F-4D97-AF65-F5344CB8AC3E}">
        <p14:creationId xmlns:p14="http://schemas.microsoft.com/office/powerpoint/2010/main" val="170641655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145" name="Freeform 153"/>
          <p:cNvSpPr>
            <a:spLocks noEditPoints="1"/>
          </p:cNvSpPr>
          <p:nvPr/>
        </p:nvSpPr>
        <p:spPr bwMode="auto">
          <a:xfrm>
            <a:off x="8733977" y="5000059"/>
            <a:ext cx="276897" cy="278706"/>
          </a:xfrm>
          <a:custGeom>
            <a:avLst/>
            <a:gdLst>
              <a:gd name="T0" fmla="*/ 3 w 29"/>
              <a:gd name="T1" fmla="*/ 0 h 29"/>
              <a:gd name="T2" fmla="*/ 6 w 29"/>
              <a:gd name="T3" fmla="*/ 0 h 29"/>
              <a:gd name="T4" fmla="*/ 9 w 29"/>
              <a:gd name="T5" fmla="*/ 1 h 29"/>
              <a:gd name="T6" fmla="*/ 13 w 29"/>
              <a:gd name="T7" fmla="*/ 0 h 29"/>
              <a:gd name="T8" fmla="*/ 16 w 29"/>
              <a:gd name="T9" fmla="*/ 0 h 29"/>
              <a:gd name="T10" fmla="*/ 20 w 29"/>
              <a:gd name="T11" fmla="*/ 1 h 29"/>
              <a:gd name="T12" fmla="*/ 23 w 29"/>
              <a:gd name="T13" fmla="*/ 0 h 29"/>
              <a:gd name="T14" fmla="*/ 26 w 29"/>
              <a:gd name="T15" fmla="*/ 0 h 29"/>
              <a:gd name="T16" fmla="*/ 29 w 29"/>
              <a:gd name="T17" fmla="*/ 2 h 29"/>
              <a:gd name="T18" fmla="*/ 27 w 29"/>
              <a:gd name="T19" fmla="*/ 4 h 29"/>
              <a:gd name="T20" fmla="*/ 29 w 29"/>
              <a:gd name="T21" fmla="*/ 8 h 29"/>
              <a:gd name="T22" fmla="*/ 29 w 29"/>
              <a:gd name="T23" fmla="*/ 11 h 29"/>
              <a:gd name="T24" fmla="*/ 27 w 29"/>
              <a:gd name="T25" fmla="*/ 14 h 29"/>
              <a:gd name="T26" fmla="*/ 29 w 29"/>
              <a:gd name="T27" fmla="*/ 18 h 29"/>
              <a:gd name="T28" fmla="*/ 29 w 29"/>
              <a:gd name="T29" fmla="*/ 21 h 29"/>
              <a:gd name="T30" fmla="*/ 27 w 29"/>
              <a:gd name="T31" fmla="*/ 25 h 29"/>
              <a:gd name="T32" fmla="*/ 29 w 29"/>
              <a:gd name="T33" fmla="*/ 27 h 29"/>
              <a:gd name="T34" fmla="*/ 26 w 29"/>
              <a:gd name="T35" fmla="*/ 29 h 29"/>
              <a:gd name="T36" fmla="*/ 23 w 29"/>
              <a:gd name="T37" fmla="*/ 29 h 29"/>
              <a:gd name="T38" fmla="*/ 20 w 29"/>
              <a:gd name="T39" fmla="*/ 27 h 29"/>
              <a:gd name="T40" fmla="*/ 16 w 29"/>
              <a:gd name="T41" fmla="*/ 29 h 29"/>
              <a:gd name="T42" fmla="*/ 13 w 29"/>
              <a:gd name="T43" fmla="*/ 29 h 29"/>
              <a:gd name="T44" fmla="*/ 9 w 29"/>
              <a:gd name="T45" fmla="*/ 27 h 29"/>
              <a:gd name="T46" fmla="*/ 6 w 29"/>
              <a:gd name="T47" fmla="*/ 29 h 29"/>
              <a:gd name="T48" fmla="*/ 3 w 29"/>
              <a:gd name="T49" fmla="*/ 29 h 29"/>
              <a:gd name="T50" fmla="*/ 0 w 29"/>
              <a:gd name="T51" fmla="*/ 27 h 29"/>
              <a:gd name="T52" fmla="*/ 2 w 29"/>
              <a:gd name="T53" fmla="*/ 25 h 29"/>
              <a:gd name="T54" fmla="*/ 0 w 29"/>
              <a:gd name="T55" fmla="*/ 21 h 29"/>
              <a:gd name="T56" fmla="*/ 2 w 29"/>
              <a:gd name="T57" fmla="*/ 19 h 29"/>
              <a:gd name="T58" fmla="*/ 0 w 29"/>
              <a:gd name="T59" fmla="*/ 18 h 29"/>
              <a:gd name="T60" fmla="*/ 0 w 29"/>
              <a:gd name="T61" fmla="*/ 16 h 29"/>
              <a:gd name="T62" fmla="*/ 0 w 29"/>
              <a:gd name="T63" fmla="*/ 13 h 29"/>
              <a:gd name="T64" fmla="*/ 0 w 29"/>
              <a:gd name="T65" fmla="*/ 11 h 29"/>
              <a:gd name="T66" fmla="*/ 2 w 29"/>
              <a:gd name="T67" fmla="*/ 9 h 29"/>
              <a:gd name="T68" fmla="*/ 0 w 29"/>
              <a:gd name="T69" fmla="*/ 8 h 29"/>
              <a:gd name="T70" fmla="*/ 0 w 29"/>
              <a:gd name="T71" fmla="*/ 6 h 29"/>
              <a:gd name="T72" fmla="*/ 0 w 29"/>
              <a:gd name="T73" fmla="*/ 2 h 29"/>
              <a:gd name="T74" fmla="*/ 0 w 29"/>
              <a:gd name="T75" fmla="*/ 2 h 29"/>
              <a:gd name="T76" fmla="*/ 4 w 29"/>
              <a:gd name="T77" fmla="*/ 4 h 29"/>
              <a:gd name="T78" fmla="*/ 24 w 29"/>
              <a:gd name="T79" fmla="*/ 24 h 29"/>
              <a:gd name="T80" fmla="*/ 4 w 29"/>
              <a:gd name="T81"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29">
                <a:moveTo>
                  <a:pt x="2" y="0"/>
                </a:moveTo>
                <a:cubicBezTo>
                  <a:pt x="3" y="0"/>
                  <a:pt x="3" y="0"/>
                  <a:pt x="3" y="0"/>
                </a:cubicBezTo>
                <a:cubicBezTo>
                  <a:pt x="3" y="1"/>
                  <a:pt x="3" y="1"/>
                  <a:pt x="4" y="1"/>
                </a:cubicBezTo>
                <a:cubicBezTo>
                  <a:pt x="5" y="1"/>
                  <a:pt x="6" y="1"/>
                  <a:pt x="6" y="0"/>
                </a:cubicBezTo>
                <a:cubicBezTo>
                  <a:pt x="8" y="0"/>
                  <a:pt x="8" y="0"/>
                  <a:pt x="8" y="0"/>
                </a:cubicBezTo>
                <a:cubicBezTo>
                  <a:pt x="8" y="1"/>
                  <a:pt x="8" y="1"/>
                  <a:pt x="9" y="1"/>
                </a:cubicBezTo>
                <a:cubicBezTo>
                  <a:pt x="10" y="1"/>
                  <a:pt x="11" y="1"/>
                  <a:pt x="11" y="0"/>
                </a:cubicBezTo>
                <a:cubicBezTo>
                  <a:pt x="13" y="0"/>
                  <a:pt x="13" y="0"/>
                  <a:pt x="13" y="0"/>
                </a:cubicBezTo>
                <a:cubicBezTo>
                  <a:pt x="13" y="1"/>
                  <a:pt x="14" y="1"/>
                  <a:pt x="14" y="1"/>
                </a:cubicBezTo>
                <a:cubicBezTo>
                  <a:pt x="15" y="1"/>
                  <a:pt x="16" y="1"/>
                  <a:pt x="16" y="0"/>
                </a:cubicBezTo>
                <a:cubicBezTo>
                  <a:pt x="18" y="0"/>
                  <a:pt x="18" y="0"/>
                  <a:pt x="18" y="0"/>
                </a:cubicBezTo>
                <a:cubicBezTo>
                  <a:pt x="18" y="1"/>
                  <a:pt x="19" y="1"/>
                  <a:pt x="20" y="1"/>
                </a:cubicBezTo>
                <a:cubicBezTo>
                  <a:pt x="20" y="1"/>
                  <a:pt x="21" y="1"/>
                  <a:pt x="21" y="0"/>
                </a:cubicBezTo>
                <a:cubicBezTo>
                  <a:pt x="23" y="0"/>
                  <a:pt x="23" y="0"/>
                  <a:pt x="23" y="0"/>
                </a:cubicBezTo>
                <a:cubicBezTo>
                  <a:pt x="23" y="1"/>
                  <a:pt x="24" y="1"/>
                  <a:pt x="25" y="1"/>
                </a:cubicBezTo>
                <a:cubicBezTo>
                  <a:pt x="26" y="1"/>
                  <a:pt x="26" y="1"/>
                  <a:pt x="26" y="0"/>
                </a:cubicBezTo>
                <a:cubicBezTo>
                  <a:pt x="27" y="0"/>
                  <a:pt x="27" y="0"/>
                  <a:pt x="27" y="0"/>
                </a:cubicBezTo>
                <a:cubicBezTo>
                  <a:pt x="28" y="0"/>
                  <a:pt x="29" y="1"/>
                  <a:pt x="29" y="2"/>
                </a:cubicBezTo>
                <a:cubicBezTo>
                  <a:pt x="29" y="2"/>
                  <a:pt x="29" y="2"/>
                  <a:pt x="29" y="2"/>
                </a:cubicBezTo>
                <a:cubicBezTo>
                  <a:pt x="28" y="2"/>
                  <a:pt x="27" y="3"/>
                  <a:pt x="27" y="4"/>
                </a:cubicBezTo>
                <a:cubicBezTo>
                  <a:pt x="27" y="5"/>
                  <a:pt x="28" y="6"/>
                  <a:pt x="29" y="6"/>
                </a:cubicBezTo>
                <a:cubicBezTo>
                  <a:pt x="29" y="8"/>
                  <a:pt x="29" y="8"/>
                  <a:pt x="29" y="8"/>
                </a:cubicBezTo>
                <a:cubicBezTo>
                  <a:pt x="28" y="8"/>
                  <a:pt x="27" y="8"/>
                  <a:pt x="27" y="9"/>
                </a:cubicBezTo>
                <a:cubicBezTo>
                  <a:pt x="27" y="10"/>
                  <a:pt x="28" y="11"/>
                  <a:pt x="29" y="11"/>
                </a:cubicBezTo>
                <a:cubicBezTo>
                  <a:pt x="29" y="13"/>
                  <a:pt x="29" y="13"/>
                  <a:pt x="29" y="13"/>
                </a:cubicBezTo>
                <a:cubicBezTo>
                  <a:pt x="28" y="13"/>
                  <a:pt x="27" y="13"/>
                  <a:pt x="27" y="14"/>
                </a:cubicBezTo>
                <a:cubicBezTo>
                  <a:pt x="27" y="15"/>
                  <a:pt x="28" y="16"/>
                  <a:pt x="29" y="16"/>
                </a:cubicBezTo>
                <a:cubicBezTo>
                  <a:pt x="29" y="18"/>
                  <a:pt x="29" y="18"/>
                  <a:pt x="29" y="18"/>
                </a:cubicBezTo>
                <a:cubicBezTo>
                  <a:pt x="28" y="18"/>
                  <a:pt x="27" y="19"/>
                  <a:pt x="27" y="19"/>
                </a:cubicBezTo>
                <a:cubicBezTo>
                  <a:pt x="27" y="20"/>
                  <a:pt x="28" y="21"/>
                  <a:pt x="29" y="21"/>
                </a:cubicBezTo>
                <a:cubicBezTo>
                  <a:pt x="29" y="23"/>
                  <a:pt x="29" y="23"/>
                  <a:pt x="29" y="23"/>
                </a:cubicBezTo>
                <a:cubicBezTo>
                  <a:pt x="28" y="23"/>
                  <a:pt x="27" y="24"/>
                  <a:pt x="27" y="25"/>
                </a:cubicBezTo>
                <a:cubicBezTo>
                  <a:pt x="27" y="25"/>
                  <a:pt x="28" y="26"/>
                  <a:pt x="29" y="26"/>
                </a:cubicBezTo>
                <a:cubicBezTo>
                  <a:pt x="29" y="27"/>
                  <a:pt x="29" y="27"/>
                  <a:pt x="29" y="27"/>
                </a:cubicBezTo>
                <a:cubicBezTo>
                  <a:pt x="29" y="28"/>
                  <a:pt x="28" y="29"/>
                  <a:pt x="27" y="29"/>
                </a:cubicBezTo>
                <a:cubicBezTo>
                  <a:pt x="26" y="29"/>
                  <a:pt x="26" y="29"/>
                  <a:pt x="26" y="29"/>
                </a:cubicBezTo>
                <a:cubicBezTo>
                  <a:pt x="26" y="28"/>
                  <a:pt x="26" y="27"/>
                  <a:pt x="25" y="27"/>
                </a:cubicBezTo>
                <a:cubicBezTo>
                  <a:pt x="24" y="27"/>
                  <a:pt x="23" y="28"/>
                  <a:pt x="23" y="29"/>
                </a:cubicBezTo>
                <a:cubicBezTo>
                  <a:pt x="21" y="29"/>
                  <a:pt x="21" y="29"/>
                  <a:pt x="21" y="29"/>
                </a:cubicBezTo>
                <a:cubicBezTo>
                  <a:pt x="21" y="28"/>
                  <a:pt x="20" y="27"/>
                  <a:pt x="20" y="27"/>
                </a:cubicBezTo>
                <a:cubicBezTo>
                  <a:pt x="19" y="27"/>
                  <a:pt x="18" y="28"/>
                  <a:pt x="18" y="29"/>
                </a:cubicBezTo>
                <a:cubicBezTo>
                  <a:pt x="16" y="29"/>
                  <a:pt x="16" y="29"/>
                  <a:pt x="16" y="29"/>
                </a:cubicBezTo>
                <a:cubicBezTo>
                  <a:pt x="16" y="28"/>
                  <a:pt x="15" y="27"/>
                  <a:pt x="14" y="27"/>
                </a:cubicBezTo>
                <a:cubicBezTo>
                  <a:pt x="14" y="27"/>
                  <a:pt x="13" y="28"/>
                  <a:pt x="13" y="29"/>
                </a:cubicBezTo>
                <a:cubicBezTo>
                  <a:pt x="11" y="29"/>
                  <a:pt x="11" y="29"/>
                  <a:pt x="11" y="29"/>
                </a:cubicBezTo>
                <a:cubicBezTo>
                  <a:pt x="11" y="28"/>
                  <a:pt x="10" y="27"/>
                  <a:pt x="9" y="27"/>
                </a:cubicBezTo>
                <a:cubicBezTo>
                  <a:pt x="8" y="27"/>
                  <a:pt x="8" y="28"/>
                  <a:pt x="8" y="29"/>
                </a:cubicBezTo>
                <a:cubicBezTo>
                  <a:pt x="6" y="29"/>
                  <a:pt x="6" y="29"/>
                  <a:pt x="6" y="29"/>
                </a:cubicBezTo>
                <a:cubicBezTo>
                  <a:pt x="6" y="28"/>
                  <a:pt x="5" y="27"/>
                  <a:pt x="4" y="27"/>
                </a:cubicBezTo>
                <a:cubicBezTo>
                  <a:pt x="3" y="27"/>
                  <a:pt x="3" y="28"/>
                  <a:pt x="3" y="29"/>
                </a:cubicBezTo>
                <a:cubicBezTo>
                  <a:pt x="2" y="29"/>
                  <a:pt x="2" y="29"/>
                  <a:pt x="2" y="29"/>
                </a:cubicBezTo>
                <a:cubicBezTo>
                  <a:pt x="1" y="29"/>
                  <a:pt x="0" y="28"/>
                  <a:pt x="0" y="27"/>
                </a:cubicBezTo>
                <a:cubicBezTo>
                  <a:pt x="0" y="26"/>
                  <a:pt x="0" y="26"/>
                  <a:pt x="0" y="26"/>
                </a:cubicBezTo>
                <a:cubicBezTo>
                  <a:pt x="1" y="26"/>
                  <a:pt x="2" y="25"/>
                  <a:pt x="2" y="25"/>
                </a:cubicBezTo>
                <a:cubicBezTo>
                  <a:pt x="2" y="24"/>
                  <a:pt x="1" y="23"/>
                  <a:pt x="0" y="23"/>
                </a:cubicBezTo>
                <a:cubicBezTo>
                  <a:pt x="0" y="21"/>
                  <a:pt x="0" y="21"/>
                  <a:pt x="0" y="21"/>
                </a:cubicBezTo>
                <a:cubicBezTo>
                  <a:pt x="0" y="21"/>
                  <a:pt x="0" y="21"/>
                  <a:pt x="0" y="21"/>
                </a:cubicBezTo>
                <a:cubicBezTo>
                  <a:pt x="1" y="21"/>
                  <a:pt x="2" y="20"/>
                  <a:pt x="2" y="19"/>
                </a:cubicBezTo>
                <a:cubicBezTo>
                  <a:pt x="2" y="19"/>
                  <a:pt x="1" y="18"/>
                  <a:pt x="0" y="18"/>
                </a:cubicBezTo>
                <a:cubicBezTo>
                  <a:pt x="0" y="18"/>
                  <a:pt x="0" y="18"/>
                  <a:pt x="0" y="18"/>
                </a:cubicBezTo>
                <a:cubicBezTo>
                  <a:pt x="0" y="16"/>
                  <a:pt x="0" y="16"/>
                  <a:pt x="0" y="16"/>
                </a:cubicBezTo>
                <a:cubicBezTo>
                  <a:pt x="0" y="16"/>
                  <a:pt x="0" y="16"/>
                  <a:pt x="0" y="16"/>
                </a:cubicBezTo>
                <a:cubicBezTo>
                  <a:pt x="1" y="16"/>
                  <a:pt x="2" y="15"/>
                  <a:pt x="2" y="14"/>
                </a:cubicBezTo>
                <a:cubicBezTo>
                  <a:pt x="2" y="13"/>
                  <a:pt x="1" y="13"/>
                  <a:pt x="0" y="13"/>
                </a:cubicBezTo>
                <a:cubicBezTo>
                  <a:pt x="0" y="13"/>
                  <a:pt x="0" y="13"/>
                  <a:pt x="0" y="13"/>
                </a:cubicBezTo>
                <a:cubicBezTo>
                  <a:pt x="0" y="11"/>
                  <a:pt x="0" y="11"/>
                  <a:pt x="0" y="11"/>
                </a:cubicBezTo>
                <a:cubicBezTo>
                  <a:pt x="0" y="11"/>
                  <a:pt x="0" y="11"/>
                  <a:pt x="0" y="11"/>
                </a:cubicBezTo>
                <a:cubicBezTo>
                  <a:pt x="1" y="11"/>
                  <a:pt x="2" y="10"/>
                  <a:pt x="2" y="9"/>
                </a:cubicBezTo>
                <a:cubicBezTo>
                  <a:pt x="2" y="8"/>
                  <a:pt x="1" y="8"/>
                  <a:pt x="0" y="8"/>
                </a:cubicBezTo>
                <a:cubicBezTo>
                  <a:pt x="0" y="8"/>
                  <a:pt x="0" y="8"/>
                  <a:pt x="0" y="8"/>
                </a:cubicBezTo>
                <a:cubicBezTo>
                  <a:pt x="0" y="6"/>
                  <a:pt x="0" y="6"/>
                  <a:pt x="0" y="6"/>
                </a:cubicBezTo>
                <a:cubicBezTo>
                  <a:pt x="0" y="6"/>
                  <a:pt x="0" y="6"/>
                  <a:pt x="0" y="6"/>
                </a:cubicBezTo>
                <a:cubicBezTo>
                  <a:pt x="1" y="6"/>
                  <a:pt x="2" y="5"/>
                  <a:pt x="2" y="4"/>
                </a:cubicBezTo>
                <a:cubicBezTo>
                  <a:pt x="2" y="3"/>
                  <a:pt x="1" y="2"/>
                  <a:pt x="0" y="2"/>
                </a:cubicBezTo>
                <a:cubicBezTo>
                  <a:pt x="0" y="2"/>
                  <a:pt x="0" y="2"/>
                  <a:pt x="0" y="2"/>
                </a:cubicBezTo>
                <a:cubicBezTo>
                  <a:pt x="0" y="2"/>
                  <a:pt x="0" y="2"/>
                  <a:pt x="0" y="2"/>
                </a:cubicBezTo>
                <a:cubicBezTo>
                  <a:pt x="0" y="1"/>
                  <a:pt x="1" y="0"/>
                  <a:pt x="2" y="0"/>
                </a:cubicBezTo>
                <a:close/>
                <a:moveTo>
                  <a:pt x="4" y="4"/>
                </a:moveTo>
                <a:cubicBezTo>
                  <a:pt x="4" y="24"/>
                  <a:pt x="4" y="24"/>
                  <a:pt x="4" y="24"/>
                </a:cubicBezTo>
                <a:cubicBezTo>
                  <a:pt x="24" y="24"/>
                  <a:pt x="24" y="24"/>
                  <a:pt x="24" y="24"/>
                </a:cubicBezTo>
                <a:cubicBezTo>
                  <a:pt x="24" y="4"/>
                  <a:pt x="24" y="4"/>
                  <a:pt x="24" y="4"/>
                </a:cubicBezTo>
                <a:lnTo>
                  <a:pt x="4" y="4"/>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46" name="Freeform 156"/>
          <p:cNvSpPr>
            <a:spLocks noEditPoints="1"/>
          </p:cNvSpPr>
          <p:nvPr/>
        </p:nvSpPr>
        <p:spPr bwMode="auto">
          <a:xfrm>
            <a:off x="9951959" y="5048922"/>
            <a:ext cx="325761" cy="180978"/>
          </a:xfrm>
          <a:custGeom>
            <a:avLst/>
            <a:gdLst>
              <a:gd name="T0" fmla="*/ 34 w 34"/>
              <a:gd name="T1" fmla="*/ 17 h 19"/>
              <a:gd name="T2" fmla="*/ 34 w 34"/>
              <a:gd name="T3" fmla="*/ 2 h 19"/>
              <a:gd name="T4" fmla="*/ 32 w 34"/>
              <a:gd name="T5" fmla="*/ 0 h 19"/>
              <a:gd name="T6" fmla="*/ 5 w 34"/>
              <a:gd name="T7" fmla="*/ 0 h 19"/>
              <a:gd name="T8" fmla="*/ 3 w 34"/>
              <a:gd name="T9" fmla="*/ 2 h 19"/>
              <a:gd name="T10" fmla="*/ 3 w 34"/>
              <a:gd name="T11" fmla="*/ 6 h 19"/>
              <a:gd name="T12" fmla="*/ 0 w 34"/>
              <a:gd name="T13" fmla="*/ 6 h 19"/>
              <a:gd name="T14" fmla="*/ 0 w 34"/>
              <a:gd name="T15" fmla="*/ 13 h 19"/>
              <a:gd name="T16" fmla="*/ 3 w 34"/>
              <a:gd name="T17" fmla="*/ 13 h 19"/>
              <a:gd name="T18" fmla="*/ 3 w 34"/>
              <a:gd name="T19" fmla="*/ 17 h 19"/>
              <a:gd name="T20" fmla="*/ 5 w 34"/>
              <a:gd name="T21" fmla="*/ 19 h 19"/>
              <a:gd name="T22" fmla="*/ 32 w 34"/>
              <a:gd name="T23" fmla="*/ 19 h 19"/>
              <a:gd name="T24" fmla="*/ 34 w 34"/>
              <a:gd name="T25" fmla="*/ 17 h 19"/>
              <a:gd name="T26" fmla="*/ 23 w 34"/>
              <a:gd name="T27" fmla="*/ 3 h 19"/>
              <a:gd name="T28" fmla="*/ 31 w 34"/>
              <a:gd name="T29" fmla="*/ 3 h 19"/>
              <a:gd name="T30" fmla="*/ 31 w 34"/>
              <a:gd name="T31" fmla="*/ 16 h 19"/>
              <a:gd name="T32" fmla="*/ 23 w 34"/>
              <a:gd name="T33" fmla="*/ 16 h 19"/>
              <a:gd name="T34" fmla="*/ 23 w 34"/>
              <a:gd name="T35" fmla="*/ 3 h 19"/>
              <a:gd name="T36" fmla="*/ 15 w 34"/>
              <a:gd name="T37" fmla="*/ 3 h 19"/>
              <a:gd name="T38" fmla="*/ 22 w 34"/>
              <a:gd name="T39" fmla="*/ 3 h 19"/>
              <a:gd name="T40" fmla="*/ 22 w 34"/>
              <a:gd name="T41" fmla="*/ 16 h 19"/>
              <a:gd name="T42" fmla="*/ 15 w 34"/>
              <a:gd name="T43" fmla="*/ 16 h 19"/>
              <a:gd name="T44" fmla="*/ 15 w 34"/>
              <a:gd name="T45" fmla="*/ 3 h 19"/>
              <a:gd name="T46" fmla="*/ 32 w 34"/>
              <a:gd name="T47" fmla="*/ 17 h 19"/>
              <a:gd name="T48" fmla="*/ 5 w 34"/>
              <a:gd name="T49" fmla="*/ 17 h 19"/>
              <a:gd name="T50" fmla="*/ 5 w 34"/>
              <a:gd name="T51" fmla="*/ 17 h 19"/>
              <a:gd name="T52" fmla="*/ 5 w 34"/>
              <a:gd name="T53" fmla="*/ 2 h 19"/>
              <a:gd name="T54" fmla="*/ 5 w 34"/>
              <a:gd name="T55" fmla="*/ 2 h 19"/>
              <a:gd name="T56" fmla="*/ 32 w 34"/>
              <a:gd name="T57" fmla="*/ 2 h 19"/>
              <a:gd name="T58" fmla="*/ 32 w 34"/>
              <a:gd name="T59" fmla="*/ 2 h 19"/>
              <a:gd name="T60" fmla="*/ 32 w 34"/>
              <a:gd name="T61" fmla="*/ 17 h 19"/>
              <a:gd name="T62" fmla="*/ 32 w 34"/>
              <a:gd name="T63"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9">
                <a:moveTo>
                  <a:pt x="34" y="17"/>
                </a:moveTo>
                <a:cubicBezTo>
                  <a:pt x="34" y="2"/>
                  <a:pt x="34" y="2"/>
                  <a:pt x="34" y="2"/>
                </a:cubicBezTo>
                <a:cubicBezTo>
                  <a:pt x="34" y="1"/>
                  <a:pt x="33" y="0"/>
                  <a:pt x="32" y="0"/>
                </a:cubicBezTo>
                <a:cubicBezTo>
                  <a:pt x="5" y="0"/>
                  <a:pt x="5" y="0"/>
                  <a:pt x="5" y="0"/>
                </a:cubicBezTo>
                <a:cubicBezTo>
                  <a:pt x="4" y="0"/>
                  <a:pt x="3" y="1"/>
                  <a:pt x="3" y="2"/>
                </a:cubicBezTo>
                <a:cubicBezTo>
                  <a:pt x="3" y="6"/>
                  <a:pt x="3" y="6"/>
                  <a:pt x="3" y="6"/>
                </a:cubicBezTo>
                <a:cubicBezTo>
                  <a:pt x="0" y="6"/>
                  <a:pt x="0" y="6"/>
                  <a:pt x="0" y="6"/>
                </a:cubicBezTo>
                <a:cubicBezTo>
                  <a:pt x="0" y="13"/>
                  <a:pt x="0" y="13"/>
                  <a:pt x="0" y="13"/>
                </a:cubicBezTo>
                <a:cubicBezTo>
                  <a:pt x="3" y="13"/>
                  <a:pt x="3" y="13"/>
                  <a:pt x="3" y="13"/>
                </a:cubicBezTo>
                <a:cubicBezTo>
                  <a:pt x="3" y="17"/>
                  <a:pt x="3" y="17"/>
                  <a:pt x="3" y="17"/>
                </a:cubicBezTo>
                <a:cubicBezTo>
                  <a:pt x="3" y="18"/>
                  <a:pt x="4" y="19"/>
                  <a:pt x="5" y="19"/>
                </a:cubicBezTo>
                <a:cubicBezTo>
                  <a:pt x="32" y="19"/>
                  <a:pt x="32" y="19"/>
                  <a:pt x="32" y="19"/>
                </a:cubicBezTo>
                <a:cubicBezTo>
                  <a:pt x="33" y="19"/>
                  <a:pt x="34" y="18"/>
                  <a:pt x="34" y="17"/>
                </a:cubicBezTo>
                <a:close/>
                <a:moveTo>
                  <a:pt x="23" y="3"/>
                </a:moveTo>
                <a:cubicBezTo>
                  <a:pt x="31" y="3"/>
                  <a:pt x="31" y="3"/>
                  <a:pt x="31" y="3"/>
                </a:cubicBezTo>
                <a:cubicBezTo>
                  <a:pt x="31" y="16"/>
                  <a:pt x="31" y="16"/>
                  <a:pt x="31" y="16"/>
                </a:cubicBezTo>
                <a:cubicBezTo>
                  <a:pt x="23" y="16"/>
                  <a:pt x="23" y="16"/>
                  <a:pt x="23" y="16"/>
                </a:cubicBezTo>
                <a:cubicBezTo>
                  <a:pt x="23" y="3"/>
                  <a:pt x="23" y="3"/>
                  <a:pt x="23" y="3"/>
                </a:cubicBezTo>
                <a:close/>
                <a:moveTo>
                  <a:pt x="15" y="3"/>
                </a:moveTo>
                <a:cubicBezTo>
                  <a:pt x="22" y="3"/>
                  <a:pt x="22" y="3"/>
                  <a:pt x="22" y="3"/>
                </a:cubicBezTo>
                <a:cubicBezTo>
                  <a:pt x="22" y="16"/>
                  <a:pt x="22" y="16"/>
                  <a:pt x="22" y="16"/>
                </a:cubicBezTo>
                <a:cubicBezTo>
                  <a:pt x="15" y="16"/>
                  <a:pt x="15" y="16"/>
                  <a:pt x="15" y="16"/>
                </a:cubicBezTo>
                <a:cubicBezTo>
                  <a:pt x="15" y="3"/>
                  <a:pt x="15" y="3"/>
                  <a:pt x="15" y="3"/>
                </a:cubicBezTo>
                <a:close/>
                <a:moveTo>
                  <a:pt x="32" y="17"/>
                </a:moveTo>
                <a:cubicBezTo>
                  <a:pt x="5" y="17"/>
                  <a:pt x="5" y="17"/>
                  <a:pt x="5" y="17"/>
                </a:cubicBezTo>
                <a:cubicBezTo>
                  <a:pt x="5" y="17"/>
                  <a:pt x="5" y="17"/>
                  <a:pt x="5" y="17"/>
                </a:cubicBezTo>
                <a:cubicBezTo>
                  <a:pt x="5" y="2"/>
                  <a:pt x="5" y="2"/>
                  <a:pt x="5" y="2"/>
                </a:cubicBezTo>
                <a:cubicBezTo>
                  <a:pt x="5" y="2"/>
                  <a:pt x="5" y="2"/>
                  <a:pt x="5" y="2"/>
                </a:cubicBezTo>
                <a:cubicBezTo>
                  <a:pt x="32" y="2"/>
                  <a:pt x="32" y="2"/>
                  <a:pt x="32" y="2"/>
                </a:cubicBezTo>
                <a:cubicBezTo>
                  <a:pt x="32" y="2"/>
                  <a:pt x="32" y="2"/>
                  <a:pt x="32" y="2"/>
                </a:cubicBezTo>
                <a:cubicBezTo>
                  <a:pt x="32" y="17"/>
                  <a:pt x="32" y="17"/>
                  <a:pt x="32" y="17"/>
                </a:cubicBezTo>
                <a:cubicBezTo>
                  <a:pt x="32" y="17"/>
                  <a:pt x="32" y="17"/>
                  <a:pt x="32" y="17"/>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47" name="Freeform 157"/>
          <p:cNvSpPr>
            <a:spLocks noEditPoints="1"/>
          </p:cNvSpPr>
          <p:nvPr/>
        </p:nvSpPr>
        <p:spPr bwMode="auto">
          <a:xfrm>
            <a:off x="10565474" y="5048922"/>
            <a:ext cx="336619" cy="180978"/>
          </a:xfrm>
          <a:custGeom>
            <a:avLst/>
            <a:gdLst>
              <a:gd name="T0" fmla="*/ 35 w 35"/>
              <a:gd name="T1" fmla="*/ 17 h 19"/>
              <a:gd name="T2" fmla="*/ 35 w 35"/>
              <a:gd name="T3" fmla="*/ 2 h 19"/>
              <a:gd name="T4" fmla="*/ 33 w 35"/>
              <a:gd name="T5" fmla="*/ 0 h 19"/>
              <a:gd name="T6" fmla="*/ 5 w 35"/>
              <a:gd name="T7" fmla="*/ 0 h 19"/>
              <a:gd name="T8" fmla="*/ 3 w 35"/>
              <a:gd name="T9" fmla="*/ 2 h 19"/>
              <a:gd name="T10" fmla="*/ 3 w 35"/>
              <a:gd name="T11" fmla="*/ 6 h 19"/>
              <a:gd name="T12" fmla="*/ 0 w 35"/>
              <a:gd name="T13" fmla="*/ 6 h 19"/>
              <a:gd name="T14" fmla="*/ 0 w 35"/>
              <a:gd name="T15" fmla="*/ 13 h 19"/>
              <a:gd name="T16" fmla="*/ 3 w 35"/>
              <a:gd name="T17" fmla="*/ 13 h 19"/>
              <a:gd name="T18" fmla="*/ 3 w 35"/>
              <a:gd name="T19" fmla="*/ 17 h 19"/>
              <a:gd name="T20" fmla="*/ 5 w 35"/>
              <a:gd name="T21" fmla="*/ 19 h 19"/>
              <a:gd name="T22" fmla="*/ 33 w 35"/>
              <a:gd name="T23" fmla="*/ 19 h 19"/>
              <a:gd name="T24" fmla="*/ 35 w 35"/>
              <a:gd name="T25" fmla="*/ 17 h 19"/>
              <a:gd name="T26" fmla="*/ 24 w 35"/>
              <a:gd name="T27" fmla="*/ 3 h 19"/>
              <a:gd name="T28" fmla="*/ 31 w 35"/>
              <a:gd name="T29" fmla="*/ 3 h 19"/>
              <a:gd name="T30" fmla="*/ 31 w 35"/>
              <a:gd name="T31" fmla="*/ 16 h 19"/>
              <a:gd name="T32" fmla="*/ 24 w 35"/>
              <a:gd name="T33" fmla="*/ 16 h 19"/>
              <a:gd name="T34" fmla="*/ 24 w 35"/>
              <a:gd name="T35" fmla="*/ 3 h 19"/>
              <a:gd name="T36" fmla="*/ 32 w 35"/>
              <a:gd name="T37" fmla="*/ 17 h 19"/>
              <a:gd name="T38" fmla="*/ 5 w 35"/>
              <a:gd name="T39" fmla="*/ 17 h 19"/>
              <a:gd name="T40" fmla="*/ 5 w 35"/>
              <a:gd name="T41" fmla="*/ 17 h 19"/>
              <a:gd name="T42" fmla="*/ 5 w 35"/>
              <a:gd name="T43" fmla="*/ 2 h 19"/>
              <a:gd name="T44" fmla="*/ 5 w 35"/>
              <a:gd name="T45" fmla="*/ 2 h 19"/>
              <a:gd name="T46" fmla="*/ 32 w 35"/>
              <a:gd name="T47" fmla="*/ 2 h 19"/>
              <a:gd name="T48" fmla="*/ 33 w 35"/>
              <a:gd name="T49" fmla="*/ 2 h 19"/>
              <a:gd name="T50" fmla="*/ 33 w 35"/>
              <a:gd name="T51" fmla="*/ 17 h 19"/>
              <a:gd name="T52" fmla="*/ 32 w 35"/>
              <a:gd name="T53"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19">
                <a:moveTo>
                  <a:pt x="35" y="17"/>
                </a:moveTo>
                <a:cubicBezTo>
                  <a:pt x="35" y="2"/>
                  <a:pt x="35" y="2"/>
                  <a:pt x="35" y="2"/>
                </a:cubicBezTo>
                <a:cubicBezTo>
                  <a:pt x="35" y="1"/>
                  <a:pt x="34" y="0"/>
                  <a:pt x="33" y="0"/>
                </a:cubicBezTo>
                <a:cubicBezTo>
                  <a:pt x="5" y="0"/>
                  <a:pt x="5" y="0"/>
                  <a:pt x="5" y="0"/>
                </a:cubicBezTo>
                <a:cubicBezTo>
                  <a:pt x="4" y="0"/>
                  <a:pt x="3" y="1"/>
                  <a:pt x="3" y="2"/>
                </a:cubicBezTo>
                <a:cubicBezTo>
                  <a:pt x="3" y="6"/>
                  <a:pt x="3" y="6"/>
                  <a:pt x="3" y="6"/>
                </a:cubicBezTo>
                <a:cubicBezTo>
                  <a:pt x="0" y="6"/>
                  <a:pt x="0" y="6"/>
                  <a:pt x="0" y="6"/>
                </a:cubicBezTo>
                <a:cubicBezTo>
                  <a:pt x="0" y="13"/>
                  <a:pt x="0" y="13"/>
                  <a:pt x="0" y="13"/>
                </a:cubicBezTo>
                <a:cubicBezTo>
                  <a:pt x="3" y="13"/>
                  <a:pt x="3" y="13"/>
                  <a:pt x="3" y="13"/>
                </a:cubicBezTo>
                <a:cubicBezTo>
                  <a:pt x="3" y="17"/>
                  <a:pt x="3" y="17"/>
                  <a:pt x="3" y="17"/>
                </a:cubicBezTo>
                <a:cubicBezTo>
                  <a:pt x="3" y="18"/>
                  <a:pt x="4" y="19"/>
                  <a:pt x="5" y="19"/>
                </a:cubicBezTo>
                <a:cubicBezTo>
                  <a:pt x="33" y="19"/>
                  <a:pt x="33" y="19"/>
                  <a:pt x="33" y="19"/>
                </a:cubicBezTo>
                <a:cubicBezTo>
                  <a:pt x="34" y="19"/>
                  <a:pt x="35" y="18"/>
                  <a:pt x="35" y="17"/>
                </a:cubicBezTo>
                <a:close/>
                <a:moveTo>
                  <a:pt x="24" y="3"/>
                </a:moveTo>
                <a:cubicBezTo>
                  <a:pt x="31" y="3"/>
                  <a:pt x="31" y="3"/>
                  <a:pt x="31" y="3"/>
                </a:cubicBezTo>
                <a:cubicBezTo>
                  <a:pt x="31" y="16"/>
                  <a:pt x="31" y="16"/>
                  <a:pt x="31" y="16"/>
                </a:cubicBezTo>
                <a:cubicBezTo>
                  <a:pt x="24" y="16"/>
                  <a:pt x="24" y="16"/>
                  <a:pt x="24" y="16"/>
                </a:cubicBezTo>
                <a:cubicBezTo>
                  <a:pt x="24" y="3"/>
                  <a:pt x="24" y="3"/>
                  <a:pt x="24" y="3"/>
                </a:cubicBezTo>
                <a:close/>
                <a:moveTo>
                  <a:pt x="32" y="17"/>
                </a:moveTo>
                <a:cubicBezTo>
                  <a:pt x="5" y="17"/>
                  <a:pt x="5" y="17"/>
                  <a:pt x="5" y="17"/>
                </a:cubicBezTo>
                <a:cubicBezTo>
                  <a:pt x="5" y="17"/>
                  <a:pt x="5" y="17"/>
                  <a:pt x="5" y="17"/>
                </a:cubicBezTo>
                <a:cubicBezTo>
                  <a:pt x="5" y="2"/>
                  <a:pt x="5" y="2"/>
                  <a:pt x="5" y="2"/>
                </a:cubicBezTo>
                <a:cubicBezTo>
                  <a:pt x="5" y="2"/>
                  <a:pt x="5" y="2"/>
                  <a:pt x="5" y="2"/>
                </a:cubicBezTo>
                <a:cubicBezTo>
                  <a:pt x="32" y="2"/>
                  <a:pt x="32" y="2"/>
                  <a:pt x="32" y="2"/>
                </a:cubicBezTo>
                <a:cubicBezTo>
                  <a:pt x="33" y="2"/>
                  <a:pt x="33" y="2"/>
                  <a:pt x="33" y="2"/>
                </a:cubicBezTo>
                <a:cubicBezTo>
                  <a:pt x="33" y="17"/>
                  <a:pt x="33" y="17"/>
                  <a:pt x="33" y="17"/>
                </a:cubicBezTo>
                <a:cubicBezTo>
                  <a:pt x="33" y="17"/>
                  <a:pt x="33" y="17"/>
                  <a:pt x="32" y="17"/>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48" name="Freeform 164"/>
          <p:cNvSpPr>
            <a:spLocks noEditPoints="1"/>
          </p:cNvSpPr>
          <p:nvPr/>
        </p:nvSpPr>
        <p:spPr bwMode="auto">
          <a:xfrm>
            <a:off x="3158048" y="5000059"/>
            <a:ext cx="278706" cy="278706"/>
          </a:xfrm>
          <a:custGeom>
            <a:avLst/>
            <a:gdLst>
              <a:gd name="T0" fmla="*/ 21 w 29"/>
              <a:gd name="T1" fmla="*/ 25 h 29"/>
              <a:gd name="T2" fmla="*/ 19 w 29"/>
              <a:gd name="T3" fmla="*/ 24 h 29"/>
              <a:gd name="T4" fmla="*/ 19 w 29"/>
              <a:gd name="T5" fmla="*/ 23 h 29"/>
              <a:gd name="T6" fmla="*/ 20 w 29"/>
              <a:gd name="T7" fmla="*/ 23 h 29"/>
              <a:gd name="T8" fmla="*/ 23 w 29"/>
              <a:gd name="T9" fmla="*/ 23 h 29"/>
              <a:gd name="T10" fmla="*/ 24 w 29"/>
              <a:gd name="T11" fmla="*/ 17 h 29"/>
              <a:gd name="T12" fmla="*/ 19 w 29"/>
              <a:gd name="T13" fmla="*/ 21 h 29"/>
              <a:gd name="T14" fmla="*/ 17 w 29"/>
              <a:gd name="T15" fmla="*/ 21 h 29"/>
              <a:gd name="T16" fmla="*/ 19 w 29"/>
              <a:gd name="T17" fmla="*/ 18 h 29"/>
              <a:gd name="T18" fmla="*/ 14 w 29"/>
              <a:gd name="T19" fmla="*/ 21 h 29"/>
              <a:gd name="T20" fmla="*/ 10 w 29"/>
              <a:gd name="T21" fmla="*/ 19 h 29"/>
              <a:gd name="T22" fmla="*/ 3 w 29"/>
              <a:gd name="T23" fmla="*/ 21 h 29"/>
              <a:gd name="T24" fmla="*/ 9 w 29"/>
              <a:gd name="T25" fmla="*/ 26 h 29"/>
              <a:gd name="T26" fmla="*/ 14 w 29"/>
              <a:gd name="T27" fmla="*/ 25 h 29"/>
              <a:gd name="T28" fmla="*/ 14 w 29"/>
              <a:gd name="T29" fmla="*/ 27 h 29"/>
              <a:gd name="T30" fmla="*/ 23 w 29"/>
              <a:gd name="T31" fmla="*/ 8 h 29"/>
              <a:gd name="T32" fmla="*/ 18 w 29"/>
              <a:gd name="T33" fmla="*/ 8 h 29"/>
              <a:gd name="T34" fmla="*/ 7 w 29"/>
              <a:gd name="T35" fmla="*/ 15 h 29"/>
              <a:gd name="T36" fmla="*/ 7 w 29"/>
              <a:gd name="T37" fmla="*/ 11 h 29"/>
              <a:gd name="T38" fmla="*/ 7 w 29"/>
              <a:gd name="T39" fmla="*/ 15 h 29"/>
              <a:gd name="T40" fmla="*/ 14 w 29"/>
              <a:gd name="T41" fmla="*/ 23 h 29"/>
              <a:gd name="T42" fmla="*/ 18 w 29"/>
              <a:gd name="T43" fmla="*/ 23 h 29"/>
              <a:gd name="T44" fmla="*/ 2 w 29"/>
              <a:gd name="T45" fmla="*/ 18 h 29"/>
              <a:gd name="T46" fmla="*/ 4 w 29"/>
              <a:gd name="T47" fmla="*/ 8 h 29"/>
              <a:gd name="T48" fmla="*/ 6 w 29"/>
              <a:gd name="T49" fmla="*/ 10 h 29"/>
              <a:gd name="T50" fmla="*/ 7 w 29"/>
              <a:gd name="T51" fmla="*/ 10 h 29"/>
              <a:gd name="T52" fmla="*/ 12 w 29"/>
              <a:gd name="T53" fmla="*/ 9 h 29"/>
              <a:gd name="T54" fmla="*/ 9 w 29"/>
              <a:gd name="T55" fmla="*/ 11 h 29"/>
              <a:gd name="T56" fmla="*/ 12 w 29"/>
              <a:gd name="T57" fmla="*/ 10 h 29"/>
              <a:gd name="T58" fmla="*/ 17 w 29"/>
              <a:gd name="T59" fmla="*/ 11 h 29"/>
              <a:gd name="T60" fmla="*/ 19 w 29"/>
              <a:gd name="T61" fmla="*/ 17 h 29"/>
              <a:gd name="T62" fmla="*/ 11 w 29"/>
              <a:gd name="T63" fmla="*/ 18 h 29"/>
              <a:gd name="T64" fmla="*/ 9 w 29"/>
              <a:gd name="T65" fmla="*/ 15 h 29"/>
              <a:gd name="T66" fmla="*/ 9 w 29"/>
              <a:gd name="T67" fmla="*/ 18 h 29"/>
              <a:gd name="T68" fmla="*/ 6 w 29"/>
              <a:gd name="T69" fmla="*/ 15 h 29"/>
              <a:gd name="T70" fmla="*/ 3 w 29"/>
              <a:gd name="T71" fmla="*/ 18 h 29"/>
              <a:gd name="T72" fmla="*/ 2 w 29"/>
              <a:gd name="T73" fmla="*/ 18 h 29"/>
              <a:gd name="T74" fmla="*/ 21 w 29"/>
              <a:gd name="T75" fmla="*/ 15 h 29"/>
              <a:gd name="T76" fmla="*/ 21 w 29"/>
              <a:gd name="T77" fmla="*/ 17 h 29"/>
              <a:gd name="T78" fmla="*/ 22 w 29"/>
              <a:gd name="T79" fmla="*/ 13 h 29"/>
              <a:gd name="T80" fmla="*/ 21 w 29"/>
              <a:gd name="T81" fmla="*/ 10 h 29"/>
              <a:gd name="T82" fmla="*/ 17 w 29"/>
              <a:gd name="T83" fmla="*/ 10 h 29"/>
              <a:gd name="T84" fmla="*/ 18 w 29"/>
              <a:gd name="T85" fmla="*/ 8 h 29"/>
              <a:gd name="T86" fmla="*/ 18 w 29"/>
              <a:gd name="T87" fmla="*/ 7 h 29"/>
              <a:gd name="T88" fmla="*/ 7 w 29"/>
              <a:gd name="T89" fmla="*/ 7 h 29"/>
              <a:gd name="T90" fmla="*/ 14 w 29"/>
              <a:gd name="T91" fmla="*/ 2 h 29"/>
              <a:gd name="T92" fmla="*/ 19 w 29"/>
              <a:gd name="T93" fmla="*/ 5 h 29"/>
              <a:gd name="T94" fmla="*/ 18 w 29"/>
              <a:gd name="T95" fmla="*/ 2 h 29"/>
              <a:gd name="T96" fmla="*/ 24 w 29"/>
              <a:gd name="T97" fmla="*/ 7 h 29"/>
              <a:gd name="T98" fmla="*/ 23 w 29"/>
              <a:gd name="T99" fmla="*/ 8 h 29"/>
              <a:gd name="T100" fmla="*/ 25 w 29"/>
              <a:gd name="T101" fmla="*/ 8 h 29"/>
              <a:gd name="T102" fmla="*/ 24 w 29"/>
              <a:gd name="T103" fmla="*/ 15 h 29"/>
              <a:gd name="T104" fmla="*/ 27 w 29"/>
              <a:gd name="T105" fmla="*/ 14 h 29"/>
              <a:gd name="T106" fmla="*/ 24 w 29"/>
              <a:gd name="T107" fmla="*/ 16 h 29"/>
              <a:gd name="T108" fmla="*/ 3 w 29"/>
              <a:gd name="T109" fmla="*/ 19 h 29"/>
              <a:gd name="T110" fmla="*/ 3 w 29"/>
              <a:gd name="T111" fmla="*/ 20 h 29"/>
              <a:gd name="T112" fmla="*/ 4 w 29"/>
              <a:gd name="T113" fmla="*/ 7 h 29"/>
              <a:gd name="T114" fmla="*/ 6 w 29"/>
              <a:gd name="T115" fmla="*/ 5 h 29"/>
              <a:gd name="T116" fmla="*/ 4 w 29"/>
              <a:gd name="T117" fmla="*/ 7 h 29"/>
              <a:gd name="T118" fmla="*/ 14 w 29"/>
              <a:gd name="T119" fmla="*/ 29 h 29"/>
              <a:gd name="T120" fmla="*/ 0 w 29"/>
              <a:gd name="T121" fmla="*/ 14 h 29"/>
              <a:gd name="T122" fmla="*/ 14 w 29"/>
              <a:gd name="T123" fmla="*/ 0 h 29"/>
              <a:gd name="T124" fmla="*/ 29 w 29"/>
              <a:gd name="T125"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 h="29">
                <a:moveTo>
                  <a:pt x="14" y="27"/>
                </a:moveTo>
                <a:cubicBezTo>
                  <a:pt x="17" y="27"/>
                  <a:pt x="19" y="26"/>
                  <a:pt x="21" y="25"/>
                </a:cubicBezTo>
                <a:cubicBezTo>
                  <a:pt x="21" y="25"/>
                  <a:pt x="20" y="25"/>
                  <a:pt x="19" y="24"/>
                </a:cubicBezTo>
                <a:cubicBezTo>
                  <a:pt x="19" y="24"/>
                  <a:pt x="19" y="24"/>
                  <a:pt x="19" y="24"/>
                </a:cubicBezTo>
                <a:cubicBezTo>
                  <a:pt x="19" y="24"/>
                  <a:pt x="19" y="24"/>
                  <a:pt x="18" y="24"/>
                </a:cubicBezTo>
                <a:cubicBezTo>
                  <a:pt x="18" y="24"/>
                  <a:pt x="19" y="24"/>
                  <a:pt x="19" y="23"/>
                </a:cubicBezTo>
                <a:cubicBezTo>
                  <a:pt x="19" y="23"/>
                  <a:pt x="19" y="23"/>
                  <a:pt x="20" y="23"/>
                </a:cubicBezTo>
                <a:cubicBezTo>
                  <a:pt x="20" y="23"/>
                  <a:pt x="20" y="23"/>
                  <a:pt x="20" y="23"/>
                </a:cubicBezTo>
                <a:cubicBezTo>
                  <a:pt x="20" y="24"/>
                  <a:pt x="21" y="24"/>
                  <a:pt x="22" y="24"/>
                </a:cubicBezTo>
                <a:cubicBezTo>
                  <a:pt x="23" y="24"/>
                  <a:pt x="23" y="23"/>
                  <a:pt x="23" y="23"/>
                </a:cubicBezTo>
                <a:cubicBezTo>
                  <a:pt x="24" y="22"/>
                  <a:pt x="25" y="21"/>
                  <a:pt x="25" y="20"/>
                </a:cubicBezTo>
                <a:cubicBezTo>
                  <a:pt x="25" y="19"/>
                  <a:pt x="24" y="18"/>
                  <a:pt x="24" y="17"/>
                </a:cubicBezTo>
                <a:cubicBezTo>
                  <a:pt x="23" y="17"/>
                  <a:pt x="21" y="18"/>
                  <a:pt x="20" y="18"/>
                </a:cubicBezTo>
                <a:cubicBezTo>
                  <a:pt x="20" y="19"/>
                  <a:pt x="19" y="20"/>
                  <a:pt x="19" y="21"/>
                </a:cubicBezTo>
                <a:cubicBezTo>
                  <a:pt x="18" y="21"/>
                  <a:pt x="18" y="21"/>
                  <a:pt x="18" y="21"/>
                </a:cubicBezTo>
                <a:cubicBezTo>
                  <a:pt x="18" y="21"/>
                  <a:pt x="18" y="21"/>
                  <a:pt x="17" y="21"/>
                </a:cubicBezTo>
                <a:cubicBezTo>
                  <a:pt x="18" y="20"/>
                  <a:pt x="18" y="20"/>
                  <a:pt x="18" y="20"/>
                </a:cubicBezTo>
                <a:cubicBezTo>
                  <a:pt x="18" y="20"/>
                  <a:pt x="19" y="19"/>
                  <a:pt x="19" y="18"/>
                </a:cubicBezTo>
                <a:cubicBezTo>
                  <a:pt x="17" y="19"/>
                  <a:pt x="14" y="19"/>
                  <a:pt x="12" y="19"/>
                </a:cubicBezTo>
                <a:cubicBezTo>
                  <a:pt x="12" y="20"/>
                  <a:pt x="13" y="21"/>
                  <a:pt x="14" y="21"/>
                </a:cubicBezTo>
                <a:cubicBezTo>
                  <a:pt x="14" y="21"/>
                  <a:pt x="13" y="22"/>
                  <a:pt x="13" y="22"/>
                </a:cubicBezTo>
                <a:cubicBezTo>
                  <a:pt x="12" y="21"/>
                  <a:pt x="11" y="20"/>
                  <a:pt x="10" y="19"/>
                </a:cubicBezTo>
                <a:cubicBezTo>
                  <a:pt x="8" y="19"/>
                  <a:pt x="6" y="19"/>
                  <a:pt x="4" y="19"/>
                </a:cubicBezTo>
                <a:cubicBezTo>
                  <a:pt x="4" y="20"/>
                  <a:pt x="4" y="20"/>
                  <a:pt x="3" y="21"/>
                </a:cubicBezTo>
                <a:cubicBezTo>
                  <a:pt x="4" y="22"/>
                  <a:pt x="5" y="23"/>
                  <a:pt x="5" y="23"/>
                </a:cubicBezTo>
                <a:cubicBezTo>
                  <a:pt x="6" y="24"/>
                  <a:pt x="7" y="25"/>
                  <a:pt x="9" y="26"/>
                </a:cubicBezTo>
                <a:cubicBezTo>
                  <a:pt x="10" y="25"/>
                  <a:pt x="12" y="25"/>
                  <a:pt x="13" y="24"/>
                </a:cubicBezTo>
                <a:cubicBezTo>
                  <a:pt x="14" y="24"/>
                  <a:pt x="14" y="24"/>
                  <a:pt x="14" y="25"/>
                </a:cubicBezTo>
                <a:cubicBezTo>
                  <a:pt x="13" y="25"/>
                  <a:pt x="12" y="26"/>
                  <a:pt x="10" y="26"/>
                </a:cubicBezTo>
                <a:cubicBezTo>
                  <a:pt x="11" y="27"/>
                  <a:pt x="13" y="27"/>
                  <a:pt x="14" y="27"/>
                </a:cubicBezTo>
                <a:close/>
                <a:moveTo>
                  <a:pt x="20" y="10"/>
                </a:moveTo>
                <a:cubicBezTo>
                  <a:pt x="22" y="10"/>
                  <a:pt x="23" y="9"/>
                  <a:pt x="23" y="8"/>
                </a:cubicBezTo>
                <a:cubicBezTo>
                  <a:pt x="23" y="6"/>
                  <a:pt x="22" y="5"/>
                  <a:pt x="20" y="5"/>
                </a:cubicBezTo>
                <a:cubicBezTo>
                  <a:pt x="19" y="5"/>
                  <a:pt x="18" y="6"/>
                  <a:pt x="18" y="8"/>
                </a:cubicBezTo>
                <a:cubicBezTo>
                  <a:pt x="18" y="9"/>
                  <a:pt x="19" y="10"/>
                  <a:pt x="20" y="10"/>
                </a:cubicBezTo>
                <a:close/>
                <a:moveTo>
                  <a:pt x="7" y="15"/>
                </a:moveTo>
                <a:cubicBezTo>
                  <a:pt x="8" y="15"/>
                  <a:pt x="9" y="14"/>
                  <a:pt x="9" y="13"/>
                </a:cubicBezTo>
                <a:cubicBezTo>
                  <a:pt x="9" y="12"/>
                  <a:pt x="8" y="11"/>
                  <a:pt x="7" y="11"/>
                </a:cubicBezTo>
                <a:cubicBezTo>
                  <a:pt x="6" y="11"/>
                  <a:pt x="5" y="12"/>
                  <a:pt x="5" y="13"/>
                </a:cubicBezTo>
                <a:cubicBezTo>
                  <a:pt x="5" y="14"/>
                  <a:pt x="6" y="15"/>
                  <a:pt x="7" y="15"/>
                </a:cubicBezTo>
                <a:close/>
                <a:moveTo>
                  <a:pt x="16" y="25"/>
                </a:moveTo>
                <a:cubicBezTo>
                  <a:pt x="15" y="25"/>
                  <a:pt x="14" y="24"/>
                  <a:pt x="14" y="23"/>
                </a:cubicBezTo>
                <a:cubicBezTo>
                  <a:pt x="14" y="22"/>
                  <a:pt x="15" y="21"/>
                  <a:pt x="16" y="21"/>
                </a:cubicBezTo>
                <a:cubicBezTo>
                  <a:pt x="17" y="21"/>
                  <a:pt x="18" y="22"/>
                  <a:pt x="18" y="23"/>
                </a:cubicBezTo>
                <a:cubicBezTo>
                  <a:pt x="18" y="24"/>
                  <a:pt x="17" y="25"/>
                  <a:pt x="16" y="25"/>
                </a:cubicBezTo>
                <a:close/>
                <a:moveTo>
                  <a:pt x="2" y="18"/>
                </a:moveTo>
                <a:cubicBezTo>
                  <a:pt x="2" y="17"/>
                  <a:pt x="2" y="16"/>
                  <a:pt x="2" y="14"/>
                </a:cubicBezTo>
                <a:cubicBezTo>
                  <a:pt x="2" y="12"/>
                  <a:pt x="2" y="10"/>
                  <a:pt x="4" y="8"/>
                </a:cubicBezTo>
                <a:cubicBezTo>
                  <a:pt x="4" y="8"/>
                  <a:pt x="5" y="8"/>
                  <a:pt x="6" y="8"/>
                </a:cubicBezTo>
                <a:cubicBezTo>
                  <a:pt x="6" y="9"/>
                  <a:pt x="6" y="10"/>
                  <a:pt x="6" y="10"/>
                </a:cubicBezTo>
                <a:cubicBezTo>
                  <a:pt x="6" y="10"/>
                  <a:pt x="7" y="10"/>
                  <a:pt x="7" y="10"/>
                </a:cubicBezTo>
                <a:cubicBezTo>
                  <a:pt x="7" y="10"/>
                  <a:pt x="7" y="10"/>
                  <a:pt x="7" y="10"/>
                </a:cubicBezTo>
                <a:cubicBezTo>
                  <a:pt x="7" y="9"/>
                  <a:pt x="7" y="9"/>
                  <a:pt x="7" y="8"/>
                </a:cubicBezTo>
                <a:cubicBezTo>
                  <a:pt x="9" y="8"/>
                  <a:pt x="10" y="9"/>
                  <a:pt x="12" y="9"/>
                </a:cubicBezTo>
                <a:cubicBezTo>
                  <a:pt x="12" y="9"/>
                  <a:pt x="12" y="9"/>
                  <a:pt x="12" y="9"/>
                </a:cubicBezTo>
                <a:cubicBezTo>
                  <a:pt x="11" y="10"/>
                  <a:pt x="10" y="10"/>
                  <a:pt x="9" y="11"/>
                </a:cubicBezTo>
                <a:cubicBezTo>
                  <a:pt x="9" y="11"/>
                  <a:pt x="9" y="11"/>
                  <a:pt x="9" y="12"/>
                </a:cubicBezTo>
                <a:cubicBezTo>
                  <a:pt x="10" y="11"/>
                  <a:pt x="11" y="11"/>
                  <a:pt x="12" y="10"/>
                </a:cubicBezTo>
                <a:cubicBezTo>
                  <a:pt x="12" y="10"/>
                  <a:pt x="13" y="10"/>
                  <a:pt x="13" y="10"/>
                </a:cubicBezTo>
                <a:cubicBezTo>
                  <a:pt x="14" y="10"/>
                  <a:pt x="16" y="11"/>
                  <a:pt x="17" y="11"/>
                </a:cubicBezTo>
                <a:cubicBezTo>
                  <a:pt x="18" y="12"/>
                  <a:pt x="19" y="13"/>
                  <a:pt x="21" y="14"/>
                </a:cubicBezTo>
                <a:cubicBezTo>
                  <a:pt x="20" y="15"/>
                  <a:pt x="20" y="16"/>
                  <a:pt x="19" y="17"/>
                </a:cubicBezTo>
                <a:cubicBezTo>
                  <a:pt x="19" y="17"/>
                  <a:pt x="19" y="17"/>
                  <a:pt x="19" y="17"/>
                </a:cubicBezTo>
                <a:cubicBezTo>
                  <a:pt x="16" y="18"/>
                  <a:pt x="14" y="18"/>
                  <a:pt x="11" y="18"/>
                </a:cubicBezTo>
                <a:cubicBezTo>
                  <a:pt x="10" y="18"/>
                  <a:pt x="10" y="18"/>
                  <a:pt x="10" y="18"/>
                </a:cubicBezTo>
                <a:cubicBezTo>
                  <a:pt x="10" y="17"/>
                  <a:pt x="9" y="16"/>
                  <a:pt x="9" y="15"/>
                </a:cubicBezTo>
                <a:cubicBezTo>
                  <a:pt x="8" y="15"/>
                  <a:pt x="8" y="16"/>
                  <a:pt x="8" y="16"/>
                </a:cubicBezTo>
                <a:cubicBezTo>
                  <a:pt x="8" y="17"/>
                  <a:pt x="9" y="18"/>
                  <a:pt x="9" y="18"/>
                </a:cubicBezTo>
                <a:cubicBezTo>
                  <a:pt x="8" y="18"/>
                  <a:pt x="6" y="18"/>
                  <a:pt x="4" y="18"/>
                </a:cubicBezTo>
                <a:cubicBezTo>
                  <a:pt x="5" y="17"/>
                  <a:pt x="5" y="16"/>
                  <a:pt x="6" y="15"/>
                </a:cubicBezTo>
                <a:cubicBezTo>
                  <a:pt x="6" y="15"/>
                  <a:pt x="5" y="15"/>
                  <a:pt x="5" y="15"/>
                </a:cubicBezTo>
                <a:cubicBezTo>
                  <a:pt x="4" y="16"/>
                  <a:pt x="4" y="17"/>
                  <a:pt x="3" y="18"/>
                </a:cubicBezTo>
                <a:cubicBezTo>
                  <a:pt x="3" y="18"/>
                  <a:pt x="3" y="18"/>
                  <a:pt x="3" y="18"/>
                </a:cubicBezTo>
                <a:cubicBezTo>
                  <a:pt x="3" y="18"/>
                  <a:pt x="2" y="18"/>
                  <a:pt x="2" y="18"/>
                </a:cubicBezTo>
                <a:close/>
                <a:moveTo>
                  <a:pt x="21" y="17"/>
                </a:moveTo>
                <a:cubicBezTo>
                  <a:pt x="21" y="16"/>
                  <a:pt x="21" y="15"/>
                  <a:pt x="21" y="15"/>
                </a:cubicBezTo>
                <a:cubicBezTo>
                  <a:pt x="22" y="15"/>
                  <a:pt x="22" y="15"/>
                  <a:pt x="23" y="16"/>
                </a:cubicBezTo>
                <a:cubicBezTo>
                  <a:pt x="22" y="16"/>
                  <a:pt x="22" y="17"/>
                  <a:pt x="21" y="17"/>
                </a:cubicBezTo>
                <a:close/>
                <a:moveTo>
                  <a:pt x="24" y="15"/>
                </a:moveTo>
                <a:cubicBezTo>
                  <a:pt x="23" y="15"/>
                  <a:pt x="22" y="14"/>
                  <a:pt x="22" y="13"/>
                </a:cubicBezTo>
                <a:cubicBezTo>
                  <a:pt x="22" y="12"/>
                  <a:pt x="22" y="11"/>
                  <a:pt x="22" y="10"/>
                </a:cubicBezTo>
                <a:cubicBezTo>
                  <a:pt x="21" y="10"/>
                  <a:pt x="21" y="10"/>
                  <a:pt x="21" y="10"/>
                </a:cubicBezTo>
                <a:cubicBezTo>
                  <a:pt x="21" y="11"/>
                  <a:pt x="21" y="12"/>
                  <a:pt x="21" y="13"/>
                </a:cubicBezTo>
                <a:cubicBezTo>
                  <a:pt x="20" y="12"/>
                  <a:pt x="18" y="11"/>
                  <a:pt x="17" y="10"/>
                </a:cubicBezTo>
                <a:cubicBezTo>
                  <a:pt x="16" y="10"/>
                  <a:pt x="15" y="9"/>
                  <a:pt x="14" y="9"/>
                </a:cubicBezTo>
                <a:cubicBezTo>
                  <a:pt x="16" y="9"/>
                  <a:pt x="17" y="8"/>
                  <a:pt x="18" y="8"/>
                </a:cubicBezTo>
                <a:cubicBezTo>
                  <a:pt x="18" y="8"/>
                  <a:pt x="18" y="8"/>
                  <a:pt x="18" y="8"/>
                </a:cubicBezTo>
                <a:cubicBezTo>
                  <a:pt x="18" y="7"/>
                  <a:pt x="18" y="7"/>
                  <a:pt x="18" y="7"/>
                </a:cubicBezTo>
                <a:cubicBezTo>
                  <a:pt x="16" y="7"/>
                  <a:pt x="15" y="8"/>
                  <a:pt x="13" y="8"/>
                </a:cubicBezTo>
                <a:cubicBezTo>
                  <a:pt x="11" y="8"/>
                  <a:pt x="9" y="7"/>
                  <a:pt x="7" y="7"/>
                </a:cubicBezTo>
                <a:cubicBezTo>
                  <a:pt x="7" y="6"/>
                  <a:pt x="7" y="5"/>
                  <a:pt x="7" y="4"/>
                </a:cubicBezTo>
                <a:cubicBezTo>
                  <a:pt x="9" y="3"/>
                  <a:pt x="12" y="2"/>
                  <a:pt x="14" y="2"/>
                </a:cubicBezTo>
                <a:cubicBezTo>
                  <a:pt x="14" y="2"/>
                  <a:pt x="15" y="2"/>
                  <a:pt x="15" y="2"/>
                </a:cubicBezTo>
                <a:cubicBezTo>
                  <a:pt x="17" y="3"/>
                  <a:pt x="18" y="4"/>
                  <a:pt x="19" y="5"/>
                </a:cubicBezTo>
                <a:cubicBezTo>
                  <a:pt x="19" y="5"/>
                  <a:pt x="19" y="5"/>
                  <a:pt x="20" y="5"/>
                </a:cubicBezTo>
                <a:cubicBezTo>
                  <a:pt x="19" y="4"/>
                  <a:pt x="18" y="3"/>
                  <a:pt x="18" y="2"/>
                </a:cubicBezTo>
                <a:cubicBezTo>
                  <a:pt x="20" y="3"/>
                  <a:pt x="22" y="4"/>
                  <a:pt x="23" y="6"/>
                </a:cubicBezTo>
                <a:cubicBezTo>
                  <a:pt x="24" y="6"/>
                  <a:pt x="24" y="7"/>
                  <a:pt x="24" y="7"/>
                </a:cubicBezTo>
                <a:cubicBezTo>
                  <a:pt x="24" y="7"/>
                  <a:pt x="24" y="7"/>
                  <a:pt x="23" y="7"/>
                </a:cubicBezTo>
                <a:cubicBezTo>
                  <a:pt x="23" y="7"/>
                  <a:pt x="23" y="7"/>
                  <a:pt x="23" y="8"/>
                </a:cubicBezTo>
                <a:cubicBezTo>
                  <a:pt x="23" y="8"/>
                  <a:pt x="23" y="8"/>
                  <a:pt x="23" y="8"/>
                </a:cubicBezTo>
                <a:cubicBezTo>
                  <a:pt x="24" y="8"/>
                  <a:pt x="25" y="8"/>
                  <a:pt x="25" y="8"/>
                </a:cubicBezTo>
                <a:cubicBezTo>
                  <a:pt x="26" y="10"/>
                  <a:pt x="26" y="11"/>
                  <a:pt x="27" y="13"/>
                </a:cubicBezTo>
                <a:cubicBezTo>
                  <a:pt x="26" y="14"/>
                  <a:pt x="25" y="15"/>
                  <a:pt x="24" y="15"/>
                </a:cubicBezTo>
                <a:close/>
                <a:moveTo>
                  <a:pt x="27" y="14"/>
                </a:moveTo>
                <a:cubicBezTo>
                  <a:pt x="27" y="14"/>
                  <a:pt x="27" y="14"/>
                  <a:pt x="27" y="14"/>
                </a:cubicBezTo>
                <a:cubicBezTo>
                  <a:pt x="27" y="16"/>
                  <a:pt x="26" y="17"/>
                  <a:pt x="26" y="18"/>
                </a:cubicBezTo>
                <a:cubicBezTo>
                  <a:pt x="26" y="18"/>
                  <a:pt x="25" y="17"/>
                  <a:pt x="24" y="16"/>
                </a:cubicBezTo>
                <a:cubicBezTo>
                  <a:pt x="25" y="16"/>
                  <a:pt x="26" y="15"/>
                  <a:pt x="27" y="14"/>
                </a:cubicBezTo>
                <a:close/>
                <a:moveTo>
                  <a:pt x="3" y="19"/>
                </a:moveTo>
                <a:cubicBezTo>
                  <a:pt x="3" y="19"/>
                  <a:pt x="3" y="19"/>
                  <a:pt x="2" y="19"/>
                </a:cubicBezTo>
                <a:cubicBezTo>
                  <a:pt x="3" y="19"/>
                  <a:pt x="3" y="19"/>
                  <a:pt x="3" y="20"/>
                </a:cubicBezTo>
                <a:cubicBezTo>
                  <a:pt x="3" y="19"/>
                  <a:pt x="3" y="19"/>
                  <a:pt x="3" y="19"/>
                </a:cubicBezTo>
                <a:close/>
                <a:moveTo>
                  <a:pt x="4" y="7"/>
                </a:moveTo>
                <a:cubicBezTo>
                  <a:pt x="5" y="7"/>
                  <a:pt x="5" y="7"/>
                  <a:pt x="6" y="7"/>
                </a:cubicBezTo>
                <a:cubicBezTo>
                  <a:pt x="6" y="6"/>
                  <a:pt x="6" y="5"/>
                  <a:pt x="6" y="5"/>
                </a:cubicBezTo>
                <a:cubicBezTo>
                  <a:pt x="6" y="5"/>
                  <a:pt x="6" y="5"/>
                  <a:pt x="5" y="6"/>
                </a:cubicBezTo>
                <a:cubicBezTo>
                  <a:pt x="5" y="6"/>
                  <a:pt x="5" y="6"/>
                  <a:pt x="4" y="7"/>
                </a:cubicBezTo>
                <a:close/>
                <a:moveTo>
                  <a:pt x="24" y="25"/>
                </a:moveTo>
                <a:cubicBezTo>
                  <a:pt x="22" y="27"/>
                  <a:pt x="18" y="29"/>
                  <a:pt x="14" y="29"/>
                </a:cubicBezTo>
                <a:cubicBezTo>
                  <a:pt x="10" y="29"/>
                  <a:pt x="6" y="27"/>
                  <a:pt x="4" y="25"/>
                </a:cubicBezTo>
                <a:cubicBezTo>
                  <a:pt x="1" y="22"/>
                  <a:pt x="0" y="18"/>
                  <a:pt x="0" y="14"/>
                </a:cubicBezTo>
                <a:cubicBezTo>
                  <a:pt x="0" y="10"/>
                  <a:pt x="1" y="7"/>
                  <a:pt x="4" y="4"/>
                </a:cubicBezTo>
                <a:cubicBezTo>
                  <a:pt x="6" y="2"/>
                  <a:pt x="10" y="0"/>
                  <a:pt x="14" y="0"/>
                </a:cubicBezTo>
                <a:cubicBezTo>
                  <a:pt x="18" y="0"/>
                  <a:pt x="22" y="2"/>
                  <a:pt x="24" y="4"/>
                </a:cubicBezTo>
                <a:cubicBezTo>
                  <a:pt x="27" y="7"/>
                  <a:pt x="29" y="10"/>
                  <a:pt x="29" y="14"/>
                </a:cubicBezTo>
                <a:cubicBezTo>
                  <a:pt x="29" y="18"/>
                  <a:pt x="27" y="22"/>
                  <a:pt x="24" y="2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49" name="Freeform 170"/>
          <p:cNvSpPr>
            <a:spLocks noEditPoints="1"/>
          </p:cNvSpPr>
          <p:nvPr/>
        </p:nvSpPr>
        <p:spPr bwMode="auto">
          <a:xfrm>
            <a:off x="8100554" y="4962053"/>
            <a:ext cx="316712" cy="345668"/>
          </a:xfrm>
          <a:custGeom>
            <a:avLst/>
            <a:gdLst>
              <a:gd name="T0" fmla="*/ 11 w 33"/>
              <a:gd name="T1" fmla="*/ 36 h 36"/>
              <a:gd name="T2" fmla="*/ 11 w 33"/>
              <a:gd name="T3" fmla="*/ 12 h 36"/>
              <a:gd name="T4" fmla="*/ 30 w 33"/>
              <a:gd name="T5" fmla="*/ 16 h 36"/>
              <a:gd name="T6" fmla="*/ 33 w 33"/>
              <a:gd name="T7" fmla="*/ 15 h 36"/>
              <a:gd name="T8" fmla="*/ 16 w 33"/>
              <a:gd name="T9" fmla="*/ 36 h 36"/>
              <a:gd name="T10" fmla="*/ 29 w 33"/>
              <a:gd name="T11" fmla="*/ 6 h 36"/>
              <a:gd name="T12" fmla="*/ 14 w 33"/>
              <a:gd name="T13" fmla="*/ 0 h 36"/>
              <a:gd name="T14" fmla="*/ 15 w 33"/>
              <a:gd name="T15" fmla="*/ 15 h 36"/>
              <a:gd name="T16" fmla="*/ 23 w 33"/>
              <a:gd name="T17" fmla="*/ 3 h 36"/>
              <a:gd name="T18" fmla="*/ 25 w 33"/>
              <a:gd name="T19" fmla="*/ 7 h 36"/>
              <a:gd name="T20" fmla="*/ 29 w 33"/>
              <a:gd name="T21" fmla="*/ 15 h 36"/>
              <a:gd name="T22" fmla="*/ 25 w 33"/>
              <a:gd name="T23" fmla="*/ 3 h 36"/>
              <a:gd name="T24" fmla="*/ 6 w 33"/>
              <a:gd name="T25" fmla="*/ 10 h 36"/>
              <a:gd name="T26" fmla="*/ 8 w 33"/>
              <a:gd name="T27" fmla="*/ 10 h 36"/>
              <a:gd name="T28" fmla="*/ 1 w 33"/>
              <a:gd name="T29" fmla="*/ 36 h 36"/>
              <a:gd name="T30" fmla="*/ 1 w 33"/>
              <a:gd name="T31" fmla="*/ 13 h 36"/>
              <a:gd name="T32" fmla="*/ 30 w 33"/>
              <a:gd name="T33" fmla="*/ 35 h 36"/>
              <a:gd name="T34" fmla="*/ 12 w 33"/>
              <a:gd name="T35" fmla="*/ 35 h 36"/>
              <a:gd name="T36" fmla="*/ 23 w 33"/>
              <a:gd name="T37" fmla="*/ 31 h 36"/>
              <a:gd name="T38" fmla="*/ 26 w 33"/>
              <a:gd name="T39" fmla="*/ 31 h 36"/>
              <a:gd name="T40" fmla="*/ 23 w 33"/>
              <a:gd name="T41" fmla="*/ 29 h 36"/>
              <a:gd name="T42" fmla="*/ 20 w 33"/>
              <a:gd name="T43" fmla="*/ 31 h 36"/>
              <a:gd name="T44" fmla="*/ 22 w 33"/>
              <a:gd name="T45" fmla="*/ 31 h 36"/>
              <a:gd name="T46" fmla="*/ 20 w 33"/>
              <a:gd name="T47" fmla="*/ 29 h 36"/>
              <a:gd name="T48" fmla="*/ 16 w 33"/>
              <a:gd name="T49" fmla="*/ 31 h 36"/>
              <a:gd name="T50" fmla="*/ 19 w 33"/>
              <a:gd name="T51" fmla="*/ 31 h 36"/>
              <a:gd name="T52" fmla="*/ 16 w 33"/>
              <a:gd name="T53" fmla="*/ 29 h 36"/>
              <a:gd name="T54" fmla="*/ 23 w 33"/>
              <a:gd name="T55" fmla="*/ 28 h 36"/>
              <a:gd name="T56" fmla="*/ 26 w 33"/>
              <a:gd name="T57" fmla="*/ 28 h 36"/>
              <a:gd name="T58" fmla="*/ 23 w 33"/>
              <a:gd name="T59" fmla="*/ 26 h 36"/>
              <a:gd name="T60" fmla="*/ 20 w 33"/>
              <a:gd name="T61" fmla="*/ 28 h 36"/>
              <a:gd name="T62" fmla="*/ 22 w 33"/>
              <a:gd name="T63" fmla="*/ 28 h 36"/>
              <a:gd name="T64" fmla="*/ 20 w 33"/>
              <a:gd name="T65" fmla="*/ 26 h 36"/>
              <a:gd name="T66" fmla="*/ 16 w 33"/>
              <a:gd name="T67" fmla="*/ 28 h 36"/>
              <a:gd name="T68" fmla="*/ 19 w 33"/>
              <a:gd name="T69" fmla="*/ 28 h 36"/>
              <a:gd name="T70" fmla="*/ 16 w 33"/>
              <a:gd name="T71" fmla="*/ 26 h 36"/>
              <a:gd name="T72" fmla="*/ 23 w 33"/>
              <a:gd name="T73" fmla="*/ 25 h 36"/>
              <a:gd name="T74" fmla="*/ 26 w 33"/>
              <a:gd name="T75" fmla="*/ 25 h 36"/>
              <a:gd name="T76" fmla="*/ 23 w 33"/>
              <a:gd name="T77" fmla="*/ 23 h 36"/>
              <a:gd name="T78" fmla="*/ 20 w 33"/>
              <a:gd name="T79" fmla="*/ 25 h 36"/>
              <a:gd name="T80" fmla="*/ 22 w 33"/>
              <a:gd name="T81" fmla="*/ 25 h 36"/>
              <a:gd name="T82" fmla="*/ 20 w 33"/>
              <a:gd name="T83" fmla="*/ 23 h 36"/>
              <a:gd name="T84" fmla="*/ 16 w 33"/>
              <a:gd name="T85" fmla="*/ 25 h 36"/>
              <a:gd name="T86" fmla="*/ 19 w 33"/>
              <a:gd name="T87" fmla="*/ 25 h 36"/>
              <a:gd name="T88" fmla="*/ 16 w 33"/>
              <a:gd name="T89" fmla="*/ 23 h 36"/>
              <a:gd name="T90" fmla="*/ 16 w 33"/>
              <a:gd name="T91" fmla="*/ 18 h 36"/>
              <a:gd name="T92" fmla="*/ 16 w 33"/>
              <a:gd name="T93" fmla="*/ 21 h 36"/>
              <a:gd name="T94" fmla="*/ 26 w 33"/>
              <a:gd name="T95"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 h="36">
                <a:moveTo>
                  <a:pt x="16" y="36"/>
                </a:moveTo>
                <a:cubicBezTo>
                  <a:pt x="15" y="36"/>
                  <a:pt x="15" y="36"/>
                  <a:pt x="15" y="36"/>
                </a:cubicBezTo>
                <a:cubicBezTo>
                  <a:pt x="11" y="36"/>
                  <a:pt x="11" y="36"/>
                  <a:pt x="11" y="36"/>
                </a:cubicBezTo>
                <a:cubicBezTo>
                  <a:pt x="10" y="36"/>
                  <a:pt x="9" y="35"/>
                  <a:pt x="9" y="34"/>
                </a:cubicBezTo>
                <a:cubicBezTo>
                  <a:pt x="9" y="26"/>
                  <a:pt x="9" y="22"/>
                  <a:pt x="9" y="15"/>
                </a:cubicBezTo>
                <a:cubicBezTo>
                  <a:pt x="9" y="13"/>
                  <a:pt x="10" y="12"/>
                  <a:pt x="11" y="12"/>
                </a:cubicBezTo>
                <a:cubicBezTo>
                  <a:pt x="12" y="12"/>
                  <a:pt x="12" y="12"/>
                  <a:pt x="12" y="12"/>
                </a:cubicBezTo>
                <a:cubicBezTo>
                  <a:pt x="12" y="16"/>
                  <a:pt x="12" y="16"/>
                  <a:pt x="12" y="16"/>
                </a:cubicBezTo>
                <a:cubicBezTo>
                  <a:pt x="30" y="16"/>
                  <a:pt x="30" y="16"/>
                  <a:pt x="30" y="16"/>
                </a:cubicBezTo>
                <a:cubicBezTo>
                  <a:pt x="30" y="12"/>
                  <a:pt x="30" y="12"/>
                  <a:pt x="30" y="12"/>
                </a:cubicBezTo>
                <a:cubicBezTo>
                  <a:pt x="30" y="12"/>
                  <a:pt x="30" y="12"/>
                  <a:pt x="30" y="12"/>
                </a:cubicBezTo>
                <a:cubicBezTo>
                  <a:pt x="32" y="12"/>
                  <a:pt x="33" y="13"/>
                  <a:pt x="33" y="15"/>
                </a:cubicBezTo>
                <a:cubicBezTo>
                  <a:pt x="33" y="23"/>
                  <a:pt x="33" y="26"/>
                  <a:pt x="33" y="34"/>
                </a:cubicBezTo>
                <a:cubicBezTo>
                  <a:pt x="33" y="35"/>
                  <a:pt x="32" y="36"/>
                  <a:pt x="30" y="36"/>
                </a:cubicBezTo>
                <a:cubicBezTo>
                  <a:pt x="16" y="36"/>
                  <a:pt x="16" y="36"/>
                  <a:pt x="16" y="36"/>
                </a:cubicBezTo>
                <a:close/>
                <a:moveTo>
                  <a:pt x="29" y="15"/>
                </a:moveTo>
                <a:cubicBezTo>
                  <a:pt x="29" y="7"/>
                  <a:pt x="29" y="7"/>
                  <a:pt x="29" y="7"/>
                </a:cubicBezTo>
                <a:cubicBezTo>
                  <a:pt x="29" y="6"/>
                  <a:pt x="29" y="6"/>
                  <a:pt x="29" y="6"/>
                </a:cubicBezTo>
                <a:cubicBezTo>
                  <a:pt x="24" y="0"/>
                  <a:pt x="24" y="0"/>
                  <a:pt x="24" y="0"/>
                </a:cubicBezTo>
                <a:cubicBezTo>
                  <a:pt x="23" y="0"/>
                  <a:pt x="23" y="0"/>
                  <a:pt x="23" y="0"/>
                </a:cubicBezTo>
                <a:cubicBezTo>
                  <a:pt x="14" y="0"/>
                  <a:pt x="14" y="0"/>
                  <a:pt x="14" y="0"/>
                </a:cubicBezTo>
                <a:cubicBezTo>
                  <a:pt x="14" y="0"/>
                  <a:pt x="13" y="1"/>
                  <a:pt x="13" y="2"/>
                </a:cubicBezTo>
                <a:cubicBezTo>
                  <a:pt x="13" y="15"/>
                  <a:pt x="13" y="15"/>
                  <a:pt x="13" y="15"/>
                </a:cubicBezTo>
                <a:cubicBezTo>
                  <a:pt x="15" y="15"/>
                  <a:pt x="15" y="15"/>
                  <a:pt x="15" y="15"/>
                </a:cubicBezTo>
                <a:cubicBezTo>
                  <a:pt x="15" y="3"/>
                  <a:pt x="15" y="3"/>
                  <a:pt x="15" y="3"/>
                </a:cubicBezTo>
                <a:cubicBezTo>
                  <a:pt x="15" y="3"/>
                  <a:pt x="15" y="3"/>
                  <a:pt x="15" y="3"/>
                </a:cubicBezTo>
                <a:cubicBezTo>
                  <a:pt x="23" y="3"/>
                  <a:pt x="23" y="3"/>
                  <a:pt x="23" y="3"/>
                </a:cubicBezTo>
                <a:cubicBezTo>
                  <a:pt x="23" y="4"/>
                  <a:pt x="23" y="4"/>
                  <a:pt x="23" y="4"/>
                </a:cubicBezTo>
                <a:cubicBezTo>
                  <a:pt x="23" y="5"/>
                  <a:pt x="23" y="5"/>
                  <a:pt x="23" y="5"/>
                </a:cubicBezTo>
                <a:cubicBezTo>
                  <a:pt x="23" y="6"/>
                  <a:pt x="24" y="7"/>
                  <a:pt x="25" y="7"/>
                </a:cubicBezTo>
                <a:cubicBezTo>
                  <a:pt x="27" y="7"/>
                  <a:pt x="27" y="7"/>
                  <a:pt x="27" y="7"/>
                </a:cubicBezTo>
                <a:cubicBezTo>
                  <a:pt x="27" y="15"/>
                  <a:pt x="27" y="15"/>
                  <a:pt x="27" y="15"/>
                </a:cubicBezTo>
                <a:cubicBezTo>
                  <a:pt x="29" y="15"/>
                  <a:pt x="29" y="15"/>
                  <a:pt x="29" y="15"/>
                </a:cubicBezTo>
                <a:close/>
                <a:moveTo>
                  <a:pt x="25" y="3"/>
                </a:moveTo>
                <a:cubicBezTo>
                  <a:pt x="25" y="3"/>
                  <a:pt x="25" y="3"/>
                  <a:pt x="25" y="3"/>
                </a:cubicBezTo>
                <a:cubicBezTo>
                  <a:pt x="25" y="3"/>
                  <a:pt x="25" y="3"/>
                  <a:pt x="25" y="3"/>
                </a:cubicBezTo>
                <a:cubicBezTo>
                  <a:pt x="25" y="3"/>
                  <a:pt x="25" y="3"/>
                  <a:pt x="25" y="3"/>
                </a:cubicBezTo>
                <a:close/>
                <a:moveTo>
                  <a:pt x="6" y="13"/>
                </a:moveTo>
                <a:cubicBezTo>
                  <a:pt x="6" y="10"/>
                  <a:pt x="6" y="10"/>
                  <a:pt x="6" y="10"/>
                </a:cubicBezTo>
                <a:cubicBezTo>
                  <a:pt x="6" y="10"/>
                  <a:pt x="7" y="9"/>
                  <a:pt x="7" y="9"/>
                </a:cubicBezTo>
                <a:cubicBezTo>
                  <a:pt x="7" y="9"/>
                  <a:pt x="7" y="9"/>
                  <a:pt x="7" y="9"/>
                </a:cubicBezTo>
                <a:cubicBezTo>
                  <a:pt x="8" y="9"/>
                  <a:pt x="8" y="10"/>
                  <a:pt x="8" y="10"/>
                </a:cubicBezTo>
                <a:cubicBezTo>
                  <a:pt x="8" y="18"/>
                  <a:pt x="8" y="27"/>
                  <a:pt x="8" y="35"/>
                </a:cubicBezTo>
                <a:cubicBezTo>
                  <a:pt x="8" y="35"/>
                  <a:pt x="8" y="36"/>
                  <a:pt x="8" y="36"/>
                </a:cubicBezTo>
                <a:cubicBezTo>
                  <a:pt x="5" y="36"/>
                  <a:pt x="3" y="36"/>
                  <a:pt x="1" y="36"/>
                </a:cubicBezTo>
                <a:cubicBezTo>
                  <a:pt x="0" y="36"/>
                  <a:pt x="0" y="35"/>
                  <a:pt x="0" y="35"/>
                </a:cubicBezTo>
                <a:cubicBezTo>
                  <a:pt x="0" y="27"/>
                  <a:pt x="0" y="21"/>
                  <a:pt x="0" y="13"/>
                </a:cubicBezTo>
                <a:cubicBezTo>
                  <a:pt x="0" y="13"/>
                  <a:pt x="0" y="13"/>
                  <a:pt x="1" y="13"/>
                </a:cubicBezTo>
                <a:cubicBezTo>
                  <a:pt x="6" y="13"/>
                  <a:pt x="6" y="13"/>
                  <a:pt x="6" y="13"/>
                </a:cubicBezTo>
                <a:close/>
                <a:moveTo>
                  <a:pt x="12" y="35"/>
                </a:moveTo>
                <a:cubicBezTo>
                  <a:pt x="30" y="35"/>
                  <a:pt x="30" y="35"/>
                  <a:pt x="30" y="35"/>
                </a:cubicBezTo>
                <a:cubicBezTo>
                  <a:pt x="30" y="34"/>
                  <a:pt x="30" y="34"/>
                  <a:pt x="30" y="34"/>
                </a:cubicBezTo>
                <a:cubicBezTo>
                  <a:pt x="12" y="34"/>
                  <a:pt x="12" y="34"/>
                  <a:pt x="12" y="34"/>
                </a:cubicBezTo>
                <a:cubicBezTo>
                  <a:pt x="12" y="35"/>
                  <a:pt x="12" y="35"/>
                  <a:pt x="12" y="35"/>
                </a:cubicBezTo>
                <a:close/>
                <a:moveTo>
                  <a:pt x="23" y="29"/>
                </a:moveTo>
                <a:cubicBezTo>
                  <a:pt x="23" y="29"/>
                  <a:pt x="23" y="29"/>
                  <a:pt x="23" y="29"/>
                </a:cubicBezTo>
                <a:cubicBezTo>
                  <a:pt x="23" y="31"/>
                  <a:pt x="23" y="31"/>
                  <a:pt x="23" y="31"/>
                </a:cubicBezTo>
                <a:cubicBezTo>
                  <a:pt x="23" y="32"/>
                  <a:pt x="23" y="32"/>
                  <a:pt x="23" y="32"/>
                </a:cubicBezTo>
                <a:cubicBezTo>
                  <a:pt x="25" y="32"/>
                  <a:pt x="25" y="32"/>
                  <a:pt x="25" y="32"/>
                </a:cubicBezTo>
                <a:cubicBezTo>
                  <a:pt x="26" y="32"/>
                  <a:pt x="26" y="32"/>
                  <a:pt x="26" y="31"/>
                </a:cubicBezTo>
                <a:cubicBezTo>
                  <a:pt x="26" y="29"/>
                  <a:pt x="26" y="29"/>
                  <a:pt x="26" y="29"/>
                </a:cubicBezTo>
                <a:cubicBezTo>
                  <a:pt x="26" y="29"/>
                  <a:pt x="26" y="29"/>
                  <a:pt x="25" y="29"/>
                </a:cubicBezTo>
                <a:cubicBezTo>
                  <a:pt x="23" y="29"/>
                  <a:pt x="23" y="29"/>
                  <a:pt x="23" y="29"/>
                </a:cubicBezTo>
                <a:close/>
                <a:moveTo>
                  <a:pt x="20" y="29"/>
                </a:moveTo>
                <a:cubicBezTo>
                  <a:pt x="20" y="29"/>
                  <a:pt x="20" y="29"/>
                  <a:pt x="20" y="29"/>
                </a:cubicBezTo>
                <a:cubicBezTo>
                  <a:pt x="20" y="31"/>
                  <a:pt x="20" y="31"/>
                  <a:pt x="20" y="31"/>
                </a:cubicBezTo>
                <a:cubicBezTo>
                  <a:pt x="20" y="32"/>
                  <a:pt x="20" y="32"/>
                  <a:pt x="20" y="32"/>
                </a:cubicBezTo>
                <a:cubicBezTo>
                  <a:pt x="22" y="32"/>
                  <a:pt x="22" y="32"/>
                  <a:pt x="22" y="32"/>
                </a:cubicBezTo>
                <a:cubicBezTo>
                  <a:pt x="22" y="32"/>
                  <a:pt x="22" y="32"/>
                  <a:pt x="22" y="31"/>
                </a:cubicBezTo>
                <a:cubicBezTo>
                  <a:pt x="22" y="29"/>
                  <a:pt x="22" y="29"/>
                  <a:pt x="22" y="29"/>
                </a:cubicBezTo>
                <a:cubicBezTo>
                  <a:pt x="22" y="29"/>
                  <a:pt x="22" y="29"/>
                  <a:pt x="22" y="29"/>
                </a:cubicBezTo>
                <a:cubicBezTo>
                  <a:pt x="20" y="29"/>
                  <a:pt x="20" y="29"/>
                  <a:pt x="20" y="29"/>
                </a:cubicBezTo>
                <a:close/>
                <a:moveTo>
                  <a:pt x="16" y="29"/>
                </a:moveTo>
                <a:cubicBezTo>
                  <a:pt x="16" y="29"/>
                  <a:pt x="16" y="29"/>
                  <a:pt x="16" y="29"/>
                </a:cubicBezTo>
                <a:cubicBezTo>
                  <a:pt x="16" y="31"/>
                  <a:pt x="16" y="31"/>
                  <a:pt x="16" y="31"/>
                </a:cubicBezTo>
                <a:cubicBezTo>
                  <a:pt x="16" y="32"/>
                  <a:pt x="16" y="32"/>
                  <a:pt x="16" y="32"/>
                </a:cubicBezTo>
                <a:cubicBezTo>
                  <a:pt x="19" y="32"/>
                  <a:pt x="19" y="32"/>
                  <a:pt x="19" y="32"/>
                </a:cubicBezTo>
                <a:cubicBezTo>
                  <a:pt x="19" y="32"/>
                  <a:pt x="19" y="32"/>
                  <a:pt x="19" y="31"/>
                </a:cubicBezTo>
                <a:cubicBezTo>
                  <a:pt x="19" y="29"/>
                  <a:pt x="19" y="29"/>
                  <a:pt x="19" y="29"/>
                </a:cubicBezTo>
                <a:cubicBezTo>
                  <a:pt x="19" y="29"/>
                  <a:pt x="19" y="29"/>
                  <a:pt x="19" y="29"/>
                </a:cubicBezTo>
                <a:cubicBezTo>
                  <a:pt x="16" y="29"/>
                  <a:pt x="16" y="29"/>
                  <a:pt x="16" y="29"/>
                </a:cubicBezTo>
                <a:close/>
                <a:moveTo>
                  <a:pt x="23" y="26"/>
                </a:moveTo>
                <a:cubicBezTo>
                  <a:pt x="23" y="26"/>
                  <a:pt x="23" y="26"/>
                  <a:pt x="23" y="26"/>
                </a:cubicBezTo>
                <a:cubicBezTo>
                  <a:pt x="23" y="28"/>
                  <a:pt x="23" y="28"/>
                  <a:pt x="23" y="28"/>
                </a:cubicBezTo>
                <a:cubicBezTo>
                  <a:pt x="23" y="28"/>
                  <a:pt x="23" y="28"/>
                  <a:pt x="23" y="28"/>
                </a:cubicBezTo>
                <a:cubicBezTo>
                  <a:pt x="25" y="28"/>
                  <a:pt x="25" y="28"/>
                  <a:pt x="25" y="28"/>
                </a:cubicBezTo>
                <a:cubicBezTo>
                  <a:pt x="26" y="28"/>
                  <a:pt x="26" y="28"/>
                  <a:pt x="26" y="28"/>
                </a:cubicBezTo>
                <a:cubicBezTo>
                  <a:pt x="26" y="26"/>
                  <a:pt x="26" y="26"/>
                  <a:pt x="26" y="26"/>
                </a:cubicBezTo>
                <a:cubicBezTo>
                  <a:pt x="26" y="26"/>
                  <a:pt x="26" y="26"/>
                  <a:pt x="25" y="26"/>
                </a:cubicBezTo>
                <a:cubicBezTo>
                  <a:pt x="23" y="26"/>
                  <a:pt x="23" y="26"/>
                  <a:pt x="23" y="26"/>
                </a:cubicBezTo>
                <a:close/>
                <a:moveTo>
                  <a:pt x="20" y="26"/>
                </a:moveTo>
                <a:cubicBezTo>
                  <a:pt x="20" y="26"/>
                  <a:pt x="20" y="26"/>
                  <a:pt x="20" y="26"/>
                </a:cubicBezTo>
                <a:cubicBezTo>
                  <a:pt x="20" y="28"/>
                  <a:pt x="20" y="28"/>
                  <a:pt x="20" y="28"/>
                </a:cubicBezTo>
                <a:cubicBezTo>
                  <a:pt x="20" y="28"/>
                  <a:pt x="20" y="28"/>
                  <a:pt x="20" y="28"/>
                </a:cubicBezTo>
                <a:cubicBezTo>
                  <a:pt x="22" y="28"/>
                  <a:pt x="22" y="28"/>
                  <a:pt x="22" y="28"/>
                </a:cubicBezTo>
                <a:cubicBezTo>
                  <a:pt x="22" y="28"/>
                  <a:pt x="22" y="28"/>
                  <a:pt x="22" y="28"/>
                </a:cubicBezTo>
                <a:cubicBezTo>
                  <a:pt x="22" y="26"/>
                  <a:pt x="22" y="26"/>
                  <a:pt x="22" y="26"/>
                </a:cubicBezTo>
                <a:cubicBezTo>
                  <a:pt x="22" y="26"/>
                  <a:pt x="22" y="26"/>
                  <a:pt x="22" y="26"/>
                </a:cubicBezTo>
                <a:cubicBezTo>
                  <a:pt x="20" y="26"/>
                  <a:pt x="20" y="26"/>
                  <a:pt x="20" y="26"/>
                </a:cubicBezTo>
                <a:close/>
                <a:moveTo>
                  <a:pt x="16" y="26"/>
                </a:moveTo>
                <a:cubicBezTo>
                  <a:pt x="16" y="26"/>
                  <a:pt x="16" y="26"/>
                  <a:pt x="16" y="26"/>
                </a:cubicBezTo>
                <a:cubicBezTo>
                  <a:pt x="16" y="28"/>
                  <a:pt x="16" y="28"/>
                  <a:pt x="16" y="28"/>
                </a:cubicBezTo>
                <a:cubicBezTo>
                  <a:pt x="16" y="28"/>
                  <a:pt x="16" y="28"/>
                  <a:pt x="16" y="28"/>
                </a:cubicBezTo>
                <a:cubicBezTo>
                  <a:pt x="19" y="28"/>
                  <a:pt x="19" y="28"/>
                  <a:pt x="19" y="28"/>
                </a:cubicBezTo>
                <a:cubicBezTo>
                  <a:pt x="19" y="28"/>
                  <a:pt x="19" y="28"/>
                  <a:pt x="19" y="28"/>
                </a:cubicBezTo>
                <a:cubicBezTo>
                  <a:pt x="19" y="26"/>
                  <a:pt x="19" y="26"/>
                  <a:pt x="19" y="26"/>
                </a:cubicBezTo>
                <a:cubicBezTo>
                  <a:pt x="19" y="26"/>
                  <a:pt x="19" y="26"/>
                  <a:pt x="19" y="26"/>
                </a:cubicBezTo>
                <a:cubicBezTo>
                  <a:pt x="16" y="26"/>
                  <a:pt x="16" y="26"/>
                  <a:pt x="16" y="26"/>
                </a:cubicBezTo>
                <a:close/>
                <a:moveTo>
                  <a:pt x="23" y="23"/>
                </a:moveTo>
                <a:cubicBezTo>
                  <a:pt x="23" y="23"/>
                  <a:pt x="23" y="23"/>
                  <a:pt x="23" y="23"/>
                </a:cubicBezTo>
                <a:cubicBezTo>
                  <a:pt x="23" y="25"/>
                  <a:pt x="23" y="25"/>
                  <a:pt x="23" y="25"/>
                </a:cubicBezTo>
                <a:cubicBezTo>
                  <a:pt x="23" y="25"/>
                  <a:pt x="23" y="25"/>
                  <a:pt x="23" y="25"/>
                </a:cubicBezTo>
                <a:cubicBezTo>
                  <a:pt x="25" y="25"/>
                  <a:pt x="25" y="25"/>
                  <a:pt x="25" y="25"/>
                </a:cubicBezTo>
                <a:cubicBezTo>
                  <a:pt x="26" y="25"/>
                  <a:pt x="26" y="25"/>
                  <a:pt x="26" y="25"/>
                </a:cubicBezTo>
                <a:cubicBezTo>
                  <a:pt x="26" y="23"/>
                  <a:pt x="26" y="23"/>
                  <a:pt x="26" y="23"/>
                </a:cubicBezTo>
                <a:cubicBezTo>
                  <a:pt x="26" y="23"/>
                  <a:pt x="26" y="23"/>
                  <a:pt x="25" y="23"/>
                </a:cubicBezTo>
                <a:cubicBezTo>
                  <a:pt x="23" y="23"/>
                  <a:pt x="23" y="23"/>
                  <a:pt x="23" y="23"/>
                </a:cubicBezTo>
                <a:close/>
                <a:moveTo>
                  <a:pt x="20" y="23"/>
                </a:moveTo>
                <a:cubicBezTo>
                  <a:pt x="20" y="23"/>
                  <a:pt x="20" y="23"/>
                  <a:pt x="20" y="23"/>
                </a:cubicBezTo>
                <a:cubicBezTo>
                  <a:pt x="20" y="25"/>
                  <a:pt x="20" y="25"/>
                  <a:pt x="20" y="25"/>
                </a:cubicBezTo>
                <a:cubicBezTo>
                  <a:pt x="20" y="25"/>
                  <a:pt x="20" y="25"/>
                  <a:pt x="20" y="25"/>
                </a:cubicBezTo>
                <a:cubicBezTo>
                  <a:pt x="22" y="25"/>
                  <a:pt x="22" y="25"/>
                  <a:pt x="22" y="25"/>
                </a:cubicBezTo>
                <a:cubicBezTo>
                  <a:pt x="22" y="25"/>
                  <a:pt x="22" y="25"/>
                  <a:pt x="22" y="25"/>
                </a:cubicBezTo>
                <a:cubicBezTo>
                  <a:pt x="22" y="23"/>
                  <a:pt x="22" y="23"/>
                  <a:pt x="22" y="23"/>
                </a:cubicBezTo>
                <a:cubicBezTo>
                  <a:pt x="22" y="23"/>
                  <a:pt x="22" y="23"/>
                  <a:pt x="22" y="23"/>
                </a:cubicBezTo>
                <a:cubicBezTo>
                  <a:pt x="20" y="23"/>
                  <a:pt x="20" y="23"/>
                  <a:pt x="20" y="23"/>
                </a:cubicBezTo>
                <a:close/>
                <a:moveTo>
                  <a:pt x="16" y="23"/>
                </a:moveTo>
                <a:cubicBezTo>
                  <a:pt x="16" y="23"/>
                  <a:pt x="16" y="23"/>
                  <a:pt x="16" y="23"/>
                </a:cubicBezTo>
                <a:cubicBezTo>
                  <a:pt x="16" y="25"/>
                  <a:pt x="16" y="25"/>
                  <a:pt x="16" y="25"/>
                </a:cubicBezTo>
                <a:cubicBezTo>
                  <a:pt x="16" y="25"/>
                  <a:pt x="16" y="25"/>
                  <a:pt x="16" y="25"/>
                </a:cubicBezTo>
                <a:cubicBezTo>
                  <a:pt x="19" y="25"/>
                  <a:pt x="19" y="25"/>
                  <a:pt x="19" y="25"/>
                </a:cubicBezTo>
                <a:cubicBezTo>
                  <a:pt x="19" y="25"/>
                  <a:pt x="19" y="25"/>
                  <a:pt x="19" y="25"/>
                </a:cubicBezTo>
                <a:cubicBezTo>
                  <a:pt x="19" y="23"/>
                  <a:pt x="19" y="23"/>
                  <a:pt x="19" y="23"/>
                </a:cubicBezTo>
                <a:cubicBezTo>
                  <a:pt x="19" y="23"/>
                  <a:pt x="19" y="23"/>
                  <a:pt x="19" y="23"/>
                </a:cubicBezTo>
                <a:cubicBezTo>
                  <a:pt x="16" y="23"/>
                  <a:pt x="16" y="23"/>
                  <a:pt x="16" y="23"/>
                </a:cubicBezTo>
                <a:close/>
                <a:moveTo>
                  <a:pt x="26" y="18"/>
                </a:moveTo>
                <a:cubicBezTo>
                  <a:pt x="26" y="18"/>
                  <a:pt x="26" y="18"/>
                  <a:pt x="26" y="18"/>
                </a:cubicBezTo>
                <a:cubicBezTo>
                  <a:pt x="16" y="18"/>
                  <a:pt x="16" y="18"/>
                  <a:pt x="16" y="18"/>
                </a:cubicBezTo>
                <a:cubicBezTo>
                  <a:pt x="16" y="18"/>
                  <a:pt x="16" y="18"/>
                  <a:pt x="16" y="18"/>
                </a:cubicBezTo>
                <a:cubicBezTo>
                  <a:pt x="16" y="20"/>
                  <a:pt x="16" y="20"/>
                  <a:pt x="16" y="20"/>
                </a:cubicBezTo>
                <a:cubicBezTo>
                  <a:pt x="16" y="20"/>
                  <a:pt x="16" y="21"/>
                  <a:pt x="16" y="21"/>
                </a:cubicBezTo>
                <a:cubicBezTo>
                  <a:pt x="26" y="21"/>
                  <a:pt x="26" y="21"/>
                  <a:pt x="26" y="21"/>
                </a:cubicBezTo>
                <a:cubicBezTo>
                  <a:pt x="26" y="21"/>
                  <a:pt x="26" y="20"/>
                  <a:pt x="26" y="20"/>
                </a:cubicBezTo>
                <a:cubicBezTo>
                  <a:pt x="26" y="19"/>
                  <a:pt x="26" y="19"/>
                  <a:pt x="26" y="18"/>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0" name="Freeform 171"/>
          <p:cNvSpPr>
            <a:spLocks noEditPoints="1"/>
          </p:cNvSpPr>
          <p:nvPr/>
        </p:nvSpPr>
        <p:spPr bwMode="auto">
          <a:xfrm>
            <a:off x="6238292" y="5019965"/>
            <a:ext cx="307663" cy="238891"/>
          </a:xfrm>
          <a:custGeom>
            <a:avLst/>
            <a:gdLst>
              <a:gd name="T0" fmla="*/ 31 w 32"/>
              <a:gd name="T1" fmla="*/ 22 h 25"/>
              <a:gd name="T2" fmla="*/ 31 w 32"/>
              <a:gd name="T3" fmla="*/ 17 h 25"/>
              <a:gd name="T4" fmla="*/ 32 w 32"/>
              <a:gd name="T5" fmla="*/ 2 h 25"/>
              <a:gd name="T6" fmla="*/ 11 w 32"/>
              <a:gd name="T7" fmla="*/ 0 h 25"/>
              <a:gd name="T8" fmla="*/ 10 w 32"/>
              <a:gd name="T9" fmla="*/ 2 h 25"/>
              <a:gd name="T10" fmla="*/ 24 w 32"/>
              <a:gd name="T11" fmla="*/ 4 h 25"/>
              <a:gd name="T12" fmla="*/ 29 w 32"/>
              <a:gd name="T13" fmla="*/ 4 h 25"/>
              <a:gd name="T14" fmla="*/ 29 w 32"/>
              <a:gd name="T15" fmla="*/ 5 h 25"/>
              <a:gd name="T16" fmla="*/ 24 w 32"/>
              <a:gd name="T17" fmla="*/ 5 h 25"/>
              <a:gd name="T18" fmla="*/ 29 w 32"/>
              <a:gd name="T19" fmla="*/ 8 h 25"/>
              <a:gd name="T20" fmla="*/ 29 w 32"/>
              <a:gd name="T21" fmla="*/ 8 h 25"/>
              <a:gd name="T22" fmla="*/ 24 w 32"/>
              <a:gd name="T23" fmla="*/ 9 h 25"/>
              <a:gd name="T24" fmla="*/ 29 w 32"/>
              <a:gd name="T25" fmla="*/ 11 h 25"/>
              <a:gd name="T26" fmla="*/ 29 w 32"/>
              <a:gd name="T27" fmla="*/ 12 h 25"/>
              <a:gd name="T28" fmla="*/ 24 w 32"/>
              <a:gd name="T29" fmla="*/ 13 h 25"/>
              <a:gd name="T30" fmla="*/ 22 w 32"/>
              <a:gd name="T31" fmla="*/ 19 h 25"/>
              <a:gd name="T32" fmla="*/ 21 w 32"/>
              <a:gd name="T33" fmla="*/ 20 h 25"/>
              <a:gd name="T34" fmla="*/ 1 w 32"/>
              <a:gd name="T35" fmla="*/ 25 h 25"/>
              <a:gd name="T36" fmla="*/ 1 w 32"/>
              <a:gd name="T37" fmla="*/ 20 h 25"/>
              <a:gd name="T38" fmla="*/ 0 w 32"/>
              <a:gd name="T39" fmla="*/ 5 h 25"/>
              <a:gd name="T40" fmla="*/ 21 w 32"/>
              <a:gd name="T41" fmla="*/ 3 h 25"/>
              <a:gd name="T42" fmla="*/ 22 w 32"/>
              <a:gd name="T43" fmla="*/ 19 h 25"/>
              <a:gd name="T44" fmla="*/ 19 w 32"/>
              <a:gd name="T45" fmla="*/ 7 h 25"/>
              <a:gd name="T46" fmla="*/ 19 w 32"/>
              <a:gd name="T47" fmla="*/ 8 h 25"/>
              <a:gd name="T48" fmla="*/ 3 w 32"/>
              <a:gd name="T49" fmla="*/ 9 h 25"/>
              <a:gd name="T50" fmla="*/ 3 w 32"/>
              <a:gd name="T51" fmla="*/ 8 h 25"/>
              <a:gd name="T52" fmla="*/ 3 w 32"/>
              <a:gd name="T53" fmla="*/ 11 h 25"/>
              <a:gd name="T54" fmla="*/ 19 w 32"/>
              <a:gd name="T55" fmla="*/ 11 h 25"/>
              <a:gd name="T56" fmla="*/ 19 w 32"/>
              <a:gd name="T57" fmla="*/ 12 h 25"/>
              <a:gd name="T58" fmla="*/ 3 w 32"/>
              <a:gd name="T59" fmla="*/ 11 h 25"/>
              <a:gd name="T60" fmla="*/ 3 w 32"/>
              <a:gd name="T61" fmla="*/ 11 h 25"/>
              <a:gd name="T62" fmla="*/ 19 w 32"/>
              <a:gd name="T63" fmla="*/ 14 h 25"/>
              <a:gd name="T64" fmla="*/ 19 w 32"/>
              <a:gd name="T65" fmla="*/ 15 h 25"/>
              <a:gd name="T66" fmla="*/ 3 w 32"/>
              <a:gd name="T67" fmla="*/ 16 h 25"/>
              <a:gd name="T68" fmla="*/ 3 w 32"/>
              <a:gd name="T69" fmla="*/ 15 h 25"/>
              <a:gd name="T70" fmla="*/ 2 w 32"/>
              <a:gd name="T71" fmla="*/ 22 h 25"/>
              <a:gd name="T72" fmla="*/ 2 w 32"/>
              <a:gd name="T73" fmla="*/ 19 h 25"/>
              <a:gd name="T74" fmla="*/ 1 w 32"/>
              <a:gd name="T75" fmla="*/ 6 h 25"/>
              <a:gd name="T76" fmla="*/ 20 w 32"/>
              <a:gd name="T77" fmla="*/ 4 h 25"/>
              <a:gd name="T78" fmla="*/ 21 w 32"/>
              <a:gd name="T79" fmla="*/ 18 h 25"/>
              <a:gd name="T80" fmla="*/ 20 w 32"/>
              <a:gd name="T81"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 h="25">
                <a:moveTo>
                  <a:pt x="24" y="17"/>
                </a:moveTo>
                <a:cubicBezTo>
                  <a:pt x="27" y="17"/>
                  <a:pt x="29" y="20"/>
                  <a:pt x="31" y="22"/>
                </a:cubicBezTo>
                <a:cubicBezTo>
                  <a:pt x="31" y="20"/>
                  <a:pt x="31" y="19"/>
                  <a:pt x="31" y="17"/>
                </a:cubicBezTo>
                <a:cubicBezTo>
                  <a:pt x="31" y="17"/>
                  <a:pt x="31" y="17"/>
                  <a:pt x="31" y="17"/>
                </a:cubicBezTo>
                <a:cubicBezTo>
                  <a:pt x="32" y="17"/>
                  <a:pt x="32" y="16"/>
                  <a:pt x="32" y="16"/>
                </a:cubicBezTo>
                <a:cubicBezTo>
                  <a:pt x="32" y="12"/>
                  <a:pt x="32" y="5"/>
                  <a:pt x="32" y="2"/>
                </a:cubicBezTo>
                <a:cubicBezTo>
                  <a:pt x="32" y="1"/>
                  <a:pt x="32" y="0"/>
                  <a:pt x="31" y="0"/>
                </a:cubicBezTo>
                <a:cubicBezTo>
                  <a:pt x="24" y="0"/>
                  <a:pt x="18" y="0"/>
                  <a:pt x="11" y="0"/>
                </a:cubicBezTo>
                <a:cubicBezTo>
                  <a:pt x="11" y="0"/>
                  <a:pt x="10" y="1"/>
                  <a:pt x="10" y="2"/>
                </a:cubicBezTo>
                <a:cubicBezTo>
                  <a:pt x="10" y="2"/>
                  <a:pt x="10" y="2"/>
                  <a:pt x="10" y="2"/>
                </a:cubicBezTo>
                <a:cubicBezTo>
                  <a:pt x="21" y="2"/>
                  <a:pt x="21" y="2"/>
                  <a:pt x="21" y="2"/>
                </a:cubicBezTo>
                <a:cubicBezTo>
                  <a:pt x="22" y="2"/>
                  <a:pt x="23" y="3"/>
                  <a:pt x="24" y="4"/>
                </a:cubicBezTo>
                <a:cubicBezTo>
                  <a:pt x="24" y="4"/>
                  <a:pt x="24" y="4"/>
                  <a:pt x="24" y="4"/>
                </a:cubicBezTo>
                <a:cubicBezTo>
                  <a:pt x="29" y="4"/>
                  <a:pt x="29" y="4"/>
                  <a:pt x="29" y="4"/>
                </a:cubicBezTo>
                <a:cubicBezTo>
                  <a:pt x="29" y="4"/>
                  <a:pt x="29" y="4"/>
                  <a:pt x="29" y="5"/>
                </a:cubicBezTo>
                <a:cubicBezTo>
                  <a:pt x="29" y="5"/>
                  <a:pt x="29" y="5"/>
                  <a:pt x="29" y="5"/>
                </a:cubicBezTo>
                <a:cubicBezTo>
                  <a:pt x="29" y="5"/>
                  <a:pt x="29" y="5"/>
                  <a:pt x="29" y="5"/>
                </a:cubicBezTo>
                <a:cubicBezTo>
                  <a:pt x="24" y="5"/>
                  <a:pt x="24" y="5"/>
                  <a:pt x="24" y="5"/>
                </a:cubicBezTo>
                <a:cubicBezTo>
                  <a:pt x="24" y="8"/>
                  <a:pt x="24" y="8"/>
                  <a:pt x="24" y="8"/>
                </a:cubicBezTo>
                <a:cubicBezTo>
                  <a:pt x="29" y="8"/>
                  <a:pt x="29" y="8"/>
                  <a:pt x="29" y="8"/>
                </a:cubicBezTo>
                <a:cubicBezTo>
                  <a:pt x="29" y="8"/>
                  <a:pt x="29" y="8"/>
                  <a:pt x="29" y="8"/>
                </a:cubicBezTo>
                <a:cubicBezTo>
                  <a:pt x="29" y="8"/>
                  <a:pt x="29" y="8"/>
                  <a:pt x="29" y="8"/>
                </a:cubicBezTo>
                <a:cubicBezTo>
                  <a:pt x="29" y="9"/>
                  <a:pt x="29" y="9"/>
                  <a:pt x="29" y="9"/>
                </a:cubicBezTo>
                <a:cubicBezTo>
                  <a:pt x="24" y="9"/>
                  <a:pt x="24" y="9"/>
                  <a:pt x="24" y="9"/>
                </a:cubicBezTo>
                <a:cubicBezTo>
                  <a:pt x="24" y="11"/>
                  <a:pt x="24" y="11"/>
                  <a:pt x="24" y="11"/>
                </a:cubicBezTo>
                <a:cubicBezTo>
                  <a:pt x="29" y="11"/>
                  <a:pt x="29" y="11"/>
                  <a:pt x="29" y="11"/>
                </a:cubicBezTo>
                <a:cubicBezTo>
                  <a:pt x="29" y="11"/>
                  <a:pt x="29" y="12"/>
                  <a:pt x="29" y="12"/>
                </a:cubicBezTo>
                <a:cubicBezTo>
                  <a:pt x="29" y="12"/>
                  <a:pt x="29" y="12"/>
                  <a:pt x="29" y="12"/>
                </a:cubicBezTo>
                <a:cubicBezTo>
                  <a:pt x="29" y="12"/>
                  <a:pt x="29" y="13"/>
                  <a:pt x="29" y="13"/>
                </a:cubicBezTo>
                <a:cubicBezTo>
                  <a:pt x="24" y="13"/>
                  <a:pt x="24" y="13"/>
                  <a:pt x="24" y="13"/>
                </a:cubicBezTo>
                <a:cubicBezTo>
                  <a:pt x="24" y="17"/>
                  <a:pt x="24" y="17"/>
                  <a:pt x="24" y="17"/>
                </a:cubicBezTo>
                <a:close/>
                <a:moveTo>
                  <a:pt x="22" y="19"/>
                </a:moveTo>
                <a:cubicBezTo>
                  <a:pt x="22" y="19"/>
                  <a:pt x="22" y="20"/>
                  <a:pt x="22" y="20"/>
                </a:cubicBezTo>
                <a:cubicBezTo>
                  <a:pt x="22" y="20"/>
                  <a:pt x="21" y="20"/>
                  <a:pt x="21" y="20"/>
                </a:cubicBezTo>
                <a:cubicBezTo>
                  <a:pt x="15" y="20"/>
                  <a:pt x="7" y="19"/>
                  <a:pt x="3" y="23"/>
                </a:cubicBezTo>
                <a:cubicBezTo>
                  <a:pt x="2" y="24"/>
                  <a:pt x="2" y="25"/>
                  <a:pt x="1" y="25"/>
                </a:cubicBezTo>
                <a:cubicBezTo>
                  <a:pt x="1" y="24"/>
                  <a:pt x="1" y="22"/>
                  <a:pt x="1" y="20"/>
                </a:cubicBezTo>
                <a:cubicBezTo>
                  <a:pt x="1" y="20"/>
                  <a:pt x="1" y="20"/>
                  <a:pt x="1" y="20"/>
                </a:cubicBezTo>
                <a:cubicBezTo>
                  <a:pt x="0" y="20"/>
                  <a:pt x="0" y="20"/>
                  <a:pt x="0" y="19"/>
                </a:cubicBezTo>
                <a:cubicBezTo>
                  <a:pt x="0" y="5"/>
                  <a:pt x="0" y="5"/>
                  <a:pt x="0" y="5"/>
                </a:cubicBezTo>
                <a:cubicBezTo>
                  <a:pt x="0" y="4"/>
                  <a:pt x="0" y="3"/>
                  <a:pt x="1" y="3"/>
                </a:cubicBezTo>
                <a:cubicBezTo>
                  <a:pt x="8" y="3"/>
                  <a:pt x="14" y="3"/>
                  <a:pt x="21" y="3"/>
                </a:cubicBezTo>
                <a:cubicBezTo>
                  <a:pt x="22" y="3"/>
                  <a:pt x="22" y="4"/>
                  <a:pt x="22" y="5"/>
                </a:cubicBezTo>
                <a:cubicBezTo>
                  <a:pt x="22" y="8"/>
                  <a:pt x="22" y="15"/>
                  <a:pt x="22" y="19"/>
                </a:cubicBezTo>
                <a:close/>
                <a:moveTo>
                  <a:pt x="3" y="7"/>
                </a:moveTo>
                <a:cubicBezTo>
                  <a:pt x="19" y="7"/>
                  <a:pt x="19" y="7"/>
                  <a:pt x="19" y="7"/>
                </a:cubicBezTo>
                <a:cubicBezTo>
                  <a:pt x="19" y="7"/>
                  <a:pt x="19" y="8"/>
                  <a:pt x="19" y="8"/>
                </a:cubicBezTo>
                <a:cubicBezTo>
                  <a:pt x="19" y="8"/>
                  <a:pt x="19" y="8"/>
                  <a:pt x="19" y="8"/>
                </a:cubicBezTo>
                <a:cubicBezTo>
                  <a:pt x="19" y="8"/>
                  <a:pt x="19" y="9"/>
                  <a:pt x="19" y="9"/>
                </a:cubicBezTo>
                <a:cubicBezTo>
                  <a:pt x="3" y="9"/>
                  <a:pt x="3" y="9"/>
                  <a:pt x="3" y="9"/>
                </a:cubicBezTo>
                <a:cubicBezTo>
                  <a:pt x="3" y="9"/>
                  <a:pt x="3" y="8"/>
                  <a:pt x="3" y="8"/>
                </a:cubicBezTo>
                <a:cubicBezTo>
                  <a:pt x="3" y="8"/>
                  <a:pt x="3" y="8"/>
                  <a:pt x="3" y="8"/>
                </a:cubicBezTo>
                <a:cubicBezTo>
                  <a:pt x="3" y="8"/>
                  <a:pt x="3" y="7"/>
                  <a:pt x="3" y="7"/>
                </a:cubicBezTo>
                <a:close/>
                <a:moveTo>
                  <a:pt x="3" y="11"/>
                </a:moveTo>
                <a:cubicBezTo>
                  <a:pt x="19" y="11"/>
                  <a:pt x="19" y="11"/>
                  <a:pt x="19" y="11"/>
                </a:cubicBezTo>
                <a:cubicBezTo>
                  <a:pt x="19" y="11"/>
                  <a:pt x="19" y="11"/>
                  <a:pt x="19" y="11"/>
                </a:cubicBezTo>
                <a:cubicBezTo>
                  <a:pt x="19" y="11"/>
                  <a:pt x="19" y="11"/>
                  <a:pt x="19" y="11"/>
                </a:cubicBezTo>
                <a:cubicBezTo>
                  <a:pt x="19" y="12"/>
                  <a:pt x="19" y="12"/>
                  <a:pt x="19" y="12"/>
                </a:cubicBezTo>
                <a:cubicBezTo>
                  <a:pt x="3" y="12"/>
                  <a:pt x="3" y="12"/>
                  <a:pt x="3" y="12"/>
                </a:cubicBezTo>
                <a:cubicBezTo>
                  <a:pt x="3" y="12"/>
                  <a:pt x="3" y="12"/>
                  <a:pt x="3" y="11"/>
                </a:cubicBezTo>
                <a:cubicBezTo>
                  <a:pt x="3" y="11"/>
                  <a:pt x="3" y="11"/>
                  <a:pt x="3" y="11"/>
                </a:cubicBezTo>
                <a:cubicBezTo>
                  <a:pt x="3" y="11"/>
                  <a:pt x="3" y="11"/>
                  <a:pt x="3" y="11"/>
                </a:cubicBezTo>
                <a:close/>
                <a:moveTo>
                  <a:pt x="3" y="14"/>
                </a:moveTo>
                <a:cubicBezTo>
                  <a:pt x="19" y="14"/>
                  <a:pt x="19" y="14"/>
                  <a:pt x="19" y="14"/>
                </a:cubicBezTo>
                <a:cubicBezTo>
                  <a:pt x="19" y="14"/>
                  <a:pt x="19" y="15"/>
                  <a:pt x="19" y="15"/>
                </a:cubicBezTo>
                <a:cubicBezTo>
                  <a:pt x="19" y="15"/>
                  <a:pt x="19" y="15"/>
                  <a:pt x="19" y="15"/>
                </a:cubicBezTo>
                <a:cubicBezTo>
                  <a:pt x="19" y="15"/>
                  <a:pt x="19" y="16"/>
                  <a:pt x="19" y="16"/>
                </a:cubicBezTo>
                <a:cubicBezTo>
                  <a:pt x="3" y="16"/>
                  <a:pt x="3" y="16"/>
                  <a:pt x="3" y="16"/>
                </a:cubicBezTo>
                <a:cubicBezTo>
                  <a:pt x="3" y="16"/>
                  <a:pt x="3" y="15"/>
                  <a:pt x="3" y="15"/>
                </a:cubicBezTo>
                <a:cubicBezTo>
                  <a:pt x="3" y="15"/>
                  <a:pt x="3" y="15"/>
                  <a:pt x="3" y="15"/>
                </a:cubicBezTo>
                <a:cubicBezTo>
                  <a:pt x="3" y="15"/>
                  <a:pt x="3" y="14"/>
                  <a:pt x="3" y="14"/>
                </a:cubicBezTo>
                <a:close/>
                <a:moveTo>
                  <a:pt x="2" y="22"/>
                </a:moveTo>
                <a:cubicBezTo>
                  <a:pt x="2" y="21"/>
                  <a:pt x="2" y="20"/>
                  <a:pt x="3" y="19"/>
                </a:cubicBezTo>
                <a:cubicBezTo>
                  <a:pt x="2" y="19"/>
                  <a:pt x="2" y="19"/>
                  <a:pt x="2" y="19"/>
                </a:cubicBezTo>
                <a:cubicBezTo>
                  <a:pt x="1" y="19"/>
                  <a:pt x="1" y="19"/>
                  <a:pt x="1" y="18"/>
                </a:cubicBezTo>
                <a:cubicBezTo>
                  <a:pt x="1" y="6"/>
                  <a:pt x="1" y="6"/>
                  <a:pt x="1" y="6"/>
                </a:cubicBezTo>
                <a:cubicBezTo>
                  <a:pt x="1" y="5"/>
                  <a:pt x="1" y="4"/>
                  <a:pt x="2" y="4"/>
                </a:cubicBezTo>
                <a:cubicBezTo>
                  <a:pt x="8" y="4"/>
                  <a:pt x="14" y="4"/>
                  <a:pt x="20" y="4"/>
                </a:cubicBezTo>
                <a:cubicBezTo>
                  <a:pt x="21" y="4"/>
                  <a:pt x="21" y="5"/>
                  <a:pt x="21" y="6"/>
                </a:cubicBezTo>
                <a:cubicBezTo>
                  <a:pt x="21" y="9"/>
                  <a:pt x="21" y="15"/>
                  <a:pt x="21" y="18"/>
                </a:cubicBezTo>
                <a:cubicBezTo>
                  <a:pt x="21" y="19"/>
                  <a:pt x="21" y="19"/>
                  <a:pt x="21" y="19"/>
                </a:cubicBezTo>
                <a:cubicBezTo>
                  <a:pt x="21" y="19"/>
                  <a:pt x="20" y="19"/>
                  <a:pt x="20" y="19"/>
                </a:cubicBezTo>
                <a:cubicBezTo>
                  <a:pt x="14" y="19"/>
                  <a:pt x="5" y="19"/>
                  <a:pt x="2" y="2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1" name="Freeform 172"/>
          <p:cNvSpPr>
            <a:spLocks noEditPoints="1"/>
          </p:cNvSpPr>
          <p:nvPr/>
        </p:nvSpPr>
        <p:spPr bwMode="auto">
          <a:xfrm>
            <a:off x="1911109" y="5019965"/>
            <a:ext cx="276897" cy="258799"/>
          </a:xfrm>
          <a:custGeom>
            <a:avLst/>
            <a:gdLst>
              <a:gd name="T0" fmla="*/ 18 w 29"/>
              <a:gd name="T1" fmla="*/ 1 h 27"/>
              <a:gd name="T2" fmla="*/ 9 w 29"/>
              <a:gd name="T3" fmla="*/ 8 h 27"/>
              <a:gd name="T4" fmla="*/ 1 w 29"/>
              <a:gd name="T5" fmla="*/ 4 h 27"/>
              <a:gd name="T6" fmla="*/ 1 w 29"/>
              <a:gd name="T7" fmla="*/ 6 h 27"/>
              <a:gd name="T8" fmla="*/ 7 w 29"/>
              <a:gd name="T9" fmla="*/ 22 h 27"/>
              <a:gd name="T10" fmla="*/ 3 w 29"/>
              <a:gd name="T11" fmla="*/ 23 h 27"/>
              <a:gd name="T12" fmla="*/ 25 w 29"/>
              <a:gd name="T13" fmla="*/ 9 h 27"/>
              <a:gd name="T14" fmla="*/ 29 w 29"/>
              <a:gd name="T15" fmla="*/ 8 h 27"/>
              <a:gd name="T16" fmla="*/ 26 w 29"/>
              <a:gd name="T17" fmla="*/ 7 h 27"/>
              <a:gd name="T18" fmla="*/ 29 w 29"/>
              <a:gd name="T19" fmla="*/ 5 h 27"/>
              <a:gd name="T20" fmla="*/ 24 w 29"/>
              <a:gd name="T21" fmla="*/ 6 h 27"/>
              <a:gd name="T22" fmla="*/ 18 w 29"/>
              <a:gd name="T23" fmla="*/ 1 h 27"/>
              <a:gd name="T24" fmla="*/ 20 w 29"/>
              <a:gd name="T25" fmla="*/ 4 h 27"/>
              <a:gd name="T26" fmla="*/ 21 w 29"/>
              <a:gd name="T27" fmla="*/ 6 h 27"/>
              <a:gd name="T28" fmla="*/ 19 w 29"/>
              <a:gd name="T29" fmla="*/ 8 h 27"/>
              <a:gd name="T30" fmla="*/ 18 w 29"/>
              <a:gd name="T31" fmla="*/ 5 h 27"/>
              <a:gd name="T32" fmla="*/ 20 w 29"/>
              <a:gd name="T3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7">
                <a:moveTo>
                  <a:pt x="18" y="1"/>
                </a:moveTo>
                <a:cubicBezTo>
                  <a:pt x="14" y="0"/>
                  <a:pt x="10" y="3"/>
                  <a:pt x="9" y="8"/>
                </a:cubicBezTo>
                <a:cubicBezTo>
                  <a:pt x="6" y="7"/>
                  <a:pt x="4" y="6"/>
                  <a:pt x="1" y="4"/>
                </a:cubicBezTo>
                <a:cubicBezTo>
                  <a:pt x="1" y="5"/>
                  <a:pt x="1" y="6"/>
                  <a:pt x="1" y="6"/>
                </a:cubicBezTo>
                <a:cubicBezTo>
                  <a:pt x="0" y="12"/>
                  <a:pt x="2" y="18"/>
                  <a:pt x="7" y="22"/>
                </a:cubicBezTo>
                <a:cubicBezTo>
                  <a:pt x="6" y="22"/>
                  <a:pt x="4" y="22"/>
                  <a:pt x="3" y="23"/>
                </a:cubicBezTo>
                <a:cubicBezTo>
                  <a:pt x="12" y="27"/>
                  <a:pt x="24" y="20"/>
                  <a:pt x="25" y="9"/>
                </a:cubicBezTo>
                <a:cubicBezTo>
                  <a:pt x="26" y="9"/>
                  <a:pt x="27" y="8"/>
                  <a:pt x="29" y="8"/>
                </a:cubicBezTo>
                <a:cubicBezTo>
                  <a:pt x="26" y="7"/>
                  <a:pt x="26" y="7"/>
                  <a:pt x="26" y="7"/>
                </a:cubicBezTo>
                <a:cubicBezTo>
                  <a:pt x="29" y="5"/>
                  <a:pt x="29" y="5"/>
                  <a:pt x="29" y="5"/>
                </a:cubicBezTo>
                <a:cubicBezTo>
                  <a:pt x="27" y="6"/>
                  <a:pt x="25" y="6"/>
                  <a:pt x="24" y="6"/>
                </a:cubicBezTo>
                <a:cubicBezTo>
                  <a:pt x="23" y="3"/>
                  <a:pt x="21" y="1"/>
                  <a:pt x="18" y="1"/>
                </a:cubicBezTo>
                <a:close/>
                <a:moveTo>
                  <a:pt x="20" y="4"/>
                </a:moveTo>
                <a:cubicBezTo>
                  <a:pt x="21" y="4"/>
                  <a:pt x="22" y="5"/>
                  <a:pt x="21" y="6"/>
                </a:cubicBezTo>
                <a:cubicBezTo>
                  <a:pt x="21" y="7"/>
                  <a:pt x="20" y="8"/>
                  <a:pt x="19" y="8"/>
                </a:cubicBezTo>
                <a:cubicBezTo>
                  <a:pt x="18" y="7"/>
                  <a:pt x="18" y="6"/>
                  <a:pt x="18" y="5"/>
                </a:cubicBezTo>
                <a:cubicBezTo>
                  <a:pt x="18" y="4"/>
                  <a:pt x="19" y="4"/>
                  <a:pt x="20" y="4"/>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2" name="Freeform 173"/>
          <p:cNvSpPr>
            <a:spLocks noEditPoints="1"/>
          </p:cNvSpPr>
          <p:nvPr/>
        </p:nvSpPr>
        <p:spPr bwMode="auto">
          <a:xfrm>
            <a:off x="6851806" y="5038063"/>
            <a:ext cx="316712" cy="202696"/>
          </a:xfrm>
          <a:custGeom>
            <a:avLst/>
            <a:gdLst>
              <a:gd name="T0" fmla="*/ 31 w 33"/>
              <a:gd name="T1" fmla="*/ 0 h 21"/>
              <a:gd name="T2" fmla="*/ 2 w 33"/>
              <a:gd name="T3" fmla="*/ 0 h 21"/>
              <a:gd name="T4" fmla="*/ 1 w 33"/>
              <a:gd name="T5" fmla="*/ 0 h 21"/>
              <a:gd name="T6" fmla="*/ 0 w 33"/>
              <a:gd name="T7" fmla="*/ 2 h 21"/>
              <a:gd name="T8" fmla="*/ 16 w 33"/>
              <a:gd name="T9" fmla="*/ 13 h 21"/>
              <a:gd name="T10" fmla="*/ 17 w 33"/>
              <a:gd name="T11" fmla="*/ 14 h 21"/>
              <a:gd name="T12" fmla="*/ 18 w 33"/>
              <a:gd name="T13" fmla="*/ 13 h 21"/>
              <a:gd name="T14" fmla="*/ 33 w 33"/>
              <a:gd name="T15" fmla="*/ 2 h 21"/>
              <a:gd name="T16" fmla="*/ 32 w 33"/>
              <a:gd name="T17" fmla="*/ 0 h 21"/>
              <a:gd name="T18" fmla="*/ 31 w 33"/>
              <a:gd name="T19" fmla="*/ 0 h 21"/>
              <a:gd name="T20" fmla="*/ 33 w 33"/>
              <a:gd name="T21" fmla="*/ 17 h 21"/>
              <a:gd name="T22" fmla="*/ 24 w 33"/>
              <a:gd name="T23" fmla="*/ 10 h 21"/>
              <a:gd name="T24" fmla="*/ 33 w 33"/>
              <a:gd name="T25" fmla="*/ 4 h 21"/>
              <a:gd name="T26" fmla="*/ 33 w 33"/>
              <a:gd name="T27" fmla="*/ 17 h 21"/>
              <a:gd name="T28" fmla="*/ 32 w 33"/>
              <a:gd name="T29" fmla="*/ 20 h 21"/>
              <a:gd name="T30" fmla="*/ 31 w 33"/>
              <a:gd name="T31" fmla="*/ 21 h 21"/>
              <a:gd name="T32" fmla="*/ 2 w 33"/>
              <a:gd name="T33" fmla="*/ 21 h 21"/>
              <a:gd name="T34" fmla="*/ 1 w 33"/>
              <a:gd name="T35" fmla="*/ 20 h 21"/>
              <a:gd name="T36" fmla="*/ 0 w 33"/>
              <a:gd name="T37" fmla="*/ 19 h 21"/>
              <a:gd name="T38" fmla="*/ 11 w 33"/>
              <a:gd name="T39" fmla="*/ 11 h 21"/>
              <a:gd name="T40" fmla="*/ 15 w 33"/>
              <a:gd name="T41" fmla="*/ 15 h 21"/>
              <a:gd name="T42" fmla="*/ 17 w 33"/>
              <a:gd name="T43" fmla="*/ 15 h 21"/>
              <a:gd name="T44" fmla="*/ 18 w 33"/>
              <a:gd name="T45" fmla="*/ 15 h 21"/>
              <a:gd name="T46" fmla="*/ 23 w 33"/>
              <a:gd name="T47" fmla="*/ 11 h 21"/>
              <a:gd name="T48" fmla="*/ 33 w 33"/>
              <a:gd name="T49" fmla="*/ 19 h 21"/>
              <a:gd name="T50" fmla="*/ 32 w 33"/>
              <a:gd name="T51" fmla="*/ 20 h 21"/>
              <a:gd name="T52" fmla="*/ 0 w 33"/>
              <a:gd name="T53" fmla="*/ 4 h 21"/>
              <a:gd name="T54" fmla="*/ 9 w 33"/>
              <a:gd name="T55" fmla="*/ 10 h 21"/>
              <a:gd name="T56" fmla="*/ 0 w 33"/>
              <a:gd name="T57" fmla="*/ 17 h 21"/>
              <a:gd name="T58" fmla="*/ 0 w 33"/>
              <a:gd name="T5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21">
                <a:moveTo>
                  <a:pt x="31" y="0"/>
                </a:moveTo>
                <a:cubicBezTo>
                  <a:pt x="2" y="0"/>
                  <a:pt x="2" y="0"/>
                  <a:pt x="2" y="0"/>
                </a:cubicBezTo>
                <a:cubicBezTo>
                  <a:pt x="2" y="0"/>
                  <a:pt x="1" y="0"/>
                  <a:pt x="1" y="0"/>
                </a:cubicBezTo>
                <a:cubicBezTo>
                  <a:pt x="1" y="1"/>
                  <a:pt x="0" y="1"/>
                  <a:pt x="0" y="2"/>
                </a:cubicBezTo>
                <a:cubicBezTo>
                  <a:pt x="16" y="13"/>
                  <a:pt x="16" y="13"/>
                  <a:pt x="16" y="13"/>
                </a:cubicBezTo>
                <a:cubicBezTo>
                  <a:pt x="16" y="13"/>
                  <a:pt x="16" y="14"/>
                  <a:pt x="17" y="14"/>
                </a:cubicBezTo>
                <a:cubicBezTo>
                  <a:pt x="17" y="14"/>
                  <a:pt x="17" y="13"/>
                  <a:pt x="18" y="13"/>
                </a:cubicBezTo>
                <a:cubicBezTo>
                  <a:pt x="33" y="2"/>
                  <a:pt x="33" y="2"/>
                  <a:pt x="33" y="2"/>
                </a:cubicBezTo>
                <a:cubicBezTo>
                  <a:pt x="33" y="1"/>
                  <a:pt x="33" y="1"/>
                  <a:pt x="32" y="0"/>
                </a:cubicBezTo>
                <a:cubicBezTo>
                  <a:pt x="32" y="0"/>
                  <a:pt x="32" y="0"/>
                  <a:pt x="31" y="0"/>
                </a:cubicBezTo>
                <a:close/>
                <a:moveTo>
                  <a:pt x="33" y="17"/>
                </a:moveTo>
                <a:cubicBezTo>
                  <a:pt x="24" y="10"/>
                  <a:pt x="24" y="10"/>
                  <a:pt x="24" y="10"/>
                </a:cubicBezTo>
                <a:cubicBezTo>
                  <a:pt x="33" y="4"/>
                  <a:pt x="33" y="4"/>
                  <a:pt x="33" y="4"/>
                </a:cubicBezTo>
                <a:cubicBezTo>
                  <a:pt x="33" y="17"/>
                  <a:pt x="33" y="17"/>
                  <a:pt x="33" y="17"/>
                </a:cubicBezTo>
                <a:close/>
                <a:moveTo>
                  <a:pt x="32" y="20"/>
                </a:moveTo>
                <a:cubicBezTo>
                  <a:pt x="32" y="21"/>
                  <a:pt x="32" y="21"/>
                  <a:pt x="31" y="21"/>
                </a:cubicBezTo>
                <a:cubicBezTo>
                  <a:pt x="2" y="21"/>
                  <a:pt x="2" y="21"/>
                  <a:pt x="2" y="21"/>
                </a:cubicBezTo>
                <a:cubicBezTo>
                  <a:pt x="2" y="21"/>
                  <a:pt x="1" y="21"/>
                  <a:pt x="1" y="20"/>
                </a:cubicBezTo>
                <a:cubicBezTo>
                  <a:pt x="1" y="20"/>
                  <a:pt x="0" y="19"/>
                  <a:pt x="0" y="19"/>
                </a:cubicBezTo>
                <a:cubicBezTo>
                  <a:pt x="11" y="11"/>
                  <a:pt x="11" y="11"/>
                  <a:pt x="11" y="11"/>
                </a:cubicBezTo>
                <a:cubicBezTo>
                  <a:pt x="15" y="15"/>
                  <a:pt x="15" y="15"/>
                  <a:pt x="15" y="15"/>
                </a:cubicBezTo>
                <a:cubicBezTo>
                  <a:pt x="16" y="15"/>
                  <a:pt x="16" y="15"/>
                  <a:pt x="17" y="15"/>
                </a:cubicBezTo>
                <a:cubicBezTo>
                  <a:pt x="17" y="15"/>
                  <a:pt x="18" y="15"/>
                  <a:pt x="18" y="15"/>
                </a:cubicBezTo>
                <a:cubicBezTo>
                  <a:pt x="23" y="11"/>
                  <a:pt x="23" y="11"/>
                  <a:pt x="23" y="11"/>
                </a:cubicBezTo>
                <a:cubicBezTo>
                  <a:pt x="33" y="19"/>
                  <a:pt x="33" y="19"/>
                  <a:pt x="33" y="19"/>
                </a:cubicBezTo>
                <a:cubicBezTo>
                  <a:pt x="33" y="19"/>
                  <a:pt x="33" y="20"/>
                  <a:pt x="32" y="20"/>
                </a:cubicBezTo>
                <a:close/>
                <a:moveTo>
                  <a:pt x="0" y="4"/>
                </a:moveTo>
                <a:cubicBezTo>
                  <a:pt x="9" y="10"/>
                  <a:pt x="9" y="10"/>
                  <a:pt x="9" y="10"/>
                </a:cubicBezTo>
                <a:cubicBezTo>
                  <a:pt x="0" y="17"/>
                  <a:pt x="0" y="17"/>
                  <a:pt x="0" y="17"/>
                </a:cubicBezTo>
                <a:lnTo>
                  <a:pt x="0" y="4"/>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3" name="Freeform 174"/>
          <p:cNvSpPr>
            <a:spLocks noEditPoints="1"/>
          </p:cNvSpPr>
          <p:nvPr/>
        </p:nvSpPr>
        <p:spPr bwMode="auto">
          <a:xfrm>
            <a:off x="7476181" y="4981960"/>
            <a:ext cx="316712" cy="305853"/>
          </a:xfrm>
          <a:custGeom>
            <a:avLst/>
            <a:gdLst>
              <a:gd name="T0" fmla="*/ 0 w 33"/>
              <a:gd name="T1" fmla="*/ 15 h 32"/>
              <a:gd name="T2" fmla="*/ 0 w 33"/>
              <a:gd name="T3" fmla="*/ 28 h 32"/>
              <a:gd name="T4" fmla="*/ 9 w 33"/>
              <a:gd name="T5" fmla="*/ 22 h 32"/>
              <a:gd name="T6" fmla="*/ 0 w 33"/>
              <a:gd name="T7" fmla="*/ 15 h 32"/>
              <a:gd name="T8" fmla="*/ 0 w 33"/>
              <a:gd name="T9" fmla="*/ 12 h 32"/>
              <a:gd name="T10" fmla="*/ 15 w 33"/>
              <a:gd name="T11" fmla="*/ 1 h 32"/>
              <a:gd name="T12" fmla="*/ 16 w 33"/>
              <a:gd name="T13" fmla="*/ 0 h 32"/>
              <a:gd name="T14" fmla="*/ 17 w 33"/>
              <a:gd name="T15" fmla="*/ 1 h 32"/>
              <a:gd name="T16" fmla="*/ 33 w 33"/>
              <a:gd name="T17" fmla="*/ 12 h 32"/>
              <a:gd name="T18" fmla="*/ 33 w 33"/>
              <a:gd name="T19" fmla="*/ 13 h 32"/>
              <a:gd name="T20" fmla="*/ 30 w 33"/>
              <a:gd name="T21" fmla="*/ 15 h 32"/>
              <a:gd name="T22" fmla="*/ 3 w 33"/>
              <a:gd name="T23" fmla="*/ 15 h 32"/>
              <a:gd name="T24" fmla="*/ 0 w 33"/>
              <a:gd name="T25" fmla="*/ 13 h 32"/>
              <a:gd name="T26" fmla="*/ 0 w 33"/>
              <a:gd name="T27" fmla="*/ 12 h 32"/>
              <a:gd name="T28" fmla="*/ 32 w 33"/>
              <a:gd name="T29" fmla="*/ 32 h 32"/>
              <a:gd name="T30" fmla="*/ 31 w 33"/>
              <a:gd name="T31" fmla="*/ 32 h 32"/>
              <a:gd name="T32" fmla="*/ 2 w 33"/>
              <a:gd name="T33" fmla="*/ 32 h 32"/>
              <a:gd name="T34" fmla="*/ 1 w 33"/>
              <a:gd name="T35" fmla="*/ 32 h 32"/>
              <a:gd name="T36" fmla="*/ 0 w 33"/>
              <a:gd name="T37" fmla="*/ 31 h 32"/>
              <a:gd name="T38" fmla="*/ 10 w 33"/>
              <a:gd name="T39" fmla="*/ 23 h 32"/>
              <a:gd name="T40" fmla="*/ 15 w 33"/>
              <a:gd name="T41" fmla="*/ 27 h 32"/>
              <a:gd name="T42" fmla="*/ 16 w 33"/>
              <a:gd name="T43" fmla="*/ 27 h 32"/>
              <a:gd name="T44" fmla="*/ 18 w 33"/>
              <a:gd name="T45" fmla="*/ 27 h 32"/>
              <a:gd name="T46" fmla="*/ 23 w 33"/>
              <a:gd name="T47" fmla="*/ 23 h 32"/>
              <a:gd name="T48" fmla="*/ 33 w 33"/>
              <a:gd name="T49" fmla="*/ 31 h 32"/>
              <a:gd name="T50" fmla="*/ 32 w 33"/>
              <a:gd name="T51" fmla="*/ 32 h 32"/>
              <a:gd name="T52" fmla="*/ 33 w 33"/>
              <a:gd name="T53" fmla="*/ 28 h 32"/>
              <a:gd name="T54" fmla="*/ 33 w 33"/>
              <a:gd name="T55" fmla="*/ 15 h 32"/>
              <a:gd name="T56" fmla="*/ 24 w 33"/>
              <a:gd name="T57" fmla="*/ 22 h 32"/>
              <a:gd name="T58" fmla="*/ 33 w 33"/>
              <a:gd name="T5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32">
                <a:moveTo>
                  <a:pt x="0" y="15"/>
                </a:moveTo>
                <a:cubicBezTo>
                  <a:pt x="0" y="28"/>
                  <a:pt x="0" y="28"/>
                  <a:pt x="0" y="28"/>
                </a:cubicBezTo>
                <a:cubicBezTo>
                  <a:pt x="9" y="22"/>
                  <a:pt x="9" y="22"/>
                  <a:pt x="9" y="22"/>
                </a:cubicBezTo>
                <a:cubicBezTo>
                  <a:pt x="0" y="15"/>
                  <a:pt x="0" y="15"/>
                  <a:pt x="0" y="15"/>
                </a:cubicBezTo>
                <a:close/>
                <a:moveTo>
                  <a:pt x="0" y="12"/>
                </a:moveTo>
                <a:cubicBezTo>
                  <a:pt x="15" y="1"/>
                  <a:pt x="15" y="1"/>
                  <a:pt x="15" y="1"/>
                </a:cubicBezTo>
                <a:cubicBezTo>
                  <a:pt x="16" y="0"/>
                  <a:pt x="16" y="0"/>
                  <a:pt x="16" y="0"/>
                </a:cubicBezTo>
                <a:cubicBezTo>
                  <a:pt x="17" y="0"/>
                  <a:pt x="17" y="0"/>
                  <a:pt x="17" y="1"/>
                </a:cubicBezTo>
                <a:cubicBezTo>
                  <a:pt x="33" y="12"/>
                  <a:pt x="33" y="12"/>
                  <a:pt x="33" y="12"/>
                </a:cubicBezTo>
                <a:cubicBezTo>
                  <a:pt x="33" y="12"/>
                  <a:pt x="33" y="13"/>
                  <a:pt x="33" y="13"/>
                </a:cubicBezTo>
                <a:cubicBezTo>
                  <a:pt x="30" y="15"/>
                  <a:pt x="30" y="15"/>
                  <a:pt x="30" y="15"/>
                </a:cubicBezTo>
                <a:cubicBezTo>
                  <a:pt x="3" y="15"/>
                  <a:pt x="3" y="15"/>
                  <a:pt x="3" y="15"/>
                </a:cubicBezTo>
                <a:cubicBezTo>
                  <a:pt x="0" y="13"/>
                  <a:pt x="0" y="13"/>
                  <a:pt x="0" y="13"/>
                </a:cubicBezTo>
                <a:cubicBezTo>
                  <a:pt x="0" y="13"/>
                  <a:pt x="0" y="12"/>
                  <a:pt x="0" y="12"/>
                </a:cubicBezTo>
                <a:close/>
                <a:moveTo>
                  <a:pt x="32" y="32"/>
                </a:moveTo>
                <a:cubicBezTo>
                  <a:pt x="32" y="32"/>
                  <a:pt x="31" y="32"/>
                  <a:pt x="31" y="32"/>
                </a:cubicBezTo>
                <a:cubicBezTo>
                  <a:pt x="2" y="32"/>
                  <a:pt x="2" y="32"/>
                  <a:pt x="2" y="32"/>
                </a:cubicBezTo>
                <a:cubicBezTo>
                  <a:pt x="1" y="32"/>
                  <a:pt x="1" y="32"/>
                  <a:pt x="1" y="32"/>
                </a:cubicBezTo>
                <a:cubicBezTo>
                  <a:pt x="0" y="32"/>
                  <a:pt x="0" y="31"/>
                  <a:pt x="0" y="31"/>
                </a:cubicBezTo>
                <a:cubicBezTo>
                  <a:pt x="10" y="23"/>
                  <a:pt x="10" y="23"/>
                  <a:pt x="10" y="23"/>
                </a:cubicBezTo>
                <a:cubicBezTo>
                  <a:pt x="15" y="27"/>
                  <a:pt x="15" y="27"/>
                  <a:pt x="15" y="27"/>
                </a:cubicBezTo>
                <a:cubicBezTo>
                  <a:pt x="15" y="27"/>
                  <a:pt x="16" y="27"/>
                  <a:pt x="16" y="27"/>
                </a:cubicBezTo>
                <a:cubicBezTo>
                  <a:pt x="17" y="27"/>
                  <a:pt x="17" y="27"/>
                  <a:pt x="18" y="27"/>
                </a:cubicBezTo>
                <a:cubicBezTo>
                  <a:pt x="23" y="23"/>
                  <a:pt x="23" y="23"/>
                  <a:pt x="23" y="23"/>
                </a:cubicBezTo>
                <a:cubicBezTo>
                  <a:pt x="33" y="31"/>
                  <a:pt x="33" y="31"/>
                  <a:pt x="33" y="31"/>
                </a:cubicBezTo>
                <a:cubicBezTo>
                  <a:pt x="33" y="31"/>
                  <a:pt x="32" y="32"/>
                  <a:pt x="32" y="32"/>
                </a:cubicBezTo>
                <a:close/>
                <a:moveTo>
                  <a:pt x="33" y="28"/>
                </a:moveTo>
                <a:cubicBezTo>
                  <a:pt x="33" y="15"/>
                  <a:pt x="33" y="15"/>
                  <a:pt x="33" y="15"/>
                </a:cubicBezTo>
                <a:cubicBezTo>
                  <a:pt x="24" y="22"/>
                  <a:pt x="24" y="22"/>
                  <a:pt x="24" y="22"/>
                </a:cubicBezTo>
                <a:lnTo>
                  <a:pt x="33" y="28"/>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4" name="Freeform 175"/>
          <p:cNvSpPr>
            <a:spLocks noEditPoints="1"/>
          </p:cNvSpPr>
          <p:nvPr/>
        </p:nvSpPr>
        <p:spPr bwMode="auto">
          <a:xfrm>
            <a:off x="2591586" y="4991009"/>
            <a:ext cx="162880" cy="278706"/>
          </a:xfrm>
          <a:custGeom>
            <a:avLst/>
            <a:gdLst>
              <a:gd name="T0" fmla="*/ 9 w 17"/>
              <a:gd name="T1" fmla="*/ 0 h 29"/>
              <a:gd name="T2" fmla="*/ 9 w 17"/>
              <a:gd name="T3" fmla="*/ 0 h 29"/>
              <a:gd name="T4" fmla="*/ 14 w 17"/>
              <a:gd name="T5" fmla="*/ 6 h 29"/>
              <a:gd name="T6" fmla="*/ 14 w 17"/>
              <a:gd name="T7" fmla="*/ 15 h 29"/>
              <a:gd name="T8" fmla="*/ 9 w 17"/>
              <a:gd name="T9" fmla="*/ 21 h 29"/>
              <a:gd name="T10" fmla="*/ 9 w 17"/>
              <a:gd name="T11" fmla="*/ 21 h 29"/>
              <a:gd name="T12" fmla="*/ 3 w 17"/>
              <a:gd name="T13" fmla="*/ 15 h 29"/>
              <a:gd name="T14" fmla="*/ 3 w 17"/>
              <a:gd name="T15" fmla="*/ 6 h 29"/>
              <a:gd name="T16" fmla="*/ 9 w 17"/>
              <a:gd name="T17" fmla="*/ 0 h 29"/>
              <a:gd name="T18" fmla="*/ 6 w 17"/>
              <a:gd name="T19" fmla="*/ 15 h 29"/>
              <a:gd name="T20" fmla="*/ 6 w 17"/>
              <a:gd name="T21" fmla="*/ 6 h 29"/>
              <a:gd name="T22" fmla="*/ 7 w 17"/>
              <a:gd name="T23" fmla="*/ 4 h 29"/>
              <a:gd name="T24" fmla="*/ 8 w 17"/>
              <a:gd name="T25" fmla="*/ 3 h 29"/>
              <a:gd name="T26" fmla="*/ 8 w 17"/>
              <a:gd name="T27" fmla="*/ 2 h 29"/>
              <a:gd name="T28" fmla="*/ 7 w 17"/>
              <a:gd name="T29" fmla="*/ 2 h 29"/>
              <a:gd name="T30" fmla="*/ 5 w 17"/>
              <a:gd name="T31" fmla="*/ 4 h 29"/>
              <a:gd name="T32" fmla="*/ 4 w 17"/>
              <a:gd name="T33" fmla="*/ 6 h 29"/>
              <a:gd name="T34" fmla="*/ 4 w 17"/>
              <a:gd name="T35" fmla="*/ 15 h 29"/>
              <a:gd name="T36" fmla="*/ 5 w 17"/>
              <a:gd name="T37" fmla="*/ 16 h 29"/>
              <a:gd name="T38" fmla="*/ 6 w 17"/>
              <a:gd name="T39" fmla="*/ 15 h 29"/>
              <a:gd name="T40" fmla="*/ 10 w 17"/>
              <a:gd name="T41" fmla="*/ 23 h 29"/>
              <a:gd name="T42" fmla="*/ 14 w 17"/>
              <a:gd name="T43" fmla="*/ 21 h 29"/>
              <a:gd name="T44" fmla="*/ 17 w 17"/>
              <a:gd name="T45" fmla="*/ 15 h 29"/>
              <a:gd name="T46" fmla="*/ 16 w 17"/>
              <a:gd name="T47" fmla="*/ 14 h 29"/>
              <a:gd name="T48" fmla="*/ 15 w 17"/>
              <a:gd name="T49" fmla="*/ 15 h 29"/>
              <a:gd name="T50" fmla="*/ 13 w 17"/>
              <a:gd name="T51" fmla="*/ 20 h 29"/>
              <a:gd name="T52" fmla="*/ 9 w 17"/>
              <a:gd name="T53" fmla="*/ 21 h 29"/>
              <a:gd name="T54" fmla="*/ 4 w 17"/>
              <a:gd name="T55" fmla="*/ 20 h 29"/>
              <a:gd name="T56" fmla="*/ 2 w 17"/>
              <a:gd name="T57" fmla="*/ 15 h 29"/>
              <a:gd name="T58" fmla="*/ 1 w 17"/>
              <a:gd name="T59" fmla="*/ 14 h 29"/>
              <a:gd name="T60" fmla="*/ 0 w 17"/>
              <a:gd name="T61" fmla="*/ 15 h 29"/>
              <a:gd name="T62" fmla="*/ 3 w 17"/>
              <a:gd name="T63" fmla="*/ 21 h 29"/>
              <a:gd name="T64" fmla="*/ 8 w 17"/>
              <a:gd name="T65" fmla="*/ 23 h 29"/>
              <a:gd name="T66" fmla="*/ 8 w 17"/>
              <a:gd name="T67" fmla="*/ 27 h 29"/>
              <a:gd name="T68" fmla="*/ 1 w 17"/>
              <a:gd name="T69" fmla="*/ 27 h 29"/>
              <a:gd name="T70" fmla="*/ 0 w 17"/>
              <a:gd name="T71" fmla="*/ 28 h 29"/>
              <a:gd name="T72" fmla="*/ 1 w 17"/>
              <a:gd name="T73" fmla="*/ 29 h 29"/>
              <a:gd name="T74" fmla="*/ 16 w 17"/>
              <a:gd name="T75" fmla="*/ 29 h 29"/>
              <a:gd name="T76" fmla="*/ 17 w 17"/>
              <a:gd name="T77" fmla="*/ 28 h 29"/>
              <a:gd name="T78" fmla="*/ 16 w 17"/>
              <a:gd name="T79" fmla="*/ 27 h 29"/>
              <a:gd name="T80" fmla="*/ 10 w 17"/>
              <a:gd name="T81" fmla="*/ 27 h 29"/>
              <a:gd name="T82" fmla="*/ 10 w 17"/>
              <a:gd name="T83"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 h="29">
                <a:moveTo>
                  <a:pt x="9" y="0"/>
                </a:moveTo>
                <a:cubicBezTo>
                  <a:pt x="9" y="0"/>
                  <a:pt x="9" y="0"/>
                  <a:pt x="9" y="0"/>
                </a:cubicBezTo>
                <a:cubicBezTo>
                  <a:pt x="12" y="0"/>
                  <a:pt x="14" y="3"/>
                  <a:pt x="14" y="6"/>
                </a:cubicBezTo>
                <a:cubicBezTo>
                  <a:pt x="14" y="15"/>
                  <a:pt x="14" y="15"/>
                  <a:pt x="14" y="15"/>
                </a:cubicBezTo>
                <a:cubicBezTo>
                  <a:pt x="14" y="18"/>
                  <a:pt x="12" y="21"/>
                  <a:pt x="9" y="21"/>
                </a:cubicBezTo>
                <a:cubicBezTo>
                  <a:pt x="9" y="21"/>
                  <a:pt x="9" y="21"/>
                  <a:pt x="9" y="21"/>
                </a:cubicBezTo>
                <a:cubicBezTo>
                  <a:pt x="6" y="21"/>
                  <a:pt x="3" y="18"/>
                  <a:pt x="3" y="15"/>
                </a:cubicBezTo>
                <a:cubicBezTo>
                  <a:pt x="3" y="6"/>
                  <a:pt x="3" y="6"/>
                  <a:pt x="3" y="6"/>
                </a:cubicBezTo>
                <a:cubicBezTo>
                  <a:pt x="3" y="3"/>
                  <a:pt x="6" y="0"/>
                  <a:pt x="9" y="0"/>
                </a:cubicBezTo>
                <a:close/>
                <a:moveTo>
                  <a:pt x="6" y="15"/>
                </a:moveTo>
                <a:cubicBezTo>
                  <a:pt x="6" y="6"/>
                  <a:pt x="6" y="6"/>
                  <a:pt x="6" y="6"/>
                </a:cubicBezTo>
                <a:cubicBezTo>
                  <a:pt x="6" y="6"/>
                  <a:pt x="6" y="5"/>
                  <a:pt x="7" y="4"/>
                </a:cubicBezTo>
                <a:cubicBezTo>
                  <a:pt x="7" y="4"/>
                  <a:pt x="7" y="4"/>
                  <a:pt x="8" y="3"/>
                </a:cubicBezTo>
                <a:cubicBezTo>
                  <a:pt x="8" y="3"/>
                  <a:pt x="8" y="3"/>
                  <a:pt x="8" y="2"/>
                </a:cubicBezTo>
                <a:cubicBezTo>
                  <a:pt x="8" y="2"/>
                  <a:pt x="7" y="2"/>
                  <a:pt x="7" y="2"/>
                </a:cubicBezTo>
                <a:cubicBezTo>
                  <a:pt x="6" y="2"/>
                  <a:pt x="5" y="3"/>
                  <a:pt x="5" y="4"/>
                </a:cubicBezTo>
                <a:cubicBezTo>
                  <a:pt x="5" y="4"/>
                  <a:pt x="4" y="5"/>
                  <a:pt x="4" y="6"/>
                </a:cubicBezTo>
                <a:cubicBezTo>
                  <a:pt x="4" y="15"/>
                  <a:pt x="4" y="15"/>
                  <a:pt x="4" y="15"/>
                </a:cubicBezTo>
                <a:cubicBezTo>
                  <a:pt x="4" y="15"/>
                  <a:pt x="5" y="16"/>
                  <a:pt x="5" y="16"/>
                </a:cubicBezTo>
                <a:cubicBezTo>
                  <a:pt x="6" y="16"/>
                  <a:pt x="6" y="15"/>
                  <a:pt x="6" y="15"/>
                </a:cubicBezTo>
                <a:close/>
                <a:moveTo>
                  <a:pt x="10" y="23"/>
                </a:moveTo>
                <a:cubicBezTo>
                  <a:pt x="11" y="23"/>
                  <a:pt x="13" y="22"/>
                  <a:pt x="14" y="21"/>
                </a:cubicBezTo>
                <a:cubicBezTo>
                  <a:pt x="16" y="20"/>
                  <a:pt x="17" y="17"/>
                  <a:pt x="17" y="15"/>
                </a:cubicBezTo>
                <a:cubicBezTo>
                  <a:pt x="17" y="15"/>
                  <a:pt x="16" y="14"/>
                  <a:pt x="16" y="14"/>
                </a:cubicBezTo>
                <a:cubicBezTo>
                  <a:pt x="15" y="14"/>
                  <a:pt x="15" y="15"/>
                  <a:pt x="15" y="15"/>
                </a:cubicBezTo>
                <a:cubicBezTo>
                  <a:pt x="15" y="17"/>
                  <a:pt x="14" y="18"/>
                  <a:pt x="13" y="20"/>
                </a:cubicBezTo>
                <a:cubicBezTo>
                  <a:pt x="12" y="21"/>
                  <a:pt x="10" y="21"/>
                  <a:pt x="9" y="21"/>
                </a:cubicBezTo>
                <a:cubicBezTo>
                  <a:pt x="7" y="21"/>
                  <a:pt x="5" y="21"/>
                  <a:pt x="4" y="20"/>
                </a:cubicBezTo>
                <a:cubicBezTo>
                  <a:pt x="3" y="18"/>
                  <a:pt x="2" y="17"/>
                  <a:pt x="2" y="15"/>
                </a:cubicBezTo>
                <a:cubicBezTo>
                  <a:pt x="2" y="15"/>
                  <a:pt x="2" y="14"/>
                  <a:pt x="1" y="14"/>
                </a:cubicBezTo>
                <a:cubicBezTo>
                  <a:pt x="1" y="14"/>
                  <a:pt x="0" y="15"/>
                  <a:pt x="0" y="15"/>
                </a:cubicBezTo>
                <a:cubicBezTo>
                  <a:pt x="0" y="17"/>
                  <a:pt x="1" y="20"/>
                  <a:pt x="3" y="21"/>
                </a:cubicBezTo>
                <a:cubicBezTo>
                  <a:pt x="4" y="22"/>
                  <a:pt x="6" y="23"/>
                  <a:pt x="8" y="23"/>
                </a:cubicBezTo>
                <a:cubicBezTo>
                  <a:pt x="8" y="27"/>
                  <a:pt x="8" y="27"/>
                  <a:pt x="8" y="27"/>
                </a:cubicBezTo>
                <a:cubicBezTo>
                  <a:pt x="1" y="27"/>
                  <a:pt x="1" y="27"/>
                  <a:pt x="1" y="27"/>
                </a:cubicBezTo>
                <a:cubicBezTo>
                  <a:pt x="1" y="27"/>
                  <a:pt x="0" y="27"/>
                  <a:pt x="0" y="28"/>
                </a:cubicBezTo>
                <a:cubicBezTo>
                  <a:pt x="0" y="28"/>
                  <a:pt x="1" y="29"/>
                  <a:pt x="1" y="29"/>
                </a:cubicBezTo>
                <a:cubicBezTo>
                  <a:pt x="16" y="29"/>
                  <a:pt x="16" y="29"/>
                  <a:pt x="16" y="29"/>
                </a:cubicBezTo>
                <a:cubicBezTo>
                  <a:pt x="16" y="29"/>
                  <a:pt x="17" y="28"/>
                  <a:pt x="17" y="28"/>
                </a:cubicBezTo>
                <a:cubicBezTo>
                  <a:pt x="17" y="27"/>
                  <a:pt x="16" y="27"/>
                  <a:pt x="16" y="27"/>
                </a:cubicBezTo>
                <a:cubicBezTo>
                  <a:pt x="10" y="27"/>
                  <a:pt x="10" y="27"/>
                  <a:pt x="10" y="27"/>
                </a:cubicBezTo>
                <a:lnTo>
                  <a:pt x="10" y="23"/>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5" name="Freeform 176"/>
          <p:cNvSpPr>
            <a:spLocks noEditPoints="1"/>
          </p:cNvSpPr>
          <p:nvPr/>
        </p:nvSpPr>
        <p:spPr bwMode="auto">
          <a:xfrm>
            <a:off x="1295784" y="5009107"/>
            <a:ext cx="269658" cy="231652"/>
          </a:xfrm>
          <a:custGeom>
            <a:avLst/>
            <a:gdLst>
              <a:gd name="T0" fmla="*/ 14 w 28"/>
              <a:gd name="T1" fmla="*/ 24 h 24"/>
              <a:gd name="T2" fmla="*/ 0 w 28"/>
              <a:gd name="T3" fmla="*/ 10 h 24"/>
              <a:gd name="T4" fmla="*/ 14 w 28"/>
              <a:gd name="T5" fmla="*/ 8 h 24"/>
              <a:gd name="T6" fmla="*/ 28 w 28"/>
              <a:gd name="T7" fmla="*/ 10 h 24"/>
              <a:gd name="T8" fmla="*/ 14 w 28"/>
              <a:gd name="T9" fmla="*/ 24 h 24"/>
              <a:gd name="T10" fmla="*/ 5 w 28"/>
              <a:gd name="T11" fmla="*/ 13 h 24"/>
              <a:gd name="T12" fmla="*/ 4 w 28"/>
              <a:gd name="T13" fmla="*/ 12 h 24"/>
              <a:gd name="T14" fmla="*/ 4 w 28"/>
              <a:gd name="T15" fmla="*/ 10 h 24"/>
              <a:gd name="T16" fmla="*/ 4 w 28"/>
              <a:gd name="T17" fmla="*/ 8 h 24"/>
              <a:gd name="T18" fmla="*/ 6 w 28"/>
              <a:gd name="T19" fmla="*/ 6 h 24"/>
              <a:gd name="T20" fmla="*/ 7 w 28"/>
              <a:gd name="T21" fmla="*/ 5 h 24"/>
              <a:gd name="T22" fmla="*/ 5 w 28"/>
              <a:gd name="T23" fmla="*/ 4 h 24"/>
              <a:gd name="T24" fmla="*/ 3 w 28"/>
              <a:gd name="T25" fmla="*/ 7 h 24"/>
              <a:gd name="T26" fmla="*/ 2 w 28"/>
              <a:gd name="T27" fmla="*/ 10 h 24"/>
              <a:gd name="T28" fmla="*/ 3 w 28"/>
              <a:gd name="T29" fmla="*/ 12 h 24"/>
              <a:gd name="T30" fmla="*/ 4 w 28"/>
              <a:gd name="T31" fmla="*/ 14 h 24"/>
              <a:gd name="T32" fmla="*/ 5 w 28"/>
              <a:gd name="T33" fmla="*/ 14 h 24"/>
              <a:gd name="T34" fmla="*/ 5 w 28"/>
              <a:gd name="T35" fmla="*/ 13 h 24"/>
              <a:gd name="T36" fmla="*/ 17 w 28"/>
              <a:gd name="T37" fmla="*/ 10 h 24"/>
              <a:gd name="T38" fmla="*/ 19 w 28"/>
              <a:gd name="T39" fmla="*/ 7 h 24"/>
              <a:gd name="T40" fmla="*/ 21 w 28"/>
              <a:gd name="T41" fmla="*/ 6 h 24"/>
              <a:gd name="T42" fmla="*/ 22 w 28"/>
              <a:gd name="T43" fmla="*/ 5 h 24"/>
              <a:gd name="T44" fmla="*/ 21 w 28"/>
              <a:gd name="T45" fmla="*/ 4 h 24"/>
              <a:gd name="T46" fmla="*/ 17 w 28"/>
              <a:gd name="T47" fmla="*/ 6 h 24"/>
              <a:gd name="T48" fmla="*/ 15 w 28"/>
              <a:gd name="T49" fmla="*/ 9 h 24"/>
              <a:gd name="T50" fmla="*/ 16 w 28"/>
              <a:gd name="T51" fmla="*/ 10 h 24"/>
              <a:gd name="T52" fmla="*/ 17 w 28"/>
              <a:gd name="T5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4">
                <a:moveTo>
                  <a:pt x="14" y="24"/>
                </a:moveTo>
                <a:cubicBezTo>
                  <a:pt x="10" y="21"/>
                  <a:pt x="0" y="16"/>
                  <a:pt x="0" y="10"/>
                </a:cubicBezTo>
                <a:cubicBezTo>
                  <a:pt x="0" y="2"/>
                  <a:pt x="12" y="0"/>
                  <a:pt x="14" y="8"/>
                </a:cubicBezTo>
                <a:cubicBezTo>
                  <a:pt x="16" y="0"/>
                  <a:pt x="28" y="2"/>
                  <a:pt x="28" y="10"/>
                </a:cubicBezTo>
                <a:cubicBezTo>
                  <a:pt x="28" y="16"/>
                  <a:pt x="19" y="21"/>
                  <a:pt x="14" y="24"/>
                </a:cubicBezTo>
                <a:close/>
                <a:moveTo>
                  <a:pt x="5" y="13"/>
                </a:moveTo>
                <a:cubicBezTo>
                  <a:pt x="5" y="13"/>
                  <a:pt x="5" y="12"/>
                  <a:pt x="4" y="12"/>
                </a:cubicBezTo>
                <a:cubicBezTo>
                  <a:pt x="4" y="11"/>
                  <a:pt x="4" y="11"/>
                  <a:pt x="4" y="10"/>
                </a:cubicBezTo>
                <a:cubicBezTo>
                  <a:pt x="4" y="9"/>
                  <a:pt x="4" y="8"/>
                  <a:pt x="4" y="8"/>
                </a:cubicBezTo>
                <a:cubicBezTo>
                  <a:pt x="5" y="7"/>
                  <a:pt x="5" y="7"/>
                  <a:pt x="6" y="6"/>
                </a:cubicBezTo>
                <a:cubicBezTo>
                  <a:pt x="7" y="6"/>
                  <a:pt x="7" y="5"/>
                  <a:pt x="7" y="5"/>
                </a:cubicBezTo>
                <a:cubicBezTo>
                  <a:pt x="6" y="4"/>
                  <a:pt x="6" y="4"/>
                  <a:pt x="5" y="4"/>
                </a:cubicBezTo>
                <a:cubicBezTo>
                  <a:pt x="4" y="5"/>
                  <a:pt x="3" y="6"/>
                  <a:pt x="3" y="7"/>
                </a:cubicBezTo>
                <a:cubicBezTo>
                  <a:pt x="2" y="8"/>
                  <a:pt x="2" y="9"/>
                  <a:pt x="2" y="10"/>
                </a:cubicBezTo>
                <a:cubicBezTo>
                  <a:pt x="2" y="11"/>
                  <a:pt x="2" y="12"/>
                  <a:pt x="3" y="12"/>
                </a:cubicBezTo>
                <a:cubicBezTo>
                  <a:pt x="3" y="13"/>
                  <a:pt x="3" y="14"/>
                  <a:pt x="4" y="14"/>
                </a:cubicBezTo>
                <a:cubicBezTo>
                  <a:pt x="4" y="15"/>
                  <a:pt x="5" y="15"/>
                  <a:pt x="5" y="14"/>
                </a:cubicBezTo>
                <a:cubicBezTo>
                  <a:pt x="6" y="14"/>
                  <a:pt x="6" y="14"/>
                  <a:pt x="5" y="13"/>
                </a:cubicBezTo>
                <a:close/>
                <a:moveTo>
                  <a:pt x="17" y="10"/>
                </a:moveTo>
                <a:cubicBezTo>
                  <a:pt x="18" y="9"/>
                  <a:pt x="18" y="8"/>
                  <a:pt x="19" y="7"/>
                </a:cubicBezTo>
                <a:cubicBezTo>
                  <a:pt x="19" y="7"/>
                  <a:pt x="20" y="6"/>
                  <a:pt x="21" y="6"/>
                </a:cubicBezTo>
                <a:cubicBezTo>
                  <a:pt x="22" y="6"/>
                  <a:pt x="22" y="5"/>
                  <a:pt x="22" y="5"/>
                </a:cubicBezTo>
                <a:cubicBezTo>
                  <a:pt x="22" y="4"/>
                  <a:pt x="21" y="4"/>
                  <a:pt x="21" y="4"/>
                </a:cubicBezTo>
                <a:cubicBezTo>
                  <a:pt x="20" y="4"/>
                  <a:pt x="18" y="5"/>
                  <a:pt x="17" y="6"/>
                </a:cubicBezTo>
                <a:cubicBezTo>
                  <a:pt x="16" y="7"/>
                  <a:pt x="16" y="8"/>
                  <a:pt x="15" y="9"/>
                </a:cubicBezTo>
                <a:cubicBezTo>
                  <a:pt x="15" y="10"/>
                  <a:pt x="16" y="10"/>
                  <a:pt x="16" y="10"/>
                </a:cubicBezTo>
                <a:cubicBezTo>
                  <a:pt x="17" y="10"/>
                  <a:pt x="17" y="10"/>
                  <a:pt x="17" y="10"/>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6" name="Freeform 177"/>
          <p:cNvSpPr>
            <a:spLocks noEditPoints="1"/>
          </p:cNvSpPr>
          <p:nvPr/>
        </p:nvSpPr>
        <p:spPr bwMode="auto">
          <a:xfrm>
            <a:off x="3753464" y="4991009"/>
            <a:ext cx="316712" cy="296804"/>
          </a:xfrm>
          <a:custGeom>
            <a:avLst/>
            <a:gdLst>
              <a:gd name="T0" fmla="*/ 30 w 33"/>
              <a:gd name="T1" fmla="*/ 6 h 31"/>
              <a:gd name="T2" fmla="*/ 33 w 33"/>
              <a:gd name="T3" fmla="*/ 27 h 31"/>
              <a:gd name="T4" fmla="*/ 15 w 33"/>
              <a:gd name="T5" fmla="*/ 30 h 31"/>
              <a:gd name="T6" fmla="*/ 11 w 33"/>
              <a:gd name="T7" fmla="*/ 4 h 31"/>
              <a:gd name="T8" fmla="*/ 13 w 33"/>
              <a:gd name="T9" fmla="*/ 0 h 31"/>
              <a:gd name="T10" fmla="*/ 14 w 33"/>
              <a:gd name="T11" fmla="*/ 1 h 31"/>
              <a:gd name="T12" fmla="*/ 13 w 33"/>
              <a:gd name="T13" fmla="*/ 31 h 31"/>
              <a:gd name="T14" fmla="*/ 4 w 33"/>
              <a:gd name="T15" fmla="*/ 30 h 31"/>
              <a:gd name="T16" fmla="*/ 5 w 33"/>
              <a:gd name="T17" fmla="*/ 4 h 31"/>
              <a:gd name="T18" fmla="*/ 3 w 33"/>
              <a:gd name="T19" fmla="*/ 30 h 31"/>
              <a:gd name="T20" fmla="*/ 0 w 33"/>
              <a:gd name="T21" fmla="*/ 27 h 31"/>
              <a:gd name="T22" fmla="*/ 2 w 33"/>
              <a:gd name="T23" fmla="*/ 6 h 31"/>
              <a:gd name="T24" fmla="*/ 3 w 33"/>
              <a:gd name="T25" fmla="*/ 30 h 31"/>
              <a:gd name="T26" fmla="*/ 26 w 33"/>
              <a:gd name="T27" fmla="*/ 23 h 31"/>
              <a:gd name="T28" fmla="*/ 26 w 33"/>
              <a:gd name="T29" fmla="*/ 26 h 31"/>
              <a:gd name="T30" fmla="*/ 29 w 33"/>
              <a:gd name="T31" fmla="*/ 26 h 31"/>
              <a:gd name="T32" fmla="*/ 29 w 33"/>
              <a:gd name="T33" fmla="*/ 23 h 31"/>
              <a:gd name="T34" fmla="*/ 22 w 33"/>
              <a:gd name="T35" fmla="*/ 23 h 31"/>
              <a:gd name="T36" fmla="*/ 21 w 33"/>
              <a:gd name="T37" fmla="*/ 26 h 31"/>
              <a:gd name="T38" fmla="*/ 25 w 33"/>
              <a:gd name="T39" fmla="*/ 26 h 31"/>
              <a:gd name="T40" fmla="*/ 25 w 33"/>
              <a:gd name="T41" fmla="*/ 23 h 31"/>
              <a:gd name="T42" fmla="*/ 22 w 33"/>
              <a:gd name="T43" fmla="*/ 23 h 31"/>
              <a:gd name="T44" fmla="*/ 17 w 33"/>
              <a:gd name="T45" fmla="*/ 23 h 31"/>
              <a:gd name="T46" fmla="*/ 18 w 33"/>
              <a:gd name="T47" fmla="*/ 26 h 31"/>
              <a:gd name="T48" fmla="*/ 21 w 33"/>
              <a:gd name="T49" fmla="*/ 26 h 31"/>
              <a:gd name="T50" fmla="*/ 20 w 33"/>
              <a:gd name="T51" fmla="*/ 23 h 31"/>
              <a:gd name="T52" fmla="*/ 26 w 33"/>
              <a:gd name="T53" fmla="*/ 19 h 31"/>
              <a:gd name="T54" fmla="*/ 26 w 33"/>
              <a:gd name="T55" fmla="*/ 22 h 31"/>
              <a:gd name="T56" fmla="*/ 29 w 33"/>
              <a:gd name="T57" fmla="*/ 22 h 31"/>
              <a:gd name="T58" fmla="*/ 29 w 33"/>
              <a:gd name="T59" fmla="*/ 19 h 31"/>
              <a:gd name="T60" fmla="*/ 26 w 33"/>
              <a:gd name="T61" fmla="*/ 19 h 31"/>
              <a:gd name="T62" fmla="*/ 21 w 33"/>
              <a:gd name="T63" fmla="*/ 19 h 31"/>
              <a:gd name="T64" fmla="*/ 22 w 33"/>
              <a:gd name="T65" fmla="*/ 22 h 31"/>
              <a:gd name="T66" fmla="*/ 25 w 33"/>
              <a:gd name="T67" fmla="*/ 22 h 31"/>
              <a:gd name="T68" fmla="*/ 25 w 33"/>
              <a:gd name="T69" fmla="*/ 19 h 31"/>
              <a:gd name="T70" fmla="*/ 18 w 33"/>
              <a:gd name="T71" fmla="*/ 19 h 31"/>
              <a:gd name="T72" fmla="*/ 17 w 33"/>
              <a:gd name="T73" fmla="*/ 22 h 31"/>
              <a:gd name="T74" fmla="*/ 20 w 33"/>
              <a:gd name="T75" fmla="*/ 22 h 31"/>
              <a:gd name="T76" fmla="*/ 21 w 33"/>
              <a:gd name="T77" fmla="*/ 19 h 31"/>
              <a:gd name="T78" fmla="*/ 18 w 33"/>
              <a:gd name="T79" fmla="*/ 19 h 31"/>
              <a:gd name="T80" fmla="*/ 26 w 33"/>
              <a:gd name="T81" fmla="*/ 15 h 31"/>
              <a:gd name="T82" fmla="*/ 26 w 33"/>
              <a:gd name="T83" fmla="*/ 18 h 31"/>
              <a:gd name="T84" fmla="*/ 29 w 33"/>
              <a:gd name="T85" fmla="*/ 18 h 31"/>
              <a:gd name="T86" fmla="*/ 29 w 33"/>
              <a:gd name="T87" fmla="*/ 15 h 31"/>
              <a:gd name="T88" fmla="*/ 22 w 33"/>
              <a:gd name="T89" fmla="*/ 15 h 31"/>
              <a:gd name="T90" fmla="*/ 21 w 33"/>
              <a:gd name="T91" fmla="*/ 18 h 31"/>
              <a:gd name="T92" fmla="*/ 25 w 33"/>
              <a:gd name="T93" fmla="*/ 18 h 31"/>
              <a:gd name="T94" fmla="*/ 25 w 33"/>
              <a:gd name="T95" fmla="*/ 15 h 31"/>
              <a:gd name="T96" fmla="*/ 22 w 33"/>
              <a:gd name="T97" fmla="*/ 15 h 31"/>
              <a:gd name="T98" fmla="*/ 17 w 33"/>
              <a:gd name="T99" fmla="*/ 15 h 31"/>
              <a:gd name="T100" fmla="*/ 18 w 33"/>
              <a:gd name="T101" fmla="*/ 18 h 31"/>
              <a:gd name="T102" fmla="*/ 21 w 33"/>
              <a:gd name="T103" fmla="*/ 18 h 31"/>
              <a:gd name="T104" fmla="*/ 20 w 33"/>
              <a:gd name="T105" fmla="*/ 15 h 31"/>
              <a:gd name="T106" fmla="*/ 29 w 33"/>
              <a:gd name="T107" fmla="*/ 10 h 31"/>
              <a:gd name="T108" fmla="*/ 17 w 33"/>
              <a:gd name="T109" fmla="*/ 9 h 31"/>
              <a:gd name="T110" fmla="*/ 17 w 33"/>
              <a:gd name="T111" fmla="*/ 12 h 31"/>
              <a:gd name="T112" fmla="*/ 29 w 33"/>
              <a:gd name="T113" fmla="*/ 12 h 31"/>
              <a:gd name="T114" fmla="*/ 29 w 33"/>
              <a:gd name="T11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 h="31">
                <a:moveTo>
                  <a:pt x="15" y="6"/>
                </a:moveTo>
                <a:cubicBezTo>
                  <a:pt x="20" y="6"/>
                  <a:pt x="25" y="6"/>
                  <a:pt x="30" y="6"/>
                </a:cubicBezTo>
                <a:cubicBezTo>
                  <a:pt x="32" y="6"/>
                  <a:pt x="33" y="7"/>
                  <a:pt x="33" y="8"/>
                </a:cubicBezTo>
                <a:cubicBezTo>
                  <a:pt x="33" y="16"/>
                  <a:pt x="33" y="20"/>
                  <a:pt x="33" y="27"/>
                </a:cubicBezTo>
                <a:cubicBezTo>
                  <a:pt x="33" y="29"/>
                  <a:pt x="32" y="30"/>
                  <a:pt x="30" y="30"/>
                </a:cubicBezTo>
                <a:cubicBezTo>
                  <a:pt x="15" y="30"/>
                  <a:pt x="15" y="30"/>
                  <a:pt x="15" y="30"/>
                </a:cubicBezTo>
                <a:cubicBezTo>
                  <a:pt x="15" y="22"/>
                  <a:pt x="15" y="14"/>
                  <a:pt x="15" y="6"/>
                </a:cubicBezTo>
                <a:close/>
                <a:moveTo>
                  <a:pt x="11" y="4"/>
                </a:moveTo>
                <a:cubicBezTo>
                  <a:pt x="11" y="1"/>
                  <a:pt x="11" y="1"/>
                  <a:pt x="11" y="1"/>
                </a:cubicBezTo>
                <a:cubicBezTo>
                  <a:pt x="11" y="0"/>
                  <a:pt x="12" y="0"/>
                  <a:pt x="13" y="0"/>
                </a:cubicBezTo>
                <a:cubicBezTo>
                  <a:pt x="13" y="0"/>
                  <a:pt x="13" y="0"/>
                  <a:pt x="13" y="0"/>
                </a:cubicBezTo>
                <a:cubicBezTo>
                  <a:pt x="13" y="0"/>
                  <a:pt x="14" y="0"/>
                  <a:pt x="14" y="1"/>
                </a:cubicBezTo>
                <a:cubicBezTo>
                  <a:pt x="14" y="11"/>
                  <a:pt x="14" y="20"/>
                  <a:pt x="14" y="30"/>
                </a:cubicBezTo>
                <a:cubicBezTo>
                  <a:pt x="14" y="31"/>
                  <a:pt x="13" y="31"/>
                  <a:pt x="13" y="31"/>
                </a:cubicBezTo>
                <a:cubicBezTo>
                  <a:pt x="10" y="31"/>
                  <a:pt x="7" y="31"/>
                  <a:pt x="5" y="31"/>
                </a:cubicBezTo>
                <a:cubicBezTo>
                  <a:pt x="4" y="31"/>
                  <a:pt x="4" y="31"/>
                  <a:pt x="4" y="30"/>
                </a:cubicBezTo>
                <a:cubicBezTo>
                  <a:pt x="4" y="21"/>
                  <a:pt x="4" y="14"/>
                  <a:pt x="4" y="4"/>
                </a:cubicBezTo>
                <a:cubicBezTo>
                  <a:pt x="4" y="4"/>
                  <a:pt x="4" y="4"/>
                  <a:pt x="5" y="4"/>
                </a:cubicBezTo>
                <a:cubicBezTo>
                  <a:pt x="11" y="4"/>
                  <a:pt x="11" y="4"/>
                  <a:pt x="11" y="4"/>
                </a:cubicBezTo>
                <a:close/>
                <a:moveTo>
                  <a:pt x="3" y="30"/>
                </a:moveTo>
                <a:cubicBezTo>
                  <a:pt x="2" y="30"/>
                  <a:pt x="2" y="30"/>
                  <a:pt x="2" y="30"/>
                </a:cubicBezTo>
                <a:cubicBezTo>
                  <a:pt x="1" y="30"/>
                  <a:pt x="0" y="29"/>
                  <a:pt x="0" y="27"/>
                </a:cubicBezTo>
                <a:cubicBezTo>
                  <a:pt x="0" y="20"/>
                  <a:pt x="0" y="16"/>
                  <a:pt x="0" y="8"/>
                </a:cubicBezTo>
                <a:cubicBezTo>
                  <a:pt x="0" y="7"/>
                  <a:pt x="1" y="6"/>
                  <a:pt x="2" y="6"/>
                </a:cubicBezTo>
                <a:cubicBezTo>
                  <a:pt x="3" y="6"/>
                  <a:pt x="3" y="6"/>
                  <a:pt x="3" y="6"/>
                </a:cubicBezTo>
                <a:cubicBezTo>
                  <a:pt x="3" y="14"/>
                  <a:pt x="3" y="22"/>
                  <a:pt x="3" y="30"/>
                </a:cubicBezTo>
                <a:close/>
                <a:moveTo>
                  <a:pt x="26" y="23"/>
                </a:moveTo>
                <a:cubicBezTo>
                  <a:pt x="26" y="23"/>
                  <a:pt x="26" y="23"/>
                  <a:pt x="26" y="23"/>
                </a:cubicBezTo>
                <a:cubicBezTo>
                  <a:pt x="26" y="26"/>
                  <a:pt x="26" y="26"/>
                  <a:pt x="26" y="26"/>
                </a:cubicBezTo>
                <a:cubicBezTo>
                  <a:pt x="26" y="26"/>
                  <a:pt x="26" y="26"/>
                  <a:pt x="26" y="26"/>
                </a:cubicBezTo>
                <a:cubicBezTo>
                  <a:pt x="29" y="26"/>
                  <a:pt x="29" y="26"/>
                  <a:pt x="29" y="26"/>
                </a:cubicBezTo>
                <a:cubicBezTo>
                  <a:pt x="29" y="26"/>
                  <a:pt x="29" y="26"/>
                  <a:pt x="29" y="26"/>
                </a:cubicBezTo>
                <a:cubicBezTo>
                  <a:pt x="29" y="23"/>
                  <a:pt x="29" y="23"/>
                  <a:pt x="29" y="23"/>
                </a:cubicBezTo>
                <a:cubicBezTo>
                  <a:pt x="29" y="23"/>
                  <a:pt x="29" y="23"/>
                  <a:pt x="29" y="23"/>
                </a:cubicBezTo>
                <a:cubicBezTo>
                  <a:pt x="26" y="23"/>
                  <a:pt x="26" y="23"/>
                  <a:pt x="26" y="23"/>
                </a:cubicBezTo>
                <a:close/>
                <a:moveTo>
                  <a:pt x="22" y="23"/>
                </a:moveTo>
                <a:cubicBezTo>
                  <a:pt x="22" y="23"/>
                  <a:pt x="21" y="23"/>
                  <a:pt x="21" y="23"/>
                </a:cubicBezTo>
                <a:cubicBezTo>
                  <a:pt x="21" y="26"/>
                  <a:pt x="21" y="26"/>
                  <a:pt x="21" y="26"/>
                </a:cubicBezTo>
                <a:cubicBezTo>
                  <a:pt x="21" y="26"/>
                  <a:pt x="22" y="26"/>
                  <a:pt x="22" y="26"/>
                </a:cubicBezTo>
                <a:cubicBezTo>
                  <a:pt x="25" y="26"/>
                  <a:pt x="25" y="26"/>
                  <a:pt x="25" y="26"/>
                </a:cubicBezTo>
                <a:cubicBezTo>
                  <a:pt x="25" y="26"/>
                  <a:pt x="25" y="26"/>
                  <a:pt x="25" y="26"/>
                </a:cubicBezTo>
                <a:cubicBezTo>
                  <a:pt x="25" y="23"/>
                  <a:pt x="25" y="23"/>
                  <a:pt x="25" y="23"/>
                </a:cubicBezTo>
                <a:cubicBezTo>
                  <a:pt x="25" y="23"/>
                  <a:pt x="25" y="23"/>
                  <a:pt x="25" y="23"/>
                </a:cubicBezTo>
                <a:cubicBezTo>
                  <a:pt x="22" y="23"/>
                  <a:pt x="22" y="23"/>
                  <a:pt x="22" y="23"/>
                </a:cubicBezTo>
                <a:close/>
                <a:moveTo>
                  <a:pt x="18" y="23"/>
                </a:moveTo>
                <a:cubicBezTo>
                  <a:pt x="17" y="23"/>
                  <a:pt x="17" y="23"/>
                  <a:pt x="17" y="23"/>
                </a:cubicBezTo>
                <a:cubicBezTo>
                  <a:pt x="17" y="26"/>
                  <a:pt x="17" y="26"/>
                  <a:pt x="17" y="26"/>
                </a:cubicBezTo>
                <a:cubicBezTo>
                  <a:pt x="17" y="26"/>
                  <a:pt x="17" y="26"/>
                  <a:pt x="18" y="26"/>
                </a:cubicBezTo>
                <a:cubicBezTo>
                  <a:pt x="20" y="26"/>
                  <a:pt x="20" y="26"/>
                  <a:pt x="20" y="26"/>
                </a:cubicBezTo>
                <a:cubicBezTo>
                  <a:pt x="21" y="26"/>
                  <a:pt x="21" y="26"/>
                  <a:pt x="21" y="26"/>
                </a:cubicBezTo>
                <a:cubicBezTo>
                  <a:pt x="21" y="23"/>
                  <a:pt x="21" y="23"/>
                  <a:pt x="21" y="23"/>
                </a:cubicBezTo>
                <a:cubicBezTo>
                  <a:pt x="21" y="23"/>
                  <a:pt x="21" y="23"/>
                  <a:pt x="20" y="23"/>
                </a:cubicBezTo>
                <a:cubicBezTo>
                  <a:pt x="18" y="23"/>
                  <a:pt x="18" y="23"/>
                  <a:pt x="18" y="23"/>
                </a:cubicBezTo>
                <a:close/>
                <a:moveTo>
                  <a:pt x="26" y="19"/>
                </a:moveTo>
                <a:cubicBezTo>
                  <a:pt x="26" y="19"/>
                  <a:pt x="26" y="19"/>
                  <a:pt x="26" y="19"/>
                </a:cubicBezTo>
                <a:cubicBezTo>
                  <a:pt x="26" y="22"/>
                  <a:pt x="26" y="22"/>
                  <a:pt x="26" y="22"/>
                </a:cubicBezTo>
                <a:cubicBezTo>
                  <a:pt x="26" y="22"/>
                  <a:pt x="26" y="22"/>
                  <a:pt x="26" y="22"/>
                </a:cubicBezTo>
                <a:cubicBezTo>
                  <a:pt x="29" y="22"/>
                  <a:pt x="29" y="22"/>
                  <a:pt x="29" y="22"/>
                </a:cubicBezTo>
                <a:cubicBezTo>
                  <a:pt x="29" y="22"/>
                  <a:pt x="29" y="22"/>
                  <a:pt x="29" y="22"/>
                </a:cubicBezTo>
                <a:cubicBezTo>
                  <a:pt x="29" y="19"/>
                  <a:pt x="29" y="19"/>
                  <a:pt x="29" y="19"/>
                </a:cubicBezTo>
                <a:cubicBezTo>
                  <a:pt x="29" y="19"/>
                  <a:pt x="29" y="19"/>
                  <a:pt x="29" y="19"/>
                </a:cubicBezTo>
                <a:cubicBezTo>
                  <a:pt x="26" y="19"/>
                  <a:pt x="26" y="19"/>
                  <a:pt x="26" y="19"/>
                </a:cubicBezTo>
                <a:close/>
                <a:moveTo>
                  <a:pt x="22" y="19"/>
                </a:moveTo>
                <a:cubicBezTo>
                  <a:pt x="22" y="19"/>
                  <a:pt x="21" y="19"/>
                  <a:pt x="21" y="19"/>
                </a:cubicBezTo>
                <a:cubicBezTo>
                  <a:pt x="21" y="22"/>
                  <a:pt x="21" y="22"/>
                  <a:pt x="21" y="22"/>
                </a:cubicBezTo>
                <a:cubicBezTo>
                  <a:pt x="21" y="22"/>
                  <a:pt x="22" y="22"/>
                  <a:pt x="22" y="22"/>
                </a:cubicBezTo>
                <a:cubicBezTo>
                  <a:pt x="25" y="22"/>
                  <a:pt x="25" y="22"/>
                  <a:pt x="25" y="22"/>
                </a:cubicBezTo>
                <a:cubicBezTo>
                  <a:pt x="25" y="22"/>
                  <a:pt x="25" y="22"/>
                  <a:pt x="25" y="22"/>
                </a:cubicBezTo>
                <a:cubicBezTo>
                  <a:pt x="25" y="19"/>
                  <a:pt x="25" y="19"/>
                  <a:pt x="25" y="19"/>
                </a:cubicBezTo>
                <a:cubicBezTo>
                  <a:pt x="25" y="19"/>
                  <a:pt x="25" y="19"/>
                  <a:pt x="25" y="19"/>
                </a:cubicBezTo>
                <a:cubicBezTo>
                  <a:pt x="22" y="19"/>
                  <a:pt x="22" y="19"/>
                  <a:pt x="22" y="19"/>
                </a:cubicBezTo>
                <a:close/>
                <a:moveTo>
                  <a:pt x="18" y="19"/>
                </a:moveTo>
                <a:cubicBezTo>
                  <a:pt x="17" y="19"/>
                  <a:pt x="17" y="19"/>
                  <a:pt x="17" y="19"/>
                </a:cubicBezTo>
                <a:cubicBezTo>
                  <a:pt x="17" y="22"/>
                  <a:pt x="17" y="22"/>
                  <a:pt x="17" y="22"/>
                </a:cubicBezTo>
                <a:cubicBezTo>
                  <a:pt x="17" y="22"/>
                  <a:pt x="17" y="22"/>
                  <a:pt x="18" y="22"/>
                </a:cubicBezTo>
                <a:cubicBezTo>
                  <a:pt x="20" y="22"/>
                  <a:pt x="20" y="22"/>
                  <a:pt x="20" y="22"/>
                </a:cubicBezTo>
                <a:cubicBezTo>
                  <a:pt x="21" y="22"/>
                  <a:pt x="21" y="22"/>
                  <a:pt x="21" y="22"/>
                </a:cubicBezTo>
                <a:cubicBezTo>
                  <a:pt x="21" y="19"/>
                  <a:pt x="21" y="19"/>
                  <a:pt x="21" y="19"/>
                </a:cubicBezTo>
                <a:cubicBezTo>
                  <a:pt x="21" y="19"/>
                  <a:pt x="21" y="19"/>
                  <a:pt x="20" y="19"/>
                </a:cubicBezTo>
                <a:cubicBezTo>
                  <a:pt x="18" y="19"/>
                  <a:pt x="18" y="19"/>
                  <a:pt x="18" y="19"/>
                </a:cubicBezTo>
                <a:close/>
                <a:moveTo>
                  <a:pt x="26" y="15"/>
                </a:moveTo>
                <a:cubicBezTo>
                  <a:pt x="26" y="15"/>
                  <a:pt x="26" y="15"/>
                  <a:pt x="26" y="15"/>
                </a:cubicBezTo>
                <a:cubicBezTo>
                  <a:pt x="26" y="18"/>
                  <a:pt x="26" y="18"/>
                  <a:pt x="26" y="18"/>
                </a:cubicBezTo>
                <a:cubicBezTo>
                  <a:pt x="26" y="18"/>
                  <a:pt x="26" y="18"/>
                  <a:pt x="26" y="18"/>
                </a:cubicBezTo>
                <a:cubicBezTo>
                  <a:pt x="29" y="18"/>
                  <a:pt x="29" y="18"/>
                  <a:pt x="29" y="18"/>
                </a:cubicBezTo>
                <a:cubicBezTo>
                  <a:pt x="29" y="18"/>
                  <a:pt x="29" y="18"/>
                  <a:pt x="29" y="18"/>
                </a:cubicBezTo>
                <a:cubicBezTo>
                  <a:pt x="29" y="15"/>
                  <a:pt x="29" y="15"/>
                  <a:pt x="29" y="15"/>
                </a:cubicBezTo>
                <a:cubicBezTo>
                  <a:pt x="29" y="15"/>
                  <a:pt x="29" y="15"/>
                  <a:pt x="29" y="15"/>
                </a:cubicBezTo>
                <a:cubicBezTo>
                  <a:pt x="26" y="15"/>
                  <a:pt x="26" y="15"/>
                  <a:pt x="26" y="15"/>
                </a:cubicBezTo>
                <a:close/>
                <a:moveTo>
                  <a:pt x="22" y="15"/>
                </a:moveTo>
                <a:cubicBezTo>
                  <a:pt x="22" y="15"/>
                  <a:pt x="21" y="15"/>
                  <a:pt x="21" y="15"/>
                </a:cubicBezTo>
                <a:cubicBezTo>
                  <a:pt x="21" y="18"/>
                  <a:pt x="21" y="18"/>
                  <a:pt x="21" y="18"/>
                </a:cubicBezTo>
                <a:cubicBezTo>
                  <a:pt x="21" y="18"/>
                  <a:pt x="22" y="18"/>
                  <a:pt x="22" y="18"/>
                </a:cubicBezTo>
                <a:cubicBezTo>
                  <a:pt x="25" y="18"/>
                  <a:pt x="25" y="18"/>
                  <a:pt x="25" y="18"/>
                </a:cubicBezTo>
                <a:cubicBezTo>
                  <a:pt x="25" y="18"/>
                  <a:pt x="25" y="18"/>
                  <a:pt x="25" y="18"/>
                </a:cubicBezTo>
                <a:cubicBezTo>
                  <a:pt x="25" y="15"/>
                  <a:pt x="25" y="15"/>
                  <a:pt x="25" y="15"/>
                </a:cubicBezTo>
                <a:cubicBezTo>
                  <a:pt x="25" y="15"/>
                  <a:pt x="25" y="15"/>
                  <a:pt x="25" y="15"/>
                </a:cubicBezTo>
                <a:cubicBezTo>
                  <a:pt x="22" y="15"/>
                  <a:pt x="22" y="15"/>
                  <a:pt x="22" y="15"/>
                </a:cubicBezTo>
                <a:close/>
                <a:moveTo>
                  <a:pt x="18" y="15"/>
                </a:moveTo>
                <a:cubicBezTo>
                  <a:pt x="17" y="15"/>
                  <a:pt x="17" y="15"/>
                  <a:pt x="17" y="15"/>
                </a:cubicBezTo>
                <a:cubicBezTo>
                  <a:pt x="17" y="18"/>
                  <a:pt x="17" y="18"/>
                  <a:pt x="17" y="18"/>
                </a:cubicBezTo>
                <a:cubicBezTo>
                  <a:pt x="17" y="18"/>
                  <a:pt x="17" y="18"/>
                  <a:pt x="18" y="18"/>
                </a:cubicBezTo>
                <a:cubicBezTo>
                  <a:pt x="20" y="18"/>
                  <a:pt x="20" y="18"/>
                  <a:pt x="20" y="18"/>
                </a:cubicBezTo>
                <a:cubicBezTo>
                  <a:pt x="21" y="18"/>
                  <a:pt x="21" y="18"/>
                  <a:pt x="21" y="18"/>
                </a:cubicBezTo>
                <a:cubicBezTo>
                  <a:pt x="21" y="15"/>
                  <a:pt x="21" y="15"/>
                  <a:pt x="21" y="15"/>
                </a:cubicBezTo>
                <a:cubicBezTo>
                  <a:pt x="21" y="15"/>
                  <a:pt x="21" y="15"/>
                  <a:pt x="20" y="15"/>
                </a:cubicBezTo>
                <a:cubicBezTo>
                  <a:pt x="18" y="15"/>
                  <a:pt x="18" y="15"/>
                  <a:pt x="18" y="15"/>
                </a:cubicBezTo>
                <a:close/>
                <a:moveTo>
                  <a:pt x="29" y="10"/>
                </a:moveTo>
                <a:cubicBezTo>
                  <a:pt x="29" y="9"/>
                  <a:pt x="29" y="9"/>
                  <a:pt x="29" y="9"/>
                </a:cubicBezTo>
                <a:cubicBezTo>
                  <a:pt x="17" y="9"/>
                  <a:pt x="17" y="9"/>
                  <a:pt x="17" y="9"/>
                </a:cubicBezTo>
                <a:cubicBezTo>
                  <a:pt x="17" y="9"/>
                  <a:pt x="17" y="9"/>
                  <a:pt x="17" y="10"/>
                </a:cubicBezTo>
                <a:cubicBezTo>
                  <a:pt x="17" y="12"/>
                  <a:pt x="17" y="12"/>
                  <a:pt x="17" y="12"/>
                </a:cubicBezTo>
                <a:cubicBezTo>
                  <a:pt x="17" y="12"/>
                  <a:pt x="17" y="12"/>
                  <a:pt x="17" y="12"/>
                </a:cubicBezTo>
                <a:cubicBezTo>
                  <a:pt x="29" y="12"/>
                  <a:pt x="29" y="12"/>
                  <a:pt x="29" y="12"/>
                </a:cubicBezTo>
                <a:cubicBezTo>
                  <a:pt x="29" y="12"/>
                  <a:pt x="29" y="12"/>
                  <a:pt x="29" y="12"/>
                </a:cubicBezTo>
                <a:cubicBezTo>
                  <a:pt x="29" y="11"/>
                  <a:pt x="29" y="11"/>
                  <a:pt x="29" y="10"/>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7" name="Freeform 178"/>
          <p:cNvSpPr>
            <a:spLocks/>
          </p:cNvSpPr>
          <p:nvPr/>
        </p:nvSpPr>
        <p:spPr bwMode="auto">
          <a:xfrm>
            <a:off x="5000403" y="5067020"/>
            <a:ext cx="316712" cy="115826"/>
          </a:xfrm>
          <a:custGeom>
            <a:avLst/>
            <a:gdLst>
              <a:gd name="T0" fmla="*/ 29 w 33"/>
              <a:gd name="T1" fmla="*/ 2 h 12"/>
              <a:gd name="T2" fmla="*/ 4 w 33"/>
              <a:gd name="T3" fmla="*/ 2 h 12"/>
              <a:gd name="T4" fmla="*/ 1 w 33"/>
              <a:gd name="T5" fmla="*/ 6 h 12"/>
              <a:gd name="T6" fmla="*/ 2 w 33"/>
              <a:gd name="T7" fmla="*/ 11 h 12"/>
              <a:gd name="T8" fmla="*/ 3 w 33"/>
              <a:gd name="T9" fmla="*/ 12 h 12"/>
              <a:gd name="T10" fmla="*/ 9 w 33"/>
              <a:gd name="T11" fmla="*/ 12 h 12"/>
              <a:gd name="T12" fmla="*/ 10 w 33"/>
              <a:gd name="T13" fmla="*/ 11 h 12"/>
              <a:gd name="T14" fmla="*/ 10 w 33"/>
              <a:gd name="T15" fmla="*/ 10 h 12"/>
              <a:gd name="T16" fmla="*/ 10 w 33"/>
              <a:gd name="T17" fmla="*/ 6 h 12"/>
              <a:gd name="T18" fmla="*/ 24 w 33"/>
              <a:gd name="T19" fmla="*/ 6 h 12"/>
              <a:gd name="T20" fmla="*/ 23 w 33"/>
              <a:gd name="T21" fmla="*/ 10 h 12"/>
              <a:gd name="T22" fmla="*/ 23 w 33"/>
              <a:gd name="T23" fmla="*/ 11 h 12"/>
              <a:gd name="T24" fmla="*/ 25 w 33"/>
              <a:gd name="T25" fmla="*/ 12 h 12"/>
              <a:gd name="T26" fmla="*/ 30 w 33"/>
              <a:gd name="T27" fmla="*/ 12 h 12"/>
              <a:gd name="T28" fmla="*/ 32 w 33"/>
              <a:gd name="T29" fmla="*/ 11 h 12"/>
              <a:gd name="T30" fmla="*/ 32 w 33"/>
              <a:gd name="T31" fmla="*/ 6 h 12"/>
              <a:gd name="T32" fmla="*/ 29 w 33"/>
              <a:gd name="T3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2">
                <a:moveTo>
                  <a:pt x="29" y="2"/>
                </a:moveTo>
                <a:cubicBezTo>
                  <a:pt x="21" y="0"/>
                  <a:pt x="13" y="0"/>
                  <a:pt x="4" y="2"/>
                </a:cubicBezTo>
                <a:cubicBezTo>
                  <a:pt x="2" y="2"/>
                  <a:pt x="0" y="4"/>
                  <a:pt x="1" y="6"/>
                </a:cubicBezTo>
                <a:cubicBezTo>
                  <a:pt x="1" y="7"/>
                  <a:pt x="1" y="9"/>
                  <a:pt x="2" y="11"/>
                </a:cubicBezTo>
                <a:cubicBezTo>
                  <a:pt x="2" y="12"/>
                  <a:pt x="3" y="12"/>
                  <a:pt x="3" y="12"/>
                </a:cubicBezTo>
                <a:cubicBezTo>
                  <a:pt x="9" y="12"/>
                  <a:pt x="9" y="12"/>
                  <a:pt x="9" y="12"/>
                </a:cubicBezTo>
                <a:cubicBezTo>
                  <a:pt x="9" y="11"/>
                  <a:pt x="9" y="11"/>
                  <a:pt x="10" y="11"/>
                </a:cubicBezTo>
                <a:cubicBezTo>
                  <a:pt x="10" y="10"/>
                  <a:pt x="10" y="10"/>
                  <a:pt x="10" y="10"/>
                </a:cubicBezTo>
                <a:cubicBezTo>
                  <a:pt x="10" y="6"/>
                  <a:pt x="10" y="6"/>
                  <a:pt x="10" y="6"/>
                </a:cubicBezTo>
                <a:cubicBezTo>
                  <a:pt x="14" y="6"/>
                  <a:pt x="19" y="6"/>
                  <a:pt x="24" y="6"/>
                </a:cubicBezTo>
                <a:cubicBezTo>
                  <a:pt x="23" y="10"/>
                  <a:pt x="23" y="10"/>
                  <a:pt x="23" y="10"/>
                </a:cubicBezTo>
                <a:cubicBezTo>
                  <a:pt x="23" y="10"/>
                  <a:pt x="23" y="10"/>
                  <a:pt x="23" y="11"/>
                </a:cubicBezTo>
                <a:cubicBezTo>
                  <a:pt x="24" y="11"/>
                  <a:pt x="24" y="11"/>
                  <a:pt x="25" y="12"/>
                </a:cubicBezTo>
                <a:cubicBezTo>
                  <a:pt x="30" y="12"/>
                  <a:pt x="30" y="12"/>
                  <a:pt x="30" y="12"/>
                </a:cubicBezTo>
                <a:cubicBezTo>
                  <a:pt x="31" y="12"/>
                  <a:pt x="31" y="12"/>
                  <a:pt x="32" y="11"/>
                </a:cubicBezTo>
                <a:cubicBezTo>
                  <a:pt x="32" y="9"/>
                  <a:pt x="32" y="7"/>
                  <a:pt x="32" y="6"/>
                </a:cubicBezTo>
                <a:cubicBezTo>
                  <a:pt x="33" y="4"/>
                  <a:pt x="31" y="2"/>
                  <a:pt x="29" y="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8" name="Freeform 181"/>
          <p:cNvSpPr>
            <a:spLocks noEditPoints="1"/>
          </p:cNvSpPr>
          <p:nvPr/>
        </p:nvSpPr>
        <p:spPr bwMode="auto">
          <a:xfrm>
            <a:off x="5642874" y="5029015"/>
            <a:ext cx="258799" cy="258799"/>
          </a:xfrm>
          <a:custGeom>
            <a:avLst/>
            <a:gdLst>
              <a:gd name="T0" fmla="*/ 25 w 27"/>
              <a:gd name="T1" fmla="*/ 0 h 27"/>
              <a:gd name="T2" fmla="*/ 27 w 27"/>
              <a:gd name="T3" fmla="*/ 2 h 27"/>
              <a:gd name="T4" fmla="*/ 27 w 27"/>
              <a:gd name="T5" fmla="*/ 17 h 27"/>
              <a:gd name="T6" fmla="*/ 25 w 27"/>
              <a:gd name="T7" fmla="*/ 19 h 27"/>
              <a:gd name="T8" fmla="*/ 20 w 27"/>
              <a:gd name="T9" fmla="*/ 19 h 27"/>
              <a:gd name="T10" fmla="*/ 20 w 27"/>
              <a:gd name="T11" fmla="*/ 27 h 27"/>
              <a:gd name="T12" fmla="*/ 13 w 27"/>
              <a:gd name="T13" fmla="*/ 19 h 27"/>
              <a:gd name="T14" fmla="*/ 2 w 27"/>
              <a:gd name="T15" fmla="*/ 19 h 27"/>
              <a:gd name="T16" fmla="*/ 0 w 27"/>
              <a:gd name="T17" fmla="*/ 17 h 27"/>
              <a:gd name="T18" fmla="*/ 0 w 27"/>
              <a:gd name="T19" fmla="*/ 2 h 27"/>
              <a:gd name="T20" fmla="*/ 2 w 27"/>
              <a:gd name="T21" fmla="*/ 0 h 27"/>
              <a:gd name="T22" fmla="*/ 25 w 27"/>
              <a:gd name="T23" fmla="*/ 0 h 27"/>
              <a:gd name="T24" fmla="*/ 5 w 27"/>
              <a:gd name="T25" fmla="*/ 5 h 27"/>
              <a:gd name="T26" fmla="*/ 5 w 27"/>
              <a:gd name="T27" fmla="*/ 6 h 27"/>
              <a:gd name="T28" fmla="*/ 5 w 27"/>
              <a:gd name="T29" fmla="*/ 6 h 27"/>
              <a:gd name="T30" fmla="*/ 5 w 27"/>
              <a:gd name="T31" fmla="*/ 7 h 27"/>
              <a:gd name="T32" fmla="*/ 22 w 27"/>
              <a:gd name="T33" fmla="*/ 7 h 27"/>
              <a:gd name="T34" fmla="*/ 22 w 27"/>
              <a:gd name="T35" fmla="*/ 6 h 27"/>
              <a:gd name="T36" fmla="*/ 22 w 27"/>
              <a:gd name="T37" fmla="*/ 6 h 27"/>
              <a:gd name="T38" fmla="*/ 22 w 27"/>
              <a:gd name="T39" fmla="*/ 5 h 27"/>
              <a:gd name="T40" fmla="*/ 5 w 27"/>
              <a:gd name="T41" fmla="*/ 5 h 27"/>
              <a:gd name="T42" fmla="*/ 5 w 27"/>
              <a:gd name="T43" fmla="*/ 13 h 27"/>
              <a:gd name="T44" fmla="*/ 5 w 27"/>
              <a:gd name="T45" fmla="*/ 13 h 27"/>
              <a:gd name="T46" fmla="*/ 5 w 27"/>
              <a:gd name="T47" fmla="*/ 13 h 27"/>
              <a:gd name="T48" fmla="*/ 5 w 27"/>
              <a:gd name="T49" fmla="*/ 14 h 27"/>
              <a:gd name="T50" fmla="*/ 22 w 27"/>
              <a:gd name="T51" fmla="*/ 14 h 27"/>
              <a:gd name="T52" fmla="*/ 22 w 27"/>
              <a:gd name="T53" fmla="*/ 13 h 27"/>
              <a:gd name="T54" fmla="*/ 22 w 27"/>
              <a:gd name="T55" fmla="*/ 13 h 27"/>
              <a:gd name="T56" fmla="*/ 22 w 27"/>
              <a:gd name="T57" fmla="*/ 13 h 27"/>
              <a:gd name="T58" fmla="*/ 5 w 27"/>
              <a:gd name="T59" fmla="*/ 13 h 27"/>
              <a:gd name="T60" fmla="*/ 5 w 27"/>
              <a:gd name="T61" fmla="*/ 9 h 27"/>
              <a:gd name="T62" fmla="*/ 5 w 27"/>
              <a:gd name="T63" fmla="*/ 10 h 27"/>
              <a:gd name="T64" fmla="*/ 5 w 27"/>
              <a:gd name="T65" fmla="*/ 10 h 27"/>
              <a:gd name="T66" fmla="*/ 5 w 27"/>
              <a:gd name="T67" fmla="*/ 10 h 27"/>
              <a:gd name="T68" fmla="*/ 22 w 27"/>
              <a:gd name="T69" fmla="*/ 10 h 27"/>
              <a:gd name="T70" fmla="*/ 22 w 27"/>
              <a:gd name="T71" fmla="*/ 10 h 27"/>
              <a:gd name="T72" fmla="*/ 22 w 27"/>
              <a:gd name="T73" fmla="*/ 10 h 27"/>
              <a:gd name="T74" fmla="*/ 22 w 27"/>
              <a:gd name="T75" fmla="*/ 9 h 27"/>
              <a:gd name="T76" fmla="*/ 5 w 27"/>
              <a:gd name="T7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 h="27">
                <a:moveTo>
                  <a:pt x="25" y="0"/>
                </a:moveTo>
                <a:cubicBezTo>
                  <a:pt x="26" y="0"/>
                  <a:pt x="27" y="1"/>
                  <a:pt x="27" y="2"/>
                </a:cubicBezTo>
                <a:cubicBezTo>
                  <a:pt x="27" y="7"/>
                  <a:pt x="27" y="12"/>
                  <a:pt x="27" y="17"/>
                </a:cubicBezTo>
                <a:cubicBezTo>
                  <a:pt x="27" y="18"/>
                  <a:pt x="26" y="19"/>
                  <a:pt x="25" y="19"/>
                </a:cubicBezTo>
                <a:cubicBezTo>
                  <a:pt x="20" y="19"/>
                  <a:pt x="20" y="19"/>
                  <a:pt x="20" y="19"/>
                </a:cubicBezTo>
                <a:cubicBezTo>
                  <a:pt x="20" y="27"/>
                  <a:pt x="20" y="27"/>
                  <a:pt x="20" y="27"/>
                </a:cubicBezTo>
                <a:cubicBezTo>
                  <a:pt x="20" y="24"/>
                  <a:pt x="17" y="21"/>
                  <a:pt x="13" y="19"/>
                </a:cubicBezTo>
                <a:cubicBezTo>
                  <a:pt x="2" y="19"/>
                  <a:pt x="2" y="19"/>
                  <a:pt x="2" y="19"/>
                </a:cubicBezTo>
                <a:cubicBezTo>
                  <a:pt x="1" y="19"/>
                  <a:pt x="0" y="18"/>
                  <a:pt x="0" y="17"/>
                </a:cubicBezTo>
                <a:cubicBezTo>
                  <a:pt x="0" y="12"/>
                  <a:pt x="0" y="7"/>
                  <a:pt x="0" y="2"/>
                </a:cubicBezTo>
                <a:cubicBezTo>
                  <a:pt x="0" y="1"/>
                  <a:pt x="1" y="0"/>
                  <a:pt x="2" y="0"/>
                </a:cubicBezTo>
                <a:cubicBezTo>
                  <a:pt x="10" y="0"/>
                  <a:pt x="17" y="0"/>
                  <a:pt x="25" y="0"/>
                </a:cubicBezTo>
                <a:close/>
                <a:moveTo>
                  <a:pt x="5" y="5"/>
                </a:moveTo>
                <a:cubicBezTo>
                  <a:pt x="5" y="5"/>
                  <a:pt x="5" y="6"/>
                  <a:pt x="5" y="6"/>
                </a:cubicBezTo>
                <a:cubicBezTo>
                  <a:pt x="5" y="6"/>
                  <a:pt x="5" y="6"/>
                  <a:pt x="5" y="6"/>
                </a:cubicBezTo>
                <a:cubicBezTo>
                  <a:pt x="5" y="6"/>
                  <a:pt x="5" y="7"/>
                  <a:pt x="5" y="7"/>
                </a:cubicBezTo>
                <a:cubicBezTo>
                  <a:pt x="22" y="7"/>
                  <a:pt x="22" y="7"/>
                  <a:pt x="22" y="7"/>
                </a:cubicBezTo>
                <a:cubicBezTo>
                  <a:pt x="22" y="7"/>
                  <a:pt x="22" y="6"/>
                  <a:pt x="22" y="6"/>
                </a:cubicBezTo>
                <a:cubicBezTo>
                  <a:pt x="22" y="6"/>
                  <a:pt x="22" y="6"/>
                  <a:pt x="22" y="6"/>
                </a:cubicBezTo>
                <a:cubicBezTo>
                  <a:pt x="22" y="6"/>
                  <a:pt x="22" y="5"/>
                  <a:pt x="22" y="5"/>
                </a:cubicBezTo>
                <a:cubicBezTo>
                  <a:pt x="5" y="5"/>
                  <a:pt x="5" y="5"/>
                  <a:pt x="5" y="5"/>
                </a:cubicBezTo>
                <a:close/>
                <a:moveTo>
                  <a:pt x="5" y="13"/>
                </a:moveTo>
                <a:cubicBezTo>
                  <a:pt x="5" y="13"/>
                  <a:pt x="5" y="13"/>
                  <a:pt x="5" y="13"/>
                </a:cubicBezTo>
                <a:cubicBezTo>
                  <a:pt x="5" y="13"/>
                  <a:pt x="5" y="13"/>
                  <a:pt x="5" y="13"/>
                </a:cubicBezTo>
                <a:cubicBezTo>
                  <a:pt x="5" y="14"/>
                  <a:pt x="5" y="14"/>
                  <a:pt x="5" y="14"/>
                </a:cubicBezTo>
                <a:cubicBezTo>
                  <a:pt x="22" y="14"/>
                  <a:pt x="22" y="14"/>
                  <a:pt x="22" y="14"/>
                </a:cubicBezTo>
                <a:cubicBezTo>
                  <a:pt x="22" y="14"/>
                  <a:pt x="22" y="14"/>
                  <a:pt x="22" y="13"/>
                </a:cubicBezTo>
                <a:cubicBezTo>
                  <a:pt x="22" y="13"/>
                  <a:pt x="22" y="13"/>
                  <a:pt x="22" y="13"/>
                </a:cubicBezTo>
                <a:cubicBezTo>
                  <a:pt x="22" y="13"/>
                  <a:pt x="22" y="13"/>
                  <a:pt x="22" y="13"/>
                </a:cubicBezTo>
                <a:cubicBezTo>
                  <a:pt x="5" y="13"/>
                  <a:pt x="5" y="13"/>
                  <a:pt x="5" y="13"/>
                </a:cubicBezTo>
                <a:close/>
                <a:moveTo>
                  <a:pt x="5" y="9"/>
                </a:moveTo>
                <a:cubicBezTo>
                  <a:pt x="5" y="9"/>
                  <a:pt x="5" y="9"/>
                  <a:pt x="5" y="10"/>
                </a:cubicBezTo>
                <a:cubicBezTo>
                  <a:pt x="5" y="10"/>
                  <a:pt x="5" y="10"/>
                  <a:pt x="5" y="10"/>
                </a:cubicBezTo>
                <a:cubicBezTo>
                  <a:pt x="5" y="10"/>
                  <a:pt x="5" y="10"/>
                  <a:pt x="5" y="10"/>
                </a:cubicBezTo>
                <a:cubicBezTo>
                  <a:pt x="22" y="10"/>
                  <a:pt x="22" y="10"/>
                  <a:pt x="22" y="10"/>
                </a:cubicBezTo>
                <a:cubicBezTo>
                  <a:pt x="22" y="10"/>
                  <a:pt x="22" y="10"/>
                  <a:pt x="22" y="10"/>
                </a:cubicBezTo>
                <a:cubicBezTo>
                  <a:pt x="22" y="10"/>
                  <a:pt x="22" y="10"/>
                  <a:pt x="22" y="10"/>
                </a:cubicBezTo>
                <a:cubicBezTo>
                  <a:pt x="22" y="9"/>
                  <a:pt x="22" y="9"/>
                  <a:pt x="22" y="9"/>
                </a:cubicBezTo>
                <a:lnTo>
                  <a:pt x="5" y="9"/>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9" name="Freeform 184"/>
          <p:cNvSpPr>
            <a:spLocks noEditPoints="1"/>
          </p:cNvSpPr>
          <p:nvPr/>
        </p:nvSpPr>
        <p:spPr bwMode="auto">
          <a:xfrm>
            <a:off x="9298628" y="5000059"/>
            <a:ext cx="394532" cy="269658"/>
          </a:xfrm>
          <a:custGeom>
            <a:avLst/>
            <a:gdLst>
              <a:gd name="T0" fmla="*/ 15 w 41"/>
              <a:gd name="T1" fmla="*/ 5 h 28"/>
              <a:gd name="T2" fmla="*/ 26 w 41"/>
              <a:gd name="T3" fmla="*/ 22 h 28"/>
              <a:gd name="T4" fmla="*/ 34 w 41"/>
              <a:gd name="T5" fmla="*/ 22 h 28"/>
              <a:gd name="T6" fmla="*/ 34 w 41"/>
              <a:gd name="T7" fmla="*/ 4 h 28"/>
              <a:gd name="T8" fmla="*/ 36 w 41"/>
              <a:gd name="T9" fmla="*/ 3 h 28"/>
              <a:gd name="T10" fmla="*/ 36 w 41"/>
              <a:gd name="T11" fmla="*/ 24 h 28"/>
              <a:gd name="T12" fmla="*/ 35 w 41"/>
              <a:gd name="T13" fmla="*/ 24 h 28"/>
              <a:gd name="T14" fmla="*/ 34 w 41"/>
              <a:gd name="T15" fmla="*/ 22 h 28"/>
              <a:gd name="T16" fmla="*/ 31 w 41"/>
              <a:gd name="T17" fmla="*/ 20 h 28"/>
              <a:gd name="T18" fmla="*/ 32 w 41"/>
              <a:gd name="T19" fmla="*/ 21 h 28"/>
              <a:gd name="T20" fmla="*/ 33 w 41"/>
              <a:gd name="T21" fmla="*/ 7 h 28"/>
              <a:gd name="T22" fmla="*/ 32 w 41"/>
              <a:gd name="T23" fmla="*/ 7 h 28"/>
              <a:gd name="T24" fmla="*/ 31 w 41"/>
              <a:gd name="T25" fmla="*/ 9 h 28"/>
              <a:gd name="T26" fmla="*/ 7 w 41"/>
              <a:gd name="T27" fmla="*/ 22 h 28"/>
              <a:gd name="T28" fmla="*/ 7 w 41"/>
              <a:gd name="T29" fmla="*/ 4 h 28"/>
              <a:gd name="T30" fmla="*/ 5 w 41"/>
              <a:gd name="T31" fmla="*/ 3 h 28"/>
              <a:gd name="T32" fmla="*/ 5 w 41"/>
              <a:gd name="T33" fmla="*/ 24 h 28"/>
              <a:gd name="T34" fmla="*/ 6 w 41"/>
              <a:gd name="T35" fmla="*/ 24 h 28"/>
              <a:gd name="T36" fmla="*/ 7 w 41"/>
              <a:gd name="T37" fmla="*/ 22 h 28"/>
              <a:gd name="T38" fmla="*/ 10 w 41"/>
              <a:gd name="T39" fmla="*/ 20 h 28"/>
              <a:gd name="T40" fmla="*/ 9 w 41"/>
              <a:gd name="T41" fmla="*/ 21 h 28"/>
              <a:gd name="T42" fmla="*/ 8 w 41"/>
              <a:gd name="T43" fmla="*/ 7 h 28"/>
              <a:gd name="T44" fmla="*/ 9 w 41"/>
              <a:gd name="T45" fmla="*/ 7 h 28"/>
              <a:gd name="T46" fmla="*/ 10 w 41"/>
              <a:gd name="T47" fmla="*/ 9 h 28"/>
              <a:gd name="T48" fmla="*/ 27 w 41"/>
              <a:gd name="T49" fmla="*/ 28 h 28"/>
              <a:gd name="T50" fmla="*/ 12 w 41"/>
              <a:gd name="T51" fmla="*/ 26 h 28"/>
              <a:gd name="T52" fmla="*/ 14 w 41"/>
              <a:gd name="T53" fmla="*/ 0 h 28"/>
              <a:gd name="T54" fmla="*/ 29 w 41"/>
              <a:gd name="T55" fmla="*/ 2 h 28"/>
              <a:gd name="T56" fmla="*/ 27 w 41"/>
              <a:gd name="T57" fmla="*/ 28 h 28"/>
              <a:gd name="T58" fmla="*/ 27 w 41"/>
              <a:gd name="T59" fmla="*/ 3 h 28"/>
              <a:gd name="T60" fmla="*/ 28 w 41"/>
              <a:gd name="T61" fmla="*/ 23 h 28"/>
              <a:gd name="T62" fmla="*/ 14 w 41"/>
              <a:gd name="T63" fmla="*/ 24 h 28"/>
              <a:gd name="T64" fmla="*/ 13 w 41"/>
              <a:gd name="T65" fmla="*/ 4 h 28"/>
              <a:gd name="T66" fmla="*/ 21 w 41"/>
              <a:gd name="T67" fmla="*/ 25 h 28"/>
              <a:gd name="T68" fmla="*/ 20 w 41"/>
              <a:gd name="T69" fmla="*/ 25 h 28"/>
              <a:gd name="T70" fmla="*/ 20 w 41"/>
              <a:gd name="T71" fmla="*/ 27 h 28"/>
              <a:gd name="T72" fmla="*/ 21 w 41"/>
              <a:gd name="T73" fmla="*/ 27 h 28"/>
              <a:gd name="T74" fmla="*/ 21 w 41"/>
              <a:gd name="T7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28">
                <a:moveTo>
                  <a:pt x="26" y="5"/>
                </a:moveTo>
                <a:cubicBezTo>
                  <a:pt x="15" y="5"/>
                  <a:pt x="15" y="5"/>
                  <a:pt x="15" y="5"/>
                </a:cubicBezTo>
                <a:cubicBezTo>
                  <a:pt x="15" y="22"/>
                  <a:pt x="15" y="22"/>
                  <a:pt x="15" y="22"/>
                </a:cubicBezTo>
                <a:cubicBezTo>
                  <a:pt x="26" y="22"/>
                  <a:pt x="26" y="22"/>
                  <a:pt x="26" y="22"/>
                </a:cubicBezTo>
                <a:cubicBezTo>
                  <a:pt x="26" y="5"/>
                  <a:pt x="26" y="5"/>
                  <a:pt x="26" y="5"/>
                </a:cubicBezTo>
                <a:close/>
                <a:moveTo>
                  <a:pt x="34" y="22"/>
                </a:moveTo>
                <a:cubicBezTo>
                  <a:pt x="38" y="17"/>
                  <a:pt x="38" y="10"/>
                  <a:pt x="34" y="5"/>
                </a:cubicBezTo>
                <a:cubicBezTo>
                  <a:pt x="34" y="5"/>
                  <a:pt x="34" y="5"/>
                  <a:pt x="34" y="4"/>
                </a:cubicBezTo>
                <a:cubicBezTo>
                  <a:pt x="35" y="3"/>
                  <a:pt x="35" y="3"/>
                  <a:pt x="35" y="3"/>
                </a:cubicBezTo>
                <a:cubicBezTo>
                  <a:pt x="35" y="3"/>
                  <a:pt x="35" y="3"/>
                  <a:pt x="36" y="3"/>
                </a:cubicBezTo>
                <a:cubicBezTo>
                  <a:pt x="36" y="3"/>
                  <a:pt x="36" y="3"/>
                  <a:pt x="36" y="4"/>
                </a:cubicBezTo>
                <a:cubicBezTo>
                  <a:pt x="41" y="9"/>
                  <a:pt x="41" y="18"/>
                  <a:pt x="36" y="24"/>
                </a:cubicBezTo>
                <a:cubicBezTo>
                  <a:pt x="36" y="24"/>
                  <a:pt x="36" y="24"/>
                  <a:pt x="36" y="24"/>
                </a:cubicBezTo>
                <a:cubicBezTo>
                  <a:pt x="35" y="24"/>
                  <a:pt x="35" y="24"/>
                  <a:pt x="35" y="24"/>
                </a:cubicBezTo>
                <a:cubicBezTo>
                  <a:pt x="34" y="23"/>
                  <a:pt x="34" y="23"/>
                  <a:pt x="34" y="23"/>
                </a:cubicBezTo>
                <a:cubicBezTo>
                  <a:pt x="34" y="23"/>
                  <a:pt x="34" y="23"/>
                  <a:pt x="34" y="22"/>
                </a:cubicBezTo>
                <a:close/>
                <a:moveTo>
                  <a:pt x="31" y="19"/>
                </a:moveTo>
                <a:cubicBezTo>
                  <a:pt x="30" y="19"/>
                  <a:pt x="30" y="20"/>
                  <a:pt x="31" y="20"/>
                </a:cubicBezTo>
                <a:cubicBezTo>
                  <a:pt x="32" y="21"/>
                  <a:pt x="32" y="21"/>
                  <a:pt x="32" y="21"/>
                </a:cubicBezTo>
                <a:cubicBezTo>
                  <a:pt x="32" y="21"/>
                  <a:pt x="32" y="21"/>
                  <a:pt x="32" y="21"/>
                </a:cubicBezTo>
                <a:cubicBezTo>
                  <a:pt x="32" y="21"/>
                  <a:pt x="33" y="21"/>
                  <a:pt x="33" y="21"/>
                </a:cubicBezTo>
                <a:cubicBezTo>
                  <a:pt x="36" y="17"/>
                  <a:pt x="36" y="11"/>
                  <a:pt x="33" y="7"/>
                </a:cubicBezTo>
                <a:cubicBezTo>
                  <a:pt x="33" y="7"/>
                  <a:pt x="32" y="7"/>
                  <a:pt x="32" y="7"/>
                </a:cubicBezTo>
                <a:cubicBezTo>
                  <a:pt x="32" y="7"/>
                  <a:pt x="32" y="7"/>
                  <a:pt x="32" y="7"/>
                </a:cubicBezTo>
                <a:cubicBezTo>
                  <a:pt x="31" y="8"/>
                  <a:pt x="31" y="8"/>
                  <a:pt x="31" y="8"/>
                </a:cubicBezTo>
                <a:cubicBezTo>
                  <a:pt x="30" y="8"/>
                  <a:pt x="30" y="8"/>
                  <a:pt x="31" y="9"/>
                </a:cubicBezTo>
                <a:cubicBezTo>
                  <a:pt x="33" y="12"/>
                  <a:pt x="33" y="16"/>
                  <a:pt x="31" y="19"/>
                </a:cubicBezTo>
                <a:close/>
                <a:moveTo>
                  <a:pt x="7" y="22"/>
                </a:moveTo>
                <a:cubicBezTo>
                  <a:pt x="3" y="17"/>
                  <a:pt x="3" y="10"/>
                  <a:pt x="7" y="5"/>
                </a:cubicBezTo>
                <a:cubicBezTo>
                  <a:pt x="7" y="5"/>
                  <a:pt x="7" y="5"/>
                  <a:pt x="7" y="4"/>
                </a:cubicBezTo>
                <a:cubicBezTo>
                  <a:pt x="6" y="3"/>
                  <a:pt x="6" y="3"/>
                  <a:pt x="6" y="3"/>
                </a:cubicBezTo>
                <a:cubicBezTo>
                  <a:pt x="6" y="3"/>
                  <a:pt x="6" y="3"/>
                  <a:pt x="5" y="3"/>
                </a:cubicBezTo>
                <a:cubicBezTo>
                  <a:pt x="5" y="3"/>
                  <a:pt x="5" y="3"/>
                  <a:pt x="5" y="4"/>
                </a:cubicBezTo>
                <a:cubicBezTo>
                  <a:pt x="0" y="9"/>
                  <a:pt x="0" y="18"/>
                  <a:pt x="5" y="24"/>
                </a:cubicBezTo>
                <a:cubicBezTo>
                  <a:pt x="5" y="24"/>
                  <a:pt x="5" y="24"/>
                  <a:pt x="5" y="24"/>
                </a:cubicBezTo>
                <a:cubicBezTo>
                  <a:pt x="6" y="24"/>
                  <a:pt x="6" y="24"/>
                  <a:pt x="6" y="24"/>
                </a:cubicBezTo>
                <a:cubicBezTo>
                  <a:pt x="7" y="23"/>
                  <a:pt x="7" y="23"/>
                  <a:pt x="7" y="23"/>
                </a:cubicBezTo>
                <a:cubicBezTo>
                  <a:pt x="7" y="23"/>
                  <a:pt x="7" y="23"/>
                  <a:pt x="7" y="22"/>
                </a:cubicBezTo>
                <a:close/>
                <a:moveTo>
                  <a:pt x="10" y="19"/>
                </a:moveTo>
                <a:cubicBezTo>
                  <a:pt x="11" y="19"/>
                  <a:pt x="11" y="20"/>
                  <a:pt x="10" y="20"/>
                </a:cubicBezTo>
                <a:cubicBezTo>
                  <a:pt x="9" y="21"/>
                  <a:pt x="9" y="21"/>
                  <a:pt x="9" y="21"/>
                </a:cubicBezTo>
                <a:cubicBezTo>
                  <a:pt x="9" y="21"/>
                  <a:pt x="9" y="21"/>
                  <a:pt x="9" y="21"/>
                </a:cubicBezTo>
                <a:cubicBezTo>
                  <a:pt x="9" y="21"/>
                  <a:pt x="8" y="21"/>
                  <a:pt x="8" y="21"/>
                </a:cubicBezTo>
                <a:cubicBezTo>
                  <a:pt x="5" y="17"/>
                  <a:pt x="5" y="11"/>
                  <a:pt x="8" y="7"/>
                </a:cubicBezTo>
                <a:cubicBezTo>
                  <a:pt x="8" y="7"/>
                  <a:pt x="9" y="7"/>
                  <a:pt x="9" y="7"/>
                </a:cubicBezTo>
                <a:cubicBezTo>
                  <a:pt x="9" y="7"/>
                  <a:pt x="9" y="7"/>
                  <a:pt x="9" y="7"/>
                </a:cubicBezTo>
                <a:cubicBezTo>
                  <a:pt x="10" y="8"/>
                  <a:pt x="10" y="8"/>
                  <a:pt x="10" y="8"/>
                </a:cubicBezTo>
                <a:cubicBezTo>
                  <a:pt x="11" y="8"/>
                  <a:pt x="11" y="8"/>
                  <a:pt x="10" y="9"/>
                </a:cubicBezTo>
                <a:cubicBezTo>
                  <a:pt x="8" y="12"/>
                  <a:pt x="8" y="16"/>
                  <a:pt x="10" y="19"/>
                </a:cubicBezTo>
                <a:close/>
                <a:moveTo>
                  <a:pt x="27" y="28"/>
                </a:moveTo>
                <a:cubicBezTo>
                  <a:pt x="14" y="28"/>
                  <a:pt x="14" y="28"/>
                  <a:pt x="14" y="28"/>
                </a:cubicBezTo>
                <a:cubicBezTo>
                  <a:pt x="13" y="28"/>
                  <a:pt x="12" y="27"/>
                  <a:pt x="12" y="26"/>
                </a:cubicBezTo>
                <a:cubicBezTo>
                  <a:pt x="12" y="2"/>
                  <a:pt x="12" y="2"/>
                  <a:pt x="12" y="2"/>
                </a:cubicBezTo>
                <a:cubicBezTo>
                  <a:pt x="12" y="1"/>
                  <a:pt x="13" y="0"/>
                  <a:pt x="14" y="0"/>
                </a:cubicBezTo>
                <a:cubicBezTo>
                  <a:pt x="27" y="0"/>
                  <a:pt x="27" y="0"/>
                  <a:pt x="27" y="0"/>
                </a:cubicBezTo>
                <a:cubicBezTo>
                  <a:pt x="28" y="0"/>
                  <a:pt x="29" y="1"/>
                  <a:pt x="29" y="2"/>
                </a:cubicBezTo>
                <a:cubicBezTo>
                  <a:pt x="29" y="26"/>
                  <a:pt x="29" y="26"/>
                  <a:pt x="29" y="26"/>
                </a:cubicBezTo>
                <a:cubicBezTo>
                  <a:pt x="29" y="27"/>
                  <a:pt x="28" y="28"/>
                  <a:pt x="27" y="28"/>
                </a:cubicBezTo>
                <a:close/>
                <a:moveTo>
                  <a:pt x="14" y="3"/>
                </a:moveTo>
                <a:cubicBezTo>
                  <a:pt x="27" y="3"/>
                  <a:pt x="27" y="3"/>
                  <a:pt x="27" y="3"/>
                </a:cubicBezTo>
                <a:cubicBezTo>
                  <a:pt x="27" y="3"/>
                  <a:pt x="28" y="3"/>
                  <a:pt x="28" y="4"/>
                </a:cubicBezTo>
                <a:cubicBezTo>
                  <a:pt x="28" y="23"/>
                  <a:pt x="28" y="23"/>
                  <a:pt x="28" y="23"/>
                </a:cubicBezTo>
                <a:cubicBezTo>
                  <a:pt x="28" y="24"/>
                  <a:pt x="27" y="24"/>
                  <a:pt x="27" y="24"/>
                </a:cubicBezTo>
                <a:cubicBezTo>
                  <a:pt x="14" y="24"/>
                  <a:pt x="14" y="24"/>
                  <a:pt x="14" y="24"/>
                </a:cubicBezTo>
                <a:cubicBezTo>
                  <a:pt x="14" y="24"/>
                  <a:pt x="13" y="24"/>
                  <a:pt x="13" y="23"/>
                </a:cubicBezTo>
                <a:cubicBezTo>
                  <a:pt x="13" y="4"/>
                  <a:pt x="13" y="4"/>
                  <a:pt x="13" y="4"/>
                </a:cubicBezTo>
                <a:cubicBezTo>
                  <a:pt x="13" y="3"/>
                  <a:pt x="14" y="3"/>
                  <a:pt x="14" y="3"/>
                </a:cubicBezTo>
                <a:close/>
                <a:moveTo>
                  <a:pt x="21" y="25"/>
                </a:moveTo>
                <a:cubicBezTo>
                  <a:pt x="21" y="25"/>
                  <a:pt x="21" y="25"/>
                  <a:pt x="21" y="25"/>
                </a:cubicBezTo>
                <a:cubicBezTo>
                  <a:pt x="20" y="25"/>
                  <a:pt x="20" y="25"/>
                  <a:pt x="20" y="25"/>
                </a:cubicBezTo>
                <a:cubicBezTo>
                  <a:pt x="20" y="25"/>
                  <a:pt x="20" y="26"/>
                  <a:pt x="20" y="26"/>
                </a:cubicBezTo>
                <a:cubicBezTo>
                  <a:pt x="20" y="26"/>
                  <a:pt x="20" y="26"/>
                  <a:pt x="20" y="27"/>
                </a:cubicBezTo>
                <a:cubicBezTo>
                  <a:pt x="20" y="27"/>
                  <a:pt x="20" y="27"/>
                  <a:pt x="21" y="27"/>
                </a:cubicBezTo>
                <a:cubicBezTo>
                  <a:pt x="21" y="27"/>
                  <a:pt x="21" y="27"/>
                  <a:pt x="21" y="27"/>
                </a:cubicBezTo>
                <a:cubicBezTo>
                  <a:pt x="21" y="26"/>
                  <a:pt x="22" y="26"/>
                  <a:pt x="22" y="26"/>
                </a:cubicBezTo>
                <a:cubicBezTo>
                  <a:pt x="22" y="26"/>
                  <a:pt x="21" y="25"/>
                  <a:pt x="21" y="2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0" name="Freeform 185"/>
          <p:cNvSpPr>
            <a:spLocks noEditPoints="1"/>
          </p:cNvSpPr>
          <p:nvPr/>
        </p:nvSpPr>
        <p:spPr bwMode="auto">
          <a:xfrm>
            <a:off x="9961007" y="1910765"/>
            <a:ext cx="307663" cy="267847"/>
          </a:xfrm>
          <a:custGeom>
            <a:avLst/>
            <a:gdLst>
              <a:gd name="T0" fmla="*/ 25 w 32"/>
              <a:gd name="T1" fmla="*/ 28 h 28"/>
              <a:gd name="T2" fmla="*/ 28 w 32"/>
              <a:gd name="T3" fmla="*/ 1 h 28"/>
              <a:gd name="T4" fmla="*/ 20 w 32"/>
              <a:gd name="T5" fmla="*/ 2 h 28"/>
              <a:gd name="T6" fmla="*/ 10 w 32"/>
              <a:gd name="T7" fmla="*/ 27 h 28"/>
              <a:gd name="T8" fmla="*/ 17 w 32"/>
              <a:gd name="T9" fmla="*/ 1 h 28"/>
              <a:gd name="T10" fmla="*/ 17 w 32"/>
              <a:gd name="T11" fmla="*/ 28 h 28"/>
              <a:gd name="T12" fmla="*/ 0 w 32"/>
              <a:gd name="T13" fmla="*/ 27 h 28"/>
              <a:gd name="T14" fmla="*/ 7 w 32"/>
              <a:gd name="T15" fmla="*/ 1 h 28"/>
              <a:gd name="T16" fmla="*/ 7 w 32"/>
              <a:gd name="T17" fmla="*/ 28 h 28"/>
              <a:gd name="T18" fmla="*/ 29 w 32"/>
              <a:gd name="T19" fmla="*/ 21 h 28"/>
              <a:gd name="T20" fmla="*/ 27 w 32"/>
              <a:gd name="T21" fmla="*/ 23 h 28"/>
              <a:gd name="T22" fmla="*/ 25 w 32"/>
              <a:gd name="T23" fmla="*/ 21 h 28"/>
              <a:gd name="T24" fmla="*/ 25 w 32"/>
              <a:gd name="T25" fmla="*/ 19 h 28"/>
              <a:gd name="T26" fmla="*/ 29 w 32"/>
              <a:gd name="T27" fmla="*/ 21 h 28"/>
              <a:gd name="T28" fmla="*/ 29 w 32"/>
              <a:gd name="T29" fmla="*/ 23 h 28"/>
              <a:gd name="T30" fmla="*/ 27 w 32"/>
              <a:gd name="T31" fmla="*/ 24 h 28"/>
              <a:gd name="T32" fmla="*/ 25 w 32"/>
              <a:gd name="T33" fmla="*/ 19 h 28"/>
              <a:gd name="T34" fmla="*/ 23 w 32"/>
              <a:gd name="T35" fmla="*/ 6 h 28"/>
              <a:gd name="T36" fmla="*/ 26 w 32"/>
              <a:gd name="T37" fmla="*/ 4 h 28"/>
              <a:gd name="T38" fmla="*/ 27 w 32"/>
              <a:gd name="T39" fmla="*/ 5 h 28"/>
              <a:gd name="T40" fmla="*/ 2 w 32"/>
              <a:gd name="T41" fmla="*/ 22 h 28"/>
              <a:gd name="T42" fmla="*/ 6 w 32"/>
              <a:gd name="T43" fmla="*/ 23 h 28"/>
              <a:gd name="T44" fmla="*/ 4 w 32"/>
              <a:gd name="T45" fmla="*/ 19 h 28"/>
              <a:gd name="T46" fmla="*/ 3 w 32"/>
              <a:gd name="T47" fmla="*/ 20 h 28"/>
              <a:gd name="T48" fmla="*/ 4 w 32"/>
              <a:gd name="T49" fmla="*/ 23 h 28"/>
              <a:gd name="T50" fmla="*/ 5 w 32"/>
              <a:gd name="T51" fmla="*/ 20 h 28"/>
              <a:gd name="T52" fmla="*/ 6 w 32"/>
              <a:gd name="T53" fmla="*/ 6 h 28"/>
              <a:gd name="T54" fmla="*/ 2 w 32"/>
              <a:gd name="T55" fmla="*/ 5 h 28"/>
              <a:gd name="T56" fmla="*/ 2 w 32"/>
              <a:gd name="T57" fmla="*/ 6 h 28"/>
              <a:gd name="T58" fmla="*/ 13 w 32"/>
              <a:gd name="T59" fmla="*/ 22 h 28"/>
              <a:gd name="T60" fmla="*/ 16 w 32"/>
              <a:gd name="T61" fmla="*/ 23 h 28"/>
              <a:gd name="T62" fmla="*/ 14 w 32"/>
              <a:gd name="T63" fmla="*/ 20 h 28"/>
              <a:gd name="T64" fmla="*/ 13 w 32"/>
              <a:gd name="T65" fmla="*/ 23 h 28"/>
              <a:gd name="T66" fmla="*/ 17 w 32"/>
              <a:gd name="T67" fmla="*/ 22 h 28"/>
              <a:gd name="T68" fmla="*/ 13 w 32"/>
              <a:gd name="T69" fmla="*/ 20 h 28"/>
              <a:gd name="T70" fmla="*/ 16 w 32"/>
              <a:gd name="T71" fmla="*/ 5 h 28"/>
              <a:gd name="T72" fmla="*/ 12 w 32"/>
              <a:gd name="T73" fmla="*/ 5 h 28"/>
              <a:gd name="T74" fmla="*/ 16 w 32"/>
              <a:gd name="T75" fmla="*/ 6 h 28"/>
              <a:gd name="T76" fmla="*/ 6 w 32"/>
              <a:gd name="T77" fmla="*/ 9 h 28"/>
              <a:gd name="T78" fmla="*/ 2 w 32"/>
              <a:gd name="T79" fmla="*/ 9 h 28"/>
              <a:gd name="T80" fmla="*/ 2 w 32"/>
              <a:gd name="T81" fmla="*/ 10 h 28"/>
              <a:gd name="T82" fmla="*/ 6 w 32"/>
              <a:gd name="T83" fmla="*/ 8 h 28"/>
              <a:gd name="T84" fmla="*/ 2 w 32"/>
              <a:gd name="T85" fmla="*/ 7 h 28"/>
              <a:gd name="T86" fmla="*/ 2 w 32"/>
              <a:gd name="T87" fmla="*/ 8 h 28"/>
              <a:gd name="T88" fmla="*/ 16 w 32"/>
              <a:gd name="T89" fmla="*/ 9 h 28"/>
              <a:gd name="T90" fmla="*/ 12 w 32"/>
              <a:gd name="T91" fmla="*/ 9 h 28"/>
              <a:gd name="T92" fmla="*/ 16 w 32"/>
              <a:gd name="T93" fmla="*/ 10 h 28"/>
              <a:gd name="T94" fmla="*/ 16 w 32"/>
              <a:gd name="T95" fmla="*/ 7 h 28"/>
              <a:gd name="T96" fmla="*/ 12 w 32"/>
              <a:gd name="T97" fmla="*/ 7 h 28"/>
              <a:gd name="T98" fmla="*/ 16 w 32"/>
              <a:gd name="T99" fmla="*/ 8 h 28"/>
              <a:gd name="T100" fmla="*/ 23 w 32"/>
              <a:gd name="T101" fmla="*/ 9 h 28"/>
              <a:gd name="T102" fmla="*/ 27 w 32"/>
              <a:gd name="T103" fmla="*/ 8 h 28"/>
              <a:gd name="T104" fmla="*/ 27 w 32"/>
              <a:gd name="T105" fmla="*/ 9 h 28"/>
              <a:gd name="T106" fmla="*/ 23 w 32"/>
              <a:gd name="T107" fmla="*/ 7 h 28"/>
              <a:gd name="T108" fmla="*/ 27 w 32"/>
              <a:gd name="T109" fmla="*/ 6 h 28"/>
              <a:gd name="T110" fmla="*/ 27 w 32"/>
              <a:gd name="T111"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28">
                <a:moveTo>
                  <a:pt x="20" y="2"/>
                </a:moveTo>
                <a:cubicBezTo>
                  <a:pt x="21" y="10"/>
                  <a:pt x="22" y="19"/>
                  <a:pt x="23" y="27"/>
                </a:cubicBezTo>
                <a:cubicBezTo>
                  <a:pt x="23" y="28"/>
                  <a:pt x="24" y="28"/>
                  <a:pt x="25" y="28"/>
                </a:cubicBezTo>
                <a:cubicBezTo>
                  <a:pt x="27" y="28"/>
                  <a:pt x="29" y="27"/>
                  <a:pt x="31" y="27"/>
                </a:cubicBezTo>
                <a:cubicBezTo>
                  <a:pt x="32" y="27"/>
                  <a:pt x="32" y="26"/>
                  <a:pt x="32" y="26"/>
                </a:cubicBezTo>
                <a:cubicBezTo>
                  <a:pt x="31" y="18"/>
                  <a:pt x="30" y="9"/>
                  <a:pt x="28" y="1"/>
                </a:cubicBezTo>
                <a:cubicBezTo>
                  <a:pt x="28" y="0"/>
                  <a:pt x="28" y="0"/>
                  <a:pt x="27" y="0"/>
                </a:cubicBezTo>
                <a:cubicBezTo>
                  <a:pt x="25" y="0"/>
                  <a:pt x="23" y="1"/>
                  <a:pt x="21" y="1"/>
                </a:cubicBezTo>
                <a:cubicBezTo>
                  <a:pt x="20" y="1"/>
                  <a:pt x="20" y="2"/>
                  <a:pt x="20" y="2"/>
                </a:cubicBezTo>
                <a:close/>
                <a:moveTo>
                  <a:pt x="17" y="28"/>
                </a:moveTo>
                <a:cubicBezTo>
                  <a:pt x="15" y="28"/>
                  <a:pt x="13" y="28"/>
                  <a:pt x="11" y="28"/>
                </a:cubicBezTo>
                <a:cubicBezTo>
                  <a:pt x="11" y="28"/>
                  <a:pt x="10" y="28"/>
                  <a:pt x="10" y="27"/>
                </a:cubicBezTo>
                <a:cubicBezTo>
                  <a:pt x="10" y="19"/>
                  <a:pt x="10" y="10"/>
                  <a:pt x="10" y="2"/>
                </a:cubicBezTo>
                <a:cubicBezTo>
                  <a:pt x="10" y="1"/>
                  <a:pt x="11" y="1"/>
                  <a:pt x="11" y="1"/>
                </a:cubicBezTo>
                <a:cubicBezTo>
                  <a:pt x="13" y="1"/>
                  <a:pt x="15" y="1"/>
                  <a:pt x="17" y="1"/>
                </a:cubicBezTo>
                <a:cubicBezTo>
                  <a:pt x="18" y="1"/>
                  <a:pt x="19" y="1"/>
                  <a:pt x="19" y="2"/>
                </a:cubicBezTo>
                <a:cubicBezTo>
                  <a:pt x="19" y="10"/>
                  <a:pt x="19" y="19"/>
                  <a:pt x="19" y="27"/>
                </a:cubicBezTo>
                <a:cubicBezTo>
                  <a:pt x="19" y="28"/>
                  <a:pt x="18" y="28"/>
                  <a:pt x="17" y="28"/>
                </a:cubicBezTo>
                <a:close/>
                <a:moveTo>
                  <a:pt x="7" y="28"/>
                </a:moveTo>
                <a:cubicBezTo>
                  <a:pt x="5" y="28"/>
                  <a:pt x="3" y="28"/>
                  <a:pt x="1" y="28"/>
                </a:cubicBezTo>
                <a:cubicBezTo>
                  <a:pt x="1" y="28"/>
                  <a:pt x="0" y="28"/>
                  <a:pt x="0" y="27"/>
                </a:cubicBezTo>
                <a:cubicBezTo>
                  <a:pt x="0" y="19"/>
                  <a:pt x="0" y="10"/>
                  <a:pt x="0" y="2"/>
                </a:cubicBezTo>
                <a:cubicBezTo>
                  <a:pt x="0" y="1"/>
                  <a:pt x="1" y="1"/>
                  <a:pt x="1" y="1"/>
                </a:cubicBezTo>
                <a:cubicBezTo>
                  <a:pt x="3" y="1"/>
                  <a:pt x="5" y="1"/>
                  <a:pt x="7" y="1"/>
                </a:cubicBezTo>
                <a:cubicBezTo>
                  <a:pt x="8" y="1"/>
                  <a:pt x="9" y="1"/>
                  <a:pt x="9" y="2"/>
                </a:cubicBezTo>
                <a:cubicBezTo>
                  <a:pt x="9" y="10"/>
                  <a:pt x="9" y="19"/>
                  <a:pt x="9" y="27"/>
                </a:cubicBezTo>
                <a:cubicBezTo>
                  <a:pt x="9" y="28"/>
                  <a:pt x="8" y="28"/>
                  <a:pt x="7" y="28"/>
                </a:cubicBezTo>
                <a:close/>
                <a:moveTo>
                  <a:pt x="27" y="19"/>
                </a:moveTo>
                <a:cubicBezTo>
                  <a:pt x="27" y="19"/>
                  <a:pt x="28" y="19"/>
                  <a:pt x="28" y="20"/>
                </a:cubicBezTo>
                <a:cubicBezTo>
                  <a:pt x="28" y="20"/>
                  <a:pt x="29" y="20"/>
                  <a:pt x="29" y="21"/>
                </a:cubicBezTo>
                <a:cubicBezTo>
                  <a:pt x="29" y="21"/>
                  <a:pt x="29" y="21"/>
                  <a:pt x="29" y="21"/>
                </a:cubicBezTo>
                <a:cubicBezTo>
                  <a:pt x="29" y="21"/>
                  <a:pt x="29" y="22"/>
                  <a:pt x="28" y="22"/>
                </a:cubicBezTo>
                <a:cubicBezTo>
                  <a:pt x="28" y="22"/>
                  <a:pt x="28" y="23"/>
                  <a:pt x="27" y="23"/>
                </a:cubicBezTo>
                <a:cubicBezTo>
                  <a:pt x="27" y="23"/>
                  <a:pt x="27" y="23"/>
                  <a:pt x="27" y="23"/>
                </a:cubicBezTo>
                <a:cubicBezTo>
                  <a:pt x="27" y="23"/>
                  <a:pt x="26" y="23"/>
                  <a:pt x="26" y="22"/>
                </a:cubicBezTo>
                <a:cubicBezTo>
                  <a:pt x="26" y="22"/>
                  <a:pt x="25" y="22"/>
                  <a:pt x="25" y="21"/>
                </a:cubicBezTo>
                <a:cubicBezTo>
                  <a:pt x="25" y="21"/>
                  <a:pt x="25" y="20"/>
                  <a:pt x="26" y="20"/>
                </a:cubicBezTo>
                <a:cubicBezTo>
                  <a:pt x="26" y="20"/>
                  <a:pt x="26" y="19"/>
                  <a:pt x="27" y="19"/>
                </a:cubicBezTo>
                <a:close/>
                <a:moveTo>
                  <a:pt x="25" y="19"/>
                </a:moveTo>
                <a:cubicBezTo>
                  <a:pt x="25" y="19"/>
                  <a:pt x="26" y="19"/>
                  <a:pt x="27" y="18"/>
                </a:cubicBezTo>
                <a:cubicBezTo>
                  <a:pt x="27" y="18"/>
                  <a:pt x="28" y="19"/>
                  <a:pt x="28" y="19"/>
                </a:cubicBezTo>
                <a:cubicBezTo>
                  <a:pt x="29" y="19"/>
                  <a:pt x="29" y="20"/>
                  <a:pt x="29" y="21"/>
                </a:cubicBezTo>
                <a:cubicBezTo>
                  <a:pt x="29" y="21"/>
                  <a:pt x="29" y="21"/>
                  <a:pt x="29" y="21"/>
                </a:cubicBezTo>
                <a:cubicBezTo>
                  <a:pt x="29" y="21"/>
                  <a:pt x="29" y="21"/>
                  <a:pt x="29" y="21"/>
                </a:cubicBezTo>
                <a:cubicBezTo>
                  <a:pt x="30" y="21"/>
                  <a:pt x="29" y="22"/>
                  <a:pt x="29" y="23"/>
                </a:cubicBezTo>
                <a:cubicBezTo>
                  <a:pt x="29" y="23"/>
                  <a:pt x="28" y="23"/>
                  <a:pt x="27" y="24"/>
                </a:cubicBezTo>
                <a:cubicBezTo>
                  <a:pt x="27" y="24"/>
                  <a:pt x="27" y="24"/>
                  <a:pt x="27" y="24"/>
                </a:cubicBezTo>
                <a:cubicBezTo>
                  <a:pt x="27" y="24"/>
                  <a:pt x="27" y="24"/>
                  <a:pt x="27" y="24"/>
                </a:cubicBezTo>
                <a:cubicBezTo>
                  <a:pt x="27" y="24"/>
                  <a:pt x="26" y="23"/>
                  <a:pt x="25" y="23"/>
                </a:cubicBezTo>
                <a:cubicBezTo>
                  <a:pt x="25" y="23"/>
                  <a:pt x="24" y="22"/>
                  <a:pt x="24" y="21"/>
                </a:cubicBezTo>
                <a:cubicBezTo>
                  <a:pt x="24" y="21"/>
                  <a:pt x="24" y="20"/>
                  <a:pt x="25" y="19"/>
                </a:cubicBezTo>
                <a:close/>
                <a:moveTo>
                  <a:pt x="27" y="5"/>
                </a:moveTo>
                <a:cubicBezTo>
                  <a:pt x="23" y="6"/>
                  <a:pt x="23" y="6"/>
                  <a:pt x="23" y="6"/>
                </a:cubicBezTo>
                <a:cubicBezTo>
                  <a:pt x="23" y="6"/>
                  <a:pt x="23" y="6"/>
                  <a:pt x="23" y="6"/>
                </a:cubicBezTo>
                <a:cubicBezTo>
                  <a:pt x="23" y="5"/>
                  <a:pt x="23" y="5"/>
                  <a:pt x="23" y="5"/>
                </a:cubicBezTo>
                <a:cubicBezTo>
                  <a:pt x="23" y="5"/>
                  <a:pt x="23" y="5"/>
                  <a:pt x="23" y="5"/>
                </a:cubicBezTo>
                <a:cubicBezTo>
                  <a:pt x="26" y="4"/>
                  <a:pt x="26" y="4"/>
                  <a:pt x="26" y="4"/>
                </a:cubicBezTo>
                <a:cubicBezTo>
                  <a:pt x="27" y="4"/>
                  <a:pt x="27" y="4"/>
                  <a:pt x="27" y="5"/>
                </a:cubicBezTo>
                <a:cubicBezTo>
                  <a:pt x="27" y="5"/>
                  <a:pt x="27" y="5"/>
                  <a:pt x="27" y="5"/>
                </a:cubicBezTo>
                <a:cubicBezTo>
                  <a:pt x="27" y="5"/>
                  <a:pt x="27" y="5"/>
                  <a:pt x="27" y="5"/>
                </a:cubicBezTo>
                <a:close/>
                <a:moveTo>
                  <a:pt x="4" y="19"/>
                </a:moveTo>
                <a:cubicBezTo>
                  <a:pt x="4" y="19"/>
                  <a:pt x="3" y="19"/>
                  <a:pt x="2" y="20"/>
                </a:cubicBezTo>
                <a:cubicBezTo>
                  <a:pt x="2" y="20"/>
                  <a:pt x="2" y="21"/>
                  <a:pt x="2" y="22"/>
                </a:cubicBezTo>
                <a:cubicBezTo>
                  <a:pt x="2" y="22"/>
                  <a:pt x="2" y="23"/>
                  <a:pt x="2" y="23"/>
                </a:cubicBezTo>
                <a:cubicBezTo>
                  <a:pt x="3" y="24"/>
                  <a:pt x="4" y="24"/>
                  <a:pt x="4" y="24"/>
                </a:cubicBezTo>
                <a:cubicBezTo>
                  <a:pt x="5" y="24"/>
                  <a:pt x="6" y="24"/>
                  <a:pt x="6" y="23"/>
                </a:cubicBezTo>
                <a:cubicBezTo>
                  <a:pt x="7" y="23"/>
                  <a:pt x="7" y="22"/>
                  <a:pt x="7" y="22"/>
                </a:cubicBezTo>
                <a:cubicBezTo>
                  <a:pt x="7" y="21"/>
                  <a:pt x="7" y="20"/>
                  <a:pt x="6" y="20"/>
                </a:cubicBezTo>
                <a:cubicBezTo>
                  <a:pt x="6" y="19"/>
                  <a:pt x="5" y="19"/>
                  <a:pt x="4" y="19"/>
                </a:cubicBezTo>
                <a:close/>
                <a:moveTo>
                  <a:pt x="5" y="20"/>
                </a:moveTo>
                <a:cubicBezTo>
                  <a:pt x="5" y="20"/>
                  <a:pt x="5" y="20"/>
                  <a:pt x="4" y="20"/>
                </a:cubicBezTo>
                <a:cubicBezTo>
                  <a:pt x="4" y="20"/>
                  <a:pt x="3" y="20"/>
                  <a:pt x="3" y="20"/>
                </a:cubicBezTo>
                <a:cubicBezTo>
                  <a:pt x="3" y="21"/>
                  <a:pt x="3" y="21"/>
                  <a:pt x="3" y="22"/>
                </a:cubicBezTo>
                <a:cubicBezTo>
                  <a:pt x="3" y="22"/>
                  <a:pt x="3" y="22"/>
                  <a:pt x="3" y="23"/>
                </a:cubicBezTo>
                <a:cubicBezTo>
                  <a:pt x="3" y="23"/>
                  <a:pt x="4" y="23"/>
                  <a:pt x="4" y="23"/>
                </a:cubicBezTo>
                <a:cubicBezTo>
                  <a:pt x="5" y="23"/>
                  <a:pt x="5" y="23"/>
                  <a:pt x="5" y="23"/>
                </a:cubicBezTo>
                <a:cubicBezTo>
                  <a:pt x="6" y="22"/>
                  <a:pt x="6" y="22"/>
                  <a:pt x="6" y="22"/>
                </a:cubicBezTo>
                <a:cubicBezTo>
                  <a:pt x="6" y="21"/>
                  <a:pt x="6" y="21"/>
                  <a:pt x="5" y="20"/>
                </a:cubicBezTo>
                <a:close/>
                <a:moveTo>
                  <a:pt x="2" y="6"/>
                </a:moveTo>
                <a:cubicBezTo>
                  <a:pt x="6" y="6"/>
                  <a:pt x="6" y="6"/>
                  <a:pt x="6" y="6"/>
                </a:cubicBezTo>
                <a:cubicBezTo>
                  <a:pt x="6" y="6"/>
                  <a:pt x="6" y="6"/>
                  <a:pt x="6" y="6"/>
                </a:cubicBezTo>
                <a:cubicBezTo>
                  <a:pt x="6" y="5"/>
                  <a:pt x="6" y="5"/>
                  <a:pt x="6" y="5"/>
                </a:cubicBezTo>
                <a:cubicBezTo>
                  <a:pt x="6" y="5"/>
                  <a:pt x="6" y="5"/>
                  <a:pt x="6" y="5"/>
                </a:cubicBezTo>
                <a:cubicBezTo>
                  <a:pt x="2" y="5"/>
                  <a:pt x="2" y="5"/>
                  <a:pt x="2" y="5"/>
                </a:cubicBezTo>
                <a:cubicBezTo>
                  <a:pt x="2" y="5"/>
                  <a:pt x="2" y="5"/>
                  <a:pt x="2" y="5"/>
                </a:cubicBezTo>
                <a:cubicBezTo>
                  <a:pt x="2" y="6"/>
                  <a:pt x="2" y="6"/>
                  <a:pt x="2" y="6"/>
                </a:cubicBezTo>
                <a:cubicBezTo>
                  <a:pt x="2" y="6"/>
                  <a:pt x="2" y="6"/>
                  <a:pt x="2" y="6"/>
                </a:cubicBezTo>
                <a:close/>
                <a:moveTo>
                  <a:pt x="14" y="20"/>
                </a:moveTo>
                <a:cubicBezTo>
                  <a:pt x="14" y="20"/>
                  <a:pt x="13" y="20"/>
                  <a:pt x="13" y="20"/>
                </a:cubicBezTo>
                <a:cubicBezTo>
                  <a:pt x="13" y="21"/>
                  <a:pt x="13" y="21"/>
                  <a:pt x="13" y="22"/>
                </a:cubicBezTo>
                <a:cubicBezTo>
                  <a:pt x="13" y="22"/>
                  <a:pt x="13" y="22"/>
                  <a:pt x="13" y="23"/>
                </a:cubicBezTo>
                <a:cubicBezTo>
                  <a:pt x="13" y="23"/>
                  <a:pt x="14" y="23"/>
                  <a:pt x="14" y="23"/>
                </a:cubicBezTo>
                <a:cubicBezTo>
                  <a:pt x="15" y="23"/>
                  <a:pt x="15" y="23"/>
                  <a:pt x="16" y="23"/>
                </a:cubicBezTo>
                <a:cubicBezTo>
                  <a:pt x="16" y="22"/>
                  <a:pt x="16" y="22"/>
                  <a:pt x="16" y="22"/>
                </a:cubicBezTo>
                <a:cubicBezTo>
                  <a:pt x="16" y="21"/>
                  <a:pt x="16" y="21"/>
                  <a:pt x="16" y="20"/>
                </a:cubicBezTo>
                <a:cubicBezTo>
                  <a:pt x="15" y="20"/>
                  <a:pt x="15" y="20"/>
                  <a:pt x="14" y="20"/>
                </a:cubicBezTo>
                <a:close/>
                <a:moveTo>
                  <a:pt x="13" y="20"/>
                </a:moveTo>
                <a:cubicBezTo>
                  <a:pt x="12" y="20"/>
                  <a:pt x="12" y="21"/>
                  <a:pt x="12" y="22"/>
                </a:cubicBezTo>
                <a:cubicBezTo>
                  <a:pt x="12" y="22"/>
                  <a:pt x="12" y="23"/>
                  <a:pt x="13" y="23"/>
                </a:cubicBezTo>
                <a:cubicBezTo>
                  <a:pt x="13" y="24"/>
                  <a:pt x="14" y="24"/>
                  <a:pt x="14" y="24"/>
                </a:cubicBezTo>
                <a:cubicBezTo>
                  <a:pt x="15" y="24"/>
                  <a:pt x="16" y="24"/>
                  <a:pt x="16" y="23"/>
                </a:cubicBezTo>
                <a:cubicBezTo>
                  <a:pt x="17" y="23"/>
                  <a:pt x="17" y="22"/>
                  <a:pt x="17" y="22"/>
                </a:cubicBezTo>
                <a:cubicBezTo>
                  <a:pt x="17" y="21"/>
                  <a:pt x="17" y="20"/>
                  <a:pt x="16" y="20"/>
                </a:cubicBezTo>
                <a:cubicBezTo>
                  <a:pt x="16" y="19"/>
                  <a:pt x="15" y="19"/>
                  <a:pt x="14" y="19"/>
                </a:cubicBezTo>
                <a:cubicBezTo>
                  <a:pt x="14" y="19"/>
                  <a:pt x="13" y="19"/>
                  <a:pt x="13" y="20"/>
                </a:cubicBezTo>
                <a:close/>
                <a:moveTo>
                  <a:pt x="16" y="6"/>
                </a:moveTo>
                <a:cubicBezTo>
                  <a:pt x="16" y="6"/>
                  <a:pt x="16" y="6"/>
                  <a:pt x="16" y="6"/>
                </a:cubicBezTo>
                <a:cubicBezTo>
                  <a:pt x="16" y="5"/>
                  <a:pt x="16" y="5"/>
                  <a:pt x="16" y="5"/>
                </a:cubicBezTo>
                <a:cubicBezTo>
                  <a:pt x="16" y="5"/>
                  <a:pt x="16" y="5"/>
                  <a:pt x="16" y="5"/>
                </a:cubicBezTo>
                <a:cubicBezTo>
                  <a:pt x="13" y="5"/>
                  <a:pt x="13" y="5"/>
                  <a:pt x="13" y="5"/>
                </a:cubicBezTo>
                <a:cubicBezTo>
                  <a:pt x="12" y="5"/>
                  <a:pt x="12" y="5"/>
                  <a:pt x="12" y="5"/>
                </a:cubicBezTo>
                <a:cubicBezTo>
                  <a:pt x="12" y="6"/>
                  <a:pt x="12" y="6"/>
                  <a:pt x="12" y="6"/>
                </a:cubicBezTo>
                <a:cubicBezTo>
                  <a:pt x="12" y="6"/>
                  <a:pt x="12" y="6"/>
                  <a:pt x="13" y="6"/>
                </a:cubicBezTo>
                <a:cubicBezTo>
                  <a:pt x="16" y="6"/>
                  <a:pt x="16" y="6"/>
                  <a:pt x="16" y="6"/>
                </a:cubicBezTo>
                <a:close/>
                <a:moveTo>
                  <a:pt x="2" y="10"/>
                </a:moveTo>
                <a:cubicBezTo>
                  <a:pt x="6" y="10"/>
                  <a:pt x="6" y="10"/>
                  <a:pt x="6" y="10"/>
                </a:cubicBezTo>
                <a:cubicBezTo>
                  <a:pt x="6" y="10"/>
                  <a:pt x="6" y="10"/>
                  <a:pt x="6" y="9"/>
                </a:cubicBezTo>
                <a:cubicBezTo>
                  <a:pt x="6" y="9"/>
                  <a:pt x="6" y="9"/>
                  <a:pt x="6" y="9"/>
                </a:cubicBezTo>
                <a:cubicBezTo>
                  <a:pt x="6" y="9"/>
                  <a:pt x="6" y="9"/>
                  <a:pt x="6" y="9"/>
                </a:cubicBezTo>
                <a:cubicBezTo>
                  <a:pt x="2" y="9"/>
                  <a:pt x="2" y="9"/>
                  <a:pt x="2" y="9"/>
                </a:cubicBezTo>
                <a:cubicBezTo>
                  <a:pt x="2" y="9"/>
                  <a:pt x="2" y="9"/>
                  <a:pt x="2" y="9"/>
                </a:cubicBezTo>
                <a:cubicBezTo>
                  <a:pt x="2" y="9"/>
                  <a:pt x="2" y="9"/>
                  <a:pt x="2" y="9"/>
                </a:cubicBezTo>
                <a:cubicBezTo>
                  <a:pt x="2" y="10"/>
                  <a:pt x="2" y="10"/>
                  <a:pt x="2" y="10"/>
                </a:cubicBezTo>
                <a:close/>
                <a:moveTo>
                  <a:pt x="2" y="8"/>
                </a:moveTo>
                <a:cubicBezTo>
                  <a:pt x="6" y="8"/>
                  <a:pt x="6" y="8"/>
                  <a:pt x="6" y="8"/>
                </a:cubicBezTo>
                <a:cubicBezTo>
                  <a:pt x="6" y="8"/>
                  <a:pt x="6" y="8"/>
                  <a:pt x="6" y="8"/>
                </a:cubicBezTo>
                <a:cubicBezTo>
                  <a:pt x="6" y="7"/>
                  <a:pt x="6" y="7"/>
                  <a:pt x="6" y="7"/>
                </a:cubicBezTo>
                <a:cubicBezTo>
                  <a:pt x="6" y="7"/>
                  <a:pt x="6" y="7"/>
                  <a:pt x="6" y="7"/>
                </a:cubicBezTo>
                <a:cubicBezTo>
                  <a:pt x="2" y="7"/>
                  <a:pt x="2" y="7"/>
                  <a:pt x="2" y="7"/>
                </a:cubicBezTo>
                <a:cubicBezTo>
                  <a:pt x="2" y="7"/>
                  <a:pt x="2" y="7"/>
                  <a:pt x="2" y="7"/>
                </a:cubicBezTo>
                <a:cubicBezTo>
                  <a:pt x="2" y="8"/>
                  <a:pt x="2" y="8"/>
                  <a:pt x="2" y="8"/>
                </a:cubicBezTo>
                <a:cubicBezTo>
                  <a:pt x="2" y="8"/>
                  <a:pt x="2" y="8"/>
                  <a:pt x="2" y="8"/>
                </a:cubicBezTo>
                <a:close/>
                <a:moveTo>
                  <a:pt x="16" y="10"/>
                </a:moveTo>
                <a:cubicBezTo>
                  <a:pt x="16" y="10"/>
                  <a:pt x="16" y="10"/>
                  <a:pt x="16" y="9"/>
                </a:cubicBezTo>
                <a:cubicBezTo>
                  <a:pt x="16" y="9"/>
                  <a:pt x="16" y="9"/>
                  <a:pt x="16" y="9"/>
                </a:cubicBezTo>
                <a:cubicBezTo>
                  <a:pt x="16" y="9"/>
                  <a:pt x="16" y="9"/>
                  <a:pt x="16" y="9"/>
                </a:cubicBezTo>
                <a:cubicBezTo>
                  <a:pt x="13" y="9"/>
                  <a:pt x="13" y="9"/>
                  <a:pt x="13" y="9"/>
                </a:cubicBezTo>
                <a:cubicBezTo>
                  <a:pt x="12" y="9"/>
                  <a:pt x="12" y="9"/>
                  <a:pt x="12" y="9"/>
                </a:cubicBezTo>
                <a:cubicBezTo>
                  <a:pt x="12" y="9"/>
                  <a:pt x="12" y="9"/>
                  <a:pt x="12" y="9"/>
                </a:cubicBezTo>
                <a:cubicBezTo>
                  <a:pt x="12" y="10"/>
                  <a:pt x="12" y="10"/>
                  <a:pt x="13" y="10"/>
                </a:cubicBezTo>
                <a:cubicBezTo>
                  <a:pt x="16" y="10"/>
                  <a:pt x="16" y="10"/>
                  <a:pt x="16" y="10"/>
                </a:cubicBezTo>
                <a:close/>
                <a:moveTo>
                  <a:pt x="16" y="8"/>
                </a:moveTo>
                <a:cubicBezTo>
                  <a:pt x="16" y="8"/>
                  <a:pt x="16" y="8"/>
                  <a:pt x="16" y="8"/>
                </a:cubicBezTo>
                <a:cubicBezTo>
                  <a:pt x="16" y="7"/>
                  <a:pt x="16" y="7"/>
                  <a:pt x="16" y="7"/>
                </a:cubicBezTo>
                <a:cubicBezTo>
                  <a:pt x="16" y="7"/>
                  <a:pt x="16" y="7"/>
                  <a:pt x="16" y="7"/>
                </a:cubicBezTo>
                <a:cubicBezTo>
                  <a:pt x="13" y="7"/>
                  <a:pt x="13" y="7"/>
                  <a:pt x="13" y="7"/>
                </a:cubicBezTo>
                <a:cubicBezTo>
                  <a:pt x="12" y="7"/>
                  <a:pt x="12" y="7"/>
                  <a:pt x="12" y="7"/>
                </a:cubicBezTo>
                <a:cubicBezTo>
                  <a:pt x="12" y="8"/>
                  <a:pt x="12" y="8"/>
                  <a:pt x="12" y="8"/>
                </a:cubicBezTo>
                <a:cubicBezTo>
                  <a:pt x="12" y="8"/>
                  <a:pt x="12" y="8"/>
                  <a:pt x="13" y="8"/>
                </a:cubicBezTo>
                <a:cubicBezTo>
                  <a:pt x="16" y="8"/>
                  <a:pt x="16" y="8"/>
                  <a:pt x="16" y="8"/>
                </a:cubicBezTo>
                <a:close/>
                <a:moveTo>
                  <a:pt x="27" y="9"/>
                </a:moveTo>
                <a:cubicBezTo>
                  <a:pt x="24" y="10"/>
                  <a:pt x="24" y="10"/>
                  <a:pt x="24" y="10"/>
                </a:cubicBezTo>
                <a:cubicBezTo>
                  <a:pt x="23" y="10"/>
                  <a:pt x="23" y="9"/>
                  <a:pt x="23" y="9"/>
                </a:cubicBezTo>
                <a:cubicBezTo>
                  <a:pt x="23" y="9"/>
                  <a:pt x="23" y="9"/>
                  <a:pt x="23" y="9"/>
                </a:cubicBezTo>
                <a:cubicBezTo>
                  <a:pt x="23" y="9"/>
                  <a:pt x="23" y="9"/>
                  <a:pt x="23" y="8"/>
                </a:cubicBezTo>
                <a:cubicBezTo>
                  <a:pt x="27" y="8"/>
                  <a:pt x="27" y="8"/>
                  <a:pt x="27" y="8"/>
                </a:cubicBezTo>
                <a:cubicBezTo>
                  <a:pt x="27" y="8"/>
                  <a:pt x="27" y="8"/>
                  <a:pt x="27" y="8"/>
                </a:cubicBezTo>
                <a:cubicBezTo>
                  <a:pt x="27" y="9"/>
                  <a:pt x="27" y="9"/>
                  <a:pt x="27" y="9"/>
                </a:cubicBezTo>
                <a:cubicBezTo>
                  <a:pt x="27" y="9"/>
                  <a:pt x="27" y="9"/>
                  <a:pt x="27" y="9"/>
                </a:cubicBezTo>
                <a:close/>
                <a:moveTo>
                  <a:pt x="27" y="7"/>
                </a:moveTo>
                <a:cubicBezTo>
                  <a:pt x="23" y="8"/>
                  <a:pt x="23" y="8"/>
                  <a:pt x="23" y="8"/>
                </a:cubicBezTo>
                <a:cubicBezTo>
                  <a:pt x="23" y="8"/>
                  <a:pt x="23" y="8"/>
                  <a:pt x="23" y="7"/>
                </a:cubicBezTo>
                <a:cubicBezTo>
                  <a:pt x="23" y="7"/>
                  <a:pt x="23" y="7"/>
                  <a:pt x="23" y="7"/>
                </a:cubicBezTo>
                <a:cubicBezTo>
                  <a:pt x="23" y="7"/>
                  <a:pt x="23" y="7"/>
                  <a:pt x="23" y="7"/>
                </a:cubicBezTo>
                <a:cubicBezTo>
                  <a:pt x="27" y="6"/>
                  <a:pt x="27" y="6"/>
                  <a:pt x="27" y="6"/>
                </a:cubicBezTo>
                <a:cubicBezTo>
                  <a:pt x="27" y="6"/>
                  <a:pt x="27" y="6"/>
                  <a:pt x="27" y="6"/>
                </a:cubicBezTo>
                <a:cubicBezTo>
                  <a:pt x="27" y="7"/>
                  <a:pt x="27" y="7"/>
                  <a:pt x="27" y="7"/>
                </a:cubicBezTo>
                <a:cubicBezTo>
                  <a:pt x="27" y="7"/>
                  <a:pt x="27" y="7"/>
                  <a:pt x="27" y="7"/>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1" name="Freeform 186"/>
          <p:cNvSpPr>
            <a:spLocks noEditPoints="1"/>
          </p:cNvSpPr>
          <p:nvPr/>
        </p:nvSpPr>
        <p:spPr bwMode="auto">
          <a:xfrm>
            <a:off x="6891622" y="1899906"/>
            <a:ext cx="247941" cy="289565"/>
          </a:xfrm>
          <a:custGeom>
            <a:avLst/>
            <a:gdLst>
              <a:gd name="T0" fmla="*/ 8 w 26"/>
              <a:gd name="T1" fmla="*/ 6 h 30"/>
              <a:gd name="T2" fmla="*/ 6 w 26"/>
              <a:gd name="T3" fmla="*/ 4 h 30"/>
              <a:gd name="T4" fmla="*/ 22 w 26"/>
              <a:gd name="T5" fmla="*/ 22 h 30"/>
              <a:gd name="T6" fmla="*/ 21 w 26"/>
              <a:gd name="T7" fmla="*/ 24 h 30"/>
              <a:gd name="T8" fmla="*/ 19 w 26"/>
              <a:gd name="T9" fmla="*/ 25 h 30"/>
              <a:gd name="T10" fmla="*/ 16 w 26"/>
              <a:gd name="T11" fmla="*/ 24 h 30"/>
              <a:gd name="T12" fmla="*/ 13 w 26"/>
              <a:gd name="T13" fmla="*/ 24 h 30"/>
              <a:gd name="T14" fmla="*/ 10 w 26"/>
              <a:gd name="T15" fmla="*/ 24 h 30"/>
              <a:gd name="T16" fmla="*/ 7 w 26"/>
              <a:gd name="T17" fmla="*/ 24 h 30"/>
              <a:gd name="T18" fmla="*/ 4 w 26"/>
              <a:gd name="T19" fmla="*/ 25 h 30"/>
              <a:gd name="T20" fmla="*/ 24 w 26"/>
              <a:gd name="T21" fmla="*/ 1 h 30"/>
              <a:gd name="T22" fmla="*/ 2 w 26"/>
              <a:gd name="T23" fmla="*/ 25 h 30"/>
              <a:gd name="T24" fmla="*/ 5 w 26"/>
              <a:gd name="T25" fmla="*/ 27 h 30"/>
              <a:gd name="T26" fmla="*/ 8 w 26"/>
              <a:gd name="T27" fmla="*/ 27 h 30"/>
              <a:gd name="T28" fmla="*/ 10 w 26"/>
              <a:gd name="T29" fmla="*/ 26 h 30"/>
              <a:gd name="T30" fmla="*/ 10 w 26"/>
              <a:gd name="T31" fmla="*/ 27 h 30"/>
              <a:gd name="T32" fmla="*/ 8 w 26"/>
              <a:gd name="T33" fmla="*/ 28 h 30"/>
              <a:gd name="T34" fmla="*/ 6 w 26"/>
              <a:gd name="T35" fmla="*/ 27 h 30"/>
              <a:gd name="T36" fmla="*/ 3 w 26"/>
              <a:gd name="T37" fmla="*/ 27 h 30"/>
              <a:gd name="T38" fmla="*/ 2 w 26"/>
              <a:gd name="T39" fmla="*/ 1 h 30"/>
              <a:gd name="T40" fmla="*/ 2 w 26"/>
              <a:gd name="T41" fmla="*/ 2 h 30"/>
              <a:gd name="T42" fmla="*/ 13 w 26"/>
              <a:gd name="T43" fmla="*/ 27 h 30"/>
              <a:gd name="T44" fmla="*/ 13 w 26"/>
              <a:gd name="T45" fmla="*/ 27 h 30"/>
              <a:gd name="T46" fmla="*/ 18 w 26"/>
              <a:gd name="T47" fmla="*/ 27 h 30"/>
              <a:gd name="T48" fmla="*/ 20 w 26"/>
              <a:gd name="T49" fmla="*/ 28 h 30"/>
              <a:gd name="T50" fmla="*/ 0 w 26"/>
              <a:gd name="T51" fmla="*/ 2 h 30"/>
              <a:gd name="T52" fmla="*/ 25 w 26"/>
              <a:gd name="T53" fmla="*/ 0 h 30"/>
              <a:gd name="T54" fmla="*/ 26 w 26"/>
              <a:gd name="T55" fmla="*/ 24 h 30"/>
              <a:gd name="T56" fmla="*/ 22 w 26"/>
              <a:gd name="T57" fmla="*/ 28 h 30"/>
              <a:gd name="T58" fmla="*/ 20 w 26"/>
              <a:gd name="T59" fmla="*/ 29 h 30"/>
              <a:gd name="T60" fmla="*/ 17 w 26"/>
              <a:gd name="T61" fmla="*/ 29 h 30"/>
              <a:gd name="T62" fmla="*/ 14 w 26"/>
              <a:gd name="T63" fmla="*/ 30 h 30"/>
              <a:gd name="T64" fmla="*/ 11 w 26"/>
              <a:gd name="T65" fmla="*/ 29 h 30"/>
              <a:gd name="T66" fmla="*/ 9 w 26"/>
              <a:gd name="T67" fmla="*/ 29 h 30"/>
              <a:gd name="T68" fmla="*/ 7 w 26"/>
              <a:gd name="T69" fmla="*/ 29 h 30"/>
              <a:gd name="T70" fmla="*/ 5 w 26"/>
              <a:gd name="T71" fmla="*/ 29 h 30"/>
              <a:gd name="T72" fmla="*/ 2 w 26"/>
              <a:gd name="T73" fmla="*/ 29 h 30"/>
              <a:gd name="T74" fmla="*/ 0 w 26"/>
              <a:gd name="T75" fmla="*/ 2 h 30"/>
              <a:gd name="T76" fmla="*/ 13 w 26"/>
              <a:gd name="T77" fmla="*/ 14 h 30"/>
              <a:gd name="T78" fmla="*/ 6 w 26"/>
              <a:gd name="T79" fmla="*/ 13 h 30"/>
              <a:gd name="T80" fmla="*/ 10 w 26"/>
              <a:gd name="T81" fmla="*/ 12 h 30"/>
              <a:gd name="T82" fmla="*/ 6 w 26"/>
              <a:gd name="T83" fmla="*/ 13 h 30"/>
              <a:gd name="T84" fmla="*/ 22 w 26"/>
              <a:gd name="T85" fmla="*/ 22 h 30"/>
              <a:gd name="T86" fmla="*/ 6 w 26"/>
              <a:gd name="T87" fmla="*/ 16 h 30"/>
              <a:gd name="T88" fmla="*/ 23 w 26"/>
              <a:gd name="T89" fmla="*/ 17 h 30"/>
              <a:gd name="T90" fmla="*/ 16 w 26"/>
              <a:gd name="T91" fmla="*/ 13 h 30"/>
              <a:gd name="T92" fmla="*/ 23 w 26"/>
              <a:gd name="T93" fmla="*/ 13 h 30"/>
              <a:gd name="T94" fmla="*/ 16 w 26"/>
              <a:gd name="T95" fmla="*/ 9 h 30"/>
              <a:gd name="T96" fmla="*/ 22 w 26"/>
              <a:gd name="T97" fmla="*/ 9 h 30"/>
              <a:gd name="T98" fmla="*/ 10 w 26"/>
              <a:gd name="T99" fmla="*/ 3 h 30"/>
              <a:gd name="T100" fmla="*/ 11 w 26"/>
              <a:gd name="T101" fmla="*/ 5 h 30"/>
              <a:gd name="T102" fmla="*/ 14 w 26"/>
              <a:gd name="T103" fmla="*/ 3 h 30"/>
              <a:gd name="T104" fmla="*/ 17 w 26"/>
              <a:gd name="T105" fmla="*/ 7 h 30"/>
              <a:gd name="T106" fmla="*/ 18 w 26"/>
              <a:gd name="T107" fmla="*/ 6 h 30"/>
              <a:gd name="T108" fmla="*/ 14 w 26"/>
              <a:gd name="T109" fmla="*/ 3 h 30"/>
              <a:gd name="T110" fmla="*/ 21 w 26"/>
              <a:gd name="T111" fmla="*/ 6 h 30"/>
              <a:gd name="T112" fmla="*/ 21 w 26"/>
              <a:gd name="T113" fmla="*/ 7 h 30"/>
              <a:gd name="T114" fmla="*/ 23 w 26"/>
              <a:gd name="T115" fmla="*/ 7 h 30"/>
              <a:gd name="T116" fmla="*/ 22 w 26"/>
              <a:gd name="T117" fmla="*/ 5 h 30"/>
              <a:gd name="T118" fmla="*/ 23 w 26"/>
              <a:gd name="T119" fmla="*/ 4 h 30"/>
              <a:gd name="T120" fmla="*/ 24 w 26"/>
              <a:gd name="T121" fmla="*/ 4 h 30"/>
              <a:gd name="T122" fmla="*/ 20 w 26"/>
              <a:gd name="T123"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 h="30">
                <a:moveTo>
                  <a:pt x="8" y="7"/>
                </a:moveTo>
                <a:cubicBezTo>
                  <a:pt x="9" y="7"/>
                  <a:pt x="9" y="7"/>
                  <a:pt x="9" y="7"/>
                </a:cubicBezTo>
                <a:cubicBezTo>
                  <a:pt x="9" y="3"/>
                  <a:pt x="9" y="3"/>
                  <a:pt x="9" y="3"/>
                </a:cubicBezTo>
                <a:cubicBezTo>
                  <a:pt x="8" y="3"/>
                  <a:pt x="8" y="3"/>
                  <a:pt x="8" y="3"/>
                </a:cubicBezTo>
                <a:cubicBezTo>
                  <a:pt x="8" y="4"/>
                  <a:pt x="8" y="5"/>
                  <a:pt x="8" y="6"/>
                </a:cubicBezTo>
                <a:cubicBezTo>
                  <a:pt x="8" y="5"/>
                  <a:pt x="7" y="4"/>
                  <a:pt x="7" y="3"/>
                </a:cubicBezTo>
                <a:cubicBezTo>
                  <a:pt x="5" y="3"/>
                  <a:pt x="5" y="3"/>
                  <a:pt x="5" y="3"/>
                </a:cubicBezTo>
                <a:cubicBezTo>
                  <a:pt x="5" y="7"/>
                  <a:pt x="5" y="7"/>
                  <a:pt x="5" y="7"/>
                </a:cubicBezTo>
                <a:cubicBezTo>
                  <a:pt x="5" y="7"/>
                  <a:pt x="6" y="7"/>
                  <a:pt x="6" y="7"/>
                </a:cubicBezTo>
                <a:cubicBezTo>
                  <a:pt x="6" y="6"/>
                  <a:pt x="6" y="5"/>
                  <a:pt x="6" y="4"/>
                </a:cubicBezTo>
                <a:cubicBezTo>
                  <a:pt x="7" y="5"/>
                  <a:pt x="7" y="6"/>
                  <a:pt x="8" y="7"/>
                </a:cubicBezTo>
                <a:close/>
                <a:moveTo>
                  <a:pt x="25" y="2"/>
                </a:moveTo>
                <a:cubicBezTo>
                  <a:pt x="25" y="22"/>
                  <a:pt x="25" y="22"/>
                  <a:pt x="25" y="22"/>
                </a:cubicBezTo>
                <a:cubicBezTo>
                  <a:pt x="22" y="22"/>
                  <a:pt x="22" y="22"/>
                  <a:pt x="22" y="22"/>
                </a:cubicBezTo>
                <a:cubicBezTo>
                  <a:pt x="22" y="22"/>
                  <a:pt x="22" y="22"/>
                  <a:pt x="22" y="22"/>
                </a:cubicBezTo>
                <a:cubicBezTo>
                  <a:pt x="22" y="22"/>
                  <a:pt x="22" y="22"/>
                  <a:pt x="22" y="22"/>
                </a:cubicBezTo>
                <a:cubicBezTo>
                  <a:pt x="22" y="22"/>
                  <a:pt x="21" y="23"/>
                  <a:pt x="21" y="23"/>
                </a:cubicBezTo>
                <a:cubicBezTo>
                  <a:pt x="21" y="23"/>
                  <a:pt x="21" y="23"/>
                  <a:pt x="21" y="23"/>
                </a:cubicBezTo>
                <a:cubicBezTo>
                  <a:pt x="21" y="25"/>
                  <a:pt x="21" y="25"/>
                  <a:pt x="21" y="25"/>
                </a:cubicBezTo>
                <a:cubicBezTo>
                  <a:pt x="21" y="24"/>
                  <a:pt x="21" y="24"/>
                  <a:pt x="21" y="24"/>
                </a:cubicBezTo>
                <a:cubicBezTo>
                  <a:pt x="21" y="24"/>
                  <a:pt x="21" y="24"/>
                  <a:pt x="21" y="24"/>
                </a:cubicBezTo>
                <a:cubicBezTo>
                  <a:pt x="21" y="24"/>
                  <a:pt x="20" y="24"/>
                  <a:pt x="20" y="24"/>
                </a:cubicBezTo>
                <a:cubicBezTo>
                  <a:pt x="20" y="24"/>
                  <a:pt x="20" y="24"/>
                  <a:pt x="20" y="24"/>
                </a:cubicBezTo>
                <a:cubicBezTo>
                  <a:pt x="20" y="24"/>
                  <a:pt x="20" y="24"/>
                  <a:pt x="20" y="24"/>
                </a:cubicBezTo>
                <a:cubicBezTo>
                  <a:pt x="19" y="25"/>
                  <a:pt x="19" y="25"/>
                  <a:pt x="19" y="25"/>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6" y="24"/>
                </a:cubicBezTo>
                <a:cubicBezTo>
                  <a:pt x="15" y="25"/>
                  <a:pt x="15" y="25"/>
                  <a:pt x="15" y="25"/>
                </a:cubicBezTo>
                <a:cubicBezTo>
                  <a:pt x="14" y="24"/>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2" y="25"/>
                  <a:pt x="12" y="25"/>
                  <a:pt x="12" y="25"/>
                </a:cubicBezTo>
                <a:cubicBezTo>
                  <a:pt x="11" y="24"/>
                  <a:pt x="11" y="24"/>
                  <a:pt x="11" y="24"/>
                </a:cubicBezTo>
                <a:cubicBezTo>
                  <a:pt x="11" y="24"/>
                  <a:pt x="10" y="24"/>
                  <a:pt x="10" y="24"/>
                </a:cubicBezTo>
                <a:cubicBezTo>
                  <a:pt x="10" y="24"/>
                  <a:pt x="10" y="24"/>
                  <a:pt x="10" y="24"/>
                </a:cubicBezTo>
                <a:cubicBezTo>
                  <a:pt x="10" y="24"/>
                  <a:pt x="10" y="24"/>
                  <a:pt x="10" y="24"/>
                </a:cubicBezTo>
                <a:cubicBezTo>
                  <a:pt x="10" y="24"/>
                  <a:pt x="10" y="24"/>
                  <a:pt x="10" y="24"/>
                </a:cubicBezTo>
                <a:cubicBezTo>
                  <a:pt x="8" y="25"/>
                  <a:pt x="8" y="25"/>
                  <a:pt x="8" y="25"/>
                </a:cubicBezTo>
                <a:cubicBezTo>
                  <a:pt x="7" y="24"/>
                  <a:pt x="7" y="24"/>
                  <a:pt x="7" y="24"/>
                </a:cubicBezTo>
                <a:cubicBezTo>
                  <a:pt x="7" y="24"/>
                  <a:pt x="7" y="24"/>
                  <a:pt x="7" y="24"/>
                </a:cubicBezTo>
                <a:cubicBezTo>
                  <a:pt x="7" y="24"/>
                  <a:pt x="7" y="24"/>
                  <a:pt x="7" y="24"/>
                </a:cubicBezTo>
                <a:cubicBezTo>
                  <a:pt x="7" y="24"/>
                  <a:pt x="7" y="24"/>
                  <a:pt x="6" y="24"/>
                </a:cubicBezTo>
                <a:cubicBezTo>
                  <a:pt x="6" y="24"/>
                  <a:pt x="6" y="24"/>
                  <a:pt x="6" y="24"/>
                </a:cubicBezTo>
                <a:cubicBezTo>
                  <a:pt x="5" y="25"/>
                  <a:pt x="5" y="25"/>
                  <a:pt x="5" y="25"/>
                </a:cubicBezTo>
                <a:cubicBezTo>
                  <a:pt x="4" y="25"/>
                  <a:pt x="4" y="25"/>
                  <a:pt x="4" y="25"/>
                </a:cubicBezTo>
                <a:cubicBezTo>
                  <a:pt x="4" y="2"/>
                  <a:pt x="4" y="2"/>
                  <a:pt x="4" y="2"/>
                </a:cubicBezTo>
                <a:cubicBezTo>
                  <a:pt x="4" y="2"/>
                  <a:pt x="4" y="2"/>
                  <a:pt x="4" y="2"/>
                </a:cubicBezTo>
                <a:cubicBezTo>
                  <a:pt x="4" y="1"/>
                  <a:pt x="4" y="1"/>
                  <a:pt x="4" y="1"/>
                </a:cubicBezTo>
                <a:cubicBezTo>
                  <a:pt x="24" y="1"/>
                  <a:pt x="24" y="1"/>
                  <a:pt x="24" y="1"/>
                </a:cubicBezTo>
                <a:cubicBezTo>
                  <a:pt x="24" y="1"/>
                  <a:pt x="24" y="1"/>
                  <a:pt x="24" y="1"/>
                </a:cubicBezTo>
                <a:cubicBezTo>
                  <a:pt x="24" y="1"/>
                  <a:pt x="24" y="1"/>
                  <a:pt x="24" y="1"/>
                </a:cubicBezTo>
                <a:cubicBezTo>
                  <a:pt x="24" y="1"/>
                  <a:pt x="25" y="2"/>
                  <a:pt x="25" y="2"/>
                </a:cubicBezTo>
                <a:cubicBezTo>
                  <a:pt x="25" y="2"/>
                  <a:pt x="25" y="2"/>
                  <a:pt x="25" y="2"/>
                </a:cubicBezTo>
                <a:close/>
                <a:moveTo>
                  <a:pt x="2" y="25"/>
                </a:moveTo>
                <a:cubicBezTo>
                  <a:pt x="2" y="25"/>
                  <a:pt x="2" y="25"/>
                  <a:pt x="2" y="25"/>
                </a:cubicBezTo>
                <a:cubicBezTo>
                  <a:pt x="3" y="25"/>
                  <a:pt x="3" y="25"/>
                  <a:pt x="3" y="25"/>
                </a:cubicBezTo>
                <a:cubicBezTo>
                  <a:pt x="3" y="25"/>
                  <a:pt x="3" y="26"/>
                  <a:pt x="3" y="26"/>
                </a:cubicBezTo>
                <a:cubicBezTo>
                  <a:pt x="3" y="26"/>
                  <a:pt x="3" y="26"/>
                  <a:pt x="3" y="26"/>
                </a:cubicBezTo>
                <a:cubicBezTo>
                  <a:pt x="5" y="27"/>
                  <a:pt x="5" y="27"/>
                  <a:pt x="5" y="27"/>
                </a:cubicBezTo>
                <a:cubicBezTo>
                  <a:pt x="5" y="27"/>
                  <a:pt x="5" y="27"/>
                  <a:pt x="5" y="27"/>
                </a:cubicBezTo>
                <a:cubicBezTo>
                  <a:pt x="5" y="27"/>
                  <a:pt x="5" y="27"/>
                  <a:pt x="5" y="27"/>
                </a:cubicBezTo>
                <a:cubicBezTo>
                  <a:pt x="5" y="27"/>
                  <a:pt x="5" y="27"/>
                  <a:pt x="5" y="27"/>
                </a:cubicBezTo>
                <a:cubicBezTo>
                  <a:pt x="5" y="27"/>
                  <a:pt x="5" y="27"/>
                  <a:pt x="6" y="27"/>
                </a:cubicBezTo>
                <a:cubicBezTo>
                  <a:pt x="7" y="26"/>
                  <a:pt x="7" y="26"/>
                  <a:pt x="7" y="26"/>
                </a:cubicBezTo>
                <a:cubicBezTo>
                  <a:pt x="8" y="27"/>
                  <a:pt x="8" y="27"/>
                  <a:pt x="8" y="27"/>
                </a:cubicBezTo>
                <a:cubicBezTo>
                  <a:pt x="8" y="27"/>
                  <a:pt x="8" y="27"/>
                  <a:pt x="8" y="27"/>
                </a:cubicBezTo>
                <a:cubicBezTo>
                  <a:pt x="8" y="27"/>
                  <a:pt x="8" y="27"/>
                  <a:pt x="8" y="27"/>
                </a:cubicBezTo>
                <a:cubicBezTo>
                  <a:pt x="9" y="27"/>
                  <a:pt x="9" y="27"/>
                  <a:pt x="9" y="27"/>
                </a:cubicBezTo>
                <a:cubicBezTo>
                  <a:pt x="9" y="27"/>
                  <a:pt x="9" y="27"/>
                  <a:pt x="9" y="27"/>
                </a:cubicBezTo>
                <a:cubicBezTo>
                  <a:pt x="10" y="26"/>
                  <a:pt x="10" y="26"/>
                  <a:pt x="10" y="26"/>
                </a:cubicBezTo>
                <a:cubicBezTo>
                  <a:pt x="11" y="27"/>
                  <a:pt x="11" y="27"/>
                  <a:pt x="11" y="27"/>
                </a:cubicBezTo>
                <a:cubicBezTo>
                  <a:pt x="11" y="27"/>
                  <a:pt x="12" y="27"/>
                  <a:pt x="12" y="27"/>
                </a:cubicBezTo>
                <a:cubicBezTo>
                  <a:pt x="12" y="27"/>
                  <a:pt x="12" y="27"/>
                  <a:pt x="12" y="27"/>
                </a:cubicBezTo>
                <a:cubicBezTo>
                  <a:pt x="11" y="28"/>
                  <a:pt x="11" y="28"/>
                  <a:pt x="11" y="28"/>
                </a:cubicBezTo>
                <a:cubicBezTo>
                  <a:pt x="10" y="27"/>
                  <a:pt x="10" y="27"/>
                  <a:pt x="10" y="27"/>
                </a:cubicBezTo>
                <a:cubicBezTo>
                  <a:pt x="10" y="27"/>
                  <a:pt x="10" y="27"/>
                  <a:pt x="10" y="27"/>
                </a:cubicBezTo>
                <a:cubicBezTo>
                  <a:pt x="10" y="27"/>
                  <a:pt x="10" y="27"/>
                  <a:pt x="10" y="27"/>
                </a:cubicBezTo>
                <a:cubicBezTo>
                  <a:pt x="10" y="27"/>
                  <a:pt x="9" y="27"/>
                  <a:pt x="9" y="27"/>
                </a:cubicBezTo>
                <a:cubicBezTo>
                  <a:pt x="9" y="27"/>
                  <a:pt x="9" y="27"/>
                  <a:pt x="9" y="27"/>
                </a:cubicBezTo>
                <a:cubicBezTo>
                  <a:pt x="8" y="28"/>
                  <a:pt x="8" y="28"/>
                  <a:pt x="8" y="28"/>
                </a:cubicBezTo>
                <a:cubicBezTo>
                  <a:pt x="7" y="27"/>
                  <a:pt x="7" y="27"/>
                  <a:pt x="7" y="27"/>
                </a:cubicBezTo>
                <a:cubicBezTo>
                  <a:pt x="7" y="27"/>
                  <a:pt x="7" y="27"/>
                  <a:pt x="7" y="27"/>
                </a:cubicBezTo>
                <a:cubicBezTo>
                  <a:pt x="7" y="27"/>
                  <a:pt x="7" y="27"/>
                  <a:pt x="7" y="27"/>
                </a:cubicBezTo>
                <a:cubicBezTo>
                  <a:pt x="7" y="27"/>
                  <a:pt x="6" y="27"/>
                  <a:pt x="6" y="27"/>
                </a:cubicBezTo>
                <a:cubicBezTo>
                  <a:pt x="6" y="27"/>
                  <a:pt x="6" y="27"/>
                  <a:pt x="6" y="27"/>
                </a:cubicBezTo>
                <a:cubicBezTo>
                  <a:pt x="5" y="28"/>
                  <a:pt x="5" y="28"/>
                  <a:pt x="5" y="28"/>
                </a:cubicBezTo>
                <a:cubicBezTo>
                  <a:pt x="4" y="27"/>
                  <a:pt x="4" y="27"/>
                  <a:pt x="4" y="27"/>
                </a:cubicBezTo>
                <a:cubicBezTo>
                  <a:pt x="4" y="27"/>
                  <a:pt x="4" y="27"/>
                  <a:pt x="4" y="27"/>
                </a:cubicBezTo>
                <a:cubicBezTo>
                  <a:pt x="4" y="27"/>
                  <a:pt x="4" y="27"/>
                  <a:pt x="4" y="27"/>
                </a:cubicBezTo>
                <a:cubicBezTo>
                  <a:pt x="3" y="27"/>
                  <a:pt x="3" y="27"/>
                  <a:pt x="3" y="27"/>
                </a:cubicBezTo>
                <a:cubicBezTo>
                  <a:pt x="3" y="27"/>
                  <a:pt x="3" y="27"/>
                  <a:pt x="3" y="27"/>
                </a:cubicBezTo>
                <a:cubicBezTo>
                  <a:pt x="2" y="28"/>
                  <a:pt x="2" y="28"/>
                  <a:pt x="2" y="28"/>
                </a:cubicBezTo>
                <a:cubicBezTo>
                  <a:pt x="1" y="27"/>
                  <a:pt x="1" y="27"/>
                  <a:pt x="1" y="27"/>
                </a:cubicBezTo>
                <a:cubicBezTo>
                  <a:pt x="1" y="2"/>
                  <a:pt x="1" y="2"/>
                  <a:pt x="1" y="2"/>
                </a:cubicBezTo>
                <a:cubicBezTo>
                  <a:pt x="1" y="2"/>
                  <a:pt x="1" y="2"/>
                  <a:pt x="2" y="1"/>
                </a:cubicBezTo>
                <a:cubicBezTo>
                  <a:pt x="2" y="1"/>
                  <a:pt x="2" y="1"/>
                  <a:pt x="2" y="1"/>
                </a:cubicBezTo>
                <a:cubicBezTo>
                  <a:pt x="2" y="1"/>
                  <a:pt x="2" y="1"/>
                  <a:pt x="2" y="1"/>
                </a:cubicBezTo>
                <a:cubicBezTo>
                  <a:pt x="2" y="1"/>
                  <a:pt x="2" y="1"/>
                  <a:pt x="2" y="1"/>
                </a:cubicBezTo>
                <a:cubicBezTo>
                  <a:pt x="2" y="1"/>
                  <a:pt x="2" y="1"/>
                  <a:pt x="2" y="1"/>
                </a:cubicBezTo>
                <a:cubicBezTo>
                  <a:pt x="2" y="1"/>
                  <a:pt x="2" y="2"/>
                  <a:pt x="2" y="2"/>
                </a:cubicBezTo>
                <a:cubicBezTo>
                  <a:pt x="2" y="2"/>
                  <a:pt x="2" y="2"/>
                  <a:pt x="2" y="2"/>
                </a:cubicBezTo>
                <a:cubicBezTo>
                  <a:pt x="2" y="25"/>
                  <a:pt x="2" y="25"/>
                  <a:pt x="2" y="25"/>
                </a:cubicBezTo>
                <a:close/>
                <a:moveTo>
                  <a:pt x="13" y="27"/>
                </a:moveTo>
                <a:cubicBezTo>
                  <a:pt x="13" y="27"/>
                  <a:pt x="13" y="27"/>
                  <a:pt x="13" y="27"/>
                </a:cubicBezTo>
                <a:cubicBezTo>
                  <a:pt x="13" y="27"/>
                  <a:pt x="13" y="27"/>
                  <a:pt x="13" y="27"/>
                </a:cubicBezTo>
                <a:cubicBezTo>
                  <a:pt x="14" y="28"/>
                  <a:pt x="14" y="28"/>
                  <a:pt x="14" y="28"/>
                </a:cubicBezTo>
                <a:cubicBezTo>
                  <a:pt x="15" y="27"/>
                  <a:pt x="15" y="27"/>
                  <a:pt x="15" y="27"/>
                </a:cubicBezTo>
                <a:cubicBezTo>
                  <a:pt x="15" y="27"/>
                  <a:pt x="15" y="27"/>
                  <a:pt x="15" y="27"/>
                </a:cubicBezTo>
                <a:cubicBezTo>
                  <a:pt x="14" y="26"/>
                  <a:pt x="14" y="26"/>
                  <a:pt x="14" y="26"/>
                </a:cubicBezTo>
                <a:cubicBezTo>
                  <a:pt x="13" y="27"/>
                  <a:pt x="13" y="27"/>
                  <a:pt x="13" y="27"/>
                </a:cubicBezTo>
                <a:close/>
                <a:moveTo>
                  <a:pt x="16" y="27"/>
                </a:moveTo>
                <a:cubicBezTo>
                  <a:pt x="16" y="27"/>
                  <a:pt x="16" y="27"/>
                  <a:pt x="16" y="27"/>
                </a:cubicBezTo>
                <a:cubicBezTo>
                  <a:pt x="17" y="28"/>
                  <a:pt x="17" y="28"/>
                  <a:pt x="17" y="28"/>
                </a:cubicBezTo>
                <a:cubicBezTo>
                  <a:pt x="18" y="27"/>
                  <a:pt x="18" y="27"/>
                  <a:pt x="18" y="27"/>
                </a:cubicBezTo>
                <a:cubicBezTo>
                  <a:pt x="18" y="27"/>
                  <a:pt x="18" y="27"/>
                  <a:pt x="18" y="27"/>
                </a:cubicBezTo>
                <a:cubicBezTo>
                  <a:pt x="17" y="26"/>
                  <a:pt x="17" y="26"/>
                  <a:pt x="17" y="26"/>
                </a:cubicBezTo>
                <a:cubicBezTo>
                  <a:pt x="16" y="27"/>
                  <a:pt x="16" y="27"/>
                  <a:pt x="16" y="27"/>
                </a:cubicBezTo>
                <a:close/>
                <a:moveTo>
                  <a:pt x="19" y="27"/>
                </a:moveTo>
                <a:cubicBezTo>
                  <a:pt x="19" y="27"/>
                  <a:pt x="19" y="27"/>
                  <a:pt x="19" y="27"/>
                </a:cubicBezTo>
                <a:cubicBezTo>
                  <a:pt x="20" y="28"/>
                  <a:pt x="20" y="28"/>
                  <a:pt x="20" y="28"/>
                </a:cubicBezTo>
                <a:cubicBezTo>
                  <a:pt x="21" y="27"/>
                  <a:pt x="21" y="27"/>
                  <a:pt x="21" y="27"/>
                </a:cubicBezTo>
                <a:cubicBezTo>
                  <a:pt x="21" y="26"/>
                  <a:pt x="21" y="26"/>
                  <a:pt x="21" y="26"/>
                </a:cubicBezTo>
                <a:cubicBezTo>
                  <a:pt x="20" y="26"/>
                  <a:pt x="20" y="26"/>
                  <a:pt x="20" y="26"/>
                </a:cubicBezTo>
                <a:cubicBezTo>
                  <a:pt x="19" y="27"/>
                  <a:pt x="19" y="27"/>
                  <a:pt x="19" y="27"/>
                </a:cubicBezTo>
                <a:close/>
                <a:moveTo>
                  <a:pt x="0" y="2"/>
                </a:moveTo>
                <a:cubicBezTo>
                  <a:pt x="0" y="2"/>
                  <a:pt x="0" y="1"/>
                  <a:pt x="0" y="1"/>
                </a:cubicBezTo>
                <a:cubicBezTo>
                  <a:pt x="0" y="1"/>
                  <a:pt x="0" y="0"/>
                  <a:pt x="0" y="0"/>
                </a:cubicBezTo>
                <a:cubicBezTo>
                  <a:pt x="1" y="0"/>
                  <a:pt x="1" y="0"/>
                  <a:pt x="2" y="0"/>
                </a:cubicBezTo>
                <a:cubicBezTo>
                  <a:pt x="24" y="0"/>
                  <a:pt x="24" y="0"/>
                  <a:pt x="24" y="0"/>
                </a:cubicBezTo>
                <a:cubicBezTo>
                  <a:pt x="24" y="0"/>
                  <a:pt x="25" y="0"/>
                  <a:pt x="25" y="0"/>
                </a:cubicBezTo>
                <a:cubicBezTo>
                  <a:pt x="25" y="0"/>
                  <a:pt x="26" y="0"/>
                  <a:pt x="26" y="0"/>
                </a:cubicBezTo>
                <a:cubicBezTo>
                  <a:pt x="26" y="0"/>
                  <a:pt x="26" y="2"/>
                  <a:pt x="26" y="2"/>
                </a:cubicBezTo>
                <a:cubicBezTo>
                  <a:pt x="26" y="4"/>
                  <a:pt x="26" y="4"/>
                  <a:pt x="26" y="4"/>
                </a:cubicBezTo>
                <a:cubicBezTo>
                  <a:pt x="26" y="10"/>
                  <a:pt x="26" y="16"/>
                  <a:pt x="26" y="22"/>
                </a:cubicBezTo>
                <a:cubicBezTo>
                  <a:pt x="26" y="23"/>
                  <a:pt x="26" y="23"/>
                  <a:pt x="26" y="24"/>
                </a:cubicBezTo>
                <a:cubicBezTo>
                  <a:pt x="25" y="25"/>
                  <a:pt x="23" y="26"/>
                  <a:pt x="23" y="27"/>
                </a:cubicBezTo>
                <a:cubicBezTo>
                  <a:pt x="23" y="27"/>
                  <a:pt x="23" y="27"/>
                  <a:pt x="23" y="27"/>
                </a:cubicBezTo>
                <a:cubicBezTo>
                  <a:pt x="23" y="27"/>
                  <a:pt x="23" y="27"/>
                  <a:pt x="23" y="27"/>
                </a:cubicBezTo>
                <a:cubicBezTo>
                  <a:pt x="23" y="28"/>
                  <a:pt x="23" y="28"/>
                  <a:pt x="23" y="28"/>
                </a:cubicBezTo>
                <a:cubicBezTo>
                  <a:pt x="23" y="28"/>
                  <a:pt x="22" y="28"/>
                  <a:pt x="22" y="28"/>
                </a:cubicBezTo>
                <a:cubicBezTo>
                  <a:pt x="21" y="29"/>
                  <a:pt x="21" y="29"/>
                  <a:pt x="21" y="29"/>
                </a:cubicBezTo>
                <a:cubicBezTo>
                  <a:pt x="21" y="29"/>
                  <a:pt x="21" y="29"/>
                  <a:pt x="21" y="29"/>
                </a:cubicBezTo>
                <a:cubicBezTo>
                  <a:pt x="21" y="30"/>
                  <a:pt x="20" y="30"/>
                  <a:pt x="20" y="30"/>
                </a:cubicBezTo>
                <a:cubicBezTo>
                  <a:pt x="20" y="30"/>
                  <a:pt x="20" y="30"/>
                  <a:pt x="20" y="29"/>
                </a:cubicBezTo>
                <a:cubicBezTo>
                  <a:pt x="20" y="29"/>
                  <a:pt x="20" y="29"/>
                  <a:pt x="20" y="29"/>
                </a:cubicBezTo>
                <a:cubicBezTo>
                  <a:pt x="19" y="29"/>
                  <a:pt x="19" y="29"/>
                  <a:pt x="19" y="29"/>
                </a:cubicBezTo>
                <a:cubicBezTo>
                  <a:pt x="18" y="29"/>
                  <a:pt x="18" y="29"/>
                  <a:pt x="18" y="29"/>
                </a:cubicBezTo>
                <a:cubicBezTo>
                  <a:pt x="18" y="29"/>
                  <a:pt x="18" y="29"/>
                  <a:pt x="18" y="29"/>
                </a:cubicBezTo>
                <a:cubicBezTo>
                  <a:pt x="18" y="30"/>
                  <a:pt x="17" y="30"/>
                  <a:pt x="17" y="30"/>
                </a:cubicBezTo>
                <a:cubicBezTo>
                  <a:pt x="17" y="30"/>
                  <a:pt x="17" y="30"/>
                  <a:pt x="17" y="29"/>
                </a:cubicBezTo>
                <a:cubicBezTo>
                  <a:pt x="17" y="29"/>
                  <a:pt x="17" y="29"/>
                  <a:pt x="17" y="29"/>
                </a:cubicBezTo>
                <a:cubicBezTo>
                  <a:pt x="16" y="29"/>
                  <a:pt x="16" y="29"/>
                  <a:pt x="16" y="29"/>
                </a:cubicBezTo>
                <a:cubicBezTo>
                  <a:pt x="15" y="29"/>
                  <a:pt x="15" y="29"/>
                  <a:pt x="15" y="29"/>
                </a:cubicBezTo>
                <a:cubicBezTo>
                  <a:pt x="15" y="29"/>
                  <a:pt x="15" y="29"/>
                  <a:pt x="15" y="29"/>
                </a:cubicBezTo>
                <a:cubicBezTo>
                  <a:pt x="15" y="30"/>
                  <a:pt x="14" y="30"/>
                  <a:pt x="14" y="30"/>
                </a:cubicBezTo>
                <a:cubicBezTo>
                  <a:pt x="14" y="30"/>
                  <a:pt x="14" y="30"/>
                  <a:pt x="14" y="29"/>
                </a:cubicBezTo>
                <a:cubicBezTo>
                  <a:pt x="14" y="29"/>
                  <a:pt x="14" y="29"/>
                  <a:pt x="14" y="29"/>
                </a:cubicBezTo>
                <a:cubicBezTo>
                  <a:pt x="13" y="29"/>
                  <a:pt x="13" y="29"/>
                  <a:pt x="13" y="29"/>
                </a:cubicBezTo>
                <a:cubicBezTo>
                  <a:pt x="12" y="29"/>
                  <a:pt x="12" y="29"/>
                  <a:pt x="12" y="29"/>
                </a:cubicBezTo>
                <a:cubicBezTo>
                  <a:pt x="12" y="29"/>
                  <a:pt x="12" y="29"/>
                  <a:pt x="11" y="29"/>
                </a:cubicBezTo>
                <a:cubicBezTo>
                  <a:pt x="11" y="30"/>
                  <a:pt x="11" y="30"/>
                  <a:pt x="11" y="30"/>
                </a:cubicBezTo>
                <a:cubicBezTo>
                  <a:pt x="11" y="30"/>
                  <a:pt x="11" y="30"/>
                  <a:pt x="11" y="29"/>
                </a:cubicBezTo>
                <a:cubicBezTo>
                  <a:pt x="11" y="29"/>
                  <a:pt x="11" y="29"/>
                  <a:pt x="11" y="29"/>
                </a:cubicBezTo>
                <a:cubicBezTo>
                  <a:pt x="10" y="29"/>
                  <a:pt x="10" y="29"/>
                  <a:pt x="10" y="29"/>
                </a:cubicBezTo>
                <a:cubicBezTo>
                  <a:pt x="9" y="29"/>
                  <a:pt x="9" y="29"/>
                  <a:pt x="9" y="29"/>
                </a:cubicBezTo>
                <a:cubicBezTo>
                  <a:pt x="9" y="29"/>
                  <a:pt x="9" y="29"/>
                  <a:pt x="8" y="29"/>
                </a:cubicBezTo>
                <a:cubicBezTo>
                  <a:pt x="8" y="30"/>
                  <a:pt x="8" y="30"/>
                  <a:pt x="8" y="30"/>
                </a:cubicBezTo>
                <a:cubicBezTo>
                  <a:pt x="8" y="30"/>
                  <a:pt x="8" y="30"/>
                  <a:pt x="8" y="29"/>
                </a:cubicBezTo>
                <a:cubicBezTo>
                  <a:pt x="8" y="29"/>
                  <a:pt x="8" y="29"/>
                  <a:pt x="8" y="29"/>
                </a:cubicBezTo>
                <a:cubicBezTo>
                  <a:pt x="7" y="29"/>
                  <a:pt x="7" y="29"/>
                  <a:pt x="7" y="29"/>
                </a:cubicBezTo>
                <a:cubicBezTo>
                  <a:pt x="6" y="29"/>
                  <a:pt x="6" y="29"/>
                  <a:pt x="6" y="29"/>
                </a:cubicBezTo>
                <a:cubicBezTo>
                  <a:pt x="6" y="29"/>
                  <a:pt x="5" y="29"/>
                  <a:pt x="5" y="29"/>
                </a:cubicBezTo>
                <a:cubicBezTo>
                  <a:pt x="5" y="30"/>
                  <a:pt x="5" y="30"/>
                  <a:pt x="5" y="30"/>
                </a:cubicBezTo>
                <a:cubicBezTo>
                  <a:pt x="5" y="30"/>
                  <a:pt x="5" y="30"/>
                  <a:pt x="5" y="29"/>
                </a:cubicBezTo>
                <a:cubicBezTo>
                  <a:pt x="5" y="29"/>
                  <a:pt x="5" y="29"/>
                  <a:pt x="5" y="29"/>
                </a:cubicBezTo>
                <a:cubicBezTo>
                  <a:pt x="4" y="29"/>
                  <a:pt x="4" y="29"/>
                  <a:pt x="4" y="29"/>
                </a:cubicBezTo>
                <a:cubicBezTo>
                  <a:pt x="3" y="29"/>
                  <a:pt x="3" y="29"/>
                  <a:pt x="3" y="29"/>
                </a:cubicBezTo>
                <a:cubicBezTo>
                  <a:pt x="2" y="29"/>
                  <a:pt x="2" y="29"/>
                  <a:pt x="2" y="29"/>
                </a:cubicBezTo>
                <a:cubicBezTo>
                  <a:pt x="2" y="30"/>
                  <a:pt x="2" y="30"/>
                  <a:pt x="2" y="30"/>
                </a:cubicBezTo>
                <a:cubicBezTo>
                  <a:pt x="2" y="30"/>
                  <a:pt x="2" y="30"/>
                  <a:pt x="2" y="29"/>
                </a:cubicBezTo>
                <a:cubicBezTo>
                  <a:pt x="2" y="29"/>
                  <a:pt x="2" y="29"/>
                  <a:pt x="1" y="29"/>
                </a:cubicBezTo>
                <a:cubicBezTo>
                  <a:pt x="1" y="29"/>
                  <a:pt x="0" y="28"/>
                  <a:pt x="0" y="28"/>
                </a:cubicBezTo>
                <a:cubicBezTo>
                  <a:pt x="0" y="28"/>
                  <a:pt x="0" y="28"/>
                  <a:pt x="0" y="28"/>
                </a:cubicBezTo>
                <a:cubicBezTo>
                  <a:pt x="0" y="28"/>
                  <a:pt x="0" y="28"/>
                  <a:pt x="0" y="28"/>
                </a:cubicBezTo>
                <a:cubicBezTo>
                  <a:pt x="0" y="2"/>
                  <a:pt x="0" y="2"/>
                  <a:pt x="0" y="2"/>
                </a:cubicBezTo>
                <a:close/>
                <a:moveTo>
                  <a:pt x="6" y="9"/>
                </a:moveTo>
                <a:cubicBezTo>
                  <a:pt x="6" y="9"/>
                  <a:pt x="6" y="9"/>
                  <a:pt x="6" y="9"/>
                </a:cubicBezTo>
                <a:cubicBezTo>
                  <a:pt x="6" y="13"/>
                  <a:pt x="6" y="13"/>
                  <a:pt x="6" y="13"/>
                </a:cubicBezTo>
                <a:cubicBezTo>
                  <a:pt x="6" y="13"/>
                  <a:pt x="6" y="14"/>
                  <a:pt x="6" y="14"/>
                </a:cubicBezTo>
                <a:cubicBezTo>
                  <a:pt x="13" y="14"/>
                  <a:pt x="13" y="14"/>
                  <a:pt x="13" y="14"/>
                </a:cubicBezTo>
                <a:cubicBezTo>
                  <a:pt x="14" y="14"/>
                  <a:pt x="14" y="13"/>
                  <a:pt x="14" y="13"/>
                </a:cubicBezTo>
                <a:cubicBezTo>
                  <a:pt x="14" y="9"/>
                  <a:pt x="14" y="9"/>
                  <a:pt x="14" y="9"/>
                </a:cubicBezTo>
                <a:cubicBezTo>
                  <a:pt x="14" y="9"/>
                  <a:pt x="14" y="9"/>
                  <a:pt x="13" y="9"/>
                </a:cubicBezTo>
                <a:cubicBezTo>
                  <a:pt x="6" y="9"/>
                  <a:pt x="6" y="9"/>
                  <a:pt x="6" y="9"/>
                </a:cubicBezTo>
                <a:close/>
                <a:moveTo>
                  <a:pt x="6" y="13"/>
                </a:moveTo>
                <a:cubicBezTo>
                  <a:pt x="13" y="13"/>
                  <a:pt x="13" y="13"/>
                  <a:pt x="13" y="13"/>
                </a:cubicBezTo>
                <a:cubicBezTo>
                  <a:pt x="13" y="12"/>
                  <a:pt x="13" y="12"/>
                  <a:pt x="13" y="12"/>
                </a:cubicBezTo>
                <a:cubicBezTo>
                  <a:pt x="12" y="11"/>
                  <a:pt x="12" y="11"/>
                  <a:pt x="12" y="11"/>
                </a:cubicBezTo>
                <a:cubicBezTo>
                  <a:pt x="12" y="11"/>
                  <a:pt x="12" y="11"/>
                  <a:pt x="12" y="11"/>
                </a:cubicBezTo>
                <a:cubicBezTo>
                  <a:pt x="10" y="12"/>
                  <a:pt x="10" y="12"/>
                  <a:pt x="10" y="12"/>
                </a:cubicBezTo>
                <a:cubicBezTo>
                  <a:pt x="10" y="12"/>
                  <a:pt x="10" y="12"/>
                  <a:pt x="9" y="12"/>
                </a:cubicBezTo>
                <a:cubicBezTo>
                  <a:pt x="7" y="10"/>
                  <a:pt x="7" y="10"/>
                  <a:pt x="7" y="10"/>
                </a:cubicBezTo>
                <a:cubicBezTo>
                  <a:pt x="7" y="10"/>
                  <a:pt x="7" y="10"/>
                  <a:pt x="7" y="10"/>
                </a:cubicBezTo>
                <a:cubicBezTo>
                  <a:pt x="6" y="11"/>
                  <a:pt x="6" y="11"/>
                  <a:pt x="6" y="11"/>
                </a:cubicBezTo>
                <a:cubicBezTo>
                  <a:pt x="6" y="13"/>
                  <a:pt x="6" y="13"/>
                  <a:pt x="6" y="13"/>
                </a:cubicBezTo>
                <a:close/>
                <a:moveTo>
                  <a:pt x="6" y="20"/>
                </a:moveTo>
                <a:cubicBezTo>
                  <a:pt x="6" y="20"/>
                  <a:pt x="6" y="20"/>
                  <a:pt x="6" y="21"/>
                </a:cubicBezTo>
                <a:cubicBezTo>
                  <a:pt x="6" y="21"/>
                  <a:pt x="6" y="21"/>
                  <a:pt x="6" y="21"/>
                </a:cubicBezTo>
                <a:cubicBezTo>
                  <a:pt x="6" y="21"/>
                  <a:pt x="6" y="22"/>
                  <a:pt x="6" y="22"/>
                </a:cubicBezTo>
                <a:cubicBezTo>
                  <a:pt x="22" y="22"/>
                  <a:pt x="22" y="22"/>
                  <a:pt x="22" y="22"/>
                </a:cubicBezTo>
                <a:cubicBezTo>
                  <a:pt x="23" y="22"/>
                  <a:pt x="23" y="21"/>
                  <a:pt x="23" y="21"/>
                </a:cubicBezTo>
                <a:cubicBezTo>
                  <a:pt x="23" y="21"/>
                  <a:pt x="23" y="21"/>
                  <a:pt x="23" y="21"/>
                </a:cubicBezTo>
                <a:cubicBezTo>
                  <a:pt x="23" y="20"/>
                  <a:pt x="23" y="20"/>
                  <a:pt x="22" y="20"/>
                </a:cubicBezTo>
                <a:cubicBezTo>
                  <a:pt x="6" y="20"/>
                  <a:pt x="6" y="20"/>
                  <a:pt x="6" y="20"/>
                </a:cubicBezTo>
                <a:close/>
                <a:moveTo>
                  <a:pt x="6" y="16"/>
                </a:moveTo>
                <a:cubicBezTo>
                  <a:pt x="6" y="16"/>
                  <a:pt x="6" y="17"/>
                  <a:pt x="6" y="17"/>
                </a:cubicBezTo>
                <a:cubicBezTo>
                  <a:pt x="6" y="17"/>
                  <a:pt x="6" y="17"/>
                  <a:pt x="6" y="17"/>
                </a:cubicBezTo>
                <a:cubicBezTo>
                  <a:pt x="6" y="17"/>
                  <a:pt x="6" y="18"/>
                  <a:pt x="6" y="18"/>
                </a:cubicBezTo>
                <a:cubicBezTo>
                  <a:pt x="22" y="18"/>
                  <a:pt x="22" y="18"/>
                  <a:pt x="22" y="18"/>
                </a:cubicBezTo>
                <a:cubicBezTo>
                  <a:pt x="23" y="18"/>
                  <a:pt x="23" y="17"/>
                  <a:pt x="23" y="17"/>
                </a:cubicBezTo>
                <a:cubicBezTo>
                  <a:pt x="23" y="17"/>
                  <a:pt x="23" y="17"/>
                  <a:pt x="23" y="17"/>
                </a:cubicBezTo>
                <a:cubicBezTo>
                  <a:pt x="23" y="17"/>
                  <a:pt x="23" y="16"/>
                  <a:pt x="22" y="16"/>
                </a:cubicBezTo>
                <a:cubicBezTo>
                  <a:pt x="6" y="16"/>
                  <a:pt x="6" y="16"/>
                  <a:pt x="6" y="16"/>
                </a:cubicBezTo>
                <a:close/>
                <a:moveTo>
                  <a:pt x="16" y="12"/>
                </a:moveTo>
                <a:cubicBezTo>
                  <a:pt x="16" y="12"/>
                  <a:pt x="16" y="13"/>
                  <a:pt x="16" y="13"/>
                </a:cubicBezTo>
                <a:cubicBezTo>
                  <a:pt x="16" y="13"/>
                  <a:pt x="16" y="13"/>
                  <a:pt x="16" y="13"/>
                </a:cubicBezTo>
                <a:cubicBezTo>
                  <a:pt x="16" y="13"/>
                  <a:pt x="16" y="14"/>
                  <a:pt x="16" y="14"/>
                </a:cubicBezTo>
                <a:cubicBezTo>
                  <a:pt x="22" y="14"/>
                  <a:pt x="22" y="14"/>
                  <a:pt x="22" y="14"/>
                </a:cubicBezTo>
                <a:cubicBezTo>
                  <a:pt x="23" y="14"/>
                  <a:pt x="23" y="13"/>
                  <a:pt x="23" y="13"/>
                </a:cubicBezTo>
                <a:cubicBezTo>
                  <a:pt x="23" y="13"/>
                  <a:pt x="23" y="13"/>
                  <a:pt x="23" y="13"/>
                </a:cubicBezTo>
                <a:cubicBezTo>
                  <a:pt x="23" y="13"/>
                  <a:pt x="23" y="12"/>
                  <a:pt x="22" y="12"/>
                </a:cubicBezTo>
                <a:cubicBezTo>
                  <a:pt x="16" y="12"/>
                  <a:pt x="16" y="12"/>
                  <a:pt x="16" y="12"/>
                </a:cubicBezTo>
                <a:close/>
                <a:moveTo>
                  <a:pt x="16" y="9"/>
                </a:moveTo>
                <a:cubicBezTo>
                  <a:pt x="16" y="9"/>
                  <a:pt x="16" y="9"/>
                  <a:pt x="16" y="9"/>
                </a:cubicBezTo>
                <a:cubicBezTo>
                  <a:pt x="16" y="9"/>
                  <a:pt x="16" y="9"/>
                  <a:pt x="16" y="9"/>
                </a:cubicBezTo>
                <a:cubicBezTo>
                  <a:pt x="16" y="10"/>
                  <a:pt x="16" y="10"/>
                  <a:pt x="16" y="10"/>
                </a:cubicBezTo>
                <a:cubicBezTo>
                  <a:pt x="22" y="10"/>
                  <a:pt x="22" y="10"/>
                  <a:pt x="22" y="10"/>
                </a:cubicBezTo>
                <a:cubicBezTo>
                  <a:pt x="23" y="10"/>
                  <a:pt x="23" y="10"/>
                  <a:pt x="23" y="9"/>
                </a:cubicBezTo>
                <a:cubicBezTo>
                  <a:pt x="23" y="9"/>
                  <a:pt x="23" y="9"/>
                  <a:pt x="23" y="9"/>
                </a:cubicBezTo>
                <a:cubicBezTo>
                  <a:pt x="23" y="9"/>
                  <a:pt x="23" y="9"/>
                  <a:pt x="22" y="9"/>
                </a:cubicBezTo>
                <a:cubicBezTo>
                  <a:pt x="16" y="9"/>
                  <a:pt x="16" y="9"/>
                  <a:pt x="16" y="9"/>
                </a:cubicBezTo>
                <a:close/>
                <a:moveTo>
                  <a:pt x="11" y="4"/>
                </a:moveTo>
                <a:cubicBezTo>
                  <a:pt x="13" y="4"/>
                  <a:pt x="13" y="4"/>
                  <a:pt x="13" y="4"/>
                </a:cubicBezTo>
                <a:cubicBezTo>
                  <a:pt x="13" y="3"/>
                  <a:pt x="13" y="3"/>
                  <a:pt x="13" y="3"/>
                </a:cubicBezTo>
                <a:cubicBezTo>
                  <a:pt x="10" y="3"/>
                  <a:pt x="10" y="3"/>
                  <a:pt x="10" y="3"/>
                </a:cubicBezTo>
                <a:cubicBezTo>
                  <a:pt x="10" y="7"/>
                  <a:pt x="10" y="7"/>
                  <a:pt x="10" y="7"/>
                </a:cubicBezTo>
                <a:cubicBezTo>
                  <a:pt x="13" y="7"/>
                  <a:pt x="13" y="7"/>
                  <a:pt x="13" y="7"/>
                </a:cubicBezTo>
                <a:cubicBezTo>
                  <a:pt x="13" y="7"/>
                  <a:pt x="13" y="7"/>
                  <a:pt x="13" y="7"/>
                </a:cubicBezTo>
                <a:cubicBezTo>
                  <a:pt x="11" y="7"/>
                  <a:pt x="11" y="7"/>
                  <a:pt x="11" y="7"/>
                </a:cubicBezTo>
                <a:cubicBezTo>
                  <a:pt x="11" y="6"/>
                  <a:pt x="11" y="6"/>
                  <a:pt x="11" y="5"/>
                </a:cubicBezTo>
                <a:cubicBezTo>
                  <a:pt x="13" y="5"/>
                  <a:pt x="13" y="5"/>
                  <a:pt x="13" y="5"/>
                </a:cubicBezTo>
                <a:cubicBezTo>
                  <a:pt x="13" y="5"/>
                  <a:pt x="13" y="5"/>
                  <a:pt x="13" y="5"/>
                </a:cubicBezTo>
                <a:cubicBezTo>
                  <a:pt x="11" y="5"/>
                  <a:pt x="11" y="5"/>
                  <a:pt x="11" y="5"/>
                </a:cubicBezTo>
                <a:cubicBezTo>
                  <a:pt x="11" y="4"/>
                  <a:pt x="11" y="4"/>
                  <a:pt x="11" y="4"/>
                </a:cubicBezTo>
                <a:close/>
                <a:moveTo>
                  <a:pt x="14" y="3"/>
                </a:moveTo>
                <a:cubicBezTo>
                  <a:pt x="13" y="3"/>
                  <a:pt x="13" y="3"/>
                  <a:pt x="13" y="3"/>
                </a:cubicBezTo>
                <a:cubicBezTo>
                  <a:pt x="14" y="7"/>
                  <a:pt x="14" y="7"/>
                  <a:pt x="14" y="7"/>
                </a:cubicBezTo>
                <a:cubicBezTo>
                  <a:pt x="16" y="7"/>
                  <a:pt x="16" y="7"/>
                  <a:pt x="16" y="7"/>
                </a:cubicBezTo>
                <a:cubicBezTo>
                  <a:pt x="16" y="6"/>
                  <a:pt x="16" y="5"/>
                  <a:pt x="17" y="4"/>
                </a:cubicBezTo>
                <a:cubicBezTo>
                  <a:pt x="17" y="5"/>
                  <a:pt x="17" y="6"/>
                  <a:pt x="17" y="7"/>
                </a:cubicBezTo>
                <a:cubicBezTo>
                  <a:pt x="19" y="7"/>
                  <a:pt x="19" y="7"/>
                  <a:pt x="19" y="7"/>
                </a:cubicBezTo>
                <a:cubicBezTo>
                  <a:pt x="20" y="3"/>
                  <a:pt x="20" y="3"/>
                  <a:pt x="20" y="3"/>
                </a:cubicBezTo>
                <a:cubicBezTo>
                  <a:pt x="20" y="3"/>
                  <a:pt x="20" y="3"/>
                  <a:pt x="20" y="3"/>
                </a:cubicBezTo>
                <a:cubicBezTo>
                  <a:pt x="19" y="3"/>
                  <a:pt x="19" y="3"/>
                  <a:pt x="19" y="3"/>
                </a:cubicBezTo>
                <a:cubicBezTo>
                  <a:pt x="19" y="4"/>
                  <a:pt x="18" y="5"/>
                  <a:pt x="18" y="6"/>
                </a:cubicBezTo>
                <a:cubicBezTo>
                  <a:pt x="18" y="5"/>
                  <a:pt x="17" y="4"/>
                  <a:pt x="17" y="3"/>
                </a:cubicBezTo>
                <a:cubicBezTo>
                  <a:pt x="16" y="3"/>
                  <a:pt x="16" y="3"/>
                  <a:pt x="16" y="3"/>
                </a:cubicBezTo>
                <a:cubicBezTo>
                  <a:pt x="16" y="4"/>
                  <a:pt x="15" y="5"/>
                  <a:pt x="15" y="6"/>
                </a:cubicBezTo>
                <a:cubicBezTo>
                  <a:pt x="15" y="5"/>
                  <a:pt x="15" y="4"/>
                  <a:pt x="14" y="4"/>
                </a:cubicBezTo>
                <a:cubicBezTo>
                  <a:pt x="14" y="3"/>
                  <a:pt x="14" y="3"/>
                  <a:pt x="14" y="3"/>
                </a:cubicBezTo>
                <a:close/>
                <a:moveTo>
                  <a:pt x="20" y="5"/>
                </a:moveTo>
                <a:cubicBezTo>
                  <a:pt x="21" y="5"/>
                  <a:pt x="21" y="5"/>
                  <a:pt x="21" y="5"/>
                </a:cubicBezTo>
                <a:cubicBezTo>
                  <a:pt x="22" y="6"/>
                  <a:pt x="23" y="5"/>
                  <a:pt x="23" y="6"/>
                </a:cubicBezTo>
                <a:cubicBezTo>
                  <a:pt x="23" y="7"/>
                  <a:pt x="21" y="7"/>
                  <a:pt x="21" y="6"/>
                </a:cubicBezTo>
                <a:cubicBezTo>
                  <a:pt x="21" y="6"/>
                  <a:pt x="21" y="6"/>
                  <a:pt x="21" y="6"/>
                </a:cubicBezTo>
                <a:cubicBezTo>
                  <a:pt x="21" y="6"/>
                  <a:pt x="20" y="6"/>
                  <a:pt x="20" y="6"/>
                </a:cubicBezTo>
                <a:cubicBezTo>
                  <a:pt x="20" y="6"/>
                  <a:pt x="20" y="6"/>
                  <a:pt x="20" y="7"/>
                </a:cubicBezTo>
                <a:cubicBezTo>
                  <a:pt x="20" y="7"/>
                  <a:pt x="20" y="7"/>
                  <a:pt x="20" y="7"/>
                </a:cubicBezTo>
                <a:cubicBezTo>
                  <a:pt x="20" y="7"/>
                  <a:pt x="20" y="7"/>
                  <a:pt x="20" y="7"/>
                </a:cubicBezTo>
                <a:cubicBezTo>
                  <a:pt x="21" y="7"/>
                  <a:pt x="21" y="7"/>
                  <a:pt x="21" y="7"/>
                </a:cubicBezTo>
                <a:cubicBezTo>
                  <a:pt x="21" y="7"/>
                  <a:pt x="21" y="7"/>
                  <a:pt x="21" y="7"/>
                </a:cubicBezTo>
                <a:cubicBezTo>
                  <a:pt x="22" y="7"/>
                  <a:pt x="22" y="7"/>
                  <a:pt x="22" y="7"/>
                </a:cubicBezTo>
                <a:cubicBezTo>
                  <a:pt x="22" y="7"/>
                  <a:pt x="22" y="7"/>
                  <a:pt x="22" y="7"/>
                </a:cubicBezTo>
                <a:cubicBezTo>
                  <a:pt x="23" y="7"/>
                  <a:pt x="23" y="7"/>
                  <a:pt x="23" y="7"/>
                </a:cubicBezTo>
                <a:cubicBezTo>
                  <a:pt x="23" y="7"/>
                  <a:pt x="23" y="7"/>
                  <a:pt x="23" y="7"/>
                </a:cubicBezTo>
                <a:cubicBezTo>
                  <a:pt x="23" y="7"/>
                  <a:pt x="23" y="7"/>
                  <a:pt x="23" y="7"/>
                </a:cubicBezTo>
                <a:cubicBezTo>
                  <a:pt x="23" y="7"/>
                  <a:pt x="24" y="7"/>
                  <a:pt x="24" y="7"/>
                </a:cubicBezTo>
                <a:cubicBezTo>
                  <a:pt x="24" y="7"/>
                  <a:pt x="24" y="7"/>
                  <a:pt x="24" y="7"/>
                </a:cubicBezTo>
                <a:cubicBezTo>
                  <a:pt x="24" y="6"/>
                  <a:pt x="24" y="6"/>
                  <a:pt x="24" y="5"/>
                </a:cubicBezTo>
                <a:cubicBezTo>
                  <a:pt x="24" y="5"/>
                  <a:pt x="23" y="5"/>
                  <a:pt x="22" y="5"/>
                </a:cubicBezTo>
                <a:cubicBezTo>
                  <a:pt x="21" y="5"/>
                  <a:pt x="21" y="5"/>
                  <a:pt x="21" y="4"/>
                </a:cubicBezTo>
                <a:cubicBezTo>
                  <a:pt x="21" y="4"/>
                  <a:pt x="21" y="4"/>
                  <a:pt x="21" y="4"/>
                </a:cubicBezTo>
                <a:cubicBezTo>
                  <a:pt x="21" y="4"/>
                  <a:pt x="21" y="4"/>
                  <a:pt x="21" y="4"/>
                </a:cubicBezTo>
                <a:cubicBezTo>
                  <a:pt x="21" y="4"/>
                  <a:pt x="21" y="4"/>
                  <a:pt x="21" y="4"/>
                </a:cubicBezTo>
                <a:cubicBezTo>
                  <a:pt x="21" y="3"/>
                  <a:pt x="23" y="3"/>
                  <a:pt x="23" y="4"/>
                </a:cubicBezTo>
                <a:cubicBezTo>
                  <a:pt x="23" y="4"/>
                  <a:pt x="23" y="4"/>
                  <a:pt x="23" y="4"/>
                </a:cubicBezTo>
                <a:cubicBezTo>
                  <a:pt x="23" y="4"/>
                  <a:pt x="23" y="4"/>
                  <a:pt x="23" y="4"/>
                </a:cubicBezTo>
                <a:cubicBezTo>
                  <a:pt x="23" y="4"/>
                  <a:pt x="23" y="4"/>
                  <a:pt x="23" y="4"/>
                </a:cubicBezTo>
                <a:cubicBezTo>
                  <a:pt x="23" y="4"/>
                  <a:pt x="23" y="4"/>
                  <a:pt x="23" y="4"/>
                </a:cubicBezTo>
                <a:cubicBezTo>
                  <a:pt x="24" y="4"/>
                  <a:pt x="24" y="4"/>
                  <a:pt x="24" y="4"/>
                </a:cubicBezTo>
                <a:cubicBezTo>
                  <a:pt x="24" y="4"/>
                  <a:pt x="24" y="4"/>
                  <a:pt x="24" y="4"/>
                </a:cubicBezTo>
                <a:cubicBezTo>
                  <a:pt x="24" y="4"/>
                  <a:pt x="24" y="4"/>
                  <a:pt x="24" y="3"/>
                </a:cubicBezTo>
                <a:cubicBezTo>
                  <a:pt x="24" y="3"/>
                  <a:pt x="23" y="3"/>
                  <a:pt x="23" y="3"/>
                </a:cubicBezTo>
                <a:cubicBezTo>
                  <a:pt x="23" y="3"/>
                  <a:pt x="21" y="3"/>
                  <a:pt x="20" y="3"/>
                </a:cubicBezTo>
                <a:cubicBezTo>
                  <a:pt x="20" y="3"/>
                  <a:pt x="20" y="3"/>
                  <a:pt x="20" y="3"/>
                </a:cubicBezTo>
                <a:cubicBezTo>
                  <a:pt x="20" y="4"/>
                  <a:pt x="20" y="5"/>
                  <a:pt x="20" y="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2" name="Freeform 187"/>
          <p:cNvSpPr>
            <a:spLocks noEditPoints="1"/>
          </p:cNvSpPr>
          <p:nvPr/>
        </p:nvSpPr>
        <p:spPr bwMode="auto">
          <a:xfrm>
            <a:off x="3771562" y="1899906"/>
            <a:ext cx="269658" cy="307663"/>
          </a:xfrm>
          <a:custGeom>
            <a:avLst/>
            <a:gdLst>
              <a:gd name="T0" fmla="*/ 14 w 28"/>
              <a:gd name="T1" fmla="*/ 8 h 32"/>
              <a:gd name="T2" fmla="*/ 20 w 28"/>
              <a:gd name="T3" fmla="*/ 14 h 32"/>
              <a:gd name="T4" fmla="*/ 14 w 28"/>
              <a:gd name="T5" fmla="*/ 21 h 32"/>
              <a:gd name="T6" fmla="*/ 8 w 28"/>
              <a:gd name="T7" fmla="*/ 14 h 32"/>
              <a:gd name="T8" fmla="*/ 14 w 28"/>
              <a:gd name="T9" fmla="*/ 8 h 32"/>
              <a:gd name="T10" fmla="*/ 20 w 28"/>
              <a:gd name="T11" fmla="*/ 27 h 32"/>
              <a:gd name="T12" fmla="*/ 22 w 28"/>
              <a:gd name="T13" fmla="*/ 30 h 32"/>
              <a:gd name="T14" fmla="*/ 25 w 28"/>
              <a:gd name="T15" fmla="*/ 27 h 32"/>
              <a:gd name="T16" fmla="*/ 23 w 28"/>
              <a:gd name="T17" fmla="*/ 25 h 32"/>
              <a:gd name="T18" fmla="*/ 28 w 28"/>
              <a:gd name="T19" fmla="*/ 14 h 32"/>
              <a:gd name="T20" fmla="*/ 16 w 28"/>
              <a:gd name="T21" fmla="*/ 0 h 32"/>
              <a:gd name="T22" fmla="*/ 14 w 28"/>
              <a:gd name="T23" fmla="*/ 0 h 32"/>
              <a:gd name="T24" fmla="*/ 0 w 28"/>
              <a:gd name="T25" fmla="*/ 14 h 32"/>
              <a:gd name="T26" fmla="*/ 4 w 28"/>
              <a:gd name="T27" fmla="*/ 25 h 32"/>
              <a:gd name="T28" fmla="*/ 2 w 28"/>
              <a:gd name="T29" fmla="*/ 27 h 32"/>
              <a:gd name="T30" fmla="*/ 6 w 28"/>
              <a:gd name="T31" fmla="*/ 30 h 32"/>
              <a:gd name="T32" fmla="*/ 8 w 28"/>
              <a:gd name="T33" fmla="*/ 27 h 32"/>
              <a:gd name="T34" fmla="*/ 14 w 28"/>
              <a:gd name="T35" fmla="*/ 28 h 32"/>
              <a:gd name="T36" fmla="*/ 20 w 28"/>
              <a:gd name="T37" fmla="*/ 27 h 32"/>
              <a:gd name="T38" fmla="*/ 14 w 28"/>
              <a:gd name="T39" fmla="*/ 25 h 32"/>
              <a:gd name="T40" fmla="*/ 25 w 28"/>
              <a:gd name="T41" fmla="*/ 14 h 32"/>
              <a:gd name="T42" fmla="*/ 14 w 28"/>
              <a:gd name="T43" fmla="*/ 3 h 32"/>
              <a:gd name="T44" fmla="*/ 3 w 28"/>
              <a:gd name="T45" fmla="*/ 14 h 32"/>
              <a:gd name="T46" fmla="*/ 14 w 28"/>
              <a:gd name="T47" fmla="*/ 25 h 32"/>
              <a:gd name="T48" fmla="*/ 14 w 28"/>
              <a:gd name="T49" fmla="*/ 17 h 32"/>
              <a:gd name="T50" fmla="*/ 17 w 28"/>
              <a:gd name="T51" fmla="*/ 14 h 32"/>
              <a:gd name="T52" fmla="*/ 14 w 28"/>
              <a:gd name="T53" fmla="*/ 11 h 32"/>
              <a:gd name="T54" fmla="*/ 11 w 28"/>
              <a:gd name="T55" fmla="*/ 14 h 32"/>
              <a:gd name="T56" fmla="*/ 14 w 28"/>
              <a:gd name="T5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32">
                <a:moveTo>
                  <a:pt x="14" y="8"/>
                </a:moveTo>
                <a:cubicBezTo>
                  <a:pt x="17" y="8"/>
                  <a:pt x="20" y="11"/>
                  <a:pt x="20" y="14"/>
                </a:cubicBezTo>
                <a:cubicBezTo>
                  <a:pt x="20" y="18"/>
                  <a:pt x="17" y="21"/>
                  <a:pt x="14" y="21"/>
                </a:cubicBezTo>
                <a:cubicBezTo>
                  <a:pt x="10" y="21"/>
                  <a:pt x="8" y="18"/>
                  <a:pt x="8" y="14"/>
                </a:cubicBezTo>
                <a:cubicBezTo>
                  <a:pt x="8" y="11"/>
                  <a:pt x="10" y="8"/>
                  <a:pt x="14" y="8"/>
                </a:cubicBezTo>
                <a:close/>
                <a:moveTo>
                  <a:pt x="20" y="27"/>
                </a:moveTo>
                <a:cubicBezTo>
                  <a:pt x="20" y="28"/>
                  <a:pt x="22" y="29"/>
                  <a:pt x="22" y="30"/>
                </a:cubicBezTo>
                <a:cubicBezTo>
                  <a:pt x="24" y="32"/>
                  <a:pt x="27" y="29"/>
                  <a:pt x="25" y="27"/>
                </a:cubicBezTo>
                <a:cubicBezTo>
                  <a:pt x="23" y="25"/>
                  <a:pt x="23" y="25"/>
                  <a:pt x="23" y="25"/>
                </a:cubicBezTo>
                <a:cubicBezTo>
                  <a:pt x="26" y="22"/>
                  <a:pt x="28" y="18"/>
                  <a:pt x="28" y="14"/>
                </a:cubicBezTo>
                <a:cubicBezTo>
                  <a:pt x="28" y="7"/>
                  <a:pt x="23" y="2"/>
                  <a:pt x="16" y="0"/>
                </a:cubicBezTo>
                <a:cubicBezTo>
                  <a:pt x="16" y="0"/>
                  <a:pt x="15" y="0"/>
                  <a:pt x="14" y="0"/>
                </a:cubicBezTo>
                <a:cubicBezTo>
                  <a:pt x="6" y="0"/>
                  <a:pt x="0" y="6"/>
                  <a:pt x="0" y="14"/>
                </a:cubicBezTo>
                <a:cubicBezTo>
                  <a:pt x="0" y="18"/>
                  <a:pt x="2" y="22"/>
                  <a:pt x="4" y="25"/>
                </a:cubicBezTo>
                <a:cubicBezTo>
                  <a:pt x="2" y="27"/>
                  <a:pt x="2" y="27"/>
                  <a:pt x="2" y="27"/>
                </a:cubicBezTo>
                <a:cubicBezTo>
                  <a:pt x="0" y="29"/>
                  <a:pt x="3" y="32"/>
                  <a:pt x="6" y="30"/>
                </a:cubicBezTo>
                <a:cubicBezTo>
                  <a:pt x="6" y="29"/>
                  <a:pt x="8" y="28"/>
                  <a:pt x="8" y="27"/>
                </a:cubicBezTo>
                <a:cubicBezTo>
                  <a:pt x="10" y="28"/>
                  <a:pt x="12" y="28"/>
                  <a:pt x="14" y="28"/>
                </a:cubicBezTo>
                <a:cubicBezTo>
                  <a:pt x="16" y="28"/>
                  <a:pt x="18" y="28"/>
                  <a:pt x="20" y="27"/>
                </a:cubicBezTo>
                <a:close/>
                <a:moveTo>
                  <a:pt x="14" y="25"/>
                </a:moveTo>
                <a:cubicBezTo>
                  <a:pt x="20" y="25"/>
                  <a:pt x="25" y="20"/>
                  <a:pt x="25" y="14"/>
                </a:cubicBezTo>
                <a:cubicBezTo>
                  <a:pt x="25" y="8"/>
                  <a:pt x="20" y="3"/>
                  <a:pt x="14" y="3"/>
                </a:cubicBezTo>
                <a:cubicBezTo>
                  <a:pt x="8" y="3"/>
                  <a:pt x="3" y="8"/>
                  <a:pt x="3" y="14"/>
                </a:cubicBezTo>
                <a:cubicBezTo>
                  <a:pt x="3" y="20"/>
                  <a:pt x="8" y="25"/>
                  <a:pt x="14" y="25"/>
                </a:cubicBezTo>
                <a:close/>
                <a:moveTo>
                  <a:pt x="14" y="17"/>
                </a:moveTo>
                <a:cubicBezTo>
                  <a:pt x="16" y="17"/>
                  <a:pt x="17" y="16"/>
                  <a:pt x="17" y="14"/>
                </a:cubicBezTo>
                <a:cubicBezTo>
                  <a:pt x="17" y="12"/>
                  <a:pt x="16" y="11"/>
                  <a:pt x="14" y="11"/>
                </a:cubicBezTo>
                <a:cubicBezTo>
                  <a:pt x="12" y="11"/>
                  <a:pt x="11" y="12"/>
                  <a:pt x="11" y="14"/>
                </a:cubicBezTo>
                <a:cubicBezTo>
                  <a:pt x="11" y="16"/>
                  <a:pt x="12" y="17"/>
                  <a:pt x="14" y="17"/>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3" name="Freeform 188"/>
          <p:cNvSpPr>
            <a:spLocks noEditPoints="1"/>
          </p:cNvSpPr>
          <p:nvPr/>
        </p:nvSpPr>
        <p:spPr bwMode="auto">
          <a:xfrm>
            <a:off x="8752075" y="1890858"/>
            <a:ext cx="258799" cy="269658"/>
          </a:xfrm>
          <a:custGeom>
            <a:avLst/>
            <a:gdLst>
              <a:gd name="T0" fmla="*/ 24 w 27"/>
              <a:gd name="T1" fmla="*/ 3 h 28"/>
              <a:gd name="T2" fmla="*/ 24 w 27"/>
              <a:gd name="T3" fmla="*/ 14 h 28"/>
              <a:gd name="T4" fmla="*/ 14 w 27"/>
              <a:gd name="T5" fmla="*/ 13 h 28"/>
              <a:gd name="T6" fmla="*/ 13 w 27"/>
              <a:gd name="T7" fmla="*/ 3 h 28"/>
              <a:gd name="T8" fmla="*/ 24 w 27"/>
              <a:gd name="T9" fmla="*/ 3 h 28"/>
              <a:gd name="T10" fmla="*/ 3 w 27"/>
              <a:gd name="T11" fmla="*/ 25 h 28"/>
              <a:gd name="T12" fmla="*/ 3 w 27"/>
              <a:gd name="T13" fmla="*/ 24 h 28"/>
              <a:gd name="T14" fmla="*/ 13 w 27"/>
              <a:gd name="T15" fmla="*/ 14 h 28"/>
              <a:gd name="T16" fmla="*/ 12 w 27"/>
              <a:gd name="T17" fmla="*/ 12 h 28"/>
              <a:gd name="T18" fmla="*/ 10 w 27"/>
              <a:gd name="T19" fmla="*/ 13 h 28"/>
              <a:gd name="T20" fmla="*/ 8 w 27"/>
              <a:gd name="T21" fmla="*/ 14 h 28"/>
              <a:gd name="T22" fmla="*/ 7 w 27"/>
              <a:gd name="T23" fmla="*/ 16 h 28"/>
              <a:gd name="T24" fmla="*/ 6 w 27"/>
              <a:gd name="T25" fmla="*/ 18 h 28"/>
              <a:gd name="T26" fmla="*/ 5 w 27"/>
              <a:gd name="T27" fmla="*/ 20 h 28"/>
              <a:gd name="T28" fmla="*/ 3 w 27"/>
              <a:gd name="T29" fmla="*/ 20 h 28"/>
              <a:gd name="T30" fmla="*/ 0 w 27"/>
              <a:gd name="T31" fmla="*/ 23 h 28"/>
              <a:gd name="T32" fmla="*/ 0 w 27"/>
              <a:gd name="T33" fmla="*/ 27 h 28"/>
              <a:gd name="T34" fmla="*/ 4 w 27"/>
              <a:gd name="T35" fmla="*/ 27 h 28"/>
              <a:gd name="T36" fmla="*/ 16 w 27"/>
              <a:gd name="T37" fmla="*/ 15 h 28"/>
              <a:gd name="T38" fmla="*/ 14 w 27"/>
              <a:gd name="T39" fmla="*/ 14 h 28"/>
              <a:gd name="T40" fmla="*/ 4 w 27"/>
              <a:gd name="T41" fmla="*/ 25 h 28"/>
              <a:gd name="T42" fmla="*/ 4 w 27"/>
              <a:gd name="T43" fmla="*/ 25 h 28"/>
              <a:gd name="T44" fmla="*/ 3 w 27"/>
              <a:gd name="T45" fmla="*/ 25 h 28"/>
              <a:gd name="T46" fmla="*/ 3 w 27"/>
              <a:gd name="T47" fmla="*/ 25 h 28"/>
              <a:gd name="T48" fmla="*/ 22 w 27"/>
              <a:gd name="T49" fmla="*/ 5 h 28"/>
              <a:gd name="T50" fmla="*/ 18 w 27"/>
              <a:gd name="T51" fmla="*/ 3 h 28"/>
              <a:gd name="T52" fmla="*/ 18 w 27"/>
              <a:gd name="T53" fmla="*/ 4 h 28"/>
              <a:gd name="T54" fmla="*/ 18 w 27"/>
              <a:gd name="T55" fmla="*/ 5 h 28"/>
              <a:gd name="T56" fmla="*/ 22 w 27"/>
              <a:gd name="T57" fmla="*/ 9 h 28"/>
              <a:gd name="T58" fmla="*/ 23 w 27"/>
              <a:gd name="T59" fmla="*/ 9 h 28"/>
              <a:gd name="T60" fmla="*/ 24 w 27"/>
              <a:gd name="T61" fmla="*/ 9 h 28"/>
              <a:gd name="T62" fmla="*/ 22 w 27"/>
              <a:gd name="T63"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28">
                <a:moveTo>
                  <a:pt x="24" y="3"/>
                </a:moveTo>
                <a:cubicBezTo>
                  <a:pt x="27" y="6"/>
                  <a:pt x="27" y="11"/>
                  <a:pt x="24" y="14"/>
                </a:cubicBezTo>
                <a:cubicBezTo>
                  <a:pt x="21" y="17"/>
                  <a:pt x="17" y="16"/>
                  <a:pt x="14" y="13"/>
                </a:cubicBezTo>
                <a:cubicBezTo>
                  <a:pt x="11" y="10"/>
                  <a:pt x="10" y="6"/>
                  <a:pt x="13" y="3"/>
                </a:cubicBezTo>
                <a:cubicBezTo>
                  <a:pt x="16" y="0"/>
                  <a:pt x="21" y="0"/>
                  <a:pt x="24" y="3"/>
                </a:cubicBezTo>
                <a:close/>
                <a:moveTo>
                  <a:pt x="3" y="25"/>
                </a:moveTo>
                <a:cubicBezTo>
                  <a:pt x="3" y="24"/>
                  <a:pt x="3" y="24"/>
                  <a:pt x="3" y="24"/>
                </a:cubicBezTo>
                <a:cubicBezTo>
                  <a:pt x="13" y="14"/>
                  <a:pt x="13" y="14"/>
                  <a:pt x="13" y="14"/>
                </a:cubicBezTo>
                <a:cubicBezTo>
                  <a:pt x="13" y="13"/>
                  <a:pt x="12" y="12"/>
                  <a:pt x="12" y="12"/>
                </a:cubicBezTo>
                <a:cubicBezTo>
                  <a:pt x="10" y="13"/>
                  <a:pt x="10" y="13"/>
                  <a:pt x="10" y="13"/>
                </a:cubicBezTo>
                <a:cubicBezTo>
                  <a:pt x="8" y="14"/>
                  <a:pt x="8" y="14"/>
                  <a:pt x="8" y="14"/>
                </a:cubicBezTo>
                <a:cubicBezTo>
                  <a:pt x="7" y="16"/>
                  <a:pt x="7" y="16"/>
                  <a:pt x="7" y="16"/>
                </a:cubicBezTo>
                <a:cubicBezTo>
                  <a:pt x="6" y="18"/>
                  <a:pt x="6" y="18"/>
                  <a:pt x="6" y="18"/>
                </a:cubicBezTo>
                <a:cubicBezTo>
                  <a:pt x="5" y="20"/>
                  <a:pt x="5" y="20"/>
                  <a:pt x="5" y="20"/>
                </a:cubicBezTo>
                <a:cubicBezTo>
                  <a:pt x="3" y="20"/>
                  <a:pt x="3" y="20"/>
                  <a:pt x="3" y="20"/>
                </a:cubicBezTo>
                <a:cubicBezTo>
                  <a:pt x="0" y="23"/>
                  <a:pt x="0" y="23"/>
                  <a:pt x="0" y="23"/>
                </a:cubicBezTo>
                <a:cubicBezTo>
                  <a:pt x="0" y="27"/>
                  <a:pt x="0" y="27"/>
                  <a:pt x="0" y="27"/>
                </a:cubicBezTo>
                <a:cubicBezTo>
                  <a:pt x="0" y="27"/>
                  <a:pt x="3" y="28"/>
                  <a:pt x="4" y="27"/>
                </a:cubicBezTo>
                <a:cubicBezTo>
                  <a:pt x="16" y="15"/>
                  <a:pt x="16" y="15"/>
                  <a:pt x="16" y="15"/>
                </a:cubicBezTo>
                <a:cubicBezTo>
                  <a:pt x="15" y="15"/>
                  <a:pt x="15" y="15"/>
                  <a:pt x="14" y="14"/>
                </a:cubicBezTo>
                <a:cubicBezTo>
                  <a:pt x="4" y="25"/>
                  <a:pt x="4" y="25"/>
                  <a:pt x="4" y="25"/>
                </a:cubicBezTo>
                <a:cubicBezTo>
                  <a:pt x="4" y="25"/>
                  <a:pt x="4" y="25"/>
                  <a:pt x="4" y="25"/>
                </a:cubicBezTo>
                <a:cubicBezTo>
                  <a:pt x="4" y="25"/>
                  <a:pt x="3" y="25"/>
                  <a:pt x="3" y="25"/>
                </a:cubicBezTo>
                <a:cubicBezTo>
                  <a:pt x="3" y="25"/>
                  <a:pt x="3" y="25"/>
                  <a:pt x="3" y="25"/>
                </a:cubicBezTo>
                <a:close/>
                <a:moveTo>
                  <a:pt x="22" y="5"/>
                </a:moveTo>
                <a:cubicBezTo>
                  <a:pt x="21" y="3"/>
                  <a:pt x="20" y="3"/>
                  <a:pt x="18" y="3"/>
                </a:cubicBezTo>
                <a:cubicBezTo>
                  <a:pt x="18" y="4"/>
                  <a:pt x="18" y="4"/>
                  <a:pt x="18" y="4"/>
                </a:cubicBezTo>
                <a:cubicBezTo>
                  <a:pt x="18" y="4"/>
                  <a:pt x="18" y="5"/>
                  <a:pt x="18" y="5"/>
                </a:cubicBezTo>
                <a:cubicBezTo>
                  <a:pt x="22" y="9"/>
                  <a:pt x="22" y="9"/>
                  <a:pt x="22" y="9"/>
                </a:cubicBezTo>
                <a:cubicBezTo>
                  <a:pt x="22" y="9"/>
                  <a:pt x="23" y="9"/>
                  <a:pt x="23" y="9"/>
                </a:cubicBezTo>
                <a:cubicBezTo>
                  <a:pt x="23" y="9"/>
                  <a:pt x="24" y="9"/>
                  <a:pt x="24" y="9"/>
                </a:cubicBezTo>
                <a:cubicBezTo>
                  <a:pt x="24" y="7"/>
                  <a:pt x="24" y="6"/>
                  <a:pt x="22" y="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4" name="Freeform 189"/>
          <p:cNvSpPr>
            <a:spLocks/>
          </p:cNvSpPr>
          <p:nvPr/>
        </p:nvSpPr>
        <p:spPr bwMode="auto">
          <a:xfrm>
            <a:off x="4962397" y="1899906"/>
            <a:ext cx="374625" cy="269658"/>
          </a:xfrm>
          <a:custGeom>
            <a:avLst/>
            <a:gdLst>
              <a:gd name="T0" fmla="*/ 9 w 39"/>
              <a:gd name="T1" fmla="*/ 1 h 28"/>
              <a:gd name="T2" fmla="*/ 15 w 39"/>
              <a:gd name="T3" fmla="*/ 1 h 28"/>
              <a:gd name="T4" fmla="*/ 16 w 39"/>
              <a:gd name="T5" fmla="*/ 1 h 28"/>
              <a:gd name="T6" fmla="*/ 16 w 39"/>
              <a:gd name="T7" fmla="*/ 3 h 28"/>
              <a:gd name="T8" fmla="*/ 15 w 39"/>
              <a:gd name="T9" fmla="*/ 5 h 28"/>
              <a:gd name="T10" fmla="*/ 19 w 39"/>
              <a:gd name="T11" fmla="*/ 9 h 28"/>
              <a:gd name="T12" fmla="*/ 22 w 39"/>
              <a:gd name="T13" fmla="*/ 5 h 28"/>
              <a:gd name="T14" fmla="*/ 22 w 39"/>
              <a:gd name="T15" fmla="*/ 4 h 28"/>
              <a:gd name="T16" fmla="*/ 22 w 39"/>
              <a:gd name="T17" fmla="*/ 3 h 28"/>
              <a:gd name="T18" fmla="*/ 22 w 39"/>
              <a:gd name="T19" fmla="*/ 1 h 28"/>
              <a:gd name="T20" fmla="*/ 23 w 39"/>
              <a:gd name="T21" fmla="*/ 1 h 28"/>
              <a:gd name="T22" fmla="*/ 29 w 39"/>
              <a:gd name="T23" fmla="*/ 1 h 28"/>
              <a:gd name="T24" fmla="*/ 31 w 39"/>
              <a:gd name="T25" fmla="*/ 3 h 28"/>
              <a:gd name="T26" fmla="*/ 31 w 39"/>
              <a:gd name="T27" fmla="*/ 9 h 28"/>
              <a:gd name="T28" fmla="*/ 31 w 39"/>
              <a:gd name="T29" fmla="*/ 11 h 28"/>
              <a:gd name="T30" fmla="*/ 33 w 39"/>
              <a:gd name="T31" fmla="*/ 11 h 28"/>
              <a:gd name="T32" fmla="*/ 35 w 39"/>
              <a:gd name="T33" fmla="*/ 10 h 28"/>
              <a:gd name="T34" fmla="*/ 39 w 39"/>
              <a:gd name="T35" fmla="*/ 14 h 28"/>
              <a:gd name="T36" fmla="*/ 35 w 39"/>
              <a:gd name="T37" fmla="*/ 17 h 28"/>
              <a:gd name="T38" fmla="*/ 33 w 39"/>
              <a:gd name="T39" fmla="*/ 17 h 28"/>
              <a:gd name="T40" fmla="*/ 32 w 39"/>
              <a:gd name="T41" fmla="*/ 16 h 28"/>
              <a:gd name="T42" fmla="*/ 31 w 39"/>
              <a:gd name="T43" fmla="*/ 17 h 28"/>
              <a:gd name="T44" fmla="*/ 30 w 39"/>
              <a:gd name="T45" fmla="*/ 18 h 28"/>
              <a:gd name="T46" fmla="*/ 31 w 39"/>
              <a:gd name="T47" fmla="*/ 25 h 28"/>
              <a:gd name="T48" fmla="*/ 29 w 39"/>
              <a:gd name="T49" fmla="*/ 27 h 28"/>
              <a:gd name="T50" fmla="*/ 24 w 39"/>
              <a:gd name="T51" fmla="*/ 28 h 28"/>
              <a:gd name="T52" fmla="*/ 23 w 39"/>
              <a:gd name="T53" fmla="*/ 27 h 28"/>
              <a:gd name="T54" fmla="*/ 23 w 39"/>
              <a:gd name="T55" fmla="*/ 25 h 28"/>
              <a:gd name="T56" fmla="*/ 23 w 39"/>
              <a:gd name="T57" fmla="*/ 24 h 28"/>
              <a:gd name="T58" fmla="*/ 20 w 39"/>
              <a:gd name="T59" fmla="*/ 20 h 28"/>
              <a:gd name="T60" fmla="*/ 16 w 39"/>
              <a:gd name="T61" fmla="*/ 24 h 28"/>
              <a:gd name="T62" fmla="*/ 17 w 39"/>
              <a:gd name="T63" fmla="*/ 25 h 28"/>
              <a:gd name="T64" fmla="*/ 17 w 39"/>
              <a:gd name="T65" fmla="*/ 25 h 28"/>
              <a:gd name="T66" fmla="*/ 16 w 39"/>
              <a:gd name="T67" fmla="*/ 27 h 28"/>
              <a:gd name="T68" fmla="*/ 15 w 39"/>
              <a:gd name="T69" fmla="*/ 28 h 28"/>
              <a:gd name="T70" fmla="*/ 9 w 39"/>
              <a:gd name="T71" fmla="*/ 27 h 28"/>
              <a:gd name="T72" fmla="*/ 7 w 39"/>
              <a:gd name="T73" fmla="*/ 25 h 28"/>
              <a:gd name="T74" fmla="*/ 8 w 39"/>
              <a:gd name="T75" fmla="*/ 19 h 28"/>
              <a:gd name="T76" fmla="*/ 7 w 39"/>
              <a:gd name="T77" fmla="*/ 17 h 28"/>
              <a:gd name="T78" fmla="*/ 5 w 39"/>
              <a:gd name="T79" fmla="*/ 17 h 28"/>
              <a:gd name="T80" fmla="*/ 3 w 39"/>
              <a:gd name="T81" fmla="*/ 18 h 28"/>
              <a:gd name="T82" fmla="*/ 0 w 39"/>
              <a:gd name="T83" fmla="*/ 14 h 28"/>
              <a:gd name="T84" fmla="*/ 3 w 39"/>
              <a:gd name="T85" fmla="*/ 11 h 28"/>
              <a:gd name="T86" fmla="*/ 5 w 39"/>
              <a:gd name="T87" fmla="*/ 11 h 28"/>
              <a:gd name="T88" fmla="*/ 6 w 39"/>
              <a:gd name="T89" fmla="*/ 12 h 28"/>
              <a:gd name="T90" fmla="*/ 7 w 39"/>
              <a:gd name="T91" fmla="*/ 11 h 28"/>
              <a:gd name="T92" fmla="*/ 8 w 39"/>
              <a:gd name="T93" fmla="*/ 10 h 28"/>
              <a:gd name="T94" fmla="*/ 7 w 39"/>
              <a:gd name="T95" fmla="*/ 3 h 28"/>
              <a:gd name="T96" fmla="*/ 9 w 39"/>
              <a:gd name="T97"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 h="28">
                <a:moveTo>
                  <a:pt x="9" y="1"/>
                </a:moveTo>
                <a:cubicBezTo>
                  <a:pt x="11" y="1"/>
                  <a:pt x="13" y="1"/>
                  <a:pt x="15" y="1"/>
                </a:cubicBezTo>
                <a:cubicBezTo>
                  <a:pt x="15" y="0"/>
                  <a:pt x="16" y="1"/>
                  <a:pt x="16" y="1"/>
                </a:cubicBezTo>
                <a:cubicBezTo>
                  <a:pt x="17" y="2"/>
                  <a:pt x="17" y="3"/>
                  <a:pt x="16" y="3"/>
                </a:cubicBezTo>
                <a:cubicBezTo>
                  <a:pt x="16" y="4"/>
                  <a:pt x="15" y="4"/>
                  <a:pt x="15" y="5"/>
                </a:cubicBezTo>
                <a:cubicBezTo>
                  <a:pt x="15" y="7"/>
                  <a:pt x="17" y="9"/>
                  <a:pt x="19" y="9"/>
                </a:cubicBezTo>
                <a:cubicBezTo>
                  <a:pt x="21" y="9"/>
                  <a:pt x="22" y="7"/>
                  <a:pt x="22" y="5"/>
                </a:cubicBezTo>
                <a:cubicBezTo>
                  <a:pt x="22" y="5"/>
                  <a:pt x="22" y="4"/>
                  <a:pt x="22" y="4"/>
                </a:cubicBezTo>
                <a:cubicBezTo>
                  <a:pt x="22" y="3"/>
                  <a:pt x="22" y="3"/>
                  <a:pt x="22" y="3"/>
                </a:cubicBezTo>
                <a:cubicBezTo>
                  <a:pt x="22" y="2"/>
                  <a:pt x="22" y="2"/>
                  <a:pt x="22" y="1"/>
                </a:cubicBezTo>
                <a:cubicBezTo>
                  <a:pt x="22" y="1"/>
                  <a:pt x="23" y="0"/>
                  <a:pt x="23" y="1"/>
                </a:cubicBezTo>
                <a:cubicBezTo>
                  <a:pt x="25" y="1"/>
                  <a:pt x="27" y="1"/>
                  <a:pt x="29" y="1"/>
                </a:cubicBezTo>
                <a:cubicBezTo>
                  <a:pt x="30" y="1"/>
                  <a:pt x="31" y="2"/>
                  <a:pt x="31" y="3"/>
                </a:cubicBezTo>
                <a:cubicBezTo>
                  <a:pt x="31" y="5"/>
                  <a:pt x="31" y="7"/>
                  <a:pt x="31" y="9"/>
                </a:cubicBezTo>
                <a:cubicBezTo>
                  <a:pt x="30" y="10"/>
                  <a:pt x="31" y="11"/>
                  <a:pt x="31" y="11"/>
                </a:cubicBezTo>
                <a:cubicBezTo>
                  <a:pt x="32" y="11"/>
                  <a:pt x="33" y="11"/>
                  <a:pt x="33" y="11"/>
                </a:cubicBezTo>
                <a:cubicBezTo>
                  <a:pt x="34" y="11"/>
                  <a:pt x="34" y="10"/>
                  <a:pt x="35" y="10"/>
                </a:cubicBezTo>
                <a:cubicBezTo>
                  <a:pt x="37" y="10"/>
                  <a:pt x="39" y="12"/>
                  <a:pt x="39" y="14"/>
                </a:cubicBezTo>
                <a:cubicBezTo>
                  <a:pt x="39" y="16"/>
                  <a:pt x="37" y="17"/>
                  <a:pt x="35" y="17"/>
                </a:cubicBezTo>
                <a:cubicBezTo>
                  <a:pt x="34" y="17"/>
                  <a:pt x="34" y="17"/>
                  <a:pt x="33" y="17"/>
                </a:cubicBezTo>
                <a:cubicBezTo>
                  <a:pt x="33" y="17"/>
                  <a:pt x="33" y="16"/>
                  <a:pt x="32" y="16"/>
                </a:cubicBezTo>
                <a:cubicBezTo>
                  <a:pt x="32" y="16"/>
                  <a:pt x="31" y="17"/>
                  <a:pt x="31" y="17"/>
                </a:cubicBezTo>
                <a:cubicBezTo>
                  <a:pt x="31" y="17"/>
                  <a:pt x="30" y="18"/>
                  <a:pt x="30" y="18"/>
                </a:cubicBezTo>
                <a:cubicBezTo>
                  <a:pt x="31" y="21"/>
                  <a:pt x="31" y="23"/>
                  <a:pt x="31" y="25"/>
                </a:cubicBezTo>
                <a:cubicBezTo>
                  <a:pt x="31" y="26"/>
                  <a:pt x="30" y="27"/>
                  <a:pt x="29" y="27"/>
                </a:cubicBezTo>
                <a:cubicBezTo>
                  <a:pt x="28" y="27"/>
                  <a:pt x="26" y="28"/>
                  <a:pt x="24" y="28"/>
                </a:cubicBezTo>
                <a:cubicBezTo>
                  <a:pt x="24" y="28"/>
                  <a:pt x="23" y="28"/>
                  <a:pt x="23" y="27"/>
                </a:cubicBezTo>
                <a:cubicBezTo>
                  <a:pt x="22" y="26"/>
                  <a:pt x="22" y="26"/>
                  <a:pt x="23" y="25"/>
                </a:cubicBezTo>
                <a:cubicBezTo>
                  <a:pt x="23" y="25"/>
                  <a:pt x="23" y="24"/>
                  <a:pt x="23" y="24"/>
                </a:cubicBezTo>
                <a:cubicBezTo>
                  <a:pt x="23" y="22"/>
                  <a:pt x="22" y="20"/>
                  <a:pt x="20" y="20"/>
                </a:cubicBezTo>
                <a:cubicBezTo>
                  <a:pt x="18" y="20"/>
                  <a:pt x="16" y="22"/>
                  <a:pt x="16" y="24"/>
                </a:cubicBezTo>
                <a:cubicBezTo>
                  <a:pt x="16" y="24"/>
                  <a:pt x="16" y="25"/>
                  <a:pt x="17" y="25"/>
                </a:cubicBezTo>
                <a:cubicBezTo>
                  <a:pt x="17" y="25"/>
                  <a:pt x="17" y="25"/>
                  <a:pt x="17" y="25"/>
                </a:cubicBezTo>
                <a:cubicBezTo>
                  <a:pt x="17" y="26"/>
                  <a:pt x="17" y="27"/>
                  <a:pt x="16" y="27"/>
                </a:cubicBezTo>
                <a:cubicBezTo>
                  <a:pt x="16" y="28"/>
                  <a:pt x="16" y="28"/>
                  <a:pt x="15" y="28"/>
                </a:cubicBezTo>
                <a:cubicBezTo>
                  <a:pt x="13" y="28"/>
                  <a:pt x="11" y="27"/>
                  <a:pt x="9" y="27"/>
                </a:cubicBezTo>
                <a:cubicBezTo>
                  <a:pt x="8" y="27"/>
                  <a:pt x="7" y="26"/>
                  <a:pt x="7" y="25"/>
                </a:cubicBezTo>
                <a:cubicBezTo>
                  <a:pt x="8" y="23"/>
                  <a:pt x="8" y="21"/>
                  <a:pt x="8" y="19"/>
                </a:cubicBezTo>
                <a:cubicBezTo>
                  <a:pt x="8" y="18"/>
                  <a:pt x="8" y="18"/>
                  <a:pt x="7" y="17"/>
                </a:cubicBezTo>
                <a:cubicBezTo>
                  <a:pt x="6" y="17"/>
                  <a:pt x="6" y="17"/>
                  <a:pt x="5" y="17"/>
                </a:cubicBezTo>
                <a:cubicBezTo>
                  <a:pt x="5" y="18"/>
                  <a:pt x="4" y="18"/>
                  <a:pt x="3" y="18"/>
                </a:cubicBezTo>
                <a:cubicBezTo>
                  <a:pt x="1" y="18"/>
                  <a:pt x="0" y="16"/>
                  <a:pt x="0" y="14"/>
                </a:cubicBezTo>
                <a:cubicBezTo>
                  <a:pt x="0" y="13"/>
                  <a:pt x="1" y="11"/>
                  <a:pt x="3" y="11"/>
                </a:cubicBezTo>
                <a:cubicBezTo>
                  <a:pt x="4" y="11"/>
                  <a:pt x="4" y="11"/>
                  <a:pt x="5" y="11"/>
                </a:cubicBezTo>
                <a:cubicBezTo>
                  <a:pt x="5" y="12"/>
                  <a:pt x="6" y="12"/>
                  <a:pt x="6" y="12"/>
                </a:cubicBezTo>
                <a:cubicBezTo>
                  <a:pt x="7" y="12"/>
                  <a:pt x="7" y="12"/>
                  <a:pt x="7" y="11"/>
                </a:cubicBezTo>
                <a:cubicBezTo>
                  <a:pt x="8" y="11"/>
                  <a:pt x="8" y="10"/>
                  <a:pt x="8" y="10"/>
                </a:cubicBezTo>
                <a:cubicBezTo>
                  <a:pt x="8" y="8"/>
                  <a:pt x="8" y="5"/>
                  <a:pt x="7" y="3"/>
                </a:cubicBezTo>
                <a:cubicBezTo>
                  <a:pt x="7" y="2"/>
                  <a:pt x="8" y="1"/>
                  <a:pt x="9" y="1"/>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5" name="Freeform 190"/>
          <p:cNvSpPr>
            <a:spLocks noEditPoints="1"/>
          </p:cNvSpPr>
          <p:nvPr/>
        </p:nvSpPr>
        <p:spPr bwMode="auto">
          <a:xfrm>
            <a:off x="5653733" y="1872760"/>
            <a:ext cx="247941" cy="316712"/>
          </a:xfrm>
          <a:custGeom>
            <a:avLst/>
            <a:gdLst>
              <a:gd name="T0" fmla="*/ 2 w 26"/>
              <a:gd name="T1" fmla="*/ 33 h 33"/>
              <a:gd name="T2" fmla="*/ 24 w 26"/>
              <a:gd name="T3" fmla="*/ 33 h 33"/>
              <a:gd name="T4" fmla="*/ 26 w 26"/>
              <a:gd name="T5" fmla="*/ 31 h 33"/>
              <a:gd name="T6" fmla="*/ 26 w 26"/>
              <a:gd name="T7" fmla="*/ 2 h 33"/>
              <a:gd name="T8" fmla="*/ 24 w 26"/>
              <a:gd name="T9" fmla="*/ 0 h 33"/>
              <a:gd name="T10" fmla="*/ 18 w 26"/>
              <a:gd name="T11" fmla="*/ 0 h 33"/>
              <a:gd name="T12" fmla="*/ 18 w 26"/>
              <a:gd name="T13" fmla="*/ 3 h 33"/>
              <a:gd name="T14" fmla="*/ 22 w 26"/>
              <a:gd name="T15" fmla="*/ 3 h 33"/>
              <a:gd name="T16" fmla="*/ 22 w 26"/>
              <a:gd name="T17" fmla="*/ 6 h 33"/>
              <a:gd name="T18" fmla="*/ 22 w 26"/>
              <a:gd name="T19" fmla="*/ 30 h 33"/>
              <a:gd name="T20" fmla="*/ 3 w 26"/>
              <a:gd name="T21" fmla="*/ 30 h 33"/>
              <a:gd name="T22" fmla="*/ 3 w 26"/>
              <a:gd name="T23" fmla="*/ 3 h 33"/>
              <a:gd name="T24" fmla="*/ 7 w 26"/>
              <a:gd name="T25" fmla="*/ 3 h 33"/>
              <a:gd name="T26" fmla="*/ 7 w 26"/>
              <a:gd name="T27" fmla="*/ 0 h 33"/>
              <a:gd name="T28" fmla="*/ 2 w 26"/>
              <a:gd name="T29" fmla="*/ 0 h 33"/>
              <a:gd name="T30" fmla="*/ 0 w 26"/>
              <a:gd name="T31" fmla="*/ 2 h 33"/>
              <a:gd name="T32" fmla="*/ 0 w 26"/>
              <a:gd name="T33" fmla="*/ 31 h 33"/>
              <a:gd name="T34" fmla="*/ 2 w 26"/>
              <a:gd name="T35" fmla="*/ 33 h 33"/>
              <a:gd name="T36" fmla="*/ 10 w 26"/>
              <a:gd name="T37" fmla="*/ 3 h 33"/>
              <a:gd name="T38" fmla="*/ 10 w 26"/>
              <a:gd name="T39" fmla="*/ 1 h 33"/>
              <a:gd name="T40" fmla="*/ 10 w 26"/>
              <a:gd name="T41" fmla="*/ 1 h 33"/>
              <a:gd name="T42" fmla="*/ 10 w 26"/>
              <a:gd name="T43" fmla="*/ 1 h 33"/>
              <a:gd name="T44" fmla="*/ 10 w 26"/>
              <a:gd name="T45" fmla="*/ 1 h 33"/>
              <a:gd name="T46" fmla="*/ 15 w 26"/>
              <a:gd name="T47" fmla="*/ 1 h 33"/>
              <a:gd name="T48" fmla="*/ 16 w 26"/>
              <a:gd name="T49" fmla="*/ 1 h 33"/>
              <a:gd name="T50" fmla="*/ 16 w 26"/>
              <a:gd name="T51" fmla="*/ 1 h 33"/>
              <a:gd name="T52" fmla="*/ 16 w 26"/>
              <a:gd name="T53" fmla="*/ 1 h 33"/>
              <a:gd name="T54" fmla="*/ 16 w 26"/>
              <a:gd name="T55" fmla="*/ 3 h 33"/>
              <a:gd name="T56" fmla="*/ 10 w 26"/>
              <a:gd name="T5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 h="33">
                <a:moveTo>
                  <a:pt x="2" y="33"/>
                </a:moveTo>
                <a:cubicBezTo>
                  <a:pt x="24" y="33"/>
                  <a:pt x="24" y="33"/>
                  <a:pt x="24" y="33"/>
                </a:cubicBezTo>
                <a:cubicBezTo>
                  <a:pt x="25" y="33"/>
                  <a:pt x="26" y="32"/>
                  <a:pt x="26" y="31"/>
                </a:cubicBezTo>
                <a:cubicBezTo>
                  <a:pt x="26" y="2"/>
                  <a:pt x="26" y="2"/>
                  <a:pt x="26" y="2"/>
                </a:cubicBezTo>
                <a:cubicBezTo>
                  <a:pt x="26" y="1"/>
                  <a:pt x="25" y="0"/>
                  <a:pt x="24" y="0"/>
                </a:cubicBezTo>
                <a:cubicBezTo>
                  <a:pt x="18" y="0"/>
                  <a:pt x="18" y="0"/>
                  <a:pt x="18" y="0"/>
                </a:cubicBezTo>
                <a:cubicBezTo>
                  <a:pt x="18" y="3"/>
                  <a:pt x="18" y="3"/>
                  <a:pt x="18" y="3"/>
                </a:cubicBezTo>
                <a:cubicBezTo>
                  <a:pt x="22" y="3"/>
                  <a:pt x="22" y="3"/>
                  <a:pt x="22" y="3"/>
                </a:cubicBezTo>
                <a:cubicBezTo>
                  <a:pt x="22" y="6"/>
                  <a:pt x="22" y="6"/>
                  <a:pt x="22" y="6"/>
                </a:cubicBezTo>
                <a:cubicBezTo>
                  <a:pt x="22" y="30"/>
                  <a:pt x="22" y="30"/>
                  <a:pt x="22" y="30"/>
                </a:cubicBezTo>
                <a:cubicBezTo>
                  <a:pt x="3" y="30"/>
                  <a:pt x="3" y="30"/>
                  <a:pt x="3" y="30"/>
                </a:cubicBezTo>
                <a:cubicBezTo>
                  <a:pt x="3" y="3"/>
                  <a:pt x="3" y="3"/>
                  <a:pt x="3" y="3"/>
                </a:cubicBezTo>
                <a:cubicBezTo>
                  <a:pt x="7" y="3"/>
                  <a:pt x="7" y="3"/>
                  <a:pt x="7" y="3"/>
                </a:cubicBezTo>
                <a:cubicBezTo>
                  <a:pt x="7" y="0"/>
                  <a:pt x="7" y="0"/>
                  <a:pt x="7" y="0"/>
                </a:cubicBezTo>
                <a:cubicBezTo>
                  <a:pt x="2" y="0"/>
                  <a:pt x="2" y="0"/>
                  <a:pt x="2" y="0"/>
                </a:cubicBezTo>
                <a:cubicBezTo>
                  <a:pt x="1" y="0"/>
                  <a:pt x="0" y="1"/>
                  <a:pt x="0" y="2"/>
                </a:cubicBezTo>
                <a:cubicBezTo>
                  <a:pt x="0" y="31"/>
                  <a:pt x="0" y="31"/>
                  <a:pt x="0" y="31"/>
                </a:cubicBezTo>
                <a:cubicBezTo>
                  <a:pt x="0" y="32"/>
                  <a:pt x="1" y="33"/>
                  <a:pt x="2" y="33"/>
                </a:cubicBezTo>
                <a:close/>
                <a:moveTo>
                  <a:pt x="10" y="3"/>
                </a:moveTo>
                <a:cubicBezTo>
                  <a:pt x="10" y="1"/>
                  <a:pt x="10" y="1"/>
                  <a:pt x="10" y="1"/>
                </a:cubicBezTo>
                <a:cubicBezTo>
                  <a:pt x="10" y="1"/>
                  <a:pt x="10" y="1"/>
                  <a:pt x="10" y="1"/>
                </a:cubicBezTo>
                <a:cubicBezTo>
                  <a:pt x="10" y="1"/>
                  <a:pt x="10" y="1"/>
                  <a:pt x="10" y="1"/>
                </a:cubicBezTo>
                <a:cubicBezTo>
                  <a:pt x="10" y="1"/>
                  <a:pt x="10" y="1"/>
                  <a:pt x="10" y="1"/>
                </a:cubicBezTo>
                <a:cubicBezTo>
                  <a:pt x="15" y="1"/>
                  <a:pt x="15" y="1"/>
                  <a:pt x="15" y="1"/>
                </a:cubicBezTo>
                <a:cubicBezTo>
                  <a:pt x="16" y="1"/>
                  <a:pt x="16" y="1"/>
                  <a:pt x="16" y="1"/>
                </a:cubicBezTo>
                <a:cubicBezTo>
                  <a:pt x="16" y="1"/>
                  <a:pt x="16" y="1"/>
                  <a:pt x="16" y="1"/>
                </a:cubicBezTo>
                <a:cubicBezTo>
                  <a:pt x="16" y="1"/>
                  <a:pt x="16" y="1"/>
                  <a:pt x="16" y="1"/>
                </a:cubicBezTo>
                <a:cubicBezTo>
                  <a:pt x="16" y="3"/>
                  <a:pt x="16" y="3"/>
                  <a:pt x="16" y="3"/>
                </a:cubicBezTo>
                <a:lnTo>
                  <a:pt x="10" y="3"/>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6" name="Freeform 191"/>
          <p:cNvSpPr>
            <a:spLocks/>
          </p:cNvSpPr>
          <p:nvPr/>
        </p:nvSpPr>
        <p:spPr bwMode="auto">
          <a:xfrm>
            <a:off x="5709836" y="1948771"/>
            <a:ext cx="135734" cy="9050"/>
          </a:xfrm>
          <a:custGeom>
            <a:avLst/>
            <a:gdLst>
              <a:gd name="T0" fmla="*/ 0 w 14"/>
              <a:gd name="T1" fmla="*/ 0 h 1"/>
              <a:gd name="T2" fmla="*/ 13 w 14"/>
              <a:gd name="T3" fmla="*/ 0 h 1"/>
              <a:gd name="T4" fmla="*/ 14 w 14"/>
              <a:gd name="T5" fmla="*/ 0 h 1"/>
              <a:gd name="T6" fmla="*/ 14 w 14"/>
              <a:gd name="T7" fmla="*/ 0 h 1"/>
              <a:gd name="T8" fmla="*/ 13 w 14"/>
              <a:gd name="T9" fmla="*/ 1 h 1"/>
              <a:gd name="T10" fmla="*/ 0 w 14"/>
              <a:gd name="T11" fmla="*/ 1 h 1"/>
              <a:gd name="T12" fmla="*/ 0 w 14"/>
              <a:gd name="T13" fmla="*/ 0 h 1"/>
              <a:gd name="T14" fmla="*/ 0 w 14"/>
              <a:gd name="T15" fmla="*/ 0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0"/>
                </a:cubicBezTo>
                <a:cubicBezTo>
                  <a:pt x="14" y="0"/>
                  <a:pt x="14" y="0"/>
                  <a:pt x="14" y="0"/>
                </a:cubicBezTo>
                <a:cubicBezTo>
                  <a:pt x="14" y="1"/>
                  <a:pt x="14" y="1"/>
                  <a:pt x="13" y="1"/>
                </a:cubicBezTo>
                <a:cubicBezTo>
                  <a:pt x="0" y="1"/>
                  <a:pt x="0" y="1"/>
                  <a:pt x="0" y="1"/>
                </a:cubicBezTo>
                <a:cubicBezTo>
                  <a:pt x="0" y="1"/>
                  <a:pt x="0" y="1"/>
                  <a:pt x="0" y="0"/>
                </a:cubicBezTo>
                <a:cubicBezTo>
                  <a:pt x="0" y="0"/>
                  <a:pt x="0" y="0"/>
                  <a:pt x="0" y="0"/>
                </a:cubicBezTo>
                <a:cubicBezTo>
                  <a:pt x="0" y="0"/>
                  <a:pt x="0" y="0"/>
                  <a:pt x="0" y="0"/>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7" name="Freeform 192"/>
          <p:cNvSpPr>
            <a:spLocks/>
          </p:cNvSpPr>
          <p:nvPr/>
        </p:nvSpPr>
        <p:spPr bwMode="auto">
          <a:xfrm>
            <a:off x="5709836" y="1977727"/>
            <a:ext cx="135734" cy="18098"/>
          </a:xfrm>
          <a:custGeom>
            <a:avLst/>
            <a:gdLst>
              <a:gd name="T0" fmla="*/ 0 w 14"/>
              <a:gd name="T1" fmla="*/ 0 h 2"/>
              <a:gd name="T2" fmla="*/ 13 w 14"/>
              <a:gd name="T3" fmla="*/ 0 h 2"/>
              <a:gd name="T4" fmla="*/ 14 w 14"/>
              <a:gd name="T5" fmla="*/ 1 h 2"/>
              <a:gd name="T6" fmla="*/ 14 w 14"/>
              <a:gd name="T7" fmla="*/ 1 h 2"/>
              <a:gd name="T8" fmla="*/ 13 w 14"/>
              <a:gd name="T9" fmla="*/ 2 h 2"/>
              <a:gd name="T10" fmla="*/ 0 w 14"/>
              <a:gd name="T11" fmla="*/ 2 h 2"/>
              <a:gd name="T12" fmla="*/ 0 w 14"/>
              <a:gd name="T13" fmla="*/ 1 h 2"/>
              <a:gd name="T14" fmla="*/ 0 w 14"/>
              <a:gd name="T15" fmla="*/ 1 h 2"/>
              <a:gd name="T16" fmla="*/ 0 w 1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
                <a:moveTo>
                  <a:pt x="0" y="0"/>
                </a:moveTo>
                <a:cubicBezTo>
                  <a:pt x="13" y="0"/>
                  <a:pt x="13" y="0"/>
                  <a:pt x="13" y="0"/>
                </a:cubicBezTo>
                <a:cubicBezTo>
                  <a:pt x="14" y="0"/>
                  <a:pt x="14" y="1"/>
                  <a:pt x="14" y="1"/>
                </a:cubicBezTo>
                <a:cubicBezTo>
                  <a:pt x="14" y="1"/>
                  <a:pt x="14" y="1"/>
                  <a:pt x="14" y="1"/>
                </a:cubicBezTo>
                <a:cubicBezTo>
                  <a:pt x="14" y="1"/>
                  <a:pt x="14" y="2"/>
                  <a:pt x="13" y="2"/>
                </a:cubicBezTo>
                <a:cubicBezTo>
                  <a:pt x="0" y="2"/>
                  <a:pt x="0" y="2"/>
                  <a:pt x="0" y="2"/>
                </a:cubicBezTo>
                <a:cubicBezTo>
                  <a:pt x="0" y="2"/>
                  <a:pt x="0" y="1"/>
                  <a:pt x="0" y="1"/>
                </a:cubicBezTo>
                <a:cubicBezTo>
                  <a:pt x="0" y="1"/>
                  <a:pt x="0" y="1"/>
                  <a:pt x="0" y="1"/>
                </a:cubicBezTo>
                <a:cubicBezTo>
                  <a:pt x="0" y="1"/>
                  <a:pt x="0" y="0"/>
                  <a:pt x="0" y="0"/>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8" name="Freeform 193"/>
          <p:cNvSpPr>
            <a:spLocks/>
          </p:cNvSpPr>
          <p:nvPr/>
        </p:nvSpPr>
        <p:spPr bwMode="auto">
          <a:xfrm>
            <a:off x="5709836" y="2015732"/>
            <a:ext cx="135734" cy="19908"/>
          </a:xfrm>
          <a:custGeom>
            <a:avLst/>
            <a:gdLst>
              <a:gd name="T0" fmla="*/ 0 w 14"/>
              <a:gd name="T1" fmla="*/ 0 h 2"/>
              <a:gd name="T2" fmla="*/ 13 w 14"/>
              <a:gd name="T3" fmla="*/ 0 h 2"/>
              <a:gd name="T4" fmla="*/ 14 w 14"/>
              <a:gd name="T5" fmla="*/ 1 h 2"/>
              <a:gd name="T6" fmla="*/ 14 w 14"/>
              <a:gd name="T7" fmla="*/ 1 h 2"/>
              <a:gd name="T8" fmla="*/ 13 w 14"/>
              <a:gd name="T9" fmla="*/ 2 h 2"/>
              <a:gd name="T10" fmla="*/ 0 w 14"/>
              <a:gd name="T11" fmla="*/ 2 h 2"/>
              <a:gd name="T12" fmla="*/ 0 w 14"/>
              <a:gd name="T13" fmla="*/ 1 h 2"/>
              <a:gd name="T14" fmla="*/ 0 w 14"/>
              <a:gd name="T15" fmla="*/ 1 h 2"/>
              <a:gd name="T16" fmla="*/ 0 w 1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
                <a:moveTo>
                  <a:pt x="0" y="0"/>
                </a:moveTo>
                <a:cubicBezTo>
                  <a:pt x="13" y="0"/>
                  <a:pt x="13" y="0"/>
                  <a:pt x="13" y="0"/>
                </a:cubicBezTo>
                <a:cubicBezTo>
                  <a:pt x="14" y="0"/>
                  <a:pt x="14" y="0"/>
                  <a:pt x="14" y="1"/>
                </a:cubicBezTo>
                <a:cubicBezTo>
                  <a:pt x="14" y="1"/>
                  <a:pt x="14" y="1"/>
                  <a:pt x="14" y="1"/>
                </a:cubicBezTo>
                <a:cubicBezTo>
                  <a:pt x="14" y="1"/>
                  <a:pt x="14" y="2"/>
                  <a:pt x="13" y="2"/>
                </a:cubicBezTo>
                <a:cubicBezTo>
                  <a:pt x="0" y="2"/>
                  <a:pt x="0" y="2"/>
                  <a:pt x="0" y="2"/>
                </a:cubicBezTo>
                <a:cubicBezTo>
                  <a:pt x="0" y="2"/>
                  <a:pt x="0" y="1"/>
                  <a:pt x="0" y="1"/>
                </a:cubicBezTo>
                <a:cubicBezTo>
                  <a:pt x="0" y="1"/>
                  <a:pt x="0" y="1"/>
                  <a:pt x="0" y="1"/>
                </a:cubicBezTo>
                <a:cubicBezTo>
                  <a:pt x="0" y="0"/>
                  <a:pt x="0" y="0"/>
                  <a:pt x="0" y="0"/>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9" name="Freeform 194"/>
          <p:cNvSpPr>
            <a:spLocks/>
          </p:cNvSpPr>
          <p:nvPr/>
        </p:nvSpPr>
        <p:spPr bwMode="auto">
          <a:xfrm>
            <a:off x="5709836" y="2053738"/>
            <a:ext cx="135734" cy="10859"/>
          </a:xfrm>
          <a:custGeom>
            <a:avLst/>
            <a:gdLst>
              <a:gd name="T0" fmla="*/ 0 w 14"/>
              <a:gd name="T1" fmla="*/ 0 h 1"/>
              <a:gd name="T2" fmla="*/ 13 w 14"/>
              <a:gd name="T3" fmla="*/ 0 h 1"/>
              <a:gd name="T4" fmla="*/ 14 w 14"/>
              <a:gd name="T5" fmla="*/ 1 h 1"/>
              <a:gd name="T6" fmla="*/ 14 w 14"/>
              <a:gd name="T7" fmla="*/ 1 h 1"/>
              <a:gd name="T8" fmla="*/ 13 w 14"/>
              <a:gd name="T9" fmla="*/ 1 h 1"/>
              <a:gd name="T10" fmla="*/ 0 w 14"/>
              <a:gd name="T11" fmla="*/ 1 h 1"/>
              <a:gd name="T12" fmla="*/ 0 w 14"/>
              <a:gd name="T13" fmla="*/ 1 h 1"/>
              <a:gd name="T14" fmla="*/ 0 w 14"/>
              <a:gd name="T15" fmla="*/ 1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1"/>
                </a:cubicBezTo>
                <a:cubicBezTo>
                  <a:pt x="14" y="1"/>
                  <a:pt x="14" y="1"/>
                  <a:pt x="14" y="1"/>
                </a:cubicBezTo>
                <a:cubicBezTo>
                  <a:pt x="14" y="1"/>
                  <a:pt x="14" y="1"/>
                  <a:pt x="13" y="1"/>
                </a:cubicBezTo>
                <a:cubicBezTo>
                  <a:pt x="0" y="1"/>
                  <a:pt x="0" y="1"/>
                  <a:pt x="0" y="1"/>
                </a:cubicBezTo>
                <a:cubicBezTo>
                  <a:pt x="0" y="1"/>
                  <a:pt x="0" y="1"/>
                  <a:pt x="0" y="1"/>
                </a:cubicBezTo>
                <a:cubicBezTo>
                  <a:pt x="0" y="1"/>
                  <a:pt x="0" y="1"/>
                  <a:pt x="0" y="1"/>
                </a:cubicBezTo>
                <a:cubicBezTo>
                  <a:pt x="0" y="0"/>
                  <a:pt x="0" y="0"/>
                  <a:pt x="0" y="0"/>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0" name="Freeform 195"/>
          <p:cNvSpPr>
            <a:spLocks/>
          </p:cNvSpPr>
          <p:nvPr/>
        </p:nvSpPr>
        <p:spPr bwMode="auto">
          <a:xfrm>
            <a:off x="5709836" y="2053738"/>
            <a:ext cx="135734" cy="10859"/>
          </a:xfrm>
          <a:custGeom>
            <a:avLst/>
            <a:gdLst>
              <a:gd name="T0" fmla="*/ 0 w 14"/>
              <a:gd name="T1" fmla="*/ 0 h 1"/>
              <a:gd name="T2" fmla="*/ 13 w 14"/>
              <a:gd name="T3" fmla="*/ 0 h 1"/>
              <a:gd name="T4" fmla="*/ 14 w 14"/>
              <a:gd name="T5" fmla="*/ 1 h 1"/>
              <a:gd name="T6" fmla="*/ 14 w 14"/>
              <a:gd name="T7" fmla="*/ 1 h 1"/>
              <a:gd name="T8" fmla="*/ 13 w 14"/>
              <a:gd name="T9" fmla="*/ 1 h 1"/>
              <a:gd name="T10" fmla="*/ 0 w 14"/>
              <a:gd name="T11" fmla="*/ 1 h 1"/>
              <a:gd name="T12" fmla="*/ 0 w 14"/>
              <a:gd name="T13" fmla="*/ 1 h 1"/>
              <a:gd name="T14" fmla="*/ 0 w 14"/>
              <a:gd name="T15" fmla="*/ 1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1"/>
                </a:cubicBezTo>
                <a:cubicBezTo>
                  <a:pt x="14" y="1"/>
                  <a:pt x="14" y="1"/>
                  <a:pt x="14" y="1"/>
                </a:cubicBezTo>
                <a:cubicBezTo>
                  <a:pt x="14" y="1"/>
                  <a:pt x="14" y="1"/>
                  <a:pt x="13" y="1"/>
                </a:cubicBezTo>
                <a:cubicBezTo>
                  <a:pt x="0" y="1"/>
                  <a:pt x="0" y="1"/>
                  <a:pt x="0" y="1"/>
                </a:cubicBezTo>
                <a:cubicBezTo>
                  <a:pt x="0" y="1"/>
                  <a:pt x="0" y="1"/>
                  <a:pt x="0" y="1"/>
                </a:cubicBezTo>
                <a:cubicBezTo>
                  <a:pt x="0" y="1"/>
                  <a:pt x="0" y="1"/>
                  <a:pt x="0" y="1"/>
                </a:cubicBezTo>
                <a:cubicBezTo>
                  <a:pt x="0" y="0"/>
                  <a:pt x="0" y="0"/>
                  <a:pt x="0" y="0"/>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1" name="Freeform 196"/>
          <p:cNvSpPr>
            <a:spLocks/>
          </p:cNvSpPr>
          <p:nvPr/>
        </p:nvSpPr>
        <p:spPr bwMode="auto">
          <a:xfrm>
            <a:off x="5709836" y="2093553"/>
            <a:ext cx="135734" cy="9050"/>
          </a:xfrm>
          <a:custGeom>
            <a:avLst/>
            <a:gdLst>
              <a:gd name="T0" fmla="*/ 0 w 14"/>
              <a:gd name="T1" fmla="*/ 0 h 1"/>
              <a:gd name="T2" fmla="*/ 13 w 14"/>
              <a:gd name="T3" fmla="*/ 0 h 1"/>
              <a:gd name="T4" fmla="*/ 14 w 14"/>
              <a:gd name="T5" fmla="*/ 1 h 1"/>
              <a:gd name="T6" fmla="*/ 14 w 14"/>
              <a:gd name="T7" fmla="*/ 1 h 1"/>
              <a:gd name="T8" fmla="*/ 13 w 14"/>
              <a:gd name="T9" fmla="*/ 1 h 1"/>
              <a:gd name="T10" fmla="*/ 0 w 14"/>
              <a:gd name="T11" fmla="*/ 1 h 1"/>
              <a:gd name="T12" fmla="*/ 0 w 14"/>
              <a:gd name="T13" fmla="*/ 1 h 1"/>
              <a:gd name="T14" fmla="*/ 0 w 14"/>
              <a:gd name="T15" fmla="*/ 1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1"/>
                </a:cubicBezTo>
                <a:cubicBezTo>
                  <a:pt x="14" y="1"/>
                  <a:pt x="14" y="1"/>
                  <a:pt x="14" y="1"/>
                </a:cubicBezTo>
                <a:cubicBezTo>
                  <a:pt x="14" y="1"/>
                  <a:pt x="14" y="1"/>
                  <a:pt x="13" y="1"/>
                </a:cubicBezTo>
                <a:cubicBezTo>
                  <a:pt x="0" y="1"/>
                  <a:pt x="0" y="1"/>
                  <a:pt x="0" y="1"/>
                </a:cubicBezTo>
                <a:cubicBezTo>
                  <a:pt x="0" y="1"/>
                  <a:pt x="0" y="1"/>
                  <a:pt x="0" y="1"/>
                </a:cubicBezTo>
                <a:cubicBezTo>
                  <a:pt x="0" y="1"/>
                  <a:pt x="0" y="1"/>
                  <a:pt x="0" y="1"/>
                </a:cubicBezTo>
                <a:cubicBezTo>
                  <a:pt x="0" y="0"/>
                  <a:pt x="0" y="0"/>
                  <a:pt x="0" y="0"/>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2" name="Freeform 197"/>
          <p:cNvSpPr>
            <a:spLocks noEditPoints="1"/>
          </p:cNvSpPr>
          <p:nvPr/>
        </p:nvSpPr>
        <p:spPr bwMode="auto">
          <a:xfrm>
            <a:off x="5729743" y="1861901"/>
            <a:ext cx="95919" cy="57913"/>
          </a:xfrm>
          <a:custGeom>
            <a:avLst/>
            <a:gdLst>
              <a:gd name="T0" fmla="*/ 8 w 10"/>
              <a:gd name="T1" fmla="*/ 0 h 6"/>
              <a:gd name="T2" fmla="*/ 1 w 10"/>
              <a:gd name="T3" fmla="*/ 0 h 6"/>
              <a:gd name="T4" fmla="*/ 0 w 10"/>
              <a:gd name="T5" fmla="*/ 0 h 6"/>
              <a:gd name="T6" fmla="*/ 0 w 10"/>
              <a:gd name="T7" fmla="*/ 1 h 6"/>
              <a:gd name="T8" fmla="*/ 0 w 10"/>
              <a:gd name="T9" fmla="*/ 5 h 6"/>
              <a:gd name="T10" fmla="*/ 0 w 10"/>
              <a:gd name="T11" fmla="*/ 6 h 6"/>
              <a:gd name="T12" fmla="*/ 1 w 10"/>
              <a:gd name="T13" fmla="*/ 6 h 6"/>
              <a:gd name="T14" fmla="*/ 8 w 10"/>
              <a:gd name="T15" fmla="*/ 6 h 6"/>
              <a:gd name="T16" fmla="*/ 9 w 10"/>
              <a:gd name="T17" fmla="*/ 6 h 6"/>
              <a:gd name="T18" fmla="*/ 10 w 10"/>
              <a:gd name="T19" fmla="*/ 5 h 6"/>
              <a:gd name="T20" fmla="*/ 10 w 10"/>
              <a:gd name="T21" fmla="*/ 1 h 6"/>
              <a:gd name="T22" fmla="*/ 9 w 10"/>
              <a:gd name="T23" fmla="*/ 0 h 6"/>
              <a:gd name="T24" fmla="*/ 8 w 10"/>
              <a:gd name="T25" fmla="*/ 0 h 6"/>
              <a:gd name="T26" fmla="*/ 2 w 10"/>
              <a:gd name="T27" fmla="*/ 1 h 6"/>
              <a:gd name="T28" fmla="*/ 7 w 10"/>
              <a:gd name="T29" fmla="*/ 1 h 6"/>
              <a:gd name="T30" fmla="*/ 8 w 10"/>
              <a:gd name="T31" fmla="*/ 2 h 6"/>
              <a:gd name="T32" fmla="*/ 8 w 10"/>
              <a:gd name="T33" fmla="*/ 2 h 6"/>
              <a:gd name="T34" fmla="*/ 9 w 10"/>
              <a:gd name="T35" fmla="*/ 2 h 6"/>
              <a:gd name="T36" fmla="*/ 9 w 10"/>
              <a:gd name="T37" fmla="*/ 4 h 6"/>
              <a:gd name="T38" fmla="*/ 8 w 10"/>
              <a:gd name="T39" fmla="*/ 4 h 6"/>
              <a:gd name="T40" fmla="*/ 8 w 10"/>
              <a:gd name="T41" fmla="*/ 4 h 6"/>
              <a:gd name="T42" fmla="*/ 7 w 10"/>
              <a:gd name="T43" fmla="*/ 5 h 6"/>
              <a:gd name="T44" fmla="*/ 2 w 10"/>
              <a:gd name="T45" fmla="*/ 5 h 6"/>
              <a:gd name="T46" fmla="*/ 1 w 10"/>
              <a:gd name="T47" fmla="*/ 4 h 6"/>
              <a:gd name="T48" fmla="*/ 1 w 10"/>
              <a:gd name="T49" fmla="*/ 4 h 6"/>
              <a:gd name="T50" fmla="*/ 1 w 10"/>
              <a:gd name="T51" fmla="*/ 4 h 6"/>
              <a:gd name="T52" fmla="*/ 1 w 10"/>
              <a:gd name="T53" fmla="*/ 2 h 6"/>
              <a:gd name="T54" fmla="*/ 1 w 10"/>
              <a:gd name="T55" fmla="*/ 2 h 6"/>
              <a:gd name="T56" fmla="*/ 1 w 10"/>
              <a:gd name="T57" fmla="*/ 2 h 6"/>
              <a:gd name="T58" fmla="*/ 2 w 10"/>
              <a:gd name="T5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6">
                <a:moveTo>
                  <a:pt x="8" y="0"/>
                </a:moveTo>
                <a:cubicBezTo>
                  <a:pt x="1" y="0"/>
                  <a:pt x="1" y="0"/>
                  <a:pt x="1" y="0"/>
                </a:cubicBezTo>
                <a:cubicBezTo>
                  <a:pt x="1" y="0"/>
                  <a:pt x="1" y="0"/>
                  <a:pt x="0" y="0"/>
                </a:cubicBezTo>
                <a:cubicBezTo>
                  <a:pt x="0" y="1"/>
                  <a:pt x="0" y="1"/>
                  <a:pt x="0" y="1"/>
                </a:cubicBezTo>
                <a:cubicBezTo>
                  <a:pt x="0" y="5"/>
                  <a:pt x="0" y="5"/>
                  <a:pt x="0" y="5"/>
                </a:cubicBezTo>
                <a:cubicBezTo>
                  <a:pt x="0" y="6"/>
                  <a:pt x="0" y="6"/>
                  <a:pt x="0" y="6"/>
                </a:cubicBezTo>
                <a:cubicBezTo>
                  <a:pt x="1" y="6"/>
                  <a:pt x="1" y="6"/>
                  <a:pt x="1" y="6"/>
                </a:cubicBezTo>
                <a:cubicBezTo>
                  <a:pt x="8" y="6"/>
                  <a:pt x="8" y="6"/>
                  <a:pt x="8" y="6"/>
                </a:cubicBezTo>
                <a:cubicBezTo>
                  <a:pt x="9" y="6"/>
                  <a:pt x="9" y="6"/>
                  <a:pt x="9" y="6"/>
                </a:cubicBezTo>
                <a:cubicBezTo>
                  <a:pt x="9" y="6"/>
                  <a:pt x="10" y="6"/>
                  <a:pt x="10" y="5"/>
                </a:cubicBezTo>
                <a:cubicBezTo>
                  <a:pt x="10" y="1"/>
                  <a:pt x="10" y="1"/>
                  <a:pt x="10" y="1"/>
                </a:cubicBezTo>
                <a:cubicBezTo>
                  <a:pt x="10" y="1"/>
                  <a:pt x="9" y="1"/>
                  <a:pt x="9" y="0"/>
                </a:cubicBezTo>
                <a:cubicBezTo>
                  <a:pt x="9" y="0"/>
                  <a:pt x="9" y="0"/>
                  <a:pt x="8" y="0"/>
                </a:cubicBezTo>
                <a:close/>
                <a:moveTo>
                  <a:pt x="2" y="1"/>
                </a:moveTo>
                <a:cubicBezTo>
                  <a:pt x="7" y="1"/>
                  <a:pt x="7" y="1"/>
                  <a:pt x="7" y="1"/>
                </a:cubicBezTo>
                <a:cubicBezTo>
                  <a:pt x="8" y="1"/>
                  <a:pt x="8" y="1"/>
                  <a:pt x="8" y="2"/>
                </a:cubicBezTo>
                <a:cubicBezTo>
                  <a:pt x="8" y="2"/>
                  <a:pt x="8" y="2"/>
                  <a:pt x="8" y="2"/>
                </a:cubicBezTo>
                <a:cubicBezTo>
                  <a:pt x="8" y="2"/>
                  <a:pt x="9" y="2"/>
                  <a:pt x="9" y="2"/>
                </a:cubicBezTo>
                <a:cubicBezTo>
                  <a:pt x="9" y="4"/>
                  <a:pt x="9" y="4"/>
                  <a:pt x="9" y="4"/>
                </a:cubicBezTo>
                <a:cubicBezTo>
                  <a:pt x="9" y="4"/>
                  <a:pt x="8" y="4"/>
                  <a:pt x="8" y="4"/>
                </a:cubicBezTo>
                <a:cubicBezTo>
                  <a:pt x="8" y="4"/>
                  <a:pt x="8" y="4"/>
                  <a:pt x="8" y="4"/>
                </a:cubicBezTo>
                <a:cubicBezTo>
                  <a:pt x="8" y="5"/>
                  <a:pt x="8" y="5"/>
                  <a:pt x="7" y="5"/>
                </a:cubicBezTo>
                <a:cubicBezTo>
                  <a:pt x="2" y="5"/>
                  <a:pt x="2" y="5"/>
                  <a:pt x="2" y="5"/>
                </a:cubicBezTo>
                <a:cubicBezTo>
                  <a:pt x="2" y="5"/>
                  <a:pt x="2" y="5"/>
                  <a:pt x="1" y="4"/>
                </a:cubicBezTo>
                <a:cubicBezTo>
                  <a:pt x="1" y="4"/>
                  <a:pt x="1" y="4"/>
                  <a:pt x="1" y="4"/>
                </a:cubicBezTo>
                <a:cubicBezTo>
                  <a:pt x="1" y="4"/>
                  <a:pt x="1" y="4"/>
                  <a:pt x="1" y="4"/>
                </a:cubicBezTo>
                <a:cubicBezTo>
                  <a:pt x="1" y="2"/>
                  <a:pt x="1" y="2"/>
                  <a:pt x="1" y="2"/>
                </a:cubicBezTo>
                <a:cubicBezTo>
                  <a:pt x="1" y="2"/>
                  <a:pt x="1" y="2"/>
                  <a:pt x="1" y="2"/>
                </a:cubicBezTo>
                <a:cubicBezTo>
                  <a:pt x="1" y="2"/>
                  <a:pt x="1" y="2"/>
                  <a:pt x="1" y="2"/>
                </a:cubicBezTo>
                <a:cubicBezTo>
                  <a:pt x="2" y="1"/>
                  <a:pt x="2" y="1"/>
                  <a:pt x="2" y="1"/>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3" name="Freeform 198"/>
          <p:cNvSpPr>
            <a:spLocks noEditPoints="1"/>
          </p:cNvSpPr>
          <p:nvPr/>
        </p:nvSpPr>
        <p:spPr bwMode="auto">
          <a:xfrm>
            <a:off x="4386887" y="1899906"/>
            <a:ext cx="354717" cy="307663"/>
          </a:xfrm>
          <a:custGeom>
            <a:avLst/>
            <a:gdLst>
              <a:gd name="T0" fmla="*/ 29 w 37"/>
              <a:gd name="T1" fmla="*/ 7 h 32"/>
              <a:gd name="T2" fmla="*/ 30 w 37"/>
              <a:gd name="T3" fmla="*/ 5 h 32"/>
              <a:gd name="T4" fmla="*/ 30 w 37"/>
              <a:gd name="T5" fmla="*/ 5 h 32"/>
              <a:gd name="T6" fmla="*/ 35 w 37"/>
              <a:gd name="T7" fmla="*/ 3 h 32"/>
              <a:gd name="T8" fmla="*/ 35 w 37"/>
              <a:gd name="T9" fmla="*/ 3 h 32"/>
              <a:gd name="T10" fmla="*/ 36 w 37"/>
              <a:gd name="T11" fmla="*/ 3 h 32"/>
              <a:gd name="T12" fmla="*/ 34 w 37"/>
              <a:gd name="T13" fmla="*/ 6 h 32"/>
              <a:gd name="T14" fmla="*/ 37 w 37"/>
              <a:gd name="T15" fmla="*/ 6 h 32"/>
              <a:gd name="T16" fmla="*/ 37 w 37"/>
              <a:gd name="T17" fmla="*/ 7 h 32"/>
              <a:gd name="T18" fmla="*/ 37 w 37"/>
              <a:gd name="T19" fmla="*/ 7 h 32"/>
              <a:gd name="T20" fmla="*/ 32 w 37"/>
              <a:gd name="T21" fmla="*/ 9 h 32"/>
              <a:gd name="T22" fmla="*/ 32 w 37"/>
              <a:gd name="T23" fmla="*/ 9 h 32"/>
              <a:gd name="T24" fmla="*/ 30 w 37"/>
              <a:gd name="T25" fmla="*/ 9 h 32"/>
              <a:gd name="T26" fmla="*/ 22 w 37"/>
              <a:gd name="T27" fmla="*/ 12 h 32"/>
              <a:gd name="T28" fmla="*/ 23 w 37"/>
              <a:gd name="T29" fmla="*/ 13 h 32"/>
              <a:gd name="T30" fmla="*/ 23 w 37"/>
              <a:gd name="T31" fmla="*/ 14 h 32"/>
              <a:gd name="T32" fmla="*/ 23 w 37"/>
              <a:gd name="T33" fmla="*/ 14 h 32"/>
              <a:gd name="T34" fmla="*/ 15 w 37"/>
              <a:gd name="T35" fmla="*/ 15 h 32"/>
              <a:gd name="T36" fmla="*/ 15 w 37"/>
              <a:gd name="T37" fmla="*/ 14 h 32"/>
              <a:gd name="T38" fmla="*/ 15 w 37"/>
              <a:gd name="T39" fmla="*/ 14 h 32"/>
              <a:gd name="T40" fmla="*/ 20 w 37"/>
              <a:gd name="T41" fmla="*/ 9 h 32"/>
              <a:gd name="T42" fmla="*/ 21 w 37"/>
              <a:gd name="T43" fmla="*/ 9 h 32"/>
              <a:gd name="T44" fmla="*/ 21 w 37"/>
              <a:gd name="T45" fmla="*/ 9 h 32"/>
              <a:gd name="T46" fmla="*/ 21 w 37"/>
              <a:gd name="T47" fmla="*/ 10 h 32"/>
              <a:gd name="T48" fmla="*/ 29 w 37"/>
              <a:gd name="T49" fmla="*/ 7 h 32"/>
              <a:gd name="T50" fmla="*/ 15 w 37"/>
              <a:gd name="T51" fmla="*/ 8 h 32"/>
              <a:gd name="T52" fmla="*/ 8 w 37"/>
              <a:gd name="T53" fmla="*/ 14 h 32"/>
              <a:gd name="T54" fmla="*/ 15 w 37"/>
              <a:gd name="T55" fmla="*/ 21 h 32"/>
              <a:gd name="T56" fmla="*/ 21 w 37"/>
              <a:gd name="T57" fmla="*/ 16 h 32"/>
              <a:gd name="T58" fmla="*/ 17 w 37"/>
              <a:gd name="T59" fmla="*/ 16 h 32"/>
              <a:gd name="T60" fmla="*/ 15 w 37"/>
              <a:gd name="T61" fmla="*/ 17 h 32"/>
              <a:gd name="T62" fmla="*/ 11 w 37"/>
              <a:gd name="T63" fmla="*/ 14 h 32"/>
              <a:gd name="T64" fmla="*/ 15 w 37"/>
              <a:gd name="T65" fmla="*/ 11 h 32"/>
              <a:gd name="T66" fmla="*/ 16 w 37"/>
              <a:gd name="T67" fmla="*/ 11 h 32"/>
              <a:gd name="T68" fmla="*/ 18 w 37"/>
              <a:gd name="T69" fmla="*/ 9 h 32"/>
              <a:gd name="T70" fmla="*/ 15 w 37"/>
              <a:gd name="T71" fmla="*/ 8 h 32"/>
              <a:gd name="T72" fmla="*/ 21 w 37"/>
              <a:gd name="T73" fmla="*/ 27 h 32"/>
              <a:gd name="T74" fmla="*/ 23 w 37"/>
              <a:gd name="T75" fmla="*/ 30 h 32"/>
              <a:gd name="T76" fmla="*/ 26 w 37"/>
              <a:gd name="T77" fmla="*/ 27 h 32"/>
              <a:gd name="T78" fmla="*/ 24 w 37"/>
              <a:gd name="T79" fmla="*/ 25 h 32"/>
              <a:gd name="T80" fmla="*/ 29 w 37"/>
              <a:gd name="T81" fmla="*/ 14 h 32"/>
              <a:gd name="T82" fmla="*/ 28 w 37"/>
              <a:gd name="T83" fmla="*/ 11 h 32"/>
              <a:gd name="T84" fmla="*/ 25 w 37"/>
              <a:gd name="T85" fmla="*/ 12 h 32"/>
              <a:gd name="T86" fmla="*/ 25 w 37"/>
              <a:gd name="T87" fmla="*/ 14 h 32"/>
              <a:gd name="T88" fmla="*/ 15 w 37"/>
              <a:gd name="T89" fmla="*/ 25 h 32"/>
              <a:gd name="T90" fmla="*/ 4 w 37"/>
              <a:gd name="T91" fmla="*/ 14 h 32"/>
              <a:gd name="T92" fmla="*/ 15 w 37"/>
              <a:gd name="T93" fmla="*/ 3 h 32"/>
              <a:gd name="T94" fmla="*/ 23 w 37"/>
              <a:gd name="T95" fmla="*/ 8 h 32"/>
              <a:gd name="T96" fmla="*/ 26 w 37"/>
              <a:gd name="T97" fmla="*/ 6 h 32"/>
              <a:gd name="T98" fmla="*/ 17 w 37"/>
              <a:gd name="T99" fmla="*/ 0 h 32"/>
              <a:gd name="T100" fmla="*/ 15 w 37"/>
              <a:gd name="T101" fmla="*/ 0 h 32"/>
              <a:gd name="T102" fmla="*/ 0 w 37"/>
              <a:gd name="T103" fmla="*/ 14 h 32"/>
              <a:gd name="T104" fmla="*/ 5 w 37"/>
              <a:gd name="T105" fmla="*/ 25 h 32"/>
              <a:gd name="T106" fmla="*/ 3 w 37"/>
              <a:gd name="T107" fmla="*/ 27 h 32"/>
              <a:gd name="T108" fmla="*/ 6 w 37"/>
              <a:gd name="T109" fmla="*/ 30 h 32"/>
              <a:gd name="T110" fmla="*/ 9 w 37"/>
              <a:gd name="T111" fmla="*/ 27 h 32"/>
              <a:gd name="T112" fmla="*/ 15 w 37"/>
              <a:gd name="T113" fmla="*/ 28 h 32"/>
              <a:gd name="T114" fmla="*/ 21 w 37"/>
              <a:gd name="T115"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 h="32">
                <a:moveTo>
                  <a:pt x="29" y="7"/>
                </a:moveTo>
                <a:cubicBezTo>
                  <a:pt x="30" y="5"/>
                  <a:pt x="30" y="5"/>
                  <a:pt x="30" y="5"/>
                </a:cubicBezTo>
                <a:cubicBezTo>
                  <a:pt x="30" y="5"/>
                  <a:pt x="30" y="5"/>
                  <a:pt x="30" y="5"/>
                </a:cubicBezTo>
                <a:cubicBezTo>
                  <a:pt x="35" y="3"/>
                  <a:pt x="35" y="3"/>
                  <a:pt x="35" y="3"/>
                </a:cubicBezTo>
                <a:cubicBezTo>
                  <a:pt x="35" y="3"/>
                  <a:pt x="35" y="3"/>
                  <a:pt x="35" y="3"/>
                </a:cubicBezTo>
                <a:cubicBezTo>
                  <a:pt x="36" y="3"/>
                  <a:pt x="36" y="3"/>
                  <a:pt x="36" y="3"/>
                </a:cubicBezTo>
                <a:cubicBezTo>
                  <a:pt x="34" y="6"/>
                  <a:pt x="34" y="6"/>
                  <a:pt x="34" y="6"/>
                </a:cubicBezTo>
                <a:cubicBezTo>
                  <a:pt x="37" y="6"/>
                  <a:pt x="37" y="6"/>
                  <a:pt x="37" y="6"/>
                </a:cubicBezTo>
                <a:cubicBezTo>
                  <a:pt x="37" y="6"/>
                  <a:pt x="37" y="6"/>
                  <a:pt x="37" y="7"/>
                </a:cubicBezTo>
                <a:cubicBezTo>
                  <a:pt x="37" y="7"/>
                  <a:pt x="37" y="7"/>
                  <a:pt x="37" y="7"/>
                </a:cubicBezTo>
                <a:cubicBezTo>
                  <a:pt x="32" y="9"/>
                  <a:pt x="32" y="9"/>
                  <a:pt x="32" y="9"/>
                </a:cubicBezTo>
                <a:cubicBezTo>
                  <a:pt x="32" y="9"/>
                  <a:pt x="32" y="9"/>
                  <a:pt x="32" y="9"/>
                </a:cubicBezTo>
                <a:cubicBezTo>
                  <a:pt x="30" y="9"/>
                  <a:pt x="30" y="9"/>
                  <a:pt x="30" y="9"/>
                </a:cubicBezTo>
                <a:cubicBezTo>
                  <a:pt x="22" y="12"/>
                  <a:pt x="22" y="12"/>
                  <a:pt x="22" y="12"/>
                </a:cubicBezTo>
                <a:cubicBezTo>
                  <a:pt x="23" y="13"/>
                  <a:pt x="23" y="13"/>
                  <a:pt x="23" y="13"/>
                </a:cubicBezTo>
                <a:cubicBezTo>
                  <a:pt x="23" y="14"/>
                  <a:pt x="23" y="14"/>
                  <a:pt x="23" y="14"/>
                </a:cubicBezTo>
                <a:cubicBezTo>
                  <a:pt x="23" y="14"/>
                  <a:pt x="23" y="14"/>
                  <a:pt x="23" y="14"/>
                </a:cubicBezTo>
                <a:cubicBezTo>
                  <a:pt x="20" y="14"/>
                  <a:pt x="18" y="14"/>
                  <a:pt x="15" y="15"/>
                </a:cubicBezTo>
                <a:cubicBezTo>
                  <a:pt x="15" y="15"/>
                  <a:pt x="15" y="15"/>
                  <a:pt x="15" y="14"/>
                </a:cubicBezTo>
                <a:cubicBezTo>
                  <a:pt x="15" y="14"/>
                  <a:pt x="15" y="14"/>
                  <a:pt x="15" y="14"/>
                </a:cubicBezTo>
                <a:cubicBezTo>
                  <a:pt x="17" y="12"/>
                  <a:pt x="19" y="11"/>
                  <a:pt x="20" y="9"/>
                </a:cubicBezTo>
                <a:cubicBezTo>
                  <a:pt x="20" y="9"/>
                  <a:pt x="21" y="9"/>
                  <a:pt x="21" y="9"/>
                </a:cubicBezTo>
                <a:cubicBezTo>
                  <a:pt x="21" y="9"/>
                  <a:pt x="21" y="9"/>
                  <a:pt x="21" y="9"/>
                </a:cubicBezTo>
                <a:cubicBezTo>
                  <a:pt x="21" y="10"/>
                  <a:pt x="21" y="10"/>
                  <a:pt x="21" y="10"/>
                </a:cubicBezTo>
                <a:cubicBezTo>
                  <a:pt x="29" y="7"/>
                  <a:pt x="29" y="7"/>
                  <a:pt x="29" y="7"/>
                </a:cubicBezTo>
                <a:close/>
                <a:moveTo>
                  <a:pt x="15" y="8"/>
                </a:moveTo>
                <a:cubicBezTo>
                  <a:pt x="11" y="8"/>
                  <a:pt x="8" y="11"/>
                  <a:pt x="8" y="14"/>
                </a:cubicBezTo>
                <a:cubicBezTo>
                  <a:pt x="8" y="18"/>
                  <a:pt x="11" y="21"/>
                  <a:pt x="15" y="21"/>
                </a:cubicBezTo>
                <a:cubicBezTo>
                  <a:pt x="18" y="21"/>
                  <a:pt x="20" y="18"/>
                  <a:pt x="21" y="16"/>
                </a:cubicBezTo>
                <a:cubicBezTo>
                  <a:pt x="17" y="16"/>
                  <a:pt x="17" y="16"/>
                  <a:pt x="17" y="16"/>
                </a:cubicBezTo>
                <a:cubicBezTo>
                  <a:pt x="17" y="17"/>
                  <a:pt x="16" y="17"/>
                  <a:pt x="15" y="17"/>
                </a:cubicBezTo>
                <a:cubicBezTo>
                  <a:pt x="13" y="17"/>
                  <a:pt x="11" y="16"/>
                  <a:pt x="11" y="14"/>
                </a:cubicBezTo>
                <a:cubicBezTo>
                  <a:pt x="11" y="12"/>
                  <a:pt x="13" y="11"/>
                  <a:pt x="15" y="11"/>
                </a:cubicBezTo>
                <a:cubicBezTo>
                  <a:pt x="15" y="11"/>
                  <a:pt x="15" y="11"/>
                  <a:pt x="16" y="11"/>
                </a:cubicBezTo>
                <a:cubicBezTo>
                  <a:pt x="18" y="9"/>
                  <a:pt x="18" y="9"/>
                  <a:pt x="18" y="9"/>
                </a:cubicBezTo>
                <a:cubicBezTo>
                  <a:pt x="17" y="8"/>
                  <a:pt x="16" y="8"/>
                  <a:pt x="15" y="8"/>
                </a:cubicBezTo>
                <a:close/>
                <a:moveTo>
                  <a:pt x="21" y="27"/>
                </a:moveTo>
                <a:cubicBezTo>
                  <a:pt x="21" y="28"/>
                  <a:pt x="22" y="29"/>
                  <a:pt x="23" y="30"/>
                </a:cubicBezTo>
                <a:cubicBezTo>
                  <a:pt x="25" y="32"/>
                  <a:pt x="28" y="29"/>
                  <a:pt x="26" y="27"/>
                </a:cubicBezTo>
                <a:cubicBezTo>
                  <a:pt x="24" y="25"/>
                  <a:pt x="24" y="25"/>
                  <a:pt x="24" y="25"/>
                </a:cubicBezTo>
                <a:cubicBezTo>
                  <a:pt x="27" y="22"/>
                  <a:pt x="29" y="18"/>
                  <a:pt x="29" y="14"/>
                </a:cubicBezTo>
                <a:cubicBezTo>
                  <a:pt x="29" y="13"/>
                  <a:pt x="29" y="12"/>
                  <a:pt x="28" y="11"/>
                </a:cubicBezTo>
                <a:cubicBezTo>
                  <a:pt x="25" y="12"/>
                  <a:pt x="25" y="12"/>
                  <a:pt x="25" y="12"/>
                </a:cubicBezTo>
                <a:cubicBezTo>
                  <a:pt x="25" y="13"/>
                  <a:pt x="25" y="14"/>
                  <a:pt x="25" y="14"/>
                </a:cubicBezTo>
                <a:cubicBezTo>
                  <a:pt x="25" y="20"/>
                  <a:pt x="21" y="25"/>
                  <a:pt x="15" y="25"/>
                </a:cubicBezTo>
                <a:cubicBezTo>
                  <a:pt x="9" y="25"/>
                  <a:pt x="4" y="20"/>
                  <a:pt x="4" y="14"/>
                </a:cubicBezTo>
                <a:cubicBezTo>
                  <a:pt x="4" y="8"/>
                  <a:pt x="9" y="3"/>
                  <a:pt x="15" y="3"/>
                </a:cubicBezTo>
                <a:cubicBezTo>
                  <a:pt x="18" y="3"/>
                  <a:pt x="21" y="5"/>
                  <a:pt x="23" y="8"/>
                </a:cubicBezTo>
                <a:cubicBezTo>
                  <a:pt x="26" y="6"/>
                  <a:pt x="26" y="6"/>
                  <a:pt x="26" y="6"/>
                </a:cubicBezTo>
                <a:cubicBezTo>
                  <a:pt x="24" y="3"/>
                  <a:pt x="21" y="1"/>
                  <a:pt x="17" y="0"/>
                </a:cubicBezTo>
                <a:cubicBezTo>
                  <a:pt x="16" y="0"/>
                  <a:pt x="15" y="0"/>
                  <a:pt x="15" y="0"/>
                </a:cubicBezTo>
                <a:cubicBezTo>
                  <a:pt x="7" y="0"/>
                  <a:pt x="0" y="6"/>
                  <a:pt x="0" y="14"/>
                </a:cubicBezTo>
                <a:cubicBezTo>
                  <a:pt x="0" y="18"/>
                  <a:pt x="2" y="22"/>
                  <a:pt x="5" y="25"/>
                </a:cubicBezTo>
                <a:cubicBezTo>
                  <a:pt x="3" y="27"/>
                  <a:pt x="3" y="27"/>
                  <a:pt x="3" y="27"/>
                </a:cubicBezTo>
                <a:cubicBezTo>
                  <a:pt x="1" y="29"/>
                  <a:pt x="4" y="32"/>
                  <a:pt x="6" y="30"/>
                </a:cubicBezTo>
                <a:cubicBezTo>
                  <a:pt x="7" y="29"/>
                  <a:pt x="8" y="28"/>
                  <a:pt x="9" y="27"/>
                </a:cubicBezTo>
                <a:cubicBezTo>
                  <a:pt x="10" y="28"/>
                  <a:pt x="12" y="28"/>
                  <a:pt x="15" y="28"/>
                </a:cubicBezTo>
                <a:cubicBezTo>
                  <a:pt x="17" y="28"/>
                  <a:pt x="19" y="28"/>
                  <a:pt x="21" y="27"/>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4" name="Freeform 199"/>
          <p:cNvSpPr>
            <a:spLocks noEditPoints="1"/>
          </p:cNvSpPr>
          <p:nvPr/>
        </p:nvSpPr>
        <p:spPr bwMode="auto">
          <a:xfrm>
            <a:off x="2524625" y="1928863"/>
            <a:ext cx="307663" cy="260608"/>
          </a:xfrm>
          <a:custGeom>
            <a:avLst/>
            <a:gdLst>
              <a:gd name="T0" fmla="*/ 0 w 32"/>
              <a:gd name="T1" fmla="*/ 25 h 27"/>
              <a:gd name="T2" fmla="*/ 32 w 32"/>
              <a:gd name="T3" fmla="*/ 25 h 27"/>
              <a:gd name="T4" fmla="*/ 32 w 32"/>
              <a:gd name="T5" fmla="*/ 26 h 27"/>
              <a:gd name="T6" fmla="*/ 32 w 32"/>
              <a:gd name="T7" fmla="*/ 27 h 27"/>
              <a:gd name="T8" fmla="*/ 32 w 32"/>
              <a:gd name="T9" fmla="*/ 27 h 27"/>
              <a:gd name="T10" fmla="*/ 0 w 32"/>
              <a:gd name="T11" fmla="*/ 27 h 27"/>
              <a:gd name="T12" fmla="*/ 0 w 32"/>
              <a:gd name="T13" fmla="*/ 27 h 27"/>
              <a:gd name="T14" fmla="*/ 0 w 32"/>
              <a:gd name="T15" fmla="*/ 26 h 27"/>
              <a:gd name="T16" fmla="*/ 0 w 32"/>
              <a:gd name="T17" fmla="*/ 25 h 27"/>
              <a:gd name="T18" fmla="*/ 6 w 32"/>
              <a:gd name="T19" fmla="*/ 24 h 27"/>
              <a:gd name="T20" fmla="*/ 8 w 32"/>
              <a:gd name="T21" fmla="*/ 24 h 27"/>
              <a:gd name="T22" fmla="*/ 8 w 32"/>
              <a:gd name="T23" fmla="*/ 14 h 27"/>
              <a:gd name="T24" fmla="*/ 15 w 32"/>
              <a:gd name="T25" fmla="*/ 14 h 27"/>
              <a:gd name="T26" fmla="*/ 15 w 32"/>
              <a:gd name="T27" fmla="*/ 24 h 27"/>
              <a:gd name="T28" fmla="*/ 25 w 32"/>
              <a:gd name="T29" fmla="*/ 24 h 27"/>
              <a:gd name="T30" fmla="*/ 26 w 32"/>
              <a:gd name="T31" fmla="*/ 24 h 27"/>
              <a:gd name="T32" fmla="*/ 26 w 32"/>
              <a:gd name="T33" fmla="*/ 14 h 27"/>
              <a:gd name="T34" fmla="*/ 26 w 32"/>
              <a:gd name="T35" fmla="*/ 14 h 27"/>
              <a:gd name="T36" fmla="*/ 17 w 32"/>
              <a:gd name="T37" fmla="*/ 6 h 27"/>
              <a:gd name="T38" fmla="*/ 16 w 32"/>
              <a:gd name="T39" fmla="*/ 5 h 27"/>
              <a:gd name="T40" fmla="*/ 16 w 32"/>
              <a:gd name="T41" fmla="*/ 5 h 27"/>
              <a:gd name="T42" fmla="*/ 15 w 32"/>
              <a:gd name="T43" fmla="*/ 6 h 27"/>
              <a:gd name="T44" fmla="*/ 5 w 32"/>
              <a:gd name="T45" fmla="*/ 14 h 27"/>
              <a:gd name="T46" fmla="*/ 5 w 32"/>
              <a:gd name="T47" fmla="*/ 14 h 27"/>
              <a:gd name="T48" fmla="*/ 5 w 32"/>
              <a:gd name="T49" fmla="*/ 24 h 27"/>
              <a:gd name="T50" fmla="*/ 6 w 32"/>
              <a:gd name="T51" fmla="*/ 24 h 27"/>
              <a:gd name="T52" fmla="*/ 17 w 32"/>
              <a:gd name="T53" fmla="*/ 14 h 27"/>
              <a:gd name="T54" fmla="*/ 24 w 32"/>
              <a:gd name="T55" fmla="*/ 14 h 27"/>
              <a:gd name="T56" fmla="*/ 24 w 32"/>
              <a:gd name="T57" fmla="*/ 20 h 27"/>
              <a:gd name="T58" fmla="*/ 17 w 32"/>
              <a:gd name="T59" fmla="*/ 20 h 27"/>
              <a:gd name="T60" fmla="*/ 17 w 32"/>
              <a:gd name="T61" fmla="*/ 14 h 27"/>
              <a:gd name="T62" fmla="*/ 28 w 32"/>
              <a:gd name="T63" fmla="*/ 14 h 27"/>
              <a:gd name="T64" fmla="*/ 18 w 32"/>
              <a:gd name="T65" fmla="*/ 5 h 27"/>
              <a:gd name="T66" fmla="*/ 16 w 32"/>
              <a:gd name="T67" fmla="*/ 4 h 27"/>
              <a:gd name="T68" fmla="*/ 16 w 32"/>
              <a:gd name="T69" fmla="*/ 4 h 27"/>
              <a:gd name="T70" fmla="*/ 14 w 32"/>
              <a:gd name="T71" fmla="*/ 5 h 27"/>
              <a:gd name="T72" fmla="*/ 4 w 32"/>
              <a:gd name="T73" fmla="*/ 14 h 27"/>
              <a:gd name="T74" fmla="*/ 3 w 32"/>
              <a:gd name="T75" fmla="*/ 14 h 27"/>
              <a:gd name="T76" fmla="*/ 2 w 32"/>
              <a:gd name="T77" fmla="*/ 14 h 27"/>
              <a:gd name="T78" fmla="*/ 2 w 32"/>
              <a:gd name="T79" fmla="*/ 12 h 27"/>
              <a:gd name="T80" fmla="*/ 3 w 32"/>
              <a:gd name="T81" fmla="*/ 11 h 27"/>
              <a:gd name="T82" fmla="*/ 15 w 32"/>
              <a:gd name="T83" fmla="*/ 1 h 27"/>
              <a:gd name="T84" fmla="*/ 17 w 32"/>
              <a:gd name="T85" fmla="*/ 1 h 27"/>
              <a:gd name="T86" fmla="*/ 29 w 32"/>
              <a:gd name="T87" fmla="*/ 11 h 27"/>
              <a:gd name="T88" fmla="*/ 30 w 32"/>
              <a:gd name="T89" fmla="*/ 12 h 27"/>
              <a:gd name="T90" fmla="*/ 30 w 32"/>
              <a:gd name="T91" fmla="*/ 14 h 27"/>
              <a:gd name="T92" fmla="*/ 29 w 32"/>
              <a:gd name="T93" fmla="*/ 14 h 27"/>
              <a:gd name="T94" fmla="*/ 28 w 32"/>
              <a:gd name="T9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 h="27">
                <a:moveTo>
                  <a:pt x="0" y="25"/>
                </a:moveTo>
                <a:cubicBezTo>
                  <a:pt x="32" y="25"/>
                  <a:pt x="32" y="25"/>
                  <a:pt x="32" y="25"/>
                </a:cubicBezTo>
                <a:cubicBezTo>
                  <a:pt x="32" y="25"/>
                  <a:pt x="32" y="25"/>
                  <a:pt x="32" y="26"/>
                </a:cubicBezTo>
                <a:cubicBezTo>
                  <a:pt x="32" y="27"/>
                  <a:pt x="32" y="27"/>
                  <a:pt x="32" y="27"/>
                </a:cubicBezTo>
                <a:cubicBezTo>
                  <a:pt x="32" y="27"/>
                  <a:pt x="32" y="27"/>
                  <a:pt x="32" y="27"/>
                </a:cubicBezTo>
                <a:cubicBezTo>
                  <a:pt x="0" y="27"/>
                  <a:pt x="0" y="27"/>
                  <a:pt x="0" y="27"/>
                </a:cubicBezTo>
                <a:cubicBezTo>
                  <a:pt x="0" y="27"/>
                  <a:pt x="0" y="27"/>
                  <a:pt x="0" y="27"/>
                </a:cubicBezTo>
                <a:cubicBezTo>
                  <a:pt x="0" y="26"/>
                  <a:pt x="0" y="26"/>
                  <a:pt x="0" y="26"/>
                </a:cubicBezTo>
                <a:cubicBezTo>
                  <a:pt x="0" y="25"/>
                  <a:pt x="0" y="25"/>
                  <a:pt x="0" y="25"/>
                </a:cubicBezTo>
                <a:close/>
                <a:moveTo>
                  <a:pt x="6" y="24"/>
                </a:moveTo>
                <a:cubicBezTo>
                  <a:pt x="8" y="24"/>
                  <a:pt x="8" y="24"/>
                  <a:pt x="8" y="24"/>
                </a:cubicBezTo>
                <a:cubicBezTo>
                  <a:pt x="8" y="21"/>
                  <a:pt x="8" y="18"/>
                  <a:pt x="8" y="14"/>
                </a:cubicBezTo>
                <a:cubicBezTo>
                  <a:pt x="15" y="14"/>
                  <a:pt x="15" y="14"/>
                  <a:pt x="15" y="14"/>
                </a:cubicBezTo>
                <a:cubicBezTo>
                  <a:pt x="15" y="18"/>
                  <a:pt x="15" y="21"/>
                  <a:pt x="15" y="24"/>
                </a:cubicBezTo>
                <a:cubicBezTo>
                  <a:pt x="25" y="24"/>
                  <a:pt x="25" y="24"/>
                  <a:pt x="25" y="24"/>
                </a:cubicBezTo>
                <a:cubicBezTo>
                  <a:pt x="26" y="24"/>
                  <a:pt x="26" y="24"/>
                  <a:pt x="26" y="24"/>
                </a:cubicBezTo>
                <a:cubicBezTo>
                  <a:pt x="26" y="21"/>
                  <a:pt x="26" y="17"/>
                  <a:pt x="26" y="14"/>
                </a:cubicBezTo>
                <a:cubicBezTo>
                  <a:pt x="26" y="14"/>
                  <a:pt x="26" y="14"/>
                  <a:pt x="26" y="14"/>
                </a:cubicBezTo>
                <a:cubicBezTo>
                  <a:pt x="17" y="6"/>
                  <a:pt x="17" y="6"/>
                  <a:pt x="17" y="6"/>
                </a:cubicBezTo>
                <a:cubicBezTo>
                  <a:pt x="17" y="5"/>
                  <a:pt x="16" y="5"/>
                  <a:pt x="16" y="5"/>
                </a:cubicBezTo>
                <a:cubicBezTo>
                  <a:pt x="16" y="5"/>
                  <a:pt x="16" y="5"/>
                  <a:pt x="16" y="5"/>
                </a:cubicBezTo>
                <a:cubicBezTo>
                  <a:pt x="16" y="5"/>
                  <a:pt x="15" y="5"/>
                  <a:pt x="15" y="6"/>
                </a:cubicBezTo>
                <a:cubicBezTo>
                  <a:pt x="5" y="14"/>
                  <a:pt x="5" y="14"/>
                  <a:pt x="5" y="14"/>
                </a:cubicBezTo>
                <a:cubicBezTo>
                  <a:pt x="5" y="14"/>
                  <a:pt x="5" y="14"/>
                  <a:pt x="5" y="14"/>
                </a:cubicBezTo>
                <a:cubicBezTo>
                  <a:pt x="5" y="17"/>
                  <a:pt x="5" y="21"/>
                  <a:pt x="5" y="24"/>
                </a:cubicBezTo>
                <a:cubicBezTo>
                  <a:pt x="5" y="24"/>
                  <a:pt x="6" y="24"/>
                  <a:pt x="6" y="24"/>
                </a:cubicBezTo>
                <a:close/>
                <a:moveTo>
                  <a:pt x="17" y="14"/>
                </a:moveTo>
                <a:cubicBezTo>
                  <a:pt x="24" y="14"/>
                  <a:pt x="24" y="14"/>
                  <a:pt x="24" y="14"/>
                </a:cubicBezTo>
                <a:cubicBezTo>
                  <a:pt x="24" y="20"/>
                  <a:pt x="24" y="20"/>
                  <a:pt x="24" y="20"/>
                </a:cubicBezTo>
                <a:cubicBezTo>
                  <a:pt x="17" y="20"/>
                  <a:pt x="17" y="20"/>
                  <a:pt x="17" y="20"/>
                </a:cubicBezTo>
                <a:cubicBezTo>
                  <a:pt x="17" y="14"/>
                  <a:pt x="17" y="14"/>
                  <a:pt x="17" y="14"/>
                </a:cubicBezTo>
                <a:close/>
                <a:moveTo>
                  <a:pt x="28" y="14"/>
                </a:moveTo>
                <a:cubicBezTo>
                  <a:pt x="18" y="5"/>
                  <a:pt x="18" y="5"/>
                  <a:pt x="18" y="5"/>
                </a:cubicBezTo>
                <a:cubicBezTo>
                  <a:pt x="17" y="4"/>
                  <a:pt x="16" y="4"/>
                  <a:pt x="16" y="4"/>
                </a:cubicBezTo>
                <a:cubicBezTo>
                  <a:pt x="16" y="4"/>
                  <a:pt x="16" y="4"/>
                  <a:pt x="16" y="4"/>
                </a:cubicBezTo>
                <a:cubicBezTo>
                  <a:pt x="15" y="4"/>
                  <a:pt x="15" y="4"/>
                  <a:pt x="14" y="5"/>
                </a:cubicBezTo>
                <a:cubicBezTo>
                  <a:pt x="4" y="14"/>
                  <a:pt x="4" y="14"/>
                  <a:pt x="4" y="14"/>
                </a:cubicBezTo>
                <a:cubicBezTo>
                  <a:pt x="3" y="14"/>
                  <a:pt x="3" y="14"/>
                  <a:pt x="3" y="14"/>
                </a:cubicBezTo>
                <a:cubicBezTo>
                  <a:pt x="3" y="14"/>
                  <a:pt x="2" y="14"/>
                  <a:pt x="2" y="14"/>
                </a:cubicBezTo>
                <a:cubicBezTo>
                  <a:pt x="2" y="13"/>
                  <a:pt x="2" y="13"/>
                  <a:pt x="2" y="12"/>
                </a:cubicBezTo>
                <a:cubicBezTo>
                  <a:pt x="2" y="12"/>
                  <a:pt x="3" y="12"/>
                  <a:pt x="3" y="11"/>
                </a:cubicBezTo>
                <a:cubicBezTo>
                  <a:pt x="15" y="1"/>
                  <a:pt x="15" y="1"/>
                  <a:pt x="15" y="1"/>
                </a:cubicBezTo>
                <a:cubicBezTo>
                  <a:pt x="15" y="0"/>
                  <a:pt x="16" y="0"/>
                  <a:pt x="17" y="1"/>
                </a:cubicBezTo>
                <a:cubicBezTo>
                  <a:pt x="29" y="11"/>
                  <a:pt x="29" y="11"/>
                  <a:pt x="29" y="11"/>
                </a:cubicBezTo>
                <a:cubicBezTo>
                  <a:pt x="29" y="12"/>
                  <a:pt x="30" y="12"/>
                  <a:pt x="30" y="12"/>
                </a:cubicBezTo>
                <a:cubicBezTo>
                  <a:pt x="30" y="13"/>
                  <a:pt x="30" y="13"/>
                  <a:pt x="30" y="14"/>
                </a:cubicBezTo>
                <a:cubicBezTo>
                  <a:pt x="29" y="14"/>
                  <a:pt x="29" y="14"/>
                  <a:pt x="29" y="14"/>
                </a:cubicBezTo>
                <a:lnTo>
                  <a:pt x="28" y="14"/>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5" name="Freeform 200"/>
          <p:cNvSpPr>
            <a:spLocks noEditPoints="1"/>
          </p:cNvSpPr>
          <p:nvPr/>
        </p:nvSpPr>
        <p:spPr bwMode="auto">
          <a:xfrm>
            <a:off x="1900251" y="1843804"/>
            <a:ext cx="278706" cy="345668"/>
          </a:xfrm>
          <a:custGeom>
            <a:avLst/>
            <a:gdLst>
              <a:gd name="T0" fmla="*/ 9 w 29"/>
              <a:gd name="T1" fmla="*/ 30 h 36"/>
              <a:gd name="T2" fmla="*/ 9 w 29"/>
              <a:gd name="T3" fmla="*/ 27 h 36"/>
              <a:gd name="T4" fmla="*/ 8 w 29"/>
              <a:gd name="T5" fmla="*/ 24 h 36"/>
              <a:gd name="T6" fmla="*/ 8 w 29"/>
              <a:gd name="T7" fmla="*/ 22 h 36"/>
              <a:gd name="T8" fmla="*/ 9 w 29"/>
              <a:gd name="T9" fmla="*/ 16 h 36"/>
              <a:gd name="T10" fmla="*/ 4 w 29"/>
              <a:gd name="T11" fmla="*/ 16 h 36"/>
              <a:gd name="T12" fmla="*/ 4 w 29"/>
              <a:gd name="T13" fmla="*/ 16 h 36"/>
              <a:gd name="T14" fmla="*/ 2 w 29"/>
              <a:gd name="T15" fmla="*/ 18 h 36"/>
              <a:gd name="T16" fmla="*/ 0 w 29"/>
              <a:gd name="T17" fmla="*/ 36 h 36"/>
              <a:gd name="T18" fmla="*/ 29 w 29"/>
              <a:gd name="T19" fmla="*/ 34 h 36"/>
              <a:gd name="T20" fmla="*/ 29 w 29"/>
              <a:gd name="T21" fmla="*/ 36 h 36"/>
              <a:gd name="T22" fmla="*/ 14 w 29"/>
              <a:gd name="T23" fmla="*/ 7 h 36"/>
              <a:gd name="T24" fmla="*/ 14 w 29"/>
              <a:gd name="T25" fmla="*/ 4 h 36"/>
              <a:gd name="T26" fmla="*/ 15 w 29"/>
              <a:gd name="T27" fmla="*/ 0 h 36"/>
              <a:gd name="T28" fmla="*/ 15 w 29"/>
              <a:gd name="T29" fmla="*/ 4 h 36"/>
              <a:gd name="T30" fmla="*/ 16 w 29"/>
              <a:gd name="T31" fmla="*/ 7 h 36"/>
              <a:gd name="T32" fmla="*/ 17 w 29"/>
              <a:gd name="T33" fmla="*/ 9 h 36"/>
              <a:gd name="T34" fmla="*/ 19 w 29"/>
              <a:gd name="T35" fmla="*/ 11 h 36"/>
              <a:gd name="T36" fmla="*/ 11 w 29"/>
              <a:gd name="T37" fmla="*/ 33 h 36"/>
              <a:gd name="T38" fmla="*/ 11 w 29"/>
              <a:gd name="T39" fmla="*/ 10 h 36"/>
              <a:gd name="T40" fmla="*/ 12 w 29"/>
              <a:gd name="T41" fmla="*/ 7 h 36"/>
              <a:gd name="T42" fmla="*/ 15 w 29"/>
              <a:gd name="T43" fmla="*/ 13 h 36"/>
              <a:gd name="T44" fmla="*/ 18 w 29"/>
              <a:gd name="T45" fmla="*/ 13 h 36"/>
              <a:gd name="T46" fmla="*/ 15 w 29"/>
              <a:gd name="T47" fmla="*/ 21 h 36"/>
              <a:gd name="T48" fmla="*/ 15 w 29"/>
              <a:gd name="T49" fmla="*/ 18 h 36"/>
              <a:gd name="T50" fmla="*/ 18 w 29"/>
              <a:gd name="T51" fmla="*/ 26 h 36"/>
              <a:gd name="T52" fmla="*/ 15 w 29"/>
              <a:gd name="T53" fmla="*/ 28 h 36"/>
              <a:gd name="T54" fmla="*/ 18 w 29"/>
              <a:gd name="T55" fmla="*/ 28 h 36"/>
              <a:gd name="T56" fmla="*/ 14 w 29"/>
              <a:gd name="T57" fmla="*/ 28 h 36"/>
              <a:gd name="T58" fmla="*/ 14 w 29"/>
              <a:gd name="T59" fmla="*/ 31 h 36"/>
              <a:gd name="T60" fmla="*/ 11 w 29"/>
              <a:gd name="T61" fmla="*/ 23 h 36"/>
              <a:gd name="T62" fmla="*/ 14 w 29"/>
              <a:gd name="T63" fmla="*/ 21 h 36"/>
              <a:gd name="T64" fmla="*/ 11 w 29"/>
              <a:gd name="T65" fmla="*/ 21 h 36"/>
              <a:gd name="T66" fmla="*/ 14 w 29"/>
              <a:gd name="T67" fmla="*/ 13 h 36"/>
              <a:gd name="T68" fmla="*/ 14 w 29"/>
              <a:gd name="T69" fmla="*/ 17 h 36"/>
              <a:gd name="T70" fmla="*/ 20 w 29"/>
              <a:gd name="T71" fmla="*/ 30 h 36"/>
              <a:gd name="T72" fmla="*/ 20 w 29"/>
              <a:gd name="T73" fmla="*/ 28 h 36"/>
              <a:gd name="T74" fmla="*/ 22 w 29"/>
              <a:gd name="T75" fmla="*/ 24 h 36"/>
              <a:gd name="T76" fmla="*/ 22 w 29"/>
              <a:gd name="T77" fmla="*/ 23 h 36"/>
              <a:gd name="T78" fmla="*/ 20 w 29"/>
              <a:gd name="T79" fmla="*/ 18 h 36"/>
              <a:gd name="T80" fmla="*/ 25 w 29"/>
              <a:gd name="T81" fmla="*/ 19 h 36"/>
              <a:gd name="T82" fmla="*/ 26 w 29"/>
              <a:gd name="T83" fmla="*/ 33 h 36"/>
              <a:gd name="T84" fmla="*/ 25 w 29"/>
              <a:gd name="T85" fmla="*/ 30 h 36"/>
              <a:gd name="T86" fmla="*/ 22 w 29"/>
              <a:gd name="T87" fmla="*/ 30 h 36"/>
              <a:gd name="T88" fmla="*/ 25 w 29"/>
              <a:gd name="T89" fmla="*/ 24 h 36"/>
              <a:gd name="T90" fmla="*/ 22 w 29"/>
              <a:gd name="T91" fmla="*/ 23 h 36"/>
              <a:gd name="T92" fmla="*/ 22 w 29"/>
              <a:gd name="T93" fmla="*/ 21 h 36"/>
              <a:gd name="T94" fmla="*/ 4 w 29"/>
              <a:gd name="T95" fmla="*/ 27 h 36"/>
              <a:gd name="T96" fmla="*/ 4 w 29"/>
              <a:gd name="T97" fmla="*/ 30 h 36"/>
              <a:gd name="T98" fmla="*/ 7 w 29"/>
              <a:gd name="T99" fmla="*/ 20 h 36"/>
              <a:gd name="T100" fmla="*/ 4 w 29"/>
              <a:gd name="T101" fmla="*/ 26 h 36"/>
              <a:gd name="T102" fmla="*/ 7 w 29"/>
              <a:gd name="T103"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 h="36">
                <a:moveTo>
                  <a:pt x="3" y="33"/>
                </a:moveTo>
                <a:cubicBezTo>
                  <a:pt x="6" y="33"/>
                  <a:pt x="0" y="33"/>
                  <a:pt x="9" y="33"/>
                </a:cubicBezTo>
                <a:cubicBezTo>
                  <a:pt x="9" y="30"/>
                  <a:pt x="9" y="30"/>
                  <a:pt x="9" y="30"/>
                </a:cubicBezTo>
                <a:cubicBezTo>
                  <a:pt x="8" y="30"/>
                  <a:pt x="8" y="30"/>
                  <a:pt x="8" y="30"/>
                </a:cubicBezTo>
                <a:cubicBezTo>
                  <a:pt x="8" y="27"/>
                  <a:pt x="8" y="27"/>
                  <a:pt x="8" y="27"/>
                </a:cubicBezTo>
                <a:cubicBezTo>
                  <a:pt x="9" y="27"/>
                  <a:pt x="9" y="27"/>
                  <a:pt x="9" y="27"/>
                </a:cubicBezTo>
                <a:cubicBezTo>
                  <a:pt x="9" y="26"/>
                  <a:pt x="9" y="26"/>
                  <a:pt x="9" y="26"/>
                </a:cubicBezTo>
                <a:cubicBezTo>
                  <a:pt x="8" y="26"/>
                  <a:pt x="8" y="26"/>
                  <a:pt x="8" y="26"/>
                </a:cubicBezTo>
                <a:cubicBezTo>
                  <a:pt x="8" y="24"/>
                  <a:pt x="8" y="24"/>
                  <a:pt x="8" y="24"/>
                </a:cubicBezTo>
                <a:cubicBezTo>
                  <a:pt x="9" y="24"/>
                  <a:pt x="9" y="24"/>
                  <a:pt x="9" y="24"/>
                </a:cubicBezTo>
                <a:cubicBezTo>
                  <a:pt x="9" y="22"/>
                  <a:pt x="9" y="22"/>
                  <a:pt x="9" y="22"/>
                </a:cubicBezTo>
                <a:cubicBezTo>
                  <a:pt x="8" y="22"/>
                  <a:pt x="8" y="22"/>
                  <a:pt x="8" y="22"/>
                </a:cubicBezTo>
                <a:cubicBezTo>
                  <a:pt x="8" y="20"/>
                  <a:pt x="8" y="20"/>
                  <a:pt x="8" y="20"/>
                </a:cubicBezTo>
                <a:cubicBezTo>
                  <a:pt x="9" y="20"/>
                  <a:pt x="9" y="20"/>
                  <a:pt x="9" y="20"/>
                </a:cubicBezTo>
                <a:cubicBezTo>
                  <a:pt x="9" y="16"/>
                  <a:pt x="9" y="16"/>
                  <a:pt x="9" y="16"/>
                </a:cubicBezTo>
                <a:cubicBezTo>
                  <a:pt x="5" y="16"/>
                  <a:pt x="5" y="16"/>
                  <a:pt x="5" y="16"/>
                </a:cubicBezTo>
                <a:cubicBezTo>
                  <a:pt x="5"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7"/>
                  <a:pt x="4" y="17"/>
                  <a:pt x="4" y="17"/>
                </a:cubicBezTo>
                <a:cubicBezTo>
                  <a:pt x="3" y="17"/>
                  <a:pt x="3" y="17"/>
                  <a:pt x="3" y="17"/>
                </a:cubicBezTo>
                <a:cubicBezTo>
                  <a:pt x="2" y="18"/>
                  <a:pt x="2" y="18"/>
                  <a:pt x="2" y="18"/>
                </a:cubicBezTo>
                <a:cubicBezTo>
                  <a:pt x="2" y="23"/>
                  <a:pt x="2" y="28"/>
                  <a:pt x="2" y="33"/>
                </a:cubicBezTo>
                <a:cubicBezTo>
                  <a:pt x="2" y="33"/>
                  <a:pt x="3" y="33"/>
                  <a:pt x="3" y="33"/>
                </a:cubicBezTo>
                <a:close/>
                <a:moveTo>
                  <a:pt x="0" y="36"/>
                </a:moveTo>
                <a:cubicBezTo>
                  <a:pt x="0" y="35"/>
                  <a:pt x="0" y="35"/>
                  <a:pt x="0" y="35"/>
                </a:cubicBezTo>
                <a:cubicBezTo>
                  <a:pt x="0" y="34"/>
                  <a:pt x="0" y="34"/>
                  <a:pt x="0" y="34"/>
                </a:cubicBezTo>
                <a:cubicBezTo>
                  <a:pt x="29" y="34"/>
                  <a:pt x="29" y="34"/>
                  <a:pt x="29" y="34"/>
                </a:cubicBezTo>
                <a:cubicBezTo>
                  <a:pt x="29" y="34"/>
                  <a:pt x="29" y="34"/>
                  <a:pt x="29" y="35"/>
                </a:cubicBezTo>
                <a:cubicBezTo>
                  <a:pt x="29" y="36"/>
                  <a:pt x="29" y="36"/>
                  <a:pt x="29" y="36"/>
                </a:cubicBezTo>
                <a:cubicBezTo>
                  <a:pt x="29" y="36"/>
                  <a:pt x="29" y="36"/>
                  <a:pt x="29" y="36"/>
                </a:cubicBezTo>
                <a:cubicBezTo>
                  <a:pt x="0" y="36"/>
                  <a:pt x="0" y="36"/>
                  <a:pt x="0" y="36"/>
                </a:cubicBezTo>
                <a:cubicBezTo>
                  <a:pt x="0" y="36"/>
                  <a:pt x="0" y="36"/>
                  <a:pt x="0" y="36"/>
                </a:cubicBezTo>
                <a:close/>
                <a:moveTo>
                  <a:pt x="14" y="7"/>
                </a:moveTo>
                <a:cubicBezTo>
                  <a:pt x="14" y="5"/>
                  <a:pt x="14" y="5"/>
                  <a:pt x="14" y="5"/>
                </a:cubicBezTo>
                <a:cubicBezTo>
                  <a:pt x="14" y="5"/>
                  <a:pt x="14" y="4"/>
                  <a:pt x="14" y="4"/>
                </a:cubicBezTo>
                <a:cubicBezTo>
                  <a:pt x="14" y="4"/>
                  <a:pt x="14" y="4"/>
                  <a:pt x="14" y="4"/>
                </a:cubicBezTo>
                <a:cubicBezTo>
                  <a:pt x="14" y="0"/>
                  <a:pt x="14" y="0"/>
                  <a:pt x="14" y="0"/>
                </a:cubicBezTo>
                <a:cubicBezTo>
                  <a:pt x="14" y="0"/>
                  <a:pt x="15" y="0"/>
                  <a:pt x="15" y="0"/>
                </a:cubicBezTo>
                <a:cubicBezTo>
                  <a:pt x="15" y="0"/>
                  <a:pt x="15" y="0"/>
                  <a:pt x="15" y="0"/>
                </a:cubicBezTo>
                <a:cubicBezTo>
                  <a:pt x="15" y="0"/>
                  <a:pt x="15" y="0"/>
                  <a:pt x="15" y="0"/>
                </a:cubicBezTo>
                <a:cubicBezTo>
                  <a:pt x="15" y="0"/>
                  <a:pt x="15" y="0"/>
                  <a:pt x="15" y="0"/>
                </a:cubicBezTo>
                <a:cubicBezTo>
                  <a:pt x="15" y="4"/>
                  <a:pt x="15" y="4"/>
                  <a:pt x="15" y="4"/>
                </a:cubicBezTo>
                <a:cubicBezTo>
                  <a:pt x="15" y="4"/>
                  <a:pt x="15" y="4"/>
                  <a:pt x="15" y="4"/>
                </a:cubicBezTo>
                <a:cubicBezTo>
                  <a:pt x="16" y="4"/>
                  <a:pt x="16" y="5"/>
                  <a:pt x="16" y="5"/>
                </a:cubicBezTo>
                <a:cubicBezTo>
                  <a:pt x="16" y="7"/>
                  <a:pt x="16" y="7"/>
                  <a:pt x="16" y="7"/>
                </a:cubicBezTo>
                <a:cubicBezTo>
                  <a:pt x="17" y="7"/>
                  <a:pt x="17" y="7"/>
                  <a:pt x="17" y="7"/>
                </a:cubicBezTo>
                <a:cubicBezTo>
                  <a:pt x="17" y="7"/>
                  <a:pt x="17" y="7"/>
                  <a:pt x="17" y="7"/>
                </a:cubicBezTo>
                <a:cubicBezTo>
                  <a:pt x="17" y="9"/>
                  <a:pt x="17" y="9"/>
                  <a:pt x="17" y="9"/>
                </a:cubicBezTo>
                <a:cubicBezTo>
                  <a:pt x="18" y="10"/>
                  <a:pt x="18" y="10"/>
                  <a:pt x="18" y="10"/>
                </a:cubicBezTo>
                <a:cubicBezTo>
                  <a:pt x="19" y="10"/>
                  <a:pt x="19" y="10"/>
                  <a:pt x="19" y="10"/>
                </a:cubicBezTo>
                <a:cubicBezTo>
                  <a:pt x="19" y="10"/>
                  <a:pt x="19" y="11"/>
                  <a:pt x="19" y="11"/>
                </a:cubicBezTo>
                <a:cubicBezTo>
                  <a:pt x="19" y="33"/>
                  <a:pt x="19" y="33"/>
                  <a:pt x="19" y="33"/>
                </a:cubicBezTo>
                <a:cubicBezTo>
                  <a:pt x="19" y="33"/>
                  <a:pt x="19" y="33"/>
                  <a:pt x="19" y="33"/>
                </a:cubicBezTo>
                <a:cubicBezTo>
                  <a:pt x="11" y="33"/>
                  <a:pt x="13" y="33"/>
                  <a:pt x="11" y="33"/>
                </a:cubicBezTo>
                <a:cubicBezTo>
                  <a:pt x="10" y="33"/>
                  <a:pt x="10" y="33"/>
                  <a:pt x="10" y="33"/>
                </a:cubicBezTo>
                <a:cubicBezTo>
                  <a:pt x="10" y="11"/>
                  <a:pt x="10" y="11"/>
                  <a:pt x="10" y="11"/>
                </a:cubicBezTo>
                <a:cubicBezTo>
                  <a:pt x="10" y="10"/>
                  <a:pt x="10" y="10"/>
                  <a:pt x="11" y="10"/>
                </a:cubicBezTo>
                <a:cubicBezTo>
                  <a:pt x="11" y="10"/>
                  <a:pt x="11" y="10"/>
                  <a:pt x="11" y="10"/>
                </a:cubicBezTo>
                <a:cubicBezTo>
                  <a:pt x="12" y="9"/>
                  <a:pt x="12" y="9"/>
                  <a:pt x="12" y="9"/>
                </a:cubicBezTo>
                <a:cubicBezTo>
                  <a:pt x="12" y="7"/>
                  <a:pt x="12" y="7"/>
                  <a:pt x="12" y="7"/>
                </a:cubicBezTo>
                <a:cubicBezTo>
                  <a:pt x="12" y="7"/>
                  <a:pt x="12" y="7"/>
                  <a:pt x="12" y="7"/>
                </a:cubicBezTo>
                <a:cubicBezTo>
                  <a:pt x="14" y="7"/>
                  <a:pt x="14" y="7"/>
                  <a:pt x="14" y="7"/>
                </a:cubicBezTo>
                <a:close/>
                <a:moveTo>
                  <a:pt x="15" y="13"/>
                </a:moveTo>
                <a:cubicBezTo>
                  <a:pt x="15" y="17"/>
                  <a:pt x="15" y="17"/>
                  <a:pt x="15" y="17"/>
                </a:cubicBezTo>
                <a:cubicBezTo>
                  <a:pt x="18" y="17"/>
                  <a:pt x="18" y="17"/>
                  <a:pt x="18" y="17"/>
                </a:cubicBezTo>
                <a:cubicBezTo>
                  <a:pt x="18" y="13"/>
                  <a:pt x="18" y="13"/>
                  <a:pt x="18" y="13"/>
                </a:cubicBezTo>
                <a:cubicBezTo>
                  <a:pt x="15" y="13"/>
                  <a:pt x="15" y="13"/>
                  <a:pt x="15" y="13"/>
                </a:cubicBezTo>
                <a:close/>
                <a:moveTo>
                  <a:pt x="15" y="18"/>
                </a:moveTo>
                <a:cubicBezTo>
                  <a:pt x="15" y="21"/>
                  <a:pt x="15" y="21"/>
                  <a:pt x="15" y="21"/>
                </a:cubicBezTo>
                <a:cubicBezTo>
                  <a:pt x="18" y="21"/>
                  <a:pt x="18" y="21"/>
                  <a:pt x="18" y="21"/>
                </a:cubicBezTo>
                <a:cubicBezTo>
                  <a:pt x="18" y="18"/>
                  <a:pt x="18" y="18"/>
                  <a:pt x="18" y="18"/>
                </a:cubicBezTo>
                <a:cubicBezTo>
                  <a:pt x="15" y="18"/>
                  <a:pt x="15" y="18"/>
                  <a:pt x="15" y="18"/>
                </a:cubicBezTo>
                <a:close/>
                <a:moveTo>
                  <a:pt x="15" y="23"/>
                </a:moveTo>
                <a:cubicBezTo>
                  <a:pt x="15" y="26"/>
                  <a:pt x="15" y="26"/>
                  <a:pt x="15" y="26"/>
                </a:cubicBezTo>
                <a:cubicBezTo>
                  <a:pt x="18" y="26"/>
                  <a:pt x="18" y="26"/>
                  <a:pt x="18" y="26"/>
                </a:cubicBezTo>
                <a:cubicBezTo>
                  <a:pt x="18" y="23"/>
                  <a:pt x="18" y="23"/>
                  <a:pt x="18" y="23"/>
                </a:cubicBezTo>
                <a:cubicBezTo>
                  <a:pt x="15" y="23"/>
                  <a:pt x="15" y="23"/>
                  <a:pt x="15" y="23"/>
                </a:cubicBezTo>
                <a:close/>
                <a:moveTo>
                  <a:pt x="15" y="28"/>
                </a:moveTo>
                <a:cubicBezTo>
                  <a:pt x="15" y="31"/>
                  <a:pt x="15" y="31"/>
                  <a:pt x="15" y="31"/>
                </a:cubicBezTo>
                <a:cubicBezTo>
                  <a:pt x="18" y="31"/>
                  <a:pt x="18" y="31"/>
                  <a:pt x="18" y="31"/>
                </a:cubicBezTo>
                <a:cubicBezTo>
                  <a:pt x="18" y="28"/>
                  <a:pt x="18" y="28"/>
                  <a:pt x="18" y="28"/>
                </a:cubicBezTo>
                <a:cubicBezTo>
                  <a:pt x="15" y="28"/>
                  <a:pt x="15" y="28"/>
                  <a:pt x="15" y="28"/>
                </a:cubicBezTo>
                <a:close/>
                <a:moveTo>
                  <a:pt x="14" y="31"/>
                </a:moveTo>
                <a:cubicBezTo>
                  <a:pt x="14" y="28"/>
                  <a:pt x="14" y="28"/>
                  <a:pt x="14" y="28"/>
                </a:cubicBezTo>
                <a:cubicBezTo>
                  <a:pt x="11" y="28"/>
                  <a:pt x="11" y="28"/>
                  <a:pt x="11" y="28"/>
                </a:cubicBezTo>
                <a:cubicBezTo>
                  <a:pt x="11" y="31"/>
                  <a:pt x="11" y="31"/>
                  <a:pt x="11" y="31"/>
                </a:cubicBezTo>
                <a:cubicBezTo>
                  <a:pt x="14" y="31"/>
                  <a:pt x="14" y="31"/>
                  <a:pt x="14" y="31"/>
                </a:cubicBezTo>
                <a:close/>
                <a:moveTo>
                  <a:pt x="14" y="26"/>
                </a:moveTo>
                <a:cubicBezTo>
                  <a:pt x="14" y="23"/>
                  <a:pt x="14" y="23"/>
                  <a:pt x="14" y="23"/>
                </a:cubicBezTo>
                <a:cubicBezTo>
                  <a:pt x="11" y="23"/>
                  <a:pt x="11" y="23"/>
                  <a:pt x="11" y="23"/>
                </a:cubicBezTo>
                <a:cubicBezTo>
                  <a:pt x="11" y="26"/>
                  <a:pt x="11" y="26"/>
                  <a:pt x="11" y="26"/>
                </a:cubicBezTo>
                <a:cubicBezTo>
                  <a:pt x="14" y="26"/>
                  <a:pt x="14" y="26"/>
                  <a:pt x="14" y="26"/>
                </a:cubicBezTo>
                <a:close/>
                <a:moveTo>
                  <a:pt x="14" y="21"/>
                </a:moveTo>
                <a:cubicBezTo>
                  <a:pt x="14" y="18"/>
                  <a:pt x="14" y="18"/>
                  <a:pt x="14" y="18"/>
                </a:cubicBezTo>
                <a:cubicBezTo>
                  <a:pt x="11" y="18"/>
                  <a:pt x="11" y="18"/>
                  <a:pt x="11" y="18"/>
                </a:cubicBezTo>
                <a:cubicBezTo>
                  <a:pt x="11" y="21"/>
                  <a:pt x="11" y="21"/>
                  <a:pt x="11" y="21"/>
                </a:cubicBezTo>
                <a:cubicBezTo>
                  <a:pt x="14" y="21"/>
                  <a:pt x="14" y="21"/>
                  <a:pt x="14" y="21"/>
                </a:cubicBezTo>
                <a:close/>
                <a:moveTo>
                  <a:pt x="14" y="17"/>
                </a:moveTo>
                <a:cubicBezTo>
                  <a:pt x="14" y="13"/>
                  <a:pt x="14" y="13"/>
                  <a:pt x="14" y="13"/>
                </a:cubicBezTo>
                <a:cubicBezTo>
                  <a:pt x="11" y="13"/>
                  <a:pt x="11" y="13"/>
                  <a:pt x="11" y="13"/>
                </a:cubicBezTo>
                <a:cubicBezTo>
                  <a:pt x="11" y="17"/>
                  <a:pt x="11" y="17"/>
                  <a:pt x="11" y="17"/>
                </a:cubicBezTo>
                <a:cubicBezTo>
                  <a:pt x="14" y="17"/>
                  <a:pt x="14" y="17"/>
                  <a:pt x="14" y="17"/>
                </a:cubicBezTo>
                <a:close/>
                <a:moveTo>
                  <a:pt x="26" y="33"/>
                </a:moveTo>
                <a:cubicBezTo>
                  <a:pt x="20" y="33"/>
                  <a:pt x="20" y="33"/>
                  <a:pt x="20" y="33"/>
                </a:cubicBezTo>
                <a:cubicBezTo>
                  <a:pt x="20" y="30"/>
                  <a:pt x="20" y="30"/>
                  <a:pt x="20" y="30"/>
                </a:cubicBezTo>
                <a:cubicBezTo>
                  <a:pt x="22" y="30"/>
                  <a:pt x="22" y="30"/>
                  <a:pt x="22" y="30"/>
                </a:cubicBezTo>
                <a:cubicBezTo>
                  <a:pt x="22" y="28"/>
                  <a:pt x="22" y="28"/>
                  <a:pt x="22" y="28"/>
                </a:cubicBezTo>
                <a:cubicBezTo>
                  <a:pt x="20" y="28"/>
                  <a:pt x="20" y="28"/>
                  <a:pt x="20" y="28"/>
                </a:cubicBezTo>
                <a:cubicBezTo>
                  <a:pt x="20" y="27"/>
                  <a:pt x="20" y="27"/>
                  <a:pt x="20" y="27"/>
                </a:cubicBezTo>
                <a:cubicBezTo>
                  <a:pt x="22" y="27"/>
                  <a:pt x="22" y="27"/>
                  <a:pt x="22" y="27"/>
                </a:cubicBezTo>
                <a:cubicBezTo>
                  <a:pt x="22" y="24"/>
                  <a:pt x="22" y="24"/>
                  <a:pt x="22" y="24"/>
                </a:cubicBezTo>
                <a:cubicBezTo>
                  <a:pt x="20" y="24"/>
                  <a:pt x="20" y="24"/>
                  <a:pt x="20" y="24"/>
                </a:cubicBezTo>
                <a:cubicBezTo>
                  <a:pt x="20" y="23"/>
                  <a:pt x="20" y="23"/>
                  <a:pt x="20" y="23"/>
                </a:cubicBezTo>
                <a:cubicBezTo>
                  <a:pt x="22" y="23"/>
                  <a:pt x="22" y="23"/>
                  <a:pt x="22" y="23"/>
                </a:cubicBezTo>
                <a:cubicBezTo>
                  <a:pt x="22" y="21"/>
                  <a:pt x="22" y="21"/>
                  <a:pt x="22" y="21"/>
                </a:cubicBezTo>
                <a:cubicBezTo>
                  <a:pt x="20" y="21"/>
                  <a:pt x="20" y="21"/>
                  <a:pt x="20" y="21"/>
                </a:cubicBezTo>
                <a:cubicBezTo>
                  <a:pt x="20" y="18"/>
                  <a:pt x="20" y="18"/>
                  <a:pt x="20" y="18"/>
                </a:cubicBezTo>
                <a:cubicBezTo>
                  <a:pt x="21" y="18"/>
                  <a:pt x="23" y="18"/>
                  <a:pt x="24" y="18"/>
                </a:cubicBezTo>
                <a:cubicBezTo>
                  <a:pt x="25" y="18"/>
                  <a:pt x="25" y="18"/>
                  <a:pt x="25" y="18"/>
                </a:cubicBezTo>
                <a:cubicBezTo>
                  <a:pt x="25" y="19"/>
                  <a:pt x="25" y="19"/>
                  <a:pt x="25" y="19"/>
                </a:cubicBezTo>
                <a:cubicBezTo>
                  <a:pt x="26" y="19"/>
                  <a:pt x="26" y="19"/>
                  <a:pt x="26" y="19"/>
                </a:cubicBezTo>
                <a:cubicBezTo>
                  <a:pt x="26" y="19"/>
                  <a:pt x="26" y="19"/>
                  <a:pt x="26" y="19"/>
                </a:cubicBezTo>
                <a:cubicBezTo>
                  <a:pt x="26" y="33"/>
                  <a:pt x="26" y="33"/>
                  <a:pt x="26" y="33"/>
                </a:cubicBezTo>
                <a:cubicBezTo>
                  <a:pt x="26" y="33"/>
                  <a:pt x="26" y="33"/>
                  <a:pt x="26" y="33"/>
                </a:cubicBezTo>
                <a:close/>
                <a:moveTo>
                  <a:pt x="22" y="30"/>
                </a:moveTo>
                <a:cubicBezTo>
                  <a:pt x="25" y="30"/>
                  <a:pt x="25" y="30"/>
                  <a:pt x="25" y="30"/>
                </a:cubicBezTo>
                <a:cubicBezTo>
                  <a:pt x="25" y="28"/>
                  <a:pt x="25" y="28"/>
                  <a:pt x="25" y="28"/>
                </a:cubicBezTo>
                <a:cubicBezTo>
                  <a:pt x="22" y="28"/>
                  <a:pt x="22" y="28"/>
                  <a:pt x="22" y="28"/>
                </a:cubicBezTo>
                <a:cubicBezTo>
                  <a:pt x="22" y="30"/>
                  <a:pt x="22" y="30"/>
                  <a:pt x="22" y="30"/>
                </a:cubicBezTo>
                <a:close/>
                <a:moveTo>
                  <a:pt x="22" y="27"/>
                </a:moveTo>
                <a:cubicBezTo>
                  <a:pt x="25" y="27"/>
                  <a:pt x="25" y="27"/>
                  <a:pt x="25" y="27"/>
                </a:cubicBezTo>
                <a:cubicBezTo>
                  <a:pt x="25" y="24"/>
                  <a:pt x="25" y="24"/>
                  <a:pt x="25" y="24"/>
                </a:cubicBezTo>
                <a:cubicBezTo>
                  <a:pt x="22" y="24"/>
                  <a:pt x="22" y="24"/>
                  <a:pt x="22" y="24"/>
                </a:cubicBezTo>
                <a:cubicBezTo>
                  <a:pt x="22" y="27"/>
                  <a:pt x="22" y="27"/>
                  <a:pt x="22" y="27"/>
                </a:cubicBezTo>
                <a:close/>
                <a:moveTo>
                  <a:pt x="22" y="23"/>
                </a:moveTo>
                <a:cubicBezTo>
                  <a:pt x="25" y="23"/>
                  <a:pt x="25" y="23"/>
                  <a:pt x="25" y="23"/>
                </a:cubicBezTo>
                <a:cubicBezTo>
                  <a:pt x="25" y="21"/>
                  <a:pt x="25" y="21"/>
                  <a:pt x="25" y="21"/>
                </a:cubicBezTo>
                <a:cubicBezTo>
                  <a:pt x="22" y="21"/>
                  <a:pt x="22" y="21"/>
                  <a:pt x="22" y="21"/>
                </a:cubicBezTo>
                <a:cubicBezTo>
                  <a:pt x="22" y="23"/>
                  <a:pt x="22" y="23"/>
                  <a:pt x="22" y="23"/>
                </a:cubicBezTo>
                <a:close/>
                <a:moveTo>
                  <a:pt x="4" y="30"/>
                </a:moveTo>
                <a:cubicBezTo>
                  <a:pt x="4" y="27"/>
                  <a:pt x="4" y="27"/>
                  <a:pt x="4" y="27"/>
                </a:cubicBezTo>
                <a:cubicBezTo>
                  <a:pt x="7" y="27"/>
                  <a:pt x="7" y="27"/>
                  <a:pt x="7" y="27"/>
                </a:cubicBezTo>
                <a:cubicBezTo>
                  <a:pt x="7" y="30"/>
                  <a:pt x="7" y="30"/>
                  <a:pt x="7" y="30"/>
                </a:cubicBezTo>
                <a:cubicBezTo>
                  <a:pt x="4" y="30"/>
                  <a:pt x="4" y="30"/>
                  <a:pt x="4" y="30"/>
                </a:cubicBezTo>
                <a:close/>
                <a:moveTo>
                  <a:pt x="4" y="22"/>
                </a:moveTo>
                <a:cubicBezTo>
                  <a:pt x="4" y="20"/>
                  <a:pt x="4" y="20"/>
                  <a:pt x="4" y="20"/>
                </a:cubicBezTo>
                <a:cubicBezTo>
                  <a:pt x="7" y="20"/>
                  <a:pt x="7" y="20"/>
                  <a:pt x="7" y="20"/>
                </a:cubicBezTo>
                <a:cubicBezTo>
                  <a:pt x="7" y="22"/>
                  <a:pt x="7" y="22"/>
                  <a:pt x="7" y="22"/>
                </a:cubicBezTo>
                <a:cubicBezTo>
                  <a:pt x="4" y="22"/>
                  <a:pt x="4" y="22"/>
                  <a:pt x="4" y="22"/>
                </a:cubicBezTo>
                <a:close/>
                <a:moveTo>
                  <a:pt x="4" y="26"/>
                </a:moveTo>
                <a:cubicBezTo>
                  <a:pt x="4" y="24"/>
                  <a:pt x="4" y="24"/>
                  <a:pt x="4" y="24"/>
                </a:cubicBezTo>
                <a:cubicBezTo>
                  <a:pt x="7" y="24"/>
                  <a:pt x="7" y="24"/>
                  <a:pt x="7" y="24"/>
                </a:cubicBezTo>
                <a:cubicBezTo>
                  <a:pt x="7" y="26"/>
                  <a:pt x="7" y="26"/>
                  <a:pt x="7" y="26"/>
                </a:cubicBezTo>
                <a:lnTo>
                  <a:pt x="4" y="26"/>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6" name="Freeform 201"/>
          <p:cNvSpPr>
            <a:spLocks noEditPoints="1"/>
          </p:cNvSpPr>
          <p:nvPr/>
        </p:nvSpPr>
        <p:spPr bwMode="auto">
          <a:xfrm>
            <a:off x="3129091" y="1928863"/>
            <a:ext cx="307663" cy="260608"/>
          </a:xfrm>
          <a:custGeom>
            <a:avLst/>
            <a:gdLst>
              <a:gd name="T0" fmla="*/ 11 w 32"/>
              <a:gd name="T1" fmla="*/ 3 h 27"/>
              <a:gd name="T2" fmla="*/ 14 w 32"/>
              <a:gd name="T3" fmla="*/ 3 h 27"/>
              <a:gd name="T4" fmla="*/ 10 w 32"/>
              <a:gd name="T5" fmla="*/ 16 h 27"/>
              <a:gd name="T6" fmla="*/ 0 w 32"/>
              <a:gd name="T7" fmla="*/ 27 h 27"/>
              <a:gd name="T8" fmla="*/ 0 w 32"/>
              <a:gd name="T9" fmla="*/ 25 h 27"/>
              <a:gd name="T10" fmla="*/ 32 w 32"/>
              <a:gd name="T11" fmla="*/ 26 h 27"/>
              <a:gd name="T12" fmla="*/ 32 w 32"/>
              <a:gd name="T13" fmla="*/ 27 h 27"/>
              <a:gd name="T14" fmla="*/ 0 w 32"/>
              <a:gd name="T15" fmla="*/ 27 h 27"/>
              <a:gd name="T16" fmla="*/ 5 w 32"/>
              <a:gd name="T17" fmla="*/ 0 h 27"/>
              <a:gd name="T18" fmla="*/ 2 w 32"/>
              <a:gd name="T19" fmla="*/ 1 h 27"/>
              <a:gd name="T20" fmla="*/ 6 w 32"/>
              <a:gd name="T21" fmla="*/ 24 h 27"/>
              <a:gd name="T22" fmla="*/ 26 w 32"/>
              <a:gd name="T23" fmla="*/ 0 h 27"/>
              <a:gd name="T24" fmla="*/ 28 w 32"/>
              <a:gd name="T25" fmla="*/ 4 h 27"/>
              <a:gd name="T26" fmla="*/ 19 w 32"/>
              <a:gd name="T27" fmla="*/ 4 h 27"/>
              <a:gd name="T28" fmla="*/ 19 w 32"/>
              <a:gd name="T29" fmla="*/ 3 h 27"/>
              <a:gd name="T30" fmla="*/ 22 w 32"/>
              <a:gd name="T31" fmla="*/ 2 h 27"/>
              <a:gd name="T32" fmla="*/ 24 w 32"/>
              <a:gd name="T33" fmla="*/ 1 h 27"/>
              <a:gd name="T34" fmla="*/ 7 w 32"/>
              <a:gd name="T35" fmla="*/ 24 h 27"/>
              <a:gd name="T36" fmla="*/ 31 w 32"/>
              <a:gd name="T37" fmla="*/ 16 h 27"/>
              <a:gd name="T38" fmla="*/ 23 w 32"/>
              <a:gd name="T39" fmla="*/ 17 h 27"/>
              <a:gd name="T40" fmla="*/ 15 w 32"/>
              <a:gd name="T41" fmla="*/ 17 h 27"/>
              <a:gd name="T42" fmla="*/ 7 w 32"/>
              <a:gd name="T43" fmla="*/ 17 h 27"/>
              <a:gd name="T44" fmla="*/ 7 w 32"/>
              <a:gd name="T45" fmla="*/ 24 h 27"/>
              <a:gd name="T46" fmla="*/ 24 w 32"/>
              <a:gd name="T47" fmla="*/ 19 h 27"/>
              <a:gd name="T48" fmla="*/ 29 w 32"/>
              <a:gd name="T49" fmla="*/ 21 h 27"/>
              <a:gd name="T50" fmla="*/ 9 w 32"/>
              <a:gd name="T51" fmla="*/ 21 h 27"/>
              <a:gd name="T52" fmla="*/ 14 w 32"/>
              <a:gd name="T53" fmla="*/ 19 h 27"/>
              <a:gd name="T54" fmla="*/ 9 w 32"/>
              <a:gd name="T55" fmla="*/ 21 h 27"/>
              <a:gd name="T56" fmla="*/ 17 w 32"/>
              <a:gd name="T57" fmla="*/ 19 h 27"/>
              <a:gd name="T58" fmla="*/ 22 w 32"/>
              <a:gd name="T59" fmla="*/ 21 h 27"/>
              <a:gd name="T60" fmla="*/ 18 w 32"/>
              <a:gd name="T61" fmla="*/ 6 h 27"/>
              <a:gd name="T62" fmla="*/ 21 w 32"/>
              <a:gd name="T63" fmla="*/ 5 h 27"/>
              <a:gd name="T64" fmla="*/ 22 w 32"/>
              <a:gd name="T65" fmla="*/ 15 h 27"/>
              <a:gd name="T66" fmla="*/ 17 w 32"/>
              <a:gd name="T67"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27">
                <a:moveTo>
                  <a:pt x="10" y="3"/>
                </a:moveTo>
                <a:cubicBezTo>
                  <a:pt x="10" y="3"/>
                  <a:pt x="10" y="3"/>
                  <a:pt x="11" y="3"/>
                </a:cubicBezTo>
                <a:cubicBezTo>
                  <a:pt x="13" y="3"/>
                  <a:pt x="13" y="3"/>
                  <a:pt x="13" y="3"/>
                </a:cubicBezTo>
                <a:cubicBezTo>
                  <a:pt x="14" y="3"/>
                  <a:pt x="14" y="3"/>
                  <a:pt x="14" y="3"/>
                </a:cubicBezTo>
                <a:cubicBezTo>
                  <a:pt x="14" y="7"/>
                  <a:pt x="14" y="11"/>
                  <a:pt x="14" y="15"/>
                </a:cubicBezTo>
                <a:cubicBezTo>
                  <a:pt x="10" y="16"/>
                  <a:pt x="10" y="16"/>
                  <a:pt x="10" y="16"/>
                </a:cubicBezTo>
                <a:cubicBezTo>
                  <a:pt x="10" y="12"/>
                  <a:pt x="10" y="7"/>
                  <a:pt x="10" y="3"/>
                </a:cubicBezTo>
                <a:close/>
                <a:moveTo>
                  <a:pt x="0" y="27"/>
                </a:moveTo>
                <a:cubicBezTo>
                  <a:pt x="0" y="26"/>
                  <a:pt x="0" y="26"/>
                  <a:pt x="0" y="26"/>
                </a:cubicBezTo>
                <a:cubicBezTo>
                  <a:pt x="0" y="25"/>
                  <a:pt x="0" y="25"/>
                  <a:pt x="0" y="25"/>
                </a:cubicBezTo>
                <a:cubicBezTo>
                  <a:pt x="32" y="25"/>
                  <a:pt x="32" y="25"/>
                  <a:pt x="32" y="25"/>
                </a:cubicBezTo>
                <a:cubicBezTo>
                  <a:pt x="32" y="25"/>
                  <a:pt x="32" y="25"/>
                  <a:pt x="32" y="26"/>
                </a:cubicBezTo>
                <a:cubicBezTo>
                  <a:pt x="32" y="27"/>
                  <a:pt x="32" y="27"/>
                  <a:pt x="32" y="27"/>
                </a:cubicBezTo>
                <a:cubicBezTo>
                  <a:pt x="32" y="27"/>
                  <a:pt x="32" y="27"/>
                  <a:pt x="32" y="27"/>
                </a:cubicBezTo>
                <a:cubicBezTo>
                  <a:pt x="0" y="27"/>
                  <a:pt x="0" y="27"/>
                  <a:pt x="0" y="27"/>
                </a:cubicBezTo>
                <a:cubicBezTo>
                  <a:pt x="0" y="27"/>
                  <a:pt x="0" y="27"/>
                  <a:pt x="0" y="27"/>
                </a:cubicBezTo>
                <a:close/>
                <a:moveTo>
                  <a:pt x="5" y="1"/>
                </a:moveTo>
                <a:cubicBezTo>
                  <a:pt x="5" y="0"/>
                  <a:pt x="5" y="0"/>
                  <a:pt x="5" y="0"/>
                </a:cubicBezTo>
                <a:cubicBezTo>
                  <a:pt x="2" y="0"/>
                  <a:pt x="2" y="0"/>
                  <a:pt x="2" y="0"/>
                </a:cubicBezTo>
                <a:cubicBezTo>
                  <a:pt x="2" y="0"/>
                  <a:pt x="2" y="0"/>
                  <a:pt x="2" y="1"/>
                </a:cubicBezTo>
                <a:cubicBezTo>
                  <a:pt x="1" y="9"/>
                  <a:pt x="1" y="17"/>
                  <a:pt x="0" y="24"/>
                </a:cubicBezTo>
                <a:cubicBezTo>
                  <a:pt x="6" y="24"/>
                  <a:pt x="6" y="24"/>
                  <a:pt x="6" y="24"/>
                </a:cubicBezTo>
                <a:cubicBezTo>
                  <a:pt x="6" y="17"/>
                  <a:pt x="6" y="9"/>
                  <a:pt x="5" y="1"/>
                </a:cubicBezTo>
                <a:close/>
                <a:moveTo>
                  <a:pt x="26" y="0"/>
                </a:moveTo>
                <a:cubicBezTo>
                  <a:pt x="27" y="0"/>
                  <a:pt x="28" y="1"/>
                  <a:pt x="28" y="3"/>
                </a:cubicBezTo>
                <a:cubicBezTo>
                  <a:pt x="28" y="3"/>
                  <a:pt x="28" y="4"/>
                  <a:pt x="28" y="4"/>
                </a:cubicBezTo>
                <a:cubicBezTo>
                  <a:pt x="28" y="4"/>
                  <a:pt x="28" y="4"/>
                  <a:pt x="27" y="4"/>
                </a:cubicBezTo>
                <a:cubicBezTo>
                  <a:pt x="19" y="4"/>
                  <a:pt x="19" y="4"/>
                  <a:pt x="19" y="4"/>
                </a:cubicBezTo>
                <a:cubicBezTo>
                  <a:pt x="19" y="4"/>
                  <a:pt x="19" y="4"/>
                  <a:pt x="19" y="4"/>
                </a:cubicBezTo>
                <a:cubicBezTo>
                  <a:pt x="19" y="4"/>
                  <a:pt x="19" y="4"/>
                  <a:pt x="19" y="3"/>
                </a:cubicBezTo>
                <a:cubicBezTo>
                  <a:pt x="19" y="2"/>
                  <a:pt x="20" y="2"/>
                  <a:pt x="21" y="2"/>
                </a:cubicBezTo>
                <a:cubicBezTo>
                  <a:pt x="22" y="2"/>
                  <a:pt x="22" y="2"/>
                  <a:pt x="22" y="2"/>
                </a:cubicBezTo>
                <a:cubicBezTo>
                  <a:pt x="22" y="2"/>
                  <a:pt x="23" y="1"/>
                  <a:pt x="23" y="1"/>
                </a:cubicBezTo>
                <a:cubicBezTo>
                  <a:pt x="23" y="1"/>
                  <a:pt x="23" y="1"/>
                  <a:pt x="24" y="1"/>
                </a:cubicBezTo>
                <a:cubicBezTo>
                  <a:pt x="24" y="1"/>
                  <a:pt x="25" y="0"/>
                  <a:pt x="26" y="0"/>
                </a:cubicBezTo>
                <a:close/>
                <a:moveTo>
                  <a:pt x="7" y="24"/>
                </a:moveTo>
                <a:cubicBezTo>
                  <a:pt x="15" y="24"/>
                  <a:pt x="23" y="24"/>
                  <a:pt x="31" y="24"/>
                </a:cubicBezTo>
                <a:cubicBezTo>
                  <a:pt x="31" y="22"/>
                  <a:pt x="31" y="19"/>
                  <a:pt x="31" y="16"/>
                </a:cubicBezTo>
                <a:cubicBezTo>
                  <a:pt x="31" y="16"/>
                  <a:pt x="31" y="16"/>
                  <a:pt x="31" y="16"/>
                </a:cubicBezTo>
                <a:cubicBezTo>
                  <a:pt x="23" y="17"/>
                  <a:pt x="23" y="17"/>
                  <a:pt x="23" y="17"/>
                </a:cubicBezTo>
                <a:cubicBezTo>
                  <a:pt x="23" y="16"/>
                  <a:pt x="23" y="16"/>
                  <a:pt x="23" y="16"/>
                </a:cubicBezTo>
                <a:cubicBezTo>
                  <a:pt x="15" y="17"/>
                  <a:pt x="15" y="17"/>
                  <a:pt x="15" y="17"/>
                </a:cubicBezTo>
                <a:cubicBezTo>
                  <a:pt x="15" y="16"/>
                  <a:pt x="15" y="16"/>
                  <a:pt x="15" y="16"/>
                </a:cubicBezTo>
                <a:cubicBezTo>
                  <a:pt x="7" y="17"/>
                  <a:pt x="7" y="17"/>
                  <a:pt x="7" y="17"/>
                </a:cubicBezTo>
                <a:cubicBezTo>
                  <a:pt x="7" y="17"/>
                  <a:pt x="7" y="18"/>
                  <a:pt x="7" y="18"/>
                </a:cubicBezTo>
                <a:cubicBezTo>
                  <a:pt x="7" y="20"/>
                  <a:pt x="7" y="22"/>
                  <a:pt x="7" y="24"/>
                </a:cubicBezTo>
                <a:close/>
                <a:moveTo>
                  <a:pt x="24" y="21"/>
                </a:moveTo>
                <a:cubicBezTo>
                  <a:pt x="24" y="19"/>
                  <a:pt x="24" y="19"/>
                  <a:pt x="24" y="19"/>
                </a:cubicBezTo>
                <a:cubicBezTo>
                  <a:pt x="29" y="19"/>
                  <a:pt x="29" y="19"/>
                  <a:pt x="29" y="19"/>
                </a:cubicBezTo>
                <a:cubicBezTo>
                  <a:pt x="29" y="21"/>
                  <a:pt x="29" y="21"/>
                  <a:pt x="29" y="21"/>
                </a:cubicBezTo>
                <a:cubicBezTo>
                  <a:pt x="24" y="21"/>
                  <a:pt x="24" y="21"/>
                  <a:pt x="24" y="21"/>
                </a:cubicBezTo>
                <a:close/>
                <a:moveTo>
                  <a:pt x="9" y="21"/>
                </a:moveTo>
                <a:cubicBezTo>
                  <a:pt x="9" y="19"/>
                  <a:pt x="9" y="19"/>
                  <a:pt x="9" y="19"/>
                </a:cubicBezTo>
                <a:cubicBezTo>
                  <a:pt x="14" y="19"/>
                  <a:pt x="14" y="19"/>
                  <a:pt x="14" y="19"/>
                </a:cubicBezTo>
                <a:cubicBezTo>
                  <a:pt x="14" y="21"/>
                  <a:pt x="14" y="21"/>
                  <a:pt x="14" y="21"/>
                </a:cubicBezTo>
                <a:cubicBezTo>
                  <a:pt x="9" y="21"/>
                  <a:pt x="9" y="21"/>
                  <a:pt x="9" y="21"/>
                </a:cubicBezTo>
                <a:close/>
                <a:moveTo>
                  <a:pt x="17" y="21"/>
                </a:moveTo>
                <a:cubicBezTo>
                  <a:pt x="17" y="19"/>
                  <a:pt x="17" y="19"/>
                  <a:pt x="17" y="19"/>
                </a:cubicBezTo>
                <a:cubicBezTo>
                  <a:pt x="22" y="19"/>
                  <a:pt x="22" y="19"/>
                  <a:pt x="22" y="19"/>
                </a:cubicBezTo>
                <a:cubicBezTo>
                  <a:pt x="22" y="21"/>
                  <a:pt x="22" y="21"/>
                  <a:pt x="22" y="21"/>
                </a:cubicBezTo>
                <a:cubicBezTo>
                  <a:pt x="17" y="21"/>
                  <a:pt x="17" y="21"/>
                  <a:pt x="17" y="21"/>
                </a:cubicBezTo>
                <a:close/>
                <a:moveTo>
                  <a:pt x="18" y="6"/>
                </a:moveTo>
                <a:cubicBezTo>
                  <a:pt x="18" y="5"/>
                  <a:pt x="18" y="5"/>
                  <a:pt x="18" y="5"/>
                </a:cubicBezTo>
                <a:cubicBezTo>
                  <a:pt x="21" y="5"/>
                  <a:pt x="21" y="5"/>
                  <a:pt x="21" y="5"/>
                </a:cubicBezTo>
                <a:cubicBezTo>
                  <a:pt x="21" y="5"/>
                  <a:pt x="21" y="5"/>
                  <a:pt x="22" y="6"/>
                </a:cubicBezTo>
                <a:cubicBezTo>
                  <a:pt x="22" y="9"/>
                  <a:pt x="22" y="12"/>
                  <a:pt x="22" y="15"/>
                </a:cubicBezTo>
                <a:cubicBezTo>
                  <a:pt x="17" y="16"/>
                  <a:pt x="17" y="16"/>
                  <a:pt x="17" y="16"/>
                </a:cubicBezTo>
                <a:cubicBezTo>
                  <a:pt x="17" y="16"/>
                  <a:pt x="17" y="15"/>
                  <a:pt x="17" y="15"/>
                </a:cubicBezTo>
                <a:cubicBezTo>
                  <a:pt x="18" y="12"/>
                  <a:pt x="18" y="8"/>
                  <a:pt x="18" y="6"/>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7" name="Freeform 202"/>
          <p:cNvSpPr>
            <a:spLocks/>
          </p:cNvSpPr>
          <p:nvPr/>
        </p:nvSpPr>
        <p:spPr bwMode="auto">
          <a:xfrm>
            <a:off x="6258199" y="1919815"/>
            <a:ext cx="258799" cy="229843"/>
          </a:xfrm>
          <a:custGeom>
            <a:avLst/>
            <a:gdLst>
              <a:gd name="T0" fmla="*/ 13 w 27"/>
              <a:gd name="T1" fmla="*/ 24 h 24"/>
              <a:gd name="T2" fmla="*/ 11 w 27"/>
              <a:gd name="T3" fmla="*/ 24 h 24"/>
              <a:gd name="T4" fmla="*/ 11 w 27"/>
              <a:gd name="T5" fmla="*/ 22 h 24"/>
              <a:gd name="T6" fmla="*/ 23 w 27"/>
              <a:gd name="T7" fmla="*/ 10 h 24"/>
              <a:gd name="T8" fmla="*/ 23 w 27"/>
              <a:gd name="T9" fmla="*/ 10 h 24"/>
              <a:gd name="T10" fmla="*/ 24 w 27"/>
              <a:gd name="T11" fmla="*/ 7 h 24"/>
              <a:gd name="T12" fmla="*/ 23 w 27"/>
              <a:gd name="T13" fmla="*/ 4 h 24"/>
              <a:gd name="T14" fmla="*/ 20 w 27"/>
              <a:gd name="T15" fmla="*/ 2 h 24"/>
              <a:gd name="T16" fmla="*/ 16 w 27"/>
              <a:gd name="T17" fmla="*/ 4 h 24"/>
              <a:gd name="T18" fmla="*/ 3 w 27"/>
              <a:gd name="T19" fmla="*/ 17 h 24"/>
              <a:gd name="T20" fmla="*/ 3 w 27"/>
              <a:gd name="T21" fmla="*/ 18 h 24"/>
              <a:gd name="T22" fmla="*/ 3 w 27"/>
              <a:gd name="T23" fmla="*/ 20 h 24"/>
              <a:gd name="T24" fmla="*/ 5 w 27"/>
              <a:gd name="T25" fmla="*/ 21 h 24"/>
              <a:gd name="T26" fmla="*/ 5 w 27"/>
              <a:gd name="T27" fmla="*/ 21 h 24"/>
              <a:gd name="T28" fmla="*/ 5 w 27"/>
              <a:gd name="T29" fmla="*/ 21 h 24"/>
              <a:gd name="T30" fmla="*/ 6 w 27"/>
              <a:gd name="T31" fmla="*/ 22 h 24"/>
              <a:gd name="T32" fmla="*/ 8 w 27"/>
              <a:gd name="T33" fmla="*/ 21 h 24"/>
              <a:gd name="T34" fmla="*/ 8 w 27"/>
              <a:gd name="T35" fmla="*/ 21 h 24"/>
              <a:gd name="T36" fmla="*/ 8 w 27"/>
              <a:gd name="T37" fmla="*/ 21 h 24"/>
              <a:gd name="T38" fmla="*/ 13 w 27"/>
              <a:gd name="T39" fmla="*/ 16 h 24"/>
              <a:gd name="T40" fmla="*/ 19 w 27"/>
              <a:gd name="T41" fmla="*/ 10 h 24"/>
              <a:gd name="T42" fmla="*/ 19 w 27"/>
              <a:gd name="T43" fmla="*/ 10 h 24"/>
              <a:gd name="T44" fmla="*/ 19 w 27"/>
              <a:gd name="T45" fmla="*/ 9 h 24"/>
              <a:gd name="T46" fmla="*/ 19 w 27"/>
              <a:gd name="T47" fmla="*/ 8 h 24"/>
              <a:gd name="T48" fmla="*/ 19 w 27"/>
              <a:gd name="T49" fmla="*/ 8 h 24"/>
              <a:gd name="T50" fmla="*/ 18 w 27"/>
              <a:gd name="T51" fmla="*/ 7 h 24"/>
              <a:gd name="T52" fmla="*/ 17 w 27"/>
              <a:gd name="T53" fmla="*/ 8 h 24"/>
              <a:gd name="T54" fmla="*/ 7 w 27"/>
              <a:gd name="T55" fmla="*/ 18 h 24"/>
              <a:gd name="T56" fmla="*/ 5 w 27"/>
              <a:gd name="T57" fmla="*/ 18 h 24"/>
              <a:gd name="T58" fmla="*/ 5 w 27"/>
              <a:gd name="T59" fmla="*/ 16 h 24"/>
              <a:gd name="T60" fmla="*/ 15 w 27"/>
              <a:gd name="T61" fmla="*/ 6 h 24"/>
              <a:gd name="T62" fmla="*/ 18 w 27"/>
              <a:gd name="T63" fmla="*/ 5 h 24"/>
              <a:gd name="T64" fmla="*/ 21 w 27"/>
              <a:gd name="T65" fmla="*/ 6 h 24"/>
              <a:gd name="T66" fmla="*/ 21 w 27"/>
              <a:gd name="T67" fmla="*/ 6 h 24"/>
              <a:gd name="T68" fmla="*/ 22 w 27"/>
              <a:gd name="T69" fmla="*/ 9 h 24"/>
              <a:gd name="T70" fmla="*/ 21 w 27"/>
              <a:gd name="T71" fmla="*/ 12 h 24"/>
              <a:gd name="T72" fmla="*/ 21 w 27"/>
              <a:gd name="T73" fmla="*/ 12 h 24"/>
              <a:gd name="T74" fmla="*/ 15 w 27"/>
              <a:gd name="T75" fmla="*/ 17 h 24"/>
              <a:gd name="T76" fmla="*/ 9 w 27"/>
              <a:gd name="T77" fmla="*/ 23 h 24"/>
              <a:gd name="T78" fmla="*/ 9 w 27"/>
              <a:gd name="T79" fmla="*/ 23 h 24"/>
              <a:gd name="T80" fmla="*/ 9 w 27"/>
              <a:gd name="T81" fmla="*/ 23 h 24"/>
              <a:gd name="T82" fmla="*/ 6 w 27"/>
              <a:gd name="T83" fmla="*/ 24 h 24"/>
              <a:gd name="T84" fmla="*/ 3 w 27"/>
              <a:gd name="T85" fmla="*/ 23 h 24"/>
              <a:gd name="T86" fmla="*/ 3 w 27"/>
              <a:gd name="T87" fmla="*/ 23 h 24"/>
              <a:gd name="T88" fmla="*/ 3 w 27"/>
              <a:gd name="T89" fmla="*/ 23 h 24"/>
              <a:gd name="T90" fmla="*/ 1 w 27"/>
              <a:gd name="T91" fmla="*/ 22 h 24"/>
              <a:gd name="T92" fmla="*/ 0 w 27"/>
              <a:gd name="T93" fmla="*/ 18 h 24"/>
              <a:gd name="T94" fmla="*/ 1 w 27"/>
              <a:gd name="T95" fmla="*/ 15 h 24"/>
              <a:gd name="T96" fmla="*/ 15 w 27"/>
              <a:gd name="T97" fmla="*/ 2 h 24"/>
              <a:gd name="T98" fmla="*/ 20 w 27"/>
              <a:gd name="T99" fmla="*/ 0 h 24"/>
              <a:gd name="T100" fmla="*/ 25 w 27"/>
              <a:gd name="T101" fmla="*/ 2 h 24"/>
              <a:gd name="T102" fmla="*/ 27 w 27"/>
              <a:gd name="T103" fmla="*/ 7 h 24"/>
              <a:gd name="T104" fmla="*/ 25 w 27"/>
              <a:gd name="T105" fmla="*/ 12 h 24"/>
              <a:gd name="T106" fmla="*/ 25 w 27"/>
              <a:gd name="T107" fmla="*/ 12 h 24"/>
              <a:gd name="T108" fmla="*/ 13 w 27"/>
              <a:gd name="T10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 h="24">
                <a:moveTo>
                  <a:pt x="13" y="24"/>
                </a:moveTo>
                <a:cubicBezTo>
                  <a:pt x="12" y="24"/>
                  <a:pt x="11" y="24"/>
                  <a:pt x="11" y="24"/>
                </a:cubicBezTo>
                <a:cubicBezTo>
                  <a:pt x="11" y="23"/>
                  <a:pt x="11" y="23"/>
                  <a:pt x="11" y="22"/>
                </a:cubicBezTo>
                <a:cubicBezTo>
                  <a:pt x="23" y="10"/>
                  <a:pt x="23" y="10"/>
                  <a:pt x="23" y="10"/>
                </a:cubicBezTo>
                <a:cubicBezTo>
                  <a:pt x="23" y="10"/>
                  <a:pt x="23" y="10"/>
                  <a:pt x="23" y="10"/>
                </a:cubicBezTo>
                <a:cubicBezTo>
                  <a:pt x="24" y="9"/>
                  <a:pt x="24" y="8"/>
                  <a:pt x="24" y="7"/>
                </a:cubicBezTo>
                <a:cubicBezTo>
                  <a:pt x="24" y="6"/>
                  <a:pt x="24" y="5"/>
                  <a:pt x="23" y="4"/>
                </a:cubicBezTo>
                <a:cubicBezTo>
                  <a:pt x="22" y="3"/>
                  <a:pt x="21" y="2"/>
                  <a:pt x="20" y="2"/>
                </a:cubicBezTo>
                <a:cubicBezTo>
                  <a:pt x="19" y="2"/>
                  <a:pt x="17" y="3"/>
                  <a:pt x="16" y="4"/>
                </a:cubicBezTo>
                <a:cubicBezTo>
                  <a:pt x="3" y="17"/>
                  <a:pt x="3" y="17"/>
                  <a:pt x="3" y="17"/>
                </a:cubicBezTo>
                <a:cubicBezTo>
                  <a:pt x="3" y="17"/>
                  <a:pt x="3" y="18"/>
                  <a:pt x="3" y="18"/>
                </a:cubicBezTo>
                <a:cubicBezTo>
                  <a:pt x="3" y="19"/>
                  <a:pt x="3" y="20"/>
                  <a:pt x="3" y="20"/>
                </a:cubicBezTo>
                <a:cubicBezTo>
                  <a:pt x="5" y="21"/>
                  <a:pt x="5" y="21"/>
                  <a:pt x="5" y="21"/>
                </a:cubicBezTo>
                <a:cubicBezTo>
                  <a:pt x="5" y="21"/>
                  <a:pt x="5" y="21"/>
                  <a:pt x="5" y="21"/>
                </a:cubicBezTo>
                <a:cubicBezTo>
                  <a:pt x="5" y="21"/>
                  <a:pt x="5" y="21"/>
                  <a:pt x="5" y="21"/>
                </a:cubicBezTo>
                <a:cubicBezTo>
                  <a:pt x="5" y="22"/>
                  <a:pt x="6" y="22"/>
                  <a:pt x="6" y="22"/>
                </a:cubicBezTo>
                <a:cubicBezTo>
                  <a:pt x="7" y="22"/>
                  <a:pt x="7" y="22"/>
                  <a:pt x="8" y="21"/>
                </a:cubicBezTo>
                <a:cubicBezTo>
                  <a:pt x="8" y="21"/>
                  <a:pt x="8" y="21"/>
                  <a:pt x="8" y="21"/>
                </a:cubicBezTo>
                <a:cubicBezTo>
                  <a:pt x="8" y="21"/>
                  <a:pt x="8" y="21"/>
                  <a:pt x="8" y="21"/>
                </a:cubicBezTo>
                <a:cubicBezTo>
                  <a:pt x="13" y="16"/>
                  <a:pt x="13" y="16"/>
                  <a:pt x="13" y="16"/>
                </a:cubicBezTo>
                <a:cubicBezTo>
                  <a:pt x="19" y="10"/>
                  <a:pt x="19" y="10"/>
                  <a:pt x="19" y="10"/>
                </a:cubicBezTo>
                <a:cubicBezTo>
                  <a:pt x="19" y="10"/>
                  <a:pt x="19" y="10"/>
                  <a:pt x="19" y="10"/>
                </a:cubicBezTo>
                <a:cubicBezTo>
                  <a:pt x="19" y="10"/>
                  <a:pt x="19" y="9"/>
                  <a:pt x="19" y="9"/>
                </a:cubicBezTo>
                <a:cubicBezTo>
                  <a:pt x="19" y="8"/>
                  <a:pt x="19" y="8"/>
                  <a:pt x="19" y="8"/>
                </a:cubicBezTo>
                <a:cubicBezTo>
                  <a:pt x="19" y="8"/>
                  <a:pt x="19" y="8"/>
                  <a:pt x="19" y="8"/>
                </a:cubicBezTo>
                <a:cubicBezTo>
                  <a:pt x="19" y="7"/>
                  <a:pt x="18" y="7"/>
                  <a:pt x="18" y="7"/>
                </a:cubicBezTo>
                <a:cubicBezTo>
                  <a:pt x="17" y="7"/>
                  <a:pt x="17" y="7"/>
                  <a:pt x="17" y="8"/>
                </a:cubicBezTo>
                <a:cubicBezTo>
                  <a:pt x="7" y="18"/>
                  <a:pt x="7" y="18"/>
                  <a:pt x="7" y="18"/>
                </a:cubicBezTo>
                <a:cubicBezTo>
                  <a:pt x="6" y="18"/>
                  <a:pt x="5" y="18"/>
                  <a:pt x="5" y="18"/>
                </a:cubicBezTo>
                <a:cubicBezTo>
                  <a:pt x="4" y="17"/>
                  <a:pt x="4" y="17"/>
                  <a:pt x="5" y="16"/>
                </a:cubicBezTo>
                <a:cubicBezTo>
                  <a:pt x="15" y="6"/>
                  <a:pt x="15" y="6"/>
                  <a:pt x="15" y="6"/>
                </a:cubicBezTo>
                <a:cubicBezTo>
                  <a:pt x="16" y="5"/>
                  <a:pt x="17" y="5"/>
                  <a:pt x="18" y="5"/>
                </a:cubicBezTo>
                <a:cubicBezTo>
                  <a:pt x="19" y="5"/>
                  <a:pt x="20" y="5"/>
                  <a:pt x="21" y="6"/>
                </a:cubicBezTo>
                <a:cubicBezTo>
                  <a:pt x="21" y="6"/>
                  <a:pt x="21" y="6"/>
                  <a:pt x="21" y="6"/>
                </a:cubicBezTo>
                <a:cubicBezTo>
                  <a:pt x="22" y="7"/>
                  <a:pt x="22" y="8"/>
                  <a:pt x="22" y="9"/>
                </a:cubicBezTo>
                <a:cubicBezTo>
                  <a:pt x="22" y="10"/>
                  <a:pt x="22" y="11"/>
                  <a:pt x="21" y="12"/>
                </a:cubicBezTo>
                <a:cubicBezTo>
                  <a:pt x="21" y="12"/>
                  <a:pt x="21" y="12"/>
                  <a:pt x="21" y="12"/>
                </a:cubicBezTo>
                <a:cubicBezTo>
                  <a:pt x="15" y="17"/>
                  <a:pt x="15" y="17"/>
                  <a:pt x="15" y="17"/>
                </a:cubicBezTo>
                <a:cubicBezTo>
                  <a:pt x="9" y="23"/>
                  <a:pt x="9" y="23"/>
                  <a:pt x="9" y="23"/>
                </a:cubicBezTo>
                <a:cubicBezTo>
                  <a:pt x="9" y="23"/>
                  <a:pt x="9" y="23"/>
                  <a:pt x="9" y="23"/>
                </a:cubicBezTo>
                <a:cubicBezTo>
                  <a:pt x="9" y="23"/>
                  <a:pt x="9" y="23"/>
                  <a:pt x="9" y="23"/>
                </a:cubicBezTo>
                <a:cubicBezTo>
                  <a:pt x="8" y="24"/>
                  <a:pt x="7" y="24"/>
                  <a:pt x="6" y="24"/>
                </a:cubicBezTo>
                <a:cubicBezTo>
                  <a:pt x="5" y="24"/>
                  <a:pt x="4" y="24"/>
                  <a:pt x="3" y="23"/>
                </a:cubicBezTo>
                <a:cubicBezTo>
                  <a:pt x="3" y="23"/>
                  <a:pt x="3" y="23"/>
                  <a:pt x="3" y="23"/>
                </a:cubicBezTo>
                <a:cubicBezTo>
                  <a:pt x="3" y="23"/>
                  <a:pt x="3" y="23"/>
                  <a:pt x="3" y="23"/>
                </a:cubicBezTo>
                <a:cubicBezTo>
                  <a:pt x="1" y="22"/>
                  <a:pt x="1" y="22"/>
                  <a:pt x="1" y="22"/>
                </a:cubicBezTo>
                <a:cubicBezTo>
                  <a:pt x="1" y="21"/>
                  <a:pt x="0" y="20"/>
                  <a:pt x="0" y="18"/>
                </a:cubicBezTo>
                <a:cubicBezTo>
                  <a:pt x="0" y="17"/>
                  <a:pt x="1" y="16"/>
                  <a:pt x="1" y="15"/>
                </a:cubicBezTo>
                <a:cubicBezTo>
                  <a:pt x="15" y="2"/>
                  <a:pt x="15" y="2"/>
                  <a:pt x="15" y="2"/>
                </a:cubicBezTo>
                <a:cubicBezTo>
                  <a:pt x="16" y="1"/>
                  <a:pt x="18" y="0"/>
                  <a:pt x="20" y="0"/>
                </a:cubicBezTo>
                <a:cubicBezTo>
                  <a:pt x="22" y="0"/>
                  <a:pt x="23" y="1"/>
                  <a:pt x="25" y="2"/>
                </a:cubicBezTo>
                <a:cubicBezTo>
                  <a:pt x="26" y="3"/>
                  <a:pt x="27" y="5"/>
                  <a:pt x="27" y="7"/>
                </a:cubicBezTo>
                <a:cubicBezTo>
                  <a:pt x="27" y="9"/>
                  <a:pt x="26" y="11"/>
                  <a:pt x="25" y="12"/>
                </a:cubicBezTo>
                <a:cubicBezTo>
                  <a:pt x="25" y="12"/>
                  <a:pt x="25" y="12"/>
                  <a:pt x="25" y="12"/>
                </a:cubicBezTo>
                <a:lnTo>
                  <a:pt x="13" y="24"/>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8" name="Freeform 203"/>
          <p:cNvSpPr>
            <a:spLocks noEditPoints="1"/>
          </p:cNvSpPr>
          <p:nvPr/>
        </p:nvSpPr>
        <p:spPr bwMode="auto">
          <a:xfrm>
            <a:off x="8118652" y="1881809"/>
            <a:ext cx="249750" cy="316712"/>
          </a:xfrm>
          <a:custGeom>
            <a:avLst/>
            <a:gdLst>
              <a:gd name="T0" fmla="*/ 19 w 26"/>
              <a:gd name="T1" fmla="*/ 28 h 33"/>
              <a:gd name="T2" fmla="*/ 19 w 26"/>
              <a:gd name="T3" fmla="*/ 31 h 33"/>
              <a:gd name="T4" fmla="*/ 3 w 26"/>
              <a:gd name="T5" fmla="*/ 31 h 33"/>
              <a:gd name="T6" fmla="*/ 2 w 26"/>
              <a:gd name="T7" fmla="*/ 7 h 33"/>
              <a:gd name="T8" fmla="*/ 5 w 26"/>
              <a:gd name="T9" fmla="*/ 7 h 33"/>
              <a:gd name="T10" fmla="*/ 5 w 26"/>
              <a:gd name="T11" fmla="*/ 26 h 33"/>
              <a:gd name="T12" fmla="*/ 10 w 26"/>
              <a:gd name="T13" fmla="*/ 9 h 33"/>
              <a:gd name="T14" fmla="*/ 9 w 26"/>
              <a:gd name="T15" fmla="*/ 10 h 33"/>
              <a:gd name="T16" fmla="*/ 22 w 26"/>
              <a:gd name="T17" fmla="*/ 11 h 33"/>
              <a:gd name="T18" fmla="*/ 23 w 26"/>
              <a:gd name="T19" fmla="*/ 10 h 33"/>
              <a:gd name="T20" fmla="*/ 10 w 26"/>
              <a:gd name="T21" fmla="*/ 9 h 33"/>
              <a:gd name="T22" fmla="*/ 9 w 26"/>
              <a:gd name="T23" fmla="*/ 17 h 33"/>
              <a:gd name="T24" fmla="*/ 10 w 26"/>
              <a:gd name="T25" fmla="*/ 18 h 33"/>
              <a:gd name="T26" fmla="*/ 23 w 26"/>
              <a:gd name="T27" fmla="*/ 17 h 33"/>
              <a:gd name="T28" fmla="*/ 22 w 26"/>
              <a:gd name="T29" fmla="*/ 17 h 33"/>
              <a:gd name="T30" fmla="*/ 21 w 26"/>
              <a:gd name="T31" fmla="*/ 19 h 33"/>
              <a:gd name="T32" fmla="*/ 19 w 26"/>
              <a:gd name="T33" fmla="*/ 19 h 33"/>
              <a:gd name="T34" fmla="*/ 18 w 26"/>
              <a:gd name="T35" fmla="*/ 21 h 33"/>
              <a:gd name="T36" fmla="*/ 19 w 26"/>
              <a:gd name="T37" fmla="*/ 23 h 33"/>
              <a:gd name="T38" fmla="*/ 21 w 26"/>
              <a:gd name="T39" fmla="*/ 24 h 33"/>
              <a:gd name="T40" fmla="*/ 22 w 26"/>
              <a:gd name="T41" fmla="*/ 23 h 33"/>
              <a:gd name="T42" fmla="*/ 23 w 26"/>
              <a:gd name="T43" fmla="*/ 21 h 33"/>
              <a:gd name="T44" fmla="*/ 22 w 26"/>
              <a:gd name="T45" fmla="*/ 19 h 33"/>
              <a:gd name="T46" fmla="*/ 21 w 26"/>
              <a:gd name="T47" fmla="*/ 19 h 33"/>
              <a:gd name="T48" fmla="*/ 21 w 26"/>
              <a:gd name="T49" fmla="*/ 20 h 33"/>
              <a:gd name="T50" fmla="*/ 19 w 26"/>
              <a:gd name="T51" fmla="*/ 20 h 33"/>
              <a:gd name="T52" fmla="*/ 19 w 26"/>
              <a:gd name="T53" fmla="*/ 22 h 33"/>
              <a:gd name="T54" fmla="*/ 21 w 26"/>
              <a:gd name="T55" fmla="*/ 23 h 33"/>
              <a:gd name="T56" fmla="*/ 22 w 26"/>
              <a:gd name="T57" fmla="*/ 22 h 33"/>
              <a:gd name="T58" fmla="*/ 22 w 26"/>
              <a:gd name="T59" fmla="*/ 20 h 33"/>
              <a:gd name="T60" fmla="*/ 21 w 26"/>
              <a:gd name="T61" fmla="*/ 20 h 33"/>
              <a:gd name="T62" fmla="*/ 21 w 26"/>
              <a:gd name="T63" fmla="*/ 22 h 33"/>
              <a:gd name="T64" fmla="*/ 21 w 26"/>
              <a:gd name="T65" fmla="*/ 20 h 33"/>
              <a:gd name="T66" fmla="*/ 9 w 26"/>
              <a:gd name="T67" fmla="*/ 14 h 33"/>
              <a:gd name="T68" fmla="*/ 10 w 26"/>
              <a:gd name="T69" fmla="*/ 14 h 33"/>
              <a:gd name="T70" fmla="*/ 23 w 26"/>
              <a:gd name="T71" fmla="*/ 14 h 33"/>
              <a:gd name="T72" fmla="*/ 22 w 26"/>
              <a:gd name="T73" fmla="*/ 13 h 33"/>
              <a:gd name="T74" fmla="*/ 25 w 26"/>
              <a:gd name="T75" fmla="*/ 28 h 33"/>
              <a:gd name="T76" fmla="*/ 26 w 26"/>
              <a:gd name="T77" fmla="*/ 26 h 33"/>
              <a:gd name="T78" fmla="*/ 19 w 26"/>
              <a:gd name="T79" fmla="*/ 0 h 33"/>
              <a:gd name="T80" fmla="*/ 5 w 26"/>
              <a:gd name="T81" fmla="*/ 1 h 33"/>
              <a:gd name="T82" fmla="*/ 2 w 26"/>
              <a:gd name="T83" fmla="*/ 4 h 33"/>
              <a:gd name="T84" fmla="*/ 0 w 26"/>
              <a:gd name="T85" fmla="*/ 31 h 33"/>
              <a:gd name="T86" fmla="*/ 20 w 26"/>
              <a:gd name="T87" fmla="*/ 33 h 33"/>
              <a:gd name="T88" fmla="*/ 21 w 26"/>
              <a:gd name="T89" fmla="*/ 31 h 33"/>
              <a:gd name="T90" fmla="*/ 25 w 26"/>
              <a:gd name="T91" fmla="*/ 28 h 33"/>
              <a:gd name="T92" fmla="*/ 18 w 26"/>
              <a:gd name="T93" fmla="*/ 2 h 33"/>
              <a:gd name="T94" fmla="*/ 8 w 26"/>
              <a:gd name="T95" fmla="*/ 2 h 33"/>
              <a:gd name="T96" fmla="*/ 7 w 26"/>
              <a:gd name="T97" fmla="*/ 25 h 33"/>
              <a:gd name="T98" fmla="*/ 8 w 26"/>
              <a:gd name="T99" fmla="*/ 26 h 33"/>
              <a:gd name="T100" fmla="*/ 24 w 26"/>
              <a:gd name="T101" fmla="*/ 26 h 33"/>
              <a:gd name="T102" fmla="*/ 24 w 26"/>
              <a:gd name="T103" fmla="*/ 8 h 33"/>
              <a:gd name="T104" fmla="*/ 18 w 26"/>
              <a:gd name="T105"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 h="33">
                <a:moveTo>
                  <a:pt x="7" y="28"/>
                </a:moveTo>
                <a:cubicBezTo>
                  <a:pt x="19" y="28"/>
                  <a:pt x="19" y="28"/>
                  <a:pt x="19" y="28"/>
                </a:cubicBezTo>
                <a:cubicBezTo>
                  <a:pt x="19" y="30"/>
                  <a:pt x="19" y="30"/>
                  <a:pt x="19" y="30"/>
                </a:cubicBezTo>
                <a:cubicBezTo>
                  <a:pt x="19" y="30"/>
                  <a:pt x="19" y="30"/>
                  <a:pt x="19" y="31"/>
                </a:cubicBezTo>
                <a:cubicBezTo>
                  <a:pt x="19" y="31"/>
                  <a:pt x="19" y="31"/>
                  <a:pt x="19" y="31"/>
                </a:cubicBezTo>
                <a:cubicBezTo>
                  <a:pt x="3" y="31"/>
                  <a:pt x="3" y="31"/>
                  <a:pt x="3" y="31"/>
                </a:cubicBezTo>
                <a:cubicBezTo>
                  <a:pt x="3" y="31"/>
                  <a:pt x="2" y="30"/>
                  <a:pt x="2" y="30"/>
                </a:cubicBezTo>
                <a:cubicBezTo>
                  <a:pt x="2" y="7"/>
                  <a:pt x="2" y="7"/>
                  <a:pt x="2" y="7"/>
                </a:cubicBezTo>
                <a:cubicBezTo>
                  <a:pt x="2" y="7"/>
                  <a:pt x="3" y="7"/>
                  <a:pt x="3" y="7"/>
                </a:cubicBezTo>
                <a:cubicBezTo>
                  <a:pt x="5" y="7"/>
                  <a:pt x="5" y="7"/>
                  <a:pt x="5" y="7"/>
                </a:cubicBezTo>
                <a:cubicBezTo>
                  <a:pt x="5" y="7"/>
                  <a:pt x="5" y="7"/>
                  <a:pt x="5" y="7"/>
                </a:cubicBezTo>
                <a:cubicBezTo>
                  <a:pt x="5" y="26"/>
                  <a:pt x="5" y="26"/>
                  <a:pt x="5" y="26"/>
                </a:cubicBezTo>
                <a:cubicBezTo>
                  <a:pt x="5" y="27"/>
                  <a:pt x="6" y="28"/>
                  <a:pt x="7" y="28"/>
                </a:cubicBezTo>
                <a:close/>
                <a:moveTo>
                  <a:pt x="10" y="9"/>
                </a:moveTo>
                <a:cubicBezTo>
                  <a:pt x="9" y="9"/>
                  <a:pt x="9" y="10"/>
                  <a:pt x="9" y="10"/>
                </a:cubicBezTo>
                <a:cubicBezTo>
                  <a:pt x="9" y="10"/>
                  <a:pt x="9" y="10"/>
                  <a:pt x="9" y="10"/>
                </a:cubicBezTo>
                <a:cubicBezTo>
                  <a:pt x="9" y="10"/>
                  <a:pt x="9" y="11"/>
                  <a:pt x="10" y="11"/>
                </a:cubicBezTo>
                <a:cubicBezTo>
                  <a:pt x="22" y="11"/>
                  <a:pt x="22" y="11"/>
                  <a:pt x="22" y="11"/>
                </a:cubicBezTo>
                <a:cubicBezTo>
                  <a:pt x="23" y="11"/>
                  <a:pt x="23" y="10"/>
                  <a:pt x="23" y="10"/>
                </a:cubicBezTo>
                <a:cubicBezTo>
                  <a:pt x="23" y="10"/>
                  <a:pt x="23" y="10"/>
                  <a:pt x="23" y="10"/>
                </a:cubicBezTo>
                <a:cubicBezTo>
                  <a:pt x="23" y="10"/>
                  <a:pt x="23" y="9"/>
                  <a:pt x="22" y="9"/>
                </a:cubicBezTo>
                <a:cubicBezTo>
                  <a:pt x="10" y="9"/>
                  <a:pt x="10" y="9"/>
                  <a:pt x="10" y="9"/>
                </a:cubicBezTo>
                <a:close/>
                <a:moveTo>
                  <a:pt x="10" y="17"/>
                </a:moveTo>
                <a:cubicBezTo>
                  <a:pt x="9" y="17"/>
                  <a:pt x="9" y="17"/>
                  <a:pt x="9" y="17"/>
                </a:cubicBezTo>
                <a:cubicBezTo>
                  <a:pt x="9" y="17"/>
                  <a:pt x="9" y="17"/>
                  <a:pt x="9" y="17"/>
                </a:cubicBezTo>
                <a:cubicBezTo>
                  <a:pt x="9" y="17"/>
                  <a:pt x="9" y="18"/>
                  <a:pt x="10" y="18"/>
                </a:cubicBezTo>
                <a:cubicBezTo>
                  <a:pt x="22" y="18"/>
                  <a:pt x="22" y="18"/>
                  <a:pt x="22" y="18"/>
                </a:cubicBezTo>
                <a:cubicBezTo>
                  <a:pt x="23" y="18"/>
                  <a:pt x="23" y="17"/>
                  <a:pt x="23" y="17"/>
                </a:cubicBezTo>
                <a:cubicBezTo>
                  <a:pt x="23" y="17"/>
                  <a:pt x="23" y="17"/>
                  <a:pt x="23" y="17"/>
                </a:cubicBezTo>
                <a:cubicBezTo>
                  <a:pt x="23" y="17"/>
                  <a:pt x="23" y="17"/>
                  <a:pt x="22" y="17"/>
                </a:cubicBezTo>
                <a:cubicBezTo>
                  <a:pt x="10" y="17"/>
                  <a:pt x="10" y="17"/>
                  <a:pt x="10" y="17"/>
                </a:cubicBezTo>
                <a:close/>
                <a:moveTo>
                  <a:pt x="21" y="19"/>
                </a:moveTo>
                <a:cubicBezTo>
                  <a:pt x="20" y="19"/>
                  <a:pt x="19" y="19"/>
                  <a:pt x="19" y="19"/>
                </a:cubicBezTo>
                <a:cubicBezTo>
                  <a:pt x="19" y="19"/>
                  <a:pt x="19" y="19"/>
                  <a:pt x="19" y="19"/>
                </a:cubicBezTo>
                <a:cubicBezTo>
                  <a:pt x="19" y="19"/>
                  <a:pt x="19" y="19"/>
                  <a:pt x="19" y="19"/>
                </a:cubicBezTo>
                <a:cubicBezTo>
                  <a:pt x="18" y="20"/>
                  <a:pt x="18" y="21"/>
                  <a:pt x="18" y="21"/>
                </a:cubicBezTo>
                <a:cubicBezTo>
                  <a:pt x="18" y="22"/>
                  <a:pt x="18" y="23"/>
                  <a:pt x="19" y="23"/>
                </a:cubicBezTo>
                <a:cubicBezTo>
                  <a:pt x="19" y="23"/>
                  <a:pt x="19" y="23"/>
                  <a:pt x="19" y="23"/>
                </a:cubicBezTo>
                <a:cubicBezTo>
                  <a:pt x="19" y="23"/>
                  <a:pt x="19" y="23"/>
                  <a:pt x="19" y="23"/>
                </a:cubicBezTo>
                <a:cubicBezTo>
                  <a:pt x="19" y="23"/>
                  <a:pt x="20" y="24"/>
                  <a:pt x="21" y="24"/>
                </a:cubicBezTo>
                <a:cubicBezTo>
                  <a:pt x="21" y="24"/>
                  <a:pt x="22" y="23"/>
                  <a:pt x="22" y="23"/>
                </a:cubicBezTo>
                <a:cubicBezTo>
                  <a:pt x="22" y="23"/>
                  <a:pt x="22" y="23"/>
                  <a:pt x="22" y="23"/>
                </a:cubicBezTo>
                <a:cubicBezTo>
                  <a:pt x="22" y="23"/>
                  <a:pt x="22" y="23"/>
                  <a:pt x="22" y="23"/>
                </a:cubicBezTo>
                <a:cubicBezTo>
                  <a:pt x="23" y="23"/>
                  <a:pt x="23" y="22"/>
                  <a:pt x="23" y="21"/>
                </a:cubicBezTo>
                <a:cubicBezTo>
                  <a:pt x="23" y="21"/>
                  <a:pt x="23" y="20"/>
                  <a:pt x="22" y="19"/>
                </a:cubicBezTo>
                <a:cubicBezTo>
                  <a:pt x="22" y="19"/>
                  <a:pt x="22" y="19"/>
                  <a:pt x="22" y="19"/>
                </a:cubicBezTo>
                <a:cubicBezTo>
                  <a:pt x="22" y="19"/>
                  <a:pt x="22" y="19"/>
                  <a:pt x="22" y="19"/>
                </a:cubicBezTo>
                <a:cubicBezTo>
                  <a:pt x="22" y="19"/>
                  <a:pt x="21" y="19"/>
                  <a:pt x="21" y="19"/>
                </a:cubicBezTo>
                <a:close/>
                <a:moveTo>
                  <a:pt x="22" y="20"/>
                </a:moveTo>
                <a:cubicBezTo>
                  <a:pt x="21" y="20"/>
                  <a:pt x="21" y="20"/>
                  <a:pt x="21" y="20"/>
                </a:cubicBezTo>
                <a:cubicBezTo>
                  <a:pt x="20" y="20"/>
                  <a:pt x="20" y="20"/>
                  <a:pt x="19" y="20"/>
                </a:cubicBezTo>
                <a:cubicBezTo>
                  <a:pt x="19" y="20"/>
                  <a:pt x="19" y="20"/>
                  <a:pt x="19" y="20"/>
                </a:cubicBezTo>
                <a:cubicBezTo>
                  <a:pt x="19" y="20"/>
                  <a:pt x="19" y="21"/>
                  <a:pt x="19" y="21"/>
                </a:cubicBezTo>
                <a:cubicBezTo>
                  <a:pt x="19" y="22"/>
                  <a:pt x="19" y="22"/>
                  <a:pt x="19" y="22"/>
                </a:cubicBezTo>
                <a:cubicBezTo>
                  <a:pt x="19" y="22"/>
                  <a:pt x="19" y="22"/>
                  <a:pt x="19" y="22"/>
                </a:cubicBezTo>
                <a:cubicBezTo>
                  <a:pt x="20" y="23"/>
                  <a:pt x="20" y="23"/>
                  <a:pt x="21" y="23"/>
                </a:cubicBezTo>
                <a:cubicBezTo>
                  <a:pt x="21" y="23"/>
                  <a:pt x="21" y="23"/>
                  <a:pt x="22" y="22"/>
                </a:cubicBezTo>
                <a:cubicBezTo>
                  <a:pt x="22" y="22"/>
                  <a:pt x="22" y="22"/>
                  <a:pt x="22" y="22"/>
                </a:cubicBezTo>
                <a:cubicBezTo>
                  <a:pt x="22" y="22"/>
                  <a:pt x="22" y="22"/>
                  <a:pt x="22" y="21"/>
                </a:cubicBezTo>
                <a:cubicBezTo>
                  <a:pt x="22" y="21"/>
                  <a:pt x="22" y="20"/>
                  <a:pt x="22" y="20"/>
                </a:cubicBezTo>
                <a:cubicBezTo>
                  <a:pt x="22" y="20"/>
                  <a:pt x="22" y="20"/>
                  <a:pt x="22" y="20"/>
                </a:cubicBezTo>
                <a:close/>
                <a:moveTo>
                  <a:pt x="21" y="20"/>
                </a:moveTo>
                <a:cubicBezTo>
                  <a:pt x="21" y="20"/>
                  <a:pt x="22" y="21"/>
                  <a:pt x="22" y="21"/>
                </a:cubicBezTo>
                <a:cubicBezTo>
                  <a:pt x="22" y="22"/>
                  <a:pt x="21" y="22"/>
                  <a:pt x="21" y="22"/>
                </a:cubicBezTo>
                <a:cubicBezTo>
                  <a:pt x="20" y="22"/>
                  <a:pt x="19" y="22"/>
                  <a:pt x="19" y="21"/>
                </a:cubicBezTo>
                <a:cubicBezTo>
                  <a:pt x="19" y="21"/>
                  <a:pt x="20" y="20"/>
                  <a:pt x="21" y="20"/>
                </a:cubicBezTo>
                <a:close/>
                <a:moveTo>
                  <a:pt x="10" y="13"/>
                </a:moveTo>
                <a:cubicBezTo>
                  <a:pt x="9" y="13"/>
                  <a:pt x="9" y="13"/>
                  <a:pt x="9" y="14"/>
                </a:cubicBezTo>
                <a:cubicBezTo>
                  <a:pt x="9" y="14"/>
                  <a:pt x="9" y="14"/>
                  <a:pt x="9" y="14"/>
                </a:cubicBezTo>
                <a:cubicBezTo>
                  <a:pt x="9" y="14"/>
                  <a:pt x="9" y="14"/>
                  <a:pt x="10" y="14"/>
                </a:cubicBezTo>
                <a:cubicBezTo>
                  <a:pt x="22" y="14"/>
                  <a:pt x="22" y="14"/>
                  <a:pt x="22" y="14"/>
                </a:cubicBezTo>
                <a:cubicBezTo>
                  <a:pt x="23" y="14"/>
                  <a:pt x="23" y="14"/>
                  <a:pt x="23" y="14"/>
                </a:cubicBezTo>
                <a:cubicBezTo>
                  <a:pt x="23" y="14"/>
                  <a:pt x="23" y="14"/>
                  <a:pt x="23" y="14"/>
                </a:cubicBezTo>
                <a:cubicBezTo>
                  <a:pt x="23" y="13"/>
                  <a:pt x="23" y="13"/>
                  <a:pt x="22" y="13"/>
                </a:cubicBezTo>
                <a:cubicBezTo>
                  <a:pt x="10" y="13"/>
                  <a:pt x="10" y="13"/>
                  <a:pt x="10" y="13"/>
                </a:cubicBezTo>
                <a:close/>
                <a:moveTo>
                  <a:pt x="25" y="28"/>
                </a:moveTo>
                <a:cubicBezTo>
                  <a:pt x="25" y="28"/>
                  <a:pt x="26" y="28"/>
                  <a:pt x="26" y="27"/>
                </a:cubicBezTo>
                <a:cubicBezTo>
                  <a:pt x="26" y="27"/>
                  <a:pt x="26" y="27"/>
                  <a:pt x="26" y="26"/>
                </a:cubicBezTo>
                <a:cubicBezTo>
                  <a:pt x="26" y="7"/>
                  <a:pt x="26" y="7"/>
                  <a:pt x="26" y="7"/>
                </a:cubicBezTo>
                <a:cubicBezTo>
                  <a:pt x="19" y="0"/>
                  <a:pt x="19" y="0"/>
                  <a:pt x="19" y="0"/>
                </a:cubicBezTo>
                <a:cubicBezTo>
                  <a:pt x="7" y="0"/>
                  <a:pt x="7" y="0"/>
                  <a:pt x="7" y="0"/>
                </a:cubicBezTo>
                <a:cubicBezTo>
                  <a:pt x="6" y="0"/>
                  <a:pt x="5" y="0"/>
                  <a:pt x="5" y="1"/>
                </a:cubicBezTo>
                <a:cubicBezTo>
                  <a:pt x="5" y="4"/>
                  <a:pt x="5" y="4"/>
                  <a:pt x="5" y="4"/>
                </a:cubicBezTo>
                <a:cubicBezTo>
                  <a:pt x="2" y="4"/>
                  <a:pt x="2" y="4"/>
                  <a:pt x="2" y="4"/>
                </a:cubicBezTo>
                <a:cubicBezTo>
                  <a:pt x="1" y="4"/>
                  <a:pt x="0" y="5"/>
                  <a:pt x="0" y="6"/>
                </a:cubicBezTo>
                <a:cubicBezTo>
                  <a:pt x="0" y="31"/>
                  <a:pt x="0" y="31"/>
                  <a:pt x="0" y="31"/>
                </a:cubicBezTo>
                <a:cubicBezTo>
                  <a:pt x="0" y="32"/>
                  <a:pt x="1" y="33"/>
                  <a:pt x="2" y="33"/>
                </a:cubicBezTo>
                <a:cubicBezTo>
                  <a:pt x="20" y="33"/>
                  <a:pt x="20" y="33"/>
                  <a:pt x="20" y="33"/>
                </a:cubicBezTo>
                <a:cubicBezTo>
                  <a:pt x="20" y="33"/>
                  <a:pt x="21" y="33"/>
                  <a:pt x="21" y="32"/>
                </a:cubicBezTo>
                <a:cubicBezTo>
                  <a:pt x="21" y="32"/>
                  <a:pt x="21" y="32"/>
                  <a:pt x="21" y="31"/>
                </a:cubicBezTo>
                <a:cubicBezTo>
                  <a:pt x="21" y="28"/>
                  <a:pt x="21" y="28"/>
                  <a:pt x="21" y="28"/>
                </a:cubicBezTo>
                <a:cubicBezTo>
                  <a:pt x="25" y="28"/>
                  <a:pt x="25" y="28"/>
                  <a:pt x="25" y="28"/>
                </a:cubicBezTo>
                <a:close/>
                <a:moveTo>
                  <a:pt x="18" y="5"/>
                </a:moveTo>
                <a:cubicBezTo>
                  <a:pt x="18" y="2"/>
                  <a:pt x="18" y="2"/>
                  <a:pt x="18" y="2"/>
                </a:cubicBezTo>
                <a:cubicBezTo>
                  <a:pt x="8" y="2"/>
                  <a:pt x="8" y="2"/>
                  <a:pt x="8" y="2"/>
                </a:cubicBezTo>
                <a:cubicBezTo>
                  <a:pt x="8" y="2"/>
                  <a:pt x="8" y="2"/>
                  <a:pt x="8" y="2"/>
                </a:cubicBezTo>
                <a:cubicBezTo>
                  <a:pt x="7" y="2"/>
                  <a:pt x="7" y="2"/>
                  <a:pt x="7" y="2"/>
                </a:cubicBezTo>
                <a:cubicBezTo>
                  <a:pt x="7" y="25"/>
                  <a:pt x="7" y="25"/>
                  <a:pt x="7" y="25"/>
                </a:cubicBezTo>
                <a:cubicBezTo>
                  <a:pt x="7" y="25"/>
                  <a:pt x="7" y="25"/>
                  <a:pt x="8" y="26"/>
                </a:cubicBezTo>
                <a:cubicBezTo>
                  <a:pt x="8" y="26"/>
                  <a:pt x="8" y="26"/>
                  <a:pt x="8" y="26"/>
                </a:cubicBezTo>
                <a:cubicBezTo>
                  <a:pt x="24" y="26"/>
                  <a:pt x="24" y="26"/>
                  <a:pt x="24" y="26"/>
                </a:cubicBezTo>
                <a:cubicBezTo>
                  <a:pt x="24" y="26"/>
                  <a:pt x="24" y="26"/>
                  <a:pt x="24" y="26"/>
                </a:cubicBezTo>
                <a:cubicBezTo>
                  <a:pt x="24" y="25"/>
                  <a:pt x="24" y="25"/>
                  <a:pt x="24" y="25"/>
                </a:cubicBezTo>
                <a:cubicBezTo>
                  <a:pt x="24" y="8"/>
                  <a:pt x="24" y="8"/>
                  <a:pt x="24" y="8"/>
                </a:cubicBezTo>
                <a:cubicBezTo>
                  <a:pt x="21" y="8"/>
                  <a:pt x="21" y="8"/>
                  <a:pt x="21" y="8"/>
                </a:cubicBezTo>
                <a:cubicBezTo>
                  <a:pt x="19" y="8"/>
                  <a:pt x="18" y="7"/>
                  <a:pt x="18" y="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9" name="Freeform 204"/>
          <p:cNvSpPr>
            <a:spLocks noEditPoints="1"/>
          </p:cNvSpPr>
          <p:nvPr/>
        </p:nvSpPr>
        <p:spPr bwMode="auto">
          <a:xfrm>
            <a:off x="7523235" y="1910765"/>
            <a:ext cx="202696" cy="238891"/>
          </a:xfrm>
          <a:custGeom>
            <a:avLst/>
            <a:gdLst>
              <a:gd name="T0" fmla="*/ 5 w 21"/>
              <a:gd name="T1" fmla="*/ 3 h 25"/>
              <a:gd name="T2" fmla="*/ 5 w 21"/>
              <a:gd name="T3" fmla="*/ 3 h 25"/>
              <a:gd name="T4" fmla="*/ 6 w 21"/>
              <a:gd name="T5" fmla="*/ 5 h 25"/>
              <a:gd name="T6" fmla="*/ 6 w 21"/>
              <a:gd name="T7" fmla="*/ 6 h 25"/>
              <a:gd name="T8" fmla="*/ 8 w 21"/>
              <a:gd name="T9" fmla="*/ 8 h 25"/>
              <a:gd name="T10" fmla="*/ 6 w 21"/>
              <a:gd name="T11" fmla="*/ 14 h 25"/>
              <a:gd name="T12" fmla="*/ 2 w 21"/>
              <a:gd name="T13" fmla="*/ 21 h 25"/>
              <a:gd name="T14" fmla="*/ 2 w 21"/>
              <a:gd name="T15" fmla="*/ 21 h 25"/>
              <a:gd name="T16" fmla="*/ 3 w 21"/>
              <a:gd name="T17" fmla="*/ 21 h 25"/>
              <a:gd name="T18" fmla="*/ 19 w 21"/>
              <a:gd name="T19" fmla="*/ 21 h 25"/>
              <a:gd name="T20" fmla="*/ 19 w 21"/>
              <a:gd name="T21" fmla="*/ 21 h 25"/>
              <a:gd name="T22" fmla="*/ 19 w 21"/>
              <a:gd name="T23" fmla="*/ 21 h 25"/>
              <a:gd name="T24" fmla="*/ 15 w 21"/>
              <a:gd name="T25" fmla="*/ 14 h 25"/>
              <a:gd name="T26" fmla="*/ 13 w 21"/>
              <a:gd name="T27" fmla="*/ 8 h 25"/>
              <a:gd name="T28" fmla="*/ 15 w 21"/>
              <a:gd name="T29" fmla="*/ 6 h 25"/>
              <a:gd name="T30" fmla="*/ 16 w 21"/>
              <a:gd name="T31" fmla="*/ 5 h 25"/>
              <a:gd name="T32" fmla="*/ 16 w 21"/>
              <a:gd name="T33" fmla="*/ 3 h 25"/>
              <a:gd name="T34" fmla="*/ 16 w 21"/>
              <a:gd name="T35" fmla="*/ 3 h 25"/>
              <a:gd name="T36" fmla="*/ 5 w 21"/>
              <a:gd name="T37" fmla="*/ 3 h 25"/>
              <a:gd name="T38" fmla="*/ 3 w 21"/>
              <a:gd name="T39" fmla="*/ 22 h 25"/>
              <a:gd name="T40" fmla="*/ 19 w 21"/>
              <a:gd name="T41" fmla="*/ 22 h 25"/>
              <a:gd name="T42" fmla="*/ 19 w 21"/>
              <a:gd name="T43" fmla="*/ 25 h 25"/>
              <a:gd name="T44" fmla="*/ 2 w 21"/>
              <a:gd name="T45" fmla="*/ 25 h 25"/>
              <a:gd name="T46" fmla="*/ 3 w 21"/>
              <a:gd name="T47" fmla="*/ 22 h 25"/>
              <a:gd name="T48" fmla="*/ 9 w 21"/>
              <a:gd name="T49" fmla="*/ 16 h 25"/>
              <a:gd name="T50" fmla="*/ 13 w 21"/>
              <a:gd name="T51" fmla="*/ 18 h 25"/>
              <a:gd name="T52" fmla="*/ 5 w 21"/>
              <a:gd name="T53" fmla="*/ 18 h 25"/>
              <a:gd name="T54" fmla="*/ 9 w 21"/>
              <a:gd name="T55" fmla="*/ 16 h 25"/>
              <a:gd name="T56" fmla="*/ 9 w 21"/>
              <a:gd name="T57" fmla="*/ 2 h 25"/>
              <a:gd name="T58" fmla="*/ 11 w 21"/>
              <a:gd name="T59" fmla="*/ 3 h 25"/>
              <a:gd name="T60" fmla="*/ 6 w 21"/>
              <a:gd name="T61" fmla="*/ 3 h 25"/>
              <a:gd name="T62" fmla="*/ 9 w 21"/>
              <a:gd name="T6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 h="25">
                <a:moveTo>
                  <a:pt x="5" y="3"/>
                </a:moveTo>
                <a:cubicBezTo>
                  <a:pt x="5" y="3"/>
                  <a:pt x="5" y="3"/>
                  <a:pt x="5" y="3"/>
                </a:cubicBezTo>
                <a:cubicBezTo>
                  <a:pt x="5" y="4"/>
                  <a:pt x="5" y="5"/>
                  <a:pt x="6" y="5"/>
                </a:cubicBezTo>
                <a:cubicBezTo>
                  <a:pt x="6" y="5"/>
                  <a:pt x="6" y="6"/>
                  <a:pt x="6" y="6"/>
                </a:cubicBezTo>
                <a:cubicBezTo>
                  <a:pt x="7" y="6"/>
                  <a:pt x="8" y="7"/>
                  <a:pt x="8" y="8"/>
                </a:cubicBezTo>
                <a:cubicBezTo>
                  <a:pt x="8" y="10"/>
                  <a:pt x="8" y="14"/>
                  <a:pt x="6" y="14"/>
                </a:cubicBezTo>
                <a:cubicBezTo>
                  <a:pt x="4" y="15"/>
                  <a:pt x="2" y="18"/>
                  <a:pt x="2" y="21"/>
                </a:cubicBezTo>
                <a:cubicBezTo>
                  <a:pt x="2" y="21"/>
                  <a:pt x="2" y="21"/>
                  <a:pt x="2" y="21"/>
                </a:cubicBezTo>
                <a:cubicBezTo>
                  <a:pt x="2" y="21"/>
                  <a:pt x="2" y="21"/>
                  <a:pt x="3" y="21"/>
                </a:cubicBezTo>
                <a:cubicBezTo>
                  <a:pt x="19" y="21"/>
                  <a:pt x="19" y="21"/>
                  <a:pt x="19" y="21"/>
                </a:cubicBezTo>
                <a:cubicBezTo>
                  <a:pt x="19" y="21"/>
                  <a:pt x="19" y="21"/>
                  <a:pt x="19" y="21"/>
                </a:cubicBezTo>
                <a:cubicBezTo>
                  <a:pt x="19" y="21"/>
                  <a:pt x="19" y="21"/>
                  <a:pt x="19" y="21"/>
                </a:cubicBezTo>
                <a:cubicBezTo>
                  <a:pt x="19" y="18"/>
                  <a:pt x="18" y="15"/>
                  <a:pt x="15" y="14"/>
                </a:cubicBezTo>
                <a:cubicBezTo>
                  <a:pt x="14" y="14"/>
                  <a:pt x="14" y="10"/>
                  <a:pt x="13" y="8"/>
                </a:cubicBezTo>
                <a:cubicBezTo>
                  <a:pt x="13" y="7"/>
                  <a:pt x="14" y="6"/>
                  <a:pt x="15" y="6"/>
                </a:cubicBezTo>
                <a:cubicBezTo>
                  <a:pt x="15" y="6"/>
                  <a:pt x="15" y="5"/>
                  <a:pt x="16" y="5"/>
                </a:cubicBezTo>
                <a:cubicBezTo>
                  <a:pt x="16" y="5"/>
                  <a:pt x="16" y="4"/>
                  <a:pt x="16" y="3"/>
                </a:cubicBezTo>
                <a:cubicBezTo>
                  <a:pt x="16" y="3"/>
                  <a:pt x="16" y="3"/>
                  <a:pt x="16" y="3"/>
                </a:cubicBezTo>
                <a:cubicBezTo>
                  <a:pt x="16" y="0"/>
                  <a:pt x="5" y="0"/>
                  <a:pt x="5" y="3"/>
                </a:cubicBezTo>
                <a:close/>
                <a:moveTo>
                  <a:pt x="3" y="22"/>
                </a:moveTo>
                <a:cubicBezTo>
                  <a:pt x="19" y="22"/>
                  <a:pt x="19" y="22"/>
                  <a:pt x="19" y="22"/>
                </a:cubicBezTo>
                <a:cubicBezTo>
                  <a:pt x="21" y="22"/>
                  <a:pt x="21" y="25"/>
                  <a:pt x="19" y="25"/>
                </a:cubicBezTo>
                <a:cubicBezTo>
                  <a:pt x="2" y="25"/>
                  <a:pt x="2" y="25"/>
                  <a:pt x="2" y="25"/>
                </a:cubicBezTo>
                <a:cubicBezTo>
                  <a:pt x="1" y="25"/>
                  <a:pt x="0" y="22"/>
                  <a:pt x="3" y="22"/>
                </a:cubicBezTo>
                <a:close/>
                <a:moveTo>
                  <a:pt x="9" y="16"/>
                </a:moveTo>
                <a:cubicBezTo>
                  <a:pt x="14" y="16"/>
                  <a:pt x="14" y="18"/>
                  <a:pt x="13" y="18"/>
                </a:cubicBezTo>
                <a:cubicBezTo>
                  <a:pt x="5" y="18"/>
                  <a:pt x="5" y="18"/>
                  <a:pt x="5" y="18"/>
                </a:cubicBezTo>
                <a:cubicBezTo>
                  <a:pt x="4" y="18"/>
                  <a:pt x="4" y="16"/>
                  <a:pt x="9" y="16"/>
                </a:cubicBezTo>
                <a:close/>
                <a:moveTo>
                  <a:pt x="9" y="2"/>
                </a:moveTo>
                <a:cubicBezTo>
                  <a:pt x="11" y="1"/>
                  <a:pt x="12" y="2"/>
                  <a:pt x="11" y="3"/>
                </a:cubicBezTo>
                <a:cubicBezTo>
                  <a:pt x="11" y="4"/>
                  <a:pt x="6" y="4"/>
                  <a:pt x="6" y="3"/>
                </a:cubicBezTo>
                <a:cubicBezTo>
                  <a:pt x="6" y="2"/>
                  <a:pt x="8" y="2"/>
                  <a:pt x="9" y="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0" name="Freeform 205"/>
          <p:cNvSpPr>
            <a:spLocks noEditPoints="1"/>
          </p:cNvSpPr>
          <p:nvPr/>
        </p:nvSpPr>
        <p:spPr bwMode="auto">
          <a:xfrm>
            <a:off x="1277686" y="1939722"/>
            <a:ext cx="276897" cy="249750"/>
          </a:xfrm>
          <a:custGeom>
            <a:avLst/>
            <a:gdLst>
              <a:gd name="T0" fmla="*/ 21 w 29"/>
              <a:gd name="T1" fmla="*/ 9 h 26"/>
              <a:gd name="T2" fmla="*/ 29 w 29"/>
              <a:gd name="T3" fmla="*/ 9 h 26"/>
              <a:gd name="T4" fmla="*/ 29 w 29"/>
              <a:gd name="T5" fmla="*/ 10 h 26"/>
              <a:gd name="T6" fmla="*/ 22 w 29"/>
              <a:gd name="T7" fmla="*/ 11 h 26"/>
              <a:gd name="T8" fmla="*/ 28 w 29"/>
              <a:gd name="T9" fmla="*/ 23 h 26"/>
              <a:gd name="T10" fmla="*/ 28 w 29"/>
              <a:gd name="T11" fmla="*/ 11 h 26"/>
              <a:gd name="T12" fmla="*/ 23 w 29"/>
              <a:gd name="T13" fmla="*/ 11 h 26"/>
              <a:gd name="T14" fmla="*/ 23 w 29"/>
              <a:gd name="T15" fmla="*/ 24 h 26"/>
              <a:gd name="T16" fmla="*/ 28 w 29"/>
              <a:gd name="T17" fmla="*/ 23 h 26"/>
              <a:gd name="T18" fmla="*/ 0 w 29"/>
              <a:gd name="T19" fmla="*/ 9 h 26"/>
              <a:gd name="T20" fmla="*/ 8 w 29"/>
              <a:gd name="T21" fmla="*/ 9 h 26"/>
              <a:gd name="T22" fmla="*/ 8 w 29"/>
              <a:gd name="T23" fmla="*/ 10 h 26"/>
              <a:gd name="T24" fmla="*/ 1 w 29"/>
              <a:gd name="T25" fmla="*/ 11 h 26"/>
              <a:gd name="T26" fmla="*/ 1 w 29"/>
              <a:gd name="T27" fmla="*/ 6 h 26"/>
              <a:gd name="T28" fmla="*/ 15 w 29"/>
              <a:gd name="T29" fmla="*/ 0 h 26"/>
              <a:gd name="T30" fmla="*/ 29 w 29"/>
              <a:gd name="T31" fmla="*/ 7 h 26"/>
              <a:gd name="T32" fmla="*/ 29 w 29"/>
              <a:gd name="T33" fmla="*/ 8 h 26"/>
              <a:gd name="T34" fmla="*/ 0 w 29"/>
              <a:gd name="T35" fmla="*/ 8 h 26"/>
              <a:gd name="T36" fmla="*/ 1 w 29"/>
              <a:gd name="T37" fmla="*/ 6 h 26"/>
              <a:gd name="T38" fmla="*/ 25 w 29"/>
              <a:gd name="T39" fmla="*/ 6 h 26"/>
              <a:gd name="T40" fmla="*/ 25 w 29"/>
              <a:gd name="T41" fmla="*/ 6 h 26"/>
              <a:gd name="T42" fmla="*/ 15 w 29"/>
              <a:gd name="T43" fmla="*/ 2 h 26"/>
              <a:gd name="T44" fmla="*/ 5 w 29"/>
              <a:gd name="T45" fmla="*/ 6 h 26"/>
              <a:gd name="T46" fmla="*/ 0 w 29"/>
              <a:gd name="T47" fmla="*/ 26 h 26"/>
              <a:gd name="T48" fmla="*/ 1 w 29"/>
              <a:gd name="T49" fmla="*/ 24 h 26"/>
              <a:gd name="T50" fmla="*/ 29 w 29"/>
              <a:gd name="T51" fmla="*/ 25 h 26"/>
              <a:gd name="T52" fmla="*/ 29 w 29"/>
              <a:gd name="T53" fmla="*/ 26 h 26"/>
              <a:gd name="T54" fmla="*/ 0 w 29"/>
              <a:gd name="T55" fmla="*/ 26 h 26"/>
              <a:gd name="T56" fmla="*/ 7 w 29"/>
              <a:gd name="T57" fmla="*/ 11 h 26"/>
              <a:gd name="T58" fmla="*/ 2 w 29"/>
              <a:gd name="T59" fmla="*/ 11 h 26"/>
              <a:gd name="T60" fmla="*/ 2 w 29"/>
              <a:gd name="T61" fmla="*/ 23 h 26"/>
              <a:gd name="T62" fmla="*/ 7 w 29"/>
              <a:gd name="T63" fmla="*/ 24 h 26"/>
              <a:gd name="T64" fmla="*/ 11 w 29"/>
              <a:gd name="T65" fmla="*/ 10 h 26"/>
              <a:gd name="T66" fmla="*/ 11 w 29"/>
              <a:gd name="T67" fmla="*/ 9 h 26"/>
              <a:gd name="T68" fmla="*/ 19 w 29"/>
              <a:gd name="T69" fmla="*/ 9 h 26"/>
              <a:gd name="T70" fmla="*/ 18 w 29"/>
              <a:gd name="T71" fmla="*/ 11 h 26"/>
              <a:gd name="T72" fmla="*/ 11 w 29"/>
              <a:gd name="T73" fmla="*/ 10 h 26"/>
              <a:gd name="T74" fmla="*/ 17 w 29"/>
              <a:gd name="T75" fmla="*/ 11 h 26"/>
              <a:gd name="T76" fmla="*/ 12 w 29"/>
              <a:gd name="T77" fmla="*/ 11 h 26"/>
              <a:gd name="T78" fmla="*/ 12 w 29"/>
              <a:gd name="T79" fmla="*/ 23 h 26"/>
              <a:gd name="T80" fmla="*/ 17 w 29"/>
              <a:gd name="T8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26">
                <a:moveTo>
                  <a:pt x="21" y="10"/>
                </a:moveTo>
                <a:cubicBezTo>
                  <a:pt x="21" y="9"/>
                  <a:pt x="21" y="9"/>
                  <a:pt x="21" y="9"/>
                </a:cubicBezTo>
                <a:cubicBezTo>
                  <a:pt x="21" y="9"/>
                  <a:pt x="21" y="9"/>
                  <a:pt x="22" y="9"/>
                </a:cubicBezTo>
                <a:cubicBezTo>
                  <a:pt x="29" y="9"/>
                  <a:pt x="29" y="9"/>
                  <a:pt x="29" y="9"/>
                </a:cubicBezTo>
                <a:cubicBezTo>
                  <a:pt x="29" y="9"/>
                  <a:pt x="29" y="9"/>
                  <a:pt x="29" y="9"/>
                </a:cubicBezTo>
                <a:cubicBezTo>
                  <a:pt x="29" y="10"/>
                  <a:pt x="29" y="10"/>
                  <a:pt x="29" y="10"/>
                </a:cubicBezTo>
                <a:cubicBezTo>
                  <a:pt x="29" y="10"/>
                  <a:pt x="29" y="11"/>
                  <a:pt x="29" y="11"/>
                </a:cubicBezTo>
                <a:cubicBezTo>
                  <a:pt x="22" y="11"/>
                  <a:pt x="22" y="11"/>
                  <a:pt x="22" y="11"/>
                </a:cubicBezTo>
                <a:cubicBezTo>
                  <a:pt x="21" y="11"/>
                  <a:pt x="21" y="10"/>
                  <a:pt x="21" y="10"/>
                </a:cubicBezTo>
                <a:close/>
                <a:moveTo>
                  <a:pt x="28" y="23"/>
                </a:moveTo>
                <a:cubicBezTo>
                  <a:pt x="28" y="11"/>
                  <a:pt x="28" y="11"/>
                  <a:pt x="28" y="11"/>
                </a:cubicBezTo>
                <a:cubicBezTo>
                  <a:pt x="28" y="11"/>
                  <a:pt x="28" y="11"/>
                  <a:pt x="28" y="11"/>
                </a:cubicBezTo>
                <a:cubicBezTo>
                  <a:pt x="23" y="11"/>
                  <a:pt x="23" y="11"/>
                  <a:pt x="23" y="11"/>
                </a:cubicBezTo>
                <a:cubicBezTo>
                  <a:pt x="23" y="11"/>
                  <a:pt x="23" y="11"/>
                  <a:pt x="23" y="11"/>
                </a:cubicBezTo>
                <a:cubicBezTo>
                  <a:pt x="23" y="23"/>
                  <a:pt x="23" y="23"/>
                  <a:pt x="23" y="23"/>
                </a:cubicBezTo>
                <a:cubicBezTo>
                  <a:pt x="23" y="24"/>
                  <a:pt x="23" y="24"/>
                  <a:pt x="23" y="24"/>
                </a:cubicBezTo>
                <a:cubicBezTo>
                  <a:pt x="28" y="24"/>
                  <a:pt x="28" y="24"/>
                  <a:pt x="28" y="24"/>
                </a:cubicBezTo>
                <a:cubicBezTo>
                  <a:pt x="28" y="24"/>
                  <a:pt x="28" y="24"/>
                  <a:pt x="28" y="23"/>
                </a:cubicBezTo>
                <a:close/>
                <a:moveTo>
                  <a:pt x="0" y="10"/>
                </a:moveTo>
                <a:cubicBezTo>
                  <a:pt x="0" y="9"/>
                  <a:pt x="0" y="9"/>
                  <a:pt x="0" y="9"/>
                </a:cubicBezTo>
                <a:cubicBezTo>
                  <a:pt x="0" y="9"/>
                  <a:pt x="1" y="9"/>
                  <a:pt x="1" y="9"/>
                </a:cubicBezTo>
                <a:cubicBezTo>
                  <a:pt x="8" y="9"/>
                  <a:pt x="8" y="9"/>
                  <a:pt x="8" y="9"/>
                </a:cubicBezTo>
                <a:cubicBezTo>
                  <a:pt x="8" y="9"/>
                  <a:pt x="8" y="9"/>
                  <a:pt x="8" y="9"/>
                </a:cubicBezTo>
                <a:cubicBezTo>
                  <a:pt x="8" y="10"/>
                  <a:pt x="8" y="10"/>
                  <a:pt x="8" y="10"/>
                </a:cubicBezTo>
                <a:cubicBezTo>
                  <a:pt x="8" y="10"/>
                  <a:pt x="8" y="11"/>
                  <a:pt x="8" y="11"/>
                </a:cubicBezTo>
                <a:cubicBezTo>
                  <a:pt x="1" y="11"/>
                  <a:pt x="1" y="11"/>
                  <a:pt x="1" y="11"/>
                </a:cubicBezTo>
                <a:cubicBezTo>
                  <a:pt x="1" y="11"/>
                  <a:pt x="0" y="10"/>
                  <a:pt x="0" y="10"/>
                </a:cubicBezTo>
                <a:close/>
                <a:moveTo>
                  <a:pt x="1" y="6"/>
                </a:moveTo>
                <a:cubicBezTo>
                  <a:pt x="14" y="0"/>
                  <a:pt x="14" y="0"/>
                  <a:pt x="14" y="0"/>
                </a:cubicBezTo>
                <a:cubicBezTo>
                  <a:pt x="15" y="0"/>
                  <a:pt x="15" y="0"/>
                  <a:pt x="15" y="0"/>
                </a:cubicBezTo>
                <a:cubicBezTo>
                  <a:pt x="29" y="6"/>
                  <a:pt x="29" y="6"/>
                  <a:pt x="29" y="6"/>
                </a:cubicBezTo>
                <a:cubicBezTo>
                  <a:pt x="29" y="7"/>
                  <a:pt x="29" y="7"/>
                  <a:pt x="29" y="7"/>
                </a:cubicBezTo>
                <a:cubicBezTo>
                  <a:pt x="29" y="8"/>
                  <a:pt x="29" y="8"/>
                  <a:pt x="29" y="8"/>
                </a:cubicBezTo>
                <a:cubicBezTo>
                  <a:pt x="29" y="8"/>
                  <a:pt x="29" y="8"/>
                  <a:pt x="29" y="8"/>
                </a:cubicBezTo>
                <a:cubicBezTo>
                  <a:pt x="1" y="8"/>
                  <a:pt x="1" y="8"/>
                  <a:pt x="1" y="8"/>
                </a:cubicBezTo>
                <a:cubicBezTo>
                  <a:pt x="1" y="8"/>
                  <a:pt x="0" y="8"/>
                  <a:pt x="0" y="8"/>
                </a:cubicBezTo>
                <a:cubicBezTo>
                  <a:pt x="0" y="7"/>
                  <a:pt x="0" y="7"/>
                  <a:pt x="0" y="7"/>
                </a:cubicBezTo>
                <a:cubicBezTo>
                  <a:pt x="0" y="7"/>
                  <a:pt x="1" y="7"/>
                  <a:pt x="1" y="6"/>
                </a:cubicBezTo>
                <a:close/>
                <a:moveTo>
                  <a:pt x="5" y="6"/>
                </a:moveTo>
                <a:cubicBezTo>
                  <a:pt x="25" y="6"/>
                  <a:pt x="25" y="6"/>
                  <a:pt x="25" y="6"/>
                </a:cubicBezTo>
                <a:cubicBezTo>
                  <a:pt x="25" y="6"/>
                  <a:pt x="25" y="6"/>
                  <a:pt x="25" y="6"/>
                </a:cubicBezTo>
                <a:cubicBezTo>
                  <a:pt x="25" y="6"/>
                  <a:pt x="25" y="6"/>
                  <a:pt x="25" y="6"/>
                </a:cubicBezTo>
                <a:cubicBezTo>
                  <a:pt x="15" y="2"/>
                  <a:pt x="15" y="2"/>
                  <a:pt x="15" y="2"/>
                </a:cubicBezTo>
                <a:cubicBezTo>
                  <a:pt x="15" y="2"/>
                  <a:pt x="15" y="2"/>
                  <a:pt x="15" y="2"/>
                </a:cubicBezTo>
                <a:cubicBezTo>
                  <a:pt x="5" y="6"/>
                  <a:pt x="5" y="6"/>
                  <a:pt x="5" y="6"/>
                </a:cubicBezTo>
                <a:cubicBezTo>
                  <a:pt x="5" y="6"/>
                  <a:pt x="5" y="6"/>
                  <a:pt x="5" y="6"/>
                </a:cubicBezTo>
                <a:cubicBezTo>
                  <a:pt x="5" y="6"/>
                  <a:pt x="5" y="6"/>
                  <a:pt x="5" y="6"/>
                </a:cubicBezTo>
                <a:close/>
                <a:moveTo>
                  <a:pt x="0" y="26"/>
                </a:moveTo>
                <a:cubicBezTo>
                  <a:pt x="0" y="25"/>
                  <a:pt x="0" y="25"/>
                  <a:pt x="0" y="25"/>
                </a:cubicBezTo>
                <a:cubicBezTo>
                  <a:pt x="0" y="24"/>
                  <a:pt x="1" y="24"/>
                  <a:pt x="1" y="24"/>
                </a:cubicBezTo>
                <a:cubicBezTo>
                  <a:pt x="29" y="24"/>
                  <a:pt x="29" y="24"/>
                  <a:pt x="29" y="24"/>
                </a:cubicBezTo>
                <a:cubicBezTo>
                  <a:pt x="29" y="24"/>
                  <a:pt x="29" y="24"/>
                  <a:pt x="29" y="25"/>
                </a:cubicBezTo>
                <a:cubicBezTo>
                  <a:pt x="29" y="26"/>
                  <a:pt x="29" y="26"/>
                  <a:pt x="29" y="26"/>
                </a:cubicBezTo>
                <a:cubicBezTo>
                  <a:pt x="29" y="26"/>
                  <a:pt x="29" y="26"/>
                  <a:pt x="29" y="26"/>
                </a:cubicBezTo>
                <a:cubicBezTo>
                  <a:pt x="1" y="26"/>
                  <a:pt x="1" y="26"/>
                  <a:pt x="1" y="26"/>
                </a:cubicBezTo>
                <a:cubicBezTo>
                  <a:pt x="1" y="26"/>
                  <a:pt x="0" y="26"/>
                  <a:pt x="0" y="26"/>
                </a:cubicBezTo>
                <a:close/>
                <a:moveTo>
                  <a:pt x="7" y="23"/>
                </a:moveTo>
                <a:cubicBezTo>
                  <a:pt x="7" y="11"/>
                  <a:pt x="7" y="11"/>
                  <a:pt x="7" y="11"/>
                </a:cubicBezTo>
                <a:cubicBezTo>
                  <a:pt x="7" y="11"/>
                  <a:pt x="7" y="11"/>
                  <a:pt x="7" y="11"/>
                </a:cubicBezTo>
                <a:cubicBezTo>
                  <a:pt x="2" y="11"/>
                  <a:pt x="2" y="11"/>
                  <a:pt x="2" y="11"/>
                </a:cubicBezTo>
                <a:cubicBezTo>
                  <a:pt x="2" y="11"/>
                  <a:pt x="2" y="11"/>
                  <a:pt x="2" y="11"/>
                </a:cubicBezTo>
                <a:cubicBezTo>
                  <a:pt x="2" y="23"/>
                  <a:pt x="2" y="23"/>
                  <a:pt x="2" y="23"/>
                </a:cubicBezTo>
                <a:cubicBezTo>
                  <a:pt x="2" y="24"/>
                  <a:pt x="2" y="24"/>
                  <a:pt x="2" y="24"/>
                </a:cubicBezTo>
                <a:cubicBezTo>
                  <a:pt x="7" y="24"/>
                  <a:pt x="7" y="24"/>
                  <a:pt x="7" y="24"/>
                </a:cubicBezTo>
                <a:cubicBezTo>
                  <a:pt x="7" y="24"/>
                  <a:pt x="7" y="24"/>
                  <a:pt x="7" y="23"/>
                </a:cubicBezTo>
                <a:close/>
                <a:moveTo>
                  <a:pt x="11" y="10"/>
                </a:moveTo>
                <a:cubicBezTo>
                  <a:pt x="11" y="9"/>
                  <a:pt x="11" y="9"/>
                  <a:pt x="11" y="9"/>
                </a:cubicBezTo>
                <a:cubicBezTo>
                  <a:pt x="11" y="9"/>
                  <a:pt x="11" y="9"/>
                  <a:pt x="11" y="9"/>
                </a:cubicBezTo>
                <a:cubicBezTo>
                  <a:pt x="18" y="9"/>
                  <a:pt x="18" y="9"/>
                  <a:pt x="18" y="9"/>
                </a:cubicBezTo>
                <a:cubicBezTo>
                  <a:pt x="19" y="9"/>
                  <a:pt x="19" y="9"/>
                  <a:pt x="19" y="9"/>
                </a:cubicBezTo>
                <a:cubicBezTo>
                  <a:pt x="19" y="10"/>
                  <a:pt x="19" y="10"/>
                  <a:pt x="19" y="10"/>
                </a:cubicBezTo>
                <a:cubicBezTo>
                  <a:pt x="19" y="10"/>
                  <a:pt x="19" y="11"/>
                  <a:pt x="18" y="11"/>
                </a:cubicBezTo>
                <a:cubicBezTo>
                  <a:pt x="11" y="11"/>
                  <a:pt x="11" y="11"/>
                  <a:pt x="11" y="11"/>
                </a:cubicBezTo>
                <a:cubicBezTo>
                  <a:pt x="11" y="11"/>
                  <a:pt x="11" y="10"/>
                  <a:pt x="11" y="10"/>
                </a:cubicBezTo>
                <a:close/>
                <a:moveTo>
                  <a:pt x="17" y="23"/>
                </a:moveTo>
                <a:cubicBezTo>
                  <a:pt x="17" y="11"/>
                  <a:pt x="17" y="11"/>
                  <a:pt x="17" y="11"/>
                </a:cubicBezTo>
                <a:cubicBezTo>
                  <a:pt x="17" y="11"/>
                  <a:pt x="17" y="11"/>
                  <a:pt x="17" y="11"/>
                </a:cubicBezTo>
                <a:cubicBezTo>
                  <a:pt x="12" y="11"/>
                  <a:pt x="12" y="11"/>
                  <a:pt x="12" y="11"/>
                </a:cubicBezTo>
                <a:cubicBezTo>
                  <a:pt x="12" y="11"/>
                  <a:pt x="12" y="11"/>
                  <a:pt x="12" y="11"/>
                </a:cubicBezTo>
                <a:cubicBezTo>
                  <a:pt x="12" y="23"/>
                  <a:pt x="12" y="23"/>
                  <a:pt x="12" y="23"/>
                </a:cubicBezTo>
                <a:cubicBezTo>
                  <a:pt x="12" y="24"/>
                  <a:pt x="12" y="24"/>
                  <a:pt x="12" y="24"/>
                </a:cubicBezTo>
                <a:cubicBezTo>
                  <a:pt x="17" y="24"/>
                  <a:pt x="17" y="24"/>
                  <a:pt x="17" y="24"/>
                </a:cubicBezTo>
                <a:cubicBezTo>
                  <a:pt x="17" y="24"/>
                  <a:pt x="17" y="24"/>
                  <a:pt x="17" y="23"/>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1" name="Freeform 207"/>
          <p:cNvSpPr>
            <a:spLocks noEditPoints="1"/>
          </p:cNvSpPr>
          <p:nvPr/>
        </p:nvSpPr>
        <p:spPr bwMode="auto">
          <a:xfrm>
            <a:off x="9347491" y="1881809"/>
            <a:ext cx="296804" cy="287756"/>
          </a:xfrm>
          <a:custGeom>
            <a:avLst/>
            <a:gdLst>
              <a:gd name="T0" fmla="*/ 9 w 31"/>
              <a:gd name="T1" fmla="*/ 21 h 30"/>
              <a:gd name="T2" fmla="*/ 10 w 31"/>
              <a:gd name="T3" fmla="*/ 22 h 30"/>
              <a:gd name="T4" fmla="*/ 10 w 31"/>
              <a:gd name="T5" fmla="*/ 23 h 30"/>
              <a:gd name="T6" fmla="*/ 3 w 31"/>
              <a:gd name="T7" fmla="*/ 30 h 30"/>
              <a:gd name="T8" fmla="*/ 3 w 31"/>
              <a:gd name="T9" fmla="*/ 30 h 30"/>
              <a:gd name="T10" fmla="*/ 1 w 31"/>
              <a:gd name="T11" fmla="*/ 29 h 30"/>
              <a:gd name="T12" fmla="*/ 1 w 31"/>
              <a:gd name="T13" fmla="*/ 29 h 30"/>
              <a:gd name="T14" fmla="*/ 1 w 31"/>
              <a:gd name="T15" fmla="*/ 28 h 30"/>
              <a:gd name="T16" fmla="*/ 8 w 31"/>
              <a:gd name="T17" fmla="*/ 21 h 30"/>
              <a:gd name="T18" fmla="*/ 9 w 31"/>
              <a:gd name="T19" fmla="*/ 21 h 30"/>
              <a:gd name="T20" fmla="*/ 20 w 31"/>
              <a:gd name="T21" fmla="*/ 3 h 30"/>
              <a:gd name="T22" fmla="*/ 20 w 31"/>
              <a:gd name="T23" fmla="*/ 3 h 30"/>
              <a:gd name="T24" fmla="*/ 19 w 31"/>
              <a:gd name="T25" fmla="*/ 5 h 30"/>
              <a:gd name="T26" fmla="*/ 19 w 31"/>
              <a:gd name="T27" fmla="*/ 6 h 30"/>
              <a:gd name="T28" fmla="*/ 18 w 31"/>
              <a:gd name="T29" fmla="*/ 9 h 30"/>
              <a:gd name="T30" fmla="*/ 12 w 31"/>
              <a:gd name="T31" fmla="*/ 12 h 30"/>
              <a:gd name="T32" fmla="*/ 5 w 31"/>
              <a:gd name="T33" fmla="*/ 14 h 30"/>
              <a:gd name="T34" fmla="*/ 4 w 31"/>
              <a:gd name="T35" fmla="*/ 14 h 30"/>
              <a:gd name="T36" fmla="*/ 4 w 31"/>
              <a:gd name="T37" fmla="*/ 15 h 30"/>
              <a:gd name="T38" fmla="*/ 16 w 31"/>
              <a:gd name="T39" fmla="*/ 27 h 30"/>
              <a:gd name="T40" fmla="*/ 17 w 31"/>
              <a:gd name="T41" fmla="*/ 27 h 30"/>
              <a:gd name="T42" fmla="*/ 17 w 31"/>
              <a:gd name="T43" fmla="*/ 27 h 30"/>
              <a:gd name="T44" fmla="*/ 19 w 31"/>
              <a:gd name="T45" fmla="*/ 19 h 30"/>
              <a:gd name="T46" fmla="*/ 22 w 31"/>
              <a:gd name="T47" fmla="*/ 13 h 30"/>
              <a:gd name="T48" fmla="*/ 25 w 31"/>
              <a:gd name="T49" fmla="*/ 12 h 30"/>
              <a:gd name="T50" fmla="*/ 26 w 31"/>
              <a:gd name="T51" fmla="*/ 12 h 30"/>
              <a:gd name="T52" fmla="*/ 28 w 31"/>
              <a:gd name="T53" fmla="*/ 11 h 30"/>
              <a:gd name="T54" fmla="*/ 28 w 31"/>
              <a:gd name="T55" fmla="*/ 11 h 30"/>
              <a:gd name="T56" fmla="*/ 20 w 31"/>
              <a:gd name="T57" fmla="*/ 3 h 30"/>
              <a:gd name="T58" fmla="*/ 14 w 31"/>
              <a:gd name="T59" fmla="*/ 15 h 30"/>
              <a:gd name="T60" fmla="*/ 9 w 31"/>
              <a:gd name="T61" fmla="*/ 14 h 30"/>
              <a:gd name="T62" fmla="*/ 15 w 31"/>
              <a:gd name="T63" fmla="*/ 20 h 30"/>
              <a:gd name="T64" fmla="*/ 14 w 31"/>
              <a:gd name="T65" fmla="*/ 15 h 30"/>
              <a:gd name="T66" fmla="*/ 24 w 31"/>
              <a:gd name="T67" fmla="*/ 4 h 30"/>
              <a:gd name="T68" fmla="*/ 25 w 31"/>
              <a:gd name="T69" fmla="*/ 7 h 30"/>
              <a:gd name="T70" fmla="*/ 21 w 31"/>
              <a:gd name="T71" fmla="*/ 4 h 30"/>
              <a:gd name="T72" fmla="*/ 24 w 31"/>
              <a:gd name="T73"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0">
                <a:moveTo>
                  <a:pt x="9" y="21"/>
                </a:moveTo>
                <a:cubicBezTo>
                  <a:pt x="10" y="22"/>
                  <a:pt x="10" y="22"/>
                  <a:pt x="10" y="22"/>
                </a:cubicBezTo>
                <a:cubicBezTo>
                  <a:pt x="11" y="22"/>
                  <a:pt x="11" y="23"/>
                  <a:pt x="10" y="23"/>
                </a:cubicBezTo>
                <a:cubicBezTo>
                  <a:pt x="3" y="30"/>
                  <a:pt x="3" y="30"/>
                  <a:pt x="3" y="30"/>
                </a:cubicBezTo>
                <a:cubicBezTo>
                  <a:pt x="3" y="30"/>
                  <a:pt x="3" y="30"/>
                  <a:pt x="3" y="30"/>
                </a:cubicBezTo>
                <a:cubicBezTo>
                  <a:pt x="1" y="29"/>
                  <a:pt x="1" y="29"/>
                  <a:pt x="1" y="29"/>
                </a:cubicBezTo>
                <a:cubicBezTo>
                  <a:pt x="1" y="29"/>
                  <a:pt x="1" y="29"/>
                  <a:pt x="1" y="29"/>
                </a:cubicBezTo>
                <a:cubicBezTo>
                  <a:pt x="0" y="29"/>
                  <a:pt x="1" y="29"/>
                  <a:pt x="1" y="28"/>
                </a:cubicBezTo>
                <a:cubicBezTo>
                  <a:pt x="8" y="21"/>
                  <a:pt x="8" y="21"/>
                  <a:pt x="8" y="21"/>
                </a:cubicBezTo>
                <a:cubicBezTo>
                  <a:pt x="8" y="21"/>
                  <a:pt x="9" y="21"/>
                  <a:pt x="9" y="21"/>
                </a:cubicBezTo>
                <a:close/>
                <a:moveTo>
                  <a:pt x="20" y="3"/>
                </a:moveTo>
                <a:cubicBezTo>
                  <a:pt x="20" y="3"/>
                  <a:pt x="20" y="3"/>
                  <a:pt x="20" y="3"/>
                </a:cubicBezTo>
                <a:cubicBezTo>
                  <a:pt x="19" y="3"/>
                  <a:pt x="19" y="4"/>
                  <a:pt x="19" y="5"/>
                </a:cubicBezTo>
                <a:cubicBezTo>
                  <a:pt x="19" y="5"/>
                  <a:pt x="19" y="6"/>
                  <a:pt x="19" y="6"/>
                </a:cubicBezTo>
                <a:cubicBezTo>
                  <a:pt x="19" y="7"/>
                  <a:pt x="19" y="8"/>
                  <a:pt x="18" y="9"/>
                </a:cubicBezTo>
                <a:cubicBezTo>
                  <a:pt x="17" y="10"/>
                  <a:pt x="14" y="13"/>
                  <a:pt x="12" y="12"/>
                </a:cubicBezTo>
                <a:cubicBezTo>
                  <a:pt x="10" y="11"/>
                  <a:pt x="6" y="12"/>
                  <a:pt x="5" y="14"/>
                </a:cubicBezTo>
                <a:cubicBezTo>
                  <a:pt x="4" y="14"/>
                  <a:pt x="4" y="14"/>
                  <a:pt x="4" y="14"/>
                </a:cubicBezTo>
                <a:cubicBezTo>
                  <a:pt x="4" y="14"/>
                  <a:pt x="4" y="14"/>
                  <a:pt x="4" y="15"/>
                </a:cubicBezTo>
                <a:cubicBezTo>
                  <a:pt x="16" y="27"/>
                  <a:pt x="16" y="27"/>
                  <a:pt x="16" y="27"/>
                </a:cubicBezTo>
                <a:cubicBezTo>
                  <a:pt x="17" y="27"/>
                  <a:pt x="17" y="27"/>
                  <a:pt x="17" y="27"/>
                </a:cubicBezTo>
                <a:cubicBezTo>
                  <a:pt x="17" y="27"/>
                  <a:pt x="17" y="27"/>
                  <a:pt x="17" y="27"/>
                </a:cubicBezTo>
                <a:cubicBezTo>
                  <a:pt x="19" y="25"/>
                  <a:pt x="20" y="21"/>
                  <a:pt x="19" y="19"/>
                </a:cubicBezTo>
                <a:cubicBezTo>
                  <a:pt x="18" y="17"/>
                  <a:pt x="21" y="14"/>
                  <a:pt x="22" y="13"/>
                </a:cubicBezTo>
                <a:cubicBezTo>
                  <a:pt x="23" y="12"/>
                  <a:pt x="24" y="12"/>
                  <a:pt x="25" y="12"/>
                </a:cubicBezTo>
                <a:cubicBezTo>
                  <a:pt x="26" y="12"/>
                  <a:pt x="26" y="12"/>
                  <a:pt x="26" y="12"/>
                </a:cubicBezTo>
                <a:cubicBezTo>
                  <a:pt x="27" y="12"/>
                  <a:pt x="28" y="12"/>
                  <a:pt x="28" y="11"/>
                </a:cubicBezTo>
                <a:cubicBezTo>
                  <a:pt x="28" y="11"/>
                  <a:pt x="28" y="11"/>
                  <a:pt x="28" y="11"/>
                </a:cubicBezTo>
                <a:cubicBezTo>
                  <a:pt x="31" y="8"/>
                  <a:pt x="23" y="0"/>
                  <a:pt x="20" y="3"/>
                </a:cubicBezTo>
                <a:close/>
                <a:moveTo>
                  <a:pt x="14" y="15"/>
                </a:moveTo>
                <a:cubicBezTo>
                  <a:pt x="10" y="11"/>
                  <a:pt x="8" y="13"/>
                  <a:pt x="9" y="14"/>
                </a:cubicBezTo>
                <a:cubicBezTo>
                  <a:pt x="15" y="20"/>
                  <a:pt x="15" y="20"/>
                  <a:pt x="15" y="20"/>
                </a:cubicBezTo>
                <a:cubicBezTo>
                  <a:pt x="15" y="21"/>
                  <a:pt x="18" y="19"/>
                  <a:pt x="14" y="15"/>
                </a:cubicBezTo>
                <a:close/>
                <a:moveTo>
                  <a:pt x="24" y="4"/>
                </a:moveTo>
                <a:cubicBezTo>
                  <a:pt x="26" y="6"/>
                  <a:pt x="26" y="7"/>
                  <a:pt x="25" y="7"/>
                </a:cubicBezTo>
                <a:cubicBezTo>
                  <a:pt x="24" y="8"/>
                  <a:pt x="20" y="4"/>
                  <a:pt x="21" y="4"/>
                </a:cubicBezTo>
                <a:cubicBezTo>
                  <a:pt x="21" y="3"/>
                  <a:pt x="23" y="4"/>
                  <a:pt x="24" y="4"/>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2" name="Freeform 208"/>
          <p:cNvSpPr>
            <a:spLocks/>
          </p:cNvSpPr>
          <p:nvPr/>
        </p:nvSpPr>
        <p:spPr bwMode="auto">
          <a:xfrm>
            <a:off x="10652343" y="1890858"/>
            <a:ext cx="153832" cy="287756"/>
          </a:xfrm>
          <a:custGeom>
            <a:avLst/>
            <a:gdLst>
              <a:gd name="T0" fmla="*/ 0 w 85"/>
              <a:gd name="T1" fmla="*/ 0 h 159"/>
              <a:gd name="T2" fmla="*/ 74 w 85"/>
              <a:gd name="T3" fmla="*/ 0 h 159"/>
              <a:gd name="T4" fmla="*/ 48 w 85"/>
              <a:gd name="T5" fmla="*/ 53 h 159"/>
              <a:gd name="T6" fmla="*/ 85 w 85"/>
              <a:gd name="T7" fmla="*/ 53 h 159"/>
              <a:gd name="T8" fmla="*/ 21 w 85"/>
              <a:gd name="T9" fmla="*/ 159 h 159"/>
              <a:gd name="T10" fmla="*/ 21 w 85"/>
              <a:gd name="T11" fmla="*/ 85 h 159"/>
              <a:gd name="T12" fmla="*/ 0 w 85"/>
              <a:gd name="T13" fmla="*/ 85 h 159"/>
              <a:gd name="T14" fmla="*/ 0 w 85"/>
              <a:gd name="T15" fmla="*/ 0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59">
                <a:moveTo>
                  <a:pt x="0" y="0"/>
                </a:moveTo>
                <a:lnTo>
                  <a:pt x="74" y="0"/>
                </a:lnTo>
                <a:lnTo>
                  <a:pt x="48" y="53"/>
                </a:lnTo>
                <a:lnTo>
                  <a:pt x="85" y="53"/>
                </a:lnTo>
                <a:lnTo>
                  <a:pt x="21" y="159"/>
                </a:lnTo>
                <a:lnTo>
                  <a:pt x="21" y="85"/>
                </a:lnTo>
                <a:lnTo>
                  <a:pt x="0" y="85"/>
                </a:lnTo>
                <a:lnTo>
                  <a:pt x="0" y="0"/>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3" name="Freeform 209"/>
          <p:cNvSpPr>
            <a:spLocks noEditPoints="1"/>
          </p:cNvSpPr>
          <p:nvPr/>
        </p:nvSpPr>
        <p:spPr bwMode="auto">
          <a:xfrm>
            <a:off x="6833709" y="4375684"/>
            <a:ext cx="345668" cy="269658"/>
          </a:xfrm>
          <a:custGeom>
            <a:avLst/>
            <a:gdLst>
              <a:gd name="T0" fmla="*/ 17 w 36"/>
              <a:gd name="T1" fmla="*/ 4 h 28"/>
              <a:gd name="T2" fmla="*/ 17 w 36"/>
              <a:gd name="T3" fmla="*/ 4 h 28"/>
              <a:gd name="T4" fmla="*/ 17 w 36"/>
              <a:gd name="T5" fmla="*/ 15 h 28"/>
              <a:gd name="T6" fmla="*/ 7 w 36"/>
              <a:gd name="T7" fmla="*/ 9 h 28"/>
              <a:gd name="T8" fmla="*/ 7 w 36"/>
              <a:gd name="T9" fmla="*/ 9 h 28"/>
              <a:gd name="T10" fmla="*/ 19 w 36"/>
              <a:gd name="T11" fmla="*/ 14 h 28"/>
              <a:gd name="T12" fmla="*/ 19 w 36"/>
              <a:gd name="T13" fmla="*/ 15 h 28"/>
              <a:gd name="T14" fmla="*/ 30 w 36"/>
              <a:gd name="T15" fmla="*/ 9 h 28"/>
              <a:gd name="T16" fmla="*/ 19 w 36"/>
              <a:gd name="T17" fmla="*/ 4 h 28"/>
              <a:gd name="T18" fmla="*/ 19 w 36"/>
              <a:gd name="T19" fmla="*/ 4 h 28"/>
              <a:gd name="T20" fmla="*/ 5 w 36"/>
              <a:gd name="T21" fmla="*/ 10 h 28"/>
              <a:gd name="T22" fmla="*/ 0 w 36"/>
              <a:gd name="T23" fmla="*/ 12 h 28"/>
              <a:gd name="T24" fmla="*/ 0 w 36"/>
              <a:gd name="T25" fmla="*/ 13 h 28"/>
              <a:gd name="T26" fmla="*/ 12 w 36"/>
              <a:gd name="T27" fmla="*/ 18 h 28"/>
              <a:gd name="T28" fmla="*/ 16 w 36"/>
              <a:gd name="T29" fmla="*/ 16 h 28"/>
              <a:gd name="T30" fmla="*/ 36 w 36"/>
              <a:gd name="T31" fmla="*/ 6 h 28"/>
              <a:gd name="T32" fmla="*/ 36 w 36"/>
              <a:gd name="T33" fmla="*/ 6 h 28"/>
              <a:gd name="T34" fmla="*/ 31 w 36"/>
              <a:gd name="T35" fmla="*/ 8 h 28"/>
              <a:gd name="T36" fmla="*/ 20 w 36"/>
              <a:gd name="T37" fmla="*/ 3 h 28"/>
              <a:gd name="T38" fmla="*/ 24 w 36"/>
              <a:gd name="T39" fmla="*/ 0 h 28"/>
              <a:gd name="T40" fmla="*/ 36 w 36"/>
              <a:gd name="T41" fmla="*/ 6 h 28"/>
              <a:gd name="T42" fmla="*/ 36 w 36"/>
              <a:gd name="T43" fmla="*/ 12 h 28"/>
              <a:gd name="T44" fmla="*/ 25 w 36"/>
              <a:gd name="T45" fmla="*/ 18 h 28"/>
              <a:gd name="T46" fmla="*/ 20 w 36"/>
              <a:gd name="T47" fmla="*/ 16 h 28"/>
              <a:gd name="T48" fmla="*/ 20 w 36"/>
              <a:gd name="T49" fmla="*/ 15 h 28"/>
              <a:gd name="T50" fmla="*/ 31 w 36"/>
              <a:gd name="T51" fmla="*/ 10 h 28"/>
              <a:gd name="T52" fmla="*/ 16 w 36"/>
              <a:gd name="T53" fmla="*/ 2 h 28"/>
              <a:gd name="T54" fmla="*/ 11 w 36"/>
              <a:gd name="T55" fmla="*/ 0 h 28"/>
              <a:gd name="T56" fmla="*/ 0 w 36"/>
              <a:gd name="T57" fmla="*/ 6 h 28"/>
              <a:gd name="T58" fmla="*/ 5 w 36"/>
              <a:gd name="T59" fmla="*/ 8 h 28"/>
              <a:gd name="T60" fmla="*/ 16 w 36"/>
              <a:gd name="T61" fmla="*/ 3 h 28"/>
              <a:gd name="T62" fmla="*/ 16 w 36"/>
              <a:gd name="T63" fmla="*/ 2 h 28"/>
              <a:gd name="T64" fmla="*/ 19 w 36"/>
              <a:gd name="T65" fmla="*/ 28 h 28"/>
              <a:gd name="T66" fmla="*/ 19 w 36"/>
              <a:gd name="T67" fmla="*/ 28 h 28"/>
              <a:gd name="T68" fmla="*/ 30 w 36"/>
              <a:gd name="T69" fmla="*/ 22 h 28"/>
              <a:gd name="T70" fmla="*/ 30 w 36"/>
              <a:gd name="T71" fmla="*/ 17 h 28"/>
              <a:gd name="T72" fmla="*/ 25 w 36"/>
              <a:gd name="T73" fmla="*/ 19 h 28"/>
              <a:gd name="T74" fmla="*/ 24 w 36"/>
              <a:gd name="T75" fmla="*/ 19 h 28"/>
              <a:gd name="T76" fmla="*/ 19 w 36"/>
              <a:gd name="T77" fmla="*/ 17 h 28"/>
              <a:gd name="T78" fmla="*/ 19 w 36"/>
              <a:gd name="T79" fmla="*/ 17 h 28"/>
              <a:gd name="T80" fmla="*/ 6 w 36"/>
              <a:gd name="T81" fmla="*/ 17 h 28"/>
              <a:gd name="T82" fmla="*/ 11 w 36"/>
              <a:gd name="T83" fmla="*/ 19 h 28"/>
              <a:gd name="T84" fmla="*/ 17 w 36"/>
              <a:gd name="T85" fmla="*/ 17 h 28"/>
              <a:gd name="T86" fmla="*/ 17 w 36"/>
              <a:gd name="T87" fmla="*/ 17 h 28"/>
              <a:gd name="T88" fmla="*/ 17 w 36"/>
              <a:gd name="T89" fmla="*/ 28 h 28"/>
              <a:gd name="T90" fmla="*/ 6 w 36"/>
              <a:gd name="T91" fmla="*/ 23 h 28"/>
              <a:gd name="T92" fmla="*/ 6 w 36"/>
              <a:gd name="T93"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 h="28">
                <a:moveTo>
                  <a:pt x="7" y="9"/>
                </a:moveTo>
                <a:cubicBezTo>
                  <a:pt x="17" y="4"/>
                  <a:pt x="17" y="4"/>
                  <a:pt x="17" y="4"/>
                </a:cubicBezTo>
                <a:cubicBezTo>
                  <a:pt x="17" y="4"/>
                  <a:pt x="17" y="4"/>
                  <a:pt x="17" y="4"/>
                </a:cubicBezTo>
                <a:cubicBezTo>
                  <a:pt x="17" y="4"/>
                  <a:pt x="17" y="4"/>
                  <a:pt x="17" y="4"/>
                </a:cubicBezTo>
                <a:cubicBezTo>
                  <a:pt x="17" y="14"/>
                  <a:pt x="17" y="14"/>
                  <a:pt x="17" y="14"/>
                </a:cubicBezTo>
                <a:cubicBezTo>
                  <a:pt x="17" y="14"/>
                  <a:pt x="17" y="15"/>
                  <a:pt x="17" y="15"/>
                </a:cubicBezTo>
                <a:cubicBezTo>
                  <a:pt x="17" y="15"/>
                  <a:pt x="17" y="15"/>
                  <a:pt x="17" y="15"/>
                </a:cubicBezTo>
                <a:cubicBezTo>
                  <a:pt x="7" y="9"/>
                  <a:pt x="7" y="9"/>
                  <a:pt x="7" y="9"/>
                </a:cubicBezTo>
                <a:cubicBezTo>
                  <a:pt x="6" y="9"/>
                  <a:pt x="6" y="9"/>
                  <a:pt x="6" y="9"/>
                </a:cubicBezTo>
                <a:cubicBezTo>
                  <a:pt x="6" y="9"/>
                  <a:pt x="6" y="9"/>
                  <a:pt x="7" y="9"/>
                </a:cubicBezTo>
                <a:close/>
                <a:moveTo>
                  <a:pt x="19" y="4"/>
                </a:moveTo>
                <a:cubicBezTo>
                  <a:pt x="19" y="14"/>
                  <a:pt x="19" y="14"/>
                  <a:pt x="19" y="14"/>
                </a:cubicBezTo>
                <a:cubicBezTo>
                  <a:pt x="19" y="14"/>
                  <a:pt x="19" y="15"/>
                  <a:pt x="19" y="15"/>
                </a:cubicBezTo>
                <a:cubicBezTo>
                  <a:pt x="19" y="15"/>
                  <a:pt x="19" y="15"/>
                  <a:pt x="19" y="15"/>
                </a:cubicBezTo>
                <a:cubicBezTo>
                  <a:pt x="29" y="9"/>
                  <a:pt x="29" y="9"/>
                  <a:pt x="29" y="9"/>
                </a:cubicBezTo>
                <a:cubicBezTo>
                  <a:pt x="30" y="9"/>
                  <a:pt x="30" y="9"/>
                  <a:pt x="30" y="9"/>
                </a:cubicBezTo>
                <a:cubicBezTo>
                  <a:pt x="30" y="9"/>
                  <a:pt x="30" y="9"/>
                  <a:pt x="29" y="9"/>
                </a:cubicBezTo>
                <a:cubicBezTo>
                  <a:pt x="19" y="4"/>
                  <a:pt x="19" y="4"/>
                  <a:pt x="19" y="4"/>
                </a:cubicBezTo>
                <a:cubicBezTo>
                  <a:pt x="19" y="4"/>
                  <a:pt x="19" y="4"/>
                  <a:pt x="19" y="4"/>
                </a:cubicBezTo>
                <a:cubicBezTo>
                  <a:pt x="19" y="4"/>
                  <a:pt x="19" y="4"/>
                  <a:pt x="19" y="4"/>
                </a:cubicBezTo>
                <a:close/>
                <a:moveTo>
                  <a:pt x="16" y="15"/>
                </a:moveTo>
                <a:cubicBezTo>
                  <a:pt x="5" y="10"/>
                  <a:pt x="5" y="10"/>
                  <a:pt x="5" y="10"/>
                </a:cubicBezTo>
                <a:cubicBezTo>
                  <a:pt x="5" y="10"/>
                  <a:pt x="5" y="10"/>
                  <a:pt x="5" y="10"/>
                </a:cubicBezTo>
                <a:cubicBezTo>
                  <a:pt x="0" y="12"/>
                  <a:pt x="0" y="12"/>
                  <a:pt x="0" y="12"/>
                </a:cubicBezTo>
                <a:cubicBezTo>
                  <a:pt x="0" y="12"/>
                  <a:pt x="0" y="12"/>
                  <a:pt x="0" y="12"/>
                </a:cubicBezTo>
                <a:cubicBezTo>
                  <a:pt x="0" y="13"/>
                  <a:pt x="0" y="13"/>
                  <a:pt x="0" y="13"/>
                </a:cubicBezTo>
                <a:cubicBezTo>
                  <a:pt x="11" y="18"/>
                  <a:pt x="11" y="18"/>
                  <a:pt x="11" y="18"/>
                </a:cubicBezTo>
                <a:cubicBezTo>
                  <a:pt x="11" y="18"/>
                  <a:pt x="12" y="18"/>
                  <a:pt x="12" y="18"/>
                </a:cubicBezTo>
                <a:cubicBezTo>
                  <a:pt x="16" y="16"/>
                  <a:pt x="16" y="16"/>
                  <a:pt x="16" y="16"/>
                </a:cubicBezTo>
                <a:cubicBezTo>
                  <a:pt x="16" y="16"/>
                  <a:pt x="16" y="16"/>
                  <a:pt x="16" y="16"/>
                </a:cubicBezTo>
                <a:cubicBezTo>
                  <a:pt x="16" y="16"/>
                  <a:pt x="16" y="15"/>
                  <a:pt x="16" y="15"/>
                </a:cubicBezTo>
                <a:close/>
                <a:moveTo>
                  <a:pt x="36" y="6"/>
                </a:moveTo>
                <a:cubicBezTo>
                  <a:pt x="36" y="6"/>
                  <a:pt x="36" y="6"/>
                  <a:pt x="36" y="6"/>
                </a:cubicBezTo>
                <a:cubicBezTo>
                  <a:pt x="36" y="6"/>
                  <a:pt x="36" y="6"/>
                  <a:pt x="36" y="6"/>
                </a:cubicBezTo>
                <a:cubicBezTo>
                  <a:pt x="31" y="8"/>
                  <a:pt x="31" y="8"/>
                  <a:pt x="31" y="8"/>
                </a:cubicBezTo>
                <a:cubicBezTo>
                  <a:pt x="31" y="8"/>
                  <a:pt x="31" y="8"/>
                  <a:pt x="31" y="8"/>
                </a:cubicBezTo>
                <a:cubicBezTo>
                  <a:pt x="20" y="3"/>
                  <a:pt x="20" y="3"/>
                  <a:pt x="20" y="3"/>
                </a:cubicBezTo>
                <a:cubicBezTo>
                  <a:pt x="20" y="3"/>
                  <a:pt x="20" y="3"/>
                  <a:pt x="20" y="3"/>
                </a:cubicBezTo>
                <a:cubicBezTo>
                  <a:pt x="20" y="3"/>
                  <a:pt x="20" y="2"/>
                  <a:pt x="20" y="2"/>
                </a:cubicBezTo>
                <a:cubicBezTo>
                  <a:pt x="24" y="0"/>
                  <a:pt x="24" y="0"/>
                  <a:pt x="24" y="0"/>
                </a:cubicBezTo>
                <a:cubicBezTo>
                  <a:pt x="24" y="0"/>
                  <a:pt x="25" y="0"/>
                  <a:pt x="25" y="0"/>
                </a:cubicBezTo>
                <a:cubicBezTo>
                  <a:pt x="36" y="6"/>
                  <a:pt x="36" y="6"/>
                  <a:pt x="36" y="6"/>
                </a:cubicBezTo>
                <a:close/>
                <a:moveTo>
                  <a:pt x="36" y="12"/>
                </a:moveTo>
                <a:cubicBezTo>
                  <a:pt x="36" y="12"/>
                  <a:pt x="36" y="12"/>
                  <a:pt x="36" y="12"/>
                </a:cubicBezTo>
                <a:cubicBezTo>
                  <a:pt x="36" y="13"/>
                  <a:pt x="36" y="13"/>
                  <a:pt x="36" y="13"/>
                </a:cubicBezTo>
                <a:cubicBezTo>
                  <a:pt x="25" y="18"/>
                  <a:pt x="25" y="18"/>
                  <a:pt x="25" y="18"/>
                </a:cubicBezTo>
                <a:cubicBezTo>
                  <a:pt x="25" y="18"/>
                  <a:pt x="24" y="18"/>
                  <a:pt x="24" y="18"/>
                </a:cubicBezTo>
                <a:cubicBezTo>
                  <a:pt x="20" y="16"/>
                  <a:pt x="20" y="16"/>
                  <a:pt x="20" y="16"/>
                </a:cubicBezTo>
                <a:cubicBezTo>
                  <a:pt x="20" y="16"/>
                  <a:pt x="20" y="16"/>
                  <a:pt x="20" y="16"/>
                </a:cubicBezTo>
                <a:cubicBezTo>
                  <a:pt x="20" y="16"/>
                  <a:pt x="20" y="15"/>
                  <a:pt x="20" y="15"/>
                </a:cubicBezTo>
                <a:cubicBezTo>
                  <a:pt x="31" y="10"/>
                  <a:pt x="31" y="10"/>
                  <a:pt x="31" y="10"/>
                </a:cubicBezTo>
                <a:cubicBezTo>
                  <a:pt x="31" y="10"/>
                  <a:pt x="31" y="10"/>
                  <a:pt x="31" y="10"/>
                </a:cubicBezTo>
                <a:cubicBezTo>
                  <a:pt x="36" y="12"/>
                  <a:pt x="36" y="12"/>
                  <a:pt x="36" y="12"/>
                </a:cubicBezTo>
                <a:close/>
                <a:moveTo>
                  <a:pt x="16" y="2"/>
                </a:moveTo>
                <a:cubicBezTo>
                  <a:pt x="12" y="0"/>
                  <a:pt x="12" y="0"/>
                  <a:pt x="12" y="0"/>
                </a:cubicBezTo>
                <a:cubicBezTo>
                  <a:pt x="12" y="0"/>
                  <a:pt x="11" y="0"/>
                  <a:pt x="11" y="0"/>
                </a:cubicBezTo>
                <a:cubicBezTo>
                  <a:pt x="0" y="6"/>
                  <a:pt x="0" y="6"/>
                  <a:pt x="0" y="6"/>
                </a:cubicBezTo>
                <a:cubicBezTo>
                  <a:pt x="0" y="6"/>
                  <a:pt x="0" y="6"/>
                  <a:pt x="0" y="6"/>
                </a:cubicBezTo>
                <a:cubicBezTo>
                  <a:pt x="0" y="6"/>
                  <a:pt x="0" y="6"/>
                  <a:pt x="0" y="6"/>
                </a:cubicBezTo>
                <a:cubicBezTo>
                  <a:pt x="5" y="8"/>
                  <a:pt x="5" y="8"/>
                  <a:pt x="5" y="8"/>
                </a:cubicBezTo>
                <a:cubicBezTo>
                  <a:pt x="5" y="8"/>
                  <a:pt x="5" y="8"/>
                  <a:pt x="5" y="8"/>
                </a:cubicBezTo>
                <a:cubicBezTo>
                  <a:pt x="16" y="3"/>
                  <a:pt x="16" y="3"/>
                  <a:pt x="16" y="3"/>
                </a:cubicBezTo>
                <a:cubicBezTo>
                  <a:pt x="16" y="3"/>
                  <a:pt x="16" y="3"/>
                  <a:pt x="16" y="3"/>
                </a:cubicBezTo>
                <a:cubicBezTo>
                  <a:pt x="16" y="3"/>
                  <a:pt x="16" y="2"/>
                  <a:pt x="16" y="2"/>
                </a:cubicBezTo>
                <a:close/>
                <a:moveTo>
                  <a:pt x="19" y="17"/>
                </a:moveTo>
                <a:cubicBezTo>
                  <a:pt x="19" y="28"/>
                  <a:pt x="19" y="28"/>
                  <a:pt x="19" y="28"/>
                </a:cubicBezTo>
                <a:cubicBezTo>
                  <a:pt x="19" y="28"/>
                  <a:pt x="19" y="28"/>
                  <a:pt x="19" y="28"/>
                </a:cubicBezTo>
                <a:cubicBezTo>
                  <a:pt x="19" y="28"/>
                  <a:pt x="19" y="28"/>
                  <a:pt x="19" y="28"/>
                </a:cubicBezTo>
                <a:cubicBezTo>
                  <a:pt x="30" y="23"/>
                  <a:pt x="30" y="23"/>
                  <a:pt x="30" y="23"/>
                </a:cubicBezTo>
                <a:cubicBezTo>
                  <a:pt x="30" y="23"/>
                  <a:pt x="30" y="22"/>
                  <a:pt x="30" y="22"/>
                </a:cubicBezTo>
                <a:cubicBezTo>
                  <a:pt x="30" y="17"/>
                  <a:pt x="30" y="17"/>
                  <a:pt x="30" y="17"/>
                </a:cubicBezTo>
                <a:cubicBezTo>
                  <a:pt x="30" y="17"/>
                  <a:pt x="30" y="17"/>
                  <a:pt x="30" y="17"/>
                </a:cubicBezTo>
                <a:cubicBezTo>
                  <a:pt x="30" y="17"/>
                  <a:pt x="30" y="17"/>
                  <a:pt x="30" y="17"/>
                </a:cubicBezTo>
                <a:cubicBezTo>
                  <a:pt x="25" y="19"/>
                  <a:pt x="25" y="19"/>
                  <a:pt x="25" y="19"/>
                </a:cubicBezTo>
                <a:cubicBezTo>
                  <a:pt x="25" y="19"/>
                  <a:pt x="25" y="19"/>
                  <a:pt x="25" y="19"/>
                </a:cubicBezTo>
                <a:cubicBezTo>
                  <a:pt x="25" y="19"/>
                  <a:pt x="24" y="19"/>
                  <a:pt x="24" y="19"/>
                </a:cubicBezTo>
                <a:cubicBezTo>
                  <a:pt x="24" y="19"/>
                  <a:pt x="24" y="19"/>
                  <a:pt x="24" y="19"/>
                </a:cubicBezTo>
                <a:cubicBezTo>
                  <a:pt x="19" y="17"/>
                  <a:pt x="19" y="17"/>
                  <a:pt x="19" y="17"/>
                </a:cubicBezTo>
                <a:cubicBezTo>
                  <a:pt x="19" y="17"/>
                  <a:pt x="19" y="17"/>
                  <a:pt x="19" y="17"/>
                </a:cubicBezTo>
                <a:cubicBezTo>
                  <a:pt x="19" y="17"/>
                  <a:pt x="19" y="17"/>
                  <a:pt x="19" y="17"/>
                </a:cubicBezTo>
                <a:close/>
                <a:moveTo>
                  <a:pt x="6" y="17"/>
                </a:moveTo>
                <a:cubicBezTo>
                  <a:pt x="6" y="17"/>
                  <a:pt x="6" y="17"/>
                  <a:pt x="6" y="17"/>
                </a:cubicBezTo>
                <a:cubicBezTo>
                  <a:pt x="6" y="17"/>
                  <a:pt x="6" y="17"/>
                  <a:pt x="6" y="17"/>
                </a:cubicBezTo>
                <a:cubicBezTo>
                  <a:pt x="11" y="19"/>
                  <a:pt x="11" y="19"/>
                  <a:pt x="11" y="19"/>
                </a:cubicBezTo>
                <a:cubicBezTo>
                  <a:pt x="11" y="19"/>
                  <a:pt x="12" y="19"/>
                  <a:pt x="12" y="19"/>
                </a:cubicBezTo>
                <a:cubicBezTo>
                  <a:pt x="17" y="17"/>
                  <a:pt x="17" y="17"/>
                  <a:pt x="17" y="17"/>
                </a:cubicBezTo>
                <a:cubicBezTo>
                  <a:pt x="17" y="17"/>
                  <a:pt x="17" y="17"/>
                  <a:pt x="17" y="17"/>
                </a:cubicBezTo>
                <a:cubicBezTo>
                  <a:pt x="17" y="17"/>
                  <a:pt x="17" y="17"/>
                  <a:pt x="17" y="17"/>
                </a:cubicBezTo>
                <a:cubicBezTo>
                  <a:pt x="17" y="28"/>
                  <a:pt x="17" y="28"/>
                  <a:pt x="17" y="28"/>
                </a:cubicBezTo>
                <a:cubicBezTo>
                  <a:pt x="17" y="28"/>
                  <a:pt x="17" y="28"/>
                  <a:pt x="17" y="28"/>
                </a:cubicBezTo>
                <a:cubicBezTo>
                  <a:pt x="17" y="28"/>
                  <a:pt x="17" y="28"/>
                  <a:pt x="17" y="28"/>
                </a:cubicBezTo>
                <a:cubicBezTo>
                  <a:pt x="6" y="23"/>
                  <a:pt x="6" y="23"/>
                  <a:pt x="6" y="23"/>
                </a:cubicBezTo>
                <a:cubicBezTo>
                  <a:pt x="6" y="23"/>
                  <a:pt x="6" y="22"/>
                  <a:pt x="6" y="22"/>
                </a:cubicBezTo>
                <a:lnTo>
                  <a:pt x="6" y="17"/>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4" name="Freeform 210"/>
          <p:cNvSpPr>
            <a:spLocks noEditPoints="1"/>
          </p:cNvSpPr>
          <p:nvPr/>
        </p:nvSpPr>
        <p:spPr bwMode="auto">
          <a:xfrm>
            <a:off x="9327585" y="4348538"/>
            <a:ext cx="383673" cy="316712"/>
          </a:xfrm>
          <a:custGeom>
            <a:avLst/>
            <a:gdLst>
              <a:gd name="T0" fmla="*/ 5 w 40"/>
              <a:gd name="T1" fmla="*/ 24 h 33"/>
              <a:gd name="T2" fmla="*/ 24 w 40"/>
              <a:gd name="T3" fmla="*/ 24 h 33"/>
              <a:gd name="T4" fmla="*/ 25 w 40"/>
              <a:gd name="T5" fmla="*/ 27 h 33"/>
              <a:gd name="T6" fmla="*/ 5 w 40"/>
              <a:gd name="T7" fmla="*/ 27 h 33"/>
              <a:gd name="T8" fmla="*/ 5 w 40"/>
              <a:gd name="T9" fmla="*/ 24 h 33"/>
              <a:gd name="T10" fmla="*/ 11 w 40"/>
              <a:gd name="T11" fmla="*/ 18 h 33"/>
              <a:gd name="T12" fmla="*/ 11 w 40"/>
              <a:gd name="T13" fmla="*/ 14 h 33"/>
              <a:gd name="T14" fmla="*/ 13 w 40"/>
              <a:gd name="T15" fmla="*/ 14 h 33"/>
              <a:gd name="T16" fmla="*/ 13 w 40"/>
              <a:gd name="T17" fmla="*/ 15 h 33"/>
              <a:gd name="T18" fmla="*/ 14 w 40"/>
              <a:gd name="T19" fmla="*/ 15 h 33"/>
              <a:gd name="T20" fmla="*/ 13 w 40"/>
              <a:gd name="T21" fmla="*/ 16 h 33"/>
              <a:gd name="T22" fmla="*/ 11 w 40"/>
              <a:gd name="T23" fmla="*/ 18 h 33"/>
              <a:gd name="T24" fmla="*/ 25 w 40"/>
              <a:gd name="T25" fmla="*/ 4 h 33"/>
              <a:gd name="T26" fmla="*/ 20 w 40"/>
              <a:gd name="T27" fmla="*/ 5 h 33"/>
              <a:gd name="T28" fmla="*/ 20 w 40"/>
              <a:gd name="T29" fmla="*/ 6 h 33"/>
              <a:gd name="T30" fmla="*/ 21 w 40"/>
              <a:gd name="T31" fmla="*/ 7 h 33"/>
              <a:gd name="T32" fmla="*/ 22 w 40"/>
              <a:gd name="T33" fmla="*/ 7 h 33"/>
              <a:gd name="T34" fmla="*/ 25 w 40"/>
              <a:gd name="T35" fmla="*/ 4 h 33"/>
              <a:gd name="T36" fmla="*/ 19 w 40"/>
              <a:gd name="T37" fmla="*/ 8 h 33"/>
              <a:gd name="T38" fmla="*/ 20 w 40"/>
              <a:gd name="T39" fmla="*/ 9 h 33"/>
              <a:gd name="T40" fmla="*/ 20 w 40"/>
              <a:gd name="T41" fmla="*/ 10 h 33"/>
              <a:gd name="T42" fmla="*/ 17 w 40"/>
              <a:gd name="T43" fmla="*/ 13 h 33"/>
              <a:gd name="T44" fmla="*/ 15 w 40"/>
              <a:gd name="T45" fmla="*/ 13 h 33"/>
              <a:gd name="T46" fmla="*/ 15 w 40"/>
              <a:gd name="T47" fmla="*/ 13 h 33"/>
              <a:gd name="T48" fmla="*/ 15 w 40"/>
              <a:gd name="T49" fmla="*/ 11 h 33"/>
              <a:gd name="T50" fmla="*/ 18 w 40"/>
              <a:gd name="T51" fmla="*/ 8 h 33"/>
              <a:gd name="T52" fmla="*/ 19 w 40"/>
              <a:gd name="T53" fmla="*/ 8 h 33"/>
              <a:gd name="T54" fmla="*/ 26 w 40"/>
              <a:gd name="T55" fmla="*/ 16 h 33"/>
              <a:gd name="T56" fmla="*/ 24 w 40"/>
              <a:gd name="T57" fmla="*/ 16 h 33"/>
              <a:gd name="T58" fmla="*/ 23 w 40"/>
              <a:gd name="T59" fmla="*/ 17 h 33"/>
              <a:gd name="T60" fmla="*/ 23 w 40"/>
              <a:gd name="T61" fmla="*/ 19 h 33"/>
              <a:gd name="T62" fmla="*/ 35 w 40"/>
              <a:gd name="T63" fmla="*/ 32 h 33"/>
              <a:gd name="T64" fmla="*/ 38 w 40"/>
              <a:gd name="T65" fmla="*/ 28 h 33"/>
              <a:gd name="T66" fmla="*/ 26 w 40"/>
              <a:gd name="T67" fmla="*/ 16 h 33"/>
              <a:gd name="T68" fmla="*/ 27 w 40"/>
              <a:gd name="T69" fmla="*/ 12 h 33"/>
              <a:gd name="T70" fmla="*/ 26 w 40"/>
              <a:gd name="T71" fmla="*/ 12 h 33"/>
              <a:gd name="T72" fmla="*/ 20 w 40"/>
              <a:gd name="T73" fmla="*/ 6 h 33"/>
              <a:gd name="T74" fmla="*/ 20 w 40"/>
              <a:gd name="T75" fmla="*/ 4 h 33"/>
              <a:gd name="T76" fmla="*/ 27 w 40"/>
              <a:gd name="T77" fmla="*/ 12 h 33"/>
              <a:gd name="T78" fmla="*/ 19 w 40"/>
              <a:gd name="T79" fmla="*/ 7 h 33"/>
              <a:gd name="T80" fmla="*/ 17 w 40"/>
              <a:gd name="T81" fmla="*/ 7 h 33"/>
              <a:gd name="T82" fmla="*/ 14 w 40"/>
              <a:gd name="T83" fmla="*/ 11 h 33"/>
              <a:gd name="T84" fmla="*/ 14 w 40"/>
              <a:gd name="T85" fmla="*/ 13 h 33"/>
              <a:gd name="T86" fmla="*/ 19 w 40"/>
              <a:gd name="T87" fmla="*/ 17 h 33"/>
              <a:gd name="T88" fmla="*/ 21 w 40"/>
              <a:gd name="T89" fmla="*/ 17 h 33"/>
              <a:gd name="T90" fmla="*/ 22 w 40"/>
              <a:gd name="T91" fmla="*/ 16 h 33"/>
              <a:gd name="T92" fmla="*/ 24 w 40"/>
              <a:gd name="T93" fmla="*/ 14 h 33"/>
              <a:gd name="T94" fmla="*/ 24 w 40"/>
              <a:gd name="T95" fmla="*/ 12 h 33"/>
              <a:gd name="T96" fmla="*/ 19 w 40"/>
              <a:gd name="T97" fmla="*/ 7 h 33"/>
              <a:gd name="T98" fmla="*/ 18 w 40"/>
              <a:gd name="T99" fmla="*/ 20 h 33"/>
              <a:gd name="T100" fmla="*/ 18 w 40"/>
              <a:gd name="T101" fmla="*/ 19 h 33"/>
              <a:gd name="T102" fmla="*/ 12 w 40"/>
              <a:gd name="T103" fmla="*/ 13 h 33"/>
              <a:gd name="T104" fmla="*/ 11 w 40"/>
              <a:gd name="T105" fmla="*/ 13 h 33"/>
              <a:gd name="T106" fmla="*/ 18 w 40"/>
              <a:gd name="T107" fmla="*/ 20 h 33"/>
              <a:gd name="T108" fmla="*/ 27 w 40"/>
              <a:gd name="T109" fmla="*/ 32 h 33"/>
              <a:gd name="T110" fmla="*/ 3 w 40"/>
              <a:gd name="T111" fmla="*/ 32 h 33"/>
              <a:gd name="T112" fmla="*/ 3 w 40"/>
              <a:gd name="T113" fmla="*/ 28 h 33"/>
              <a:gd name="T114" fmla="*/ 27 w 40"/>
              <a:gd name="T115" fmla="*/ 28 h 33"/>
              <a:gd name="T116" fmla="*/ 27 w 40"/>
              <a:gd name="T117"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 h="33">
                <a:moveTo>
                  <a:pt x="5" y="24"/>
                </a:moveTo>
                <a:cubicBezTo>
                  <a:pt x="24" y="24"/>
                  <a:pt x="24" y="24"/>
                  <a:pt x="24" y="24"/>
                </a:cubicBezTo>
                <a:cubicBezTo>
                  <a:pt x="27" y="24"/>
                  <a:pt x="27" y="27"/>
                  <a:pt x="25" y="27"/>
                </a:cubicBezTo>
                <a:cubicBezTo>
                  <a:pt x="5" y="27"/>
                  <a:pt x="5" y="27"/>
                  <a:pt x="5" y="27"/>
                </a:cubicBezTo>
                <a:cubicBezTo>
                  <a:pt x="3" y="27"/>
                  <a:pt x="3" y="24"/>
                  <a:pt x="5" y="24"/>
                </a:cubicBezTo>
                <a:close/>
                <a:moveTo>
                  <a:pt x="11" y="18"/>
                </a:moveTo>
                <a:cubicBezTo>
                  <a:pt x="11" y="18"/>
                  <a:pt x="9" y="16"/>
                  <a:pt x="11" y="14"/>
                </a:cubicBezTo>
                <a:cubicBezTo>
                  <a:pt x="12" y="13"/>
                  <a:pt x="12" y="13"/>
                  <a:pt x="13" y="14"/>
                </a:cubicBezTo>
                <a:cubicBezTo>
                  <a:pt x="13" y="15"/>
                  <a:pt x="13" y="15"/>
                  <a:pt x="13" y="15"/>
                </a:cubicBezTo>
                <a:cubicBezTo>
                  <a:pt x="14" y="15"/>
                  <a:pt x="14" y="15"/>
                  <a:pt x="14" y="15"/>
                </a:cubicBezTo>
                <a:cubicBezTo>
                  <a:pt x="14" y="15"/>
                  <a:pt x="14" y="16"/>
                  <a:pt x="13" y="16"/>
                </a:cubicBezTo>
                <a:cubicBezTo>
                  <a:pt x="11" y="18"/>
                  <a:pt x="11" y="18"/>
                  <a:pt x="11" y="18"/>
                </a:cubicBezTo>
                <a:close/>
                <a:moveTo>
                  <a:pt x="25" y="4"/>
                </a:moveTo>
                <a:cubicBezTo>
                  <a:pt x="25" y="4"/>
                  <a:pt x="23" y="3"/>
                  <a:pt x="20" y="5"/>
                </a:cubicBezTo>
                <a:cubicBezTo>
                  <a:pt x="20" y="5"/>
                  <a:pt x="20" y="5"/>
                  <a:pt x="20" y="6"/>
                </a:cubicBezTo>
                <a:cubicBezTo>
                  <a:pt x="21" y="7"/>
                  <a:pt x="21" y="7"/>
                  <a:pt x="21" y="7"/>
                </a:cubicBezTo>
                <a:cubicBezTo>
                  <a:pt x="21" y="7"/>
                  <a:pt x="22" y="7"/>
                  <a:pt x="22" y="7"/>
                </a:cubicBezTo>
                <a:cubicBezTo>
                  <a:pt x="25" y="4"/>
                  <a:pt x="25" y="4"/>
                  <a:pt x="25" y="4"/>
                </a:cubicBezTo>
                <a:close/>
                <a:moveTo>
                  <a:pt x="19" y="8"/>
                </a:moveTo>
                <a:cubicBezTo>
                  <a:pt x="20" y="9"/>
                  <a:pt x="20" y="9"/>
                  <a:pt x="20" y="9"/>
                </a:cubicBezTo>
                <a:cubicBezTo>
                  <a:pt x="20" y="9"/>
                  <a:pt x="20" y="10"/>
                  <a:pt x="20" y="10"/>
                </a:cubicBezTo>
                <a:cubicBezTo>
                  <a:pt x="17" y="13"/>
                  <a:pt x="17" y="13"/>
                  <a:pt x="17" y="13"/>
                </a:cubicBezTo>
                <a:cubicBezTo>
                  <a:pt x="17" y="14"/>
                  <a:pt x="16" y="14"/>
                  <a:pt x="15" y="13"/>
                </a:cubicBezTo>
                <a:cubicBezTo>
                  <a:pt x="15" y="13"/>
                  <a:pt x="15" y="13"/>
                  <a:pt x="15" y="13"/>
                </a:cubicBezTo>
                <a:cubicBezTo>
                  <a:pt x="14" y="12"/>
                  <a:pt x="14" y="12"/>
                  <a:pt x="15" y="11"/>
                </a:cubicBezTo>
                <a:cubicBezTo>
                  <a:pt x="18" y="8"/>
                  <a:pt x="18" y="8"/>
                  <a:pt x="18" y="8"/>
                </a:cubicBezTo>
                <a:cubicBezTo>
                  <a:pt x="18" y="8"/>
                  <a:pt x="19" y="8"/>
                  <a:pt x="19" y="8"/>
                </a:cubicBezTo>
                <a:close/>
                <a:moveTo>
                  <a:pt x="26" y="16"/>
                </a:moveTo>
                <a:cubicBezTo>
                  <a:pt x="25" y="16"/>
                  <a:pt x="24" y="16"/>
                  <a:pt x="24" y="16"/>
                </a:cubicBezTo>
                <a:cubicBezTo>
                  <a:pt x="23" y="17"/>
                  <a:pt x="23" y="17"/>
                  <a:pt x="23" y="17"/>
                </a:cubicBezTo>
                <a:cubicBezTo>
                  <a:pt x="22" y="18"/>
                  <a:pt x="22" y="19"/>
                  <a:pt x="23" y="19"/>
                </a:cubicBezTo>
                <a:cubicBezTo>
                  <a:pt x="24" y="21"/>
                  <a:pt x="32" y="29"/>
                  <a:pt x="35" y="32"/>
                </a:cubicBezTo>
                <a:cubicBezTo>
                  <a:pt x="37" y="33"/>
                  <a:pt x="40" y="31"/>
                  <a:pt x="38" y="28"/>
                </a:cubicBezTo>
                <a:cubicBezTo>
                  <a:pt x="35" y="25"/>
                  <a:pt x="27" y="18"/>
                  <a:pt x="26" y="16"/>
                </a:cubicBezTo>
                <a:close/>
                <a:moveTo>
                  <a:pt x="27" y="12"/>
                </a:moveTo>
                <a:cubicBezTo>
                  <a:pt x="27" y="12"/>
                  <a:pt x="26" y="12"/>
                  <a:pt x="26" y="12"/>
                </a:cubicBezTo>
                <a:cubicBezTo>
                  <a:pt x="20" y="6"/>
                  <a:pt x="20" y="6"/>
                  <a:pt x="20" y="6"/>
                </a:cubicBezTo>
                <a:cubicBezTo>
                  <a:pt x="19" y="6"/>
                  <a:pt x="19" y="5"/>
                  <a:pt x="20" y="4"/>
                </a:cubicBezTo>
                <a:cubicBezTo>
                  <a:pt x="24" y="0"/>
                  <a:pt x="32" y="7"/>
                  <a:pt x="27" y="12"/>
                </a:cubicBezTo>
                <a:close/>
                <a:moveTo>
                  <a:pt x="19" y="7"/>
                </a:moveTo>
                <a:cubicBezTo>
                  <a:pt x="19" y="7"/>
                  <a:pt x="18" y="7"/>
                  <a:pt x="17" y="7"/>
                </a:cubicBezTo>
                <a:cubicBezTo>
                  <a:pt x="14" y="11"/>
                  <a:pt x="14" y="11"/>
                  <a:pt x="14" y="11"/>
                </a:cubicBezTo>
                <a:cubicBezTo>
                  <a:pt x="13" y="11"/>
                  <a:pt x="13" y="12"/>
                  <a:pt x="14" y="13"/>
                </a:cubicBezTo>
                <a:cubicBezTo>
                  <a:pt x="19" y="17"/>
                  <a:pt x="19" y="17"/>
                  <a:pt x="19" y="17"/>
                </a:cubicBezTo>
                <a:cubicBezTo>
                  <a:pt x="19" y="18"/>
                  <a:pt x="20" y="18"/>
                  <a:pt x="21" y="17"/>
                </a:cubicBezTo>
                <a:cubicBezTo>
                  <a:pt x="22" y="16"/>
                  <a:pt x="22" y="16"/>
                  <a:pt x="22" y="16"/>
                </a:cubicBezTo>
                <a:cubicBezTo>
                  <a:pt x="24" y="14"/>
                  <a:pt x="24" y="14"/>
                  <a:pt x="24" y="14"/>
                </a:cubicBezTo>
                <a:cubicBezTo>
                  <a:pt x="24" y="14"/>
                  <a:pt x="24" y="13"/>
                  <a:pt x="24" y="12"/>
                </a:cubicBezTo>
                <a:cubicBezTo>
                  <a:pt x="19" y="7"/>
                  <a:pt x="19" y="7"/>
                  <a:pt x="19" y="7"/>
                </a:cubicBezTo>
                <a:close/>
                <a:moveTo>
                  <a:pt x="18" y="20"/>
                </a:moveTo>
                <a:cubicBezTo>
                  <a:pt x="19" y="20"/>
                  <a:pt x="19" y="19"/>
                  <a:pt x="18" y="19"/>
                </a:cubicBezTo>
                <a:cubicBezTo>
                  <a:pt x="12" y="13"/>
                  <a:pt x="12" y="13"/>
                  <a:pt x="12" y="13"/>
                </a:cubicBezTo>
                <a:cubicBezTo>
                  <a:pt x="12" y="13"/>
                  <a:pt x="11" y="13"/>
                  <a:pt x="11" y="13"/>
                </a:cubicBezTo>
                <a:cubicBezTo>
                  <a:pt x="7" y="18"/>
                  <a:pt x="13" y="25"/>
                  <a:pt x="18" y="20"/>
                </a:cubicBezTo>
                <a:close/>
                <a:moveTo>
                  <a:pt x="27" y="32"/>
                </a:moveTo>
                <a:cubicBezTo>
                  <a:pt x="3" y="32"/>
                  <a:pt x="3" y="32"/>
                  <a:pt x="3" y="32"/>
                </a:cubicBezTo>
                <a:cubicBezTo>
                  <a:pt x="0" y="32"/>
                  <a:pt x="0" y="28"/>
                  <a:pt x="3" y="28"/>
                </a:cubicBezTo>
                <a:cubicBezTo>
                  <a:pt x="27" y="28"/>
                  <a:pt x="27" y="28"/>
                  <a:pt x="27" y="28"/>
                </a:cubicBezTo>
                <a:cubicBezTo>
                  <a:pt x="30" y="28"/>
                  <a:pt x="30" y="32"/>
                  <a:pt x="27" y="3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5" name="Freeform 211"/>
          <p:cNvSpPr>
            <a:spLocks noEditPoints="1"/>
          </p:cNvSpPr>
          <p:nvPr/>
        </p:nvSpPr>
        <p:spPr bwMode="auto">
          <a:xfrm>
            <a:off x="10585380" y="4375684"/>
            <a:ext cx="287756" cy="289565"/>
          </a:xfrm>
          <a:custGeom>
            <a:avLst/>
            <a:gdLst>
              <a:gd name="T0" fmla="*/ 15 w 30"/>
              <a:gd name="T1" fmla="*/ 0 h 30"/>
              <a:gd name="T2" fmla="*/ 18 w 30"/>
              <a:gd name="T3" fmla="*/ 2 h 30"/>
              <a:gd name="T4" fmla="*/ 21 w 30"/>
              <a:gd name="T5" fmla="*/ 1 h 30"/>
              <a:gd name="T6" fmla="*/ 23 w 30"/>
              <a:gd name="T7" fmla="*/ 5 h 30"/>
              <a:gd name="T8" fmla="*/ 26 w 30"/>
              <a:gd name="T9" fmla="*/ 5 h 30"/>
              <a:gd name="T10" fmla="*/ 26 w 30"/>
              <a:gd name="T11" fmla="*/ 9 h 30"/>
              <a:gd name="T12" fmla="*/ 30 w 30"/>
              <a:gd name="T13" fmla="*/ 10 h 30"/>
              <a:gd name="T14" fmla="*/ 28 w 30"/>
              <a:gd name="T15" fmla="*/ 14 h 30"/>
              <a:gd name="T16" fmla="*/ 30 w 30"/>
              <a:gd name="T17" fmla="*/ 16 h 30"/>
              <a:gd name="T18" fmla="*/ 27 w 30"/>
              <a:gd name="T19" fmla="*/ 19 h 30"/>
              <a:gd name="T20" fmla="*/ 28 w 30"/>
              <a:gd name="T21" fmla="*/ 22 h 30"/>
              <a:gd name="T22" fmla="*/ 25 w 30"/>
              <a:gd name="T23" fmla="*/ 23 h 30"/>
              <a:gd name="T24" fmla="*/ 24 w 30"/>
              <a:gd name="T25" fmla="*/ 27 h 30"/>
              <a:gd name="T26" fmla="*/ 20 w 30"/>
              <a:gd name="T27" fmla="*/ 27 h 30"/>
              <a:gd name="T28" fmla="*/ 18 w 30"/>
              <a:gd name="T29" fmla="*/ 30 h 30"/>
              <a:gd name="T30" fmla="*/ 15 w 30"/>
              <a:gd name="T31" fmla="*/ 28 h 30"/>
              <a:gd name="T32" fmla="*/ 12 w 30"/>
              <a:gd name="T33" fmla="*/ 30 h 30"/>
              <a:gd name="T34" fmla="*/ 10 w 30"/>
              <a:gd name="T35" fmla="*/ 27 h 30"/>
              <a:gd name="T36" fmla="*/ 6 w 30"/>
              <a:gd name="T37" fmla="*/ 27 h 30"/>
              <a:gd name="T38" fmla="*/ 6 w 30"/>
              <a:gd name="T39" fmla="*/ 23 h 30"/>
              <a:gd name="T40" fmla="*/ 2 w 30"/>
              <a:gd name="T41" fmla="*/ 22 h 30"/>
              <a:gd name="T42" fmla="*/ 3 w 30"/>
              <a:gd name="T43" fmla="*/ 19 h 30"/>
              <a:gd name="T44" fmla="*/ 0 w 30"/>
              <a:gd name="T45" fmla="*/ 16 h 30"/>
              <a:gd name="T46" fmla="*/ 3 w 30"/>
              <a:gd name="T47" fmla="*/ 14 h 30"/>
              <a:gd name="T48" fmla="*/ 1 w 30"/>
              <a:gd name="T49" fmla="*/ 10 h 30"/>
              <a:gd name="T50" fmla="*/ 4 w 30"/>
              <a:gd name="T51" fmla="*/ 9 h 30"/>
              <a:gd name="T52" fmla="*/ 4 w 30"/>
              <a:gd name="T53" fmla="*/ 5 h 30"/>
              <a:gd name="T54" fmla="*/ 8 w 30"/>
              <a:gd name="T55" fmla="*/ 5 h 30"/>
              <a:gd name="T56" fmla="*/ 9 w 30"/>
              <a:gd name="T57" fmla="*/ 1 h 30"/>
              <a:gd name="T58" fmla="*/ 13 w 30"/>
              <a:gd name="T59" fmla="*/ 2 h 30"/>
              <a:gd name="T60" fmla="*/ 15 w 30"/>
              <a:gd name="T61" fmla="*/ 0 h 30"/>
              <a:gd name="T62" fmla="*/ 15 w 30"/>
              <a:gd name="T63" fmla="*/ 4 h 30"/>
              <a:gd name="T64" fmla="*/ 4 w 30"/>
              <a:gd name="T65" fmla="*/ 15 h 30"/>
              <a:gd name="T66" fmla="*/ 15 w 30"/>
              <a:gd name="T67" fmla="*/ 26 h 30"/>
              <a:gd name="T68" fmla="*/ 26 w 30"/>
              <a:gd name="T69" fmla="*/ 15 h 30"/>
              <a:gd name="T70" fmla="*/ 15 w 30"/>
              <a:gd name="T71" fmla="*/ 4 h 30"/>
              <a:gd name="T72" fmla="*/ 15 w 30"/>
              <a:gd name="T73" fmla="*/ 6 h 30"/>
              <a:gd name="T74" fmla="*/ 6 w 30"/>
              <a:gd name="T75" fmla="*/ 15 h 30"/>
              <a:gd name="T76" fmla="*/ 15 w 30"/>
              <a:gd name="T77" fmla="*/ 24 h 30"/>
              <a:gd name="T78" fmla="*/ 24 w 30"/>
              <a:gd name="T79" fmla="*/ 15 h 30"/>
              <a:gd name="T80" fmla="*/ 15 w 30"/>
              <a:gd name="T8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0">
                <a:moveTo>
                  <a:pt x="15" y="0"/>
                </a:moveTo>
                <a:cubicBezTo>
                  <a:pt x="18" y="2"/>
                  <a:pt x="18" y="2"/>
                  <a:pt x="18" y="2"/>
                </a:cubicBezTo>
                <a:cubicBezTo>
                  <a:pt x="21" y="1"/>
                  <a:pt x="21" y="1"/>
                  <a:pt x="21" y="1"/>
                </a:cubicBezTo>
                <a:cubicBezTo>
                  <a:pt x="23" y="5"/>
                  <a:pt x="23" y="5"/>
                  <a:pt x="23" y="5"/>
                </a:cubicBezTo>
                <a:cubicBezTo>
                  <a:pt x="26" y="5"/>
                  <a:pt x="26" y="5"/>
                  <a:pt x="26" y="5"/>
                </a:cubicBezTo>
                <a:cubicBezTo>
                  <a:pt x="26" y="9"/>
                  <a:pt x="26" y="9"/>
                  <a:pt x="26" y="9"/>
                </a:cubicBezTo>
                <a:cubicBezTo>
                  <a:pt x="30" y="10"/>
                  <a:pt x="30" y="10"/>
                  <a:pt x="30" y="10"/>
                </a:cubicBezTo>
                <a:cubicBezTo>
                  <a:pt x="28" y="14"/>
                  <a:pt x="28" y="14"/>
                  <a:pt x="28" y="14"/>
                </a:cubicBezTo>
                <a:cubicBezTo>
                  <a:pt x="30" y="16"/>
                  <a:pt x="30" y="16"/>
                  <a:pt x="30" y="16"/>
                </a:cubicBezTo>
                <a:cubicBezTo>
                  <a:pt x="27" y="19"/>
                  <a:pt x="27" y="19"/>
                  <a:pt x="27" y="19"/>
                </a:cubicBezTo>
                <a:cubicBezTo>
                  <a:pt x="28" y="22"/>
                  <a:pt x="28" y="22"/>
                  <a:pt x="28" y="22"/>
                </a:cubicBezTo>
                <a:cubicBezTo>
                  <a:pt x="25" y="23"/>
                  <a:pt x="25" y="23"/>
                  <a:pt x="25" y="23"/>
                </a:cubicBezTo>
                <a:cubicBezTo>
                  <a:pt x="24" y="27"/>
                  <a:pt x="24" y="27"/>
                  <a:pt x="24" y="27"/>
                </a:cubicBezTo>
                <a:cubicBezTo>
                  <a:pt x="20" y="27"/>
                  <a:pt x="20" y="27"/>
                  <a:pt x="20" y="27"/>
                </a:cubicBezTo>
                <a:cubicBezTo>
                  <a:pt x="18" y="30"/>
                  <a:pt x="18" y="30"/>
                  <a:pt x="18" y="30"/>
                </a:cubicBezTo>
                <a:cubicBezTo>
                  <a:pt x="15" y="28"/>
                  <a:pt x="15" y="28"/>
                  <a:pt x="15" y="28"/>
                </a:cubicBezTo>
                <a:cubicBezTo>
                  <a:pt x="12" y="30"/>
                  <a:pt x="12" y="30"/>
                  <a:pt x="12" y="30"/>
                </a:cubicBezTo>
                <a:cubicBezTo>
                  <a:pt x="10" y="27"/>
                  <a:pt x="10" y="27"/>
                  <a:pt x="10" y="27"/>
                </a:cubicBezTo>
                <a:cubicBezTo>
                  <a:pt x="6" y="27"/>
                  <a:pt x="6" y="27"/>
                  <a:pt x="6" y="27"/>
                </a:cubicBezTo>
                <a:cubicBezTo>
                  <a:pt x="6" y="23"/>
                  <a:pt x="6" y="23"/>
                  <a:pt x="6" y="23"/>
                </a:cubicBezTo>
                <a:cubicBezTo>
                  <a:pt x="2" y="22"/>
                  <a:pt x="2" y="22"/>
                  <a:pt x="2" y="22"/>
                </a:cubicBezTo>
                <a:cubicBezTo>
                  <a:pt x="3" y="19"/>
                  <a:pt x="3" y="19"/>
                  <a:pt x="3" y="19"/>
                </a:cubicBezTo>
                <a:cubicBezTo>
                  <a:pt x="0" y="16"/>
                  <a:pt x="0" y="16"/>
                  <a:pt x="0" y="16"/>
                </a:cubicBezTo>
                <a:cubicBezTo>
                  <a:pt x="3" y="14"/>
                  <a:pt x="3" y="14"/>
                  <a:pt x="3" y="14"/>
                </a:cubicBezTo>
                <a:cubicBezTo>
                  <a:pt x="1" y="10"/>
                  <a:pt x="1" y="10"/>
                  <a:pt x="1" y="10"/>
                </a:cubicBezTo>
                <a:cubicBezTo>
                  <a:pt x="4" y="9"/>
                  <a:pt x="4" y="9"/>
                  <a:pt x="4" y="9"/>
                </a:cubicBezTo>
                <a:cubicBezTo>
                  <a:pt x="4" y="5"/>
                  <a:pt x="4" y="5"/>
                  <a:pt x="4" y="5"/>
                </a:cubicBezTo>
                <a:cubicBezTo>
                  <a:pt x="8" y="5"/>
                  <a:pt x="8" y="5"/>
                  <a:pt x="8" y="5"/>
                </a:cubicBezTo>
                <a:cubicBezTo>
                  <a:pt x="9" y="1"/>
                  <a:pt x="9" y="1"/>
                  <a:pt x="9" y="1"/>
                </a:cubicBezTo>
                <a:cubicBezTo>
                  <a:pt x="13" y="2"/>
                  <a:pt x="13" y="2"/>
                  <a:pt x="13" y="2"/>
                </a:cubicBezTo>
                <a:cubicBezTo>
                  <a:pt x="15" y="0"/>
                  <a:pt x="15" y="0"/>
                  <a:pt x="15" y="0"/>
                </a:cubicBezTo>
                <a:close/>
                <a:moveTo>
                  <a:pt x="15" y="4"/>
                </a:moveTo>
                <a:cubicBezTo>
                  <a:pt x="9" y="4"/>
                  <a:pt x="4" y="9"/>
                  <a:pt x="4" y="15"/>
                </a:cubicBezTo>
                <a:cubicBezTo>
                  <a:pt x="4" y="21"/>
                  <a:pt x="9" y="26"/>
                  <a:pt x="15" y="26"/>
                </a:cubicBezTo>
                <a:cubicBezTo>
                  <a:pt x="21" y="26"/>
                  <a:pt x="26" y="21"/>
                  <a:pt x="26" y="15"/>
                </a:cubicBezTo>
                <a:cubicBezTo>
                  <a:pt x="26" y="9"/>
                  <a:pt x="21" y="4"/>
                  <a:pt x="15" y="4"/>
                </a:cubicBezTo>
                <a:close/>
                <a:moveTo>
                  <a:pt x="15" y="6"/>
                </a:moveTo>
                <a:cubicBezTo>
                  <a:pt x="10" y="6"/>
                  <a:pt x="6" y="10"/>
                  <a:pt x="6" y="15"/>
                </a:cubicBezTo>
                <a:cubicBezTo>
                  <a:pt x="6" y="20"/>
                  <a:pt x="10" y="24"/>
                  <a:pt x="15" y="24"/>
                </a:cubicBezTo>
                <a:cubicBezTo>
                  <a:pt x="20" y="24"/>
                  <a:pt x="24" y="20"/>
                  <a:pt x="24" y="15"/>
                </a:cubicBezTo>
                <a:cubicBezTo>
                  <a:pt x="24" y="10"/>
                  <a:pt x="20" y="6"/>
                  <a:pt x="15" y="6"/>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6" name="Freeform 212"/>
          <p:cNvSpPr>
            <a:spLocks noEditPoints="1"/>
          </p:cNvSpPr>
          <p:nvPr/>
        </p:nvSpPr>
        <p:spPr bwMode="auto">
          <a:xfrm>
            <a:off x="8109603" y="4386543"/>
            <a:ext cx="287756" cy="278706"/>
          </a:xfrm>
          <a:custGeom>
            <a:avLst/>
            <a:gdLst>
              <a:gd name="T0" fmla="*/ 10 w 30"/>
              <a:gd name="T1" fmla="*/ 29 h 29"/>
              <a:gd name="T2" fmla="*/ 0 w 30"/>
              <a:gd name="T3" fmla="*/ 20 h 29"/>
              <a:gd name="T4" fmla="*/ 0 w 30"/>
              <a:gd name="T5" fmla="*/ 18 h 29"/>
              <a:gd name="T6" fmla="*/ 1 w 30"/>
              <a:gd name="T7" fmla="*/ 16 h 29"/>
              <a:gd name="T8" fmla="*/ 15 w 30"/>
              <a:gd name="T9" fmla="*/ 2 h 29"/>
              <a:gd name="T10" fmla="*/ 18 w 30"/>
              <a:gd name="T11" fmla="*/ 0 h 29"/>
              <a:gd name="T12" fmla="*/ 22 w 30"/>
              <a:gd name="T13" fmla="*/ 0 h 29"/>
              <a:gd name="T14" fmla="*/ 26 w 30"/>
              <a:gd name="T15" fmla="*/ 1 h 29"/>
              <a:gd name="T16" fmla="*/ 28 w 30"/>
              <a:gd name="T17" fmla="*/ 4 h 29"/>
              <a:gd name="T18" fmla="*/ 29 w 30"/>
              <a:gd name="T19" fmla="*/ 7 h 29"/>
              <a:gd name="T20" fmla="*/ 29 w 30"/>
              <a:gd name="T21" fmla="*/ 11 h 29"/>
              <a:gd name="T22" fmla="*/ 28 w 30"/>
              <a:gd name="T23" fmla="*/ 14 h 29"/>
              <a:gd name="T24" fmla="*/ 13 w 30"/>
              <a:gd name="T25" fmla="*/ 28 h 29"/>
              <a:gd name="T26" fmla="*/ 12 w 30"/>
              <a:gd name="T27" fmla="*/ 29 h 29"/>
              <a:gd name="T28" fmla="*/ 10 w 30"/>
              <a:gd name="T29" fmla="*/ 29 h 29"/>
              <a:gd name="T30" fmla="*/ 23 w 30"/>
              <a:gd name="T31" fmla="*/ 4 h 29"/>
              <a:gd name="T32" fmla="*/ 20 w 30"/>
              <a:gd name="T33" fmla="*/ 6 h 29"/>
              <a:gd name="T34" fmla="*/ 23 w 30"/>
              <a:gd name="T35" fmla="*/ 9 h 29"/>
              <a:gd name="T36" fmla="*/ 26 w 30"/>
              <a:gd name="T37" fmla="*/ 6 h 29"/>
              <a:gd name="T38" fmla="*/ 23 w 30"/>
              <a:gd name="T3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29">
                <a:moveTo>
                  <a:pt x="10" y="29"/>
                </a:moveTo>
                <a:cubicBezTo>
                  <a:pt x="8" y="28"/>
                  <a:pt x="1" y="21"/>
                  <a:pt x="0" y="20"/>
                </a:cubicBezTo>
                <a:cubicBezTo>
                  <a:pt x="0" y="19"/>
                  <a:pt x="0" y="18"/>
                  <a:pt x="0" y="18"/>
                </a:cubicBezTo>
                <a:cubicBezTo>
                  <a:pt x="0" y="17"/>
                  <a:pt x="0" y="17"/>
                  <a:pt x="1" y="16"/>
                </a:cubicBezTo>
                <a:cubicBezTo>
                  <a:pt x="15" y="2"/>
                  <a:pt x="15" y="2"/>
                  <a:pt x="15" y="2"/>
                </a:cubicBezTo>
                <a:cubicBezTo>
                  <a:pt x="16" y="1"/>
                  <a:pt x="17" y="0"/>
                  <a:pt x="18" y="0"/>
                </a:cubicBezTo>
                <a:cubicBezTo>
                  <a:pt x="22" y="0"/>
                  <a:pt x="22" y="0"/>
                  <a:pt x="22" y="0"/>
                </a:cubicBezTo>
                <a:cubicBezTo>
                  <a:pt x="23" y="0"/>
                  <a:pt x="25" y="0"/>
                  <a:pt x="26" y="1"/>
                </a:cubicBezTo>
                <a:cubicBezTo>
                  <a:pt x="28" y="4"/>
                  <a:pt x="28" y="4"/>
                  <a:pt x="28" y="4"/>
                </a:cubicBezTo>
                <a:cubicBezTo>
                  <a:pt x="29" y="5"/>
                  <a:pt x="30" y="6"/>
                  <a:pt x="29" y="7"/>
                </a:cubicBezTo>
                <a:cubicBezTo>
                  <a:pt x="29" y="11"/>
                  <a:pt x="29" y="11"/>
                  <a:pt x="29" y="11"/>
                </a:cubicBezTo>
                <a:cubicBezTo>
                  <a:pt x="29" y="12"/>
                  <a:pt x="28" y="13"/>
                  <a:pt x="28" y="14"/>
                </a:cubicBezTo>
                <a:cubicBezTo>
                  <a:pt x="13" y="28"/>
                  <a:pt x="13" y="28"/>
                  <a:pt x="13" y="28"/>
                </a:cubicBezTo>
                <a:cubicBezTo>
                  <a:pt x="13" y="29"/>
                  <a:pt x="12" y="29"/>
                  <a:pt x="12" y="29"/>
                </a:cubicBezTo>
                <a:cubicBezTo>
                  <a:pt x="11" y="29"/>
                  <a:pt x="10" y="29"/>
                  <a:pt x="10" y="29"/>
                </a:cubicBezTo>
                <a:close/>
                <a:moveTo>
                  <a:pt x="23" y="4"/>
                </a:moveTo>
                <a:cubicBezTo>
                  <a:pt x="21" y="4"/>
                  <a:pt x="20" y="5"/>
                  <a:pt x="20" y="6"/>
                </a:cubicBezTo>
                <a:cubicBezTo>
                  <a:pt x="20" y="8"/>
                  <a:pt x="21" y="9"/>
                  <a:pt x="23" y="9"/>
                </a:cubicBezTo>
                <a:cubicBezTo>
                  <a:pt x="24" y="9"/>
                  <a:pt x="26" y="8"/>
                  <a:pt x="26" y="6"/>
                </a:cubicBezTo>
                <a:cubicBezTo>
                  <a:pt x="26" y="5"/>
                  <a:pt x="24" y="4"/>
                  <a:pt x="23" y="4"/>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7" name="Freeform 213"/>
          <p:cNvSpPr>
            <a:spLocks noEditPoints="1"/>
          </p:cNvSpPr>
          <p:nvPr/>
        </p:nvSpPr>
        <p:spPr bwMode="auto">
          <a:xfrm>
            <a:off x="4424892" y="4375684"/>
            <a:ext cx="209935" cy="278706"/>
          </a:xfrm>
          <a:custGeom>
            <a:avLst/>
            <a:gdLst>
              <a:gd name="T0" fmla="*/ 20 w 22"/>
              <a:gd name="T1" fmla="*/ 29 h 29"/>
              <a:gd name="T2" fmla="*/ 0 w 22"/>
              <a:gd name="T3" fmla="*/ 2 h 29"/>
              <a:gd name="T4" fmla="*/ 22 w 22"/>
              <a:gd name="T5" fmla="*/ 2 h 29"/>
              <a:gd name="T6" fmla="*/ 17 w 22"/>
              <a:gd name="T7" fmla="*/ 6 h 29"/>
              <a:gd name="T8" fmla="*/ 16 w 22"/>
              <a:gd name="T9" fmla="*/ 4 h 29"/>
              <a:gd name="T10" fmla="*/ 16 w 22"/>
              <a:gd name="T11" fmla="*/ 6 h 29"/>
              <a:gd name="T12" fmla="*/ 18 w 22"/>
              <a:gd name="T13" fmla="*/ 7 h 29"/>
              <a:gd name="T14" fmla="*/ 18 w 22"/>
              <a:gd name="T15" fmla="*/ 4 h 29"/>
              <a:gd name="T16" fmla="*/ 16 w 22"/>
              <a:gd name="T17" fmla="*/ 4 h 29"/>
              <a:gd name="T18" fmla="*/ 16 w 22"/>
              <a:gd name="T19" fmla="*/ 24 h 29"/>
              <a:gd name="T20" fmla="*/ 15 w 22"/>
              <a:gd name="T21" fmla="*/ 22 h 29"/>
              <a:gd name="T22" fmla="*/ 15 w 22"/>
              <a:gd name="T23" fmla="*/ 23 h 29"/>
              <a:gd name="T24" fmla="*/ 18 w 22"/>
              <a:gd name="T25" fmla="*/ 23 h 29"/>
              <a:gd name="T26" fmla="*/ 16 w 22"/>
              <a:gd name="T27" fmla="*/ 21 h 29"/>
              <a:gd name="T28" fmla="*/ 16 w 22"/>
              <a:gd name="T29" fmla="*/ 21 h 29"/>
              <a:gd name="T30" fmla="*/ 20 w 22"/>
              <a:gd name="T31" fmla="*/ 7 h 29"/>
              <a:gd name="T32" fmla="*/ 20 w 22"/>
              <a:gd name="T33" fmla="*/ 3 h 29"/>
              <a:gd name="T34" fmla="*/ 2 w 22"/>
              <a:gd name="T35" fmla="*/ 7 h 29"/>
              <a:gd name="T36" fmla="*/ 6 w 22"/>
              <a:gd name="T37" fmla="*/ 16 h 29"/>
              <a:gd name="T38" fmla="*/ 7 w 22"/>
              <a:gd name="T39" fmla="*/ 14 h 29"/>
              <a:gd name="T40" fmla="*/ 8 w 22"/>
              <a:gd name="T41" fmla="*/ 14 h 29"/>
              <a:gd name="T42" fmla="*/ 7 w 22"/>
              <a:gd name="T43" fmla="*/ 13 h 29"/>
              <a:gd name="T44" fmla="*/ 6 w 22"/>
              <a:gd name="T45" fmla="*/ 13 h 29"/>
              <a:gd name="T46" fmla="*/ 4 w 22"/>
              <a:gd name="T47" fmla="*/ 14 h 29"/>
              <a:gd name="T48" fmla="*/ 6 w 22"/>
              <a:gd name="T49" fmla="*/ 14 h 29"/>
              <a:gd name="T50" fmla="*/ 5 w 22"/>
              <a:gd name="T51" fmla="*/ 24 h 29"/>
              <a:gd name="T52" fmla="*/ 6 w 22"/>
              <a:gd name="T53" fmla="*/ 23 h 29"/>
              <a:gd name="T54" fmla="*/ 7 w 22"/>
              <a:gd name="T55" fmla="*/ 24 h 29"/>
              <a:gd name="T56" fmla="*/ 7 w 22"/>
              <a:gd name="T57" fmla="*/ 22 h 29"/>
              <a:gd name="T58" fmla="*/ 7 w 22"/>
              <a:gd name="T59" fmla="*/ 22 h 29"/>
              <a:gd name="T60" fmla="*/ 5 w 22"/>
              <a:gd name="T61" fmla="*/ 22 h 29"/>
              <a:gd name="T62" fmla="*/ 6 w 22"/>
              <a:gd name="T63" fmla="*/ 23 h 29"/>
              <a:gd name="T64" fmla="*/ 14 w 22"/>
              <a:gd name="T65" fmla="*/ 14 h 29"/>
              <a:gd name="T66" fmla="*/ 17 w 22"/>
              <a:gd name="T67" fmla="*/ 14 h 29"/>
              <a:gd name="T68" fmla="*/ 17 w 22"/>
              <a:gd name="T69" fmla="*/ 14 h 29"/>
              <a:gd name="T70" fmla="*/ 3 w 22"/>
              <a:gd name="T71" fmla="*/ 11 h 29"/>
              <a:gd name="T72" fmla="*/ 3 w 22"/>
              <a:gd name="T73" fmla="*/ 17 h 29"/>
              <a:gd name="T74" fmla="*/ 10 w 22"/>
              <a:gd name="T75" fmla="*/ 11 h 29"/>
              <a:gd name="T76" fmla="*/ 13 w 22"/>
              <a:gd name="T77" fmla="*/ 11 h 29"/>
              <a:gd name="T78" fmla="*/ 13 w 22"/>
              <a:gd name="T79" fmla="*/ 17 h 29"/>
              <a:gd name="T80" fmla="*/ 20 w 22"/>
              <a:gd name="T81" fmla="*/ 11 h 29"/>
              <a:gd name="T82" fmla="*/ 10 w 22"/>
              <a:gd name="T83" fmla="*/ 26 h 29"/>
              <a:gd name="T84" fmla="*/ 10 w 22"/>
              <a:gd name="T85" fmla="*/ 19 h 29"/>
              <a:gd name="T86" fmla="*/ 2 w 22"/>
              <a:gd name="T87" fmla="*/ 26 h 29"/>
              <a:gd name="T88" fmla="*/ 20 w 22"/>
              <a:gd name="T89" fmla="*/ 26 h 29"/>
              <a:gd name="T90" fmla="*/ 20 w 22"/>
              <a:gd name="T91" fmla="*/ 19 h 29"/>
              <a:gd name="T92" fmla="*/ 12 w 22"/>
              <a:gd name="T93"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9">
                <a:moveTo>
                  <a:pt x="22" y="2"/>
                </a:moveTo>
                <a:cubicBezTo>
                  <a:pt x="22" y="11"/>
                  <a:pt x="22" y="19"/>
                  <a:pt x="22" y="27"/>
                </a:cubicBezTo>
                <a:cubicBezTo>
                  <a:pt x="22" y="28"/>
                  <a:pt x="22" y="29"/>
                  <a:pt x="20" y="29"/>
                </a:cubicBezTo>
                <a:cubicBezTo>
                  <a:pt x="14" y="29"/>
                  <a:pt x="8" y="29"/>
                  <a:pt x="2" y="29"/>
                </a:cubicBezTo>
                <a:cubicBezTo>
                  <a:pt x="1" y="29"/>
                  <a:pt x="0" y="28"/>
                  <a:pt x="0" y="27"/>
                </a:cubicBezTo>
                <a:cubicBezTo>
                  <a:pt x="0" y="19"/>
                  <a:pt x="0" y="11"/>
                  <a:pt x="0" y="2"/>
                </a:cubicBezTo>
                <a:cubicBezTo>
                  <a:pt x="0" y="1"/>
                  <a:pt x="1" y="0"/>
                  <a:pt x="2" y="0"/>
                </a:cubicBezTo>
                <a:cubicBezTo>
                  <a:pt x="8" y="0"/>
                  <a:pt x="14" y="0"/>
                  <a:pt x="20" y="0"/>
                </a:cubicBezTo>
                <a:cubicBezTo>
                  <a:pt x="22" y="0"/>
                  <a:pt x="22" y="1"/>
                  <a:pt x="22" y="2"/>
                </a:cubicBezTo>
                <a:close/>
                <a:moveTo>
                  <a:pt x="18" y="4"/>
                </a:moveTo>
                <a:cubicBezTo>
                  <a:pt x="17" y="4"/>
                  <a:pt x="17" y="4"/>
                  <a:pt x="17" y="4"/>
                </a:cubicBezTo>
                <a:cubicBezTo>
                  <a:pt x="17" y="6"/>
                  <a:pt x="17" y="6"/>
                  <a:pt x="17" y="6"/>
                </a:cubicBezTo>
                <a:cubicBezTo>
                  <a:pt x="18" y="6"/>
                  <a:pt x="18" y="6"/>
                  <a:pt x="18" y="6"/>
                </a:cubicBezTo>
                <a:cubicBezTo>
                  <a:pt x="18" y="4"/>
                  <a:pt x="18" y="4"/>
                  <a:pt x="18" y="4"/>
                </a:cubicBezTo>
                <a:close/>
                <a:moveTo>
                  <a:pt x="16" y="4"/>
                </a:moveTo>
                <a:cubicBezTo>
                  <a:pt x="16" y="4"/>
                  <a:pt x="16" y="4"/>
                  <a:pt x="16" y="4"/>
                </a:cubicBezTo>
                <a:cubicBezTo>
                  <a:pt x="16" y="4"/>
                  <a:pt x="16" y="4"/>
                  <a:pt x="16" y="4"/>
                </a:cubicBezTo>
                <a:cubicBezTo>
                  <a:pt x="16" y="6"/>
                  <a:pt x="16" y="6"/>
                  <a:pt x="16" y="6"/>
                </a:cubicBezTo>
                <a:cubicBezTo>
                  <a:pt x="16" y="7"/>
                  <a:pt x="16" y="7"/>
                  <a:pt x="16" y="7"/>
                </a:cubicBezTo>
                <a:cubicBezTo>
                  <a:pt x="16" y="7"/>
                  <a:pt x="16" y="7"/>
                  <a:pt x="16" y="7"/>
                </a:cubicBezTo>
                <a:cubicBezTo>
                  <a:pt x="18" y="7"/>
                  <a:pt x="18" y="7"/>
                  <a:pt x="18" y="7"/>
                </a:cubicBezTo>
                <a:cubicBezTo>
                  <a:pt x="18" y="7"/>
                  <a:pt x="18" y="7"/>
                  <a:pt x="18" y="6"/>
                </a:cubicBezTo>
                <a:cubicBezTo>
                  <a:pt x="18" y="6"/>
                  <a:pt x="18" y="6"/>
                  <a:pt x="18" y="6"/>
                </a:cubicBezTo>
                <a:cubicBezTo>
                  <a:pt x="18" y="4"/>
                  <a:pt x="18" y="4"/>
                  <a:pt x="18" y="4"/>
                </a:cubicBezTo>
                <a:cubicBezTo>
                  <a:pt x="18" y="4"/>
                  <a:pt x="18" y="4"/>
                  <a:pt x="18" y="4"/>
                </a:cubicBezTo>
                <a:cubicBezTo>
                  <a:pt x="18" y="4"/>
                  <a:pt x="18" y="4"/>
                  <a:pt x="18" y="4"/>
                </a:cubicBezTo>
                <a:cubicBezTo>
                  <a:pt x="16" y="4"/>
                  <a:pt x="16" y="4"/>
                  <a:pt x="16" y="4"/>
                </a:cubicBezTo>
                <a:close/>
                <a:moveTo>
                  <a:pt x="16" y="24"/>
                </a:moveTo>
                <a:cubicBezTo>
                  <a:pt x="16" y="24"/>
                  <a:pt x="16" y="24"/>
                  <a:pt x="16" y="24"/>
                </a:cubicBezTo>
                <a:cubicBezTo>
                  <a:pt x="16" y="24"/>
                  <a:pt x="16" y="24"/>
                  <a:pt x="16" y="24"/>
                </a:cubicBezTo>
                <a:cubicBezTo>
                  <a:pt x="16" y="24"/>
                  <a:pt x="16" y="24"/>
                  <a:pt x="16" y="24"/>
                </a:cubicBezTo>
                <a:cubicBezTo>
                  <a:pt x="16" y="24"/>
                  <a:pt x="16" y="24"/>
                  <a:pt x="16" y="24"/>
                </a:cubicBezTo>
                <a:close/>
                <a:moveTo>
                  <a:pt x="15" y="22"/>
                </a:moveTo>
                <a:cubicBezTo>
                  <a:pt x="14" y="22"/>
                  <a:pt x="14" y="23"/>
                  <a:pt x="14" y="23"/>
                </a:cubicBezTo>
                <a:cubicBezTo>
                  <a:pt x="14" y="23"/>
                  <a:pt x="14" y="23"/>
                  <a:pt x="14" y="23"/>
                </a:cubicBezTo>
                <a:cubicBezTo>
                  <a:pt x="14" y="23"/>
                  <a:pt x="14" y="23"/>
                  <a:pt x="15" y="23"/>
                </a:cubicBezTo>
                <a:cubicBezTo>
                  <a:pt x="17" y="23"/>
                  <a:pt x="17" y="23"/>
                  <a:pt x="17" y="23"/>
                </a:cubicBezTo>
                <a:cubicBezTo>
                  <a:pt x="18" y="23"/>
                  <a:pt x="18" y="23"/>
                  <a:pt x="18" y="23"/>
                </a:cubicBezTo>
                <a:cubicBezTo>
                  <a:pt x="18" y="23"/>
                  <a:pt x="18" y="23"/>
                  <a:pt x="18" y="23"/>
                </a:cubicBezTo>
                <a:cubicBezTo>
                  <a:pt x="18" y="23"/>
                  <a:pt x="18" y="22"/>
                  <a:pt x="17" y="22"/>
                </a:cubicBezTo>
                <a:cubicBezTo>
                  <a:pt x="15" y="22"/>
                  <a:pt x="15" y="22"/>
                  <a:pt x="15" y="22"/>
                </a:cubicBezTo>
                <a:close/>
                <a:moveTo>
                  <a:pt x="16" y="21"/>
                </a:moveTo>
                <a:cubicBezTo>
                  <a:pt x="16" y="21"/>
                  <a:pt x="16" y="21"/>
                  <a:pt x="16" y="21"/>
                </a:cubicBezTo>
                <a:cubicBezTo>
                  <a:pt x="16" y="22"/>
                  <a:pt x="16" y="22"/>
                  <a:pt x="16" y="22"/>
                </a:cubicBezTo>
                <a:cubicBezTo>
                  <a:pt x="16" y="22"/>
                  <a:pt x="16" y="22"/>
                  <a:pt x="16" y="21"/>
                </a:cubicBezTo>
                <a:cubicBezTo>
                  <a:pt x="16" y="21"/>
                  <a:pt x="16" y="21"/>
                  <a:pt x="16" y="21"/>
                </a:cubicBezTo>
                <a:close/>
                <a:moveTo>
                  <a:pt x="3" y="7"/>
                </a:moveTo>
                <a:cubicBezTo>
                  <a:pt x="20" y="7"/>
                  <a:pt x="20" y="7"/>
                  <a:pt x="20" y="7"/>
                </a:cubicBezTo>
                <a:cubicBezTo>
                  <a:pt x="20" y="7"/>
                  <a:pt x="20" y="7"/>
                  <a:pt x="20" y="7"/>
                </a:cubicBezTo>
                <a:cubicBezTo>
                  <a:pt x="20" y="3"/>
                  <a:pt x="20" y="3"/>
                  <a:pt x="20" y="3"/>
                </a:cubicBezTo>
                <a:cubicBezTo>
                  <a:pt x="20" y="3"/>
                  <a:pt x="20" y="3"/>
                  <a:pt x="20" y="3"/>
                </a:cubicBezTo>
                <a:cubicBezTo>
                  <a:pt x="3" y="3"/>
                  <a:pt x="3" y="3"/>
                  <a:pt x="3" y="3"/>
                </a:cubicBezTo>
                <a:cubicBezTo>
                  <a:pt x="2" y="3"/>
                  <a:pt x="2" y="3"/>
                  <a:pt x="2" y="3"/>
                </a:cubicBezTo>
                <a:cubicBezTo>
                  <a:pt x="2" y="7"/>
                  <a:pt x="2" y="7"/>
                  <a:pt x="2" y="7"/>
                </a:cubicBezTo>
                <a:cubicBezTo>
                  <a:pt x="2" y="7"/>
                  <a:pt x="2" y="7"/>
                  <a:pt x="3" y="7"/>
                </a:cubicBezTo>
                <a:close/>
                <a:moveTo>
                  <a:pt x="6" y="15"/>
                </a:moveTo>
                <a:cubicBezTo>
                  <a:pt x="6" y="16"/>
                  <a:pt x="6" y="16"/>
                  <a:pt x="6" y="16"/>
                </a:cubicBezTo>
                <a:cubicBezTo>
                  <a:pt x="6" y="16"/>
                  <a:pt x="6" y="16"/>
                  <a:pt x="6" y="16"/>
                </a:cubicBezTo>
                <a:cubicBezTo>
                  <a:pt x="6" y="16"/>
                  <a:pt x="7" y="16"/>
                  <a:pt x="7" y="15"/>
                </a:cubicBezTo>
                <a:cubicBezTo>
                  <a:pt x="7" y="14"/>
                  <a:pt x="7" y="14"/>
                  <a:pt x="7" y="14"/>
                </a:cubicBezTo>
                <a:cubicBezTo>
                  <a:pt x="8" y="14"/>
                  <a:pt x="8" y="14"/>
                  <a:pt x="8" y="14"/>
                </a:cubicBezTo>
                <a:cubicBezTo>
                  <a:pt x="8" y="14"/>
                  <a:pt x="8" y="14"/>
                  <a:pt x="8" y="14"/>
                </a:cubicBezTo>
                <a:cubicBezTo>
                  <a:pt x="8" y="14"/>
                  <a:pt x="8" y="14"/>
                  <a:pt x="8" y="14"/>
                </a:cubicBezTo>
                <a:cubicBezTo>
                  <a:pt x="8" y="14"/>
                  <a:pt x="8" y="14"/>
                  <a:pt x="8" y="14"/>
                </a:cubicBezTo>
                <a:cubicBezTo>
                  <a:pt x="7" y="14"/>
                  <a:pt x="7" y="14"/>
                  <a:pt x="7" y="14"/>
                </a:cubicBezTo>
                <a:cubicBezTo>
                  <a:pt x="7" y="13"/>
                  <a:pt x="7" y="13"/>
                  <a:pt x="7" y="13"/>
                </a:cubicBezTo>
                <a:cubicBezTo>
                  <a:pt x="7" y="13"/>
                  <a:pt x="6" y="12"/>
                  <a:pt x="6" y="12"/>
                </a:cubicBezTo>
                <a:cubicBezTo>
                  <a:pt x="6" y="12"/>
                  <a:pt x="6" y="12"/>
                  <a:pt x="6" y="12"/>
                </a:cubicBezTo>
                <a:cubicBezTo>
                  <a:pt x="6" y="12"/>
                  <a:pt x="6" y="13"/>
                  <a:pt x="6" y="13"/>
                </a:cubicBezTo>
                <a:cubicBezTo>
                  <a:pt x="6" y="14"/>
                  <a:pt x="6" y="14"/>
                  <a:pt x="6" y="14"/>
                </a:cubicBezTo>
                <a:cubicBezTo>
                  <a:pt x="5" y="14"/>
                  <a:pt x="5" y="14"/>
                  <a:pt x="5" y="14"/>
                </a:cubicBezTo>
                <a:cubicBezTo>
                  <a:pt x="5" y="14"/>
                  <a:pt x="4" y="14"/>
                  <a:pt x="4" y="14"/>
                </a:cubicBezTo>
                <a:cubicBezTo>
                  <a:pt x="4" y="14"/>
                  <a:pt x="4" y="14"/>
                  <a:pt x="4" y="14"/>
                </a:cubicBezTo>
                <a:cubicBezTo>
                  <a:pt x="4" y="14"/>
                  <a:pt x="5" y="14"/>
                  <a:pt x="5" y="14"/>
                </a:cubicBezTo>
                <a:cubicBezTo>
                  <a:pt x="6" y="14"/>
                  <a:pt x="6" y="14"/>
                  <a:pt x="6" y="14"/>
                </a:cubicBezTo>
                <a:cubicBezTo>
                  <a:pt x="6" y="15"/>
                  <a:pt x="6" y="15"/>
                  <a:pt x="6" y="15"/>
                </a:cubicBezTo>
                <a:close/>
                <a:moveTo>
                  <a:pt x="5" y="23"/>
                </a:moveTo>
                <a:cubicBezTo>
                  <a:pt x="5" y="24"/>
                  <a:pt x="5" y="24"/>
                  <a:pt x="5" y="24"/>
                </a:cubicBezTo>
                <a:cubicBezTo>
                  <a:pt x="5" y="24"/>
                  <a:pt x="5" y="24"/>
                  <a:pt x="5" y="24"/>
                </a:cubicBezTo>
                <a:cubicBezTo>
                  <a:pt x="5" y="24"/>
                  <a:pt x="5" y="24"/>
                  <a:pt x="5" y="24"/>
                </a:cubicBezTo>
                <a:cubicBezTo>
                  <a:pt x="6" y="23"/>
                  <a:pt x="6" y="23"/>
                  <a:pt x="6" y="23"/>
                </a:cubicBezTo>
                <a:cubicBezTo>
                  <a:pt x="7" y="24"/>
                  <a:pt x="7" y="24"/>
                  <a:pt x="7" y="24"/>
                </a:cubicBezTo>
                <a:cubicBezTo>
                  <a:pt x="7" y="24"/>
                  <a:pt x="7" y="24"/>
                  <a:pt x="7" y="24"/>
                </a:cubicBezTo>
                <a:cubicBezTo>
                  <a:pt x="7" y="24"/>
                  <a:pt x="7" y="24"/>
                  <a:pt x="7" y="24"/>
                </a:cubicBezTo>
                <a:cubicBezTo>
                  <a:pt x="8" y="24"/>
                  <a:pt x="8" y="24"/>
                  <a:pt x="7" y="24"/>
                </a:cubicBezTo>
                <a:cubicBezTo>
                  <a:pt x="7" y="23"/>
                  <a:pt x="7" y="23"/>
                  <a:pt x="7" y="23"/>
                </a:cubicBezTo>
                <a:cubicBezTo>
                  <a:pt x="7" y="22"/>
                  <a:pt x="7" y="22"/>
                  <a:pt x="7" y="22"/>
                </a:cubicBezTo>
                <a:cubicBezTo>
                  <a:pt x="8" y="22"/>
                  <a:pt x="8" y="22"/>
                  <a:pt x="7" y="22"/>
                </a:cubicBezTo>
                <a:cubicBezTo>
                  <a:pt x="7" y="22"/>
                  <a:pt x="7" y="22"/>
                  <a:pt x="7" y="22"/>
                </a:cubicBezTo>
                <a:cubicBezTo>
                  <a:pt x="7" y="21"/>
                  <a:pt x="7" y="21"/>
                  <a:pt x="7" y="22"/>
                </a:cubicBezTo>
                <a:cubicBezTo>
                  <a:pt x="6" y="22"/>
                  <a:pt x="6" y="22"/>
                  <a:pt x="6" y="22"/>
                </a:cubicBezTo>
                <a:cubicBezTo>
                  <a:pt x="5" y="22"/>
                  <a:pt x="5" y="22"/>
                  <a:pt x="5" y="22"/>
                </a:cubicBezTo>
                <a:cubicBezTo>
                  <a:pt x="5" y="21"/>
                  <a:pt x="5" y="21"/>
                  <a:pt x="5" y="22"/>
                </a:cubicBezTo>
                <a:cubicBezTo>
                  <a:pt x="5" y="22"/>
                  <a:pt x="5" y="22"/>
                  <a:pt x="5" y="22"/>
                </a:cubicBezTo>
                <a:cubicBezTo>
                  <a:pt x="5" y="22"/>
                  <a:pt x="5" y="22"/>
                  <a:pt x="5" y="22"/>
                </a:cubicBezTo>
                <a:cubicBezTo>
                  <a:pt x="6" y="23"/>
                  <a:pt x="6" y="23"/>
                  <a:pt x="6" y="23"/>
                </a:cubicBezTo>
                <a:cubicBezTo>
                  <a:pt x="5" y="23"/>
                  <a:pt x="5" y="23"/>
                  <a:pt x="5" y="23"/>
                </a:cubicBezTo>
                <a:close/>
                <a:moveTo>
                  <a:pt x="15" y="14"/>
                </a:moveTo>
                <a:cubicBezTo>
                  <a:pt x="14" y="14"/>
                  <a:pt x="14" y="14"/>
                  <a:pt x="14" y="14"/>
                </a:cubicBezTo>
                <a:cubicBezTo>
                  <a:pt x="14" y="14"/>
                  <a:pt x="14" y="14"/>
                  <a:pt x="14" y="14"/>
                </a:cubicBezTo>
                <a:cubicBezTo>
                  <a:pt x="14" y="14"/>
                  <a:pt x="14" y="14"/>
                  <a:pt x="15" y="14"/>
                </a:cubicBezTo>
                <a:cubicBezTo>
                  <a:pt x="17" y="14"/>
                  <a:pt x="17" y="14"/>
                  <a:pt x="17" y="14"/>
                </a:cubicBezTo>
                <a:cubicBezTo>
                  <a:pt x="18" y="14"/>
                  <a:pt x="18" y="14"/>
                  <a:pt x="18" y="14"/>
                </a:cubicBezTo>
                <a:cubicBezTo>
                  <a:pt x="18" y="14"/>
                  <a:pt x="18" y="14"/>
                  <a:pt x="18" y="14"/>
                </a:cubicBezTo>
                <a:cubicBezTo>
                  <a:pt x="18" y="14"/>
                  <a:pt x="18" y="14"/>
                  <a:pt x="17" y="14"/>
                </a:cubicBezTo>
                <a:cubicBezTo>
                  <a:pt x="15" y="14"/>
                  <a:pt x="15" y="14"/>
                  <a:pt x="15" y="14"/>
                </a:cubicBezTo>
                <a:close/>
                <a:moveTo>
                  <a:pt x="10" y="11"/>
                </a:moveTo>
                <a:cubicBezTo>
                  <a:pt x="3" y="11"/>
                  <a:pt x="3" y="11"/>
                  <a:pt x="3" y="11"/>
                </a:cubicBezTo>
                <a:cubicBezTo>
                  <a:pt x="2" y="11"/>
                  <a:pt x="2" y="11"/>
                  <a:pt x="2" y="11"/>
                </a:cubicBezTo>
                <a:cubicBezTo>
                  <a:pt x="2" y="17"/>
                  <a:pt x="2" y="17"/>
                  <a:pt x="2" y="17"/>
                </a:cubicBezTo>
                <a:cubicBezTo>
                  <a:pt x="2" y="17"/>
                  <a:pt x="2" y="17"/>
                  <a:pt x="3" y="17"/>
                </a:cubicBezTo>
                <a:cubicBezTo>
                  <a:pt x="10" y="17"/>
                  <a:pt x="10" y="17"/>
                  <a:pt x="10" y="17"/>
                </a:cubicBezTo>
                <a:cubicBezTo>
                  <a:pt x="10" y="17"/>
                  <a:pt x="10" y="17"/>
                  <a:pt x="10" y="17"/>
                </a:cubicBezTo>
                <a:cubicBezTo>
                  <a:pt x="10" y="11"/>
                  <a:pt x="10" y="11"/>
                  <a:pt x="10" y="11"/>
                </a:cubicBezTo>
                <a:cubicBezTo>
                  <a:pt x="10" y="11"/>
                  <a:pt x="10" y="11"/>
                  <a:pt x="10" y="11"/>
                </a:cubicBezTo>
                <a:close/>
                <a:moveTo>
                  <a:pt x="20" y="11"/>
                </a:moveTo>
                <a:cubicBezTo>
                  <a:pt x="13" y="11"/>
                  <a:pt x="13" y="11"/>
                  <a:pt x="13" y="11"/>
                </a:cubicBezTo>
                <a:cubicBezTo>
                  <a:pt x="12" y="11"/>
                  <a:pt x="12" y="11"/>
                  <a:pt x="12" y="11"/>
                </a:cubicBezTo>
                <a:cubicBezTo>
                  <a:pt x="12" y="17"/>
                  <a:pt x="12" y="17"/>
                  <a:pt x="12" y="17"/>
                </a:cubicBezTo>
                <a:cubicBezTo>
                  <a:pt x="12" y="17"/>
                  <a:pt x="12" y="17"/>
                  <a:pt x="13" y="17"/>
                </a:cubicBezTo>
                <a:cubicBezTo>
                  <a:pt x="20" y="17"/>
                  <a:pt x="20" y="17"/>
                  <a:pt x="20" y="17"/>
                </a:cubicBezTo>
                <a:cubicBezTo>
                  <a:pt x="20" y="17"/>
                  <a:pt x="20" y="17"/>
                  <a:pt x="20" y="17"/>
                </a:cubicBezTo>
                <a:cubicBezTo>
                  <a:pt x="20" y="11"/>
                  <a:pt x="20" y="11"/>
                  <a:pt x="20" y="11"/>
                </a:cubicBezTo>
                <a:cubicBezTo>
                  <a:pt x="20" y="11"/>
                  <a:pt x="20" y="11"/>
                  <a:pt x="20" y="11"/>
                </a:cubicBezTo>
                <a:close/>
                <a:moveTo>
                  <a:pt x="3" y="26"/>
                </a:moveTo>
                <a:cubicBezTo>
                  <a:pt x="10" y="26"/>
                  <a:pt x="10" y="26"/>
                  <a:pt x="10" y="26"/>
                </a:cubicBezTo>
                <a:cubicBezTo>
                  <a:pt x="10" y="26"/>
                  <a:pt x="10" y="26"/>
                  <a:pt x="10" y="26"/>
                </a:cubicBezTo>
                <a:cubicBezTo>
                  <a:pt x="10" y="20"/>
                  <a:pt x="10" y="20"/>
                  <a:pt x="10" y="20"/>
                </a:cubicBezTo>
                <a:cubicBezTo>
                  <a:pt x="10" y="19"/>
                  <a:pt x="10" y="19"/>
                  <a:pt x="10" y="19"/>
                </a:cubicBezTo>
                <a:cubicBezTo>
                  <a:pt x="3" y="19"/>
                  <a:pt x="3" y="19"/>
                  <a:pt x="3" y="19"/>
                </a:cubicBezTo>
                <a:cubicBezTo>
                  <a:pt x="2" y="19"/>
                  <a:pt x="2" y="19"/>
                  <a:pt x="2" y="20"/>
                </a:cubicBezTo>
                <a:cubicBezTo>
                  <a:pt x="2" y="26"/>
                  <a:pt x="2" y="26"/>
                  <a:pt x="2" y="26"/>
                </a:cubicBezTo>
                <a:cubicBezTo>
                  <a:pt x="2" y="26"/>
                  <a:pt x="2" y="26"/>
                  <a:pt x="3" y="26"/>
                </a:cubicBezTo>
                <a:close/>
                <a:moveTo>
                  <a:pt x="13" y="26"/>
                </a:moveTo>
                <a:cubicBezTo>
                  <a:pt x="20" y="26"/>
                  <a:pt x="20" y="26"/>
                  <a:pt x="20" y="26"/>
                </a:cubicBezTo>
                <a:cubicBezTo>
                  <a:pt x="20" y="26"/>
                  <a:pt x="20" y="26"/>
                  <a:pt x="20" y="26"/>
                </a:cubicBezTo>
                <a:cubicBezTo>
                  <a:pt x="20" y="20"/>
                  <a:pt x="20" y="20"/>
                  <a:pt x="20" y="20"/>
                </a:cubicBezTo>
                <a:cubicBezTo>
                  <a:pt x="20" y="19"/>
                  <a:pt x="20" y="19"/>
                  <a:pt x="20" y="19"/>
                </a:cubicBezTo>
                <a:cubicBezTo>
                  <a:pt x="13" y="19"/>
                  <a:pt x="13" y="19"/>
                  <a:pt x="13" y="19"/>
                </a:cubicBezTo>
                <a:cubicBezTo>
                  <a:pt x="12" y="19"/>
                  <a:pt x="12" y="19"/>
                  <a:pt x="12" y="20"/>
                </a:cubicBezTo>
                <a:cubicBezTo>
                  <a:pt x="12" y="26"/>
                  <a:pt x="12" y="26"/>
                  <a:pt x="12" y="26"/>
                </a:cubicBezTo>
                <a:cubicBezTo>
                  <a:pt x="12" y="26"/>
                  <a:pt x="12" y="26"/>
                  <a:pt x="13" y="26"/>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8" name="Freeform 214"/>
          <p:cNvSpPr>
            <a:spLocks noEditPoints="1"/>
          </p:cNvSpPr>
          <p:nvPr/>
        </p:nvSpPr>
        <p:spPr bwMode="auto">
          <a:xfrm>
            <a:off x="6247340" y="4424549"/>
            <a:ext cx="287756" cy="182789"/>
          </a:xfrm>
          <a:custGeom>
            <a:avLst/>
            <a:gdLst>
              <a:gd name="T0" fmla="*/ 2 w 30"/>
              <a:gd name="T1" fmla="*/ 0 h 19"/>
              <a:gd name="T2" fmla="*/ 28 w 30"/>
              <a:gd name="T3" fmla="*/ 0 h 19"/>
              <a:gd name="T4" fmla="*/ 30 w 30"/>
              <a:gd name="T5" fmla="*/ 2 h 19"/>
              <a:gd name="T6" fmla="*/ 30 w 30"/>
              <a:gd name="T7" fmla="*/ 17 h 19"/>
              <a:gd name="T8" fmla="*/ 28 w 30"/>
              <a:gd name="T9" fmla="*/ 19 h 19"/>
              <a:gd name="T10" fmla="*/ 2 w 30"/>
              <a:gd name="T11" fmla="*/ 19 h 19"/>
              <a:gd name="T12" fmla="*/ 0 w 30"/>
              <a:gd name="T13" fmla="*/ 17 h 19"/>
              <a:gd name="T14" fmla="*/ 0 w 30"/>
              <a:gd name="T15" fmla="*/ 2 h 19"/>
              <a:gd name="T16" fmla="*/ 2 w 30"/>
              <a:gd name="T17" fmla="*/ 0 h 19"/>
              <a:gd name="T18" fmla="*/ 27 w 30"/>
              <a:gd name="T19" fmla="*/ 7 h 19"/>
              <a:gd name="T20" fmla="*/ 27 w 30"/>
              <a:gd name="T21" fmla="*/ 4 h 19"/>
              <a:gd name="T22" fmla="*/ 27 w 30"/>
              <a:gd name="T23" fmla="*/ 3 h 19"/>
              <a:gd name="T24" fmla="*/ 20 w 30"/>
              <a:gd name="T25" fmla="*/ 3 h 19"/>
              <a:gd name="T26" fmla="*/ 20 w 30"/>
              <a:gd name="T27" fmla="*/ 4 h 19"/>
              <a:gd name="T28" fmla="*/ 20 w 30"/>
              <a:gd name="T29" fmla="*/ 7 h 19"/>
              <a:gd name="T30" fmla="*/ 20 w 30"/>
              <a:gd name="T31" fmla="*/ 7 h 19"/>
              <a:gd name="T32" fmla="*/ 27 w 30"/>
              <a:gd name="T33" fmla="*/ 7 h 19"/>
              <a:gd name="T34" fmla="*/ 27 w 30"/>
              <a:gd name="T35" fmla="*/ 7 h 19"/>
              <a:gd name="T36" fmla="*/ 22 w 30"/>
              <a:gd name="T37" fmla="*/ 15 h 19"/>
              <a:gd name="T38" fmla="*/ 27 w 30"/>
              <a:gd name="T39" fmla="*/ 15 h 19"/>
              <a:gd name="T40" fmla="*/ 27 w 30"/>
              <a:gd name="T41" fmla="*/ 15 h 19"/>
              <a:gd name="T42" fmla="*/ 27 w 30"/>
              <a:gd name="T43" fmla="*/ 14 h 19"/>
              <a:gd name="T44" fmla="*/ 27 w 30"/>
              <a:gd name="T45" fmla="*/ 14 h 19"/>
              <a:gd name="T46" fmla="*/ 22 w 30"/>
              <a:gd name="T47" fmla="*/ 14 h 19"/>
              <a:gd name="T48" fmla="*/ 22 w 30"/>
              <a:gd name="T49" fmla="*/ 14 h 19"/>
              <a:gd name="T50" fmla="*/ 22 w 30"/>
              <a:gd name="T51" fmla="*/ 15 h 19"/>
              <a:gd name="T52" fmla="*/ 22 w 30"/>
              <a:gd name="T53" fmla="*/ 15 h 19"/>
              <a:gd name="T54" fmla="*/ 16 w 30"/>
              <a:gd name="T55" fmla="*/ 15 h 19"/>
              <a:gd name="T56" fmla="*/ 20 w 30"/>
              <a:gd name="T57" fmla="*/ 15 h 19"/>
              <a:gd name="T58" fmla="*/ 21 w 30"/>
              <a:gd name="T59" fmla="*/ 15 h 19"/>
              <a:gd name="T60" fmla="*/ 21 w 30"/>
              <a:gd name="T61" fmla="*/ 14 h 19"/>
              <a:gd name="T62" fmla="*/ 20 w 30"/>
              <a:gd name="T63" fmla="*/ 14 h 19"/>
              <a:gd name="T64" fmla="*/ 16 w 30"/>
              <a:gd name="T65" fmla="*/ 14 h 19"/>
              <a:gd name="T66" fmla="*/ 16 w 30"/>
              <a:gd name="T67" fmla="*/ 14 h 19"/>
              <a:gd name="T68" fmla="*/ 16 w 30"/>
              <a:gd name="T69" fmla="*/ 15 h 19"/>
              <a:gd name="T70" fmla="*/ 16 w 30"/>
              <a:gd name="T71" fmla="*/ 15 h 19"/>
              <a:gd name="T72" fmla="*/ 10 w 30"/>
              <a:gd name="T73" fmla="*/ 15 h 19"/>
              <a:gd name="T74" fmla="*/ 14 w 30"/>
              <a:gd name="T75" fmla="*/ 15 h 19"/>
              <a:gd name="T76" fmla="*/ 15 w 30"/>
              <a:gd name="T77" fmla="*/ 15 h 19"/>
              <a:gd name="T78" fmla="*/ 15 w 30"/>
              <a:gd name="T79" fmla="*/ 14 h 19"/>
              <a:gd name="T80" fmla="*/ 14 w 30"/>
              <a:gd name="T81" fmla="*/ 14 h 19"/>
              <a:gd name="T82" fmla="*/ 10 w 30"/>
              <a:gd name="T83" fmla="*/ 14 h 19"/>
              <a:gd name="T84" fmla="*/ 10 w 30"/>
              <a:gd name="T85" fmla="*/ 14 h 19"/>
              <a:gd name="T86" fmla="*/ 10 w 30"/>
              <a:gd name="T87" fmla="*/ 15 h 19"/>
              <a:gd name="T88" fmla="*/ 10 w 30"/>
              <a:gd name="T89" fmla="*/ 15 h 19"/>
              <a:gd name="T90" fmla="*/ 4 w 30"/>
              <a:gd name="T91" fmla="*/ 15 h 19"/>
              <a:gd name="T92" fmla="*/ 8 w 30"/>
              <a:gd name="T93" fmla="*/ 15 h 19"/>
              <a:gd name="T94" fmla="*/ 8 w 30"/>
              <a:gd name="T95" fmla="*/ 15 h 19"/>
              <a:gd name="T96" fmla="*/ 8 w 30"/>
              <a:gd name="T97" fmla="*/ 14 h 19"/>
              <a:gd name="T98" fmla="*/ 8 w 30"/>
              <a:gd name="T99" fmla="*/ 14 h 19"/>
              <a:gd name="T100" fmla="*/ 4 w 30"/>
              <a:gd name="T101" fmla="*/ 14 h 19"/>
              <a:gd name="T102" fmla="*/ 3 w 30"/>
              <a:gd name="T103" fmla="*/ 14 h 19"/>
              <a:gd name="T104" fmla="*/ 3 w 30"/>
              <a:gd name="T105" fmla="*/ 15 h 19"/>
              <a:gd name="T106" fmla="*/ 4 w 30"/>
              <a:gd name="T10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 h="19">
                <a:moveTo>
                  <a:pt x="2" y="0"/>
                </a:moveTo>
                <a:cubicBezTo>
                  <a:pt x="28" y="0"/>
                  <a:pt x="28" y="0"/>
                  <a:pt x="28" y="0"/>
                </a:cubicBezTo>
                <a:cubicBezTo>
                  <a:pt x="29" y="0"/>
                  <a:pt x="30" y="1"/>
                  <a:pt x="30" y="2"/>
                </a:cubicBezTo>
                <a:cubicBezTo>
                  <a:pt x="30" y="17"/>
                  <a:pt x="30" y="17"/>
                  <a:pt x="30" y="17"/>
                </a:cubicBezTo>
                <a:cubicBezTo>
                  <a:pt x="30" y="18"/>
                  <a:pt x="29" y="19"/>
                  <a:pt x="28" y="19"/>
                </a:cubicBezTo>
                <a:cubicBezTo>
                  <a:pt x="2" y="19"/>
                  <a:pt x="2" y="19"/>
                  <a:pt x="2" y="19"/>
                </a:cubicBezTo>
                <a:cubicBezTo>
                  <a:pt x="1" y="19"/>
                  <a:pt x="0" y="18"/>
                  <a:pt x="0" y="17"/>
                </a:cubicBezTo>
                <a:cubicBezTo>
                  <a:pt x="0" y="2"/>
                  <a:pt x="0" y="2"/>
                  <a:pt x="0" y="2"/>
                </a:cubicBezTo>
                <a:cubicBezTo>
                  <a:pt x="0" y="1"/>
                  <a:pt x="1" y="0"/>
                  <a:pt x="2" y="0"/>
                </a:cubicBezTo>
                <a:close/>
                <a:moveTo>
                  <a:pt x="27" y="7"/>
                </a:moveTo>
                <a:cubicBezTo>
                  <a:pt x="27" y="6"/>
                  <a:pt x="27" y="5"/>
                  <a:pt x="27" y="4"/>
                </a:cubicBezTo>
                <a:cubicBezTo>
                  <a:pt x="27" y="4"/>
                  <a:pt x="27" y="3"/>
                  <a:pt x="27" y="3"/>
                </a:cubicBezTo>
                <a:cubicBezTo>
                  <a:pt x="25" y="3"/>
                  <a:pt x="22" y="3"/>
                  <a:pt x="20" y="3"/>
                </a:cubicBezTo>
                <a:cubicBezTo>
                  <a:pt x="20" y="3"/>
                  <a:pt x="20" y="4"/>
                  <a:pt x="20" y="4"/>
                </a:cubicBezTo>
                <a:cubicBezTo>
                  <a:pt x="20" y="5"/>
                  <a:pt x="20" y="6"/>
                  <a:pt x="20" y="7"/>
                </a:cubicBezTo>
                <a:cubicBezTo>
                  <a:pt x="20" y="7"/>
                  <a:pt x="20" y="7"/>
                  <a:pt x="20" y="7"/>
                </a:cubicBezTo>
                <a:cubicBezTo>
                  <a:pt x="22" y="7"/>
                  <a:pt x="25" y="7"/>
                  <a:pt x="27" y="7"/>
                </a:cubicBezTo>
                <a:cubicBezTo>
                  <a:pt x="27" y="7"/>
                  <a:pt x="27" y="7"/>
                  <a:pt x="27" y="7"/>
                </a:cubicBezTo>
                <a:close/>
                <a:moveTo>
                  <a:pt x="22" y="15"/>
                </a:moveTo>
                <a:cubicBezTo>
                  <a:pt x="27" y="15"/>
                  <a:pt x="27" y="15"/>
                  <a:pt x="27" y="15"/>
                </a:cubicBezTo>
                <a:cubicBezTo>
                  <a:pt x="27" y="15"/>
                  <a:pt x="27" y="15"/>
                  <a:pt x="27" y="15"/>
                </a:cubicBezTo>
                <a:cubicBezTo>
                  <a:pt x="27" y="14"/>
                  <a:pt x="27" y="14"/>
                  <a:pt x="27" y="14"/>
                </a:cubicBezTo>
                <a:cubicBezTo>
                  <a:pt x="27" y="14"/>
                  <a:pt x="27" y="14"/>
                  <a:pt x="27" y="14"/>
                </a:cubicBezTo>
                <a:cubicBezTo>
                  <a:pt x="22" y="14"/>
                  <a:pt x="22" y="14"/>
                  <a:pt x="22" y="14"/>
                </a:cubicBezTo>
                <a:cubicBezTo>
                  <a:pt x="22" y="14"/>
                  <a:pt x="22" y="14"/>
                  <a:pt x="22" y="14"/>
                </a:cubicBezTo>
                <a:cubicBezTo>
                  <a:pt x="22" y="15"/>
                  <a:pt x="22" y="15"/>
                  <a:pt x="22" y="15"/>
                </a:cubicBezTo>
                <a:cubicBezTo>
                  <a:pt x="22" y="15"/>
                  <a:pt x="22" y="15"/>
                  <a:pt x="22" y="15"/>
                </a:cubicBezTo>
                <a:close/>
                <a:moveTo>
                  <a:pt x="16" y="15"/>
                </a:moveTo>
                <a:cubicBezTo>
                  <a:pt x="20" y="15"/>
                  <a:pt x="20" y="15"/>
                  <a:pt x="20" y="15"/>
                </a:cubicBezTo>
                <a:cubicBezTo>
                  <a:pt x="21" y="15"/>
                  <a:pt x="21" y="15"/>
                  <a:pt x="21" y="15"/>
                </a:cubicBezTo>
                <a:cubicBezTo>
                  <a:pt x="21" y="14"/>
                  <a:pt x="21" y="14"/>
                  <a:pt x="21" y="14"/>
                </a:cubicBezTo>
                <a:cubicBezTo>
                  <a:pt x="21" y="14"/>
                  <a:pt x="21" y="14"/>
                  <a:pt x="20" y="14"/>
                </a:cubicBezTo>
                <a:cubicBezTo>
                  <a:pt x="16" y="14"/>
                  <a:pt x="16" y="14"/>
                  <a:pt x="16" y="14"/>
                </a:cubicBezTo>
                <a:cubicBezTo>
                  <a:pt x="16" y="14"/>
                  <a:pt x="16" y="14"/>
                  <a:pt x="16" y="14"/>
                </a:cubicBezTo>
                <a:cubicBezTo>
                  <a:pt x="16" y="15"/>
                  <a:pt x="16" y="15"/>
                  <a:pt x="16" y="15"/>
                </a:cubicBezTo>
                <a:cubicBezTo>
                  <a:pt x="16" y="15"/>
                  <a:pt x="16" y="15"/>
                  <a:pt x="16" y="15"/>
                </a:cubicBezTo>
                <a:close/>
                <a:moveTo>
                  <a:pt x="10" y="15"/>
                </a:moveTo>
                <a:cubicBezTo>
                  <a:pt x="14" y="15"/>
                  <a:pt x="14" y="15"/>
                  <a:pt x="14" y="15"/>
                </a:cubicBezTo>
                <a:cubicBezTo>
                  <a:pt x="14" y="15"/>
                  <a:pt x="15" y="15"/>
                  <a:pt x="15" y="15"/>
                </a:cubicBezTo>
                <a:cubicBezTo>
                  <a:pt x="15" y="14"/>
                  <a:pt x="15" y="14"/>
                  <a:pt x="15" y="14"/>
                </a:cubicBezTo>
                <a:cubicBezTo>
                  <a:pt x="15" y="14"/>
                  <a:pt x="14" y="14"/>
                  <a:pt x="14" y="14"/>
                </a:cubicBezTo>
                <a:cubicBezTo>
                  <a:pt x="10" y="14"/>
                  <a:pt x="10" y="14"/>
                  <a:pt x="10" y="14"/>
                </a:cubicBezTo>
                <a:cubicBezTo>
                  <a:pt x="10" y="14"/>
                  <a:pt x="10" y="14"/>
                  <a:pt x="10" y="14"/>
                </a:cubicBezTo>
                <a:cubicBezTo>
                  <a:pt x="10" y="15"/>
                  <a:pt x="10" y="15"/>
                  <a:pt x="10" y="15"/>
                </a:cubicBezTo>
                <a:cubicBezTo>
                  <a:pt x="10" y="15"/>
                  <a:pt x="10" y="15"/>
                  <a:pt x="10" y="15"/>
                </a:cubicBezTo>
                <a:close/>
                <a:moveTo>
                  <a:pt x="4" y="15"/>
                </a:moveTo>
                <a:cubicBezTo>
                  <a:pt x="8" y="15"/>
                  <a:pt x="8" y="15"/>
                  <a:pt x="8" y="15"/>
                </a:cubicBezTo>
                <a:cubicBezTo>
                  <a:pt x="8" y="15"/>
                  <a:pt x="8" y="15"/>
                  <a:pt x="8" y="15"/>
                </a:cubicBezTo>
                <a:cubicBezTo>
                  <a:pt x="8" y="14"/>
                  <a:pt x="8" y="14"/>
                  <a:pt x="8" y="14"/>
                </a:cubicBezTo>
                <a:cubicBezTo>
                  <a:pt x="8" y="14"/>
                  <a:pt x="8" y="14"/>
                  <a:pt x="8" y="14"/>
                </a:cubicBezTo>
                <a:cubicBezTo>
                  <a:pt x="4" y="14"/>
                  <a:pt x="4" y="14"/>
                  <a:pt x="4" y="14"/>
                </a:cubicBezTo>
                <a:cubicBezTo>
                  <a:pt x="4" y="14"/>
                  <a:pt x="3" y="14"/>
                  <a:pt x="3" y="14"/>
                </a:cubicBezTo>
                <a:cubicBezTo>
                  <a:pt x="3" y="15"/>
                  <a:pt x="3" y="15"/>
                  <a:pt x="3" y="15"/>
                </a:cubicBezTo>
                <a:cubicBezTo>
                  <a:pt x="3" y="15"/>
                  <a:pt x="4" y="15"/>
                  <a:pt x="4" y="1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9" name="Freeform 215"/>
          <p:cNvSpPr>
            <a:spLocks noEditPoints="1"/>
          </p:cNvSpPr>
          <p:nvPr/>
        </p:nvSpPr>
        <p:spPr bwMode="auto">
          <a:xfrm>
            <a:off x="9942910" y="3782077"/>
            <a:ext cx="345668" cy="238891"/>
          </a:xfrm>
          <a:custGeom>
            <a:avLst/>
            <a:gdLst>
              <a:gd name="T0" fmla="*/ 15 w 36"/>
              <a:gd name="T1" fmla="*/ 25 h 25"/>
              <a:gd name="T2" fmla="*/ 24 w 36"/>
              <a:gd name="T3" fmla="*/ 25 h 25"/>
              <a:gd name="T4" fmla="*/ 29 w 36"/>
              <a:gd name="T5" fmla="*/ 25 h 25"/>
              <a:gd name="T6" fmla="*/ 34 w 36"/>
              <a:gd name="T7" fmla="*/ 5 h 25"/>
              <a:gd name="T8" fmla="*/ 31 w 36"/>
              <a:gd name="T9" fmla="*/ 5 h 25"/>
              <a:gd name="T10" fmla="*/ 12 w 36"/>
              <a:gd name="T11" fmla="*/ 3 h 25"/>
              <a:gd name="T12" fmla="*/ 7 w 36"/>
              <a:gd name="T13" fmla="*/ 5 h 25"/>
              <a:gd name="T14" fmla="*/ 0 w 36"/>
              <a:gd name="T15" fmla="*/ 8 h 25"/>
              <a:gd name="T16" fmla="*/ 9 w 36"/>
              <a:gd name="T17" fmla="*/ 25 h 25"/>
              <a:gd name="T18" fmla="*/ 27 w 36"/>
              <a:gd name="T19" fmla="*/ 12 h 25"/>
              <a:gd name="T20" fmla="*/ 12 w 36"/>
              <a:gd name="T21" fmla="*/ 12 h 25"/>
              <a:gd name="T22" fmla="*/ 19 w 36"/>
              <a:gd name="T23" fmla="*/ 10 h 25"/>
              <a:gd name="T24" fmla="*/ 21 w 36"/>
              <a:gd name="T25" fmla="*/ 12 h 25"/>
              <a:gd name="T26" fmla="*/ 22 w 36"/>
              <a:gd name="T27" fmla="*/ 14 h 25"/>
              <a:gd name="T28" fmla="*/ 21 w 36"/>
              <a:gd name="T29" fmla="*/ 16 h 25"/>
              <a:gd name="T30" fmla="*/ 19 w 36"/>
              <a:gd name="T31" fmla="*/ 16 h 25"/>
              <a:gd name="T32" fmla="*/ 19 w 36"/>
              <a:gd name="T33" fmla="*/ 17 h 25"/>
              <a:gd name="T34" fmla="*/ 18 w 36"/>
              <a:gd name="T35" fmla="*/ 16 h 25"/>
              <a:gd name="T36" fmla="*/ 16 w 36"/>
              <a:gd name="T37" fmla="*/ 15 h 25"/>
              <a:gd name="T38" fmla="*/ 16 w 36"/>
              <a:gd name="T39" fmla="*/ 13 h 25"/>
              <a:gd name="T40" fmla="*/ 17 w 36"/>
              <a:gd name="T41" fmla="*/ 14 h 25"/>
              <a:gd name="T42" fmla="*/ 18 w 36"/>
              <a:gd name="T43" fmla="*/ 15 h 25"/>
              <a:gd name="T44" fmla="*/ 19 w 36"/>
              <a:gd name="T45" fmla="*/ 13 h 25"/>
              <a:gd name="T46" fmla="*/ 17 w 36"/>
              <a:gd name="T47" fmla="*/ 12 h 25"/>
              <a:gd name="T48" fmla="*/ 16 w 36"/>
              <a:gd name="T49" fmla="*/ 10 h 25"/>
              <a:gd name="T50" fmla="*/ 17 w 36"/>
              <a:gd name="T51" fmla="*/ 9 h 25"/>
              <a:gd name="T52" fmla="*/ 19 w 36"/>
              <a:gd name="T53" fmla="*/ 8 h 25"/>
              <a:gd name="T54" fmla="*/ 19 w 36"/>
              <a:gd name="T55" fmla="*/ 8 h 25"/>
              <a:gd name="T56" fmla="*/ 22 w 36"/>
              <a:gd name="T57" fmla="*/ 9 h 25"/>
              <a:gd name="T58" fmla="*/ 21 w 36"/>
              <a:gd name="T59" fmla="*/ 11 h 25"/>
              <a:gd name="T60" fmla="*/ 21 w 36"/>
              <a:gd name="T61" fmla="*/ 10 h 25"/>
              <a:gd name="T62" fmla="*/ 19 w 36"/>
              <a:gd name="T63" fmla="*/ 10 h 25"/>
              <a:gd name="T64" fmla="*/ 19 w 36"/>
              <a:gd name="T65" fmla="*/ 12 h 25"/>
              <a:gd name="T66" fmla="*/ 17 w 36"/>
              <a:gd name="T67" fmla="*/ 10 h 25"/>
              <a:gd name="T68" fmla="*/ 18 w 36"/>
              <a:gd name="T69" fmla="*/ 10 h 25"/>
              <a:gd name="T70" fmla="*/ 19 w 36"/>
              <a:gd name="T71" fmla="*/ 10 h 25"/>
              <a:gd name="T72" fmla="*/ 20 w 36"/>
              <a:gd name="T73" fmla="*/ 13 h 25"/>
              <a:gd name="T74" fmla="*/ 21 w 36"/>
              <a:gd name="T75" fmla="*/ 14 h 25"/>
              <a:gd name="T76" fmla="*/ 20 w 36"/>
              <a:gd name="T77" fmla="*/ 15 h 25"/>
              <a:gd name="T78" fmla="*/ 19 w 36"/>
              <a:gd name="T79" fmla="*/ 13 h 25"/>
              <a:gd name="T80" fmla="*/ 15 w 36"/>
              <a:gd name="T81" fmla="*/ 16 h 25"/>
              <a:gd name="T82" fmla="*/ 15 w 36"/>
              <a:gd name="T83" fmla="*/ 9 h 25"/>
              <a:gd name="T84" fmla="*/ 23 w 36"/>
              <a:gd name="T85" fmla="*/ 9 h 25"/>
              <a:gd name="T86" fmla="*/ 23 w 36"/>
              <a:gd name="T87" fmla="*/ 16 h 25"/>
              <a:gd name="T88" fmla="*/ 23 w 36"/>
              <a:gd name="T89" fmla="*/ 17 h 25"/>
              <a:gd name="T90" fmla="*/ 15 w 36"/>
              <a:gd name="T91" fmla="*/ 17 h 25"/>
              <a:gd name="T92" fmla="*/ 15 w 36"/>
              <a:gd name="T93" fmla="*/ 8 h 25"/>
              <a:gd name="T94" fmla="*/ 23 w 36"/>
              <a:gd name="T95" fmla="*/ 8 h 25"/>
              <a:gd name="T96" fmla="*/ 23 w 36"/>
              <a:gd name="T97" fmla="*/ 17 h 25"/>
              <a:gd name="T98" fmla="*/ 7 w 36"/>
              <a:gd name="T99" fmla="*/ 8 h 25"/>
              <a:gd name="T100" fmla="*/ 5 w 36"/>
              <a:gd name="T101" fmla="*/ 9 h 25"/>
              <a:gd name="T102" fmla="*/ 7 w 36"/>
              <a:gd name="T103" fmla="*/ 8 h 25"/>
              <a:gd name="T104" fmla="*/ 5 w 36"/>
              <a:gd name="T105"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25">
                <a:moveTo>
                  <a:pt x="9" y="25"/>
                </a:moveTo>
                <a:cubicBezTo>
                  <a:pt x="15" y="25"/>
                  <a:pt x="15" y="25"/>
                  <a:pt x="15" y="25"/>
                </a:cubicBezTo>
                <a:cubicBezTo>
                  <a:pt x="15" y="25"/>
                  <a:pt x="15" y="25"/>
                  <a:pt x="15" y="25"/>
                </a:cubicBezTo>
                <a:cubicBezTo>
                  <a:pt x="16" y="22"/>
                  <a:pt x="23" y="22"/>
                  <a:pt x="24" y="25"/>
                </a:cubicBezTo>
                <a:cubicBezTo>
                  <a:pt x="24" y="25"/>
                  <a:pt x="24" y="25"/>
                  <a:pt x="25" y="25"/>
                </a:cubicBezTo>
                <a:cubicBezTo>
                  <a:pt x="29" y="25"/>
                  <a:pt x="29" y="25"/>
                  <a:pt x="29" y="25"/>
                </a:cubicBezTo>
                <a:cubicBezTo>
                  <a:pt x="31" y="25"/>
                  <a:pt x="36" y="14"/>
                  <a:pt x="32" y="7"/>
                </a:cubicBezTo>
                <a:cubicBezTo>
                  <a:pt x="33" y="7"/>
                  <a:pt x="34" y="6"/>
                  <a:pt x="34" y="5"/>
                </a:cubicBezTo>
                <a:cubicBezTo>
                  <a:pt x="33" y="4"/>
                  <a:pt x="32" y="4"/>
                  <a:pt x="31" y="5"/>
                </a:cubicBezTo>
                <a:cubicBezTo>
                  <a:pt x="31" y="5"/>
                  <a:pt x="31" y="5"/>
                  <a:pt x="31" y="5"/>
                </a:cubicBezTo>
                <a:cubicBezTo>
                  <a:pt x="28" y="3"/>
                  <a:pt x="24" y="1"/>
                  <a:pt x="18" y="1"/>
                </a:cubicBezTo>
                <a:cubicBezTo>
                  <a:pt x="15" y="1"/>
                  <a:pt x="13" y="2"/>
                  <a:pt x="12" y="3"/>
                </a:cubicBezTo>
                <a:cubicBezTo>
                  <a:pt x="11" y="1"/>
                  <a:pt x="8" y="0"/>
                  <a:pt x="6" y="0"/>
                </a:cubicBezTo>
                <a:cubicBezTo>
                  <a:pt x="7" y="1"/>
                  <a:pt x="7" y="4"/>
                  <a:pt x="7" y="5"/>
                </a:cubicBezTo>
                <a:cubicBezTo>
                  <a:pt x="7" y="5"/>
                  <a:pt x="7" y="5"/>
                  <a:pt x="7" y="5"/>
                </a:cubicBezTo>
                <a:cubicBezTo>
                  <a:pt x="5" y="7"/>
                  <a:pt x="3" y="9"/>
                  <a:pt x="0" y="8"/>
                </a:cubicBezTo>
                <a:cubicBezTo>
                  <a:pt x="1" y="14"/>
                  <a:pt x="1" y="14"/>
                  <a:pt x="1" y="14"/>
                </a:cubicBezTo>
                <a:cubicBezTo>
                  <a:pt x="5" y="16"/>
                  <a:pt x="7" y="25"/>
                  <a:pt x="9" y="25"/>
                </a:cubicBezTo>
                <a:close/>
                <a:moveTo>
                  <a:pt x="19" y="5"/>
                </a:moveTo>
                <a:cubicBezTo>
                  <a:pt x="23" y="5"/>
                  <a:pt x="27" y="8"/>
                  <a:pt x="27" y="12"/>
                </a:cubicBezTo>
                <a:cubicBezTo>
                  <a:pt x="27" y="16"/>
                  <a:pt x="23" y="20"/>
                  <a:pt x="19" y="20"/>
                </a:cubicBezTo>
                <a:cubicBezTo>
                  <a:pt x="15" y="20"/>
                  <a:pt x="12" y="16"/>
                  <a:pt x="12" y="12"/>
                </a:cubicBezTo>
                <a:cubicBezTo>
                  <a:pt x="12" y="8"/>
                  <a:pt x="15" y="5"/>
                  <a:pt x="19" y="5"/>
                </a:cubicBezTo>
                <a:close/>
                <a:moveTo>
                  <a:pt x="19" y="10"/>
                </a:moveTo>
                <a:cubicBezTo>
                  <a:pt x="19" y="12"/>
                  <a:pt x="19" y="12"/>
                  <a:pt x="19" y="12"/>
                </a:cubicBezTo>
                <a:cubicBezTo>
                  <a:pt x="20" y="12"/>
                  <a:pt x="21" y="12"/>
                  <a:pt x="21" y="12"/>
                </a:cubicBezTo>
                <a:cubicBezTo>
                  <a:pt x="21" y="12"/>
                  <a:pt x="22" y="12"/>
                  <a:pt x="22" y="12"/>
                </a:cubicBezTo>
                <a:cubicBezTo>
                  <a:pt x="22" y="13"/>
                  <a:pt x="22" y="13"/>
                  <a:pt x="22" y="14"/>
                </a:cubicBezTo>
                <a:cubicBezTo>
                  <a:pt x="22" y="14"/>
                  <a:pt x="22" y="15"/>
                  <a:pt x="22" y="15"/>
                </a:cubicBezTo>
                <a:cubicBezTo>
                  <a:pt x="22" y="15"/>
                  <a:pt x="21" y="15"/>
                  <a:pt x="21" y="16"/>
                </a:cubicBezTo>
                <a:cubicBezTo>
                  <a:pt x="21" y="16"/>
                  <a:pt x="20" y="16"/>
                  <a:pt x="20" y="16"/>
                </a:cubicBezTo>
                <a:cubicBezTo>
                  <a:pt x="19" y="16"/>
                  <a:pt x="19" y="16"/>
                  <a:pt x="19" y="16"/>
                </a:cubicBezTo>
                <a:cubicBezTo>
                  <a:pt x="19" y="17"/>
                  <a:pt x="19" y="17"/>
                  <a:pt x="19" y="17"/>
                </a:cubicBezTo>
                <a:cubicBezTo>
                  <a:pt x="19" y="17"/>
                  <a:pt x="19" y="17"/>
                  <a:pt x="19" y="17"/>
                </a:cubicBezTo>
                <a:cubicBezTo>
                  <a:pt x="19" y="16"/>
                  <a:pt x="19" y="16"/>
                  <a:pt x="19" y="16"/>
                </a:cubicBezTo>
                <a:cubicBezTo>
                  <a:pt x="18" y="16"/>
                  <a:pt x="18" y="16"/>
                  <a:pt x="18" y="16"/>
                </a:cubicBezTo>
                <a:cubicBezTo>
                  <a:pt x="17" y="16"/>
                  <a:pt x="17" y="16"/>
                  <a:pt x="17" y="15"/>
                </a:cubicBezTo>
                <a:cubicBezTo>
                  <a:pt x="16" y="15"/>
                  <a:pt x="16" y="15"/>
                  <a:pt x="16" y="15"/>
                </a:cubicBezTo>
                <a:cubicBezTo>
                  <a:pt x="16" y="14"/>
                  <a:pt x="16" y="14"/>
                  <a:pt x="16" y="14"/>
                </a:cubicBezTo>
                <a:cubicBezTo>
                  <a:pt x="16" y="13"/>
                  <a:pt x="16" y="13"/>
                  <a:pt x="16" y="13"/>
                </a:cubicBezTo>
                <a:cubicBezTo>
                  <a:pt x="17" y="13"/>
                  <a:pt x="17" y="13"/>
                  <a:pt x="17" y="13"/>
                </a:cubicBezTo>
                <a:cubicBezTo>
                  <a:pt x="17" y="14"/>
                  <a:pt x="17" y="14"/>
                  <a:pt x="17" y="14"/>
                </a:cubicBezTo>
                <a:cubicBezTo>
                  <a:pt x="17" y="14"/>
                  <a:pt x="17" y="14"/>
                  <a:pt x="17" y="15"/>
                </a:cubicBezTo>
                <a:cubicBezTo>
                  <a:pt x="18" y="15"/>
                  <a:pt x="18" y="15"/>
                  <a:pt x="18" y="15"/>
                </a:cubicBezTo>
                <a:cubicBezTo>
                  <a:pt x="18" y="15"/>
                  <a:pt x="18" y="15"/>
                  <a:pt x="19" y="15"/>
                </a:cubicBezTo>
                <a:cubicBezTo>
                  <a:pt x="19" y="13"/>
                  <a:pt x="19" y="13"/>
                  <a:pt x="19" y="13"/>
                </a:cubicBezTo>
                <a:cubicBezTo>
                  <a:pt x="18" y="13"/>
                  <a:pt x="18" y="13"/>
                  <a:pt x="17" y="12"/>
                </a:cubicBezTo>
                <a:cubicBezTo>
                  <a:pt x="17" y="12"/>
                  <a:pt x="17" y="12"/>
                  <a:pt x="17" y="12"/>
                </a:cubicBezTo>
                <a:cubicBezTo>
                  <a:pt x="16" y="12"/>
                  <a:pt x="16" y="12"/>
                  <a:pt x="16" y="12"/>
                </a:cubicBezTo>
                <a:cubicBezTo>
                  <a:pt x="16" y="11"/>
                  <a:pt x="16" y="11"/>
                  <a:pt x="16" y="10"/>
                </a:cubicBezTo>
                <a:cubicBezTo>
                  <a:pt x="16" y="10"/>
                  <a:pt x="16" y="10"/>
                  <a:pt x="16" y="9"/>
                </a:cubicBezTo>
                <a:cubicBezTo>
                  <a:pt x="17" y="9"/>
                  <a:pt x="17" y="9"/>
                  <a:pt x="17" y="9"/>
                </a:cubicBezTo>
                <a:cubicBezTo>
                  <a:pt x="18" y="8"/>
                  <a:pt x="18" y="8"/>
                  <a:pt x="19" y="8"/>
                </a:cubicBezTo>
                <a:cubicBezTo>
                  <a:pt x="19" y="8"/>
                  <a:pt x="19" y="8"/>
                  <a:pt x="19" y="8"/>
                </a:cubicBezTo>
                <a:cubicBezTo>
                  <a:pt x="19" y="8"/>
                  <a:pt x="19" y="8"/>
                  <a:pt x="19" y="8"/>
                </a:cubicBezTo>
                <a:cubicBezTo>
                  <a:pt x="19" y="8"/>
                  <a:pt x="19" y="8"/>
                  <a:pt x="19" y="8"/>
                </a:cubicBezTo>
                <a:cubicBezTo>
                  <a:pt x="20" y="8"/>
                  <a:pt x="21" y="9"/>
                  <a:pt x="21" y="9"/>
                </a:cubicBezTo>
                <a:cubicBezTo>
                  <a:pt x="21" y="9"/>
                  <a:pt x="22" y="9"/>
                  <a:pt x="22" y="9"/>
                </a:cubicBezTo>
                <a:cubicBezTo>
                  <a:pt x="22" y="10"/>
                  <a:pt x="22" y="10"/>
                  <a:pt x="22" y="11"/>
                </a:cubicBezTo>
                <a:cubicBezTo>
                  <a:pt x="21" y="11"/>
                  <a:pt x="21" y="11"/>
                  <a:pt x="21" y="11"/>
                </a:cubicBezTo>
                <a:cubicBezTo>
                  <a:pt x="21" y="11"/>
                  <a:pt x="21" y="11"/>
                  <a:pt x="21" y="10"/>
                </a:cubicBezTo>
                <a:cubicBezTo>
                  <a:pt x="21" y="10"/>
                  <a:pt x="21" y="10"/>
                  <a:pt x="21" y="10"/>
                </a:cubicBezTo>
                <a:cubicBezTo>
                  <a:pt x="20" y="10"/>
                  <a:pt x="20" y="10"/>
                  <a:pt x="20" y="10"/>
                </a:cubicBezTo>
                <a:cubicBezTo>
                  <a:pt x="19" y="10"/>
                  <a:pt x="19" y="10"/>
                  <a:pt x="19" y="10"/>
                </a:cubicBezTo>
                <a:close/>
                <a:moveTo>
                  <a:pt x="19" y="10"/>
                </a:moveTo>
                <a:cubicBezTo>
                  <a:pt x="19" y="12"/>
                  <a:pt x="19" y="12"/>
                  <a:pt x="19" y="12"/>
                </a:cubicBezTo>
                <a:cubicBezTo>
                  <a:pt x="18" y="12"/>
                  <a:pt x="18" y="11"/>
                  <a:pt x="18" y="11"/>
                </a:cubicBezTo>
                <a:cubicBezTo>
                  <a:pt x="17" y="11"/>
                  <a:pt x="17" y="11"/>
                  <a:pt x="17" y="10"/>
                </a:cubicBezTo>
                <a:cubicBezTo>
                  <a:pt x="17" y="10"/>
                  <a:pt x="17" y="10"/>
                  <a:pt x="17" y="10"/>
                </a:cubicBezTo>
                <a:cubicBezTo>
                  <a:pt x="17" y="10"/>
                  <a:pt x="18" y="10"/>
                  <a:pt x="18" y="10"/>
                </a:cubicBezTo>
                <a:cubicBezTo>
                  <a:pt x="18" y="10"/>
                  <a:pt x="18" y="10"/>
                  <a:pt x="18" y="10"/>
                </a:cubicBezTo>
                <a:cubicBezTo>
                  <a:pt x="19" y="10"/>
                  <a:pt x="19" y="10"/>
                  <a:pt x="19" y="10"/>
                </a:cubicBezTo>
                <a:close/>
                <a:moveTo>
                  <a:pt x="19" y="13"/>
                </a:moveTo>
                <a:cubicBezTo>
                  <a:pt x="20" y="13"/>
                  <a:pt x="20" y="13"/>
                  <a:pt x="20" y="13"/>
                </a:cubicBezTo>
                <a:cubicBezTo>
                  <a:pt x="20" y="13"/>
                  <a:pt x="21" y="13"/>
                  <a:pt x="21" y="13"/>
                </a:cubicBezTo>
                <a:cubicBezTo>
                  <a:pt x="21" y="13"/>
                  <a:pt x="21" y="13"/>
                  <a:pt x="21" y="14"/>
                </a:cubicBezTo>
                <a:cubicBezTo>
                  <a:pt x="21" y="14"/>
                  <a:pt x="21" y="14"/>
                  <a:pt x="21" y="15"/>
                </a:cubicBezTo>
                <a:cubicBezTo>
                  <a:pt x="20" y="15"/>
                  <a:pt x="20" y="15"/>
                  <a:pt x="20" y="15"/>
                </a:cubicBezTo>
                <a:cubicBezTo>
                  <a:pt x="19" y="15"/>
                  <a:pt x="19" y="15"/>
                  <a:pt x="19" y="15"/>
                </a:cubicBezTo>
                <a:cubicBezTo>
                  <a:pt x="19" y="13"/>
                  <a:pt x="19" y="13"/>
                  <a:pt x="19" y="13"/>
                </a:cubicBezTo>
                <a:close/>
                <a:moveTo>
                  <a:pt x="19" y="17"/>
                </a:moveTo>
                <a:cubicBezTo>
                  <a:pt x="18" y="17"/>
                  <a:pt x="16" y="17"/>
                  <a:pt x="15" y="16"/>
                </a:cubicBezTo>
                <a:cubicBezTo>
                  <a:pt x="14" y="15"/>
                  <a:pt x="14" y="14"/>
                  <a:pt x="14" y="12"/>
                </a:cubicBezTo>
                <a:cubicBezTo>
                  <a:pt x="14" y="11"/>
                  <a:pt x="14" y="9"/>
                  <a:pt x="15" y="9"/>
                </a:cubicBezTo>
                <a:cubicBezTo>
                  <a:pt x="16" y="8"/>
                  <a:pt x="18" y="7"/>
                  <a:pt x="19" y="7"/>
                </a:cubicBezTo>
                <a:cubicBezTo>
                  <a:pt x="20" y="7"/>
                  <a:pt x="22" y="8"/>
                  <a:pt x="23" y="9"/>
                </a:cubicBezTo>
                <a:cubicBezTo>
                  <a:pt x="24" y="9"/>
                  <a:pt x="24" y="11"/>
                  <a:pt x="24" y="12"/>
                </a:cubicBezTo>
                <a:cubicBezTo>
                  <a:pt x="24" y="14"/>
                  <a:pt x="24" y="15"/>
                  <a:pt x="23" y="16"/>
                </a:cubicBezTo>
                <a:cubicBezTo>
                  <a:pt x="22" y="17"/>
                  <a:pt x="20" y="17"/>
                  <a:pt x="19" y="17"/>
                </a:cubicBezTo>
                <a:close/>
                <a:moveTo>
                  <a:pt x="23" y="17"/>
                </a:moveTo>
                <a:cubicBezTo>
                  <a:pt x="22" y="18"/>
                  <a:pt x="21" y="18"/>
                  <a:pt x="19" y="18"/>
                </a:cubicBezTo>
                <a:cubicBezTo>
                  <a:pt x="17" y="18"/>
                  <a:pt x="16" y="18"/>
                  <a:pt x="15" y="17"/>
                </a:cubicBezTo>
                <a:cubicBezTo>
                  <a:pt x="13" y="15"/>
                  <a:pt x="13" y="14"/>
                  <a:pt x="13" y="12"/>
                </a:cubicBezTo>
                <a:cubicBezTo>
                  <a:pt x="13" y="10"/>
                  <a:pt x="13" y="9"/>
                  <a:pt x="15" y="8"/>
                </a:cubicBezTo>
                <a:cubicBezTo>
                  <a:pt x="16" y="7"/>
                  <a:pt x="17" y="6"/>
                  <a:pt x="19" y="6"/>
                </a:cubicBezTo>
                <a:cubicBezTo>
                  <a:pt x="21" y="6"/>
                  <a:pt x="22" y="7"/>
                  <a:pt x="23" y="8"/>
                </a:cubicBezTo>
                <a:cubicBezTo>
                  <a:pt x="25" y="9"/>
                  <a:pt x="25" y="10"/>
                  <a:pt x="25" y="12"/>
                </a:cubicBezTo>
                <a:cubicBezTo>
                  <a:pt x="25" y="14"/>
                  <a:pt x="25" y="15"/>
                  <a:pt x="23" y="17"/>
                </a:cubicBezTo>
                <a:close/>
                <a:moveTo>
                  <a:pt x="6" y="7"/>
                </a:moveTo>
                <a:cubicBezTo>
                  <a:pt x="7" y="7"/>
                  <a:pt x="7" y="8"/>
                  <a:pt x="7" y="8"/>
                </a:cubicBezTo>
                <a:cubicBezTo>
                  <a:pt x="7" y="9"/>
                  <a:pt x="7" y="10"/>
                  <a:pt x="6" y="10"/>
                </a:cubicBezTo>
                <a:cubicBezTo>
                  <a:pt x="6" y="10"/>
                  <a:pt x="6" y="9"/>
                  <a:pt x="5" y="9"/>
                </a:cubicBezTo>
                <a:cubicBezTo>
                  <a:pt x="6" y="9"/>
                  <a:pt x="6" y="9"/>
                  <a:pt x="6" y="9"/>
                </a:cubicBezTo>
                <a:cubicBezTo>
                  <a:pt x="6" y="9"/>
                  <a:pt x="7" y="9"/>
                  <a:pt x="7" y="8"/>
                </a:cubicBezTo>
                <a:cubicBezTo>
                  <a:pt x="7" y="8"/>
                  <a:pt x="6" y="8"/>
                  <a:pt x="6" y="8"/>
                </a:cubicBezTo>
                <a:cubicBezTo>
                  <a:pt x="6" y="8"/>
                  <a:pt x="6" y="8"/>
                  <a:pt x="5" y="8"/>
                </a:cubicBezTo>
                <a:cubicBezTo>
                  <a:pt x="6" y="8"/>
                  <a:pt x="6" y="7"/>
                  <a:pt x="6" y="7"/>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0" name="Freeform 216"/>
          <p:cNvSpPr>
            <a:spLocks noEditPoints="1"/>
          </p:cNvSpPr>
          <p:nvPr/>
        </p:nvSpPr>
        <p:spPr bwMode="auto">
          <a:xfrm>
            <a:off x="9347491" y="3782077"/>
            <a:ext cx="278706" cy="238891"/>
          </a:xfrm>
          <a:custGeom>
            <a:avLst/>
            <a:gdLst>
              <a:gd name="T0" fmla="*/ 29 w 29"/>
              <a:gd name="T1" fmla="*/ 21 h 25"/>
              <a:gd name="T2" fmla="*/ 2 w 29"/>
              <a:gd name="T3" fmla="*/ 23 h 25"/>
              <a:gd name="T4" fmla="*/ 0 w 29"/>
              <a:gd name="T5" fmla="*/ 2 h 25"/>
              <a:gd name="T6" fmla="*/ 27 w 29"/>
              <a:gd name="T7" fmla="*/ 0 h 25"/>
              <a:gd name="T8" fmla="*/ 16 w 29"/>
              <a:gd name="T9" fmla="*/ 8 h 25"/>
              <a:gd name="T10" fmla="*/ 16 w 29"/>
              <a:gd name="T11" fmla="*/ 6 h 25"/>
              <a:gd name="T12" fmla="*/ 15 w 29"/>
              <a:gd name="T13" fmla="*/ 6 h 25"/>
              <a:gd name="T14" fmla="*/ 13 w 29"/>
              <a:gd name="T15" fmla="*/ 7 h 25"/>
              <a:gd name="T16" fmla="*/ 13 w 29"/>
              <a:gd name="T17" fmla="*/ 16 h 25"/>
              <a:gd name="T18" fmla="*/ 16 w 29"/>
              <a:gd name="T19" fmla="*/ 8 h 25"/>
              <a:gd name="T20" fmla="*/ 22 w 29"/>
              <a:gd name="T21" fmla="*/ 25 h 25"/>
              <a:gd name="T22" fmla="*/ 24 w 29"/>
              <a:gd name="T23" fmla="*/ 25 h 25"/>
              <a:gd name="T24" fmla="*/ 25 w 29"/>
              <a:gd name="T25" fmla="*/ 24 h 25"/>
              <a:gd name="T26" fmla="*/ 4 w 29"/>
              <a:gd name="T27" fmla="*/ 24 h 25"/>
              <a:gd name="T28" fmla="*/ 5 w 29"/>
              <a:gd name="T29" fmla="*/ 25 h 25"/>
              <a:gd name="T30" fmla="*/ 8 w 29"/>
              <a:gd name="T31" fmla="*/ 25 h 25"/>
              <a:gd name="T32" fmla="*/ 4 w 29"/>
              <a:gd name="T33" fmla="*/ 24 h 25"/>
              <a:gd name="T34" fmla="*/ 27 w 29"/>
              <a:gd name="T35" fmla="*/ 8 h 25"/>
              <a:gd name="T36" fmla="*/ 25 w 29"/>
              <a:gd name="T37" fmla="*/ 7 h 25"/>
              <a:gd name="T38" fmla="*/ 25 w 29"/>
              <a:gd name="T39" fmla="*/ 15 h 25"/>
              <a:gd name="T40" fmla="*/ 26 w 29"/>
              <a:gd name="T41" fmla="*/ 16 h 25"/>
              <a:gd name="T42" fmla="*/ 14 w 29"/>
              <a:gd name="T43" fmla="*/ 5 h 25"/>
              <a:gd name="T44" fmla="*/ 13 w 29"/>
              <a:gd name="T45" fmla="*/ 6 h 25"/>
              <a:gd name="T46" fmla="*/ 13 w 29"/>
              <a:gd name="T47" fmla="*/ 6 h 25"/>
              <a:gd name="T48" fmla="*/ 9 w 29"/>
              <a:gd name="T49" fmla="*/ 7 h 25"/>
              <a:gd name="T50" fmla="*/ 10 w 29"/>
              <a:gd name="T51" fmla="*/ 8 h 25"/>
              <a:gd name="T52" fmla="*/ 9 w 29"/>
              <a:gd name="T53" fmla="*/ 8 h 25"/>
              <a:gd name="T54" fmla="*/ 7 w 29"/>
              <a:gd name="T55" fmla="*/ 11 h 25"/>
              <a:gd name="T56" fmla="*/ 8 w 29"/>
              <a:gd name="T57" fmla="*/ 12 h 25"/>
              <a:gd name="T58" fmla="*/ 8 w 29"/>
              <a:gd name="T59" fmla="*/ 12 h 25"/>
              <a:gd name="T60" fmla="*/ 8 w 29"/>
              <a:gd name="T61" fmla="*/ 16 h 25"/>
              <a:gd name="T62" fmla="*/ 10 w 29"/>
              <a:gd name="T63" fmla="*/ 15 h 25"/>
              <a:gd name="T64" fmla="*/ 10 w 29"/>
              <a:gd name="T65" fmla="*/ 16 h 25"/>
              <a:gd name="T66" fmla="*/ 13 w 29"/>
              <a:gd name="T67" fmla="*/ 18 h 25"/>
              <a:gd name="T68" fmla="*/ 13 w 29"/>
              <a:gd name="T69" fmla="*/ 17 h 25"/>
              <a:gd name="T70" fmla="*/ 14 w 29"/>
              <a:gd name="T71" fmla="*/ 17 h 25"/>
              <a:gd name="T72" fmla="*/ 18 w 29"/>
              <a:gd name="T73" fmla="*/ 17 h 25"/>
              <a:gd name="T74" fmla="*/ 17 w 29"/>
              <a:gd name="T75" fmla="*/ 15 h 25"/>
              <a:gd name="T76" fmla="*/ 18 w 29"/>
              <a:gd name="T77" fmla="*/ 15 h 25"/>
              <a:gd name="T78" fmla="*/ 20 w 29"/>
              <a:gd name="T79" fmla="*/ 12 h 25"/>
              <a:gd name="T80" fmla="*/ 18 w 29"/>
              <a:gd name="T81" fmla="*/ 12 h 25"/>
              <a:gd name="T82" fmla="*/ 19 w 29"/>
              <a:gd name="T83" fmla="*/ 11 h 25"/>
              <a:gd name="T84" fmla="*/ 18 w 29"/>
              <a:gd name="T85" fmla="*/ 7 h 25"/>
              <a:gd name="T86" fmla="*/ 17 w 29"/>
              <a:gd name="T87" fmla="*/ 8 h 25"/>
              <a:gd name="T88" fmla="*/ 17 w 29"/>
              <a:gd name="T89" fmla="*/ 7 h 25"/>
              <a:gd name="T90" fmla="*/ 14 w 29"/>
              <a:gd name="T91"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 h="25">
                <a:moveTo>
                  <a:pt x="29" y="2"/>
                </a:moveTo>
                <a:cubicBezTo>
                  <a:pt x="29" y="14"/>
                  <a:pt x="29" y="8"/>
                  <a:pt x="29" y="21"/>
                </a:cubicBezTo>
                <a:cubicBezTo>
                  <a:pt x="29" y="22"/>
                  <a:pt x="28" y="23"/>
                  <a:pt x="27" y="23"/>
                </a:cubicBezTo>
                <a:cubicBezTo>
                  <a:pt x="22" y="23"/>
                  <a:pt x="7" y="23"/>
                  <a:pt x="2" y="23"/>
                </a:cubicBezTo>
                <a:cubicBezTo>
                  <a:pt x="1" y="23"/>
                  <a:pt x="0" y="22"/>
                  <a:pt x="0" y="21"/>
                </a:cubicBezTo>
                <a:cubicBezTo>
                  <a:pt x="0" y="2"/>
                  <a:pt x="0" y="2"/>
                  <a:pt x="0" y="2"/>
                </a:cubicBezTo>
                <a:cubicBezTo>
                  <a:pt x="0" y="1"/>
                  <a:pt x="1" y="0"/>
                  <a:pt x="2" y="0"/>
                </a:cubicBezTo>
                <a:cubicBezTo>
                  <a:pt x="7" y="0"/>
                  <a:pt x="22" y="0"/>
                  <a:pt x="27" y="0"/>
                </a:cubicBezTo>
                <a:cubicBezTo>
                  <a:pt x="28" y="0"/>
                  <a:pt x="29" y="1"/>
                  <a:pt x="29" y="2"/>
                </a:cubicBezTo>
                <a:close/>
                <a:moveTo>
                  <a:pt x="16" y="8"/>
                </a:moveTo>
                <a:cubicBezTo>
                  <a:pt x="16" y="7"/>
                  <a:pt x="16" y="7"/>
                  <a:pt x="16" y="7"/>
                </a:cubicBezTo>
                <a:cubicBezTo>
                  <a:pt x="17" y="7"/>
                  <a:pt x="16" y="6"/>
                  <a:pt x="16" y="6"/>
                </a:cubicBezTo>
                <a:cubicBezTo>
                  <a:pt x="16" y="6"/>
                  <a:pt x="16" y="6"/>
                  <a:pt x="16" y="6"/>
                </a:cubicBezTo>
                <a:cubicBezTo>
                  <a:pt x="16" y="6"/>
                  <a:pt x="15" y="6"/>
                  <a:pt x="15" y="6"/>
                </a:cubicBezTo>
                <a:cubicBezTo>
                  <a:pt x="14" y="7"/>
                  <a:pt x="14" y="7"/>
                  <a:pt x="14" y="7"/>
                </a:cubicBezTo>
                <a:cubicBezTo>
                  <a:pt x="14" y="7"/>
                  <a:pt x="14" y="7"/>
                  <a:pt x="13" y="7"/>
                </a:cubicBezTo>
                <a:cubicBezTo>
                  <a:pt x="11" y="7"/>
                  <a:pt x="9" y="9"/>
                  <a:pt x="9" y="12"/>
                </a:cubicBezTo>
                <a:cubicBezTo>
                  <a:pt x="9" y="14"/>
                  <a:pt x="11" y="16"/>
                  <a:pt x="13" y="16"/>
                </a:cubicBezTo>
                <a:cubicBezTo>
                  <a:pt x="16" y="16"/>
                  <a:pt x="18" y="14"/>
                  <a:pt x="18" y="12"/>
                </a:cubicBezTo>
                <a:cubicBezTo>
                  <a:pt x="18" y="10"/>
                  <a:pt x="17" y="9"/>
                  <a:pt x="16" y="8"/>
                </a:cubicBezTo>
                <a:close/>
                <a:moveTo>
                  <a:pt x="22" y="24"/>
                </a:moveTo>
                <a:cubicBezTo>
                  <a:pt x="22" y="25"/>
                  <a:pt x="22" y="25"/>
                  <a:pt x="22" y="25"/>
                </a:cubicBezTo>
                <a:cubicBezTo>
                  <a:pt x="22" y="25"/>
                  <a:pt x="22" y="25"/>
                  <a:pt x="22" y="25"/>
                </a:cubicBezTo>
                <a:cubicBezTo>
                  <a:pt x="24" y="25"/>
                  <a:pt x="24" y="25"/>
                  <a:pt x="24" y="25"/>
                </a:cubicBezTo>
                <a:cubicBezTo>
                  <a:pt x="25" y="25"/>
                  <a:pt x="25" y="25"/>
                  <a:pt x="25" y="25"/>
                </a:cubicBezTo>
                <a:cubicBezTo>
                  <a:pt x="25" y="24"/>
                  <a:pt x="25" y="24"/>
                  <a:pt x="25" y="24"/>
                </a:cubicBezTo>
                <a:cubicBezTo>
                  <a:pt x="22" y="24"/>
                  <a:pt x="22" y="24"/>
                  <a:pt x="22" y="24"/>
                </a:cubicBezTo>
                <a:close/>
                <a:moveTo>
                  <a:pt x="4" y="24"/>
                </a:moveTo>
                <a:cubicBezTo>
                  <a:pt x="4" y="25"/>
                  <a:pt x="4" y="25"/>
                  <a:pt x="4" y="25"/>
                </a:cubicBezTo>
                <a:cubicBezTo>
                  <a:pt x="4" y="25"/>
                  <a:pt x="5" y="25"/>
                  <a:pt x="5" y="25"/>
                </a:cubicBezTo>
                <a:cubicBezTo>
                  <a:pt x="7" y="25"/>
                  <a:pt x="7" y="25"/>
                  <a:pt x="7" y="25"/>
                </a:cubicBezTo>
                <a:cubicBezTo>
                  <a:pt x="7" y="25"/>
                  <a:pt x="8" y="25"/>
                  <a:pt x="8" y="25"/>
                </a:cubicBezTo>
                <a:cubicBezTo>
                  <a:pt x="8" y="24"/>
                  <a:pt x="8" y="24"/>
                  <a:pt x="8" y="24"/>
                </a:cubicBezTo>
                <a:cubicBezTo>
                  <a:pt x="4" y="24"/>
                  <a:pt x="4" y="24"/>
                  <a:pt x="4" y="24"/>
                </a:cubicBezTo>
                <a:close/>
                <a:moveTo>
                  <a:pt x="27" y="15"/>
                </a:moveTo>
                <a:cubicBezTo>
                  <a:pt x="27" y="8"/>
                  <a:pt x="27" y="8"/>
                  <a:pt x="27" y="8"/>
                </a:cubicBezTo>
                <a:cubicBezTo>
                  <a:pt x="27" y="7"/>
                  <a:pt x="27" y="7"/>
                  <a:pt x="26" y="7"/>
                </a:cubicBezTo>
                <a:cubicBezTo>
                  <a:pt x="26" y="7"/>
                  <a:pt x="25" y="7"/>
                  <a:pt x="25" y="7"/>
                </a:cubicBezTo>
                <a:cubicBezTo>
                  <a:pt x="25" y="7"/>
                  <a:pt x="25" y="7"/>
                  <a:pt x="25" y="8"/>
                </a:cubicBezTo>
                <a:cubicBezTo>
                  <a:pt x="25" y="15"/>
                  <a:pt x="25" y="15"/>
                  <a:pt x="25" y="15"/>
                </a:cubicBezTo>
                <a:cubicBezTo>
                  <a:pt x="25" y="16"/>
                  <a:pt x="25" y="16"/>
                  <a:pt x="25" y="16"/>
                </a:cubicBezTo>
                <a:cubicBezTo>
                  <a:pt x="25" y="16"/>
                  <a:pt x="26" y="16"/>
                  <a:pt x="26" y="16"/>
                </a:cubicBezTo>
                <a:cubicBezTo>
                  <a:pt x="27" y="16"/>
                  <a:pt x="27" y="16"/>
                  <a:pt x="27" y="15"/>
                </a:cubicBezTo>
                <a:close/>
                <a:moveTo>
                  <a:pt x="14" y="5"/>
                </a:moveTo>
                <a:cubicBezTo>
                  <a:pt x="14" y="6"/>
                  <a:pt x="14" y="6"/>
                  <a:pt x="14" y="6"/>
                </a:cubicBezTo>
                <a:cubicBezTo>
                  <a:pt x="14" y="6"/>
                  <a:pt x="14" y="6"/>
                  <a:pt x="13" y="6"/>
                </a:cubicBezTo>
                <a:cubicBezTo>
                  <a:pt x="13" y="6"/>
                  <a:pt x="13" y="6"/>
                  <a:pt x="13" y="6"/>
                </a:cubicBezTo>
                <a:cubicBezTo>
                  <a:pt x="13" y="6"/>
                  <a:pt x="13" y="6"/>
                  <a:pt x="13" y="6"/>
                </a:cubicBezTo>
                <a:cubicBezTo>
                  <a:pt x="13" y="5"/>
                  <a:pt x="13" y="5"/>
                  <a:pt x="13" y="5"/>
                </a:cubicBezTo>
                <a:cubicBezTo>
                  <a:pt x="11" y="5"/>
                  <a:pt x="10" y="6"/>
                  <a:pt x="9" y="7"/>
                </a:cubicBezTo>
                <a:cubicBezTo>
                  <a:pt x="10" y="7"/>
                  <a:pt x="10" y="7"/>
                  <a:pt x="10" y="7"/>
                </a:cubicBezTo>
                <a:cubicBezTo>
                  <a:pt x="10" y="7"/>
                  <a:pt x="10" y="8"/>
                  <a:pt x="10" y="8"/>
                </a:cubicBezTo>
                <a:cubicBezTo>
                  <a:pt x="10" y="8"/>
                  <a:pt x="10" y="8"/>
                  <a:pt x="10" y="8"/>
                </a:cubicBezTo>
                <a:cubicBezTo>
                  <a:pt x="9" y="8"/>
                  <a:pt x="9" y="8"/>
                  <a:pt x="9" y="8"/>
                </a:cubicBezTo>
                <a:cubicBezTo>
                  <a:pt x="8" y="7"/>
                  <a:pt x="8" y="7"/>
                  <a:pt x="8" y="7"/>
                </a:cubicBezTo>
                <a:cubicBezTo>
                  <a:pt x="7" y="8"/>
                  <a:pt x="7" y="10"/>
                  <a:pt x="7" y="11"/>
                </a:cubicBezTo>
                <a:cubicBezTo>
                  <a:pt x="8" y="11"/>
                  <a:pt x="8" y="11"/>
                  <a:pt x="8" y="11"/>
                </a:cubicBezTo>
                <a:cubicBezTo>
                  <a:pt x="8" y="11"/>
                  <a:pt x="8" y="11"/>
                  <a:pt x="8" y="12"/>
                </a:cubicBezTo>
                <a:cubicBezTo>
                  <a:pt x="8" y="12"/>
                  <a:pt x="8" y="12"/>
                  <a:pt x="8" y="12"/>
                </a:cubicBezTo>
                <a:cubicBezTo>
                  <a:pt x="8" y="12"/>
                  <a:pt x="8" y="12"/>
                  <a:pt x="8" y="12"/>
                </a:cubicBezTo>
                <a:cubicBezTo>
                  <a:pt x="7" y="12"/>
                  <a:pt x="7" y="12"/>
                  <a:pt x="7" y="12"/>
                </a:cubicBezTo>
                <a:cubicBezTo>
                  <a:pt x="7" y="13"/>
                  <a:pt x="7" y="15"/>
                  <a:pt x="8" y="16"/>
                </a:cubicBezTo>
                <a:cubicBezTo>
                  <a:pt x="9" y="15"/>
                  <a:pt x="9" y="15"/>
                  <a:pt x="9" y="15"/>
                </a:cubicBezTo>
                <a:cubicBezTo>
                  <a:pt x="9" y="15"/>
                  <a:pt x="9" y="15"/>
                  <a:pt x="10" y="15"/>
                </a:cubicBezTo>
                <a:cubicBezTo>
                  <a:pt x="10" y="15"/>
                  <a:pt x="10" y="15"/>
                  <a:pt x="10" y="15"/>
                </a:cubicBezTo>
                <a:cubicBezTo>
                  <a:pt x="10" y="15"/>
                  <a:pt x="10" y="16"/>
                  <a:pt x="10" y="16"/>
                </a:cubicBezTo>
                <a:cubicBezTo>
                  <a:pt x="9" y="17"/>
                  <a:pt x="9" y="17"/>
                  <a:pt x="9" y="17"/>
                </a:cubicBezTo>
                <a:cubicBezTo>
                  <a:pt x="10" y="17"/>
                  <a:pt x="11" y="18"/>
                  <a:pt x="13" y="18"/>
                </a:cubicBezTo>
                <a:cubicBezTo>
                  <a:pt x="13" y="17"/>
                  <a:pt x="13" y="17"/>
                  <a:pt x="13" y="17"/>
                </a:cubicBezTo>
                <a:cubicBezTo>
                  <a:pt x="13" y="17"/>
                  <a:pt x="13" y="17"/>
                  <a:pt x="13" y="17"/>
                </a:cubicBezTo>
                <a:cubicBezTo>
                  <a:pt x="13" y="17"/>
                  <a:pt x="13" y="17"/>
                  <a:pt x="13" y="17"/>
                </a:cubicBezTo>
                <a:cubicBezTo>
                  <a:pt x="14" y="17"/>
                  <a:pt x="14" y="17"/>
                  <a:pt x="14" y="17"/>
                </a:cubicBezTo>
                <a:cubicBezTo>
                  <a:pt x="14" y="18"/>
                  <a:pt x="14" y="18"/>
                  <a:pt x="14" y="18"/>
                </a:cubicBezTo>
                <a:cubicBezTo>
                  <a:pt x="15" y="18"/>
                  <a:pt x="17" y="17"/>
                  <a:pt x="18" y="17"/>
                </a:cubicBezTo>
                <a:cubicBezTo>
                  <a:pt x="17" y="16"/>
                  <a:pt x="17" y="16"/>
                  <a:pt x="17" y="16"/>
                </a:cubicBezTo>
                <a:cubicBezTo>
                  <a:pt x="17" y="16"/>
                  <a:pt x="17" y="15"/>
                  <a:pt x="17" y="15"/>
                </a:cubicBezTo>
                <a:cubicBezTo>
                  <a:pt x="17" y="15"/>
                  <a:pt x="17" y="15"/>
                  <a:pt x="17" y="15"/>
                </a:cubicBezTo>
                <a:cubicBezTo>
                  <a:pt x="17" y="15"/>
                  <a:pt x="17" y="15"/>
                  <a:pt x="18" y="15"/>
                </a:cubicBezTo>
                <a:cubicBezTo>
                  <a:pt x="18" y="16"/>
                  <a:pt x="18" y="16"/>
                  <a:pt x="18" y="16"/>
                </a:cubicBezTo>
                <a:cubicBezTo>
                  <a:pt x="19" y="15"/>
                  <a:pt x="20" y="13"/>
                  <a:pt x="20" y="12"/>
                </a:cubicBezTo>
                <a:cubicBezTo>
                  <a:pt x="19" y="12"/>
                  <a:pt x="19" y="12"/>
                  <a:pt x="19" y="12"/>
                </a:cubicBezTo>
                <a:cubicBezTo>
                  <a:pt x="19" y="12"/>
                  <a:pt x="18" y="12"/>
                  <a:pt x="18" y="12"/>
                </a:cubicBezTo>
                <a:cubicBezTo>
                  <a:pt x="18" y="12"/>
                  <a:pt x="18" y="12"/>
                  <a:pt x="18" y="12"/>
                </a:cubicBezTo>
                <a:cubicBezTo>
                  <a:pt x="18" y="11"/>
                  <a:pt x="19" y="11"/>
                  <a:pt x="19" y="11"/>
                </a:cubicBezTo>
                <a:cubicBezTo>
                  <a:pt x="20" y="11"/>
                  <a:pt x="20" y="11"/>
                  <a:pt x="20" y="11"/>
                </a:cubicBezTo>
                <a:cubicBezTo>
                  <a:pt x="20" y="10"/>
                  <a:pt x="19" y="8"/>
                  <a:pt x="18" y="7"/>
                </a:cubicBezTo>
                <a:cubicBezTo>
                  <a:pt x="18" y="8"/>
                  <a:pt x="18" y="8"/>
                  <a:pt x="18" y="8"/>
                </a:cubicBezTo>
                <a:cubicBezTo>
                  <a:pt x="17" y="8"/>
                  <a:pt x="17" y="8"/>
                  <a:pt x="17" y="8"/>
                </a:cubicBezTo>
                <a:cubicBezTo>
                  <a:pt x="17" y="8"/>
                  <a:pt x="17" y="8"/>
                  <a:pt x="17" y="8"/>
                </a:cubicBezTo>
                <a:cubicBezTo>
                  <a:pt x="17" y="8"/>
                  <a:pt x="17" y="7"/>
                  <a:pt x="17" y="7"/>
                </a:cubicBezTo>
                <a:cubicBezTo>
                  <a:pt x="18" y="7"/>
                  <a:pt x="18" y="7"/>
                  <a:pt x="18" y="7"/>
                </a:cubicBezTo>
                <a:cubicBezTo>
                  <a:pt x="17" y="6"/>
                  <a:pt x="15" y="5"/>
                  <a:pt x="14" y="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1" name="Freeform 217"/>
          <p:cNvSpPr>
            <a:spLocks noEditPoints="1"/>
          </p:cNvSpPr>
          <p:nvPr/>
        </p:nvSpPr>
        <p:spPr bwMode="auto">
          <a:xfrm>
            <a:off x="1295784" y="4386543"/>
            <a:ext cx="278706" cy="278706"/>
          </a:xfrm>
          <a:custGeom>
            <a:avLst/>
            <a:gdLst>
              <a:gd name="T0" fmla="*/ 14 w 29"/>
              <a:gd name="T1" fmla="*/ 0 h 29"/>
              <a:gd name="T2" fmla="*/ 0 w 29"/>
              <a:gd name="T3" fmla="*/ 15 h 29"/>
              <a:gd name="T4" fmla="*/ 14 w 29"/>
              <a:gd name="T5" fmla="*/ 29 h 29"/>
              <a:gd name="T6" fmla="*/ 29 w 29"/>
              <a:gd name="T7" fmla="*/ 15 h 29"/>
              <a:gd name="T8" fmla="*/ 14 w 29"/>
              <a:gd name="T9" fmla="*/ 0 h 29"/>
              <a:gd name="T10" fmla="*/ 15 w 29"/>
              <a:gd name="T11" fmla="*/ 14 h 29"/>
              <a:gd name="T12" fmla="*/ 15 w 29"/>
              <a:gd name="T13" fmla="*/ 16 h 29"/>
              <a:gd name="T14" fmla="*/ 12 w 29"/>
              <a:gd name="T15" fmla="*/ 16 h 29"/>
              <a:gd name="T16" fmla="*/ 12 w 29"/>
              <a:gd name="T17" fmla="*/ 17 h 29"/>
              <a:gd name="T18" fmla="*/ 12 w 29"/>
              <a:gd name="T19" fmla="*/ 18 h 29"/>
              <a:gd name="T20" fmla="*/ 11 w 29"/>
              <a:gd name="T21" fmla="*/ 19 h 29"/>
              <a:gd name="T22" fmla="*/ 19 w 29"/>
              <a:gd name="T23" fmla="*/ 19 h 29"/>
              <a:gd name="T24" fmla="*/ 19 w 29"/>
              <a:gd name="T25" fmla="*/ 21 h 29"/>
              <a:gd name="T26" fmla="*/ 9 w 29"/>
              <a:gd name="T27" fmla="*/ 21 h 29"/>
              <a:gd name="T28" fmla="*/ 9 w 29"/>
              <a:gd name="T29" fmla="*/ 19 h 29"/>
              <a:gd name="T30" fmla="*/ 9 w 29"/>
              <a:gd name="T31" fmla="*/ 18 h 29"/>
              <a:gd name="T32" fmla="*/ 10 w 29"/>
              <a:gd name="T33" fmla="*/ 17 h 29"/>
              <a:gd name="T34" fmla="*/ 10 w 29"/>
              <a:gd name="T35" fmla="*/ 16 h 29"/>
              <a:gd name="T36" fmla="*/ 8 w 29"/>
              <a:gd name="T37" fmla="*/ 16 h 29"/>
              <a:gd name="T38" fmla="*/ 8 w 29"/>
              <a:gd name="T39" fmla="*/ 14 h 29"/>
              <a:gd name="T40" fmla="*/ 10 w 29"/>
              <a:gd name="T41" fmla="*/ 14 h 29"/>
              <a:gd name="T42" fmla="*/ 10 w 29"/>
              <a:gd name="T43" fmla="*/ 12 h 29"/>
              <a:gd name="T44" fmla="*/ 10 w 29"/>
              <a:gd name="T45" fmla="*/ 10 h 29"/>
              <a:gd name="T46" fmla="*/ 11 w 29"/>
              <a:gd name="T47" fmla="*/ 9 h 29"/>
              <a:gd name="T48" fmla="*/ 14 w 29"/>
              <a:gd name="T49" fmla="*/ 8 h 29"/>
              <a:gd name="T50" fmla="*/ 16 w 29"/>
              <a:gd name="T51" fmla="*/ 8 h 29"/>
              <a:gd name="T52" fmla="*/ 17 w 29"/>
              <a:gd name="T53" fmla="*/ 9 h 29"/>
              <a:gd name="T54" fmla="*/ 18 w 29"/>
              <a:gd name="T55" fmla="*/ 10 h 29"/>
              <a:gd name="T56" fmla="*/ 18 w 29"/>
              <a:gd name="T57" fmla="*/ 12 h 29"/>
              <a:gd name="T58" fmla="*/ 16 w 29"/>
              <a:gd name="T59" fmla="*/ 12 h 29"/>
              <a:gd name="T60" fmla="*/ 16 w 29"/>
              <a:gd name="T61" fmla="*/ 11 h 29"/>
              <a:gd name="T62" fmla="*/ 15 w 29"/>
              <a:gd name="T63" fmla="*/ 10 h 29"/>
              <a:gd name="T64" fmla="*/ 14 w 29"/>
              <a:gd name="T65" fmla="*/ 10 h 29"/>
              <a:gd name="T66" fmla="*/ 14 w 29"/>
              <a:gd name="T67" fmla="*/ 10 h 29"/>
              <a:gd name="T68" fmla="*/ 13 w 29"/>
              <a:gd name="T69" fmla="*/ 10 h 29"/>
              <a:gd name="T70" fmla="*/ 12 w 29"/>
              <a:gd name="T71" fmla="*/ 11 h 29"/>
              <a:gd name="T72" fmla="*/ 12 w 29"/>
              <a:gd name="T73" fmla="*/ 12 h 29"/>
              <a:gd name="T74" fmla="*/ 12 w 29"/>
              <a:gd name="T75" fmla="*/ 14 h 29"/>
              <a:gd name="T76" fmla="*/ 15 w 29"/>
              <a:gd name="T77" fmla="*/ 14 h 29"/>
              <a:gd name="T78" fmla="*/ 14 w 29"/>
              <a:gd name="T79" fmla="*/ 4 h 29"/>
              <a:gd name="T80" fmla="*/ 25 w 29"/>
              <a:gd name="T81" fmla="*/ 15 h 29"/>
              <a:gd name="T82" fmla="*/ 14 w 29"/>
              <a:gd name="T83" fmla="*/ 26 h 29"/>
              <a:gd name="T84" fmla="*/ 3 w 29"/>
              <a:gd name="T85" fmla="*/ 15 h 29"/>
              <a:gd name="T86" fmla="*/ 14 w 29"/>
              <a:gd name="T87" fmla="*/ 4 h 29"/>
              <a:gd name="T88" fmla="*/ 14 w 29"/>
              <a:gd name="T89" fmla="*/ 2 h 29"/>
              <a:gd name="T90" fmla="*/ 27 w 29"/>
              <a:gd name="T91" fmla="*/ 15 h 29"/>
              <a:gd name="T92" fmla="*/ 14 w 29"/>
              <a:gd name="T93" fmla="*/ 27 h 29"/>
              <a:gd name="T94" fmla="*/ 2 w 29"/>
              <a:gd name="T95" fmla="*/ 15 h 29"/>
              <a:gd name="T96" fmla="*/ 14 w 29"/>
              <a:gd name="T9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 h="29">
                <a:moveTo>
                  <a:pt x="14" y="0"/>
                </a:moveTo>
                <a:cubicBezTo>
                  <a:pt x="6" y="0"/>
                  <a:pt x="0" y="7"/>
                  <a:pt x="0" y="15"/>
                </a:cubicBezTo>
                <a:cubicBezTo>
                  <a:pt x="0" y="23"/>
                  <a:pt x="6" y="29"/>
                  <a:pt x="14" y="29"/>
                </a:cubicBezTo>
                <a:cubicBezTo>
                  <a:pt x="22" y="29"/>
                  <a:pt x="29" y="23"/>
                  <a:pt x="29" y="15"/>
                </a:cubicBezTo>
                <a:cubicBezTo>
                  <a:pt x="29" y="7"/>
                  <a:pt x="22" y="0"/>
                  <a:pt x="14" y="0"/>
                </a:cubicBezTo>
                <a:close/>
                <a:moveTo>
                  <a:pt x="15" y="14"/>
                </a:moveTo>
                <a:cubicBezTo>
                  <a:pt x="15" y="16"/>
                  <a:pt x="15" y="16"/>
                  <a:pt x="15" y="16"/>
                </a:cubicBezTo>
                <a:cubicBezTo>
                  <a:pt x="12" y="16"/>
                  <a:pt x="12" y="16"/>
                  <a:pt x="12" y="16"/>
                </a:cubicBezTo>
                <a:cubicBezTo>
                  <a:pt x="12" y="16"/>
                  <a:pt x="12" y="17"/>
                  <a:pt x="12" y="17"/>
                </a:cubicBezTo>
                <a:cubicBezTo>
                  <a:pt x="12" y="17"/>
                  <a:pt x="12" y="18"/>
                  <a:pt x="12" y="18"/>
                </a:cubicBezTo>
                <a:cubicBezTo>
                  <a:pt x="12" y="18"/>
                  <a:pt x="11" y="18"/>
                  <a:pt x="11" y="19"/>
                </a:cubicBezTo>
                <a:cubicBezTo>
                  <a:pt x="19" y="19"/>
                  <a:pt x="19" y="19"/>
                  <a:pt x="19" y="19"/>
                </a:cubicBezTo>
                <a:cubicBezTo>
                  <a:pt x="19" y="21"/>
                  <a:pt x="19" y="21"/>
                  <a:pt x="19" y="21"/>
                </a:cubicBezTo>
                <a:cubicBezTo>
                  <a:pt x="9" y="21"/>
                  <a:pt x="9" y="21"/>
                  <a:pt x="9" y="21"/>
                </a:cubicBezTo>
                <a:cubicBezTo>
                  <a:pt x="9" y="19"/>
                  <a:pt x="9" y="19"/>
                  <a:pt x="9" y="19"/>
                </a:cubicBezTo>
                <a:cubicBezTo>
                  <a:pt x="9" y="19"/>
                  <a:pt x="9" y="19"/>
                  <a:pt x="9" y="18"/>
                </a:cubicBezTo>
                <a:cubicBezTo>
                  <a:pt x="10" y="18"/>
                  <a:pt x="10" y="17"/>
                  <a:pt x="10" y="17"/>
                </a:cubicBezTo>
                <a:cubicBezTo>
                  <a:pt x="10" y="16"/>
                  <a:pt x="10" y="16"/>
                  <a:pt x="10" y="16"/>
                </a:cubicBezTo>
                <a:cubicBezTo>
                  <a:pt x="8" y="16"/>
                  <a:pt x="8" y="16"/>
                  <a:pt x="8" y="16"/>
                </a:cubicBezTo>
                <a:cubicBezTo>
                  <a:pt x="8" y="14"/>
                  <a:pt x="8" y="14"/>
                  <a:pt x="8" y="14"/>
                </a:cubicBezTo>
                <a:cubicBezTo>
                  <a:pt x="10" y="14"/>
                  <a:pt x="10" y="14"/>
                  <a:pt x="10" y="14"/>
                </a:cubicBezTo>
                <a:cubicBezTo>
                  <a:pt x="10" y="12"/>
                  <a:pt x="10" y="12"/>
                  <a:pt x="10" y="12"/>
                </a:cubicBezTo>
                <a:cubicBezTo>
                  <a:pt x="10" y="11"/>
                  <a:pt x="10" y="10"/>
                  <a:pt x="10" y="10"/>
                </a:cubicBezTo>
                <a:cubicBezTo>
                  <a:pt x="10" y="9"/>
                  <a:pt x="11" y="9"/>
                  <a:pt x="11" y="9"/>
                </a:cubicBezTo>
                <a:cubicBezTo>
                  <a:pt x="12" y="8"/>
                  <a:pt x="13" y="8"/>
                  <a:pt x="14" y="8"/>
                </a:cubicBezTo>
                <a:cubicBezTo>
                  <a:pt x="15" y="8"/>
                  <a:pt x="16" y="8"/>
                  <a:pt x="16" y="8"/>
                </a:cubicBezTo>
                <a:cubicBezTo>
                  <a:pt x="17" y="8"/>
                  <a:pt x="17" y="9"/>
                  <a:pt x="17" y="9"/>
                </a:cubicBezTo>
                <a:cubicBezTo>
                  <a:pt x="18" y="9"/>
                  <a:pt x="18" y="10"/>
                  <a:pt x="18" y="10"/>
                </a:cubicBezTo>
                <a:cubicBezTo>
                  <a:pt x="18" y="11"/>
                  <a:pt x="18" y="11"/>
                  <a:pt x="18" y="12"/>
                </a:cubicBezTo>
                <a:cubicBezTo>
                  <a:pt x="16" y="12"/>
                  <a:pt x="16" y="12"/>
                  <a:pt x="16" y="12"/>
                </a:cubicBezTo>
                <a:cubicBezTo>
                  <a:pt x="16" y="12"/>
                  <a:pt x="16" y="11"/>
                  <a:pt x="16" y="11"/>
                </a:cubicBezTo>
                <a:cubicBezTo>
                  <a:pt x="16" y="11"/>
                  <a:pt x="16" y="10"/>
                  <a:pt x="15" y="10"/>
                </a:cubicBezTo>
                <a:cubicBezTo>
                  <a:pt x="15" y="10"/>
                  <a:pt x="15" y="10"/>
                  <a:pt x="14" y="10"/>
                </a:cubicBezTo>
                <a:cubicBezTo>
                  <a:pt x="14" y="10"/>
                  <a:pt x="14" y="10"/>
                  <a:pt x="14" y="10"/>
                </a:cubicBezTo>
                <a:cubicBezTo>
                  <a:pt x="13" y="10"/>
                  <a:pt x="13" y="10"/>
                  <a:pt x="13" y="10"/>
                </a:cubicBezTo>
                <a:cubicBezTo>
                  <a:pt x="12" y="10"/>
                  <a:pt x="12" y="11"/>
                  <a:pt x="12" y="11"/>
                </a:cubicBezTo>
                <a:cubicBezTo>
                  <a:pt x="12" y="11"/>
                  <a:pt x="12" y="12"/>
                  <a:pt x="12" y="12"/>
                </a:cubicBezTo>
                <a:cubicBezTo>
                  <a:pt x="12" y="14"/>
                  <a:pt x="12" y="14"/>
                  <a:pt x="12" y="14"/>
                </a:cubicBezTo>
                <a:cubicBezTo>
                  <a:pt x="15" y="14"/>
                  <a:pt x="15" y="14"/>
                  <a:pt x="15" y="14"/>
                </a:cubicBezTo>
                <a:close/>
                <a:moveTo>
                  <a:pt x="14" y="4"/>
                </a:moveTo>
                <a:cubicBezTo>
                  <a:pt x="20" y="4"/>
                  <a:pt x="25" y="8"/>
                  <a:pt x="25" y="15"/>
                </a:cubicBezTo>
                <a:cubicBezTo>
                  <a:pt x="25" y="21"/>
                  <a:pt x="20" y="26"/>
                  <a:pt x="14" y="26"/>
                </a:cubicBezTo>
                <a:cubicBezTo>
                  <a:pt x="8" y="26"/>
                  <a:pt x="3" y="21"/>
                  <a:pt x="3" y="15"/>
                </a:cubicBezTo>
                <a:cubicBezTo>
                  <a:pt x="3" y="8"/>
                  <a:pt x="8" y="4"/>
                  <a:pt x="14" y="4"/>
                </a:cubicBezTo>
                <a:close/>
                <a:moveTo>
                  <a:pt x="14" y="2"/>
                </a:moveTo>
                <a:cubicBezTo>
                  <a:pt x="21" y="2"/>
                  <a:pt x="27" y="8"/>
                  <a:pt x="27" y="15"/>
                </a:cubicBezTo>
                <a:cubicBezTo>
                  <a:pt x="27" y="22"/>
                  <a:pt x="21" y="27"/>
                  <a:pt x="14" y="27"/>
                </a:cubicBezTo>
                <a:cubicBezTo>
                  <a:pt x="7" y="27"/>
                  <a:pt x="2" y="22"/>
                  <a:pt x="2" y="15"/>
                </a:cubicBezTo>
                <a:cubicBezTo>
                  <a:pt x="2" y="8"/>
                  <a:pt x="7" y="2"/>
                  <a:pt x="14" y="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2" name="Freeform 218"/>
          <p:cNvSpPr>
            <a:spLocks noEditPoints="1"/>
          </p:cNvSpPr>
          <p:nvPr/>
        </p:nvSpPr>
        <p:spPr bwMode="auto">
          <a:xfrm>
            <a:off x="10605289" y="3724164"/>
            <a:ext cx="267848" cy="296804"/>
          </a:xfrm>
          <a:custGeom>
            <a:avLst/>
            <a:gdLst>
              <a:gd name="T0" fmla="*/ 6 w 28"/>
              <a:gd name="T1" fmla="*/ 31 h 31"/>
              <a:gd name="T2" fmla="*/ 16 w 28"/>
              <a:gd name="T3" fmla="*/ 8 h 31"/>
              <a:gd name="T4" fmla="*/ 15 w 28"/>
              <a:gd name="T5" fmla="*/ 6 h 31"/>
              <a:gd name="T6" fmla="*/ 20 w 28"/>
              <a:gd name="T7" fmla="*/ 1 h 31"/>
              <a:gd name="T8" fmla="*/ 9 w 28"/>
              <a:gd name="T9" fmla="*/ 2 h 31"/>
              <a:gd name="T10" fmla="*/ 9 w 28"/>
              <a:gd name="T11" fmla="*/ 2 h 31"/>
              <a:gd name="T12" fmla="*/ 15 w 28"/>
              <a:gd name="T13" fmla="*/ 6 h 31"/>
              <a:gd name="T14" fmla="*/ 16 w 28"/>
              <a:gd name="T15" fmla="*/ 6 h 31"/>
              <a:gd name="T16" fmla="*/ 12 w 28"/>
              <a:gd name="T17" fmla="*/ 7 h 31"/>
              <a:gd name="T18" fmla="*/ 14 w 28"/>
              <a:gd name="T19" fmla="*/ 12 h 31"/>
              <a:gd name="T20" fmla="*/ 14 w 28"/>
              <a:gd name="T21" fmla="*/ 27 h 31"/>
              <a:gd name="T22" fmla="*/ 14 w 28"/>
              <a:gd name="T23" fmla="*/ 12 h 31"/>
              <a:gd name="T24" fmla="*/ 14 w 28"/>
              <a:gd name="T25" fmla="*/ 19 h 31"/>
              <a:gd name="T26" fmla="*/ 17 w 28"/>
              <a:gd name="T27" fmla="*/ 20 h 31"/>
              <a:gd name="T28" fmla="*/ 17 w 28"/>
              <a:gd name="T29" fmla="*/ 23 h 31"/>
              <a:gd name="T30" fmla="*/ 14 w 28"/>
              <a:gd name="T31" fmla="*/ 24 h 31"/>
              <a:gd name="T32" fmla="*/ 14 w 28"/>
              <a:gd name="T33" fmla="*/ 24 h 31"/>
              <a:gd name="T34" fmla="*/ 13 w 28"/>
              <a:gd name="T35" fmla="*/ 24 h 31"/>
              <a:gd name="T36" fmla="*/ 11 w 28"/>
              <a:gd name="T37" fmla="*/ 23 h 31"/>
              <a:gd name="T38" fmla="*/ 11 w 28"/>
              <a:gd name="T39" fmla="*/ 21 h 31"/>
              <a:gd name="T40" fmla="*/ 12 w 28"/>
              <a:gd name="T41" fmla="*/ 21 h 31"/>
              <a:gd name="T42" fmla="*/ 12 w 28"/>
              <a:gd name="T43" fmla="*/ 22 h 31"/>
              <a:gd name="T44" fmla="*/ 13 w 28"/>
              <a:gd name="T45" fmla="*/ 22 h 31"/>
              <a:gd name="T46" fmla="*/ 12 w 28"/>
              <a:gd name="T47" fmla="*/ 20 h 31"/>
              <a:gd name="T48" fmla="*/ 11 w 28"/>
              <a:gd name="T49" fmla="*/ 19 h 31"/>
              <a:gd name="T50" fmla="*/ 11 w 28"/>
              <a:gd name="T51" fmla="*/ 17 h 31"/>
              <a:gd name="T52" fmla="*/ 13 w 28"/>
              <a:gd name="T53" fmla="*/ 16 h 31"/>
              <a:gd name="T54" fmla="*/ 14 w 28"/>
              <a:gd name="T55" fmla="*/ 15 h 31"/>
              <a:gd name="T56" fmla="*/ 16 w 28"/>
              <a:gd name="T57" fmla="*/ 16 h 31"/>
              <a:gd name="T58" fmla="*/ 17 w 28"/>
              <a:gd name="T59" fmla="*/ 18 h 31"/>
              <a:gd name="T60" fmla="*/ 16 w 28"/>
              <a:gd name="T61" fmla="*/ 18 h 31"/>
              <a:gd name="T62" fmla="*/ 15 w 28"/>
              <a:gd name="T63" fmla="*/ 17 h 31"/>
              <a:gd name="T64" fmla="*/ 13 w 28"/>
              <a:gd name="T65" fmla="*/ 17 h 31"/>
              <a:gd name="T66" fmla="*/ 12 w 28"/>
              <a:gd name="T67" fmla="*/ 19 h 31"/>
              <a:gd name="T68" fmla="*/ 12 w 28"/>
              <a:gd name="T69" fmla="*/ 18 h 31"/>
              <a:gd name="T70" fmla="*/ 13 w 28"/>
              <a:gd name="T71" fmla="*/ 17 h 31"/>
              <a:gd name="T72" fmla="*/ 14 w 28"/>
              <a:gd name="T73" fmla="*/ 20 h 31"/>
              <a:gd name="T74" fmla="*/ 16 w 28"/>
              <a:gd name="T75" fmla="*/ 21 h 31"/>
              <a:gd name="T76" fmla="*/ 15 w 28"/>
              <a:gd name="T77" fmla="*/ 22 h 31"/>
              <a:gd name="T78" fmla="*/ 14 w 28"/>
              <a:gd name="T79" fmla="*/ 22 h 31"/>
              <a:gd name="T80" fmla="*/ 14 w 28"/>
              <a:gd name="T81" fmla="*/ 25 h 31"/>
              <a:gd name="T82" fmla="*/ 9 w 28"/>
              <a:gd name="T83" fmla="*/ 20 h 31"/>
              <a:gd name="T84" fmla="*/ 14 w 28"/>
              <a:gd name="T85" fmla="*/ 15 h 31"/>
              <a:gd name="T86" fmla="*/ 19 w 28"/>
              <a:gd name="T87" fmla="*/ 20 h 31"/>
              <a:gd name="T88" fmla="*/ 14 w 28"/>
              <a:gd name="T89" fmla="*/ 25 h 31"/>
              <a:gd name="T90" fmla="*/ 14 w 28"/>
              <a:gd name="T91" fmla="*/ 26 h 31"/>
              <a:gd name="T92" fmla="*/ 8 w 28"/>
              <a:gd name="T93" fmla="*/ 20 h 31"/>
              <a:gd name="T94" fmla="*/ 14 w 28"/>
              <a:gd name="T95" fmla="*/ 14 h 31"/>
              <a:gd name="T96" fmla="*/ 20 w 28"/>
              <a:gd name="T97"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 h="31">
                <a:moveTo>
                  <a:pt x="12" y="8"/>
                </a:moveTo>
                <a:cubicBezTo>
                  <a:pt x="4" y="10"/>
                  <a:pt x="0" y="31"/>
                  <a:pt x="6" y="31"/>
                </a:cubicBezTo>
                <a:cubicBezTo>
                  <a:pt x="21" y="31"/>
                  <a:pt x="21" y="31"/>
                  <a:pt x="21" y="31"/>
                </a:cubicBezTo>
                <a:cubicBezTo>
                  <a:pt x="28" y="30"/>
                  <a:pt x="24" y="10"/>
                  <a:pt x="16" y="8"/>
                </a:cubicBezTo>
                <a:cubicBezTo>
                  <a:pt x="12" y="8"/>
                  <a:pt x="12" y="8"/>
                  <a:pt x="12" y="8"/>
                </a:cubicBezTo>
                <a:close/>
                <a:moveTo>
                  <a:pt x="15" y="6"/>
                </a:moveTo>
                <a:cubicBezTo>
                  <a:pt x="16" y="4"/>
                  <a:pt x="18" y="2"/>
                  <a:pt x="19" y="1"/>
                </a:cubicBezTo>
                <a:cubicBezTo>
                  <a:pt x="20" y="1"/>
                  <a:pt x="20" y="1"/>
                  <a:pt x="20" y="1"/>
                </a:cubicBezTo>
                <a:cubicBezTo>
                  <a:pt x="20" y="1"/>
                  <a:pt x="20" y="1"/>
                  <a:pt x="19" y="1"/>
                </a:cubicBezTo>
                <a:cubicBezTo>
                  <a:pt x="16" y="0"/>
                  <a:pt x="13" y="2"/>
                  <a:pt x="9" y="2"/>
                </a:cubicBezTo>
                <a:cubicBezTo>
                  <a:pt x="9" y="2"/>
                  <a:pt x="9" y="2"/>
                  <a:pt x="9" y="2"/>
                </a:cubicBezTo>
                <a:cubicBezTo>
                  <a:pt x="9" y="2"/>
                  <a:pt x="9" y="2"/>
                  <a:pt x="9" y="2"/>
                </a:cubicBezTo>
                <a:cubicBezTo>
                  <a:pt x="11" y="3"/>
                  <a:pt x="12" y="4"/>
                  <a:pt x="13" y="6"/>
                </a:cubicBezTo>
                <a:cubicBezTo>
                  <a:pt x="15" y="6"/>
                  <a:pt x="15" y="6"/>
                  <a:pt x="15" y="6"/>
                </a:cubicBezTo>
                <a:close/>
                <a:moveTo>
                  <a:pt x="16" y="7"/>
                </a:moveTo>
                <a:cubicBezTo>
                  <a:pt x="16" y="6"/>
                  <a:pt x="16" y="6"/>
                  <a:pt x="16" y="6"/>
                </a:cubicBezTo>
                <a:cubicBezTo>
                  <a:pt x="15" y="6"/>
                  <a:pt x="13" y="6"/>
                  <a:pt x="12" y="6"/>
                </a:cubicBezTo>
                <a:cubicBezTo>
                  <a:pt x="12" y="7"/>
                  <a:pt x="12" y="7"/>
                  <a:pt x="12" y="7"/>
                </a:cubicBezTo>
                <a:cubicBezTo>
                  <a:pt x="13" y="7"/>
                  <a:pt x="15" y="7"/>
                  <a:pt x="16" y="7"/>
                </a:cubicBezTo>
                <a:close/>
                <a:moveTo>
                  <a:pt x="14" y="12"/>
                </a:moveTo>
                <a:cubicBezTo>
                  <a:pt x="18" y="12"/>
                  <a:pt x="21" y="16"/>
                  <a:pt x="21" y="20"/>
                </a:cubicBezTo>
                <a:cubicBezTo>
                  <a:pt x="21" y="24"/>
                  <a:pt x="18" y="27"/>
                  <a:pt x="14" y="27"/>
                </a:cubicBezTo>
                <a:cubicBezTo>
                  <a:pt x="10" y="27"/>
                  <a:pt x="6" y="24"/>
                  <a:pt x="6" y="20"/>
                </a:cubicBezTo>
                <a:cubicBezTo>
                  <a:pt x="6" y="16"/>
                  <a:pt x="10" y="12"/>
                  <a:pt x="14" y="12"/>
                </a:cubicBezTo>
                <a:close/>
                <a:moveTo>
                  <a:pt x="14" y="17"/>
                </a:moveTo>
                <a:cubicBezTo>
                  <a:pt x="14" y="19"/>
                  <a:pt x="14" y="19"/>
                  <a:pt x="14" y="19"/>
                </a:cubicBezTo>
                <a:cubicBezTo>
                  <a:pt x="15" y="19"/>
                  <a:pt x="15" y="19"/>
                  <a:pt x="16" y="19"/>
                </a:cubicBezTo>
                <a:cubicBezTo>
                  <a:pt x="16" y="19"/>
                  <a:pt x="16" y="20"/>
                  <a:pt x="17" y="20"/>
                </a:cubicBezTo>
                <a:cubicBezTo>
                  <a:pt x="17" y="20"/>
                  <a:pt x="17" y="21"/>
                  <a:pt x="17" y="21"/>
                </a:cubicBezTo>
                <a:cubicBezTo>
                  <a:pt x="17" y="22"/>
                  <a:pt x="17" y="22"/>
                  <a:pt x="17" y="23"/>
                </a:cubicBezTo>
                <a:cubicBezTo>
                  <a:pt x="17" y="23"/>
                  <a:pt x="16" y="23"/>
                  <a:pt x="16" y="23"/>
                </a:cubicBezTo>
                <a:cubicBezTo>
                  <a:pt x="16" y="23"/>
                  <a:pt x="15" y="23"/>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3"/>
                  <a:pt x="12" y="23"/>
                </a:cubicBezTo>
                <a:cubicBezTo>
                  <a:pt x="12" y="23"/>
                  <a:pt x="12" y="23"/>
                  <a:pt x="11" y="23"/>
                </a:cubicBezTo>
                <a:cubicBezTo>
                  <a:pt x="11" y="23"/>
                  <a:pt x="11" y="23"/>
                  <a:pt x="11" y="22"/>
                </a:cubicBezTo>
                <a:cubicBezTo>
                  <a:pt x="11" y="22"/>
                  <a:pt x="11" y="22"/>
                  <a:pt x="11" y="21"/>
                </a:cubicBezTo>
                <a:cubicBezTo>
                  <a:pt x="11" y="21"/>
                  <a:pt x="11" y="21"/>
                  <a:pt x="11" y="21"/>
                </a:cubicBezTo>
                <a:cubicBezTo>
                  <a:pt x="12" y="21"/>
                  <a:pt x="12" y="21"/>
                  <a:pt x="12" y="21"/>
                </a:cubicBezTo>
                <a:cubicBezTo>
                  <a:pt x="12" y="21"/>
                  <a:pt x="12" y="22"/>
                  <a:pt x="12" y="22"/>
                </a:cubicBezTo>
                <a:cubicBezTo>
                  <a:pt x="12" y="22"/>
                  <a:pt x="12" y="22"/>
                  <a:pt x="12" y="22"/>
                </a:cubicBezTo>
                <a:cubicBezTo>
                  <a:pt x="12" y="22"/>
                  <a:pt x="13" y="22"/>
                  <a:pt x="13" y="22"/>
                </a:cubicBezTo>
                <a:cubicBezTo>
                  <a:pt x="13" y="22"/>
                  <a:pt x="13" y="22"/>
                  <a:pt x="13" y="22"/>
                </a:cubicBezTo>
                <a:cubicBezTo>
                  <a:pt x="13" y="20"/>
                  <a:pt x="13" y="20"/>
                  <a:pt x="13" y="20"/>
                </a:cubicBezTo>
                <a:cubicBezTo>
                  <a:pt x="13" y="20"/>
                  <a:pt x="13" y="20"/>
                  <a:pt x="12" y="20"/>
                </a:cubicBezTo>
                <a:cubicBezTo>
                  <a:pt x="12" y="20"/>
                  <a:pt x="12" y="20"/>
                  <a:pt x="11" y="20"/>
                </a:cubicBezTo>
                <a:cubicBezTo>
                  <a:pt x="11" y="20"/>
                  <a:pt x="11" y="20"/>
                  <a:pt x="11" y="19"/>
                </a:cubicBezTo>
                <a:cubicBezTo>
                  <a:pt x="11" y="19"/>
                  <a:pt x="11" y="19"/>
                  <a:pt x="11" y="18"/>
                </a:cubicBezTo>
                <a:cubicBezTo>
                  <a:pt x="11" y="18"/>
                  <a:pt x="11" y="17"/>
                  <a:pt x="11" y="17"/>
                </a:cubicBezTo>
                <a:cubicBezTo>
                  <a:pt x="11" y="17"/>
                  <a:pt x="12" y="16"/>
                  <a:pt x="12" y="16"/>
                </a:cubicBezTo>
                <a:cubicBezTo>
                  <a:pt x="12" y="16"/>
                  <a:pt x="13" y="16"/>
                  <a:pt x="13" y="16"/>
                </a:cubicBezTo>
                <a:cubicBezTo>
                  <a:pt x="13" y="15"/>
                  <a:pt x="13" y="15"/>
                  <a:pt x="13" y="15"/>
                </a:cubicBezTo>
                <a:cubicBezTo>
                  <a:pt x="14" y="15"/>
                  <a:pt x="14" y="15"/>
                  <a:pt x="14" y="15"/>
                </a:cubicBezTo>
                <a:cubicBezTo>
                  <a:pt x="14" y="16"/>
                  <a:pt x="14" y="16"/>
                  <a:pt x="14" y="16"/>
                </a:cubicBezTo>
                <a:cubicBezTo>
                  <a:pt x="15" y="16"/>
                  <a:pt x="15" y="16"/>
                  <a:pt x="16" y="16"/>
                </a:cubicBezTo>
                <a:cubicBezTo>
                  <a:pt x="16" y="16"/>
                  <a:pt x="16" y="17"/>
                  <a:pt x="17" y="17"/>
                </a:cubicBezTo>
                <a:cubicBezTo>
                  <a:pt x="17" y="17"/>
                  <a:pt x="17" y="18"/>
                  <a:pt x="17" y="18"/>
                </a:cubicBezTo>
                <a:cubicBezTo>
                  <a:pt x="16" y="18"/>
                  <a:pt x="16" y="18"/>
                  <a:pt x="16" y="18"/>
                </a:cubicBezTo>
                <a:cubicBezTo>
                  <a:pt x="16" y="18"/>
                  <a:pt x="16" y="18"/>
                  <a:pt x="16" y="18"/>
                </a:cubicBezTo>
                <a:cubicBezTo>
                  <a:pt x="16" y="18"/>
                  <a:pt x="15" y="18"/>
                  <a:pt x="15" y="17"/>
                </a:cubicBezTo>
                <a:cubicBezTo>
                  <a:pt x="15" y="17"/>
                  <a:pt x="15" y="17"/>
                  <a:pt x="15" y="17"/>
                </a:cubicBezTo>
                <a:cubicBezTo>
                  <a:pt x="14" y="17"/>
                  <a:pt x="14" y="17"/>
                  <a:pt x="14" y="17"/>
                </a:cubicBezTo>
                <a:close/>
                <a:moveTo>
                  <a:pt x="13" y="17"/>
                </a:moveTo>
                <a:cubicBezTo>
                  <a:pt x="13" y="19"/>
                  <a:pt x="13" y="19"/>
                  <a:pt x="13" y="19"/>
                </a:cubicBezTo>
                <a:cubicBezTo>
                  <a:pt x="13" y="19"/>
                  <a:pt x="13" y="19"/>
                  <a:pt x="12" y="19"/>
                </a:cubicBezTo>
                <a:cubicBezTo>
                  <a:pt x="12" y="19"/>
                  <a:pt x="12" y="19"/>
                  <a:pt x="12" y="18"/>
                </a:cubicBezTo>
                <a:cubicBezTo>
                  <a:pt x="12" y="18"/>
                  <a:pt x="12" y="18"/>
                  <a:pt x="12" y="18"/>
                </a:cubicBezTo>
                <a:cubicBezTo>
                  <a:pt x="12" y="17"/>
                  <a:pt x="12" y="17"/>
                  <a:pt x="13" y="17"/>
                </a:cubicBezTo>
                <a:cubicBezTo>
                  <a:pt x="13" y="17"/>
                  <a:pt x="13" y="17"/>
                  <a:pt x="13" y="17"/>
                </a:cubicBezTo>
                <a:cubicBezTo>
                  <a:pt x="13" y="17"/>
                  <a:pt x="13" y="17"/>
                  <a:pt x="13" y="17"/>
                </a:cubicBezTo>
                <a:close/>
                <a:moveTo>
                  <a:pt x="14" y="20"/>
                </a:moveTo>
                <a:cubicBezTo>
                  <a:pt x="15" y="20"/>
                  <a:pt x="15" y="20"/>
                  <a:pt x="15" y="20"/>
                </a:cubicBezTo>
                <a:cubicBezTo>
                  <a:pt x="15" y="20"/>
                  <a:pt x="15" y="20"/>
                  <a:pt x="16" y="21"/>
                </a:cubicBezTo>
                <a:cubicBezTo>
                  <a:pt x="16" y="21"/>
                  <a:pt x="16" y="21"/>
                  <a:pt x="16" y="21"/>
                </a:cubicBezTo>
                <a:cubicBezTo>
                  <a:pt x="16" y="22"/>
                  <a:pt x="16" y="22"/>
                  <a:pt x="15" y="22"/>
                </a:cubicBezTo>
                <a:cubicBezTo>
                  <a:pt x="15" y="22"/>
                  <a:pt x="15" y="22"/>
                  <a:pt x="14" y="22"/>
                </a:cubicBezTo>
                <a:cubicBezTo>
                  <a:pt x="14" y="22"/>
                  <a:pt x="14" y="22"/>
                  <a:pt x="14" y="22"/>
                </a:cubicBezTo>
                <a:cubicBezTo>
                  <a:pt x="14" y="20"/>
                  <a:pt x="14" y="20"/>
                  <a:pt x="14" y="20"/>
                </a:cubicBezTo>
                <a:close/>
                <a:moveTo>
                  <a:pt x="14" y="25"/>
                </a:moveTo>
                <a:cubicBezTo>
                  <a:pt x="12" y="25"/>
                  <a:pt x="11" y="24"/>
                  <a:pt x="10" y="24"/>
                </a:cubicBezTo>
                <a:cubicBezTo>
                  <a:pt x="9" y="23"/>
                  <a:pt x="9" y="21"/>
                  <a:pt x="9" y="20"/>
                </a:cubicBezTo>
                <a:cubicBezTo>
                  <a:pt x="9" y="18"/>
                  <a:pt x="9" y="17"/>
                  <a:pt x="10" y="16"/>
                </a:cubicBezTo>
                <a:cubicBezTo>
                  <a:pt x="11" y="15"/>
                  <a:pt x="12" y="15"/>
                  <a:pt x="14" y="15"/>
                </a:cubicBezTo>
                <a:cubicBezTo>
                  <a:pt x="15" y="15"/>
                  <a:pt x="17" y="15"/>
                  <a:pt x="17" y="16"/>
                </a:cubicBezTo>
                <a:cubicBezTo>
                  <a:pt x="18" y="17"/>
                  <a:pt x="19" y="18"/>
                  <a:pt x="19" y="20"/>
                </a:cubicBezTo>
                <a:cubicBezTo>
                  <a:pt x="19" y="21"/>
                  <a:pt x="18" y="23"/>
                  <a:pt x="17" y="24"/>
                </a:cubicBezTo>
                <a:cubicBezTo>
                  <a:pt x="17" y="24"/>
                  <a:pt x="15" y="25"/>
                  <a:pt x="14" y="25"/>
                </a:cubicBezTo>
                <a:close/>
                <a:moveTo>
                  <a:pt x="18" y="24"/>
                </a:moveTo>
                <a:cubicBezTo>
                  <a:pt x="17" y="25"/>
                  <a:pt x="16" y="26"/>
                  <a:pt x="14" y="26"/>
                </a:cubicBezTo>
                <a:cubicBezTo>
                  <a:pt x="12" y="26"/>
                  <a:pt x="11" y="25"/>
                  <a:pt x="9" y="24"/>
                </a:cubicBezTo>
                <a:cubicBezTo>
                  <a:pt x="8" y="23"/>
                  <a:pt x="8" y="22"/>
                  <a:pt x="8" y="20"/>
                </a:cubicBezTo>
                <a:cubicBezTo>
                  <a:pt x="8" y="18"/>
                  <a:pt x="8" y="17"/>
                  <a:pt x="9" y="15"/>
                </a:cubicBezTo>
                <a:cubicBezTo>
                  <a:pt x="11" y="14"/>
                  <a:pt x="12" y="14"/>
                  <a:pt x="14" y="14"/>
                </a:cubicBezTo>
                <a:cubicBezTo>
                  <a:pt x="16" y="14"/>
                  <a:pt x="17" y="14"/>
                  <a:pt x="18" y="15"/>
                </a:cubicBezTo>
                <a:cubicBezTo>
                  <a:pt x="19" y="17"/>
                  <a:pt x="20" y="18"/>
                  <a:pt x="20" y="20"/>
                </a:cubicBezTo>
                <a:cubicBezTo>
                  <a:pt x="20" y="22"/>
                  <a:pt x="19" y="23"/>
                  <a:pt x="18" y="24"/>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3" name="Freeform 219"/>
          <p:cNvSpPr>
            <a:spLocks noEditPoints="1"/>
          </p:cNvSpPr>
          <p:nvPr/>
        </p:nvSpPr>
        <p:spPr bwMode="auto">
          <a:xfrm>
            <a:off x="9961007" y="4366636"/>
            <a:ext cx="298614" cy="298614"/>
          </a:xfrm>
          <a:custGeom>
            <a:avLst/>
            <a:gdLst>
              <a:gd name="T0" fmla="*/ 22 w 31"/>
              <a:gd name="T1" fmla="*/ 11 h 31"/>
              <a:gd name="T2" fmla="*/ 22 w 31"/>
              <a:gd name="T3" fmla="*/ 12 h 31"/>
              <a:gd name="T4" fmla="*/ 22 w 31"/>
              <a:gd name="T5" fmla="*/ 12 h 31"/>
              <a:gd name="T6" fmla="*/ 21 w 31"/>
              <a:gd name="T7" fmla="*/ 14 h 31"/>
              <a:gd name="T8" fmla="*/ 19 w 31"/>
              <a:gd name="T9" fmla="*/ 12 h 31"/>
              <a:gd name="T10" fmla="*/ 19 w 31"/>
              <a:gd name="T11" fmla="*/ 12 h 31"/>
              <a:gd name="T12" fmla="*/ 19 w 31"/>
              <a:gd name="T13" fmla="*/ 11 h 31"/>
              <a:gd name="T14" fmla="*/ 12 w 31"/>
              <a:gd name="T15" fmla="*/ 11 h 31"/>
              <a:gd name="T16" fmla="*/ 12 w 31"/>
              <a:gd name="T17" fmla="*/ 12 h 31"/>
              <a:gd name="T18" fmla="*/ 10 w 31"/>
              <a:gd name="T19" fmla="*/ 14 h 31"/>
              <a:gd name="T20" fmla="*/ 9 w 31"/>
              <a:gd name="T21" fmla="*/ 12 h 31"/>
              <a:gd name="T22" fmla="*/ 9 w 31"/>
              <a:gd name="T23" fmla="*/ 11 h 31"/>
              <a:gd name="T24" fmla="*/ 3 w 31"/>
              <a:gd name="T25" fmla="*/ 11 h 31"/>
              <a:gd name="T26" fmla="*/ 4 w 31"/>
              <a:gd name="T27" fmla="*/ 10 h 31"/>
              <a:gd name="T28" fmla="*/ 4 w 31"/>
              <a:gd name="T29" fmla="*/ 10 h 31"/>
              <a:gd name="T30" fmla="*/ 9 w 31"/>
              <a:gd name="T31" fmla="*/ 10 h 31"/>
              <a:gd name="T32" fmla="*/ 9 w 31"/>
              <a:gd name="T33" fmla="*/ 8 h 31"/>
              <a:gd name="T34" fmla="*/ 3 w 31"/>
              <a:gd name="T35" fmla="*/ 8 h 31"/>
              <a:gd name="T36" fmla="*/ 3 w 31"/>
              <a:gd name="T37" fmla="*/ 9 h 31"/>
              <a:gd name="T38" fmla="*/ 0 w 31"/>
              <a:gd name="T39" fmla="*/ 11 h 31"/>
              <a:gd name="T40" fmla="*/ 0 w 31"/>
              <a:gd name="T41" fmla="*/ 30 h 31"/>
              <a:gd name="T42" fmla="*/ 0 w 31"/>
              <a:gd name="T43" fmla="*/ 31 h 31"/>
              <a:gd name="T44" fmla="*/ 1 w 31"/>
              <a:gd name="T45" fmla="*/ 31 h 31"/>
              <a:gd name="T46" fmla="*/ 30 w 31"/>
              <a:gd name="T47" fmla="*/ 31 h 31"/>
              <a:gd name="T48" fmla="*/ 31 w 31"/>
              <a:gd name="T49" fmla="*/ 31 h 31"/>
              <a:gd name="T50" fmla="*/ 31 w 31"/>
              <a:gd name="T51" fmla="*/ 30 h 31"/>
              <a:gd name="T52" fmla="*/ 31 w 31"/>
              <a:gd name="T53" fmla="*/ 11 h 31"/>
              <a:gd name="T54" fmla="*/ 28 w 31"/>
              <a:gd name="T55" fmla="*/ 9 h 31"/>
              <a:gd name="T56" fmla="*/ 28 w 31"/>
              <a:gd name="T57" fmla="*/ 8 h 31"/>
              <a:gd name="T58" fmla="*/ 22 w 31"/>
              <a:gd name="T59" fmla="*/ 8 h 31"/>
              <a:gd name="T60" fmla="*/ 22 w 31"/>
              <a:gd name="T61" fmla="*/ 10 h 31"/>
              <a:gd name="T62" fmla="*/ 27 w 31"/>
              <a:gd name="T63" fmla="*/ 10 h 31"/>
              <a:gd name="T64" fmla="*/ 27 w 31"/>
              <a:gd name="T65" fmla="*/ 10 h 31"/>
              <a:gd name="T66" fmla="*/ 28 w 31"/>
              <a:gd name="T67" fmla="*/ 11 h 31"/>
              <a:gd name="T68" fmla="*/ 22 w 31"/>
              <a:gd name="T69" fmla="*/ 11 h 31"/>
              <a:gd name="T70" fmla="*/ 10 w 31"/>
              <a:gd name="T71" fmla="*/ 13 h 31"/>
              <a:gd name="T72" fmla="*/ 9 w 31"/>
              <a:gd name="T73" fmla="*/ 12 h 31"/>
              <a:gd name="T74" fmla="*/ 9 w 31"/>
              <a:gd name="T75" fmla="*/ 9 h 31"/>
              <a:gd name="T76" fmla="*/ 9 w 31"/>
              <a:gd name="T77" fmla="*/ 8 h 31"/>
              <a:gd name="T78" fmla="*/ 22 w 31"/>
              <a:gd name="T79" fmla="*/ 8 h 31"/>
              <a:gd name="T80" fmla="*/ 22 w 31"/>
              <a:gd name="T81" fmla="*/ 12 h 31"/>
              <a:gd name="T82" fmla="*/ 21 w 31"/>
              <a:gd name="T83" fmla="*/ 13 h 31"/>
              <a:gd name="T84" fmla="*/ 20 w 31"/>
              <a:gd name="T85" fmla="*/ 12 h 31"/>
              <a:gd name="T86" fmla="*/ 20 w 31"/>
              <a:gd name="T87" fmla="*/ 8 h 31"/>
              <a:gd name="T88" fmla="*/ 11 w 31"/>
              <a:gd name="T89" fmla="*/ 8 h 31"/>
              <a:gd name="T90" fmla="*/ 11 w 31"/>
              <a:gd name="T91" fmla="*/ 9 h 31"/>
              <a:gd name="T92" fmla="*/ 11 w 31"/>
              <a:gd name="T93" fmla="*/ 12 h 31"/>
              <a:gd name="T94" fmla="*/ 10 w 31"/>
              <a:gd name="T95" fmla="*/ 13 h 31"/>
              <a:gd name="T96" fmla="*/ 12 w 31"/>
              <a:gd name="T97" fmla="*/ 10 h 31"/>
              <a:gd name="T98" fmla="*/ 12 w 31"/>
              <a:gd name="T99" fmla="*/ 8 h 31"/>
              <a:gd name="T100" fmla="*/ 19 w 31"/>
              <a:gd name="T101" fmla="*/ 8 h 31"/>
              <a:gd name="T102" fmla="*/ 19 w 31"/>
              <a:gd name="T103" fmla="*/ 10 h 31"/>
              <a:gd name="T104" fmla="*/ 12 w 31"/>
              <a:gd name="T10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31">
                <a:moveTo>
                  <a:pt x="22" y="11"/>
                </a:moveTo>
                <a:cubicBezTo>
                  <a:pt x="22" y="12"/>
                  <a:pt x="22" y="12"/>
                  <a:pt x="22" y="12"/>
                </a:cubicBezTo>
                <a:cubicBezTo>
                  <a:pt x="22" y="12"/>
                  <a:pt x="22" y="12"/>
                  <a:pt x="22" y="12"/>
                </a:cubicBezTo>
                <a:cubicBezTo>
                  <a:pt x="22" y="13"/>
                  <a:pt x="22" y="14"/>
                  <a:pt x="21" y="14"/>
                </a:cubicBezTo>
                <a:cubicBezTo>
                  <a:pt x="20" y="14"/>
                  <a:pt x="19" y="13"/>
                  <a:pt x="19" y="12"/>
                </a:cubicBezTo>
                <a:cubicBezTo>
                  <a:pt x="19" y="12"/>
                  <a:pt x="19" y="12"/>
                  <a:pt x="19" y="12"/>
                </a:cubicBezTo>
                <a:cubicBezTo>
                  <a:pt x="19" y="11"/>
                  <a:pt x="19" y="11"/>
                  <a:pt x="19" y="11"/>
                </a:cubicBezTo>
                <a:cubicBezTo>
                  <a:pt x="12" y="11"/>
                  <a:pt x="12" y="11"/>
                  <a:pt x="12" y="11"/>
                </a:cubicBezTo>
                <a:cubicBezTo>
                  <a:pt x="12" y="12"/>
                  <a:pt x="12" y="12"/>
                  <a:pt x="12" y="12"/>
                </a:cubicBezTo>
                <a:cubicBezTo>
                  <a:pt x="12" y="13"/>
                  <a:pt x="11" y="14"/>
                  <a:pt x="10" y="14"/>
                </a:cubicBezTo>
                <a:cubicBezTo>
                  <a:pt x="9" y="14"/>
                  <a:pt x="9" y="13"/>
                  <a:pt x="9" y="12"/>
                </a:cubicBezTo>
                <a:cubicBezTo>
                  <a:pt x="9" y="11"/>
                  <a:pt x="9" y="11"/>
                  <a:pt x="9" y="11"/>
                </a:cubicBezTo>
                <a:cubicBezTo>
                  <a:pt x="3" y="11"/>
                  <a:pt x="3" y="11"/>
                  <a:pt x="3" y="11"/>
                </a:cubicBezTo>
                <a:cubicBezTo>
                  <a:pt x="3" y="10"/>
                  <a:pt x="4" y="10"/>
                  <a:pt x="4" y="10"/>
                </a:cubicBezTo>
                <a:cubicBezTo>
                  <a:pt x="4" y="10"/>
                  <a:pt x="4" y="10"/>
                  <a:pt x="4" y="10"/>
                </a:cubicBezTo>
                <a:cubicBezTo>
                  <a:pt x="9" y="10"/>
                  <a:pt x="9" y="10"/>
                  <a:pt x="9" y="10"/>
                </a:cubicBezTo>
                <a:cubicBezTo>
                  <a:pt x="9" y="8"/>
                  <a:pt x="9" y="8"/>
                  <a:pt x="9" y="8"/>
                </a:cubicBezTo>
                <a:cubicBezTo>
                  <a:pt x="3" y="8"/>
                  <a:pt x="3" y="8"/>
                  <a:pt x="3" y="8"/>
                </a:cubicBezTo>
                <a:cubicBezTo>
                  <a:pt x="3" y="9"/>
                  <a:pt x="3" y="9"/>
                  <a:pt x="3" y="9"/>
                </a:cubicBezTo>
                <a:cubicBezTo>
                  <a:pt x="0" y="11"/>
                  <a:pt x="0" y="11"/>
                  <a:pt x="0" y="11"/>
                </a:cubicBezTo>
                <a:cubicBezTo>
                  <a:pt x="0" y="17"/>
                  <a:pt x="0" y="24"/>
                  <a:pt x="0" y="30"/>
                </a:cubicBezTo>
                <a:cubicBezTo>
                  <a:pt x="0" y="31"/>
                  <a:pt x="0" y="31"/>
                  <a:pt x="0" y="31"/>
                </a:cubicBezTo>
                <a:cubicBezTo>
                  <a:pt x="1" y="31"/>
                  <a:pt x="1" y="31"/>
                  <a:pt x="1" y="31"/>
                </a:cubicBezTo>
                <a:cubicBezTo>
                  <a:pt x="30" y="31"/>
                  <a:pt x="30" y="31"/>
                  <a:pt x="30" y="31"/>
                </a:cubicBezTo>
                <a:cubicBezTo>
                  <a:pt x="31" y="31"/>
                  <a:pt x="31" y="31"/>
                  <a:pt x="31" y="31"/>
                </a:cubicBezTo>
                <a:cubicBezTo>
                  <a:pt x="31" y="30"/>
                  <a:pt x="31" y="30"/>
                  <a:pt x="31" y="30"/>
                </a:cubicBezTo>
                <a:cubicBezTo>
                  <a:pt x="31" y="24"/>
                  <a:pt x="31" y="17"/>
                  <a:pt x="31" y="11"/>
                </a:cubicBezTo>
                <a:cubicBezTo>
                  <a:pt x="28" y="9"/>
                  <a:pt x="28" y="9"/>
                  <a:pt x="28" y="9"/>
                </a:cubicBezTo>
                <a:cubicBezTo>
                  <a:pt x="28" y="8"/>
                  <a:pt x="28" y="8"/>
                  <a:pt x="28" y="8"/>
                </a:cubicBezTo>
                <a:cubicBezTo>
                  <a:pt x="26" y="8"/>
                  <a:pt x="24" y="8"/>
                  <a:pt x="22" y="8"/>
                </a:cubicBezTo>
                <a:cubicBezTo>
                  <a:pt x="22" y="10"/>
                  <a:pt x="22" y="10"/>
                  <a:pt x="22" y="10"/>
                </a:cubicBezTo>
                <a:cubicBezTo>
                  <a:pt x="27" y="10"/>
                  <a:pt x="27" y="10"/>
                  <a:pt x="27" y="10"/>
                </a:cubicBezTo>
                <a:cubicBezTo>
                  <a:pt x="27" y="10"/>
                  <a:pt x="27" y="10"/>
                  <a:pt x="27" y="10"/>
                </a:cubicBezTo>
                <a:cubicBezTo>
                  <a:pt x="27" y="10"/>
                  <a:pt x="28" y="10"/>
                  <a:pt x="28" y="11"/>
                </a:cubicBezTo>
                <a:cubicBezTo>
                  <a:pt x="22" y="11"/>
                  <a:pt x="22" y="11"/>
                  <a:pt x="22" y="11"/>
                </a:cubicBezTo>
                <a:close/>
                <a:moveTo>
                  <a:pt x="10" y="13"/>
                </a:moveTo>
                <a:cubicBezTo>
                  <a:pt x="10" y="13"/>
                  <a:pt x="9" y="13"/>
                  <a:pt x="9" y="12"/>
                </a:cubicBezTo>
                <a:cubicBezTo>
                  <a:pt x="9" y="9"/>
                  <a:pt x="9" y="9"/>
                  <a:pt x="9" y="9"/>
                </a:cubicBezTo>
                <a:cubicBezTo>
                  <a:pt x="9" y="8"/>
                  <a:pt x="9" y="8"/>
                  <a:pt x="9" y="8"/>
                </a:cubicBezTo>
                <a:cubicBezTo>
                  <a:pt x="9" y="0"/>
                  <a:pt x="22" y="0"/>
                  <a:pt x="22" y="8"/>
                </a:cubicBezTo>
                <a:cubicBezTo>
                  <a:pt x="22" y="12"/>
                  <a:pt x="22" y="12"/>
                  <a:pt x="22" y="12"/>
                </a:cubicBezTo>
                <a:cubicBezTo>
                  <a:pt x="22" y="13"/>
                  <a:pt x="21" y="13"/>
                  <a:pt x="21" y="13"/>
                </a:cubicBezTo>
                <a:cubicBezTo>
                  <a:pt x="21" y="13"/>
                  <a:pt x="20" y="13"/>
                  <a:pt x="20" y="12"/>
                </a:cubicBezTo>
                <a:cubicBezTo>
                  <a:pt x="20" y="8"/>
                  <a:pt x="20" y="8"/>
                  <a:pt x="20" y="8"/>
                </a:cubicBezTo>
                <a:cubicBezTo>
                  <a:pt x="20" y="2"/>
                  <a:pt x="11" y="2"/>
                  <a:pt x="11" y="8"/>
                </a:cubicBezTo>
                <a:cubicBezTo>
                  <a:pt x="11" y="9"/>
                  <a:pt x="11" y="9"/>
                  <a:pt x="11" y="9"/>
                </a:cubicBezTo>
                <a:cubicBezTo>
                  <a:pt x="11" y="12"/>
                  <a:pt x="11" y="12"/>
                  <a:pt x="11" y="12"/>
                </a:cubicBezTo>
                <a:cubicBezTo>
                  <a:pt x="11" y="13"/>
                  <a:pt x="11" y="13"/>
                  <a:pt x="10" y="13"/>
                </a:cubicBezTo>
                <a:close/>
                <a:moveTo>
                  <a:pt x="12" y="10"/>
                </a:moveTo>
                <a:cubicBezTo>
                  <a:pt x="12" y="8"/>
                  <a:pt x="12" y="8"/>
                  <a:pt x="12" y="8"/>
                </a:cubicBezTo>
                <a:cubicBezTo>
                  <a:pt x="19" y="8"/>
                  <a:pt x="19" y="8"/>
                  <a:pt x="19" y="8"/>
                </a:cubicBezTo>
                <a:cubicBezTo>
                  <a:pt x="19" y="10"/>
                  <a:pt x="19" y="10"/>
                  <a:pt x="19" y="10"/>
                </a:cubicBezTo>
                <a:lnTo>
                  <a:pt x="12" y="10"/>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4" name="Freeform 220"/>
          <p:cNvSpPr>
            <a:spLocks noEditPoints="1"/>
          </p:cNvSpPr>
          <p:nvPr/>
        </p:nvSpPr>
        <p:spPr bwMode="auto">
          <a:xfrm>
            <a:off x="7505136" y="4386543"/>
            <a:ext cx="258799" cy="258799"/>
          </a:xfrm>
          <a:custGeom>
            <a:avLst/>
            <a:gdLst>
              <a:gd name="T0" fmla="*/ 25 w 27"/>
              <a:gd name="T1" fmla="*/ 25 h 27"/>
              <a:gd name="T2" fmla="*/ 15 w 27"/>
              <a:gd name="T3" fmla="*/ 27 h 27"/>
              <a:gd name="T4" fmla="*/ 25 w 27"/>
              <a:gd name="T5" fmla="*/ 15 h 27"/>
              <a:gd name="T6" fmla="*/ 14 w 27"/>
              <a:gd name="T7" fmla="*/ 3 h 27"/>
              <a:gd name="T8" fmla="*/ 16 w 27"/>
              <a:gd name="T9" fmla="*/ 6 h 27"/>
              <a:gd name="T10" fmla="*/ 12 w 27"/>
              <a:gd name="T11" fmla="*/ 7 h 27"/>
              <a:gd name="T12" fmla="*/ 10 w 27"/>
              <a:gd name="T13" fmla="*/ 5 h 27"/>
              <a:gd name="T14" fmla="*/ 12 w 27"/>
              <a:gd name="T15" fmla="*/ 4 h 27"/>
              <a:gd name="T16" fmla="*/ 11 w 27"/>
              <a:gd name="T17" fmla="*/ 5 h 27"/>
              <a:gd name="T18" fmla="*/ 14 w 27"/>
              <a:gd name="T19" fmla="*/ 5 h 27"/>
              <a:gd name="T20" fmla="*/ 15 w 27"/>
              <a:gd name="T21" fmla="*/ 5 h 27"/>
              <a:gd name="T22" fmla="*/ 12 w 27"/>
              <a:gd name="T23" fmla="*/ 4 h 27"/>
              <a:gd name="T24" fmla="*/ 3 w 27"/>
              <a:gd name="T25" fmla="*/ 7 h 27"/>
              <a:gd name="T26" fmla="*/ 9 w 27"/>
              <a:gd name="T27" fmla="*/ 4 h 27"/>
              <a:gd name="T28" fmla="*/ 3 w 27"/>
              <a:gd name="T29" fmla="*/ 5 h 27"/>
              <a:gd name="T30" fmla="*/ 5 w 27"/>
              <a:gd name="T31" fmla="*/ 3 h 27"/>
              <a:gd name="T32" fmla="*/ 9 w 27"/>
              <a:gd name="T33" fmla="*/ 5 h 27"/>
              <a:gd name="T34" fmla="*/ 4 w 27"/>
              <a:gd name="T35" fmla="*/ 4 h 27"/>
              <a:gd name="T36" fmla="*/ 3 w 27"/>
              <a:gd name="T37" fmla="*/ 5 h 27"/>
              <a:gd name="T38" fmla="*/ 17 w 27"/>
              <a:gd name="T39" fmla="*/ 4 h 27"/>
              <a:gd name="T40" fmla="*/ 23 w 27"/>
              <a:gd name="T41" fmla="*/ 7 h 27"/>
              <a:gd name="T42" fmla="*/ 23 w 27"/>
              <a:gd name="T43" fmla="*/ 5 h 27"/>
              <a:gd name="T44" fmla="*/ 23 w 27"/>
              <a:gd name="T45" fmla="*/ 4 h 27"/>
              <a:gd name="T46" fmla="*/ 17 w 27"/>
              <a:gd name="T47" fmla="*/ 5 h 27"/>
              <a:gd name="T48" fmla="*/ 21 w 27"/>
              <a:gd name="T49" fmla="*/ 3 h 27"/>
              <a:gd name="T50" fmla="*/ 23 w 27"/>
              <a:gd name="T51" fmla="*/ 5 h 27"/>
              <a:gd name="T52" fmla="*/ 11 w 27"/>
              <a:gd name="T53" fmla="*/ 13 h 27"/>
              <a:gd name="T54" fmla="*/ 0 w 27"/>
              <a:gd name="T55" fmla="*/ 13 h 27"/>
              <a:gd name="T56" fmla="*/ 2 w 27"/>
              <a:gd name="T57" fmla="*/ 8 h 27"/>
              <a:gd name="T58" fmla="*/ 27 w 27"/>
              <a:gd name="T59" fmla="*/ 11 h 27"/>
              <a:gd name="T60" fmla="*/ 26 w 27"/>
              <a:gd name="T61" fmla="*/ 13 h 27"/>
              <a:gd name="T62" fmla="*/ 15 w 27"/>
              <a:gd name="T63" fmla="*/ 8 h 27"/>
              <a:gd name="T64" fmla="*/ 27 w 27"/>
              <a:gd name="T65" fmla="*/ 11 h 27"/>
              <a:gd name="T66" fmla="*/ 3 w 27"/>
              <a:gd name="T67" fmla="*/ 27 h 27"/>
              <a:gd name="T68" fmla="*/ 1 w 27"/>
              <a:gd name="T69" fmla="*/ 15 h 27"/>
              <a:gd name="T70" fmla="*/ 11 w 27"/>
              <a:gd name="T7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27">
                <a:moveTo>
                  <a:pt x="25" y="15"/>
                </a:moveTo>
                <a:cubicBezTo>
                  <a:pt x="25" y="25"/>
                  <a:pt x="25" y="25"/>
                  <a:pt x="25" y="25"/>
                </a:cubicBezTo>
                <a:cubicBezTo>
                  <a:pt x="25" y="26"/>
                  <a:pt x="24" y="27"/>
                  <a:pt x="23" y="27"/>
                </a:cubicBezTo>
                <a:cubicBezTo>
                  <a:pt x="15" y="27"/>
                  <a:pt x="15" y="27"/>
                  <a:pt x="15" y="27"/>
                </a:cubicBezTo>
                <a:cubicBezTo>
                  <a:pt x="15" y="15"/>
                  <a:pt x="15" y="15"/>
                  <a:pt x="15" y="15"/>
                </a:cubicBezTo>
                <a:cubicBezTo>
                  <a:pt x="25" y="15"/>
                  <a:pt x="25" y="15"/>
                  <a:pt x="25" y="15"/>
                </a:cubicBezTo>
                <a:close/>
                <a:moveTo>
                  <a:pt x="12" y="3"/>
                </a:moveTo>
                <a:cubicBezTo>
                  <a:pt x="14" y="3"/>
                  <a:pt x="14" y="3"/>
                  <a:pt x="14" y="3"/>
                </a:cubicBezTo>
                <a:cubicBezTo>
                  <a:pt x="15" y="3"/>
                  <a:pt x="16" y="4"/>
                  <a:pt x="16" y="5"/>
                </a:cubicBezTo>
                <a:cubicBezTo>
                  <a:pt x="16" y="6"/>
                  <a:pt x="16" y="6"/>
                  <a:pt x="16" y="6"/>
                </a:cubicBezTo>
                <a:cubicBezTo>
                  <a:pt x="16" y="7"/>
                  <a:pt x="15" y="7"/>
                  <a:pt x="14" y="7"/>
                </a:cubicBezTo>
                <a:cubicBezTo>
                  <a:pt x="12" y="7"/>
                  <a:pt x="12" y="7"/>
                  <a:pt x="12" y="7"/>
                </a:cubicBezTo>
                <a:cubicBezTo>
                  <a:pt x="11" y="7"/>
                  <a:pt x="10" y="7"/>
                  <a:pt x="10" y="6"/>
                </a:cubicBezTo>
                <a:cubicBezTo>
                  <a:pt x="10" y="5"/>
                  <a:pt x="10" y="5"/>
                  <a:pt x="10" y="5"/>
                </a:cubicBezTo>
                <a:cubicBezTo>
                  <a:pt x="10" y="4"/>
                  <a:pt x="11" y="3"/>
                  <a:pt x="12" y="3"/>
                </a:cubicBezTo>
                <a:close/>
                <a:moveTo>
                  <a:pt x="12" y="4"/>
                </a:moveTo>
                <a:cubicBezTo>
                  <a:pt x="12" y="4"/>
                  <a:pt x="11" y="4"/>
                  <a:pt x="11" y="5"/>
                </a:cubicBezTo>
                <a:cubicBezTo>
                  <a:pt x="11" y="5"/>
                  <a:pt x="11" y="5"/>
                  <a:pt x="11" y="5"/>
                </a:cubicBezTo>
                <a:cubicBezTo>
                  <a:pt x="11" y="5"/>
                  <a:pt x="12" y="5"/>
                  <a:pt x="12" y="5"/>
                </a:cubicBezTo>
                <a:cubicBezTo>
                  <a:pt x="14" y="5"/>
                  <a:pt x="14" y="5"/>
                  <a:pt x="14" y="5"/>
                </a:cubicBezTo>
                <a:cubicBezTo>
                  <a:pt x="15" y="5"/>
                  <a:pt x="15" y="5"/>
                  <a:pt x="15" y="5"/>
                </a:cubicBezTo>
                <a:cubicBezTo>
                  <a:pt x="15" y="5"/>
                  <a:pt x="15" y="5"/>
                  <a:pt x="15" y="5"/>
                </a:cubicBezTo>
                <a:cubicBezTo>
                  <a:pt x="15" y="4"/>
                  <a:pt x="15" y="4"/>
                  <a:pt x="14" y="4"/>
                </a:cubicBezTo>
                <a:cubicBezTo>
                  <a:pt x="12" y="4"/>
                  <a:pt x="12" y="4"/>
                  <a:pt x="12" y="4"/>
                </a:cubicBezTo>
                <a:close/>
                <a:moveTo>
                  <a:pt x="1" y="5"/>
                </a:moveTo>
                <a:cubicBezTo>
                  <a:pt x="1" y="6"/>
                  <a:pt x="2" y="7"/>
                  <a:pt x="3" y="7"/>
                </a:cubicBezTo>
                <a:cubicBezTo>
                  <a:pt x="8" y="7"/>
                  <a:pt x="8" y="7"/>
                  <a:pt x="8" y="7"/>
                </a:cubicBezTo>
                <a:cubicBezTo>
                  <a:pt x="10" y="7"/>
                  <a:pt x="11" y="5"/>
                  <a:pt x="9" y="4"/>
                </a:cubicBezTo>
                <a:cubicBezTo>
                  <a:pt x="6" y="2"/>
                  <a:pt x="1" y="0"/>
                  <a:pt x="1" y="5"/>
                </a:cubicBezTo>
                <a:close/>
                <a:moveTo>
                  <a:pt x="3" y="5"/>
                </a:moveTo>
                <a:cubicBezTo>
                  <a:pt x="2" y="5"/>
                  <a:pt x="2" y="4"/>
                  <a:pt x="2" y="4"/>
                </a:cubicBezTo>
                <a:cubicBezTo>
                  <a:pt x="2" y="3"/>
                  <a:pt x="4" y="3"/>
                  <a:pt x="5" y="3"/>
                </a:cubicBezTo>
                <a:cubicBezTo>
                  <a:pt x="6" y="3"/>
                  <a:pt x="8" y="4"/>
                  <a:pt x="8" y="4"/>
                </a:cubicBezTo>
                <a:cubicBezTo>
                  <a:pt x="9" y="4"/>
                  <a:pt x="9" y="5"/>
                  <a:pt x="9" y="5"/>
                </a:cubicBezTo>
                <a:cubicBezTo>
                  <a:pt x="8" y="6"/>
                  <a:pt x="6" y="4"/>
                  <a:pt x="5" y="4"/>
                </a:cubicBezTo>
                <a:cubicBezTo>
                  <a:pt x="5" y="4"/>
                  <a:pt x="4" y="4"/>
                  <a:pt x="4" y="4"/>
                </a:cubicBezTo>
                <a:cubicBezTo>
                  <a:pt x="4" y="4"/>
                  <a:pt x="3" y="4"/>
                  <a:pt x="3" y="5"/>
                </a:cubicBezTo>
                <a:cubicBezTo>
                  <a:pt x="3" y="5"/>
                  <a:pt x="3" y="5"/>
                  <a:pt x="3" y="5"/>
                </a:cubicBezTo>
                <a:close/>
                <a:moveTo>
                  <a:pt x="25" y="5"/>
                </a:moveTo>
                <a:cubicBezTo>
                  <a:pt x="25" y="0"/>
                  <a:pt x="20" y="2"/>
                  <a:pt x="17" y="4"/>
                </a:cubicBezTo>
                <a:cubicBezTo>
                  <a:pt x="16" y="5"/>
                  <a:pt x="16" y="7"/>
                  <a:pt x="18" y="7"/>
                </a:cubicBezTo>
                <a:cubicBezTo>
                  <a:pt x="23" y="7"/>
                  <a:pt x="23" y="7"/>
                  <a:pt x="23" y="7"/>
                </a:cubicBezTo>
                <a:cubicBezTo>
                  <a:pt x="24" y="7"/>
                  <a:pt x="25" y="6"/>
                  <a:pt x="25" y="5"/>
                </a:cubicBezTo>
                <a:close/>
                <a:moveTo>
                  <a:pt x="23" y="5"/>
                </a:moveTo>
                <a:cubicBezTo>
                  <a:pt x="23" y="5"/>
                  <a:pt x="23" y="5"/>
                  <a:pt x="23" y="5"/>
                </a:cubicBezTo>
                <a:cubicBezTo>
                  <a:pt x="23" y="4"/>
                  <a:pt x="23" y="4"/>
                  <a:pt x="23" y="4"/>
                </a:cubicBezTo>
                <a:cubicBezTo>
                  <a:pt x="22" y="4"/>
                  <a:pt x="22" y="4"/>
                  <a:pt x="22" y="4"/>
                </a:cubicBezTo>
                <a:cubicBezTo>
                  <a:pt x="21" y="4"/>
                  <a:pt x="18" y="6"/>
                  <a:pt x="17" y="5"/>
                </a:cubicBezTo>
                <a:cubicBezTo>
                  <a:pt x="17" y="5"/>
                  <a:pt x="17" y="4"/>
                  <a:pt x="18" y="4"/>
                </a:cubicBezTo>
                <a:cubicBezTo>
                  <a:pt x="18" y="4"/>
                  <a:pt x="20" y="3"/>
                  <a:pt x="21" y="3"/>
                </a:cubicBezTo>
                <a:cubicBezTo>
                  <a:pt x="23" y="3"/>
                  <a:pt x="24" y="3"/>
                  <a:pt x="24" y="4"/>
                </a:cubicBezTo>
                <a:cubicBezTo>
                  <a:pt x="24" y="4"/>
                  <a:pt x="24" y="5"/>
                  <a:pt x="23" y="5"/>
                </a:cubicBezTo>
                <a:close/>
                <a:moveTo>
                  <a:pt x="11" y="8"/>
                </a:moveTo>
                <a:cubicBezTo>
                  <a:pt x="11" y="13"/>
                  <a:pt x="11" y="13"/>
                  <a:pt x="11" y="13"/>
                </a:cubicBezTo>
                <a:cubicBezTo>
                  <a:pt x="0" y="13"/>
                  <a:pt x="0" y="13"/>
                  <a:pt x="0" y="13"/>
                </a:cubicBezTo>
                <a:cubicBezTo>
                  <a:pt x="0" y="13"/>
                  <a:pt x="0" y="13"/>
                  <a:pt x="0" y="13"/>
                </a:cubicBezTo>
                <a:cubicBezTo>
                  <a:pt x="0" y="12"/>
                  <a:pt x="0" y="11"/>
                  <a:pt x="0" y="11"/>
                </a:cubicBezTo>
                <a:cubicBezTo>
                  <a:pt x="0" y="10"/>
                  <a:pt x="1" y="8"/>
                  <a:pt x="2" y="8"/>
                </a:cubicBezTo>
                <a:cubicBezTo>
                  <a:pt x="5" y="8"/>
                  <a:pt x="8" y="8"/>
                  <a:pt x="11" y="8"/>
                </a:cubicBezTo>
                <a:close/>
                <a:moveTo>
                  <a:pt x="27" y="11"/>
                </a:moveTo>
                <a:cubicBezTo>
                  <a:pt x="27" y="11"/>
                  <a:pt x="27" y="12"/>
                  <a:pt x="27" y="13"/>
                </a:cubicBezTo>
                <a:cubicBezTo>
                  <a:pt x="27" y="13"/>
                  <a:pt x="26" y="13"/>
                  <a:pt x="26" y="13"/>
                </a:cubicBezTo>
                <a:cubicBezTo>
                  <a:pt x="15" y="13"/>
                  <a:pt x="15" y="13"/>
                  <a:pt x="15" y="13"/>
                </a:cubicBezTo>
                <a:cubicBezTo>
                  <a:pt x="15" y="8"/>
                  <a:pt x="15" y="8"/>
                  <a:pt x="15" y="8"/>
                </a:cubicBezTo>
                <a:cubicBezTo>
                  <a:pt x="18" y="8"/>
                  <a:pt x="21" y="8"/>
                  <a:pt x="24" y="8"/>
                </a:cubicBezTo>
                <a:cubicBezTo>
                  <a:pt x="25" y="8"/>
                  <a:pt x="27" y="10"/>
                  <a:pt x="27" y="11"/>
                </a:cubicBezTo>
                <a:close/>
                <a:moveTo>
                  <a:pt x="11" y="27"/>
                </a:moveTo>
                <a:cubicBezTo>
                  <a:pt x="3" y="27"/>
                  <a:pt x="3" y="27"/>
                  <a:pt x="3" y="27"/>
                </a:cubicBezTo>
                <a:cubicBezTo>
                  <a:pt x="2" y="27"/>
                  <a:pt x="1" y="26"/>
                  <a:pt x="1" y="25"/>
                </a:cubicBezTo>
                <a:cubicBezTo>
                  <a:pt x="1" y="15"/>
                  <a:pt x="1" y="15"/>
                  <a:pt x="1" y="15"/>
                </a:cubicBezTo>
                <a:cubicBezTo>
                  <a:pt x="11" y="15"/>
                  <a:pt x="11" y="15"/>
                  <a:pt x="11" y="15"/>
                </a:cubicBezTo>
                <a:lnTo>
                  <a:pt x="11" y="27"/>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5" name="Freeform 221"/>
          <p:cNvSpPr>
            <a:spLocks noEditPoints="1"/>
          </p:cNvSpPr>
          <p:nvPr/>
        </p:nvSpPr>
        <p:spPr bwMode="auto">
          <a:xfrm>
            <a:off x="8723118" y="4386543"/>
            <a:ext cx="298614" cy="258799"/>
          </a:xfrm>
          <a:custGeom>
            <a:avLst/>
            <a:gdLst>
              <a:gd name="T0" fmla="*/ 3 w 31"/>
              <a:gd name="T1" fmla="*/ 7 h 27"/>
              <a:gd name="T2" fmla="*/ 0 w 31"/>
              <a:gd name="T3" fmla="*/ 23 h 27"/>
              <a:gd name="T4" fmla="*/ 4 w 31"/>
              <a:gd name="T5" fmla="*/ 27 h 27"/>
              <a:gd name="T6" fmla="*/ 26 w 31"/>
              <a:gd name="T7" fmla="*/ 27 h 27"/>
              <a:gd name="T8" fmla="*/ 31 w 31"/>
              <a:gd name="T9" fmla="*/ 23 h 27"/>
              <a:gd name="T10" fmla="*/ 28 w 31"/>
              <a:gd name="T11" fmla="*/ 7 h 27"/>
              <a:gd name="T12" fmla="*/ 27 w 31"/>
              <a:gd name="T13" fmla="*/ 7 h 27"/>
              <a:gd name="T14" fmla="*/ 18 w 31"/>
              <a:gd name="T15" fmla="*/ 6 h 27"/>
              <a:gd name="T16" fmla="*/ 19 w 31"/>
              <a:gd name="T17" fmla="*/ 4 h 27"/>
              <a:gd name="T18" fmla="*/ 19 w 31"/>
              <a:gd name="T19" fmla="*/ 4 h 27"/>
              <a:gd name="T20" fmla="*/ 20 w 31"/>
              <a:gd name="T21" fmla="*/ 4 h 27"/>
              <a:gd name="T22" fmla="*/ 22 w 31"/>
              <a:gd name="T23" fmla="*/ 3 h 27"/>
              <a:gd name="T24" fmla="*/ 22 w 31"/>
              <a:gd name="T25" fmla="*/ 2 h 27"/>
              <a:gd name="T26" fmla="*/ 20 w 31"/>
              <a:gd name="T27" fmla="*/ 0 h 27"/>
              <a:gd name="T28" fmla="*/ 18 w 31"/>
              <a:gd name="T29" fmla="*/ 0 h 27"/>
              <a:gd name="T30" fmla="*/ 16 w 31"/>
              <a:gd name="T31" fmla="*/ 2 h 27"/>
              <a:gd name="T32" fmla="*/ 16 w 31"/>
              <a:gd name="T33" fmla="*/ 3 h 27"/>
              <a:gd name="T34" fmla="*/ 17 w 31"/>
              <a:gd name="T35" fmla="*/ 4 h 27"/>
              <a:gd name="T36" fmla="*/ 16 w 31"/>
              <a:gd name="T37" fmla="*/ 5 h 27"/>
              <a:gd name="T38" fmla="*/ 15 w 31"/>
              <a:gd name="T39" fmla="*/ 4 h 27"/>
              <a:gd name="T40" fmla="*/ 15 w 31"/>
              <a:gd name="T41" fmla="*/ 3 h 27"/>
              <a:gd name="T42" fmla="*/ 15 w 31"/>
              <a:gd name="T43" fmla="*/ 2 h 27"/>
              <a:gd name="T44" fmla="*/ 14 w 31"/>
              <a:gd name="T45" fmla="*/ 0 h 27"/>
              <a:gd name="T46" fmla="*/ 11 w 31"/>
              <a:gd name="T47" fmla="*/ 0 h 27"/>
              <a:gd name="T48" fmla="*/ 10 w 31"/>
              <a:gd name="T49" fmla="*/ 2 h 27"/>
              <a:gd name="T50" fmla="*/ 10 w 31"/>
              <a:gd name="T51" fmla="*/ 3 h 27"/>
              <a:gd name="T52" fmla="*/ 11 w 31"/>
              <a:gd name="T53" fmla="*/ 4 h 27"/>
              <a:gd name="T54" fmla="*/ 12 w 31"/>
              <a:gd name="T55" fmla="*/ 4 h 27"/>
              <a:gd name="T56" fmla="*/ 12 w 31"/>
              <a:gd name="T57" fmla="*/ 4 h 27"/>
              <a:gd name="T58" fmla="*/ 13 w 31"/>
              <a:gd name="T59" fmla="*/ 6 h 27"/>
              <a:gd name="T60" fmla="*/ 3 w 31"/>
              <a:gd name="T61" fmla="*/ 7 h 27"/>
              <a:gd name="T62" fmla="*/ 3 w 31"/>
              <a:gd name="T63" fmla="*/ 7 h 27"/>
              <a:gd name="T64" fmla="*/ 18 w 31"/>
              <a:gd name="T65" fmla="*/ 1 h 27"/>
              <a:gd name="T66" fmla="*/ 20 w 31"/>
              <a:gd name="T67" fmla="*/ 1 h 27"/>
              <a:gd name="T68" fmla="*/ 21 w 31"/>
              <a:gd name="T69" fmla="*/ 2 h 27"/>
              <a:gd name="T70" fmla="*/ 21 w 31"/>
              <a:gd name="T71" fmla="*/ 2 h 27"/>
              <a:gd name="T72" fmla="*/ 20 w 31"/>
              <a:gd name="T73" fmla="*/ 2 h 27"/>
              <a:gd name="T74" fmla="*/ 18 w 31"/>
              <a:gd name="T75" fmla="*/ 2 h 27"/>
              <a:gd name="T76" fmla="*/ 17 w 31"/>
              <a:gd name="T77" fmla="*/ 2 h 27"/>
              <a:gd name="T78" fmla="*/ 17 w 31"/>
              <a:gd name="T79" fmla="*/ 2 h 27"/>
              <a:gd name="T80" fmla="*/ 18 w 31"/>
              <a:gd name="T81" fmla="*/ 1 h 27"/>
              <a:gd name="T82" fmla="*/ 11 w 31"/>
              <a:gd name="T83" fmla="*/ 1 h 27"/>
              <a:gd name="T84" fmla="*/ 14 w 31"/>
              <a:gd name="T85" fmla="*/ 1 h 27"/>
              <a:gd name="T86" fmla="*/ 14 w 31"/>
              <a:gd name="T87" fmla="*/ 2 h 27"/>
              <a:gd name="T88" fmla="*/ 14 w 31"/>
              <a:gd name="T89" fmla="*/ 2 h 27"/>
              <a:gd name="T90" fmla="*/ 14 w 31"/>
              <a:gd name="T91" fmla="*/ 2 h 27"/>
              <a:gd name="T92" fmla="*/ 11 w 31"/>
              <a:gd name="T93" fmla="*/ 2 h 27"/>
              <a:gd name="T94" fmla="*/ 10 w 31"/>
              <a:gd name="T95" fmla="*/ 2 h 27"/>
              <a:gd name="T96" fmla="*/ 10 w 31"/>
              <a:gd name="T97" fmla="*/ 2 h 27"/>
              <a:gd name="T98" fmla="*/ 11 w 31"/>
              <a:gd name="T99" fmla="*/ 1 h 27"/>
              <a:gd name="T100" fmla="*/ 4 w 31"/>
              <a:gd name="T101" fmla="*/ 9 h 27"/>
              <a:gd name="T102" fmla="*/ 5 w 31"/>
              <a:gd name="T103" fmla="*/ 8 h 27"/>
              <a:gd name="T104" fmla="*/ 26 w 31"/>
              <a:gd name="T105" fmla="*/ 8 h 27"/>
              <a:gd name="T106" fmla="*/ 26 w 31"/>
              <a:gd name="T107" fmla="*/ 9 h 27"/>
              <a:gd name="T108" fmla="*/ 27 w 31"/>
              <a:gd name="T109" fmla="*/ 10 h 27"/>
              <a:gd name="T110" fmla="*/ 26 w 31"/>
              <a:gd name="T111" fmla="*/ 10 h 27"/>
              <a:gd name="T112" fmla="*/ 26 w 31"/>
              <a:gd name="T113" fmla="*/ 11 h 27"/>
              <a:gd name="T114" fmla="*/ 5 w 31"/>
              <a:gd name="T115" fmla="*/ 11 h 27"/>
              <a:gd name="T116" fmla="*/ 4 w 31"/>
              <a:gd name="T117" fmla="*/ 10 h 27"/>
              <a:gd name="T118" fmla="*/ 4 w 31"/>
              <a:gd name="T119" fmla="*/ 10 h 27"/>
              <a:gd name="T120" fmla="*/ 4 w 31"/>
              <a:gd name="T121"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 h="27">
                <a:moveTo>
                  <a:pt x="3" y="7"/>
                </a:moveTo>
                <a:cubicBezTo>
                  <a:pt x="2" y="13"/>
                  <a:pt x="0" y="18"/>
                  <a:pt x="0" y="23"/>
                </a:cubicBezTo>
                <a:cubicBezTo>
                  <a:pt x="0" y="25"/>
                  <a:pt x="2" y="27"/>
                  <a:pt x="4" y="27"/>
                </a:cubicBezTo>
                <a:cubicBezTo>
                  <a:pt x="26" y="27"/>
                  <a:pt x="26" y="27"/>
                  <a:pt x="26" y="27"/>
                </a:cubicBezTo>
                <a:cubicBezTo>
                  <a:pt x="29" y="27"/>
                  <a:pt x="31" y="25"/>
                  <a:pt x="31" y="23"/>
                </a:cubicBezTo>
                <a:cubicBezTo>
                  <a:pt x="31" y="18"/>
                  <a:pt x="28" y="13"/>
                  <a:pt x="28" y="7"/>
                </a:cubicBezTo>
                <a:cubicBezTo>
                  <a:pt x="28" y="7"/>
                  <a:pt x="28" y="7"/>
                  <a:pt x="27" y="7"/>
                </a:cubicBezTo>
                <a:cubicBezTo>
                  <a:pt x="26" y="6"/>
                  <a:pt x="22" y="6"/>
                  <a:pt x="18" y="6"/>
                </a:cubicBezTo>
                <a:cubicBezTo>
                  <a:pt x="19" y="4"/>
                  <a:pt x="19" y="4"/>
                  <a:pt x="19" y="4"/>
                </a:cubicBezTo>
                <a:cubicBezTo>
                  <a:pt x="19" y="4"/>
                  <a:pt x="19" y="4"/>
                  <a:pt x="19" y="4"/>
                </a:cubicBezTo>
                <a:cubicBezTo>
                  <a:pt x="20" y="4"/>
                  <a:pt x="20" y="4"/>
                  <a:pt x="20" y="4"/>
                </a:cubicBezTo>
                <a:cubicBezTo>
                  <a:pt x="21" y="4"/>
                  <a:pt x="22" y="4"/>
                  <a:pt x="22" y="3"/>
                </a:cubicBezTo>
                <a:cubicBezTo>
                  <a:pt x="22" y="2"/>
                  <a:pt x="22" y="2"/>
                  <a:pt x="22" y="2"/>
                </a:cubicBezTo>
                <a:cubicBezTo>
                  <a:pt x="22" y="1"/>
                  <a:pt x="21" y="0"/>
                  <a:pt x="20" y="0"/>
                </a:cubicBezTo>
                <a:cubicBezTo>
                  <a:pt x="18" y="0"/>
                  <a:pt x="18" y="0"/>
                  <a:pt x="18" y="0"/>
                </a:cubicBezTo>
                <a:cubicBezTo>
                  <a:pt x="17" y="0"/>
                  <a:pt x="16" y="1"/>
                  <a:pt x="16" y="2"/>
                </a:cubicBezTo>
                <a:cubicBezTo>
                  <a:pt x="16" y="3"/>
                  <a:pt x="16" y="3"/>
                  <a:pt x="16" y="3"/>
                </a:cubicBezTo>
                <a:cubicBezTo>
                  <a:pt x="16" y="3"/>
                  <a:pt x="16" y="4"/>
                  <a:pt x="17" y="4"/>
                </a:cubicBezTo>
                <a:cubicBezTo>
                  <a:pt x="16" y="5"/>
                  <a:pt x="16" y="5"/>
                  <a:pt x="16" y="5"/>
                </a:cubicBezTo>
                <a:cubicBezTo>
                  <a:pt x="15" y="4"/>
                  <a:pt x="15" y="4"/>
                  <a:pt x="15" y="4"/>
                </a:cubicBezTo>
                <a:cubicBezTo>
                  <a:pt x="15" y="4"/>
                  <a:pt x="15" y="3"/>
                  <a:pt x="15" y="3"/>
                </a:cubicBezTo>
                <a:cubicBezTo>
                  <a:pt x="15" y="2"/>
                  <a:pt x="15" y="2"/>
                  <a:pt x="15" y="2"/>
                </a:cubicBezTo>
                <a:cubicBezTo>
                  <a:pt x="15" y="1"/>
                  <a:pt x="14" y="0"/>
                  <a:pt x="14" y="0"/>
                </a:cubicBezTo>
                <a:cubicBezTo>
                  <a:pt x="11" y="0"/>
                  <a:pt x="11" y="0"/>
                  <a:pt x="11" y="0"/>
                </a:cubicBezTo>
                <a:cubicBezTo>
                  <a:pt x="10" y="0"/>
                  <a:pt x="10" y="1"/>
                  <a:pt x="10" y="2"/>
                </a:cubicBezTo>
                <a:cubicBezTo>
                  <a:pt x="10" y="3"/>
                  <a:pt x="10" y="3"/>
                  <a:pt x="10" y="3"/>
                </a:cubicBezTo>
                <a:cubicBezTo>
                  <a:pt x="10" y="4"/>
                  <a:pt x="10" y="4"/>
                  <a:pt x="11" y="4"/>
                </a:cubicBezTo>
                <a:cubicBezTo>
                  <a:pt x="12" y="4"/>
                  <a:pt x="12" y="4"/>
                  <a:pt x="12" y="4"/>
                </a:cubicBezTo>
                <a:cubicBezTo>
                  <a:pt x="12" y="4"/>
                  <a:pt x="12" y="4"/>
                  <a:pt x="12" y="4"/>
                </a:cubicBezTo>
                <a:cubicBezTo>
                  <a:pt x="13" y="6"/>
                  <a:pt x="13" y="6"/>
                  <a:pt x="13" y="6"/>
                </a:cubicBezTo>
                <a:cubicBezTo>
                  <a:pt x="9" y="6"/>
                  <a:pt x="5" y="6"/>
                  <a:pt x="3" y="7"/>
                </a:cubicBezTo>
                <a:cubicBezTo>
                  <a:pt x="3" y="7"/>
                  <a:pt x="3" y="7"/>
                  <a:pt x="3" y="7"/>
                </a:cubicBezTo>
                <a:close/>
                <a:moveTo>
                  <a:pt x="18" y="1"/>
                </a:moveTo>
                <a:cubicBezTo>
                  <a:pt x="20" y="1"/>
                  <a:pt x="20" y="1"/>
                  <a:pt x="20" y="1"/>
                </a:cubicBezTo>
                <a:cubicBezTo>
                  <a:pt x="20" y="1"/>
                  <a:pt x="21" y="1"/>
                  <a:pt x="21" y="2"/>
                </a:cubicBezTo>
                <a:cubicBezTo>
                  <a:pt x="21" y="2"/>
                  <a:pt x="21" y="2"/>
                  <a:pt x="21" y="2"/>
                </a:cubicBezTo>
                <a:cubicBezTo>
                  <a:pt x="21" y="2"/>
                  <a:pt x="20" y="2"/>
                  <a:pt x="20" y="2"/>
                </a:cubicBezTo>
                <a:cubicBezTo>
                  <a:pt x="18" y="2"/>
                  <a:pt x="18" y="2"/>
                  <a:pt x="18" y="2"/>
                </a:cubicBezTo>
                <a:cubicBezTo>
                  <a:pt x="17" y="2"/>
                  <a:pt x="17" y="2"/>
                  <a:pt x="17" y="2"/>
                </a:cubicBezTo>
                <a:cubicBezTo>
                  <a:pt x="17" y="2"/>
                  <a:pt x="17" y="2"/>
                  <a:pt x="17" y="2"/>
                </a:cubicBezTo>
                <a:cubicBezTo>
                  <a:pt x="17" y="1"/>
                  <a:pt x="17" y="1"/>
                  <a:pt x="18" y="1"/>
                </a:cubicBezTo>
                <a:close/>
                <a:moveTo>
                  <a:pt x="11" y="1"/>
                </a:moveTo>
                <a:cubicBezTo>
                  <a:pt x="14" y="1"/>
                  <a:pt x="14" y="1"/>
                  <a:pt x="14" y="1"/>
                </a:cubicBezTo>
                <a:cubicBezTo>
                  <a:pt x="14" y="1"/>
                  <a:pt x="14" y="1"/>
                  <a:pt x="14" y="2"/>
                </a:cubicBezTo>
                <a:cubicBezTo>
                  <a:pt x="14" y="2"/>
                  <a:pt x="14" y="2"/>
                  <a:pt x="14" y="2"/>
                </a:cubicBezTo>
                <a:cubicBezTo>
                  <a:pt x="14" y="2"/>
                  <a:pt x="14" y="2"/>
                  <a:pt x="14" y="2"/>
                </a:cubicBezTo>
                <a:cubicBezTo>
                  <a:pt x="11" y="2"/>
                  <a:pt x="11" y="2"/>
                  <a:pt x="11" y="2"/>
                </a:cubicBezTo>
                <a:cubicBezTo>
                  <a:pt x="11" y="2"/>
                  <a:pt x="10" y="2"/>
                  <a:pt x="10" y="2"/>
                </a:cubicBezTo>
                <a:cubicBezTo>
                  <a:pt x="10" y="2"/>
                  <a:pt x="10" y="2"/>
                  <a:pt x="10" y="2"/>
                </a:cubicBezTo>
                <a:cubicBezTo>
                  <a:pt x="10" y="1"/>
                  <a:pt x="11" y="1"/>
                  <a:pt x="11" y="1"/>
                </a:cubicBezTo>
                <a:close/>
                <a:moveTo>
                  <a:pt x="4" y="9"/>
                </a:moveTo>
                <a:cubicBezTo>
                  <a:pt x="4" y="8"/>
                  <a:pt x="4" y="8"/>
                  <a:pt x="5" y="8"/>
                </a:cubicBezTo>
                <a:cubicBezTo>
                  <a:pt x="9" y="7"/>
                  <a:pt x="22" y="7"/>
                  <a:pt x="26" y="8"/>
                </a:cubicBezTo>
                <a:cubicBezTo>
                  <a:pt x="26" y="8"/>
                  <a:pt x="26" y="8"/>
                  <a:pt x="26" y="9"/>
                </a:cubicBezTo>
                <a:cubicBezTo>
                  <a:pt x="27" y="9"/>
                  <a:pt x="27" y="9"/>
                  <a:pt x="27" y="10"/>
                </a:cubicBezTo>
                <a:cubicBezTo>
                  <a:pt x="27" y="10"/>
                  <a:pt x="27" y="10"/>
                  <a:pt x="26" y="10"/>
                </a:cubicBezTo>
                <a:cubicBezTo>
                  <a:pt x="26" y="10"/>
                  <a:pt x="26" y="11"/>
                  <a:pt x="26" y="11"/>
                </a:cubicBezTo>
                <a:cubicBezTo>
                  <a:pt x="5" y="11"/>
                  <a:pt x="5" y="11"/>
                  <a:pt x="5" y="11"/>
                </a:cubicBezTo>
                <a:cubicBezTo>
                  <a:pt x="5" y="11"/>
                  <a:pt x="4" y="10"/>
                  <a:pt x="4" y="10"/>
                </a:cubicBezTo>
                <a:cubicBezTo>
                  <a:pt x="4" y="10"/>
                  <a:pt x="4" y="10"/>
                  <a:pt x="4" y="10"/>
                </a:cubicBezTo>
                <a:cubicBezTo>
                  <a:pt x="4" y="9"/>
                  <a:pt x="4" y="9"/>
                  <a:pt x="4" y="9"/>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6" name="Freeform 222"/>
          <p:cNvSpPr>
            <a:spLocks noEditPoints="1"/>
          </p:cNvSpPr>
          <p:nvPr/>
        </p:nvSpPr>
        <p:spPr bwMode="auto">
          <a:xfrm>
            <a:off x="3742606" y="4357586"/>
            <a:ext cx="336619" cy="267847"/>
          </a:xfrm>
          <a:custGeom>
            <a:avLst/>
            <a:gdLst>
              <a:gd name="T0" fmla="*/ 26 w 35"/>
              <a:gd name="T1" fmla="*/ 1 h 28"/>
              <a:gd name="T2" fmla="*/ 16 w 35"/>
              <a:gd name="T3" fmla="*/ 9 h 28"/>
              <a:gd name="T4" fmla="*/ 16 w 35"/>
              <a:gd name="T5" fmla="*/ 12 h 28"/>
              <a:gd name="T6" fmla="*/ 26 w 35"/>
              <a:gd name="T7" fmla="*/ 3 h 28"/>
              <a:gd name="T8" fmla="*/ 8 w 35"/>
              <a:gd name="T9" fmla="*/ 16 h 28"/>
              <a:gd name="T10" fmla="*/ 8 w 35"/>
              <a:gd name="T11" fmla="*/ 24 h 28"/>
              <a:gd name="T12" fmla="*/ 10 w 35"/>
              <a:gd name="T13" fmla="*/ 24 h 28"/>
              <a:gd name="T14" fmla="*/ 10 w 35"/>
              <a:gd name="T15" fmla="*/ 16 h 28"/>
              <a:gd name="T16" fmla="*/ 8 w 35"/>
              <a:gd name="T17" fmla="*/ 16 h 28"/>
              <a:gd name="T18" fmla="*/ 14 w 35"/>
              <a:gd name="T19" fmla="*/ 24 h 28"/>
              <a:gd name="T20" fmla="*/ 15 w 35"/>
              <a:gd name="T21" fmla="*/ 24 h 28"/>
              <a:gd name="T22" fmla="*/ 16 w 35"/>
              <a:gd name="T23" fmla="*/ 16 h 28"/>
              <a:gd name="T24" fmla="*/ 14 w 35"/>
              <a:gd name="T25" fmla="*/ 16 h 28"/>
              <a:gd name="T26" fmla="*/ 27 w 35"/>
              <a:gd name="T27" fmla="*/ 16 h 28"/>
              <a:gd name="T28" fmla="*/ 27 w 35"/>
              <a:gd name="T29" fmla="*/ 24 h 28"/>
              <a:gd name="T30" fmla="*/ 25 w 35"/>
              <a:gd name="T31" fmla="*/ 24 h 28"/>
              <a:gd name="T32" fmla="*/ 25 w 35"/>
              <a:gd name="T33" fmla="*/ 16 h 28"/>
              <a:gd name="T34" fmla="*/ 27 w 35"/>
              <a:gd name="T35" fmla="*/ 16 h 28"/>
              <a:gd name="T36" fmla="*/ 21 w 35"/>
              <a:gd name="T37" fmla="*/ 24 h 28"/>
              <a:gd name="T38" fmla="*/ 20 w 35"/>
              <a:gd name="T39" fmla="*/ 24 h 28"/>
              <a:gd name="T40" fmla="*/ 19 w 35"/>
              <a:gd name="T41" fmla="*/ 16 h 28"/>
              <a:gd name="T42" fmla="*/ 21 w 35"/>
              <a:gd name="T43" fmla="*/ 16 h 28"/>
              <a:gd name="T44" fmla="*/ 32 w 35"/>
              <a:gd name="T45" fmla="*/ 26 h 28"/>
              <a:gd name="T46" fmla="*/ 6 w 35"/>
              <a:gd name="T47" fmla="*/ 28 h 28"/>
              <a:gd name="T48" fmla="*/ 2 w 35"/>
              <a:gd name="T49" fmla="*/ 15 h 28"/>
              <a:gd name="T50" fmla="*/ 0 w 35"/>
              <a:gd name="T51" fmla="*/ 12 h 28"/>
              <a:gd name="T52" fmla="*/ 14 w 35"/>
              <a:gd name="T53" fmla="*/ 10 h 28"/>
              <a:gd name="T54" fmla="*/ 15 w 35"/>
              <a:gd name="T55" fmla="*/ 13 h 28"/>
              <a:gd name="T56" fmla="*/ 15 w 35"/>
              <a:gd name="T57" fmla="*/ 13 h 28"/>
              <a:gd name="T58" fmla="*/ 19 w 35"/>
              <a:gd name="T59" fmla="*/ 13 h 28"/>
              <a:gd name="T60" fmla="*/ 22 w 35"/>
              <a:gd name="T61" fmla="*/ 10 h 28"/>
              <a:gd name="T62" fmla="*/ 35 w 35"/>
              <a:gd name="T63" fmla="*/ 12 h 28"/>
              <a:gd name="T64" fmla="*/ 33 w 35"/>
              <a:gd name="T6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1"/>
                </a:moveTo>
                <a:cubicBezTo>
                  <a:pt x="26" y="1"/>
                  <a:pt x="26" y="1"/>
                  <a:pt x="26" y="1"/>
                </a:cubicBezTo>
                <a:cubicBezTo>
                  <a:pt x="26" y="0"/>
                  <a:pt x="25" y="0"/>
                  <a:pt x="24" y="1"/>
                </a:cubicBezTo>
                <a:cubicBezTo>
                  <a:pt x="16" y="9"/>
                  <a:pt x="16" y="9"/>
                  <a:pt x="16" y="9"/>
                </a:cubicBezTo>
                <a:cubicBezTo>
                  <a:pt x="15" y="10"/>
                  <a:pt x="15" y="11"/>
                  <a:pt x="16" y="12"/>
                </a:cubicBezTo>
                <a:cubicBezTo>
                  <a:pt x="16" y="12"/>
                  <a:pt x="16" y="12"/>
                  <a:pt x="16" y="12"/>
                </a:cubicBezTo>
                <a:cubicBezTo>
                  <a:pt x="16" y="12"/>
                  <a:pt x="18" y="12"/>
                  <a:pt x="18" y="12"/>
                </a:cubicBezTo>
                <a:cubicBezTo>
                  <a:pt x="26" y="3"/>
                  <a:pt x="26" y="3"/>
                  <a:pt x="26" y="3"/>
                </a:cubicBezTo>
                <a:cubicBezTo>
                  <a:pt x="27" y="3"/>
                  <a:pt x="27" y="2"/>
                  <a:pt x="26" y="1"/>
                </a:cubicBezTo>
                <a:close/>
                <a:moveTo>
                  <a:pt x="8" y="16"/>
                </a:moveTo>
                <a:cubicBezTo>
                  <a:pt x="8" y="24"/>
                  <a:pt x="8" y="24"/>
                  <a:pt x="8" y="24"/>
                </a:cubicBezTo>
                <a:cubicBezTo>
                  <a:pt x="8" y="24"/>
                  <a:pt x="8" y="24"/>
                  <a:pt x="8" y="24"/>
                </a:cubicBezTo>
                <a:cubicBezTo>
                  <a:pt x="10" y="24"/>
                  <a:pt x="10" y="24"/>
                  <a:pt x="10" y="24"/>
                </a:cubicBezTo>
                <a:cubicBezTo>
                  <a:pt x="10" y="24"/>
                  <a:pt x="10" y="24"/>
                  <a:pt x="10" y="24"/>
                </a:cubicBezTo>
                <a:cubicBezTo>
                  <a:pt x="10" y="16"/>
                  <a:pt x="10" y="16"/>
                  <a:pt x="10" y="16"/>
                </a:cubicBezTo>
                <a:cubicBezTo>
                  <a:pt x="10" y="16"/>
                  <a:pt x="10" y="16"/>
                  <a:pt x="10" y="16"/>
                </a:cubicBezTo>
                <a:cubicBezTo>
                  <a:pt x="8" y="16"/>
                  <a:pt x="8" y="16"/>
                  <a:pt x="8" y="16"/>
                </a:cubicBezTo>
                <a:cubicBezTo>
                  <a:pt x="8" y="16"/>
                  <a:pt x="8" y="16"/>
                  <a:pt x="8" y="16"/>
                </a:cubicBezTo>
                <a:close/>
                <a:moveTo>
                  <a:pt x="14" y="16"/>
                </a:moveTo>
                <a:cubicBezTo>
                  <a:pt x="14" y="24"/>
                  <a:pt x="14" y="24"/>
                  <a:pt x="14" y="24"/>
                </a:cubicBezTo>
                <a:cubicBezTo>
                  <a:pt x="14" y="24"/>
                  <a:pt x="14" y="24"/>
                  <a:pt x="14" y="24"/>
                </a:cubicBezTo>
                <a:cubicBezTo>
                  <a:pt x="15" y="24"/>
                  <a:pt x="15" y="24"/>
                  <a:pt x="15" y="24"/>
                </a:cubicBezTo>
                <a:cubicBezTo>
                  <a:pt x="16" y="24"/>
                  <a:pt x="16" y="24"/>
                  <a:pt x="16" y="24"/>
                </a:cubicBezTo>
                <a:cubicBezTo>
                  <a:pt x="16" y="16"/>
                  <a:pt x="16" y="16"/>
                  <a:pt x="16" y="16"/>
                </a:cubicBezTo>
                <a:cubicBezTo>
                  <a:pt x="16" y="16"/>
                  <a:pt x="16" y="16"/>
                  <a:pt x="15" y="16"/>
                </a:cubicBezTo>
                <a:cubicBezTo>
                  <a:pt x="14" y="16"/>
                  <a:pt x="14" y="16"/>
                  <a:pt x="14" y="16"/>
                </a:cubicBezTo>
                <a:cubicBezTo>
                  <a:pt x="14" y="16"/>
                  <a:pt x="14" y="16"/>
                  <a:pt x="14" y="16"/>
                </a:cubicBezTo>
                <a:close/>
                <a:moveTo>
                  <a:pt x="27" y="16"/>
                </a:moveTo>
                <a:cubicBezTo>
                  <a:pt x="27" y="24"/>
                  <a:pt x="27" y="24"/>
                  <a:pt x="27" y="24"/>
                </a:cubicBezTo>
                <a:cubicBezTo>
                  <a:pt x="27" y="24"/>
                  <a:pt x="27" y="24"/>
                  <a:pt x="27" y="24"/>
                </a:cubicBezTo>
                <a:cubicBezTo>
                  <a:pt x="25" y="24"/>
                  <a:pt x="25" y="24"/>
                  <a:pt x="25" y="24"/>
                </a:cubicBezTo>
                <a:cubicBezTo>
                  <a:pt x="25" y="24"/>
                  <a:pt x="25" y="24"/>
                  <a:pt x="25" y="24"/>
                </a:cubicBezTo>
                <a:cubicBezTo>
                  <a:pt x="25" y="16"/>
                  <a:pt x="25" y="16"/>
                  <a:pt x="25" y="16"/>
                </a:cubicBezTo>
                <a:cubicBezTo>
                  <a:pt x="25" y="16"/>
                  <a:pt x="25" y="16"/>
                  <a:pt x="25" y="16"/>
                </a:cubicBezTo>
                <a:cubicBezTo>
                  <a:pt x="27" y="16"/>
                  <a:pt x="27" y="16"/>
                  <a:pt x="27" y="16"/>
                </a:cubicBezTo>
                <a:cubicBezTo>
                  <a:pt x="27" y="16"/>
                  <a:pt x="27" y="16"/>
                  <a:pt x="27" y="16"/>
                </a:cubicBezTo>
                <a:close/>
                <a:moveTo>
                  <a:pt x="21" y="16"/>
                </a:moveTo>
                <a:cubicBezTo>
                  <a:pt x="21" y="24"/>
                  <a:pt x="21" y="24"/>
                  <a:pt x="21" y="24"/>
                </a:cubicBezTo>
                <a:cubicBezTo>
                  <a:pt x="21" y="24"/>
                  <a:pt x="21" y="24"/>
                  <a:pt x="21" y="24"/>
                </a:cubicBezTo>
                <a:cubicBezTo>
                  <a:pt x="20" y="24"/>
                  <a:pt x="20" y="24"/>
                  <a:pt x="20" y="24"/>
                </a:cubicBezTo>
                <a:cubicBezTo>
                  <a:pt x="19" y="24"/>
                  <a:pt x="19" y="24"/>
                  <a:pt x="19" y="24"/>
                </a:cubicBezTo>
                <a:cubicBezTo>
                  <a:pt x="19" y="16"/>
                  <a:pt x="19" y="16"/>
                  <a:pt x="19" y="16"/>
                </a:cubicBezTo>
                <a:cubicBezTo>
                  <a:pt x="19" y="16"/>
                  <a:pt x="19" y="16"/>
                  <a:pt x="20" y="16"/>
                </a:cubicBezTo>
                <a:cubicBezTo>
                  <a:pt x="21" y="16"/>
                  <a:pt x="21" y="16"/>
                  <a:pt x="21" y="16"/>
                </a:cubicBezTo>
                <a:cubicBezTo>
                  <a:pt x="21" y="16"/>
                  <a:pt x="21" y="16"/>
                  <a:pt x="21" y="16"/>
                </a:cubicBezTo>
                <a:close/>
                <a:moveTo>
                  <a:pt x="32" y="26"/>
                </a:moveTo>
                <a:cubicBezTo>
                  <a:pt x="32" y="27"/>
                  <a:pt x="31" y="28"/>
                  <a:pt x="29" y="28"/>
                </a:cubicBezTo>
                <a:cubicBezTo>
                  <a:pt x="6" y="28"/>
                  <a:pt x="6" y="28"/>
                  <a:pt x="6" y="28"/>
                </a:cubicBezTo>
                <a:cubicBezTo>
                  <a:pt x="5" y="28"/>
                  <a:pt x="4" y="27"/>
                  <a:pt x="3" y="26"/>
                </a:cubicBezTo>
                <a:cubicBezTo>
                  <a:pt x="2" y="15"/>
                  <a:pt x="2" y="15"/>
                  <a:pt x="2" y="15"/>
                </a:cubicBezTo>
                <a:cubicBezTo>
                  <a:pt x="1" y="15"/>
                  <a:pt x="0" y="14"/>
                  <a:pt x="0" y="13"/>
                </a:cubicBezTo>
                <a:cubicBezTo>
                  <a:pt x="0" y="7"/>
                  <a:pt x="0" y="18"/>
                  <a:pt x="0" y="12"/>
                </a:cubicBezTo>
                <a:cubicBezTo>
                  <a:pt x="0" y="11"/>
                  <a:pt x="1" y="10"/>
                  <a:pt x="3" y="10"/>
                </a:cubicBezTo>
                <a:cubicBezTo>
                  <a:pt x="14" y="10"/>
                  <a:pt x="14" y="10"/>
                  <a:pt x="14" y="10"/>
                </a:cubicBezTo>
                <a:cubicBezTo>
                  <a:pt x="14" y="10"/>
                  <a:pt x="14" y="10"/>
                  <a:pt x="14" y="10"/>
                </a:cubicBezTo>
                <a:cubicBezTo>
                  <a:pt x="14" y="11"/>
                  <a:pt x="14" y="12"/>
                  <a:pt x="15" y="13"/>
                </a:cubicBezTo>
                <a:cubicBezTo>
                  <a:pt x="15" y="13"/>
                  <a:pt x="15" y="13"/>
                  <a:pt x="15" y="13"/>
                </a:cubicBezTo>
                <a:cubicBezTo>
                  <a:pt x="15" y="13"/>
                  <a:pt x="15" y="13"/>
                  <a:pt x="15" y="13"/>
                </a:cubicBezTo>
                <a:cubicBezTo>
                  <a:pt x="15" y="13"/>
                  <a:pt x="16" y="13"/>
                  <a:pt x="17" y="13"/>
                </a:cubicBezTo>
                <a:cubicBezTo>
                  <a:pt x="18" y="13"/>
                  <a:pt x="19" y="13"/>
                  <a:pt x="19" y="13"/>
                </a:cubicBezTo>
                <a:cubicBezTo>
                  <a:pt x="19" y="13"/>
                  <a:pt x="19" y="13"/>
                  <a:pt x="19" y="13"/>
                </a:cubicBezTo>
                <a:cubicBezTo>
                  <a:pt x="22" y="10"/>
                  <a:pt x="22" y="10"/>
                  <a:pt x="22" y="10"/>
                </a:cubicBezTo>
                <a:cubicBezTo>
                  <a:pt x="32" y="10"/>
                  <a:pt x="32" y="10"/>
                  <a:pt x="32" y="10"/>
                </a:cubicBezTo>
                <a:cubicBezTo>
                  <a:pt x="34" y="10"/>
                  <a:pt x="35" y="11"/>
                  <a:pt x="35" y="12"/>
                </a:cubicBezTo>
                <a:cubicBezTo>
                  <a:pt x="35" y="13"/>
                  <a:pt x="35" y="13"/>
                  <a:pt x="35" y="13"/>
                </a:cubicBezTo>
                <a:cubicBezTo>
                  <a:pt x="35" y="14"/>
                  <a:pt x="34" y="15"/>
                  <a:pt x="33" y="15"/>
                </a:cubicBezTo>
                <a:lnTo>
                  <a:pt x="32" y="26"/>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7" name="Freeform 223"/>
          <p:cNvSpPr>
            <a:spLocks noEditPoints="1"/>
          </p:cNvSpPr>
          <p:nvPr/>
        </p:nvSpPr>
        <p:spPr bwMode="auto">
          <a:xfrm>
            <a:off x="1891201" y="4404640"/>
            <a:ext cx="316712" cy="220793"/>
          </a:xfrm>
          <a:custGeom>
            <a:avLst/>
            <a:gdLst>
              <a:gd name="T0" fmla="*/ 11 w 33"/>
              <a:gd name="T1" fmla="*/ 20 h 23"/>
              <a:gd name="T2" fmla="*/ 11 w 33"/>
              <a:gd name="T3" fmla="*/ 23 h 23"/>
              <a:gd name="T4" fmla="*/ 14 w 33"/>
              <a:gd name="T5" fmla="*/ 23 h 23"/>
              <a:gd name="T6" fmla="*/ 14 w 33"/>
              <a:gd name="T7" fmla="*/ 20 h 23"/>
              <a:gd name="T8" fmla="*/ 27 w 33"/>
              <a:gd name="T9" fmla="*/ 14 h 23"/>
              <a:gd name="T10" fmla="*/ 28 w 33"/>
              <a:gd name="T11" fmla="*/ 13 h 23"/>
              <a:gd name="T12" fmla="*/ 26 w 33"/>
              <a:gd name="T13" fmla="*/ 11 h 23"/>
              <a:gd name="T14" fmla="*/ 26 w 33"/>
              <a:gd name="T15" fmla="*/ 15 h 23"/>
              <a:gd name="T16" fmla="*/ 17 w 33"/>
              <a:gd name="T17" fmla="*/ 15 h 23"/>
              <a:gd name="T18" fmla="*/ 13 w 33"/>
              <a:gd name="T19" fmla="*/ 15 h 23"/>
              <a:gd name="T20" fmla="*/ 10 w 33"/>
              <a:gd name="T21" fmla="*/ 13 h 23"/>
              <a:gd name="T22" fmla="*/ 11 w 33"/>
              <a:gd name="T23" fmla="*/ 11 h 23"/>
              <a:gd name="T24" fmla="*/ 8 w 33"/>
              <a:gd name="T25" fmla="*/ 6 h 23"/>
              <a:gd name="T26" fmla="*/ 16 w 33"/>
              <a:gd name="T27" fmla="*/ 10 h 23"/>
              <a:gd name="T28" fmla="*/ 21 w 33"/>
              <a:gd name="T29" fmla="*/ 10 h 23"/>
              <a:gd name="T30" fmla="*/ 26 w 33"/>
              <a:gd name="T31" fmla="*/ 10 h 23"/>
              <a:gd name="T32" fmla="*/ 30 w 33"/>
              <a:gd name="T33" fmla="*/ 10 h 23"/>
              <a:gd name="T34" fmla="*/ 27 w 33"/>
              <a:gd name="T35" fmla="*/ 10 h 23"/>
              <a:gd name="T36" fmla="*/ 22 w 33"/>
              <a:gd name="T37" fmla="*/ 21 h 23"/>
              <a:gd name="T38" fmla="*/ 15 w 33"/>
              <a:gd name="T39" fmla="*/ 19 h 23"/>
              <a:gd name="T40" fmla="*/ 0 w 33"/>
              <a:gd name="T41" fmla="*/ 2 h 23"/>
              <a:gd name="T42" fmla="*/ 0 w 33"/>
              <a:gd name="T43" fmla="*/ 1 h 23"/>
              <a:gd name="T44" fmla="*/ 2 w 33"/>
              <a:gd name="T45" fmla="*/ 0 h 23"/>
              <a:gd name="T46" fmla="*/ 7 w 33"/>
              <a:gd name="T47" fmla="*/ 4 h 23"/>
              <a:gd name="T48" fmla="*/ 33 w 33"/>
              <a:gd name="T49" fmla="*/ 4 h 23"/>
              <a:gd name="T50" fmla="*/ 33 w 33"/>
              <a:gd name="T51" fmla="*/ 4 h 23"/>
              <a:gd name="T52" fmla="*/ 31 w 33"/>
              <a:gd name="T53" fmla="*/ 14 h 23"/>
              <a:gd name="T54" fmla="*/ 27 w 33"/>
              <a:gd name="T55" fmla="*/ 17 h 23"/>
              <a:gd name="T56" fmla="*/ 11 w 33"/>
              <a:gd name="T57" fmla="*/ 17 h 23"/>
              <a:gd name="T58" fmla="*/ 9 w 33"/>
              <a:gd name="T59" fmla="*/ 18 h 23"/>
              <a:gd name="T60" fmla="*/ 10 w 33"/>
              <a:gd name="T61" fmla="*/ 18 h 23"/>
              <a:gd name="T62" fmla="*/ 11 w 33"/>
              <a:gd name="T63" fmla="*/ 19 h 23"/>
              <a:gd name="T64" fmla="*/ 10 w 33"/>
              <a:gd name="T65" fmla="*/ 21 h 23"/>
              <a:gd name="T66" fmla="*/ 10 w 33"/>
              <a:gd name="T67" fmla="*/ 21 h 23"/>
              <a:gd name="T68" fmla="*/ 10 w 33"/>
              <a:gd name="T69" fmla="*/ 21 h 23"/>
              <a:gd name="T70" fmla="*/ 8 w 33"/>
              <a:gd name="T71" fmla="*/ 21 h 23"/>
              <a:gd name="T72" fmla="*/ 7 w 33"/>
              <a:gd name="T73" fmla="*/ 20 h 23"/>
              <a:gd name="T74" fmla="*/ 7 w 33"/>
              <a:gd name="T75" fmla="*/ 17 h 23"/>
              <a:gd name="T76" fmla="*/ 8 w 33"/>
              <a:gd name="T77" fmla="*/ 16 h 23"/>
              <a:gd name="T78" fmla="*/ 6 w 33"/>
              <a:gd name="T79" fmla="*/ 11 h 23"/>
              <a:gd name="T80" fmla="*/ 3 w 33"/>
              <a:gd name="T81" fmla="*/ 4 h 23"/>
              <a:gd name="T82" fmla="*/ 27 w 33"/>
              <a:gd name="T83" fmla="*/ 18 h 23"/>
              <a:gd name="T84" fmla="*/ 27 w 33"/>
              <a:gd name="T85" fmla="*/ 19 h 23"/>
              <a:gd name="T86" fmla="*/ 28 w 33"/>
              <a:gd name="T87" fmla="*/ 21 h 23"/>
              <a:gd name="T88" fmla="*/ 28 w 33"/>
              <a:gd name="T89" fmla="*/ 21 h 23"/>
              <a:gd name="T90" fmla="*/ 28 w 33"/>
              <a:gd name="T91" fmla="*/ 21 h 23"/>
              <a:gd name="T92" fmla="*/ 30 w 33"/>
              <a:gd name="T93" fmla="*/ 19 h 23"/>
              <a:gd name="T94" fmla="*/ 24 w 33"/>
              <a:gd name="T95" fmla="*/ 19 h 23"/>
              <a:gd name="T96" fmla="*/ 23 w 33"/>
              <a:gd name="T97" fmla="*/ 23 h 23"/>
              <a:gd name="T98" fmla="*/ 26 w 33"/>
              <a:gd name="T99" fmla="*/ 23 h 23"/>
              <a:gd name="T100" fmla="*/ 26 w 33"/>
              <a:gd name="T10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 h="23">
                <a:moveTo>
                  <a:pt x="13" y="19"/>
                </a:moveTo>
                <a:cubicBezTo>
                  <a:pt x="13" y="19"/>
                  <a:pt x="12" y="19"/>
                  <a:pt x="12" y="19"/>
                </a:cubicBezTo>
                <a:cubicBezTo>
                  <a:pt x="12" y="19"/>
                  <a:pt x="12" y="19"/>
                  <a:pt x="11" y="20"/>
                </a:cubicBezTo>
                <a:cubicBezTo>
                  <a:pt x="11" y="20"/>
                  <a:pt x="11" y="20"/>
                  <a:pt x="11" y="20"/>
                </a:cubicBezTo>
                <a:cubicBezTo>
                  <a:pt x="11" y="20"/>
                  <a:pt x="11" y="20"/>
                  <a:pt x="11" y="20"/>
                </a:cubicBezTo>
                <a:cubicBezTo>
                  <a:pt x="11" y="20"/>
                  <a:pt x="11" y="21"/>
                  <a:pt x="11" y="21"/>
                </a:cubicBezTo>
                <a:cubicBezTo>
                  <a:pt x="11" y="21"/>
                  <a:pt x="11" y="22"/>
                  <a:pt x="11" y="22"/>
                </a:cubicBezTo>
                <a:cubicBezTo>
                  <a:pt x="11" y="22"/>
                  <a:pt x="11" y="22"/>
                  <a:pt x="11" y="22"/>
                </a:cubicBezTo>
                <a:cubicBezTo>
                  <a:pt x="11" y="22"/>
                  <a:pt x="11" y="22"/>
                  <a:pt x="11" y="22"/>
                </a:cubicBezTo>
                <a:cubicBezTo>
                  <a:pt x="11" y="23"/>
                  <a:pt x="11" y="23"/>
                  <a:pt x="11" y="23"/>
                </a:cubicBezTo>
                <a:cubicBezTo>
                  <a:pt x="12" y="23"/>
                  <a:pt x="12" y="23"/>
                  <a:pt x="13" y="23"/>
                </a:cubicBezTo>
                <a:cubicBezTo>
                  <a:pt x="13" y="23"/>
                  <a:pt x="13" y="23"/>
                  <a:pt x="14" y="23"/>
                </a:cubicBezTo>
                <a:cubicBezTo>
                  <a:pt x="14" y="23"/>
                  <a:pt x="14" y="23"/>
                  <a:pt x="14" y="23"/>
                </a:cubicBezTo>
                <a:cubicBezTo>
                  <a:pt x="14" y="23"/>
                  <a:pt x="14" y="23"/>
                  <a:pt x="14" y="23"/>
                </a:cubicBezTo>
                <a:cubicBezTo>
                  <a:pt x="14" y="23"/>
                  <a:pt x="14" y="23"/>
                  <a:pt x="14" y="23"/>
                </a:cubicBezTo>
                <a:cubicBezTo>
                  <a:pt x="15" y="22"/>
                  <a:pt x="15" y="22"/>
                  <a:pt x="15" y="22"/>
                </a:cubicBezTo>
                <a:cubicBezTo>
                  <a:pt x="15" y="22"/>
                  <a:pt x="15" y="21"/>
                  <a:pt x="15" y="21"/>
                </a:cubicBezTo>
                <a:cubicBezTo>
                  <a:pt x="15" y="21"/>
                  <a:pt x="15" y="20"/>
                  <a:pt x="15" y="20"/>
                </a:cubicBezTo>
                <a:cubicBezTo>
                  <a:pt x="15" y="20"/>
                  <a:pt x="15" y="20"/>
                  <a:pt x="14" y="20"/>
                </a:cubicBezTo>
                <a:cubicBezTo>
                  <a:pt x="14" y="20"/>
                  <a:pt x="14" y="20"/>
                  <a:pt x="14" y="20"/>
                </a:cubicBezTo>
                <a:cubicBezTo>
                  <a:pt x="14" y="19"/>
                  <a:pt x="14" y="19"/>
                  <a:pt x="14" y="19"/>
                </a:cubicBezTo>
                <a:cubicBezTo>
                  <a:pt x="13" y="19"/>
                  <a:pt x="13" y="19"/>
                  <a:pt x="13" y="19"/>
                </a:cubicBezTo>
                <a:close/>
                <a:moveTo>
                  <a:pt x="29" y="11"/>
                </a:moveTo>
                <a:cubicBezTo>
                  <a:pt x="27" y="11"/>
                  <a:pt x="27" y="11"/>
                  <a:pt x="27" y="11"/>
                </a:cubicBezTo>
                <a:cubicBezTo>
                  <a:pt x="27" y="14"/>
                  <a:pt x="27" y="14"/>
                  <a:pt x="27" y="14"/>
                </a:cubicBezTo>
                <a:cubicBezTo>
                  <a:pt x="27" y="14"/>
                  <a:pt x="27" y="14"/>
                  <a:pt x="27" y="14"/>
                </a:cubicBezTo>
                <a:cubicBezTo>
                  <a:pt x="27" y="14"/>
                  <a:pt x="27" y="14"/>
                  <a:pt x="27" y="14"/>
                </a:cubicBezTo>
                <a:cubicBezTo>
                  <a:pt x="27" y="14"/>
                  <a:pt x="27" y="14"/>
                  <a:pt x="27" y="14"/>
                </a:cubicBezTo>
                <a:cubicBezTo>
                  <a:pt x="28" y="14"/>
                  <a:pt x="28" y="14"/>
                  <a:pt x="28" y="14"/>
                </a:cubicBezTo>
                <a:cubicBezTo>
                  <a:pt x="28" y="13"/>
                  <a:pt x="28" y="13"/>
                  <a:pt x="28" y="13"/>
                </a:cubicBezTo>
                <a:cubicBezTo>
                  <a:pt x="28" y="13"/>
                  <a:pt x="28" y="13"/>
                  <a:pt x="29" y="13"/>
                </a:cubicBezTo>
                <a:cubicBezTo>
                  <a:pt x="29" y="13"/>
                  <a:pt x="29" y="13"/>
                  <a:pt x="29" y="13"/>
                </a:cubicBezTo>
                <a:cubicBezTo>
                  <a:pt x="29" y="12"/>
                  <a:pt x="29" y="12"/>
                  <a:pt x="29" y="12"/>
                </a:cubicBezTo>
                <a:cubicBezTo>
                  <a:pt x="29" y="11"/>
                  <a:pt x="29" y="11"/>
                  <a:pt x="29" y="11"/>
                </a:cubicBezTo>
                <a:close/>
                <a:moveTo>
                  <a:pt x="26" y="11"/>
                </a:moveTo>
                <a:cubicBezTo>
                  <a:pt x="22" y="11"/>
                  <a:pt x="22" y="11"/>
                  <a:pt x="22" y="11"/>
                </a:cubicBezTo>
                <a:cubicBezTo>
                  <a:pt x="22" y="15"/>
                  <a:pt x="22" y="15"/>
                  <a:pt x="22" y="15"/>
                </a:cubicBezTo>
                <a:cubicBezTo>
                  <a:pt x="23" y="15"/>
                  <a:pt x="23" y="15"/>
                  <a:pt x="23" y="15"/>
                </a:cubicBezTo>
                <a:cubicBezTo>
                  <a:pt x="25" y="15"/>
                  <a:pt x="25" y="15"/>
                  <a:pt x="25" y="15"/>
                </a:cubicBezTo>
                <a:cubicBezTo>
                  <a:pt x="25" y="15"/>
                  <a:pt x="25" y="15"/>
                  <a:pt x="26" y="15"/>
                </a:cubicBezTo>
                <a:cubicBezTo>
                  <a:pt x="26" y="15"/>
                  <a:pt x="26" y="15"/>
                  <a:pt x="26" y="15"/>
                </a:cubicBezTo>
                <a:cubicBezTo>
                  <a:pt x="26" y="11"/>
                  <a:pt x="26" y="11"/>
                  <a:pt x="26" y="11"/>
                </a:cubicBezTo>
                <a:close/>
                <a:moveTo>
                  <a:pt x="21" y="11"/>
                </a:moveTo>
                <a:cubicBezTo>
                  <a:pt x="17" y="11"/>
                  <a:pt x="17" y="11"/>
                  <a:pt x="17" y="11"/>
                </a:cubicBezTo>
                <a:cubicBezTo>
                  <a:pt x="17" y="15"/>
                  <a:pt x="17" y="15"/>
                  <a:pt x="17" y="15"/>
                </a:cubicBezTo>
                <a:cubicBezTo>
                  <a:pt x="21" y="15"/>
                  <a:pt x="21" y="15"/>
                  <a:pt x="21" y="15"/>
                </a:cubicBezTo>
                <a:cubicBezTo>
                  <a:pt x="21" y="11"/>
                  <a:pt x="21" y="11"/>
                  <a:pt x="21" y="11"/>
                </a:cubicBezTo>
                <a:close/>
                <a:moveTo>
                  <a:pt x="16" y="11"/>
                </a:moveTo>
                <a:cubicBezTo>
                  <a:pt x="13" y="11"/>
                  <a:pt x="13" y="11"/>
                  <a:pt x="13" y="11"/>
                </a:cubicBezTo>
                <a:cubicBezTo>
                  <a:pt x="13" y="15"/>
                  <a:pt x="13" y="15"/>
                  <a:pt x="13" y="15"/>
                </a:cubicBezTo>
                <a:cubicBezTo>
                  <a:pt x="16" y="15"/>
                  <a:pt x="16" y="15"/>
                  <a:pt x="16" y="15"/>
                </a:cubicBezTo>
                <a:cubicBezTo>
                  <a:pt x="16" y="11"/>
                  <a:pt x="16" y="11"/>
                  <a:pt x="16" y="11"/>
                </a:cubicBezTo>
                <a:close/>
                <a:moveTo>
                  <a:pt x="11" y="11"/>
                </a:moveTo>
                <a:cubicBezTo>
                  <a:pt x="9" y="11"/>
                  <a:pt x="9" y="11"/>
                  <a:pt x="9" y="11"/>
                </a:cubicBezTo>
                <a:cubicBezTo>
                  <a:pt x="9" y="12"/>
                  <a:pt x="10" y="12"/>
                  <a:pt x="10" y="13"/>
                </a:cubicBezTo>
                <a:cubicBezTo>
                  <a:pt x="10" y="13"/>
                  <a:pt x="10" y="14"/>
                  <a:pt x="10" y="15"/>
                </a:cubicBezTo>
                <a:cubicBezTo>
                  <a:pt x="10" y="15"/>
                  <a:pt x="10" y="15"/>
                  <a:pt x="10" y="15"/>
                </a:cubicBezTo>
                <a:cubicBezTo>
                  <a:pt x="11" y="15"/>
                  <a:pt x="11" y="15"/>
                  <a:pt x="11" y="15"/>
                </a:cubicBezTo>
                <a:cubicBezTo>
                  <a:pt x="11" y="15"/>
                  <a:pt x="11" y="15"/>
                  <a:pt x="11" y="15"/>
                </a:cubicBezTo>
                <a:cubicBezTo>
                  <a:pt x="11" y="11"/>
                  <a:pt x="11" y="11"/>
                  <a:pt x="11" y="11"/>
                </a:cubicBezTo>
                <a:close/>
                <a:moveTo>
                  <a:pt x="9" y="10"/>
                </a:moveTo>
                <a:cubicBezTo>
                  <a:pt x="11" y="10"/>
                  <a:pt x="11" y="10"/>
                  <a:pt x="11" y="10"/>
                </a:cubicBezTo>
                <a:cubicBezTo>
                  <a:pt x="11" y="6"/>
                  <a:pt x="11" y="6"/>
                  <a:pt x="11" y="6"/>
                </a:cubicBezTo>
                <a:cubicBezTo>
                  <a:pt x="8" y="6"/>
                  <a:pt x="8" y="6"/>
                  <a:pt x="8" y="6"/>
                </a:cubicBezTo>
                <a:cubicBezTo>
                  <a:pt x="8" y="6"/>
                  <a:pt x="8" y="6"/>
                  <a:pt x="8" y="6"/>
                </a:cubicBezTo>
                <a:cubicBezTo>
                  <a:pt x="8" y="6"/>
                  <a:pt x="8" y="6"/>
                  <a:pt x="8" y="6"/>
                </a:cubicBezTo>
                <a:cubicBezTo>
                  <a:pt x="8" y="7"/>
                  <a:pt x="8" y="7"/>
                  <a:pt x="8" y="8"/>
                </a:cubicBezTo>
                <a:cubicBezTo>
                  <a:pt x="9" y="8"/>
                  <a:pt x="9" y="9"/>
                  <a:pt x="9" y="10"/>
                </a:cubicBezTo>
                <a:close/>
                <a:moveTo>
                  <a:pt x="13" y="10"/>
                </a:moveTo>
                <a:cubicBezTo>
                  <a:pt x="16" y="10"/>
                  <a:pt x="16" y="10"/>
                  <a:pt x="16" y="10"/>
                </a:cubicBezTo>
                <a:cubicBezTo>
                  <a:pt x="16" y="6"/>
                  <a:pt x="16" y="6"/>
                  <a:pt x="16" y="6"/>
                </a:cubicBezTo>
                <a:cubicBezTo>
                  <a:pt x="13" y="6"/>
                  <a:pt x="13" y="6"/>
                  <a:pt x="13" y="6"/>
                </a:cubicBezTo>
                <a:cubicBezTo>
                  <a:pt x="13" y="10"/>
                  <a:pt x="13" y="10"/>
                  <a:pt x="13" y="10"/>
                </a:cubicBezTo>
                <a:close/>
                <a:moveTo>
                  <a:pt x="17" y="10"/>
                </a:moveTo>
                <a:cubicBezTo>
                  <a:pt x="21" y="10"/>
                  <a:pt x="21" y="10"/>
                  <a:pt x="21" y="10"/>
                </a:cubicBezTo>
                <a:cubicBezTo>
                  <a:pt x="21" y="6"/>
                  <a:pt x="21" y="6"/>
                  <a:pt x="21" y="6"/>
                </a:cubicBezTo>
                <a:cubicBezTo>
                  <a:pt x="17" y="6"/>
                  <a:pt x="17" y="6"/>
                  <a:pt x="17" y="6"/>
                </a:cubicBezTo>
                <a:cubicBezTo>
                  <a:pt x="17" y="10"/>
                  <a:pt x="17" y="10"/>
                  <a:pt x="17" y="10"/>
                </a:cubicBezTo>
                <a:close/>
                <a:moveTo>
                  <a:pt x="22" y="10"/>
                </a:moveTo>
                <a:cubicBezTo>
                  <a:pt x="26" y="10"/>
                  <a:pt x="26" y="10"/>
                  <a:pt x="26" y="10"/>
                </a:cubicBezTo>
                <a:cubicBezTo>
                  <a:pt x="26" y="6"/>
                  <a:pt x="26" y="6"/>
                  <a:pt x="26" y="6"/>
                </a:cubicBezTo>
                <a:cubicBezTo>
                  <a:pt x="22" y="6"/>
                  <a:pt x="22" y="6"/>
                  <a:pt x="22" y="6"/>
                </a:cubicBezTo>
                <a:cubicBezTo>
                  <a:pt x="22" y="10"/>
                  <a:pt x="22" y="10"/>
                  <a:pt x="22" y="10"/>
                </a:cubicBezTo>
                <a:close/>
                <a:moveTo>
                  <a:pt x="27" y="10"/>
                </a:moveTo>
                <a:cubicBezTo>
                  <a:pt x="30" y="10"/>
                  <a:pt x="30" y="10"/>
                  <a:pt x="30" y="10"/>
                </a:cubicBezTo>
                <a:cubicBezTo>
                  <a:pt x="31" y="6"/>
                  <a:pt x="31" y="6"/>
                  <a:pt x="31" y="6"/>
                </a:cubicBezTo>
                <a:cubicBezTo>
                  <a:pt x="31" y="6"/>
                  <a:pt x="31" y="6"/>
                  <a:pt x="31" y="6"/>
                </a:cubicBezTo>
                <a:cubicBezTo>
                  <a:pt x="31" y="6"/>
                  <a:pt x="31" y="6"/>
                  <a:pt x="31" y="6"/>
                </a:cubicBezTo>
                <a:cubicBezTo>
                  <a:pt x="27" y="6"/>
                  <a:pt x="27" y="6"/>
                  <a:pt x="27" y="6"/>
                </a:cubicBezTo>
                <a:cubicBezTo>
                  <a:pt x="27" y="10"/>
                  <a:pt x="27" y="10"/>
                  <a:pt x="27" y="10"/>
                </a:cubicBezTo>
                <a:close/>
                <a:moveTo>
                  <a:pt x="15" y="18"/>
                </a:moveTo>
                <a:cubicBezTo>
                  <a:pt x="23" y="18"/>
                  <a:pt x="23" y="18"/>
                  <a:pt x="23" y="18"/>
                </a:cubicBezTo>
                <a:cubicBezTo>
                  <a:pt x="23" y="18"/>
                  <a:pt x="23" y="18"/>
                  <a:pt x="23" y="19"/>
                </a:cubicBezTo>
                <a:cubicBezTo>
                  <a:pt x="23" y="19"/>
                  <a:pt x="23" y="19"/>
                  <a:pt x="23" y="19"/>
                </a:cubicBezTo>
                <a:cubicBezTo>
                  <a:pt x="22" y="19"/>
                  <a:pt x="22" y="20"/>
                  <a:pt x="22" y="21"/>
                </a:cubicBezTo>
                <a:cubicBezTo>
                  <a:pt x="22" y="21"/>
                  <a:pt x="22" y="21"/>
                  <a:pt x="22" y="21"/>
                </a:cubicBezTo>
                <a:cubicBezTo>
                  <a:pt x="16" y="21"/>
                  <a:pt x="16" y="21"/>
                  <a:pt x="16" y="21"/>
                </a:cubicBezTo>
                <a:cubicBezTo>
                  <a:pt x="16" y="21"/>
                  <a:pt x="16" y="21"/>
                  <a:pt x="16" y="21"/>
                </a:cubicBezTo>
                <a:cubicBezTo>
                  <a:pt x="16" y="20"/>
                  <a:pt x="15" y="20"/>
                  <a:pt x="15" y="19"/>
                </a:cubicBezTo>
                <a:cubicBezTo>
                  <a:pt x="15" y="19"/>
                  <a:pt x="15" y="19"/>
                  <a:pt x="15" y="19"/>
                </a:cubicBezTo>
                <a:cubicBezTo>
                  <a:pt x="15" y="18"/>
                  <a:pt x="15" y="18"/>
                  <a:pt x="15" y="18"/>
                </a:cubicBezTo>
                <a:close/>
                <a:moveTo>
                  <a:pt x="1" y="3"/>
                </a:moveTo>
                <a:cubicBezTo>
                  <a:pt x="1" y="3"/>
                  <a:pt x="0" y="3"/>
                  <a:pt x="0" y="3"/>
                </a:cubicBezTo>
                <a:cubicBezTo>
                  <a:pt x="0" y="3"/>
                  <a:pt x="0" y="3"/>
                  <a:pt x="0" y="2"/>
                </a:cubicBezTo>
                <a:cubicBezTo>
                  <a:pt x="0" y="2"/>
                  <a:pt x="0" y="2"/>
                  <a:pt x="0" y="2"/>
                </a:cubicBezTo>
                <a:cubicBezTo>
                  <a:pt x="0" y="2"/>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0"/>
                  <a:pt x="1" y="0"/>
                </a:cubicBezTo>
                <a:cubicBezTo>
                  <a:pt x="1" y="0"/>
                  <a:pt x="1" y="0"/>
                  <a:pt x="1" y="0"/>
                </a:cubicBezTo>
                <a:cubicBezTo>
                  <a:pt x="2" y="0"/>
                  <a:pt x="2" y="0"/>
                  <a:pt x="2" y="0"/>
                </a:cubicBezTo>
                <a:cubicBezTo>
                  <a:pt x="2" y="0"/>
                  <a:pt x="2" y="0"/>
                  <a:pt x="2" y="0"/>
                </a:cubicBezTo>
                <a:cubicBezTo>
                  <a:pt x="3" y="1"/>
                  <a:pt x="3" y="1"/>
                  <a:pt x="4" y="1"/>
                </a:cubicBezTo>
                <a:cubicBezTo>
                  <a:pt x="4" y="1"/>
                  <a:pt x="4" y="2"/>
                  <a:pt x="5" y="2"/>
                </a:cubicBezTo>
                <a:cubicBezTo>
                  <a:pt x="5" y="2"/>
                  <a:pt x="5" y="2"/>
                  <a:pt x="6" y="3"/>
                </a:cubicBezTo>
                <a:cubicBezTo>
                  <a:pt x="6" y="3"/>
                  <a:pt x="6" y="3"/>
                  <a:pt x="7" y="4"/>
                </a:cubicBezTo>
                <a:cubicBezTo>
                  <a:pt x="7" y="4"/>
                  <a:pt x="7" y="4"/>
                  <a:pt x="7" y="4"/>
                </a:cubicBezTo>
                <a:cubicBezTo>
                  <a:pt x="7" y="4"/>
                  <a:pt x="7" y="4"/>
                  <a:pt x="7" y="4"/>
                </a:cubicBezTo>
                <a:cubicBezTo>
                  <a:pt x="32" y="4"/>
                  <a:pt x="32" y="4"/>
                  <a:pt x="32"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5"/>
                  <a:pt x="33" y="5"/>
                </a:cubicBezTo>
                <a:cubicBezTo>
                  <a:pt x="33" y="5"/>
                  <a:pt x="33" y="5"/>
                  <a:pt x="33" y="5"/>
                </a:cubicBezTo>
                <a:cubicBezTo>
                  <a:pt x="31" y="13"/>
                  <a:pt x="31" y="13"/>
                  <a:pt x="31" y="13"/>
                </a:cubicBezTo>
                <a:cubicBezTo>
                  <a:pt x="31" y="13"/>
                  <a:pt x="31" y="13"/>
                  <a:pt x="31" y="14"/>
                </a:cubicBezTo>
                <a:cubicBezTo>
                  <a:pt x="30" y="14"/>
                  <a:pt x="30" y="14"/>
                  <a:pt x="30" y="14"/>
                </a:cubicBezTo>
                <a:cubicBezTo>
                  <a:pt x="30" y="15"/>
                  <a:pt x="30" y="15"/>
                  <a:pt x="29" y="15"/>
                </a:cubicBezTo>
                <a:cubicBezTo>
                  <a:pt x="29" y="15"/>
                  <a:pt x="29" y="16"/>
                  <a:pt x="29" y="16"/>
                </a:cubicBezTo>
                <a:cubicBezTo>
                  <a:pt x="28" y="16"/>
                  <a:pt x="28" y="16"/>
                  <a:pt x="28" y="16"/>
                </a:cubicBezTo>
                <a:cubicBezTo>
                  <a:pt x="28" y="16"/>
                  <a:pt x="27" y="17"/>
                  <a:pt x="27" y="17"/>
                </a:cubicBezTo>
                <a:cubicBezTo>
                  <a:pt x="27" y="17"/>
                  <a:pt x="27" y="17"/>
                  <a:pt x="27" y="17"/>
                </a:cubicBezTo>
                <a:cubicBezTo>
                  <a:pt x="27" y="17"/>
                  <a:pt x="26" y="17"/>
                  <a:pt x="26" y="17"/>
                </a:cubicBezTo>
                <a:cubicBezTo>
                  <a:pt x="26" y="17"/>
                  <a:pt x="25" y="17"/>
                  <a:pt x="25" y="17"/>
                </a:cubicBezTo>
                <a:cubicBezTo>
                  <a:pt x="11" y="17"/>
                  <a:pt x="11" y="17"/>
                  <a:pt x="11" y="17"/>
                </a:cubicBezTo>
                <a:cubicBezTo>
                  <a:pt x="11" y="17"/>
                  <a:pt x="11" y="17"/>
                  <a:pt x="11" y="17"/>
                </a:cubicBezTo>
                <a:cubicBezTo>
                  <a:pt x="10" y="17"/>
                  <a:pt x="10" y="17"/>
                  <a:pt x="10" y="17"/>
                </a:cubicBezTo>
                <a:cubicBezTo>
                  <a:pt x="10" y="17"/>
                  <a:pt x="10" y="17"/>
                  <a:pt x="10" y="17"/>
                </a:cubicBezTo>
                <a:cubicBezTo>
                  <a:pt x="10" y="17"/>
                  <a:pt x="10" y="17"/>
                  <a:pt x="10" y="17"/>
                </a:cubicBezTo>
                <a:cubicBezTo>
                  <a:pt x="10" y="17"/>
                  <a:pt x="10" y="17"/>
                  <a:pt x="10" y="17"/>
                </a:cubicBezTo>
                <a:cubicBezTo>
                  <a:pt x="10" y="18"/>
                  <a:pt x="10" y="18"/>
                  <a:pt x="9" y="18"/>
                </a:cubicBezTo>
                <a:cubicBezTo>
                  <a:pt x="9" y="18"/>
                  <a:pt x="9" y="18"/>
                  <a:pt x="9" y="18"/>
                </a:cubicBezTo>
                <a:cubicBezTo>
                  <a:pt x="9" y="18"/>
                  <a:pt x="9" y="18"/>
                  <a:pt x="9" y="18"/>
                </a:cubicBezTo>
                <a:cubicBezTo>
                  <a:pt x="9" y="18"/>
                  <a:pt x="9" y="18"/>
                  <a:pt x="9" y="18"/>
                </a:cubicBezTo>
                <a:cubicBezTo>
                  <a:pt x="9" y="18"/>
                  <a:pt x="9" y="18"/>
                  <a:pt x="10" y="18"/>
                </a:cubicBezTo>
                <a:cubicBezTo>
                  <a:pt x="10" y="18"/>
                  <a:pt x="10" y="18"/>
                  <a:pt x="10" y="18"/>
                </a:cubicBezTo>
                <a:cubicBezTo>
                  <a:pt x="10" y="18"/>
                  <a:pt x="10" y="18"/>
                  <a:pt x="10" y="18"/>
                </a:cubicBezTo>
                <a:cubicBezTo>
                  <a:pt x="10" y="18"/>
                  <a:pt x="10" y="18"/>
                  <a:pt x="10" y="18"/>
                </a:cubicBezTo>
                <a:cubicBezTo>
                  <a:pt x="11" y="18"/>
                  <a:pt x="11" y="18"/>
                  <a:pt x="11" y="19"/>
                </a:cubicBezTo>
                <a:cubicBezTo>
                  <a:pt x="11" y="19"/>
                  <a:pt x="11" y="19"/>
                  <a:pt x="11" y="19"/>
                </a:cubicBezTo>
                <a:cubicBezTo>
                  <a:pt x="11" y="19"/>
                  <a:pt x="11" y="19"/>
                  <a:pt x="11" y="19"/>
                </a:cubicBezTo>
                <a:cubicBezTo>
                  <a:pt x="11" y="19"/>
                  <a:pt x="11" y="19"/>
                  <a:pt x="11" y="19"/>
                </a:cubicBezTo>
                <a:cubicBezTo>
                  <a:pt x="10" y="19"/>
                  <a:pt x="10" y="20"/>
                  <a:pt x="10" y="20"/>
                </a:cubicBezTo>
                <a:cubicBezTo>
                  <a:pt x="10" y="20"/>
                  <a:pt x="10" y="20"/>
                  <a:pt x="10" y="20"/>
                </a:cubicBezTo>
                <a:cubicBezTo>
                  <a:pt x="10" y="20"/>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9" y="21"/>
                  <a:pt x="9" y="21"/>
                </a:cubicBezTo>
                <a:cubicBezTo>
                  <a:pt x="9" y="21"/>
                  <a:pt x="9" y="21"/>
                  <a:pt x="9" y="21"/>
                </a:cubicBezTo>
                <a:cubicBezTo>
                  <a:pt x="9" y="21"/>
                  <a:pt x="9" y="21"/>
                  <a:pt x="9" y="21"/>
                </a:cubicBezTo>
                <a:cubicBezTo>
                  <a:pt x="9" y="21"/>
                  <a:pt x="9" y="21"/>
                  <a:pt x="9" y="21"/>
                </a:cubicBezTo>
                <a:cubicBezTo>
                  <a:pt x="9" y="21"/>
                  <a:pt x="9" y="21"/>
                  <a:pt x="8" y="21"/>
                </a:cubicBezTo>
                <a:cubicBezTo>
                  <a:pt x="8" y="21"/>
                  <a:pt x="8" y="21"/>
                  <a:pt x="8" y="21"/>
                </a:cubicBezTo>
                <a:cubicBezTo>
                  <a:pt x="8" y="21"/>
                  <a:pt x="8" y="21"/>
                  <a:pt x="8" y="20"/>
                </a:cubicBezTo>
                <a:cubicBezTo>
                  <a:pt x="7" y="20"/>
                  <a:pt x="7" y="20"/>
                  <a:pt x="7" y="20"/>
                </a:cubicBezTo>
                <a:cubicBezTo>
                  <a:pt x="7" y="20"/>
                  <a:pt x="7" y="20"/>
                  <a:pt x="7" y="20"/>
                </a:cubicBezTo>
                <a:cubicBezTo>
                  <a:pt x="7" y="20"/>
                  <a:pt x="7" y="20"/>
                  <a:pt x="7" y="20"/>
                </a:cubicBezTo>
                <a:cubicBezTo>
                  <a:pt x="7" y="19"/>
                  <a:pt x="7" y="19"/>
                  <a:pt x="7" y="19"/>
                </a:cubicBezTo>
                <a:cubicBezTo>
                  <a:pt x="7" y="19"/>
                  <a:pt x="7" y="19"/>
                  <a:pt x="7" y="19"/>
                </a:cubicBezTo>
                <a:cubicBezTo>
                  <a:pt x="7" y="18"/>
                  <a:pt x="7" y="18"/>
                  <a:pt x="7" y="18"/>
                </a:cubicBezTo>
                <a:cubicBezTo>
                  <a:pt x="7" y="18"/>
                  <a:pt x="7" y="18"/>
                  <a:pt x="7" y="18"/>
                </a:cubicBezTo>
                <a:cubicBezTo>
                  <a:pt x="7" y="17"/>
                  <a:pt x="7" y="17"/>
                  <a:pt x="7" y="17"/>
                </a:cubicBezTo>
                <a:cubicBezTo>
                  <a:pt x="7" y="17"/>
                  <a:pt x="7" y="17"/>
                  <a:pt x="7" y="17"/>
                </a:cubicBezTo>
                <a:cubicBezTo>
                  <a:pt x="7" y="17"/>
                  <a:pt x="7" y="16"/>
                  <a:pt x="7" y="16"/>
                </a:cubicBezTo>
                <a:cubicBezTo>
                  <a:pt x="7" y="16"/>
                  <a:pt x="7" y="16"/>
                  <a:pt x="7" y="16"/>
                </a:cubicBezTo>
                <a:cubicBezTo>
                  <a:pt x="7" y="16"/>
                  <a:pt x="7" y="16"/>
                  <a:pt x="7" y="16"/>
                </a:cubicBezTo>
                <a:cubicBezTo>
                  <a:pt x="8" y="16"/>
                  <a:pt x="8" y="16"/>
                  <a:pt x="8" y="16"/>
                </a:cubicBezTo>
                <a:cubicBezTo>
                  <a:pt x="8" y="16"/>
                  <a:pt x="8" y="16"/>
                  <a:pt x="8" y="16"/>
                </a:cubicBezTo>
                <a:cubicBezTo>
                  <a:pt x="7" y="15"/>
                  <a:pt x="7" y="15"/>
                  <a:pt x="7" y="14"/>
                </a:cubicBezTo>
                <a:cubicBezTo>
                  <a:pt x="7" y="14"/>
                  <a:pt x="7" y="13"/>
                  <a:pt x="7" y="13"/>
                </a:cubicBezTo>
                <a:cubicBezTo>
                  <a:pt x="7" y="13"/>
                  <a:pt x="6" y="12"/>
                  <a:pt x="6" y="12"/>
                </a:cubicBezTo>
                <a:cubicBezTo>
                  <a:pt x="6" y="11"/>
                  <a:pt x="6" y="11"/>
                  <a:pt x="6" y="11"/>
                </a:cubicBezTo>
                <a:cubicBezTo>
                  <a:pt x="6" y="11"/>
                  <a:pt x="6" y="11"/>
                  <a:pt x="6" y="11"/>
                </a:cubicBezTo>
                <a:cubicBezTo>
                  <a:pt x="6" y="10"/>
                  <a:pt x="6" y="9"/>
                  <a:pt x="5" y="8"/>
                </a:cubicBezTo>
                <a:cubicBezTo>
                  <a:pt x="5" y="8"/>
                  <a:pt x="5" y="8"/>
                  <a:pt x="5" y="8"/>
                </a:cubicBezTo>
                <a:cubicBezTo>
                  <a:pt x="5" y="7"/>
                  <a:pt x="5" y="7"/>
                  <a:pt x="4" y="6"/>
                </a:cubicBezTo>
                <a:cubicBezTo>
                  <a:pt x="4" y="5"/>
                  <a:pt x="4" y="5"/>
                  <a:pt x="3" y="4"/>
                </a:cubicBezTo>
                <a:cubicBezTo>
                  <a:pt x="2" y="4"/>
                  <a:pt x="2" y="4"/>
                  <a:pt x="1" y="3"/>
                </a:cubicBezTo>
                <a:cubicBezTo>
                  <a:pt x="1" y="3"/>
                  <a:pt x="1" y="3"/>
                  <a:pt x="1" y="3"/>
                </a:cubicBezTo>
                <a:cubicBezTo>
                  <a:pt x="1" y="3"/>
                  <a:pt x="1" y="3"/>
                  <a:pt x="1" y="3"/>
                </a:cubicBezTo>
                <a:close/>
                <a:moveTo>
                  <a:pt x="28" y="18"/>
                </a:moveTo>
                <a:cubicBezTo>
                  <a:pt x="27" y="18"/>
                  <a:pt x="27" y="18"/>
                  <a:pt x="27" y="18"/>
                </a:cubicBezTo>
                <a:cubicBezTo>
                  <a:pt x="27" y="18"/>
                  <a:pt x="27" y="18"/>
                  <a:pt x="27" y="18"/>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20"/>
                  <a:pt x="27" y="20"/>
                </a:cubicBezTo>
                <a:cubicBezTo>
                  <a:pt x="27" y="20"/>
                  <a:pt x="27" y="20"/>
                  <a:pt x="27" y="20"/>
                </a:cubicBezTo>
                <a:cubicBezTo>
                  <a:pt x="28" y="20"/>
                  <a:pt x="28" y="20"/>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9" y="21"/>
                  <a:pt x="29" y="21"/>
                </a:cubicBezTo>
                <a:cubicBezTo>
                  <a:pt x="29" y="21"/>
                  <a:pt x="29" y="21"/>
                  <a:pt x="29" y="21"/>
                </a:cubicBezTo>
                <a:cubicBezTo>
                  <a:pt x="29" y="21"/>
                  <a:pt x="30" y="21"/>
                  <a:pt x="30" y="21"/>
                </a:cubicBezTo>
                <a:cubicBezTo>
                  <a:pt x="30" y="20"/>
                  <a:pt x="30" y="20"/>
                  <a:pt x="30" y="20"/>
                </a:cubicBezTo>
                <a:cubicBezTo>
                  <a:pt x="30" y="20"/>
                  <a:pt x="30" y="20"/>
                  <a:pt x="30" y="19"/>
                </a:cubicBezTo>
                <a:cubicBezTo>
                  <a:pt x="30" y="19"/>
                  <a:pt x="29" y="19"/>
                  <a:pt x="29" y="19"/>
                </a:cubicBezTo>
                <a:cubicBezTo>
                  <a:pt x="29" y="19"/>
                  <a:pt x="29" y="19"/>
                  <a:pt x="29" y="19"/>
                </a:cubicBezTo>
                <a:cubicBezTo>
                  <a:pt x="29" y="18"/>
                  <a:pt x="28" y="18"/>
                  <a:pt x="28" y="18"/>
                </a:cubicBezTo>
                <a:close/>
                <a:moveTo>
                  <a:pt x="25" y="19"/>
                </a:moveTo>
                <a:cubicBezTo>
                  <a:pt x="24" y="19"/>
                  <a:pt x="24" y="19"/>
                  <a:pt x="24" y="19"/>
                </a:cubicBezTo>
                <a:cubicBezTo>
                  <a:pt x="24" y="19"/>
                  <a:pt x="23" y="19"/>
                  <a:pt x="23" y="20"/>
                </a:cubicBezTo>
                <a:cubicBezTo>
                  <a:pt x="23" y="20"/>
                  <a:pt x="23" y="20"/>
                  <a:pt x="23" y="20"/>
                </a:cubicBezTo>
                <a:cubicBezTo>
                  <a:pt x="23" y="20"/>
                  <a:pt x="23" y="20"/>
                  <a:pt x="23" y="21"/>
                </a:cubicBezTo>
                <a:cubicBezTo>
                  <a:pt x="23" y="21"/>
                  <a:pt x="23" y="22"/>
                  <a:pt x="23" y="22"/>
                </a:cubicBezTo>
                <a:cubicBezTo>
                  <a:pt x="23" y="22"/>
                  <a:pt x="23" y="22"/>
                  <a:pt x="23" y="23"/>
                </a:cubicBezTo>
                <a:cubicBezTo>
                  <a:pt x="23" y="23"/>
                  <a:pt x="23" y="23"/>
                  <a:pt x="23" y="23"/>
                </a:cubicBezTo>
                <a:cubicBezTo>
                  <a:pt x="23" y="23"/>
                  <a:pt x="24" y="23"/>
                  <a:pt x="24" y="23"/>
                </a:cubicBezTo>
                <a:cubicBezTo>
                  <a:pt x="24" y="23"/>
                  <a:pt x="24" y="23"/>
                  <a:pt x="25" y="23"/>
                </a:cubicBezTo>
                <a:cubicBezTo>
                  <a:pt x="25" y="23"/>
                  <a:pt x="25" y="23"/>
                  <a:pt x="26" y="23"/>
                </a:cubicBezTo>
                <a:cubicBezTo>
                  <a:pt x="26" y="23"/>
                  <a:pt x="26" y="23"/>
                  <a:pt x="26" y="23"/>
                </a:cubicBezTo>
                <a:cubicBezTo>
                  <a:pt x="26" y="23"/>
                  <a:pt x="26" y="23"/>
                  <a:pt x="26" y="23"/>
                </a:cubicBezTo>
                <a:cubicBezTo>
                  <a:pt x="26" y="22"/>
                  <a:pt x="27" y="22"/>
                  <a:pt x="27" y="22"/>
                </a:cubicBezTo>
                <a:cubicBezTo>
                  <a:pt x="27" y="22"/>
                  <a:pt x="27" y="21"/>
                  <a:pt x="27" y="21"/>
                </a:cubicBezTo>
                <a:cubicBezTo>
                  <a:pt x="27" y="21"/>
                  <a:pt x="27" y="20"/>
                  <a:pt x="27" y="20"/>
                </a:cubicBezTo>
                <a:cubicBezTo>
                  <a:pt x="27" y="20"/>
                  <a:pt x="26" y="20"/>
                  <a:pt x="26" y="20"/>
                </a:cubicBezTo>
                <a:cubicBezTo>
                  <a:pt x="26" y="20"/>
                  <a:pt x="26" y="20"/>
                  <a:pt x="26" y="20"/>
                </a:cubicBezTo>
                <a:cubicBezTo>
                  <a:pt x="26" y="19"/>
                  <a:pt x="26" y="19"/>
                  <a:pt x="26" y="19"/>
                </a:cubicBezTo>
                <a:cubicBezTo>
                  <a:pt x="25" y="19"/>
                  <a:pt x="25" y="19"/>
                  <a:pt x="25" y="19"/>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8" name="Freeform 224"/>
          <p:cNvSpPr>
            <a:spLocks noEditPoints="1"/>
          </p:cNvSpPr>
          <p:nvPr/>
        </p:nvSpPr>
        <p:spPr bwMode="auto">
          <a:xfrm>
            <a:off x="2515575" y="4366636"/>
            <a:ext cx="334810" cy="278706"/>
          </a:xfrm>
          <a:custGeom>
            <a:avLst/>
            <a:gdLst>
              <a:gd name="T0" fmla="*/ 11 w 35"/>
              <a:gd name="T1" fmla="*/ 26 h 29"/>
              <a:gd name="T2" fmla="*/ 11 w 35"/>
              <a:gd name="T3" fmla="*/ 28 h 29"/>
              <a:gd name="T4" fmla="*/ 14 w 35"/>
              <a:gd name="T5" fmla="*/ 28 h 29"/>
              <a:gd name="T6" fmla="*/ 14 w 35"/>
              <a:gd name="T7" fmla="*/ 25 h 29"/>
              <a:gd name="T8" fmla="*/ 26 w 35"/>
              <a:gd name="T9" fmla="*/ 0 h 29"/>
              <a:gd name="T10" fmla="*/ 22 w 35"/>
              <a:gd name="T11" fmla="*/ 10 h 29"/>
              <a:gd name="T12" fmla="*/ 25 w 35"/>
              <a:gd name="T13" fmla="*/ 4 h 29"/>
              <a:gd name="T14" fmla="*/ 31 w 35"/>
              <a:gd name="T15" fmla="*/ 7 h 29"/>
              <a:gd name="T16" fmla="*/ 28 w 35"/>
              <a:gd name="T17" fmla="*/ 13 h 29"/>
              <a:gd name="T18" fmla="*/ 27 w 35"/>
              <a:gd name="T19" fmla="*/ 20 h 29"/>
              <a:gd name="T20" fmla="*/ 28 w 35"/>
              <a:gd name="T21" fmla="*/ 19 h 29"/>
              <a:gd name="T22" fmla="*/ 31 w 35"/>
              <a:gd name="T23" fmla="*/ 19 h 29"/>
              <a:gd name="T24" fmla="*/ 27 w 35"/>
              <a:gd name="T25" fmla="*/ 22 h 29"/>
              <a:gd name="T26" fmla="*/ 10 w 35"/>
              <a:gd name="T27" fmla="*/ 23 h 29"/>
              <a:gd name="T28" fmla="*/ 9 w 35"/>
              <a:gd name="T29" fmla="*/ 23 h 29"/>
              <a:gd name="T30" fmla="*/ 9 w 35"/>
              <a:gd name="T31" fmla="*/ 24 h 29"/>
              <a:gd name="T32" fmla="*/ 10 w 35"/>
              <a:gd name="T33" fmla="*/ 25 h 29"/>
              <a:gd name="T34" fmla="*/ 10 w 35"/>
              <a:gd name="T35" fmla="*/ 27 h 29"/>
              <a:gd name="T36" fmla="*/ 10 w 35"/>
              <a:gd name="T37" fmla="*/ 27 h 29"/>
              <a:gd name="T38" fmla="*/ 10 w 35"/>
              <a:gd name="T39" fmla="*/ 27 h 29"/>
              <a:gd name="T40" fmla="*/ 8 w 35"/>
              <a:gd name="T41" fmla="*/ 27 h 29"/>
              <a:gd name="T42" fmla="*/ 7 w 35"/>
              <a:gd name="T43" fmla="*/ 25 h 29"/>
              <a:gd name="T44" fmla="*/ 6 w 35"/>
              <a:gd name="T45" fmla="*/ 23 h 29"/>
              <a:gd name="T46" fmla="*/ 7 w 35"/>
              <a:gd name="T47" fmla="*/ 22 h 29"/>
              <a:gd name="T48" fmla="*/ 6 w 35"/>
              <a:gd name="T49" fmla="*/ 18 h 29"/>
              <a:gd name="T50" fmla="*/ 4 w 35"/>
              <a:gd name="T51" fmla="*/ 12 h 29"/>
              <a:gd name="T52" fmla="*/ 0 w 35"/>
              <a:gd name="T53" fmla="*/ 9 h 29"/>
              <a:gd name="T54" fmla="*/ 0 w 35"/>
              <a:gd name="T55" fmla="*/ 7 h 29"/>
              <a:gd name="T56" fmla="*/ 0 w 35"/>
              <a:gd name="T57" fmla="*/ 6 h 29"/>
              <a:gd name="T58" fmla="*/ 4 w 35"/>
              <a:gd name="T59" fmla="*/ 8 h 29"/>
              <a:gd name="T60" fmla="*/ 17 w 35"/>
              <a:gd name="T61" fmla="*/ 10 h 29"/>
              <a:gd name="T62" fmla="*/ 19 w 35"/>
              <a:gd name="T63" fmla="*/ 16 h 29"/>
              <a:gd name="T64" fmla="*/ 25 w 35"/>
              <a:gd name="T65" fmla="*/ 21 h 29"/>
              <a:gd name="T66" fmla="*/ 21 w 35"/>
              <a:gd name="T67" fmla="*/ 17 h 29"/>
              <a:gd name="T68" fmla="*/ 16 w 35"/>
              <a:gd name="T69" fmla="*/ 17 h 29"/>
              <a:gd name="T70" fmla="*/ 11 w 35"/>
              <a:gd name="T71" fmla="*/ 17 h 29"/>
              <a:gd name="T72" fmla="*/ 10 w 35"/>
              <a:gd name="T73" fmla="*/ 21 h 29"/>
              <a:gd name="T74" fmla="*/ 11 w 35"/>
              <a:gd name="T75" fmla="*/ 12 h 29"/>
              <a:gd name="T76" fmla="*/ 9 w 35"/>
              <a:gd name="T77" fmla="*/ 15 h 29"/>
              <a:gd name="T78" fmla="*/ 12 w 35"/>
              <a:gd name="T79" fmla="*/ 15 h 29"/>
              <a:gd name="T80" fmla="*/ 22 w 35"/>
              <a:gd name="T81" fmla="*/ 27 h 29"/>
              <a:gd name="T82" fmla="*/ 15 w 35"/>
              <a:gd name="T83" fmla="*/ 24 h 29"/>
              <a:gd name="T84" fmla="*/ 26 w 35"/>
              <a:gd name="T85" fmla="*/ 25 h 29"/>
              <a:gd name="T86" fmla="*/ 27 w 35"/>
              <a:gd name="T87" fmla="*/ 26 h 29"/>
              <a:gd name="T88" fmla="*/ 27 w 35"/>
              <a:gd name="T89" fmla="*/ 27 h 29"/>
              <a:gd name="T90" fmla="*/ 27 w 35"/>
              <a:gd name="T91" fmla="*/ 27 h 29"/>
              <a:gd name="T92" fmla="*/ 29 w 35"/>
              <a:gd name="T93" fmla="*/ 27 h 29"/>
              <a:gd name="T94" fmla="*/ 28 w 35"/>
              <a:gd name="T95" fmla="*/ 24 h 29"/>
              <a:gd name="T96" fmla="*/ 23 w 35"/>
              <a:gd name="T97" fmla="*/ 25 h 29"/>
              <a:gd name="T98" fmla="*/ 24 w 35"/>
              <a:gd name="T99" fmla="*/ 29 h 29"/>
              <a:gd name="T100" fmla="*/ 26 w 35"/>
              <a:gd name="T101" fmla="*/ 28 h 29"/>
              <a:gd name="T102" fmla="*/ 25 w 35"/>
              <a:gd name="T10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 h="29">
                <a:moveTo>
                  <a:pt x="13" y="25"/>
                </a:moveTo>
                <a:cubicBezTo>
                  <a:pt x="12" y="25"/>
                  <a:pt x="12" y="25"/>
                  <a:pt x="12" y="25"/>
                </a:cubicBezTo>
                <a:cubicBezTo>
                  <a:pt x="11" y="25"/>
                  <a:pt x="11" y="25"/>
                  <a:pt x="11" y="25"/>
                </a:cubicBezTo>
                <a:cubicBezTo>
                  <a:pt x="11" y="25"/>
                  <a:pt x="11" y="25"/>
                  <a:pt x="11" y="25"/>
                </a:cubicBezTo>
                <a:cubicBezTo>
                  <a:pt x="11" y="26"/>
                  <a:pt x="11" y="26"/>
                  <a:pt x="11" y="26"/>
                </a:cubicBezTo>
                <a:cubicBezTo>
                  <a:pt x="11" y="26"/>
                  <a:pt x="10" y="27"/>
                  <a:pt x="10" y="27"/>
                </a:cubicBezTo>
                <a:cubicBezTo>
                  <a:pt x="10" y="27"/>
                  <a:pt x="11" y="27"/>
                  <a:pt x="11" y="28"/>
                </a:cubicBezTo>
                <a:cubicBezTo>
                  <a:pt x="11" y="28"/>
                  <a:pt x="11" y="28"/>
                  <a:pt x="11" y="28"/>
                </a:cubicBezTo>
                <a:cubicBezTo>
                  <a:pt x="11" y="28"/>
                  <a:pt x="11" y="28"/>
                  <a:pt x="11" y="28"/>
                </a:cubicBezTo>
                <a:cubicBezTo>
                  <a:pt x="11" y="28"/>
                  <a:pt x="11" y="28"/>
                  <a:pt x="11" y="28"/>
                </a:cubicBezTo>
                <a:cubicBezTo>
                  <a:pt x="11" y="29"/>
                  <a:pt x="12" y="29"/>
                  <a:pt x="13" y="29"/>
                </a:cubicBezTo>
                <a:cubicBezTo>
                  <a:pt x="13" y="29"/>
                  <a:pt x="13" y="29"/>
                  <a:pt x="13" y="29"/>
                </a:cubicBezTo>
                <a:cubicBezTo>
                  <a:pt x="14" y="29"/>
                  <a:pt x="14" y="29"/>
                  <a:pt x="14" y="28"/>
                </a:cubicBezTo>
                <a:cubicBezTo>
                  <a:pt x="14" y="28"/>
                  <a:pt x="14" y="28"/>
                  <a:pt x="14" y="28"/>
                </a:cubicBezTo>
                <a:cubicBezTo>
                  <a:pt x="14" y="28"/>
                  <a:pt x="14" y="28"/>
                  <a:pt x="14" y="28"/>
                </a:cubicBezTo>
                <a:cubicBezTo>
                  <a:pt x="14" y="28"/>
                  <a:pt x="14" y="28"/>
                  <a:pt x="15" y="28"/>
                </a:cubicBezTo>
                <a:cubicBezTo>
                  <a:pt x="15" y="27"/>
                  <a:pt x="15" y="27"/>
                  <a:pt x="15" y="27"/>
                </a:cubicBezTo>
                <a:cubicBezTo>
                  <a:pt x="15" y="27"/>
                  <a:pt x="15" y="26"/>
                  <a:pt x="15" y="26"/>
                </a:cubicBezTo>
                <a:cubicBezTo>
                  <a:pt x="14" y="26"/>
                  <a:pt x="14" y="26"/>
                  <a:pt x="14" y="25"/>
                </a:cubicBezTo>
                <a:cubicBezTo>
                  <a:pt x="14" y="25"/>
                  <a:pt x="14" y="25"/>
                  <a:pt x="14" y="25"/>
                </a:cubicBezTo>
                <a:cubicBezTo>
                  <a:pt x="14" y="25"/>
                  <a:pt x="14" y="25"/>
                  <a:pt x="13" y="25"/>
                </a:cubicBezTo>
                <a:cubicBezTo>
                  <a:pt x="13" y="25"/>
                  <a:pt x="13" y="25"/>
                  <a:pt x="13" y="25"/>
                </a:cubicBezTo>
                <a:close/>
                <a:moveTo>
                  <a:pt x="26" y="17"/>
                </a:moveTo>
                <a:cubicBezTo>
                  <a:pt x="31" y="17"/>
                  <a:pt x="35" y="13"/>
                  <a:pt x="35" y="9"/>
                </a:cubicBezTo>
                <a:cubicBezTo>
                  <a:pt x="35" y="4"/>
                  <a:pt x="31" y="0"/>
                  <a:pt x="26" y="0"/>
                </a:cubicBezTo>
                <a:cubicBezTo>
                  <a:pt x="22" y="0"/>
                  <a:pt x="18" y="4"/>
                  <a:pt x="18" y="9"/>
                </a:cubicBezTo>
                <a:cubicBezTo>
                  <a:pt x="18" y="13"/>
                  <a:pt x="22" y="17"/>
                  <a:pt x="26" y="17"/>
                </a:cubicBezTo>
                <a:close/>
                <a:moveTo>
                  <a:pt x="25" y="13"/>
                </a:moveTo>
                <a:cubicBezTo>
                  <a:pt x="25" y="10"/>
                  <a:pt x="25" y="10"/>
                  <a:pt x="25" y="10"/>
                </a:cubicBezTo>
                <a:cubicBezTo>
                  <a:pt x="22" y="10"/>
                  <a:pt x="22" y="10"/>
                  <a:pt x="22" y="10"/>
                </a:cubicBezTo>
                <a:cubicBezTo>
                  <a:pt x="21" y="10"/>
                  <a:pt x="20" y="9"/>
                  <a:pt x="20" y="9"/>
                </a:cubicBezTo>
                <a:cubicBezTo>
                  <a:pt x="20" y="8"/>
                  <a:pt x="20" y="8"/>
                  <a:pt x="20" y="8"/>
                </a:cubicBezTo>
                <a:cubicBezTo>
                  <a:pt x="20" y="8"/>
                  <a:pt x="21" y="7"/>
                  <a:pt x="22" y="7"/>
                </a:cubicBezTo>
                <a:cubicBezTo>
                  <a:pt x="25" y="7"/>
                  <a:pt x="25" y="7"/>
                  <a:pt x="25" y="7"/>
                </a:cubicBezTo>
                <a:cubicBezTo>
                  <a:pt x="25" y="4"/>
                  <a:pt x="25" y="4"/>
                  <a:pt x="25" y="4"/>
                </a:cubicBezTo>
                <a:cubicBezTo>
                  <a:pt x="25" y="3"/>
                  <a:pt x="26" y="3"/>
                  <a:pt x="26" y="3"/>
                </a:cubicBezTo>
                <a:cubicBezTo>
                  <a:pt x="27" y="3"/>
                  <a:pt x="27" y="3"/>
                  <a:pt x="27" y="3"/>
                </a:cubicBezTo>
                <a:cubicBezTo>
                  <a:pt x="27" y="3"/>
                  <a:pt x="28" y="3"/>
                  <a:pt x="28" y="4"/>
                </a:cubicBezTo>
                <a:cubicBezTo>
                  <a:pt x="28" y="7"/>
                  <a:pt x="28" y="7"/>
                  <a:pt x="28" y="7"/>
                </a:cubicBezTo>
                <a:cubicBezTo>
                  <a:pt x="31" y="7"/>
                  <a:pt x="31" y="7"/>
                  <a:pt x="31" y="7"/>
                </a:cubicBezTo>
                <a:cubicBezTo>
                  <a:pt x="32" y="7"/>
                  <a:pt x="32" y="8"/>
                  <a:pt x="32" y="8"/>
                </a:cubicBezTo>
                <a:cubicBezTo>
                  <a:pt x="32" y="9"/>
                  <a:pt x="32" y="9"/>
                  <a:pt x="32" y="9"/>
                </a:cubicBezTo>
                <a:cubicBezTo>
                  <a:pt x="32" y="9"/>
                  <a:pt x="32" y="10"/>
                  <a:pt x="31" y="10"/>
                </a:cubicBezTo>
                <a:cubicBezTo>
                  <a:pt x="28" y="10"/>
                  <a:pt x="28" y="10"/>
                  <a:pt x="28" y="10"/>
                </a:cubicBezTo>
                <a:cubicBezTo>
                  <a:pt x="28" y="13"/>
                  <a:pt x="28" y="13"/>
                  <a:pt x="28" y="13"/>
                </a:cubicBezTo>
                <a:cubicBezTo>
                  <a:pt x="28" y="14"/>
                  <a:pt x="27" y="15"/>
                  <a:pt x="27" y="15"/>
                </a:cubicBezTo>
                <a:cubicBezTo>
                  <a:pt x="26" y="15"/>
                  <a:pt x="26" y="15"/>
                  <a:pt x="26" y="15"/>
                </a:cubicBezTo>
                <a:cubicBezTo>
                  <a:pt x="26" y="15"/>
                  <a:pt x="25" y="14"/>
                  <a:pt x="25" y="13"/>
                </a:cubicBezTo>
                <a:close/>
                <a:moveTo>
                  <a:pt x="27" y="18"/>
                </a:moveTo>
                <a:cubicBezTo>
                  <a:pt x="27" y="20"/>
                  <a:pt x="27" y="20"/>
                  <a:pt x="27" y="20"/>
                </a:cubicBezTo>
                <a:cubicBezTo>
                  <a:pt x="27" y="20"/>
                  <a:pt x="27" y="20"/>
                  <a:pt x="27" y="20"/>
                </a:cubicBezTo>
                <a:cubicBezTo>
                  <a:pt x="27" y="20"/>
                  <a:pt x="27" y="20"/>
                  <a:pt x="27" y="20"/>
                </a:cubicBezTo>
                <a:cubicBezTo>
                  <a:pt x="27" y="20"/>
                  <a:pt x="27" y="20"/>
                  <a:pt x="27" y="20"/>
                </a:cubicBezTo>
                <a:cubicBezTo>
                  <a:pt x="27" y="20"/>
                  <a:pt x="27" y="20"/>
                  <a:pt x="27" y="19"/>
                </a:cubicBezTo>
                <a:cubicBezTo>
                  <a:pt x="28" y="19"/>
                  <a:pt x="28" y="19"/>
                  <a:pt x="28" y="19"/>
                </a:cubicBezTo>
                <a:cubicBezTo>
                  <a:pt x="28" y="19"/>
                  <a:pt x="28" y="19"/>
                  <a:pt x="28" y="18"/>
                </a:cubicBezTo>
                <a:cubicBezTo>
                  <a:pt x="28" y="18"/>
                  <a:pt x="28" y="18"/>
                  <a:pt x="28" y="18"/>
                </a:cubicBezTo>
                <a:cubicBezTo>
                  <a:pt x="28" y="18"/>
                  <a:pt x="28" y="18"/>
                  <a:pt x="28" y="18"/>
                </a:cubicBezTo>
                <a:cubicBezTo>
                  <a:pt x="29" y="18"/>
                  <a:pt x="30" y="18"/>
                  <a:pt x="31" y="17"/>
                </a:cubicBezTo>
                <a:cubicBezTo>
                  <a:pt x="31" y="19"/>
                  <a:pt x="31" y="19"/>
                  <a:pt x="31" y="19"/>
                </a:cubicBezTo>
                <a:cubicBezTo>
                  <a:pt x="30" y="19"/>
                  <a:pt x="30" y="19"/>
                  <a:pt x="30" y="19"/>
                </a:cubicBezTo>
                <a:cubicBezTo>
                  <a:pt x="30" y="20"/>
                  <a:pt x="30" y="20"/>
                  <a:pt x="30" y="20"/>
                </a:cubicBezTo>
                <a:cubicBezTo>
                  <a:pt x="29" y="21"/>
                  <a:pt x="29" y="21"/>
                  <a:pt x="29" y="21"/>
                </a:cubicBezTo>
                <a:cubicBezTo>
                  <a:pt x="29" y="21"/>
                  <a:pt x="29" y="21"/>
                  <a:pt x="28" y="22"/>
                </a:cubicBezTo>
                <a:cubicBezTo>
                  <a:pt x="28" y="22"/>
                  <a:pt x="28" y="22"/>
                  <a:pt x="27" y="22"/>
                </a:cubicBezTo>
                <a:cubicBezTo>
                  <a:pt x="27" y="22"/>
                  <a:pt x="27" y="22"/>
                  <a:pt x="27" y="22"/>
                </a:cubicBezTo>
                <a:cubicBezTo>
                  <a:pt x="27" y="22"/>
                  <a:pt x="27" y="22"/>
                  <a:pt x="27" y="22"/>
                </a:cubicBezTo>
                <a:cubicBezTo>
                  <a:pt x="26" y="23"/>
                  <a:pt x="26" y="23"/>
                  <a:pt x="26" y="23"/>
                </a:cubicBezTo>
                <a:cubicBezTo>
                  <a:pt x="25" y="23"/>
                  <a:pt x="25" y="23"/>
                  <a:pt x="25" y="23"/>
                </a:cubicBezTo>
                <a:cubicBezTo>
                  <a:pt x="10" y="23"/>
                  <a:pt x="10" y="23"/>
                  <a:pt x="10" y="23"/>
                </a:cubicBezTo>
                <a:cubicBezTo>
                  <a:pt x="10" y="23"/>
                  <a:pt x="10" y="23"/>
                  <a:pt x="10" y="23"/>
                </a:cubicBezTo>
                <a:cubicBezTo>
                  <a:pt x="10" y="23"/>
                  <a:pt x="10" y="23"/>
                  <a:pt x="10" y="23"/>
                </a:cubicBezTo>
                <a:cubicBezTo>
                  <a:pt x="10" y="23"/>
                  <a:pt x="10" y="23"/>
                  <a:pt x="10" y="23"/>
                </a:cubicBezTo>
                <a:cubicBezTo>
                  <a:pt x="9" y="23"/>
                  <a:pt x="9" y="23"/>
                  <a:pt x="9" y="23"/>
                </a:cubicBezTo>
                <a:cubicBezTo>
                  <a:pt x="9" y="23"/>
                  <a:pt x="9" y="23"/>
                  <a:pt x="9" y="23"/>
                </a:cubicBezTo>
                <a:cubicBezTo>
                  <a:pt x="9" y="23"/>
                  <a:pt x="9" y="23"/>
                  <a:pt x="9" y="23"/>
                </a:cubicBezTo>
                <a:cubicBezTo>
                  <a:pt x="9" y="24"/>
                  <a:pt x="9" y="24"/>
                  <a:pt x="9" y="24"/>
                </a:cubicBezTo>
                <a:cubicBezTo>
                  <a:pt x="9" y="24"/>
                  <a:pt x="9" y="24"/>
                  <a:pt x="9" y="24"/>
                </a:cubicBezTo>
                <a:cubicBezTo>
                  <a:pt x="9" y="24"/>
                  <a:pt x="9" y="24"/>
                  <a:pt x="9" y="24"/>
                </a:cubicBezTo>
                <a:cubicBezTo>
                  <a:pt x="9" y="24"/>
                  <a:pt x="9" y="24"/>
                  <a:pt x="9" y="24"/>
                </a:cubicBezTo>
                <a:cubicBezTo>
                  <a:pt x="9" y="24"/>
                  <a:pt x="9" y="24"/>
                  <a:pt x="9" y="24"/>
                </a:cubicBezTo>
                <a:cubicBezTo>
                  <a:pt x="9" y="24"/>
                  <a:pt x="9" y="24"/>
                  <a:pt x="9" y="24"/>
                </a:cubicBezTo>
                <a:cubicBezTo>
                  <a:pt x="10" y="24"/>
                  <a:pt x="10" y="24"/>
                  <a:pt x="10" y="24"/>
                </a:cubicBezTo>
                <a:cubicBezTo>
                  <a:pt x="10" y="24"/>
                  <a:pt x="10" y="24"/>
                  <a:pt x="10" y="24"/>
                </a:cubicBezTo>
                <a:cubicBezTo>
                  <a:pt x="10" y="24"/>
                  <a:pt x="10" y="24"/>
                  <a:pt x="10" y="25"/>
                </a:cubicBezTo>
                <a:cubicBezTo>
                  <a:pt x="10" y="25"/>
                  <a:pt x="10" y="25"/>
                  <a:pt x="10" y="25"/>
                </a:cubicBezTo>
                <a:cubicBezTo>
                  <a:pt x="10" y="25"/>
                  <a:pt x="10" y="25"/>
                  <a:pt x="10" y="25"/>
                </a:cubicBezTo>
                <a:cubicBezTo>
                  <a:pt x="10" y="25"/>
                  <a:pt x="10" y="25"/>
                  <a:pt x="10" y="26"/>
                </a:cubicBezTo>
                <a:cubicBezTo>
                  <a:pt x="10" y="26"/>
                  <a:pt x="10" y="26"/>
                  <a:pt x="10" y="26"/>
                </a:cubicBezTo>
                <a:cubicBezTo>
                  <a:pt x="10" y="26"/>
                  <a:pt x="10" y="26"/>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9" y="27"/>
                  <a:pt x="9" y="27"/>
                  <a:pt x="9" y="27"/>
                </a:cubicBezTo>
                <a:cubicBezTo>
                  <a:pt x="9" y="27"/>
                  <a:pt x="9" y="27"/>
                  <a:pt x="9" y="27"/>
                </a:cubicBezTo>
                <a:cubicBezTo>
                  <a:pt x="9" y="27"/>
                  <a:pt x="9" y="27"/>
                  <a:pt x="8" y="27"/>
                </a:cubicBezTo>
                <a:cubicBezTo>
                  <a:pt x="8" y="27"/>
                  <a:pt x="8" y="27"/>
                  <a:pt x="8" y="27"/>
                </a:cubicBezTo>
                <a:cubicBezTo>
                  <a:pt x="8" y="27"/>
                  <a:pt x="8" y="27"/>
                  <a:pt x="8" y="27"/>
                </a:cubicBezTo>
                <a:cubicBezTo>
                  <a:pt x="8" y="27"/>
                  <a:pt x="8" y="27"/>
                  <a:pt x="8" y="27"/>
                </a:cubicBezTo>
                <a:cubicBezTo>
                  <a:pt x="8" y="27"/>
                  <a:pt x="8" y="27"/>
                  <a:pt x="8" y="27"/>
                </a:cubicBezTo>
                <a:cubicBezTo>
                  <a:pt x="7" y="27"/>
                  <a:pt x="7" y="26"/>
                  <a:pt x="7" y="26"/>
                </a:cubicBezTo>
                <a:cubicBezTo>
                  <a:pt x="7" y="26"/>
                  <a:pt x="7" y="26"/>
                  <a:pt x="7" y="26"/>
                </a:cubicBezTo>
                <a:cubicBezTo>
                  <a:pt x="7" y="26"/>
                  <a:pt x="7" y="26"/>
                  <a:pt x="7" y="25"/>
                </a:cubicBezTo>
                <a:cubicBezTo>
                  <a:pt x="7" y="25"/>
                  <a:pt x="7" y="25"/>
                  <a:pt x="7" y="25"/>
                </a:cubicBezTo>
                <a:cubicBezTo>
                  <a:pt x="6" y="25"/>
                  <a:pt x="6" y="25"/>
                  <a:pt x="6" y="25"/>
                </a:cubicBezTo>
                <a:cubicBezTo>
                  <a:pt x="6" y="25"/>
                  <a:pt x="6" y="25"/>
                  <a:pt x="6" y="24"/>
                </a:cubicBezTo>
                <a:cubicBezTo>
                  <a:pt x="6" y="24"/>
                  <a:pt x="6" y="24"/>
                  <a:pt x="6" y="24"/>
                </a:cubicBezTo>
                <a:cubicBezTo>
                  <a:pt x="6" y="24"/>
                  <a:pt x="6" y="24"/>
                  <a:pt x="6" y="23"/>
                </a:cubicBezTo>
                <a:cubicBezTo>
                  <a:pt x="6" y="23"/>
                  <a:pt x="6" y="23"/>
                  <a:pt x="6" y="23"/>
                </a:cubicBezTo>
                <a:cubicBezTo>
                  <a:pt x="6" y="23"/>
                  <a:pt x="6" y="23"/>
                  <a:pt x="7" y="23"/>
                </a:cubicBezTo>
                <a:cubicBezTo>
                  <a:pt x="7" y="22"/>
                  <a:pt x="7" y="22"/>
                  <a:pt x="7" y="22"/>
                </a:cubicBezTo>
                <a:cubicBezTo>
                  <a:pt x="7" y="22"/>
                  <a:pt x="7" y="22"/>
                  <a:pt x="7" y="22"/>
                </a:cubicBezTo>
                <a:cubicBezTo>
                  <a:pt x="7" y="22"/>
                  <a:pt x="7" y="22"/>
                  <a:pt x="7" y="22"/>
                </a:cubicBezTo>
                <a:cubicBezTo>
                  <a:pt x="7" y="22"/>
                  <a:pt x="7" y="22"/>
                  <a:pt x="7" y="22"/>
                </a:cubicBezTo>
                <a:cubicBezTo>
                  <a:pt x="7" y="21"/>
                  <a:pt x="7" y="21"/>
                  <a:pt x="7" y="21"/>
                </a:cubicBezTo>
                <a:cubicBezTo>
                  <a:pt x="7" y="21"/>
                  <a:pt x="7" y="21"/>
                  <a:pt x="7" y="20"/>
                </a:cubicBezTo>
                <a:cubicBezTo>
                  <a:pt x="7" y="20"/>
                  <a:pt x="6" y="19"/>
                  <a:pt x="6" y="19"/>
                </a:cubicBezTo>
                <a:cubicBezTo>
                  <a:pt x="6" y="19"/>
                  <a:pt x="6" y="18"/>
                  <a:pt x="6" y="18"/>
                </a:cubicBezTo>
                <a:cubicBezTo>
                  <a:pt x="6" y="17"/>
                  <a:pt x="6" y="17"/>
                  <a:pt x="6" y="17"/>
                </a:cubicBezTo>
                <a:cubicBezTo>
                  <a:pt x="6" y="17"/>
                  <a:pt x="6" y="17"/>
                  <a:pt x="6" y="17"/>
                </a:cubicBezTo>
                <a:cubicBezTo>
                  <a:pt x="5" y="16"/>
                  <a:pt x="5" y="15"/>
                  <a:pt x="5" y="14"/>
                </a:cubicBezTo>
                <a:cubicBezTo>
                  <a:pt x="5" y="14"/>
                  <a:pt x="5" y="14"/>
                  <a:pt x="5" y="14"/>
                </a:cubicBezTo>
                <a:cubicBezTo>
                  <a:pt x="5" y="13"/>
                  <a:pt x="4" y="12"/>
                  <a:pt x="4" y="12"/>
                </a:cubicBezTo>
                <a:cubicBezTo>
                  <a:pt x="4" y="11"/>
                  <a:pt x="3" y="11"/>
                  <a:pt x="3" y="10"/>
                </a:cubicBezTo>
                <a:cubicBezTo>
                  <a:pt x="2" y="10"/>
                  <a:pt x="1" y="9"/>
                  <a:pt x="1" y="9"/>
                </a:cubicBezTo>
                <a:cubicBezTo>
                  <a:pt x="1" y="9"/>
                  <a:pt x="1" y="9"/>
                  <a:pt x="1" y="9"/>
                </a:cubicBezTo>
                <a:cubicBezTo>
                  <a:pt x="0" y="9"/>
                  <a:pt x="0" y="9"/>
                  <a:pt x="0" y="9"/>
                </a:cubicBezTo>
                <a:cubicBezTo>
                  <a:pt x="0" y="9"/>
                  <a:pt x="0" y="9"/>
                  <a:pt x="0" y="9"/>
                </a:cubicBezTo>
                <a:cubicBezTo>
                  <a:pt x="0" y="9"/>
                  <a:pt x="0" y="8"/>
                  <a:pt x="0" y="8"/>
                </a:cubicBezTo>
                <a:cubicBezTo>
                  <a:pt x="0" y="8"/>
                  <a:pt x="0" y="8"/>
                  <a:pt x="0" y="8"/>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6"/>
                  <a:pt x="0" y="6"/>
                  <a:pt x="0" y="6"/>
                </a:cubicBezTo>
                <a:cubicBezTo>
                  <a:pt x="1" y="6"/>
                  <a:pt x="1" y="6"/>
                  <a:pt x="1" y="6"/>
                </a:cubicBezTo>
                <a:cubicBezTo>
                  <a:pt x="1" y="6"/>
                  <a:pt x="1" y="6"/>
                  <a:pt x="2" y="6"/>
                </a:cubicBezTo>
                <a:cubicBezTo>
                  <a:pt x="2" y="6"/>
                  <a:pt x="2" y="6"/>
                  <a:pt x="2" y="6"/>
                </a:cubicBezTo>
                <a:cubicBezTo>
                  <a:pt x="2" y="6"/>
                  <a:pt x="3" y="7"/>
                  <a:pt x="3" y="7"/>
                </a:cubicBezTo>
                <a:cubicBezTo>
                  <a:pt x="4" y="7"/>
                  <a:pt x="4" y="7"/>
                  <a:pt x="4" y="8"/>
                </a:cubicBezTo>
                <a:cubicBezTo>
                  <a:pt x="5" y="8"/>
                  <a:pt x="5" y="8"/>
                  <a:pt x="5" y="9"/>
                </a:cubicBezTo>
                <a:cubicBezTo>
                  <a:pt x="6" y="9"/>
                  <a:pt x="6" y="9"/>
                  <a:pt x="6" y="9"/>
                </a:cubicBezTo>
                <a:cubicBezTo>
                  <a:pt x="6" y="10"/>
                  <a:pt x="6" y="10"/>
                  <a:pt x="6" y="10"/>
                </a:cubicBezTo>
                <a:cubicBezTo>
                  <a:pt x="6" y="10"/>
                  <a:pt x="6" y="10"/>
                  <a:pt x="6" y="10"/>
                </a:cubicBezTo>
                <a:cubicBezTo>
                  <a:pt x="17" y="10"/>
                  <a:pt x="17" y="10"/>
                  <a:pt x="17" y="10"/>
                </a:cubicBezTo>
                <a:cubicBezTo>
                  <a:pt x="17" y="10"/>
                  <a:pt x="17" y="11"/>
                  <a:pt x="17" y="12"/>
                </a:cubicBezTo>
                <a:cubicBezTo>
                  <a:pt x="17" y="12"/>
                  <a:pt x="17" y="12"/>
                  <a:pt x="17" y="12"/>
                </a:cubicBezTo>
                <a:cubicBezTo>
                  <a:pt x="17" y="15"/>
                  <a:pt x="17" y="15"/>
                  <a:pt x="17" y="15"/>
                </a:cubicBezTo>
                <a:cubicBezTo>
                  <a:pt x="19" y="15"/>
                  <a:pt x="19" y="15"/>
                  <a:pt x="19" y="15"/>
                </a:cubicBezTo>
                <a:cubicBezTo>
                  <a:pt x="19" y="16"/>
                  <a:pt x="19" y="16"/>
                  <a:pt x="19" y="16"/>
                </a:cubicBezTo>
                <a:cubicBezTo>
                  <a:pt x="20" y="16"/>
                  <a:pt x="21" y="17"/>
                  <a:pt x="22" y="17"/>
                </a:cubicBezTo>
                <a:cubicBezTo>
                  <a:pt x="22" y="21"/>
                  <a:pt x="22" y="21"/>
                  <a:pt x="22" y="21"/>
                </a:cubicBezTo>
                <a:cubicBezTo>
                  <a:pt x="23" y="21"/>
                  <a:pt x="23" y="21"/>
                  <a:pt x="23" y="21"/>
                </a:cubicBezTo>
                <a:cubicBezTo>
                  <a:pt x="25" y="21"/>
                  <a:pt x="25" y="21"/>
                  <a:pt x="25" y="21"/>
                </a:cubicBezTo>
                <a:cubicBezTo>
                  <a:pt x="25" y="21"/>
                  <a:pt x="25" y="21"/>
                  <a:pt x="25" y="21"/>
                </a:cubicBezTo>
                <a:cubicBezTo>
                  <a:pt x="25" y="21"/>
                  <a:pt x="25" y="21"/>
                  <a:pt x="25" y="21"/>
                </a:cubicBezTo>
                <a:cubicBezTo>
                  <a:pt x="25" y="18"/>
                  <a:pt x="25" y="18"/>
                  <a:pt x="25" y="18"/>
                </a:cubicBezTo>
                <a:cubicBezTo>
                  <a:pt x="26" y="18"/>
                  <a:pt x="26" y="18"/>
                  <a:pt x="26" y="18"/>
                </a:cubicBezTo>
                <a:cubicBezTo>
                  <a:pt x="27" y="18"/>
                  <a:pt x="27" y="18"/>
                  <a:pt x="27" y="18"/>
                </a:cubicBezTo>
                <a:close/>
                <a:moveTo>
                  <a:pt x="21" y="17"/>
                </a:moveTo>
                <a:cubicBezTo>
                  <a:pt x="21" y="21"/>
                  <a:pt x="21" y="21"/>
                  <a:pt x="21" y="21"/>
                </a:cubicBezTo>
                <a:cubicBezTo>
                  <a:pt x="17" y="21"/>
                  <a:pt x="17" y="21"/>
                  <a:pt x="17" y="21"/>
                </a:cubicBezTo>
                <a:cubicBezTo>
                  <a:pt x="17" y="17"/>
                  <a:pt x="17" y="17"/>
                  <a:pt x="17" y="17"/>
                </a:cubicBezTo>
                <a:cubicBezTo>
                  <a:pt x="21" y="17"/>
                  <a:pt x="21" y="17"/>
                  <a:pt x="21" y="17"/>
                </a:cubicBezTo>
                <a:close/>
                <a:moveTo>
                  <a:pt x="16" y="17"/>
                </a:moveTo>
                <a:cubicBezTo>
                  <a:pt x="12" y="17"/>
                  <a:pt x="12" y="17"/>
                  <a:pt x="12" y="17"/>
                </a:cubicBezTo>
                <a:cubicBezTo>
                  <a:pt x="12" y="21"/>
                  <a:pt x="12" y="21"/>
                  <a:pt x="12" y="21"/>
                </a:cubicBezTo>
                <a:cubicBezTo>
                  <a:pt x="16" y="21"/>
                  <a:pt x="16" y="21"/>
                  <a:pt x="16" y="21"/>
                </a:cubicBezTo>
                <a:cubicBezTo>
                  <a:pt x="16" y="17"/>
                  <a:pt x="16" y="17"/>
                  <a:pt x="16" y="17"/>
                </a:cubicBezTo>
                <a:close/>
                <a:moveTo>
                  <a:pt x="11" y="17"/>
                </a:moveTo>
                <a:cubicBezTo>
                  <a:pt x="9" y="17"/>
                  <a:pt x="9" y="17"/>
                  <a:pt x="9" y="17"/>
                </a:cubicBezTo>
                <a:cubicBezTo>
                  <a:pt x="9" y="17"/>
                  <a:pt x="9" y="18"/>
                  <a:pt x="9" y="19"/>
                </a:cubicBezTo>
                <a:cubicBezTo>
                  <a:pt x="10" y="19"/>
                  <a:pt x="10" y="20"/>
                  <a:pt x="10" y="21"/>
                </a:cubicBezTo>
                <a:cubicBezTo>
                  <a:pt x="10" y="21"/>
                  <a:pt x="10" y="21"/>
                  <a:pt x="10" y="21"/>
                </a:cubicBezTo>
                <a:cubicBezTo>
                  <a:pt x="10" y="21"/>
                  <a:pt x="10" y="21"/>
                  <a:pt x="10" y="21"/>
                </a:cubicBezTo>
                <a:cubicBezTo>
                  <a:pt x="11" y="21"/>
                  <a:pt x="11" y="21"/>
                  <a:pt x="11" y="21"/>
                </a:cubicBezTo>
                <a:cubicBezTo>
                  <a:pt x="11" y="17"/>
                  <a:pt x="11" y="17"/>
                  <a:pt x="11" y="17"/>
                </a:cubicBezTo>
                <a:close/>
                <a:moveTo>
                  <a:pt x="9" y="15"/>
                </a:moveTo>
                <a:cubicBezTo>
                  <a:pt x="11" y="15"/>
                  <a:pt x="11" y="15"/>
                  <a:pt x="11" y="15"/>
                </a:cubicBezTo>
                <a:cubicBezTo>
                  <a:pt x="11" y="12"/>
                  <a:pt x="11" y="12"/>
                  <a:pt x="11" y="12"/>
                </a:cubicBezTo>
                <a:cubicBezTo>
                  <a:pt x="7" y="12"/>
                  <a:pt x="7" y="12"/>
                  <a:pt x="7" y="12"/>
                </a:cubicBezTo>
                <a:cubicBezTo>
                  <a:pt x="7" y="12"/>
                  <a:pt x="7" y="12"/>
                  <a:pt x="7" y="12"/>
                </a:cubicBezTo>
                <a:cubicBezTo>
                  <a:pt x="7" y="12"/>
                  <a:pt x="7" y="12"/>
                  <a:pt x="7" y="12"/>
                </a:cubicBezTo>
                <a:cubicBezTo>
                  <a:pt x="8" y="12"/>
                  <a:pt x="8" y="13"/>
                  <a:pt x="8" y="14"/>
                </a:cubicBezTo>
                <a:cubicBezTo>
                  <a:pt x="8" y="14"/>
                  <a:pt x="8" y="15"/>
                  <a:pt x="9" y="15"/>
                </a:cubicBezTo>
                <a:close/>
                <a:moveTo>
                  <a:pt x="12" y="15"/>
                </a:moveTo>
                <a:cubicBezTo>
                  <a:pt x="16" y="15"/>
                  <a:pt x="16" y="15"/>
                  <a:pt x="16" y="15"/>
                </a:cubicBezTo>
                <a:cubicBezTo>
                  <a:pt x="16" y="12"/>
                  <a:pt x="16" y="12"/>
                  <a:pt x="16" y="12"/>
                </a:cubicBezTo>
                <a:cubicBezTo>
                  <a:pt x="12" y="12"/>
                  <a:pt x="12" y="12"/>
                  <a:pt x="12" y="12"/>
                </a:cubicBezTo>
                <a:cubicBezTo>
                  <a:pt x="12" y="15"/>
                  <a:pt x="12" y="15"/>
                  <a:pt x="12" y="15"/>
                </a:cubicBezTo>
                <a:close/>
                <a:moveTo>
                  <a:pt x="15" y="24"/>
                </a:moveTo>
                <a:cubicBezTo>
                  <a:pt x="22" y="24"/>
                  <a:pt x="22" y="24"/>
                  <a:pt x="22" y="24"/>
                </a:cubicBezTo>
                <a:cubicBezTo>
                  <a:pt x="22" y="24"/>
                  <a:pt x="22" y="24"/>
                  <a:pt x="22" y="24"/>
                </a:cubicBezTo>
                <a:cubicBezTo>
                  <a:pt x="22" y="25"/>
                  <a:pt x="22" y="25"/>
                  <a:pt x="22" y="25"/>
                </a:cubicBezTo>
                <a:cubicBezTo>
                  <a:pt x="22" y="25"/>
                  <a:pt x="22" y="26"/>
                  <a:pt x="22" y="27"/>
                </a:cubicBezTo>
                <a:cubicBezTo>
                  <a:pt x="22" y="27"/>
                  <a:pt x="22" y="27"/>
                  <a:pt x="22" y="27"/>
                </a:cubicBezTo>
                <a:cubicBezTo>
                  <a:pt x="15" y="27"/>
                  <a:pt x="15" y="27"/>
                  <a:pt x="15" y="27"/>
                </a:cubicBezTo>
                <a:cubicBezTo>
                  <a:pt x="15" y="27"/>
                  <a:pt x="15" y="27"/>
                  <a:pt x="15" y="27"/>
                </a:cubicBezTo>
                <a:cubicBezTo>
                  <a:pt x="15" y="26"/>
                  <a:pt x="15" y="25"/>
                  <a:pt x="15" y="25"/>
                </a:cubicBezTo>
                <a:cubicBezTo>
                  <a:pt x="15" y="25"/>
                  <a:pt x="14" y="25"/>
                  <a:pt x="15" y="24"/>
                </a:cubicBezTo>
                <a:cubicBezTo>
                  <a:pt x="15" y="24"/>
                  <a:pt x="15" y="24"/>
                  <a:pt x="15" y="24"/>
                </a:cubicBezTo>
                <a:close/>
                <a:moveTo>
                  <a:pt x="28" y="24"/>
                </a:moveTo>
                <a:cubicBezTo>
                  <a:pt x="27" y="24"/>
                  <a:pt x="27" y="24"/>
                  <a:pt x="27" y="24"/>
                </a:cubicBezTo>
                <a:cubicBezTo>
                  <a:pt x="27" y="24"/>
                  <a:pt x="27" y="24"/>
                  <a:pt x="27" y="24"/>
                </a:cubicBezTo>
                <a:cubicBezTo>
                  <a:pt x="26" y="24"/>
                  <a:pt x="26" y="24"/>
                  <a:pt x="26" y="25"/>
                </a:cubicBezTo>
                <a:cubicBezTo>
                  <a:pt x="26" y="25"/>
                  <a:pt x="27" y="25"/>
                  <a:pt x="27" y="25"/>
                </a:cubicBezTo>
                <a:cubicBezTo>
                  <a:pt x="27" y="25"/>
                  <a:pt x="27" y="25"/>
                  <a:pt x="27" y="25"/>
                </a:cubicBezTo>
                <a:cubicBezTo>
                  <a:pt x="27" y="25"/>
                  <a:pt x="27" y="25"/>
                  <a:pt x="27" y="25"/>
                </a:cubicBezTo>
                <a:cubicBezTo>
                  <a:pt x="27" y="25"/>
                  <a:pt x="27" y="25"/>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8" y="27"/>
                  <a:pt x="28" y="27"/>
                  <a:pt x="28" y="27"/>
                </a:cubicBezTo>
                <a:cubicBezTo>
                  <a:pt x="28" y="27"/>
                  <a:pt x="28" y="27"/>
                  <a:pt x="28" y="27"/>
                </a:cubicBezTo>
                <a:cubicBezTo>
                  <a:pt x="28" y="27"/>
                  <a:pt x="28" y="27"/>
                  <a:pt x="28" y="27"/>
                </a:cubicBezTo>
                <a:cubicBezTo>
                  <a:pt x="29" y="27"/>
                  <a:pt x="29" y="27"/>
                  <a:pt x="29" y="27"/>
                </a:cubicBezTo>
                <a:cubicBezTo>
                  <a:pt x="29" y="27"/>
                  <a:pt x="29" y="27"/>
                  <a:pt x="29" y="26"/>
                </a:cubicBezTo>
                <a:cubicBezTo>
                  <a:pt x="29" y="26"/>
                  <a:pt x="29" y="26"/>
                  <a:pt x="29" y="26"/>
                </a:cubicBezTo>
                <a:cubicBezTo>
                  <a:pt x="29" y="26"/>
                  <a:pt x="29" y="25"/>
                  <a:pt x="29" y="25"/>
                </a:cubicBezTo>
                <a:cubicBezTo>
                  <a:pt x="29" y="25"/>
                  <a:pt x="29" y="25"/>
                  <a:pt x="29" y="25"/>
                </a:cubicBezTo>
                <a:cubicBezTo>
                  <a:pt x="29" y="25"/>
                  <a:pt x="29" y="24"/>
                  <a:pt x="28" y="24"/>
                </a:cubicBezTo>
                <a:cubicBezTo>
                  <a:pt x="28" y="24"/>
                  <a:pt x="28" y="24"/>
                  <a:pt x="28" y="24"/>
                </a:cubicBezTo>
                <a:close/>
                <a:moveTo>
                  <a:pt x="24" y="25"/>
                </a:moveTo>
                <a:cubicBezTo>
                  <a:pt x="24" y="25"/>
                  <a:pt x="24" y="25"/>
                  <a:pt x="24" y="25"/>
                </a:cubicBezTo>
                <a:cubicBezTo>
                  <a:pt x="23" y="25"/>
                  <a:pt x="23" y="25"/>
                  <a:pt x="23" y="25"/>
                </a:cubicBezTo>
                <a:cubicBezTo>
                  <a:pt x="23" y="25"/>
                  <a:pt x="23" y="25"/>
                  <a:pt x="23" y="25"/>
                </a:cubicBezTo>
                <a:cubicBezTo>
                  <a:pt x="22" y="26"/>
                  <a:pt x="22" y="26"/>
                  <a:pt x="22" y="27"/>
                </a:cubicBezTo>
                <a:cubicBezTo>
                  <a:pt x="22" y="27"/>
                  <a:pt x="22" y="27"/>
                  <a:pt x="22" y="28"/>
                </a:cubicBezTo>
                <a:cubicBezTo>
                  <a:pt x="22" y="28"/>
                  <a:pt x="23" y="28"/>
                  <a:pt x="23" y="28"/>
                </a:cubicBezTo>
                <a:cubicBezTo>
                  <a:pt x="23" y="28"/>
                  <a:pt x="23" y="28"/>
                  <a:pt x="23" y="28"/>
                </a:cubicBezTo>
                <a:cubicBezTo>
                  <a:pt x="23" y="29"/>
                  <a:pt x="23" y="29"/>
                  <a:pt x="24" y="29"/>
                </a:cubicBezTo>
                <a:cubicBezTo>
                  <a:pt x="24" y="29"/>
                  <a:pt x="24" y="29"/>
                  <a:pt x="24" y="29"/>
                </a:cubicBezTo>
                <a:cubicBezTo>
                  <a:pt x="25" y="29"/>
                  <a:pt x="25" y="29"/>
                  <a:pt x="25" y="29"/>
                </a:cubicBezTo>
                <a:cubicBezTo>
                  <a:pt x="25" y="29"/>
                  <a:pt x="26" y="29"/>
                  <a:pt x="26" y="28"/>
                </a:cubicBezTo>
                <a:cubicBezTo>
                  <a:pt x="26" y="28"/>
                  <a:pt x="26" y="28"/>
                  <a:pt x="26" y="28"/>
                </a:cubicBezTo>
                <a:cubicBezTo>
                  <a:pt x="26" y="28"/>
                  <a:pt x="26" y="28"/>
                  <a:pt x="26" y="28"/>
                </a:cubicBezTo>
                <a:cubicBezTo>
                  <a:pt x="26" y="27"/>
                  <a:pt x="26" y="27"/>
                  <a:pt x="26" y="27"/>
                </a:cubicBezTo>
                <a:cubicBezTo>
                  <a:pt x="26" y="27"/>
                  <a:pt x="26" y="26"/>
                  <a:pt x="26" y="26"/>
                </a:cubicBezTo>
                <a:cubicBezTo>
                  <a:pt x="26" y="26"/>
                  <a:pt x="26" y="26"/>
                  <a:pt x="26" y="25"/>
                </a:cubicBezTo>
                <a:cubicBezTo>
                  <a:pt x="26" y="25"/>
                  <a:pt x="26" y="25"/>
                  <a:pt x="26" y="25"/>
                </a:cubicBezTo>
                <a:cubicBezTo>
                  <a:pt x="26" y="25"/>
                  <a:pt x="25" y="25"/>
                  <a:pt x="25" y="25"/>
                </a:cubicBezTo>
                <a:cubicBezTo>
                  <a:pt x="25" y="25"/>
                  <a:pt x="25" y="25"/>
                  <a:pt x="24" y="2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9" name="Freeform 225"/>
          <p:cNvSpPr>
            <a:spLocks noEditPoints="1"/>
          </p:cNvSpPr>
          <p:nvPr/>
        </p:nvSpPr>
        <p:spPr bwMode="auto">
          <a:xfrm>
            <a:off x="3129090" y="4366636"/>
            <a:ext cx="336619" cy="278706"/>
          </a:xfrm>
          <a:custGeom>
            <a:avLst/>
            <a:gdLst>
              <a:gd name="T0" fmla="*/ 12 w 35"/>
              <a:gd name="T1" fmla="*/ 25 h 29"/>
              <a:gd name="T2" fmla="*/ 12 w 35"/>
              <a:gd name="T3" fmla="*/ 28 h 29"/>
              <a:gd name="T4" fmla="*/ 14 w 35"/>
              <a:gd name="T5" fmla="*/ 29 h 29"/>
              <a:gd name="T6" fmla="*/ 15 w 35"/>
              <a:gd name="T7" fmla="*/ 28 h 29"/>
              <a:gd name="T8" fmla="*/ 15 w 35"/>
              <a:gd name="T9" fmla="*/ 25 h 29"/>
              <a:gd name="T10" fmla="*/ 35 w 35"/>
              <a:gd name="T11" fmla="*/ 9 h 29"/>
              <a:gd name="T12" fmla="*/ 22 w 35"/>
              <a:gd name="T13" fmla="*/ 10 h 29"/>
              <a:gd name="T14" fmla="*/ 32 w 35"/>
              <a:gd name="T15" fmla="*/ 7 h 29"/>
              <a:gd name="T16" fmla="*/ 22 w 35"/>
              <a:gd name="T17" fmla="*/ 10 h 29"/>
              <a:gd name="T18" fmla="*/ 28 w 35"/>
              <a:gd name="T19" fmla="*/ 20 h 29"/>
              <a:gd name="T20" fmla="*/ 29 w 35"/>
              <a:gd name="T21" fmla="*/ 18 h 29"/>
              <a:gd name="T22" fmla="*/ 31 w 35"/>
              <a:gd name="T23" fmla="*/ 19 h 29"/>
              <a:gd name="T24" fmla="*/ 29 w 35"/>
              <a:gd name="T25" fmla="*/ 22 h 29"/>
              <a:gd name="T26" fmla="*/ 26 w 35"/>
              <a:gd name="T27" fmla="*/ 23 h 29"/>
              <a:gd name="T28" fmla="*/ 11 w 35"/>
              <a:gd name="T29" fmla="*/ 23 h 29"/>
              <a:gd name="T30" fmla="*/ 10 w 35"/>
              <a:gd name="T31" fmla="*/ 23 h 29"/>
              <a:gd name="T32" fmla="*/ 10 w 35"/>
              <a:gd name="T33" fmla="*/ 24 h 29"/>
              <a:gd name="T34" fmla="*/ 11 w 35"/>
              <a:gd name="T35" fmla="*/ 24 h 29"/>
              <a:gd name="T36" fmla="*/ 10 w 35"/>
              <a:gd name="T37" fmla="*/ 26 h 29"/>
              <a:gd name="T38" fmla="*/ 10 w 35"/>
              <a:gd name="T39" fmla="*/ 27 h 29"/>
              <a:gd name="T40" fmla="*/ 10 w 35"/>
              <a:gd name="T41" fmla="*/ 27 h 29"/>
              <a:gd name="T42" fmla="*/ 10 w 35"/>
              <a:gd name="T43" fmla="*/ 27 h 29"/>
              <a:gd name="T44" fmla="*/ 9 w 35"/>
              <a:gd name="T45" fmla="*/ 27 h 29"/>
              <a:gd name="T46" fmla="*/ 8 w 35"/>
              <a:gd name="T47" fmla="*/ 26 h 29"/>
              <a:gd name="T48" fmla="*/ 7 w 35"/>
              <a:gd name="T49" fmla="*/ 25 h 29"/>
              <a:gd name="T50" fmla="*/ 7 w 35"/>
              <a:gd name="T51" fmla="*/ 23 h 29"/>
              <a:gd name="T52" fmla="*/ 8 w 35"/>
              <a:gd name="T53" fmla="*/ 22 h 29"/>
              <a:gd name="T54" fmla="*/ 7 w 35"/>
              <a:gd name="T55" fmla="*/ 19 h 29"/>
              <a:gd name="T56" fmla="*/ 5 w 35"/>
              <a:gd name="T57" fmla="*/ 14 h 29"/>
              <a:gd name="T58" fmla="*/ 1 w 35"/>
              <a:gd name="T59" fmla="*/ 9 h 29"/>
              <a:gd name="T60" fmla="*/ 0 w 35"/>
              <a:gd name="T61" fmla="*/ 8 h 29"/>
              <a:gd name="T62" fmla="*/ 0 w 35"/>
              <a:gd name="T63" fmla="*/ 7 h 29"/>
              <a:gd name="T64" fmla="*/ 1 w 35"/>
              <a:gd name="T65" fmla="*/ 7 h 29"/>
              <a:gd name="T66" fmla="*/ 2 w 35"/>
              <a:gd name="T67" fmla="*/ 6 h 29"/>
              <a:gd name="T68" fmla="*/ 7 w 35"/>
              <a:gd name="T69" fmla="*/ 9 h 29"/>
              <a:gd name="T70" fmla="*/ 18 w 35"/>
              <a:gd name="T71" fmla="*/ 12 h 29"/>
              <a:gd name="T72" fmla="*/ 20 w 35"/>
              <a:gd name="T73" fmla="*/ 16 h 29"/>
              <a:gd name="T74" fmla="*/ 25 w 35"/>
              <a:gd name="T75" fmla="*/ 21 h 29"/>
              <a:gd name="T76" fmla="*/ 27 w 35"/>
              <a:gd name="T77" fmla="*/ 18 h 29"/>
              <a:gd name="T78" fmla="*/ 18 w 35"/>
              <a:gd name="T79" fmla="*/ 21 h 29"/>
              <a:gd name="T80" fmla="*/ 13 w 35"/>
              <a:gd name="T81" fmla="*/ 17 h 29"/>
              <a:gd name="T82" fmla="*/ 11 w 35"/>
              <a:gd name="T83" fmla="*/ 17 h 29"/>
              <a:gd name="T84" fmla="*/ 11 w 35"/>
              <a:gd name="T85" fmla="*/ 21 h 29"/>
              <a:gd name="T86" fmla="*/ 9 w 35"/>
              <a:gd name="T87" fmla="*/ 15 h 29"/>
              <a:gd name="T88" fmla="*/ 8 w 35"/>
              <a:gd name="T89" fmla="*/ 12 h 29"/>
              <a:gd name="T90" fmla="*/ 13 w 35"/>
              <a:gd name="T91" fmla="*/ 15 h 29"/>
              <a:gd name="T92" fmla="*/ 13 w 35"/>
              <a:gd name="T93" fmla="*/ 15 h 29"/>
              <a:gd name="T94" fmla="*/ 23 w 35"/>
              <a:gd name="T95" fmla="*/ 25 h 29"/>
              <a:gd name="T96" fmla="*/ 16 w 35"/>
              <a:gd name="T97" fmla="*/ 27 h 29"/>
              <a:gd name="T98" fmla="*/ 28 w 35"/>
              <a:gd name="T99" fmla="*/ 24 h 29"/>
              <a:gd name="T100" fmla="*/ 27 w 35"/>
              <a:gd name="T101" fmla="*/ 25 h 29"/>
              <a:gd name="T102" fmla="*/ 28 w 35"/>
              <a:gd name="T103" fmla="*/ 26 h 29"/>
              <a:gd name="T104" fmla="*/ 28 w 35"/>
              <a:gd name="T105" fmla="*/ 27 h 29"/>
              <a:gd name="T106" fmla="*/ 28 w 35"/>
              <a:gd name="T107" fmla="*/ 27 h 29"/>
              <a:gd name="T108" fmla="*/ 28 w 35"/>
              <a:gd name="T109" fmla="*/ 27 h 29"/>
              <a:gd name="T110" fmla="*/ 30 w 35"/>
              <a:gd name="T111" fmla="*/ 26 h 29"/>
              <a:gd name="T112" fmla="*/ 29 w 35"/>
              <a:gd name="T113" fmla="*/ 24 h 29"/>
              <a:gd name="T114" fmla="*/ 23 w 35"/>
              <a:gd name="T115" fmla="*/ 25 h 29"/>
              <a:gd name="T116" fmla="*/ 23 w 35"/>
              <a:gd name="T117" fmla="*/ 28 h 29"/>
              <a:gd name="T118" fmla="*/ 26 w 35"/>
              <a:gd name="T119" fmla="*/ 29 h 29"/>
              <a:gd name="T120" fmla="*/ 27 w 35"/>
              <a:gd name="T121" fmla="*/ 27 h 29"/>
              <a:gd name="T122" fmla="*/ 26 w 35"/>
              <a:gd name="T12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 h="29">
                <a:moveTo>
                  <a:pt x="13" y="25"/>
                </a:moveTo>
                <a:cubicBezTo>
                  <a:pt x="13" y="25"/>
                  <a:pt x="13" y="25"/>
                  <a:pt x="12" y="25"/>
                </a:cubicBezTo>
                <a:cubicBezTo>
                  <a:pt x="12" y="25"/>
                  <a:pt x="12" y="25"/>
                  <a:pt x="12" y="25"/>
                </a:cubicBezTo>
                <a:cubicBezTo>
                  <a:pt x="12" y="25"/>
                  <a:pt x="12" y="25"/>
                  <a:pt x="12" y="25"/>
                </a:cubicBezTo>
                <a:cubicBezTo>
                  <a:pt x="11" y="26"/>
                  <a:pt x="11" y="26"/>
                  <a:pt x="11" y="26"/>
                </a:cubicBezTo>
                <a:cubicBezTo>
                  <a:pt x="11" y="26"/>
                  <a:pt x="11" y="27"/>
                  <a:pt x="11" y="27"/>
                </a:cubicBezTo>
                <a:cubicBezTo>
                  <a:pt x="11" y="27"/>
                  <a:pt x="11" y="27"/>
                  <a:pt x="11" y="28"/>
                </a:cubicBezTo>
                <a:cubicBezTo>
                  <a:pt x="11" y="28"/>
                  <a:pt x="11" y="28"/>
                  <a:pt x="12" y="28"/>
                </a:cubicBezTo>
                <a:cubicBezTo>
                  <a:pt x="12" y="28"/>
                  <a:pt x="12" y="28"/>
                  <a:pt x="12" y="28"/>
                </a:cubicBezTo>
                <a:cubicBezTo>
                  <a:pt x="12" y="28"/>
                  <a:pt x="12" y="28"/>
                  <a:pt x="12" y="28"/>
                </a:cubicBezTo>
                <a:cubicBezTo>
                  <a:pt x="12" y="29"/>
                  <a:pt x="13" y="29"/>
                  <a:pt x="13" y="29"/>
                </a:cubicBezTo>
                <a:cubicBezTo>
                  <a:pt x="13" y="29"/>
                  <a:pt x="14" y="29"/>
                  <a:pt x="14" y="29"/>
                </a:cubicBezTo>
                <a:cubicBezTo>
                  <a:pt x="14" y="29"/>
                  <a:pt x="14" y="29"/>
                  <a:pt x="15" y="28"/>
                </a:cubicBezTo>
                <a:cubicBezTo>
                  <a:pt x="15" y="28"/>
                  <a:pt x="15" y="28"/>
                  <a:pt x="15" y="28"/>
                </a:cubicBezTo>
                <a:cubicBezTo>
                  <a:pt x="15" y="28"/>
                  <a:pt x="15" y="28"/>
                  <a:pt x="15" y="28"/>
                </a:cubicBezTo>
                <a:cubicBezTo>
                  <a:pt x="15" y="28"/>
                  <a:pt x="15" y="28"/>
                  <a:pt x="15" y="28"/>
                </a:cubicBezTo>
                <a:cubicBezTo>
                  <a:pt x="15" y="27"/>
                  <a:pt x="15" y="27"/>
                  <a:pt x="15" y="27"/>
                </a:cubicBezTo>
                <a:cubicBezTo>
                  <a:pt x="15" y="27"/>
                  <a:pt x="15" y="26"/>
                  <a:pt x="15" y="26"/>
                </a:cubicBezTo>
                <a:cubicBezTo>
                  <a:pt x="15" y="26"/>
                  <a:pt x="15" y="26"/>
                  <a:pt x="15" y="25"/>
                </a:cubicBezTo>
                <a:cubicBezTo>
                  <a:pt x="15" y="25"/>
                  <a:pt x="15" y="25"/>
                  <a:pt x="15" y="25"/>
                </a:cubicBezTo>
                <a:cubicBezTo>
                  <a:pt x="14" y="25"/>
                  <a:pt x="14" y="25"/>
                  <a:pt x="14" y="25"/>
                </a:cubicBezTo>
                <a:cubicBezTo>
                  <a:pt x="14" y="25"/>
                  <a:pt x="13" y="25"/>
                  <a:pt x="13" y="25"/>
                </a:cubicBezTo>
                <a:close/>
                <a:moveTo>
                  <a:pt x="27" y="17"/>
                </a:moveTo>
                <a:cubicBezTo>
                  <a:pt x="32" y="17"/>
                  <a:pt x="35" y="13"/>
                  <a:pt x="35" y="9"/>
                </a:cubicBezTo>
                <a:cubicBezTo>
                  <a:pt x="35" y="4"/>
                  <a:pt x="32" y="0"/>
                  <a:pt x="27" y="0"/>
                </a:cubicBezTo>
                <a:cubicBezTo>
                  <a:pt x="22" y="0"/>
                  <a:pt x="19" y="4"/>
                  <a:pt x="19" y="9"/>
                </a:cubicBezTo>
                <a:cubicBezTo>
                  <a:pt x="19" y="13"/>
                  <a:pt x="22" y="17"/>
                  <a:pt x="27" y="17"/>
                </a:cubicBezTo>
                <a:close/>
                <a:moveTo>
                  <a:pt x="22" y="10"/>
                </a:moveTo>
                <a:cubicBezTo>
                  <a:pt x="21" y="10"/>
                  <a:pt x="21" y="9"/>
                  <a:pt x="21" y="9"/>
                </a:cubicBezTo>
                <a:cubicBezTo>
                  <a:pt x="21" y="8"/>
                  <a:pt x="21" y="8"/>
                  <a:pt x="21" y="8"/>
                </a:cubicBezTo>
                <a:cubicBezTo>
                  <a:pt x="21" y="8"/>
                  <a:pt x="21" y="7"/>
                  <a:pt x="22" y="7"/>
                </a:cubicBezTo>
                <a:cubicBezTo>
                  <a:pt x="28" y="7"/>
                  <a:pt x="26" y="7"/>
                  <a:pt x="32" y="7"/>
                </a:cubicBezTo>
                <a:cubicBezTo>
                  <a:pt x="33" y="7"/>
                  <a:pt x="33" y="8"/>
                  <a:pt x="33" y="8"/>
                </a:cubicBezTo>
                <a:cubicBezTo>
                  <a:pt x="33" y="9"/>
                  <a:pt x="33" y="9"/>
                  <a:pt x="33" y="9"/>
                </a:cubicBezTo>
                <a:cubicBezTo>
                  <a:pt x="33" y="9"/>
                  <a:pt x="33" y="10"/>
                  <a:pt x="32" y="10"/>
                </a:cubicBezTo>
                <a:cubicBezTo>
                  <a:pt x="26" y="10"/>
                  <a:pt x="28" y="10"/>
                  <a:pt x="22" y="10"/>
                </a:cubicBezTo>
                <a:close/>
                <a:moveTo>
                  <a:pt x="27" y="18"/>
                </a:moveTo>
                <a:cubicBezTo>
                  <a:pt x="27" y="20"/>
                  <a:pt x="27" y="20"/>
                  <a:pt x="27" y="20"/>
                </a:cubicBezTo>
                <a:cubicBezTo>
                  <a:pt x="27" y="20"/>
                  <a:pt x="28" y="20"/>
                  <a:pt x="28" y="20"/>
                </a:cubicBezTo>
                <a:cubicBezTo>
                  <a:pt x="28" y="20"/>
                  <a:pt x="28" y="20"/>
                  <a:pt x="28" y="20"/>
                </a:cubicBezTo>
                <a:cubicBezTo>
                  <a:pt x="28" y="20"/>
                  <a:pt x="28" y="20"/>
                  <a:pt x="28" y="20"/>
                </a:cubicBezTo>
                <a:cubicBezTo>
                  <a:pt x="28" y="20"/>
                  <a:pt x="28" y="20"/>
                  <a:pt x="28" y="19"/>
                </a:cubicBezTo>
                <a:cubicBezTo>
                  <a:pt x="28" y="19"/>
                  <a:pt x="28" y="19"/>
                  <a:pt x="28" y="19"/>
                </a:cubicBezTo>
                <a:cubicBezTo>
                  <a:pt x="29" y="19"/>
                  <a:pt x="29" y="19"/>
                  <a:pt x="29" y="18"/>
                </a:cubicBezTo>
                <a:cubicBezTo>
                  <a:pt x="29" y="18"/>
                  <a:pt x="29" y="18"/>
                  <a:pt x="29" y="18"/>
                </a:cubicBezTo>
                <a:cubicBezTo>
                  <a:pt x="29" y="18"/>
                  <a:pt x="29" y="18"/>
                  <a:pt x="29" y="18"/>
                </a:cubicBezTo>
                <a:cubicBezTo>
                  <a:pt x="30" y="18"/>
                  <a:pt x="31" y="18"/>
                  <a:pt x="31" y="17"/>
                </a:cubicBezTo>
                <a:cubicBezTo>
                  <a:pt x="31" y="19"/>
                  <a:pt x="31" y="19"/>
                  <a:pt x="31" y="19"/>
                </a:cubicBezTo>
                <a:cubicBezTo>
                  <a:pt x="31" y="19"/>
                  <a:pt x="31" y="19"/>
                  <a:pt x="31" y="19"/>
                </a:cubicBezTo>
                <a:cubicBezTo>
                  <a:pt x="31" y="20"/>
                  <a:pt x="30" y="20"/>
                  <a:pt x="30" y="20"/>
                </a:cubicBezTo>
                <a:cubicBezTo>
                  <a:pt x="30" y="21"/>
                  <a:pt x="30" y="21"/>
                  <a:pt x="30" y="21"/>
                </a:cubicBezTo>
                <a:cubicBezTo>
                  <a:pt x="29" y="21"/>
                  <a:pt x="29" y="21"/>
                  <a:pt x="29" y="22"/>
                </a:cubicBezTo>
                <a:cubicBezTo>
                  <a:pt x="29" y="22"/>
                  <a:pt x="28" y="22"/>
                  <a:pt x="28" y="22"/>
                </a:cubicBezTo>
                <a:cubicBezTo>
                  <a:pt x="28" y="22"/>
                  <a:pt x="27" y="22"/>
                  <a:pt x="27" y="22"/>
                </a:cubicBezTo>
                <a:cubicBezTo>
                  <a:pt x="27" y="22"/>
                  <a:pt x="27" y="22"/>
                  <a:pt x="27" y="22"/>
                </a:cubicBezTo>
                <a:cubicBezTo>
                  <a:pt x="27" y="23"/>
                  <a:pt x="27" y="23"/>
                  <a:pt x="26" y="23"/>
                </a:cubicBezTo>
                <a:cubicBezTo>
                  <a:pt x="26" y="23"/>
                  <a:pt x="26" y="23"/>
                  <a:pt x="25" y="23"/>
                </a:cubicBezTo>
                <a:cubicBezTo>
                  <a:pt x="11" y="23"/>
                  <a:pt x="11" y="23"/>
                  <a:pt x="11" y="23"/>
                </a:cubicBezTo>
                <a:cubicBezTo>
                  <a:pt x="11" y="23"/>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4"/>
                  <a:pt x="10" y="24"/>
                  <a:pt x="10" y="24"/>
                </a:cubicBezTo>
                <a:cubicBezTo>
                  <a:pt x="10" y="24"/>
                  <a:pt x="10" y="24"/>
                  <a:pt x="10" y="24"/>
                </a:cubicBezTo>
                <a:cubicBezTo>
                  <a:pt x="10" y="24"/>
                  <a:pt x="10" y="24"/>
                  <a:pt x="10" y="24"/>
                </a:cubicBezTo>
                <a:cubicBezTo>
                  <a:pt x="10" y="24"/>
                  <a:pt x="10" y="24"/>
                  <a:pt x="10" y="24"/>
                </a:cubicBezTo>
                <a:cubicBezTo>
                  <a:pt x="10" y="24"/>
                  <a:pt x="10" y="24"/>
                  <a:pt x="10" y="24"/>
                </a:cubicBezTo>
                <a:cubicBezTo>
                  <a:pt x="10" y="24"/>
                  <a:pt x="10" y="24"/>
                  <a:pt x="10" y="24"/>
                </a:cubicBezTo>
                <a:cubicBezTo>
                  <a:pt x="10" y="24"/>
                  <a:pt x="10" y="24"/>
                  <a:pt x="11" y="24"/>
                </a:cubicBezTo>
                <a:cubicBezTo>
                  <a:pt x="11" y="24"/>
                  <a:pt x="11" y="24"/>
                  <a:pt x="11" y="24"/>
                </a:cubicBezTo>
                <a:cubicBezTo>
                  <a:pt x="11" y="24"/>
                  <a:pt x="11" y="24"/>
                  <a:pt x="11" y="25"/>
                </a:cubicBezTo>
                <a:cubicBezTo>
                  <a:pt x="11" y="25"/>
                  <a:pt x="11" y="25"/>
                  <a:pt x="11" y="25"/>
                </a:cubicBezTo>
                <a:cubicBezTo>
                  <a:pt x="11" y="25"/>
                  <a:pt x="11" y="25"/>
                  <a:pt x="11" y="25"/>
                </a:cubicBezTo>
                <a:cubicBezTo>
                  <a:pt x="11" y="25"/>
                  <a:pt x="10" y="25"/>
                  <a:pt x="10" y="26"/>
                </a:cubicBezTo>
                <a:cubicBezTo>
                  <a:pt x="10" y="26"/>
                  <a:pt x="10" y="26"/>
                  <a:pt x="10" y="26"/>
                </a:cubicBezTo>
                <a:cubicBezTo>
                  <a:pt x="10" y="26"/>
                  <a:pt x="10" y="26"/>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9" y="27"/>
                </a:cubicBezTo>
                <a:cubicBezTo>
                  <a:pt x="9" y="27"/>
                  <a:pt x="9" y="27"/>
                  <a:pt x="9" y="27"/>
                </a:cubicBezTo>
                <a:cubicBezTo>
                  <a:pt x="9" y="27"/>
                  <a:pt x="9" y="27"/>
                  <a:pt x="9" y="27"/>
                </a:cubicBezTo>
                <a:cubicBezTo>
                  <a:pt x="9" y="27"/>
                  <a:pt x="9" y="27"/>
                  <a:pt x="9" y="27"/>
                </a:cubicBezTo>
                <a:cubicBezTo>
                  <a:pt x="9" y="27"/>
                  <a:pt x="9" y="27"/>
                  <a:pt x="9" y="27"/>
                </a:cubicBezTo>
                <a:cubicBezTo>
                  <a:pt x="8" y="27"/>
                  <a:pt x="8" y="27"/>
                  <a:pt x="8" y="27"/>
                </a:cubicBezTo>
                <a:cubicBezTo>
                  <a:pt x="8" y="27"/>
                  <a:pt x="8" y="26"/>
                  <a:pt x="8" y="26"/>
                </a:cubicBezTo>
                <a:cubicBezTo>
                  <a:pt x="8" y="26"/>
                  <a:pt x="8" y="26"/>
                  <a:pt x="7" y="26"/>
                </a:cubicBezTo>
                <a:cubicBezTo>
                  <a:pt x="7" y="26"/>
                  <a:pt x="7" y="26"/>
                  <a:pt x="7" y="25"/>
                </a:cubicBezTo>
                <a:cubicBezTo>
                  <a:pt x="7" y="25"/>
                  <a:pt x="7" y="25"/>
                  <a:pt x="7" y="25"/>
                </a:cubicBezTo>
                <a:cubicBezTo>
                  <a:pt x="7" y="25"/>
                  <a:pt x="7" y="25"/>
                  <a:pt x="7" y="25"/>
                </a:cubicBezTo>
                <a:cubicBezTo>
                  <a:pt x="7" y="25"/>
                  <a:pt x="7" y="25"/>
                  <a:pt x="7" y="24"/>
                </a:cubicBezTo>
                <a:cubicBezTo>
                  <a:pt x="7" y="24"/>
                  <a:pt x="7" y="24"/>
                  <a:pt x="7" y="24"/>
                </a:cubicBezTo>
                <a:cubicBezTo>
                  <a:pt x="7" y="24"/>
                  <a:pt x="7" y="24"/>
                  <a:pt x="7" y="23"/>
                </a:cubicBezTo>
                <a:cubicBezTo>
                  <a:pt x="7" y="23"/>
                  <a:pt x="7" y="23"/>
                  <a:pt x="7" y="23"/>
                </a:cubicBezTo>
                <a:cubicBezTo>
                  <a:pt x="7" y="23"/>
                  <a:pt x="7" y="23"/>
                  <a:pt x="7" y="23"/>
                </a:cubicBezTo>
                <a:cubicBezTo>
                  <a:pt x="7" y="22"/>
                  <a:pt x="7" y="22"/>
                  <a:pt x="7" y="22"/>
                </a:cubicBezTo>
                <a:cubicBezTo>
                  <a:pt x="7" y="22"/>
                  <a:pt x="7" y="22"/>
                  <a:pt x="7" y="22"/>
                </a:cubicBezTo>
                <a:cubicBezTo>
                  <a:pt x="8" y="22"/>
                  <a:pt x="8" y="22"/>
                  <a:pt x="8" y="22"/>
                </a:cubicBezTo>
                <a:cubicBezTo>
                  <a:pt x="8" y="22"/>
                  <a:pt x="8" y="22"/>
                  <a:pt x="8" y="22"/>
                </a:cubicBezTo>
                <a:cubicBezTo>
                  <a:pt x="8" y="21"/>
                  <a:pt x="8" y="21"/>
                  <a:pt x="8" y="21"/>
                </a:cubicBezTo>
                <a:cubicBezTo>
                  <a:pt x="8" y="21"/>
                  <a:pt x="7" y="21"/>
                  <a:pt x="7" y="20"/>
                </a:cubicBezTo>
                <a:cubicBezTo>
                  <a:pt x="7" y="20"/>
                  <a:pt x="7" y="19"/>
                  <a:pt x="7" y="19"/>
                </a:cubicBezTo>
                <a:cubicBezTo>
                  <a:pt x="7" y="19"/>
                  <a:pt x="7" y="18"/>
                  <a:pt x="7" y="18"/>
                </a:cubicBezTo>
                <a:cubicBezTo>
                  <a:pt x="6" y="17"/>
                  <a:pt x="6" y="17"/>
                  <a:pt x="6" y="17"/>
                </a:cubicBezTo>
                <a:cubicBezTo>
                  <a:pt x="6" y="17"/>
                  <a:pt x="6" y="17"/>
                  <a:pt x="6" y="17"/>
                </a:cubicBezTo>
                <a:cubicBezTo>
                  <a:pt x="6" y="16"/>
                  <a:pt x="6" y="15"/>
                  <a:pt x="5" y="14"/>
                </a:cubicBezTo>
                <a:cubicBezTo>
                  <a:pt x="5" y="14"/>
                  <a:pt x="5" y="14"/>
                  <a:pt x="5" y="14"/>
                </a:cubicBezTo>
                <a:cubicBezTo>
                  <a:pt x="5" y="13"/>
                  <a:pt x="5" y="12"/>
                  <a:pt x="5" y="12"/>
                </a:cubicBezTo>
                <a:cubicBezTo>
                  <a:pt x="4" y="11"/>
                  <a:pt x="4" y="11"/>
                  <a:pt x="3" y="10"/>
                </a:cubicBezTo>
                <a:cubicBezTo>
                  <a:pt x="3" y="10"/>
                  <a:pt x="2" y="9"/>
                  <a:pt x="1" y="9"/>
                </a:cubicBezTo>
                <a:cubicBezTo>
                  <a:pt x="1" y="9"/>
                  <a:pt x="1" y="9"/>
                  <a:pt x="1" y="9"/>
                </a:cubicBezTo>
                <a:cubicBezTo>
                  <a:pt x="1" y="9"/>
                  <a:pt x="1" y="9"/>
                  <a:pt x="1" y="9"/>
                </a:cubicBezTo>
                <a:cubicBezTo>
                  <a:pt x="1" y="9"/>
                  <a:pt x="1" y="9"/>
                  <a:pt x="1" y="9"/>
                </a:cubicBezTo>
                <a:cubicBezTo>
                  <a:pt x="0" y="9"/>
                  <a:pt x="0" y="8"/>
                  <a:pt x="0" y="8"/>
                </a:cubicBezTo>
                <a:cubicBezTo>
                  <a:pt x="0" y="8"/>
                  <a:pt x="0" y="8"/>
                  <a:pt x="0" y="8"/>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1" y="7"/>
                </a:cubicBezTo>
                <a:cubicBezTo>
                  <a:pt x="1" y="7"/>
                  <a:pt x="1" y="7"/>
                  <a:pt x="1" y="7"/>
                </a:cubicBezTo>
                <a:cubicBezTo>
                  <a:pt x="1" y="6"/>
                  <a:pt x="1" y="6"/>
                  <a:pt x="1" y="6"/>
                </a:cubicBezTo>
                <a:cubicBezTo>
                  <a:pt x="1" y="6"/>
                  <a:pt x="1" y="6"/>
                  <a:pt x="2" y="6"/>
                </a:cubicBezTo>
                <a:cubicBezTo>
                  <a:pt x="2" y="6"/>
                  <a:pt x="2" y="6"/>
                  <a:pt x="2" y="6"/>
                </a:cubicBezTo>
                <a:cubicBezTo>
                  <a:pt x="2" y="6"/>
                  <a:pt x="2" y="6"/>
                  <a:pt x="2" y="6"/>
                </a:cubicBezTo>
                <a:cubicBezTo>
                  <a:pt x="3" y="6"/>
                  <a:pt x="3" y="7"/>
                  <a:pt x="4" y="7"/>
                </a:cubicBezTo>
                <a:cubicBezTo>
                  <a:pt x="4" y="7"/>
                  <a:pt x="5" y="7"/>
                  <a:pt x="5" y="8"/>
                </a:cubicBezTo>
                <a:cubicBezTo>
                  <a:pt x="5" y="8"/>
                  <a:pt x="6" y="8"/>
                  <a:pt x="6" y="9"/>
                </a:cubicBezTo>
                <a:cubicBezTo>
                  <a:pt x="6" y="9"/>
                  <a:pt x="6" y="9"/>
                  <a:pt x="7" y="9"/>
                </a:cubicBezTo>
                <a:cubicBezTo>
                  <a:pt x="7" y="10"/>
                  <a:pt x="7" y="10"/>
                  <a:pt x="7" y="10"/>
                </a:cubicBezTo>
                <a:cubicBezTo>
                  <a:pt x="7" y="10"/>
                  <a:pt x="7" y="10"/>
                  <a:pt x="7" y="10"/>
                </a:cubicBezTo>
                <a:cubicBezTo>
                  <a:pt x="17" y="10"/>
                  <a:pt x="17" y="10"/>
                  <a:pt x="17" y="10"/>
                </a:cubicBezTo>
                <a:cubicBezTo>
                  <a:pt x="17" y="10"/>
                  <a:pt x="17" y="11"/>
                  <a:pt x="18" y="12"/>
                </a:cubicBezTo>
                <a:cubicBezTo>
                  <a:pt x="18" y="12"/>
                  <a:pt x="18" y="12"/>
                  <a:pt x="18" y="12"/>
                </a:cubicBezTo>
                <a:cubicBezTo>
                  <a:pt x="18" y="15"/>
                  <a:pt x="18" y="15"/>
                  <a:pt x="18" y="15"/>
                </a:cubicBezTo>
                <a:cubicBezTo>
                  <a:pt x="20" y="15"/>
                  <a:pt x="20" y="15"/>
                  <a:pt x="20" y="15"/>
                </a:cubicBezTo>
                <a:cubicBezTo>
                  <a:pt x="20" y="16"/>
                  <a:pt x="20" y="16"/>
                  <a:pt x="20" y="16"/>
                </a:cubicBezTo>
                <a:cubicBezTo>
                  <a:pt x="21" y="16"/>
                  <a:pt x="22" y="17"/>
                  <a:pt x="22" y="17"/>
                </a:cubicBezTo>
                <a:cubicBezTo>
                  <a:pt x="22" y="21"/>
                  <a:pt x="22" y="21"/>
                  <a:pt x="22" y="21"/>
                </a:cubicBezTo>
                <a:cubicBezTo>
                  <a:pt x="23" y="21"/>
                  <a:pt x="23" y="21"/>
                  <a:pt x="23" y="21"/>
                </a:cubicBezTo>
                <a:cubicBezTo>
                  <a:pt x="25" y="21"/>
                  <a:pt x="25" y="21"/>
                  <a:pt x="25" y="21"/>
                </a:cubicBezTo>
                <a:cubicBezTo>
                  <a:pt x="25" y="21"/>
                  <a:pt x="26" y="21"/>
                  <a:pt x="26" y="21"/>
                </a:cubicBezTo>
                <a:cubicBezTo>
                  <a:pt x="26" y="21"/>
                  <a:pt x="26" y="21"/>
                  <a:pt x="26" y="21"/>
                </a:cubicBezTo>
                <a:cubicBezTo>
                  <a:pt x="26" y="18"/>
                  <a:pt x="26" y="18"/>
                  <a:pt x="26" y="18"/>
                </a:cubicBezTo>
                <a:cubicBezTo>
                  <a:pt x="26" y="18"/>
                  <a:pt x="27" y="18"/>
                  <a:pt x="27" y="18"/>
                </a:cubicBezTo>
                <a:cubicBezTo>
                  <a:pt x="27" y="18"/>
                  <a:pt x="27" y="18"/>
                  <a:pt x="27" y="18"/>
                </a:cubicBezTo>
                <a:close/>
                <a:moveTo>
                  <a:pt x="21" y="17"/>
                </a:moveTo>
                <a:cubicBezTo>
                  <a:pt x="21" y="21"/>
                  <a:pt x="21" y="21"/>
                  <a:pt x="21" y="21"/>
                </a:cubicBezTo>
                <a:cubicBezTo>
                  <a:pt x="18" y="21"/>
                  <a:pt x="18" y="21"/>
                  <a:pt x="18" y="21"/>
                </a:cubicBezTo>
                <a:cubicBezTo>
                  <a:pt x="18" y="17"/>
                  <a:pt x="18" y="17"/>
                  <a:pt x="18" y="17"/>
                </a:cubicBezTo>
                <a:cubicBezTo>
                  <a:pt x="21" y="17"/>
                  <a:pt x="21" y="17"/>
                  <a:pt x="21" y="17"/>
                </a:cubicBezTo>
                <a:close/>
                <a:moveTo>
                  <a:pt x="16" y="17"/>
                </a:moveTo>
                <a:cubicBezTo>
                  <a:pt x="13" y="17"/>
                  <a:pt x="13" y="17"/>
                  <a:pt x="13" y="17"/>
                </a:cubicBezTo>
                <a:cubicBezTo>
                  <a:pt x="13" y="21"/>
                  <a:pt x="13" y="21"/>
                  <a:pt x="13" y="21"/>
                </a:cubicBezTo>
                <a:cubicBezTo>
                  <a:pt x="16" y="21"/>
                  <a:pt x="16" y="21"/>
                  <a:pt x="16" y="21"/>
                </a:cubicBezTo>
                <a:cubicBezTo>
                  <a:pt x="16" y="17"/>
                  <a:pt x="16" y="17"/>
                  <a:pt x="16" y="17"/>
                </a:cubicBezTo>
                <a:close/>
                <a:moveTo>
                  <a:pt x="11" y="17"/>
                </a:moveTo>
                <a:cubicBezTo>
                  <a:pt x="9" y="17"/>
                  <a:pt x="9" y="17"/>
                  <a:pt x="9" y="17"/>
                </a:cubicBezTo>
                <a:cubicBezTo>
                  <a:pt x="10" y="17"/>
                  <a:pt x="10" y="18"/>
                  <a:pt x="10" y="19"/>
                </a:cubicBezTo>
                <a:cubicBezTo>
                  <a:pt x="10" y="19"/>
                  <a:pt x="10" y="20"/>
                  <a:pt x="11" y="21"/>
                </a:cubicBezTo>
                <a:cubicBezTo>
                  <a:pt x="11" y="21"/>
                  <a:pt x="11" y="21"/>
                  <a:pt x="11" y="21"/>
                </a:cubicBezTo>
                <a:cubicBezTo>
                  <a:pt x="11" y="21"/>
                  <a:pt x="11" y="21"/>
                  <a:pt x="11" y="21"/>
                </a:cubicBezTo>
                <a:cubicBezTo>
                  <a:pt x="11" y="21"/>
                  <a:pt x="11" y="21"/>
                  <a:pt x="11" y="21"/>
                </a:cubicBezTo>
                <a:cubicBezTo>
                  <a:pt x="11" y="17"/>
                  <a:pt x="11" y="17"/>
                  <a:pt x="11" y="17"/>
                </a:cubicBezTo>
                <a:close/>
                <a:moveTo>
                  <a:pt x="9" y="15"/>
                </a:moveTo>
                <a:cubicBezTo>
                  <a:pt x="11" y="15"/>
                  <a:pt x="11" y="15"/>
                  <a:pt x="11" y="15"/>
                </a:cubicBezTo>
                <a:cubicBezTo>
                  <a:pt x="11" y="12"/>
                  <a:pt x="11" y="12"/>
                  <a:pt x="11" y="12"/>
                </a:cubicBezTo>
                <a:cubicBezTo>
                  <a:pt x="8" y="12"/>
                  <a:pt x="8" y="12"/>
                  <a:pt x="8" y="12"/>
                </a:cubicBezTo>
                <a:cubicBezTo>
                  <a:pt x="8" y="12"/>
                  <a:pt x="8" y="12"/>
                  <a:pt x="8" y="12"/>
                </a:cubicBezTo>
                <a:cubicBezTo>
                  <a:pt x="8" y="12"/>
                  <a:pt x="8" y="12"/>
                  <a:pt x="8" y="12"/>
                </a:cubicBezTo>
                <a:cubicBezTo>
                  <a:pt x="8" y="12"/>
                  <a:pt x="8" y="13"/>
                  <a:pt x="9" y="14"/>
                </a:cubicBezTo>
                <a:cubicBezTo>
                  <a:pt x="9" y="14"/>
                  <a:pt x="9" y="15"/>
                  <a:pt x="9" y="15"/>
                </a:cubicBezTo>
                <a:close/>
                <a:moveTo>
                  <a:pt x="13" y="15"/>
                </a:moveTo>
                <a:cubicBezTo>
                  <a:pt x="16" y="15"/>
                  <a:pt x="16" y="15"/>
                  <a:pt x="16" y="15"/>
                </a:cubicBezTo>
                <a:cubicBezTo>
                  <a:pt x="16" y="12"/>
                  <a:pt x="16" y="12"/>
                  <a:pt x="16" y="12"/>
                </a:cubicBezTo>
                <a:cubicBezTo>
                  <a:pt x="13" y="12"/>
                  <a:pt x="13" y="12"/>
                  <a:pt x="13" y="12"/>
                </a:cubicBezTo>
                <a:cubicBezTo>
                  <a:pt x="13" y="15"/>
                  <a:pt x="13" y="15"/>
                  <a:pt x="13" y="15"/>
                </a:cubicBezTo>
                <a:close/>
                <a:moveTo>
                  <a:pt x="15" y="24"/>
                </a:moveTo>
                <a:cubicBezTo>
                  <a:pt x="23" y="24"/>
                  <a:pt x="23" y="24"/>
                  <a:pt x="23" y="24"/>
                </a:cubicBezTo>
                <a:cubicBezTo>
                  <a:pt x="23" y="24"/>
                  <a:pt x="23" y="24"/>
                  <a:pt x="23" y="24"/>
                </a:cubicBezTo>
                <a:cubicBezTo>
                  <a:pt x="23" y="25"/>
                  <a:pt x="23" y="25"/>
                  <a:pt x="23" y="25"/>
                </a:cubicBezTo>
                <a:cubicBezTo>
                  <a:pt x="22" y="25"/>
                  <a:pt x="22" y="26"/>
                  <a:pt x="22" y="27"/>
                </a:cubicBezTo>
                <a:cubicBezTo>
                  <a:pt x="22" y="27"/>
                  <a:pt x="22" y="27"/>
                  <a:pt x="22" y="27"/>
                </a:cubicBezTo>
                <a:cubicBezTo>
                  <a:pt x="16" y="27"/>
                  <a:pt x="16" y="27"/>
                  <a:pt x="16" y="27"/>
                </a:cubicBezTo>
                <a:cubicBezTo>
                  <a:pt x="16" y="27"/>
                  <a:pt x="16" y="27"/>
                  <a:pt x="16" y="27"/>
                </a:cubicBezTo>
                <a:cubicBezTo>
                  <a:pt x="16" y="26"/>
                  <a:pt x="16" y="25"/>
                  <a:pt x="15" y="25"/>
                </a:cubicBezTo>
                <a:cubicBezTo>
                  <a:pt x="15" y="25"/>
                  <a:pt x="15" y="25"/>
                  <a:pt x="15" y="24"/>
                </a:cubicBezTo>
                <a:cubicBezTo>
                  <a:pt x="15" y="24"/>
                  <a:pt x="15" y="24"/>
                  <a:pt x="15" y="24"/>
                </a:cubicBezTo>
                <a:close/>
                <a:moveTo>
                  <a:pt x="28" y="24"/>
                </a:moveTo>
                <a:cubicBezTo>
                  <a:pt x="27" y="24"/>
                  <a:pt x="27" y="24"/>
                  <a:pt x="27" y="24"/>
                </a:cubicBezTo>
                <a:cubicBezTo>
                  <a:pt x="27" y="24"/>
                  <a:pt x="27" y="24"/>
                  <a:pt x="27" y="24"/>
                </a:cubicBezTo>
                <a:cubicBezTo>
                  <a:pt x="27" y="24"/>
                  <a:pt x="27" y="24"/>
                  <a:pt x="27" y="25"/>
                </a:cubicBezTo>
                <a:cubicBezTo>
                  <a:pt x="27" y="25"/>
                  <a:pt x="27" y="25"/>
                  <a:pt x="27" y="25"/>
                </a:cubicBezTo>
                <a:cubicBezTo>
                  <a:pt x="27" y="25"/>
                  <a:pt x="27" y="25"/>
                  <a:pt x="27" y="25"/>
                </a:cubicBezTo>
                <a:cubicBezTo>
                  <a:pt x="27" y="25"/>
                  <a:pt x="27" y="25"/>
                  <a:pt x="27" y="25"/>
                </a:cubicBezTo>
                <a:cubicBezTo>
                  <a:pt x="27" y="25"/>
                  <a:pt x="28" y="25"/>
                  <a:pt x="28" y="26"/>
                </a:cubicBezTo>
                <a:cubicBezTo>
                  <a:pt x="28" y="26"/>
                  <a:pt x="28" y="26"/>
                  <a:pt x="28" y="26"/>
                </a:cubicBezTo>
                <a:cubicBezTo>
                  <a:pt x="28" y="26"/>
                  <a:pt x="28" y="26"/>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9" y="27"/>
                  <a:pt x="29" y="27"/>
                  <a:pt x="29" y="27"/>
                </a:cubicBezTo>
                <a:cubicBezTo>
                  <a:pt x="29" y="27"/>
                  <a:pt x="29" y="27"/>
                  <a:pt x="30" y="27"/>
                </a:cubicBezTo>
                <a:cubicBezTo>
                  <a:pt x="30" y="27"/>
                  <a:pt x="30" y="27"/>
                  <a:pt x="30" y="26"/>
                </a:cubicBezTo>
                <a:cubicBezTo>
                  <a:pt x="30" y="26"/>
                  <a:pt x="30" y="26"/>
                  <a:pt x="30" y="26"/>
                </a:cubicBezTo>
                <a:cubicBezTo>
                  <a:pt x="30" y="26"/>
                  <a:pt x="30" y="25"/>
                  <a:pt x="30" y="25"/>
                </a:cubicBezTo>
                <a:cubicBezTo>
                  <a:pt x="30" y="25"/>
                  <a:pt x="30" y="25"/>
                  <a:pt x="30" y="25"/>
                </a:cubicBezTo>
                <a:cubicBezTo>
                  <a:pt x="29" y="25"/>
                  <a:pt x="29" y="24"/>
                  <a:pt x="29" y="24"/>
                </a:cubicBezTo>
                <a:cubicBezTo>
                  <a:pt x="29" y="24"/>
                  <a:pt x="29" y="24"/>
                  <a:pt x="28" y="24"/>
                </a:cubicBezTo>
                <a:close/>
                <a:moveTo>
                  <a:pt x="25" y="25"/>
                </a:moveTo>
                <a:cubicBezTo>
                  <a:pt x="25" y="25"/>
                  <a:pt x="24" y="25"/>
                  <a:pt x="24" y="25"/>
                </a:cubicBezTo>
                <a:cubicBezTo>
                  <a:pt x="24" y="25"/>
                  <a:pt x="24" y="25"/>
                  <a:pt x="23" y="25"/>
                </a:cubicBezTo>
                <a:cubicBezTo>
                  <a:pt x="23" y="25"/>
                  <a:pt x="23" y="25"/>
                  <a:pt x="23" y="25"/>
                </a:cubicBezTo>
                <a:cubicBezTo>
                  <a:pt x="23" y="26"/>
                  <a:pt x="23" y="26"/>
                  <a:pt x="23" y="27"/>
                </a:cubicBezTo>
                <a:cubicBezTo>
                  <a:pt x="23" y="27"/>
                  <a:pt x="23" y="27"/>
                  <a:pt x="23" y="28"/>
                </a:cubicBezTo>
                <a:cubicBezTo>
                  <a:pt x="23" y="28"/>
                  <a:pt x="23" y="28"/>
                  <a:pt x="23" y="28"/>
                </a:cubicBezTo>
                <a:cubicBezTo>
                  <a:pt x="23" y="28"/>
                  <a:pt x="23" y="28"/>
                  <a:pt x="23" y="28"/>
                </a:cubicBezTo>
                <a:cubicBezTo>
                  <a:pt x="24" y="29"/>
                  <a:pt x="24" y="29"/>
                  <a:pt x="24" y="29"/>
                </a:cubicBezTo>
                <a:cubicBezTo>
                  <a:pt x="24" y="29"/>
                  <a:pt x="25" y="29"/>
                  <a:pt x="25" y="29"/>
                </a:cubicBezTo>
                <a:cubicBezTo>
                  <a:pt x="25" y="29"/>
                  <a:pt x="25" y="29"/>
                  <a:pt x="26" y="29"/>
                </a:cubicBezTo>
                <a:cubicBezTo>
                  <a:pt x="26" y="29"/>
                  <a:pt x="26" y="29"/>
                  <a:pt x="26" y="28"/>
                </a:cubicBezTo>
                <a:cubicBezTo>
                  <a:pt x="26" y="28"/>
                  <a:pt x="26" y="28"/>
                  <a:pt x="26" y="28"/>
                </a:cubicBezTo>
                <a:cubicBezTo>
                  <a:pt x="27" y="28"/>
                  <a:pt x="27" y="28"/>
                  <a:pt x="27" y="28"/>
                </a:cubicBezTo>
                <a:cubicBezTo>
                  <a:pt x="27" y="27"/>
                  <a:pt x="27" y="27"/>
                  <a:pt x="27" y="27"/>
                </a:cubicBezTo>
                <a:cubicBezTo>
                  <a:pt x="27" y="27"/>
                  <a:pt x="27" y="26"/>
                  <a:pt x="27" y="26"/>
                </a:cubicBezTo>
                <a:cubicBezTo>
                  <a:pt x="27" y="26"/>
                  <a:pt x="27" y="26"/>
                  <a:pt x="26" y="25"/>
                </a:cubicBezTo>
                <a:cubicBezTo>
                  <a:pt x="26" y="25"/>
                  <a:pt x="26" y="25"/>
                  <a:pt x="26" y="25"/>
                </a:cubicBezTo>
                <a:cubicBezTo>
                  <a:pt x="26" y="25"/>
                  <a:pt x="26" y="25"/>
                  <a:pt x="26" y="25"/>
                </a:cubicBezTo>
                <a:cubicBezTo>
                  <a:pt x="25" y="25"/>
                  <a:pt x="25" y="25"/>
                  <a:pt x="25" y="2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0" name="Freeform 226"/>
          <p:cNvSpPr>
            <a:spLocks noEditPoints="1"/>
          </p:cNvSpPr>
          <p:nvPr/>
        </p:nvSpPr>
        <p:spPr bwMode="auto">
          <a:xfrm>
            <a:off x="4404985" y="5000059"/>
            <a:ext cx="249750" cy="269658"/>
          </a:xfrm>
          <a:custGeom>
            <a:avLst/>
            <a:gdLst>
              <a:gd name="T0" fmla="*/ 24 w 26"/>
              <a:gd name="T1" fmla="*/ 18 h 28"/>
              <a:gd name="T2" fmla="*/ 21 w 26"/>
              <a:gd name="T3" fmla="*/ 17 h 28"/>
              <a:gd name="T4" fmla="*/ 24 w 26"/>
              <a:gd name="T5" fmla="*/ 12 h 28"/>
              <a:gd name="T6" fmla="*/ 24 w 26"/>
              <a:gd name="T7" fmla="*/ 4 h 28"/>
              <a:gd name="T8" fmla="*/ 4 w 26"/>
              <a:gd name="T9" fmla="*/ 2 h 28"/>
              <a:gd name="T10" fmla="*/ 5 w 26"/>
              <a:gd name="T11" fmla="*/ 4 h 28"/>
              <a:gd name="T12" fmla="*/ 6 w 26"/>
              <a:gd name="T13" fmla="*/ 6 h 28"/>
              <a:gd name="T14" fmla="*/ 2 w 26"/>
              <a:gd name="T15" fmla="*/ 7 h 28"/>
              <a:gd name="T16" fmla="*/ 5 w 26"/>
              <a:gd name="T17" fmla="*/ 23 h 28"/>
              <a:gd name="T18" fmla="*/ 6 w 26"/>
              <a:gd name="T19" fmla="*/ 25 h 28"/>
              <a:gd name="T20" fmla="*/ 2 w 26"/>
              <a:gd name="T21" fmla="*/ 26 h 28"/>
              <a:gd name="T22" fmla="*/ 4 w 26"/>
              <a:gd name="T23" fmla="*/ 28 h 28"/>
              <a:gd name="T24" fmla="*/ 24 w 26"/>
              <a:gd name="T25" fmla="*/ 26 h 28"/>
              <a:gd name="T26" fmla="*/ 8 w 26"/>
              <a:gd name="T27" fmla="*/ 9 h 28"/>
              <a:gd name="T28" fmla="*/ 12 w 26"/>
              <a:gd name="T29" fmla="*/ 8 h 28"/>
              <a:gd name="T30" fmla="*/ 13 w 26"/>
              <a:gd name="T31" fmla="*/ 11 h 28"/>
              <a:gd name="T32" fmla="*/ 11 w 26"/>
              <a:gd name="T33" fmla="*/ 12 h 28"/>
              <a:gd name="T34" fmla="*/ 15 w 26"/>
              <a:gd name="T35" fmla="*/ 17 h 28"/>
              <a:gd name="T36" fmla="*/ 16 w 26"/>
              <a:gd name="T37" fmla="*/ 17 h 28"/>
              <a:gd name="T38" fmla="*/ 18 w 26"/>
              <a:gd name="T39" fmla="*/ 20 h 28"/>
              <a:gd name="T40" fmla="*/ 13 w 26"/>
              <a:gd name="T41" fmla="*/ 21 h 28"/>
              <a:gd name="T42" fmla="*/ 5 w 26"/>
              <a:gd name="T43" fmla="*/ 25 h 28"/>
              <a:gd name="T44" fmla="*/ 0 w 26"/>
              <a:gd name="T45" fmla="*/ 24 h 28"/>
              <a:gd name="T46" fmla="*/ 1 w 26"/>
              <a:gd name="T47" fmla="*/ 23 h 28"/>
              <a:gd name="T48" fmla="*/ 5 w 26"/>
              <a:gd name="T49" fmla="*/ 23 h 28"/>
              <a:gd name="T50" fmla="*/ 6 w 26"/>
              <a:gd name="T51" fmla="*/ 24 h 28"/>
              <a:gd name="T52" fmla="*/ 26 w 26"/>
              <a:gd name="T53" fmla="*/ 25 h 28"/>
              <a:gd name="T54" fmla="*/ 25 w 26"/>
              <a:gd name="T55" fmla="*/ 17 h 28"/>
              <a:gd name="T56" fmla="*/ 25 w 26"/>
              <a:gd name="T57" fmla="*/ 27 h 28"/>
              <a:gd name="T58" fmla="*/ 26 w 26"/>
              <a:gd name="T59" fmla="*/ 12 h 28"/>
              <a:gd name="T60" fmla="*/ 25 w 26"/>
              <a:gd name="T61" fmla="*/ 4 h 28"/>
              <a:gd name="T62" fmla="*/ 5 w 26"/>
              <a:gd name="T63" fmla="*/ 1 h 28"/>
              <a:gd name="T64" fmla="*/ 5 w 26"/>
              <a:gd name="T65" fmla="*/ 0 h 28"/>
              <a:gd name="T66" fmla="*/ 26 w 26"/>
              <a:gd name="T67" fmla="*/ 3 h 28"/>
              <a:gd name="T68" fmla="*/ 26 w 26"/>
              <a:gd name="T69" fmla="*/ 12 h 28"/>
              <a:gd name="T70" fmla="*/ 2 w 26"/>
              <a:gd name="T71" fmla="*/ 6 h 28"/>
              <a:gd name="T72" fmla="*/ 0 w 26"/>
              <a:gd name="T73" fmla="*/ 5 h 28"/>
              <a:gd name="T74" fmla="*/ 2 w 26"/>
              <a:gd name="T75" fmla="*/ 5 h 28"/>
              <a:gd name="T76" fmla="*/ 6 w 26"/>
              <a:gd name="T77" fmla="*/ 6 h 28"/>
              <a:gd name="T78" fmla="*/ 5 w 26"/>
              <a:gd name="T79" fmla="*/ 6 h 28"/>
              <a:gd name="T80" fmla="*/ 21 w 26"/>
              <a:gd name="T81" fmla="*/ 16 h 28"/>
              <a:gd name="T82" fmla="*/ 25 w 26"/>
              <a:gd name="T83" fmla="*/ 13 h 28"/>
              <a:gd name="T84" fmla="*/ 26 w 26"/>
              <a:gd name="T85" fmla="*/ 13 h 28"/>
              <a:gd name="T86" fmla="*/ 26 w 26"/>
              <a:gd name="T87" fmla="*/ 15 h 28"/>
              <a:gd name="T88" fmla="*/ 25 w 26"/>
              <a:gd name="T89"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 h="28">
                <a:moveTo>
                  <a:pt x="24" y="26"/>
                </a:moveTo>
                <a:cubicBezTo>
                  <a:pt x="24" y="23"/>
                  <a:pt x="24" y="20"/>
                  <a:pt x="24" y="18"/>
                </a:cubicBezTo>
                <a:cubicBezTo>
                  <a:pt x="24" y="17"/>
                  <a:pt x="24" y="17"/>
                  <a:pt x="24" y="17"/>
                </a:cubicBezTo>
                <a:cubicBezTo>
                  <a:pt x="21" y="17"/>
                  <a:pt x="21" y="17"/>
                  <a:pt x="21" y="17"/>
                </a:cubicBezTo>
                <a:cubicBezTo>
                  <a:pt x="19" y="17"/>
                  <a:pt x="19" y="12"/>
                  <a:pt x="21" y="12"/>
                </a:cubicBezTo>
                <a:cubicBezTo>
                  <a:pt x="24" y="12"/>
                  <a:pt x="24" y="12"/>
                  <a:pt x="24" y="12"/>
                </a:cubicBezTo>
                <a:cubicBezTo>
                  <a:pt x="24" y="12"/>
                  <a:pt x="24" y="12"/>
                  <a:pt x="24" y="12"/>
                </a:cubicBezTo>
                <a:cubicBezTo>
                  <a:pt x="24" y="9"/>
                  <a:pt x="24" y="7"/>
                  <a:pt x="24" y="4"/>
                </a:cubicBezTo>
                <a:cubicBezTo>
                  <a:pt x="24" y="3"/>
                  <a:pt x="23" y="2"/>
                  <a:pt x="22" y="2"/>
                </a:cubicBezTo>
                <a:cubicBezTo>
                  <a:pt x="16" y="2"/>
                  <a:pt x="10" y="2"/>
                  <a:pt x="4" y="2"/>
                </a:cubicBezTo>
                <a:cubicBezTo>
                  <a:pt x="3" y="2"/>
                  <a:pt x="2" y="3"/>
                  <a:pt x="2" y="4"/>
                </a:cubicBezTo>
                <a:cubicBezTo>
                  <a:pt x="3" y="4"/>
                  <a:pt x="4" y="4"/>
                  <a:pt x="5" y="4"/>
                </a:cubicBezTo>
                <a:cubicBezTo>
                  <a:pt x="6" y="4"/>
                  <a:pt x="6" y="4"/>
                  <a:pt x="6" y="5"/>
                </a:cubicBezTo>
                <a:cubicBezTo>
                  <a:pt x="6" y="6"/>
                  <a:pt x="6" y="6"/>
                  <a:pt x="6" y="6"/>
                </a:cubicBezTo>
                <a:cubicBezTo>
                  <a:pt x="6" y="7"/>
                  <a:pt x="6" y="7"/>
                  <a:pt x="5" y="7"/>
                </a:cubicBezTo>
                <a:cubicBezTo>
                  <a:pt x="4" y="7"/>
                  <a:pt x="3" y="7"/>
                  <a:pt x="2" y="7"/>
                </a:cubicBezTo>
                <a:cubicBezTo>
                  <a:pt x="2" y="23"/>
                  <a:pt x="2" y="23"/>
                  <a:pt x="2" y="23"/>
                </a:cubicBezTo>
                <a:cubicBezTo>
                  <a:pt x="3" y="23"/>
                  <a:pt x="4" y="23"/>
                  <a:pt x="5" y="23"/>
                </a:cubicBezTo>
                <a:cubicBezTo>
                  <a:pt x="6" y="23"/>
                  <a:pt x="6" y="23"/>
                  <a:pt x="6" y="24"/>
                </a:cubicBezTo>
                <a:cubicBezTo>
                  <a:pt x="6" y="25"/>
                  <a:pt x="6" y="25"/>
                  <a:pt x="6" y="25"/>
                </a:cubicBezTo>
                <a:cubicBezTo>
                  <a:pt x="6" y="25"/>
                  <a:pt x="6" y="26"/>
                  <a:pt x="5" y="26"/>
                </a:cubicBezTo>
                <a:cubicBezTo>
                  <a:pt x="4" y="26"/>
                  <a:pt x="3" y="26"/>
                  <a:pt x="2" y="26"/>
                </a:cubicBezTo>
                <a:cubicBezTo>
                  <a:pt x="2" y="26"/>
                  <a:pt x="2" y="26"/>
                  <a:pt x="2" y="26"/>
                </a:cubicBezTo>
                <a:cubicBezTo>
                  <a:pt x="2" y="27"/>
                  <a:pt x="3" y="28"/>
                  <a:pt x="4" y="28"/>
                </a:cubicBezTo>
                <a:cubicBezTo>
                  <a:pt x="10" y="28"/>
                  <a:pt x="16" y="28"/>
                  <a:pt x="22" y="28"/>
                </a:cubicBezTo>
                <a:cubicBezTo>
                  <a:pt x="23" y="28"/>
                  <a:pt x="24" y="27"/>
                  <a:pt x="24" y="26"/>
                </a:cubicBezTo>
                <a:close/>
                <a:moveTo>
                  <a:pt x="8" y="11"/>
                </a:moveTo>
                <a:cubicBezTo>
                  <a:pt x="7" y="10"/>
                  <a:pt x="8" y="9"/>
                  <a:pt x="8" y="9"/>
                </a:cubicBezTo>
                <a:cubicBezTo>
                  <a:pt x="9" y="9"/>
                  <a:pt x="10" y="8"/>
                  <a:pt x="11" y="8"/>
                </a:cubicBezTo>
                <a:cubicBezTo>
                  <a:pt x="11" y="8"/>
                  <a:pt x="12" y="8"/>
                  <a:pt x="12" y="8"/>
                </a:cubicBezTo>
                <a:cubicBezTo>
                  <a:pt x="13" y="11"/>
                  <a:pt x="13" y="11"/>
                  <a:pt x="13" y="11"/>
                </a:cubicBezTo>
                <a:cubicBezTo>
                  <a:pt x="13" y="11"/>
                  <a:pt x="13" y="11"/>
                  <a:pt x="13" y="11"/>
                </a:cubicBezTo>
                <a:cubicBezTo>
                  <a:pt x="12" y="11"/>
                  <a:pt x="12" y="11"/>
                  <a:pt x="12" y="12"/>
                </a:cubicBezTo>
                <a:cubicBezTo>
                  <a:pt x="11" y="12"/>
                  <a:pt x="11" y="12"/>
                  <a:pt x="11" y="12"/>
                </a:cubicBezTo>
                <a:cubicBezTo>
                  <a:pt x="12" y="14"/>
                  <a:pt x="13" y="16"/>
                  <a:pt x="14" y="18"/>
                </a:cubicBezTo>
                <a:cubicBezTo>
                  <a:pt x="15" y="17"/>
                  <a:pt x="15" y="17"/>
                  <a:pt x="15" y="17"/>
                </a:cubicBezTo>
                <a:cubicBezTo>
                  <a:pt x="15" y="17"/>
                  <a:pt x="15" y="17"/>
                  <a:pt x="16" y="17"/>
                </a:cubicBezTo>
                <a:cubicBezTo>
                  <a:pt x="16" y="17"/>
                  <a:pt x="16" y="17"/>
                  <a:pt x="16" y="17"/>
                </a:cubicBezTo>
                <a:cubicBezTo>
                  <a:pt x="18" y="19"/>
                  <a:pt x="18" y="19"/>
                  <a:pt x="18" y="19"/>
                </a:cubicBezTo>
                <a:cubicBezTo>
                  <a:pt x="18" y="19"/>
                  <a:pt x="18" y="20"/>
                  <a:pt x="18" y="20"/>
                </a:cubicBezTo>
                <a:cubicBezTo>
                  <a:pt x="17" y="20"/>
                  <a:pt x="16" y="21"/>
                  <a:pt x="16" y="21"/>
                </a:cubicBezTo>
                <a:cubicBezTo>
                  <a:pt x="15" y="22"/>
                  <a:pt x="14" y="22"/>
                  <a:pt x="13" y="21"/>
                </a:cubicBezTo>
                <a:cubicBezTo>
                  <a:pt x="11" y="18"/>
                  <a:pt x="9" y="14"/>
                  <a:pt x="8" y="11"/>
                </a:cubicBezTo>
                <a:close/>
                <a:moveTo>
                  <a:pt x="5" y="25"/>
                </a:moveTo>
                <a:cubicBezTo>
                  <a:pt x="2" y="25"/>
                  <a:pt x="2" y="25"/>
                  <a:pt x="2" y="25"/>
                </a:cubicBezTo>
                <a:cubicBezTo>
                  <a:pt x="1" y="25"/>
                  <a:pt x="0" y="25"/>
                  <a:pt x="0" y="24"/>
                </a:cubicBezTo>
                <a:cubicBezTo>
                  <a:pt x="0" y="24"/>
                  <a:pt x="0" y="24"/>
                  <a:pt x="0" y="24"/>
                </a:cubicBezTo>
                <a:cubicBezTo>
                  <a:pt x="0" y="23"/>
                  <a:pt x="1" y="23"/>
                  <a:pt x="1" y="23"/>
                </a:cubicBezTo>
                <a:cubicBezTo>
                  <a:pt x="1" y="23"/>
                  <a:pt x="2" y="23"/>
                  <a:pt x="2" y="23"/>
                </a:cubicBezTo>
                <a:cubicBezTo>
                  <a:pt x="5" y="23"/>
                  <a:pt x="5" y="23"/>
                  <a:pt x="5" y="23"/>
                </a:cubicBezTo>
                <a:cubicBezTo>
                  <a:pt x="5" y="23"/>
                  <a:pt x="6" y="24"/>
                  <a:pt x="6" y="24"/>
                </a:cubicBezTo>
                <a:cubicBezTo>
                  <a:pt x="6" y="24"/>
                  <a:pt x="6" y="24"/>
                  <a:pt x="6" y="24"/>
                </a:cubicBezTo>
                <a:cubicBezTo>
                  <a:pt x="6" y="25"/>
                  <a:pt x="5" y="25"/>
                  <a:pt x="5" y="25"/>
                </a:cubicBezTo>
                <a:close/>
                <a:moveTo>
                  <a:pt x="26" y="25"/>
                </a:moveTo>
                <a:cubicBezTo>
                  <a:pt x="26" y="17"/>
                  <a:pt x="26" y="17"/>
                  <a:pt x="26" y="17"/>
                </a:cubicBezTo>
                <a:cubicBezTo>
                  <a:pt x="26" y="17"/>
                  <a:pt x="25" y="17"/>
                  <a:pt x="25" y="17"/>
                </a:cubicBezTo>
                <a:cubicBezTo>
                  <a:pt x="25" y="20"/>
                  <a:pt x="25" y="23"/>
                  <a:pt x="25" y="25"/>
                </a:cubicBezTo>
                <a:cubicBezTo>
                  <a:pt x="25" y="26"/>
                  <a:pt x="25" y="26"/>
                  <a:pt x="25" y="27"/>
                </a:cubicBezTo>
                <a:cubicBezTo>
                  <a:pt x="25" y="26"/>
                  <a:pt x="26" y="26"/>
                  <a:pt x="26" y="25"/>
                </a:cubicBezTo>
                <a:close/>
                <a:moveTo>
                  <a:pt x="26" y="12"/>
                </a:moveTo>
                <a:cubicBezTo>
                  <a:pt x="26" y="12"/>
                  <a:pt x="25" y="12"/>
                  <a:pt x="25" y="12"/>
                </a:cubicBezTo>
                <a:cubicBezTo>
                  <a:pt x="25" y="9"/>
                  <a:pt x="25" y="6"/>
                  <a:pt x="25" y="4"/>
                </a:cubicBezTo>
                <a:cubicBezTo>
                  <a:pt x="25" y="2"/>
                  <a:pt x="24" y="1"/>
                  <a:pt x="23" y="1"/>
                </a:cubicBezTo>
                <a:cubicBezTo>
                  <a:pt x="17" y="1"/>
                  <a:pt x="11" y="1"/>
                  <a:pt x="5" y="1"/>
                </a:cubicBezTo>
                <a:cubicBezTo>
                  <a:pt x="5" y="1"/>
                  <a:pt x="4" y="1"/>
                  <a:pt x="4" y="1"/>
                </a:cubicBezTo>
                <a:cubicBezTo>
                  <a:pt x="4" y="1"/>
                  <a:pt x="5" y="0"/>
                  <a:pt x="5" y="0"/>
                </a:cubicBezTo>
                <a:cubicBezTo>
                  <a:pt x="11" y="0"/>
                  <a:pt x="17" y="0"/>
                  <a:pt x="23" y="0"/>
                </a:cubicBezTo>
                <a:cubicBezTo>
                  <a:pt x="25" y="0"/>
                  <a:pt x="26" y="2"/>
                  <a:pt x="26" y="3"/>
                </a:cubicBezTo>
                <a:cubicBezTo>
                  <a:pt x="26" y="7"/>
                  <a:pt x="26" y="7"/>
                  <a:pt x="26" y="11"/>
                </a:cubicBezTo>
                <a:cubicBezTo>
                  <a:pt x="26" y="12"/>
                  <a:pt x="26" y="12"/>
                  <a:pt x="26" y="12"/>
                </a:cubicBezTo>
                <a:close/>
                <a:moveTo>
                  <a:pt x="5" y="6"/>
                </a:moveTo>
                <a:cubicBezTo>
                  <a:pt x="2" y="6"/>
                  <a:pt x="2" y="6"/>
                  <a:pt x="2" y="6"/>
                </a:cubicBezTo>
                <a:cubicBezTo>
                  <a:pt x="1" y="6"/>
                  <a:pt x="0" y="6"/>
                  <a:pt x="0" y="5"/>
                </a:cubicBezTo>
                <a:cubicBezTo>
                  <a:pt x="0" y="5"/>
                  <a:pt x="0" y="5"/>
                  <a:pt x="0" y="5"/>
                </a:cubicBezTo>
                <a:cubicBezTo>
                  <a:pt x="0" y="4"/>
                  <a:pt x="1" y="4"/>
                  <a:pt x="1" y="4"/>
                </a:cubicBezTo>
                <a:cubicBezTo>
                  <a:pt x="1" y="5"/>
                  <a:pt x="2" y="5"/>
                  <a:pt x="2" y="5"/>
                </a:cubicBezTo>
                <a:cubicBezTo>
                  <a:pt x="5" y="5"/>
                  <a:pt x="5" y="5"/>
                  <a:pt x="5" y="5"/>
                </a:cubicBezTo>
                <a:cubicBezTo>
                  <a:pt x="5" y="5"/>
                  <a:pt x="6" y="5"/>
                  <a:pt x="6" y="6"/>
                </a:cubicBezTo>
                <a:cubicBezTo>
                  <a:pt x="6" y="6"/>
                  <a:pt x="6" y="6"/>
                  <a:pt x="6" y="6"/>
                </a:cubicBezTo>
                <a:cubicBezTo>
                  <a:pt x="6" y="6"/>
                  <a:pt x="5" y="6"/>
                  <a:pt x="5" y="6"/>
                </a:cubicBezTo>
                <a:close/>
                <a:moveTo>
                  <a:pt x="25" y="16"/>
                </a:moveTo>
                <a:cubicBezTo>
                  <a:pt x="21" y="16"/>
                  <a:pt x="21" y="16"/>
                  <a:pt x="21" y="16"/>
                </a:cubicBezTo>
                <a:cubicBezTo>
                  <a:pt x="20" y="16"/>
                  <a:pt x="21" y="13"/>
                  <a:pt x="21" y="13"/>
                </a:cubicBezTo>
                <a:cubicBezTo>
                  <a:pt x="25" y="13"/>
                  <a:pt x="25" y="13"/>
                  <a:pt x="25" y="13"/>
                </a:cubicBezTo>
                <a:cubicBezTo>
                  <a:pt x="25" y="13"/>
                  <a:pt x="26" y="13"/>
                  <a:pt x="26" y="13"/>
                </a:cubicBezTo>
                <a:cubicBezTo>
                  <a:pt x="26" y="13"/>
                  <a:pt x="26" y="13"/>
                  <a:pt x="26" y="13"/>
                </a:cubicBezTo>
                <a:cubicBezTo>
                  <a:pt x="26" y="13"/>
                  <a:pt x="26" y="13"/>
                  <a:pt x="26" y="13"/>
                </a:cubicBezTo>
                <a:cubicBezTo>
                  <a:pt x="26" y="15"/>
                  <a:pt x="26" y="15"/>
                  <a:pt x="26" y="15"/>
                </a:cubicBezTo>
                <a:cubicBezTo>
                  <a:pt x="26" y="16"/>
                  <a:pt x="26" y="16"/>
                  <a:pt x="26" y="16"/>
                </a:cubicBezTo>
                <a:cubicBezTo>
                  <a:pt x="26" y="16"/>
                  <a:pt x="25" y="16"/>
                  <a:pt x="25" y="16"/>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1" name="Freeform 227"/>
          <p:cNvSpPr>
            <a:spLocks noEditPoints="1"/>
          </p:cNvSpPr>
          <p:nvPr/>
        </p:nvSpPr>
        <p:spPr bwMode="auto">
          <a:xfrm>
            <a:off x="5009451" y="4375684"/>
            <a:ext cx="278706" cy="278706"/>
          </a:xfrm>
          <a:custGeom>
            <a:avLst/>
            <a:gdLst>
              <a:gd name="T0" fmla="*/ 15 w 29"/>
              <a:gd name="T1" fmla="*/ 0 h 29"/>
              <a:gd name="T2" fmla="*/ 13 w 29"/>
              <a:gd name="T3" fmla="*/ 14 h 29"/>
              <a:gd name="T4" fmla="*/ 13 w 29"/>
              <a:gd name="T5" fmla="*/ 15 h 29"/>
              <a:gd name="T6" fmla="*/ 12 w 29"/>
              <a:gd name="T7" fmla="*/ 15 h 29"/>
              <a:gd name="T8" fmla="*/ 10 w 29"/>
              <a:gd name="T9" fmla="*/ 15 h 29"/>
              <a:gd name="T10" fmla="*/ 9 w 29"/>
              <a:gd name="T11" fmla="*/ 15 h 29"/>
              <a:gd name="T12" fmla="*/ 8 w 29"/>
              <a:gd name="T13" fmla="*/ 14 h 29"/>
              <a:gd name="T14" fmla="*/ 8 w 29"/>
              <a:gd name="T15" fmla="*/ 11 h 29"/>
              <a:gd name="T16" fmla="*/ 8 w 29"/>
              <a:gd name="T17" fmla="*/ 10 h 29"/>
              <a:gd name="T18" fmla="*/ 9 w 29"/>
              <a:gd name="T19" fmla="*/ 9 h 29"/>
              <a:gd name="T20" fmla="*/ 9 w 29"/>
              <a:gd name="T21" fmla="*/ 9 h 29"/>
              <a:gd name="T22" fmla="*/ 9 w 29"/>
              <a:gd name="T23" fmla="*/ 9 h 29"/>
              <a:gd name="T24" fmla="*/ 10 w 29"/>
              <a:gd name="T25" fmla="*/ 9 h 29"/>
              <a:gd name="T26" fmla="*/ 12 w 29"/>
              <a:gd name="T27" fmla="*/ 9 h 29"/>
              <a:gd name="T28" fmla="*/ 13 w 29"/>
              <a:gd name="T29" fmla="*/ 10 h 29"/>
              <a:gd name="T30" fmla="*/ 13 w 29"/>
              <a:gd name="T31" fmla="*/ 10 h 29"/>
              <a:gd name="T32" fmla="*/ 10 w 29"/>
              <a:gd name="T33" fmla="*/ 13 h 29"/>
              <a:gd name="T34" fmla="*/ 10 w 29"/>
              <a:gd name="T35" fmla="*/ 13 h 29"/>
              <a:gd name="T36" fmla="*/ 10 w 29"/>
              <a:gd name="T37" fmla="*/ 13 h 29"/>
              <a:gd name="T38" fmla="*/ 10 w 29"/>
              <a:gd name="T39" fmla="*/ 13 h 29"/>
              <a:gd name="T40" fmla="*/ 10 w 29"/>
              <a:gd name="T41" fmla="*/ 13 h 29"/>
              <a:gd name="T42" fmla="*/ 10 w 29"/>
              <a:gd name="T43" fmla="*/ 11 h 29"/>
              <a:gd name="T44" fmla="*/ 10 w 29"/>
              <a:gd name="T45" fmla="*/ 10 h 29"/>
              <a:gd name="T46" fmla="*/ 10 w 29"/>
              <a:gd name="T47" fmla="*/ 10 h 29"/>
              <a:gd name="T48" fmla="*/ 11 w 29"/>
              <a:gd name="T49" fmla="*/ 10 h 29"/>
              <a:gd name="T50" fmla="*/ 12 w 29"/>
              <a:gd name="T51" fmla="*/ 10 h 29"/>
              <a:gd name="T52" fmla="*/ 12 w 29"/>
              <a:gd name="T53" fmla="*/ 11 h 29"/>
              <a:gd name="T54" fmla="*/ 12 w 29"/>
              <a:gd name="T55" fmla="*/ 11 h 29"/>
              <a:gd name="T56" fmla="*/ 12 w 29"/>
              <a:gd name="T57" fmla="*/ 13 h 29"/>
              <a:gd name="T58" fmla="*/ 12 w 29"/>
              <a:gd name="T59" fmla="*/ 13 h 29"/>
              <a:gd name="T60" fmla="*/ 11 w 29"/>
              <a:gd name="T61" fmla="*/ 13 h 29"/>
              <a:gd name="T62" fmla="*/ 19 w 29"/>
              <a:gd name="T63" fmla="*/ 9 h 29"/>
              <a:gd name="T64" fmla="*/ 12 w 29"/>
              <a:gd name="T65" fmla="*/ 21 h 29"/>
              <a:gd name="T66" fmla="*/ 10 w 29"/>
              <a:gd name="T67" fmla="*/ 20 h 29"/>
              <a:gd name="T68" fmla="*/ 18 w 29"/>
              <a:gd name="T69" fmla="*/ 9 h 29"/>
              <a:gd name="T70" fmla="*/ 19 w 29"/>
              <a:gd name="T71" fmla="*/ 9 h 29"/>
              <a:gd name="T72" fmla="*/ 22 w 29"/>
              <a:gd name="T73" fmla="*/ 19 h 29"/>
              <a:gd name="T74" fmla="*/ 21 w 29"/>
              <a:gd name="T75" fmla="*/ 20 h 29"/>
              <a:gd name="T76" fmla="*/ 21 w 29"/>
              <a:gd name="T77" fmla="*/ 20 h 29"/>
              <a:gd name="T78" fmla="*/ 20 w 29"/>
              <a:gd name="T79" fmla="*/ 21 h 29"/>
              <a:gd name="T80" fmla="*/ 18 w 29"/>
              <a:gd name="T81" fmla="*/ 21 h 29"/>
              <a:gd name="T82" fmla="*/ 17 w 29"/>
              <a:gd name="T83" fmla="*/ 20 h 29"/>
              <a:gd name="T84" fmla="*/ 16 w 29"/>
              <a:gd name="T85" fmla="*/ 20 h 29"/>
              <a:gd name="T86" fmla="*/ 16 w 29"/>
              <a:gd name="T87" fmla="*/ 17 h 29"/>
              <a:gd name="T88" fmla="*/ 16 w 29"/>
              <a:gd name="T89" fmla="*/ 15 h 29"/>
              <a:gd name="T90" fmla="*/ 17 w 29"/>
              <a:gd name="T91" fmla="*/ 15 h 29"/>
              <a:gd name="T92" fmla="*/ 19 w 29"/>
              <a:gd name="T93" fmla="*/ 14 h 29"/>
              <a:gd name="T94" fmla="*/ 20 w 29"/>
              <a:gd name="T95" fmla="*/ 14 h 29"/>
              <a:gd name="T96" fmla="*/ 21 w 29"/>
              <a:gd name="T97" fmla="*/ 15 h 29"/>
              <a:gd name="T98" fmla="*/ 22 w 29"/>
              <a:gd name="T99" fmla="*/ 16 h 29"/>
              <a:gd name="T100" fmla="*/ 18 w 29"/>
              <a:gd name="T101" fmla="*/ 19 h 29"/>
              <a:gd name="T102" fmla="*/ 18 w 29"/>
              <a:gd name="T103" fmla="*/ 18 h 29"/>
              <a:gd name="T104" fmla="*/ 18 w 29"/>
              <a:gd name="T105" fmla="*/ 16 h 29"/>
              <a:gd name="T106" fmla="*/ 19 w 29"/>
              <a:gd name="T107" fmla="*/ 16 h 29"/>
              <a:gd name="T108" fmla="*/ 20 w 29"/>
              <a:gd name="T109" fmla="*/ 16 h 29"/>
              <a:gd name="T110" fmla="*/ 20 w 29"/>
              <a:gd name="T111" fmla="*/ 19 h 29"/>
              <a:gd name="T112" fmla="*/ 15 w 29"/>
              <a:gd name="T113" fmla="*/ 4 h 29"/>
              <a:gd name="T114" fmla="*/ 15 w 29"/>
              <a:gd name="T115"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 h="29">
                <a:moveTo>
                  <a:pt x="15" y="0"/>
                </a:moveTo>
                <a:cubicBezTo>
                  <a:pt x="7" y="0"/>
                  <a:pt x="0" y="7"/>
                  <a:pt x="0" y="15"/>
                </a:cubicBezTo>
                <a:cubicBezTo>
                  <a:pt x="0" y="23"/>
                  <a:pt x="7" y="29"/>
                  <a:pt x="15" y="29"/>
                </a:cubicBezTo>
                <a:cubicBezTo>
                  <a:pt x="23" y="29"/>
                  <a:pt x="29" y="23"/>
                  <a:pt x="29" y="15"/>
                </a:cubicBezTo>
                <a:cubicBezTo>
                  <a:pt x="29" y="7"/>
                  <a:pt x="23" y="0"/>
                  <a:pt x="15" y="0"/>
                </a:cubicBezTo>
                <a:close/>
                <a:moveTo>
                  <a:pt x="14" y="11"/>
                </a:moveTo>
                <a:cubicBezTo>
                  <a:pt x="14" y="12"/>
                  <a:pt x="14" y="12"/>
                  <a:pt x="14" y="12"/>
                </a:cubicBezTo>
                <a:cubicBezTo>
                  <a:pt x="14" y="13"/>
                  <a:pt x="14" y="13"/>
                  <a:pt x="14" y="13"/>
                </a:cubicBezTo>
                <a:cubicBezTo>
                  <a:pt x="13" y="13"/>
                  <a:pt x="13" y="13"/>
                  <a:pt x="13" y="13"/>
                </a:cubicBezTo>
                <a:cubicBezTo>
                  <a:pt x="13" y="14"/>
                  <a:pt x="13" y="14"/>
                  <a:pt x="13" y="14"/>
                </a:cubicBezTo>
                <a:cubicBezTo>
                  <a:pt x="13" y="14"/>
                  <a:pt x="13" y="14"/>
                  <a:pt x="13" y="14"/>
                </a:cubicBezTo>
                <a:cubicBezTo>
                  <a:pt x="13" y="14"/>
                  <a:pt x="13" y="14"/>
                  <a:pt x="13" y="14"/>
                </a:cubicBezTo>
                <a:cubicBezTo>
                  <a:pt x="13" y="14"/>
                  <a:pt x="13" y="14"/>
                  <a:pt x="13" y="14"/>
                </a:cubicBezTo>
                <a:cubicBezTo>
                  <a:pt x="13" y="14"/>
                  <a:pt x="13" y="14"/>
                  <a:pt x="13" y="14"/>
                </a:cubicBezTo>
                <a:cubicBezTo>
                  <a:pt x="13" y="14"/>
                  <a:pt x="13" y="15"/>
                  <a:pt x="13" y="15"/>
                </a:cubicBezTo>
                <a:cubicBezTo>
                  <a:pt x="13" y="15"/>
                  <a:pt x="13" y="15"/>
                  <a:pt x="13" y="15"/>
                </a:cubicBezTo>
                <a:cubicBezTo>
                  <a:pt x="13" y="15"/>
                  <a:pt x="13" y="15"/>
                  <a:pt x="13" y="15"/>
                </a:cubicBezTo>
                <a:cubicBezTo>
                  <a:pt x="12" y="15"/>
                  <a:pt x="12" y="15"/>
                  <a:pt x="12" y="15"/>
                </a:cubicBezTo>
                <a:cubicBezTo>
                  <a:pt x="12" y="15"/>
                  <a:pt x="12" y="15"/>
                  <a:pt x="12" y="15"/>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5"/>
                  <a:pt x="10" y="15"/>
                  <a:pt x="10" y="15"/>
                </a:cubicBezTo>
                <a:cubicBezTo>
                  <a:pt x="10" y="15"/>
                  <a:pt x="10" y="15"/>
                  <a:pt x="10" y="15"/>
                </a:cubicBezTo>
                <a:cubicBezTo>
                  <a:pt x="10" y="15"/>
                  <a:pt x="10" y="15"/>
                  <a:pt x="10" y="15"/>
                </a:cubicBezTo>
                <a:cubicBezTo>
                  <a:pt x="10" y="15"/>
                  <a:pt x="10" y="15"/>
                  <a:pt x="10" y="15"/>
                </a:cubicBezTo>
                <a:cubicBezTo>
                  <a:pt x="9" y="15"/>
                  <a:pt x="9" y="15"/>
                  <a:pt x="9" y="15"/>
                </a:cubicBezTo>
                <a:cubicBezTo>
                  <a:pt x="9" y="15"/>
                  <a:pt x="9" y="15"/>
                  <a:pt x="9" y="15"/>
                </a:cubicBezTo>
                <a:cubicBezTo>
                  <a:pt x="9" y="15"/>
                  <a:pt x="9" y="15"/>
                  <a:pt x="9" y="15"/>
                </a:cubicBezTo>
                <a:cubicBezTo>
                  <a:pt x="9"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8" y="14"/>
                  <a:pt x="8" y="13"/>
                  <a:pt x="8" y="13"/>
                </a:cubicBezTo>
                <a:cubicBezTo>
                  <a:pt x="8" y="13"/>
                  <a:pt x="8" y="13"/>
                  <a:pt x="8" y="13"/>
                </a:cubicBezTo>
                <a:cubicBezTo>
                  <a:pt x="8" y="13"/>
                  <a:pt x="8" y="13"/>
                  <a:pt x="8" y="12"/>
                </a:cubicBezTo>
                <a:cubicBezTo>
                  <a:pt x="8" y="11"/>
                  <a:pt x="8" y="11"/>
                  <a:pt x="8" y="11"/>
                </a:cubicBezTo>
                <a:cubicBezTo>
                  <a:pt x="8" y="11"/>
                  <a:pt x="8" y="11"/>
                  <a:pt x="8" y="11"/>
                </a:cubicBezTo>
                <a:cubicBezTo>
                  <a:pt x="8" y="11"/>
                  <a:pt x="8" y="11"/>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9"/>
                  <a:pt x="8" y="9"/>
                </a:cubicBezTo>
                <a:cubicBezTo>
                  <a:pt x="8" y="9"/>
                  <a:pt x="8" y="9"/>
                  <a:pt x="8" y="9"/>
                </a:cubicBezTo>
                <a:cubicBezTo>
                  <a:pt x="8"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10" y="9"/>
                </a:cubicBezTo>
                <a:cubicBezTo>
                  <a:pt x="10" y="9"/>
                  <a:pt x="10" y="9"/>
                  <a:pt x="10" y="9"/>
                </a:cubicBezTo>
                <a:cubicBezTo>
                  <a:pt x="10" y="9"/>
                  <a:pt x="10" y="9"/>
                  <a:pt x="10" y="9"/>
                </a:cubicBezTo>
                <a:cubicBezTo>
                  <a:pt x="10" y="9"/>
                  <a:pt x="10" y="9"/>
                  <a:pt x="10" y="9"/>
                </a:cubicBezTo>
                <a:cubicBezTo>
                  <a:pt x="10" y="9"/>
                  <a:pt x="11" y="9"/>
                  <a:pt x="11" y="9"/>
                </a:cubicBezTo>
                <a:cubicBezTo>
                  <a:pt x="11" y="9"/>
                  <a:pt x="11" y="9"/>
                  <a:pt x="12" y="9"/>
                </a:cubicBezTo>
                <a:cubicBezTo>
                  <a:pt x="12" y="9"/>
                  <a:pt x="12" y="9"/>
                  <a:pt x="12" y="9"/>
                </a:cubicBezTo>
                <a:cubicBezTo>
                  <a:pt x="12" y="9"/>
                  <a:pt x="12" y="9"/>
                  <a:pt x="12" y="9"/>
                </a:cubicBezTo>
                <a:cubicBezTo>
                  <a:pt x="12" y="9"/>
                  <a:pt x="12" y="9"/>
                  <a:pt x="12" y="9"/>
                </a:cubicBezTo>
                <a:cubicBezTo>
                  <a:pt x="12" y="9"/>
                  <a:pt x="12" y="9"/>
                  <a:pt x="13" y="9"/>
                </a:cubicBezTo>
                <a:cubicBezTo>
                  <a:pt x="13" y="9"/>
                  <a:pt x="13" y="9"/>
                  <a:pt x="13" y="9"/>
                </a:cubicBezTo>
                <a:cubicBezTo>
                  <a:pt x="13" y="9"/>
                  <a:pt x="13" y="9"/>
                  <a:pt x="13" y="9"/>
                </a:cubicBezTo>
                <a:cubicBezTo>
                  <a:pt x="13" y="9"/>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1"/>
                  <a:pt x="13" y="11"/>
                  <a:pt x="14" y="11"/>
                </a:cubicBezTo>
                <a:cubicBezTo>
                  <a:pt x="14" y="11"/>
                  <a:pt x="14" y="11"/>
                  <a:pt x="14" y="11"/>
                </a:cubicBezTo>
                <a:cubicBezTo>
                  <a:pt x="14" y="11"/>
                  <a:pt x="14" y="11"/>
                  <a:pt x="14" y="11"/>
                </a:cubicBezTo>
                <a:close/>
                <a:moveTo>
                  <a:pt x="11" y="13"/>
                </a:moveTo>
                <a:cubicBezTo>
                  <a:pt x="11" y="13"/>
                  <a:pt x="11"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2" y="10"/>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0"/>
                  <a:pt x="12"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1" y="13"/>
                </a:cubicBezTo>
                <a:cubicBezTo>
                  <a:pt x="11" y="13"/>
                  <a:pt x="11" y="13"/>
                  <a:pt x="11" y="13"/>
                </a:cubicBezTo>
                <a:cubicBezTo>
                  <a:pt x="11" y="13"/>
                  <a:pt x="11" y="13"/>
                  <a:pt x="11" y="13"/>
                </a:cubicBezTo>
                <a:cubicBezTo>
                  <a:pt x="11" y="13"/>
                  <a:pt x="11" y="13"/>
                  <a:pt x="11" y="13"/>
                </a:cubicBezTo>
                <a:cubicBezTo>
                  <a:pt x="11" y="13"/>
                  <a:pt x="11" y="13"/>
                  <a:pt x="11" y="13"/>
                </a:cubicBezTo>
                <a:cubicBezTo>
                  <a:pt x="11" y="13"/>
                  <a:pt x="11" y="13"/>
                  <a:pt x="11" y="13"/>
                </a:cubicBezTo>
                <a:close/>
                <a:moveTo>
                  <a:pt x="19" y="9"/>
                </a:move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1" y="21"/>
                  <a:pt x="11" y="21"/>
                  <a:pt x="11" y="21"/>
                </a:cubicBezTo>
                <a:cubicBezTo>
                  <a:pt x="10" y="21"/>
                  <a:pt x="10" y="21"/>
                  <a:pt x="10" y="21"/>
                </a:cubicBezTo>
                <a:cubicBezTo>
                  <a:pt x="10" y="21"/>
                  <a:pt x="10" y="21"/>
                  <a:pt x="10" y="21"/>
                </a:cubicBezTo>
                <a:cubicBezTo>
                  <a:pt x="10" y="20"/>
                  <a:pt x="10" y="20"/>
                  <a:pt x="10" y="20"/>
                </a:cubicBezTo>
                <a:cubicBezTo>
                  <a:pt x="10" y="20"/>
                  <a:pt x="10" y="20"/>
                  <a:pt x="10" y="20"/>
                </a:cubicBezTo>
                <a:cubicBezTo>
                  <a:pt x="17" y="9"/>
                  <a:pt x="17" y="9"/>
                  <a:pt x="17" y="9"/>
                </a:cubicBezTo>
                <a:cubicBezTo>
                  <a:pt x="17" y="9"/>
                  <a:pt x="17" y="9"/>
                  <a:pt x="17" y="9"/>
                </a:cubicBezTo>
                <a:cubicBezTo>
                  <a:pt x="18" y="9"/>
                  <a:pt x="18" y="9"/>
                  <a:pt x="18" y="9"/>
                </a:cubicBezTo>
                <a:cubicBezTo>
                  <a:pt x="18" y="9"/>
                  <a:pt x="18" y="9"/>
                  <a:pt x="18" y="9"/>
                </a:cubicBezTo>
                <a:cubicBezTo>
                  <a:pt x="18" y="9"/>
                  <a:pt x="18" y="9"/>
                  <a:pt x="18" y="9"/>
                </a:cubicBezTo>
                <a:cubicBezTo>
                  <a:pt x="19" y="9"/>
                  <a:pt x="19" y="9"/>
                  <a:pt x="19" y="9"/>
                </a:cubicBezTo>
                <a:cubicBezTo>
                  <a:pt x="19" y="9"/>
                  <a:pt x="19" y="9"/>
                  <a:pt x="19" y="9"/>
                </a:cubicBezTo>
                <a:cubicBezTo>
                  <a:pt x="20" y="9"/>
                  <a:pt x="20" y="9"/>
                  <a:pt x="20" y="9"/>
                </a:cubicBezTo>
                <a:cubicBezTo>
                  <a:pt x="19" y="9"/>
                  <a:pt x="19" y="9"/>
                  <a:pt x="19" y="9"/>
                </a:cubicBezTo>
                <a:cubicBezTo>
                  <a:pt x="19" y="9"/>
                  <a:pt x="19" y="9"/>
                  <a:pt x="19" y="9"/>
                </a:cubicBezTo>
                <a:close/>
                <a:moveTo>
                  <a:pt x="22" y="17"/>
                </a:moveTo>
                <a:cubicBezTo>
                  <a:pt x="22" y="18"/>
                  <a:pt x="22" y="18"/>
                  <a:pt x="22" y="18"/>
                </a:cubicBezTo>
                <a:cubicBezTo>
                  <a:pt x="22" y="18"/>
                  <a:pt x="22" y="18"/>
                  <a:pt x="22" y="19"/>
                </a:cubicBezTo>
                <a:cubicBezTo>
                  <a:pt x="22" y="19"/>
                  <a:pt x="22" y="19"/>
                  <a:pt x="22" y="19"/>
                </a:cubicBezTo>
                <a:cubicBezTo>
                  <a:pt x="21" y="19"/>
                  <a:pt x="21" y="19"/>
                  <a:pt x="21" y="19"/>
                </a:cubicBezTo>
                <a:cubicBezTo>
                  <a:pt x="21" y="19"/>
                  <a:pt x="21" y="19"/>
                  <a:pt x="21" y="19"/>
                </a:cubicBezTo>
                <a:cubicBezTo>
                  <a:pt x="21" y="19"/>
                  <a:pt x="21" y="19"/>
                  <a:pt x="21" y="19"/>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19" y="21"/>
                  <a:pt x="19" y="21"/>
                </a:cubicBezTo>
                <a:cubicBezTo>
                  <a:pt x="19" y="21"/>
                  <a:pt x="19" y="21"/>
                  <a:pt x="19" y="21"/>
                </a:cubicBezTo>
                <a:cubicBezTo>
                  <a:pt x="18" y="21"/>
                  <a:pt x="18" y="21"/>
                  <a:pt x="18" y="21"/>
                </a:cubicBezTo>
                <a:cubicBezTo>
                  <a:pt x="18" y="21"/>
                  <a:pt x="18" y="21"/>
                  <a:pt x="18" y="21"/>
                </a:cubicBezTo>
                <a:cubicBezTo>
                  <a:pt x="18" y="21"/>
                  <a:pt x="18" y="21"/>
                  <a:pt x="18" y="21"/>
                </a:cubicBezTo>
                <a:cubicBezTo>
                  <a:pt x="17" y="21"/>
                  <a:pt x="17" y="21"/>
                  <a:pt x="17" y="21"/>
                </a:cubicBezTo>
                <a:cubicBezTo>
                  <a:pt x="17" y="21"/>
                  <a:pt x="17" y="20"/>
                  <a:pt x="17" y="20"/>
                </a:cubicBezTo>
                <a:cubicBezTo>
                  <a:pt x="17" y="20"/>
                  <a:pt x="17" y="20"/>
                  <a:pt x="17" y="20"/>
                </a:cubicBezTo>
                <a:cubicBezTo>
                  <a:pt x="17" y="20"/>
                  <a:pt x="17" y="20"/>
                  <a:pt x="17" y="20"/>
                </a:cubicBezTo>
                <a:cubicBezTo>
                  <a:pt x="17" y="20"/>
                  <a:pt x="17" y="20"/>
                  <a:pt x="17" y="20"/>
                </a:cubicBezTo>
                <a:cubicBezTo>
                  <a:pt x="17" y="20"/>
                  <a:pt x="17"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19"/>
                  <a:pt x="16" y="19"/>
                </a:cubicBezTo>
                <a:cubicBezTo>
                  <a:pt x="16" y="19"/>
                  <a:pt x="16" y="19"/>
                  <a:pt x="16" y="19"/>
                </a:cubicBezTo>
                <a:cubicBezTo>
                  <a:pt x="16" y="19"/>
                  <a:pt x="16" y="19"/>
                  <a:pt x="16" y="19"/>
                </a:cubicBezTo>
                <a:cubicBezTo>
                  <a:pt x="16" y="18"/>
                  <a:pt x="16" y="18"/>
                  <a:pt x="16" y="18"/>
                </a:cubicBezTo>
                <a:cubicBezTo>
                  <a:pt x="16" y="17"/>
                  <a:pt x="16" y="17"/>
                  <a:pt x="16" y="17"/>
                </a:cubicBezTo>
                <a:cubicBezTo>
                  <a:pt x="16" y="17"/>
                  <a:pt x="16" y="17"/>
                  <a:pt x="16" y="16"/>
                </a:cubicBezTo>
                <a:cubicBezTo>
                  <a:pt x="16" y="16"/>
                  <a:pt x="16" y="16"/>
                  <a:pt x="16" y="16"/>
                </a:cubicBezTo>
                <a:cubicBezTo>
                  <a:pt x="16" y="16"/>
                  <a:pt x="16" y="16"/>
                  <a:pt x="16" y="16"/>
                </a:cubicBezTo>
                <a:cubicBezTo>
                  <a:pt x="16" y="16"/>
                  <a:pt x="16" y="15"/>
                  <a:pt x="16" y="15"/>
                </a:cubicBezTo>
                <a:cubicBezTo>
                  <a:pt x="16" y="15"/>
                  <a:pt x="16" y="15"/>
                  <a:pt x="16" y="15"/>
                </a:cubicBezTo>
                <a:cubicBezTo>
                  <a:pt x="16" y="15"/>
                  <a:pt x="16" y="15"/>
                  <a:pt x="16" y="15"/>
                </a:cubicBezTo>
                <a:cubicBezTo>
                  <a:pt x="16" y="15"/>
                  <a:pt x="16" y="15"/>
                  <a:pt x="16" y="15"/>
                </a:cubicBezTo>
                <a:cubicBezTo>
                  <a:pt x="16" y="15"/>
                  <a:pt x="16" y="15"/>
                  <a:pt x="16" y="15"/>
                </a:cubicBezTo>
                <a:cubicBezTo>
                  <a:pt x="16" y="15"/>
                  <a:pt x="16" y="15"/>
                  <a:pt x="16" y="15"/>
                </a:cubicBezTo>
                <a:cubicBezTo>
                  <a:pt x="17" y="15"/>
                  <a:pt x="17" y="15"/>
                  <a:pt x="17" y="15"/>
                </a:cubicBezTo>
                <a:cubicBezTo>
                  <a:pt x="17" y="15"/>
                  <a:pt x="17" y="15"/>
                  <a:pt x="17" y="15"/>
                </a:cubicBezTo>
                <a:cubicBezTo>
                  <a:pt x="17" y="14"/>
                  <a:pt x="18" y="14"/>
                  <a:pt x="18" y="14"/>
                </a:cubicBezTo>
                <a:cubicBezTo>
                  <a:pt x="18" y="14"/>
                  <a:pt x="18" y="14"/>
                  <a:pt x="18" y="14"/>
                </a:cubicBezTo>
                <a:cubicBezTo>
                  <a:pt x="18" y="14"/>
                  <a:pt x="19" y="14"/>
                  <a:pt x="19" y="14"/>
                </a:cubicBezTo>
                <a:cubicBezTo>
                  <a:pt x="19" y="14"/>
                  <a:pt x="19" y="14"/>
                  <a:pt x="19" y="14"/>
                </a:cubicBezTo>
                <a:cubicBezTo>
                  <a:pt x="19" y="14"/>
                  <a:pt x="20" y="14"/>
                  <a:pt x="20" y="14"/>
                </a:cubicBezTo>
                <a:cubicBezTo>
                  <a:pt x="20" y="14"/>
                  <a:pt x="20" y="14"/>
                  <a:pt x="20" y="14"/>
                </a:cubicBezTo>
                <a:cubicBezTo>
                  <a:pt x="20" y="14"/>
                  <a:pt x="20" y="14"/>
                  <a:pt x="20" y="14"/>
                </a:cubicBezTo>
                <a:cubicBezTo>
                  <a:pt x="20" y="14"/>
                  <a:pt x="20" y="14"/>
                  <a:pt x="20" y="14"/>
                </a:cubicBezTo>
                <a:cubicBezTo>
                  <a:pt x="20" y="14"/>
                  <a:pt x="20" y="14"/>
                  <a:pt x="20" y="14"/>
                </a:cubicBezTo>
                <a:cubicBezTo>
                  <a:pt x="20" y="15"/>
                  <a:pt x="21" y="15"/>
                  <a:pt x="21" y="15"/>
                </a:cubicBezTo>
                <a:cubicBezTo>
                  <a:pt x="21" y="15"/>
                  <a:pt x="21" y="15"/>
                  <a:pt x="21" y="15"/>
                </a:cubicBezTo>
                <a:cubicBezTo>
                  <a:pt x="21" y="15"/>
                  <a:pt x="21" y="15"/>
                  <a:pt x="21" y="15"/>
                </a:cubicBezTo>
                <a:cubicBezTo>
                  <a:pt x="21" y="15"/>
                  <a:pt x="21" y="15"/>
                  <a:pt x="21" y="15"/>
                </a:cubicBezTo>
                <a:cubicBezTo>
                  <a:pt x="21" y="15"/>
                  <a:pt x="21" y="15"/>
                  <a:pt x="21" y="15"/>
                </a:cubicBezTo>
                <a:cubicBezTo>
                  <a:pt x="21" y="15"/>
                  <a:pt x="21" y="15"/>
                  <a:pt x="21" y="15"/>
                </a:cubicBezTo>
                <a:cubicBezTo>
                  <a:pt x="21" y="15"/>
                  <a:pt x="21" y="15"/>
                  <a:pt x="21" y="15"/>
                </a:cubicBezTo>
                <a:cubicBezTo>
                  <a:pt x="21" y="15"/>
                  <a:pt x="21" y="16"/>
                  <a:pt x="21" y="16"/>
                </a:cubicBezTo>
                <a:cubicBezTo>
                  <a:pt x="21" y="16"/>
                  <a:pt x="21" y="16"/>
                  <a:pt x="22" y="16"/>
                </a:cubicBezTo>
                <a:cubicBezTo>
                  <a:pt x="22" y="16"/>
                  <a:pt x="22" y="16"/>
                  <a:pt x="22" y="16"/>
                </a:cubicBezTo>
                <a:cubicBezTo>
                  <a:pt x="22" y="16"/>
                  <a:pt x="22" y="16"/>
                  <a:pt x="22" y="16"/>
                </a:cubicBezTo>
                <a:cubicBezTo>
                  <a:pt x="22" y="17"/>
                  <a:pt x="22" y="17"/>
                  <a:pt x="22" y="17"/>
                </a:cubicBezTo>
                <a:close/>
                <a:moveTo>
                  <a:pt x="19" y="19"/>
                </a:moveTo>
                <a:cubicBezTo>
                  <a:pt x="19"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8"/>
                </a:cubicBezTo>
                <a:cubicBezTo>
                  <a:pt x="18" y="18"/>
                  <a:pt x="18" y="18"/>
                  <a:pt x="18" y="18"/>
                </a:cubicBezTo>
                <a:cubicBezTo>
                  <a:pt x="18" y="17"/>
                  <a:pt x="18" y="17"/>
                  <a:pt x="18" y="17"/>
                </a:cubicBezTo>
                <a:cubicBezTo>
                  <a:pt x="18" y="17"/>
                  <a:pt x="18" y="16"/>
                  <a:pt x="18" y="16"/>
                </a:cubicBezTo>
                <a:cubicBezTo>
                  <a:pt x="18" y="16"/>
                  <a:pt x="18" y="16"/>
                  <a:pt x="18" y="16"/>
                </a:cubicBezTo>
                <a:cubicBezTo>
                  <a:pt x="18" y="16"/>
                  <a:pt x="18" y="16"/>
                  <a:pt x="18" y="16"/>
                </a:cubicBezTo>
                <a:cubicBezTo>
                  <a:pt x="18" y="16"/>
                  <a:pt x="18" y="16"/>
                  <a:pt x="18" y="16"/>
                </a:cubicBezTo>
                <a:cubicBezTo>
                  <a:pt x="18" y="16"/>
                  <a:pt x="18" y="16"/>
                  <a:pt x="18" y="16"/>
                </a:cubicBezTo>
                <a:cubicBezTo>
                  <a:pt x="18" y="16"/>
                  <a:pt x="18" y="16"/>
                  <a:pt x="18" y="16"/>
                </a:cubicBezTo>
                <a:cubicBezTo>
                  <a:pt x="18" y="16"/>
                  <a:pt x="18" y="16"/>
                  <a:pt x="18" y="16"/>
                </a:cubicBezTo>
                <a:cubicBezTo>
                  <a:pt x="18" y="16"/>
                  <a:pt x="19" y="16"/>
                  <a:pt x="19" y="16"/>
                </a:cubicBezTo>
                <a:cubicBezTo>
                  <a:pt x="19" y="16"/>
                  <a:pt x="19" y="16"/>
                  <a:pt x="19" y="16"/>
                </a:cubicBezTo>
                <a:cubicBezTo>
                  <a:pt x="19" y="16"/>
                  <a:pt x="20" y="16"/>
                  <a:pt x="20" y="16"/>
                </a:cubicBezTo>
                <a:cubicBezTo>
                  <a:pt x="20" y="16"/>
                  <a:pt x="20" y="16"/>
                  <a:pt x="20" y="16"/>
                </a:cubicBezTo>
                <a:cubicBezTo>
                  <a:pt x="20" y="16"/>
                  <a:pt x="20" y="16"/>
                  <a:pt x="20" y="16"/>
                </a:cubicBezTo>
                <a:cubicBezTo>
                  <a:pt x="20" y="16"/>
                  <a:pt x="20" y="16"/>
                  <a:pt x="20" y="16"/>
                </a:cubicBezTo>
                <a:cubicBezTo>
                  <a:pt x="20" y="16"/>
                  <a:pt x="20" y="16"/>
                  <a:pt x="20" y="16"/>
                </a:cubicBezTo>
                <a:cubicBezTo>
                  <a:pt x="20" y="16"/>
                  <a:pt x="20" y="16"/>
                  <a:pt x="20" y="16"/>
                </a:cubicBezTo>
                <a:cubicBezTo>
                  <a:pt x="20" y="16"/>
                  <a:pt x="20" y="17"/>
                  <a:pt x="20" y="17"/>
                </a:cubicBezTo>
                <a:cubicBezTo>
                  <a:pt x="20" y="18"/>
                  <a:pt x="20" y="18"/>
                  <a:pt x="20" y="18"/>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19" y="19"/>
                </a:cubicBezTo>
                <a:cubicBezTo>
                  <a:pt x="19" y="19"/>
                  <a:pt x="19" y="19"/>
                  <a:pt x="19" y="19"/>
                </a:cubicBezTo>
                <a:close/>
                <a:moveTo>
                  <a:pt x="15" y="4"/>
                </a:moveTo>
                <a:cubicBezTo>
                  <a:pt x="21" y="4"/>
                  <a:pt x="26" y="9"/>
                  <a:pt x="26" y="15"/>
                </a:cubicBezTo>
                <a:cubicBezTo>
                  <a:pt x="26" y="21"/>
                  <a:pt x="21" y="26"/>
                  <a:pt x="15" y="26"/>
                </a:cubicBezTo>
                <a:cubicBezTo>
                  <a:pt x="9" y="26"/>
                  <a:pt x="4" y="21"/>
                  <a:pt x="4" y="15"/>
                </a:cubicBezTo>
                <a:cubicBezTo>
                  <a:pt x="4" y="9"/>
                  <a:pt x="9" y="4"/>
                  <a:pt x="15" y="4"/>
                </a:cubicBezTo>
                <a:close/>
                <a:moveTo>
                  <a:pt x="15" y="2"/>
                </a:moveTo>
                <a:cubicBezTo>
                  <a:pt x="22" y="2"/>
                  <a:pt x="27" y="8"/>
                  <a:pt x="27" y="15"/>
                </a:cubicBezTo>
                <a:cubicBezTo>
                  <a:pt x="27" y="22"/>
                  <a:pt x="22" y="27"/>
                  <a:pt x="15" y="27"/>
                </a:cubicBezTo>
                <a:cubicBezTo>
                  <a:pt x="8" y="27"/>
                  <a:pt x="2" y="22"/>
                  <a:pt x="2" y="15"/>
                </a:cubicBezTo>
                <a:cubicBezTo>
                  <a:pt x="2" y="8"/>
                  <a:pt x="8" y="2"/>
                  <a:pt x="15" y="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2" name="Freeform 228"/>
          <p:cNvSpPr>
            <a:spLocks noEditPoints="1"/>
          </p:cNvSpPr>
          <p:nvPr/>
        </p:nvSpPr>
        <p:spPr bwMode="auto">
          <a:xfrm>
            <a:off x="5604868" y="4357586"/>
            <a:ext cx="325761" cy="316712"/>
          </a:xfrm>
          <a:custGeom>
            <a:avLst/>
            <a:gdLst>
              <a:gd name="T0" fmla="*/ 34 w 34"/>
              <a:gd name="T1" fmla="*/ 24 h 33"/>
              <a:gd name="T2" fmla="*/ 16 w 34"/>
              <a:gd name="T3" fmla="*/ 24 h 33"/>
              <a:gd name="T4" fmla="*/ 15 w 34"/>
              <a:gd name="T5" fmla="*/ 13 h 33"/>
              <a:gd name="T6" fmla="*/ 10 w 34"/>
              <a:gd name="T7" fmla="*/ 10 h 33"/>
              <a:gd name="T8" fmla="*/ 9 w 34"/>
              <a:gd name="T9" fmla="*/ 10 h 33"/>
              <a:gd name="T10" fmla="*/ 9 w 34"/>
              <a:gd name="T11" fmla="*/ 11 h 33"/>
              <a:gd name="T12" fmla="*/ 13 w 34"/>
              <a:gd name="T13" fmla="*/ 15 h 33"/>
              <a:gd name="T14" fmla="*/ 13 w 34"/>
              <a:gd name="T15" fmla="*/ 16 h 33"/>
              <a:gd name="T16" fmla="*/ 14 w 34"/>
              <a:gd name="T17" fmla="*/ 16 h 33"/>
              <a:gd name="T18" fmla="*/ 11 w 34"/>
              <a:gd name="T19" fmla="*/ 24 h 33"/>
              <a:gd name="T20" fmla="*/ 12 w 34"/>
              <a:gd name="T21" fmla="*/ 23 h 33"/>
              <a:gd name="T22" fmla="*/ 16 w 34"/>
              <a:gd name="T23" fmla="*/ 16 h 33"/>
              <a:gd name="T24" fmla="*/ 17 w 34"/>
              <a:gd name="T25" fmla="*/ 16 h 33"/>
              <a:gd name="T26" fmla="*/ 17 w 34"/>
              <a:gd name="T27" fmla="*/ 16 h 33"/>
              <a:gd name="T28" fmla="*/ 17 w 34"/>
              <a:gd name="T29" fmla="*/ 15 h 33"/>
              <a:gd name="T30" fmla="*/ 22 w 34"/>
              <a:gd name="T31" fmla="*/ 8 h 33"/>
              <a:gd name="T32" fmla="*/ 22 w 34"/>
              <a:gd name="T33" fmla="*/ 7 h 33"/>
              <a:gd name="T34" fmla="*/ 21 w 34"/>
              <a:gd name="T35" fmla="*/ 7 h 33"/>
              <a:gd name="T36" fmla="*/ 16 w 34"/>
              <a:gd name="T37" fmla="*/ 13 h 33"/>
              <a:gd name="T38" fmla="*/ 15 w 34"/>
              <a:gd name="T39" fmla="*/ 12 h 33"/>
              <a:gd name="T40" fmla="*/ 23 w 34"/>
              <a:gd name="T41" fmla="*/ 7 h 33"/>
              <a:gd name="T42" fmla="*/ 26 w 34"/>
              <a:gd name="T43" fmla="*/ 13 h 33"/>
              <a:gd name="T44" fmla="*/ 25 w 34"/>
              <a:gd name="T45" fmla="*/ 4 h 33"/>
              <a:gd name="T46" fmla="*/ 5 w 34"/>
              <a:gd name="T47" fmla="*/ 4 h 33"/>
              <a:gd name="T48" fmla="*/ 5 w 34"/>
              <a:gd name="T49" fmla="*/ 25 h 33"/>
              <a:gd name="T50" fmla="*/ 14 w 34"/>
              <a:gd name="T51" fmla="*/ 25 h 33"/>
              <a:gd name="T52" fmla="*/ 7 w 34"/>
              <a:gd name="T53" fmla="*/ 22 h 33"/>
              <a:gd name="T54" fmla="*/ 4 w 34"/>
              <a:gd name="T55" fmla="*/ 14 h 33"/>
              <a:gd name="T56" fmla="*/ 7 w 34"/>
              <a:gd name="T57" fmla="*/ 7 h 33"/>
              <a:gd name="T58" fmla="*/ 15 w 34"/>
              <a:gd name="T59" fmla="*/ 3 h 33"/>
              <a:gd name="T60" fmla="*/ 23 w 34"/>
              <a:gd name="T61" fmla="*/ 7 h 33"/>
              <a:gd name="T62" fmla="*/ 9 w 34"/>
              <a:gd name="T63" fmla="*/ 14 h 33"/>
              <a:gd name="T64" fmla="*/ 5 w 34"/>
              <a:gd name="T65" fmla="*/ 15 h 33"/>
              <a:gd name="T66" fmla="*/ 5 w 34"/>
              <a:gd name="T67" fmla="*/ 14 h 33"/>
              <a:gd name="T68" fmla="*/ 16 w 34"/>
              <a:gd name="T69" fmla="*/ 8 h 33"/>
              <a:gd name="T70" fmla="*/ 14 w 34"/>
              <a:gd name="T71" fmla="*/ 8 h 33"/>
              <a:gd name="T72" fmla="*/ 15 w 34"/>
              <a:gd name="T73" fmla="*/ 4 h 33"/>
              <a:gd name="T74" fmla="*/ 16 w 34"/>
              <a:gd name="T75" fmla="*/ 8 h 33"/>
              <a:gd name="T76" fmla="*/ 20 w 34"/>
              <a:gd name="T77" fmla="*/ 27 h 33"/>
              <a:gd name="T78" fmla="*/ 20 w 34"/>
              <a:gd name="T79" fmla="*/ 26 h 33"/>
              <a:gd name="T80" fmla="*/ 24 w 34"/>
              <a:gd name="T81" fmla="*/ 25 h 33"/>
              <a:gd name="T82" fmla="*/ 24 w 34"/>
              <a:gd name="T83" fmla="*/ 21 h 33"/>
              <a:gd name="T84" fmla="*/ 19 w 34"/>
              <a:gd name="T85" fmla="*/ 21 h 33"/>
              <a:gd name="T86" fmla="*/ 18 w 34"/>
              <a:gd name="T87" fmla="*/ 23 h 33"/>
              <a:gd name="T88" fmla="*/ 20 w 34"/>
              <a:gd name="T89" fmla="*/ 23 h 33"/>
              <a:gd name="T90" fmla="*/ 21 w 34"/>
              <a:gd name="T91" fmla="*/ 21 h 33"/>
              <a:gd name="T92" fmla="*/ 23 w 34"/>
              <a:gd name="T93" fmla="*/ 23 h 33"/>
              <a:gd name="T94" fmla="*/ 21 w 34"/>
              <a:gd name="T95" fmla="*/ 24 h 33"/>
              <a:gd name="T96" fmla="*/ 18 w 34"/>
              <a:gd name="T97" fmla="*/ 26 h 33"/>
              <a:gd name="T98" fmla="*/ 24 w 34"/>
              <a:gd name="T99" fmla="*/ 28 h 33"/>
              <a:gd name="T100" fmla="*/ 31 w 34"/>
              <a:gd name="T101" fmla="*/ 20 h 33"/>
              <a:gd name="T102" fmla="*/ 25 w 34"/>
              <a:gd name="T103" fmla="*/ 25 h 33"/>
              <a:gd name="T104" fmla="*/ 29 w 34"/>
              <a:gd name="T105" fmla="*/ 26 h 33"/>
              <a:gd name="T106" fmla="*/ 31 w 34"/>
              <a:gd name="T107" fmla="*/ 28 h 33"/>
              <a:gd name="T108" fmla="*/ 32 w 34"/>
              <a:gd name="T109" fmla="*/ 26 h 33"/>
              <a:gd name="T110" fmla="*/ 31 w 34"/>
              <a:gd name="T111" fmla="*/ 25 h 33"/>
              <a:gd name="T112" fmla="*/ 29 w 34"/>
              <a:gd name="T113" fmla="*/ 25 h 33"/>
              <a:gd name="T114" fmla="*/ 29 w 34"/>
              <a:gd name="T115" fmla="*/ 21 h 33"/>
              <a:gd name="T116" fmla="*/ 29 w 34"/>
              <a:gd name="T117"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 h="33">
                <a:moveTo>
                  <a:pt x="25" y="15"/>
                </a:moveTo>
                <a:cubicBezTo>
                  <a:pt x="30" y="15"/>
                  <a:pt x="34" y="19"/>
                  <a:pt x="34" y="24"/>
                </a:cubicBezTo>
                <a:cubicBezTo>
                  <a:pt x="34" y="29"/>
                  <a:pt x="30" y="33"/>
                  <a:pt x="25" y="33"/>
                </a:cubicBezTo>
                <a:cubicBezTo>
                  <a:pt x="20" y="33"/>
                  <a:pt x="16" y="29"/>
                  <a:pt x="16" y="24"/>
                </a:cubicBezTo>
                <a:cubicBezTo>
                  <a:pt x="16" y="19"/>
                  <a:pt x="20" y="15"/>
                  <a:pt x="25" y="15"/>
                </a:cubicBezTo>
                <a:close/>
                <a:moveTo>
                  <a:pt x="15" y="13"/>
                </a:moveTo>
                <a:cubicBezTo>
                  <a:pt x="15" y="13"/>
                  <a:pt x="15" y="13"/>
                  <a:pt x="15" y="13"/>
                </a:cubicBezTo>
                <a:cubicBezTo>
                  <a:pt x="10" y="10"/>
                  <a:pt x="10" y="10"/>
                  <a:pt x="10" y="10"/>
                </a:cubicBezTo>
                <a:cubicBezTo>
                  <a:pt x="10" y="9"/>
                  <a:pt x="10" y="9"/>
                  <a:pt x="9" y="9"/>
                </a:cubicBezTo>
                <a:cubicBezTo>
                  <a:pt x="9" y="9"/>
                  <a:pt x="9" y="10"/>
                  <a:pt x="9" y="10"/>
                </a:cubicBezTo>
                <a:cubicBezTo>
                  <a:pt x="9" y="10"/>
                  <a:pt x="9" y="10"/>
                  <a:pt x="9" y="10"/>
                </a:cubicBezTo>
                <a:cubicBezTo>
                  <a:pt x="9" y="11"/>
                  <a:pt x="9" y="11"/>
                  <a:pt x="9" y="11"/>
                </a:cubicBezTo>
                <a:cubicBezTo>
                  <a:pt x="14" y="15"/>
                  <a:pt x="14" y="15"/>
                  <a:pt x="14" y="15"/>
                </a:cubicBezTo>
                <a:cubicBezTo>
                  <a:pt x="13" y="15"/>
                  <a:pt x="13" y="15"/>
                  <a:pt x="13" y="15"/>
                </a:cubicBezTo>
                <a:cubicBezTo>
                  <a:pt x="13" y="15"/>
                  <a:pt x="13" y="16"/>
                  <a:pt x="13" y="16"/>
                </a:cubicBezTo>
                <a:cubicBezTo>
                  <a:pt x="13" y="16"/>
                  <a:pt x="13" y="16"/>
                  <a:pt x="13" y="16"/>
                </a:cubicBezTo>
                <a:cubicBezTo>
                  <a:pt x="13" y="16"/>
                  <a:pt x="14" y="16"/>
                  <a:pt x="14" y="16"/>
                </a:cubicBezTo>
                <a:cubicBezTo>
                  <a:pt x="14" y="16"/>
                  <a:pt x="14" y="16"/>
                  <a:pt x="14" y="16"/>
                </a:cubicBezTo>
                <a:cubicBezTo>
                  <a:pt x="11" y="23"/>
                  <a:pt x="11" y="23"/>
                  <a:pt x="11" y="23"/>
                </a:cubicBezTo>
                <a:cubicBezTo>
                  <a:pt x="11" y="23"/>
                  <a:pt x="11" y="23"/>
                  <a:pt x="11" y="24"/>
                </a:cubicBezTo>
                <a:cubicBezTo>
                  <a:pt x="12" y="24"/>
                  <a:pt x="12" y="24"/>
                  <a:pt x="12" y="24"/>
                </a:cubicBezTo>
                <a:cubicBezTo>
                  <a:pt x="12" y="24"/>
                  <a:pt x="12" y="24"/>
                  <a:pt x="12" y="23"/>
                </a:cubicBezTo>
                <a:cubicBezTo>
                  <a:pt x="15" y="15"/>
                  <a:pt x="15" y="15"/>
                  <a:pt x="15" y="15"/>
                </a:cubicBezTo>
                <a:cubicBezTo>
                  <a:pt x="16" y="16"/>
                  <a:pt x="16" y="16"/>
                  <a:pt x="16" y="16"/>
                </a:cubicBezTo>
                <a:cubicBezTo>
                  <a:pt x="16" y="16"/>
                  <a:pt x="16" y="16"/>
                  <a:pt x="17" y="16"/>
                </a:cubicBezTo>
                <a:cubicBezTo>
                  <a:pt x="17" y="16"/>
                  <a:pt x="17" y="16"/>
                  <a:pt x="17" y="16"/>
                </a:cubicBezTo>
                <a:cubicBezTo>
                  <a:pt x="17" y="16"/>
                  <a:pt x="17" y="16"/>
                  <a:pt x="17" y="16"/>
                </a:cubicBezTo>
                <a:cubicBezTo>
                  <a:pt x="17" y="16"/>
                  <a:pt x="17" y="16"/>
                  <a:pt x="17" y="16"/>
                </a:cubicBezTo>
                <a:cubicBezTo>
                  <a:pt x="17" y="16"/>
                  <a:pt x="17" y="16"/>
                  <a:pt x="17" y="15"/>
                </a:cubicBezTo>
                <a:cubicBezTo>
                  <a:pt x="17" y="15"/>
                  <a:pt x="17" y="15"/>
                  <a:pt x="17" y="15"/>
                </a:cubicBezTo>
                <a:cubicBezTo>
                  <a:pt x="16" y="14"/>
                  <a:pt x="16" y="14"/>
                  <a:pt x="16" y="14"/>
                </a:cubicBezTo>
                <a:cubicBezTo>
                  <a:pt x="22" y="8"/>
                  <a:pt x="22" y="8"/>
                  <a:pt x="22" y="8"/>
                </a:cubicBezTo>
                <a:cubicBezTo>
                  <a:pt x="22" y="8"/>
                  <a:pt x="22" y="8"/>
                  <a:pt x="22" y="8"/>
                </a:cubicBezTo>
                <a:cubicBezTo>
                  <a:pt x="22" y="8"/>
                  <a:pt x="22" y="7"/>
                  <a:pt x="22" y="7"/>
                </a:cubicBezTo>
                <a:cubicBezTo>
                  <a:pt x="22" y="7"/>
                  <a:pt x="22" y="7"/>
                  <a:pt x="22" y="7"/>
                </a:cubicBezTo>
                <a:cubicBezTo>
                  <a:pt x="22" y="7"/>
                  <a:pt x="21" y="7"/>
                  <a:pt x="21" y="7"/>
                </a:cubicBezTo>
                <a:cubicBezTo>
                  <a:pt x="16" y="13"/>
                  <a:pt x="16" y="13"/>
                  <a:pt x="16" y="13"/>
                </a:cubicBezTo>
                <a:cubicBezTo>
                  <a:pt x="16" y="13"/>
                  <a:pt x="16" y="13"/>
                  <a:pt x="16" y="13"/>
                </a:cubicBezTo>
                <a:cubicBezTo>
                  <a:pt x="16" y="12"/>
                  <a:pt x="16" y="12"/>
                  <a:pt x="16" y="12"/>
                </a:cubicBezTo>
                <a:cubicBezTo>
                  <a:pt x="16" y="12"/>
                  <a:pt x="15" y="12"/>
                  <a:pt x="15" y="12"/>
                </a:cubicBezTo>
                <a:cubicBezTo>
                  <a:pt x="15" y="12"/>
                  <a:pt x="15" y="12"/>
                  <a:pt x="15" y="13"/>
                </a:cubicBezTo>
                <a:close/>
                <a:moveTo>
                  <a:pt x="23" y="7"/>
                </a:moveTo>
                <a:cubicBezTo>
                  <a:pt x="24" y="8"/>
                  <a:pt x="25" y="9"/>
                  <a:pt x="25" y="10"/>
                </a:cubicBezTo>
                <a:cubicBezTo>
                  <a:pt x="26" y="11"/>
                  <a:pt x="26" y="12"/>
                  <a:pt x="26" y="13"/>
                </a:cubicBezTo>
                <a:cubicBezTo>
                  <a:pt x="27" y="13"/>
                  <a:pt x="28" y="13"/>
                  <a:pt x="29" y="14"/>
                </a:cubicBezTo>
                <a:cubicBezTo>
                  <a:pt x="29" y="10"/>
                  <a:pt x="28" y="7"/>
                  <a:pt x="25" y="4"/>
                </a:cubicBezTo>
                <a:cubicBezTo>
                  <a:pt x="23" y="2"/>
                  <a:pt x="19" y="0"/>
                  <a:pt x="15" y="0"/>
                </a:cubicBezTo>
                <a:cubicBezTo>
                  <a:pt x="11" y="0"/>
                  <a:pt x="7" y="2"/>
                  <a:pt x="5" y="4"/>
                </a:cubicBezTo>
                <a:cubicBezTo>
                  <a:pt x="2" y="7"/>
                  <a:pt x="0" y="10"/>
                  <a:pt x="0" y="14"/>
                </a:cubicBezTo>
                <a:cubicBezTo>
                  <a:pt x="0" y="18"/>
                  <a:pt x="2" y="22"/>
                  <a:pt x="5" y="25"/>
                </a:cubicBezTo>
                <a:cubicBezTo>
                  <a:pt x="7" y="27"/>
                  <a:pt x="11" y="29"/>
                  <a:pt x="15" y="29"/>
                </a:cubicBezTo>
                <a:cubicBezTo>
                  <a:pt x="14" y="28"/>
                  <a:pt x="14" y="27"/>
                  <a:pt x="14" y="25"/>
                </a:cubicBezTo>
                <a:cubicBezTo>
                  <a:pt x="13" y="25"/>
                  <a:pt x="12" y="25"/>
                  <a:pt x="11" y="25"/>
                </a:cubicBezTo>
                <a:cubicBezTo>
                  <a:pt x="9" y="24"/>
                  <a:pt x="8" y="23"/>
                  <a:pt x="7" y="22"/>
                </a:cubicBezTo>
                <a:cubicBezTo>
                  <a:pt x="6" y="21"/>
                  <a:pt x="5" y="20"/>
                  <a:pt x="5" y="19"/>
                </a:cubicBezTo>
                <a:cubicBezTo>
                  <a:pt x="4" y="17"/>
                  <a:pt x="4" y="16"/>
                  <a:pt x="4" y="14"/>
                </a:cubicBezTo>
                <a:cubicBezTo>
                  <a:pt x="4" y="13"/>
                  <a:pt x="4" y="11"/>
                  <a:pt x="5" y="10"/>
                </a:cubicBezTo>
                <a:cubicBezTo>
                  <a:pt x="5" y="9"/>
                  <a:pt x="6" y="8"/>
                  <a:pt x="7" y="7"/>
                </a:cubicBezTo>
                <a:cubicBezTo>
                  <a:pt x="8" y="6"/>
                  <a:pt x="9" y="5"/>
                  <a:pt x="11" y="4"/>
                </a:cubicBezTo>
                <a:cubicBezTo>
                  <a:pt x="12" y="4"/>
                  <a:pt x="13" y="3"/>
                  <a:pt x="15" y="3"/>
                </a:cubicBezTo>
                <a:cubicBezTo>
                  <a:pt x="16" y="3"/>
                  <a:pt x="18" y="4"/>
                  <a:pt x="19" y="4"/>
                </a:cubicBezTo>
                <a:cubicBezTo>
                  <a:pt x="21" y="5"/>
                  <a:pt x="22" y="6"/>
                  <a:pt x="23" y="7"/>
                </a:cubicBezTo>
                <a:close/>
                <a:moveTo>
                  <a:pt x="9" y="14"/>
                </a:moveTo>
                <a:cubicBezTo>
                  <a:pt x="9" y="14"/>
                  <a:pt x="9" y="14"/>
                  <a:pt x="9" y="14"/>
                </a:cubicBezTo>
                <a:cubicBezTo>
                  <a:pt x="9" y="15"/>
                  <a:pt x="9" y="15"/>
                  <a:pt x="9" y="15"/>
                </a:cubicBezTo>
                <a:cubicBezTo>
                  <a:pt x="5" y="15"/>
                  <a:pt x="5" y="15"/>
                  <a:pt x="5" y="15"/>
                </a:cubicBezTo>
                <a:cubicBezTo>
                  <a:pt x="5" y="15"/>
                  <a:pt x="5" y="15"/>
                  <a:pt x="5" y="14"/>
                </a:cubicBezTo>
                <a:cubicBezTo>
                  <a:pt x="5" y="14"/>
                  <a:pt x="5" y="14"/>
                  <a:pt x="5" y="14"/>
                </a:cubicBezTo>
                <a:cubicBezTo>
                  <a:pt x="9" y="14"/>
                  <a:pt x="9" y="14"/>
                  <a:pt x="9" y="14"/>
                </a:cubicBezTo>
                <a:close/>
                <a:moveTo>
                  <a:pt x="16" y="8"/>
                </a:moveTo>
                <a:cubicBezTo>
                  <a:pt x="16" y="8"/>
                  <a:pt x="15" y="9"/>
                  <a:pt x="15" y="9"/>
                </a:cubicBezTo>
                <a:cubicBezTo>
                  <a:pt x="15" y="9"/>
                  <a:pt x="14" y="8"/>
                  <a:pt x="14" y="8"/>
                </a:cubicBezTo>
                <a:cubicBezTo>
                  <a:pt x="14" y="5"/>
                  <a:pt x="14" y="5"/>
                  <a:pt x="14" y="5"/>
                </a:cubicBezTo>
                <a:cubicBezTo>
                  <a:pt x="14" y="5"/>
                  <a:pt x="15" y="4"/>
                  <a:pt x="15" y="4"/>
                </a:cubicBezTo>
                <a:cubicBezTo>
                  <a:pt x="15" y="4"/>
                  <a:pt x="16" y="5"/>
                  <a:pt x="16" y="5"/>
                </a:cubicBezTo>
                <a:cubicBezTo>
                  <a:pt x="16" y="8"/>
                  <a:pt x="16" y="8"/>
                  <a:pt x="16" y="8"/>
                </a:cubicBezTo>
                <a:close/>
                <a:moveTo>
                  <a:pt x="24" y="27"/>
                </a:moveTo>
                <a:cubicBezTo>
                  <a:pt x="20" y="27"/>
                  <a:pt x="20" y="27"/>
                  <a:pt x="20" y="27"/>
                </a:cubicBezTo>
                <a:cubicBezTo>
                  <a:pt x="20" y="27"/>
                  <a:pt x="20" y="27"/>
                  <a:pt x="20" y="27"/>
                </a:cubicBezTo>
                <a:cubicBezTo>
                  <a:pt x="20" y="26"/>
                  <a:pt x="20" y="26"/>
                  <a:pt x="20" y="26"/>
                </a:cubicBezTo>
                <a:cubicBezTo>
                  <a:pt x="20" y="26"/>
                  <a:pt x="21" y="25"/>
                  <a:pt x="22" y="25"/>
                </a:cubicBezTo>
                <a:cubicBezTo>
                  <a:pt x="23" y="25"/>
                  <a:pt x="23" y="25"/>
                  <a:pt x="24" y="25"/>
                </a:cubicBezTo>
                <a:cubicBezTo>
                  <a:pt x="24" y="24"/>
                  <a:pt x="24" y="24"/>
                  <a:pt x="24" y="23"/>
                </a:cubicBezTo>
                <a:cubicBezTo>
                  <a:pt x="24" y="22"/>
                  <a:pt x="24" y="21"/>
                  <a:pt x="24" y="21"/>
                </a:cubicBezTo>
                <a:cubicBezTo>
                  <a:pt x="23" y="20"/>
                  <a:pt x="22" y="20"/>
                  <a:pt x="21" y="20"/>
                </a:cubicBezTo>
                <a:cubicBezTo>
                  <a:pt x="20" y="20"/>
                  <a:pt x="19" y="20"/>
                  <a:pt x="19" y="21"/>
                </a:cubicBezTo>
                <a:cubicBezTo>
                  <a:pt x="19" y="21"/>
                  <a:pt x="18" y="22"/>
                  <a:pt x="18" y="23"/>
                </a:cubicBezTo>
                <a:cubicBezTo>
                  <a:pt x="18" y="23"/>
                  <a:pt x="18" y="23"/>
                  <a:pt x="18" y="23"/>
                </a:cubicBezTo>
                <a:cubicBezTo>
                  <a:pt x="20" y="23"/>
                  <a:pt x="20" y="23"/>
                  <a:pt x="20" y="23"/>
                </a:cubicBezTo>
                <a:cubicBezTo>
                  <a:pt x="20" y="23"/>
                  <a:pt x="20" y="23"/>
                  <a:pt x="20" y="23"/>
                </a:cubicBezTo>
                <a:cubicBezTo>
                  <a:pt x="20" y="22"/>
                  <a:pt x="20" y="22"/>
                  <a:pt x="20" y="22"/>
                </a:cubicBezTo>
                <a:cubicBezTo>
                  <a:pt x="20" y="22"/>
                  <a:pt x="21" y="21"/>
                  <a:pt x="21" y="21"/>
                </a:cubicBezTo>
                <a:cubicBezTo>
                  <a:pt x="22" y="21"/>
                  <a:pt x="22" y="22"/>
                  <a:pt x="22" y="22"/>
                </a:cubicBezTo>
                <a:cubicBezTo>
                  <a:pt x="23" y="22"/>
                  <a:pt x="23" y="22"/>
                  <a:pt x="23" y="23"/>
                </a:cubicBezTo>
                <a:cubicBezTo>
                  <a:pt x="23" y="23"/>
                  <a:pt x="23" y="24"/>
                  <a:pt x="22" y="24"/>
                </a:cubicBezTo>
                <a:cubicBezTo>
                  <a:pt x="22" y="24"/>
                  <a:pt x="22" y="24"/>
                  <a:pt x="21" y="24"/>
                </a:cubicBezTo>
                <a:cubicBezTo>
                  <a:pt x="20" y="24"/>
                  <a:pt x="19" y="25"/>
                  <a:pt x="19" y="25"/>
                </a:cubicBezTo>
                <a:cubicBezTo>
                  <a:pt x="18" y="25"/>
                  <a:pt x="18" y="26"/>
                  <a:pt x="18" y="26"/>
                </a:cubicBezTo>
                <a:cubicBezTo>
                  <a:pt x="18" y="28"/>
                  <a:pt x="18" y="28"/>
                  <a:pt x="18" y="28"/>
                </a:cubicBezTo>
                <a:cubicBezTo>
                  <a:pt x="24" y="28"/>
                  <a:pt x="24" y="28"/>
                  <a:pt x="24" y="28"/>
                </a:cubicBezTo>
                <a:cubicBezTo>
                  <a:pt x="24" y="27"/>
                  <a:pt x="24" y="27"/>
                  <a:pt x="24" y="27"/>
                </a:cubicBezTo>
                <a:close/>
                <a:moveTo>
                  <a:pt x="31" y="20"/>
                </a:moveTo>
                <a:cubicBezTo>
                  <a:pt x="29" y="20"/>
                  <a:pt x="29" y="20"/>
                  <a:pt x="29" y="20"/>
                </a:cubicBezTo>
                <a:cubicBezTo>
                  <a:pt x="25" y="25"/>
                  <a:pt x="25" y="25"/>
                  <a:pt x="25" y="25"/>
                </a:cubicBezTo>
                <a:cubicBezTo>
                  <a:pt x="25" y="26"/>
                  <a:pt x="25" y="26"/>
                  <a:pt x="25" y="26"/>
                </a:cubicBezTo>
                <a:cubicBezTo>
                  <a:pt x="29" y="26"/>
                  <a:pt x="29" y="26"/>
                  <a:pt x="29" y="26"/>
                </a:cubicBezTo>
                <a:cubicBezTo>
                  <a:pt x="29" y="28"/>
                  <a:pt x="29" y="28"/>
                  <a:pt x="29" y="28"/>
                </a:cubicBezTo>
                <a:cubicBezTo>
                  <a:pt x="31" y="28"/>
                  <a:pt x="31" y="28"/>
                  <a:pt x="31" y="28"/>
                </a:cubicBezTo>
                <a:cubicBezTo>
                  <a:pt x="31" y="26"/>
                  <a:pt x="31" y="26"/>
                  <a:pt x="31" y="26"/>
                </a:cubicBezTo>
                <a:cubicBezTo>
                  <a:pt x="32" y="26"/>
                  <a:pt x="32" y="26"/>
                  <a:pt x="32" y="26"/>
                </a:cubicBezTo>
                <a:cubicBezTo>
                  <a:pt x="32" y="25"/>
                  <a:pt x="32" y="25"/>
                  <a:pt x="32" y="25"/>
                </a:cubicBezTo>
                <a:cubicBezTo>
                  <a:pt x="31" y="25"/>
                  <a:pt x="31" y="25"/>
                  <a:pt x="31" y="25"/>
                </a:cubicBezTo>
                <a:cubicBezTo>
                  <a:pt x="31" y="20"/>
                  <a:pt x="31" y="20"/>
                  <a:pt x="31" y="20"/>
                </a:cubicBezTo>
                <a:close/>
                <a:moveTo>
                  <a:pt x="29" y="25"/>
                </a:moveTo>
                <a:cubicBezTo>
                  <a:pt x="29" y="21"/>
                  <a:pt x="29" y="21"/>
                  <a:pt x="29" y="21"/>
                </a:cubicBezTo>
                <a:cubicBezTo>
                  <a:pt x="29" y="21"/>
                  <a:pt x="29" y="21"/>
                  <a:pt x="29" y="21"/>
                </a:cubicBezTo>
                <a:cubicBezTo>
                  <a:pt x="26" y="25"/>
                  <a:pt x="26" y="25"/>
                  <a:pt x="26" y="25"/>
                </a:cubicBezTo>
                <a:lnTo>
                  <a:pt x="29" y="25"/>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3" name="Freeform 229"/>
          <p:cNvSpPr>
            <a:spLocks noEditPoints="1"/>
          </p:cNvSpPr>
          <p:nvPr/>
        </p:nvSpPr>
        <p:spPr bwMode="auto">
          <a:xfrm>
            <a:off x="3762513" y="3762170"/>
            <a:ext cx="278706" cy="278706"/>
          </a:xfrm>
          <a:custGeom>
            <a:avLst/>
            <a:gdLst>
              <a:gd name="T0" fmla="*/ 15 w 29"/>
              <a:gd name="T1" fmla="*/ 3 h 29"/>
              <a:gd name="T2" fmla="*/ 4 w 29"/>
              <a:gd name="T3" fmla="*/ 14 h 29"/>
              <a:gd name="T4" fmla="*/ 15 w 29"/>
              <a:gd name="T5" fmla="*/ 25 h 29"/>
              <a:gd name="T6" fmla="*/ 26 w 29"/>
              <a:gd name="T7" fmla="*/ 14 h 29"/>
              <a:gd name="T8" fmla="*/ 15 w 29"/>
              <a:gd name="T9" fmla="*/ 3 h 29"/>
              <a:gd name="T10" fmla="*/ 15 w 29"/>
              <a:gd name="T11" fmla="*/ 9 h 29"/>
              <a:gd name="T12" fmla="*/ 15 w 29"/>
              <a:gd name="T13" fmla="*/ 8 h 29"/>
              <a:gd name="T14" fmla="*/ 16 w 29"/>
              <a:gd name="T15" fmla="*/ 7 h 29"/>
              <a:gd name="T16" fmla="*/ 17 w 29"/>
              <a:gd name="T17" fmla="*/ 7 h 29"/>
              <a:gd name="T18" fmla="*/ 17 w 29"/>
              <a:gd name="T19" fmla="*/ 8 h 29"/>
              <a:gd name="T20" fmla="*/ 17 w 29"/>
              <a:gd name="T21" fmla="*/ 9 h 29"/>
              <a:gd name="T22" fmla="*/ 16 w 29"/>
              <a:gd name="T23" fmla="*/ 10 h 29"/>
              <a:gd name="T24" fmla="*/ 15 w 29"/>
              <a:gd name="T25" fmla="*/ 9 h 29"/>
              <a:gd name="T26" fmla="*/ 15 w 29"/>
              <a:gd name="T27" fmla="*/ 9 h 29"/>
              <a:gd name="T28" fmla="*/ 12 w 29"/>
              <a:gd name="T29" fmla="*/ 14 h 29"/>
              <a:gd name="T30" fmla="*/ 12 w 29"/>
              <a:gd name="T31" fmla="*/ 14 h 29"/>
              <a:gd name="T32" fmla="*/ 15 w 29"/>
              <a:gd name="T33" fmla="*/ 12 h 29"/>
              <a:gd name="T34" fmla="*/ 16 w 29"/>
              <a:gd name="T35" fmla="*/ 11 h 29"/>
              <a:gd name="T36" fmla="*/ 16 w 29"/>
              <a:gd name="T37" fmla="*/ 12 h 29"/>
              <a:gd name="T38" fmla="*/ 16 w 29"/>
              <a:gd name="T39" fmla="*/ 12 h 29"/>
              <a:gd name="T40" fmla="*/ 16 w 29"/>
              <a:gd name="T41" fmla="*/ 15 h 29"/>
              <a:gd name="T42" fmla="*/ 15 w 29"/>
              <a:gd name="T43" fmla="*/ 16 h 29"/>
              <a:gd name="T44" fmla="*/ 15 w 29"/>
              <a:gd name="T45" fmla="*/ 19 h 29"/>
              <a:gd name="T46" fmla="*/ 15 w 29"/>
              <a:gd name="T47" fmla="*/ 19 h 29"/>
              <a:gd name="T48" fmla="*/ 17 w 29"/>
              <a:gd name="T49" fmla="*/ 18 h 29"/>
              <a:gd name="T50" fmla="*/ 17 w 29"/>
              <a:gd name="T51" fmla="*/ 19 h 29"/>
              <a:gd name="T52" fmla="*/ 15 w 29"/>
              <a:gd name="T53" fmla="*/ 20 h 29"/>
              <a:gd name="T54" fmla="*/ 14 w 29"/>
              <a:gd name="T55" fmla="*/ 21 h 29"/>
              <a:gd name="T56" fmla="*/ 13 w 29"/>
              <a:gd name="T57" fmla="*/ 21 h 29"/>
              <a:gd name="T58" fmla="*/ 13 w 29"/>
              <a:gd name="T59" fmla="*/ 20 h 29"/>
              <a:gd name="T60" fmla="*/ 12 w 29"/>
              <a:gd name="T61" fmla="*/ 20 h 29"/>
              <a:gd name="T62" fmla="*/ 13 w 29"/>
              <a:gd name="T63" fmla="*/ 18 h 29"/>
              <a:gd name="T64" fmla="*/ 13 w 29"/>
              <a:gd name="T65" fmla="*/ 16 h 29"/>
              <a:gd name="T66" fmla="*/ 14 w 29"/>
              <a:gd name="T67" fmla="*/ 13 h 29"/>
              <a:gd name="T68" fmla="*/ 14 w 29"/>
              <a:gd name="T69" fmla="*/ 13 h 29"/>
              <a:gd name="T70" fmla="*/ 13 w 29"/>
              <a:gd name="T71" fmla="*/ 13 h 29"/>
              <a:gd name="T72" fmla="*/ 12 w 29"/>
              <a:gd name="T73" fmla="*/ 14 h 29"/>
              <a:gd name="T74" fmla="*/ 15 w 29"/>
              <a:gd name="T75" fmla="*/ 0 h 29"/>
              <a:gd name="T76" fmla="*/ 29 w 29"/>
              <a:gd name="T77" fmla="*/ 14 h 29"/>
              <a:gd name="T78" fmla="*/ 15 w 29"/>
              <a:gd name="T79" fmla="*/ 29 h 29"/>
              <a:gd name="T80" fmla="*/ 0 w 29"/>
              <a:gd name="T81" fmla="*/ 14 h 29"/>
              <a:gd name="T82" fmla="*/ 15 w 29"/>
              <a:gd name="T83" fmla="*/ 0 h 29"/>
              <a:gd name="T84" fmla="*/ 15 w 29"/>
              <a:gd name="T85" fmla="*/ 2 h 29"/>
              <a:gd name="T86" fmla="*/ 27 w 29"/>
              <a:gd name="T87" fmla="*/ 14 h 29"/>
              <a:gd name="T88" fmla="*/ 15 w 29"/>
              <a:gd name="T89" fmla="*/ 27 h 29"/>
              <a:gd name="T90" fmla="*/ 2 w 29"/>
              <a:gd name="T91" fmla="*/ 14 h 29"/>
              <a:gd name="T92" fmla="*/ 15 w 29"/>
              <a:gd name="T93"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 h="29">
                <a:moveTo>
                  <a:pt x="15" y="3"/>
                </a:moveTo>
                <a:cubicBezTo>
                  <a:pt x="9" y="3"/>
                  <a:pt x="4" y="8"/>
                  <a:pt x="4" y="14"/>
                </a:cubicBezTo>
                <a:cubicBezTo>
                  <a:pt x="4" y="20"/>
                  <a:pt x="9" y="25"/>
                  <a:pt x="15" y="25"/>
                </a:cubicBezTo>
                <a:cubicBezTo>
                  <a:pt x="21" y="25"/>
                  <a:pt x="26" y="20"/>
                  <a:pt x="26" y="14"/>
                </a:cubicBezTo>
                <a:cubicBezTo>
                  <a:pt x="26" y="8"/>
                  <a:pt x="21" y="3"/>
                  <a:pt x="15" y="3"/>
                </a:cubicBezTo>
                <a:close/>
                <a:moveTo>
                  <a:pt x="15" y="9"/>
                </a:moveTo>
                <a:cubicBezTo>
                  <a:pt x="15" y="8"/>
                  <a:pt x="15" y="8"/>
                  <a:pt x="15" y="8"/>
                </a:cubicBezTo>
                <a:cubicBezTo>
                  <a:pt x="15" y="7"/>
                  <a:pt x="16" y="7"/>
                  <a:pt x="16" y="7"/>
                </a:cubicBezTo>
                <a:cubicBezTo>
                  <a:pt x="16" y="7"/>
                  <a:pt x="17" y="7"/>
                  <a:pt x="17" y="7"/>
                </a:cubicBezTo>
                <a:cubicBezTo>
                  <a:pt x="17" y="8"/>
                  <a:pt x="17" y="8"/>
                  <a:pt x="17" y="8"/>
                </a:cubicBezTo>
                <a:cubicBezTo>
                  <a:pt x="17" y="9"/>
                  <a:pt x="17" y="9"/>
                  <a:pt x="17" y="9"/>
                </a:cubicBezTo>
                <a:cubicBezTo>
                  <a:pt x="17" y="9"/>
                  <a:pt x="16" y="10"/>
                  <a:pt x="16" y="10"/>
                </a:cubicBezTo>
                <a:cubicBezTo>
                  <a:pt x="16" y="10"/>
                  <a:pt x="15" y="10"/>
                  <a:pt x="15" y="9"/>
                </a:cubicBezTo>
                <a:cubicBezTo>
                  <a:pt x="15" y="9"/>
                  <a:pt x="15" y="9"/>
                  <a:pt x="15" y="9"/>
                </a:cubicBezTo>
                <a:close/>
                <a:moveTo>
                  <a:pt x="12" y="14"/>
                </a:moveTo>
                <a:cubicBezTo>
                  <a:pt x="12" y="14"/>
                  <a:pt x="12" y="14"/>
                  <a:pt x="12" y="14"/>
                </a:cubicBezTo>
                <a:cubicBezTo>
                  <a:pt x="13" y="13"/>
                  <a:pt x="14" y="12"/>
                  <a:pt x="15" y="12"/>
                </a:cubicBezTo>
                <a:cubicBezTo>
                  <a:pt x="15" y="11"/>
                  <a:pt x="15" y="11"/>
                  <a:pt x="16" y="11"/>
                </a:cubicBezTo>
                <a:cubicBezTo>
                  <a:pt x="16" y="11"/>
                  <a:pt x="16" y="11"/>
                  <a:pt x="16" y="12"/>
                </a:cubicBezTo>
                <a:cubicBezTo>
                  <a:pt x="16" y="12"/>
                  <a:pt x="16" y="12"/>
                  <a:pt x="16" y="12"/>
                </a:cubicBezTo>
                <a:cubicBezTo>
                  <a:pt x="16" y="13"/>
                  <a:pt x="16" y="13"/>
                  <a:pt x="16" y="15"/>
                </a:cubicBezTo>
                <a:cubicBezTo>
                  <a:pt x="15" y="16"/>
                  <a:pt x="15" y="16"/>
                  <a:pt x="15" y="16"/>
                </a:cubicBezTo>
                <a:cubicBezTo>
                  <a:pt x="15" y="17"/>
                  <a:pt x="15" y="18"/>
                  <a:pt x="15" y="19"/>
                </a:cubicBezTo>
                <a:cubicBezTo>
                  <a:pt x="15" y="19"/>
                  <a:pt x="15" y="19"/>
                  <a:pt x="15" y="19"/>
                </a:cubicBezTo>
                <a:cubicBezTo>
                  <a:pt x="15" y="19"/>
                  <a:pt x="16" y="19"/>
                  <a:pt x="17" y="18"/>
                </a:cubicBezTo>
                <a:cubicBezTo>
                  <a:pt x="17" y="19"/>
                  <a:pt x="17" y="19"/>
                  <a:pt x="17" y="19"/>
                </a:cubicBezTo>
                <a:cubicBezTo>
                  <a:pt x="15" y="20"/>
                  <a:pt x="15" y="20"/>
                  <a:pt x="15" y="20"/>
                </a:cubicBezTo>
                <a:cubicBezTo>
                  <a:pt x="14" y="20"/>
                  <a:pt x="14" y="20"/>
                  <a:pt x="14" y="21"/>
                </a:cubicBezTo>
                <a:cubicBezTo>
                  <a:pt x="14" y="21"/>
                  <a:pt x="13" y="21"/>
                  <a:pt x="13" y="21"/>
                </a:cubicBezTo>
                <a:cubicBezTo>
                  <a:pt x="13" y="21"/>
                  <a:pt x="13" y="21"/>
                  <a:pt x="13" y="20"/>
                </a:cubicBezTo>
                <a:cubicBezTo>
                  <a:pt x="13" y="20"/>
                  <a:pt x="12" y="20"/>
                  <a:pt x="12" y="20"/>
                </a:cubicBezTo>
                <a:cubicBezTo>
                  <a:pt x="12" y="19"/>
                  <a:pt x="13" y="19"/>
                  <a:pt x="13" y="18"/>
                </a:cubicBezTo>
                <a:cubicBezTo>
                  <a:pt x="13" y="16"/>
                  <a:pt x="13" y="16"/>
                  <a:pt x="13" y="16"/>
                </a:cubicBezTo>
                <a:cubicBezTo>
                  <a:pt x="14" y="15"/>
                  <a:pt x="14" y="14"/>
                  <a:pt x="14" y="13"/>
                </a:cubicBezTo>
                <a:cubicBezTo>
                  <a:pt x="14" y="13"/>
                  <a:pt x="14" y="13"/>
                  <a:pt x="14" y="13"/>
                </a:cubicBezTo>
                <a:cubicBezTo>
                  <a:pt x="14" y="13"/>
                  <a:pt x="13" y="13"/>
                  <a:pt x="13" y="13"/>
                </a:cubicBezTo>
                <a:cubicBezTo>
                  <a:pt x="13" y="14"/>
                  <a:pt x="12" y="14"/>
                  <a:pt x="12" y="14"/>
                </a:cubicBezTo>
                <a:close/>
                <a:moveTo>
                  <a:pt x="15" y="0"/>
                </a:moveTo>
                <a:cubicBezTo>
                  <a:pt x="23" y="0"/>
                  <a:pt x="29" y="6"/>
                  <a:pt x="29" y="14"/>
                </a:cubicBezTo>
                <a:cubicBezTo>
                  <a:pt x="29" y="22"/>
                  <a:pt x="23" y="29"/>
                  <a:pt x="15" y="29"/>
                </a:cubicBezTo>
                <a:cubicBezTo>
                  <a:pt x="7" y="29"/>
                  <a:pt x="0" y="22"/>
                  <a:pt x="0" y="14"/>
                </a:cubicBezTo>
                <a:cubicBezTo>
                  <a:pt x="0" y="6"/>
                  <a:pt x="7" y="0"/>
                  <a:pt x="15" y="0"/>
                </a:cubicBezTo>
                <a:close/>
                <a:moveTo>
                  <a:pt x="15" y="2"/>
                </a:moveTo>
                <a:cubicBezTo>
                  <a:pt x="22" y="2"/>
                  <a:pt x="27" y="7"/>
                  <a:pt x="27" y="14"/>
                </a:cubicBezTo>
                <a:cubicBezTo>
                  <a:pt x="27" y="21"/>
                  <a:pt x="22" y="27"/>
                  <a:pt x="15" y="27"/>
                </a:cubicBezTo>
                <a:cubicBezTo>
                  <a:pt x="8" y="27"/>
                  <a:pt x="2" y="21"/>
                  <a:pt x="2" y="14"/>
                </a:cubicBezTo>
                <a:cubicBezTo>
                  <a:pt x="2" y="7"/>
                  <a:pt x="8" y="2"/>
                  <a:pt x="15" y="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4" name="Freeform 230"/>
          <p:cNvSpPr>
            <a:spLocks noEditPoints="1"/>
          </p:cNvSpPr>
          <p:nvPr/>
        </p:nvSpPr>
        <p:spPr bwMode="auto">
          <a:xfrm>
            <a:off x="2524624" y="3762170"/>
            <a:ext cx="278706" cy="278706"/>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3 h 29"/>
              <a:gd name="T12" fmla="*/ 26 w 29"/>
              <a:gd name="T13" fmla="*/ 14 h 29"/>
              <a:gd name="T14" fmla="*/ 15 w 29"/>
              <a:gd name="T15" fmla="*/ 25 h 29"/>
              <a:gd name="T16" fmla="*/ 4 w 29"/>
              <a:gd name="T17" fmla="*/ 14 h 29"/>
              <a:gd name="T18" fmla="*/ 15 w 29"/>
              <a:gd name="T19" fmla="*/ 3 h 29"/>
              <a:gd name="T20" fmla="*/ 16 w 29"/>
              <a:gd name="T21" fmla="*/ 19 h 29"/>
              <a:gd name="T22" fmla="*/ 16 w 29"/>
              <a:gd name="T23" fmla="*/ 22 h 29"/>
              <a:gd name="T24" fmla="*/ 14 w 29"/>
              <a:gd name="T25" fmla="*/ 22 h 29"/>
              <a:gd name="T26" fmla="*/ 14 w 29"/>
              <a:gd name="T27" fmla="*/ 19 h 29"/>
              <a:gd name="T28" fmla="*/ 16 w 29"/>
              <a:gd name="T29" fmla="*/ 19 h 29"/>
              <a:gd name="T30" fmla="*/ 16 w 29"/>
              <a:gd name="T31" fmla="*/ 8 h 29"/>
              <a:gd name="T32" fmla="*/ 16 w 29"/>
              <a:gd name="T33" fmla="*/ 17 h 29"/>
              <a:gd name="T34" fmla="*/ 14 w 29"/>
              <a:gd name="T35" fmla="*/ 17 h 29"/>
              <a:gd name="T36" fmla="*/ 13 w 29"/>
              <a:gd name="T37" fmla="*/ 8 h 29"/>
              <a:gd name="T38" fmla="*/ 16 w 29"/>
              <a:gd name="T39" fmla="*/ 8 h 29"/>
              <a:gd name="T40" fmla="*/ 15 w 29"/>
              <a:gd name="T41" fmla="*/ 2 h 29"/>
              <a:gd name="T42" fmla="*/ 27 w 29"/>
              <a:gd name="T43" fmla="*/ 14 h 29"/>
              <a:gd name="T44" fmla="*/ 15 w 29"/>
              <a:gd name="T45" fmla="*/ 27 h 29"/>
              <a:gd name="T46" fmla="*/ 2 w 29"/>
              <a:gd name="T47" fmla="*/ 14 h 29"/>
              <a:gd name="T48" fmla="*/ 15 w 29"/>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0"/>
                </a:moveTo>
                <a:cubicBezTo>
                  <a:pt x="7" y="0"/>
                  <a:pt x="0" y="6"/>
                  <a:pt x="0" y="14"/>
                </a:cubicBezTo>
                <a:cubicBezTo>
                  <a:pt x="0" y="22"/>
                  <a:pt x="7" y="29"/>
                  <a:pt x="15" y="29"/>
                </a:cubicBezTo>
                <a:cubicBezTo>
                  <a:pt x="23" y="29"/>
                  <a:pt x="29" y="22"/>
                  <a:pt x="29" y="14"/>
                </a:cubicBezTo>
                <a:cubicBezTo>
                  <a:pt x="29" y="6"/>
                  <a:pt x="23" y="0"/>
                  <a:pt x="15" y="0"/>
                </a:cubicBezTo>
                <a:close/>
                <a:moveTo>
                  <a:pt x="15" y="3"/>
                </a:moveTo>
                <a:cubicBezTo>
                  <a:pt x="21" y="3"/>
                  <a:pt x="26" y="8"/>
                  <a:pt x="26" y="14"/>
                </a:cubicBezTo>
                <a:cubicBezTo>
                  <a:pt x="26" y="20"/>
                  <a:pt x="21" y="25"/>
                  <a:pt x="15" y="25"/>
                </a:cubicBezTo>
                <a:cubicBezTo>
                  <a:pt x="9" y="25"/>
                  <a:pt x="4" y="20"/>
                  <a:pt x="4" y="14"/>
                </a:cubicBezTo>
                <a:cubicBezTo>
                  <a:pt x="4" y="8"/>
                  <a:pt x="9" y="3"/>
                  <a:pt x="15" y="3"/>
                </a:cubicBezTo>
                <a:close/>
                <a:moveTo>
                  <a:pt x="16" y="19"/>
                </a:moveTo>
                <a:cubicBezTo>
                  <a:pt x="16" y="22"/>
                  <a:pt x="16" y="22"/>
                  <a:pt x="16" y="22"/>
                </a:cubicBezTo>
                <a:cubicBezTo>
                  <a:pt x="14" y="22"/>
                  <a:pt x="14" y="22"/>
                  <a:pt x="14" y="22"/>
                </a:cubicBezTo>
                <a:cubicBezTo>
                  <a:pt x="14" y="19"/>
                  <a:pt x="14" y="19"/>
                  <a:pt x="14" y="19"/>
                </a:cubicBezTo>
                <a:cubicBezTo>
                  <a:pt x="16" y="19"/>
                  <a:pt x="16" y="19"/>
                  <a:pt x="16" y="19"/>
                </a:cubicBezTo>
                <a:close/>
                <a:moveTo>
                  <a:pt x="16" y="8"/>
                </a:moveTo>
                <a:cubicBezTo>
                  <a:pt x="16" y="17"/>
                  <a:pt x="16" y="17"/>
                  <a:pt x="16" y="17"/>
                </a:cubicBezTo>
                <a:cubicBezTo>
                  <a:pt x="14" y="17"/>
                  <a:pt x="14" y="17"/>
                  <a:pt x="14" y="17"/>
                </a:cubicBezTo>
                <a:cubicBezTo>
                  <a:pt x="13" y="8"/>
                  <a:pt x="13" y="8"/>
                  <a:pt x="13" y="8"/>
                </a:cubicBezTo>
                <a:cubicBezTo>
                  <a:pt x="16" y="8"/>
                  <a:pt x="16" y="8"/>
                  <a:pt x="16" y="8"/>
                </a:cubicBezTo>
                <a:close/>
                <a:moveTo>
                  <a:pt x="15" y="2"/>
                </a:moveTo>
                <a:cubicBezTo>
                  <a:pt x="22" y="2"/>
                  <a:pt x="27" y="7"/>
                  <a:pt x="27" y="14"/>
                </a:cubicBezTo>
                <a:cubicBezTo>
                  <a:pt x="27" y="21"/>
                  <a:pt x="22" y="27"/>
                  <a:pt x="15" y="27"/>
                </a:cubicBezTo>
                <a:cubicBezTo>
                  <a:pt x="8" y="27"/>
                  <a:pt x="2" y="21"/>
                  <a:pt x="2" y="14"/>
                </a:cubicBezTo>
                <a:cubicBezTo>
                  <a:pt x="2" y="7"/>
                  <a:pt x="8" y="2"/>
                  <a:pt x="15" y="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5" name="Freeform 231"/>
          <p:cNvSpPr>
            <a:spLocks noEditPoints="1"/>
          </p:cNvSpPr>
          <p:nvPr/>
        </p:nvSpPr>
        <p:spPr bwMode="auto">
          <a:xfrm>
            <a:off x="1900251" y="3762170"/>
            <a:ext cx="278706" cy="278706"/>
          </a:xfrm>
          <a:custGeom>
            <a:avLst/>
            <a:gdLst>
              <a:gd name="T0" fmla="*/ 15 w 29"/>
              <a:gd name="T1" fmla="*/ 3 h 29"/>
              <a:gd name="T2" fmla="*/ 4 w 29"/>
              <a:gd name="T3" fmla="*/ 14 h 29"/>
              <a:gd name="T4" fmla="*/ 15 w 29"/>
              <a:gd name="T5" fmla="*/ 25 h 29"/>
              <a:gd name="T6" fmla="*/ 26 w 29"/>
              <a:gd name="T7" fmla="*/ 14 h 29"/>
              <a:gd name="T8" fmla="*/ 15 w 29"/>
              <a:gd name="T9" fmla="*/ 3 h 29"/>
              <a:gd name="T10" fmla="*/ 15 w 29"/>
              <a:gd name="T11" fmla="*/ 0 h 29"/>
              <a:gd name="T12" fmla="*/ 29 w 29"/>
              <a:gd name="T13" fmla="*/ 14 h 29"/>
              <a:gd name="T14" fmla="*/ 15 w 29"/>
              <a:gd name="T15" fmla="*/ 29 h 29"/>
              <a:gd name="T16" fmla="*/ 0 w 29"/>
              <a:gd name="T17" fmla="*/ 14 h 29"/>
              <a:gd name="T18" fmla="*/ 15 w 29"/>
              <a:gd name="T19" fmla="*/ 0 h 29"/>
              <a:gd name="T20" fmla="*/ 15 w 29"/>
              <a:gd name="T21" fmla="*/ 2 h 29"/>
              <a:gd name="T22" fmla="*/ 27 w 29"/>
              <a:gd name="T23" fmla="*/ 14 h 29"/>
              <a:gd name="T24" fmla="*/ 15 w 29"/>
              <a:gd name="T25" fmla="*/ 27 h 29"/>
              <a:gd name="T26" fmla="*/ 2 w 29"/>
              <a:gd name="T27" fmla="*/ 14 h 29"/>
              <a:gd name="T28" fmla="*/ 15 w 29"/>
              <a:gd name="T29" fmla="*/ 2 h 29"/>
              <a:gd name="T30" fmla="*/ 15 w 29"/>
              <a:gd name="T31" fmla="*/ 19 h 29"/>
              <a:gd name="T32" fmla="*/ 15 w 29"/>
              <a:gd name="T33" fmla="*/ 22 h 29"/>
              <a:gd name="T34" fmla="*/ 13 w 29"/>
              <a:gd name="T35" fmla="*/ 22 h 29"/>
              <a:gd name="T36" fmla="*/ 13 w 29"/>
              <a:gd name="T37" fmla="*/ 19 h 29"/>
              <a:gd name="T38" fmla="*/ 15 w 29"/>
              <a:gd name="T39" fmla="*/ 19 h 29"/>
              <a:gd name="T40" fmla="*/ 15 w 29"/>
              <a:gd name="T41" fmla="*/ 17 h 29"/>
              <a:gd name="T42" fmla="*/ 13 w 29"/>
              <a:gd name="T43" fmla="*/ 17 h 29"/>
              <a:gd name="T44" fmla="*/ 13 w 29"/>
              <a:gd name="T45" fmla="*/ 16 h 29"/>
              <a:gd name="T46" fmla="*/ 14 w 29"/>
              <a:gd name="T47" fmla="*/ 15 h 29"/>
              <a:gd name="T48" fmla="*/ 15 w 29"/>
              <a:gd name="T49" fmla="*/ 14 h 29"/>
              <a:gd name="T50" fmla="*/ 16 w 29"/>
              <a:gd name="T51" fmla="*/ 14 h 29"/>
              <a:gd name="T52" fmla="*/ 17 w 29"/>
              <a:gd name="T53" fmla="*/ 13 h 29"/>
              <a:gd name="T54" fmla="*/ 17 w 29"/>
              <a:gd name="T55" fmla="*/ 12 h 29"/>
              <a:gd name="T56" fmla="*/ 17 w 29"/>
              <a:gd name="T57" fmla="*/ 11 h 29"/>
              <a:gd name="T58" fmla="*/ 16 w 29"/>
              <a:gd name="T59" fmla="*/ 10 h 29"/>
              <a:gd name="T60" fmla="*/ 15 w 29"/>
              <a:gd name="T61" fmla="*/ 10 h 29"/>
              <a:gd name="T62" fmla="*/ 13 w 29"/>
              <a:gd name="T63" fmla="*/ 10 h 29"/>
              <a:gd name="T64" fmla="*/ 13 w 29"/>
              <a:gd name="T65" fmla="*/ 11 h 29"/>
              <a:gd name="T66" fmla="*/ 13 w 29"/>
              <a:gd name="T67" fmla="*/ 12 h 29"/>
              <a:gd name="T68" fmla="*/ 13 w 29"/>
              <a:gd name="T69" fmla="*/ 12 h 29"/>
              <a:gd name="T70" fmla="*/ 10 w 29"/>
              <a:gd name="T71" fmla="*/ 12 h 29"/>
              <a:gd name="T72" fmla="*/ 10 w 29"/>
              <a:gd name="T73" fmla="*/ 12 h 29"/>
              <a:gd name="T74" fmla="*/ 11 w 29"/>
              <a:gd name="T75" fmla="*/ 10 h 29"/>
              <a:gd name="T76" fmla="*/ 12 w 29"/>
              <a:gd name="T77" fmla="*/ 8 h 29"/>
              <a:gd name="T78" fmla="*/ 15 w 29"/>
              <a:gd name="T79" fmla="*/ 8 h 29"/>
              <a:gd name="T80" fmla="*/ 17 w 29"/>
              <a:gd name="T81" fmla="*/ 8 h 29"/>
              <a:gd name="T82" fmla="*/ 19 w 29"/>
              <a:gd name="T83" fmla="*/ 9 h 29"/>
              <a:gd name="T84" fmla="*/ 19 w 29"/>
              <a:gd name="T85" fmla="*/ 12 h 29"/>
              <a:gd name="T86" fmla="*/ 19 w 29"/>
              <a:gd name="T87" fmla="*/ 13 h 29"/>
              <a:gd name="T88" fmla="*/ 18 w 29"/>
              <a:gd name="T89" fmla="*/ 14 h 29"/>
              <a:gd name="T90" fmla="*/ 17 w 29"/>
              <a:gd name="T91" fmla="*/ 15 h 29"/>
              <a:gd name="T92" fmla="*/ 16 w 29"/>
              <a:gd name="T93" fmla="*/ 16 h 29"/>
              <a:gd name="T94" fmla="*/ 16 w 29"/>
              <a:gd name="T95" fmla="*/ 16 h 29"/>
              <a:gd name="T96" fmla="*/ 16 w 29"/>
              <a:gd name="T97" fmla="*/ 16 h 29"/>
              <a:gd name="T98" fmla="*/ 15 w 29"/>
              <a:gd name="T99" fmla="*/ 17 h 29"/>
              <a:gd name="T100" fmla="*/ 15 w 29"/>
              <a:gd name="T101" fmla="*/ 17 h 29"/>
              <a:gd name="T102" fmla="*/ 15 w 29"/>
              <a:gd name="T103"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 h="29">
                <a:moveTo>
                  <a:pt x="15" y="3"/>
                </a:moveTo>
                <a:cubicBezTo>
                  <a:pt x="9" y="3"/>
                  <a:pt x="4" y="8"/>
                  <a:pt x="4" y="14"/>
                </a:cubicBezTo>
                <a:cubicBezTo>
                  <a:pt x="4" y="20"/>
                  <a:pt x="9" y="25"/>
                  <a:pt x="15" y="25"/>
                </a:cubicBezTo>
                <a:cubicBezTo>
                  <a:pt x="21" y="25"/>
                  <a:pt x="26" y="20"/>
                  <a:pt x="26" y="14"/>
                </a:cubicBezTo>
                <a:cubicBezTo>
                  <a:pt x="26" y="8"/>
                  <a:pt x="21" y="3"/>
                  <a:pt x="15" y="3"/>
                </a:cubicBezTo>
                <a:close/>
                <a:moveTo>
                  <a:pt x="15" y="0"/>
                </a:moveTo>
                <a:cubicBezTo>
                  <a:pt x="23" y="0"/>
                  <a:pt x="29" y="6"/>
                  <a:pt x="29" y="14"/>
                </a:cubicBezTo>
                <a:cubicBezTo>
                  <a:pt x="29" y="22"/>
                  <a:pt x="23" y="29"/>
                  <a:pt x="15" y="29"/>
                </a:cubicBezTo>
                <a:cubicBezTo>
                  <a:pt x="7" y="29"/>
                  <a:pt x="0" y="22"/>
                  <a:pt x="0" y="14"/>
                </a:cubicBezTo>
                <a:cubicBezTo>
                  <a:pt x="0" y="6"/>
                  <a:pt x="7" y="0"/>
                  <a:pt x="15" y="0"/>
                </a:cubicBezTo>
                <a:close/>
                <a:moveTo>
                  <a:pt x="15" y="2"/>
                </a:moveTo>
                <a:cubicBezTo>
                  <a:pt x="22" y="2"/>
                  <a:pt x="27" y="7"/>
                  <a:pt x="27" y="14"/>
                </a:cubicBezTo>
                <a:cubicBezTo>
                  <a:pt x="27" y="21"/>
                  <a:pt x="22" y="27"/>
                  <a:pt x="15" y="27"/>
                </a:cubicBezTo>
                <a:cubicBezTo>
                  <a:pt x="8" y="27"/>
                  <a:pt x="2" y="21"/>
                  <a:pt x="2" y="14"/>
                </a:cubicBezTo>
                <a:cubicBezTo>
                  <a:pt x="2" y="7"/>
                  <a:pt x="8" y="2"/>
                  <a:pt x="15" y="2"/>
                </a:cubicBezTo>
                <a:close/>
                <a:moveTo>
                  <a:pt x="15" y="19"/>
                </a:moveTo>
                <a:cubicBezTo>
                  <a:pt x="15" y="22"/>
                  <a:pt x="15" y="22"/>
                  <a:pt x="15" y="22"/>
                </a:cubicBezTo>
                <a:cubicBezTo>
                  <a:pt x="13" y="22"/>
                  <a:pt x="13" y="22"/>
                  <a:pt x="13" y="22"/>
                </a:cubicBezTo>
                <a:cubicBezTo>
                  <a:pt x="13" y="19"/>
                  <a:pt x="13" y="19"/>
                  <a:pt x="13" y="19"/>
                </a:cubicBezTo>
                <a:cubicBezTo>
                  <a:pt x="15" y="19"/>
                  <a:pt x="15" y="19"/>
                  <a:pt x="15" y="19"/>
                </a:cubicBezTo>
                <a:close/>
                <a:moveTo>
                  <a:pt x="15" y="17"/>
                </a:moveTo>
                <a:cubicBezTo>
                  <a:pt x="13" y="17"/>
                  <a:pt x="13" y="17"/>
                  <a:pt x="13" y="17"/>
                </a:cubicBezTo>
                <a:cubicBezTo>
                  <a:pt x="13" y="17"/>
                  <a:pt x="13" y="16"/>
                  <a:pt x="13" y="16"/>
                </a:cubicBezTo>
                <a:cubicBezTo>
                  <a:pt x="13" y="15"/>
                  <a:pt x="13" y="15"/>
                  <a:pt x="14" y="15"/>
                </a:cubicBezTo>
                <a:cubicBezTo>
                  <a:pt x="14" y="15"/>
                  <a:pt x="14" y="14"/>
                  <a:pt x="15" y="14"/>
                </a:cubicBezTo>
                <a:cubicBezTo>
                  <a:pt x="16" y="14"/>
                  <a:pt x="16" y="14"/>
                  <a:pt x="16" y="14"/>
                </a:cubicBezTo>
                <a:cubicBezTo>
                  <a:pt x="16" y="13"/>
                  <a:pt x="17" y="13"/>
                  <a:pt x="17" y="13"/>
                </a:cubicBezTo>
                <a:cubicBezTo>
                  <a:pt x="17" y="13"/>
                  <a:pt x="17" y="12"/>
                  <a:pt x="17" y="12"/>
                </a:cubicBezTo>
                <a:cubicBezTo>
                  <a:pt x="17" y="11"/>
                  <a:pt x="17" y="11"/>
                  <a:pt x="17" y="11"/>
                </a:cubicBezTo>
                <a:cubicBezTo>
                  <a:pt x="17" y="10"/>
                  <a:pt x="16" y="10"/>
                  <a:pt x="16" y="10"/>
                </a:cubicBezTo>
                <a:cubicBezTo>
                  <a:pt x="16" y="10"/>
                  <a:pt x="15" y="10"/>
                  <a:pt x="15" y="10"/>
                </a:cubicBezTo>
                <a:cubicBezTo>
                  <a:pt x="14" y="10"/>
                  <a:pt x="14" y="10"/>
                  <a:pt x="13" y="10"/>
                </a:cubicBezTo>
                <a:cubicBezTo>
                  <a:pt x="13" y="10"/>
                  <a:pt x="13" y="10"/>
                  <a:pt x="13" y="11"/>
                </a:cubicBezTo>
                <a:cubicBezTo>
                  <a:pt x="13" y="11"/>
                  <a:pt x="13" y="11"/>
                  <a:pt x="13" y="12"/>
                </a:cubicBezTo>
                <a:cubicBezTo>
                  <a:pt x="13" y="12"/>
                  <a:pt x="13" y="12"/>
                  <a:pt x="13" y="12"/>
                </a:cubicBezTo>
                <a:cubicBezTo>
                  <a:pt x="10" y="12"/>
                  <a:pt x="10" y="12"/>
                  <a:pt x="10" y="12"/>
                </a:cubicBezTo>
                <a:cubicBezTo>
                  <a:pt x="10" y="12"/>
                  <a:pt x="10" y="12"/>
                  <a:pt x="10" y="12"/>
                </a:cubicBezTo>
                <a:cubicBezTo>
                  <a:pt x="10" y="11"/>
                  <a:pt x="11" y="10"/>
                  <a:pt x="11" y="10"/>
                </a:cubicBezTo>
                <a:cubicBezTo>
                  <a:pt x="11" y="9"/>
                  <a:pt x="12" y="9"/>
                  <a:pt x="12" y="8"/>
                </a:cubicBezTo>
                <a:cubicBezTo>
                  <a:pt x="13" y="8"/>
                  <a:pt x="14" y="8"/>
                  <a:pt x="15" y="8"/>
                </a:cubicBezTo>
                <a:cubicBezTo>
                  <a:pt x="16" y="8"/>
                  <a:pt x="16" y="8"/>
                  <a:pt x="17" y="8"/>
                </a:cubicBezTo>
                <a:cubicBezTo>
                  <a:pt x="18" y="9"/>
                  <a:pt x="18" y="9"/>
                  <a:pt x="19" y="9"/>
                </a:cubicBezTo>
                <a:cubicBezTo>
                  <a:pt x="19" y="10"/>
                  <a:pt x="19" y="11"/>
                  <a:pt x="19" y="12"/>
                </a:cubicBezTo>
                <a:cubicBezTo>
                  <a:pt x="19" y="12"/>
                  <a:pt x="19" y="13"/>
                  <a:pt x="19" y="13"/>
                </a:cubicBezTo>
                <a:cubicBezTo>
                  <a:pt x="19" y="14"/>
                  <a:pt x="19" y="14"/>
                  <a:pt x="18" y="14"/>
                </a:cubicBezTo>
                <a:cubicBezTo>
                  <a:pt x="18" y="15"/>
                  <a:pt x="18" y="15"/>
                  <a:pt x="17" y="15"/>
                </a:cubicBezTo>
                <a:cubicBezTo>
                  <a:pt x="17" y="15"/>
                  <a:pt x="17" y="15"/>
                  <a:pt x="16" y="16"/>
                </a:cubicBezTo>
                <a:cubicBezTo>
                  <a:pt x="16" y="16"/>
                  <a:pt x="16" y="16"/>
                  <a:pt x="16" y="16"/>
                </a:cubicBezTo>
                <a:cubicBezTo>
                  <a:pt x="16" y="16"/>
                  <a:pt x="16" y="16"/>
                  <a:pt x="16" y="16"/>
                </a:cubicBezTo>
                <a:cubicBezTo>
                  <a:pt x="15" y="17"/>
                  <a:pt x="15" y="17"/>
                  <a:pt x="15" y="17"/>
                </a:cubicBezTo>
                <a:cubicBezTo>
                  <a:pt x="15" y="17"/>
                  <a:pt x="15" y="17"/>
                  <a:pt x="15" y="17"/>
                </a:cubicBezTo>
                <a:cubicBezTo>
                  <a:pt x="15" y="17"/>
                  <a:pt x="15" y="17"/>
                  <a:pt x="15" y="17"/>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6" name="Freeform 232"/>
          <p:cNvSpPr>
            <a:spLocks noEditPoints="1"/>
          </p:cNvSpPr>
          <p:nvPr/>
        </p:nvSpPr>
        <p:spPr bwMode="auto">
          <a:xfrm>
            <a:off x="3129090" y="3762170"/>
            <a:ext cx="316712" cy="269658"/>
          </a:xfrm>
          <a:custGeom>
            <a:avLst/>
            <a:gdLst>
              <a:gd name="T0" fmla="*/ 16 w 33"/>
              <a:gd name="T1" fmla="*/ 5 h 28"/>
              <a:gd name="T2" fmla="*/ 22 w 33"/>
              <a:gd name="T3" fmla="*/ 15 h 28"/>
              <a:gd name="T4" fmla="*/ 28 w 33"/>
              <a:gd name="T5" fmla="*/ 25 h 28"/>
              <a:gd name="T6" fmla="*/ 16 w 33"/>
              <a:gd name="T7" fmla="*/ 25 h 28"/>
              <a:gd name="T8" fmla="*/ 5 w 33"/>
              <a:gd name="T9" fmla="*/ 25 h 28"/>
              <a:gd name="T10" fmla="*/ 11 w 33"/>
              <a:gd name="T11" fmla="*/ 15 h 28"/>
              <a:gd name="T12" fmla="*/ 16 w 33"/>
              <a:gd name="T13" fmla="*/ 5 h 28"/>
              <a:gd name="T14" fmla="*/ 17 w 33"/>
              <a:gd name="T15" fmla="*/ 0 h 28"/>
              <a:gd name="T16" fmla="*/ 17 w 33"/>
              <a:gd name="T17" fmla="*/ 0 h 28"/>
              <a:gd name="T18" fmla="*/ 15 w 33"/>
              <a:gd name="T19" fmla="*/ 0 h 28"/>
              <a:gd name="T20" fmla="*/ 8 w 33"/>
              <a:gd name="T21" fmla="*/ 14 h 28"/>
              <a:gd name="T22" fmla="*/ 8 w 33"/>
              <a:gd name="T23" fmla="*/ 14 h 28"/>
              <a:gd name="T24" fmla="*/ 8 w 33"/>
              <a:gd name="T25" fmla="*/ 14 h 28"/>
              <a:gd name="T26" fmla="*/ 0 w 33"/>
              <a:gd name="T27" fmla="*/ 27 h 28"/>
              <a:gd name="T28" fmla="*/ 0 w 33"/>
              <a:gd name="T29" fmla="*/ 28 h 28"/>
              <a:gd name="T30" fmla="*/ 1 w 33"/>
              <a:gd name="T31" fmla="*/ 28 h 28"/>
              <a:gd name="T32" fmla="*/ 16 w 33"/>
              <a:gd name="T33" fmla="*/ 28 h 28"/>
              <a:gd name="T34" fmla="*/ 32 w 33"/>
              <a:gd name="T35" fmla="*/ 28 h 28"/>
              <a:gd name="T36" fmla="*/ 32 w 33"/>
              <a:gd name="T37" fmla="*/ 28 h 28"/>
              <a:gd name="T38" fmla="*/ 32 w 33"/>
              <a:gd name="T39" fmla="*/ 28 h 28"/>
              <a:gd name="T40" fmla="*/ 33 w 33"/>
              <a:gd name="T41" fmla="*/ 27 h 28"/>
              <a:gd name="T42" fmla="*/ 25 w 33"/>
              <a:gd name="T43" fmla="*/ 14 h 28"/>
              <a:gd name="T44" fmla="*/ 17 w 33"/>
              <a:gd name="T45" fmla="*/ 0 h 28"/>
              <a:gd name="T46" fmla="*/ 23 w 33"/>
              <a:gd name="T47" fmla="*/ 15 h 28"/>
              <a:gd name="T48" fmla="*/ 16 w 33"/>
              <a:gd name="T49" fmla="*/ 3 h 28"/>
              <a:gd name="T50" fmla="*/ 9 w 33"/>
              <a:gd name="T51" fmla="*/ 15 h 28"/>
              <a:gd name="T52" fmla="*/ 9 w 33"/>
              <a:gd name="T53" fmla="*/ 15 h 28"/>
              <a:gd name="T54" fmla="*/ 2 w 33"/>
              <a:gd name="T55" fmla="*/ 27 h 28"/>
              <a:gd name="T56" fmla="*/ 16 w 33"/>
              <a:gd name="T57" fmla="*/ 27 h 28"/>
              <a:gd name="T58" fmla="*/ 30 w 33"/>
              <a:gd name="T59" fmla="*/ 27 h 28"/>
              <a:gd name="T60" fmla="*/ 23 w 33"/>
              <a:gd name="T61" fmla="*/ 15 h 28"/>
              <a:gd name="T62" fmla="*/ 17 w 33"/>
              <a:gd name="T63" fmla="*/ 21 h 28"/>
              <a:gd name="T64" fmla="*/ 15 w 33"/>
              <a:gd name="T65" fmla="*/ 21 h 28"/>
              <a:gd name="T66" fmla="*/ 15 w 33"/>
              <a:gd name="T67" fmla="*/ 24 h 28"/>
              <a:gd name="T68" fmla="*/ 17 w 33"/>
              <a:gd name="T69" fmla="*/ 24 h 28"/>
              <a:gd name="T70" fmla="*/ 17 w 33"/>
              <a:gd name="T71" fmla="*/ 21 h 28"/>
              <a:gd name="T72" fmla="*/ 18 w 33"/>
              <a:gd name="T73" fmla="*/ 10 h 28"/>
              <a:gd name="T74" fmla="*/ 15 w 33"/>
              <a:gd name="T75" fmla="*/ 10 h 28"/>
              <a:gd name="T76" fmla="*/ 15 w 33"/>
              <a:gd name="T77" fmla="*/ 19 h 28"/>
              <a:gd name="T78" fmla="*/ 17 w 33"/>
              <a:gd name="T79" fmla="*/ 19 h 28"/>
              <a:gd name="T80" fmla="*/ 18 w 33"/>
              <a:gd name="T8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28">
                <a:moveTo>
                  <a:pt x="16" y="5"/>
                </a:moveTo>
                <a:cubicBezTo>
                  <a:pt x="22" y="15"/>
                  <a:pt x="22" y="15"/>
                  <a:pt x="22" y="15"/>
                </a:cubicBezTo>
                <a:cubicBezTo>
                  <a:pt x="28" y="25"/>
                  <a:pt x="28" y="25"/>
                  <a:pt x="28" y="25"/>
                </a:cubicBezTo>
                <a:cubicBezTo>
                  <a:pt x="16" y="25"/>
                  <a:pt x="16" y="25"/>
                  <a:pt x="16" y="25"/>
                </a:cubicBezTo>
                <a:cubicBezTo>
                  <a:pt x="5" y="25"/>
                  <a:pt x="5" y="25"/>
                  <a:pt x="5" y="25"/>
                </a:cubicBezTo>
                <a:cubicBezTo>
                  <a:pt x="11" y="15"/>
                  <a:pt x="11" y="15"/>
                  <a:pt x="11" y="15"/>
                </a:cubicBezTo>
                <a:cubicBezTo>
                  <a:pt x="16" y="5"/>
                  <a:pt x="16" y="5"/>
                  <a:pt x="16" y="5"/>
                </a:cubicBezTo>
                <a:close/>
                <a:moveTo>
                  <a:pt x="17" y="0"/>
                </a:moveTo>
                <a:cubicBezTo>
                  <a:pt x="17" y="0"/>
                  <a:pt x="17" y="0"/>
                  <a:pt x="17" y="0"/>
                </a:cubicBezTo>
                <a:cubicBezTo>
                  <a:pt x="16" y="0"/>
                  <a:pt x="16" y="0"/>
                  <a:pt x="15" y="0"/>
                </a:cubicBezTo>
                <a:cubicBezTo>
                  <a:pt x="8" y="14"/>
                  <a:pt x="8" y="14"/>
                  <a:pt x="8" y="14"/>
                </a:cubicBezTo>
                <a:cubicBezTo>
                  <a:pt x="8" y="14"/>
                  <a:pt x="8" y="14"/>
                  <a:pt x="8" y="14"/>
                </a:cubicBezTo>
                <a:cubicBezTo>
                  <a:pt x="8" y="14"/>
                  <a:pt x="8" y="14"/>
                  <a:pt x="8" y="14"/>
                </a:cubicBezTo>
                <a:cubicBezTo>
                  <a:pt x="0" y="27"/>
                  <a:pt x="0" y="27"/>
                  <a:pt x="0" y="27"/>
                </a:cubicBezTo>
                <a:cubicBezTo>
                  <a:pt x="0" y="27"/>
                  <a:pt x="0" y="27"/>
                  <a:pt x="0" y="28"/>
                </a:cubicBezTo>
                <a:cubicBezTo>
                  <a:pt x="0" y="28"/>
                  <a:pt x="0" y="28"/>
                  <a:pt x="1" y="28"/>
                </a:cubicBezTo>
                <a:cubicBezTo>
                  <a:pt x="16" y="28"/>
                  <a:pt x="16" y="28"/>
                  <a:pt x="16" y="28"/>
                </a:cubicBezTo>
                <a:cubicBezTo>
                  <a:pt x="32" y="28"/>
                  <a:pt x="32" y="28"/>
                  <a:pt x="32" y="28"/>
                </a:cubicBezTo>
                <a:cubicBezTo>
                  <a:pt x="32" y="28"/>
                  <a:pt x="32" y="28"/>
                  <a:pt x="32" y="28"/>
                </a:cubicBezTo>
                <a:cubicBezTo>
                  <a:pt x="32" y="28"/>
                  <a:pt x="32" y="28"/>
                  <a:pt x="32" y="28"/>
                </a:cubicBezTo>
                <a:cubicBezTo>
                  <a:pt x="33" y="28"/>
                  <a:pt x="33" y="27"/>
                  <a:pt x="33" y="27"/>
                </a:cubicBezTo>
                <a:cubicBezTo>
                  <a:pt x="25" y="14"/>
                  <a:pt x="25" y="14"/>
                  <a:pt x="25" y="14"/>
                </a:cubicBezTo>
                <a:cubicBezTo>
                  <a:pt x="17" y="0"/>
                  <a:pt x="17" y="0"/>
                  <a:pt x="17" y="0"/>
                </a:cubicBezTo>
                <a:close/>
                <a:moveTo>
                  <a:pt x="23" y="15"/>
                </a:moveTo>
                <a:cubicBezTo>
                  <a:pt x="16" y="3"/>
                  <a:pt x="16" y="3"/>
                  <a:pt x="16" y="3"/>
                </a:cubicBezTo>
                <a:cubicBezTo>
                  <a:pt x="9" y="15"/>
                  <a:pt x="9" y="15"/>
                  <a:pt x="9" y="15"/>
                </a:cubicBezTo>
                <a:cubicBezTo>
                  <a:pt x="9" y="15"/>
                  <a:pt x="9" y="15"/>
                  <a:pt x="9" y="15"/>
                </a:cubicBezTo>
                <a:cubicBezTo>
                  <a:pt x="2" y="27"/>
                  <a:pt x="2" y="27"/>
                  <a:pt x="2" y="27"/>
                </a:cubicBezTo>
                <a:cubicBezTo>
                  <a:pt x="16" y="27"/>
                  <a:pt x="16" y="27"/>
                  <a:pt x="16" y="27"/>
                </a:cubicBezTo>
                <a:cubicBezTo>
                  <a:pt x="30" y="27"/>
                  <a:pt x="30" y="27"/>
                  <a:pt x="30" y="27"/>
                </a:cubicBezTo>
                <a:cubicBezTo>
                  <a:pt x="23" y="15"/>
                  <a:pt x="23" y="15"/>
                  <a:pt x="23" y="15"/>
                </a:cubicBezTo>
                <a:close/>
                <a:moveTo>
                  <a:pt x="17" y="21"/>
                </a:moveTo>
                <a:cubicBezTo>
                  <a:pt x="15" y="21"/>
                  <a:pt x="15" y="21"/>
                  <a:pt x="15" y="21"/>
                </a:cubicBezTo>
                <a:cubicBezTo>
                  <a:pt x="15" y="24"/>
                  <a:pt x="15" y="24"/>
                  <a:pt x="15" y="24"/>
                </a:cubicBezTo>
                <a:cubicBezTo>
                  <a:pt x="17" y="24"/>
                  <a:pt x="17" y="24"/>
                  <a:pt x="17" y="24"/>
                </a:cubicBezTo>
                <a:cubicBezTo>
                  <a:pt x="17" y="21"/>
                  <a:pt x="17" y="21"/>
                  <a:pt x="17" y="21"/>
                </a:cubicBezTo>
                <a:close/>
                <a:moveTo>
                  <a:pt x="18" y="10"/>
                </a:moveTo>
                <a:cubicBezTo>
                  <a:pt x="15" y="10"/>
                  <a:pt x="15" y="10"/>
                  <a:pt x="15" y="10"/>
                </a:cubicBezTo>
                <a:cubicBezTo>
                  <a:pt x="15" y="19"/>
                  <a:pt x="15" y="19"/>
                  <a:pt x="15" y="19"/>
                </a:cubicBezTo>
                <a:cubicBezTo>
                  <a:pt x="17" y="19"/>
                  <a:pt x="17" y="19"/>
                  <a:pt x="17" y="19"/>
                </a:cubicBezTo>
                <a:lnTo>
                  <a:pt x="18" y="10"/>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7" name="Freeform 233"/>
          <p:cNvSpPr>
            <a:spLocks noEditPoints="1"/>
          </p:cNvSpPr>
          <p:nvPr/>
        </p:nvSpPr>
        <p:spPr bwMode="auto">
          <a:xfrm>
            <a:off x="4971445" y="3744072"/>
            <a:ext cx="345668" cy="305853"/>
          </a:xfrm>
          <a:custGeom>
            <a:avLst/>
            <a:gdLst>
              <a:gd name="T0" fmla="*/ 28 w 36"/>
              <a:gd name="T1" fmla="*/ 4 h 32"/>
              <a:gd name="T2" fmla="*/ 27 w 36"/>
              <a:gd name="T3" fmla="*/ 2 h 32"/>
              <a:gd name="T4" fmla="*/ 2 w 36"/>
              <a:gd name="T5" fmla="*/ 8 h 32"/>
              <a:gd name="T6" fmla="*/ 2 w 36"/>
              <a:gd name="T7" fmla="*/ 6 h 32"/>
              <a:gd name="T8" fmla="*/ 29 w 36"/>
              <a:gd name="T9" fmla="*/ 2 h 32"/>
              <a:gd name="T10" fmla="*/ 30 w 36"/>
              <a:gd name="T11" fmla="*/ 13 h 32"/>
              <a:gd name="T12" fmla="*/ 3 w 36"/>
              <a:gd name="T13" fmla="*/ 14 h 32"/>
              <a:gd name="T14" fmla="*/ 5 w 36"/>
              <a:gd name="T15" fmla="*/ 22 h 32"/>
              <a:gd name="T16" fmla="*/ 6 w 36"/>
              <a:gd name="T17" fmla="*/ 22 h 32"/>
              <a:gd name="T18" fmla="*/ 6 w 36"/>
              <a:gd name="T19" fmla="*/ 23 h 32"/>
              <a:gd name="T20" fmla="*/ 0 w 36"/>
              <a:gd name="T21" fmla="*/ 8 h 32"/>
              <a:gd name="T22" fmla="*/ 2 w 36"/>
              <a:gd name="T23" fmla="*/ 6 h 32"/>
              <a:gd name="T24" fmla="*/ 6 w 36"/>
              <a:gd name="T25" fmla="*/ 16 h 32"/>
              <a:gd name="T26" fmla="*/ 9 w 36"/>
              <a:gd name="T27" fmla="*/ 32 h 32"/>
              <a:gd name="T28" fmla="*/ 36 w 36"/>
              <a:gd name="T29" fmla="*/ 30 h 32"/>
              <a:gd name="T30" fmla="*/ 34 w 36"/>
              <a:gd name="T31" fmla="*/ 14 h 32"/>
              <a:gd name="T32" fmla="*/ 33 w 36"/>
              <a:gd name="T33" fmla="*/ 20 h 32"/>
              <a:gd name="T34" fmla="*/ 33 w 36"/>
              <a:gd name="T35" fmla="*/ 17 h 32"/>
              <a:gd name="T36" fmla="*/ 26 w 36"/>
              <a:gd name="T37" fmla="*/ 17 h 32"/>
              <a:gd name="T38" fmla="*/ 26 w 36"/>
              <a:gd name="T39" fmla="*/ 20 h 32"/>
              <a:gd name="T40" fmla="*/ 33 w 36"/>
              <a:gd name="T41" fmla="*/ 20 h 32"/>
              <a:gd name="T42" fmla="*/ 28 w 36"/>
              <a:gd name="T43" fmla="*/ 28 h 32"/>
              <a:gd name="T44" fmla="*/ 28 w 36"/>
              <a:gd name="T45" fmla="*/ 27 h 32"/>
              <a:gd name="T46" fmla="*/ 33 w 36"/>
              <a:gd name="T47" fmla="*/ 28 h 32"/>
              <a:gd name="T48" fmla="*/ 33 w 36"/>
              <a:gd name="T49" fmla="*/ 29 h 32"/>
              <a:gd name="T50" fmla="*/ 22 w 36"/>
              <a:gd name="T51" fmla="*/ 29 h 32"/>
              <a:gd name="T52" fmla="*/ 22 w 36"/>
              <a:gd name="T53" fmla="*/ 28 h 32"/>
              <a:gd name="T54" fmla="*/ 27 w 36"/>
              <a:gd name="T55" fmla="*/ 27 h 32"/>
              <a:gd name="T56" fmla="*/ 27 w 36"/>
              <a:gd name="T57" fmla="*/ 28 h 32"/>
              <a:gd name="T58" fmla="*/ 22 w 36"/>
              <a:gd name="T59" fmla="*/ 29 h 32"/>
              <a:gd name="T60" fmla="*/ 16 w 36"/>
              <a:gd name="T61" fmla="*/ 28 h 32"/>
              <a:gd name="T62" fmla="*/ 16 w 36"/>
              <a:gd name="T63" fmla="*/ 27 h 32"/>
              <a:gd name="T64" fmla="*/ 21 w 36"/>
              <a:gd name="T65" fmla="*/ 28 h 32"/>
              <a:gd name="T66" fmla="*/ 21 w 36"/>
              <a:gd name="T67" fmla="*/ 29 h 32"/>
              <a:gd name="T68" fmla="*/ 10 w 36"/>
              <a:gd name="T69" fmla="*/ 29 h 32"/>
              <a:gd name="T70" fmla="*/ 10 w 36"/>
              <a:gd name="T71" fmla="*/ 28 h 32"/>
              <a:gd name="T72" fmla="*/ 14 w 36"/>
              <a:gd name="T73" fmla="*/ 27 h 32"/>
              <a:gd name="T74" fmla="*/ 15 w 36"/>
              <a:gd name="T75" fmla="*/ 28 h 32"/>
              <a:gd name="T76" fmla="*/ 10 w 36"/>
              <a:gd name="T7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 h="32">
                <a:moveTo>
                  <a:pt x="2" y="10"/>
                </a:moveTo>
                <a:cubicBezTo>
                  <a:pt x="28" y="4"/>
                  <a:pt x="28" y="4"/>
                  <a:pt x="28" y="4"/>
                </a:cubicBezTo>
                <a:cubicBezTo>
                  <a:pt x="28" y="2"/>
                  <a:pt x="28" y="2"/>
                  <a:pt x="28" y="2"/>
                </a:cubicBezTo>
                <a:cubicBezTo>
                  <a:pt x="28" y="2"/>
                  <a:pt x="27" y="1"/>
                  <a:pt x="27" y="2"/>
                </a:cubicBezTo>
                <a:cubicBezTo>
                  <a:pt x="3" y="7"/>
                  <a:pt x="3" y="7"/>
                  <a:pt x="3" y="7"/>
                </a:cubicBezTo>
                <a:cubicBezTo>
                  <a:pt x="2" y="7"/>
                  <a:pt x="2" y="8"/>
                  <a:pt x="2" y="8"/>
                </a:cubicBezTo>
                <a:cubicBezTo>
                  <a:pt x="2" y="9"/>
                  <a:pt x="2" y="9"/>
                  <a:pt x="2" y="10"/>
                </a:cubicBezTo>
                <a:close/>
                <a:moveTo>
                  <a:pt x="2" y="6"/>
                </a:moveTo>
                <a:cubicBezTo>
                  <a:pt x="27" y="0"/>
                  <a:pt x="27" y="0"/>
                  <a:pt x="27" y="0"/>
                </a:cubicBezTo>
                <a:cubicBezTo>
                  <a:pt x="28" y="0"/>
                  <a:pt x="29" y="1"/>
                  <a:pt x="29" y="2"/>
                </a:cubicBezTo>
                <a:cubicBezTo>
                  <a:pt x="32" y="13"/>
                  <a:pt x="32" y="13"/>
                  <a:pt x="32" y="13"/>
                </a:cubicBezTo>
                <a:cubicBezTo>
                  <a:pt x="30" y="13"/>
                  <a:pt x="30" y="13"/>
                  <a:pt x="30" y="13"/>
                </a:cubicBezTo>
                <a:cubicBezTo>
                  <a:pt x="29" y="8"/>
                  <a:pt x="29" y="8"/>
                  <a:pt x="29" y="8"/>
                </a:cubicBezTo>
                <a:cubicBezTo>
                  <a:pt x="3" y="14"/>
                  <a:pt x="3" y="14"/>
                  <a:pt x="3" y="14"/>
                </a:cubicBezTo>
                <a:cubicBezTo>
                  <a:pt x="5" y="21"/>
                  <a:pt x="5" y="21"/>
                  <a:pt x="5" y="21"/>
                </a:cubicBezTo>
                <a:cubicBezTo>
                  <a:pt x="5" y="22"/>
                  <a:pt x="5" y="22"/>
                  <a:pt x="5" y="22"/>
                </a:cubicBezTo>
                <a:cubicBezTo>
                  <a:pt x="5" y="22"/>
                  <a:pt x="5" y="22"/>
                  <a:pt x="6" y="22"/>
                </a:cubicBezTo>
                <a:cubicBezTo>
                  <a:pt x="6" y="22"/>
                  <a:pt x="6" y="22"/>
                  <a:pt x="6" y="22"/>
                </a:cubicBezTo>
                <a:cubicBezTo>
                  <a:pt x="6" y="23"/>
                  <a:pt x="6" y="23"/>
                  <a:pt x="6" y="23"/>
                </a:cubicBezTo>
                <a:cubicBezTo>
                  <a:pt x="6" y="23"/>
                  <a:pt x="6" y="23"/>
                  <a:pt x="6" y="23"/>
                </a:cubicBezTo>
                <a:cubicBezTo>
                  <a:pt x="5" y="24"/>
                  <a:pt x="4" y="23"/>
                  <a:pt x="4" y="22"/>
                </a:cubicBezTo>
                <a:cubicBezTo>
                  <a:pt x="0" y="8"/>
                  <a:pt x="0" y="8"/>
                  <a:pt x="0" y="8"/>
                </a:cubicBezTo>
                <a:cubicBezTo>
                  <a:pt x="0" y="8"/>
                  <a:pt x="0" y="7"/>
                  <a:pt x="1" y="7"/>
                </a:cubicBezTo>
                <a:cubicBezTo>
                  <a:pt x="1" y="6"/>
                  <a:pt x="2" y="6"/>
                  <a:pt x="2" y="6"/>
                </a:cubicBezTo>
                <a:close/>
                <a:moveTo>
                  <a:pt x="9" y="14"/>
                </a:moveTo>
                <a:cubicBezTo>
                  <a:pt x="7" y="14"/>
                  <a:pt x="6" y="15"/>
                  <a:pt x="6" y="16"/>
                </a:cubicBezTo>
                <a:cubicBezTo>
                  <a:pt x="6" y="30"/>
                  <a:pt x="6" y="30"/>
                  <a:pt x="6" y="30"/>
                </a:cubicBezTo>
                <a:cubicBezTo>
                  <a:pt x="6" y="31"/>
                  <a:pt x="7" y="32"/>
                  <a:pt x="9" y="32"/>
                </a:cubicBezTo>
                <a:cubicBezTo>
                  <a:pt x="34" y="32"/>
                  <a:pt x="34" y="32"/>
                  <a:pt x="34" y="32"/>
                </a:cubicBezTo>
                <a:cubicBezTo>
                  <a:pt x="35" y="32"/>
                  <a:pt x="36" y="31"/>
                  <a:pt x="36" y="30"/>
                </a:cubicBezTo>
                <a:cubicBezTo>
                  <a:pt x="36" y="16"/>
                  <a:pt x="36" y="16"/>
                  <a:pt x="36" y="16"/>
                </a:cubicBezTo>
                <a:cubicBezTo>
                  <a:pt x="36" y="15"/>
                  <a:pt x="35" y="14"/>
                  <a:pt x="34" y="14"/>
                </a:cubicBezTo>
                <a:cubicBezTo>
                  <a:pt x="9" y="14"/>
                  <a:pt x="9" y="14"/>
                  <a:pt x="9" y="14"/>
                </a:cubicBezTo>
                <a:close/>
                <a:moveTo>
                  <a:pt x="33" y="20"/>
                </a:moveTo>
                <a:cubicBezTo>
                  <a:pt x="33" y="19"/>
                  <a:pt x="33" y="18"/>
                  <a:pt x="33" y="17"/>
                </a:cubicBezTo>
                <a:cubicBezTo>
                  <a:pt x="33" y="17"/>
                  <a:pt x="33" y="17"/>
                  <a:pt x="33" y="17"/>
                </a:cubicBezTo>
                <a:cubicBezTo>
                  <a:pt x="31" y="17"/>
                  <a:pt x="29" y="17"/>
                  <a:pt x="26" y="17"/>
                </a:cubicBezTo>
                <a:cubicBezTo>
                  <a:pt x="26" y="17"/>
                  <a:pt x="26" y="17"/>
                  <a:pt x="26" y="17"/>
                </a:cubicBezTo>
                <a:cubicBezTo>
                  <a:pt x="26" y="18"/>
                  <a:pt x="26" y="19"/>
                  <a:pt x="26" y="20"/>
                </a:cubicBezTo>
                <a:cubicBezTo>
                  <a:pt x="26" y="20"/>
                  <a:pt x="26" y="20"/>
                  <a:pt x="26" y="20"/>
                </a:cubicBezTo>
                <a:cubicBezTo>
                  <a:pt x="29" y="20"/>
                  <a:pt x="31" y="20"/>
                  <a:pt x="33" y="20"/>
                </a:cubicBezTo>
                <a:cubicBezTo>
                  <a:pt x="33" y="20"/>
                  <a:pt x="33" y="20"/>
                  <a:pt x="33" y="20"/>
                </a:cubicBezTo>
                <a:close/>
                <a:moveTo>
                  <a:pt x="28" y="29"/>
                </a:moveTo>
                <a:cubicBezTo>
                  <a:pt x="28" y="29"/>
                  <a:pt x="28" y="29"/>
                  <a:pt x="28" y="28"/>
                </a:cubicBezTo>
                <a:cubicBezTo>
                  <a:pt x="28" y="28"/>
                  <a:pt x="28" y="28"/>
                  <a:pt x="28" y="28"/>
                </a:cubicBezTo>
                <a:cubicBezTo>
                  <a:pt x="28" y="27"/>
                  <a:pt x="28" y="27"/>
                  <a:pt x="28" y="27"/>
                </a:cubicBezTo>
                <a:cubicBezTo>
                  <a:pt x="33" y="27"/>
                  <a:pt x="33" y="27"/>
                  <a:pt x="33" y="27"/>
                </a:cubicBezTo>
                <a:cubicBezTo>
                  <a:pt x="33" y="27"/>
                  <a:pt x="33" y="27"/>
                  <a:pt x="33" y="28"/>
                </a:cubicBezTo>
                <a:cubicBezTo>
                  <a:pt x="33" y="28"/>
                  <a:pt x="33" y="28"/>
                  <a:pt x="33" y="28"/>
                </a:cubicBezTo>
                <a:cubicBezTo>
                  <a:pt x="33" y="29"/>
                  <a:pt x="33" y="29"/>
                  <a:pt x="33" y="29"/>
                </a:cubicBezTo>
                <a:cubicBezTo>
                  <a:pt x="28" y="29"/>
                  <a:pt x="28" y="29"/>
                  <a:pt x="28" y="29"/>
                </a:cubicBezTo>
                <a:close/>
                <a:moveTo>
                  <a:pt x="22" y="29"/>
                </a:moveTo>
                <a:cubicBezTo>
                  <a:pt x="22" y="29"/>
                  <a:pt x="22" y="29"/>
                  <a:pt x="22" y="28"/>
                </a:cubicBezTo>
                <a:cubicBezTo>
                  <a:pt x="22" y="28"/>
                  <a:pt x="22" y="28"/>
                  <a:pt x="22" y="28"/>
                </a:cubicBezTo>
                <a:cubicBezTo>
                  <a:pt x="22" y="27"/>
                  <a:pt x="22" y="27"/>
                  <a:pt x="22" y="27"/>
                </a:cubicBezTo>
                <a:cubicBezTo>
                  <a:pt x="27" y="27"/>
                  <a:pt x="27" y="27"/>
                  <a:pt x="27" y="27"/>
                </a:cubicBezTo>
                <a:cubicBezTo>
                  <a:pt x="27" y="27"/>
                  <a:pt x="27" y="27"/>
                  <a:pt x="27" y="28"/>
                </a:cubicBezTo>
                <a:cubicBezTo>
                  <a:pt x="27" y="28"/>
                  <a:pt x="27" y="28"/>
                  <a:pt x="27" y="28"/>
                </a:cubicBezTo>
                <a:cubicBezTo>
                  <a:pt x="27" y="29"/>
                  <a:pt x="27" y="29"/>
                  <a:pt x="27" y="29"/>
                </a:cubicBezTo>
                <a:cubicBezTo>
                  <a:pt x="22" y="29"/>
                  <a:pt x="22" y="29"/>
                  <a:pt x="22" y="29"/>
                </a:cubicBezTo>
                <a:close/>
                <a:moveTo>
                  <a:pt x="16" y="29"/>
                </a:moveTo>
                <a:cubicBezTo>
                  <a:pt x="16" y="29"/>
                  <a:pt x="16" y="29"/>
                  <a:pt x="16" y="28"/>
                </a:cubicBezTo>
                <a:cubicBezTo>
                  <a:pt x="16" y="28"/>
                  <a:pt x="16" y="28"/>
                  <a:pt x="16" y="28"/>
                </a:cubicBezTo>
                <a:cubicBezTo>
                  <a:pt x="16" y="27"/>
                  <a:pt x="16" y="27"/>
                  <a:pt x="16" y="27"/>
                </a:cubicBezTo>
                <a:cubicBezTo>
                  <a:pt x="21" y="27"/>
                  <a:pt x="21" y="27"/>
                  <a:pt x="21" y="27"/>
                </a:cubicBezTo>
                <a:cubicBezTo>
                  <a:pt x="21" y="27"/>
                  <a:pt x="21" y="27"/>
                  <a:pt x="21" y="28"/>
                </a:cubicBezTo>
                <a:cubicBezTo>
                  <a:pt x="21" y="28"/>
                  <a:pt x="21" y="28"/>
                  <a:pt x="21" y="28"/>
                </a:cubicBezTo>
                <a:cubicBezTo>
                  <a:pt x="21" y="29"/>
                  <a:pt x="21" y="29"/>
                  <a:pt x="21" y="29"/>
                </a:cubicBezTo>
                <a:cubicBezTo>
                  <a:pt x="16" y="29"/>
                  <a:pt x="16" y="29"/>
                  <a:pt x="16" y="29"/>
                </a:cubicBezTo>
                <a:close/>
                <a:moveTo>
                  <a:pt x="10" y="29"/>
                </a:moveTo>
                <a:cubicBezTo>
                  <a:pt x="10" y="29"/>
                  <a:pt x="10" y="29"/>
                  <a:pt x="10" y="28"/>
                </a:cubicBezTo>
                <a:cubicBezTo>
                  <a:pt x="10" y="28"/>
                  <a:pt x="10" y="28"/>
                  <a:pt x="10" y="28"/>
                </a:cubicBezTo>
                <a:cubicBezTo>
                  <a:pt x="10" y="27"/>
                  <a:pt x="10" y="27"/>
                  <a:pt x="10" y="27"/>
                </a:cubicBezTo>
                <a:cubicBezTo>
                  <a:pt x="14" y="27"/>
                  <a:pt x="14" y="27"/>
                  <a:pt x="14" y="27"/>
                </a:cubicBezTo>
                <a:cubicBezTo>
                  <a:pt x="15" y="27"/>
                  <a:pt x="15" y="27"/>
                  <a:pt x="15" y="28"/>
                </a:cubicBezTo>
                <a:cubicBezTo>
                  <a:pt x="15" y="28"/>
                  <a:pt x="15" y="28"/>
                  <a:pt x="15" y="28"/>
                </a:cubicBezTo>
                <a:cubicBezTo>
                  <a:pt x="15" y="29"/>
                  <a:pt x="15" y="29"/>
                  <a:pt x="14" y="29"/>
                </a:cubicBezTo>
                <a:lnTo>
                  <a:pt x="10" y="29"/>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8" name="Freeform 234"/>
          <p:cNvSpPr>
            <a:spLocks noEditPoints="1"/>
          </p:cNvSpPr>
          <p:nvPr/>
        </p:nvSpPr>
        <p:spPr bwMode="auto">
          <a:xfrm>
            <a:off x="6229243" y="3791126"/>
            <a:ext cx="316712" cy="211745"/>
          </a:xfrm>
          <a:custGeom>
            <a:avLst/>
            <a:gdLst>
              <a:gd name="T0" fmla="*/ 13 w 33"/>
              <a:gd name="T1" fmla="*/ 21 h 22"/>
              <a:gd name="T2" fmla="*/ 2 w 33"/>
              <a:gd name="T3" fmla="*/ 21 h 22"/>
              <a:gd name="T4" fmla="*/ 13 w 33"/>
              <a:gd name="T5" fmla="*/ 19 h 22"/>
              <a:gd name="T6" fmla="*/ 2 w 33"/>
              <a:gd name="T7" fmla="*/ 19 h 22"/>
              <a:gd name="T8" fmla="*/ 13 w 33"/>
              <a:gd name="T9" fmla="*/ 16 h 22"/>
              <a:gd name="T10" fmla="*/ 2 w 33"/>
              <a:gd name="T11" fmla="*/ 3 h 22"/>
              <a:gd name="T12" fmla="*/ 13 w 33"/>
              <a:gd name="T13" fmla="*/ 0 h 22"/>
              <a:gd name="T14" fmla="*/ 0 w 33"/>
              <a:gd name="T15" fmla="*/ 19 h 22"/>
              <a:gd name="T16" fmla="*/ 19 w 33"/>
              <a:gd name="T17" fmla="*/ 22 h 22"/>
              <a:gd name="T18" fmla="*/ 19 w 33"/>
              <a:gd name="T19" fmla="*/ 21 h 22"/>
              <a:gd name="T20" fmla="*/ 19 w 33"/>
              <a:gd name="T21" fmla="*/ 19 h 22"/>
              <a:gd name="T22" fmla="*/ 19 w 33"/>
              <a:gd name="T23" fmla="*/ 16 h 22"/>
              <a:gd name="T24" fmla="*/ 19 w 33"/>
              <a:gd name="T25" fmla="*/ 14 h 22"/>
              <a:gd name="T26" fmla="*/ 19 w 33"/>
              <a:gd name="T27" fmla="*/ 3 h 22"/>
              <a:gd name="T28" fmla="*/ 14 w 33"/>
              <a:gd name="T29" fmla="*/ 0 h 22"/>
              <a:gd name="T30" fmla="*/ 14 w 33"/>
              <a:gd name="T31" fmla="*/ 5 h 22"/>
              <a:gd name="T32" fmla="*/ 14 w 33"/>
              <a:gd name="T33" fmla="*/ 16 h 22"/>
              <a:gd name="T34" fmla="*/ 14 w 33"/>
              <a:gd name="T35" fmla="*/ 19 h 22"/>
              <a:gd name="T36" fmla="*/ 14 w 33"/>
              <a:gd name="T37" fmla="*/ 21 h 22"/>
              <a:gd name="T38" fmla="*/ 14 w 33"/>
              <a:gd name="T39" fmla="*/ 21 h 22"/>
              <a:gd name="T40" fmla="*/ 31 w 33"/>
              <a:gd name="T41" fmla="*/ 22 h 22"/>
              <a:gd name="T42" fmla="*/ 31 w 33"/>
              <a:gd name="T43" fmla="*/ 0 h 22"/>
              <a:gd name="T44" fmla="*/ 31 w 33"/>
              <a:gd name="T45" fmla="*/ 2 h 22"/>
              <a:gd name="T46" fmla="*/ 31 w 33"/>
              <a:gd name="T47" fmla="*/ 16 h 22"/>
              <a:gd name="T48" fmla="*/ 31 w 33"/>
              <a:gd name="T49" fmla="*/ 19 h 22"/>
              <a:gd name="T50" fmla="*/ 31 w 33"/>
              <a:gd name="T51" fmla="*/ 19 h 22"/>
              <a:gd name="T52" fmla="*/ 31 w 33"/>
              <a:gd name="T53" fmla="*/ 20 h 22"/>
              <a:gd name="T54" fmla="*/ 31 w 33"/>
              <a:gd name="T55" fmla="*/ 21 h 22"/>
              <a:gd name="T56" fmla="*/ 13 w 33"/>
              <a:gd name="T57" fmla="*/ 4 h 22"/>
              <a:gd name="T58" fmla="*/ 13 w 33"/>
              <a:gd name="T59" fmla="*/ 12 h 22"/>
              <a:gd name="T60" fmla="*/ 13 w 33"/>
              <a:gd name="T61" fmla="*/ 4 h 22"/>
              <a:gd name="T62" fmla="*/ 21 w 33"/>
              <a:gd name="T63" fmla="*/ 6 h 22"/>
              <a:gd name="T64" fmla="*/ 21 w 33"/>
              <a:gd name="T65" fmla="*/ 15 h 22"/>
              <a:gd name="T66" fmla="*/ 30 w 33"/>
              <a:gd name="T67" fmla="*/ 9 h 22"/>
              <a:gd name="T68" fmla="*/ 29 w 33"/>
              <a:gd name="T69" fmla="*/ 8 h 22"/>
              <a:gd name="T70" fmla="*/ 31 w 33"/>
              <a:gd name="T71" fmla="*/ 15 h 22"/>
              <a:gd name="T72" fmla="*/ 27 w 33"/>
              <a:gd name="T73" fmla="*/ 16 h 22"/>
              <a:gd name="T74" fmla="*/ 27 w 33"/>
              <a:gd name="T75" fmla="*/ 15 h 22"/>
              <a:gd name="T76" fmla="*/ 31 w 33"/>
              <a:gd name="T77" fmla="*/ 3 h 22"/>
              <a:gd name="T78" fmla="*/ 27 w 33"/>
              <a:gd name="T79" fmla="*/ 4 h 22"/>
              <a:gd name="T80" fmla="*/ 27 w 33"/>
              <a:gd name="T81" fmla="*/ 3 h 22"/>
              <a:gd name="T82" fmla="*/ 5 w 33"/>
              <a:gd name="T83" fmla="*/ 8 h 22"/>
              <a:gd name="T84" fmla="*/ 3 w 33"/>
              <a:gd name="T85" fmla="*/ 9 h 22"/>
              <a:gd name="T86" fmla="*/ 7 w 33"/>
              <a:gd name="T87" fmla="*/ 15 h 22"/>
              <a:gd name="T88" fmla="*/ 3 w 33"/>
              <a:gd name="T89" fmla="*/ 16 h 22"/>
              <a:gd name="T90" fmla="*/ 3 w 33"/>
              <a:gd name="T91" fmla="*/ 15 h 22"/>
              <a:gd name="T92" fmla="*/ 7 w 33"/>
              <a:gd name="T93" fmla="*/ 3 h 22"/>
              <a:gd name="T94" fmla="*/ 3 w 33"/>
              <a:gd name="T95" fmla="*/ 4 h 22"/>
              <a:gd name="T96" fmla="*/ 3 w 33"/>
              <a:gd name="T97"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 h="22">
                <a:moveTo>
                  <a:pt x="3" y="22"/>
                </a:moveTo>
                <a:cubicBezTo>
                  <a:pt x="13" y="22"/>
                  <a:pt x="13" y="22"/>
                  <a:pt x="13" y="22"/>
                </a:cubicBezTo>
                <a:cubicBezTo>
                  <a:pt x="13" y="21"/>
                  <a:pt x="13" y="21"/>
                  <a:pt x="13" y="21"/>
                </a:cubicBezTo>
                <a:cubicBezTo>
                  <a:pt x="2" y="21"/>
                  <a:pt x="2" y="21"/>
                  <a:pt x="2" y="21"/>
                </a:cubicBezTo>
                <a:cubicBezTo>
                  <a:pt x="2" y="21"/>
                  <a:pt x="2" y="21"/>
                  <a:pt x="2" y="21"/>
                </a:cubicBezTo>
                <a:cubicBezTo>
                  <a:pt x="2" y="21"/>
                  <a:pt x="2" y="21"/>
                  <a:pt x="2" y="21"/>
                </a:cubicBezTo>
                <a:cubicBezTo>
                  <a:pt x="2" y="20"/>
                  <a:pt x="2" y="20"/>
                  <a:pt x="2" y="20"/>
                </a:cubicBezTo>
                <a:cubicBezTo>
                  <a:pt x="13" y="20"/>
                  <a:pt x="13" y="20"/>
                  <a:pt x="13" y="20"/>
                </a:cubicBezTo>
                <a:cubicBezTo>
                  <a:pt x="13" y="19"/>
                  <a:pt x="13" y="19"/>
                  <a:pt x="13" y="19"/>
                </a:cubicBezTo>
                <a:cubicBezTo>
                  <a:pt x="2" y="19"/>
                  <a:pt x="2" y="19"/>
                  <a:pt x="2" y="19"/>
                </a:cubicBezTo>
                <a:cubicBezTo>
                  <a:pt x="2" y="19"/>
                  <a:pt x="2" y="19"/>
                  <a:pt x="2" y="19"/>
                </a:cubicBezTo>
                <a:cubicBezTo>
                  <a:pt x="2" y="19"/>
                  <a:pt x="2" y="19"/>
                  <a:pt x="2" y="19"/>
                </a:cubicBezTo>
                <a:cubicBezTo>
                  <a:pt x="2" y="19"/>
                  <a:pt x="2" y="19"/>
                  <a:pt x="2" y="19"/>
                </a:cubicBezTo>
                <a:cubicBezTo>
                  <a:pt x="13" y="19"/>
                  <a:pt x="13" y="19"/>
                  <a:pt x="13" y="19"/>
                </a:cubicBezTo>
                <a:cubicBezTo>
                  <a:pt x="13" y="16"/>
                  <a:pt x="13" y="16"/>
                  <a:pt x="13" y="16"/>
                </a:cubicBezTo>
                <a:cubicBezTo>
                  <a:pt x="3" y="16"/>
                  <a:pt x="3" y="16"/>
                  <a:pt x="3" y="16"/>
                </a:cubicBezTo>
                <a:cubicBezTo>
                  <a:pt x="2" y="16"/>
                  <a:pt x="2" y="16"/>
                  <a:pt x="2" y="15"/>
                </a:cubicBezTo>
                <a:cubicBezTo>
                  <a:pt x="2" y="11"/>
                  <a:pt x="2" y="7"/>
                  <a:pt x="2" y="3"/>
                </a:cubicBezTo>
                <a:cubicBezTo>
                  <a:pt x="2" y="3"/>
                  <a:pt x="2" y="2"/>
                  <a:pt x="3" y="2"/>
                </a:cubicBezTo>
                <a:cubicBezTo>
                  <a:pt x="13" y="2"/>
                  <a:pt x="13" y="2"/>
                  <a:pt x="13" y="2"/>
                </a:cubicBezTo>
                <a:cubicBezTo>
                  <a:pt x="13" y="0"/>
                  <a:pt x="13" y="0"/>
                  <a:pt x="13" y="0"/>
                </a:cubicBezTo>
                <a:cubicBezTo>
                  <a:pt x="3" y="0"/>
                  <a:pt x="3" y="0"/>
                  <a:pt x="3" y="0"/>
                </a:cubicBezTo>
                <a:cubicBezTo>
                  <a:pt x="1" y="0"/>
                  <a:pt x="0" y="1"/>
                  <a:pt x="0" y="3"/>
                </a:cubicBezTo>
                <a:cubicBezTo>
                  <a:pt x="0" y="19"/>
                  <a:pt x="0" y="19"/>
                  <a:pt x="0" y="19"/>
                </a:cubicBezTo>
                <a:cubicBezTo>
                  <a:pt x="0" y="21"/>
                  <a:pt x="1" y="22"/>
                  <a:pt x="3" y="22"/>
                </a:cubicBezTo>
                <a:close/>
                <a:moveTo>
                  <a:pt x="14" y="22"/>
                </a:moveTo>
                <a:cubicBezTo>
                  <a:pt x="19" y="22"/>
                  <a:pt x="19" y="22"/>
                  <a:pt x="19" y="22"/>
                </a:cubicBezTo>
                <a:cubicBezTo>
                  <a:pt x="19" y="21"/>
                  <a:pt x="19" y="21"/>
                  <a:pt x="19" y="21"/>
                </a:cubicBezTo>
                <a:cubicBezTo>
                  <a:pt x="19" y="21"/>
                  <a:pt x="19" y="21"/>
                  <a:pt x="19" y="21"/>
                </a:cubicBezTo>
                <a:cubicBezTo>
                  <a:pt x="19" y="21"/>
                  <a:pt x="19" y="21"/>
                  <a:pt x="19" y="21"/>
                </a:cubicBezTo>
                <a:cubicBezTo>
                  <a:pt x="19" y="21"/>
                  <a:pt x="19" y="21"/>
                  <a:pt x="19" y="21"/>
                </a:cubicBezTo>
                <a:cubicBezTo>
                  <a:pt x="19" y="19"/>
                  <a:pt x="19" y="19"/>
                  <a:pt x="19" y="19"/>
                </a:cubicBezTo>
                <a:cubicBezTo>
                  <a:pt x="19" y="19"/>
                  <a:pt x="19" y="19"/>
                  <a:pt x="19" y="19"/>
                </a:cubicBezTo>
                <a:cubicBezTo>
                  <a:pt x="19" y="19"/>
                  <a:pt x="19" y="19"/>
                  <a:pt x="19" y="19"/>
                </a:cubicBezTo>
                <a:cubicBezTo>
                  <a:pt x="19" y="19"/>
                  <a:pt x="19" y="19"/>
                  <a:pt x="19" y="19"/>
                </a:cubicBezTo>
                <a:cubicBezTo>
                  <a:pt x="19" y="16"/>
                  <a:pt x="19" y="16"/>
                  <a:pt x="19" y="16"/>
                </a:cubicBezTo>
                <a:cubicBezTo>
                  <a:pt x="19" y="16"/>
                  <a:pt x="19" y="16"/>
                  <a:pt x="19" y="16"/>
                </a:cubicBezTo>
                <a:cubicBezTo>
                  <a:pt x="19" y="14"/>
                  <a:pt x="19" y="14"/>
                  <a:pt x="19" y="14"/>
                </a:cubicBezTo>
                <a:cubicBezTo>
                  <a:pt x="19" y="14"/>
                  <a:pt x="19" y="14"/>
                  <a:pt x="19" y="14"/>
                </a:cubicBezTo>
                <a:cubicBezTo>
                  <a:pt x="19" y="5"/>
                  <a:pt x="19" y="5"/>
                  <a:pt x="19" y="5"/>
                </a:cubicBezTo>
                <a:cubicBezTo>
                  <a:pt x="19" y="5"/>
                  <a:pt x="19" y="5"/>
                  <a:pt x="19" y="5"/>
                </a:cubicBezTo>
                <a:cubicBezTo>
                  <a:pt x="19" y="3"/>
                  <a:pt x="19" y="3"/>
                  <a:pt x="19" y="3"/>
                </a:cubicBezTo>
                <a:cubicBezTo>
                  <a:pt x="19" y="2"/>
                  <a:pt x="19" y="2"/>
                  <a:pt x="19" y="2"/>
                </a:cubicBezTo>
                <a:cubicBezTo>
                  <a:pt x="19" y="0"/>
                  <a:pt x="19" y="0"/>
                  <a:pt x="19" y="0"/>
                </a:cubicBezTo>
                <a:cubicBezTo>
                  <a:pt x="14" y="0"/>
                  <a:pt x="14" y="0"/>
                  <a:pt x="14" y="0"/>
                </a:cubicBezTo>
                <a:cubicBezTo>
                  <a:pt x="14" y="2"/>
                  <a:pt x="14" y="2"/>
                  <a:pt x="14" y="2"/>
                </a:cubicBezTo>
                <a:cubicBezTo>
                  <a:pt x="14" y="3"/>
                  <a:pt x="14" y="3"/>
                  <a:pt x="14" y="3"/>
                </a:cubicBezTo>
                <a:cubicBezTo>
                  <a:pt x="14" y="5"/>
                  <a:pt x="14" y="5"/>
                  <a:pt x="14" y="5"/>
                </a:cubicBezTo>
                <a:cubicBezTo>
                  <a:pt x="14" y="5"/>
                  <a:pt x="14" y="5"/>
                  <a:pt x="14" y="5"/>
                </a:cubicBezTo>
                <a:cubicBezTo>
                  <a:pt x="14" y="14"/>
                  <a:pt x="14" y="14"/>
                  <a:pt x="14" y="14"/>
                </a:cubicBezTo>
                <a:cubicBezTo>
                  <a:pt x="14" y="16"/>
                  <a:pt x="14" y="16"/>
                  <a:pt x="14" y="16"/>
                </a:cubicBezTo>
                <a:cubicBezTo>
                  <a:pt x="14" y="16"/>
                  <a:pt x="14" y="16"/>
                  <a:pt x="14" y="16"/>
                </a:cubicBezTo>
                <a:cubicBezTo>
                  <a:pt x="14" y="19"/>
                  <a:pt x="14" y="19"/>
                  <a:pt x="14" y="19"/>
                </a:cubicBezTo>
                <a:cubicBezTo>
                  <a:pt x="14" y="19"/>
                  <a:pt x="14" y="19"/>
                  <a:pt x="14" y="19"/>
                </a:cubicBezTo>
                <a:cubicBezTo>
                  <a:pt x="14" y="19"/>
                  <a:pt x="14" y="19"/>
                  <a:pt x="14" y="19"/>
                </a:cubicBezTo>
                <a:cubicBezTo>
                  <a:pt x="14" y="19"/>
                  <a:pt x="14" y="19"/>
                  <a:pt x="14" y="19"/>
                </a:cubicBezTo>
                <a:cubicBezTo>
                  <a:pt x="14" y="21"/>
                  <a:pt x="14" y="21"/>
                  <a:pt x="14" y="21"/>
                </a:cubicBezTo>
                <a:cubicBezTo>
                  <a:pt x="14" y="21"/>
                  <a:pt x="14" y="21"/>
                  <a:pt x="14" y="21"/>
                </a:cubicBezTo>
                <a:cubicBezTo>
                  <a:pt x="14" y="21"/>
                  <a:pt x="14" y="21"/>
                  <a:pt x="14" y="21"/>
                </a:cubicBezTo>
                <a:cubicBezTo>
                  <a:pt x="14" y="21"/>
                  <a:pt x="14" y="21"/>
                  <a:pt x="14" y="21"/>
                </a:cubicBezTo>
                <a:cubicBezTo>
                  <a:pt x="14" y="22"/>
                  <a:pt x="14" y="22"/>
                  <a:pt x="14" y="22"/>
                </a:cubicBezTo>
                <a:close/>
                <a:moveTo>
                  <a:pt x="21" y="22"/>
                </a:moveTo>
                <a:cubicBezTo>
                  <a:pt x="31" y="22"/>
                  <a:pt x="31" y="22"/>
                  <a:pt x="31" y="22"/>
                </a:cubicBezTo>
                <a:cubicBezTo>
                  <a:pt x="32" y="22"/>
                  <a:pt x="33" y="21"/>
                  <a:pt x="33" y="19"/>
                </a:cubicBezTo>
                <a:cubicBezTo>
                  <a:pt x="33" y="3"/>
                  <a:pt x="33" y="3"/>
                  <a:pt x="33" y="3"/>
                </a:cubicBezTo>
                <a:cubicBezTo>
                  <a:pt x="33" y="1"/>
                  <a:pt x="32" y="0"/>
                  <a:pt x="31" y="0"/>
                </a:cubicBezTo>
                <a:cubicBezTo>
                  <a:pt x="21" y="0"/>
                  <a:pt x="21" y="0"/>
                  <a:pt x="21" y="0"/>
                </a:cubicBezTo>
                <a:cubicBezTo>
                  <a:pt x="21" y="2"/>
                  <a:pt x="21" y="2"/>
                  <a:pt x="21" y="2"/>
                </a:cubicBezTo>
                <a:cubicBezTo>
                  <a:pt x="31" y="2"/>
                  <a:pt x="31" y="2"/>
                  <a:pt x="31" y="2"/>
                </a:cubicBezTo>
                <a:cubicBezTo>
                  <a:pt x="31" y="2"/>
                  <a:pt x="32" y="3"/>
                  <a:pt x="32" y="3"/>
                </a:cubicBezTo>
                <a:cubicBezTo>
                  <a:pt x="32" y="7"/>
                  <a:pt x="32" y="11"/>
                  <a:pt x="32" y="15"/>
                </a:cubicBezTo>
                <a:cubicBezTo>
                  <a:pt x="32" y="16"/>
                  <a:pt x="31" y="16"/>
                  <a:pt x="31" y="16"/>
                </a:cubicBezTo>
                <a:cubicBezTo>
                  <a:pt x="21" y="16"/>
                  <a:pt x="21" y="16"/>
                  <a:pt x="21" y="16"/>
                </a:cubicBezTo>
                <a:cubicBezTo>
                  <a:pt x="21" y="19"/>
                  <a:pt x="21" y="19"/>
                  <a:pt x="21" y="19"/>
                </a:cubicBezTo>
                <a:cubicBezTo>
                  <a:pt x="31" y="19"/>
                  <a:pt x="31" y="19"/>
                  <a:pt x="31" y="19"/>
                </a:cubicBezTo>
                <a:cubicBezTo>
                  <a:pt x="32" y="19"/>
                  <a:pt x="32" y="19"/>
                  <a:pt x="32" y="19"/>
                </a:cubicBezTo>
                <a:cubicBezTo>
                  <a:pt x="32" y="19"/>
                  <a:pt x="32" y="19"/>
                  <a:pt x="32" y="19"/>
                </a:cubicBezTo>
                <a:cubicBezTo>
                  <a:pt x="32" y="19"/>
                  <a:pt x="32" y="19"/>
                  <a:pt x="31" y="19"/>
                </a:cubicBezTo>
                <a:cubicBezTo>
                  <a:pt x="21" y="19"/>
                  <a:pt x="21" y="19"/>
                  <a:pt x="21" y="19"/>
                </a:cubicBezTo>
                <a:cubicBezTo>
                  <a:pt x="21" y="20"/>
                  <a:pt x="21" y="20"/>
                  <a:pt x="21" y="20"/>
                </a:cubicBezTo>
                <a:cubicBezTo>
                  <a:pt x="31" y="20"/>
                  <a:pt x="31" y="20"/>
                  <a:pt x="31" y="20"/>
                </a:cubicBezTo>
                <a:cubicBezTo>
                  <a:pt x="32" y="20"/>
                  <a:pt x="32" y="20"/>
                  <a:pt x="32" y="21"/>
                </a:cubicBezTo>
                <a:cubicBezTo>
                  <a:pt x="32" y="21"/>
                  <a:pt x="32" y="21"/>
                  <a:pt x="32" y="21"/>
                </a:cubicBezTo>
                <a:cubicBezTo>
                  <a:pt x="32" y="21"/>
                  <a:pt x="32" y="21"/>
                  <a:pt x="31" y="21"/>
                </a:cubicBezTo>
                <a:cubicBezTo>
                  <a:pt x="21" y="21"/>
                  <a:pt x="21" y="21"/>
                  <a:pt x="21" y="21"/>
                </a:cubicBezTo>
                <a:cubicBezTo>
                  <a:pt x="21" y="22"/>
                  <a:pt x="21" y="22"/>
                  <a:pt x="21" y="22"/>
                </a:cubicBezTo>
                <a:close/>
                <a:moveTo>
                  <a:pt x="13" y="4"/>
                </a:moveTo>
                <a:cubicBezTo>
                  <a:pt x="13" y="6"/>
                  <a:pt x="13" y="6"/>
                  <a:pt x="13" y="6"/>
                </a:cubicBezTo>
                <a:cubicBezTo>
                  <a:pt x="13" y="7"/>
                  <a:pt x="12" y="8"/>
                  <a:pt x="12" y="9"/>
                </a:cubicBezTo>
                <a:cubicBezTo>
                  <a:pt x="12" y="10"/>
                  <a:pt x="13" y="11"/>
                  <a:pt x="13" y="12"/>
                </a:cubicBezTo>
                <a:cubicBezTo>
                  <a:pt x="13" y="15"/>
                  <a:pt x="13" y="15"/>
                  <a:pt x="13" y="15"/>
                </a:cubicBezTo>
                <a:cubicBezTo>
                  <a:pt x="12" y="14"/>
                  <a:pt x="11" y="12"/>
                  <a:pt x="11" y="9"/>
                </a:cubicBezTo>
                <a:cubicBezTo>
                  <a:pt x="11" y="7"/>
                  <a:pt x="12" y="5"/>
                  <a:pt x="13" y="4"/>
                </a:cubicBezTo>
                <a:close/>
                <a:moveTo>
                  <a:pt x="21" y="12"/>
                </a:moveTo>
                <a:cubicBezTo>
                  <a:pt x="21" y="11"/>
                  <a:pt x="21" y="10"/>
                  <a:pt x="21" y="9"/>
                </a:cubicBezTo>
                <a:cubicBezTo>
                  <a:pt x="21" y="8"/>
                  <a:pt x="21" y="7"/>
                  <a:pt x="21" y="6"/>
                </a:cubicBezTo>
                <a:cubicBezTo>
                  <a:pt x="21" y="4"/>
                  <a:pt x="21" y="4"/>
                  <a:pt x="21" y="4"/>
                </a:cubicBezTo>
                <a:cubicBezTo>
                  <a:pt x="22" y="5"/>
                  <a:pt x="23" y="7"/>
                  <a:pt x="23" y="9"/>
                </a:cubicBezTo>
                <a:cubicBezTo>
                  <a:pt x="23" y="12"/>
                  <a:pt x="22" y="14"/>
                  <a:pt x="21" y="15"/>
                </a:cubicBezTo>
                <a:cubicBezTo>
                  <a:pt x="21" y="12"/>
                  <a:pt x="21" y="12"/>
                  <a:pt x="21" y="12"/>
                </a:cubicBezTo>
                <a:close/>
                <a:moveTo>
                  <a:pt x="29" y="8"/>
                </a:moveTo>
                <a:cubicBezTo>
                  <a:pt x="30" y="8"/>
                  <a:pt x="30" y="9"/>
                  <a:pt x="30" y="9"/>
                </a:cubicBezTo>
                <a:cubicBezTo>
                  <a:pt x="30" y="10"/>
                  <a:pt x="30" y="11"/>
                  <a:pt x="29" y="11"/>
                </a:cubicBezTo>
                <a:cubicBezTo>
                  <a:pt x="28" y="11"/>
                  <a:pt x="28" y="10"/>
                  <a:pt x="28" y="9"/>
                </a:cubicBezTo>
                <a:cubicBezTo>
                  <a:pt x="28" y="9"/>
                  <a:pt x="28" y="8"/>
                  <a:pt x="29" y="8"/>
                </a:cubicBezTo>
                <a:close/>
                <a:moveTo>
                  <a:pt x="27" y="15"/>
                </a:moveTo>
                <a:cubicBezTo>
                  <a:pt x="31" y="15"/>
                  <a:pt x="31" y="15"/>
                  <a:pt x="31" y="15"/>
                </a:cubicBezTo>
                <a:cubicBezTo>
                  <a:pt x="31" y="15"/>
                  <a:pt x="31" y="15"/>
                  <a:pt x="31" y="15"/>
                </a:cubicBezTo>
                <a:cubicBezTo>
                  <a:pt x="31" y="15"/>
                  <a:pt x="31" y="15"/>
                  <a:pt x="31" y="15"/>
                </a:cubicBezTo>
                <a:cubicBezTo>
                  <a:pt x="31" y="16"/>
                  <a:pt x="31" y="16"/>
                  <a:pt x="31" y="16"/>
                </a:cubicBezTo>
                <a:cubicBezTo>
                  <a:pt x="27" y="16"/>
                  <a:pt x="27" y="16"/>
                  <a:pt x="27" y="16"/>
                </a:cubicBezTo>
                <a:cubicBezTo>
                  <a:pt x="27" y="16"/>
                  <a:pt x="27" y="16"/>
                  <a:pt x="27" y="15"/>
                </a:cubicBezTo>
                <a:cubicBezTo>
                  <a:pt x="27" y="15"/>
                  <a:pt x="27" y="15"/>
                  <a:pt x="27" y="15"/>
                </a:cubicBezTo>
                <a:cubicBezTo>
                  <a:pt x="27" y="15"/>
                  <a:pt x="27" y="15"/>
                  <a:pt x="27" y="15"/>
                </a:cubicBezTo>
                <a:close/>
                <a:moveTo>
                  <a:pt x="27" y="3"/>
                </a:moveTo>
                <a:cubicBezTo>
                  <a:pt x="31" y="3"/>
                  <a:pt x="31" y="3"/>
                  <a:pt x="31" y="3"/>
                </a:cubicBezTo>
                <a:cubicBezTo>
                  <a:pt x="31" y="3"/>
                  <a:pt x="31" y="3"/>
                  <a:pt x="31" y="3"/>
                </a:cubicBezTo>
                <a:cubicBezTo>
                  <a:pt x="31" y="4"/>
                  <a:pt x="31" y="4"/>
                  <a:pt x="31" y="4"/>
                </a:cubicBezTo>
                <a:cubicBezTo>
                  <a:pt x="31" y="4"/>
                  <a:pt x="31" y="4"/>
                  <a:pt x="31" y="4"/>
                </a:cubicBezTo>
                <a:cubicBezTo>
                  <a:pt x="27" y="4"/>
                  <a:pt x="27" y="4"/>
                  <a:pt x="27" y="4"/>
                </a:cubicBezTo>
                <a:cubicBezTo>
                  <a:pt x="27" y="4"/>
                  <a:pt x="27" y="4"/>
                  <a:pt x="27" y="4"/>
                </a:cubicBezTo>
                <a:cubicBezTo>
                  <a:pt x="27" y="3"/>
                  <a:pt x="27" y="3"/>
                  <a:pt x="27" y="3"/>
                </a:cubicBezTo>
                <a:cubicBezTo>
                  <a:pt x="27" y="3"/>
                  <a:pt x="27" y="3"/>
                  <a:pt x="27" y="3"/>
                </a:cubicBezTo>
                <a:close/>
                <a:moveTo>
                  <a:pt x="14" y="14"/>
                </a:moveTo>
                <a:cubicBezTo>
                  <a:pt x="14" y="14"/>
                  <a:pt x="14" y="14"/>
                  <a:pt x="14" y="14"/>
                </a:cubicBezTo>
                <a:close/>
                <a:moveTo>
                  <a:pt x="5" y="8"/>
                </a:moveTo>
                <a:cubicBezTo>
                  <a:pt x="5" y="8"/>
                  <a:pt x="6" y="9"/>
                  <a:pt x="6" y="9"/>
                </a:cubicBezTo>
                <a:cubicBezTo>
                  <a:pt x="6" y="10"/>
                  <a:pt x="5" y="11"/>
                  <a:pt x="5" y="11"/>
                </a:cubicBezTo>
                <a:cubicBezTo>
                  <a:pt x="4" y="11"/>
                  <a:pt x="3" y="10"/>
                  <a:pt x="3" y="9"/>
                </a:cubicBezTo>
                <a:cubicBezTo>
                  <a:pt x="3" y="9"/>
                  <a:pt x="4" y="8"/>
                  <a:pt x="5" y="8"/>
                </a:cubicBezTo>
                <a:close/>
                <a:moveTo>
                  <a:pt x="7" y="15"/>
                </a:moveTo>
                <a:cubicBezTo>
                  <a:pt x="7" y="15"/>
                  <a:pt x="7" y="15"/>
                  <a:pt x="7" y="15"/>
                </a:cubicBezTo>
                <a:cubicBezTo>
                  <a:pt x="7" y="15"/>
                  <a:pt x="7" y="15"/>
                  <a:pt x="7" y="15"/>
                </a:cubicBezTo>
                <a:cubicBezTo>
                  <a:pt x="7" y="16"/>
                  <a:pt x="7" y="16"/>
                  <a:pt x="7" y="16"/>
                </a:cubicBezTo>
                <a:cubicBezTo>
                  <a:pt x="3" y="16"/>
                  <a:pt x="3" y="16"/>
                  <a:pt x="3" y="16"/>
                </a:cubicBezTo>
                <a:cubicBezTo>
                  <a:pt x="3" y="16"/>
                  <a:pt x="3" y="16"/>
                  <a:pt x="3" y="15"/>
                </a:cubicBezTo>
                <a:cubicBezTo>
                  <a:pt x="3" y="15"/>
                  <a:pt x="3" y="15"/>
                  <a:pt x="3" y="15"/>
                </a:cubicBezTo>
                <a:cubicBezTo>
                  <a:pt x="3" y="15"/>
                  <a:pt x="3" y="15"/>
                  <a:pt x="3" y="15"/>
                </a:cubicBezTo>
                <a:cubicBezTo>
                  <a:pt x="7" y="15"/>
                  <a:pt x="7" y="15"/>
                  <a:pt x="7" y="15"/>
                </a:cubicBezTo>
                <a:close/>
                <a:moveTo>
                  <a:pt x="7" y="3"/>
                </a:moveTo>
                <a:cubicBezTo>
                  <a:pt x="7" y="3"/>
                  <a:pt x="7" y="3"/>
                  <a:pt x="7" y="3"/>
                </a:cubicBezTo>
                <a:cubicBezTo>
                  <a:pt x="7" y="4"/>
                  <a:pt x="7" y="4"/>
                  <a:pt x="7" y="4"/>
                </a:cubicBezTo>
                <a:cubicBezTo>
                  <a:pt x="7" y="4"/>
                  <a:pt x="7" y="4"/>
                  <a:pt x="7" y="4"/>
                </a:cubicBezTo>
                <a:cubicBezTo>
                  <a:pt x="3" y="4"/>
                  <a:pt x="3" y="4"/>
                  <a:pt x="3" y="4"/>
                </a:cubicBezTo>
                <a:cubicBezTo>
                  <a:pt x="3" y="4"/>
                  <a:pt x="3" y="4"/>
                  <a:pt x="3" y="4"/>
                </a:cubicBezTo>
                <a:cubicBezTo>
                  <a:pt x="3" y="3"/>
                  <a:pt x="3" y="3"/>
                  <a:pt x="3" y="3"/>
                </a:cubicBezTo>
                <a:cubicBezTo>
                  <a:pt x="3" y="3"/>
                  <a:pt x="3" y="3"/>
                  <a:pt x="3" y="3"/>
                </a:cubicBezTo>
                <a:lnTo>
                  <a:pt x="7" y="3"/>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9" name="Freeform 235"/>
          <p:cNvSpPr>
            <a:spLocks noEditPoints="1"/>
          </p:cNvSpPr>
          <p:nvPr/>
        </p:nvSpPr>
        <p:spPr bwMode="auto">
          <a:xfrm>
            <a:off x="6851806" y="3753120"/>
            <a:ext cx="327571" cy="325761"/>
          </a:xfrm>
          <a:custGeom>
            <a:avLst/>
            <a:gdLst>
              <a:gd name="T0" fmla="*/ 21 w 34"/>
              <a:gd name="T1" fmla="*/ 26 h 34"/>
              <a:gd name="T2" fmla="*/ 21 w 34"/>
              <a:gd name="T3" fmla="*/ 20 h 34"/>
              <a:gd name="T4" fmla="*/ 31 w 34"/>
              <a:gd name="T5" fmla="*/ 19 h 34"/>
              <a:gd name="T6" fmla="*/ 34 w 34"/>
              <a:gd name="T7" fmla="*/ 24 h 34"/>
              <a:gd name="T8" fmla="*/ 31 w 34"/>
              <a:gd name="T9" fmla="*/ 20 h 34"/>
              <a:gd name="T10" fmla="*/ 22 w 34"/>
              <a:gd name="T11" fmla="*/ 20 h 34"/>
              <a:gd name="T12" fmla="*/ 29 w 34"/>
              <a:gd name="T13" fmla="*/ 32 h 34"/>
              <a:gd name="T14" fmla="*/ 27 w 34"/>
              <a:gd name="T15" fmla="*/ 29 h 34"/>
              <a:gd name="T16" fmla="*/ 23 w 34"/>
              <a:gd name="T17" fmla="*/ 32 h 34"/>
              <a:gd name="T18" fmla="*/ 23 w 34"/>
              <a:gd name="T19" fmla="*/ 30 h 34"/>
              <a:gd name="T20" fmla="*/ 24 w 34"/>
              <a:gd name="T21" fmla="*/ 29 h 34"/>
              <a:gd name="T22" fmla="*/ 23 w 34"/>
              <a:gd name="T23" fmla="*/ 27 h 34"/>
              <a:gd name="T24" fmla="*/ 24 w 34"/>
              <a:gd name="T25" fmla="*/ 26 h 34"/>
              <a:gd name="T26" fmla="*/ 23 w 34"/>
              <a:gd name="T27" fmla="*/ 21 h 34"/>
              <a:gd name="T28" fmla="*/ 24 w 34"/>
              <a:gd name="T29" fmla="*/ 23 h 34"/>
              <a:gd name="T30" fmla="*/ 17 w 34"/>
              <a:gd name="T31" fmla="*/ 12 h 34"/>
              <a:gd name="T32" fmla="*/ 11 w 34"/>
              <a:gd name="T33" fmla="*/ 11 h 34"/>
              <a:gd name="T34" fmla="*/ 12 w 34"/>
              <a:gd name="T35" fmla="*/ 15 h 34"/>
              <a:gd name="T36" fmla="*/ 10 w 34"/>
              <a:gd name="T37" fmla="*/ 15 h 34"/>
              <a:gd name="T38" fmla="*/ 8 w 34"/>
              <a:gd name="T39" fmla="*/ 13 h 34"/>
              <a:gd name="T40" fmla="*/ 10 w 34"/>
              <a:gd name="T41" fmla="*/ 14 h 34"/>
              <a:gd name="T42" fmla="*/ 8 w 34"/>
              <a:gd name="T43" fmla="*/ 10 h 34"/>
              <a:gd name="T44" fmla="*/ 11 w 34"/>
              <a:gd name="T45" fmla="*/ 8 h 34"/>
              <a:gd name="T46" fmla="*/ 12 w 34"/>
              <a:gd name="T47" fmla="*/ 10 h 34"/>
              <a:gd name="T48" fmla="*/ 10 w 34"/>
              <a:gd name="T49" fmla="*/ 10 h 34"/>
              <a:gd name="T50" fmla="*/ 10 w 34"/>
              <a:gd name="T51" fmla="*/ 10 h 34"/>
              <a:gd name="T52" fmla="*/ 12 w 34"/>
              <a:gd name="T53" fmla="*/ 12 h 34"/>
              <a:gd name="T54" fmla="*/ 11 w 34"/>
              <a:gd name="T55" fmla="*/ 12 h 34"/>
              <a:gd name="T56" fmla="*/ 11 w 34"/>
              <a:gd name="T57" fmla="*/ 7 h 34"/>
              <a:gd name="T58" fmla="*/ 14 w 34"/>
              <a:gd name="T59" fmla="*/ 16 h 34"/>
              <a:gd name="T60" fmla="*/ 11 w 34"/>
              <a:gd name="T61" fmla="*/ 6 h 34"/>
              <a:gd name="T62" fmla="*/ 3 w 34"/>
              <a:gd name="T63" fmla="*/ 4 h 34"/>
              <a:gd name="T64" fmla="*/ 3 w 34"/>
              <a:gd name="T65" fmla="*/ 19 h 34"/>
              <a:gd name="T66" fmla="*/ 31 w 34"/>
              <a:gd name="T67" fmla="*/ 17 h 34"/>
              <a:gd name="T68" fmla="*/ 21 w 34"/>
              <a:gd name="T69" fmla="*/ 17 h 34"/>
              <a:gd name="T70" fmla="*/ 30 w 34"/>
              <a:gd name="T71" fmla="*/ 7 h 34"/>
              <a:gd name="T72" fmla="*/ 30 w 34"/>
              <a:gd name="T73" fmla="*/ 4 h 34"/>
              <a:gd name="T74" fmla="*/ 21 w 34"/>
              <a:gd name="T75" fmla="*/ 13 h 34"/>
              <a:gd name="T76" fmla="*/ 27 w 34"/>
              <a:gd name="T77" fmla="*/ 11 h 34"/>
              <a:gd name="T78" fmla="*/ 24 w 34"/>
              <a:gd name="T79" fmla="*/ 13 h 34"/>
              <a:gd name="T80" fmla="*/ 31 w 34"/>
              <a:gd name="T81" fmla="*/ 11 h 34"/>
              <a:gd name="T82" fmla="*/ 28 w 34"/>
              <a:gd name="T83" fmla="*/ 11 h 34"/>
              <a:gd name="T84" fmla="*/ 24 w 34"/>
              <a:gd name="T85" fmla="*/ 10 h 34"/>
              <a:gd name="T86" fmla="*/ 21 w 34"/>
              <a:gd name="T87" fmla="*/ 8 h 34"/>
              <a:gd name="T88" fmla="*/ 27 w 34"/>
              <a:gd name="T89" fmla="*/ 10 h 34"/>
              <a:gd name="T90" fmla="*/ 27 w 34"/>
              <a:gd name="T91" fmla="*/ 8 h 34"/>
              <a:gd name="T92" fmla="*/ 28 w 34"/>
              <a:gd name="T93" fmla="*/ 10 h 34"/>
              <a:gd name="T94" fmla="*/ 24 w 34"/>
              <a:gd name="T95" fmla="*/ 4 h 34"/>
              <a:gd name="T96" fmla="*/ 21 w 34"/>
              <a:gd name="T97" fmla="*/ 7 h 34"/>
              <a:gd name="T98" fmla="*/ 27 w 34"/>
              <a:gd name="T99" fmla="*/ 5 h 34"/>
              <a:gd name="T100" fmla="*/ 24 w 34"/>
              <a:gd name="T10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 h="34">
                <a:moveTo>
                  <a:pt x="2" y="0"/>
                </a:moveTo>
                <a:cubicBezTo>
                  <a:pt x="1" y="0"/>
                  <a:pt x="0" y="1"/>
                  <a:pt x="0" y="2"/>
                </a:cubicBezTo>
                <a:cubicBezTo>
                  <a:pt x="0" y="11"/>
                  <a:pt x="0" y="15"/>
                  <a:pt x="0" y="24"/>
                </a:cubicBezTo>
                <a:cubicBezTo>
                  <a:pt x="0" y="25"/>
                  <a:pt x="1" y="26"/>
                  <a:pt x="2" y="26"/>
                </a:cubicBezTo>
                <a:cubicBezTo>
                  <a:pt x="21" y="26"/>
                  <a:pt x="21" y="26"/>
                  <a:pt x="21" y="26"/>
                </a:cubicBezTo>
                <a:cubicBezTo>
                  <a:pt x="21" y="24"/>
                  <a:pt x="21" y="24"/>
                  <a:pt x="21" y="24"/>
                </a:cubicBezTo>
                <a:cubicBezTo>
                  <a:pt x="7" y="24"/>
                  <a:pt x="7" y="24"/>
                  <a:pt x="7" y="24"/>
                </a:cubicBezTo>
                <a:cubicBezTo>
                  <a:pt x="7" y="23"/>
                  <a:pt x="7" y="23"/>
                  <a:pt x="7" y="23"/>
                </a:cubicBezTo>
                <a:cubicBezTo>
                  <a:pt x="21" y="23"/>
                  <a:pt x="21" y="23"/>
                  <a:pt x="21" y="23"/>
                </a:cubicBezTo>
                <a:cubicBezTo>
                  <a:pt x="21" y="20"/>
                  <a:pt x="21" y="20"/>
                  <a:pt x="21" y="20"/>
                </a:cubicBezTo>
                <a:cubicBezTo>
                  <a:pt x="21" y="20"/>
                  <a:pt x="21" y="19"/>
                  <a:pt x="21" y="19"/>
                </a:cubicBezTo>
                <a:cubicBezTo>
                  <a:pt x="21" y="19"/>
                  <a:pt x="21" y="19"/>
                  <a:pt x="21" y="19"/>
                </a:cubicBezTo>
                <a:cubicBezTo>
                  <a:pt x="22" y="19"/>
                  <a:pt x="22" y="18"/>
                  <a:pt x="23" y="18"/>
                </a:cubicBezTo>
                <a:cubicBezTo>
                  <a:pt x="29" y="18"/>
                  <a:pt x="29" y="18"/>
                  <a:pt x="29" y="18"/>
                </a:cubicBezTo>
                <a:cubicBezTo>
                  <a:pt x="30" y="18"/>
                  <a:pt x="31" y="19"/>
                  <a:pt x="31" y="19"/>
                </a:cubicBezTo>
                <a:cubicBezTo>
                  <a:pt x="31" y="19"/>
                  <a:pt x="31" y="19"/>
                  <a:pt x="31" y="19"/>
                </a:cubicBezTo>
                <a:cubicBezTo>
                  <a:pt x="31" y="19"/>
                  <a:pt x="32" y="20"/>
                  <a:pt x="32" y="20"/>
                </a:cubicBezTo>
                <a:cubicBezTo>
                  <a:pt x="32" y="20"/>
                  <a:pt x="32" y="20"/>
                  <a:pt x="32" y="20"/>
                </a:cubicBezTo>
                <a:cubicBezTo>
                  <a:pt x="32" y="26"/>
                  <a:pt x="32" y="26"/>
                  <a:pt x="32" y="26"/>
                </a:cubicBezTo>
                <a:cubicBezTo>
                  <a:pt x="33" y="26"/>
                  <a:pt x="34" y="25"/>
                  <a:pt x="34" y="24"/>
                </a:cubicBezTo>
                <a:cubicBezTo>
                  <a:pt x="34" y="15"/>
                  <a:pt x="34" y="11"/>
                  <a:pt x="34" y="2"/>
                </a:cubicBezTo>
                <a:cubicBezTo>
                  <a:pt x="34" y="1"/>
                  <a:pt x="32" y="0"/>
                  <a:pt x="31" y="0"/>
                </a:cubicBezTo>
                <a:cubicBezTo>
                  <a:pt x="30" y="0"/>
                  <a:pt x="30" y="0"/>
                  <a:pt x="30" y="0"/>
                </a:cubicBezTo>
                <a:cubicBezTo>
                  <a:pt x="2" y="0"/>
                  <a:pt x="2" y="0"/>
                  <a:pt x="2" y="0"/>
                </a:cubicBezTo>
                <a:close/>
                <a:moveTo>
                  <a:pt x="31" y="20"/>
                </a:moveTo>
                <a:cubicBezTo>
                  <a:pt x="31" y="33"/>
                  <a:pt x="31" y="33"/>
                  <a:pt x="31" y="33"/>
                </a:cubicBezTo>
                <a:cubicBezTo>
                  <a:pt x="31" y="33"/>
                  <a:pt x="30" y="34"/>
                  <a:pt x="29" y="34"/>
                </a:cubicBezTo>
                <a:cubicBezTo>
                  <a:pt x="23" y="34"/>
                  <a:pt x="23" y="34"/>
                  <a:pt x="23" y="34"/>
                </a:cubicBezTo>
                <a:cubicBezTo>
                  <a:pt x="22" y="34"/>
                  <a:pt x="22" y="33"/>
                  <a:pt x="22" y="33"/>
                </a:cubicBezTo>
                <a:cubicBezTo>
                  <a:pt x="22" y="20"/>
                  <a:pt x="22" y="20"/>
                  <a:pt x="22" y="20"/>
                </a:cubicBezTo>
                <a:cubicBezTo>
                  <a:pt x="22" y="20"/>
                  <a:pt x="22" y="19"/>
                  <a:pt x="23" y="19"/>
                </a:cubicBezTo>
                <a:cubicBezTo>
                  <a:pt x="29" y="19"/>
                  <a:pt x="29" y="19"/>
                  <a:pt x="29" y="19"/>
                </a:cubicBezTo>
                <a:cubicBezTo>
                  <a:pt x="30" y="19"/>
                  <a:pt x="31" y="20"/>
                  <a:pt x="31" y="20"/>
                </a:cubicBezTo>
                <a:close/>
                <a:moveTo>
                  <a:pt x="27" y="32"/>
                </a:moveTo>
                <a:cubicBezTo>
                  <a:pt x="28" y="32"/>
                  <a:pt x="28" y="32"/>
                  <a:pt x="29" y="32"/>
                </a:cubicBezTo>
                <a:cubicBezTo>
                  <a:pt x="29" y="32"/>
                  <a:pt x="29" y="32"/>
                  <a:pt x="29" y="32"/>
                </a:cubicBezTo>
                <a:cubicBezTo>
                  <a:pt x="29" y="31"/>
                  <a:pt x="29" y="30"/>
                  <a:pt x="29" y="29"/>
                </a:cubicBezTo>
                <a:cubicBezTo>
                  <a:pt x="29" y="29"/>
                  <a:pt x="29" y="29"/>
                  <a:pt x="29" y="29"/>
                </a:cubicBezTo>
                <a:cubicBezTo>
                  <a:pt x="28" y="29"/>
                  <a:pt x="28" y="29"/>
                  <a:pt x="27" y="29"/>
                </a:cubicBezTo>
                <a:cubicBezTo>
                  <a:pt x="27" y="29"/>
                  <a:pt x="27" y="29"/>
                  <a:pt x="27" y="29"/>
                </a:cubicBezTo>
                <a:cubicBezTo>
                  <a:pt x="27" y="30"/>
                  <a:pt x="27" y="31"/>
                  <a:pt x="27" y="32"/>
                </a:cubicBezTo>
                <a:cubicBezTo>
                  <a:pt x="27" y="32"/>
                  <a:pt x="27" y="32"/>
                  <a:pt x="27" y="32"/>
                </a:cubicBezTo>
                <a:close/>
                <a:moveTo>
                  <a:pt x="23" y="30"/>
                </a:moveTo>
                <a:cubicBezTo>
                  <a:pt x="23" y="32"/>
                  <a:pt x="23" y="32"/>
                  <a:pt x="23" y="32"/>
                </a:cubicBezTo>
                <a:cubicBezTo>
                  <a:pt x="23" y="32"/>
                  <a:pt x="23" y="32"/>
                  <a:pt x="23" y="32"/>
                </a:cubicBezTo>
                <a:cubicBezTo>
                  <a:pt x="24" y="32"/>
                  <a:pt x="24" y="32"/>
                  <a:pt x="24" y="32"/>
                </a:cubicBezTo>
                <a:cubicBezTo>
                  <a:pt x="24" y="32"/>
                  <a:pt x="24" y="32"/>
                  <a:pt x="24" y="32"/>
                </a:cubicBezTo>
                <a:cubicBezTo>
                  <a:pt x="24" y="30"/>
                  <a:pt x="24" y="30"/>
                  <a:pt x="24" y="30"/>
                </a:cubicBezTo>
                <a:cubicBezTo>
                  <a:pt x="24" y="30"/>
                  <a:pt x="24" y="30"/>
                  <a:pt x="24" y="30"/>
                </a:cubicBezTo>
                <a:cubicBezTo>
                  <a:pt x="23" y="30"/>
                  <a:pt x="23" y="30"/>
                  <a:pt x="23" y="30"/>
                </a:cubicBezTo>
                <a:cubicBezTo>
                  <a:pt x="23" y="30"/>
                  <a:pt x="23" y="30"/>
                  <a:pt x="23" y="30"/>
                </a:cubicBezTo>
                <a:close/>
                <a:moveTo>
                  <a:pt x="23" y="27"/>
                </a:moveTo>
                <a:cubicBezTo>
                  <a:pt x="23" y="29"/>
                  <a:pt x="23" y="29"/>
                  <a:pt x="23" y="29"/>
                </a:cubicBezTo>
                <a:cubicBezTo>
                  <a:pt x="23" y="29"/>
                  <a:pt x="23" y="29"/>
                  <a:pt x="23" y="29"/>
                </a:cubicBezTo>
                <a:cubicBezTo>
                  <a:pt x="24" y="29"/>
                  <a:pt x="24" y="29"/>
                  <a:pt x="24" y="29"/>
                </a:cubicBezTo>
                <a:cubicBezTo>
                  <a:pt x="24" y="29"/>
                  <a:pt x="24" y="29"/>
                  <a:pt x="24" y="29"/>
                </a:cubicBezTo>
                <a:cubicBezTo>
                  <a:pt x="24" y="27"/>
                  <a:pt x="24" y="27"/>
                  <a:pt x="24" y="27"/>
                </a:cubicBezTo>
                <a:cubicBezTo>
                  <a:pt x="24" y="27"/>
                  <a:pt x="24" y="27"/>
                  <a:pt x="24" y="27"/>
                </a:cubicBezTo>
                <a:cubicBezTo>
                  <a:pt x="23" y="27"/>
                  <a:pt x="23" y="27"/>
                  <a:pt x="23" y="27"/>
                </a:cubicBezTo>
                <a:cubicBezTo>
                  <a:pt x="23" y="27"/>
                  <a:pt x="23" y="27"/>
                  <a:pt x="23" y="27"/>
                </a:cubicBezTo>
                <a:close/>
                <a:moveTo>
                  <a:pt x="23" y="24"/>
                </a:moveTo>
                <a:cubicBezTo>
                  <a:pt x="23" y="24"/>
                  <a:pt x="23" y="24"/>
                  <a:pt x="23" y="24"/>
                </a:cubicBezTo>
                <a:cubicBezTo>
                  <a:pt x="24" y="24"/>
                  <a:pt x="24" y="24"/>
                  <a:pt x="24" y="24"/>
                </a:cubicBezTo>
                <a:cubicBezTo>
                  <a:pt x="24" y="24"/>
                  <a:pt x="24" y="24"/>
                  <a:pt x="24" y="24"/>
                </a:cubicBezTo>
                <a:cubicBezTo>
                  <a:pt x="24" y="26"/>
                  <a:pt x="24" y="26"/>
                  <a:pt x="24" y="26"/>
                </a:cubicBezTo>
                <a:cubicBezTo>
                  <a:pt x="24" y="26"/>
                  <a:pt x="24" y="26"/>
                  <a:pt x="24" y="26"/>
                </a:cubicBezTo>
                <a:cubicBezTo>
                  <a:pt x="23" y="26"/>
                  <a:pt x="23" y="26"/>
                  <a:pt x="23" y="26"/>
                </a:cubicBezTo>
                <a:cubicBezTo>
                  <a:pt x="23" y="26"/>
                  <a:pt x="23" y="26"/>
                  <a:pt x="23" y="26"/>
                </a:cubicBezTo>
                <a:cubicBezTo>
                  <a:pt x="23" y="24"/>
                  <a:pt x="23" y="24"/>
                  <a:pt x="23" y="24"/>
                </a:cubicBezTo>
                <a:close/>
                <a:moveTo>
                  <a:pt x="23" y="21"/>
                </a:moveTo>
                <a:cubicBezTo>
                  <a:pt x="23" y="21"/>
                  <a:pt x="23" y="21"/>
                  <a:pt x="23" y="21"/>
                </a:cubicBezTo>
                <a:cubicBezTo>
                  <a:pt x="24" y="21"/>
                  <a:pt x="24" y="21"/>
                  <a:pt x="24" y="21"/>
                </a:cubicBezTo>
                <a:cubicBezTo>
                  <a:pt x="24" y="21"/>
                  <a:pt x="24" y="21"/>
                  <a:pt x="24" y="21"/>
                </a:cubicBezTo>
                <a:cubicBezTo>
                  <a:pt x="24" y="23"/>
                  <a:pt x="24" y="23"/>
                  <a:pt x="24" y="23"/>
                </a:cubicBezTo>
                <a:cubicBezTo>
                  <a:pt x="24" y="23"/>
                  <a:pt x="24" y="23"/>
                  <a:pt x="24" y="23"/>
                </a:cubicBezTo>
                <a:cubicBezTo>
                  <a:pt x="23" y="23"/>
                  <a:pt x="23" y="23"/>
                  <a:pt x="23" y="23"/>
                </a:cubicBezTo>
                <a:cubicBezTo>
                  <a:pt x="23" y="23"/>
                  <a:pt x="23" y="23"/>
                  <a:pt x="23" y="23"/>
                </a:cubicBezTo>
                <a:cubicBezTo>
                  <a:pt x="23" y="21"/>
                  <a:pt x="23" y="21"/>
                  <a:pt x="23" y="21"/>
                </a:cubicBezTo>
                <a:close/>
                <a:moveTo>
                  <a:pt x="11" y="5"/>
                </a:moveTo>
                <a:cubicBezTo>
                  <a:pt x="14" y="5"/>
                  <a:pt x="17" y="8"/>
                  <a:pt x="17" y="12"/>
                </a:cubicBezTo>
                <a:cubicBezTo>
                  <a:pt x="17" y="15"/>
                  <a:pt x="14" y="18"/>
                  <a:pt x="11" y="18"/>
                </a:cubicBezTo>
                <a:cubicBezTo>
                  <a:pt x="7" y="18"/>
                  <a:pt x="4" y="15"/>
                  <a:pt x="4" y="12"/>
                </a:cubicBezTo>
                <a:cubicBezTo>
                  <a:pt x="4" y="8"/>
                  <a:pt x="7" y="5"/>
                  <a:pt x="11" y="5"/>
                </a:cubicBezTo>
                <a:close/>
                <a:moveTo>
                  <a:pt x="11" y="10"/>
                </a:moveTo>
                <a:cubicBezTo>
                  <a:pt x="11" y="11"/>
                  <a:pt x="11" y="11"/>
                  <a:pt x="11" y="11"/>
                </a:cubicBezTo>
                <a:cubicBezTo>
                  <a:pt x="11" y="11"/>
                  <a:pt x="12" y="11"/>
                  <a:pt x="12" y="11"/>
                </a:cubicBezTo>
                <a:cubicBezTo>
                  <a:pt x="13" y="11"/>
                  <a:pt x="13" y="12"/>
                  <a:pt x="13" y="12"/>
                </a:cubicBezTo>
                <a:cubicBezTo>
                  <a:pt x="13" y="12"/>
                  <a:pt x="13" y="12"/>
                  <a:pt x="13" y="13"/>
                </a:cubicBezTo>
                <a:cubicBezTo>
                  <a:pt x="13" y="13"/>
                  <a:pt x="13" y="14"/>
                  <a:pt x="13" y="14"/>
                </a:cubicBezTo>
                <a:cubicBezTo>
                  <a:pt x="13" y="14"/>
                  <a:pt x="13" y="15"/>
                  <a:pt x="12" y="15"/>
                </a:cubicBezTo>
                <a:cubicBezTo>
                  <a:pt x="12" y="15"/>
                  <a:pt x="12" y="15"/>
                  <a:pt x="11" y="15"/>
                </a:cubicBezTo>
                <a:cubicBezTo>
                  <a:pt x="11" y="15"/>
                  <a:pt x="11" y="15"/>
                  <a:pt x="11" y="15"/>
                </a:cubicBezTo>
                <a:cubicBezTo>
                  <a:pt x="11" y="16"/>
                  <a:pt x="11" y="16"/>
                  <a:pt x="11" y="16"/>
                </a:cubicBezTo>
                <a:cubicBezTo>
                  <a:pt x="10" y="16"/>
                  <a:pt x="10" y="16"/>
                  <a:pt x="10" y="16"/>
                </a:cubicBezTo>
                <a:cubicBezTo>
                  <a:pt x="10" y="15"/>
                  <a:pt x="10" y="15"/>
                  <a:pt x="10" y="15"/>
                </a:cubicBezTo>
                <a:cubicBezTo>
                  <a:pt x="10" y="15"/>
                  <a:pt x="10" y="15"/>
                  <a:pt x="9" y="15"/>
                </a:cubicBezTo>
                <a:cubicBezTo>
                  <a:pt x="9" y="15"/>
                  <a:pt x="9" y="15"/>
                  <a:pt x="9" y="15"/>
                </a:cubicBezTo>
                <a:cubicBezTo>
                  <a:pt x="8" y="14"/>
                  <a:pt x="8" y="14"/>
                  <a:pt x="8" y="14"/>
                </a:cubicBezTo>
                <a:cubicBezTo>
                  <a:pt x="8" y="14"/>
                  <a:pt x="8" y="13"/>
                  <a:pt x="8" y="13"/>
                </a:cubicBezTo>
                <a:cubicBezTo>
                  <a:pt x="8" y="13"/>
                  <a:pt x="8" y="13"/>
                  <a:pt x="8" y="13"/>
                </a:cubicBezTo>
                <a:cubicBezTo>
                  <a:pt x="9" y="13"/>
                  <a:pt x="9" y="13"/>
                  <a:pt x="9" y="13"/>
                </a:cubicBezTo>
                <a:cubicBezTo>
                  <a:pt x="9" y="13"/>
                  <a:pt x="9" y="13"/>
                  <a:pt x="9" y="13"/>
                </a:cubicBezTo>
                <a:cubicBezTo>
                  <a:pt x="9" y="14"/>
                  <a:pt x="9" y="14"/>
                  <a:pt x="9" y="14"/>
                </a:cubicBezTo>
                <a:cubicBezTo>
                  <a:pt x="9" y="14"/>
                  <a:pt x="9" y="14"/>
                  <a:pt x="10" y="14"/>
                </a:cubicBezTo>
                <a:cubicBezTo>
                  <a:pt x="10" y="14"/>
                  <a:pt x="10" y="14"/>
                  <a:pt x="10" y="14"/>
                </a:cubicBezTo>
                <a:cubicBezTo>
                  <a:pt x="10" y="12"/>
                  <a:pt x="10" y="12"/>
                  <a:pt x="10" y="12"/>
                </a:cubicBezTo>
                <a:cubicBezTo>
                  <a:pt x="10" y="12"/>
                  <a:pt x="9" y="12"/>
                  <a:pt x="9" y="12"/>
                </a:cubicBezTo>
                <a:cubicBezTo>
                  <a:pt x="9" y="12"/>
                  <a:pt x="9" y="12"/>
                  <a:pt x="9" y="12"/>
                </a:cubicBezTo>
                <a:cubicBezTo>
                  <a:pt x="8" y="12"/>
                  <a:pt x="8" y="11"/>
                  <a:pt x="8" y="11"/>
                </a:cubicBezTo>
                <a:cubicBezTo>
                  <a:pt x="8" y="11"/>
                  <a:pt x="8" y="11"/>
                  <a:pt x="8" y="10"/>
                </a:cubicBezTo>
                <a:cubicBezTo>
                  <a:pt x="8" y="10"/>
                  <a:pt x="8" y="9"/>
                  <a:pt x="8" y="9"/>
                </a:cubicBezTo>
                <a:cubicBezTo>
                  <a:pt x="8" y="9"/>
                  <a:pt x="9" y="9"/>
                  <a:pt x="9" y="9"/>
                </a:cubicBezTo>
                <a:cubicBezTo>
                  <a:pt x="9" y="9"/>
                  <a:pt x="10" y="9"/>
                  <a:pt x="10" y="9"/>
                </a:cubicBezTo>
                <a:cubicBezTo>
                  <a:pt x="10" y="8"/>
                  <a:pt x="10" y="8"/>
                  <a:pt x="10" y="8"/>
                </a:cubicBezTo>
                <a:cubicBezTo>
                  <a:pt x="11" y="8"/>
                  <a:pt x="11" y="8"/>
                  <a:pt x="11" y="8"/>
                </a:cubicBezTo>
                <a:cubicBezTo>
                  <a:pt x="11" y="9"/>
                  <a:pt x="11" y="9"/>
                  <a:pt x="11" y="9"/>
                </a:cubicBezTo>
                <a:cubicBezTo>
                  <a:pt x="11" y="9"/>
                  <a:pt x="12" y="9"/>
                  <a:pt x="12" y="9"/>
                </a:cubicBezTo>
                <a:cubicBezTo>
                  <a:pt x="12" y="9"/>
                  <a:pt x="13" y="9"/>
                  <a:pt x="13" y="9"/>
                </a:cubicBezTo>
                <a:cubicBezTo>
                  <a:pt x="13" y="10"/>
                  <a:pt x="13" y="10"/>
                  <a:pt x="13" y="10"/>
                </a:cubicBezTo>
                <a:cubicBezTo>
                  <a:pt x="12" y="10"/>
                  <a:pt x="12" y="10"/>
                  <a:pt x="12" y="10"/>
                </a:cubicBezTo>
                <a:cubicBezTo>
                  <a:pt x="12" y="10"/>
                  <a:pt x="12" y="10"/>
                  <a:pt x="12" y="10"/>
                </a:cubicBezTo>
                <a:cubicBezTo>
                  <a:pt x="12" y="10"/>
                  <a:pt x="12" y="10"/>
                  <a:pt x="12" y="10"/>
                </a:cubicBezTo>
                <a:cubicBezTo>
                  <a:pt x="12" y="10"/>
                  <a:pt x="12" y="10"/>
                  <a:pt x="11" y="10"/>
                </a:cubicBezTo>
                <a:cubicBezTo>
                  <a:pt x="11" y="10"/>
                  <a:pt x="11" y="10"/>
                  <a:pt x="11" y="10"/>
                </a:cubicBezTo>
                <a:close/>
                <a:moveTo>
                  <a:pt x="10" y="10"/>
                </a:moveTo>
                <a:cubicBezTo>
                  <a:pt x="10" y="11"/>
                  <a:pt x="10" y="11"/>
                  <a:pt x="10" y="11"/>
                </a:cubicBezTo>
                <a:cubicBezTo>
                  <a:pt x="10" y="11"/>
                  <a:pt x="10" y="11"/>
                  <a:pt x="9" y="11"/>
                </a:cubicBezTo>
                <a:cubicBezTo>
                  <a:pt x="9" y="11"/>
                  <a:pt x="9" y="11"/>
                  <a:pt x="9" y="10"/>
                </a:cubicBezTo>
                <a:cubicBezTo>
                  <a:pt x="9" y="10"/>
                  <a:pt x="9" y="10"/>
                  <a:pt x="9" y="10"/>
                </a:cubicBezTo>
                <a:cubicBezTo>
                  <a:pt x="9" y="10"/>
                  <a:pt x="9" y="10"/>
                  <a:pt x="10" y="10"/>
                </a:cubicBezTo>
                <a:cubicBezTo>
                  <a:pt x="10" y="10"/>
                  <a:pt x="10" y="10"/>
                  <a:pt x="10" y="10"/>
                </a:cubicBezTo>
                <a:cubicBezTo>
                  <a:pt x="10" y="10"/>
                  <a:pt x="10" y="10"/>
                  <a:pt x="10" y="10"/>
                </a:cubicBezTo>
                <a:close/>
                <a:moveTo>
                  <a:pt x="11" y="12"/>
                </a:moveTo>
                <a:cubicBezTo>
                  <a:pt x="11" y="12"/>
                  <a:pt x="12" y="12"/>
                  <a:pt x="12" y="12"/>
                </a:cubicBezTo>
                <a:cubicBezTo>
                  <a:pt x="12" y="12"/>
                  <a:pt x="12" y="12"/>
                  <a:pt x="12" y="12"/>
                </a:cubicBezTo>
                <a:cubicBezTo>
                  <a:pt x="12" y="13"/>
                  <a:pt x="12" y="13"/>
                  <a:pt x="12" y="13"/>
                </a:cubicBezTo>
                <a:cubicBezTo>
                  <a:pt x="12" y="13"/>
                  <a:pt x="12" y="14"/>
                  <a:pt x="12" y="14"/>
                </a:cubicBezTo>
                <a:cubicBezTo>
                  <a:pt x="12" y="14"/>
                  <a:pt x="11" y="14"/>
                  <a:pt x="11" y="14"/>
                </a:cubicBezTo>
                <a:cubicBezTo>
                  <a:pt x="11" y="14"/>
                  <a:pt x="11" y="14"/>
                  <a:pt x="11" y="14"/>
                </a:cubicBezTo>
                <a:cubicBezTo>
                  <a:pt x="11" y="12"/>
                  <a:pt x="11" y="12"/>
                  <a:pt x="11" y="12"/>
                </a:cubicBezTo>
                <a:close/>
                <a:moveTo>
                  <a:pt x="11" y="16"/>
                </a:moveTo>
                <a:cubicBezTo>
                  <a:pt x="9" y="16"/>
                  <a:pt x="8" y="16"/>
                  <a:pt x="7" y="15"/>
                </a:cubicBezTo>
                <a:cubicBezTo>
                  <a:pt x="7" y="14"/>
                  <a:pt x="6" y="13"/>
                  <a:pt x="6" y="12"/>
                </a:cubicBezTo>
                <a:cubicBezTo>
                  <a:pt x="6" y="11"/>
                  <a:pt x="7" y="9"/>
                  <a:pt x="7" y="9"/>
                </a:cubicBezTo>
                <a:cubicBezTo>
                  <a:pt x="8" y="8"/>
                  <a:pt x="9" y="7"/>
                  <a:pt x="11" y="7"/>
                </a:cubicBezTo>
                <a:cubicBezTo>
                  <a:pt x="12" y="7"/>
                  <a:pt x="13" y="8"/>
                  <a:pt x="14" y="9"/>
                </a:cubicBezTo>
                <a:cubicBezTo>
                  <a:pt x="15" y="9"/>
                  <a:pt x="15" y="11"/>
                  <a:pt x="15" y="12"/>
                </a:cubicBezTo>
                <a:cubicBezTo>
                  <a:pt x="15" y="13"/>
                  <a:pt x="15" y="14"/>
                  <a:pt x="14" y="15"/>
                </a:cubicBezTo>
                <a:cubicBezTo>
                  <a:pt x="13" y="16"/>
                  <a:pt x="12" y="16"/>
                  <a:pt x="11" y="16"/>
                </a:cubicBezTo>
                <a:close/>
                <a:moveTo>
                  <a:pt x="14" y="16"/>
                </a:moveTo>
                <a:cubicBezTo>
                  <a:pt x="13" y="17"/>
                  <a:pt x="12" y="17"/>
                  <a:pt x="11" y="17"/>
                </a:cubicBezTo>
                <a:cubicBezTo>
                  <a:pt x="9" y="17"/>
                  <a:pt x="8" y="17"/>
                  <a:pt x="7" y="16"/>
                </a:cubicBezTo>
                <a:cubicBezTo>
                  <a:pt x="6" y="15"/>
                  <a:pt x="5" y="13"/>
                  <a:pt x="5" y="12"/>
                </a:cubicBezTo>
                <a:cubicBezTo>
                  <a:pt x="5" y="10"/>
                  <a:pt x="6" y="9"/>
                  <a:pt x="7" y="8"/>
                </a:cubicBezTo>
                <a:cubicBezTo>
                  <a:pt x="8" y="7"/>
                  <a:pt x="9" y="6"/>
                  <a:pt x="11" y="6"/>
                </a:cubicBezTo>
                <a:cubicBezTo>
                  <a:pt x="12" y="6"/>
                  <a:pt x="13" y="7"/>
                  <a:pt x="14" y="8"/>
                </a:cubicBezTo>
                <a:cubicBezTo>
                  <a:pt x="15" y="9"/>
                  <a:pt x="16" y="10"/>
                  <a:pt x="16" y="12"/>
                </a:cubicBezTo>
                <a:cubicBezTo>
                  <a:pt x="16" y="13"/>
                  <a:pt x="15" y="15"/>
                  <a:pt x="14" y="16"/>
                </a:cubicBezTo>
                <a:close/>
                <a:moveTo>
                  <a:pt x="3" y="5"/>
                </a:moveTo>
                <a:cubicBezTo>
                  <a:pt x="3" y="5"/>
                  <a:pt x="3" y="4"/>
                  <a:pt x="3" y="4"/>
                </a:cubicBezTo>
                <a:cubicBezTo>
                  <a:pt x="18" y="4"/>
                  <a:pt x="18" y="4"/>
                  <a:pt x="18" y="4"/>
                </a:cubicBezTo>
                <a:cubicBezTo>
                  <a:pt x="18" y="4"/>
                  <a:pt x="18" y="5"/>
                  <a:pt x="18" y="5"/>
                </a:cubicBezTo>
                <a:cubicBezTo>
                  <a:pt x="18" y="19"/>
                  <a:pt x="18" y="19"/>
                  <a:pt x="18" y="19"/>
                </a:cubicBezTo>
                <a:cubicBezTo>
                  <a:pt x="18" y="19"/>
                  <a:pt x="18" y="19"/>
                  <a:pt x="18" y="19"/>
                </a:cubicBezTo>
                <a:cubicBezTo>
                  <a:pt x="3" y="19"/>
                  <a:pt x="3" y="19"/>
                  <a:pt x="3" y="19"/>
                </a:cubicBezTo>
                <a:cubicBezTo>
                  <a:pt x="3" y="19"/>
                  <a:pt x="3" y="19"/>
                  <a:pt x="3" y="19"/>
                </a:cubicBezTo>
                <a:cubicBezTo>
                  <a:pt x="3" y="17"/>
                  <a:pt x="3" y="6"/>
                  <a:pt x="3" y="5"/>
                </a:cubicBezTo>
                <a:close/>
                <a:moveTo>
                  <a:pt x="21" y="15"/>
                </a:moveTo>
                <a:cubicBezTo>
                  <a:pt x="31" y="15"/>
                  <a:pt x="31" y="15"/>
                  <a:pt x="31" y="15"/>
                </a:cubicBezTo>
                <a:cubicBezTo>
                  <a:pt x="31" y="17"/>
                  <a:pt x="31" y="17"/>
                  <a:pt x="31" y="17"/>
                </a:cubicBezTo>
                <a:cubicBezTo>
                  <a:pt x="29" y="17"/>
                  <a:pt x="29" y="17"/>
                  <a:pt x="29" y="17"/>
                </a:cubicBezTo>
                <a:cubicBezTo>
                  <a:pt x="29" y="17"/>
                  <a:pt x="29" y="17"/>
                  <a:pt x="29" y="17"/>
                </a:cubicBezTo>
                <a:cubicBezTo>
                  <a:pt x="23" y="17"/>
                  <a:pt x="23" y="17"/>
                  <a:pt x="23" y="17"/>
                </a:cubicBezTo>
                <a:cubicBezTo>
                  <a:pt x="23" y="17"/>
                  <a:pt x="23" y="17"/>
                  <a:pt x="23" y="17"/>
                </a:cubicBezTo>
                <a:cubicBezTo>
                  <a:pt x="21" y="17"/>
                  <a:pt x="21" y="17"/>
                  <a:pt x="21" y="17"/>
                </a:cubicBezTo>
                <a:cubicBezTo>
                  <a:pt x="21" y="15"/>
                  <a:pt x="21" y="15"/>
                  <a:pt x="21" y="15"/>
                </a:cubicBezTo>
                <a:close/>
                <a:moveTo>
                  <a:pt x="30" y="4"/>
                </a:moveTo>
                <a:cubicBezTo>
                  <a:pt x="30" y="4"/>
                  <a:pt x="31" y="5"/>
                  <a:pt x="31" y="5"/>
                </a:cubicBezTo>
                <a:cubicBezTo>
                  <a:pt x="31" y="7"/>
                  <a:pt x="31" y="7"/>
                  <a:pt x="31" y="7"/>
                </a:cubicBezTo>
                <a:cubicBezTo>
                  <a:pt x="31" y="7"/>
                  <a:pt x="30" y="7"/>
                  <a:pt x="30" y="7"/>
                </a:cubicBezTo>
                <a:cubicBezTo>
                  <a:pt x="28" y="7"/>
                  <a:pt x="28" y="7"/>
                  <a:pt x="28" y="7"/>
                </a:cubicBezTo>
                <a:cubicBezTo>
                  <a:pt x="28" y="7"/>
                  <a:pt x="28" y="7"/>
                  <a:pt x="28" y="7"/>
                </a:cubicBezTo>
                <a:cubicBezTo>
                  <a:pt x="28" y="5"/>
                  <a:pt x="28" y="5"/>
                  <a:pt x="28" y="5"/>
                </a:cubicBezTo>
                <a:cubicBezTo>
                  <a:pt x="28" y="5"/>
                  <a:pt x="28" y="4"/>
                  <a:pt x="28" y="4"/>
                </a:cubicBezTo>
                <a:cubicBezTo>
                  <a:pt x="30" y="4"/>
                  <a:pt x="30" y="4"/>
                  <a:pt x="30" y="4"/>
                </a:cubicBezTo>
                <a:close/>
                <a:moveTo>
                  <a:pt x="24" y="11"/>
                </a:moveTo>
                <a:cubicBezTo>
                  <a:pt x="24" y="11"/>
                  <a:pt x="24" y="11"/>
                  <a:pt x="24" y="11"/>
                </a:cubicBezTo>
                <a:cubicBezTo>
                  <a:pt x="24" y="13"/>
                  <a:pt x="24" y="13"/>
                  <a:pt x="24" y="13"/>
                </a:cubicBezTo>
                <a:cubicBezTo>
                  <a:pt x="24" y="13"/>
                  <a:pt x="24" y="13"/>
                  <a:pt x="24" y="13"/>
                </a:cubicBezTo>
                <a:cubicBezTo>
                  <a:pt x="21" y="13"/>
                  <a:pt x="21" y="13"/>
                  <a:pt x="21" y="13"/>
                </a:cubicBezTo>
                <a:cubicBezTo>
                  <a:pt x="21" y="13"/>
                  <a:pt x="21" y="13"/>
                  <a:pt x="21" y="13"/>
                </a:cubicBezTo>
                <a:cubicBezTo>
                  <a:pt x="21" y="11"/>
                  <a:pt x="21" y="11"/>
                  <a:pt x="21" y="11"/>
                </a:cubicBezTo>
                <a:cubicBezTo>
                  <a:pt x="21" y="11"/>
                  <a:pt x="21" y="11"/>
                  <a:pt x="21" y="11"/>
                </a:cubicBezTo>
                <a:cubicBezTo>
                  <a:pt x="24" y="11"/>
                  <a:pt x="24" y="11"/>
                  <a:pt x="24" y="11"/>
                </a:cubicBezTo>
                <a:close/>
                <a:moveTo>
                  <a:pt x="27" y="11"/>
                </a:moveTo>
                <a:cubicBezTo>
                  <a:pt x="27" y="11"/>
                  <a:pt x="27" y="11"/>
                  <a:pt x="27" y="11"/>
                </a:cubicBezTo>
                <a:cubicBezTo>
                  <a:pt x="27" y="13"/>
                  <a:pt x="27" y="13"/>
                  <a:pt x="27" y="13"/>
                </a:cubicBezTo>
                <a:cubicBezTo>
                  <a:pt x="27" y="13"/>
                  <a:pt x="27" y="13"/>
                  <a:pt x="27" y="13"/>
                </a:cubicBezTo>
                <a:cubicBezTo>
                  <a:pt x="25" y="13"/>
                  <a:pt x="25" y="13"/>
                  <a:pt x="25" y="13"/>
                </a:cubicBezTo>
                <a:cubicBezTo>
                  <a:pt x="25" y="13"/>
                  <a:pt x="24" y="13"/>
                  <a:pt x="24" y="13"/>
                </a:cubicBezTo>
                <a:cubicBezTo>
                  <a:pt x="24" y="11"/>
                  <a:pt x="24" y="11"/>
                  <a:pt x="24" y="11"/>
                </a:cubicBezTo>
                <a:cubicBezTo>
                  <a:pt x="24" y="11"/>
                  <a:pt x="25" y="11"/>
                  <a:pt x="25" y="11"/>
                </a:cubicBezTo>
                <a:cubicBezTo>
                  <a:pt x="27" y="11"/>
                  <a:pt x="27" y="11"/>
                  <a:pt x="27" y="11"/>
                </a:cubicBezTo>
                <a:close/>
                <a:moveTo>
                  <a:pt x="30" y="11"/>
                </a:moveTo>
                <a:cubicBezTo>
                  <a:pt x="30" y="11"/>
                  <a:pt x="31" y="11"/>
                  <a:pt x="31" y="11"/>
                </a:cubicBezTo>
                <a:cubicBezTo>
                  <a:pt x="31" y="13"/>
                  <a:pt x="31" y="13"/>
                  <a:pt x="31" y="13"/>
                </a:cubicBezTo>
                <a:cubicBezTo>
                  <a:pt x="31" y="13"/>
                  <a:pt x="30" y="13"/>
                  <a:pt x="30" y="13"/>
                </a:cubicBezTo>
                <a:cubicBezTo>
                  <a:pt x="28" y="13"/>
                  <a:pt x="28" y="13"/>
                  <a:pt x="28" y="13"/>
                </a:cubicBezTo>
                <a:cubicBezTo>
                  <a:pt x="28" y="13"/>
                  <a:pt x="28" y="13"/>
                  <a:pt x="28" y="13"/>
                </a:cubicBezTo>
                <a:cubicBezTo>
                  <a:pt x="28" y="11"/>
                  <a:pt x="28" y="11"/>
                  <a:pt x="28" y="11"/>
                </a:cubicBezTo>
                <a:cubicBezTo>
                  <a:pt x="28" y="11"/>
                  <a:pt x="28" y="11"/>
                  <a:pt x="28" y="11"/>
                </a:cubicBezTo>
                <a:cubicBezTo>
                  <a:pt x="30" y="11"/>
                  <a:pt x="30" y="11"/>
                  <a:pt x="30" y="11"/>
                </a:cubicBezTo>
                <a:close/>
                <a:moveTo>
                  <a:pt x="24" y="8"/>
                </a:moveTo>
                <a:cubicBezTo>
                  <a:pt x="24" y="8"/>
                  <a:pt x="24" y="8"/>
                  <a:pt x="24" y="8"/>
                </a:cubicBezTo>
                <a:cubicBezTo>
                  <a:pt x="24" y="10"/>
                  <a:pt x="24" y="10"/>
                  <a:pt x="24" y="10"/>
                </a:cubicBezTo>
                <a:cubicBezTo>
                  <a:pt x="24" y="10"/>
                  <a:pt x="24" y="10"/>
                  <a:pt x="24" y="10"/>
                </a:cubicBezTo>
                <a:cubicBezTo>
                  <a:pt x="21" y="10"/>
                  <a:pt x="21" y="10"/>
                  <a:pt x="21" y="10"/>
                </a:cubicBezTo>
                <a:cubicBezTo>
                  <a:pt x="21" y="10"/>
                  <a:pt x="21" y="10"/>
                  <a:pt x="21" y="10"/>
                </a:cubicBezTo>
                <a:cubicBezTo>
                  <a:pt x="21" y="8"/>
                  <a:pt x="21" y="8"/>
                  <a:pt x="21" y="8"/>
                </a:cubicBezTo>
                <a:cubicBezTo>
                  <a:pt x="21" y="8"/>
                  <a:pt x="21" y="8"/>
                  <a:pt x="21" y="8"/>
                </a:cubicBezTo>
                <a:cubicBezTo>
                  <a:pt x="24" y="8"/>
                  <a:pt x="24" y="8"/>
                  <a:pt x="24" y="8"/>
                </a:cubicBezTo>
                <a:close/>
                <a:moveTo>
                  <a:pt x="27" y="8"/>
                </a:moveTo>
                <a:cubicBezTo>
                  <a:pt x="27" y="8"/>
                  <a:pt x="27" y="8"/>
                  <a:pt x="27" y="8"/>
                </a:cubicBezTo>
                <a:cubicBezTo>
                  <a:pt x="27" y="10"/>
                  <a:pt x="27" y="10"/>
                  <a:pt x="27" y="10"/>
                </a:cubicBezTo>
                <a:cubicBezTo>
                  <a:pt x="27" y="10"/>
                  <a:pt x="27" y="10"/>
                  <a:pt x="27" y="10"/>
                </a:cubicBezTo>
                <a:cubicBezTo>
                  <a:pt x="25" y="10"/>
                  <a:pt x="25" y="10"/>
                  <a:pt x="25" y="10"/>
                </a:cubicBezTo>
                <a:cubicBezTo>
                  <a:pt x="25" y="10"/>
                  <a:pt x="24" y="10"/>
                  <a:pt x="24" y="10"/>
                </a:cubicBezTo>
                <a:cubicBezTo>
                  <a:pt x="24" y="8"/>
                  <a:pt x="24" y="8"/>
                  <a:pt x="24" y="8"/>
                </a:cubicBezTo>
                <a:cubicBezTo>
                  <a:pt x="24" y="8"/>
                  <a:pt x="25" y="8"/>
                  <a:pt x="25" y="8"/>
                </a:cubicBezTo>
                <a:cubicBezTo>
                  <a:pt x="27" y="8"/>
                  <a:pt x="27" y="8"/>
                  <a:pt x="27" y="8"/>
                </a:cubicBezTo>
                <a:close/>
                <a:moveTo>
                  <a:pt x="30" y="8"/>
                </a:moveTo>
                <a:cubicBezTo>
                  <a:pt x="30" y="8"/>
                  <a:pt x="31" y="8"/>
                  <a:pt x="31" y="8"/>
                </a:cubicBezTo>
                <a:cubicBezTo>
                  <a:pt x="31" y="10"/>
                  <a:pt x="31" y="10"/>
                  <a:pt x="31" y="10"/>
                </a:cubicBezTo>
                <a:cubicBezTo>
                  <a:pt x="31" y="10"/>
                  <a:pt x="30" y="10"/>
                  <a:pt x="30" y="10"/>
                </a:cubicBezTo>
                <a:cubicBezTo>
                  <a:pt x="28" y="10"/>
                  <a:pt x="28" y="10"/>
                  <a:pt x="28" y="10"/>
                </a:cubicBezTo>
                <a:cubicBezTo>
                  <a:pt x="28" y="10"/>
                  <a:pt x="28" y="10"/>
                  <a:pt x="28" y="10"/>
                </a:cubicBezTo>
                <a:cubicBezTo>
                  <a:pt x="28" y="8"/>
                  <a:pt x="28" y="8"/>
                  <a:pt x="28" y="8"/>
                </a:cubicBezTo>
                <a:cubicBezTo>
                  <a:pt x="28" y="8"/>
                  <a:pt x="28" y="8"/>
                  <a:pt x="28" y="8"/>
                </a:cubicBezTo>
                <a:cubicBezTo>
                  <a:pt x="30" y="8"/>
                  <a:pt x="30" y="8"/>
                  <a:pt x="30" y="8"/>
                </a:cubicBezTo>
                <a:close/>
                <a:moveTo>
                  <a:pt x="24" y="4"/>
                </a:moveTo>
                <a:cubicBezTo>
                  <a:pt x="24" y="4"/>
                  <a:pt x="24" y="5"/>
                  <a:pt x="24" y="5"/>
                </a:cubicBezTo>
                <a:cubicBezTo>
                  <a:pt x="24" y="7"/>
                  <a:pt x="24" y="7"/>
                  <a:pt x="24" y="7"/>
                </a:cubicBezTo>
                <a:cubicBezTo>
                  <a:pt x="24" y="7"/>
                  <a:pt x="24" y="7"/>
                  <a:pt x="24" y="7"/>
                </a:cubicBezTo>
                <a:cubicBezTo>
                  <a:pt x="21" y="7"/>
                  <a:pt x="21" y="7"/>
                  <a:pt x="21" y="7"/>
                </a:cubicBezTo>
                <a:cubicBezTo>
                  <a:pt x="21" y="7"/>
                  <a:pt x="21" y="7"/>
                  <a:pt x="21" y="7"/>
                </a:cubicBezTo>
                <a:cubicBezTo>
                  <a:pt x="21" y="5"/>
                  <a:pt x="21" y="5"/>
                  <a:pt x="21" y="5"/>
                </a:cubicBezTo>
                <a:cubicBezTo>
                  <a:pt x="21" y="5"/>
                  <a:pt x="21" y="4"/>
                  <a:pt x="21" y="4"/>
                </a:cubicBezTo>
                <a:cubicBezTo>
                  <a:pt x="24" y="4"/>
                  <a:pt x="24" y="4"/>
                  <a:pt x="24" y="4"/>
                </a:cubicBezTo>
                <a:close/>
                <a:moveTo>
                  <a:pt x="27" y="4"/>
                </a:moveTo>
                <a:cubicBezTo>
                  <a:pt x="27" y="4"/>
                  <a:pt x="27" y="5"/>
                  <a:pt x="27" y="5"/>
                </a:cubicBezTo>
                <a:cubicBezTo>
                  <a:pt x="27" y="7"/>
                  <a:pt x="27" y="7"/>
                  <a:pt x="27" y="7"/>
                </a:cubicBezTo>
                <a:cubicBezTo>
                  <a:pt x="27" y="7"/>
                  <a:pt x="27" y="7"/>
                  <a:pt x="27" y="7"/>
                </a:cubicBezTo>
                <a:cubicBezTo>
                  <a:pt x="25" y="7"/>
                  <a:pt x="25" y="7"/>
                  <a:pt x="25" y="7"/>
                </a:cubicBezTo>
                <a:cubicBezTo>
                  <a:pt x="25" y="7"/>
                  <a:pt x="24" y="7"/>
                  <a:pt x="24" y="7"/>
                </a:cubicBezTo>
                <a:cubicBezTo>
                  <a:pt x="24" y="5"/>
                  <a:pt x="24" y="5"/>
                  <a:pt x="24" y="5"/>
                </a:cubicBezTo>
                <a:cubicBezTo>
                  <a:pt x="24" y="5"/>
                  <a:pt x="25" y="4"/>
                  <a:pt x="25" y="4"/>
                </a:cubicBezTo>
                <a:lnTo>
                  <a:pt x="27" y="4"/>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0" name="Freeform 236"/>
          <p:cNvSpPr>
            <a:spLocks noEditPoints="1"/>
          </p:cNvSpPr>
          <p:nvPr/>
        </p:nvSpPr>
        <p:spPr bwMode="auto">
          <a:xfrm>
            <a:off x="5624776" y="3762170"/>
            <a:ext cx="276897" cy="269658"/>
          </a:xfrm>
          <a:custGeom>
            <a:avLst/>
            <a:gdLst>
              <a:gd name="T0" fmla="*/ 20 w 29"/>
              <a:gd name="T1" fmla="*/ 21 h 28"/>
              <a:gd name="T2" fmla="*/ 27 w 29"/>
              <a:gd name="T3" fmla="*/ 15 h 28"/>
              <a:gd name="T4" fmla="*/ 29 w 29"/>
              <a:gd name="T5" fmla="*/ 15 h 28"/>
              <a:gd name="T6" fmla="*/ 29 w 29"/>
              <a:gd name="T7" fmla="*/ 15 h 28"/>
              <a:gd name="T8" fmla="*/ 29 w 29"/>
              <a:gd name="T9" fmla="*/ 20 h 28"/>
              <a:gd name="T10" fmla="*/ 26 w 29"/>
              <a:gd name="T11" fmla="*/ 21 h 28"/>
              <a:gd name="T12" fmla="*/ 27 w 29"/>
              <a:gd name="T13" fmla="*/ 7 h 28"/>
              <a:gd name="T14" fmla="*/ 24 w 29"/>
              <a:gd name="T15" fmla="*/ 4 h 28"/>
              <a:gd name="T16" fmla="*/ 16 w 29"/>
              <a:gd name="T17" fmla="*/ 4 h 28"/>
              <a:gd name="T18" fmla="*/ 10 w 29"/>
              <a:gd name="T19" fmla="*/ 1 h 28"/>
              <a:gd name="T20" fmla="*/ 3 w 29"/>
              <a:gd name="T21" fmla="*/ 6 h 28"/>
              <a:gd name="T22" fmla="*/ 0 w 29"/>
              <a:gd name="T23" fmla="*/ 11 h 28"/>
              <a:gd name="T24" fmla="*/ 2 w 29"/>
              <a:gd name="T25" fmla="*/ 28 h 28"/>
              <a:gd name="T26" fmla="*/ 28 w 29"/>
              <a:gd name="T27" fmla="*/ 26 h 28"/>
              <a:gd name="T28" fmla="*/ 20 w 29"/>
              <a:gd name="T29" fmla="*/ 21 h 28"/>
              <a:gd name="T30" fmla="*/ 28 w 29"/>
              <a:gd name="T31" fmla="*/ 15 h 28"/>
              <a:gd name="T32" fmla="*/ 25 w 29"/>
              <a:gd name="T33" fmla="*/ 8 h 28"/>
              <a:gd name="T34" fmla="*/ 2 w 29"/>
              <a:gd name="T35" fmla="*/ 8 h 28"/>
              <a:gd name="T36" fmla="*/ 2 w 29"/>
              <a:gd name="T37" fmla="*/ 7 h 28"/>
              <a:gd name="T38" fmla="*/ 2 w 29"/>
              <a:gd name="T39" fmla="*/ 8 h 28"/>
              <a:gd name="T40" fmla="*/ 6 w 29"/>
              <a:gd name="T41" fmla="*/ 8 h 28"/>
              <a:gd name="T42" fmla="*/ 22 w 29"/>
              <a:gd name="T43" fmla="*/ 5 h 28"/>
              <a:gd name="T44" fmla="*/ 24 w 29"/>
              <a:gd name="T45" fmla="*/ 8 h 28"/>
              <a:gd name="T46" fmla="*/ 25 w 29"/>
              <a:gd name="T47" fmla="*/ 7 h 28"/>
              <a:gd name="T48" fmla="*/ 28 w 29"/>
              <a:gd name="T49" fmla="*/ 10 h 28"/>
              <a:gd name="T50" fmla="*/ 29 w 29"/>
              <a:gd name="T51" fmla="*/ 14 h 28"/>
              <a:gd name="T52" fmla="*/ 6 w 29"/>
              <a:gd name="T53" fmla="*/ 7 h 28"/>
              <a:gd name="T54" fmla="*/ 13 w 29"/>
              <a:gd name="T55" fmla="*/ 3 h 28"/>
              <a:gd name="T56" fmla="*/ 11 w 29"/>
              <a:gd name="T57" fmla="*/ 6 h 28"/>
              <a:gd name="T58" fmla="*/ 13 w 29"/>
              <a:gd name="T59" fmla="*/ 4 h 28"/>
              <a:gd name="T60" fmla="*/ 12 w 29"/>
              <a:gd name="T61" fmla="*/ 4 h 28"/>
              <a:gd name="T62" fmla="*/ 9 w 29"/>
              <a:gd name="T63" fmla="*/ 7 h 28"/>
              <a:gd name="T64" fmla="*/ 18 w 29"/>
              <a:gd name="T65" fmla="*/ 7 h 28"/>
              <a:gd name="T66" fmla="*/ 22 w 29"/>
              <a:gd name="T67" fmla="*/ 6 h 28"/>
              <a:gd name="T68" fmla="*/ 22 w 29"/>
              <a:gd name="T69" fmla="*/ 7 h 28"/>
              <a:gd name="T70" fmla="*/ 18 w 29"/>
              <a:gd name="T71" fmla="*/ 8 h 28"/>
              <a:gd name="T72" fmla="*/ 18 w 29"/>
              <a:gd name="T73" fmla="*/ 7 h 28"/>
              <a:gd name="T74" fmla="*/ 28 w 29"/>
              <a:gd name="T75" fmla="*/ 21 h 28"/>
              <a:gd name="T76" fmla="*/ 29 w 29"/>
              <a:gd name="T77"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28">
                <a:moveTo>
                  <a:pt x="26" y="21"/>
                </a:moveTo>
                <a:cubicBezTo>
                  <a:pt x="20" y="21"/>
                  <a:pt x="20" y="21"/>
                  <a:pt x="20" y="21"/>
                </a:cubicBezTo>
                <a:cubicBezTo>
                  <a:pt x="19" y="21"/>
                  <a:pt x="19" y="15"/>
                  <a:pt x="20" y="15"/>
                </a:cubicBezTo>
                <a:cubicBezTo>
                  <a:pt x="27" y="15"/>
                  <a:pt x="27" y="15"/>
                  <a:pt x="27" y="15"/>
                </a:cubicBezTo>
                <a:cubicBezTo>
                  <a:pt x="27" y="15"/>
                  <a:pt x="27" y="15"/>
                  <a:pt x="28" y="15"/>
                </a:cubicBezTo>
                <a:cubicBezTo>
                  <a:pt x="29" y="15"/>
                  <a:pt x="29" y="15"/>
                  <a:pt x="29" y="15"/>
                </a:cubicBezTo>
                <a:cubicBezTo>
                  <a:pt x="29" y="15"/>
                  <a:pt x="29" y="15"/>
                  <a:pt x="29" y="15"/>
                </a:cubicBezTo>
                <a:cubicBezTo>
                  <a:pt x="29" y="15"/>
                  <a:pt x="29" y="15"/>
                  <a:pt x="29" y="15"/>
                </a:cubicBezTo>
                <a:cubicBezTo>
                  <a:pt x="29" y="19"/>
                  <a:pt x="29" y="19"/>
                  <a:pt x="29" y="19"/>
                </a:cubicBezTo>
                <a:cubicBezTo>
                  <a:pt x="29" y="19"/>
                  <a:pt x="29" y="20"/>
                  <a:pt x="29" y="20"/>
                </a:cubicBezTo>
                <a:cubicBezTo>
                  <a:pt x="28" y="20"/>
                  <a:pt x="28" y="20"/>
                  <a:pt x="28" y="20"/>
                </a:cubicBezTo>
                <a:cubicBezTo>
                  <a:pt x="27" y="20"/>
                  <a:pt x="27" y="21"/>
                  <a:pt x="26" y="21"/>
                </a:cubicBezTo>
                <a:close/>
                <a:moveTo>
                  <a:pt x="29" y="9"/>
                </a:moveTo>
                <a:cubicBezTo>
                  <a:pt x="29" y="8"/>
                  <a:pt x="28" y="7"/>
                  <a:pt x="27" y="7"/>
                </a:cubicBezTo>
                <a:cubicBezTo>
                  <a:pt x="25" y="7"/>
                  <a:pt x="25" y="7"/>
                  <a:pt x="25" y="7"/>
                </a:cubicBezTo>
                <a:cubicBezTo>
                  <a:pt x="24" y="4"/>
                  <a:pt x="24" y="4"/>
                  <a:pt x="24" y="4"/>
                </a:cubicBezTo>
                <a:cubicBezTo>
                  <a:pt x="24" y="3"/>
                  <a:pt x="22" y="2"/>
                  <a:pt x="21" y="2"/>
                </a:cubicBezTo>
                <a:cubicBezTo>
                  <a:pt x="16" y="4"/>
                  <a:pt x="16" y="4"/>
                  <a:pt x="16" y="4"/>
                </a:cubicBezTo>
                <a:cubicBezTo>
                  <a:pt x="14" y="1"/>
                  <a:pt x="14" y="1"/>
                  <a:pt x="14" y="1"/>
                </a:cubicBezTo>
                <a:cubicBezTo>
                  <a:pt x="13" y="0"/>
                  <a:pt x="11" y="0"/>
                  <a:pt x="10" y="1"/>
                </a:cubicBezTo>
                <a:cubicBezTo>
                  <a:pt x="4" y="6"/>
                  <a:pt x="4" y="6"/>
                  <a:pt x="4" y="6"/>
                </a:cubicBezTo>
                <a:cubicBezTo>
                  <a:pt x="3" y="6"/>
                  <a:pt x="3" y="6"/>
                  <a:pt x="3" y="6"/>
                </a:cubicBezTo>
                <a:cubicBezTo>
                  <a:pt x="1" y="6"/>
                  <a:pt x="0" y="7"/>
                  <a:pt x="0" y="8"/>
                </a:cubicBezTo>
                <a:cubicBezTo>
                  <a:pt x="0" y="11"/>
                  <a:pt x="0" y="11"/>
                  <a:pt x="0" y="11"/>
                </a:cubicBezTo>
                <a:cubicBezTo>
                  <a:pt x="0" y="15"/>
                  <a:pt x="0" y="19"/>
                  <a:pt x="0" y="26"/>
                </a:cubicBezTo>
                <a:cubicBezTo>
                  <a:pt x="0" y="27"/>
                  <a:pt x="1" y="28"/>
                  <a:pt x="2" y="28"/>
                </a:cubicBezTo>
                <a:cubicBezTo>
                  <a:pt x="8" y="28"/>
                  <a:pt x="20" y="28"/>
                  <a:pt x="25" y="28"/>
                </a:cubicBezTo>
                <a:cubicBezTo>
                  <a:pt x="27" y="28"/>
                  <a:pt x="28" y="27"/>
                  <a:pt x="28" y="26"/>
                </a:cubicBezTo>
                <a:cubicBezTo>
                  <a:pt x="28" y="21"/>
                  <a:pt x="28" y="21"/>
                  <a:pt x="28" y="21"/>
                </a:cubicBezTo>
                <a:cubicBezTo>
                  <a:pt x="20" y="21"/>
                  <a:pt x="20" y="21"/>
                  <a:pt x="20" y="21"/>
                </a:cubicBezTo>
                <a:cubicBezTo>
                  <a:pt x="17" y="21"/>
                  <a:pt x="17" y="15"/>
                  <a:pt x="20" y="15"/>
                </a:cubicBezTo>
                <a:cubicBezTo>
                  <a:pt x="28" y="15"/>
                  <a:pt x="28" y="15"/>
                  <a:pt x="28" y="15"/>
                </a:cubicBezTo>
                <a:cubicBezTo>
                  <a:pt x="28" y="10"/>
                  <a:pt x="28" y="10"/>
                  <a:pt x="28" y="10"/>
                </a:cubicBezTo>
                <a:cubicBezTo>
                  <a:pt x="28" y="9"/>
                  <a:pt x="27" y="8"/>
                  <a:pt x="25" y="8"/>
                </a:cubicBezTo>
                <a:cubicBezTo>
                  <a:pt x="18" y="8"/>
                  <a:pt x="10" y="8"/>
                  <a:pt x="2" y="8"/>
                </a:cubicBezTo>
                <a:cubicBezTo>
                  <a:pt x="2" y="8"/>
                  <a:pt x="2" y="8"/>
                  <a:pt x="2" y="8"/>
                </a:cubicBezTo>
                <a:cubicBezTo>
                  <a:pt x="2" y="8"/>
                  <a:pt x="2" y="8"/>
                  <a:pt x="2" y="8"/>
                </a:cubicBezTo>
                <a:cubicBezTo>
                  <a:pt x="2" y="7"/>
                  <a:pt x="2" y="7"/>
                  <a:pt x="2" y="7"/>
                </a:cubicBezTo>
                <a:cubicBezTo>
                  <a:pt x="3" y="7"/>
                  <a:pt x="3" y="7"/>
                  <a:pt x="3" y="7"/>
                </a:cubicBezTo>
                <a:cubicBezTo>
                  <a:pt x="2" y="8"/>
                  <a:pt x="2" y="8"/>
                  <a:pt x="2" y="8"/>
                </a:cubicBezTo>
                <a:cubicBezTo>
                  <a:pt x="6" y="8"/>
                  <a:pt x="6" y="8"/>
                  <a:pt x="6" y="8"/>
                </a:cubicBezTo>
                <a:cubicBezTo>
                  <a:pt x="6" y="8"/>
                  <a:pt x="6" y="8"/>
                  <a:pt x="6" y="8"/>
                </a:cubicBezTo>
                <a:cubicBezTo>
                  <a:pt x="13" y="8"/>
                  <a:pt x="13" y="8"/>
                  <a:pt x="13" y="8"/>
                </a:cubicBezTo>
                <a:cubicBezTo>
                  <a:pt x="22" y="5"/>
                  <a:pt x="22" y="5"/>
                  <a:pt x="22" y="5"/>
                </a:cubicBezTo>
                <a:cubicBezTo>
                  <a:pt x="22" y="5"/>
                  <a:pt x="23" y="5"/>
                  <a:pt x="23" y="5"/>
                </a:cubicBezTo>
                <a:cubicBezTo>
                  <a:pt x="24" y="8"/>
                  <a:pt x="24" y="8"/>
                  <a:pt x="24" y="8"/>
                </a:cubicBezTo>
                <a:cubicBezTo>
                  <a:pt x="26" y="8"/>
                  <a:pt x="26" y="8"/>
                  <a:pt x="26" y="8"/>
                </a:cubicBezTo>
                <a:cubicBezTo>
                  <a:pt x="25" y="7"/>
                  <a:pt x="25" y="7"/>
                  <a:pt x="25" y="7"/>
                </a:cubicBezTo>
                <a:cubicBezTo>
                  <a:pt x="26" y="7"/>
                  <a:pt x="26" y="7"/>
                  <a:pt x="26" y="7"/>
                </a:cubicBezTo>
                <a:cubicBezTo>
                  <a:pt x="27" y="7"/>
                  <a:pt x="28" y="8"/>
                  <a:pt x="28" y="10"/>
                </a:cubicBezTo>
                <a:cubicBezTo>
                  <a:pt x="28" y="14"/>
                  <a:pt x="28" y="14"/>
                  <a:pt x="28" y="14"/>
                </a:cubicBezTo>
                <a:cubicBezTo>
                  <a:pt x="29" y="14"/>
                  <a:pt x="29" y="14"/>
                  <a:pt x="29" y="14"/>
                </a:cubicBezTo>
                <a:cubicBezTo>
                  <a:pt x="29" y="9"/>
                  <a:pt x="29" y="9"/>
                  <a:pt x="29" y="9"/>
                </a:cubicBezTo>
                <a:close/>
                <a:moveTo>
                  <a:pt x="6" y="7"/>
                </a:moveTo>
                <a:cubicBezTo>
                  <a:pt x="12" y="3"/>
                  <a:pt x="12" y="3"/>
                  <a:pt x="12" y="3"/>
                </a:cubicBezTo>
                <a:cubicBezTo>
                  <a:pt x="12" y="3"/>
                  <a:pt x="13" y="3"/>
                  <a:pt x="13" y="3"/>
                </a:cubicBezTo>
                <a:cubicBezTo>
                  <a:pt x="15" y="5"/>
                  <a:pt x="15" y="5"/>
                  <a:pt x="15" y="5"/>
                </a:cubicBezTo>
                <a:cubicBezTo>
                  <a:pt x="11" y="6"/>
                  <a:pt x="11" y="6"/>
                  <a:pt x="11" y="6"/>
                </a:cubicBezTo>
                <a:cubicBezTo>
                  <a:pt x="13" y="5"/>
                  <a:pt x="13" y="5"/>
                  <a:pt x="13" y="5"/>
                </a:cubicBezTo>
                <a:cubicBezTo>
                  <a:pt x="13" y="4"/>
                  <a:pt x="13" y="4"/>
                  <a:pt x="13" y="4"/>
                </a:cubicBezTo>
                <a:cubicBezTo>
                  <a:pt x="12" y="4"/>
                  <a:pt x="12" y="4"/>
                  <a:pt x="12" y="4"/>
                </a:cubicBezTo>
                <a:cubicBezTo>
                  <a:pt x="12" y="4"/>
                  <a:pt x="12" y="4"/>
                  <a:pt x="12" y="4"/>
                </a:cubicBezTo>
                <a:cubicBezTo>
                  <a:pt x="9" y="6"/>
                  <a:pt x="9" y="6"/>
                  <a:pt x="9" y="6"/>
                </a:cubicBezTo>
                <a:cubicBezTo>
                  <a:pt x="9" y="6"/>
                  <a:pt x="9" y="6"/>
                  <a:pt x="9" y="7"/>
                </a:cubicBezTo>
                <a:cubicBezTo>
                  <a:pt x="6" y="7"/>
                  <a:pt x="6" y="7"/>
                  <a:pt x="6" y="7"/>
                </a:cubicBezTo>
                <a:close/>
                <a:moveTo>
                  <a:pt x="18" y="7"/>
                </a:moveTo>
                <a:cubicBezTo>
                  <a:pt x="22" y="6"/>
                  <a:pt x="22" y="6"/>
                  <a:pt x="22" y="6"/>
                </a:cubicBezTo>
                <a:cubicBezTo>
                  <a:pt x="22" y="6"/>
                  <a:pt x="22" y="6"/>
                  <a:pt x="22" y="6"/>
                </a:cubicBezTo>
                <a:cubicBezTo>
                  <a:pt x="22" y="6"/>
                  <a:pt x="22" y="6"/>
                  <a:pt x="22" y="6"/>
                </a:cubicBezTo>
                <a:cubicBezTo>
                  <a:pt x="22" y="6"/>
                  <a:pt x="22" y="7"/>
                  <a:pt x="22" y="7"/>
                </a:cubicBezTo>
                <a:cubicBezTo>
                  <a:pt x="19" y="8"/>
                  <a:pt x="19" y="8"/>
                  <a:pt x="19" y="8"/>
                </a:cubicBezTo>
                <a:cubicBezTo>
                  <a:pt x="18" y="8"/>
                  <a:pt x="18" y="8"/>
                  <a:pt x="18" y="8"/>
                </a:cubicBezTo>
                <a:cubicBezTo>
                  <a:pt x="18" y="7"/>
                  <a:pt x="18" y="7"/>
                  <a:pt x="18" y="7"/>
                </a:cubicBezTo>
                <a:cubicBezTo>
                  <a:pt x="18" y="7"/>
                  <a:pt x="18" y="7"/>
                  <a:pt x="18" y="7"/>
                </a:cubicBezTo>
                <a:close/>
                <a:moveTo>
                  <a:pt x="29" y="21"/>
                </a:moveTo>
                <a:cubicBezTo>
                  <a:pt x="28" y="21"/>
                  <a:pt x="28" y="21"/>
                  <a:pt x="28" y="21"/>
                </a:cubicBezTo>
                <a:cubicBezTo>
                  <a:pt x="28" y="26"/>
                  <a:pt x="28" y="26"/>
                  <a:pt x="28" y="26"/>
                </a:cubicBezTo>
                <a:cubicBezTo>
                  <a:pt x="29" y="26"/>
                  <a:pt x="29" y="25"/>
                  <a:pt x="29" y="25"/>
                </a:cubicBezTo>
                <a:lnTo>
                  <a:pt x="29" y="21"/>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1" name="Freeform 237"/>
          <p:cNvSpPr>
            <a:spLocks noEditPoints="1"/>
          </p:cNvSpPr>
          <p:nvPr/>
        </p:nvSpPr>
        <p:spPr bwMode="auto">
          <a:xfrm>
            <a:off x="8752075" y="3753120"/>
            <a:ext cx="229843" cy="287756"/>
          </a:xfrm>
          <a:custGeom>
            <a:avLst/>
            <a:gdLst>
              <a:gd name="T0" fmla="*/ 24 w 24"/>
              <a:gd name="T1" fmla="*/ 2 h 30"/>
              <a:gd name="T2" fmla="*/ 2 w 24"/>
              <a:gd name="T3" fmla="*/ 30 h 30"/>
              <a:gd name="T4" fmla="*/ 2 w 24"/>
              <a:gd name="T5" fmla="*/ 0 h 30"/>
              <a:gd name="T6" fmla="*/ 2 w 24"/>
              <a:gd name="T7" fmla="*/ 28 h 30"/>
              <a:gd name="T8" fmla="*/ 22 w 24"/>
              <a:gd name="T9" fmla="*/ 24 h 30"/>
              <a:gd name="T10" fmla="*/ 20 w 24"/>
              <a:gd name="T11" fmla="*/ 25 h 30"/>
              <a:gd name="T12" fmla="*/ 19 w 24"/>
              <a:gd name="T13" fmla="*/ 24 h 30"/>
              <a:gd name="T14" fmla="*/ 18 w 24"/>
              <a:gd name="T15" fmla="*/ 25 h 30"/>
              <a:gd name="T16" fmla="*/ 17 w 24"/>
              <a:gd name="T17" fmla="*/ 24 h 30"/>
              <a:gd name="T18" fmla="*/ 9 w 24"/>
              <a:gd name="T19" fmla="*/ 25 h 30"/>
              <a:gd name="T20" fmla="*/ 8 w 24"/>
              <a:gd name="T21" fmla="*/ 24 h 30"/>
              <a:gd name="T22" fmla="*/ 6 w 24"/>
              <a:gd name="T23" fmla="*/ 25 h 30"/>
              <a:gd name="T24" fmla="*/ 5 w 24"/>
              <a:gd name="T25" fmla="*/ 24 h 30"/>
              <a:gd name="T26" fmla="*/ 22 w 24"/>
              <a:gd name="T27" fmla="*/ 16 h 30"/>
              <a:gd name="T28" fmla="*/ 20 w 24"/>
              <a:gd name="T29" fmla="*/ 17 h 30"/>
              <a:gd name="T30" fmla="*/ 19 w 24"/>
              <a:gd name="T31" fmla="*/ 16 h 30"/>
              <a:gd name="T32" fmla="*/ 18 w 24"/>
              <a:gd name="T33" fmla="*/ 17 h 30"/>
              <a:gd name="T34" fmla="*/ 17 w 24"/>
              <a:gd name="T35" fmla="*/ 16 h 30"/>
              <a:gd name="T36" fmla="*/ 15 w 24"/>
              <a:gd name="T37" fmla="*/ 17 h 30"/>
              <a:gd name="T38" fmla="*/ 14 w 24"/>
              <a:gd name="T39" fmla="*/ 16 h 30"/>
              <a:gd name="T40" fmla="*/ 13 w 24"/>
              <a:gd name="T41" fmla="*/ 17 h 30"/>
              <a:gd name="T42" fmla="*/ 12 w 24"/>
              <a:gd name="T43" fmla="*/ 16 h 30"/>
              <a:gd name="T44" fmla="*/ 5 w 24"/>
              <a:gd name="T45" fmla="*/ 22 h 30"/>
              <a:gd name="T46" fmla="*/ 6 w 24"/>
              <a:gd name="T47" fmla="*/ 21 h 30"/>
              <a:gd name="T48" fmla="*/ 8 w 24"/>
              <a:gd name="T49" fmla="*/ 22 h 30"/>
              <a:gd name="T50" fmla="*/ 9 w 24"/>
              <a:gd name="T51" fmla="*/ 21 h 30"/>
              <a:gd name="T52" fmla="*/ 17 w 24"/>
              <a:gd name="T53" fmla="*/ 22 h 30"/>
              <a:gd name="T54" fmla="*/ 18 w 24"/>
              <a:gd name="T55" fmla="*/ 21 h 30"/>
              <a:gd name="T56" fmla="*/ 19 w 24"/>
              <a:gd name="T57" fmla="*/ 22 h 30"/>
              <a:gd name="T58" fmla="*/ 20 w 24"/>
              <a:gd name="T59" fmla="*/ 21 h 30"/>
              <a:gd name="T60" fmla="*/ 22 w 24"/>
              <a:gd name="T61" fmla="*/ 22 h 30"/>
              <a:gd name="T62" fmla="*/ 21 w 24"/>
              <a:gd name="T63" fmla="*/ 8 h 30"/>
              <a:gd name="T64" fmla="*/ 20 w 24"/>
              <a:gd name="T65" fmla="*/ 9 h 30"/>
              <a:gd name="T66" fmla="*/ 19 w 24"/>
              <a:gd name="T67" fmla="*/ 8 h 30"/>
              <a:gd name="T68" fmla="*/ 18 w 24"/>
              <a:gd name="T69" fmla="*/ 9 h 30"/>
              <a:gd name="T70" fmla="*/ 16 w 24"/>
              <a:gd name="T71" fmla="*/ 8 h 30"/>
              <a:gd name="T72" fmla="*/ 15 w 24"/>
              <a:gd name="T73" fmla="*/ 9 h 30"/>
              <a:gd name="T74" fmla="*/ 13 w 24"/>
              <a:gd name="T75" fmla="*/ 8 h 30"/>
              <a:gd name="T76" fmla="*/ 13 w 24"/>
              <a:gd name="T77" fmla="*/ 9 h 30"/>
              <a:gd name="T78" fmla="*/ 2 w 24"/>
              <a:gd name="T79" fmla="*/ 8 h 30"/>
              <a:gd name="T80" fmla="*/ 12 w 24"/>
              <a:gd name="T81" fmla="*/ 14 h 30"/>
              <a:gd name="T82" fmla="*/ 13 w 24"/>
              <a:gd name="T83" fmla="*/ 14 h 30"/>
              <a:gd name="T84" fmla="*/ 14 w 24"/>
              <a:gd name="T85" fmla="*/ 14 h 30"/>
              <a:gd name="T86" fmla="*/ 16 w 24"/>
              <a:gd name="T87" fmla="*/ 14 h 30"/>
              <a:gd name="T88" fmla="*/ 17 w 24"/>
              <a:gd name="T89" fmla="*/ 14 h 30"/>
              <a:gd name="T90" fmla="*/ 19 w 24"/>
              <a:gd name="T91" fmla="*/ 14 h 30"/>
              <a:gd name="T92" fmla="*/ 19 w 24"/>
              <a:gd name="T93" fmla="*/ 14 h 30"/>
              <a:gd name="T94" fmla="*/ 21 w 24"/>
              <a:gd name="T95" fmla="*/ 14 h 30"/>
              <a:gd name="T96" fmla="*/ 22 w 24"/>
              <a:gd name="T97" fmla="*/ 7 h 30"/>
              <a:gd name="T98" fmla="*/ 2 w 24"/>
              <a:gd name="T99" fmla="*/ 2 h 30"/>
              <a:gd name="T100" fmla="*/ 12 w 24"/>
              <a:gd name="T101" fmla="*/ 7 h 30"/>
              <a:gd name="T102" fmla="*/ 13 w 24"/>
              <a:gd name="T103" fmla="*/ 5 h 30"/>
              <a:gd name="T104" fmla="*/ 14 w 24"/>
              <a:gd name="T105" fmla="*/ 7 h 30"/>
              <a:gd name="T106" fmla="*/ 15 w 24"/>
              <a:gd name="T107" fmla="*/ 5 h 30"/>
              <a:gd name="T108" fmla="*/ 17 w 24"/>
              <a:gd name="T109" fmla="*/ 7 h 30"/>
              <a:gd name="T110" fmla="*/ 18 w 24"/>
              <a:gd name="T111" fmla="*/ 5 h 30"/>
              <a:gd name="T112" fmla="*/ 19 w 24"/>
              <a:gd name="T113" fmla="*/ 7 h 30"/>
              <a:gd name="T114" fmla="*/ 20 w 24"/>
              <a:gd name="T115" fmla="*/ 5 h 30"/>
              <a:gd name="T116" fmla="*/ 22 w 24"/>
              <a:gd name="T117"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 h="30">
                <a:moveTo>
                  <a:pt x="2" y="0"/>
                </a:moveTo>
                <a:cubicBezTo>
                  <a:pt x="22" y="0"/>
                  <a:pt x="22" y="0"/>
                  <a:pt x="22" y="0"/>
                </a:cubicBezTo>
                <a:cubicBezTo>
                  <a:pt x="23" y="0"/>
                  <a:pt x="24" y="1"/>
                  <a:pt x="24" y="2"/>
                </a:cubicBezTo>
                <a:cubicBezTo>
                  <a:pt x="24" y="29"/>
                  <a:pt x="24" y="29"/>
                  <a:pt x="24" y="29"/>
                </a:cubicBezTo>
                <a:cubicBezTo>
                  <a:pt x="24" y="30"/>
                  <a:pt x="23" y="30"/>
                  <a:pt x="22" y="30"/>
                </a:cubicBezTo>
                <a:cubicBezTo>
                  <a:pt x="2" y="30"/>
                  <a:pt x="2" y="30"/>
                  <a:pt x="2" y="30"/>
                </a:cubicBezTo>
                <a:cubicBezTo>
                  <a:pt x="1" y="30"/>
                  <a:pt x="0" y="30"/>
                  <a:pt x="0" y="29"/>
                </a:cubicBezTo>
                <a:cubicBezTo>
                  <a:pt x="0" y="2"/>
                  <a:pt x="0" y="2"/>
                  <a:pt x="0" y="2"/>
                </a:cubicBezTo>
                <a:cubicBezTo>
                  <a:pt x="0" y="1"/>
                  <a:pt x="1" y="0"/>
                  <a:pt x="2" y="0"/>
                </a:cubicBezTo>
                <a:close/>
                <a:moveTo>
                  <a:pt x="2" y="24"/>
                </a:moveTo>
                <a:cubicBezTo>
                  <a:pt x="2" y="28"/>
                  <a:pt x="2" y="28"/>
                  <a:pt x="2" y="28"/>
                </a:cubicBezTo>
                <a:cubicBezTo>
                  <a:pt x="2" y="28"/>
                  <a:pt x="2" y="28"/>
                  <a:pt x="2" y="28"/>
                </a:cubicBezTo>
                <a:cubicBezTo>
                  <a:pt x="22" y="28"/>
                  <a:pt x="22" y="28"/>
                  <a:pt x="22" y="28"/>
                </a:cubicBezTo>
                <a:cubicBezTo>
                  <a:pt x="22" y="28"/>
                  <a:pt x="22" y="28"/>
                  <a:pt x="22" y="28"/>
                </a:cubicBezTo>
                <a:cubicBezTo>
                  <a:pt x="22" y="24"/>
                  <a:pt x="22" y="24"/>
                  <a:pt x="22" y="24"/>
                </a:cubicBezTo>
                <a:cubicBezTo>
                  <a:pt x="21" y="24"/>
                  <a:pt x="21" y="24"/>
                  <a:pt x="21" y="24"/>
                </a:cubicBezTo>
                <a:cubicBezTo>
                  <a:pt x="21" y="24"/>
                  <a:pt x="21" y="24"/>
                  <a:pt x="21" y="24"/>
                </a:cubicBezTo>
                <a:cubicBezTo>
                  <a:pt x="21" y="25"/>
                  <a:pt x="21" y="25"/>
                  <a:pt x="20" y="25"/>
                </a:cubicBezTo>
                <a:cubicBezTo>
                  <a:pt x="20" y="25"/>
                  <a:pt x="20" y="25"/>
                  <a:pt x="20" y="25"/>
                </a:cubicBezTo>
                <a:cubicBezTo>
                  <a:pt x="20" y="25"/>
                  <a:pt x="19" y="25"/>
                  <a:pt x="19" y="24"/>
                </a:cubicBezTo>
                <a:cubicBezTo>
                  <a:pt x="19" y="24"/>
                  <a:pt x="19" y="24"/>
                  <a:pt x="19" y="24"/>
                </a:cubicBezTo>
                <a:cubicBezTo>
                  <a:pt x="19" y="24"/>
                  <a:pt x="19" y="24"/>
                  <a:pt x="19" y="24"/>
                </a:cubicBezTo>
                <a:cubicBezTo>
                  <a:pt x="19" y="24"/>
                  <a:pt x="19" y="24"/>
                  <a:pt x="19" y="24"/>
                </a:cubicBezTo>
                <a:cubicBezTo>
                  <a:pt x="19" y="25"/>
                  <a:pt x="18" y="25"/>
                  <a:pt x="18" y="25"/>
                </a:cubicBezTo>
                <a:cubicBezTo>
                  <a:pt x="18" y="25"/>
                  <a:pt x="18" y="25"/>
                  <a:pt x="18" y="25"/>
                </a:cubicBezTo>
                <a:cubicBezTo>
                  <a:pt x="17" y="25"/>
                  <a:pt x="17" y="25"/>
                  <a:pt x="17" y="24"/>
                </a:cubicBezTo>
                <a:cubicBezTo>
                  <a:pt x="17" y="24"/>
                  <a:pt x="17" y="24"/>
                  <a:pt x="17" y="24"/>
                </a:cubicBezTo>
                <a:cubicBezTo>
                  <a:pt x="10" y="24"/>
                  <a:pt x="10" y="24"/>
                  <a:pt x="10" y="24"/>
                </a:cubicBezTo>
                <a:cubicBezTo>
                  <a:pt x="10" y="24"/>
                  <a:pt x="10" y="24"/>
                  <a:pt x="10" y="24"/>
                </a:cubicBezTo>
                <a:cubicBezTo>
                  <a:pt x="10" y="25"/>
                  <a:pt x="9" y="25"/>
                  <a:pt x="9" y="25"/>
                </a:cubicBezTo>
                <a:cubicBezTo>
                  <a:pt x="9" y="25"/>
                  <a:pt x="9" y="25"/>
                  <a:pt x="9" y="25"/>
                </a:cubicBezTo>
                <a:cubicBezTo>
                  <a:pt x="8" y="25"/>
                  <a:pt x="8" y="25"/>
                  <a:pt x="8" y="24"/>
                </a:cubicBezTo>
                <a:cubicBezTo>
                  <a:pt x="8" y="24"/>
                  <a:pt x="8" y="24"/>
                  <a:pt x="8" y="24"/>
                </a:cubicBezTo>
                <a:cubicBezTo>
                  <a:pt x="7" y="24"/>
                  <a:pt x="7" y="24"/>
                  <a:pt x="7" y="24"/>
                </a:cubicBezTo>
                <a:cubicBezTo>
                  <a:pt x="7" y="24"/>
                  <a:pt x="7" y="24"/>
                  <a:pt x="7" y="24"/>
                </a:cubicBezTo>
                <a:cubicBezTo>
                  <a:pt x="7" y="25"/>
                  <a:pt x="7" y="25"/>
                  <a:pt x="6" y="25"/>
                </a:cubicBezTo>
                <a:cubicBezTo>
                  <a:pt x="6" y="25"/>
                  <a:pt x="6" y="25"/>
                  <a:pt x="6" y="25"/>
                </a:cubicBezTo>
                <a:cubicBezTo>
                  <a:pt x="6" y="25"/>
                  <a:pt x="5" y="25"/>
                  <a:pt x="5" y="24"/>
                </a:cubicBezTo>
                <a:cubicBezTo>
                  <a:pt x="5" y="24"/>
                  <a:pt x="5" y="24"/>
                  <a:pt x="5" y="24"/>
                </a:cubicBezTo>
                <a:cubicBezTo>
                  <a:pt x="2" y="24"/>
                  <a:pt x="2" y="24"/>
                  <a:pt x="2" y="24"/>
                </a:cubicBezTo>
                <a:close/>
                <a:moveTo>
                  <a:pt x="22" y="22"/>
                </a:moveTo>
                <a:cubicBezTo>
                  <a:pt x="22" y="16"/>
                  <a:pt x="22" y="16"/>
                  <a:pt x="22" y="16"/>
                </a:cubicBezTo>
                <a:cubicBezTo>
                  <a:pt x="21" y="16"/>
                  <a:pt x="21" y="16"/>
                  <a:pt x="21" y="16"/>
                </a:cubicBezTo>
                <a:cubicBezTo>
                  <a:pt x="21" y="16"/>
                  <a:pt x="21" y="16"/>
                  <a:pt x="21" y="16"/>
                </a:cubicBezTo>
                <a:cubicBezTo>
                  <a:pt x="21" y="17"/>
                  <a:pt x="21" y="17"/>
                  <a:pt x="20" y="17"/>
                </a:cubicBezTo>
                <a:cubicBezTo>
                  <a:pt x="20" y="17"/>
                  <a:pt x="20" y="17"/>
                  <a:pt x="20" y="17"/>
                </a:cubicBezTo>
                <a:cubicBezTo>
                  <a:pt x="20" y="17"/>
                  <a:pt x="19" y="17"/>
                  <a:pt x="19" y="16"/>
                </a:cubicBezTo>
                <a:cubicBezTo>
                  <a:pt x="19" y="16"/>
                  <a:pt x="19" y="16"/>
                  <a:pt x="19" y="16"/>
                </a:cubicBezTo>
                <a:cubicBezTo>
                  <a:pt x="19" y="16"/>
                  <a:pt x="19" y="16"/>
                  <a:pt x="19" y="16"/>
                </a:cubicBezTo>
                <a:cubicBezTo>
                  <a:pt x="19" y="16"/>
                  <a:pt x="19" y="16"/>
                  <a:pt x="19" y="16"/>
                </a:cubicBezTo>
                <a:cubicBezTo>
                  <a:pt x="19" y="17"/>
                  <a:pt x="18" y="17"/>
                  <a:pt x="18" y="17"/>
                </a:cubicBezTo>
                <a:cubicBezTo>
                  <a:pt x="18" y="17"/>
                  <a:pt x="18" y="17"/>
                  <a:pt x="18" y="17"/>
                </a:cubicBezTo>
                <a:cubicBezTo>
                  <a:pt x="17" y="17"/>
                  <a:pt x="17" y="17"/>
                  <a:pt x="17" y="16"/>
                </a:cubicBezTo>
                <a:cubicBezTo>
                  <a:pt x="17" y="16"/>
                  <a:pt x="17" y="16"/>
                  <a:pt x="17" y="16"/>
                </a:cubicBezTo>
                <a:cubicBezTo>
                  <a:pt x="16" y="16"/>
                  <a:pt x="16" y="16"/>
                  <a:pt x="16" y="16"/>
                </a:cubicBezTo>
                <a:cubicBezTo>
                  <a:pt x="16" y="16"/>
                  <a:pt x="16" y="16"/>
                  <a:pt x="16" y="16"/>
                </a:cubicBezTo>
                <a:cubicBezTo>
                  <a:pt x="16" y="17"/>
                  <a:pt x="16" y="17"/>
                  <a:pt x="15" y="17"/>
                </a:cubicBezTo>
                <a:cubicBezTo>
                  <a:pt x="15" y="17"/>
                  <a:pt x="15" y="17"/>
                  <a:pt x="15" y="17"/>
                </a:cubicBezTo>
                <a:cubicBezTo>
                  <a:pt x="15" y="17"/>
                  <a:pt x="14" y="17"/>
                  <a:pt x="14" y="16"/>
                </a:cubicBezTo>
                <a:cubicBezTo>
                  <a:pt x="14" y="16"/>
                  <a:pt x="14" y="16"/>
                  <a:pt x="14" y="16"/>
                </a:cubicBezTo>
                <a:cubicBezTo>
                  <a:pt x="13" y="16"/>
                  <a:pt x="13" y="16"/>
                  <a:pt x="13" y="16"/>
                </a:cubicBezTo>
                <a:cubicBezTo>
                  <a:pt x="13" y="16"/>
                  <a:pt x="13" y="16"/>
                  <a:pt x="13" y="16"/>
                </a:cubicBezTo>
                <a:cubicBezTo>
                  <a:pt x="13" y="17"/>
                  <a:pt x="13" y="17"/>
                  <a:pt x="13" y="17"/>
                </a:cubicBezTo>
                <a:cubicBezTo>
                  <a:pt x="13" y="17"/>
                  <a:pt x="13" y="17"/>
                  <a:pt x="13" y="17"/>
                </a:cubicBezTo>
                <a:cubicBezTo>
                  <a:pt x="12" y="17"/>
                  <a:pt x="12" y="17"/>
                  <a:pt x="12" y="16"/>
                </a:cubicBezTo>
                <a:cubicBezTo>
                  <a:pt x="12" y="16"/>
                  <a:pt x="12" y="16"/>
                  <a:pt x="12" y="16"/>
                </a:cubicBezTo>
                <a:cubicBezTo>
                  <a:pt x="2" y="16"/>
                  <a:pt x="2" y="16"/>
                  <a:pt x="2" y="16"/>
                </a:cubicBezTo>
                <a:cubicBezTo>
                  <a:pt x="2" y="22"/>
                  <a:pt x="2" y="22"/>
                  <a:pt x="2" y="22"/>
                </a:cubicBezTo>
                <a:cubicBezTo>
                  <a:pt x="5" y="22"/>
                  <a:pt x="5" y="22"/>
                  <a:pt x="5" y="22"/>
                </a:cubicBezTo>
                <a:cubicBezTo>
                  <a:pt x="5" y="22"/>
                  <a:pt x="5" y="22"/>
                  <a:pt x="5" y="22"/>
                </a:cubicBezTo>
                <a:cubicBezTo>
                  <a:pt x="5" y="21"/>
                  <a:pt x="6" y="21"/>
                  <a:pt x="6" y="21"/>
                </a:cubicBezTo>
                <a:cubicBezTo>
                  <a:pt x="6" y="21"/>
                  <a:pt x="6" y="21"/>
                  <a:pt x="6" y="21"/>
                </a:cubicBezTo>
                <a:cubicBezTo>
                  <a:pt x="7" y="21"/>
                  <a:pt x="7" y="21"/>
                  <a:pt x="7" y="22"/>
                </a:cubicBezTo>
                <a:cubicBezTo>
                  <a:pt x="7" y="22"/>
                  <a:pt x="7" y="22"/>
                  <a:pt x="7" y="22"/>
                </a:cubicBezTo>
                <a:cubicBezTo>
                  <a:pt x="8" y="22"/>
                  <a:pt x="8" y="22"/>
                  <a:pt x="8" y="22"/>
                </a:cubicBezTo>
                <a:cubicBezTo>
                  <a:pt x="8" y="22"/>
                  <a:pt x="8" y="22"/>
                  <a:pt x="8" y="22"/>
                </a:cubicBezTo>
                <a:cubicBezTo>
                  <a:pt x="8" y="21"/>
                  <a:pt x="8" y="21"/>
                  <a:pt x="9" y="21"/>
                </a:cubicBezTo>
                <a:cubicBezTo>
                  <a:pt x="9" y="21"/>
                  <a:pt x="9" y="21"/>
                  <a:pt x="9" y="21"/>
                </a:cubicBezTo>
                <a:cubicBezTo>
                  <a:pt x="9" y="21"/>
                  <a:pt x="10" y="21"/>
                  <a:pt x="10" y="22"/>
                </a:cubicBezTo>
                <a:cubicBezTo>
                  <a:pt x="10" y="22"/>
                  <a:pt x="10" y="22"/>
                  <a:pt x="10" y="22"/>
                </a:cubicBezTo>
                <a:cubicBezTo>
                  <a:pt x="17" y="22"/>
                  <a:pt x="17" y="22"/>
                  <a:pt x="17" y="22"/>
                </a:cubicBezTo>
                <a:cubicBezTo>
                  <a:pt x="17" y="22"/>
                  <a:pt x="17" y="22"/>
                  <a:pt x="17" y="22"/>
                </a:cubicBezTo>
                <a:cubicBezTo>
                  <a:pt x="17" y="21"/>
                  <a:pt x="17" y="21"/>
                  <a:pt x="18" y="21"/>
                </a:cubicBezTo>
                <a:cubicBezTo>
                  <a:pt x="18" y="21"/>
                  <a:pt x="18" y="21"/>
                  <a:pt x="18" y="21"/>
                </a:cubicBezTo>
                <a:cubicBezTo>
                  <a:pt x="18" y="21"/>
                  <a:pt x="19" y="21"/>
                  <a:pt x="19" y="22"/>
                </a:cubicBezTo>
                <a:cubicBezTo>
                  <a:pt x="19" y="22"/>
                  <a:pt x="19" y="22"/>
                  <a:pt x="19" y="22"/>
                </a:cubicBezTo>
                <a:cubicBezTo>
                  <a:pt x="19" y="22"/>
                  <a:pt x="19" y="22"/>
                  <a:pt x="19" y="22"/>
                </a:cubicBezTo>
                <a:cubicBezTo>
                  <a:pt x="19" y="22"/>
                  <a:pt x="19" y="22"/>
                  <a:pt x="19" y="22"/>
                </a:cubicBezTo>
                <a:cubicBezTo>
                  <a:pt x="19" y="21"/>
                  <a:pt x="20" y="21"/>
                  <a:pt x="20" y="21"/>
                </a:cubicBezTo>
                <a:cubicBezTo>
                  <a:pt x="20" y="21"/>
                  <a:pt x="20" y="21"/>
                  <a:pt x="20" y="21"/>
                </a:cubicBezTo>
                <a:cubicBezTo>
                  <a:pt x="21" y="21"/>
                  <a:pt x="21" y="21"/>
                  <a:pt x="21" y="22"/>
                </a:cubicBezTo>
                <a:cubicBezTo>
                  <a:pt x="21" y="22"/>
                  <a:pt x="21" y="22"/>
                  <a:pt x="21" y="22"/>
                </a:cubicBezTo>
                <a:cubicBezTo>
                  <a:pt x="22" y="22"/>
                  <a:pt x="22" y="22"/>
                  <a:pt x="22" y="22"/>
                </a:cubicBezTo>
                <a:close/>
                <a:moveTo>
                  <a:pt x="22" y="14"/>
                </a:moveTo>
                <a:cubicBezTo>
                  <a:pt x="22" y="8"/>
                  <a:pt x="22" y="8"/>
                  <a:pt x="22" y="8"/>
                </a:cubicBezTo>
                <a:cubicBezTo>
                  <a:pt x="21" y="8"/>
                  <a:pt x="21" y="8"/>
                  <a:pt x="21" y="8"/>
                </a:cubicBezTo>
                <a:cubicBezTo>
                  <a:pt x="21" y="9"/>
                  <a:pt x="21" y="9"/>
                  <a:pt x="21" y="9"/>
                </a:cubicBezTo>
                <a:cubicBezTo>
                  <a:pt x="21" y="9"/>
                  <a:pt x="21" y="9"/>
                  <a:pt x="20" y="9"/>
                </a:cubicBezTo>
                <a:cubicBezTo>
                  <a:pt x="20" y="9"/>
                  <a:pt x="20" y="9"/>
                  <a:pt x="20" y="9"/>
                </a:cubicBezTo>
                <a:cubicBezTo>
                  <a:pt x="20" y="9"/>
                  <a:pt x="19" y="9"/>
                  <a:pt x="19" y="9"/>
                </a:cubicBezTo>
                <a:cubicBezTo>
                  <a:pt x="19" y="8"/>
                  <a:pt x="19" y="8"/>
                  <a:pt x="19" y="8"/>
                </a:cubicBezTo>
                <a:cubicBezTo>
                  <a:pt x="19" y="8"/>
                  <a:pt x="19" y="8"/>
                  <a:pt x="19" y="8"/>
                </a:cubicBezTo>
                <a:cubicBezTo>
                  <a:pt x="19" y="9"/>
                  <a:pt x="19" y="9"/>
                  <a:pt x="19" y="9"/>
                </a:cubicBezTo>
                <a:cubicBezTo>
                  <a:pt x="19" y="9"/>
                  <a:pt x="18" y="9"/>
                  <a:pt x="18" y="9"/>
                </a:cubicBezTo>
                <a:cubicBezTo>
                  <a:pt x="18" y="9"/>
                  <a:pt x="18" y="9"/>
                  <a:pt x="18" y="9"/>
                </a:cubicBezTo>
                <a:cubicBezTo>
                  <a:pt x="17" y="9"/>
                  <a:pt x="17" y="9"/>
                  <a:pt x="17" y="9"/>
                </a:cubicBezTo>
                <a:cubicBezTo>
                  <a:pt x="17" y="8"/>
                  <a:pt x="17" y="8"/>
                  <a:pt x="17" y="8"/>
                </a:cubicBezTo>
                <a:cubicBezTo>
                  <a:pt x="16" y="8"/>
                  <a:pt x="16" y="8"/>
                  <a:pt x="16" y="8"/>
                </a:cubicBezTo>
                <a:cubicBezTo>
                  <a:pt x="16" y="9"/>
                  <a:pt x="16" y="9"/>
                  <a:pt x="16" y="9"/>
                </a:cubicBezTo>
                <a:cubicBezTo>
                  <a:pt x="16" y="9"/>
                  <a:pt x="16" y="9"/>
                  <a:pt x="15" y="9"/>
                </a:cubicBezTo>
                <a:cubicBezTo>
                  <a:pt x="15" y="9"/>
                  <a:pt x="15" y="9"/>
                  <a:pt x="15" y="9"/>
                </a:cubicBezTo>
                <a:cubicBezTo>
                  <a:pt x="15" y="9"/>
                  <a:pt x="14" y="9"/>
                  <a:pt x="14" y="9"/>
                </a:cubicBezTo>
                <a:cubicBezTo>
                  <a:pt x="14" y="8"/>
                  <a:pt x="14" y="8"/>
                  <a:pt x="14" y="8"/>
                </a:cubicBezTo>
                <a:cubicBezTo>
                  <a:pt x="13" y="8"/>
                  <a:pt x="13" y="8"/>
                  <a:pt x="13" y="8"/>
                </a:cubicBezTo>
                <a:cubicBezTo>
                  <a:pt x="13" y="9"/>
                  <a:pt x="13" y="9"/>
                  <a:pt x="13" y="9"/>
                </a:cubicBezTo>
                <a:cubicBezTo>
                  <a:pt x="13" y="9"/>
                  <a:pt x="13" y="9"/>
                  <a:pt x="13" y="9"/>
                </a:cubicBezTo>
                <a:cubicBezTo>
                  <a:pt x="13" y="9"/>
                  <a:pt x="13" y="9"/>
                  <a:pt x="13" y="9"/>
                </a:cubicBezTo>
                <a:cubicBezTo>
                  <a:pt x="12" y="9"/>
                  <a:pt x="12" y="9"/>
                  <a:pt x="12" y="9"/>
                </a:cubicBezTo>
                <a:cubicBezTo>
                  <a:pt x="12" y="8"/>
                  <a:pt x="12" y="8"/>
                  <a:pt x="12" y="8"/>
                </a:cubicBezTo>
                <a:cubicBezTo>
                  <a:pt x="2" y="8"/>
                  <a:pt x="2" y="8"/>
                  <a:pt x="2" y="8"/>
                </a:cubicBezTo>
                <a:cubicBezTo>
                  <a:pt x="2" y="14"/>
                  <a:pt x="2" y="14"/>
                  <a:pt x="2" y="14"/>
                </a:cubicBezTo>
                <a:cubicBezTo>
                  <a:pt x="12" y="14"/>
                  <a:pt x="12" y="14"/>
                  <a:pt x="12" y="14"/>
                </a:cubicBezTo>
                <a:cubicBezTo>
                  <a:pt x="12" y="14"/>
                  <a:pt x="12" y="14"/>
                  <a:pt x="12" y="14"/>
                </a:cubicBezTo>
                <a:cubicBezTo>
                  <a:pt x="12" y="13"/>
                  <a:pt x="12" y="13"/>
                  <a:pt x="13" y="13"/>
                </a:cubicBezTo>
                <a:cubicBezTo>
                  <a:pt x="13" y="13"/>
                  <a:pt x="13" y="13"/>
                  <a:pt x="13" y="13"/>
                </a:cubicBezTo>
                <a:cubicBezTo>
                  <a:pt x="13" y="13"/>
                  <a:pt x="13" y="13"/>
                  <a:pt x="13" y="14"/>
                </a:cubicBezTo>
                <a:cubicBezTo>
                  <a:pt x="13" y="14"/>
                  <a:pt x="13" y="14"/>
                  <a:pt x="13" y="14"/>
                </a:cubicBezTo>
                <a:cubicBezTo>
                  <a:pt x="14" y="14"/>
                  <a:pt x="14" y="14"/>
                  <a:pt x="14" y="14"/>
                </a:cubicBezTo>
                <a:cubicBezTo>
                  <a:pt x="14" y="14"/>
                  <a:pt x="14" y="14"/>
                  <a:pt x="14" y="14"/>
                </a:cubicBezTo>
                <a:cubicBezTo>
                  <a:pt x="14" y="13"/>
                  <a:pt x="15" y="13"/>
                  <a:pt x="15" y="13"/>
                </a:cubicBezTo>
                <a:cubicBezTo>
                  <a:pt x="15" y="13"/>
                  <a:pt x="15" y="13"/>
                  <a:pt x="15" y="13"/>
                </a:cubicBezTo>
                <a:cubicBezTo>
                  <a:pt x="16" y="13"/>
                  <a:pt x="16" y="13"/>
                  <a:pt x="16" y="14"/>
                </a:cubicBezTo>
                <a:cubicBezTo>
                  <a:pt x="16" y="14"/>
                  <a:pt x="16" y="14"/>
                  <a:pt x="16" y="14"/>
                </a:cubicBezTo>
                <a:cubicBezTo>
                  <a:pt x="17" y="14"/>
                  <a:pt x="17" y="14"/>
                  <a:pt x="17" y="14"/>
                </a:cubicBezTo>
                <a:cubicBezTo>
                  <a:pt x="17" y="14"/>
                  <a:pt x="17" y="14"/>
                  <a:pt x="17" y="14"/>
                </a:cubicBezTo>
                <a:cubicBezTo>
                  <a:pt x="17" y="13"/>
                  <a:pt x="17" y="13"/>
                  <a:pt x="18" y="13"/>
                </a:cubicBezTo>
                <a:cubicBezTo>
                  <a:pt x="18" y="13"/>
                  <a:pt x="18" y="13"/>
                  <a:pt x="18" y="13"/>
                </a:cubicBezTo>
                <a:cubicBezTo>
                  <a:pt x="18" y="13"/>
                  <a:pt x="19" y="13"/>
                  <a:pt x="19" y="14"/>
                </a:cubicBezTo>
                <a:cubicBezTo>
                  <a:pt x="19" y="14"/>
                  <a:pt x="19" y="14"/>
                  <a:pt x="19" y="14"/>
                </a:cubicBezTo>
                <a:cubicBezTo>
                  <a:pt x="19" y="14"/>
                  <a:pt x="19" y="14"/>
                  <a:pt x="19" y="14"/>
                </a:cubicBezTo>
                <a:cubicBezTo>
                  <a:pt x="19" y="14"/>
                  <a:pt x="19" y="14"/>
                  <a:pt x="19" y="14"/>
                </a:cubicBezTo>
                <a:cubicBezTo>
                  <a:pt x="19" y="13"/>
                  <a:pt x="20" y="13"/>
                  <a:pt x="20" y="13"/>
                </a:cubicBezTo>
                <a:cubicBezTo>
                  <a:pt x="20" y="13"/>
                  <a:pt x="20" y="13"/>
                  <a:pt x="20" y="13"/>
                </a:cubicBezTo>
                <a:cubicBezTo>
                  <a:pt x="21" y="13"/>
                  <a:pt x="21" y="13"/>
                  <a:pt x="21" y="14"/>
                </a:cubicBezTo>
                <a:cubicBezTo>
                  <a:pt x="21" y="14"/>
                  <a:pt x="21" y="14"/>
                  <a:pt x="21" y="14"/>
                </a:cubicBezTo>
                <a:cubicBezTo>
                  <a:pt x="22" y="14"/>
                  <a:pt x="22" y="14"/>
                  <a:pt x="22" y="14"/>
                </a:cubicBezTo>
                <a:close/>
                <a:moveTo>
                  <a:pt x="22" y="7"/>
                </a:moveTo>
                <a:cubicBezTo>
                  <a:pt x="22" y="2"/>
                  <a:pt x="22" y="2"/>
                  <a:pt x="22" y="2"/>
                </a:cubicBezTo>
                <a:cubicBezTo>
                  <a:pt x="22" y="2"/>
                  <a:pt x="22" y="2"/>
                  <a:pt x="22" y="2"/>
                </a:cubicBezTo>
                <a:cubicBezTo>
                  <a:pt x="2" y="2"/>
                  <a:pt x="2" y="2"/>
                  <a:pt x="2" y="2"/>
                </a:cubicBezTo>
                <a:cubicBezTo>
                  <a:pt x="2" y="2"/>
                  <a:pt x="2" y="2"/>
                  <a:pt x="2" y="2"/>
                </a:cubicBezTo>
                <a:cubicBezTo>
                  <a:pt x="2" y="7"/>
                  <a:pt x="2" y="7"/>
                  <a:pt x="2" y="7"/>
                </a:cubicBezTo>
                <a:cubicBezTo>
                  <a:pt x="12" y="7"/>
                  <a:pt x="12" y="7"/>
                  <a:pt x="12" y="7"/>
                </a:cubicBezTo>
                <a:cubicBezTo>
                  <a:pt x="12" y="6"/>
                  <a:pt x="12" y="6"/>
                  <a:pt x="12" y="6"/>
                </a:cubicBezTo>
                <a:cubicBezTo>
                  <a:pt x="12" y="5"/>
                  <a:pt x="12" y="5"/>
                  <a:pt x="13" y="5"/>
                </a:cubicBezTo>
                <a:cubicBezTo>
                  <a:pt x="13" y="5"/>
                  <a:pt x="13" y="5"/>
                  <a:pt x="13" y="5"/>
                </a:cubicBezTo>
                <a:cubicBezTo>
                  <a:pt x="13" y="5"/>
                  <a:pt x="13" y="5"/>
                  <a:pt x="13" y="6"/>
                </a:cubicBezTo>
                <a:cubicBezTo>
                  <a:pt x="13" y="7"/>
                  <a:pt x="13" y="7"/>
                  <a:pt x="13" y="7"/>
                </a:cubicBezTo>
                <a:cubicBezTo>
                  <a:pt x="14" y="7"/>
                  <a:pt x="14" y="7"/>
                  <a:pt x="14" y="7"/>
                </a:cubicBezTo>
                <a:cubicBezTo>
                  <a:pt x="14" y="6"/>
                  <a:pt x="14" y="6"/>
                  <a:pt x="14" y="6"/>
                </a:cubicBezTo>
                <a:cubicBezTo>
                  <a:pt x="14" y="5"/>
                  <a:pt x="15" y="5"/>
                  <a:pt x="15" y="5"/>
                </a:cubicBezTo>
                <a:cubicBezTo>
                  <a:pt x="15" y="5"/>
                  <a:pt x="15" y="5"/>
                  <a:pt x="15" y="5"/>
                </a:cubicBezTo>
                <a:cubicBezTo>
                  <a:pt x="16" y="5"/>
                  <a:pt x="16" y="5"/>
                  <a:pt x="16" y="6"/>
                </a:cubicBezTo>
                <a:cubicBezTo>
                  <a:pt x="16" y="7"/>
                  <a:pt x="16" y="7"/>
                  <a:pt x="16" y="7"/>
                </a:cubicBezTo>
                <a:cubicBezTo>
                  <a:pt x="17" y="7"/>
                  <a:pt x="17" y="7"/>
                  <a:pt x="17" y="7"/>
                </a:cubicBezTo>
                <a:cubicBezTo>
                  <a:pt x="17" y="6"/>
                  <a:pt x="17" y="6"/>
                  <a:pt x="17" y="6"/>
                </a:cubicBezTo>
                <a:cubicBezTo>
                  <a:pt x="17" y="5"/>
                  <a:pt x="17" y="5"/>
                  <a:pt x="18" y="5"/>
                </a:cubicBezTo>
                <a:cubicBezTo>
                  <a:pt x="18" y="5"/>
                  <a:pt x="18" y="5"/>
                  <a:pt x="18" y="5"/>
                </a:cubicBezTo>
                <a:cubicBezTo>
                  <a:pt x="18" y="5"/>
                  <a:pt x="19" y="5"/>
                  <a:pt x="19" y="6"/>
                </a:cubicBezTo>
                <a:cubicBezTo>
                  <a:pt x="19" y="7"/>
                  <a:pt x="19" y="7"/>
                  <a:pt x="19" y="7"/>
                </a:cubicBezTo>
                <a:cubicBezTo>
                  <a:pt x="19" y="7"/>
                  <a:pt x="19" y="7"/>
                  <a:pt x="19" y="7"/>
                </a:cubicBezTo>
                <a:cubicBezTo>
                  <a:pt x="19" y="6"/>
                  <a:pt x="19" y="6"/>
                  <a:pt x="19" y="6"/>
                </a:cubicBezTo>
                <a:cubicBezTo>
                  <a:pt x="19" y="5"/>
                  <a:pt x="20" y="5"/>
                  <a:pt x="20" y="5"/>
                </a:cubicBezTo>
                <a:cubicBezTo>
                  <a:pt x="20" y="5"/>
                  <a:pt x="20" y="5"/>
                  <a:pt x="20" y="5"/>
                </a:cubicBezTo>
                <a:cubicBezTo>
                  <a:pt x="21" y="5"/>
                  <a:pt x="21" y="5"/>
                  <a:pt x="21" y="6"/>
                </a:cubicBezTo>
                <a:cubicBezTo>
                  <a:pt x="21" y="7"/>
                  <a:pt x="21" y="7"/>
                  <a:pt x="21" y="7"/>
                </a:cubicBezTo>
                <a:lnTo>
                  <a:pt x="22" y="7"/>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2" name="Freeform 238"/>
          <p:cNvSpPr>
            <a:spLocks noEditPoints="1"/>
          </p:cNvSpPr>
          <p:nvPr/>
        </p:nvSpPr>
        <p:spPr bwMode="auto">
          <a:xfrm>
            <a:off x="7427316" y="3724164"/>
            <a:ext cx="394532" cy="325761"/>
          </a:xfrm>
          <a:custGeom>
            <a:avLst/>
            <a:gdLst>
              <a:gd name="T0" fmla="*/ 6 w 41"/>
              <a:gd name="T1" fmla="*/ 13 h 34"/>
              <a:gd name="T2" fmla="*/ 0 w 41"/>
              <a:gd name="T3" fmla="*/ 2 h 34"/>
              <a:gd name="T4" fmla="*/ 16 w 41"/>
              <a:gd name="T5" fmla="*/ 31 h 34"/>
              <a:gd name="T6" fmla="*/ 27 w 41"/>
              <a:gd name="T7" fmla="*/ 32 h 34"/>
              <a:gd name="T8" fmla="*/ 35 w 41"/>
              <a:gd name="T9" fmla="*/ 31 h 34"/>
              <a:gd name="T10" fmla="*/ 36 w 41"/>
              <a:gd name="T11" fmla="*/ 29 h 34"/>
              <a:gd name="T12" fmla="*/ 36 w 41"/>
              <a:gd name="T13" fmla="*/ 12 h 34"/>
              <a:gd name="T14" fmla="*/ 39 w 41"/>
              <a:gd name="T15" fmla="*/ 6 h 34"/>
              <a:gd name="T16" fmla="*/ 27 w 41"/>
              <a:gd name="T17" fmla="*/ 2 h 34"/>
              <a:gd name="T18" fmla="*/ 22 w 41"/>
              <a:gd name="T19" fmla="*/ 29 h 34"/>
              <a:gd name="T20" fmla="*/ 21 w 41"/>
              <a:gd name="T21" fmla="*/ 28 h 34"/>
              <a:gd name="T22" fmla="*/ 22 w 41"/>
              <a:gd name="T23" fmla="*/ 28 h 34"/>
              <a:gd name="T24" fmla="*/ 29 w 41"/>
              <a:gd name="T25" fmla="*/ 23 h 34"/>
              <a:gd name="T26" fmla="*/ 29 w 41"/>
              <a:gd name="T27" fmla="*/ 28 h 34"/>
              <a:gd name="T28" fmla="*/ 34 w 41"/>
              <a:gd name="T29" fmla="*/ 24 h 34"/>
              <a:gd name="T30" fmla="*/ 33 w 41"/>
              <a:gd name="T31" fmla="*/ 27 h 34"/>
              <a:gd name="T32" fmla="*/ 33 w 41"/>
              <a:gd name="T33" fmla="*/ 22 h 34"/>
              <a:gd name="T34" fmla="*/ 34 w 41"/>
              <a:gd name="T35" fmla="*/ 22 h 34"/>
              <a:gd name="T36" fmla="*/ 27 w 41"/>
              <a:gd name="T37" fmla="*/ 27 h 34"/>
              <a:gd name="T38" fmla="*/ 22 w 41"/>
              <a:gd name="T39" fmla="*/ 27 h 34"/>
              <a:gd name="T40" fmla="*/ 24 w 41"/>
              <a:gd name="T41" fmla="*/ 27 h 34"/>
              <a:gd name="T42" fmla="*/ 24 w 41"/>
              <a:gd name="T43" fmla="*/ 22 h 34"/>
              <a:gd name="T44" fmla="*/ 19 w 41"/>
              <a:gd name="T45" fmla="*/ 21 h 34"/>
              <a:gd name="T46" fmla="*/ 7 w 41"/>
              <a:gd name="T47" fmla="*/ 22 h 34"/>
              <a:gd name="T48" fmla="*/ 12 w 41"/>
              <a:gd name="T49" fmla="*/ 22 h 34"/>
              <a:gd name="T50" fmla="*/ 14 w 41"/>
              <a:gd name="T51" fmla="*/ 22 h 34"/>
              <a:gd name="T52" fmla="*/ 19 w 41"/>
              <a:gd name="T53" fmla="*/ 22 h 34"/>
              <a:gd name="T54" fmla="*/ 19 w 41"/>
              <a:gd name="T55" fmla="*/ 24 h 34"/>
              <a:gd name="T56" fmla="*/ 19 w 41"/>
              <a:gd name="T57" fmla="*/ 27 h 34"/>
              <a:gd name="T58" fmla="*/ 19 w 41"/>
              <a:gd name="T59" fmla="*/ 22 h 34"/>
              <a:gd name="T60" fmla="*/ 12 w 41"/>
              <a:gd name="T61" fmla="*/ 23 h 34"/>
              <a:gd name="T62" fmla="*/ 9 w 41"/>
              <a:gd name="T63" fmla="*/ 25 h 34"/>
              <a:gd name="T64" fmla="*/ 9 w 41"/>
              <a:gd name="T65" fmla="*/ 27 h 34"/>
              <a:gd name="T66" fmla="*/ 7 w 41"/>
              <a:gd name="T67" fmla="*/ 22 h 34"/>
              <a:gd name="T68" fmla="*/ 34 w 41"/>
              <a:gd name="T69" fmla="*/ 20 h 34"/>
              <a:gd name="T70" fmla="*/ 22 w 41"/>
              <a:gd name="T71" fmla="*/ 20 h 34"/>
              <a:gd name="T72" fmla="*/ 27 w 41"/>
              <a:gd name="T73" fmla="*/ 19 h 34"/>
              <a:gd name="T74" fmla="*/ 29 w 41"/>
              <a:gd name="T75" fmla="*/ 14 h 34"/>
              <a:gd name="T76" fmla="*/ 34 w 41"/>
              <a:gd name="T77" fmla="*/ 19 h 34"/>
              <a:gd name="T78" fmla="*/ 33 w 41"/>
              <a:gd name="T79" fmla="*/ 16 h 34"/>
              <a:gd name="T80" fmla="*/ 33 w 41"/>
              <a:gd name="T81" fmla="*/ 19 h 34"/>
              <a:gd name="T82" fmla="*/ 33 w 41"/>
              <a:gd name="T83" fmla="*/ 13 h 34"/>
              <a:gd name="T84" fmla="*/ 33 w 41"/>
              <a:gd name="T85" fmla="*/ 13 h 34"/>
              <a:gd name="T86" fmla="*/ 23 w 41"/>
              <a:gd name="T87" fmla="*/ 15 h 34"/>
              <a:gd name="T88" fmla="*/ 22 w 41"/>
              <a:gd name="T89" fmla="*/ 18 h 34"/>
              <a:gd name="T90" fmla="*/ 24 w 41"/>
              <a:gd name="T91" fmla="*/ 13 h 34"/>
              <a:gd name="T92" fmla="*/ 24 w 41"/>
              <a:gd name="T93" fmla="*/ 13 h 34"/>
              <a:gd name="T94" fmla="*/ 7 w 41"/>
              <a:gd name="T95" fmla="*/ 18 h 34"/>
              <a:gd name="T96" fmla="*/ 14 w 41"/>
              <a:gd name="T97" fmla="*/ 14 h 34"/>
              <a:gd name="T98" fmla="*/ 20 w 41"/>
              <a:gd name="T99" fmla="*/ 13 h 34"/>
              <a:gd name="T100" fmla="*/ 19 w 41"/>
              <a:gd name="T101" fmla="*/ 15 h 34"/>
              <a:gd name="T102" fmla="*/ 19 w 41"/>
              <a:gd name="T103" fmla="*/ 18 h 34"/>
              <a:gd name="T104" fmla="*/ 18 w 41"/>
              <a:gd name="T105" fmla="*/ 13 h 34"/>
              <a:gd name="T106" fmla="*/ 18 w 41"/>
              <a:gd name="T107" fmla="*/ 13 h 34"/>
              <a:gd name="T108" fmla="*/ 12 w 41"/>
              <a:gd name="T109" fmla="*/ 18 h 34"/>
              <a:gd name="T110" fmla="*/ 9 w 41"/>
              <a:gd name="T111" fmla="*/ 18 h 34"/>
              <a:gd name="T112" fmla="*/ 9 w 41"/>
              <a:gd name="T113" fmla="*/ 18 h 34"/>
              <a:gd name="T114" fmla="*/ 7 w 41"/>
              <a:gd name="T115" fmla="*/ 1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34">
                <a:moveTo>
                  <a:pt x="7" y="20"/>
                </a:moveTo>
                <a:cubicBezTo>
                  <a:pt x="19" y="20"/>
                  <a:pt x="19" y="20"/>
                  <a:pt x="19" y="20"/>
                </a:cubicBezTo>
                <a:cubicBezTo>
                  <a:pt x="20" y="20"/>
                  <a:pt x="20" y="19"/>
                  <a:pt x="20" y="19"/>
                </a:cubicBezTo>
                <a:cubicBezTo>
                  <a:pt x="20" y="13"/>
                  <a:pt x="20" y="13"/>
                  <a:pt x="20" y="13"/>
                </a:cubicBezTo>
                <a:cubicBezTo>
                  <a:pt x="20" y="12"/>
                  <a:pt x="20" y="12"/>
                  <a:pt x="19" y="12"/>
                </a:cubicBezTo>
                <a:cubicBezTo>
                  <a:pt x="7" y="12"/>
                  <a:pt x="7" y="12"/>
                  <a:pt x="7" y="12"/>
                </a:cubicBezTo>
                <a:cubicBezTo>
                  <a:pt x="6" y="12"/>
                  <a:pt x="6" y="12"/>
                  <a:pt x="6" y="13"/>
                </a:cubicBezTo>
                <a:cubicBezTo>
                  <a:pt x="6" y="19"/>
                  <a:pt x="6" y="19"/>
                  <a:pt x="6" y="19"/>
                </a:cubicBezTo>
                <a:cubicBezTo>
                  <a:pt x="6" y="19"/>
                  <a:pt x="6" y="20"/>
                  <a:pt x="7" y="20"/>
                </a:cubicBezTo>
                <a:close/>
                <a:moveTo>
                  <a:pt x="41" y="3"/>
                </a:moveTo>
                <a:cubicBezTo>
                  <a:pt x="41" y="3"/>
                  <a:pt x="41" y="2"/>
                  <a:pt x="41" y="2"/>
                </a:cubicBezTo>
                <a:cubicBezTo>
                  <a:pt x="41" y="1"/>
                  <a:pt x="40" y="0"/>
                  <a:pt x="39" y="0"/>
                </a:cubicBezTo>
                <a:cubicBezTo>
                  <a:pt x="26" y="0"/>
                  <a:pt x="15" y="0"/>
                  <a:pt x="2" y="0"/>
                </a:cubicBezTo>
                <a:cubicBezTo>
                  <a:pt x="1" y="0"/>
                  <a:pt x="0" y="1"/>
                  <a:pt x="0" y="2"/>
                </a:cubicBezTo>
                <a:cubicBezTo>
                  <a:pt x="0" y="2"/>
                  <a:pt x="0" y="3"/>
                  <a:pt x="0" y="3"/>
                </a:cubicBezTo>
                <a:cubicBezTo>
                  <a:pt x="0" y="4"/>
                  <a:pt x="1" y="5"/>
                  <a:pt x="2" y="5"/>
                </a:cubicBezTo>
                <a:cubicBezTo>
                  <a:pt x="15" y="5"/>
                  <a:pt x="26" y="5"/>
                  <a:pt x="39" y="5"/>
                </a:cubicBezTo>
                <a:cubicBezTo>
                  <a:pt x="40" y="5"/>
                  <a:pt x="41" y="4"/>
                  <a:pt x="41" y="3"/>
                </a:cubicBezTo>
                <a:close/>
                <a:moveTo>
                  <a:pt x="14" y="32"/>
                </a:moveTo>
                <a:cubicBezTo>
                  <a:pt x="14" y="32"/>
                  <a:pt x="14" y="31"/>
                  <a:pt x="14" y="31"/>
                </a:cubicBezTo>
                <a:cubicBezTo>
                  <a:pt x="16" y="31"/>
                  <a:pt x="16" y="31"/>
                  <a:pt x="16" y="31"/>
                </a:cubicBezTo>
                <a:cubicBezTo>
                  <a:pt x="16" y="32"/>
                  <a:pt x="16" y="32"/>
                  <a:pt x="16" y="32"/>
                </a:cubicBezTo>
                <a:cubicBezTo>
                  <a:pt x="16" y="33"/>
                  <a:pt x="16" y="33"/>
                  <a:pt x="16" y="33"/>
                </a:cubicBezTo>
                <a:cubicBezTo>
                  <a:pt x="19" y="33"/>
                  <a:pt x="22" y="33"/>
                  <a:pt x="25" y="33"/>
                </a:cubicBezTo>
                <a:cubicBezTo>
                  <a:pt x="25" y="33"/>
                  <a:pt x="26" y="33"/>
                  <a:pt x="26" y="32"/>
                </a:cubicBezTo>
                <a:cubicBezTo>
                  <a:pt x="26" y="31"/>
                  <a:pt x="26" y="31"/>
                  <a:pt x="26" y="31"/>
                </a:cubicBezTo>
                <a:cubicBezTo>
                  <a:pt x="27" y="31"/>
                  <a:pt x="27" y="31"/>
                  <a:pt x="27" y="31"/>
                </a:cubicBezTo>
                <a:cubicBezTo>
                  <a:pt x="27" y="32"/>
                  <a:pt x="27" y="32"/>
                  <a:pt x="27" y="32"/>
                </a:cubicBezTo>
                <a:cubicBezTo>
                  <a:pt x="27" y="33"/>
                  <a:pt x="26" y="34"/>
                  <a:pt x="25" y="34"/>
                </a:cubicBezTo>
                <a:cubicBezTo>
                  <a:pt x="22" y="34"/>
                  <a:pt x="19" y="34"/>
                  <a:pt x="16" y="34"/>
                </a:cubicBezTo>
                <a:cubicBezTo>
                  <a:pt x="15" y="34"/>
                  <a:pt x="14" y="33"/>
                  <a:pt x="14" y="32"/>
                </a:cubicBezTo>
                <a:close/>
                <a:moveTo>
                  <a:pt x="35" y="10"/>
                </a:moveTo>
                <a:cubicBezTo>
                  <a:pt x="36" y="10"/>
                  <a:pt x="37" y="11"/>
                  <a:pt x="37" y="12"/>
                </a:cubicBezTo>
                <a:cubicBezTo>
                  <a:pt x="37" y="28"/>
                  <a:pt x="37" y="28"/>
                  <a:pt x="37" y="28"/>
                </a:cubicBezTo>
                <a:cubicBezTo>
                  <a:pt x="37" y="30"/>
                  <a:pt x="36" y="31"/>
                  <a:pt x="35" y="31"/>
                </a:cubicBezTo>
                <a:cubicBezTo>
                  <a:pt x="6" y="31"/>
                  <a:pt x="6" y="31"/>
                  <a:pt x="6" y="31"/>
                </a:cubicBezTo>
                <a:cubicBezTo>
                  <a:pt x="5" y="31"/>
                  <a:pt x="4" y="30"/>
                  <a:pt x="4" y="28"/>
                </a:cubicBezTo>
                <a:cubicBezTo>
                  <a:pt x="4" y="12"/>
                  <a:pt x="4" y="12"/>
                  <a:pt x="4" y="12"/>
                </a:cubicBezTo>
                <a:cubicBezTo>
                  <a:pt x="4" y="11"/>
                  <a:pt x="5" y="10"/>
                  <a:pt x="6" y="10"/>
                </a:cubicBezTo>
                <a:cubicBezTo>
                  <a:pt x="35" y="10"/>
                  <a:pt x="35" y="10"/>
                  <a:pt x="35" y="10"/>
                </a:cubicBezTo>
                <a:close/>
                <a:moveTo>
                  <a:pt x="36" y="12"/>
                </a:moveTo>
                <a:cubicBezTo>
                  <a:pt x="36" y="29"/>
                  <a:pt x="36" y="29"/>
                  <a:pt x="36" y="29"/>
                </a:cubicBezTo>
                <a:cubicBezTo>
                  <a:pt x="36" y="29"/>
                  <a:pt x="36" y="30"/>
                  <a:pt x="35" y="30"/>
                </a:cubicBezTo>
                <a:cubicBezTo>
                  <a:pt x="6" y="30"/>
                  <a:pt x="6" y="30"/>
                  <a:pt x="6" y="30"/>
                </a:cubicBezTo>
                <a:cubicBezTo>
                  <a:pt x="6" y="30"/>
                  <a:pt x="5" y="29"/>
                  <a:pt x="5" y="29"/>
                </a:cubicBezTo>
                <a:cubicBezTo>
                  <a:pt x="5" y="12"/>
                  <a:pt x="5" y="12"/>
                  <a:pt x="5" y="12"/>
                </a:cubicBezTo>
                <a:cubicBezTo>
                  <a:pt x="5" y="11"/>
                  <a:pt x="6" y="11"/>
                  <a:pt x="6" y="11"/>
                </a:cubicBezTo>
                <a:cubicBezTo>
                  <a:pt x="35" y="11"/>
                  <a:pt x="35" y="11"/>
                  <a:pt x="35" y="11"/>
                </a:cubicBezTo>
                <a:cubicBezTo>
                  <a:pt x="36" y="11"/>
                  <a:pt x="36" y="11"/>
                  <a:pt x="36" y="12"/>
                </a:cubicBezTo>
                <a:close/>
                <a:moveTo>
                  <a:pt x="6" y="9"/>
                </a:moveTo>
                <a:cubicBezTo>
                  <a:pt x="2" y="6"/>
                  <a:pt x="2" y="6"/>
                  <a:pt x="2" y="6"/>
                </a:cubicBezTo>
                <a:cubicBezTo>
                  <a:pt x="2" y="6"/>
                  <a:pt x="2" y="6"/>
                  <a:pt x="2" y="6"/>
                </a:cubicBezTo>
                <a:cubicBezTo>
                  <a:pt x="2" y="6"/>
                  <a:pt x="2" y="6"/>
                  <a:pt x="2" y="6"/>
                </a:cubicBezTo>
                <a:cubicBezTo>
                  <a:pt x="39" y="6"/>
                  <a:pt x="39" y="6"/>
                  <a:pt x="39" y="6"/>
                </a:cubicBezTo>
                <a:cubicBezTo>
                  <a:pt x="39" y="6"/>
                  <a:pt x="39" y="6"/>
                  <a:pt x="39" y="6"/>
                </a:cubicBezTo>
                <a:cubicBezTo>
                  <a:pt x="39" y="6"/>
                  <a:pt x="39" y="6"/>
                  <a:pt x="39" y="6"/>
                </a:cubicBezTo>
                <a:cubicBezTo>
                  <a:pt x="35" y="9"/>
                  <a:pt x="35" y="9"/>
                  <a:pt x="35" y="9"/>
                </a:cubicBezTo>
                <a:cubicBezTo>
                  <a:pt x="35" y="9"/>
                  <a:pt x="35" y="9"/>
                  <a:pt x="35" y="9"/>
                </a:cubicBezTo>
                <a:cubicBezTo>
                  <a:pt x="7" y="9"/>
                  <a:pt x="7" y="9"/>
                  <a:pt x="7" y="9"/>
                </a:cubicBezTo>
                <a:cubicBezTo>
                  <a:pt x="7" y="9"/>
                  <a:pt x="6" y="9"/>
                  <a:pt x="6" y="9"/>
                </a:cubicBezTo>
                <a:close/>
                <a:moveTo>
                  <a:pt x="15" y="2"/>
                </a:moveTo>
                <a:cubicBezTo>
                  <a:pt x="26" y="2"/>
                  <a:pt x="26" y="2"/>
                  <a:pt x="26" y="2"/>
                </a:cubicBezTo>
                <a:cubicBezTo>
                  <a:pt x="27" y="2"/>
                  <a:pt x="27" y="2"/>
                  <a:pt x="27" y="2"/>
                </a:cubicBezTo>
                <a:cubicBezTo>
                  <a:pt x="27" y="3"/>
                  <a:pt x="27" y="3"/>
                  <a:pt x="27" y="3"/>
                </a:cubicBezTo>
                <a:cubicBezTo>
                  <a:pt x="27" y="3"/>
                  <a:pt x="27" y="3"/>
                  <a:pt x="26" y="3"/>
                </a:cubicBezTo>
                <a:cubicBezTo>
                  <a:pt x="15" y="3"/>
                  <a:pt x="15" y="3"/>
                  <a:pt x="15" y="3"/>
                </a:cubicBezTo>
                <a:cubicBezTo>
                  <a:pt x="15" y="3"/>
                  <a:pt x="14" y="3"/>
                  <a:pt x="14" y="3"/>
                </a:cubicBezTo>
                <a:cubicBezTo>
                  <a:pt x="14" y="2"/>
                  <a:pt x="14" y="2"/>
                  <a:pt x="14" y="2"/>
                </a:cubicBezTo>
                <a:cubicBezTo>
                  <a:pt x="14" y="2"/>
                  <a:pt x="15" y="2"/>
                  <a:pt x="15" y="2"/>
                </a:cubicBezTo>
                <a:close/>
                <a:moveTo>
                  <a:pt x="22" y="29"/>
                </a:moveTo>
                <a:cubicBezTo>
                  <a:pt x="34" y="29"/>
                  <a:pt x="34" y="29"/>
                  <a:pt x="34" y="29"/>
                </a:cubicBezTo>
                <a:cubicBezTo>
                  <a:pt x="35" y="29"/>
                  <a:pt x="36" y="28"/>
                  <a:pt x="36" y="28"/>
                </a:cubicBezTo>
                <a:cubicBezTo>
                  <a:pt x="36" y="22"/>
                  <a:pt x="36" y="22"/>
                  <a:pt x="36" y="22"/>
                </a:cubicBezTo>
                <a:cubicBezTo>
                  <a:pt x="36" y="21"/>
                  <a:pt x="35" y="21"/>
                  <a:pt x="34" y="21"/>
                </a:cubicBezTo>
                <a:cubicBezTo>
                  <a:pt x="22" y="21"/>
                  <a:pt x="22" y="21"/>
                  <a:pt x="22" y="21"/>
                </a:cubicBezTo>
                <a:cubicBezTo>
                  <a:pt x="22" y="21"/>
                  <a:pt x="21" y="21"/>
                  <a:pt x="21" y="22"/>
                </a:cubicBezTo>
                <a:cubicBezTo>
                  <a:pt x="21" y="28"/>
                  <a:pt x="21" y="28"/>
                  <a:pt x="21" y="28"/>
                </a:cubicBezTo>
                <a:cubicBezTo>
                  <a:pt x="21" y="28"/>
                  <a:pt x="22" y="29"/>
                  <a:pt x="22" y="29"/>
                </a:cubicBezTo>
                <a:close/>
                <a:moveTo>
                  <a:pt x="27" y="22"/>
                </a:moveTo>
                <a:cubicBezTo>
                  <a:pt x="27" y="22"/>
                  <a:pt x="27" y="22"/>
                  <a:pt x="27" y="22"/>
                </a:cubicBezTo>
                <a:cubicBezTo>
                  <a:pt x="25" y="22"/>
                  <a:pt x="24" y="22"/>
                  <a:pt x="22" y="22"/>
                </a:cubicBezTo>
                <a:cubicBezTo>
                  <a:pt x="22" y="22"/>
                  <a:pt x="22" y="22"/>
                  <a:pt x="22" y="22"/>
                </a:cubicBezTo>
                <a:cubicBezTo>
                  <a:pt x="22" y="24"/>
                  <a:pt x="22" y="26"/>
                  <a:pt x="22" y="27"/>
                </a:cubicBezTo>
                <a:cubicBezTo>
                  <a:pt x="22" y="27"/>
                  <a:pt x="22" y="28"/>
                  <a:pt x="22" y="28"/>
                </a:cubicBezTo>
                <a:cubicBezTo>
                  <a:pt x="24" y="28"/>
                  <a:pt x="25" y="28"/>
                  <a:pt x="27" y="28"/>
                </a:cubicBezTo>
                <a:cubicBezTo>
                  <a:pt x="27" y="27"/>
                  <a:pt x="27" y="27"/>
                  <a:pt x="27" y="27"/>
                </a:cubicBezTo>
                <a:cubicBezTo>
                  <a:pt x="26" y="27"/>
                  <a:pt x="26" y="26"/>
                  <a:pt x="26" y="25"/>
                </a:cubicBezTo>
                <a:cubicBezTo>
                  <a:pt x="26" y="23"/>
                  <a:pt x="26" y="22"/>
                  <a:pt x="27" y="22"/>
                </a:cubicBezTo>
                <a:close/>
                <a:moveTo>
                  <a:pt x="29" y="27"/>
                </a:moveTo>
                <a:cubicBezTo>
                  <a:pt x="30" y="26"/>
                  <a:pt x="30" y="25"/>
                  <a:pt x="30" y="25"/>
                </a:cubicBezTo>
                <a:cubicBezTo>
                  <a:pt x="30" y="24"/>
                  <a:pt x="30" y="23"/>
                  <a:pt x="29" y="23"/>
                </a:cubicBezTo>
                <a:cubicBezTo>
                  <a:pt x="29" y="23"/>
                  <a:pt x="29" y="23"/>
                  <a:pt x="29" y="23"/>
                </a:cubicBezTo>
                <a:cubicBezTo>
                  <a:pt x="29" y="27"/>
                  <a:pt x="29" y="27"/>
                  <a:pt x="29" y="27"/>
                </a:cubicBezTo>
                <a:cubicBezTo>
                  <a:pt x="29" y="27"/>
                  <a:pt x="29" y="27"/>
                  <a:pt x="29" y="27"/>
                </a:cubicBezTo>
                <a:close/>
                <a:moveTo>
                  <a:pt x="29" y="22"/>
                </a:moveTo>
                <a:cubicBezTo>
                  <a:pt x="30" y="22"/>
                  <a:pt x="31" y="23"/>
                  <a:pt x="31" y="25"/>
                </a:cubicBezTo>
                <a:cubicBezTo>
                  <a:pt x="31" y="26"/>
                  <a:pt x="30" y="27"/>
                  <a:pt x="29" y="27"/>
                </a:cubicBezTo>
                <a:cubicBezTo>
                  <a:pt x="29" y="28"/>
                  <a:pt x="29" y="28"/>
                  <a:pt x="29" y="28"/>
                </a:cubicBezTo>
                <a:cubicBezTo>
                  <a:pt x="31" y="28"/>
                  <a:pt x="33" y="28"/>
                  <a:pt x="34" y="28"/>
                </a:cubicBezTo>
                <a:cubicBezTo>
                  <a:pt x="35" y="28"/>
                  <a:pt x="35" y="27"/>
                  <a:pt x="35" y="27"/>
                </a:cubicBezTo>
                <a:cubicBezTo>
                  <a:pt x="35" y="26"/>
                  <a:pt x="35" y="24"/>
                  <a:pt x="35" y="22"/>
                </a:cubicBezTo>
                <a:cubicBezTo>
                  <a:pt x="35" y="22"/>
                  <a:pt x="35" y="22"/>
                  <a:pt x="34" y="22"/>
                </a:cubicBezTo>
                <a:cubicBezTo>
                  <a:pt x="33" y="22"/>
                  <a:pt x="31" y="22"/>
                  <a:pt x="29" y="22"/>
                </a:cubicBezTo>
                <a:cubicBezTo>
                  <a:pt x="29" y="22"/>
                  <a:pt x="29" y="22"/>
                  <a:pt x="29" y="22"/>
                </a:cubicBezTo>
                <a:close/>
                <a:moveTo>
                  <a:pt x="34" y="24"/>
                </a:moveTo>
                <a:cubicBezTo>
                  <a:pt x="33" y="24"/>
                  <a:pt x="33" y="24"/>
                  <a:pt x="33" y="25"/>
                </a:cubicBezTo>
                <a:cubicBezTo>
                  <a:pt x="33" y="25"/>
                  <a:pt x="33" y="25"/>
                  <a:pt x="34" y="25"/>
                </a:cubicBezTo>
                <a:cubicBezTo>
                  <a:pt x="34" y="25"/>
                  <a:pt x="34" y="25"/>
                  <a:pt x="34" y="25"/>
                </a:cubicBezTo>
                <a:cubicBezTo>
                  <a:pt x="34" y="24"/>
                  <a:pt x="34" y="24"/>
                  <a:pt x="34" y="24"/>
                </a:cubicBezTo>
                <a:close/>
                <a:moveTo>
                  <a:pt x="33" y="27"/>
                </a:moveTo>
                <a:cubicBezTo>
                  <a:pt x="33" y="27"/>
                  <a:pt x="33" y="27"/>
                  <a:pt x="33" y="27"/>
                </a:cubicBezTo>
                <a:cubicBezTo>
                  <a:pt x="33" y="27"/>
                  <a:pt x="33" y="27"/>
                  <a:pt x="33" y="27"/>
                </a:cubicBezTo>
                <a:cubicBezTo>
                  <a:pt x="33" y="27"/>
                  <a:pt x="33" y="27"/>
                  <a:pt x="33" y="27"/>
                </a:cubicBezTo>
                <a:cubicBezTo>
                  <a:pt x="34" y="27"/>
                  <a:pt x="34" y="27"/>
                  <a:pt x="34" y="27"/>
                </a:cubicBezTo>
                <a:cubicBezTo>
                  <a:pt x="34" y="27"/>
                  <a:pt x="34" y="27"/>
                  <a:pt x="34" y="27"/>
                </a:cubicBezTo>
                <a:cubicBezTo>
                  <a:pt x="34" y="27"/>
                  <a:pt x="34" y="27"/>
                  <a:pt x="34" y="27"/>
                </a:cubicBezTo>
                <a:cubicBezTo>
                  <a:pt x="34" y="27"/>
                  <a:pt x="34" y="27"/>
                  <a:pt x="34" y="27"/>
                </a:cubicBezTo>
                <a:cubicBezTo>
                  <a:pt x="33" y="27"/>
                  <a:pt x="33" y="27"/>
                  <a:pt x="33" y="27"/>
                </a:cubicBezTo>
                <a:close/>
                <a:moveTo>
                  <a:pt x="33" y="22"/>
                </a:moveTo>
                <a:cubicBezTo>
                  <a:pt x="33" y="22"/>
                  <a:pt x="33" y="22"/>
                  <a:pt x="33" y="22"/>
                </a:cubicBezTo>
                <a:cubicBezTo>
                  <a:pt x="33" y="22"/>
                  <a:pt x="33" y="22"/>
                  <a:pt x="33" y="22"/>
                </a:cubicBezTo>
                <a:cubicBezTo>
                  <a:pt x="33" y="22"/>
                  <a:pt x="33" y="22"/>
                  <a:pt x="33" y="22"/>
                </a:cubicBezTo>
                <a:cubicBezTo>
                  <a:pt x="34" y="22"/>
                  <a:pt x="34" y="22"/>
                  <a:pt x="34" y="22"/>
                </a:cubicBezTo>
                <a:cubicBezTo>
                  <a:pt x="34" y="22"/>
                  <a:pt x="34" y="22"/>
                  <a:pt x="34" y="22"/>
                </a:cubicBezTo>
                <a:cubicBezTo>
                  <a:pt x="34" y="22"/>
                  <a:pt x="34" y="22"/>
                  <a:pt x="34" y="22"/>
                </a:cubicBezTo>
                <a:cubicBezTo>
                  <a:pt x="34" y="22"/>
                  <a:pt x="34" y="22"/>
                  <a:pt x="34" y="22"/>
                </a:cubicBezTo>
                <a:cubicBezTo>
                  <a:pt x="33" y="22"/>
                  <a:pt x="33" y="22"/>
                  <a:pt x="33" y="22"/>
                </a:cubicBezTo>
                <a:close/>
                <a:moveTo>
                  <a:pt x="27" y="27"/>
                </a:moveTo>
                <a:cubicBezTo>
                  <a:pt x="27" y="27"/>
                  <a:pt x="27" y="27"/>
                  <a:pt x="27" y="27"/>
                </a:cubicBezTo>
                <a:cubicBezTo>
                  <a:pt x="27" y="23"/>
                  <a:pt x="27" y="23"/>
                  <a:pt x="27" y="23"/>
                </a:cubicBezTo>
                <a:cubicBezTo>
                  <a:pt x="27" y="23"/>
                  <a:pt x="27" y="23"/>
                  <a:pt x="27" y="23"/>
                </a:cubicBezTo>
                <a:cubicBezTo>
                  <a:pt x="27" y="23"/>
                  <a:pt x="26" y="24"/>
                  <a:pt x="26" y="25"/>
                </a:cubicBezTo>
                <a:cubicBezTo>
                  <a:pt x="26" y="25"/>
                  <a:pt x="27" y="26"/>
                  <a:pt x="27" y="27"/>
                </a:cubicBezTo>
                <a:close/>
                <a:moveTo>
                  <a:pt x="23" y="24"/>
                </a:moveTo>
                <a:cubicBezTo>
                  <a:pt x="23" y="24"/>
                  <a:pt x="22" y="24"/>
                  <a:pt x="22" y="25"/>
                </a:cubicBezTo>
                <a:cubicBezTo>
                  <a:pt x="22" y="25"/>
                  <a:pt x="23" y="25"/>
                  <a:pt x="23" y="25"/>
                </a:cubicBezTo>
                <a:cubicBezTo>
                  <a:pt x="23" y="25"/>
                  <a:pt x="24" y="25"/>
                  <a:pt x="24" y="25"/>
                </a:cubicBezTo>
                <a:cubicBezTo>
                  <a:pt x="24" y="24"/>
                  <a:pt x="23" y="24"/>
                  <a:pt x="23" y="24"/>
                </a:cubicBezTo>
                <a:close/>
                <a:moveTo>
                  <a:pt x="24" y="27"/>
                </a:moveTo>
                <a:cubicBezTo>
                  <a:pt x="22" y="27"/>
                  <a:pt x="22" y="27"/>
                  <a:pt x="22" y="27"/>
                </a:cubicBezTo>
                <a:cubicBezTo>
                  <a:pt x="22" y="27"/>
                  <a:pt x="22" y="27"/>
                  <a:pt x="22" y="27"/>
                </a:cubicBezTo>
                <a:cubicBezTo>
                  <a:pt x="22" y="27"/>
                  <a:pt x="22" y="27"/>
                  <a:pt x="22" y="27"/>
                </a:cubicBezTo>
                <a:cubicBezTo>
                  <a:pt x="22" y="27"/>
                  <a:pt x="22" y="27"/>
                  <a:pt x="22" y="27"/>
                </a:cubicBezTo>
                <a:cubicBezTo>
                  <a:pt x="24" y="27"/>
                  <a:pt x="24" y="27"/>
                  <a:pt x="24" y="27"/>
                </a:cubicBezTo>
                <a:cubicBezTo>
                  <a:pt x="24" y="27"/>
                  <a:pt x="24" y="27"/>
                  <a:pt x="24" y="27"/>
                </a:cubicBezTo>
                <a:cubicBezTo>
                  <a:pt x="24" y="27"/>
                  <a:pt x="24" y="27"/>
                  <a:pt x="24" y="27"/>
                </a:cubicBezTo>
                <a:cubicBezTo>
                  <a:pt x="24" y="27"/>
                  <a:pt x="24" y="27"/>
                  <a:pt x="24" y="27"/>
                </a:cubicBezTo>
                <a:close/>
                <a:moveTo>
                  <a:pt x="24" y="22"/>
                </a:moveTo>
                <a:cubicBezTo>
                  <a:pt x="22" y="22"/>
                  <a:pt x="22" y="22"/>
                  <a:pt x="22" y="22"/>
                </a:cubicBezTo>
                <a:cubicBezTo>
                  <a:pt x="22" y="22"/>
                  <a:pt x="22" y="22"/>
                  <a:pt x="22" y="22"/>
                </a:cubicBezTo>
                <a:cubicBezTo>
                  <a:pt x="22" y="22"/>
                  <a:pt x="22" y="22"/>
                  <a:pt x="22" y="22"/>
                </a:cubicBezTo>
                <a:cubicBezTo>
                  <a:pt x="22" y="22"/>
                  <a:pt x="22" y="22"/>
                  <a:pt x="22" y="22"/>
                </a:cubicBezTo>
                <a:cubicBezTo>
                  <a:pt x="24" y="22"/>
                  <a:pt x="24" y="22"/>
                  <a:pt x="24" y="22"/>
                </a:cubicBezTo>
                <a:cubicBezTo>
                  <a:pt x="24" y="22"/>
                  <a:pt x="24" y="22"/>
                  <a:pt x="24" y="22"/>
                </a:cubicBezTo>
                <a:cubicBezTo>
                  <a:pt x="24" y="22"/>
                  <a:pt x="24" y="22"/>
                  <a:pt x="24" y="22"/>
                </a:cubicBezTo>
                <a:cubicBezTo>
                  <a:pt x="24" y="22"/>
                  <a:pt x="24" y="22"/>
                  <a:pt x="24" y="22"/>
                </a:cubicBezTo>
                <a:close/>
                <a:moveTo>
                  <a:pt x="7" y="29"/>
                </a:moveTo>
                <a:cubicBezTo>
                  <a:pt x="19" y="29"/>
                  <a:pt x="19" y="29"/>
                  <a:pt x="19" y="29"/>
                </a:cubicBezTo>
                <a:cubicBezTo>
                  <a:pt x="20" y="29"/>
                  <a:pt x="20" y="28"/>
                  <a:pt x="20" y="28"/>
                </a:cubicBezTo>
                <a:cubicBezTo>
                  <a:pt x="20" y="22"/>
                  <a:pt x="20" y="22"/>
                  <a:pt x="20" y="22"/>
                </a:cubicBezTo>
                <a:cubicBezTo>
                  <a:pt x="20" y="21"/>
                  <a:pt x="20" y="21"/>
                  <a:pt x="19" y="21"/>
                </a:cubicBezTo>
                <a:cubicBezTo>
                  <a:pt x="7" y="21"/>
                  <a:pt x="7" y="21"/>
                  <a:pt x="7" y="21"/>
                </a:cubicBezTo>
                <a:cubicBezTo>
                  <a:pt x="6" y="21"/>
                  <a:pt x="6" y="21"/>
                  <a:pt x="6" y="22"/>
                </a:cubicBezTo>
                <a:cubicBezTo>
                  <a:pt x="6" y="28"/>
                  <a:pt x="6" y="28"/>
                  <a:pt x="6" y="28"/>
                </a:cubicBezTo>
                <a:cubicBezTo>
                  <a:pt x="6" y="28"/>
                  <a:pt x="6" y="29"/>
                  <a:pt x="7" y="29"/>
                </a:cubicBezTo>
                <a:close/>
                <a:moveTo>
                  <a:pt x="12" y="22"/>
                </a:moveTo>
                <a:cubicBezTo>
                  <a:pt x="12" y="22"/>
                  <a:pt x="12" y="22"/>
                  <a:pt x="12" y="22"/>
                </a:cubicBezTo>
                <a:cubicBezTo>
                  <a:pt x="10" y="22"/>
                  <a:pt x="9" y="22"/>
                  <a:pt x="7" y="22"/>
                </a:cubicBezTo>
                <a:cubicBezTo>
                  <a:pt x="7" y="22"/>
                  <a:pt x="7" y="22"/>
                  <a:pt x="7" y="22"/>
                </a:cubicBezTo>
                <a:cubicBezTo>
                  <a:pt x="7" y="24"/>
                  <a:pt x="7" y="26"/>
                  <a:pt x="7" y="27"/>
                </a:cubicBezTo>
                <a:cubicBezTo>
                  <a:pt x="7" y="27"/>
                  <a:pt x="7" y="28"/>
                  <a:pt x="7" y="28"/>
                </a:cubicBezTo>
                <a:cubicBezTo>
                  <a:pt x="9" y="28"/>
                  <a:pt x="10" y="28"/>
                  <a:pt x="12" y="28"/>
                </a:cubicBezTo>
                <a:cubicBezTo>
                  <a:pt x="12" y="27"/>
                  <a:pt x="12" y="27"/>
                  <a:pt x="12" y="27"/>
                </a:cubicBezTo>
                <a:cubicBezTo>
                  <a:pt x="11" y="27"/>
                  <a:pt x="11" y="26"/>
                  <a:pt x="11" y="25"/>
                </a:cubicBezTo>
                <a:cubicBezTo>
                  <a:pt x="11" y="23"/>
                  <a:pt x="11" y="22"/>
                  <a:pt x="12" y="22"/>
                </a:cubicBezTo>
                <a:close/>
                <a:moveTo>
                  <a:pt x="14" y="27"/>
                </a:moveTo>
                <a:cubicBezTo>
                  <a:pt x="15" y="26"/>
                  <a:pt x="15" y="25"/>
                  <a:pt x="15" y="25"/>
                </a:cubicBezTo>
                <a:cubicBezTo>
                  <a:pt x="15" y="24"/>
                  <a:pt x="15" y="23"/>
                  <a:pt x="14" y="23"/>
                </a:cubicBezTo>
                <a:cubicBezTo>
                  <a:pt x="14" y="23"/>
                  <a:pt x="14" y="23"/>
                  <a:pt x="14" y="23"/>
                </a:cubicBezTo>
                <a:cubicBezTo>
                  <a:pt x="14" y="27"/>
                  <a:pt x="14" y="27"/>
                  <a:pt x="14" y="27"/>
                </a:cubicBezTo>
                <a:cubicBezTo>
                  <a:pt x="14" y="27"/>
                  <a:pt x="14" y="27"/>
                  <a:pt x="14" y="27"/>
                </a:cubicBezTo>
                <a:close/>
                <a:moveTo>
                  <a:pt x="14" y="22"/>
                </a:moveTo>
                <a:cubicBezTo>
                  <a:pt x="15" y="22"/>
                  <a:pt x="16" y="23"/>
                  <a:pt x="16" y="25"/>
                </a:cubicBezTo>
                <a:cubicBezTo>
                  <a:pt x="16" y="26"/>
                  <a:pt x="15" y="27"/>
                  <a:pt x="14" y="27"/>
                </a:cubicBezTo>
                <a:cubicBezTo>
                  <a:pt x="14" y="28"/>
                  <a:pt x="14" y="28"/>
                  <a:pt x="14" y="28"/>
                </a:cubicBezTo>
                <a:cubicBezTo>
                  <a:pt x="16" y="28"/>
                  <a:pt x="18" y="28"/>
                  <a:pt x="19" y="28"/>
                </a:cubicBezTo>
                <a:cubicBezTo>
                  <a:pt x="20" y="28"/>
                  <a:pt x="20" y="27"/>
                  <a:pt x="20" y="27"/>
                </a:cubicBezTo>
                <a:cubicBezTo>
                  <a:pt x="20" y="26"/>
                  <a:pt x="20" y="24"/>
                  <a:pt x="20" y="22"/>
                </a:cubicBezTo>
                <a:cubicBezTo>
                  <a:pt x="20" y="22"/>
                  <a:pt x="20" y="22"/>
                  <a:pt x="19" y="22"/>
                </a:cubicBezTo>
                <a:cubicBezTo>
                  <a:pt x="18" y="22"/>
                  <a:pt x="16" y="22"/>
                  <a:pt x="14" y="22"/>
                </a:cubicBezTo>
                <a:cubicBezTo>
                  <a:pt x="14" y="22"/>
                  <a:pt x="14" y="22"/>
                  <a:pt x="14" y="22"/>
                </a:cubicBezTo>
                <a:close/>
                <a:moveTo>
                  <a:pt x="19" y="24"/>
                </a:moveTo>
                <a:cubicBezTo>
                  <a:pt x="18" y="24"/>
                  <a:pt x="18" y="24"/>
                  <a:pt x="18" y="25"/>
                </a:cubicBezTo>
                <a:cubicBezTo>
                  <a:pt x="18" y="25"/>
                  <a:pt x="18" y="25"/>
                  <a:pt x="19" y="25"/>
                </a:cubicBezTo>
                <a:cubicBezTo>
                  <a:pt x="19" y="25"/>
                  <a:pt x="19" y="25"/>
                  <a:pt x="19" y="25"/>
                </a:cubicBezTo>
                <a:cubicBezTo>
                  <a:pt x="19" y="24"/>
                  <a:pt x="19" y="24"/>
                  <a:pt x="19" y="24"/>
                </a:cubicBezTo>
                <a:close/>
                <a:moveTo>
                  <a:pt x="18" y="27"/>
                </a:moveTo>
                <a:cubicBezTo>
                  <a:pt x="18" y="27"/>
                  <a:pt x="18" y="27"/>
                  <a:pt x="18" y="27"/>
                </a:cubicBezTo>
                <a:cubicBezTo>
                  <a:pt x="18" y="27"/>
                  <a:pt x="18" y="27"/>
                  <a:pt x="18" y="27"/>
                </a:cubicBezTo>
                <a:cubicBezTo>
                  <a:pt x="18" y="27"/>
                  <a:pt x="18" y="27"/>
                  <a:pt x="18" y="27"/>
                </a:cubicBezTo>
                <a:cubicBezTo>
                  <a:pt x="19" y="27"/>
                  <a:pt x="19" y="27"/>
                  <a:pt x="19" y="27"/>
                </a:cubicBezTo>
                <a:cubicBezTo>
                  <a:pt x="19" y="27"/>
                  <a:pt x="19" y="27"/>
                  <a:pt x="19" y="27"/>
                </a:cubicBezTo>
                <a:cubicBezTo>
                  <a:pt x="19" y="27"/>
                  <a:pt x="19" y="27"/>
                  <a:pt x="19" y="27"/>
                </a:cubicBezTo>
                <a:cubicBezTo>
                  <a:pt x="19" y="27"/>
                  <a:pt x="19" y="27"/>
                  <a:pt x="19" y="27"/>
                </a:cubicBezTo>
                <a:cubicBezTo>
                  <a:pt x="18" y="27"/>
                  <a:pt x="18" y="27"/>
                  <a:pt x="18" y="27"/>
                </a:cubicBezTo>
                <a:close/>
                <a:moveTo>
                  <a:pt x="18" y="22"/>
                </a:moveTo>
                <a:cubicBezTo>
                  <a:pt x="18" y="22"/>
                  <a:pt x="18" y="22"/>
                  <a:pt x="18" y="22"/>
                </a:cubicBezTo>
                <a:cubicBezTo>
                  <a:pt x="18" y="22"/>
                  <a:pt x="18" y="22"/>
                  <a:pt x="18" y="22"/>
                </a:cubicBezTo>
                <a:cubicBezTo>
                  <a:pt x="18" y="22"/>
                  <a:pt x="18" y="22"/>
                  <a:pt x="18" y="22"/>
                </a:cubicBezTo>
                <a:cubicBezTo>
                  <a:pt x="19" y="22"/>
                  <a:pt x="19" y="22"/>
                  <a:pt x="19" y="22"/>
                </a:cubicBezTo>
                <a:cubicBezTo>
                  <a:pt x="19" y="22"/>
                  <a:pt x="19" y="22"/>
                  <a:pt x="19" y="22"/>
                </a:cubicBezTo>
                <a:cubicBezTo>
                  <a:pt x="19" y="22"/>
                  <a:pt x="19" y="22"/>
                  <a:pt x="19" y="22"/>
                </a:cubicBezTo>
                <a:cubicBezTo>
                  <a:pt x="19" y="22"/>
                  <a:pt x="19" y="22"/>
                  <a:pt x="19" y="22"/>
                </a:cubicBezTo>
                <a:cubicBezTo>
                  <a:pt x="18" y="22"/>
                  <a:pt x="18" y="22"/>
                  <a:pt x="18" y="22"/>
                </a:cubicBezTo>
                <a:close/>
                <a:moveTo>
                  <a:pt x="12" y="27"/>
                </a:moveTo>
                <a:cubicBezTo>
                  <a:pt x="12" y="27"/>
                  <a:pt x="12" y="27"/>
                  <a:pt x="12" y="27"/>
                </a:cubicBezTo>
                <a:cubicBezTo>
                  <a:pt x="12" y="23"/>
                  <a:pt x="12" y="23"/>
                  <a:pt x="12" y="23"/>
                </a:cubicBezTo>
                <a:cubicBezTo>
                  <a:pt x="12" y="23"/>
                  <a:pt x="12" y="23"/>
                  <a:pt x="12" y="23"/>
                </a:cubicBezTo>
                <a:cubicBezTo>
                  <a:pt x="12" y="23"/>
                  <a:pt x="11" y="24"/>
                  <a:pt x="11" y="25"/>
                </a:cubicBezTo>
                <a:cubicBezTo>
                  <a:pt x="11" y="25"/>
                  <a:pt x="12" y="26"/>
                  <a:pt x="12" y="27"/>
                </a:cubicBezTo>
                <a:close/>
                <a:moveTo>
                  <a:pt x="8" y="24"/>
                </a:moveTo>
                <a:cubicBezTo>
                  <a:pt x="8" y="24"/>
                  <a:pt x="7" y="24"/>
                  <a:pt x="7" y="25"/>
                </a:cubicBezTo>
                <a:cubicBezTo>
                  <a:pt x="7" y="25"/>
                  <a:pt x="8" y="25"/>
                  <a:pt x="8" y="25"/>
                </a:cubicBezTo>
                <a:cubicBezTo>
                  <a:pt x="8" y="25"/>
                  <a:pt x="9" y="25"/>
                  <a:pt x="9" y="25"/>
                </a:cubicBezTo>
                <a:cubicBezTo>
                  <a:pt x="9" y="24"/>
                  <a:pt x="8" y="24"/>
                  <a:pt x="8" y="24"/>
                </a:cubicBezTo>
                <a:close/>
                <a:moveTo>
                  <a:pt x="9" y="27"/>
                </a:moveTo>
                <a:cubicBezTo>
                  <a:pt x="7" y="27"/>
                  <a:pt x="7" y="27"/>
                  <a:pt x="7" y="27"/>
                </a:cubicBezTo>
                <a:cubicBezTo>
                  <a:pt x="7" y="27"/>
                  <a:pt x="7" y="27"/>
                  <a:pt x="7" y="27"/>
                </a:cubicBezTo>
                <a:cubicBezTo>
                  <a:pt x="7" y="27"/>
                  <a:pt x="7" y="27"/>
                  <a:pt x="7" y="27"/>
                </a:cubicBezTo>
                <a:cubicBezTo>
                  <a:pt x="7" y="27"/>
                  <a:pt x="7" y="27"/>
                  <a:pt x="7" y="27"/>
                </a:cubicBezTo>
                <a:cubicBezTo>
                  <a:pt x="9" y="27"/>
                  <a:pt x="9" y="27"/>
                  <a:pt x="9" y="27"/>
                </a:cubicBezTo>
                <a:cubicBezTo>
                  <a:pt x="9" y="27"/>
                  <a:pt x="9" y="27"/>
                  <a:pt x="9" y="27"/>
                </a:cubicBezTo>
                <a:cubicBezTo>
                  <a:pt x="9" y="27"/>
                  <a:pt x="9" y="27"/>
                  <a:pt x="9" y="27"/>
                </a:cubicBezTo>
                <a:cubicBezTo>
                  <a:pt x="9" y="27"/>
                  <a:pt x="9" y="27"/>
                  <a:pt x="9" y="27"/>
                </a:cubicBezTo>
                <a:close/>
                <a:moveTo>
                  <a:pt x="9" y="22"/>
                </a:moveTo>
                <a:cubicBezTo>
                  <a:pt x="7" y="22"/>
                  <a:pt x="7" y="22"/>
                  <a:pt x="7" y="22"/>
                </a:cubicBezTo>
                <a:cubicBezTo>
                  <a:pt x="7" y="22"/>
                  <a:pt x="7" y="22"/>
                  <a:pt x="7" y="22"/>
                </a:cubicBezTo>
                <a:cubicBezTo>
                  <a:pt x="7" y="22"/>
                  <a:pt x="7" y="22"/>
                  <a:pt x="7" y="22"/>
                </a:cubicBezTo>
                <a:cubicBezTo>
                  <a:pt x="7" y="22"/>
                  <a:pt x="7" y="22"/>
                  <a:pt x="7" y="22"/>
                </a:cubicBezTo>
                <a:cubicBezTo>
                  <a:pt x="9" y="22"/>
                  <a:pt x="9" y="22"/>
                  <a:pt x="9" y="22"/>
                </a:cubicBezTo>
                <a:cubicBezTo>
                  <a:pt x="9" y="22"/>
                  <a:pt x="9" y="22"/>
                  <a:pt x="9" y="22"/>
                </a:cubicBezTo>
                <a:cubicBezTo>
                  <a:pt x="9" y="22"/>
                  <a:pt x="9" y="22"/>
                  <a:pt x="9" y="22"/>
                </a:cubicBezTo>
                <a:cubicBezTo>
                  <a:pt x="9" y="22"/>
                  <a:pt x="9" y="22"/>
                  <a:pt x="9" y="22"/>
                </a:cubicBezTo>
                <a:close/>
                <a:moveTo>
                  <a:pt x="22" y="20"/>
                </a:moveTo>
                <a:cubicBezTo>
                  <a:pt x="34" y="20"/>
                  <a:pt x="34" y="20"/>
                  <a:pt x="34" y="20"/>
                </a:cubicBezTo>
                <a:cubicBezTo>
                  <a:pt x="35" y="20"/>
                  <a:pt x="36" y="19"/>
                  <a:pt x="36" y="19"/>
                </a:cubicBezTo>
                <a:cubicBezTo>
                  <a:pt x="36" y="13"/>
                  <a:pt x="36" y="13"/>
                  <a:pt x="36" y="13"/>
                </a:cubicBezTo>
                <a:cubicBezTo>
                  <a:pt x="36" y="12"/>
                  <a:pt x="35" y="12"/>
                  <a:pt x="34" y="12"/>
                </a:cubicBezTo>
                <a:cubicBezTo>
                  <a:pt x="22" y="12"/>
                  <a:pt x="22" y="12"/>
                  <a:pt x="22" y="12"/>
                </a:cubicBezTo>
                <a:cubicBezTo>
                  <a:pt x="22" y="12"/>
                  <a:pt x="21" y="12"/>
                  <a:pt x="21" y="13"/>
                </a:cubicBezTo>
                <a:cubicBezTo>
                  <a:pt x="21" y="19"/>
                  <a:pt x="21" y="19"/>
                  <a:pt x="21" y="19"/>
                </a:cubicBezTo>
                <a:cubicBezTo>
                  <a:pt x="21" y="19"/>
                  <a:pt x="22" y="20"/>
                  <a:pt x="22" y="20"/>
                </a:cubicBezTo>
                <a:close/>
                <a:moveTo>
                  <a:pt x="27" y="13"/>
                </a:moveTo>
                <a:cubicBezTo>
                  <a:pt x="27" y="13"/>
                  <a:pt x="27" y="13"/>
                  <a:pt x="27" y="13"/>
                </a:cubicBezTo>
                <a:cubicBezTo>
                  <a:pt x="25" y="13"/>
                  <a:pt x="24" y="13"/>
                  <a:pt x="22" y="13"/>
                </a:cubicBezTo>
                <a:cubicBezTo>
                  <a:pt x="22" y="13"/>
                  <a:pt x="22" y="13"/>
                  <a:pt x="22" y="13"/>
                </a:cubicBezTo>
                <a:cubicBezTo>
                  <a:pt x="22" y="15"/>
                  <a:pt x="22" y="17"/>
                  <a:pt x="22" y="18"/>
                </a:cubicBezTo>
                <a:cubicBezTo>
                  <a:pt x="22" y="19"/>
                  <a:pt x="22" y="19"/>
                  <a:pt x="22" y="19"/>
                </a:cubicBezTo>
                <a:cubicBezTo>
                  <a:pt x="24" y="19"/>
                  <a:pt x="25" y="19"/>
                  <a:pt x="27" y="19"/>
                </a:cubicBezTo>
                <a:cubicBezTo>
                  <a:pt x="27" y="19"/>
                  <a:pt x="27" y="19"/>
                  <a:pt x="27" y="19"/>
                </a:cubicBezTo>
                <a:cubicBezTo>
                  <a:pt x="26" y="18"/>
                  <a:pt x="26" y="17"/>
                  <a:pt x="26" y="16"/>
                </a:cubicBezTo>
                <a:cubicBezTo>
                  <a:pt x="26" y="15"/>
                  <a:pt x="26" y="14"/>
                  <a:pt x="27" y="13"/>
                </a:cubicBezTo>
                <a:close/>
                <a:moveTo>
                  <a:pt x="29" y="18"/>
                </a:moveTo>
                <a:cubicBezTo>
                  <a:pt x="30" y="17"/>
                  <a:pt x="30" y="17"/>
                  <a:pt x="30" y="16"/>
                </a:cubicBezTo>
                <a:cubicBezTo>
                  <a:pt x="30" y="15"/>
                  <a:pt x="30" y="14"/>
                  <a:pt x="29" y="14"/>
                </a:cubicBezTo>
                <a:cubicBezTo>
                  <a:pt x="29" y="14"/>
                  <a:pt x="29" y="14"/>
                  <a:pt x="29" y="14"/>
                </a:cubicBezTo>
                <a:cubicBezTo>
                  <a:pt x="29" y="18"/>
                  <a:pt x="29" y="18"/>
                  <a:pt x="29" y="18"/>
                </a:cubicBezTo>
                <a:cubicBezTo>
                  <a:pt x="29" y="18"/>
                  <a:pt x="29" y="18"/>
                  <a:pt x="29" y="18"/>
                </a:cubicBezTo>
                <a:close/>
                <a:moveTo>
                  <a:pt x="29" y="13"/>
                </a:moveTo>
                <a:cubicBezTo>
                  <a:pt x="30" y="14"/>
                  <a:pt x="31" y="15"/>
                  <a:pt x="31" y="16"/>
                </a:cubicBezTo>
                <a:cubicBezTo>
                  <a:pt x="31" y="17"/>
                  <a:pt x="30" y="18"/>
                  <a:pt x="29" y="19"/>
                </a:cubicBezTo>
                <a:cubicBezTo>
                  <a:pt x="29" y="19"/>
                  <a:pt x="29" y="19"/>
                  <a:pt x="29" y="19"/>
                </a:cubicBezTo>
                <a:cubicBezTo>
                  <a:pt x="31" y="19"/>
                  <a:pt x="33" y="19"/>
                  <a:pt x="34" y="19"/>
                </a:cubicBezTo>
                <a:cubicBezTo>
                  <a:pt x="35" y="19"/>
                  <a:pt x="35" y="19"/>
                  <a:pt x="35" y="18"/>
                </a:cubicBezTo>
                <a:cubicBezTo>
                  <a:pt x="35" y="17"/>
                  <a:pt x="35" y="15"/>
                  <a:pt x="35" y="13"/>
                </a:cubicBezTo>
                <a:cubicBezTo>
                  <a:pt x="35" y="13"/>
                  <a:pt x="35" y="13"/>
                  <a:pt x="34" y="13"/>
                </a:cubicBezTo>
                <a:cubicBezTo>
                  <a:pt x="33" y="13"/>
                  <a:pt x="31" y="13"/>
                  <a:pt x="29" y="13"/>
                </a:cubicBezTo>
                <a:cubicBezTo>
                  <a:pt x="29" y="13"/>
                  <a:pt x="29" y="13"/>
                  <a:pt x="29" y="13"/>
                </a:cubicBezTo>
                <a:close/>
                <a:moveTo>
                  <a:pt x="34" y="15"/>
                </a:moveTo>
                <a:cubicBezTo>
                  <a:pt x="33" y="15"/>
                  <a:pt x="33" y="16"/>
                  <a:pt x="33" y="16"/>
                </a:cubicBezTo>
                <a:cubicBezTo>
                  <a:pt x="33" y="16"/>
                  <a:pt x="33" y="16"/>
                  <a:pt x="34" y="16"/>
                </a:cubicBezTo>
                <a:cubicBezTo>
                  <a:pt x="34" y="16"/>
                  <a:pt x="34" y="16"/>
                  <a:pt x="34" y="16"/>
                </a:cubicBezTo>
                <a:cubicBezTo>
                  <a:pt x="34" y="16"/>
                  <a:pt x="34" y="15"/>
                  <a:pt x="34" y="15"/>
                </a:cubicBezTo>
                <a:close/>
                <a:moveTo>
                  <a:pt x="33" y="18"/>
                </a:moveTo>
                <a:cubicBezTo>
                  <a:pt x="33" y="18"/>
                  <a:pt x="33" y="18"/>
                  <a:pt x="33" y="18"/>
                </a:cubicBezTo>
                <a:cubicBezTo>
                  <a:pt x="33" y="18"/>
                  <a:pt x="33" y="18"/>
                  <a:pt x="33" y="18"/>
                </a:cubicBezTo>
                <a:cubicBezTo>
                  <a:pt x="33" y="19"/>
                  <a:pt x="33" y="19"/>
                  <a:pt x="33" y="19"/>
                </a:cubicBezTo>
                <a:cubicBezTo>
                  <a:pt x="34" y="19"/>
                  <a:pt x="34" y="19"/>
                  <a:pt x="34" y="19"/>
                </a:cubicBezTo>
                <a:cubicBezTo>
                  <a:pt x="34" y="19"/>
                  <a:pt x="34" y="19"/>
                  <a:pt x="34" y="18"/>
                </a:cubicBezTo>
                <a:cubicBezTo>
                  <a:pt x="34" y="18"/>
                  <a:pt x="34" y="18"/>
                  <a:pt x="34" y="18"/>
                </a:cubicBezTo>
                <a:cubicBezTo>
                  <a:pt x="34" y="18"/>
                  <a:pt x="34" y="18"/>
                  <a:pt x="34" y="18"/>
                </a:cubicBezTo>
                <a:cubicBezTo>
                  <a:pt x="33" y="18"/>
                  <a:pt x="33" y="18"/>
                  <a:pt x="33" y="18"/>
                </a:cubicBezTo>
                <a:close/>
                <a:moveTo>
                  <a:pt x="33" y="13"/>
                </a:moveTo>
                <a:cubicBezTo>
                  <a:pt x="33" y="13"/>
                  <a:pt x="33" y="13"/>
                  <a:pt x="33" y="13"/>
                </a:cubicBezTo>
                <a:cubicBezTo>
                  <a:pt x="33" y="13"/>
                  <a:pt x="33" y="13"/>
                  <a:pt x="33" y="13"/>
                </a:cubicBezTo>
                <a:cubicBezTo>
                  <a:pt x="33" y="14"/>
                  <a:pt x="33" y="14"/>
                  <a:pt x="33" y="14"/>
                </a:cubicBezTo>
                <a:cubicBezTo>
                  <a:pt x="34" y="14"/>
                  <a:pt x="34" y="14"/>
                  <a:pt x="34" y="14"/>
                </a:cubicBezTo>
                <a:cubicBezTo>
                  <a:pt x="34" y="14"/>
                  <a:pt x="34" y="14"/>
                  <a:pt x="34" y="13"/>
                </a:cubicBezTo>
                <a:cubicBezTo>
                  <a:pt x="34" y="13"/>
                  <a:pt x="34" y="13"/>
                  <a:pt x="34" y="13"/>
                </a:cubicBezTo>
                <a:cubicBezTo>
                  <a:pt x="34" y="13"/>
                  <a:pt x="34" y="13"/>
                  <a:pt x="34" y="13"/>
                </a:cubicBezTo>
                <a:cubicBezTo>
                  <a:pt x="33" y="13"/>
                  <a:pt x="33" y="13"/>
                  <a:pt x="33" y="13"/>
                </a:cubicBezTo>
                <a:close/>
                <a:moveTo>
                  <a:pt x="27" y="18"/>
                </a:moveTo>
                <a:cubicBezTo>
                  <a:pt x="27" y="18"/>
                  <a:pt x="27" y="18"/>
                  <a:pt x="27" y="18"/>
                </a:cubicBezTo>
                <a:cubicBezTo>
                  <a:pt x="27" y="14"/>
                  <a:pt x="27" y="14"/>
                  <a:pt x="27" y="14"/>
                </a:cubicBezTo>
                <a:cubicBezTo>
                  <a:pt x="27" y="14"/>
                  <a:pt x="27" y="14"/>
                  <a:pt x="27" y="14"/>
                </a:cubicBezTo>
                <a:cubicBezTo>
                  <a:pt x="27" y="14"/>
                  <a:pt x="26" y="15"/>
                  <a:pt x="26" y="16"/>
                </a:cubicBezTo>
                <a:cubicBezTo>
                  <a:pt x="26" y="17"/>
                  <a:pt x="27" y="17"/>
                  <a:pt x="27" y="18"/>
                </a:cubicBezTo>
                <a:close/>
                <a:moveTo>
                  <a:pt x="23" y="15"/>
                </a:moveTo>
                <a:cubicBezTo>
                  <a:pt x="23" y="15"/>
                  <a:pt x="22" y="16"/>
                  <a:pt x="22" y="16"/>
                </a:cubicBezTo>
                <a:cubicBezTo>
                  <a:pt x="22" y="16"/>
                  <a:pt x="23" y="16"/>
                  <a:pt x="23" y="16"/>
                </a:cubicBezTo>
                <a:cubicBezTo>
                  <a:pt x="23" y="16"/>
                  <a:pt x="24" y="16"/>
                  <a:pt x="24" y="16"/>
                </a:cubicBezTo>
                <a:cubicBezTo>
                  <a:pt x="24" y="16"/>
                  <a:pt x="23" y="15"/>
                  <a:pt x="23" y="15"/>
                </a:cubicBezTo>
                <a:close/>
                <a:moveTo>
                  <a:pt x="24" y="18"/>
                </a:moveTo>
                <a:cubicBezTo>
                  <a:pt x="22" y="18"/>
                  <a:pt x="22" y="18"/>
                  <a:pt x="22" y="18"/>
                </a:cubicBezTo>
                <a:cubicBezTo>
                  <a:pt x="22" y="18"/>
                  <a:pt x="22" y="18"/>
                  <a:pt x="22" y="18"/>
                </a:cubicBezTo>
                <a:cubicBezTo>
                  <a:pt x="22" y="18"/>
                  <a:pt x="22" y="18"/>
                  <a:pt x="22" y="18"/>
                </a:cubicBezTo>
                <a:cubicBezTo>
                  <a:pt x="22" y="19"/>
                  <a:pt x="22" y="19"/>
                  <a:pt x="22" y="19"/>
                </a:cubicBezTo>
                <a:cubicBezTo>
                  <a:pt x="24" y="19"/>
                  <a:pt x="24" y="19"/>
                  <a:pt x="24" y="19"/>
                </a:cubicBezTo>
                <a:cubicBezTo>
                  <a:pt x="24" y="19"/>
                  <a:pt x="24" y="19"/>
                  <a:pt x="24" y="18"/>
                </a:cubicBezTo>
                <a:cubicBezTo>
                  <a:pt x="24" y="18"/>
                  <a:pt x="24" y="18"/>
                  <a:pt x="24" y="18"/>
                </a:cubicBezTo>
                <a:cubicBezTo>
                  <a:pt x="24" y="18"/>
                  <a:pt x="24" y="18"/>
                  <a:pt x="24" y="18"/>
                </a:cubicBezTo>
                <a:close/>
                <a:moveTo>
                  <a:pt x="24" y="13"/>
                </a:moveTo>
                <a:cubicBezTo>
                  <a:pt x="22" y="13"/>
                  <a:pt x="22" y="13"/>
                  <a:pt x="22" y="13"/>
                </a:cubicBezTo>
                <a:cubicBezTo>
                  <a:pt x="22" y="13"/>
                  <a:pt x="22" y="13"/>
                  <a:pt x="22" y="13"/>
                </a:cubicBezTo>
                <a:cubicBezTo>
                  <a:pt x="22" y="13"/>
                  <a:pt x="22" y="13"/>
                  <a:pt x="22" y="13"/>
                </a:cubicBezTo>
                <a:cubicBezTo>
                  <a:pt x="22" y="14"/>
                  <a:pt x="22" y="14"/>
                  <a:pt x="22" y="14"/>
                </a:cubicBezTo>
                <a:cubicBezTo>
                  <a:pt x="24" y="14"/>
                  <a:pt x="24" y="14"/>
                  <a:pt x="24" y="14"/>
                </a:cubicBezTo>
                <a:cubicBezTo>
                  <a:pt x="24" y="14"/>
                  <a:pt x="24" y="14"/>
                  <a:pt x="24" y="13"/>
                </a:cubicBezTo>
                <a:cubicBezTo>
                  <a:pt x="24" y="13"/>
                  <a:pt x="24" y="13"/>
                  <a:pt x="24" y="13"/>
                </a:cubicBezTo>
                <a:cubicBezTo>
                  <a:pt x="24" y="13"/>
                  <a:pt x="24" y="13"/>
                  <a:pt x="24" y="13"/>
                </a:cubicBezTo>
                <a:close/>
                <a:moveTo>
                  <a:pt x="12" y="13"/>
                </a:moveTo>
                <a:cubicBezTo>
                  <a:pt x="11" y="14"/>
                  <a:pt x="11" y="15"/>
                  <a:pt x="11" y="16"/>
                </a:cubicBezTo>
                <a:cubicBezTo>
                  <a:pt x="11" y="17"/>
                  <a:pt x="11" y="18"/>
                  <a:pt x="12" y="19"/>
                </a:cubicBezTo>
                <a:cubicBezTo>
                  <a:pt x="12" y="19"/>
                  <a:pt x="12" y="19"/>
                  <a:pt x="12" y="19"/>
                </a:cubicBezTo>
                <a:cubicBezTo>
                  <a:pt x="10" y="19"/>
                  <a:pt x="9" y="19"/>
                  <a:pt x="7" y="19"/>
                </a:cubicBezTo>
                <a:cubicBezTo>
                  <a:pt x="7" y="19"/>
                  <a:pt x="7" y="19"/>
                  <a:pt x="7" y="18"/>
                </a:cubicBezTo>
                <a:cubicBezTo>
                  <a:pt x="7" y="17"/>
                  <a:pt x="7" y="15"/>
                  <a:pt x="7" y="13"/>
                </a:cubicBezTo>
                <a:cubicBezTo>
                  <a:pt x="7" y="13"/>
                  <a:pt x="7" y="13"/>
                  <a:pt x="7" y="13"/>
                </a:cubicBezTo>
                <a:cubicBezTo>
                  <a:pt x="9" y="13"/>
                  <a:pt x="10" y="13"/>
                  <a:pt x="12" y="13"/>
                </a:cubicBezTo>
                <a:cubicBezTo>
                  <a:pt x="12" y="13"/>
                  <a:pt x="12" y="13"/>
                  <a:pt x="12" y="13"/>
                </a:cubicBezTo>
                <a:close/>
                <a:moveTo>
                  <a:pt x="14" y="18"/>
                </a:moveTo>
                <a:cubicBezTo>
                  <a:pt x="14" y="18"/>
                  <a:pt x="14" y="18"/>
                  <a:pt x="14" y="18"/>
                </a:cubicBezTo>
                <a:cubicBezTo>
                  <a:pt x="14" y="14"/>
                  <a:pt x="14" y="14"/>
                  <a:pt x="14" y="14"/>
                </a:cubicBezTo>
                <a:cubicBezTo>
                  <a:pt x="14" y="14"/>
                  <a:pt x="14" y="14"/>
                  <a:pt x="14" y="14"/>
                </a:cubicBezTo>
                <a:cubicBezTo>
                  <a:pt x="15" y="14"/>
                  <a:pt x="15" y="15"/>
                  <a:pt x="15" y="16"/>
                </a:cubicBezTo>
                <a:cubicBezTo>
                  <a:pt x="15" y="17"/>
                  <a:pt x="15" y="17"/>
                  <a:pt x="14" y="18"/>
                </a:cubicBezTo>
                <a:close/>
                <a:moveTo>
                  <a:pt x="14" y="13"/>
                </a:moveTo>
                <a:cubicBezTo>
                  <a:pt x="14" y="13"/>
                  <a:pt x="14" y="13"/>
                  <a:pt x="14" y="13"/>
                </a:cubicBezTo>
                <a:cubicBezTo>
                  <a:pt x="16" y="13"/>
                  <a:pt x="18" y="13"/>
                  <a:pt x="19" y="13"/>
                </a:cubicBezTo>
                <a:cubicBezTo>
                  <a:pt x="20" y="13"/>
                  <a:pt x="20" y="13"/>
                  <a:pt x="20" y="13"/>
                </a:cubicBezTo>
                <a:cubicBezTo>
                  <a:pt x="20" y="15"/>
                  <a:pt x="20" y="17"/>
                  <a:pt x="20" y="18"/>
                </a:cubicBezTo>
                <a:cubicBezTo>
                  <a:pt x="20" y="19"/>
                  <a:pt x="20" y="19"/>
                  <a:pt x="19" y="19"/>
                </a:cubicBezTo>
                <a:cubicBezTo>
                  <a:pt x="18" y="19"/>
                  <a:pt x="16" y="19"/>
                  <a:pt x="14" y="19"/>
                </a:cubicBezTo>
                <a:cubicBezTo>
                  <a:pt x="14" y="19"/>
                  <a:pt x="14" y="19"/>
                  <a:pt x="14" y="19"/>
                </a:cubicBezTo>
                <a:cubicBezTo>
                  <a:pt x="15" y="18"/>
                  <a:pt x="16" y="17"/>
                  <a:pt x="16" y="16"/>
                </a:cubicBezTo>
                <a:cubicBezTo>
                  <a:pt x="16" y="15"/>
                  <a:pt x="15" y="14"/>
                  <a:pt x="14" y="13"/>
                </a:cubicBezTo>
                <a:close/>
                <a:moveTo>
                  <a:pt x="19" y="15"/>
                </a:moveTo>
                <a:cubicBezTo>
                  <a:pt x="19" y="15"/>
                  <a:pt x="19" y="16"/>
                  <a:pt x="19" y="16"/>
                </a:cubicBezTo>
                <a:cubicBezTo>
                  <a:pt x="19" y="16"/>
                  <a:pt x="19" y="16"/>
                  <a:pt x="19" y="16"/>
                </a:cubicBezTo>
                <a:cubicBezTo>
                  <a:pt x="18" y="16"/>
                  <a:pt x="18" y="16"/>
                  <a:pt x="18" y="16"/>
                </a:cubicBezTo>
                <a:cubicBezTo>
                  <a:pt x="18" y="16"/>
                  <a:pt x="18" y="15"/>
                  <a:pt x="19" y="15"/>
                </a:cubicBezTo>
                <a:close/>
                <a:moveTo>
                  <a:pt x="18" y="18"/>
                </a:moveTo>
                <a:cubicBezTo>
                  <a:pt x="19" y="18"/>
                  <a:pt x="19" y="18"/>
                  <a:pt x="19" y="18"/>
                </a:cubicBezTo>
                <a:cubicBezTo>
                  <a:pt x="19" y="18"/>
                  <a:pt x="19" y="18"/>
                  <a:pt x="19" y="18"/>
                </a:cubicBezTo>
                <a:cubicBezTo>
                  <a:pt x="19" y="18"/>
                  <a:pt x="19" y="18"/>
                  <a:pt x="19" y="18"/>
                </a:cubicBezTo>
                <a:cubicBezTo>
                  <a:pt x="19" y="19"/>
                  <a:pt x="19" y="19"/>
                  <a:pt x="19" y="19"/>
                </a:cubicBezTo>
                <a:cubicBezTo>
                  <a:pt x="18" y="19"/>
                  <a:pt x="18" y="19"/>
                  <a:pt x="18" y="19"/>
                </a:cubicBezTo>
                <a:cubicBezTo>
                  <a:pt x="18" y="19"/>
                  <a:pt x="18" y="19"/>
                  <a:pt x="18" y="18"/>
                </a:cubicBezTo>
                <a:cubicBezTo>
                  <a:pt x="18" y="18"/>
                  <a:pt x="18" y="18"/>
                  <a:pt x="18" y="18"/>
                </a:cubicBezTo>
                <a:cubicBezTo>
                  <a:pt x="18" y="18"/>
                  <a:pt x="18" y="18"/>
                  <a:pt x="18" y="18"/>
                </a:cubicBezTo>
                <a:close/>
                <a:moveTo>
                  <a:pt x="18" y="13"/>
                </a:moveTo>
                <a:cubicBezTo>
                  <a:pt x="19" y="13"/>
                  <a:pt x="19" y="13"/>
                  <a:pt x="19" y="13"/>
                </a:cubicBezTo>
                <a:cubicBezTo>
                  <a:pt x="19" y="13"/>
                  <a:pt x="19" y="13"/>
                  <a:pt x="19" y="13"/>
                </a:cubicBezTo>
                <a:cubicBezTo>
                  <a:pt x="19" y="13"/>
                  <a:pt x="19" y="13"/>
                  <a:pt x="19" y="13"/>
                </a:cubicBezTo>
                <a:cubicBezTo>
                  <a:pt x="19" y="14"/>
                  <a:pt x="19" y="14"/>
                  <a:pt x="19" y="14"/>
                </a:cubicBezTo>
                <a:cubicBezTo>
                  <a:pt x="18" y="14"/>
                  <a:pt x="18" y="14"/>
                  <a:pt x="18" y="14"/>
                </a:cubicBezTo>
                <a:cubicBezTo>
                  <a:pt x="18" y="14"/>
                  <a:pt x="18" y="14"/>
                  <a:pt x="18" y="13"/>
                </a:cubicBezTo>
                <a:cubicBezTo>
                  <a:pt x="18" y="13"/>
                  <a:pt x="18" y="13"/>
                  <a:pt x="18" y="13"/>
                </a:cubicBezTo>
                <a:cubicBezTo>
                  <a:pt x="18" y="13"/>
                  <a:pt x="18" y="13"/>
                  <a:pt x="18" y="13"/>
                </a:cubicBezTo>
                <a:close/>
                <a:moveTo>
                  <a:pt x="12" y="18"/>
                </a:moveTo>
                <a:cubicBezTo>
                  <a:pt x="12" y="17"/>
                  <a:pt x="11" y="17"/>
                  <a:pt x="11" y="16"/>
                </a:cubicBezTo>
                <a:cubicBezTo>
                  <a:pt x="11" y="15"/>
                  <a:pt x="12" y="14"/>
                  <a:pt x="12" y="14"/>
                </a:cubicBezTo>
                <a:cubicBezTo>
                  <a:pt x="12" y="14"/>
                  <a:pt x="12" y="14"/>
                  <a:pt x="12" y="14"/>
                </a:cubicBezTo>
                <a:cubicBezTo>
                  <a:pt x="12" y="18"/>
                  <a:pt x="12" y="18"/>
                  <a:pt x="12" y="18"/>
                </a:cubicBezTo>
                <a:cubicBezTo>
                  <a:pt x="12" y="18"/>
                  <a:pt x="12" y="18"/>
                  <a:pt x="12" y="18"/>
                </a:cubicBezTo>
                <a:close/>
                <a:moveTo>
                  <a:pt x="8" y="15"/>
                </a:moveTo>
                <a:cubicBezTo>
                  <a:pt x="8" y="15"/>
                  <a:pt x="9" y="16"/>
                  <a:pt x="9" y="16"/>
                </a:cubicBezTo>
                <a:cubicBezTo>
                  <a:pt x="9" y="16"/>
                  <a:pt x="8" y="16"/>
                  <a:pt x="8" y="16"/>
                </a:cubicBezTo>
                <a:cubicBezTo>
                  <a:pt x="8" y="16"/>
                  <a:pt x="7" y="16"/>
                  <a:pt x="7" y="16"/>
                </a:cubicBezTo>
                <a:cubicBezTo>
                  <a:pt x="7" y="16"/>
                  <a:pt x="8" y="15"/>
                  <a:pt x="8" y="15"/>
                </a:cubicBezTo>
                <a:close/>
                <a:moveTo>
                  <a:pt x="9" y="18"/>
                </a:moveTo>
                <a:cubicBezTo>
                  <a:pt x="9" y="18"/>
                  <a:pt x="9" y="18"/>
                  <a:pt x="9" y="18"/>
                </a:cubicBezTo>
                <a:cubicBezTo>
                  <a:pt x="9" y="18"/>
                  <a:pt x="9" y="18"/>
                  <a:pt x="9" y="18"/>
                </a:cubicBezTo>
                <a:cubicBezTo>
                  <a:pt x="9" y="19"/>
                  <a:pt x="9" y="19"/>
                  <a:pt x="9" y="19"/>
                </a:cubicBezTo>
                <a:cubicBezTo>
                  <a:pt x="7" y="19"/>
                  <a:pt x="7" y="19"/>
                  <a:pt x="7" y="19"/>
                </a:cubicBezTo>
                <a:cubicBezTo>
                  <a:pt x="7" y="19"/>
                  <a:pt x="7" y="19"/>
                  <a:pt x="7" y="18"/>
                </a:cubicBezTo>
                <a:cubicBezTo>
                  <a:pt x="7" y="18"/>
                  <a:pt x="7" y="18"/>
                  <a:pt x="7" y="18"/>
                </a:cubicBezTo>
                <a:cubicBezTo>
                  <a:pt x="7" y="18"/>
                  <a:pt x="7" y="18"/>
                  <a:pt x="7" y="18"/>
                </a:cubicBezTo>
                <a:cubicBezTo>
                  <a:pt x="9" y="18"/>
                  <a:pt x="9" y="18"/>
                  <a:pt x="9" y="18"/>
                </a:cubicBezTo>
                <a:close/>
                <a:moveTo>
                  <a:pt x="9" y="13"/>
                </a:moveTo>
                <a:cubicBezTo>
                  <a:pt x="9" y="13"/>
                  <a:pt x="9" y="13"/>
                  <a:pt x="9" y="13"/>
                </a:cubicBezTo>
                <a:cubicBezTo>
                  <a:pt x="9" y="13"/>
                  <a:pt x="9" y="13"/>
                  <a:pt x="9" y="13"/>
                </a:cubicBezTo>
                <a:cubicBezTo>
                  <a:pt x="9" y="14"/>
                  <a:pt x="9" y="14"/>
                  <a:pt x="9" y="14"/>
                </a:cubicBezTo>
                <a:cubicBezTo>
                  <a:pt x="7" y="14"/>
                  <a:pt x="7" y="14"/>
                  <a:pt x="7" y="14"/>
                </a:cubicBezTo>
                <a:cubicBezTo>
                  <a:pt x="7" y="14"/>
                  <a:pt x="7" y="14"/>
                  <a:pt x="7" y="13"/>
                </a:cubicBezTo>
                <a:cubicBezTo>
                  <a:pt x="7" y="13"/>
                  <a:pt x="7" y="13"/>
                  <a:pt x="7" y="13"/>
                </a:cubicBezTo>
                <a:cubicBezTo>
                  <a:pt x="7" y="13"/>
                  <a:pt x="7" y="13"/>
                  <a:pt x="7" y="13"/>
                </a:cubicBezTo>
                <a:lnTo>
                  <a:pt x="9" y="13"/>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3" name="Freeform 239"/>
          <p:cNvSpPr>
            <a:spLocks noEditPoints="1"/>
          </p:cNvSpPr>
          <p:nvPr/>
        </p:nvSpPr>
        <p:spPr bwMode="auto">
          <a:xfrm>
            <a:off x="4366979" y="3782077"/>
            <a:ext cx="316712" cy="258799"/>
          </a:xfrm>
          <a:custGeom>
            <a:avLst/>
            <a:gdLst>
              <a:gd name="T0" fmla="*/ 2 w 33"/>
              <a:gd name="T1" fmla="*/ 22 h 27"/>
              <a:gd name="T2" fmla="*/ 0 w 33"/>
              <a:gd name="T3" fmla="*/ 19 h 27"/>
              <a:gd name="T4" fmla="*/ 10 w 33"/>
              <a:gd name="T5" fmla="*/ 18 h 27"/>
              <a:gd name="T6" fmla="*/ 23 w 33"/>
              <a:gd name="T7" fmla="*/ 10 h 27"/>
              <a:gd name="T8" fmla="*/ 26 w 33"/>
              <a:gd name="T9" fmla="*/ 14 h 27"/>
              <a:gd name="T10" fmla="*/ 28 w 33"/>
              <a:gd name="T11" fmla="*/ 18 h 27"/>
              <a:gd name="T12" fmla="*/ 26 w 33"/>
              <a:gd name="T13" fmla="*/ 21 h 27"/>
              <a:gd name="T14" fmla="*/ 23 w 33"/>
              <a:gd name="T15" fmla="*/ 22 h 27"/>
              <a:gd name="T16" fmla="*/ 21 w 33"/>
              <a:gd name="T17" fmla="*/ 23 h 27"/>
              <a:gd name="T18" fmla="*/ 19 w 33"/>
              <a:gd name="T19" fmla="*/ 22 h 27"/>
              <a:gd name="T20" fmla="*/ 17 w 33"/>
              <a:gd name="T21" fmla="*/ 20 h 27"/>
              <a:gd name="T22" fmla="*/ 16 w 33"/>
              <a:gd name="T23" fmla="*/ 17 h 27"/>
              <a:gd name="T24" fmla="*/ 19 w 33"/>
              <a:gd name="T25" fmla="*/ 19 h 27"/>
              <a:gd name="T26" fmla="*/ 20 w 33"/>
              <a:gd name="T27" fmla="*/ 20 h 27"/>
              <a:gd name="T28" fmla="*/ 21 w 33"/>
              <a:gd name="T29" fmla="*/ 16 h 27"/>
              <a:gd name="T30" fmla="*/ 18 w 33"/>
              <a:gd name="T31" fmla="*/ 15 h 27"/>
              <a:gd name="T32" fmla="*/ 17 w 33"/>
              <a:gd name="T33" fmla="*/ 12 h 27"/>
              <a:gd name="T34" fmla="*/ 19 w 33"/>
              <a:gd name="T35" fmla="*/ 9 h 27"/>
              <a:gd name="T36" fmla="*/ 21 w 33"/>
              <a:gd name="T37" fmla="*/ 7 h 27"/>
              <a:gd name="T38" fmla="*/ 23 w 33"/>
              <a:gd name="T39" fmla="*/ 8 h 27"/>
              <a:gd name="T40" fmla="*/ 27 w 33"/>
              <a:gd name="T41" fmla="*/ 10 h 27"/>
              <a:gd name="T42" fmla="*/ 25 w 33"/>
              <a:gd name="T43" fmla="*/ 12 h 27"/>
              <a:gd name="T44" fmla="*/ 25 w 33"/>
              <a:gd name="T45" fmla="*/ 11 h 27"/>
              <a:gd name="T46" fmla="*/ 23 w 33"/>
              <a:gd name="T47" fmla="*/ 10 h 27"/>
              <a:gd name="T48" fmla="*/ 21 w 33"/>
              <a:gd name="T49" fmla="*/ 10 h 27"/>
              <a:gd name="T50" fmla="*/ 19 w 33"/>
              <a:gd name="T51" fmla="*/ 11 h 27"/>
              <a:gd name="T52" fmla="*/ 19 w 33"/>
              <a:gd name="T53" fmla="*/ 14 h 27"/>
              <a:gd name="T54" fmla="*/ 21 w 33"/>
              <a:gd name="T55" fmla="*/ 10 h 27"/>
              <a:gd name="T56" fmla="*/ 23 w 33"/>
              <a:gd name="T57" fmla="*/ 20 h 27"/>
              <a:gd name="T58" fmla="*/ 25 w 33"/>
              <a:gd name="T59" fmla="*/ 19 h 27"/>
              <a:gd name="T60" fmla="*/ 25 w 33"/>
              <a:gd name="T61" fmla="*/ 17 h 27"/>
              <a:gd name="T62" fmla="*/ 23 w 33"/>
              <a:gd name="T63" fmla="*/ 16 h 27"/>
              <a:gd name="T64" fmla="*/ 29 w 33"/>
              <a:gd name="T65" fmla="*/ 22 h 27"/>
              <a:gd name="T66" fmla="*/ 29 w 33"/>
              <a:gd name="T67" fmla="*/ 9 h 27"/>
              <a:gd name="T68" fmla="*/ 15 w 33"/>
              <a:gd name="T69" fmla="*/ 9 h 27"/>
              <a:gd name="T70" fmla="*/ 15 w 33"/>
              <a:gd name="T71" fmla="*/ 22 h 27"/>
              <a:gd name="T72" fmla="*/ 30 w 33"/>
              <a:gd name="T73" fmla="*/ 23 h 27"/>
              <a:gd name="T74" fmla="*/ 30 w 33"/>
              <a:gd name="T75" fmla="*/ 7 h 27"/>
              <a:gd name="T76" fmla="*/ 14 w 33"/>
              <a:gd name="T77" fmla="*/ 7 h 27"/>
              <a:gd name="T78" fmla="*/ 14 w 33"/>
              <a:gd name="T79" fmla="*/ 23 h 27"/>
              <a:gd name="T80" fmla="*/ 30 w 33"/>
              <a:gd name="T81" fmla="*/ 23 h 27"/>
              <a:gd name="T82" fmla="*/ 2 w 33"/>
              <a:gd name="T83" fmla="*/ 5 h 27"/>
              <a:gd name="T84" fmla="*/ 0 w 33"/>
              <a:gd name="T85" fmla="*/ 1 h 27"/>
              <a:gd name="T86" fmla="*/ 21 w 33"/>
              <a:gd name="T87" fmla="*/ 0 h 27"/>
              <a:gd name="T88" fmla="*/ 22 w 33"/>
              <a:gd name="T89" fmla="*/ 2 h 27"/>
              <a:gd name="T90" fmla="*/ 14 w 33"/>
              <a:gd name="T91" fmla="*/ 5 h 27"/>
              <a:gd name="T92" fmla="*/ 2 w 33"/>
              <a:gd name="T93" fmla="*/ 11 h 27"/>
              <a:gd name="T94" fmla="*/ 0 w 33"/>
              <a:gd name="T95" fmla="*/ 7 h 27"/>
              <a:gd name="T96" fmla="*/ 13 w 33"/>
              <a:gd name="T97" fmla="*/ 6 h 27"/>
              <a:gd name="T98" fmla="*/ 9 w 33"/>
              <a:gd name="T99" fmla="*/ 17 h 27"/>
              <a:gd name="T100" fmla="*/ 0 w 33"/>
              <a:gd name="T101" fmla="*/ 15 h 27"/>
              <a:gd name="T102" fmla="*/ 2 w 33"/>
              <a:gd name="T103" fmla="*/ 12 h 27"/>
              <a:gd name="T104" fmla="*/ 9 w 33"/>
              <a:gd name="T10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 h="27">
                <a:moveTo>
                  <a:pt x="11" y="22"/>
                </a:moveTo>
                <a:cubicBezTo>
                  <a:pt x="2" y="22"/>
                  <a:pt x="2" y="22"/>
                  <a:pt x="2" y="22"/>
                </a:cubicBezTo>
                <a:cubicBezTo>
                  <a:pt x="1" y="22"/>
                  <a:pt x="0" y="22"/>
                  <a:pt x="0" y="21"/>
                </a:cubicBezTo>
                <a:cubicBezTo>
                  <a:pt x="0" y="19"/>
                  <a:pt x="0" y="19"/>
                  <a:pt x="0" y="19"/>
                </a:cubicBezTo>
                <a:cubicBezTo>
                  <a:pt x="0" y="18"/>
                  <a:pt x="1" y="18"/>
                  <a:pt x="2" y="18"/>
                </a:cubicBezTo>
                <a:cubicBezTo>
                  <a:pt x="10" y="18"/>
                  <a:pt x="10" y="18"/>
                  <a:pt x="10" y="18"/>
                </a:cubicBezTo>
                <a:cubicBezTo>
                  <a:pt x="10" y="19"/>
                  <a:pt x="11" y="21"/>
                  <a:pt x="11" y="22"/>
                </a:cubicBezTo>
                <a:close/>
                <a:moveTo>
                  <a:pt x="23" y="10"/>
                </a:moveTo>
                <a:cubicBezTo>
                  <a:pt x="23" y="14"/>
                  <a:pt x="23" y="14"/>
                  <a:pt x="23" y="14"/>
                </a:cubicBezTo>
                <a:cubicBezTo>
                  <a:pt x="24" y="14"/>
                  <a:pt x="25" y="14"/>
                  <a:pt x="26" y="14"/>
                </a:cubicBezTo>
                <a:cubicBezTo>
                  <a:pt x="26" y="14"/>
                  <a:pt x="27" y="15"/>
                  <a:pt x="27" y="15"/>
                </a:cubicBezTo>
                <a:cubicBezTo>
                  <a:pt x="28" y="16"/>
                  <a:pt x="28" y="17"/>
                  <a:pt x="28" y="18"/>
                </a:cubicBezTo>
                <a:cubicBezTo>
                  <a:pt x="28" y="19"/>
                  <a:pt x="28" y="19"/>
                  <a:pt x="27" y="20"/>
                </a:cubicBezTo>
                <a:cubicBezTo>
                  <a:pt x="27" y="21"/>
                  <a:pt x="27" y="21"/>
                  <a:pt x="26" y="21"/>
                </a:cubicBezTo>
                <a:cubicBezTo>
                  <a:pt x="25" y="22"/>
                  <a:pt x="24" y="22"/>
                  <a:pt x="23" y="22"/>
                </a:cubicBezTo>
                <a:cubicBezTo>
                  <a:pt x="23" y="22"/>
                  <a:pt x="23" y="22"/>
                  <a:pt x="23" y="22"/>
                </a:cubicBezTo>
                <a:cubicBezTo>
                  <a:pt x="23" y="23"/>
                  <a:pt x="23" y="23"/>
                  <a:pt x="23" y="23"/>
                </a:cubicBezTo>
                <a:cubicBezTo>
                  <a:pt x="21" y="23"/>
                  <a:pt x="21" y="23"/>
                  <a:pt x="21" y="23"/>
                </a:cubicBezTo>
                <a:cubicBezTo>
                  <a:pt x="21" y="22"/>
                  <a:pt x="21" y="22"/>
                  <a:pt x="21" y="22"/>
                </a:cubicBezTo>
                <a:cubicBezTo>
                  <a:pt x="21" y="22"/>
                  <a:pt x="20" y="22"/>
                  <a:pt x="19" y="22"/>
                </a:cubicBezTo>
                <a:cubicBezTo>
                  <a:pt x="19" y="22"/>
                  <a:pt x="18" y="21"/>
                  <a:pt x="18" y="21"/>
                </a:cubicBezTo>
                <a:cubicBezTo>
                  <a:pt x="17" y="21"/>
                  <a:pt x="17" y="20"/>
                  <a:pt x="17" y="20"/>
                </a:cubicBezTo>
                <a:cubicBezTo>
                  <a:pt x="17" y="19"/>
                  <a:pt x="16" y="19"/>
                  <a:pt x="16" y="18"/>
                </a:cubicBezTo>
                <a:cubicBezTo>
                  <a:pt x="16" y="17"/>
                  <a:pt x="16" y="17"/>
                  <a:pt x="16" y="17"/>
                </a:cubicBezTo>
                <a:cubicBezTo>
                  <a:pt x="19" y="17"/>
                  <a:pt x="19" y="17"/>
                  <a:pt x="19" y="17"/>
                </a:cubicBezTo>
                <a:cubicBezTo>
                  <a:pt x="19" y="18"/>
                  <a:pt x="19" y="18"/>
                  <a:pt x="19" y="19"/>
                </a:cubicBezTo>
                <a:cubicBezTo>
                  <a:pt x="19" y="19"/>
                  <a:pt x="19" y="19"/>
                  <a:pt x="19" y="19"/>
                </a:cubicBezTo>
                <a:cubicBezTo>
                  <a:pt x="19" y="20"/>
                  <a:pt x="20" y="20"/>
                  <a:pt x="20" y="20"/>
                </a:cubicBezTo>
                <a:cubicBezTo>
                  <a:pt x="20" y="20"/>
                  <a:pt x="21" y="20"/>
                  <a:pt x="21" y="20"/>
                </a:cubicBezTo>
                <a:cubicBezTo>
                  <a:pt x="21" y="16"/>
                  <a:pt x="21" y="16"/>
                  <a:pt x="21" y="16"/>
                </a:cubicBezTo>
                <a:cubicBezTo>
                  <a:pt x="21" y="16"/>
                  <a:pt x="20" y="16"/>
                  <a:pt x="19" y="16"/>
                </a:cubicBezTo>
                <a:cubicBezTo>
                  <a:pt x="19" y="16"/>
                  <a:pt x="18" y="15"/>
                  <a:pt x="18" y="15"/>
                </a:cubicBezTo>
                <a:cubicBezTo>
                  <a:pt x="17" y="15"/>
                  <a:pt x="17" y="15"/>
                  <a:pt x="17" y="14"/>
                </a:cubicBezTo>
                <a:cubicBezTo>
                  <a:pt x="17" y="14"/>
                  <a:pt x="17" y="13"/>
                  <a:pt x="17" y="12"/>
                </a:cubicBezTo>
                <a:cubicBezTo>
                  <a:pt x="17" y="11"/>
                  <a:pt x="17" y="10"/>
                  <a:pt x="17" y="10"/>
                </a:cubicBezTo>
                <a:cubicBezTo>
                  <a:pt x="18" y="9"/>
                  <a:pt x="18" y="9"/>
                  <a:pt x="19" y="9"/>
                </a:cubicBezTo>
                <a:cubicBezTo>
                  <a:pt x="19" y="8"/>
                  <a:pt x="20" y="8"/>
                  <a:pt x="21" y="8"/>
                </a:cubicBezTo>
                <a:cubicBezTo>
                  <a:pt x="21" y="7"/>
                  <a:pt x="21" y="7"/>
                  <a:pt x="21" y="7"/>
                </a:cubicBezTo>
                <a:cubicBezTo>
                  <a:pt x="23" y="7"/>
                  <a:pt x="23" y="7"/>
                  <a:pt x="23" y="7"/>
                </a:cubicBezTo>
                <a:cubicBezTo>
                  <a:pt x="23" y="8"/>
                  <a:pt x="23" y="8"/>
                  <a:pt x="23" y="8"/>
                </a:cubicBezTo>
                <a:cubicBezTo>
                  <a:pt x="24" y="8"/>
                  <a:pt x="25" y="9"/>
                  <a:pt x="26" y="9"/>
                </a:cubicBezTo>
                <a:cubicBezTo>
                  <a:pt x="26" y="9"/>
                  <a:pt x="27" y="9"/>
                  <a:pt x="27" y="10"/>
                </a:cubicBezTo>
                <a:cubicBezTo>
                  <a:pt x="27" y="10"/>
                  <a:pt x="28" y="11"/>
                  <a:pt x="28" y="12"/>
                </a:cubicBezTo>
                <a:cubicBezTo>
                  <a:pt x="25" y="12"/>
                  <a:pt x="25" y="12"/>
                  <a:pt x="25" y="12"/>
                </a:cubicBezTo>
                <a:cubicBezTo>
                  <a:pt x="25" y="12"/>
                  <a:pt x="25" y="12"/>
                  <a:pt x="25" y="12"/>
                </a:cubicBezTo>
                <a:cubicBezTo>
                  <a:pt x="25" y="11"/>
                  <a:pt x="25" y="11"/>
                  <a:pt x="25" y="11"/>
                </a:cubicBezTo>
                <a:cubicBezTo>
                  <a:pt x="25" y="10"/>
                  <a:pt x="24" y="10"/>
                  <a:pt x="23" y="10"/>
                </a:cubicBezTo>
                <a:cubicBezTo>
                  <a:pt x="23" y="10"/>
                  <a:pt x="23" y="10"/>
                  <a:pt x="23" y="10"/>
                </a:cubicBezTo>
                <a:close/>
                <a:moveTo>
                  <a:pt x="21" y="10"/>
                </a:moveTo>
                <a:cubicBezTo>
                  <a:pt x="21" y="10"/>
                  <a:pt x="21" y="10"/>
                  <a:pt x="21" y="10"/>
                </a:cubicBezTo>
                <a:cubicBezTo>
                  <a:pt x="21" y="10"/>
                  <a:pt x="20" y="10"/>
                  <a:pt x="20" y="10"/>
                </a:cubicBezTo>
                <a:cubicBezTo>
                  <a:pt x="20" y="11"/>
                  <a:pt x="19" y="11"/>
                  <a:pt x="19" y="11"/>
                </a:cubicBezTo>
                <a:cubicBezTo>
                  <a:pt x="19" y="11"/>
                  <a:pt x="19" y="12"/>
                  <a:pt x="19" y="12"/>
                </a:cubicBezTo>
                <a:cubicBezTo>
                  <a:pt x="19" y="13"/>
                  <a:pt x="19" y="13"/>
                  <a:pt x="19" y="14"/>
                </a:cubicBezTo>
                <a:cubicBezTo>
                  <a:pt x="20" y="14"/>
                  <a:pt x="21" y="14"/>
                  <a:pt x="21" y="14"/>
                </a:cubicBezTo>
                <a:cubicBezTo>
                  <a:pt x="21" y="10"/>
                  <a:pt x="21" y="10"/>
                  <a:pt x="21" y="10"/>
                </a:cubicBezTo>
                <a:close/>
                <a:moveTo>
                  <a:pt x="23" y="16"/>
                </a:moveTo>
                <a:cubicBezTo>
                  <a:pt x="23" y="20"/>
                  <a:pt x="23" y="20"/>
                  <a:pt x="23" y="20"/>
                </a:cubicBezTo>
                <a:cubicBezTo>
                  <a:pt x="23" y="20"/>
                  <a:pt x="23" y="20"/>
                  <a:pt x="23" y="20"/>
                </a:cubicBezTo>
                <a:cubicBezTo>
                  <a:pt x="24" y="20"/>
                  <a:pt x="25" y="20"/>
                  <a:pt x="25" y="19"/>
                </a:cubicBezTo>
                <a:cubicBezTo>
                  <a:pt x="25" y="19"/>
                  <a:pt x="26" y="19"/>
                  <a:pt x="26" y="18"/>
                </a:cubicBezTo>
                <a:cubicBezTo>
                  <a:pt x="26" y="17"/>
                  <a:pt x="25" y="17"/>
                  <a:pt x="25" y="17"/>
                </a:cubicBezTo>
                <a:cubicBezTo>
                  <a:pt x="25" y="16"/>
                  <a:pt x="25" y="16"/>
                  <a:pt x="24" y="16"/>
                </a:cubicBezTo>
                <a:cubicBezTo>
                  <a:pt x="24" y="16"/>
                  <a:pt x="24" y="16"/>
                  <a:pt x="23" y="16"/>
                </a:cubicBezTo>
                <a:close/>
                <a:moveTo>
                  <a:pt x="22" y="25"/>
                </a:moveTo>
                <a:cubicBezTo>
                  <a:pt x="25" y="25"/>
                  <a:pt x="27" y="24"/>
                  <a:pt x="29" y="22"/>
                </a:cubicBezTo>
                <a:cubicBezTo>
                  <a:pt x="30" y="20"/>
                  <a:pt x="32" y="18"/>
                  <a:pt x="32" y="15"/>
                </a:cubicBezTo>
                <a:cubicBezTo>
                  <a:pt x="32" y="13"/>
                  <a:pt x="30" y="10"/>
                  <a:pt x="29" y="9"/>
                </a:cubicBezTo>
                <a:cubicBezTo>
                  <a:pt x="27" y="7"/>
                  <a:pt x="25" y="6"/>
                  <a:pt x="22" y="6"/>
                </a:cubicBezTo>
                <a:cubicBezTo>
                  <a:pt x="20" y="6"/>
                  <a:pt x="17" y="7"/>
                  <a:pt x="15" y="9"/>
                </a:cubicBezTo>
                <a:cubicBezTo>
                  <a:pt x="14" y="10"/>
                  <a:pt x="13" y="13"/>
                  <a:pt x="13" y="15"/>
                </a:cubicBezTo>
                <a:cubicBezTo>
                  <a:pt x="13" y="18"/>
                  <a:pt x="14" y="20"/>
                  <a:pt x="15" y="22"/>
                </a:cubicBezTo>
                <a:cubicBezTo>
                  <a:pt x="17" y="24"/>
                  <a:pt x="20" y="25"/>
                  <a:pt x="22" y="25"/>
                </a:cubicBezTo>
                <a:close/>
                <a:moveTo>
                  <a:pt x="30" y="23"/>
                </a:moveTo>
                <a:cubicBezTo>
                  <a:pt x="32" y="21"/>
                  <a:pt x="33" y="18"/>
                  <a:pt x="33" y="15"/>
                </a:cubicBezTo>
                <a:cubicBezTo>
                  <a:pt x="33" y="12"/>
                  <a:pt x="32" y="9"/>
                  <a:pt x="30" y="7"/>
                </a:cubicBezTo>
                <a:cubicBezTo>
                  <a:pt x="28" y="5"/>
                  <a:pt x="25" y="4"/>
                  <a:pt x="22" y="4"/>
                </a:cubicBezTo>
                <a:cubicBezTo>
                  <a:pt x="19" y="4"/>
                  <a:pt x="16" y="5"/>
                  <a:pt x="14" y="7"/>
                </a:cubicBezTo>
                <a:cubicBezTo>
                  <a:pt x="12" y="9"/>
                  <a:pt x="11" y="12"/>
                  <a:pt x="11" y="15"/>
                </a:cubicBezTo>
                <a:cubicBezTo>
                  <a:pt x="11" y="18"/>
                  <a:pt x="12" y="21"/>
                  <a:pt x="14" y="23"/>
                </a:cubicBezTo>
                <a:cubicBezTo>
                  <a:pt x="16" y="25"/>
                  <a:pt x="19" y="27"/>
                  <a:pt x="22" y="27"/>
                </a:cubicBezTo>
                <a:cubicBezTo>
                  <a:pt x="25" y="27"/>
                  <a:pt x="28" y="25"/>
                  <a:pt x="30" y="23"/>
                </a:cubicBezTo>
                <a:close/>
                <a:moveTo>
                  <a:pt x="14" y="5"/>
                </a:moveTo>
                <a:cubicBezTo>
                  <a:pt x="2" y="5"/>
                  <a:pt x="2" y="5"/>
                  <a:pt x="2" y="5"/>
                </a:cubicBezTo>
                <a:cubicBezTo>
                  <a:pt x="1" y="5"/>
                  <a:pt x="0" y="4"/>
                  <a:pt x="0" y="3"/>
                </a:cubicBezTo>
                <a:cubicBezTo>
                  <a:pt x="0" y="1"/>
                  <a:pt x="0" y="1"/>
                  <a:pt x="0" y="1"/>
                </a:cubicBezTo>
                <a:cubicBezTo>
                  <a:pt x="0" y="1"/>
                  <a:pt x="1" y="0"/>
                  <a:pt x="2" y="0"/>
                </a:cubicBezTo>
                <a:cubicBezTo>
                  <a:pt x="21" y="0"/>
                  <a:pt x="21" y="0"/>
                  <a:pt x="21" y="0"/>
                </a:cubicBezTo>
                <a:cubicBezTo>
                  <a:pt x="22" y="0"/>
                  <a:pt x="22" y="1"/>
                  <a:pt x="22" y="1"/>
                </a:cubicBezTo>
                <a:cubicBezTo>
                  <a:pt x="22" y="2"/>
                  <a:pt x="22" y="2"/>
                  <a:pt x="22" y="2"/>
                </a:cubicBezTo>
                <a:cubicBezTo>
                  <a:pt x="22" y="2"/>
                  <a:pt x="22" y="2"/>
                  <a:pt x="22" y="2"/>
                </a:cubicBezTo>
                <a:cubicBezTo>
                  <a:pt x="19" y="2"/>
                  <a:pt x="17" y="3"/>
                  <a:pt x="14" y="5"/>
                </a:cubicBezTo>
                <a:close/>
                <a:moveTo>
                  <a:pt x="10" y="11"/>
                </a:moveTo>
                <a:cubicBezTo>
                  <a:pt x="2" y="11"/>
                  <a:pt x="2" y="11"/>
                  <a:pt x="2" y="11"/>
                </a:cubicBezTo>
                <a:cubicBezTo>
                  <a:pt x="1" y="11"/>
                  <a:pt x="0" y="10"/>
                  <a:pt x="0" y="9"/>
                </a:cubicBezTo>
                <a:cubicBezTo>
                  <a:pt x="0" y="7"/>
                  <a:pt x="0" y="7"/>
                  <a:pt x="0" y="7"/>
                </a:cubicBezTo>
                <a:cubicBezTo>
                  <a:pt x="0" y="7"/>
                  <a:pt x="1" y="6"/>
                  <a:pt x="2" y="6"/>
                </a:cubicBezTo>
                <a:cubicBezTo>
                  <a:pt x="13" y="6"/>
                  <a:pt x="13" y="6"/>
                  <a:pt x="13" y="6"/>
                </a:cubicBezTo>
                <a:cubicBezTo>
                  <a:pt x="12" y="7"/>
                  <a:pt x="11" y="9"/>
                  <a:pt x="10" y="11"/>
                </a:cubicBezTo>
                <a:close/>
                <a:moveTo>
                  <a:pt x="9" y="17"/>
                </a:moveTo>
                <a:cubicBezTo>
                  <a:pt x="2" y="17"/>
                  <a:pt x="2" y="17"/>
                  <a:pt x="2" y="17"/>
                </a:cubicBezTo>
                <a:cubicBezTo>
                  <a:pt x="1" y="17"/>
                  <a:pt x="0" y="16"/>
                  <a:pt x="0" y="15"/>
                </a:cubicBezTo>
                <a:cubicBezTo>
                  <a:pt x="0" y="13"/>
                  <a:pt x="0" y="13"/>
                  <a:pt x="0" y="13"/>
                </a:cubicBezTo>
                <a:cubicBezTo>
                  <a:pt x="0" y="12"/>
                  <a:pt x="1" y="12"/>
                  <a:pt x="2" y="12"/>
                </a:cubicBezTo>
                <a:cubicBezTo>
                  <a:pt x="10" y="12"/>
                  <a:pt x="10" y="12"/>
                  <a:pt x="10" y="12"/>
                </a:cubicBezTo>
                <a:cubicBezTo>
                  <a:pt x="9" y="13"/>
                  <a:pt x="9" y="14"/>
                  <a:pt x="9" y="15"/>
                </a:cubicBezTo>
                <a:cubicBezTo>
                  <a:pt x="9" y="16"/>
                  <a:pt x="9" y="16"/>
                  <a:pt x="9" y="17"/>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4" name="Freeform 240"/>
          <p:cNvSpPr>
            <a:spLocks noEditPoints="1"/>
          </p:cNvSpPr>
          <p:nvPr/>
        </p:nvSpPr>
        <p:spPr bwMode="auto">
          <a:xfrm>
            <a:off x="8109603" y="3744072"/>
            <a:ext cx="278706" cy="305853"/>
          </a:xfrm>
          <a:custGeom>
            <a:avLst/>
            <a:gdLst>
              <a:gd name="T0" fmla="*/ 3 w 29"/>
              <a:gd name="T1" fmla="*/ 32 h 32"/>
              <a:gd name="T2" fmla="*/ 17 w 29"/>
              <a:gd name="T3" fmla="*/ 7 h 32"/>
              <a:gd name="T4" fmla="*/ 13 w 29"/>
              <a:gd name="T5" fmla="*/ 0 h 32"/>
              <a:gd name="T6" fmla="*/ 11 w 29"/>
              <a:gd name="T7" fmla="*/ 0 h 32"/>
              <a:gd name="T8" fmla="*/ 9 w 29"/>
              <a:gd name="T9" fmla="*/ 0 h 32"/>
              <a:gd name="T10" fmla="*/ 7 w 29"/>
              <a:gd name="T11" fmla="*/ 0 h 32"/>
              <a:gd name="T12" fmla="*/ 5 w 29"/>
              <a:gd name="T13" fmla="*/ 0 h 32"/>
              <a:gd name="T14" fmla="*/ 3 w 29"/>
              <a:gd name="T15" fmla="*/ 4 h 32"/>
              <a:gd name="T16" fmla="*/ 20 w 29"/>
              <a:gd name="T17" fmla="*/ 28 h 32"/>
              <a:gd name="T18" fmla="*/ 28 w 29"/>
              <a:gd name="T19" fmla="*/ 11 h 32"/>
              <a:gd name="T20" fmla="*/ 20 w 29"/>
              <a:gd name="T21" fmla="*/ 16 h 32"/>
              <a:gd name="T22" fmla="*/ 21 w 29"/>
              <a:gd name="T23" fmla="*/ 13 h 32"/>
              <a:gd name="T24" fmla="*/ 27 w 29"/>
              <a:gd name="T25" fmla="*/ 26 h 32"/>
              <a:gd name="T26" fmla="*/ 25 w 29"/>
              <a:gd name="T27" fmla="*/ 22 h 32"/>
              <a:gd name="T28" fmla="*/ 20 w 29"/>
              <a:gd name="T29" fmla="*/ 24 h 32"/>
              <a:gd name="T30" fmla="*/ 21 w 29"/>
              <a:gd name="T31" fmla="*/ 26 h 32"/>
              <a:gd name="T32" fmla="*/ 20 w 29"/>
              <a:gd name="T33" fmla="*/ 24 h 32"/>
              <a:gd name="T34" fmla="*/ 21 w 29"/>
              <a:gd name="T35" fmla="*/ 23 h 32"/>
              <a:gd name="T36" fmla="*/ 20 w 29"/>
              <a:gd name="T37" fmla="*/ 20 h 32"/>
              <a:gd name="T38" fmla="*/ 20 w 29"/>
              <a:gd name="T39" fmla="*/ 19 h 32"/>
              <a:gd name="T40" fmla="*/ 21 w 29"/>
              <a:gd name="T41" fmla="*/ 16 h 32"/>
              <a:gd name="T42" fmla="*/ 10 w 29"/>
              <a:gd name="T43" fmla="*/ 19 h 32"/>
              <a:gd name="T44" fmla="*/ 7 w 29"/>
              <a:gd name="T45" fmla="*/ 22 h 32"/>
              <a:gd name="T46" fmla="*/ 13 w 29"/>
              <a:gd name="T47" fmla="*/ 19 h 32"/>
              <a:gd name="T48" fmla="*/ 11 w 29"/>
              <a:gd name="T49" fmla="*/ 22 h 32"/>
              <a:gd name="T50" fmla="*/ 13 w 29"/>
              <a:gd name="T51" fmla="*/ 19 h 32"/>
              <a:gd name="T52" fmla="*/ 6 w 29"/>
              <a:gd name="T53" fmla="*/ 29 h 32"/>
              <a:gd name="T54" fmla="*/ 3 w 29"/>
              <a:gd name="T55" fmla="*/ 26 h 32"/>
              <a:gd name="T56" fmla="*/ 10 w 29"/>
              <a:gd name="T57" fmla="*/ 29 h 32"/>
              <a:gd name="T58" fmla="*/ 7 w 29"/>
              <a:gd name="T59" fmla="*/ 27 h 32"/>
              <a:gd name="T60" fmla="*/ 14 w 29"/>
              <a:gd name="T61" fmla="*/ 27 h 32"/>
              <a:gd name="T62" fmla="*/ 11 w 29"/>
              <a:gd name="T63" fmla="*/ 29 h 32"/>
              <a:gd name="T64" fmla="*/ 6 w 29"/>
              <a:gd name="T65" fmla="*/ 23 h 32"/>
              <a:gd name="T66" fmla="*/ 3 w 29"/>
              <a:gd name="T67" fmla="*/ 26 h 32"/>
              <a:gd name="T68" fmla="*/ 6 w 29"/>
              <a:gd name="T69" fmla="*/ 23 h 32"/>
              <a:gd name="T70" fmla="*/ 10 w 29"/>
              <a:gd name="T71" fmla="*/ 26 h 32"/>
              <a:gd name="T72" fmla="*/ 7 w 29"/>
              <a:gd name="T73" fmla="*/ 23 h 32"/>
              <a:gd name="T74" fmla="*/ 14 w 29"/>
              <a:gd name="T75" fmla="*/ 25 h 32"/>
              <a:gd name="T76" fmla="*/ 11 w 29"/>
              <a:gd name="T77" fmla="*/ 23 h 32"/>
              <a:gd name="T78" fmla="*/ 6 w 29"/>
              <a:gd name="T79" fmla="*/ 19 h 32"/>
              <a:gd name="T80" fmla="*/ 3 w 29"/>
              <a:gd name="T81" fmla="*/ 22 h 32"/>
              <a:gd name="T82" fmla="*/ 3 w 29"/>
              <a:gd name="T83" fmla="*/ 11 h 32"/>
              <a:gd name="T84" fmla="*/ 14 w 29"/>
              <a:gd name="T85" fmla="*/ 16 h 32"/>
              <a:gd name="T86" fmla="*/ 3 w 29"/>
              <a:gd name="T87" fmla="*/ 11 h 32"/>
              <a:gd name="T88" fmla="*/ 4 w 29"/>
              <a:gd name="T89" fmla="*/ 6 h 32"/>
              <a:gd name="T90" fmla="*/ 5 w 29"/>
              <a:gd name="T91" fmla="*/ 1 h 32"/>
              <a:gd name="T92" fmla="*/ 7 w 29"/>
              <a:gd name="T93" fmla="*/ 1 h 32"/>
              <a:gd name="T94" fmla="*/ 8 w 29"/>
              <a:gd name="T95" fmla="*/ 1 h 32"/>
              <a:gd name="T96" fmla="*/ 10 w 29"/>
              <a:gd name="T97" fmla="*/ 1 h 32"/>
              <a:gd name="T98" fmla="*/ 12 w 29"/>
              <a:gd name="T99" fmla="*/ 1 h 32"/>
              <a:gd name="T100" fmla="*/ 15 w 29"/>
              <a:gd name="T101"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 h="32">
                <a:moveTo>
                  <a:pt x="3" y="4"/>
                </a:moveTo>
                <a:cubicBezTo>
                  <a:pt x="1" y="4"/>
                  <a:pt x="0" y="5"/>
                  <a:pt x="0" y="7"/>
                </a:cubicBezTo>
                <a:cubicBezTo>
                  <a:pt x="0" y="17"/>
                  <a:pt x="0" y="19"/>
                  <a:pt x="0" y="29"/>
                </a:cubicBezTo>
                <a:cubicBezTo>
                  <a:pt x="0" y="31"/>
                  <a:pt x="1" y="32"/>
                  <a:pt x="3" y="32"/>
                </a:cubicBezTo>
                <a:cubicBezTo>
                  <a:pt x="4" y="32"/>
                  <a:pt x="4" y="32"/>
                  <a:pt x="4" y="32"/>
                </a:cubicBezTo>
                <a:cubicBezTo>
                  <a:pt x="14" y="32"/>
                  <a:pt x="14" y="32"/>
                  <a:pt x="14" y="32"/>
                </a:cubicBezTo>
                <a:cubicBezTo>
                  <a:pt x="15" y="32"/>
                  <a:pt x="17" y="31"/>
                  <a:pt x="17" y="30"/>
                </a:cubicBezTo>
                <a:cubicBezTo>
                  <a:pt x="17" y="7"/>
                  <a:pt x="17" y="7"/>
                  <a:pt x="17" y="7"/>
                </a:cubicBezTo>
                <a:cubicBezTo>
                  <a:pt x="17" y="5"/>
                  <a:pt x="15" y="4"/>
                  <a:pt x="14" y="4"/>
                </a:cubicBezTo>
                <a:cubicBezTo>
                  <a:pt x="13" y="4"/>
                  <a:pt x="13" y="4"/>
                  <a:pt x="13" y="4"/>
                </a:cubicBezTo>
                <a:cubicBezTo>
                  <a:pt x="13" y="0"/>
                  <a:pt x="13" y="0"/>
                  <a:pt x="13" y="0"/>
                </a:cubicBezTo>
                <a:cubicBezTo>
                  <a:pt x="13" y="0"/>
                  <a:pt x="13" y="0"/>
                  <a:pt x="13" y="0"/>
                </a:cubicBezTo>
                <a:cubicBezTo>
                  <a:pt x="12" y="0"/>
                  <a:pt x="12" y="0"/>
                  <a:pt x="12" y="0"/>
                </a:cubicBezTo>
                <a:cubicBezTo>
                  <a:pt x="12" y="0"/>
                  <a:pt x="12" y="0"/>
                  <a:pt x="12" y="0"/>
                </a:cubicBezTo>
                <a:cubicBezTo>
                  <a:pt x="11" y="0"/>
                  <a:pt x="11" y="0"/>
                  <a:pt x="11" y="0"/>
                </a:cubicBezTo>
                <a:cubicBezTo>
                  <a:pt x="11" y="0"/>
                  <a:pt x="11" y="0"/>
                  <a:pt x="11" y="0"/>
                </a:cubicBezTo>
                <a:cubicBezTo>
                  <a:pt x="10" y="0"/>
                  <a:pt x="10" y="0"/>
                  <a:pt x="10" y="0"/>
                </a:cubicBezTo>
                <a:cubicBezTo>
                  <a:pt x="10" y="0"/>
                  <a:pt x="10" y="0"/>
                  <a:pt x="10" y="0"/>
                </a:cubicBezTo>
                <a:cubicBezTo>
                  <a:pt x="9" y="0"/>
                  <a:pt x="9" y="0"/>
                  <a:pt x="9" y="0"/>
                </a:cubicBezTo>
                <a:cubicBezTo>
                  <a:pt x="9" y="0"/>
                  <a:pt x="9" y="0"/>
                  <a:pt x="9" y="0"/>
                </a:cubicBezTo>
                <a:cubicBezTo>
                  <a:pt x="8" y="0"/>
                  <a:pt x="8" y="0"/>
                  <a:pt x="8" y="0"/>
                </a:cubicBezTo>
                <a:cubicBezTo>
                  <a:pt x="8" y="0"/>
                  <a:pt x="8" y="0"/>
                  <a:pt x="8" y="0"/>
                </a:cubicBezTo>
                <a:cubicBezTo>
                  <a:pt x="7" y="0"/>
                  <a:pt x="7" y="0"/>
                  <a:pt x="7" y="0"/>
                </a:cubicBezTo>
                <a:cubicBezTo>
                  <a:pt x="7" y="0"/>
                  <a:pt x="7" y="0"/>
                  <a:pt x="7" y="0"/>
                </a:cubicBezTo>
                <a:cubicBezTo>
                  <a:pt x="6" y="0"/>
                  <a:pt x="6" y="0"/>
                  <a:pt x="6" y="0"/>
                </a:cubicBezTo>
                <a:cubicBezTo>
                  <a:pt x="6" y="0"/>
                  <a:pt x="6" y="0"/>
                  <a:pt x="6" y="0"/>
                </a:cubicBezTo>
                <a:cubicBezTo>
                  <a:pt x="5" y="0"/>
                  <a:pt x="5" y="0"/>
                  <a:pt x="5" y="0"/>
                </a:cubicBezTo>
                <a:cubicBezTo>
                  <a:pt x="5" y="0"/>
                  <a:pt x="5" y="0"/>
                  <a:pt x="5" y="0"/>
                </a:cubicBezTo>
                <a:cubicBezTo>
                  <a:pt x="4" y="0"/>
                  <a:pt x="4" y="0"/>
                  <a:pt x="4" y="0"/>
                </a:cubicBezTo>
                <a:cubicBezTo>
                  <a:pt x="4" y="0"/>
                  <a:pt x="4" y="0"/>
                  <a:pt x="4" y="0"/>
                </a:cubicBezTo>
                <a:cubicBezTo>
                  <a:pt x="4" y="4"/>
                  <a:pt x="4" y="4"/>
                  <a:pt x="4" y="4"/>
                </a:cubicBezTo>
                <a:cubicBezTo>
                  <a:pt x="3" y="4"/>
                  <a:pt x="3" y="4"/>
                  <a:pt x="3" y="4"/>
                </a:cubicBezTo>
                <a:close/>
                <a:moveTo>
                  <a:pt x="29" y="12"/>
                </a:moveTo>
                <a:cubicBezTo>
                  <a:pt x="29" y="27"/>
                  <a:pt x="29" y="27"/>
                  <a:pt x="29" y="27"/>
                </a:cubicBezTo>
                <a:cubicBezTo>
                  <a:pt x="29" y="27"/>
                  <a:pt x="28" y="28"/>
                  <a:pt x="28" y="28"/>
                </a:cubicBezTo>
                <a:cubicBezTo>
                  <a:pt x="20" y="28"/>
                  <a:pt x="20" y="28"/>
                  <a:pt x="20" y="28"/>
                </a:cubicBezTo>
                <a:cubicBezTo>
                  <a:pt x="19" y="28"/>
                  <a:pt x="18" y="27"/>
                  <a:pt x="18" y="27"/>
                </a:cubicBezTo>
                <a:cubicBezTo>
                  <a:pt x="18" y="12"/>
                  <a:pt x="18" y="12"/>
                  <a:pt x="18" y="12"/>
                </a:cubicBezTo>
                <a:cubicBezTo>
                  <a:pt x="18" y="12"/>
                  <a:pt x="19" y="11"/>
                  <a:pt x="20" y="11"/>
                </a:cubicBezTo>
                <a:cubicBezTo>
                  <a:pt x="28" y="11"/>
                  <a:pt x="28" y="11"/>
                  <a:pt x="28" y="11"/>
                </a:cubicBezTo>
                <a:cubicBezTo>
                  <a:pt x="28" y="11"/>
                  <a:pt x="29" y="12"/>
                  <a:pt x="29" y="12"/>
                </a:cubicBezTo>
                <a:close/>
                <a:moveTo>
                  <a:pt x="20" y="13"/>
                </a:moveTo>
                <a:cubicBezTo>
                  <a:pt x="20" y="16"/>
                  <a:pt x="20" y="16"/>
                  <a:pt x="20" y="16"/>
                </a:cubicBezTo>
                <a:cubicBezTo>
                  <a:pt x="20" y="16"/>
                  <a:pt x="20" y="16"/>
                  <a:pt x="20" y="16"/>
                </a:cubicBezTo>
                <a:cubicBezTo>
                  <a:pt x="21" y="16"/>
                  <a:pt x="21" y="16"/>
                  <a:pt x="21" y="16"/>
                </a:cubicBezTo>
                <a:cubicBezTo>
                  <a:pt x="21" y="16"/>
                  <a:pt x="21" y="16"/>
                  <a:pt x="21" y="16"/>
                </a:cubicBezTo>
                <a:cubicBezTo>
                  <a:pt x="21" y="13"/>
                  <a:pt x="21" y="13"/>
                  <a:pt x="21" y="13"/>
                </a:cubicBezTo>
                <a:cubicBezTo>
                  <a:pt x="21" y="13"/>
                  <a:pt x="21" y="13"/>
                  <a:pt x="21" y="13"/>
                </a:cubicBezTo>
                <a:cubicBezTo>
                  <a:pt x="20" y="13"/>
                  <a:pt x="20" y="13"/>
                  <a:pt x="20" y="13"/>
                </a:cubicBezTo>
                <a:cubicBezTo>
                  <a:pt x="20" y="13"/>
                  <a:pt x="20" y="13"/>
                  <a:pt x="20" y="13"/>
                </a:cubicBezTo>
                <a:close/>
                <a:moveTo>
                  <a:pt x="25" y="26"/>
                </a:moveTo>
                <a:cubicBezTo>
                  <a:pt x="26" y="26"/>
                  <a:pt x="26" y="26"/>
                  <a:pt x="27" y="26"/>
                </a:cubicBezTo>
                <a:cubicBezTo>
                  <a:pt x="27" y="26"/>
                  <a:pt x="27" y="26"/>
                  <a:pt x="27" y="26"/>
                </a:cubicBezTo>
                <a:cubicBezTo>
                  <a:pt x="27" y="25"/>
                  <a:pt x="27" y="24"/>
                  <a:pt x="27" y="23"/>
                </a:cubicBezTo>
                <a:cubicBezTo>
                  <a:pt x="27" y="22"/>
                  <a:pt x="27" y="22"/>
                  <a:pt x="27" y="22"/>
                </a:cubicBezTo>
                <a:cubicBezTo>
                  <a:pt x="26" y="22"/>
                  <a:pt x="26" y="22"/>
                  <a:pt x="25" y="22"/>
                </a:cubicBezTo>
                <a:cubicBezTo>
                  <a:pt x="25" y="22"/>
                  <a:pt x="25" y="22"/>
                  <a:pt x="25" y="23"/>
                </a:cubicBezTo>
                <a:cubicBezTo>
                  <a:pt x="25" y="24"/>
                  <a:pt x="25" y="25"/>
                  <a:pt x="25" y="26"/>
                </a:cubicBezTo>
                <a:cubicBezTo>
                  <a:pt x="25" y="26"/>
                  <a:pt x="25" y="26"/>
                  <a:pt x="25" y="26"/>
                </a:cubicBezTo>
                <a:close/>
                <a:moveTo>
                  <a:pt x="20" y="24"/>
                </a:moveTo>
                <a:cubicBezTo>
                  <a:pt x="20" y="26"/>
                  <a:pt x="20" y="26"/>
                  <a:pt x="20" y="26"/>
                </a:cubicBezTo>
                <a:cubicBezTo>
                  <a:pt x="20" y="26"/>
                  <a:pt x="20" y="26"/>
                  <a:pt x="20" y="26"/>
                </a:cubicBezTo>
                <a:cubicBezTo>
                  <a:pt x="21" y="26"/>
                  <a:pt x="21" y="26"/>
                  <a:pt x="21" y="26"/>
                </a:cubicBezTo>
                <a:cubicBezTo>
                  <a:pt x="21" y="26"/>
                  <a:pt x="21" y="26"/>
                  <a:pt x="21" y="26"/>
                </a:cubicBezTo>
                <a:cubicBezTo>
                  <a:pt x="21" y="24"/>
                  <a:pt x="21" y="24"/>
                  <a:pt x="21" y="24"/>
                </a:cubicBezTo>
                <a:cubicBezTo>
                  <a:pt x="21" y="24"/>
                  <a:pt x="21" y="24"/>
                  <a:pt x="21" y="24"/>
                </a:cubicBezTo>
                <a:cubicBezTo>
                  <a:pt x="20" y="24"/>
                  <a:pt x="20" y="24"/>
                  <a:pt x="20" y="24"/>
                </a:cubicBezTo>
                <a:cubicBezTo>
                  <a:pt x="20" y="24"/>
                  <a:pt x="20" y="24"/>
                  <a:pt x="20" y="24"/>
                </a:cubicBezTo>
                <a:close/>
                <a:moveTo>
                  <a:pt x="20" y="20"/>
                </a:moveTo>
                <a:cubicBezTo>
                  <a:pt x="20" y="23"/>
                  <a:pt x="20" y="23"/>
                  <a:pt x="20" y="23"/>
                </a:cubicBezTo>
                <a:cubicBezTo>
                  <a:pt x="20" y="23"/>
                  <a:pt x="20" y="23"/>
                  <a:pt x="20" y="23"/>
                </a:cubicBezTo>
                <a:cubicBezTo>
                  <a:pt x="21" y="23"/>
                  <a:pt x="21" y="23"/>
                  <a:pt x="21" y="23"/>
                </a:cubicBezTo>
                <a:cubicBezTo>
                  <a:pt x="21" y="23"/>
                  <a:pt x="21" y="23"/>
                  <a:pt x="21" y="23"/>
                </a:cubicBezTo>
                <a:cubicBezTo>
                  <a:pt x="21" y="20"/>
                  <a:pt x="21" y="20"/>
                  <a:pt x="21" y="20"/>
                </a:cubicBezTo>
                <a:cubicBezTo>
                  <a:pt x="21" y="20"/>
                  <a:pt x="21" y="20"/>
                  <a:pt x="21" y="20"/>
                </a:cubicBezTo>
                <a:cubicBezTo>
                  <a:pt x="20" y="20"/>
                  <a:pt x="20" y="20"/>
                  <a:pt x="20" y="20"/>
                </a:cubicBezTo>
                <a:cubicBezTo>
                  <a:pt x="20" y="20"/>
                  <a:pt x="20" y="20"/>
                  <a:pt x="20" y="20"/>
                </a:cubicBezTo>
                <a:close/>
                <a:moveTo>
                  <a:pt x="20" y="17"/>
                </a:moveTo>
                <a:cubicBezTo>
                  <a:pt x="20" y="19"/>
                  <a:pt x="20" y="19"/>
                  <a:pt x="20" y="19"/>
                </a:cubicBezTo>
                <a:cubicBezTo>
                  <a:pt x="20" y="19"/>
                  <a:pt x="20" y="19"/>
                  <a:pt x="20" y="19"/>
                </a:cubicBezTo>
                <a:cubicBezTo>
                  <a:pt x="21" y="19"/>
                  <a:pt x="21" y="19"/>
                  <a:pt x="21" y="19"/>
                </a:cubicBezTo>
                <a:cubicBezTo>
                  <a:pt x="21" y="19"/>
                  <a:pt x="21" y="19"/>
                  <a:pt x="21" y="19"/>
                </a:cubicBezTo>
                <a:cubicBezTo>
                  <a:pt x="21" y="17"/>
                  <a:pt x="21" y="17"/>
                  <a:pt x="21" y="17"/>
                </a:cubicBezTo>
                <a:cubicBezTo>
                  <a:pt x="21" y="17"/>
                  <a:pt x="21" y="16"/>
                  <a:pt x="21" y="16"/>
                </a:cubicBezTo>
                <a:cubicBezTo>
                  <a:pt x="20" y="16"/>
                  <a:pt x="20" y="16"/>
                  <a:pt x="20" y="16"/>
                </a:cubicBezTo>
                <a:cubicBezTo>
                  <a:pt x="20" y="16"/>
                  <a:pt x="20" y="17"/>
                  <a:pt x="20" y="17"/>
                </a:cubicBezTo>
                <a:close/>
                <a:moveTo>
                  <a:pt x="10" y="19"/>
                </a:moveTo>
                <a:cubicBezTo>
                  <a:pt x="10" y="19"/>
                  <a:pt x="10" y="19"/>
                  <a:pt x="10" y="19"/>
                </a:cubicBezTo>
                <a:cubicBezTo>
                  <a:pt x="10" y="22"/>
                  <a:pt x="10" y="22"/>
                  <a:pt x="10" y="22"/>
                </a:cubicBezTo>
                <a:cubicBezTo>
                  <a:pt x="10" y="22"/>
                  <a:pt x="10" y="22"/>
                  <a:pt x="10" y="22"/>
                </a:cubicBezTo>
                <a:cubicBezTo>
                  <a:pt x="7" y="22"/>
                  <a:pt x="7" y="22"/>
                  <a:pt x="7" y="22"/>
                </a:cubicBezTo>
                <a:cubicBezTo>
                  <a:pt x="7" y="22"/>
                  <a:pt x="7" y="22"/>
                  <a:pt x="7" y="22"/>
                </a:cubicBezTo>
                <a:cubicBezTo>
                  <a:pt x="7" y="19"/>
                  <a:pt x="7" y="19"/>
                  <a:pt x="7" y="19"/>
                </a:cubicBezTo>
                <a:cubicBezTo>
                  <a:pt x="7" y="19"/>
                  <a:pt x="7" y="19"/>
                  <a:pt x="7" y="19"/>
                </a:cubicBezTo>
                <a:cubicBezTo>
                  <a:pt x="10" y="19"/>
                  <a:pt x="10" y="19"/>
                  <a:pt x="10" y="19"/>
                </a:cubicBezTo>
                <a:close/>
                <a:moveTo>
                  <a:pt x="13" y="19"/>
                </a:moveTo>
                <a:cubicBezTo>
                  <a:pt x="14" y="19"/>
                  <a:pt x="14" y="19"/>
                  <a:pt x="14" y="19"/>
                </a:cubicBezTo>
                <a:cubicBezTo>
                  <a:pt x="14" y="22"/>
                  <a:pt x="14" y="22"/>
                  <a:pt x="14" y="22"/>
                </a:cubicBezTo>
                <a:cubicBezTo>
                  <a:pt x="14" y="22"/>
                  <a:pt x="14" y="22"/>
                  <a:pt x="13" y="22"/>
                </a:cubicBezTo>
                <a:cubicBezTo>
                  <a:pt x="11" y="22"/>
                  <a:pt x="11" y="22"/>
                  <a:pt x="11" y="22"/>
                </a:cubicBezTo>
                <a:cubicBezTo>
                  <a:pt x="11" y="22"/>
                  <a:pt x="11" y="22"/>
                  <a:pt x="11" y="22"/>
                </a:cubicBezTo>
                <a:cubicBezTo>
                  <a:pt x="11" y="19"/>
                  <a:pt x="11" y="19"/>
                  <a:pt x="11" y="19"/>
                </a:cubicBezTo>
                <a:cubicBezTo>
                  <a:pt x="11" y="19"/>
                  <a:pt x="11" y="19"/>
                  <a:pt x="11" y="19"/>
                </a:cubicBezTo>
                <a:cubicBezTo>
                  <a:pt x="13" y="19"/>
                  <a:pt x="13" y="19"/>
                  <a:pt x="13" y="19"/>
                </a:cubicBezTo>
                <a:close/>
                <a:moveTo>
                  <a:pt x="6" y="26"/>
                </a:moveTo>
                <a:cubicBezTo>
                  <a:pt x="6" y="26"/>
                  <a:pt x="6" y="26"/>
                  <a:pt x="6" y="27"/>
                </a:cubicBezTo>
                <a:cubicBezTo>
                  <a:pt x="6" y="29"/>
                  <a:pt x="6" y="29"/>
                  <a:pt x="6" y="29"/>
                </a:cubicBezTo>
                <a:cubicBezTo>
                  <a:pt x="6" y="29"/>
                  <a:pt x="6" y="29"/>
                  <a:pt x="6" y="29"/>
                </a:cubicBezTo>
                <a:cubicBezTo>
                  <a:pt x="3" y="29"/>
                  <a:pt x="3" y="29"/>
                  <a:pt x="3" y="29"/>
                </a:cubicBezTo>
                <a:cubicBezTo>
                  <a:pt x="3" y="29"/>
                  <a:pt x="3" y="29"/>
                  <a:pt x="3" y="29"/>
                </a:cubicBezTo>
                <a:cubicBezTo>
                  <a:pt x="3" y="27"/>
                  <a:pt x="3" y="27"/>
                  <a:pt x="3" y="27"/>
                </a:cubicBezTo>
                <a:cubicBezTo>
                  <a:pt x="3" y="26"/>
                  <a:pt x="3" y="26"/>
                  <a:pt x="3" y="26"/>
                </a:cubicBezTo>
                <a:cubicBezTo>
                  <a:pt x="6" y="26"/>
                  <a:pt x="6" y="26"/>
                  <a:pt x="6" y="26"/>
                </a:cubicBezTo>
                <a:close/>
                <a:moveTo>
                  <a:pt x="10" y="26"/>
                </a:moveTo>
                <a:cubicBezTo>
                  <a:pt x="10" y="26"/>
                  <a:pt x="10" y="26"/>
                  <a:pt x="10" y="27"/>
                </a:cubicBezTo>
                <a:cubicBezTo>
                  <a:pt x="10" y="29"/>
                  <a:pt x="10" y="29"/>
                  <a:pt x="10" y="29"/>
                </a:cubicBezTo>
                <a:cubicBezTo>
                  <a:pt x="10" y="29"/>
                  <a:pt x="10" y="29"/>
                  <a:pt x="10" y="29"/>
                </a:cubicBezTo>
                <a:cubicBezTo>
                  <a:pt x="7" y="29"/>
                  <a:pt x="7" y="29"/>
                  <a:pt x="7" y="29"/>
                </a:cubicBezTo>
                <a:cubicBezTo>
                  <a:pt x="7" y="29"/>
                  <a:pt x="7" y="29"/>
                  <a:pt x="7" y="29"/>
                </a:cubicBezTo>
                <a:cubicBezTo>
                  <a:pt x="7" y="27"/>
                  <a:pt x="7" y="27"/>
                  <a:pt x="7" y="27"/>
                </a:cubicBezTo>
                <a:cubicBezTo>
                  <a:pt x="7" y="26"/>
                  <a:pt x="7" y="26"/>
                  <a:pt x="7" y="26"/>
                </a:cubicBezTo>
                <a:cubicBezTo>
                  <a:pt x="10" y="26"/>
                  <a:pt x="10" y="26"/>
                  <a:pt x="10" y="26"/>
                </a:cubicBezTo>
                <a:close/>
                <a:moveTo>
                  <a:pt x="13" y="26"/>
                </a:moveTo>
                <a:cubicBezTo>
                  <a:pt x="14" y="26"/>
                  <a:pt x="14" y="26"/>
                  <a:pt x="14" y="27"/>
                </a:cubicBezTo>
                <a:cubicBezTo>
                  <a:pt x="14" y="29"/>
                  <a:pt x="14" y="29"/>
                  <a:pt x="14" y="29"/>
                </a:cubicBezTo>
                <a:cubicBezTo>
                  <a:pt x="14" y="29"/>
                  <a:pt x="14" y="29"/>
                  <a:pt x="13" y="29"/>
                </a:cubicBezTo>
                <a:cubicBezTo>
                  <a:pt x="11" y="29"/>
                  <a:pt x="11" y="29"/>
                  <a:pt x="11" y="29"/>
                </a:cubicBezTo>
                <a:cubicBezTo>
                  <a:pt x="11" y="29"/>
                  <a:pt x="11" y="29"/>
                  <a:pt x="11" y="29"/>
                </a:cubicBezTo>
                <a:cubicBezTo>
                  <a:pt x="11" y="27"/>
                  <a:pt x="11" y="27"/>
                  <a:pt x="11" y="27"/>
                </a:cubicBezTo>
                <a:cubicBezTo>
                  <a:pt x="11" y="26"/>
                  <a:pt x="11" y="26"/>
                  <a:pt x="11" y="26"/>
                </a:cubicBezTo>
                <a:cubicBezTo>
                  <a:pt x="13" y="26"/>
                  <a:pt x="13" y="26"/>
                  <a:pt x="13" y="26"/>
                </a:cubicBezTo>
                <a:close/>
                <a:moveTo>
                  <a:pt x="6" y="23"/>
                </a:moveTo>
                <a:cubicBezTo>
                  <a:pt x="6" y="23"/>
                  <a:pt x="6" y="23"/>
                  <a:pt x="6" y="23"/>
                </a:cubicBezTo>
                <a:cubicBezTo>
                  <a:pt x="6" y="25"/>
                  <a:pt x="6" y="25"/>
                  <a:pt x="6" y="25"/>
                </a:cubicBezTo>
                <a:cubicBezTo>
                  <a:pt x="6" y="25"/>
                  <a:pt x="6" y="26"/>
                  <a:pt x="6" y="26"/>
                </a:cubicBezTo>
                <a:cubicBezTo>
                  <a:pt x="3" y="26"/>
                  <a:pt x="3" y="26"/>
                  <a:pt x="3" y="26"/>
                </a:cubicBezTo>
                <a:cubicBezTo>
                  <a:pt x="3" y="26"/>
                  <a:pt x="3" y="25"/>
                  <a:pt x="3" y="25"/>
                </a:cubicBezTo>
                <a:cubicBezTo>
                  <a:pt x="3" y="23"/>
                  <a:pt x="3" y="23"/>
                  <a:pt x="3" y="23"/>
                </a:cubicBezTo>
                <a:cubicBezTo>
                  <a:pt x="3" y="23"/>
                  <a:pt x="3" y="23"/>
                  <a:pt x="3" y="23"/>
                </a:cubicBezTo>
                <a:cubicBezTo>
                  <a:pt x="6" y="23"/>
                  <a:pt x="6" y="23"/>
                  <a:pt x="6" y="23"/>
                </a:cubicBezTo>
                <a:close/>
                <a:moveTo>
                  <a:pt x="10" y="23"/>
                </a:moveTo>
                <a:cubicBezTo>
                  <a:pt x="10" y="23"/>
                  <a:pt x="10" y="23"/>
                  <a:pt x="10" y="23"/>
                </a:cubicBezTo>
                <a:cubicBezTo>
                  <a:pt x="10" y="25"/>
                  <a:pt x="10" y="25"/>
                  <a:pt x="10" y="25"/>
                </a:cubicBezTo>
                <a:cubicBezTo>
                  <a:pt x="10" y="25"/>
                  <a:pt x="10" y="26"/>
                  <a:pt x="10" y="26"/>
                </a:cubicBezTo>
                <a:cubicBezTo>
                  <a:pt x="7" y="26"/>
                  <a:pt x="7" y="26"/>
                  <a:pt x="7" y="26"/>
                </a:cubicBezTo>
                <a:cubicBezTo>
                  <a:pt x="7" y="26"/>
                  <a:pt x="7" y="25"/>
                  <a:pt x="7" y="25"/>
                </a:cubicBezTo>
                <a:cubicBezTo>
                  <a:pt x="7" y="23"/>
                  <a:pt x="7" y="23"/>
                  <a:pt x="7" y="23"/>
                </a:cubicBezTo>
                <a:cubicBezTo>
                  <a:pt x="7" y="23"/>
                  <a:pt x="7" y="23"/>
                  <a:pt x="7" y="23"/>
                </a:cubicBezTo>
                <a:cubicBezTo>
                  <a:pt x="10" y="23"/>
                  <a:pt x="10" y="23"/>
                  <a:pt x="10" y="23"/>
                </a:cubicBezTo>
                <a:close/>
                <a:moveTo>
                  <a:pt x="13" y="23"/>
                </a:moveTo>
                <a:cubicBezTo>
                  <a:pt x="14" y="23"/>
                  <a:pt x="14" y="23"/>
                  <a:pt x="14" y="23"/>
                </a:cubicBezTo>
                <a:cubicBezTo>
                  <a:pt x="14" y="25"/>
                  <a:pt x="14" y="25"/>
                  <a:pt x="14" y="25"/>
                </a:cubicBezTo>
                <a:cubicBezTo>
                  <a:pt x="14" y="25"/>
                  <a:pt x="14" y="26"/>
                  <a:pt x="13" y="26"/>
                </a:cubicBezTo>
                <a:cubicBezTo>
                  <a:pt x="11" y="26"/>
                  <a:pt x="11" y="26"/>
                  <a:pt x="11" y="26"/>
                </a:cubicBezTo>
                <a:cubicBezTo>
                  <a:pt x="11" y="26"/>
                  <a:pt x="11" y="25"/>
                  <a:pt x="11" y="25"/>
                </a:cubicBezTo>
                <a:cubicBezTo>
                  <a:pt x="11" y="23"/>
                  <a:pt x="11" y="23"/>
                  <a:pt x="11" y="23"/>
                </a:cubicBezTo>
                <a:cubicBezTo>
                  <a:pt x="11" y="23"/>
                  <a:pt x="11" y="23"/>
                  <a:pt x="11" y="23"/>
                </a:cubicBezTo>
                <a:cubicBezTo>
                  <a:pt x="13" y="23"/>
                  <a:pt x="13" y="23"/>
                  <a:pt x="13" y="23"/>
                </a:cubicBezTo>
                <a:close/>
                <a:moveTo>
                  <a:pt x="6" y="19"/>
                </a:moveTo>
                <a:cubicBezTo>
                  <a:pt x="6" y="19"/>
                  <a:pt x="6" y="19"/>
                  <a:pt x="6" y="19"/>
                </a:cubicBezTo>
                <a:cubicBezTo>
                  <a:pt x="6" y="22"/>
                  <a:pt x="6" y="22"/>
                  <a:pt x="6" y="22"/>
                </a:cubicBezTo>
                <a:cubicBezTo>
                  <a:pt x="6" y="22"/>
                  <a:pt x="6" y="22"/>
                  <a:pt x="6" y="22"/>
                </a:cubicBezTo>
                <a:cubicBezTo>
                  <a:pt x="3" y="22"/>
                  <a:pt x="3" y="22"/>
                  <a:pt x="3" y="22"/>
                </a:cubicBezTo>
                <a:cubicBezTo>
                  <a:pt x="3" y="22"/>
                  <a:pt x="3" y="22"/>
                  <a:pt x="3" y="22"/>
                </a:cubicBezTo>
                <a:cubicBezTo>
                  <a:pt x="3" y="19"/>
                  <a:pt x="3" y="19"/>
                  <a:pt x="3" y="19"/>
                </a:cubicBezTo>
                <a:cubicBezTo>
                  <a:pt x="3" y="19"/>
                  <a:pt x="3" y="19"/>
                  <a:pt x="3" y="19"/>
                </a:cubicBezTo>
                <a:cubicBezTo>
                  <a:pt x="6" y="19"/>
                  <a:pt x="6" y="19"/>
                  <a:pt x="6" y="19"/>
                </a:cubicBezTo>
                <a:close/>
                <a:moveTo>
                  <a:pt x="3" y="11"/>
                </a:moveTo>
                <a:cubicBezTo>
                  <a:pt x="3" y="11"/>
                  <a:pt x="3" y="11"/>
                  <a:pt x="3" y="11"/>
                </a:cubicBezTo>
                <a:cubicBezTo>
                  <a:pt x="13" y="11"/>
                  <a:pt x="13" y="11"/>
                  <a:pt x="13" y="11"/>
                </a:cubicBezTo>
                <a:cubicBezTo>
                  <a:pt x="14" y="11"/>
                  <a:pt x="14" y="11"/>
                  <a:pt x="14" y="11"/>
                </a:cubicBezTo>
                <a:cubicBezTo>
                  <a:pt x="14" y="16"/>
                  <a:pt x="14" y="16"/>
                  <a:pt x="14" y="16"/>
                </a:cubicBezTo>
                <a:cubicBezTo>
                  <a:pt x="14" y="17"/>
                  <a:pt x="14" y="17"/>
                  <a:pt x="13" y="17"/>
                </a:cubicBezTo>
                <a:cubicBezTo>
                  <a:pt x="3" y="17"/>
                  <a:pt x="3" y="17"/>
                  <a:pt x="3" y="17"/>
                </a:cubicBezTo>
                <a:cubicBezTo>
                  <a:pt x="3" y="17"/>
                  <a:pt x="3" y="17"/>
                  <a:pt x="3" y="16"/>
                </a:cubicBezTo>
                <a:cubicBezTo>
                  <a:pt x="3" y="15"/>
                  <a:pt x="3" y="13"/>
                  <a:pt x="3" y="11"/>
                </a:cubicBezTo>
                <a:close/>
                <a:moveTo>
                  <a:pt x="13" y="4"/>
                </a:moveTo>
                <a:cubicBezTo>
                  <a:pt x="13" y="5"/>
                  <a:pt x="13" y="5"/>
                  <a:pt x="13" y="5"/>
                </a:cubicBezTo>
                <a:cubicBezTo>
                  <a:pt x="13" y="6"/>
                  <a:pt x="13" y="6"/>
                  <a:pt x="13" y="6"/>
                </a:cubicBezTo>
                <a:cubicBezTo>
                  <a:pt x="4" y="6"/>
                  <a:pt x="4" y="6"/>
                  <a:pt x="4" y="6"/>
                </a:cubicBezTo>
                <a:cubicBezTo>
                  <a:pt x="4" y="5"/>
                  <a:pt x="4" y="5"/>
                  <a:pt x="4" y="5"/>
                </a:cubicBezTo>
                <a:cubicBezTo>
                  <a:pt x="4" y="4"/>
                  <a:pt x="4" y="4"/>
                  <a:pt x="4" y="4"/>
                </a:cubicBezTo>
                <a:cubicBezTo>
                  <a:pt x="4" y="1"/>
                  <a:pt x="4" y="1"/>
                  <a:pt x="4" y="1"/>
                </a:cubicBezTo>
                <a:cubicBezTo>
                  <a:pt x="5" y="1"/>
                  <a:pt x="5" y="1"/>
                  <a:pt x="5" y="1"/>
                </a:cubicBezTo>
                <a:cubicBezTo>
                  <a:pt x="5" y="1"/>
                  <a:pt x="5" y="1"/>
                  <a:pt x="5" y="1"/>
                </a:cubicBezTo>
                <a:cubicBezTo>
                  <a:pt x="5" y="1"/>
                  <a:pt x="5" y="1"/>
                  <a:pt x="5" y="1"/>
                </a:cubicBezTo>
                <a:cubicBezTo>
                  <a:pt x="6" y="1"/>
                  <a:pt x="6" y="1"/>
                  <a:pt x="6" y="1"/>
                </a:cubicBezTo>
                <a:cubicBezTo>
                  <a:pt x="7" y="1"/>
                  <a:pt x="7" y="1"/>
                  <a:pt x="7" y="1"/>
                </a:cubicBezTo>
                <a:cubicBezTo>
                  <a:pt x="7" y="1"/>
                  <a:pt x="7" y="1"/>
                  <a:pt x="7" y="1"/>
                </a:cubicBezTo>
                <a:cubicBezTo>
                  <a:pt x="7" y="1"/>
                  <a:pt x="7" y="1"/>
                  <a:pt x="7" y="1"/>
                </a:cubicBezTo>
                <a:cubicBezTo>
                  <a:pt x="8" y="1"/>
                  <a:pt x="8" y="1"/>
                  <a:pt x="8" y="1"/>
                </a:cubicBezTo>
                <a:cubicBezTo>
                  <a:pt x="8" y="1"/>
                  <a:pt x="8" y="1"/>
                  <a:pt x="8" y="1"/>
                </a:cubicBezTo>
                <a:cubicBezTo>
                  <a:pt x="9" y="1"/>
                  <a:pt x="9" y="1"/>
                  <a:pt x="9" y="1"/>
                </a:cubicBezTo>
                <a:cubicBezTo>
                  <a:pt x="10" y="1"/>
                  <a:pt x="10" y="1"/>
                  <a:pt x="10" y="1"/>
                </a:cubicBezTo>
                <a:cubicBezTo>
                  <a:pt x="10" y="1"/>
                  <a:pt x="10" y="1"/>
                  <a:pt x="10" y="1"/>
                </a:cubicBezTo>
                <a:cubicBezTo>
                  <a:pt x="10" y="1"/>
                  <a:pt x="10" y="1"/>
                  <a:pt x="10" y="1"/>
                </a:cubicBezTo>
                <a:cubicBezTo>
                  <a:pt x="11" y="1"/>
                  <a:pt x="11" y="1"/>
                  <a:pt x="11" y="1"/>
                </a:cubicBezTo>
                <a:cubicBezTo>
                  <a:pt x="11" y="1"/>
                  <a:pt x="11" y="1"/>
                  <a:pt x="11" y="1"/>
                </a:cubicBezTo>
                <a:cubicBezTo>
                  <a:pt x="12" y="1"/>
                  <a:pt x="12" y="1"/>
                  <a:pt x="12" y="1"/>
                </a:cubicBezTo>
                <a:cubicBezTo>
                  <a:pt x="12" y="1"/>
                  <a:pt x="12" y="1"/>
                  <a:pt x="12" y="1"/>
                </a:cubicBezTo>
                <a:cubicBezTo>
                  <a:pt x="13" y="1"/>
                  <a:pt x="13" y="1"/>
                  <a:pt x="13" y="1"/>
                </a:cubicBezTo>
                <a:cubicBezTo>
                  <a:pt x="13" y="4"/>
                  <a:pt x="13" y="4"/>
                  <a:pt x="13" y="4"/>
                </a:cubicBezTo>
                <a:close/>
                <a:moveTo>
                  <a:pt x="2" y="7"/>
                </a:moveTo>
                <a:cubicBezTo>
                  <a:pt x="15" y="7"/>
                  <a:pt x="15" y="7"/>
                  <a:pt x="15" y="7"/>
                </a:cubicBezTo>
                <a:cubicBezTo>
                  <a:pt x="15" y="9"/>
                  <a:pt x="15" y="9"/>
                  <a:pt x="15" y="9"/>
                </a:cubicBezTo>
                <a:cubicBezTo>
                  <a:pt x="2" y="9"/>
                  <a:pt x="2" y="9"/>
                  <a:pt x="2" y="9"/>
                </a:cubicBezTo>
                <a:lnTo>
                  <a:pt x="2" y="7"/>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5" name="Freeform 241"/>
          <p:cNvSpPr>
            <a:spLocks noEditPoints="1"/>
          </p:cNvSpPr>
          <p:nvPr/>
        </p:nvSpPr>
        <p:spPr bwMode="auto">
          <a:xfrm>
            <a:off x="1266828" y="3744072"/>
            <a:ext cx="327571" cy="314902"/>
          </a:xfrm>
          <a:custGeom>
            <a:avLst/>
            <a:gdLst>
              <a:gd name="T0" fmla="*/ 34 w 34"/>
              <a:gd name="T1" fmla="*/ 24 h 33"/>
              <a:gd name="T2" fmla="*/ 16 w 34"/>
              <a:gd name="T3" fmla="*/ 24 h 33"/>
              <a:gd name="T4" fmla="*/ 23 w 34"/>
              <a:gd name="T5" fmla="*/ 20 h 33"/>
              <a:gd name="T6" fmla="*/ 18 w 34"/>
              <a:gd name="T7" fmla="*/ 22 h 33"/>
              <a:gd name="T8" fmla="*/ 21 w 34"/>
              <a:gd name="T9" fmla="*/ 21 h 33"/>
              <a:gd name="T10" fmla="*/ 23 w 34"/>
              <a:gd name="T11" fmla="*/ 28 h 33"/>
              <a:gd name="T12" fmla="*/ 31 w 34"/>
              <a:gd name="T13" fmla="*/ 27 h 33"/>
              <a:gd name="T14" fmla="*/ 27 w 34"/>
              <a:gd name="T15" fmla="*/ 26 h 33"/>
              <a:gd name="T16" fmla="*/ 29 w 34"/>
              <a:gd name="T17" fmla="*/ 25 h 33"/>
              <a:gd name="T18" fmla="*/ 31 w 34"/>
              <a:gd name="T19" fmla="*/ 22 h 33"/>
              <a:gd name="T20" fmla="*/ 28 w 34"/>
              <a:gd name="T21" fmla="*/ 20 h 33"/>
              <a:gd name="T22" fmla="*/ 25 w 34"/>
              <a:gd name="T23" fmla="*/ 22 h 33"/>
              <a:gd name="T24" fmla="*/ 27 w 34"/>
              <a:gd name="T25" fmla="*/ 23 h 33"/>
              <a:gd name="T26" fmla="*/ 27 w 34"/>
              <a:gd name="T27" fmla="*/ 21 h 33"/>
              <a:gd name="T28" fmla="*/ 30 w 34"/>
              <a:gd name="T29" fmla="*/ 21 h 33"/>
              <a:gd name="T30" fmla="*/ 30 w 34"/>
              <a:gd name="T31" fmla="*/ 23 h 33"/>
              <a:gd name="T32" fmla="*/ 26 w 34"/>
              <a:gd name="T33" fmla="*/ 25 h 33"/>
              <a:gd name="T34" fmla="*/ 25 w 34"/>
              <a:gd name="T35" fmla="*/ 28 h 33"/>
              <a:gd name="T36" fmla="*/ 31 w 34"/>
              <a:gd name="T37" fmla="*/ 27 h 33"/>
              <a:gd name="T38" fmla="*/ 15 w 34"/>
              <a:gd name="T39" fmla="*/ 13 h 33"/>
              <a:gd name="T40" fmla="*/ 9 w 34"/>
              <a:gd name="T41" fmla="*/ 9 h 33"/>
              <a:gd name="T42" fmla="*/ 9 w 34"/>
              <a:gd name="T43" fmla="*/ 10 h 33"/>
              <a:gd name="T44" fmla="*/ 14 w 34"/>
              <a:gd name="T45" fmla="*/ 14 h 33"/>
              <a:gd name="T46" fmla="*/ 13 w 34"/>
              <a:gd name="T47" fmla="*/ 15 h 33"/>
              <a:gd name="T48" fmla="*/ 14 w 34"/>
              <a:gd name="T49" fmla="*/ 16 h 33"/>
              <a:gd name="T50" fmla="*/ 11 w 34"/>
              <a:gd name="T51" fmla="*/ 23 h 33"/>
              <a:gd name="T52" fmla="*/ 12 w 34"/>
              <a:gd name="T53" fmla="*/ 23 h 33"/>
              <a:gd name="T54" fmla="*/ 15 w 34"/>
              <a:gd name="T55" fmla="*/ 15 h 33"/>
              <a:gd name="T56" fmla="*/ 16 w 34"/>
              <a:gd name="T57" fmla="*/ 16 h 33"/>
              <a:gd name="T58" fmla="*/ 17 w 34"/>
              <a:gd name="T59" fmla="*/ 16 h 33"/>
              <a:gd name="T60" fmla="*/ 17 w 34"/>
              <a:gd name="T61" fmla="*/ 15 h 33"/>
              <a:gd name="T62" fmla="*/ 16 w 34"/>
              <a:gd name="T63" fmla="*/ 14 h 33"/>
              <a:gd name="T64" fmla="*/ 22 w 34"/>
              <a:gd name="T65" fmla="*/ 7 h 33"/>
              <a:gd name="T66" fmla="*/ 22 w 34"/>
              <a:gd name="T67" fmla="*/ 7 h 33"/>
              <a:gd name="T68" fmla="*/ 16 w 34"/>
              <a:gd name="T69" fmla="*/ 12 h 33"/>
              <a:gd name="T70" fmla="*/ 16 w 34"/>
              <a:gd name="T71" fmla="*/ 12 h 33"/>
              <a:gd name="T72" fmla="*/ 15 w 34"/>
              <a:gd name="T73" fmla="*/ 12 h 33"/>
              <a:gd name="T74" fmla="*/ 25 w 34"/>
              <a:gd name="T75" fmla="*/ 10 h 33"/>
              <a:gd name="T76" fmla="*/ 29 w 34"/>
              <a:gd name="T77" fmla="*/ 13 h 33"/>
              <a:gd name="T78" fmla="*/ 15 w 34"/>
              <a:gd name="T79" fmla="*/ 0 h 33"/>
              <a:gd name="T80" fmla="*/ 0 w 34"/>
              <a:gd name="T81" fmla="*/ 14 h 33"/>
              <a:gd name="T82" fmla="*/ 15 w 34"/>
              <a:gd name="T83" fmla="*/ 29 h 33"/>
              <a:gd name="T84" fmla="*/ 11 w 34"/>
              <a:gd name="T85" fmla="*/ 24 h 33"/>
              <a:gd name="T86" fmla="*/ 5 w 34"/>
              <a:gd name="T87" fmla="*/ 18 h 33"/>
              <a:gd name="T88" fmla="*/ 5 w 34"/>
              <a:gd name="T89" fmla="*/ 10 h 33"/>
              <a:gd name="T90" fmla="*/ 11 w 34"/>
              <a:gd name="T91" fmla="*/ 4 h 33"/>
              <a:gd name="T92" fmla="*/ 19 w 34"/>
              <a:gd name="T93" fmla="*/ 4 h 33"/>
              <a:gd name="T94" fmla="*/ 9 w 34"/>
              <a:gd name="T95" fmla="*/ 14 h 33"/>
              <a:gd name="T96" fmla="*/ 9 w 34"/>
              <a:gd name="T97" fmla="*/ 15 h 33"/>
              <a:gd name="T98" fmla="*/ 5 w 34"/>
              <a:gd name="T99" fmla="*/ 14 h 33"/>
              <a:gd name="T100" fmla="*/ 9 w 34"/>
              <a:gd name="T101" fmla="*/ 14 h 33"/>
              <a:gd name="T102" fmla="*/ 15 w 34"/>
              <a:gd name="T103" fmla="*/ 8 h 33"/>
              <a:gd name="T104" fmla="*/ 14 w 34"/>
              <a:gd name="T105" fmla="*/ 5 h 33"/>
              <a:gd name="T106" fmla="*/ 15 w 34"/>
              <a:gd name="T107"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33">
                <a:moveTo>
                  <a:pt x="25" y="15"/>
                </a:moveTo>
                <a:cubicBezTo>
                  <a:pt x="30" y="15"/>
                  <a:pt x="34" y="19"/>
                  <a:pt x="34" y="24"/>
                </a:cubicBezTo>
                <a:cubicBezTo>
                  <a:pt x="34" y="29"/>
                  <a:pt x="30" y="33"/>
                  <a:pt x="25" y="33"/>
                </a:cubicBezTo>
                <a:cubicBezTo>
                  <a:pt x="20" y="33"/>
                  <a:pt x="16" y="29"/>
                  <a:pt x="16" y="24"/>
                </a:cubicBezTo>
                <a:cubicBezTo>
                  <a:pt x="16" y="19"/>
                  <a:pt x="20" y="15"/>
                  <a:pt x="25" y="15"/>
                </a:cubicBezTo>
                <a:close/>
                <a:moveTo>
                  <a:pt x="23" y="20"/>
                </a:moveTo>
                <a:cubicBezTo>
                  <a:pt x="21" y="20"/>
                  <a:pt x="21" y="20"/>
                  <a:pt x="21" y="20"/>
                </a:cubicBezTo>
                <a:cubicBezTo>
                  <a:pt x="18" y="22"/>
                  <a:pt x="18" y="22"/>
                  <a:pt x="18" y="22"/>
                </a:cubicBezTo>
                <a:cubicBezTo>
                  <a:pt x="19" y="23"/>
                  <a:pt x="19" y="23"/>
                  <a:pt x="19" y="23"/>
                </a:cubicBezTo>
                <a:cubicBezTo>
                  <a:pt x="21" y="21"/>
                  <a:pt x="21" y="21"/>
                  <a:pt x="21" y="21"/>
                </a:cubicBezTo>
                <a:cubicBezTo>
                  <a:pt x="21" y="28"/>
                  <a:pt x="21" y="28"/>
                  <a:pt x="21" y="28"/>
                </a:cubicBezTo>
                <a:cubicBezTo>
                  <a:pt x="23" y="28"/>
                  <a:pt x="23" y="28"/>
                  <a:pt x="23" y="28"/>
                </a:cubicBezTo>
                <a:cubicBezTo>
                  <a:pt x="23" y="20"/>
                  <a:pt x="23" y="20"/>
                  <a:pt x="23" y="20"/>
                </a:cubicBezTo>
                <a:close/>
                <a:moveTo>
                  <a:pt x="31" y="27"/>
                </a:moveTo>
                <a:cubicBezTo>
                  <a:pt x="27" y="27"/>
                  <a:pt x="27" y="27"/>
                  <a:pt x="27" y="27"/>
                </a:cubicBezTo>
                <a:cubicBezTo>
                  <a:pt x="27" y="26"/>
                  <a:pt x="27" y="26"/>
                  <a:pt x="27" y="26"/>
                </a:cubicBezTo>
                <a:cubicBezTo>
                  <a:pt x="27" y="26"/>
                  <a:pt x="27" y="26"/>
                  <a:pt x="27" y="25"/>
                </a:cubicBezTo>
                <a:cubicBezTo>
                  <a:pt x="27" y="25"/>
                  <a:pt x="28" y="25"/>
                  <a:pt x="29" y="25"/>
                </a:cubicBezTo>
                <a:cubicBezTo>
                  <a:pt x="30" y="25"/>
                  <a:pt x="30" y="25"/>
                  <a:pt x="31" y="24"/>
                </a:cubicBezTo>
                <a:cubicBezTo>
                  <a:pt x="31" y="24"/>
                  <a:pt x="31" y="23"/>
                  <a:pt x="31" y="22"/>
                </a:cubicBezTo>
                <a:cubicBezTo>
                  <a:pt x="31" y="21"/>
                  <a:pt x="31" y="21"/>
                  <a:pt x="31" y="20"/>
                </a:cubicBezTo>
                <a:cubicBezTo>
                  <a:pt x="30" y="20"/>
                  <a:pt x="29" y="20"/>
                  <a:pt x="28" y="20"/>
                </a:cubicBezTo>
                <a:cubicBezTo>
                  <a:pt x="27" y="20"/>
                  <a:pt x="26" y="20"/>
                  <a:pt x="26" y="20"/>
                </a:cubicBezTo>
                <a:cubicBezTo>
                  <a:pt x="26" y="21"/>
                  <a:pt x="25" y="21"/>
                  <a:pt x="25" y="22"/>
                </a:cubicBezTo>
                <a:cubicBezTo>
                  <a:pt x="25" y="23"/>
                  <a:pt x="25" y="23"/>
                  <a:pt x="25" y="23"/>
                </a:cubicBezTo>
                <a:cubicBezTo>
                  <a:pt x="27" y="23"/>
                  <a:pt x="27" y="23"/>
                  <a:pt x="27" y="23"/>
                </a:cubicBezTo>
                <a:cubicBezTo>
                  <a:pt x="27" y="22"/>
                  <a:pt x="27" y="22"/>
                  <a:pt x="27" y="22"/>
                </a:cubicBezTo>
                <a:cubicBezTo>
                  <a:pt x="27" y="22"/>
                  <a:pt x="27" y="22"/>
                  <a:pt x="27" y="21"/>
                </a:cubicBezTo>
                <a:cubicBezTo>
                  <a:pt x="27" y="21"/>
                  <a:pt x="28" y="21"/>
                  <a:pt x="28" y="21"/>
                </a:cubicBezTo>
                <a:cubicBezTo>
                  <a:pt x="29" y="21"/>
                  <a:pt x="29" y="21"/>
                  <a:pt x="30" y="21"/>
                </a:cubicBezTo>
                <a:cubicBezTo>
                  <a:pt x="30" y="22"/>
                  <a:pt x="30" y="22"/>
                  <a:pt x="30" y="22"/>
                </a:cubicBezTo>
                <a:cubicBezTo>
                  <a:pt x="30" y="23"/>
                  <a:pt x="30" y="23"/>
                  <a:pt x="30" y="23"/>
                </a:cubicBezTo>
                <a:cubicBezTo>
                  <a:pt x="29" y="24"/>
                  <a:pt x="29" y="24"/>
                  <a:pt x="28" y="24"/>
                </a:cubicBezTo>
                <a:cubicBezTo>
                  <a:pt x="27" y="24"/>
                  <a:pt x="26" y="24"/>
                  <a:pt x="26" y="25"/>
                </a:cubicBezTo>
                <a:cubicBezTo>
                  <a:pt x="25" y="25"/>
                  <a:pt x="25" y="25"/>
                  <a:pt x="25" y="26"/>
                </a:cubicBezTo>
                <a:cubicBezTo>
                  <a:pt x="25" y="28"/>
                  <a:pt x="25" y="28"/>
                  <a:pt x="25" y="28"/>
                </a:cubicBezTo>
                <a:cubicBezTo>
                  <a:pt x="31" y="28"/>
                  <a:pt x="31" y="28"/>
                  <a:pt x="31" y="28"/>
                </a:cubicBezTo>
                <a:cubicBezTo>
                  <a:pt x="31" y="27"/>
                  <a:pt x="31" y="27"/>
                  <a:pt x="31" y="27"/>
                </a:cubicBezTo>
                <a:close/>
                <a:moveTo>
                  <a:pt x="15" y="12"/>
                </a:moveTo>
                <a:cubicBezTo>
                  <a:pt x="15" y="13"/>
                  <a:pt x="15" y="13"/>
                  <a:pt x="15" y="13"/>
                </a:cubicBezTo>
                <a:cubicBezTo>
                  <a:pt x="10" y="9"/>
                  <a:pt x="10" y="9"/>
                  <a:pt x="10" y="9"/>
                </a:cubicBezTo>
                <a:cubicBezTo>
                  <a:pt x="10" y="9"/>
                  <a:pt x="9" y="9"/>
                  <a:pt x="9" y="9"/>
                </a:cubicBezTo>
                <a:cubicBezTo>
                  <a:pt x="9" y="9"/>
                  <a:pt x="9" y="9"/>
                  <a:pt x="9" y="10"/>
                </a:cubicBezTo>
                <a:cubicBezTo>
                  <a:pt x="9" y="10"/>
                  <a:pt x="8" y="10"/>
                  <a:pt x="9" y="10"/>
                </a:cubicBezTo>
                <a:cubicBezTo>
                  <a:pt x="9" y="10"/>
                  <a:pt x="9" y="11"/>
                  <a:pt x="9" y="11"/>
                </a:cubicBezTo>
                <a:cubicBezTo>
                  <a:pt x="14" y="14"/>
                  <a:pt x="14" y="14"/>
                  <a:pt x="14" y="14"/>
                </a:cubicBezTo>
                <a:cubicBezTo>
                  <a:pt x="13" y="15"/>
                  <a:pt x="13" y="15"/>
                  <a:pt x="13" y="15"/>
                </a:cubicBezTo>
                <a:cubicBezTo>
                  <a:pt x="13" y="15"/>
                  <a:pt x="13" y="15"/>
                  <a:pt x="13" y="15"/>
                </a:cubicBezTo>
                <a:cubicBezTo>
                  <a:pt x="13" y="16"/>
                  <a:pt x="13" y="16"/>
                  <a:pt x="13" y="16"/>
                </a:cubicBezTo>
                <a:cubicBezTo>
                  <a:pt x="13" y="16"/>
                  <a:pt x="13" y="16"/>
                  <a:pt x="14" y="16"/>
                </a:cubicBezTo>
                <a:cubicBezTo>
                  <a:pt x="14" y="16"/>
                  <a:pt x="14" y="16"/>
                  <a:pt x="14" y="16"/>
                </a:cubicBezTo>
                <a:cubicBezTo>
                  <a:pt x="11" y="23"/>
                  <a:pt x="11" y="23"/>
                  <a:pt x="11" y="23"/>
                </a:cubicBezTo>
                <a:cubicBezTo>
                  <a:pt x="11" y="23"/>
                  <a:pt x="11" y="23"/>
                  <a:pt x="11" y="23"/>
                </a:cubicBezTo>
                <a:cubicBezTo>
                  <a:pt x="11" y="23"/>
                  <a:pt x="12" y="24"/>
                  <a:pt x="12" y="23"/>
                </a:cubicBezTo>
                <a:cubicBezTo>
                  <a:pt x="12" y="23"/>
                  <a:pt x="12" y="23"/>
                  <a:pt x="12" y="23"/>
                </a:cubicBezTo>
                <a:cubicBezTo>
                  <a:pt x="15" y="15"/>
                  <a:pt x="15" y="15"/>
                  <a:pt x="15" y="15"/>
                </a:cubicBezTo>
                <a:cubicBezTo>
                  <a:pt x="16" y="16"/>
                  <a:pt x="16" y="16"/>
                  <a:pt x="16" y="16"/>
                </a:cubicBezTo>
                <a:cubicBezTo>
                  <a:pt x="16" y="16"/>
                  <a:pt x="16" y="16"/>
                  <a:pt x="16" y="16"/>
                </a:cubicBezTo>
                <a:cubicBezTo>
                  <a:pt x="17" y="16"/>
                  <a:pt x="17" y="16"/>
                  <a:pt x="17" y="16"/>
                </a:cubicBezTo>
                <a:cubicBezTo>
                  <a:pt x="17" y="16"/>
                  <a:pt x="17" y="16"/>
                  <a:pt x="17" y="16"/>
                </a:cubicBezTo>
                <a:cubicBezTo>
                  <a:pt x="17" y="16"/>
                  <a:pt x="17" y="16"/>
                  <a:pt x="17" y="16"/>
                </a:cubicBezTo>
                <a:cubicBezTo>
                  <a:pt x="17" y="16"/>
                  <a:pt x="17" y="15"/>
                  <a:pt x="17" y="15"/>
                </a:cubicBezTo>
                <a:cubicBezTo>
                  <a:pt x="17" y="15"/>
                  <a:pt x="17" y="15"/>
                  <a:pt x="17" y="15"/>
                </a:cubicBezTo>
                <a:cubicBezTo>
                  <a:pt x="16" y="14"/>
                  <a:pt x="16" y="14"/>
                  <a:pt x="16" y="14"/>
                </a:cubicBezTo>
                <a:cubicBezTo>
                  <a:pt x="22" y="8"/>
                  <a:pt x="22" y="8"/>
                  <a:pt x="22" y="8"/>
                </a:cubicBezTo>
                <a:cubicBezTo>
                  <a:pt x="22" y="8"/>
                  <a:pt x="22" y="8"/>
                  <a:pt x="22" y="7"/>
                </a:cubicBezTo>
                <a:cubicBezTo>
                  <a:pt x="22" y="7"/>
                  <a:pt x="22" y="7"/>
                  <a:pt x="22" y="7"/>
                </a:cubicBezTo>
                <a:cubicBezTo>
                  <a:pt x="22" y="7"/>
                  <a:pt x="22" y="7"/>
                  <a:pt x="22" y="7"/>
                </a:cubicBezTo>
                <a:cubicBezTo>
                  <a:pt x="21" y="7"/>
                  <a:pt x="21" y="7"/>
                  <a:pt x="21" y="7"/>
                </a:cubicBezTo>
                <a:cubicBezTo>
                  <a:pt x="16" y="12"/>
                  <a:pt x="16" y="12"/>
                  <a:pt x="16" y="12"/>
                </a:cubicBezTo>
                <a:cubicBezTo>
                  <a:pt x="16" y="12"/>
                  <a:pt x="16" y="12"/>
                  <a:pt x="16" y="12"/>
                </a:cubicBezTo>
                <a:cubicBezTo>
                  <a:pt x="16" y="12"/>
                  <a:pt x="16" y="12"/>
                  <a:pt x="16" y="12"/>
                </a:cubicBezTo>
                <a:cubicBezTo>
                  <a:pt x="15" y="12"/>
                  <a:pt x="15" y="12"/>
                  <a:pt x="15" y="12"/>
                </a:cubicBezTo>
                <a:cubicBezTo>
                  <a:pt x="15" y="12"/>
                  <a:pt x="15" y="12"/>
                  <a:pt x="15" y="12"/>
                </a:cubicBezTo>
                <a:close/>
                <a:moveTo>
                  <a:pt x="23" y="6"/>
                </a:moveTo>
                <a:cubicBezTo>
                  <a:pt x="24" y="7"/>
                  <a:pt x="25" y="9"/>
                  <a:pt x="25" y="10"/>
                </a:cubicBezTo>
                <a:cubicBezTo>
                  <a:pt x="25" y="11"/>
                  <a:pt x="26" y="12"/>
                  <a:pt x="26" y="13"/>
                </a:cubicBezTo>
                <a:cubicBezTo>
                  <a:pt x="27" y="13"/>
                  <a:pt x="28" y="13"/>
                  <a:pt x="29" y="13"/>
                </a:cubicBezTo>
                <a:cubicBezTo>
                  <a:pt x="29" y="10"/>
                  <a:pt x="28" y="6"/>
                  <a:pt x="25" y="4"/>
                </a:cubicBezTo>
                <a:cubicBezTo>
                  <a:pt x="22" y="1"/>
                  <a:pt x="19" y="0"/>
                  <a:pt x="15" y="0"/>
                </a:cubicBezTo>
                <a:cubicBezTo>
                  <a:pt x="11" y="0"/>
                  <a:pt x="7" y="1"/>
                  <a:pt x="5" y="4"/>
                </a:cubicBezTo>
                <a:cubicBezTo>
                  <a:pt x="2" y="7"/>
                  <a:pt x="0" y="10"/>
                  <a:pt x="0" y="14"/>
                </a:cubicBezTo>
                <a:cubicBezTo>
                  <a:pt x="0" y="18"/>
                  <a:pt x="2" y="22"/>
                  <a:pt x="5" y="24"/>
                </a:cubicBezTo>
                <a:cubicBezTo>
                  <a:pt x="7" y="27"/>
                  <a:pt x="11" y="29"/>
                  <a:pt x="15" y="29"/>
                </a:cubicBezTo>
                <a:cubicBezTo>
                  <a:pt x="14" y="28"/>
                  <a:pt x="14" y="26"/>
                  <a:pt x="14" y="25"/>
                </a:cubicBezTo>
                <a:cubicBezTo>
                  <a:pt x="13" y="25"/>
                  <a:pt x="12" y="25"/>
                  <a:pt x="11" y="24"/>
                </a:cubicBezTo>
                <a:cubicBezTo>
                  <a:pt x="9" y="24"/>
                  <a:pt x="8" y="23"/>
                  <a:pt x="7" y="22"/>
                </a:cubicBezTo>
                <a:cubicBezTo>
                  <a:pt x="6" y="21"/>
                  <a:pt x="5" y="20"/>
                  <a:pt x="5" y="18"/>
                </a:cubicBezTo>
                <a:cubicBezTo>
                  <a:pt x="4" y="17"/>
                  <a:pt x="4" y="16"/>
                  <a:pt x="4" y="14"/>
                </a:cubicBezTo>
                <a:cubicBezTo>
                  <a:pt x="4" y="13"/>
                  <a:pt x="4" y="11"/>
                  <a:pt x="5" y="10"/>
                </a:cubicBezTo>
                <a:cubicBezTo>
                  <a:pt x="5" y="9"/>
                  <a:pt x="6" y="7"/>
                  <a:pt x="7" y="6"/>
                </a:cubicBezTo>
                <a:cubicBezTo>
                  <a:pt x="8" y="5"/>
                  <a:pt x="9" y="4"/>
                  <a:pt x="11" y="4"/>
                </a:cubicBezTo>
                <a:cubicBezTo>
                  <a:pt x="12" y="3"/>
                  <a:pt x="13" y="3"/>
                  <a:pt x="15" y="3"/>
                </a:cubicBezTo>
                <a:cubicBezTo>
                  <a:pt x="16" y="3"/>
                  <a:pt x="18" y="3"/>
                  <a:pt x="19" y="4"/>
                </a:cubicBezTo>
                <a:cubicBezTo>
                  <a:pt x="20" y="4"/>
                  <a:pt x="22" y="5"/>
                  <a:pt x="23" y="6"/>
                </a:cubicBezTo>
                <a:close/>
                <a:moveTo>
                  <a:pt x="9" y="14"/>
                </a:moveTo>
                <a:cubicBezTo>
                  <a:pt x="9" y="14"/>
                  <a:pt x="9" y="14"/>
                  <a:pt x="9" y="14"/>
                </a:cubicBezTo>
                <a:cubicBezTo>
                  <a:pt x="9" y="14"/>
                  <a:pt x="9" y="15"/>
                  <a:pt x="9" y="15"/>
                </a:cubicBezTo>
                <a:cubicBezTo>
                  <a:pt x="5" y="15"/>
                  <a:pt x="5" y="15"/>
                  <a:pt x="5" y="15"/>
                </a:cubicBezTo>
                <a:cubicBezTo>
                  <a:pt x="5" y="15"/>
                  <a:pt x="5" y="14"/>
                  <a:pt x="5" y="14"/>
                </a:cubicBezTo>
                <a:cubicBezTo>
                  <a:pt x="5" y="14"/>
                  <a:pt x="5" y="14"/>
                  <a:pt x="5" y="14"/>
                </a:cubicBezTo>
                <a:cubicBezTo>
                  <a:pt x="9" y="14"/>
                  <a:pt x="9" y="14"/>
                  <a:pt x="9" y="14"/>
                </a:cubicBezTo>
                <a:close/>
                <a:moveTo>
                  <a:pt x="15" y="8"/>
                </a:moveTo>
                <a:cubicBezTo>
                  <a:pt x="15" y="8"/>
                  <a:pt x="15" y="8"/>
                  <a:pt x="15" y="8"/>
                </a:cubicBezTo>
                <a:cubicBezTo>
                  <a:pt x="14" y="8"/>
                  <a:pt x="14" y="8"/>
                  <a:pt x="14" y="8"/>
                </a:cubicBezTo>
                <a:cubicBezTo>
                  <a:pt x="14" y="5"/>
                  <a:pt x="14" y="5"/>
                  <a:pt x="14" y="5"/>
                </a:cubicBezTo>
                <a:cubicBezTo>
                  <a:pt x="14" y="4"/>
                  <a:pt x="14" y="4"/>
                  <a:pt x="15" y="4"/>
                </a:cubicBezTo>
                <a:cubicBezTo>
                  <a:pt x="15" y="4"/>
                  <a:pt x="15" y="4"/>
                  <a:pt x="15" y="5"/>
                </a:cubicBezTo>
                <a:lnTo>
                  <a:pt x="15" y="8"/>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6" name="Freeform 242"/>
          <p:cNvSpPr>
            <a:spLocks noEditPoints="1"/>
          </p:cNvSpPr>
          <p:nvPr/>
        </p:nvSpPr>
        <p:spPr bwMode="auto">
          <a:xfrm>
            <a:off x="1882152" y="2533329"/>
            <a:ext cx="325761" cy="249750"/>
          </a:xfrm>
          <a:custGeom>
            <a:avLst/>
            <a:gdLst>
              <a:gd name="T0" fmla="*/ 12 w 34"/>
              <a:gd name="T1" fmla="*/ 2 h 26"/>
              <a:gd name="T2" fmla="*/ 12 w 34"/>
              <a:gd name="T3" fmla="*/ 3 h 26"/>
              <a:gd name="T4" fmla="*/ 11 w 34"/>
              <a:gd name="T5" fmla="*/ 3 h 26"/>
              <a:gd name="T6" fmla="*/ 11 w 34"/>
              <a:gd name="T7" fmla="*/ 2 h 26"/>
              <a:gd name="T8" fmla="*/ 13 w 34"/>
              <a:gd name="T9" fmla="*/ 0 h 26"/>
              <a:gd name="T10" fmla="*/ 21 w 34"/>
              <a:gd name="T11" fmla="*/ 0 h 26"/>
              <a:gd name="T12" fmla="*/ 23 w 34"/>
              <a:gd name="T13" fmla="*/ 2 h 26"/>
              <a:gd name="T14" fmla="*/ 23 w 34"/>
              <a:gd name="T15" fmla="*/ 3 h 26"/>
              <a:gd name="T16" fmla="*/ 22 w 34"/>
              <a:gd name="T17" fmla="*/ 3 h 26"/>
              <a:gd name="T18" fmla="*/ 22 w 34"/>
              <a:gd name="T19" fmla="*/ 2 h 26"/>
              <a:gd name="T20" fmla="*/ 21 w 34"/>
              <a:gd name="T21" fmla="*/ 1 h 26"/>
              <a:gd name="T22" fmla="*/ 13 w 34"/>
              <a:gd name="T23" fmla="*/ 1 h 26"/>
              <a:gd name="T24" fmla="*/ 12 w 34"/>
              <a:gd name="T25" fmla="*/ 2 h 26"/>
              <a:gd name="T26" fmla="*/ 34 w 34"/>
              <a:gd name="T27" fmla="*/ 19 h 26"/>
              <a:gd name="T28" fmla="*/ 34 w 34"/>
              <a:gd name="T29" fmla="*/ 6 h 26"/>
              <a:gd name="T30" fmla="*/ 31 w 34"/>
              <a:gd name="T31" fmla="*/ 4 h 26"/>
              <a:gd name="T32" fmla="*/ 3 w 34"/>
              <a:gd name="T33" fmla="*/ 4 h 26"/>
              <a:gd name="T34" fmla="*/ 0 w 34"/>
              <a:gd name="T35" fmla="*/ 6 h 26"/>
              <a:gd name="T36" fmla="*/ 0 w 34"/>
              <a:gd name="T37" fmla="*/ 19 h 26"/>
              <a:gd name="T38" fmla="*/ 1 w 34"/>
              <a:gd name="T39" fmla="*/ 19 h 26"/>
              <a:gd name="T40" fmla="*/ 14 w 34"/>
              <a:gd name="T41" fmla="*/ 19 h 26"/>
              <a:gd name="T42" fmla="*/ 14 w 34"/>
              <a:gd name="T43" fmla="*/ 18 h 26"/>
              <a:gd name="T44" fmla="*/ 15 w 34"/>
              <a:gd name="T45" fmla="*/ 18 h 26"/>
              <a:gd name="T46" fmla="*/ 19 w 34"/>
              <a:gd name="T47" fmla="*/ 18 h 26"/>
              <a:gd name="T48" fmla="*/ 20 w 34"/>
              <a:gd name="T49" fmla="*/ 18 h 26"/>
              <a:gd name="T50" fmla="*/ 20 w 34"/>
              <a:gd name="T51" fmla="*/ 19 h 26"/>
              <a:gd name="T52" fmla="*/ 33 w 34"/>
              <a:gd name="T53" fmla="*/ 19 h 26"/>
              <a:gd name="T54" fmla="*/ 34 w 34"/>
              <a:gd name="T55" fmla="*/ 19 h 26"/>
              <a:gd name="T56" fmla="*/ 20 w 34"/>
              <a:gd name="T57" fmla="*/ 20 h 26"/>
              <a:gd name="T58" fmla="*/ 20 w 34"/>
              <a:gd name="T59" fmla="*/ 21 h 26"/>
              <a:gd name="T60" fmla="*/ 19 w 34"/>
              <a:gd name="T61" fmla="*/ 21 h 26"/>
              <a:gd name="T62" fmla="*/ 15 w 34"/>
              <a:gd name="T63" fmla="*/ 21 h 26"/>
              <a:gd name="T64" fmla="*/ 14 w 34"/>
              <a:gd name="T65" fmla="*/ 21 h 26"/>
              <a:gd name="T66" fmla="*/ 14 w 34"/>
              <a:gd name="T67" fmla="*/ 20 h 26"/>
              <a:gd name="T68" fmla="*/ 1 w 34"/>
              <a:gd name="T69" fmla="*/ 20 h 26"/>
              <a:gd name="T70" fmla="*/ 0 w 34"/>
              <a:gd name="T71" fmla="*/ 20 h 26"/>
              <a:gd name="T72" fmla="*/ 0 w 34"/>
              <a:gd name="T73" fmla="*/ 24 h 26"/>
              <a:gd name="T74" fmla="*/ 3 w 34"/>
              <a:gd name="T75" fmla="*/ 26 h 26"/>
              <a:gd name="T76" fmla="*/ 31 w 34"/>
              <a:gd name="T77" fmla="*/ 26 h 26"/>
              <a:gd name="T78" fmla="*/ 34 w 34"/>
              <a:gd name="T79" fmla="*/ 24 h 26"/>
              <a:gd name="T80" fmla="*/ 34 w 34"/>
              <a:gd name="T81" fmla="*/ 20 h 26"/>
              <a:gd name="T82" fmla="*/ 33 w 34"/>
              <a:gd name="T83" fmla="*/ 20 h 26"/>
              <a:gd name="T84" fmla="*/ 20 w 34"/>
              <a:gd name="T85"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 h="26">
                <a:moveTo>
                  <a:pt x="12" y="2"/>
                </a:moveTo>
                <a:cubicBezTo>
                  <a:pt x="12" y="3"/>
                  <a:pt x="12" y="3"/>
                  <a:pt x="12" y="3"/>
                </a:cubicBezTo>
                <a:cubicBezTo>
                  <a:pt x="11" y="3"/>
                  <a:pt x="11" y="3"/>
                  <a:pt x="11" y="3"/>
                </a:cubicBezTo>
                <a:cubicBezTo>
                  <a:pt x="11" y="2"/>
                  <a:pt x="11" y="2"/>
                  <a:pt x="11" y="2"/>
                </a:cubicBezTo>
                <a:cubicBezTo>
                  <a:pt x="11" y="1"/>
                  <a:pt x="12" y="0"/>
                  <a:pt x="13" y="0"/>
                </a:cubicBezTo>
                <a:cubicBezTo>
                  <a:pt x="21" y="0"/>
                  <a:pt x="21" y="0"/>
                  <a:pt x="21" y="0"/>
                </a:cubicBezTo>
                <a:cubicBezTo>
                  <a:pt x="22" y="0"/>
                  <a:pt x="23" y="1"/>
                  <a:pt x="23" y="2"/>
                </a:cubicBezTo>
                <a:cubicBezTo>
                  <a:pt x="23" y="3"/>
                  <a:pt x="23" y="3"/>
                  <a:pt x="23" y="3"/>
                </a:cubicBezTo>
                <a:cubicBezTo>
                  <a:pt x="22" y="3"/>
                  <a:pt x="22" y="3"/>
                  <a:pt x="22" y="3"/>
                </a:cubicBezTo>
                <a:cubicBezTo>
                  <a:pt x="22" y="2"/>
                  <a:pt x="22" y="2"/>
                  <a:pt x="22" y="2"/>
                </a:cubicBezTo>
                <a:cubicBezTo>
                  <a:pt x="22" y="2"/>
                  <a:pt x="21" y="1"/>
                  <a:pt x="21" y="1"/>
                </a:cubicBezTo>
                <a:cubicBezTo>
                  <a:pt x="13" y="1"/>
                  <a:pt x="13" y="1"/>
                  <a:pt x="13" y="1"/>
                </a:cubicBezTo>
                <a:cubicBezTo>
                  <a:pt x="13" y="1"/>
                  <a:pt x="12" y="2"/>
                  <a:pt x="12" y="2"/>
                </a:cubicBezTo>
                <a:close/>
                <a:moveTo>
                  <a:pt x="34" y="19"/>
                </a:moveTo>
                <a:cubicBezTo>
                  <a:pt x="34" y="6"/>
                  <a:pt x="34" y="6"/>
                  <a:pt x="34" y="6"/>
                </a:cubicBezTo>
                <a:cubicBezTo>
                  <a:pt x="34" y="5"/>
                  <a:pt x="33" y="4"/>
                  <a:pt x="31" y="4"/>
                </a:cubicBezTo>
                <a:cubicBezTo>
                  <a:pt x="3" y="4"/>
                  <a:pt x="3" y="4"/>
                  <a:pt x="3" y="4"/>
                </a:cubicBezTo>
                <a:cubicBezTo>
                  <a:pt x="1" y="4"/>
                  <a:pt x="0" y="5"/>
                  <a:pt x="0" y="6"/>
                </a:cubicBezTo>
                <a:cubicBezTo>
                  <a:pt x="0" y="19"/>
                  <a:pt x="0" y="19"/>
                  <a:pt x="0" y="19"/>
                </a:cubicBezTo>
                <a:cubicBezTo>
                  <a:pt x="0" y="19"/>
                  <a:pt x="1" y="19"/>
                  <a:pt x="1" y="19"/>
                </a:cubicBezTo>
                <a:cubicBezTo>
                  <a:pt x="14" y="19"/>
                  <a:pt x="14" y="19"/>
                  <a:pt x="14" y="19"/>
                </a:cubicBezTo>
                <a:cubicBezTo>
                  <a:pt x="14" y="18"/>
                  <a:pt x="14" y="18"/>
                  <a:pt x="14" y="18"/>
                </a:cubicBezTo>
                <a:cubicBezTo>
                  <a:pt x="14" y="18"/>
                  <a:pt x="15" y="18"/>
                  <a:pt x="15" y="18"/>
                </a:cubicBezTo>
                <a:cubicBezTo>
                  <a:pt x="19" y="18"/>
                  <a:pt x="19" y="18"/>
                  <a:pt x="19" y="18"/>
                </a:cubicBezTo>
                <a:cubicBezTo>
                  <a:pt x="19" y="18"/>
                  <a:pt x="20" y="18"/>
                  <a:pt x="20" y="18"/>
                </a:cubicBezTo>
                <a:cubicBezTo>
                  <a:pt x="20" y="19"/>
                  <a:pt x="20" y="19"/>
                  <a:pt x="20" y="19"/>
                </a:cubicBezTo>
                <a:cubicBezTo>
                  <a:pt x="33" y="19"/>
                  <a:pt x="33" y="19"/>
                  <a:pt x="33" y="19"/>
                </a:cubicBezTo>
                <a:cubicBezTo>
                  <a:pt x="33" y="19"/>
                  <a:pt x="34" y="19"/>
                  <a:pt x="34" y="19"/>
                </a:cubicBezTo>
                <a:close/>
                <a:moveTo>
                  <a:pt x="20" y="20"/>
                </a:moveTo>
                <a:cubicBezTo>
                  <a:pt x="20" y="21"/>
                  <a:pt x="20" y="21"/>
                  <a:pt x="20" y="21"/>
                </a:cubicBezTo>
                <a:cubicBezTo>
                  <a:pt x="20" y="21"/>
                  <a:pt x="19" y="21"/>
                  <a:pt x="19" y="21"/>
                </a:cubicBezTo>
                <a:cubicBezTo>
                  <a:pt x="15" y="21"/>
                  <a:pt x="15" y="21"/>
                  <a:pt x="15" y="21"/>
                </a:cubicBezTo>
                <a:cubicBezTo>
                  <a:pt x="15" y="21"/>
                  <a:pt x="14" y="21"/>
                  <a:pt x="14" y="21"/>
                </a:cubicBezTo>
                <a:cubicBezTo>
                  <a:pt x="14" y="20"/>
                  <a:pt x="14" y="20"/>
                  <a:pt x="14" y="20"/>
                </a:cubicBezTo>
                <a:cubicBezTo>
                  <a:pt x="1" y="20"/>
                  <a:pt x="1" y="20"/>
                  <a:pt x="1" y="20"/>
                </a:cubicBezTo>
                <a:cubicBezTo>
                  <a:pt x="1" y="20"/>
                  <a:pt x="0" y="20"/>
                  <a:pt x="0" y="20"/>
                </a:cubicBezTo>
                <a:cubicBezTo>
                  <a:pt x="0" y="24"/>
                  <a:pt x="0" y="24"/>
                  <a:pt x="0" y="24"/>
                </a:cubicBezTo>
                <a:cubicBezTo>
                  <a:pt x="0" y="25"/>
                  <a:pt x="1" y="26"/>
                  <a:pt x="3" y="26"/>
                </a:cubicBezTo>
                <a:cubicBezTo>
                  <a:pt x="31" y="26"/>
                  <a:pt x="31" y="26"/>
                  <a:pt x="31" y="26"/>
                </a:cubicBezTo>
                <a:cubicBezTo>
                  <a:pt x="33" y="26"/>
                  <a:pt x="34" y="25"/>
                  <a:pt x="34" y="24"/>
                </a:cubicBezTo>
                <a:cubicBezTo>
                  <a:pt x="34" y="20"/>
                  <a:pt x="34" y="20"/>
                  <a:pt x="34" y="20"/>
                </a:cubicBezTo>
                <a:cubicBezTo>
                  <a:pt x="34" y="20"/>
                  <a:pt x="33" y="20"/>
                  <a:pt x="33" y="20"/>
                </a:cubicBezTo>
                <a:lnTo>
                  <a:pt x="20" y="20"/>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7" name="Freeform 243"/>
          <p:cNvSpPr>
            <a:spLocks noEditPoints="1"/>
          </p:cNvSpPr>
          <p:nvPr/>
        </p:nvSpPr>
        <p:spPr bwMode="auto">
          <a:xfrm>
            <a:off x="3158047" y="2533329"/>
            <a:ext cx="258799" cy="260608"/>
          </a:xfrm>
          <a:custGeom>
            <a:avLst/>
            <a:gdLst>
              <a:gd name="T0" fmla="*/ 1 w 27"/>
              <a:gd name="T1" fmla="*/ 27 h 27"/>
              <a:gd name="T2" fmla="*/ 0 w 27"/>
              <a:gd name="T3" fmla="*/ 27 h 27"/>
              <a:gd name="T4" fmla="*/ 0 w 27"/>
              <a:gd name="T5" fmla="*/ 26 h 27"/>
              <a:gd name="T6" fmla="*/ 0 w 27"/>
              <a:gd name="T7" fmla="*/ 1 h 27"/>
              <a:gd name="T8" fmla="*/ 0 w 27"/>
              <a:gd name="T9" fmla="*/ 1 h 27"/>
              <a:gd name="T10" fmla="*/ 1 w 27"/>
              <a:gd name="T11" fmla="*/ 1 h 27"/>
              <a:gd name="T12" fmla="*/ 2 w 27"/>
              <a:gd name="T13" fmla="*/ 1 h 27"/>
              <a:gd name="T14" fmla="*/ 2 w 27"/>
              <a:gd name="T15" fmla="*/ 25 h 27"/>
              <a:gd name="T16" fmla="*/ 26 w 27"/>
              <a:gd name="T17" fmla="*/ 25 h 27"/>
              <a:gd name="T18" fmla="*/ 26 w 27"/>
              <a:gd name="T19" fmla="*/ 26 h 27"/>
              <a:gd name="T20" fmla="*/ 26 w 27"/>
              <a:gd name="T21" fmla="*/ 27 h 27"/>
              <a:gd name="T22" fmla="*/ 26 w 27"/>
              <a:gd name="T23" fmla="*/ 27 h 27"/>
              <a:gd name="T24" fmla="*/ 1 w 27"/>
              <a:gd name="T25" fmla="*/ 27 h 27"/>
              <a:gd name="T26" fmla="*/ 3 w 27"/>
              <a:gd name="T27" fmla="*/ 21 h 27"/>
              <a:gd name="T28" fmla="*/ 3 w 27"/>
              <a:gd name="T29" fmla="*/ 23 h 27"/>
              <a:gd name="T30" fmla="*/ 4 w 27"/>
              <a:gd name="T31" fmla="*/ 23 h 27"/>
              <a:gd name="T32" fmla="*/ 6 w 27"/>
              <a:gd name="T33" fmla="*/ 23 h 27"/>
              <a:gd name="T34" fmla="*/ 12 w 27"/>
              <a:gd name="T35" fmla="*/ 16 h 27"/>
              <a:gd name="T36" fmla="*/ 19 w 27"/>
              <a:gd name="T37" fmla="*/ 16 h 27"/>
              <a:gd name="T38" fmla="*/ 19 w 27"/>
              <a:gd name="T39" fmla="*/ 15 h 27"/>
              <a:gd name="T40" fmla="*/ 20 w 27"/>
              <a:gd name="T41" fmla="*/ 15 h 27"/>
              <a:gd name="T42" fmla="*/ 24 w 27"/>
              <a:gd name="T43" fmla="*/ 9 h 27"/>
              <a:gd name="T44" fmla="*/ 24 w 27"/>
              <a:gd name="T45" fmla="*/ 11 h 27"/>
              <a:gd name="T46" fmla="*/ 25 w 27"/>
              <a:gd name="T47" fmla="*/ 12 h 27"/>
              <a:gd name="T48" fmla="*/ 26 w 27"/>
              <a:gd name="T49" fmla="*/ 12 h 27"/>
              <a:gd name="T50" fmla="*/ 27 w 27"/>
              <a:gd name="T51" fmla="*/ 11 h 27"/>
              <a:gd name="T52" fmla="*/ 27 w 27"/>
              <a:gd name="T53" fmla="*/ 0 h 27"/>
              <a:gd name="T54" fmla="*/ 17 w 27"/>
              <a:gd name="T55" fmla="*/ 5 h 27"/>
              <a:gd name="T56" fmla="*/ 17 w 27"/>
              <a:gd name="T57" fmla="*/ 6 h 27"/>
              <a:gd name="T58" fmla="*/ 17 w 27"/>
              <a:gd name="T59" fmla="*/ 7 h 27"/>
              <a:gd name="T60" fmla="*/ 19 w 27"/>
              <a:gd name="T61" fmla="*/ 8 h 27"/>
              <a:gd name="T62" fmla="*/ 21 w 27"/>
              <a:gd name="T63" fmla="*/ 7 h 27"/>
              <a:gd name="T64" fmla="*/ 18 w 27"/>
              <a:gd name="T65" fmla="*/ 12 h 27"/>
              <a:gd name="T66" fmla="*/ 11 w 27"/>
              <a:gd name="T67" fmla="*/ 12 h 27"/>
              <a:gd name="T68" fmla="*/ 10 w 27"/>
              <a:gd name="T69" fmla="*/ 12 h 27"/>
              <a:gd name="T70" fmla="*/ 10 w 27"/>
              <a:gd name="T71" fmla="*/ 13 h 27"/>
              <a:gd name="T72" fmla="*/ 3 w 27"/>
              <a:gd name="T73"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 h="27">
                <a:moveTo>
                  <a:pt x="1" y="27"/>
                </a:moveTo>
                <a:cubicBezTo>
                  <a:pt x="0" y="27"/>
                  <a:pt x="0" y="27"/>
                  <a:pt x="0" y="27"/>
                </a:cubicBezTo>
                <a:cubicBezTo>
                  <a:pt x="0" y="27"/>
                  <a:pt x="0" y="27"/>
                  <a:pt x="0" y="26"/>
                </a:cubicBezTo>
                <a:cubicBezTo>
                  <a:pt x="0" y="1"/>
                  <a:pt x="0" y="1"/>
                  <a:pt x="0" y="1"/>
                </a:cubicBezTo>
                <a:cubicBezTo>
                  <a:pt x="0" y="1"/>
                  <a:pt x="0" y="1"/>
                  <a:pt x="0" y="1"/>
                </a:cubicBezTo>
                <a:cubicBezTo>
                  <a:pt x="0" y="1"/>
                  <a:pt x="1" y="1"/>
                  <a:pt x="1" y="1"/>
                </a:cubicBezTo>
                <a:cubicBezTo>
                  <a:pt x="1" y="1"/>
                  <a:pt x="2" y="1"/>
                  <a:pt x="2" y="1"/>
                </a:cubicBezTo>
                <a:cubicBezTo>
                  <a:pt x="2" y="25"/>
                  <a:pt x="2" y="25"/>
                  <a:pt x="2" y="25"/>
                </a:cubicBezTo>
                <a:cubicBezTo>
                  <a:pt x="26" y="25"/>
                  <a:pt x="26" y="25"/>
                  <a:pt x="26" y="25"/>
                </a:cubicBezTo>
                <a:cubicBezTo>
                  <a:pt x="26" y="25"/>
                  <a:pt x="26" y="25"/>
                  <a:pt x="26" y="26"/>
                </a:cubicBezTo>
                <a:cubicBezTo>
                  <a:pt x="26" y="26"/>
                  <a:pt x="26" y="26"/>
                  <a:pt x="26" y="27"/>
                </a:cubicBezTo>
                <a:cubicBezTo>
                  <a:pt x="26" y="27"/>
                  <a:pt x="26" y="27"/>
                  <a:pt x="26" y="27"/>
                </a:cubicBezTo>
                <a:cubicBezTo>
                  <a:pt x="1" y="27"/>
                  <a:pt x="1" y="27"/>
                  <a:pt x="1" y="27"/>
                </a:cubicBezTo>
                <a:close/>
                <a:moveTo>
                  <a:pt x="3" y="21"/>
                </a:moveTo>
                <a:cubicBezTo>
                  <a:pt x="3" y="21"/>
                  <a:pt x="3" y="22"/>
                  <a:pt x="3" y="23"/>
                </a:cubicBezTo>
                <a:cubicBezTo>
                  <a:pt x="4" y="23"/>
                  <a:pt x="4" y="23"/>
                  <a:pt x="4" y="23"/>
                </a:cubicBezTo>
                <a:cubicBezTo>
                  <a:pt x="5" y="24"/>
                  <a:pt x="6" y="24"/>
                  <a:pt x="6" y="23"/>
                </a:cubicBezTo>
                <a:cubicBezTo>
                  <a:pt x="12" y="16"/>
                  <a:pt x="12" y="16"/>
                  <a:pt x="12" y="16"/>
                </a:cubicBezTo>
                <a:cubicBezTo>
                  <a:pt x="19" y="16"/>
                  <a:pt x="19" y="16"/>
                  <a:pt x="19" y="16"/>
                </a:cubicBezTo>
                <a:cubicBezTo>
                  <a:pt x="19" y="16"/>
                  <a:pt x="19" y="15"/>
                  <a:pt x="19" y="15"/>
                </a:cubicBezTo>
                <a:cubicBezTo>
                  <a:pt x="20" y="15"/>
                  <a:pt x="20" y="15"/>
                  <a:pt x="20" y="15"/>
                </a:cubicBezTo>
                <a:cubicBezTo>
                  <a:pt x="24" y="9"/>
                  <a:pt x="24" y="9"/>
                  <a:pt x="24" y="9"/>
                </a:cubicBezTo>
                <a:cubicBezTo>
                  <a:pt x="24" y="11"/>
                  <a:pt x="24" y="11"/>
                  <a:pt x="24" y="11"/>
                </a:cubicBezTo>
                <a:cubicBezTo>
                  <a:pt x="24" y="11"/>
                  <a:pt x="24" y="12"/>
                  <a:pt x="25" y="12"/>
                </a:cubicBezTo>
                <a:cubicBezTo>
                  <a:pt x="26" y="12"/>
                  <a:pt x="26" y="12"/>
                  <a:pt x="26" y="12"/>
                </a:cubicBezTo>
                <a:cubicBezTo>
                  <a:pt x="27" y="12"/>
                  <a:pt x="27" y="11"/>
                  <a:pt x="27" y="11"/>
                </a:cubicBezTo>
                <a:cubicBezTo>
                  <a:pt x="27" y="7"/>
                  <a:pt x="27" y="4"/>
                  <a:pt x="27" y="0"/>
                </a:cubicBezTo>
                <a:cubicBezTo>
                  <a:pt x="23" y="2"/>
                  <a:pt x="20" y="3"/>
                  <a:pt x="17" y="5"/>
                </a:cubicBezTo>
                <a:cubicBezTo>
                  <a:pt x="17" y="5"/>
                  <a:pt x="16" y="6"/>
                  <a:pt x="17" y="6"/>
                </a:cubicBezTo>
                <a:cubicBezTo>
                  <a:pt x="17" y="7"/>
                  <a:pt x="17" y="7"/>
                  <a:pt x="17" y="7"/>
                </a:cubicBezTo>
                <a:cubicBezTo>
                  <a:pt x="17" y="8"/>
                  <a:pt x="18" y="8"/>
                  <a:pt x="19" y="8"/>
                </a:cubicBezTo>
                <a:cubicBezTo>
                  <a:pt x="21" y="7"/>
                  <a:pt x="21" y="7"/>
                  <a:pt x="21" y="7"/>
                </a:cubicBezTo>
                <a:cubicBezTo>
                  <a:pt x="18" y="12"/>
                  <a:pt x="18" y="12"/>
                  <a:pt x="18" y="12"/>
                </a:cubicBezTo>
                <a:cubicBezTo>
                  <a:pt x="11" y="12"/>
                  <a:pt x="11" y="12"/>
                  <a:pt x="11" y="12"/>
                </a:cubicBezTo>
                <a:cubicBezTo>
                  <a:pt x="11" y="12"/>
                  <a:pt x="10" y="12"/>
                  <a:pt x="10" y="12"/>
                </a:cubicBezTo>
                <a:cubicBezTo>
                  <a:pt x="10" y="12"/>
                  <a:pt x="10" y="13"/>
                  <a:pt x="10" y="13"/>
                </a:cubicBezTo>
                <a:lnTo>
                  <a:pt x="3" y="21"/>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8" name="Freeform 244"/>
          <p:cNvSpPr>
            <a:spLocks noEditPoints="1"/>
          </p:cNvSpPr>
          <p:nvPr/>
        </p:nvSpPr>
        <p:spPr bwMode="auto">
          <a:xfrm>
            <a:off x="3771562" y="2544188"/>
            <a:ext cx="258799" cy="249750"/>
          </a:xfrm>
          <a:custGeom>
            <a:avLst/>
            <a:gdLst>
              <a:gd name="T0" fmla="*/ 6 w 27"/>
              <a:gd name="T1" fmla="*/ 1 h 26"/>
              <a:gd name="T2" fmla="*/ 12 w 27"/>
              <a:gd name="T3" fmla="*/ 8 h 26"/>
              <a:gd name="T4" fmla="*/ 19 w 27"/>
              <a:gd name="T5" fmla="*/ 8 h 26"/>
              <a:gd name="T6" fmla="*/ 20 w 27"/>
              <a:gd name="T7" fmla="*/ 8 h 26"/>
              <a:gd name="T8" fmla="*/ 20 w 27"/>
              <a:gd name="T9" fmla="*/ 9 h 26"/>
              <a:gd name="T10" fmla="*/ 24 w 27"/>
              <a:gd name="T11" fmla="*/ 15 h 26"/>
              <a:gd name="T12" fmla="*/ 24 w 27"/>
              <a:gd name="T13" fmla="*/ 13 h 26"/>
              <a:gd name="T14" fmla="*/ 25 w 27"/>
              <a:gd name="T15" fmla="*/ 12 h 26"/>
              <a:gd name="T16" fmla="*/ 26 w 27"/>
              <a:gd name="T17" fmla="*/ 12 h 26"/>
              <a:gd name="T18" fmla="*/ 27 w 27"/>
              <a:gd name="T19" fmla="*/ 13 h 26"/>
              <a:gd name="T20" fmla="*/ 27 w 27"/>
              <a:gd name="T21" fmla="*/ 24 h 26"/>
              <a:gd name="T22" fmla="*/ 18 w 27"/>
              <a:gd name="T23" fmla="*/ 19 h 26"/>
              <a:gd name="T24" fmla="*/ 17 w 27"/>
              <a:gd name="T25" fmla="*/ 17 h 26"/>
              <a:gd name="T26" fmla="*/ 18 w 27"/>
              <a:gd name="T27" fmla="*/ 16 h 26"/>
              <a:gd name="T28" fmla="*/ 19 w 27"/>
              <a:gd name="T29" fmla="*/ 16 h 26"/>
              <a:gd name="T30" fmla="*/ 21 w 27"/>
              <a:gd name="T31" fmla="*/ 17 h 26"/>
              <a:gd name="T32" fmla="*/ 18 w 27"/>
              <a:gd name="T33" fmla="*/ 12 h 26"/>
              <a:gd name="T34" fmla="*/ 11 w 27"/>
              <a:gd name="T35" fmla="*/ 12 h 26"/>
              <a:gd name="T36" fmla="*/ 11 w 27"/>
              <a:gd name="T37" fmla="*/ 11 h 26"/>
              <a:gd name="T38" fmla="*/ 10 w 27"/>
              <a:gd name="T39" fmla="*/ 11 h 26"/>
              <a:gd name="T40" fmla="*/ 6 w 27"/>
              <a:gd name="T41" fmla="*/ 5 h 26"/>
              <a:gd name="T42" fmla="*/ 4 w 27"/>
              <a:gd name="T43" fmla="*/ 3 h 26"/>
              <a:gd name="T44" fmla="*/ 4 w 27"/>
              <a:gd name="T45" fmla="*/ 1 h 26"/>
              <a:gd name="T46" fmla="*/ 5 w 27"/>
              <a:gd name="T47" fmla="*/ 0 h 26"/>
              <a:gd name="T48" fmla="*/ 6 w 27"/>
              <a:gd name="T49" fmla="*/ 1 h 26"/>
              <a:gd name="T50" fmla="*/ 1 w 27"/>
              <a:gd name="T51" fmla="*/ 26 h 26"/>
              <a:gd name="T52" fmla="*/ 26 w 27"/>
              <a:gd name="T53" fmla="*/ 26 h 26"/>
              <a:gd name="T54" fmla="*/ 27 w 27"/>
              <a:gd name="T55" fmla="*/ 26 h 26"/>
              <a:gd name="T56" fmla="*/ 27 w 27"/>
              <a:gd name="T57" fmla="*/ 25 h 26"/>
              <a:gd name="T58" fmla="*/ 26 w 27"/>
              <a:gd name="T59" fmla="*/ 24 h 26"/>
              <a:gd name="T60" fmla="*/ 2 w 27"/>
              <a:gd name="T61" fmla="*/ 24 h 26"/>
              <a:gd name="T62" fmla="*/ 2 w 27"/>
              <a:gd name="T63" fmla="*/ 0 h 26"/>
              <a:gd name="T64" fmla="*/ 2 w 27"/>
              <a:gd name="T65" fmla="*/ 0 h 26"/>
              <a:gd name="T66" fmla="*/ 0 w 27"/>
              <a:gd name="T67" fmla="*/ 0 h 26"/>
              <a:gd name="T68" fmla="*/ 0 w 27"/>
              <a:gd name="T69" fmla="*/ 0 h 26"/>
              <a:gd name="T70" fmla="*/ 0 w 27"/>
              <a:gd name="T71" fmla="*/ 25 h 26"/>
              <a:gd name="T72" fmla="*/ 1 w 27"/>
              <a:gd name="T7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 h="26">
                <a:moveTo>
                  <a:pt x="6" y="1"/>
                </a:moveTo>
                <a:cubicBezTo>
                  <a:pt x="12" y="8"/>
                  <a:pt x="12" y="8"/>
                  <a:pt x="12" y="8"/>
                </a:cubicBezTo>
                <a:cubicBezTo>
                  <a:pt x="19" y="8"/>
                  <a:pt x="19" y="8"/>
                  <a:pt x="19" y="8"/>
                </a:cubicBezTo>
                <a:cubicBezTo>
                  <a:pt x="19" y="8"/>
                  <a:pt x="20" y="8"/>
                  <a:pt x="20" y="8"/>
                </a:cubicBezTo>
                <a:cubicBezTo>
                  <a:pt x="20" y="8"/>
                  <a:pt x="20" y="9"/>
                  <a:pt x="20" y="9"/>
                </a:cubicBezTo>
                <a:cubicBezTo>
                  <a:pt x="24" y="15"/>
                  <a:pt x="24" y="15"/>
                  <a:pt x="24" y="15"/>
                </a:cubicBezTo>
                <a:cubicBezTo>
                  <a:pt x="24" y="13"/>
                  <a:pt x="24" y="13"/>
                  <a:pt x="24" y="13"/>
                </a:cubicBezTo>
                <a:cubicBezTo>
                  <a:pt x="24" y="12"/>
                  <a:pt x="25" y="12"/>
                  <a:pt x="25" y="12"/>
                </a:cubicBezTo>
                <a:cubicBezTo>
                  <a:pt x="26" y="12"/>
                  <a:pt x="26" y="12"/>
                  <a:pt x="26" y="12"/>
                </a:cubicBezTo>
                <a:cubicBezTo>
                  <a:pt x="27" y="12"/>
                  <a:pt x="27" y="12"/>
                  <a:pt x="27" y="13"/>
                </a:cubicBezTo>
                <a:cubicBezTo>
                  <a:pt x="27" y="24"/>
                  <a:pt x="27" y="24"/>
                  <a:pt x="27" y="24"/>
                </a:cubicBezTo>
                <a:cubicBezTo>
                  <a:pt x="18" y="19"/>
                  <a:pt x="18" y="19"/>
                  <a:pt x="18" y="19"/>
                </a:cubicBezTo>
                <a:cubicBezTo>
                  <a:pt x="17" y="19"/>
                  <a:pt x="17" y="18"/>
                  <a:pt x="17" y="17"/>
                </a:cubicBezTo>
                <a:cubicBezTo>
                  <a:pt x="18" y="16"/>
                  <a:pt x="18" y="16"/>
                  <a:pt x="18" y="16"/>
                </a:cubicBezTo>
                <a:cubicBezTo>
                  <a:pt x="18" y="16"/>
                  <a:pt x="19" y="16"/>
                  <a:pt x="19" y="16"/>
                </a:cubicBezTo>
                <a:cubicBezTo>
                  <a:pt x="21" y="17"/>
                  <a:pt x="21" y="17"/>
                  <a:pt x="21" y="17"/>
                </a:cubicBezTo>
                <a:cubicBezTo>
                  <a:pt x="18" y="12"/>
                  <a:pt x="18" y="12"/>
                  <a:pt x="18" y="12"/>
                </a:cubicBezTo>
                <a:cubicBezTo>
                  <a:pt x="11" y="12"/>
                  <a:pt x="11" y="12"/>
                  <a:pt x="11" y="12"/>
                </a:cubicBezTo>
                <a:cubicBezTo>
                  <a:pt x="11" y="12"/>
                  <a:pt x="11" y="11"/>
                  <a:pt x="11" y="11"/>
                </a:cubicBezTo>
                <a:cubicBezTo>
                  <a:pt x="10" y="11"/>
                  <a:pt x="10" y="11"/>
                  <a:pt x="10" y="11"/>
                </a:cubicBezTo>
                <a:cubicBezTo>
                  <a:pt x="6" y="5"/>
                  <a:pt x="6" y="5"/>
                  <a:pt x="6" y="5"/>
                </a:cubicBezTo>
                <a:cubicBezTo>
                  <a:pt x="4" y="3"/>
                  <a:pt x="4" y="3"/>
                  <a:pt x="4" y="3"/>
                </a:cubicBezTo>
                <a:cubicBezTo>
                  <a:pt x="3" y="2"/>
                  <a:pt x="3" y="1"/>
                  <a:pt x="4" y="1"/>
                </a:cubicBezTo>
                <a:cubicBezTo>
                  <a:pt x="5" y="0"/>
                  <a:pt x="5" y="0"/>
                  <a:pt x="5" y="0"/>
                </a:cubicBezTo>
                <a:cubicBezTo>
                  <a:pt x="5" y="0"/>
                  <a:pt x="6" y="0"/>
                  <a:pt x="6" y="1"/>
                </a:cubicBezTo>
                <a:close/>
                <a:moveTo>
                  <a:pt x="1" y="26"/>
                </a:moveTo>
                <a:cubicBezTo>
                  <a:pt x="26" y="26"/>
                  <a:pt x="26" y="26"/>
                  <a:pt x="26" y="26"/>
                </a:cubicBezTo>
                <a:cubicBezTo>
                  <a:pt x="27" y="26"/>
                  <a:pt x="27" y="26"/>
                  <a:pt x="27" y="26"/>
                </a:cubicBezTo>
                <a:cubicBezTo>
                  <a:pt x="27" y="25"/>
                  <a:pt x="27" y="25"/>
                  <a:pt x="27" y="25"/>
                </a:cubicBezTo>
                <a:cubicBezTo>
                  <a:pt x="27" y="24"/>
                  <a:pt x="27" y="24"/>
                  <a:pt x="26" y="24"/>
                </a:cubicBezTo>
                <a:cubicBezTo>
                  <a:pt x="2" y="24"/>
                  <a:pt x="2" y="24"/>
                  <a:pt x="2" y="24"/>
                </a:cubicBezTo>
                <a:cubicBezTo>
                  <a:pt x="2" y="0"/>
                  <a:pt x="2" y="0"/>
                  <a:pt x="2" y="0"/>
                </a:cubicBezTo>
                <a:cubicBezTo>
                  <a:pt x="2" y="0"/>
                  <a:pt x="2" y="0"/>
                  <a:pt x="2" y="0"/>
                </a:cubicBezTo>
                <a:cubicBezTo>
                  <a:pt x="1" y="0"/>
                  <a:pt x="1" y="0"/>
                  <a:pt x="0" y="0"/>
                </a:cubicBezTo>
                <a:cubicBezTo>
                  <a:pt x="0" y="0"/>
                  <a:pt x="0" y="0"/>
                  <a:pt x="0" y="0"/>
                </a:cubicBezTo>
                <a:cubicBezTo>
                  <a:pt x="0" y="25"/>
                  <a:pt x="0" y="25"/>
                  <a:pt x="0" y="25"/>
                </a:cubicBezTo>
                <a:cubicBezTo>
                  <a:pt x="0" y="26"/>
                  <a:pt x="1" y="26"/>
                  <a:pt x="1" y="26"/>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9" name="Freeform 245"/>
          <p:cNvSpPr>
            <a:spLocks noEditPoints="1"/>
          </p:cNvSpPr>
          <p:nvPr/>
        </p:nvSpPr>
        <p:spPr bwMode="auto">
          <a:xfrm>
            <a:off x="6247340" y="2515231"/>
            <a:ext cx="278706" cy="278706"/>
          </a:xfrm>
          <a:custGeom>
            <a:avLst/>
            <a:gdLst>
              <a:gd name="T0" fmla="*/ 0 w 29"/>
              <a:gd name="T1" fmla="*/ 15 h 29"/>
              <a:gd name="T2" fmla="*/ 29 w 29"/>
              <a:gd name="T3" fmla="*/ 15 h 29"/>
              <a:gd name="T4" fmla="*/ 15 w 29"/>
              <a:gd name="T5" fmla="*/ 15 h 29"/>
              <a:gd name="T6" fmla="*/ 26 w 29"/>
              <a:gd name="T7" fmla="*/ 15 h 29"/>
              <a:gd name="T8" fmla="*/ 25 w 29"/>
              <a:gd name="T9" fmla="*/ 19 h 29"/>
              <a:gd name="T10" fmla="*/ 19 w 29"/>
              <a:gd name="T11" fmla="*/ 26 h 29"/>
              <a:gd name="T12" fmla="*/ 10 w 29"/>
              <a:gd name="T13" fmla="*/ 26 h 29"/>
              <a:gd name="T14" fmla="*/ 7 w 29"/>
              <a:gd name="T15" fmla="*/ 23 h 29"/>
              <a:gd name="T16" fmla="*/ 15 w 29"/>
              <a:gd name="T17" fmla="*/ 15 h 29"/>
              <a:gd name="T18" fmla="*/ 8 w 29"/>
              <a:gd name="T19" fmla="*/ 23 h 29"/>
              <a:gd name="T20" fmla="*/ 25 w 29"/>
              <a:gd name="T21" fmla="*/ 17 h 29"/>
              <a:gd name="T22" fmla="*/ 22 w 29"/>
              <a:gd name="T23" fmla="*/ 22 h 29"/>
              <a:gd name="T24" fmla="*/ 14 w 29"/>
              <a:gd name="T25" fmla="*/ 25 h 29"/>
              <a:gd name="T26" fmla="*/ 8 w 29"/>
              <a:gd name="T27" fmla="*/ 23 h 29"/>
              <a:gd name="T28" fmla="*/ 14 w 29"/>
              <a:gd name="T29" fmla="*/ 3 h 29"/>
              <a:gd name="T30" fmla="*/ 14 w 29"/>
              <a:gd name="T31" fmla="*/ 14 h 29"/>
              <a:gd name="T32" fmla="*/ 6 w 29"/>
              <a:gd name="T33" fmla="*/ 23 h 29"/>
              <a:gd name="T34" fmla="*/ 6 w 29"/>
              <a:gd name="T35" fmla="*/ 23 h 29"/>
              <a:gd name="T36" fmla="*/ 4 w 29"/>
              <a:gd name="T37" fmla="*/ 10 h 29"/>
              <a:gd name="T38" fmla="*/ 14 w 29"/>
              <a:gd name="T39" fmla="*/ 3 h 29"/>
              <a:gd name="T40" fmla="*/ 15 w 29"/>
              <a:gd name="T41" fmla="*/ 14 h 29"/>
              <a:gd name="T42" fmla="*/ 15 w 29"/>
              <a:gd name="T43" fmla="*/ 13 h 29"/>
              <a:gd name="T44" fmla="*/ 20 w 29"/>
              <a:gd name="T45" fmla="*/ 14 h 29"/>
              <a:gd name="T46" fmla="*/ 15 w 29"/>
              <a:gd name="T47" fmla="*/ 12 h 29"/>
              <a:gd name="T48" fmla="*/ 20 w 29"/>
              <a:gd name="T49" fmla="*/ 14 h 29"/>
              <a:gd name="T50" fmla="*/ 21 w 29"/>
              <a:gd name="T51" fmla="*/ 14 h 29"/>
              <a:gd name="T52" fmla="*/ 15 w 29"/>
              <a:gd name="T53" fmla="*/ 6 h 29"/>
              <a:gd name="T54" fmla="*/ 26 w 29"/>
              <a:gd name="T55" fmla="*/ 13 h 29"/>
              <a:gd name="T56" fmla="*/ 26 w 29"/>
              <a:gd name="T57" fmla="*/ 14 h 29"/>
              <a:gd name="T58" fmla="*/ 25 w 29"/>
              <a:gd name="T59" fmla="*/ 14 h 29"/>
              <a:gd name="T60" fmla="*/ 15 w 29"/>
              <a:gd name="T61" fmla="*/ 3 h 29"/>
              <a:gd name="T62" fmla="*/ 15 w 29"/>
              <a:gd name="T63" fmla="*/ 3 h 29"/>
              <a:gd name="T64" fmla="*/ 26 w 29"/>
              <a:gd name="T65" fmla="*/ 13 h 29"/>
              <a:gd name="T66" fmla="*/ 19 w 29"/>
              <a:gd name="T67" fmla="*/ 4 h 29"/>
              <a:gd name="T68" fmla="*/ 25 w 29"/>
              <a:gd name="T69" fmla="*/ 10 h 29"/>
              <a:gd name="T70" fmla="*/ 18 w 29"/>
              <a:gd name="T71" fmla="*/ 4 h 29"/>
              <a:gd name="T72" fmla="*/ 27 w 29"/>
              <a:gd name="T73" fmla="*/ 15 h 29"/>
              <a:gd name="T74" fmla="*/ 2 w 29"/>
              <a:gd name="T75"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29">
                <a:moveTo>
                  <a:pt x="14" y="0"/>
                </a:moveTo>
                <a:cubicBezTo>
                  <a:pt x="6" y="0"/>
                  <a:pt x="0" y="7"/>
                  <a:pt x="0" y="15"/>
                </a:cubicBezTo>
                <a:cubicBezTo>
                  <a:pt x="0" y="23"/>
                  <a:pt x="6" y="29"/>
                  <a:pt x="14" y="29"/>
                </a:cubicBezTo>
                <a:cubicBezTo>
                  <a:pt x="22" y="29"/>
                  <a:pt x="29" y="23"/>
                  <a:pt x="29" y="15"/>
                </a:cubicBezTo>
                <a:cubicBezTo>
                  <a:pt x="29" y="7"/>
                  <a:pt x="22" y="0"/>
                  <a:pt x="14" y="0"/>
                </a:cubicBezTo>
                <a:close/>
                <a:moveTo>
                  <a:pt x="15" y="15"/>
                </a:moveTo>
                <a:cubicBezTo>
                  <a:pt x="26" y="15"/>
                  <a:pt x="26" y="15"/>
                  <a:pt x="26" y="15"/>
                </a:cubicBezTo>
                <a:cubicBezTo>
                  <a:pt x="26" y="15"/>
                  <a:pt x="26" y="15"/>
                  <a:pt x="26" y="15"/>
                </a:cubicBezTo>
                <a:cubicBezTo>
                  <a:pt x="26" y="15"/>
                  <a:pt x="26" y="16"/>
                  <a:pt x="26" y="16"/>
                </a:cubicBezTo>
                <a:cubicBezTo>
                  <a:pt x="26" y="17"/>
                  <a:pt x="26" y="18"/>
                  <a:pt x="25" y="19"/>
                </a:cubicBezTo>
                <a:cubicBezTo>
                  <a:pt x="25" y="21"/>
                  <a:pt x="24" y="22"/>
                  <a:pt x="23" y="23"/>
                </a:cubicBezTo>
                <a:cubicBezTo>
                  <a:pt x="22" y="24"/>
                  <a:pt x="20" y="25"/>
                  <a:pt x="19" y="26"/>
                </a:cubicBezTo>
                <a:cubicBezTo>
                  <a:pt x="18" y="26"/>
                  <a:pt x="16" y="27"/>
                  <a:pt x="14" y="27"/>
                </a:cubicBezTo>
                <a:cubicBezTo>
                  <a:pt x="13" y="27"/>
                  <a:pt x="11" y="26"/>
                  <a:pt x="10" y="26"/>
                </a:cubicBezTo>
                <a:cubicBezTo>
                  <a:pt x="9" y="25"/>
                  <a:pt x="8" y="24"/>
                  <a:pt x="7" y="24"/>
                </a:cubicBezTo>
                <a:cubicBezTo>
                  <a:pt x="7" y="24"/>
                  <a:pt x="7" y="23"/>
                  <a:pt x="7" y="23"/>
                </a:cubicBezTo>
                <a:cubicBezTo>
                  <a:pt x="7" y="23"/>
                  <a:pt x="7" y="23"/>
                  <a:pt x="7" y="23"/>
                </a:cubicBezTo>
                <a:cubicBezTo>
                  <a:pt x="15" y="15"/>
                  <a:pt x="15" y="15"/>
                  <a:pt x="15" y="15"/>
                </a:cubicBezTo>
                <a:cubicBezTo>
                  <a:pt x="15" y="15"/>
                  <a:pt x="15" y="15"/>
                  <a:pt x="15" y="15"/>
                </a:cubicBezTo>
                <a:close/>
                <a:moveTo>
                  <a:pt x="8" y="23"/>
                </a:moveTo>
                <a:cubicBezTo>
                  <a:pt x="15" y="17"/>
                  <a:pt x="15" y="17"/>
                  <a:pt x="15" y="17"/>
                </a:cubicBezTo>
                <a:cubicBezTo>
                  <a:pt x="25" y="17"/>
                  <a:pt x="25" y="17"/>
                  <a:pt x="25" y="17"/>
                </a:cubicBezTo>
                <a:cubicBezTo>
                  <a:pt x="25" y="17"/>
                  <a:pt x="24" y="18"/>
                  <a:pt x="24" y="19"/>
                </a:cubicBezTo>
                <a:cubicBezTo>
                  <a:pt x="24" y="20"/>
                  <a:pt x="23" y="21"/>
                  <a:pt x="22" y="22"/>
                </a:cubicBezTo>
                <a:cubicBezTo>
                  <a:pt x="21" y="23"/>
                  <a:pt x="20" y="24"/>
                  <a:pt x="18" y="24"/>
                </a:cubicBezTo>
                <a:cubicBezTo>
                  <a:pt x="17" y="25"/>
                  <a:pt x="16" y="25"/>
                  <a:pt x="14" y="25"/>
                </a:cubicBezTo>
                <a:cubicBezTo>
                  <a:pt x="13" y="25"/>
                  <a:pt x="12" y="25"/>
                  <a:pt x="10" y="24"/>
                </a:cubicBezTo>
                <a:cubicBezTo>
                  <a:pt x="10" y="24"/>
                  <a:pt x="9" y="24"/>
                  <a:pt x="8" y="23"/>
                </a:cubicBezTo>
                <a:close/>
                <a:moveTo>
                  <a:pt x="14" y="3"/>
                </a:moveTo>
                <a:cubicBezTo>
                  <a:pt x="14" y="3"/>
                  <a:pt x="14" y="3"/>
                  <a:pt x="14" y="3"/>
                </a:cubicBezTo>
                <a:cubicBezTo>
                  <a:pt x="14" y="3"/>
                  <a:pt x="14" y="3"/>
                  <a:pt x="14" y="3"/>
                </a:cubicBezTo>
                <a:cubicBezTo>
                  <a:pt x="14" y="14"/>
                  <a:pt x="14" y="14"/>
                  <a:pt x="14" y="14"/>
                </a:cubicBezTo>
                <a:cubicBezTo>
                  <a:pt x="14" y="15"/>
                  <a:pt x="14" y="15"/>
                  <a:pt x="14" y="15"/>
                </a:cubicBezTo>
                <a:cubicBezTo>
                  <a:pt x="6" y="23"/>
                  <a:pt x="6" y="23"/>
                  <a:pt x="6" y="23"/>
                </a:cubicBezTo>
                <a:cubicBezTo>
                  <a:pt x="6" y="23"/>
                  <a:pt x="6" y="23"/>
                  <a:pt x="6" y="23"/>
                </a:cubicBezTo>
                <a:cubicBezTo>
                  <a:pt x="6" y="23"/>
                  <a:pt x="6" y="23"/>
                  <a:pt x="6" y="23"/>
                </a:cubicBezTo>
                <a:cubicBezTo>
                  <a:pt x="5" y="22"/>
                  <a:pt x="4" y="20"/>
                  <a:pt x="4" y="19"/>
                </a:cubicBezTo>
                <a:cubicBezTo>
                  <a:pt x="2" y="16"/>
                  <a:pt x="2" y="13"/>
                  <a:pt x="4" y="10"/>
                </a:cubicBezTo>
                <a:cubicBezTo>
                  <a:pt x="4" y="9"/>
                  <a:pt x="5" y="8"/>
                  <a:pt x="6" y="7"/>
                </a:cubicBezTo>
                <a:cubicBezTo>
                  <a:pt x="8" y="4"/>
                  <a:pt x="11" y="3"/>
                  <a:pt x="14" y="3"/>
                </a:cubicBezTo>
                <a:close/>
                <a:moveTo>
                  <a:pt x="16" y="14"/>
                </a:moveTo>
                <a:cubicBezTo>
                  <a:pt x="15" y="14"/>
                  <a:pt x="15" y="14"/>
                  <a:pt x="15" y="14"/>
                </a:cubicBezTo>
                <a:cubicBezTo>
                  <a:pt x="15" y="14"/>
                  <a:pt x="15" y="14"/>
                  <a:pt x="15" y="14"/>
                </a:cubicBezTo>
                <a:cubicBezTo>
                  <a:pt x="15" y="13"/>
                  <a:pt x="15" y="13"/>
                  <a:pt x="15" y="13"/>
                </a:cubicBezTo>
                <a:cubicBezTo>
                  <a:pt x="16" y="14"/>
                  <a:pt x="16" y="14"/>
                  <a:pt x="16" y="14"/>
                </a:cubicBezTo>
                <a:close/>
                <a:moveTo>
                  <a:pt x="20" y="14"/>
                </a:moveTo>
                <a:cubicBezTo>
                  <a:pt x="18" y="14"/>
                  <a:pt x="18" y="14"/>
                  <a:pt x="18" y="14"/>
                </a:cubicBezTo>
                <a:cubicBezTo>
                  <a:pt x="15" y="12"/>
                  <a:pt x="15" y="12"/>
                  <a:pt x="15" y="12"/>
                </a:cubicBezTo>
                <a:cubicBezTo>
                  <a:pt x="15" y="9"/>
                  <a:pt x="15" y="9"/>
                  <a:pt x="15" y="9"/>
                </a:cubicBezTo>
                <a:cubicBezTo>
                  <a:pt x="20" y="14"/>
                  <a:pt x="20" y="14"/>
                  <a:pt x="20" y="14"/>
                </a:cubicBezTo>
                <a:close/>
                <a:moveTo>
                  <a:pt x="24" y="14"/>
                </a:moveTo>
                <a:cubicBezTo>
                  <a:pt x="21" y="14"/>
                  <a:pt x="21" y="14"/>
                  <a:pt x="21" y="14"/>
                </a:cubicBezTo>
                <a:cubicBezTo>
                  <a:pt x="15" y="8"/>
                  <a:pt x="15" y="8"/>
                  <a:pt x="15" y="8"/>
                </a:cubicBezTo>
                <a:cubicBezTo>
                  <a:pt x="15" y="6"/>
                  <a:pt x="15" y="6"/>
                  <a:pt x="15" y="6"/>
                </a:cubicBezTo>
                <a:cubicBezTo>
                  <a:pt x="24" y="14"/>
                  <a:pt x="24" y="14"/>
                  <a:pt x="24" y="14"/>
                </a:cubicBezTo>
                <a:close/>
                <a:moveTo>
                  <a:pt x="26" y="13"/>
                </a:moveTo>
                <a:cubicBezTo>
                  <a:pt x="26" y="13"/>
                  <a:pt x="26" y="14"/>
                  <a:pt x="26" y="14"/>
                </a:cubicBezTo>
                <a:cubicBezTo>
                  <a:pt x="26" y="14"/>
                  <a:pt x="26" y="14"/>
                  <a:pt x="26" y="14"/>
                </a:cubicBezTo>
                <a:cubicBezTo>
                  <a:pt x="26" y="14"/>
                  <a:pt x="26" y="14"/>
                  <a:pt x="26" y="14"/>
                </a:cubicBezTo>
                <a:cubicBezTo>
                  <a:pt x="25" y="14"/>
                  <a:pt x="25" y="14"/>
                  <a:pt x="25" y="14"/>
                </a:cubicBezTo>
                <a:cubicBezTo>
                  <a:pt x="15" y="4"/>
                  <a:pt x="15" y="4"/>
                  <a:pt x="15" y="4"/>
                </a:cubicBezTo>
                <a:cubicBezTo>
                  <a:pt x="15" y="3"/>
                  <a:pt x="15" y="3"/>
                  <a:pt x="15" y="3"/>
                </a:cubicBezTo>
                <a:cubicBezTo>
                  <a:pt x="15" y="3"/>
                  <a:pt x="15" y="3"/>
                  <a:pt x="15" y="3"/>
                </a:cubicBezTo>
                <a:cubicBezTo>
                  <a:pt x="15" y="3"/>
                  <a:pt x="15" y="3"/>
                  <a:pt x="15" y="3"/>
                </a:cubicBezTo>
                <a:cubicBezTo>
                  <a:pt x="16" y="3"/>
                  <a:pt x="16" y="3"/>
                  <a:pt x="16" y="3"/>
                </a:cubicBezTo>
                <a:cubicBezTo>
                  <a:pt x="26" y="13"/>
                  <a:pt x="26" y="13"/>
                  <a:pt x="26" y="13"/>
                </a:cubicBezTo>
                <a:close/>
                <a:moveTo>
                  <a:pt x="18" y="4"/>
                </a:moveTo>
                <a:cubicBezTo>
                  <a:pt x="18" y="4"/>
                  <a:pt x="19" y="4"/>
                  <a:pt x="19" y="4"/>
                </a:cubicBezTo>
                <a:cubicBezTo>
                  <a:pt x="20" y="5"/>
                  <a:pt x="22" y="5"/>
                  <a:pt x="23" y="7"/>
                </a:cubicBezTo>
                <a:cubicBezTo>
                  <a:pt x="24" y="8"/>
                  <a:pt x="25" y="9"/>
                  <a:pt x="25" y="10"/>
                </a:cubicBezTo>
                <a:cubicBezTo>
                  <a:pt x="25" y="11"/>
                  <a:pt x="26" y="11"/>
                  <a:pt x="26" y="12"/>
                </a:cubicBezTo>
                <a:cubicBezTo>
                  <a:pt x="18" y="4"/>
                  <a:pt x="18" y="4"/>
                  <a:pt x="18" y="4"/>
                </a:cubicBezTo>
                <a:close/>
                <a:moveTo>
                  <a:pt x="14" y="2"/>
                </a:moveTo>
                <a:cubicBezTo>
                  <a:pt x="21" y="2"/>
                  <a:pt x="27" y="8"/>
                  <a:pt x="27" y="15"/>
                </a:cubicBezTo>
                <a:cubicBezTo>
                  <a:pt x="27" y="22"/>
                  <a:pt x="21" y="27"/>
                  <a:pt x="14" y="27"/>
                </a:cubicBezTo>
                <a:cubicBezTo>
                  <a:pt x="8" y="27"/>
                  <a:pt x="2" y="22"/>
                  <a:pt x="2" y="15"/>
                </a:cubicBezTo>
                <a:cubicBezTo>
                  <a:pt x="2" y="8"/>
                  <a:pt x="8" y="2"/>
                  <a:pt x="14" y="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0" name="Freeform 246"/>
          <p:cNvSpPr>
            <a:spLocks noEditPoints="1"/>
          </p:cNvSpPr>
          <p:nvPr/>
        </p:nvSpPr>
        <p:spPr bwMode="auto">
          <a:xfrm>
            <a:off x="2515575" y="2495324"/>
            <a:ext cx="296804" cy="325761"/>
          </a:xfrm>
          <a:custGeom>
            <a:avLst/>
            <a:gdLst>
              <a:gd name="T0" fmla="*/ 18 w 31"/>
              <a:gd name="T1" fmla="*/ 16 h 34"/>
              <a:gd name="T2" fmla="*/ 24 w 31"/>
              <a:gd name="T3" fmla="*/ 10 h 34"/>
              <a:gd name="T4" fmla="*/ 25 w 31"/>
              <a:gd name="T5" fmla="*/ 11 h 34"/>
              <a:gd name="T6" fmla="*/ 18 w 31"/>
              <a:gd name="T7" fmla="*/ 19 h 34"/>
              <a:gd name="T8" fmla="*/ 14 w 31"/>
              <a:gd name="T9" fmla="*/ 15 h 34"/>
              <a:gd name="T10" fmla="*/ 7 w 31"/>
              <a:gd name="T11" fmla="*/ 21 h 34"/>
              <a:gd name="T12" fmla="*/ 6 w 31"/>
              <a:gd name="T13" fmla="*/ 20 h 34"/>
              <a:gd name="T14" fmla="*/ 14 w 31"/>
              <a:gd name="T15" fmla="*/ 12 h 34"/>
              <a:gd name="T16" fmla="*/ 18 w 31"/>
              <a:gd name="T17" fmla="*/ 16 h 34"/>
              <a:gd name="T18" fmla="*/ 11 w 31"/>
              <a:gd name="T19" fmla="*/ 28 h 34"/>
              <a:gd name="T20" fmla="*/ 7 w 31"/>
              <a:gd name="T21" fmla="*/ 32 h 34"/>
              <a:gd name="T22" fmla="*/ 9 w 31"/>
              <a:gd name="T23" fmla="*/ 33 h 34"/>
              <a:gd name="T24" fmla="*/ 14 w 31"/>
              <a:gd name="T25" fmla="*/ 28 h 34"/>
              <a:gd name="T26" fmla="*/ 11 w 31"/>
              <a:gd name="T27" fmla="*/ 28 h 34"/>
              <a:gd name="T28" fmla="*/ 20 w 31"/>
              <a:gd name="T29" fmla="*/ 28 h 34"/>
              <a:gd name="T30" fmla="*/ 24 w 31"/>
              <a:gd name="T31" fmla="*/ 32 h 34"/>
              <a:gd name="T32" fmla="*/ 23 w 31"/>
              <a:gd name="T33" fmla="*/ 33 h 34"/>
              <a:gd name="T34" fmla="*/ 17 w 31"/>
              <a:gd name="T35" fmla="*/ 28 h 34"/>
              <a:gd name="T36" fmla="*/ 20 w 31"/>
              <a:gd name="T37" fmla="*/ 28 h 34"/>
              <a:gd name="T38" fmla="*/ 15 w 31"/>
              <a:gd name="T39" fmla="*/ 28 h 34"/>
              <a:gd name="T40" fmla="*/ 15 w 31"/>
              <a:gd name="T41" fmla="*/ 33 h 34"/>
              <a:gd name="T42" fmla="*/ 17 w 31"/>
              <a:gd name="T43" fmla="*/ 33 h 34"/>
              <a:gd name="T44" fmla="*/ 17 w 31"/>
              <a:gd name="T45" fmla="*/ 28 h 34"/>
              <a:gd name="T46" fmla="*/ 15 w 31"/>
              <a:gd name="T47" fmla="*/ 28 h 34"/>
              <a:gd name="T48" fmla="*/ 15 w 31"/>
              <a:gd name="T49" fmla="*/ 3 h 34"/>
              <a:gd name="T50" fmla="*/ 15 w 31"/>
              <a:gd name="T51" fmla="*/ 1 h 34"/>
              <a:gd name="T52" fmla="*/ 17 w 31"/>
              <a:gd name="T53" fmla="*/ 1 h 34"/>
              <a:gd name="T54" fmla="*/ 17 w 31"/>
              <a:gd name="T55" fmla="*/ 3 h 34"/>
              <a:gd name="T56" fmla="*/ 15 w 31"/>
              <a:gd name="T57" fmla="*/ 3 h 34"/>
              <a:gd name="T58" fmla="*/ 1 w 31"/>
              <a:gd name="T59" fmla="*/ 7 h 34"/>
              <a:gd name="T60" fmla="*/ 1 w 31"/>
              <a:gd name="T61" fmla="*/ 24 h 34"/>
              <a:gd name="T62" fmla="*/ 2 w 31"/>
              <a:gd name="T63" fmla="*/ 26 h 34"/>
              <a:gd name="T64" fmla="*/ 4 w 31"/>
              <a:gd name="T65" fmla="*/ 27 h 34"/>
              <a:gd name="T66" fmla="*/ 28 w 31"/>
              <a:gd name="T67" fmla="*/ 27 h 34"/>
              <a:gd name="T68" fmla="*/ 30 w 31"/>
              <a:gd name="T69" fmla="*/ 26 h 34"/>
              <a:gd name="T70" fmla="*/ 30 w 31"/>
              <a:gd name="T71" fmla="*/ 24 h 34"/>
              <a:gd name="T72" fmla="*/ 30 w 31"/>
              <a:gd name="T73" fmla="*/ 7 h 34"/>
              <a:gd name="T74" fmla="*/ 31 w 31"/>
              <a:gd name="T75" fmla="*/ 6 h 34"/>
              <a:gd name="T76" fmla="*/ 31 w 31"/>
              <a:gd name="T77" fmla="*/ 4 h 34"/>
              <a:gd name="T78" fmla="*/ 31 w 31"/>
              <a:gd name="T79" fmla="*/ 4 h 34"/>
              <a:gd name="T80" fmla="*/ 1 w 31"/>
              <a:gd name="T81" fmla="*/ 4 h 34"/>
              <a:gd name="T82" fmla="*/ 0 w 31"/>
              <a:gd name="T83" fmla="*/ 4 h 34"/>
              <a:gd name="T84" fmla="*/ 0 w 31"/>
              <a:gd name="T85" fmla="*/ 6 h 34"/>
              <a:gd name="T86" fmla="*/ 1 w 31"/>
              <a:gd name="T87" fmla="*/ 7 h 34"/>
              <a:gd name="T88" fmla="*/ 27 w 31"/>
              <a:gd name="T89" fmla="*/ 25 h 34"/>
              <a:gd name="T90" fmla="*/ 29 w 31"/>
              <a:gd name="T91" fmla="*/ 24 h 34"/>
              <a:gd name="T92" fmla="*/ 29 w 31"/>
              <a:gd name="T93" fmla="*/ 7 h 34"/>
              <a:gd name="T94" fmla="*/ 2 w 31"/>
              <a:gd name="T95" fmla="*/ 7 h 34"/>
              <a:gd name="T96" fmla="*/ 2 w 31"/>
              <a:gd name="T97" fmla="*/ 24 h 34"/>
              <a:gd name="T98" fmla="*/ 4 w 31"/>
              <a:gd name="T99" fmla="*/ 25 h 34"/>
              <a:gd name="T100" fmla="*/ 27 w 31"/>
              <a:gd name="T101"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 h="34">
                <a:moveTo>
                  <a:pt x="18" y="16"/>
                </a:moveTo>
                <a:cubicBezTo>
                  <a:pt x="24" y="10"/>
                  <a:pt x="24" y="10"/>
                  <a:pt x="24" y="10"/>
                </a:cubicBezTo>
                <a:cubicBezTo>
                  <a:pt x="25" y="9"/>
                  <a:pt x="26" y="10"/>
                  <a:pt x="25" y="11"/>
                </a:cubicBezTo>
                <a:cubicBezTo>
                  <a:pt x="22" y="14"/>
                  <a:pt x="21" y="16"/>
                  <a:pt x="18" y="19"/>
                </a:cubicBezTo>
                <a:cubicBezTo>
                  <a:pt x="14" y="15"/>
                  <a:pt x="14" y="15"/>
                  <a:pt x="14" y="15"/>
                </a:cubicBezTo>
                <a:cubicBezTo>
                  <a:pt x="11" y="17"/>
                  <a:pt x="10" y="19"/>
                  <a:pt x="7" y="21"/>
                </a:cubicBezTo>
                <a:cubicBezTo>
                  <a:pt x="7" y="22"/>
                  <a:pt x="5" y="21"/>
                  <a:pt x="6" y="20"/>
                </a:cubicBezTo>
                <a:cubicBezTo>
                  <a:pt x="9" y="17"/>
                  <a:pt x="11" y="15"/>
                  <a:pt x="14" y="12"/>
                </a:cubicBezTo>
                <a:cubicBezTo>
                  <a:pt x="14" y="12"/>
                  <a:pt x="18" y="16"/>
                  <a:pt x="18" y="16"/>
                </a:cubicBezTo>
                <a:close/>
                <a:moveTo>
                  <a:pt x="11" y="28"/>
                </a:moveTo>
                <a:cubicBezTo>
                  <a:pt x="7" y="32"/>
                  <a:pt x="7" y="32"/>
                  <a:pt x="7" y="32"/>
                </a:cubicBezTo>
                <a:cubicBezTo>
                  <a:pt x="6" y="33"/>
                  <a:pt x="8" y="34"/>
                  <a:pt x="9" y="33"/>
                </a:cubicBezTo>
                <a:cubicBezTo>
                  <a:pt x="14" y="28"/>
                  <a:pt x="14" y="28"/>
                  <a:pt x="14" y="28"/>
                </a:cubicBezTo>
                <a:cubicBezTo>
                  <a:pt x="11" y="28"/>
                  <a:pt x="11" y="28"/>
                  <a:pt x="11" y="28"/>
                </a:cubicBezTo>
                <a:close/>
                <a:moveTo>
                  <a:pt x="20" y="28"/>
                </a:moveTo>
                <a:cubicBezTo>
                  <a:pt x="24" y="32"/>
                  <a:pt x="24" y="32"/>
                  <a:pt x="24" y="32"/>
                </a:cubicBezTo>
                <a:cubicBezTo>
                  <a:pt x="25" y="33"/>
                  <a:pt x="24" y="34"/>
                  <a:pt x="23" y="33"/>
                </a:cubicBezTo>
                <a:cubicBezTo>
                  <a:pt x="17" y="28"/>
                  <a:pt x="17" y="28"/>
                  <a:pt x="17" y="28"/>
                </a:cubicBezTo>
                <a:cubicBezTo>
                  <a:pt x="20" y="28"/>
                  <a:pt x="20" y="28"/>
                  <a:pt x="20" y="28"/>
                </a:cubicBezTo>
                <a:close/>
                <a:moveTo>
                  <a:pt x="15" y="28"/>
                </a:moveTo>
                <a:cubicBezTo>
                  <a:pt x="15" y="33"/>
                  <a:pt x="15" y="33"/>
                  <a:pt x="15" y="33"/>
                </a:cubicBezTo>
                <a:cubicBezTo>
                  <a:pt x="15" y="34"/>
                  <a:pt x="17" y="34"/>
                  <a:pt x="17" y="33"/>
                </a:cubicBezTo>
                <a:cubicBezTo>
                  <a:pt x="17" y="28"/>
                  <a:pt x="17" y="28"/>
                  <a:pt x="17" y="28"/>
                </a:cubicBezTo>
                <a:cubicBezTo>
                  <a:pt x="15" y="28"/>
                  <a:pt x="15" y="28"/>
                  <a:pt x="15" y="28"/>
                </a:cubicBezTo>
                <a:close/>
                <a:moveTo>
                  <a:pt x="15" y="3"/>
                </a:moveTo>
                <a:cubicBezTo>
                  <a:pt x="15" y="1"/>
                  <a:pt x="15" y="1"/>
                  <a:pt x="15" y="1"/>
                </a:cubicBezTo>
                <a:cubicBezTo>
                  <a:pt x="15" y="0"/>
                  <a:pt x="17" y="0"/>
                  <a:pt x="17" y="1"/>
                </a:cubicBezTo>
                <a:cubicBezTo>
                  <a:pt x="17" y="3"/>
                  <a:pt x="17" y="3"/>
                  <a:pt x="17" y="3"/>
                </a:cubicBezTo>
                <a:cubicBezTo>
                  <a:pt x="15" y="3"/>
                  <a:pt x="15" y="3"/>
                  <a:pt x="15" y="3"/>
                </a:cubicBezTo>
                <a:close/>
                <a:moveTo>
                  <a:pt x="1" y="7"/>
                </a:moveTo>
                <a:cubicBezTo>
                  <a:pt x="1" y="12"/>
                  <a:pt x="1" y="18"/>
                  <a:pt x="1" y="24"/>
                </a:cubicBezTo>
                <a:cubicBezTo>
                  <a:pt x="1" y="25"/>
                  <a:pt x="1" y="26"/>
                  <a:pt x="2" y="26"/>
                </a:cubicBezTo>
                <a:cubicBezTo>
                  <a:pt x="2" y="26"/>
                  <a:pt x="3" y="27"/>
                  <a:pt x="4" y="27"/>
                </a:cubicBezTo>
                <a:cubicBezTo>
                  <a:pt x="12" y="27"/>
                  <a:pt x="20" y="27"/>
                  <a:pt x="28" y="27"/>
                </a:cubicBezTo>
                <a:cubicBezTo>
                  <a:pt x="28" y="27"/>
                  <a:pt x="29" y="26"/>
                  <a:pt x="30" y="26"/>
                </a:cubicBezTo>
                <a:cubicBezTo>
                  <a:pt x="30" y="26"/>
                  <a:pt x="30" y="25"/>
                  <a:pt x="30" y="24"/>
                </a:cubicBezTo>
                <a:cubicBezTo>
                  <a:pt x="30" y="7"/>
                  <a:pt x="30" y="7"/>
                  <a:pt x="30" y="7"/>
                </a:cubicBezTo>
                <a:cubicBezTo>
                  <a:pt x="31" y="7"/>
                  <a:pt x="31" y="7"/>
                  <a:pt x="31" y="6"/>
                </a:cubicBezTo>
                <a:cubicBezTo>
                  <a:pt x="31" y="4"/>
                  <a:pt x="31" y="4"/>
                  <a:pt x="31" y="4"/>
                </a:cubicBezTo>
                <a:cubicBezTo>
                  <a:pt x="31" y="4"/>
                  <a:pt x="31" y="4"/>
                  <a:pt x="31" y="4"/>
                </a:cubicBezTo>
                <a:cubicBezTo>
                  <a:pt x="21" y="4"/>
                  <a:pt x="11" y="4"/>
                  <a:pt x="1" y="4"/>
                </a:cubicBezTo>
                <a:cubicBezTo>
                  <a:pt x="1" y="4"/>
                  <a:pt x="0" y="4"/>
                  <a:pt x="0" y="4"/>
                </a:cubicBezTo>
                <a:cubicBezTo>
                  <a:pt x="0" y="6"/>
                  <a:pt x="0" y="6"/>
                  <a:pt x="0" y="6"/>
                </a:cubicBezTo>
                <a:cubicBezTo>
                  <a:pt x="0" y="7"/>
                  <a:pt x="1" y="7"/>
                  <a:pt x="1" y="7"/>
                </a:cubicBezTo>
                <a:close/>
                <a:moveTo>
                  <a:pt x="27" y="25"/>
                </a:moveTo>
                <a:cubicBezTo>
                  <a:pt x="28" y="25"/>
                  <a:pt x="29" y="25"/>
                  <a:pt x="29" y="24"/>
                </a:cubicBezTo>
                <a:cubicBezTo>
                  <a:pt x="29" y="18"/>
                  <a:pt x="29" y="12"/>
                  <a:pt x="29" y="7"/>
                </a:cubicBezTo>
                <a:cubicBezTo>
                  <a:pt x="2" y="7"/>
                  <a:pt x="2" y="7"/>
                  <a:pt x="2" y="7"/>
                </a:cubicBezTo>
                <a:cubicBezTo>
                  <a:pt x="2" y="12"/>
                  <a:pt x="2" y="18"/>
                  <a:pt x="2" y="24"/>
                </a:cubicBezTo>
                <a:cubicBezTo>
                  <a:pt x="2" y="25"/>
                  <a:pt x="3" y="25"/>
                  <a:pt x="4" y="25"/>
                </a:cubicBezTo>
                <a:cubicBezTo>
                  <a:pt x="12" y="25"/>
                  <a:pt x="20" y="25"/>
                  <a:pt x="27" y="2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1" name="Freeform 247"/>
          <p:cNvSpPr>
            <a:spLocks noEditPoints="1"/>
          </p:cNvSpPr>
          <p:nvPr/>
        </p:nvSpPr>
        <p:spPr bwMode="auto">
          <a:xfrm>
            <a:off x="2524624" y="2533329"/>
            <a:ext cx="278706" cy="220793"/>
          </a:xfrm>
          <a:custGeom>
            <a:avLst/>
            <a:gdLst>
              <a:gd name="T0" fmla="*/ 2 w 29"/>
              <a:gd name="T1" fmla="*/ 0 h 23"/>
              <a:gd name="T2" fmla="*/ 27 w 29"/>
              <a:gd name="T3" fmla="*/ 0 h 23"/>
              <a:gd name="T4" fmla="*/ 29 w 29"/>
              <a:gd name="T5" fmla="*/ 2 h 23"/>
              <a:gd name="T6" fmla="*/ 29 w 29"/>
              <a:gd name="T7" fmla="*/ 21 h 23"/>
              <a:gd name="T8" fmla="*/ 27 w 29"/>
              <a:gd name="T9" fmla="*/ 23 h 23"/>
              <a:gd name="T10" fmla="*/ 2 w 29"/>
              <a:gd name="T11" fmla="*/ 23 h 23"/>
              <a:gd name="T12" fmla="*/ 0 w 29"/>
              <a:gd name="T13" fmla="*/ 21 h 23"/>
              <a:gd name="T14" fmla="*/ 0 w 29"/>
              <a:gd name="T15" fmla="*/ 2 h 23"/>
              <a:gd name="T16" fmla="*/ 2 w 29"/>
              <a:gd name="T17" fmla="*/ 0 h 23"/>
              <a:gd name="T18" fmla="*/ 26 w 29"/>
              <a:gd name="T19" fmla="*/ 3 h 23"/>
              <a:gd name="T20" fmla="*/ 26 w 29"/>
              <a:gd name="T21" fmla="*/ 3 h 23"/>
              <a:gd name="T22" fmla="*/ 3 w 29"/>
              <a:gd name="T23" fmla="*/ 3 h 23"/>
              <a:gd name="T24" fmla="*/ 3 w 29"/>
              <a:gd name="T25" fmla="*/ 3 h 23"/>
              <a:gd name="T26" fmla="*/ 3 w 29"/>
              <a:gd name="T27" fmla="*/ 20 h 23"/>
              <a:gd name="T28" fmla="*/ 3 w 29"/>
              <a:gd name="T29" fmla="*/ 20 h 23"/>
              <a:gd name="T30" fmla="*/ 26 w 29"/>
              <a:gd name="T31" fmla="*/ 20 h 23"/>
              <a:gd name="T32" fmla="*/ 26 w 29"/>
              <a:gd name="T33" fmla="*/ 20 h 23"/>
              <a:gd name="T34" fmla="*/ 26 w 29"/>
              <a:gd name="T3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3">
                <a:moveTo>
                  <a:pt x="2" y="0"/>
                </a:moveTo>
                <a:cubicBezTo>
                  <a:pt x="27" y="0"/>
                  <a:pt x="27" y="0"/>
                  <a:pt x="27" y="0"/>
                </a:cubicBezTo>
                <a:cubicBezTo>
                  <a:pt x="28" y="0"/>
                  <a:pt x="29" y="1"/>
                  <a:pt x="29" y="2"/>
                </a:cubicBezTo>
                <a:cubicBezTo>
                  <a:pt x="29" y="10"/>
                  <a:pt x="29" y="12"/>
                  <a:pt x="29" y="21"/>
                </a:cubicBezTo>
                <a:cubicBezTo>
                  <a:pt x="29" y="22"/>
                  <a:pt x="28" y="23"/>
                  <a:pt x="27" y="23"/>
                </a:cubicBezTo>
                <a:cubicBezTo>
                  <a:pt x="19" y="23"/>
                  <a:pt x="11" y="23"/>
                  <a:pt x="2" y="23"/>
                </a:cubicBezTo>
                <a:cubicBezTo>
                  <a:pt x="1" y="23"/>
                  <a:pt x="0" y="22"/>
                  <a:pt x="0" y="21"/>
                </a:cubicBezTo>
                <a:cubicBezTo>
                  <a:pt x="0" y="2"/>
                  <a:pt x="0" y="2"/>
                  <a:pt x="0" y="2"/>
                </a:cubicBezTo>
                <a:cubicBezTo>
                  <a:pt x="0" y="1"/>
                  <a:pt x="1" y="0"/>
                  <a:pt x="2" y="0"/>
                </a:cubicBezTo>
                <a:close/>
                <a:moveTo>
                  <a:pt x="26" y="3"/>
                </a:moveTo>
                <a:cubicBezTo>
                  <a:pt x="26" y="3"/>
                  <a:pt x="26" y="3"/>
                  <a:pt x="26" y="3"/>
                </a:cubicBezTo>
                <a:cubicBezTo>
                  <a:pt x="3" y="3"/>
                  <a:pt x="3" y="3"/>
                  <a:pt x="3" y="3"/>
                </a:cubicBezTo>
                <a:cubicBezTo>
                  <a:pt x="3" y="3"/>
                  <a:pt x="3" y="3"/>
                  <a:pt x="3" y="3"/>
                </a:cubicBezTo>
                <a:cubicBezTo>
                  <a:pt x="3" y="20"/>
                  <a:pt x="3" y="20"/>
                  <a:pt x="3" y="20"/>
                </a:cubicBezTo>
                <a:cubicBezTo>
                  <a:pt x="3" y="20"/>
                  <a:pt x="3" y="20"/>
                  <a:pt x="3" y="20"/>
                </a:cubicBezTo>
                <a:cubicBezTo>
                  <a:pt x="11" y="20"/>
                  <a:pt x="18" y="20"/>
                  <a:pt x="26" y="20"/>
                </a:cubicBezTo>
                <a:cubicBezTo>
                  <a:pt x="26" y="20"/>
                  <a:pt x="26" y="20"/>
                  <a:pt x="26" y="20"/>
                </a:cubicBezTo>
                <a:cubicBezTo>
                  <a:pt x="26" y="12"/>
                  <a:pt x="26" y="11"/>
                  <a:pt x="26" y="3"/>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2" name="Freeform 248"/>
          <p:cNvSpPr>
            <a:spLocks noEditPoints="1"/>
          </p:cNvSpPr>
          <p:nvPr/>
        </p:nvSpPr>
        <p:spPr bwMode="auto">
          <a:xfrm>
            <a:off x="5009451" y="2524281"/>
            <a:ext cx="269658" cy="269658"/>
          </a:xfrm>
          <a:custGeom>
            <a:avLst/>
            <a:gdLst>
              <a:gd name="T0" fmla="*/ 18 w 28"/>
              <a:gd name="T1" fmla="*/ 23 h 28"/>
              <a:gd name="T2" fmla="*/ 18 w 28"/>
              <a:gd name="T3" fmla="*/ 9 h 28"/>
              <a:gd name="T4" fmla="*/ 15 w 28"/>
              <a:gd name="T5" fmla="*/ 6 h 28"/>
              <a:gd name="T6" fmla="*/ 13 w 28"/>
              <a:gd name="T7" fmla="*/ 6 h 28"/>
              <a:gd name="T8" fmla="*/ 11 w 28"/>
              <a:gd name="T9" fmla="*/ 9 h 28"/>
              <a:gd name="T10" fmla="*/ 11 w 28"/>
              <a:gd name="T11" fmla="*/ 23 h 28"/>
              <a:gd name="T12" fmla="*/ 13 w 28"/>
              <a:gd name="T13" fmla="*/ 25 h 28"/>
              <a:gd name="T14" fmla="*/ 15 w 28"/>
              <a:gd name="T15" fmla="*/ 25 h 28"/>
              <a:gd name="T16" fmla="*/ 18 w 28"/>
              <a:gd name="T17" fmla="*/ 23 h 28"/>
              <a:gd name="T18" fmla="*/ 6 w 28"/>
              <a:gd name="T19" fmla="*/ 25 h 28"/>
              <a:gd name="T20" fmla="*/ 3 w 28"/>
              <a:gd name="T21" fmla="*/ 25 h 28"/>
              <a:gd name="T22" fmla="*/ 1 w 28"/>
              <a:gd name="T23" fmla="*/ 23 h 28"/>
              <a:gd name="T24" fmla="*/ 1 w 28"/>
              <a:gd name="T25" fmla="*/ 16 h 28"/>
              <a:gd name="T26" fmla="*/ 3 w 28"/>
              <a:gd name="T27" fmla="*/ 14 h 28"/>
              <a:gd name="T28" fmla="*/ 6 w 28"/>
              <a:gd name="T29" fmla="*/ 14 h 28"/>
              <a:gd name="T30" fmla="*/ 8 w 28"/>
              <a:gd name="T31" fmla="*/ 16 h 28"/>
              <a:gd name="T32" fmla="*/ 8 w 28"/>
              <a:gd name="T33" fmla="*/ 23 h 28"/>
              <a:gd name="T34" fmla="*/ 6 w 28"/>
              <a:gd name="T35" fmla="*/ 25 h 28"/>
              <a:gd name="T36" fmla="*/ 25 w 28"/>
              <a:gd name="T37" fmla="*/ 25 h 28"/>
              <a:gd name="T38" fmla="*/ 22 w 28"/>
              <a:gd name="T39" fmla="*/ 25 h 28"/>
              <a:gd name="T40" fmla="*/ 20 w 28"/>
              <a:gd name="T41" fmla="*/ 23 h 28"/>
              <a:gd name="T42" fmla="*/ 20 w 28"/>
              <a:gd name="T43" fmla="*/ 2 h 28"/>
              <a:gd name="T44" fmla="*/ 22 w 28"/>
              <a:gd name="T45" fmla="*/ 0 h 28"/>
              <a:gd name="T46" fmla="*/ 25 w 28"/>
              <a:gd name="T47" fmla="*/ 0 h 28"/>
              <a:gd name="T48" fmla="*/ 27 w 28"/>
              <a:gd name="T49" fmla="*/ 2 h 28"/>
              <a:gd name="T50" fmla="*/ 27 w 28"/>
              <a:gd name="T51" fmla="*/ 23 h 28"/>
              <a:gd name="T52" fmla="*/ 25 w 28"/>
              <a:gd name="T53" fmla="*/ 25 h 28"/>
              <a:gd name="T54" fmla="*/ 0 w 28"/>
              <a:gd name="T55" fmla="*/ 28 h 28"/>
              <a:gd name="T56" fmla="*/ 0 w 28"/>
              <a:gd name="T57" fmla="*/ 27 h 28"/>
              <a:gd name="T58" fmla="*/ 0 w 28"/>
              <a:gd name="T59" fmla="*/ 26 h 28"/>
              <a:gd name="T60" fmla="*/ 28 w 28"/>
              <a:gd name="T61" fmla="*/ 26 h 28"/>
              <a:gd name="T62" fmla="*/ 28 w 28"/>
              <a:gd name="T63" fmla="*/ 27 h 28"/>
              <a:gd name="T64" fmla="*/ 28 w 28"/>
              <a:gd name="T65" fmla="*/ 28 h 28"/>
              <a:gd name="T66" fmla="*/ 28 w 28"/>
              <a:gd name="T67" fmla="*/ 28 h 28"/>
              <a:gd name="T68" fmla="*/ 0 w 28"/>
              <a:gd name="T69" fmla="*/ 28 h 28"/>
              <a:gd name="T70" fmla="*/ 0 w 28"/>
              <a:gd name="T7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28">
                <a:moveTo>
                  <a:pt x="18" y="23"/>
                </a:moveTo>
                <a:cubicBezTo>
                  <a:pt x="18" y="9"/>
                  <a:pt x="18" y="9"/>
                  <a:pt x="18" y="9"/>
                </a:cubicBezTo>
                <a:cubicBezTo>
                  <a:pt x="18" y="7"/>
                  <a:pt x="17" y="6"/>
                  <a:pt x="15" y="6"/>
                </a:cubicBezTo>
                <a:cubicBezTo>
                  <a:pt x="13" y="6"/>
                  <a:pt x="13" y="6"/>
                  <a:pt x="13" y="6"/>
                </a:cubicBezTo>
                <a:cubicBezTo>
                  <a:pt x="12" y="6"/>
                  <a:pt x="11" y="7"/>
                  <a:pt x="11" y="9"/>
                </a:cubicBezTo>
                <a:cubicBezTo>
                  <a:pt x="11" y="23"/>
                  <a:pt x="11" y="23"/>
                  <a:pt x="11" y="23"/>
                </a:cubicBezTo>
                <a:cubicBezTo>
                  <a:pt x="11" y="24"/>
                  <a:pt x="12" y="25"/>
                  <a:pt x="13" y="25"/>
                </a:cubicBezTo>
                <a:cubicBezTo>
                  <a:pt x="14" y="25"/>
                  <a:pt x="15" y="25"/>
                  <a:pt x="15" y="25"/>
                </a:cubicBezTo>
                <a:cubicBezTo>
                  <a:pt x="17" y="25"/>
                  <a:pt x="18" y="24"/>
                  <a:pt x="18" y="23"/>
                </a:cubicBezTo>
                <a:close/>
                <a:moveTo>
                  <a:pt x="6" y="25"/>
                </a:moveTo>
                <a:cubicBezTo>
                  <a:pt x="5" y="25"/>
                  <a:pt x="4" y="25"/>
                  <a:pt x="3" y="25"/>
                </a:cubicBezTo>
                <a:cubicBezTo>
                  <a:pt x="2" y="25"/>
                  <a:pt x="1" y="24"/>
                  <a:pt x="1" y="23"/>
                </a:cubicBezTo>
                <a:cubicBezTo>
                  <a:pt x="1" y="16"/>
                  <a:pt x="1" y="16"/>
                  <a:pt x="1" y="16"/>
                </a:cubicBezTo>
                <a:cubicBezTo>
                  <a:pt x="1" y="15"/>
                  <a:pt x="2" y="14"/>
                  <a:pt x="3" y="14"/>
                </a:cubicBezTo>
                <a:cubicBezTo>
                  <a:pt x="6" y="14"/>
                  <a:pt x="6" y="14"/>
                  <a:pt x="6" y="14"/>
                </a:cubicBezTo>
                <a:cubicBezTo>
                  <a:pt x="7" y="14"/>
                  <a:pt x="8" y="15"/>
                  <a:pt x="8" y="16"/>
                </a:cubicBezTo>
                <a:cubicBezTo>
                  <a:pt x="8" y="23"/>
                  <a:pt x="8" y="23"/>
                  <a:pt x="8" y="23"/>
                </a:cubicBezTo>
                <a:cubicBezTo>
                  <a:pt x="8" y="24"/>
                  <a:pt x="7" y="25"/>
                  <a:pt x="6" y="25"/>
                </a:cubicBezTo>
                <a:close/>
                <a:moveTo>
                  <a:pt x="25" y="25"/>
                </a:moveTo>
                <a:cubicBezTo>
                  <a:pt x="24" y="25"/>
                  <a:pt x="23" y="25"/>
                  <a:pt x="22" y="25"/>
                </a:cubicBezTo>
                <a:cubicBezTo>
                  <a:pt x="21" y="25"/>
                  <a:pt x="20" y="24"/>
                  <a:pt x="20" y="23"/>
                </a:cubicBezTo>
                <a:cubicBezTo>
                  <a:pt x="20" y="2"/>
                  <a:pt x="20" y="2"/>
                  <a:pt x="20" y="2"/>
                </a:cubicBezTo>
                <a:cubicBezTo>
                  <a:pt x="20" y="1"/>
                  <a:pt x="21" y="0"/>
                  <a:pt x="22" y="0"/>
                </a:cubicBezTo>
                <a:cubicBezTo>
                  <a:pt x="23" y="0"/>
                  <a:pt x="24" y="0"/>
                  <a:pt x="25" y="0"/>
                </a:cubicBezTo>
                <a:cubicBezTo>
                  <a:pt x="26" y="0"/>
                  <a:pt x="27" y="1"/>
                  <a:pt x="27" y="2"/>
                </a:cubicBezTo>
                <a:cubicBezTo>
                  <a:pt x="27" y="23"/>
                  <a:pt x="27" y="23"/>
                  <a:pt x="27" y="23"/>
                </a:cubicBezTo>
                <a:cubicBezTo>
                  <a:pt x="27" y="24"/>
                  <a:pt x="26" y="25"/>
                  <a:pt x="25" y="25"/>
                </a:cubicBezTo>
                <a:close/>
                <a:moveTo>
                  <a:pt x="0" y="28"/>
                </a:moveTo>
                <a:cubicBezTo>
                  <a:pt x="0" y="27"/>
                  <a:pt x="0" y="27"/>
                  <a:pt x="0" y="27"/>
                </a:cubicBezTo>
                <a:cubicBezTo>
                  <a:pt x="0" y="26"/>
                  <a:pt x="0" y="26"/>
                  <a:pt x="0" y="26"/>
                </a:cubicBezTo>
                <a:cubicBezTo>
                  <a:pt x="28" y="26"/>
                  <a:pt x="28" y="26"/>
                  <a:pt x="28" y="26"/>
                </a:cubicBezTo>
                <a:cubicBezTo>
                  <a:pt x="28" y="26"/>
                  <a:pt x="28" y="26"/>
                  <a:pt x="28" y="27"/>
                </a:cubicBezTo>
                <a:cubicBezTo>
                  <a:pt x="28" y="28"/>
                  <a:pt x="28" y="28"/>
                  <a:pt x="28" y="28"/>
                </a:cubicBezTo>
                <a:cubicBezTo>
                  <a:pt x="28" y="28"/>
                  <a:pt x="28" y="28"/>
                  <a:pt x="28" y="28"/>
                </a:cubicBezTo>
                <a:cubicBezTo>
                  <a:pt x="0" y="28"/>
                  <a:pt x="0" y="28"/>
                  <a:pt x="0" y="28"/>
                </a:cubicBezTo>
                <a:cubicBezTo>
                  <a:pt x="0" y="28"/>
                  <a:pt x="0" y="28"/>
                  <a:pt x="0" y="28"/>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3" name="Freeform 249"/>
          <p:cNvSpPr>
            <a:spLocks noEditPoints="1"/>
          </p:cNvSpPr>
          <p:nvPr/>
        </p:nvSpPr>
        <p:spPr bwMode="auto">
          <a:xfrm>
            <a:off x="5633825" y="2524281"/>
            <a:ext cx="267848" cy="269658"/>
          </a:xfrm>
          <a:custGeom>
            <a:avLst/>
            <a:gdLst>
              <a:gd name="T0" fmla="*/ 13 w 28"/>
              <a:gd name="T1" fmla="*/ 6 h 28"/>
              <a:gd name="T2" fmla="*/ 15 w 28"/>
              <a:gd name="T3" fmla="*/ 6 h 28"/>
              <a:gd name="T4" fmla="*/ 17 w 28"/>
              <a:gd name="T5" fmla="*/ 9 h 28"/>
              <a:gd name="T6" fmla="*/ 17 w 28"/>
              <a:gd name="T7" fmla="*/ 23 h 28"/>
              <a:gd name="T8" fmla="*/ 15 w 28"/>
              <a:gd name="T9" fmla="*/ 25 h 28"/>
              <a:gd name="T10" fmla="*/ 13 w 28"/>
              <a:gd name="T11" fmla="*/ 25 h 28"/>
              <a:gd name="T12" fmla="*/ 10 w 28"/>
              <a:gd name="T13" fmla="*/ 23 h 28"/>
              <a:gd name="T14" fmla="*/ 10 w 28"/>
              <a:gd name="T15" fmla="*/ 9 h 28"/>
              <a:gd name="T16" fmla="*/ 13 w 28"/>
              <a:gd name="T17" fmla="*/ 6 h 28"/>
              <a:gd name="T18" fmla="*/ 25 w 28"/>
              <a:gd name="T19" fmla="*/ 25 h 28"/>
              <a:gd name="T20" fmla="*/ 22 w 28"/>
              <a:gd name="T21" fmla="*/ 25 h 28"/>
              <a:gd name="T22" fmla="*/ 20 w 28"/>
              <a:gd name="T23" fmla="*/ 23 h 28"/>
              <a:gd name="T24" fmla="*/ 20 w 28"/>
              <a:gd name="T25" fmla="*/ 16 h 28"/>
              <a:gd name="T26" fmla="*/ 22 w 28"/>
              <a:gd name="T27" fmla="*/ 14 h 28"/>
              <a:gd name="T28" fmla="*/ 25 w 28"/>
              <a:gd name="T29" fmla="*/ 14 h 28"/>
              <a:gd name="T30" fmla="*/ 27 w 28"/>
              <a:gd name="T31" fmla="*/ 16 h 28"/>
              <a:gd name="T32" fmla="*/ 27 w 28"/>
              <a:gd name="T33" fmla="*/ 23 h 28"/>
              <a:gd name="T34" fmla="*/ 25 w 28"/>
              <a:gd name="T35" fmla="*/ 25 h 28"/>
              <a:gd name="T36" fmla="*/ 6 w 28"/>
              <a:gd name="T37" fmla="*/ 25 h 28"/>
              <a:gd name="T38" fmla="*/ 3 w 28"/>
              <a:gd name="T39" fmla="*/ 25 h 28"/>
              <a:gd name="T40" fmla="*/ 1 w 28"/>
              <a:gd name="T41" fmla="*/ 23 h 28"/>
              <a:gd name="T42" fmla="*/ 1 w 28"/>
              <a:gd name="T43" fmla="*/ 2 h 28"/>
              <a:gd name="T44" fmla="*/ 3 w 28"/>
              <a:gd name="T45" fmla="*/ 0 h 28"/>
              <a:gd name="T46" fmla="*/ 6 w 28"/>
              <a:gd name="T47" fmla="*/ 0 h 28"/>
              <a:gd name="T48" fmla="*/ 8 w 28"/>
              <a:gd name="T49" fmla="*/ 2 h 28"/>
              <a:gd name="T50" fmla="*/ 8 w 28"/>
              <a:gd name="T51" fmla="*/ 23 h 28"/>
              <a:gd name="T52" fmla="*/ 6 w 28"/>
              <a:gd name="T53" fmla="*/ 25 h 28"/>
              <a:gd name="T54" fmla="*/ 28 w 28"/>
              <a:gd name="T55" fmla="*/ 28 h 28"/>
              <a:gd name="T56" fmla="*/ 28 w 28"/>
              <a:gd name="T57" fmla="*/ 27 h 28"/>
              <a:gd name="T58" fmla="*/ 28 w 28"/>
              <a:gd name="T59" fmla="*/ 26 h 28"/>
              <a:gd name="T60" fmla="*/ 0 w 28"/>
              <a:gd name="T61" fmla="*/ 26 h 28"/>
              <a:gd name="T62" fmla="*/ 0 w 28"/>
              <a:gd name="T63" fmla="*/ 27 h 28"/>
              <a:gd name="T64" fmla="*/ 0 w 28"/>
              <a:gd name="T65" fmla="*/ 28 h 28"/>
              <a:gd name="T66" fmla="*/ 0 w 28"/>
              <a:gd name="T67" fmla="*/ 28 h 28"/>
              <a:gd name="T68" fmla="*/ 28 w 28"/>
              <a:gd name="T69" fmla="*/ 28 h 28"/>
              <a:gd name="T70" fmla="*/ 28 w 28"/>
              <a:gd name="T7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28">
                <a:moveTo>
                  <a:pt x="13" y="6"/>
                </a:moveTo>
                <a:cubicBezTo>
                  <a:pt x="13" y="6"/>
                  <a:pt x="14" y="6"/>
                  <a:pt x="15" y="6"/>
                </a:cubicBezTo>
                <a:cubicBezTo>
                  <a:pt x="16" y="6"/>
                  <a:pt x="17" y="7"/>
                  <a:pt x="17" y="9"/>
                </a:cubicBezTo>
                <a:cubicBezTo>
                  <a:pt x="17" y="23"/>
                  <a:pt x="17" y="23"/>
                  <a:pt x="17" y="23"/>
                </a:cubicBezTo>
                <a:cubicBezTo>
                  <a:pt x="17" y="24"/>
                  <a:pt x="16" y="25"/>
                  <a:pt x="15" y="25"/>
                </a:cubicBezTo>
                <a:cubicBezTo>
                  <a:pt x="13" y="25"/>
                  <a:pt x="13" y="25"/>
                  <a:pt x="13" y="25"/>
                </a:cubicBezTo>
                <a:cubicBezTo>
                  <a:pt x="11" y="25"/>
                  <a:pt x="10" y="24"/>
                  <a:pt x="10" y="23"/>
                </a:cubicBezTo>
                <a:cubicBezTo>
                  <a:pt x="10" y="9"/>
                  <a:pt x="10" y="9"/>
                  <a:pt x="10" y="9"/>
                </a:cubicBezTo>
                <a:cubicBezTo>
                  <a:pt x="10" y="7"/>
                  <a:pt x="11" y="6"/>
                  <a:pt x="13" y="6"/>
                </a:cubicBezTo>
                <a:close/>
                <a:moveTo>
                  <a:pt x="25" y="25"/>
                </a:moveTo>
                <a:cubicBezTo>
                  <a:pt x="22" y="25"/>
                  <a:pt x="22" y="25"/>
                  <a:pt x="22" y="25"/>
                </a:cubicBezTo>
                <a:cubicBezTo>
                  <a:pt x="21" y="25"/>
                  <a:pt x="20" y="24"/>
                  <a:pt x="20" y="23"/>
                </a:cubicBezTo>
                <a:cubicBezTo>
                  <a:pt x="20" y="16"/>
                  <a:pt x="20" y="16"/>
                  <a:pt x="20" y="16"/>
                </a:cubicBezTo>
                <a:cubicBezTo>
                  <a:pt x="20" y="15"/>
                  <a:pt x="21" y="14"/>
                  <a:pt x="22" y="14"/>
                </a:cubicBezTo>
                <a:cubicBezTo>
                  <a:pt x="23" y="14"/>
                  <a:pt x="24" y="14"/>
                  <a:pt x="25" y="14"/>
                </a:cubicBezTo>
                <a:cubicBezTo>
                  <a:pt x="26" y="14"/>
                  <a:pt x="27" y="15"/>
                  <a:pt x="27" y="16"/>
                </a:cubicBezTo>
                <a:cubicBezTo>
                  <a:pt x="27" y="23"/>
                  <a:pt x="27" y="23"/>
                  <a:pt x="27" y="23"/>
                </a:cubicBezTo>
                <a:cubicBezTo>
                  <a:pt x="27" y="24"/>
                  <a:pt x="26" y="25"/>
                  <a:pt x="25" y="25"/>
                </a:cubicBezTo>
                <a:close/>
                <a:moveTo>
                  <a:pt x="6" y="25"/>
                </a:moveTo>
                <a:cubicBezTo>
                  <a:pt x="3" y="25"/>
                  <a:pt x="3" y="25"/>
                  <a:pt x="3" y="25"/>
                </a:cubicBezTo>
                <a:cubicBezTo>
                  <a:pt x="2" y="25"/>
                  <a:pt x="1" y="24"/>
                  <a:pt x="1" y="23"/>
                </a:cubicBezTo>
                <a:cubicBezTo>
                  <a:pt x="1" y="2"/>
                  <a:pt x="1" y="2"/>
                  <a:pt x="1" y="2"/>
                </a:cubicBezTo>
                <a:cubicBezTo>
                  <a:pt x="1" y="1"/>
                  <a:pt x="2" y="0"/>
                  <a:pt x="3" y="0"/>
                </a:cubicBezTo>
                <a:cubicBezTo>
                  <a:pt x="4" y="0"/>
                  <a:pt x="5" y="0"/>
                  <a:pt x="6" y="0"/>
                </a:cubicBezTo>
                <a:cubicBezTo>
                  <a:pt x="7" y="0"/>
                  <a:pt x="8" y="1"/>
                  <a:pt x="8" y="2"/>
                </a:cubicBezTo>
                <a:cubicBezTo>
                  <a:pt x="8" y="23"/>
                  <a:pt x="8" y="23"/>
                  <a:pt x="8" y="23"/>
                </a:cubicBezTo>
                <a:cubicBezTo>
                  <a:pt x="8" y="24"/>
                  <a:pt x="7" y="25"/>
                  <a:pt x="6" y="25"/>
                </a:cubicBezTo>
                <a:close/>
                <a:moveTo>
                  <a:pt x="28" y="28"/>
                </a:moveTo>
                <a:cubicBezTo>
                  <a:pt x="28" y="27"/>
                  <a:pt x="28" y="27"/>
                  <a:pt x="28" y="27"/>
                </a:cubicBezTo>
                <a:cubicBezTo>
                  <a:pt x="28" y="26"/>
                  <a:pt x="28" y="26"/>
                  <a:pt x="28" y="26"/>
                </a:cubicBezTo>
                <a:cubicBezTo>
                  <a:pt x="0" y="26"/>
                  <a:pt x="0" y="26"/>
                  <a:pt x="0" y="26"/>
                </a:cubicBezTo>
                <a:cubicBezTo>
                  <a:pt x="0" y="26"/>
                  <a:pt x="0" y="26"/>
                  <a:pt x="0" y="27"/>
                </a:cubicBezTo>
                <a:cubicBezTo>
                  <a:pt x="0" y="28"/>
                  <a:pt x="0" y="28"/>
                  <a:pt x="0" y="28"/>
                </a:cubicBezTo>
                <a:cubicBezTo>
                  <a:pt x="0" y="28"/>
                  <a:pt x="0" y="28"/>
                  <a:pt x="0" y="28"/>
                </a:cubicBezTo>
                <a:cubicBezTo>
                  <a:pt x="28" y="28"/>
                  <a:pt x="28" y="28"/>
                  <a:pt x="28" y="28"/>
                </a:cubicBezTo>
                <a:cubicBezTo>
                  <a:pt x="28" y="28"/>
                  <a:pt x="28" y="28"/>
                  <a:pt x="28" y="28"/>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4" name="Freeform 250"/>
          <p:cNvSpPr>
            <a:spLocks noEditPoints="1"/>
          </p:cNvSpPr>
          <p:nvPr/>
        </p:nvSpPr>
        <p:spPr bwMode="auto">
          <a:xfrm>
            <a:off x="4386887" y="2524281"/>
            <a:ext cx="276897" cy="269658"/>
          </a:xfrm>
          <a:custGeom>
            <a:avLst/>
            <a:gdLst>
              <a:gd name="T0" fmla="*/ 9 w 29"/>
              <a:gd name="T1" fmla="*/ 23 h 28"/>
              <a:gd name="T2" fmla="*/ 9 w 29"/>
              <a:gd name="T3" fmla="*/ 16 h 28"/>
              <a:gd name="T4" fmla="*/ 6 w 29"/>
              <a:gd name="T5" fmla="*/ 14 h 28"/>
              <a:gd name="T6" fmla="*/ 4 w 29"/>
              <a:gd name="T7" fmla="*/ 14 h 28"/>
              <a:gd name="T8" fmla="*/ 2 w 29"/>
              <a:gd name="T9" fmla="*/ 16 h 28"/>
              <a:gd name="T10" fmla="*/ 2 w 29"/>
              <a:gd name="T11" fmla="*/ 23 h 28"/>
              <a:gd name="T12" fmla="*/ 4 w 29"/>
              <a:gd name="T13" fmla="*/ 25 h 28"/>
              <a:gd name="T14" fmla="*/ 6 w 29"/>
              <a:gd name="T15" fmla="*/ 25 h 28"/>
              <a:gd name="T16" fmla="*/ 9 w 29"/>
              <a:gd name="T17" fmla="*/ 23 h 28"/>
              <a:gd name="T18" fmla="*/ 25 w 29"/>
              <a:gd name="T19" fmla="*/ 25 h 28"/>
              <a:gd name="T20" fmla="*/ 23 w 29"/>
              <a:gd name="T21" fmla="*/ 25 h 28"/>
              <a:gd name="T22" fmla="*/ 21 w 29"/>
              <a:gd name="T23" fmla="*/ 23 h 28"/>
              <a:gd name="T24" fmla="*/ 21 w 29"/>
              <a:gd name="T25" fmla="*/ 9 h 28"/>
              <a:gd name="T26" fmla="*/ 23 w 29"/>
              <a:gd name="T27" fmla="*/ 7 h 28"/>
              <a:gd name="T28" fmla="*/ 25 w 29"/>
              <a:gd name="T29" fmla="*/ 7 h 28"/>
              <a:gd name="T30" fmla="*/ 27 w 29"/>
              <a:gd name="T31" fmla="*/ 9 h 28"/>
              <a:gd name="T32" fmla="*/ 27 w 29"/>
              <a:gd name="T33" fmla="*/ 23 h 28"/>
              <a:gd name="T34" fmla="*/ 25 w 29"/>
              <a:gd name="T35" fmla="*/ 25 h 28"/>
              <a:gd name="T36" fmla="*/ 16 w 29"/>
              <a:gd name="T37" fmla="*/ 25 h 28"/>
              <a:gd name="T38" fmla="*/ 13 w 29"/>
              <a:gd name="T39" fmla="*/ 25 h 28"/>
              <a:gd name="T40" fmla="*/ 11 w 29"/>
              <a:gd name="T41" fmla="*/ 23 h 28"/>
              <a:gd name="T42" fmla="*/ 11 w 29"/>
              <a:gd name="T43" fmla="*/ 2 h 28"/>
              <a:gd name="T44" fmla="*/ 13 w 29"/>
              <a:gd name="T45" fmla="*/ 0 h 28"/>
              <a:gd name="T46" fmla="*/ 16 w 29"/>
              <a:gd name="T47" fmla="*/ 0 h 28"/>
              <a:gd name="T48" fmla="*/ 18 w 29"/>
              <a:gd name="T49" fmla="*/ 2 h 28"/>
              <a:gd name="T50" fmla="*/ 18 w 29"/>
              <a:gd name="T51" fmla="*/ 23 h 28"/>
              <a:gd name="T52" fmla="*/ 16 w 29"/>
              <a:gd name="T53" fmla="*/ 25 h 28"/>
              <a:gd name="T54" fmla="*/ 0 w 29"/>
              <a:gd name="T55" fmla="*/ 28 h 28"/>
              <a:gd name="T56" fmla="*/ 0 w 29"/>
              <a:gd name="T57" fmla="*/ 27 h 28"/>
              <a:gd name="T58" fmla="*/ 1 w 29"/>
              <a:gd name="T59" fmla="*/ 26 h 28"/>
              <a:gd name="T60" fmla="*/ 28 w 29"/>
              <a:gd name="T61" fmla="*/ 26 h 28"/>
              <a:gd name="T62" fmla="*/ 29 w 29"/>
              <a:gd name="T63" fmla="*/ 27 h 28"/>
              <a:gd name="T64" fmla="*/ 29 w 29"/>
              <a:gd name="T65" fmla="*/ 28 h 28"/>
              <a:gd name="T66" fmla="*/ 28 w 29"/>
              <a:gd name="T67" fmla="*/ 28 h 28"/>
              <a:gd name="T68" fmla="*/ 1 w 29"/>
              <a:gd name="T69" fmla="*/ 28 h 28"/>
              <a:gd name="T70" fmla="*/ 0 w 29"/>
              <a:gd name="T7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 h="28">
                <a:moveTo>
                  <a:pt x="9" y="23"/>
                </a:moveTo>
                <a:cubicBezTo>
                  <a:pt x="9" y="16"/>
                  <a:pt x="9" y="16"/>
                  <a:pt x="9" y="16"/>
                </a:cubicBezTo>
                <a:cubicBezTo>
                  <a:pt x="9" y="15"/>
                  <a:pt x="8" y="14"/>
                  <a:pt x="6" y="14"/>
                </a:cubicBezTo>
                <a:cubicBezTo>
                  <a:pt x="6" y="14"/>
                  <a:pt x="5" y="14"/>
                  <a:pt x="4" y="14"/>
                </a:cubicBezTo>
                <a:cubicBezTo>
                  <a:pt x="3" y="14"/>
                  <a:pt x="2" y="15"/>
                  <a:pt x="2" y="16"/>
                </a:cubicBezTo>
                <a:cubicBezTo>
                  <a:pt x="2" y="23"/>
                  <a:pt x="2" y="23"/>
                  <a:pt x="2" y="23"/>
                </a:cubicBezTo>
                <a:cubicBezTo>
                  <a:pt x="2" y="24"/>
                  <a:pt x="3" y="25"/>
                  <a:pt x="4" y="25"/>
                </a:cubicBezTo>
                <a:cubicBezTo>
                  <a:pt x="5" y="25"/>
                  <a:pt x="6" y="25"/>
                  <a:pt x="6" y="25"/>
                </a:cubicBezTo>
                <a:cubicBezTo>
                  <a:pt x="8" y="25"/>
                  <a:pt x="9" y="24"/>
                  <a:pt x="9" y="23"/>
                </a:cubicBezTo>
                <a:close/>
                <a:moveTo>
                  <a:pt x="25" y="25"/>
                </a:moveTo>
                <a:cubicBezTo>
                  <a:pt x="24" y="25"/>
                  <a:pt x="24" y="25"/>
                  <a:pt x="23" y="25"/>
                </a:cubicBezTo>
                <a:cubicBezTo>
                  <a:pt x="22" y="25"/>
                  <a:pt x="21" y="24"/>
                  <a:pt x="21" y="23"/>
                </a:cubicBezTo>
                <a:cubicBezTo>
                  <a:pt x="21" y="9"/>
                  <a:pt x="21" y="9"/>
                  <a:pt x="21" y="9"/>
                </a:cubicBezTo>
                <a:cubicBezTo>
                  <a:pt x="21" y="8"/>
                  <a:pt x="22" y="7"/>
                  <a:pt x="23" y="7"/>
                </a:cubicBezTo>
                <a:cubicBezTo>
                  <a:pt x="24" y="7"/>
                  <a:pt x="24" y="7"/>
                  <a:pt x="25" y="7"/>
                </a:cubicBezTo>
                <a:cubicBezTo>
                  <a:pt x="26" y="7"/>
                  <a:pt x="27" y="8"/>
                  <a:pt x="27" y="9"/>
                </a:cubicBezTo>
                <a:cubicBezTo>
                  <a:pt x="27" y="23"/>
                  <a:pt x="27" y="23"/>
                  <a:pt x="27" y="23"/>
                </a:cubicBezTo>
                <a:cubicBezTo>
                  <a:pt x="27" y="24"/>
                  <a:pt x="26" y="25"/>
                  <a:pt x="25" y="25"/>
                </a:cubicBezTo>
                <a:close/>
                <a:moveTo>
                  <a:pt x="16" y="25"/>
                </a:moveTo>
                <a:cubicBezTo>
                  <a:pt x="15" y="25"/>
                  <a:pt x="14" y="25"/>
                  <a:pt x="13" y="25"/>
                </a:cubicBezTo>
                <a:cubicBezTo>
                  <a:pt x="12" y="25"/>
                  <a:pt x="11" y="24"/>
                  <a:pt x="11" y="23"/>
                </a:cubicBezTo>
                <a:cubicBezTo>
                  <a:pt x="11" y="2"/>
                  <a:pt x="11" y="2"/>
                  <a:pt x="11" y="2"/>
                </a:cubicBezTo>
                <a:cubicBezTo>
                  <a:pt x="11" y="1"/>
                  <a:pt x="12" y="0"/>
                  <a:pt x="13" y="0"/>
                </a:cubicBezTo>
                <a:cubicBezTo>
                  <a:pt x="14" y="0"/>
                  <a:pt x="15" y="0"/>
                  <a:pt x="16" y="0"/>
                </a:cubicBezTo>
                <a:cubicBezTo>
                  <a:pt x="17" y="0"/>
                  <a:pt x="18" y="1"/>
                  <a:pt x="18" y="2"/>
                </a:cubicBezTo>
                <a:cubicBezTo>
                  <a:pt x="18" y="23"/>
                  <a:pt x="18" y="23"/>
                  <a:pt x="18" y="23"/>
                </a:cubicBezTo>
                <a:cubicBezTo>
                  <a:pt x="18" y="24"/>
                  <a:pt x="17" y="25"/>
                  <a:pt x="16" y="25"/>
                </a:cubicBezTo>
                <a:close/>
                <a:moveTo>
                  <a:pt x="0" y="28"/>
                </a:moveTo>
                <a:cubicBezTo>
                  <a:pt x="0" y="27"/>
                  <a:pt x="0" y="27"/>
                  <a:pt x="0" y="27"/>
                </a:cubicBezTo>
                <a:cubicBezTo>
                  <a:pt x="0" y="26"/>
                  <a:pt x="1" y="26"/>
                  <a:pt x="1" y="26"/>
                </a:cubicBezTo>
                <a:cubicBezTo>
                  <a:pt x="28" y="26"/>
                  <a:pt x="28" y="26"/>
                  <a:pt x="28" y="26"/>
                </a:cubicBezTo>
                <a:cubicBezTo>
                  <a:pt x="29" y="26"/>
                  <a:pt x="29" y="26"/>
                  <a:pt x="29" y="27"/>
                </a:cubicBezTo>
                <a:cubicBezTo>
                  <a:pt x="29" y="28"/>
                  <a:pt x="29" y="28"/>
                  <a:pt x="29" y="28"/>
                </a:cubicBezTo>
                <a:cubicBezTo>
                  <a:pt x="29" y="28"/>
                  <a:pt x="29" y="28"/>
                  <a:pt x="28" y="28"/>
                </a:cubicBezTo>
                <a:cubicBezTo>
                  <a:pt x="1" y="28"/>
                  <a:pt x="1" y="28"/>
                  <a:pt x="1" y="28"/>
                </a:cubicBezTo>
                <a:cubicBezTo>
                  <a:pt x="1" y="28"/>
                  <a:pt x="0" y="28"/>
                  <a:pt x="0" y="28"/>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5" name="Freeform 251"/>
          <p:cNvSpPr>
            <a:spLocks noEditPoints="1"/>
          </p:cNvSpPr>
          <p:nvPr/>
        </p:nvSpPr>
        <p:spPr bwMode="auto">
          <a:xfrm>
            <a:off x="1295784" y="2506183"/>
            <a:ext cx="258799" cy="296804"/>
          </a:xfrm>
          <a:custGeom>
            <a:avLst/>
            <a:gdLst>
              <a:gd name="T0" fmla="*/ 25 w 27"/>
              <a:gd name="T1" fmla="*/ 28 h 31"/>
              <a:gd name="T2" fmla="*/ 23 w 27"/>
              <a:gd name="T3" fmla="*/ 31 h 31"/>
              <a:gd name="T4" fmla="*/ 20 w 27"/>
              <a:gd name="T5" fmla="*/ 31 h 31"/>
              <a:gd name="T6" fmla="*/ 20 w 27"/>
              <a:gd name="T7" fmla="*/ 30 h 31"/>
              <a:gd name="T8" fmla="*/ 7 w 27"/>
              <a:gd name="T9" fmla="*/ 31 h 31"/>
              <a:gd name="T10" fmla="*/ 4 w 27"/>
              <a:gd name="T11" fmla="*/ 31 h 31"/>
              <a:gd name="T12" fmla="*/ 4 w 27"/>
              <a:gd name="T13" fmla="*/ 30 h 31"/>
              <a:gd name="T14" fmla="*/ 2 w 27"/>
              <a:gd name="T15" fmla="*/ 22 h 31"/>
              <a:gd name="T16" fmla="*/ 0 w 27"/>
              <a:gd name="T17" fmla="*/ 11 h 31"/>
              <a:gd name="T18" fmla="*/ 4 w 27"/>
              <a:gd name="T19" fmla="*/ 9 h 31"/>
              <a:gd name="T20" fmla="*/ 5 w 27"/>
              <a:gd name="T21" fmla="*/ 3 h 31"/>
              <a:gd name="T22" fmla="*/ 7 w 27"/>
              <a:gd name="T23" fmla="*/ 2 h 31"/>
              <a:gd name="T24" fmla="*/ 17 w 27"/>
              <a:gd name="T25" fmla="*/ 0 h 31"/>
              <a:gd name="T26" fmla="*/ 23 w 27"/>
              <a:gd name="T27" fmla="*/ 9 h 31"/>
              <a:gd name="T28" fmla="*/ 27 w 27"/>
              <a:gd name="T29" fmla="*/ 11 h 31"/>
              <a:gd name="T30" fmla="*/ 25 w 27"/>
              <a:gd name="T31" fmla="*/ 22 h 31"/>
              <a:gd name="T32" fmla="*/ 8 w 27"/>
              <a:gd name="T33" fmla="*/ 15 h 31"/>
              <a:gd name="T34" fmla="*/ 8 w 27"/>
              <a:gd name="T35" fmla="*/ 17 h 31"/>
              <a:gd name="T36" fmla="*/ 19 w 27"/>
              <a:gd name="T37" fmla="*/ 16 h 31"/>
              <a:gd name="T38" fmla="*/ 19 w 27"/>
              <a:gd name="T39" fmla="*/ 14 h 31"/>
              <a:gd name="T40" fmla="*/ 9 w 27"/>
              <a:gd name="T41" fmla="*/ 24 h 31"/>
              <a:gd name="T42" fmla="*/ 9 w 27"/>
              <a:gd name="T43" fmla="*/ 25 h 31"/>
              <a:gd name="T44" fmla="*/ 18 w 27"/>
              <a:gd name="T45" fmla="*/ 26 h 31"/>
              <a:gd name="T46" fmla="*/ 18 w 27"/>
              <a:gd name="T47" fmla="*/ 24 h 31"/>
              <a:gd name="T48" fmla="*/ 9 w 27"/>
              <a:gd name="T49" fmla="*/ 24 h 31"/>
              <a:gd name="T50" fmla="*/ 7 w 27"/>
              <a:gd name="T51" fmla="*/ 9 h 31"/>
              <a:gd name="T52" fmla="*/ 7 w 27"/>
              <a:gd name="T53" fmla="*/ 5 h 31"/>
              <a:gd name="T54" fmla="*/ 6 w 27"/>
              <a:gd name="T55" fmla="*/ 5 h 31"/>
              <a:gd name="T56" fmla="*/ 9 w 27"/>
              <a:gd name="T57" fmla="*/ 9 h 31"/>
              <a:gd name="T58" fmla="*/ 21 w 27"/>
              <a:gd name="T59" fmla="*/ 7 h 31"/>
              <a:gd name="T60" fmla="*/ 16 w 27"/>
              <a:gd name="T61" fmla="*/ 5 h 31"/>
              <a:gd name="T62" fmla="*/ 9 w 27"/>
              <a:gd name="T63" fmla="*/ 2 h 31"/>
              <a:gd name="T64" fmla="*/ 9 w 27"/>
              <a:gd name="T65"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31">
                <a:moveTo>
                  <a:pt x="25" y="22"/>
                </a:moveTo>
                <a:cubicBezTo>
                  <a:pt x="25" y="28"/>
                  <a:pt x="25" y="28"/>
                  <a:pt x="25" y="28"/>
                </a:cubicBezTo>
                <a:cubicBezTo>
                  <a:pt x="25" y="29"/>
                  <a:pt x="24" y="30"/>
                  <a:pt x="23" y="30"/>
                </a:cubicBezTo>
                <a:cubicBezTo>
                  <a:pt x="23" y="31"/>
                  <a:pt x="23" y="31"/>
                  <a:pt x="23" y="31"/>
                </a:cubicBezTo>
                <a:cubicBezTo>
                  <a:pt x="23" y="31"/>
                  <a:pt x="23" y="31"/>
                  <a:pt x="23" y="31"/>
                </a:cubicBezTo>
                <a:cubicBezTo>
                  <a:pt x="20" y="31"/>
                  <a:pt x="20" y="31"/>
                  <a:pt x="20" y="31"/>
                </a:cubicBezTo>
                <a:cubicBezTo>
                  <a:pt x="20" y="31"/>
                  <a:pt x="20" y="31"/>
                  <a:pt x="20" y="31"/>
                </a:cubicBezTo>
                <a:cubicBezTo>
                  <a:pt x="20" y="30"/>
                  <a:pt x="20" y="30"/>
                  <a:pt x="20" y="30"/>
                </a:cubicBezTo>
                <a:cubicBezTo>
                  <a:pt x="7" y="30"/>
                  <a:pt x="7" y="30"/>
                  <a:pt x="7" y="30"/>
                </a:cubicBezTo>
                <a:cubicBezTo>
                  <a:pt x="7" y="31"/>
                  <a:pt x="7" y="31"/>
                  <a:pt x="7" y="31"/>
                </a:cubicBezTo>
                <a:cubicBezTo>
                  <a:pt x="7" y="31"/>
                  <a:pt x="7" y="31"/>
                  <a:pt x="7" y="31"/>
                </a:cubicBezTo>
                <a:cubicBezTo>
                  <a:pt x="4" y="31"/>
                  <a:pt x="4" y="31"/>
                  <a:pt x="4" y="31"/>
                </a:cubicBezTo>
                <a:cubicBezTo>
                  <a:pt x="4" y="31"/>
                  <a:pt x="4" y="31"/>
                  <a:pt x="4" y="31"/>
                </a:cubicBezTo>
                <a:cubicBezTo>
                  <a:pt x="4" y="30"/>
                  <a:pt x="4" y="30"/>
                  <a:pt x="4" y="30"/>
                </a:cubicBezTo>
                <a:cubicBezTo>
                  <a:pt x="3" y="30"/>
                  <a:pt x="2" y="29"/>
                  <a:pt x="2" y="28"/>
                </a:cubicBezTo>
                <a:cubicBezTo>
                  <a:pt x="2" y="22"/>
                  <a:pt x="2" y="22"/>
                  <a:pt x="2" y="22"/>
                </a:cubicBezTo>
                <a:cubicBezTo>
                  <a:pt x="1" y="22"/>
                  <a:pt x="0" y="21"/>
                  <a:pt x="0" y="20"/>
                </a:cubicBezTo>
                <a:cubicBezTo>
                  <a:pt x="0" y="11"/>
                  <a:pt x="0" y="11"/>
                  <a:pt x="0" y="11"/>
                </a:cubicBezTo>
                <a:cubicBezTo>
                  <a:pt x="0" y="10"/>
                  <a:pt x="1" y="9"/>
                  <a:pt x="2" y="9"/>
                </a:cubicBezTo>
                <a:cubicBezTo>
                  <a:pt x="4" y="9"/>
                  <a:pt x="4" y="9"/>
                  <a:pt x="4" y="9"/>
                </a:cubicBezTo>
                <a:cubicBezTo>
                  <a:pt x="4" y="4"/>
                  <a:pt x="4" y="4"/>
                  <a:pt x="4" y="4"/>
                </a:cubicBezTo>
                <a:cubicBezTo>
                  <a:pt x="4" y="4"/>
                  <a:pt x="4" y="3"/>
                  <a:pt x="5" y="3"/>
                </a:cubicBezTo>
                <a:cubicBezTo>
                  <a:pt x="7" y="3"/>
                  <a:pt x="7" y="3"/>
                  <a:pt x="7" y="3"/>
                </a:cubicBezTo>
                <a:cubicBezTo>
                  <a:pt x="7" y="2"/>
                  <a:pt x="7" y="2"/>
                  <a:pt x="7" y="2"/>
                </a:cubicBezTo>
                <a:cubicBezTo>
                  <a:pt x="7" y="1"/>
                  <a:pt x="8" y="0"/>
                  <a:pt x="8" y="0"/>
                </a:cubicBezTo>
                <a:cubicBezTo>
                  <a:pt x="17" y="0"/>
                  <a:pt x="17" y="0"/>
                  <a:pt x="17" y="0"/>
                </a:cubicBezTo>
                <a:cubicBezTo>
                  <a:pt x="23" y="6"/>
                  <a:pt x="23" y="6"/>
                  <a:pt x="23" y="6"/>
                </a:cubicBezTo>
                <a:cubicBezTo>
                  <a:pt x="23" y="9"/>
                  <a:pt x="23" y="9"/>
                  <a:pt x="23" y="9"/>
                </a:cubicBezTo>
                <a:cubicBezTo>
                  <a:pt x="25" y="9"/>
                  <a:pt x="25" y="9"/>
                  <a:pt x="25" y="9"/>
                </a:cubicBezTo>
                <a:cubicBezTo>
                  <a:pt x="26" y="9"/>
                  <a:pt x="27" y="10"/>
                  <a:pt x="27" y="11"/>
                </a:cubicBezTo>
                <a:cubicBezTo>
                  <a:pt x="27" y="20"/>
                  <a:pt x="27" y="20"/>
                  <a:pt x="27" y="20"/>
                </a:cubicBezTo>
                <a:cubicBezTo>
                  <a:pt x="27" y="21"/>
                  <a:pt x="26" y="22"/>
                  <a:pt x="25" y="22"/>
                </a:cubicBezTo>
                <a:close/>
                <a:moveTo>
                  <a:pt x="8" y="14"/>
                </a:moveTo>
                <a:cubicBezTo>
                  <a:pt x="8" y="14"/>
                  <a:pt x="8" y="14"/>
                  <a:pt x="8" y="15"/>
                </a:cubicBezTo>
                <a:cubicBezTo>
                  <a:pt x="8" y="16"/>
                  <a:pt x="8" y="16"/>
                  <a:pt x="8" y="16"/>
                </a:cubicBezTo>
                <a:cubicBezTo>
                  <a:pt x="8" y="16"/>
                  <a:pt x="8" y="17"/>
                  <a:pt x="8" y="17"/>
                </a:cubicBezTo>
                <a:cubicBezTo>
                  <a:pt x="19" y="17"/>
                  <a:pt x="19" y="17"/>
                  <a:pt x="19" y="17"/>
                </a:cubicBezTo>
                <a:cubicBezTo>
                  <a:pt x="19" y="17"/>
                  <a:pt x="19" y="16"/>
                  <a:pt x="19" y="16"/>
                </a:cubicBezTo>
                <a:cubicBezTo>
                  <a:pt x="19" y="15"/>
                  <a:pt x="19" y="15"/>
                  <a:pt x="19" y="15"/>
                </a:cubicBezTo>
                <a:cubicBezTo>
                  <a:pt x="19" y="14"/>
                  <a:pt x="19" y="14"/>
                  <a:pt x="19" y="14"/>
                </a:cubicBezTo>
                <a:cubicBezTo>
                  <a:pt x="8" y="14"/>
                  <a:pt x="8" y="14"/>
                  <a:pt x="8" y="14"/>
                </a:cubicBezTo>
                <a:close/>
                <a:moveTo>
                  <a:pt x="9" y="24"/>
                </a:moveTo>
                <a:cubicBezTo>
                  <a:pt x="9" y="24"/>
                  <a:pt x="9" y="24"/>
                  <a:pt x="9" y="24"/>
                </a:cubicBezTo>
                <a:cubicBezTo>
                  <a:pt x="9" y="25"/>
                  <a:pt x="9" y="25"/>
                  <a:pt x="9" y="25"/>
                </a:cubicBezTo>
                <a:cubicBezTo>
                  <a:pt x="9" y="26"/>
                  <a:pt x="9" y="26"/>
                  <a:pt x="9" y="26"/>
                </a:cubicBezTo>
                <a:cubicBezTo>
                  <a:pt x="18" y="26"/>
                  <a:pt x="18" y="26"/>
                  <a:pt x="18" y="26"/>
                </a:cubicBezTo>
                <a:cubicBezTo>
                  <a:pt x="18" y="26"/>
                  <a:pt x="18" y="26"/>
                  <a:pt x="18" y="25"/>
                </a:cubicBezTo>
                <a:cubicBezTo>
                  <a:pt x="18" y="24"/>
                  <a:pt x="18" y="24"/>
                  <a:pt x="18" y="24"/>
                </a:cubicBezTo>
                <a:cubicBezTo>
                  <a:pt x="18" y="24"/>
                  <a:pt x="18" y="24"/>
                  <a:pt x="18" y="24"/>
                </a:cubicBezTo>
                <a:cubicBezTo>
                  <a:pt x="9" y="24"/>
                  <a:pt x="9" y="24"/>
                  <a:pt x="9" y="24"/>
                </a:cubicBezTo>
                <a:close/>
                <a:moveTo>
                  <a:pt x="6" y="9"/>
                </a:moveTo>
                <a:cubicBezTo>
                  <a:pt x="7" y="9"/>
                  <a:pt x="7" y="9"/>
                  <a:pt x="7" y="9"/>
                </a:cubicBezTo>
                <a:cubicBezTo>
                  <a:pt x="7" y="5"/>
                  <a:pt x="7" y="5"/>
                  <a:pt x="7" y="5"/>
                </a:cubicBezTo>
                <a:cubicBezTo>
                  <a:pt x="7" y="5"/>
                  <a:pt x="7" y="5"/>
                  <a:pt x="7" y="5"/>
                </a:cubicBezTo>
                <a:cubicBezTo>
                  <a:pt x="6" y="5"/>
                  <a:pt x="6" y="5"/>
                  <a:pt x="6" y="5"/>
                </a:cubicBezTo>
                <a:cubicBezTo>
                  <a:pt x="6" y="5"/>
                  <a:pt x="6" y="5"/>
                  <a:pt x="6" y="5"/>
                </a:cubicBezTo>
                <a:cubicBezTo>
                  <a:pt x="6" y="9"/>
                  <a:pt x="6" y="9"/>
                  <a:pt x="6" y="9"/>
                </a:cubicBezTo>
                <a:close/>
                <a:moveTo>
                  <a:pt x="9" y="9"/>
                </a:moveTo>
                <a:cubicBezTo>
                  <a:pt x="21" y="9"/>
                  <a:pt x="21" y="9"/>
                  <a:pt x="21" y="9"/>
                </a:cubicBezTo>
                <a:cubicBezTo>
                  <a:pt x="21" y="7"/>
                  <a:pt x="21" y="7"/>
                  <a:pt x="21" y="7"/>
                </a:cubicBezTo>
                <a:cubicBezTo>
                  <a:pt x="18" y="7"/>
                  <a:pt x="18" y="7"/>
                  <a:pt x="18" y="7"/>
                </a:cubicBezTo>
                <a:cubicBezTo>
                  <a:pt x="17" y="7"/>
                  <a:pt x="16" y="6"/>
                  <a:pt x="16" y="5"/>
                </a:cubicBezTo>
                <a:cubicBezTo>
                  <a:pt x="16" y="2"/>
                  <a:pt x="16" y="2"/>
                  <a:pt x="16" y="2"/>
                </a:cubicBezTo>
                <a:cubicBezTo>
                  <a:pt x="9" y="2"/>
                  <a:pt x="9" y="2"/>
                  <a:pt x="9" y="2"/>
                </a:cubicBezTo>
                <a:cubicBezTo>
                  <a:pt x="9" y="2"/>
                  <a:pt x="9" y="2"/>
                  <a:pt x="9" y="2"/>
                </a:cubicBezTo>
                <a:cubicBezTo>
                  <a:pt x="9" y="2"/>
                  <a:pt x="9" y="2"/>
                  <a:pt x="9" y="3"/>
                </a:cubicBezTo>
                <a:lnTo>
                  <a:pt x="9" y="9"/>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6" name="Freeform 252"/>
          <p:cNvSpPr>
            <a:spLocks noEditPoints="1"/>
          </p:cNvSpPr>
          <p:nvPr/>
        </p:nvSpPr>
        <p:spPr bwMode="auto">
          <a:xfrm>
            <a:off x="1844147" y="3157703"/>
            <a:ext cx="401771" cy="269658"/>
          </a:xfrm>
          <a:custGeom>
            <a:avLst/>
            <a:gdLst>
              <a:gd name="T0" fmla="*/ 37 w 42"/>
              <a:gd name="T1" fmla="*/ 25 h 28"/>
              <a:gd name="T2" fmla="*/ 37 w 42"/>
              <a:gd name="T3" fmla="*/ 7 h 28"/>
              <a:gd name="T4" fmla="*/ 37 w 42"/>
              <a:gd name="T5" fmla="*/ 9 h 28"/>
              <a:gd name="T6" fmla="*/ 24 w 42"/>
              <a:gd name="T7" fmla="*/ 8 h 28"/>
              <a:gd name="T8" fmla="*/ 18 w 42"/>
              <a:gd name="T9" fmla="*/ 7 h 28"/>
              <a:gd name="T10" fmla="*/ 18 w 42"/>
              <a:gd name="T11" fmla="*/ 9 h 28"/>
              <a:gd name="T12" fmla="*/ 5 w 42"/>
              <a:gd name="T13" fmla="*/ 8 h 28"/>
              <a:gd name="T14" fmla="*/ 37 w 42"/>
              <a:gd name="T15" fmla="*/ 19 h 28"/>
              <a:gd name="T16" fmla="*/ 37 w 42"/>
              <a:gd name="T17" fmla="*/ 20 h 28"/>
              <a:gd name="T18" fmla="*/ 24 w 42"/>
              <a:gd name="T19" fmla="*/ 19 h 28"/>
              <a:gd name="T20" fmla="*/ 37 w 42"/>
              <a:gd name="T21" fmla="*/ 15 h 28"/>
              <a:gd name="T22" fmla="*/ 37 w 42"/>
              <a:gd name="T23" fmla="*/ 16 h 28"/>
              <a:gd name="T24" fmla="*/ 24 w 42"/>
              <a:gd name="T25" fmla="*/ 15 h 28"/>
              <a:gd name="T26" fmla="*/ 37 w 42"/>
              <a:gd name="T27" fmla="*/ 11 h 28"/>
              <a:gd name="T28" fmla="*/ 37 w 42"/>
              <a:gd name="T29" fmla="*/ 12 h 28"/>
              <a:gd name="T30" fmla="*/ 24 w 42"/>
              <a:gd name="T31" fmla="*/ 12 h 28"/>
              <a:gd name="T32" fmla="*/ 18 w 42"/>
              <a:gd name="T33" fmla="*/ 19 h 28"/>
              <a:gd name="T34" fmla="*/ 18 w 42"/>
              <a:gd name="T35" fmla="*/ 20 h 28"/>
              <a:gd name="T36" fmla="*/ 5 w 42"/>
              <a:gd name="T37" fmla="*/ 19 h 28"/>
              <a:gd name="T38" fmla="*/ 18 w 42"/>
              <a:gd name="T39" fmla="*/ 15 h 28"/>
              <a:gd name="T40" fmla="*/ 18 w 42"/>
              <a:gd name="T41" fmla="*/ 16 h 28"/>
              <a:gd name="T42" fmla="*/ 5 w 42"/>
              <a:gd name="T43" fmla="*/ 15 h 28"/>
              <a:gd name="T44" fmla="*/ 18 w 42"/>
              <a:gd name="T45" fmla="*/ 11 h 28"/>
              <a:gd name="T46" fmla="*/ 18 w 42"/>
              <a:gd name="T47" fmla="*/ 12 h 28"/>
              <a:gd name="T48" fmla="*/ 5 w 42"/>
              <a:gd name="T49" fmla="*/ 12 h 28"/>
              <a:gd name="T50" fmla="*/ 22 w 42"/>
              <a:gd name="T51" fmla="*/ 26 h 28"/>
              <a:gd name="T52" fmla="*/ 20 w 42"/>
              <a:gd name="T53" fmla="*/ 26 h 28"/>
              <a:gd name="T54" fmla="*/ 20 w 42"/>
              <a:gd name="T55" fmla="*/ 1 h 28"/>
              <a:gd name="T56" fmla="*/ 22 w 42"/>
              <a:gd name="T57" fmla="*/ 1 h 28"/>
              <a:gd name="T58" fmla="*/ 37 w 42"/>
              <a:gd name="T59" fmla="*/ 23 h 28"/>
              <a:gd name="T60" fmla="*/ 0 w 42"/>
              <a:gd name="T61" fmla="*/ 27 h 28"/>
              <a:gd name="T62" fmla="*/ 41 w 42"/>
              <a:gd name="T63" fmla="*/ 0 h 28"/>
              <a:gd name="T64" fmla="*/ 41 w 42"/>
              <a:gd name="T65" fmla="*/ 28 h 28"/>
              <a:gd name="T66" fmla="*/ 23 w 42"/>
              <a:gd name="T67" fmla="*/ 24 h 28"/>
              <a:gd name="T68" fmla="*/ 19 w 42"/>
              <a:gd name="T69" fmla="*/ 24 h 28"/>
              <a:gd name="T70" fmla="*/ 23 w 42"/>
              <a:gd name="T71" fmla="*/ 25 h 28"/>
              <a:gd name="T72" fmla="*/ 20 w 42"/>
              <a:gd name="T73" fmla="*/ 5 h 28"/>
              <a:gd name="T74" fmla="*/ 22 w 42"/>
              <a:gd name="T75" fmla="*/ 5 h 28"/>
              <a:gd name="T76" fmla="*/ 40 w 42"/>
              <a:gd name="T77" fmla="*/ 1 h 28"/>
              <a:gd name="T78" fmla="*/ 38 w 42"/>
              <a:gd name="T79" fmla="*/ 26 h 28"/>
              <a:gd name="T80" fmla="*/ 1 w 42"/>
              <a:gd name="T81" fmla="*/ 1 h 28"/>
              <a:gd name="T82" fmla="*/ 1 w 42"/>
              <a:gd name="T83" fmla="*/ 26 h 28"/>
              <a:gd name="T84" fmla="*/ 23 w 42"/>
              <a:gd name="T85" fmla="*/ 3 h 28"/>
              <a:gd name="T86" fmla="*/ 19 w 42"/>
              <a:gd name="T87" fmla="*/ 4 h 28"/>
              <a:gd name="T88" fmla="*/ 23 w 42"/>
              <a:gd name="T8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 h="28">
                <a:moveTo>
                  <a:pt x="38" y="25"/>
                </a:moveTo>
                <a:cubicBezTo>
                  <a:pt x="37" y="25"/>
                  <a:pt x="37" y="25"/>
                  <a:pt x="37" y="25"/>
                </a:cubicBezTo>
                <a:cubicBezTo>
                  <a:pt x="37" y="25"/>
                  <a:pt x="37" y="25"/>
                  <a:pt x="37" y="25"/>
                </a:cubicBezTo>
                <a:cubicBezTo>
                  <a:pt x="38" y="25"/>
                  <a:pt x="38" y="25"/>
                  <a:pt x="38" y="25"/>
                </a:cubicBezTo>
                <a:close/>
                <a:moveTo>
                  <a:pt x="24" y="7"/>
                </a:moveTo>
                <a:cubicBezTo>
                  <a:pt x="37" y="7"/>
                  <a:pt x="37" y="7"/>
                  <a:pt x="37" y="7"/>
                </a:cubicBezTo>
                <a:cubicBezTo>
                  <a:pt x="37" y="7"/>
                  <a:pt x="37" y="8"/>
                  <a:pt x="37" y="8"/>
                </a:cubicBezTo>
                <a:cubicBezTo>
                  <a:pt x="37" y="8"/>
                  <a:pt x="37" y="8"/>
                  <a:pt x="37" y="8"/>
                </a:cubicBezTo>
                <a:cubicBezTo>
                  <a:pt x="37" y="8"/>
                  <a:pt x="37" y="9"/>
                  <a:pt x="37" y="9"/>
                </a:cubicBezTo>
                <a:cubicBezTo>
                  <a:pt x="24" y="9"/>
                  <a:pt x="24" y="9"/>
                  <a:pt x="24" y="9"/>
                </a:cubicBezTo>
                <a:cubicBezTo>
                  <a:pt x="24" y="9"/>
                  <a:pt x="24" y="8"/>
                  <a:pt x="24" y="8"/>
                </a:cubicBezTo>
                <a:cubicBezTo>
                  <a:pt x="24" y="8"/>
                  <a:pt x="24" y="8"/>
                  <a:pt x="24" y="8"/>
                </a:cubicBezTo>
                <a:cubicBezTo>
                  <a:pt x="24" y="8"/>
                  <a:pt x="24" y="7"/>
                  <a:pt x="24" y="7"/>
                </a:cubicBezTo>
                <a:close/>
                <a:moveTo>
                  <a:pt x="5" y="7"/>
                </a:moveTo>
                <a:cubicBezTo>
                  <a:pt x="18" y="7"/>
                  <a:pt x="18" y="7"/>
                  <a:pt x="18" y="7"/>
                </a:cubicBezTo>
                <a:cubicBezTo>
                  <a:pt x="18" y="7"/>
                  <a:pt x="18" y="8"/>
                  <a:pt x="18" y="8"/>
                </a:cubicBezTo>
                <a:cubicBezTo>
                  <a:pt x="18" y="8"/>
                  <a:pt x="18" y="8"/>
                  <a:pt x="18" y="8"/>
                </a:cubicBezTo>
                <a:cubicBezTo>
                  <a:pt x="18" y="8"/>
                  <a:pt x="18" y="9"/>
                  <a:pt x="18" y="9"/>
                </a:cubicBezTo>
                <a:cubicBezTo>
                  <a:pt x="5" y="9"/>
                  <a:pt x="5" y="9"/>
                  <a:pt x="5" y="9"/>
                </a:cubicBezTo>
                <a:cubicBezTo>
                  <a:pt x="5" y="9"/>
                  <a:pt x="5" y="8"/>
                  <a:pt x="5" y="8"/>
                </a:cubicBezTo>
                <a:cubicBezTo>
                  <a:pt x="5" y="8"/>
                  <a:pt x="5" y="8"/>
                  <a:pt x="5" y="8"/>
                </a:cubicBezTo>
                <a:cubicBezTo>
                  <a:pt x="5" y="8"/>
                  <a:pt x="5" y="7"/>
                  <a:pt x="5" y="7"/>
                </a:cubicBezTo>
                <a:close/>
                <a:moveTo>
                  <a:pt x="24" y="19"/>
                </a:moveTo>
                <a:cubicBezTo>
                  <a:pt x="37" y="19"/>
                  <a:pt x="37" y="19"/>
                  <a:pt x="37" y="19"/>
                </a:cubicBezTo>
                <a:cubicBezTo>
                  <a:pt x="37" y="19"/>
                  <a:pt x="37" y="19"/>
                  <a:pt x="37" y="19"/>
                </a:cubicBezTo>
                <a:cubicBezTo>
                  <a:pt x="37" y="19"/>
                  <a:pt x="37" y="19"/>
                  <a:pt x="37" y="19"/>
                </a:cubicBezTo>
                <a:cubicBezTo>
                  <a:pt x="37" y="20"/>
                  <a:pt x="37" y="20"/>
                  <a:pt x="37" y="20"/>
                </a:cubicBezTo>
                <a:cubicBezTo>
                  <a:pt x="24" y="20"/>
                  <a:pt x="24" y="20"/>
                  <a:pt x="24" y="20"/>
                </a:cubicBezTo>
                <a:cubicBezTo>
                  <a:pt x="24" y="20"/>
                  <a:pt x="24" y="20"/>
                  <a:pt x="24" y="19"/>
                </a:cubicBezTo>
                <a:cubicBezTo>
                  <a:pt x="24" y="19"/>
                  <a:pt x="24" y="19"/>
                  <a:pt x="24" y="19"/>
                </a:cubicBezTo>
                <a:cubicBezTo>
                  <a:pt x="24" y="19"/>
                  <a:pt x="24" y="19"/>
                  <a:pt x="24" y="19"/>
                </a:cubicBezTo>
                <a:close/>
                <a:moveTo>
                  <a:pt x="24" y="15"/>
                </a:moveTo>
                <a:cubicBezTo>
                  <a:pt x="37" y="15"/>
                  <a:pt x="37" y="15"/>
                  <a:pt x="37" y="15"/>
                </a:cubicBezTo>
                <a:cubicBezTo>
                  <a:pt x="37" y="15"/>
                  <a:pt x="37" y="15"/>
                  <a:pt x="37" y="15"/>
                </a:cubicBezTo>
                <a:cubicBezTo>
                  <a:pt x="37" y="15"/>
                  <a:pt x="37" y="15"/>
                  <a:pt x="37" y="15"/>
                </a:cubicBezTo>
                <a:cubicBezTo>
                  <a:pt x="37" y="16"/>
                  <a:pt x="37" y="16"/>
                  <a:pt x="37" y="16"/>
                </a:cubicBezTo>
                <a:cubicBezTo>
                  <a:pt x="24" y="16"/>
                  <a:pt x="24" y="16"/>
                  <a:pt x="24" y="16"/>
                </a:cubicBezTo>
                <a:cubicBezTo>
                  <a:pt x="24" y="16"/>
                  <a:pt x="24" y="16"/>
                  <a:pt x="24" y="15"/>
                </a:cubicBezTo>
                <a:cubicBezTo>
                  <a:pt x="24" y="15"/>
                  <a:pt x="24" y="15"/>
                  <a:pt x="24" y="15"/>
                </a:cubicBezTo>
                <a:cubicBezTo>
                  <a:pt x="24" y="15"/>
                  <a:pt x="24" y="15"/>
                  <a:pt x="24" y="15"/>
                </a:cubicBezTo>
                <a:close/>
                <a:moveTo>
                  <a:pt x="24" y="11"/>
                </a:moveTo>
                <a:cubicBezTo>
                  <a:pt x="37" y="11"/>
                  <a:pt x="37" y="11"/>
                  <a:pt x="37" y="11"/>
                </a:cubicBezTo>
                <a:cubicBezTo>
                  <a:pt x="37" y="11"/>
                  <a:pt x="37" y="11"/>
                  <a:pt x="37" y="12"/>
                </a:cubicBezTo>
                <a:cubicBezTo>
                  <a:pt x="37" y="12"/>
                  <a:pt x="37" y="12"/>
                  <a:pt x="37" y="12"/>
                </a:cubicBezTo>
                <a:cubicBezTo>
                  <a:pt x="37" y="12"/>
                  <a:pt x="37" y="12"/>
                  <a:pt x="37" y="12"/>
                </a:cubicBezTo>
                <a:cubicBezTo>
                  <a:pt x="24" y="12"/>
                  <a:pt x="24" y="12"/>
                  <a:pt x="24" y="12"/>
                </a:cubicBezTo>
                <a:cubicBezTo>
                  <a:pt x="24" y="12"/>
                  <a:pt x="24" y="12"/>
                  <a:pt x="24" y="12"/>
                </a:cubicBezTo>
                <a:cubicBezTo>
                  <a:pt x="24" y="12"/>
                  <a:pt x="24" y="12"/>
                  <a:pt x="24" y="12"/>
                </a:cubicBezTo>
                <a:cubicBezTo>
                  <a:pt x="24" y="11"/>
                  <a:pt x="24" y="11"/>
                  <a:pt x="24" y="11"/>
                </a:cubicBezTo>
                <a:close/>
                <a:moveTo>
                  <a:pt x="5" y="19"/>
                </a:moveTo>
                <a:cubicBezTo>
                  <a:pt x="18" y="19"/>
                  <a:pt x="18" y="19"/>
                  <a:pt x="18" y="19"/>
                </a:cubicBezTo>
                <a:cubicBezTo>
                  <a:pt x="18" y="19"/>
                  <a:pt x="18" y="19"/>
                  <a:pt x="18" y="19"/>
                </a:cubicBezTo>
                <a:cubicBezTo>
                  <a:pt x="18" y="19"/>
                  <a:pt x="18" y="19"/>
                  <a:pt x="18" y="19"/>
                </a:cubicBezTo>
                <a:cubicBezTo>
                  <a:pt x="18" y="20"/>
                  <a:pt x="18" y="20"/>
                  <a:pt x="18" y="20"/>
                </a:cubicBezTo>
                <a:cubicBezTo>
                  <a:pt x="5" y="20"/>
                  <a:pt x="5" y="20"/>
                  <a:pt x="5" y="20"/>
                </a:cubicBezTo>
                <a:cubicBezTo>
                  <a:pt x="5" y="20"/>
                  <a:pt x="5" y="20"/>
                  <a:pt x="5" y="19"/>
                </a:cubicBezTo>
                <a:cubicBezTo>
                  <a:pt x="5" y="19"/>
                  <a:pt x="5" y="19"/>
                  <a:pt x="5" y="19"/>
                </a:cubicBezTo>
                <a:cubicBezTo>
                  <a:pt x="5" y="19"/>
                  <a:pt x="5" y="19"/>
                  <a:pt x="5" y="19"/>
                </a:cubicBezTo>
                <a:close/>
                <a:moveTo>
                  <a:pt x="5" y="15"/>
                </a:moveTo>
                <a:cubicBezTo>
                  <a:pt x="18" y="15"/>
                  <a:pt x="18" y="15"/>
                  <a:pt x="18" y="15"/>
                </a:cubicBezTo>
                <a:cubicBezTo>
                  <a:pt x="18" y="15"/>
                  <a:pt x="18" y="15"/>
                  <a:pt x="18" y="15"/>
                </a:cubicBezTo>
                <a:cubicBezTo>
                  <a:pt x="18" y="15"/>
                  <a:pt x="18" y="15"/>
                  <a:pt x="18" y="15"/>
                </a:cubicBezTo>
                <a:cubicBezTo>
                  <a:pt x="18" y="16"/>
                  <a:pt x="18" y="16"/>
                  <a:pt x="18" y="16"/>
                </a:cubicBezTo>
                <a:cubicBezTo>
                  <a:pt x="5" y="16"/>
                  <a:pt x="5" y="16"/>
                  <a:pt x="5" y="16"/>
                </a:cubicBezTo>
                <a:cubicBezTo>
                  <a:pt x="5" y="16"/>
                  <a:pt x="5" y="16"/>
                  <a:pt x="5" y="15"/>
                </a:cubicBezTo>
                <a:cubicBezTo>
                  <a:pt x="5" y="15"/>
                  <a:pt x="5" y="15"/>
                  <a:pt x="5" y="15"/>
                </a:cubicBezTo>
                <a:cubicBezTo>
                  <a:pt x="5" y="15"/>
                  <a:pt x="5" y="15"/>
                  <a:pt x="5" y="15"/>
                </a:cubicBezTo>
                <a:close/>
                <a:moveTo>
                  <a:pt x="5" y="11"/>
                </a:moveTo>
                <a:cubicBezTo>
                  <a:pt x="18" y="11"/>
                  <a:pt x="18" y="11"/>
                  <a:pt x="18" y="11"/>
                </a:cubicBezTo>
                <a:cubicBezTo>
                  <a:pt x="18" y="11"/>
                  <a:pt x="18" y="11"/>
                  <a:pt x="18" y="12"/>
                </a:cubicBezTo>
                <a:cubicBezTo>
                  <a:pt x="18" y="12"/>
                  <a:pt x="18" y="12"/>
                  <a:pt x="18" y="12"/>
                </a:cubicBezTo>
                <a:cubicBezTo>
                  <a:pt x="18" y="12"/>
                  <a:pt x="18" y="12"/>
                  <a:pt x="18" y="12"/>
                </a:cubicBezTo>
                <a:cubicBezTo>
                  <a:pt x="5" y="12"/>
                  <a:pt x="5" y="12"/>
                  <a:pt x="5" y="12"/>
                </a:cubicBezTo>
                <a:cubicBezTo>
                  <a:pt x="5" y="12"/>
                  <a:pt x="5" y="12"/>
                  <a:pt x="5" y="12"/>
                </a:cubicBezTo>
                <a:cubicBezTo>
                  <a:pt x="5" y="12"/>
                  <a:pt x="5" y="12"/>
                  <a:pt x="5" y="12"/>
                </a:cubicBezTo>
                <a:cubicBezTo>
                  <a:pt x="5" y="11"/>
                  <a:pt x="5" y="11"/>
                  <a:pt x="5" y="11"/>
                </a:cubicBezTo>
                <a:close/>
                <a:moveTo>
                  <a:pt x="36" y="26"/>
                </a:moveTo>
                <a:cubicBezTo>
                  <a:pt x="22" y="26"/>
                  <a:pt x="22" y="26"/>
                  <a:pt x="22" y="26"/>
                </a:cubicBezTo>
                <a:cubicBezTo>
                  <a:pt x="22" y="25"/>
                  <a:pt x="22" y="25"/>
                  <a:pt x="22" y="25"/>
                </a:cubicBezTo>
                <a:cubicBezTo>
                  <a:pt x="21" y="25"/>
                  <a:pt x="21" y="25"/>
                  <a:pt x="20" y="25"/>
                </a:cubicBezTo>
                <a:cubicBezTo>
                  <a:pt x="20" y="26"/>
                  <a:pt x="20" y="26"/>
                  <a:pt x="20" y="26"/>
                </a:cubicBezTo>
                <a:cubicBezTo>
                  <a:pt x="3" y="26"/>
                  <a:pt x="3" y="26"/>
                  <a:pt x="3" y="26"/>
                </a:cubicBezTo>
                <a:cubicBezTo>
                  <a:pt x="3" y="1"/>
                  <a:pt x="3" y="1"/>
                  <a:pt x="3" y="1"/>
                </a:cubicBezTo>
                <a:cubicBezTo>
                  <a:pt x="20" y="1"/>
                  <a:pt x="20" y="1"/>
                  <a:pt x="20" y="1"/>
                </a:cubicBezTo>
                <a:cubicBezTo>
                  <a:pt x="20" y="2"/>
                  <a:pt x="20" y="2"/>
                  <a:pt x="20" y="2"/>
                </a:cubicBezTo>
                <a:cubicBezTo>
                  <a:pt x="21" y="2"/>
                  <a:pt x="21" y="2"/>
                  <a:pt x="22" y="2"/>
                </a:cubicBezTo>
                <a:cubicBezTo>
                  <a:pt x="22" y="1"/>
                  <a:pt x="22" y="1"/>
                  <a:pt x="22" y="1"/>
                </a:cubicBezTo>
                <a:cubicBezTo>
                  <a:pt x="39" y="1"/>
                  <a:pt x="39" y="1"/>
                  <a:pt x="39" y="1"/>
                </a:cubicBezTo>
                <a:cubicBezTo>
                  <a:pt x="39" y="23"/>
                  <a:pt x="39" y="23"/>
                  <a:pt x="39" y="23"/>
                </a:cubicBezTo>
                <a:cubicBezTo>
                  <a:pt x="37" y="23"/>
                  <a:pt x="37" y="23"/>
                  <a:pt x="37" y="23"/>
                </a:cubicBezTo>
                <a:cubicBezTo>
                  <a:pt x="36" y="23"/>
                  <a:pt x="36" y="24"/>
                  <a:pt x="36" y="24"/>
                </a:cubicBezTo>
                <a:cubicBezTo>
                  <a:pt x="36" y="26"/>
                  <a:pt x="36" y="26"/>
                  <a:pt x="36" y="26"/>
                </a:cubicBezTo>
                <a:close/>
                <a:moveTo>
                  <a:pt x="0" y="27"/>
                </a:moveTo>
                <a:cubicBezTo>
                  <a:pt x="0" y="1"/>
                  <a:pt x="0" y="1"/>
                  <a:pt x="0" y="1"/>
                </a:cubicBezTo>
                <a:cubicBezTo>
                  <a:pt x="0" y="1"/>
                  <a:pt x="0" y="0"/>
                  <a:pt x="1" y="0"/>
                </a:cubicBezTo>
                <a:cubicBezTo>
                  <a:pt x="41" y="0"/>
                  <a:pt x="41" y="0"/>
                  <a:pt x="41" y="0"/>
                </a:cubicBezTo>
                <a:cubicBezTo>
                  <a:pt x="42" y="0"/>
                  <a:pt x="42" y="1"/>
                  <a:pt x="42" y="1"/>
                </a:cubicBezTo>
                <a:cubicBezTo>
                  <a:pt x="42" y="27"/>
                  <a:pt x="42" y="27"/>
                  <a:pt x="42" y="27"/>
                </a:cubicBezTo>
                <a:cubicBezTo>
                  <a:pt x="42" y="27"/>
                  <a:pt x="42" y="28"/>
                  <a:pt x="41" y="28"/>
                </a:cubicBezTo>
                <a:cubicBezTo>
                  <a:pt x="1" y="28"/>
                  <a:pt x="1" y="28"/>
                  <a:pt x="1" y="28"/>
                </a:cubicBezTo>
                <a:cubicBezTo>
                  <a:pt x="0" y="28"/>
                  <a:pt x="0" y="27"/>
                  <a:pt x="0" y="27"/>
                </a:cubicBezTo>
                <a:close/>
                <a:moveTo>
                  <a:pt x="23" y="24"/>
                </a:moveTo>
                <a:cubicBezTo>
                  <a:pt x="23" y="23"/>
                  <a:pt x="23" y="23"/>
                  <a:pt x="23" y="23"/>
                </a:cubicBezTo>
                <a:cubicBezTo>
                  <a:pt x="21" y="23"/>
                  <a:pt x="20" y="23"/>
                  <a:pt x="19" y="23"/>
                </a:cubicBezTo>
                <a:cubicBezTo>
                  <a:pt x="19" y="23"/>
                  <a:pt x="19" y="23"/>
                  <a:pt x="19" y="24"/>
                </a:cubicBezTo>
                <a:cubicBezTo>
                  <a:pt x="19" y="24"/>
                  <a:pt x="19" y="24"/>
                  <a:pt x="19" y="24"/>
                </a:cubicBezTo>
                <a:cubicBezTo>
                  <a:pt x="19" y="24"/>
                  <a:pt x="19" y="25"/>
                  <a:pt x="19" y="25"/>
                </a:cubicBezTo>
                <a:cubicBezTo>
                  <a:pt x="20" y="25"/>
                  <a:pt x="21" y="25"/>
                  <a:pt x="23" y="25"/>
                </a:cubicBezTo>
                <a:cubicBezTo>
                  <a:pt x="23" y="25"/>
                  <a:pt x="23" y="24"/>
                  <a:pt x="23" y="24"/>
                </a:cubicBezTo>
                <a:cubicBezTo>
                  <a:pt x="23" y="24"/>
                  <a:pt x="23" y="24"/>
                  <a:pt x="23" y="24"/>
                </a:cubicBezTo>
                <a:close/>
                <a:moveTo>
                  <a:pt x="20" y="5"/>
                </a:moveTo>
                <a:cubicBezTo>
                  <a:pt x="20" y="22"/>
                  <a:pt x="20" y="22"/>
                  <a:pt x="20" y="22"/>
                </a:cubicBezTo>
                <a:cubicBezTo>
                  <a:pt x="21" y="22"/>
                  <a:pt x="21" y="22"/>
                  <a:pt x="22" y="22"/>
                </a:cubicBezTo>
                <a:cubicBezTo>
                  <a:pt x="22" y="5"/>
                  <a:pt x="22" y="5"/>
                  <a:pt x="22" y="5"/>
                </a:cubicBezTo>
                <a:cubicBezTo>
                  <a:pt x="21" y="5"/>
                  <a:pt x="21" y="5"/>
                  <a:pt x="20" y="5"/>
                </a:cubicBezTo>
                <a:close/>
                <a:moveTo>
                  <a:pt x="41" y="1"/>
                </a:moveTo>
                <a:cubicBezTo>
                  <a:pt x="40" y="1"/>
                  <a:pt x="40" y="1"/>
                  <a:pt x="40" y="1"/>
                </a:cubicBezTo>
                <a:cubicBezTo>
                  <a:pt x="40" y="24"/>
                  <a:pt x="40" y="24"/>
                  <a:pt x="40" y="24"/>
                </a:cubicBezTo>
                <a:cubicBezTo>
                  <a:pt x="40" y="24"/>
                  <a:pt x="40" y="24"/>
                  <a:pt x="40" y="24"/>
                </a:cubicBezTo>
                <a:cubicBezTo>
                  <a:pt x="38" y="26"/>
                  <a:pt x="38" y="26"/>
                  <a:pt x="38" y="26"/>
                </a:cubicBezTo>
                <a:cubicBezTo>
                  <a:pt x="41" y="26"/>
                  <a:pt x="41" y="26"/>
                  <a:pt x="41" y="26"/>
                </a:cubicBezTo>
                <a:cubicBezTo>
                  <a:pt x="41" y="1"/>
                  <a:pt x="41" y="1"/>
                  <a:pt x="41" y="1"/>
                </a:cubicBezTo>
                <a:close/>
                <a:moveTo>
                  <a:pt x="1" y="1"/>
                </a:moveTo>
                <a:cubicBezTo>
                  <a:pt x="1" y="1"/>
                  <a:pt x="1" y="1"/>
                  <a:pt x="1" y="1"/>
                </a:cubicBezTo>
                <a:cubicBezTo>
                  <a:pt x="1" y="26"/>
                  <a:pt x="1" y="26"/>
                  <a:pt x="1" y="26"/>
                </a:cubicBezTo>
                <a:cubicBezTo>
                  <a:pt x="1" y="26"/>
                  <a:pt x="1" y="26"/>
                  <a:pt x="1" y="26"/>
                </a:cubicBezTo>
                <a:cubicBezTo>
                  <a:pt x="1" y="1"/>
                  <a:pt x="1" y="1"/>
                  <a:pt x="1" y="1"/>
                </a:cubicBezTo>
                <a:close/>
                <a:moveTo>
                  <a:pt x="23" y="4"/>
                </a:moveTo>
                <a:cubicBezTo>
                  <a:pt x="23" y="3"/>
                  <a:pt x="23" y="3"/>
                  <a:pt x="23" y="3"/>
                </a:cubicBezTo>
                <a:cubicBezTo>
                  <a:pt x="21" y="3"/>
                  <a:pt x="20" y="3"/>
                  <a:pt x="19" y="3"/>
                </a:cubicBezTo>
                <a:cubicBezTo>
                  <a:pt x="19" y="3"/>
                  <a:pt x="19" y="3"/>
                  <a:pt x="19" y="4"/>
                </a:cubicBezTo>
                <a:cubicBezTo>
                  <a:pt x="19" y="4"/>
                  <a:pt x="19" y="4"/>
                  <a:pt x="19" y="4"/>
                </a:cubicBezTo>
                <a:cubicBezTo>
                  <a:pt x="19" y="4"/>
                  <a:pt x="19" y="4"/>
                  <a:pt x="19" y="4"/>
                </a:cubicBezTo>
                <a:cubicBezTo>
                  <a:pt x="20" y="4"/>
                  <a:pt x="21" y="4"/>
                  <a:pt x="23" y="4"/>
                </a:cubicBezTo>
                <a:cubicBezTo>
                  <a:pt x="23" y="4"/>
                  <a:pt x="23" y="4"/>
                  <a:pt x="23" y="4"/>
                </a:cubicBezTo>
                <a:cubicBezTo>
                  <a:pt x="23" y="4"/>
                  <a:pt x="23" y="4"/>
                  <a:pt x="23" y="4"/>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7" name="Freeform 253"/>
          <p:cNvSpPr>
            <a:spLocks noEditPoints="1"/>
          </p:cNvSpPr>
          <p:nvPr/>
        </p:nvSpPr>
        <p:spPr bwMode="auto">
          <a:xfrm>
            <a:off x="10556424" y="3137795"/>
            <a:ext cx="336619" cy="307663"/>
          </a:xfrm>
          <a:custGeom>
            <a:avLst/>
            <a:gdLst>
              <a:gd name="T0" fmla="*/ 12 w 35"/>
              <a:gd name="T1" fmla="*/ 14 h 32"/>
              <a:gd name="T2" fmla="*/ 23 w 35"/>
              <a:gd name="T3" fmla="*/ 15 h 32"/>
              <a:gd name="T4" fmla="*/ 24 w 35"/>
              <a:gd name="T5" fmla="*/ 12 h 32"/>
              <a:gd name="T6" fmla="*/ 18 w 35"/>
              <a:gd name="T7" fmla="*/ 14 h 32"/>
              <a:gd name="T8" fmla="*/ 18 w 35"/>
              <a:gd name="T9" fmla="*/ 11 h 32"/>
              <a:gd name="T10" fmla="*/ 18 w 35"/>
              <a:gd name="T11" fmla="*/ 10 h 32"/>
              <a:gd name="T12" fmla="*/ 17 w 35"/>
              <a:gd name="T13" fmla="*/ 10 h 32"/>
              <a:gd name="T14" fmla="*/ 17 w 35"/>
              <a:gd name="T15" fmla="*/ 10 h 32"/>
              <a:gd name="T16" fmla="*/ 18 w 35"/>
              <a:gd name="T17" fmla="*/ 11 h 32"/>
              <a:gd name="T18" fmla="*/ 15 w 35"/>
              <a:gd name="T19" fmla="*/ 9 h 32"/>
              <a:gd name="T20" fmla="*/ 31 w 35"/>
              <a:gd name="T21" fmla="*/ 18 h 32"/>
              <a:gd name="T22" fmla="*/ 31 w 35"/>
              <a:gd name="T23" fmla="*/ 20 h 32"/>
              <a:gd name="T24" fmla="*/ 30 w 35"/>
              <a:gd name="T25" fmla="*/ 20 h 32"/>
              <a:gd name="T26" fmla="*/ 30 w 35"/>
              <a:gd name="T27" fmla="*/ 19 h 32"/>
              <a:gd name="T28" fmla="*/ 18 w 35"/>
              <a:gd name="T29" fmla="*/ 20 h 32"/>
              <a:gd name="T30" fmla="*/ 18 w 35"/>
              <a:gd name="T31" fmla="*/ 20 h 32"/>
              <a:gd name="T32" fmla="*/ 17 w 35"/>
              <a:gd name="T33" fmla="*/ 19 h 32"/>
              <a:gd name="T34" fmla="*/ 6 w 35"/>
              <a:gd name="T35" fmla="*/ 19 h 32"/>
              <a:gd name="T36" fmla="*/ 5 w 35"/>
              <a:gd name="T37" fmla="*/ 20 h 32"/>
              <a:gd name="T38" fmla="*/ 5 w 35"/>
              <a:gd name="T39" fmla="*/ 20 h 32"/>
              <a:gd name="T40" fmla="*/ 5 w 35"/>
              <a:gd name="T41" fmla="*/ 18 h 32"/>
              <a:gd name="T42" fmla="*/ 17 w 35"/>
              <a:gd name="T43" fmla="*/ 16 h 32"/>
              <a:gd name="T44" fmla="*/ 18 w 35"/>
              <a:gd name="T45" fmla="*/ 16 h 32"/>
              <a:gd name="T46" fmla="*/ 18 w 35"/>
              <a:gd name="T47" fmla="*/ 18 h 32"/>
              <a:gd name="T48" fmla="*/ 31 w 35"/>
              <a:gd name="T49" fmla="*/ 18 h 32"/>
              <a:gd name="T50" fmla="*/ 27 w 35"/>
              <a:gd name="T51" fmla="*/ 32 h 32"/>
              <a:gd name="T52" fmla="*/ 27 w 35"/>
              <a:gd name="T53" fmla="*/ 30 h 32"/>
              <a:gd name="T54" fmla="*/ 35 w 35"/>
              <a:gd name="T55" fmla="*/ 31 h 32"/>
              <a:gd name="T56" fmla="*/ 22 w 35"/>
              <a:gd name="T57" fmla="*/ 32 h 32"/>
              <a:gd name="T58" fmla="*/ 14 w 35"/>
              <a:gd name="T59" fmla="*/ 31 h 32"/>
              <a:gd name="T60" fmla="*/ 22 w 35"/>
              <a:gd name="T61" fmla="*/ 30 h 32"/>
              <a:gd name="T62" fmla="*/ 22 w 35"/>
              <a:gd name="T63" fmla="*/ 32 h 32"/>
              <a:gd name="T64" fmla="*/ 9 w 35"/>
              <a:gd name="T65" fmla="*/ 30 h 32"/>
              <a:gd name="T66" fmla="*/ 0 w 35"/>
              <a:gd name="T67" fmla="*/ 31 h 32"/>
              <a:gd name="T68" fmla="*/ 8 w 35"/>
              <a:gd name="T69" fmla="*/ 32 h 32"/>
              <a:gd name="T70" fmla="*/ 31 w 35"/>
              <a:gd name="T71" fmla="*/ 28 h 32"/>
              <a:gd name="T72" fmla="*/ 31 w 35"/>
              <a:gd name="T73" fmla="*/ 22 h 32"/>
              <a:gd name="T74" fmla="*/ 31 w 35"/>
              <a:gd name="T75" fmla="*/ 28 h 32"/>
              <a:gd name="T76" fmla="*/ 20 w 35"/>
              <a:gd name="T77" fmla="*/ 25 h 32"/>
              <a:gd name="T78" fmla="*/ 16 w 35"/>
              <a:gd name="T79" fmla="*/ 25 h 32"/>
              <a:gd name="T80" fmla="*/ 4 w 35"/>
              <a:gd name="T81" fmla="*/ 28 h 32"/>
              <a:gd name="T82" fmla="*/ 4 w 35"/>
              <a:gd name="T83" fmla="*/ 22 h 32"/>
              <a:gd name="T84" fmla="*/ 4 w 35"/>
              <a:gd name="T85" fmla="*/ 28 h 32"/>
              <a:gd name="T86" fmla="*/ 16 w 35"/>
              <a:gd name="T87" fmla="*/ 7 h 32"/>
              <a:gd name="T88" fmla="*/ 15 w 35"/>
              <a:gd name="T89" fmla="*/ 4 h 32"/>
              <a:gd name="T90" fmla="*/ 15 w 35"/>
              <a:gd name="T91" fmla="*/ 4 h 32"/>
              <a:gd name="T92" fmla="*/ 21 w 35"/>
              <a:gd name="T93" fmla="*/ 4 h 32"/>
              <a:gd name="T94" fmla="*/ 21 w 35"/>
              <a:gd name="T95" fmla="*/ 4 h 32"/>
              <a:gd name="T96" fmla="*/ 20 w 35"/>
              <a:gd name="T97" fmla="*/ 7 h 32"/>
              <a:gd name="T98" fmla="*/ 16 w 35"/>
              <a:gd name="T99" fmla="*/ 7 h 32"/>
              <a:gd name="T100" fmla="*/ 20 w 35"/>
              <a:gd name="T101" fmla="*/ 7 h 32"/>
              <a:gd name="T102" fmla="*/ 20 w 35"/>
              <a:gd name="T103" fmla="*/ 4 h 32"/>
              <a:gd name="T104" fmla="*/ 20 w 35"/>
              <a:gd name="T105" fmla="*/ 2 h 32"/>
              <a:gd name="T106" fmla="*/ 18 w 35"/>
              <a:gd name="T107" fmla="*/ 2 h 32"/>
              <a:gd name="T108" fmla="*/ 17 w 35"/>
              <a:gd name="T109" fmla="*/ 2 h 32"/>
              <a:gd name="T110" fmla="*/ 15 w 35"/>
              <a:gd name="T111" fmla="*/ 3 h 32"/>
              <a:gd name="T112" fmla="*/ 15 w 35"/>
              <a:gd name="T11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32">
                <a:moveTo>
                  <a:pt x="12" y="12"/>
                </a:moveTo>
                <a:cubicBezTo>
                  <a:pt x="12" y="13"/>
                  <a:pt x="12" y="13"/>
                  <a:pt x="12" y="14"/>
                </a:cubicBezTo>
                <a:cubicBezTo>
                  <a:pt x="12" y="15"/>
                  <a:pt x="12" y="15"/>
                  <a:pt x="13" y="15"/>
                </a:cubicBezTo>
                <a:cubicBezTo>
                  <a:pt x="16" y="15"/>
                  <a:pt x="19" y="15"/>
                  <a:pt x="23" y="15"/>
                </a:cubicBezTo>
                <a:cubicBezTo>
                  <a:pt x="23" y="15"/>
                  <a:pt x="24" y="15"/>
                  <a:pt x="24" y="14"/>
                </a:cubicBezTo>
                <a:cubicBezTo>
                  <a:pt x="24" y="12"/>
                  <a:pt x="24" y="12"/>
                  <a:pt x="24" y="12"/>
                </a:cubicBezTo>
                <a:cubicBezTo>
                  <a:pt x="24" y="11"/>
                  <a:pt x="22" y="10"/>
                  <a:pt x="20" y="9"/>
                </a:cubicBezTo>
                <a:cubicBezTo>
                  <a:pt x="20" y="12"/>
                  <a:pt x="19" y="12"/>
                  <a:pt x="18" y="14"/>
                </a:cubicBezTo>
                <a:cubicBezTo>
                  <a:pt x="18" y="11"/>
                  <a:pt x="18" y="11"/>
                  <a:pt x="18" y="11"/>
                </a:cubicBezTo>
                <a:cubicBezTo>
                  <a:pt x="18" y="11"/>
                  <a:pt x="18" y="11"/>
                  <a:pt x="18" y="11"/>
                </a:cubicBezTo>
                <a:cubicBezTo>
                  <a:pt x="18" y="10"/>
                  <a:pt x="18" y="10"/>
                  <a:pt x="18" y="10"/>
                </a:cubicBezTo>
                <a:cubicBezTo>
                  <a:pt x="18"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8" y="11"/>
                  <a:pt x="18" y="11"/>
                  <a:pt x="18" y="11"/>
                </a:cubicBezTo>
                <a:cubicBezTo>
                  <a:pt x="18" y="11"/>
                  <a:pt x="18" y="11"/>
                  <a:pt x="18" y="11"/>
                </a:cubicBezTo>
                <a:cubicBezTo>
                  <a:pt x="17" y="14"/>
                  <a:pt x="17" y="14"/>
                  <a:pt x="17" y="14"/>
                </a:cubicBezTo>
                <a:cubicBezTo>
                  <a:pt x="16" y="12"/>
                  <a:pt x="16" y="12"/>
                  <a:pt x="15" y="9"/>
                </a:cubicBezTo>
                <a:cubicBezTo>
                  <a:pt x="13" y="10"/>
                  <a:pt x="12" y="11"/>
                  <a:pt x="12" y="12"/>
                </a:cubicBezTo>
                <a:close/>
                <a:moveTo>
                  <a:pt x="31" y="18"/>
                </a:moveTo>
                <a:cubicBezTo>
                  <a:pt x="31" y="19"/>
                  <a:pt x="31" y="20"/>
                  <a:pt x="31" y="20"/>
                </a:cubicBezTo>
                <a:cubicBezTo>
                  <a:pt x="31" y="20"/>
                  <a:pt x="31" y="20"/>
                  <a:pt x="31" y="20"/>
                </a:cubicBezTo>
                <a:cubicBezTo>
                  <a:pt x="30" y="20"/>
                  <a:pt x="30" y="20"/>
                  <a:pt x="30" y="20"/>
                </a:cubicBezTo>
                <a:cubicBezTo>
                  <a:pt x="30" y="20"/>
                  <a:pt x="30" y="20"/>
                  <a:pt x="30" y="20"/>
                </a:cubicBezTo>
                <a:cubicBezTo>
                  <a:pt x="30" y="19"/>
                  <a:pt x="30" y="19"/>
                  <a:pt x="30" y="19"/>
                </a:cubicBezTo>
                <a:cubicBezTo>
                  <a:pt x="30" y="19"/>
                  <a:pt x="30" y="19"/>
                  <a:pt x="30" y="19"/>
                </a:cubicBezTo>
                <a:cubicBezTo>
                  <a:pt x="18" y="19"/>
                  <a:pt x="18" y="19"/>
                  <a:pt x="18" y="19"/>
                </a:cubicBezTo>
                <a:cubicBezTo>
                  <a:pt x="18" y="19"/>
                  <a:pt x="18" y="20"/>
                  <a:pt x="18" y="20"/>
                </a:cubicBezTo>
                <a:cubicBezTo>
                  <a:pt x="18" y="20"/>
                  <a:pt x="18" y="20"/>
                  <a:pt x="18" y="20"/>
                </a:cubicBezTo>
                <a:cubicBezTo>
                  <a:pt x="18" y="20"/>
                  <a:pt x="18" y="20"/>
                  <a:pt x="18" y="20"/>
                </a:cubicBezTo>
                <a:cubicBezTo>
                  <a:pt x="17" y="20"/>
                  <a:pt x="17" y="20"/>
                  <a:pt x="17" y="20"/>
                </a:cubicBezTo>
                <a:cubicBezTo>
                  <a:pt x="17" y="19"/>
                  <a:pt x="17" y="19"/>
                  <a:pt x="17" y="19"/>
                </a:cubicBezTo>
                <a:cubicBezTo>
                  <a:pt x="6" y="19"/>
                  <a:pt x="6" y="19"/>
                  <a:pt x="6" y="19"/>
                </a:cubicBezTo>
                <a:cubicBezTo>
                  <a:pt x="6" y="19"/>
                  <a:pt x="6" y="19"/>
                  <a:pt x="6" y="19"/>
                </a:cubicBezTo>
                <a:cubicBezTo>
                  <a:pt x="6" y="20"/>
                  <a:pt x="6" y="20"/>
                  <a:pt x="6" y="20"/>
                </a:cubicBezTo>
                <a:cubicBezTo>
                  <a:pt x="6" y="20"/>
                  <a:pt x="6" y="20"/>
                  <a:pt x="5" y="20"/>
                </a:cubicBezTo>
                <a:cubicBezTo>
                  <a:pt x="5" y="20"/>
                  <a:pt x="5" y="20"/>
                  <a:pt x="5" y="20"/>
                </a:cubicBezTo>
                <a:cubicBezTo>
                  <a:pt x="5" y="20"/>
                  <a:pt x="5" y="20"/>
                  <a:pt x="5" y="20"/>
                </a:cubicBezTo>
                <a:cubicBezTo>
                  <a:pt x="5" y="18"/>
                  <a:pt x="5" y="18"/>
                  <a:pt x="5" y="18"/>
                </a:cubicBezTo>
                <a:cubicBezTo>
                  <a:pt x="5" y="18"/>
                  <a:pt x="5" y="18"/>
                  <a:pt x="5" y="18"/>
                </a:cubicBezTo>
                <a:cubicBezTo>
                  <a:pt x="17" y="18"/>
                  <a:pt x="17" y="18"/>
                  <a:pt x="17" y="18"/>
                </a:cubicBezTo>
                <a:cubicBezTo>
                  <a:pt x="17" y="17"/>
                  <a:pt x="17" y="17"/>
                  <a:pt x="17" y="16"/>
                </a:cubicBezTo>
                <a:cubicBezTo>
                  <a:pt x="17" y="16"/>
                  <a:pt x="17" y="16"/>
                  <a:pt x="18" y="16"/>
                </a:cubicBezTo>
                <a:cubicBezTo>
                  <a:pt x="18" y="16"/>
                  <a:pt x="18" y="16"/>
                  <a:pt x="18" y="16"/>
                </a:cubicBezTo>
                <a:cubicBezTo>
                  <a:pt x="18" y="16"/>
                  <a:pt x="18" y="16"/>
                  <a:pt x="18" y="16"/>
                </a:cubicBezTo>
                <a:cubicBezTo>
                  <a:pt x="18" y="18"/>
                  <a:pt x="18" y="18"/>
                  <a:pt x="18" y="18"/>
                </a:cubicBezTo>
                <a:cubicBezTo>
                  <a:pt x="22" y="18"/>
                  <a:pt x="26" y="18"/>
                  <a:pt x="30" y="18"/>
                </a:cubicBezTo>
                <a:cubicBezTo>
                  <a:pt x="31" y="18"/>
                  <a:pt x="31" y="18"/>
                  <a:pt x="31" y="18"/>
                </a:cubicBezTo>
                <a:close/>
                <a:moveTo>
                  <a:pt x="35" y="32"/>
                </a:moveTo>
                <a:cubicBezTo>
                  <a:pt x="33" y="32"/>
                  <a:pt x="30" y="32"/>
                  <a:pt x="27" y="32"/>
                </a:cubicBezTo>
                <a:cubicBezTo>
                  <a:pt x="27" y="32"/>
                  <a:pt x="27" y="32"/>
                  <a:pt x="27" y="31"/>
                </a:cubicBezTo>
                <a:cubicBezTo>
                  <a:pt x="27" y="30"/>
                  <a:pt x="27" y="30"/>
                  <a:pt x="27" y="30"/>
                </a:cubicBezTo>
                <a:cubicBezTo>
                  <a:pt x="27" y="28"/>
                  <a:pt x="35" y="28"/>
                  <a:pt x="35" y="30"/>
                </a:cubicBezTo>
                <a:cubicBezTo>
                  <a:pt x="35" y="31"/>
                  <a:pt x="35" y="31"/>
                  <a:pt x="35" y="31"/>
                </a:cubicBezTo>
                <a:cubicBezTo>
                  <a:pt x="35" y="32"/>
                  <a:pt x="35" y="32"/>
                  <a:pt x="35" y="32"/>
                </a:cubicBezTo>
                <a:close/>
                <a:moveTo>
                  <a:pt x="22" y="32"/>
                </a:moveTo>
                <a:cubicBezTo>
                  <a:pt x="19" y="32"/>
                  <a:pt x="17" y="32"/>
                  <a:pt x="14" y="32"/>
                </a:cubicBezTo>
                <a:cubicBezTo>
                  <a:pt x="14" y="32"/>
                  <a:pt x="14" y="32"/>
                  <a:pt x="14" y="31"/>
                </a:cubicBezTo>
                <a:cubicBezTo>
                  <a:pt x="14" y="31"/>
                  <a:pt x="14" y="31"/>
                  <a:pt x="14" y="30"/>
                </a:cubicBezTo>
                <a:cubicBezTo>
                  <a:pt x="14" y="28"/>
                  <a:pt x="22" y="28"/>
                  <a:pt x="22" y="30"/>
                </a:cubicBezTo>
                <a:cubicBezTo>
                  <a:pt x="22" y="31"/>
                  <a:pt x="22" y="31"/>
                  <a:pt x="22" y="31"/>
                </a:cubicBezTo>
                <a:cubicBezTo>
                  <a:pt x="22" y="32"/>
                  <a:pt x="22" y="32"/>
                  <a:pt x="22" y="32"/>
                </a:cubicBezTo>
                <a:close/>
                <a:moveTo>
                  <a:pt x="9" y="31"/>
                </a:moveTo>
                <a:cubicBezTo>
                  <a:pt x="9" y="30"/>
                  <a:pt x="9" y="30"/>
                  <a:pt x="9" y="30"/>
                </a:cubicBezTo>
                <a:cubicBezTo>
                  <a:pt x="9" y="28"/>
                  <a:pt x="0" y="28"/>
                  <a:pt x="0" y="30"/>
                </a:cubicBezTo>
                <a:cubicBezTo>
                  <a:pt x="0" y="31"/>
                  <a:pt x="0" y="31"/>
                  <a:pt x="0" y="31"/>
                </a:cubicBezTo>
                <a:cubicBezTo>
                  <a:pt x="0" y="32"/>
                  <a:pt x="0" y="32"/>
                  <a:pt x="1" y="32"/>
                </a:cubicBezTo>
                <a:cubicBezTo>
                  <a:pt x="3" y="32"/>
                  <a:pt x="6" y="32"/>
                  <a:pt x="8" y="32"/>
                </a:cubicBezTo>
                <a:cubicBezTo>
                  <a:pt x="8" y="32"/>
                  <a:pt x="9" y="32"/>
                  <a:pt x="9" y="31"/>
                </a:cubicBezTo>
                <a:close/>
                <a:moveTo>
                  <a:pt x="31" y="28"/>
                </a:moveTo>
                <a:cubicBezTo>
                  <a:pt x="32" y="28"/>
                  <a:pt x="33" y="26"/>
                  <a:pt x="33" y="25"/>
                </a:cubicBezTo>
                <a:cubicBezTo>
                  <a:pt x="33" y="23"/>
                  <a:pt x="34" y="22"/>
                  <a:pt x="31" y="22"/>
                </a:cubicBezTo>
                <a:cubicBezTo>
                  <a:pt x="29" y="22"/>
                  <a:pt x="29" y="23"/>
                  <a:pt x="29" y="25"/>
                </a:cubicBezTo>
                <a:cubicBezTo>
                  <a:pt x="29" y="26"/>
                  <a:pt x="30" y="28"/>
                  <a:pt x="31" y="28"/>
                </a:cubicBezTo>
                <a:close/>
                <a:moveTo>
                  <a:pt x="18" y="28"/>
                </a:moveTo>
                <a:cubicBezTo>
                  <a:pt x="19" y="28"/>
                  <a:pt x="20" y="26"/>
                  <a:pt x="20" y="25"/>
                </a:cubicBezTo>
                <a:cubicBezTo>
                  <a:pt x="20" y="23"/>
                  <a:pt x="20" y="22"/>
                  <a:pt x="18" y="22"/>
                </a:cubicBezTo>
                <a:cubicBezTo>
                  <a:pt x="15" y="22"/>
                  <a:pt x="16" y="23"/>
                  <a:pt x="16" y="25"/>
                </a:cubicBezTo>
                <a:cubicBezTo>
                  <a:pt x="16" y="26"/>
                  <a:pt x="17" y="28"/>
                  <a:pt x="18" y="28"/>
                </a:cubicBezTo>
                <a:close/>
                <a:moveTo>
                  <a:pt x="4" y="28"/>
                </a:moveTo>
                <a:cubicBezTo>
                  <a:pt x="3" y="28"/>
                  <a:pt x="2" y="26"/>
                  <a:pt x="2" y="25"/>
                </a:cubicBezTo>
                <a:cubicBezTo>
                  <a:pt x="2" y="23"/>
                  <a:pt x="2" y="22"/>
                  <a:pt x="4" y="22"/>
                </a:cubicBezTo>
                <a:cubicBezTo>
                  <a:pt x="7" y="22"/>
                  <a:pt x="7" y="23"/>
                  <a:pt x="7" y="25"/>
                </a:cubicBezTo>
                <a:cubicBezTo>
                  <a:pt x="7" y="26"/>
                  <a:pt x="5" y="28"/>
                  <a:pt x="4" y="28"/>
                </a:cubicBezTo>
                <a:close/>
                <a:moveTo>
                  <a:pt x="18" y="8"/>
                </a:moveTo>
                <a:cubicBezTo>
                  <a:pt x="17" y="8"/>
                  <a:pt x="16" y="8"/>
                  <a:pt x="16" y="7"/>
                </a:cubicBezTo>
                <a:cubicBezTo>
                  <a:pt x="15" y="6"/>
                  <a:pt x="15" y="5"/>
                  <a:pt x="15" y="4"/>
                </a:cubicBezTo>
                <a:cubicBezTo>
                  <a:pt x="15" y="4"/>
                  <a:pt x="15" y="4"/>
                  <a:pt x="15" y="4"/>
                </a:cubicBezTo>
                <a:cubicBezTo>
                  <a:pt x="15" y="4"/>
                  <a:pt x="15" y="4"/>
                  <a:pt x="15" y="4"/>
                </a:cubicBezTo>
                <a:cubicBezTo>
                  <a:pt x="15" y="4"/>
                  <a:pt x="15" y="4"/>
                  <a:pt x="15" y="4"/>
                </a:cubicBezTo>
                <a:cubicBezTo>
                  <a:pt x="15" y="2"/>
                  <a:pt x="14" y="0"/>
                  <a:pt x="18" y="0"/>
                </a:cubicBezTo>
                <a:cubicBezTo>
                  <a:pt x="21" y="0"/>
                  <a:pt x="21" y="2"/>
                  <a:pt x="21" y="4"/>
                </a:cubicBezTo>
                <a:cubicBezTo>
                  <a:pt x="21" y="4"/>
                  <a:pt x="21" y="4"/>
                  <a:pt x="21" y="4"/>
                </a:cubicBezTo>
                <a:cubicBezTo>
                  <a:pt x="21" y="4"/>
                  <a:pt x="21" y="4"/>
                  <a:pt x="21" y="4"/>
                </a:cubicBezTo>
                <a:cubicBezTo>
                  <a:pt x="21" y="4"/>
                  <a:pt x="21" y="4"/>
                  <a:pt x="21" y="4"/>
                </a:cubicBezTo>
                <a:cubicBezTo>
                  <a:pt x="21" y="5"/>
                  <a:pt x="20" y="6"/>
                  <a:pt x="20" y="7"/>
                </a:cubicBezTo>
                <a:cubicBezTo>
                  <a:pt x="19" y="8"/>
                  <a:pt x="19" y="8"/>
                  <a:pt x="18" y="8"/>
                </a:cubicBezTo>
                <a:close/>
                <a:moveTo>
                  <a:pt x="16" y="7"/>
                </a:moveTo>
                <a:cubicBezTo>
                  <a:pt x="17" y="7"/>
                  <a:pt x="17" y="8"/>
                  <a:pt x="18" y="8"/>
                </a:cubicBezTo>
                <a:cubicBezTo>
                  <a:pt x="18" y="8"/>
                  <a:pt x="19" y="7"/>
                  <a:pt x="20" y="7"/>
                </a:cubicBezTo>
                <a:cubicBezTo>
                  <a:pt x="20" y="6"/>
                  <a:pt x="20" y="5"/>
                  <a:pt x="20" y="4"/>
                </a:cubicBezTo>
                <a:cubicBezTo>
                  <a:pt x="20" y="4"/>
                  <a:pt x="20" y="4"/>
                  <a:pt x="20" y="4"/>
                </a:cubicBezTo>
                <a:cubicBezTo>
                  <a:pt x="20" y="3"/>
                  <a:pt x="20" y="3"/>
                  <a:pt x="20" y="3"/>
                </a:cubicBezTo>
                <a:cubicBezTo>
                  <a:pt x="20" y="3"/>
                  <a:pt x="20" y="2"/>
                  <a:pt x="20" y="2"/>
                </a:cubicBezTo>
                <a:cubicBezTo>
                  <a:pt x="20" y="2"/>
                  <a:pt x="19" y="2"/>
                  <a:pt x="19" y="2"/>
                </a:cubicBezTo>
                <a:cubicBezTo>
                  <a:pt x="19" y="2"/>
                  <a:pt x="18" y="2"/>
                  <a:pt x="18" y="2"/>
                </a:cubicBezTo>
                <a:cubicBezTo>
                  <a:pt x="17" y="2"/>
                  <a:pt x="17" y="2"/>
                  <a:pt x="17" y="2"/>
                </a:cubicBezTo>
                <a:cubicBezTo>
                  <a:pt x="17" y="2"/>
                  <a:pt x="17" y="2"/>
                  <a:pt x="17" y="2"/>
                </a:cubicBezTo>
                <a:cubicBezTo>
                  <a:pt x="16" y="2"/>
                  <a:pt x="16" y="2"/>
                  <a:pt x="16" y="2"/>
                </a:cubicBezTo>
                <a:cubicBezTo>
                  <a:pt x="15" y="2"/>
                  <a:pt x="15" y="3"/>
                  <a:pt x="15" y="3"/>
                </a:cubicBezTo>
                <a:cubicBezTo>
                  <a:pt x="15" y="3"/>
                  <a:pt x="15" y="3"/>
                  <a:pt x="15" y="4"/>
                </a:cubicBezTo>
                <a:cubicBezTo>
                  <a:pt x="15" y="4"/>
                  <a:pt x="15" y="4"/>
                  <a:pt x="15" y="4"/>
                </a:cubicBezTo>
                <a:cubicBezTo>
                  <a:pt x="15" y="5"/>
                  <a:pt x="16" y="6"/>
                  <a:pt x="16" y="7"/>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8" name="Freeform 254"/>
          <p:cNvSpPr>
            <a:spLocks noEditPoints="1"/>
          </p:cNvSpPr>
          <p:nvPr/>
        </p:nvSpPr>
        <p:spPr bwMode="auto">
          <a:xfrm>
            <a:off x="8705021" y="3128747"/>
            <a:ext cx="325761" cy="316712"/>
          </a:xfrm>
          <a:custGeom>
            <a:avLst/>
            <a:gdLst>
              <a:gd name="T0" fmla="*/ 13 w 34"/>
              <a:gd name="T1" fmla="*/ 14 h 33"/>
              <a:gd name="T2" fmla="*/ 11 w 34"/>
              <a:gd name="T3" fmla="*/ 8 h 33"/>
              <a:gd name="T4" fmla="*/ 11 w 34"/>
              <a:gd name="T5" fmla="*/ 8 h 33"/>
              <a:gd name="T6" fmla="*/ 23 w 34"/>
              <a:gd name="T7" fmla="*/ 8 h 33"/>
              <a:gd name="T8" fmla="*/ 23 w 34"/>
              <a:gd name="T9" fmla="*/ 8 h 33"/>
              <a:gd name="T10" fmla="*/ 21 w 34"/>
              <a:gd name="T11" fmla="*/ 14 h 33"/>
              <a:gd name="T12" fmla="*/ 27 w 34"/>
              <a:gd name="T13" fmla="*/ 17 h 33"/>
              <a:gd name="T14" fmla="*/ 31 w 34"/>
              <a:gd name="T15" fmla="*/ 12 h 33"/>
              <a:gd name="T16" fmla="*/ 31 w 34"/>
              <a:gd name="T17" fmla="*/ 12 h 33"/>
              <a:gd name="T18" fmla="*/ 28 w 34"/>
              <a:gd name="T19" fmla="*/ 6 h 33"/>
              <a:gd name="T20" fmla="*/ 26 w 34"/>
              <a:gd name="T21" fmla="*/ 6 h 33"/>
              <a:gd name="T22" fmla="*/ 23 w 34"/>
              <a:gd name="T23" fmla="*/ 12 h 33"/>
              <a:gd name="T24" fmla="*/ 23 w 34"/>
              <a:gd name="T25" fmla="*/ 12 h 33"/>
              <a:gd name="T26" fmla="*/ 27 w 34"/>
              <a:gd name="T27" fmla="*/ 17 h 33"/>
              <a:gd name="T28" fmla="*/ 24 w 34"/>
              <a:gd name="T29" fmla="*/ 12 h 33"/>
              <a:gd name="T30" fmla="*/ 24 w 34"/>
              <a:gd name="T31" fmla="*/ 10 h 33"/>
              <a:gd name="T32" fmla="*/ 30 w 34"/>
              <a:gd name="T33" fmla="*/ 9 h 33"/>
              <a:gd name="T34" fmla="*/ 30 w 34"/>
              <a:gd name="T35" fmla="*/ 11 h 33"/>
              <a:gd name="T36" fmla="*/ 29 w 34"/>
              <a:gd name="T37" fmla="*/ 15 h 33"/>
              <a:gd name="T38" fmla="*/ 25 w 34"/>
              <a:gd name="T39" fmla="*/ 15 h 33"/>
              <a:gd name="T40" fmla="*/ 9 w 34"/>
              <a:gd name="T41" fmla="*/ 15 h 33"/>
              <a:gd name="T42" fmla="*/ 10 w 34"/>
              <a:gd name="T43" fmla="*/ 12 h 33"/>
              <a:gd name="T44" fmla="*/ 10 w 34"/>
              <a:gd name="T45" fmla="*/ 11 h 33"/>
              <a:gd name="T46" fmla="*/ 7 w 34"/>
              <a:gd name="T47" fmla="*/ 6 h 33"/>
              <a:gd name="T48" fmla="*/ 3 w 34"/>
              <a:gd name="T49" fmla="*/ 11 h 33"/>
              <a:gd name="T50" fmla="*/ 3 w 34"/>
              <a:gd name="T51" fmla="*/ 12 h 33"/>
              <a:gd name="T52" fmla="*/ 4 w 34"/>
              <a:gd name="T53" fmla="*/ 15 h 33"/>
              <a:gd name="T54" fmla="*/ 4 w 34"/>
              <a:gd name="T55" fmla="*/ 15 h 33"/>
              <a:gd name="T56" fmla="*/ 4 w 34"/>
              <a:gd name="T57" fmla="*/ 11 h 33"/>
              <a:gd name="T58" fmla="*/ 4 w 34"/>
              <a:gd name="T59" fmla="*/ 9 h 33"/>
              <a:gd name="T60" fmla="*/ 10 w 34"/>
              <a:gd name="T61" fmla="*/ 10 h 33"/>
              <a:gd name="T62" fmla="*/ 10 w 34"/>
              <a:gd name="T63" fmla="*/ 12 h 33"/>
              <a:gd name="T64" fmla="*/ 7 w 34"/>
              <a:gd name="T65" fmla="*/ 16 h 33"/>
              <a:gd name="T66" fmla="*/ 18 w 34"/>
              <a:gd name="T67" fmla="*/ 20 h 33"/>
              <a:gd name="T68" fmla="*/ 17 w 34"/>
              <a:gd name="T69" fmla="*/ 22 h 33"/>
              <a:gd name="T70" fmla="*/ 22 w 34"/>
              <a:gd name="T71" fmla="*/ 18 h 33"/>
              <a:gd name="T72" fmla="*/ 28 w 34"/>
              <a:gd name="T73" fmla="*/ 30 h 33"/>
              <a:gd name="T74" fmla="*/ 8 w 34"/>
              <a:gd name="T75" fmla="*/ 33 h 33"/>
              <a:gd name="T76" fmla="*/ 6 w 34"/>
              <a:gd name="T77" fmla="*/ 23 h 33"/>
              <a:gd name="T78" fmla="*/ 16 w 34"/>
              <a:gd name="T79" fmla="*/ 29 h 33"/>
              <a:gd name="T80" fmla="*/ 16 w 34"/>
              <a:gd name="T81" fmla="*/ 21 h 33"/>
              <a:gd name="T82" fmla="*/ 16 w 34"/>
              <a:gd name="T83" fmla="*/ 20 h 33"/>
              <a:gd name="T84" fmla="*/ 18 w 34"/>
              <a:gd name="T85" fmla="*/ 20 h 33"/>
              <a:gd name="T86" fmla="*/ 18 w 34"/>
              <a:gd name="T87" fmla="*/ 20 h 33"/>
              <a:gd name="T88" fmla="*/ 34 w 34"/>
              <a:gd name="T89" fmla="*/ 21 h 33"/>
              <a:gd name="T90" fmla="*/ 29 w 34"/>
              <a:gd name="T91" fmla="*/ 22 h 33"/>
              <a:gd name="T92" fmla="*/ 29 w 34"/>
              <a:gd name="T93" fmla="*/ 27 h 33"/>
              <a:gd name="T94" fmla="*/ 34 w 34"/>
              <a:gd name="T95" fmla="*/ 26 h 33"/>
              <a:gd name="T96" fmla="*/ 1 w 34"/>
              <a:gd name="T97" fmla="*/ 27 h 33"/>
              <a:gd name="T98" fmla="*/ 5 w 34"/>
              <a:gd name="T99" fmla="*/ 23 h 33"/>
              <a:gd name="T100" fmla="*/ 9 w 34"/>
              <a:gd name="T101" fmla="*/ 18 h 33"/>
              <a:gd name="T102" fmla="*/ 0 w 34"/>
              <a:gd name="T103" fmla="*/ 26 h 33"/>
              <a:gd name="T104" fmla="*/ 17 w 34"/>
              <a:gd name="T105" fmla="*/ 15 h 33"/>
              <a:gd name="T106" fmla="*/ 22 w 34"/>
              <a:gd name="T107" fmla="*/ 8 h 33"/>
              <a:gd name="T108" fmla="*/ 22 w 34"/>
              <a:gd name="T109" fmla="*/ 6 h 33"/>
              <a:gd name="T110" fmla="*/ 19 w 34"/>
              <a:gd name="T111" fmla="*/ 4 h 33"/>
              <a:gd name="T112" fmla="*/ 15 w 34"/>
              <a:gd name="T113" fmla="*/ 4 h 33"/>
              <a:gd name="T114" fmla="*/ 13 w 34"/>
              <a:gd name="T115" fmla="*/ 4 h 33"/>
              <a:gd name="T116" fmla="*/ 12 w 34"/>
              <a:gd name="T117" fmla="*/ 7 h 33"/>
              <a:gd name="T118" fmla="*/ 14 w 34"/>
              <a:gd name="T119"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 h="33">
                <a:moveTo>
                  <a:pt x="17" y="16"/>
                </a:moveTo>
                <a:cubicBezTo>
                  <a:pt x="15" y="16"/>
                  <a:pt x="14" y="15"/>
                  <a:pt x="13" y="14"/>
                </a:cubicBezTo>
                <a:cubicBezTo>
                  <a:pt x="12" y="12"/>
                  <a:pt x="11" y="10"/>
                  <a:pt x="11" y="8"/>
                </a:cubicBezTo>
                <a:cubicBezTo>
                  <a:pt x="11" y="8"/>
                  <a:pt x="11" y="8"/>
                  <a:pt x="11" y="8"/>
                </a:cubicBezTo>
                <a:cubicBezTo>
                  <a:pt x="11" y="8"/>
                  <a:pt x="11" y="8"/>
                  <a:pt x="11" y="8"/>
                </a:cubicBezTo>
                <a:cubicBezTo>
                  <a:pt x="11" y="8"/>
                  <a:pt x="11" y="8"/>
                  <a:pt x="11" y="8"/>
                </a:cubicBezTo>
                <a:cubicBezTo>
                  <a:pt x="11" y="3"/>
                  <a:pt x="10" y="0"/>
                  <a:pt x="17" y="0"/>
                </a:cubicBezTo>
                <a:cubicBezTo>
                  <a:pt x="24" y="0"/>
                  <a:pt x="23" y="3"/>
                  <a:pt x="23" y="8"/>
                </a:cubicBezTo>
                <a:cubicBezTo>
                  <a:pt x="23" y="8"/>
                  <a:pt x="23" y="8"/>
                  <a:pt x="23" y="8"/>
                </a:cubicBezTo>
                <a:cubicBezTo>
                  <a:pt x="23" y="8"/>
                  <a:pt x="23" y="8"/>
                  <a:pt x="23" y="8"/>
                </a:cubicBezTo>
                <a:cubicBezTo>
                  <a:pt x="23" y="8"/>
                  <a:pt x="23" y="8"/>
                  <a:pt x="23" y="8"/>
                </a:cubicBezTo>
                <a:cubicBezTo>
                  <a:pt x="23" y="10"/>
                  <a:pt x="22" y="12"/>
                  <a:pt x="21" y="14"/>
                </a:cubicBezTo>
                <a:cubicBezTo>
                  <a:pt x="20" y="15"/>
                  <a:pt x="18" y="16"/>
                  <a:pt x="17" y="16"/>
                </a:cubicBezTo>
                <a:close/>
                <a:moveTo>
                  <a:pt x="27" y="17"/>
                </a:moveTo>
                <a:cubicBezTo>
                  <a:pt x="28" y="17"/>
                  <a:pt x="29" y="16"/>
                  <a:pt x="30" y="15"/>
                </a:cubicBezTo>
                <a:cubicBezTo>
                  <a:pt x="31" y="14"/>
                  <a:pt x="31" y="13"/>
                  <a:pt x="31" y="12"/>
                </a:cubicBezTo>
                <a:cubicBezTo>
                  <a:pt x="31" y="12"/>
                  <a:pt x="31" y="12"/>
                  <a:pt x="31" y="12"/>
                </a:cubicBezTo>
                <a:cubicBezTo>
                  <a:pt x="31" y="12"/>
                  <a:pt x="31" y="12"/>
                  <a:pt x="31" y="12"/>
                </a:cubicBezTo>
                <a:cubicBezTo>
                  <a:pt x="31" y="12"/>
                  <a:pt x="31" y="11"/>
                  <a:pt x="31" y="11"/>
                </a:cubicBezTo>
                <a:cubicBezTo>
                  <a:pt x="31" y="9"/>
                  <a:pt x="32" y="7"/>
                  <a:pt x="28" y="6"/>
                </a:cubicBezTo>
                <a:cubicBezTo>
                  <a:pt x="28" y="6"/>
                  <a:pt x="28" y="6"/>
                  <a:pt x="27" y="6"/>
                </a:cubicBezTo>
                <a:cubicBezTo>
                  <a:pt x="27" y="6"/>
                  <a:pt x="26" y="6"/>
                  <a:pt x="26" y="6"/>
                </a:cubicBezTo>
                <a:cubicBezTo>
                  <a:pt x="23" y="7"/>
                  <a:pt x="23" y="9"/>
                  <a:pt x="23" y="11"/>
                </a:cubicBezTo>
                <a:cubicBezTo>
                  <a:pt x="23" y="11"/>
                  <a:pt x="23" y="12"/>
                  <a:pt x="23" y="12"/>
                </a:cubicBezTo>
                <a:cubicBezTo>
                  <a:pt x="23" y="12"/>
                  <a:pt x="23" y="12"/>
                  <a:pt x="23" y="12"/>
                </a:cubicBezTo>
                <a:cubicBezTo>
                  <a:pt x="23" y="12"/>
                  <a:pt x="23" y="12"/>
                  <a:pt x="23" y="12"/>
                </a:cubicBezTo>
                <a:cubicBezTo>
                  <a:pt x="23" y="13"/>
                  <a:pt x="24" y="14"/>
                  <a:pt x="25" y="15"/>
                </a:cubicBezTo>
                <a:cubicBezTo>
                  <a:pt x="25" y="16"/>
                  <a:pt x="26" y="17"/>
                  <a:pt x="27" y="17"/>
                </a:cubicBezTo>
                <a:close/>
                <a:moveTo>
                  <a:pt x="25" y="15"/>
                </a:moveTo>
                <a:cubicBezTo>
                  <a:pt x="24" y="14"/>
                  <a:pt x="24" y="13"/>
                  <a:pt x="24" y="12"/>
                </a:cubicBezTo>
                <a:cubicBezTo>
                  <a:pt x="24" y="11"/>
                  <a:pt x="24" y="11"/>
                  <a:pt x="24" y="11"/>
                </a:cubicBezTo>
                <a:cubicBezTo>
                  <a:pt x="24" y="11"/>
                  <a:pt x="24" y="10"/>
                  <a:pt x="24" y="10"/>
                </a:cubicBezTo>
                <a:cubicBezTo>
                  <a:pt x="24" y="10"/>
                  <a:pt x="24" y="9"/>
                  <a:pt x="25" y="9"/>
                </a:cubicBezTo>
                <a:cubicBezTo>
                  <a:pt x="25" y="9"/>
                  <a:pt x="30" y="8"/>
                  <a:pt x="30" y="9"/>
                </a:cubicBezTo>
                <a:cubicBezTo>
                  <a:pt x="30" y="9"/>
                  <a:pt x="30" y="10"/>
                  <a:pt x="30" y="10"/>
                </a:cubicBezTo>
                <a:cubicBezTo>
                  <a:pt x="30" y="10"/>
                  <a:pt x="30" y="11"/>
                  <a:pt x="30" y="11"/>
                </a:cubicBezTo>
                <a:cubicBezTo>
                  <a:pt x="31" y="12"/>
                  <a:pt x="31" y="12"/>
                  <a:pt x="31" y="12"/>
                </a:cubicBezTo>
                <a:cubicBezTo>
                  <a:pt x="31" y="13"/>
                  <a:pt x="30" y="14"/>
                  <a:pt x="29" y="15"/>
                </a:cubicBezTo>
                <a:cubicBezTo>
                  <a:pt x="29" y="16"/>
                  <a:pt x="28" y="16"/>
                  <a:pt x="27" y="16"/>
                </a:cubicBezTo>
                <a:cubicBezTo>
                  <a:pt x="27" y="16"/>
                  <a:pt x="26" y="16"/>
                  <a:pt x="25" y="15"/>
                </a:cubicBezTo>
                <a:close/>
                <a:moveTo>
                  <a:pt x="7" y="17"/>
                </a:moveTo>
                <a:cubicBezTo>
                  <a:pt x="8" y="17"/>
                  <a:pt x="9" y="16"/>
                  <a:pt x="9" y="15"/>
                </a:cubicBezTo>
                <a:cubicBezTo>
                  <a:pt x="10" y="14"/>
                  <a:pt x="10" y="13"/>
                  <a:pt x="10" y="12"/>
                </a:cubicBezTo>
                <a:cubicBezTo>
                  <a:pt x="10" y="12"/>
                  <a:pt x="10" y="12"/>
                  <a:pt x="10" y="12"/>
                </a:cubicBezTo>
                <a:cubicBezTo>
                  <a:pt x="10" y="12"/>
                  <a:pt x="10" y="12"/>
                  <a:pt x="10" y="12"/>
                </a:cubicBezTo>
                <a:cubicBezTo>
                  <a:pt x="10" y="12"/>
                  <a:pt x="10" y="11"/>
                  <a:pt x="10" y="11"/>
                </a:cubicBezTo>
                <a:cubicBezTo>
                  <a:pt x="10" y="9"/>
                  <a:pt x="11" y="6"/>
                  <a:pt x="8" y="6"/>
                </a:cubicBezTo>
                <a:cubicBezTo>
                  <a:pt x="7" y="6"/>
                  <a:pt x="7" y="6"/>
                  <a:pt x="7" y="6"/>
                </a:cubicBezTo>
                <a:cubicBezTo>
                  <a:pt x="6" y="6"/>
                  <a:pt x="6" y="6"/>
                  <a:pt x="5" y="6"/>
                </a:cubicBezTo>
                <a:cubicBezTo>
                  <a:pt x="2" y="7"/>
                  <a:pt x="3" y="9"/>
                  <a:pt x="3" y="11"/>
                </a:cubicBezTo>
                <a:cubicBezTo>
                  <a:pt x="3" y="11"/>
                  <a:pt x="3" y="12"/>
                  <a:pt x="3" y="12"/>
                </a:cubicBezTo>
                <a:cubicBezTo>
                  <a:pt x="3" y="12"/>
                  <a:pt x="3" y="12"/>
                  <a:pt x="3" y="12"/>
                </a:cubicBezTo>
                <a:cubicBezTo>
                  <a:pt x="3" y="12"/>
                  <a:pt x="3" y="12"/>
                  <a:pt x="3" y="12"/>
                </a:cubicBezTo>
                <a:cubicBezTo>
                  <a:pt x="3" y="13"/>
                  <a:pt x="3" y="14"/>
                  <a:pt x="4" y="15"/>
                </a:cubicBezTo>
                <a:cubicBezTo>
                  <a:pt x="5" y="16"/>
                  <a:pt x="6" y="17"/>
                  <a:pt x="7" y="17"/>
                </a:cubicBezTo>
                <a:close/>
                <a:moveTo>
                  <a:pt x="4" y="15"/>
                </a:moveTo>
                <a:cubicBezTo>
                  <a:pt x="4" y="14"/>
                  <a:pt x="3" y="13"/>
                  <a:pt x="3" y="12"/>
                </a:cubicBezTo>
                <a:cubicBezTo>
                  <a:pt x="4" y="11"/>
                  <a:pt x="4" y="11"/>
                  <a:pt x="4" y="11"/>
                </a:cubicBezTo>
                <a:cubicBezTo>
                  <a:pt x="4" y="11"/>
                  <a:pt x="4" y="10"/>
                  <a:pt x="4" y="10"/>
                </a:cubicBezTo>
                <a:cubicBezTo>
                  <a:pt x="4" y="10"/>
                  <a:pt x="4" y="9"/>
                  <a:pt x="4" y="9"/>
                </a:cubicBezTo>
                <a:cubicBezTo>
                  <a:pt x="4" y="9"/>
                  <a:pt x="9" y="8"/>
                  <a:pt x="9" y="9"/>
                </a:cubicBezTo>
                <a:cubicBezTo>
                  <a:pt x="10" y="9"/>
                  <a:pt x="10" y="10"/>
                  <a:pt x="10" y="10"/>
                </a:cubicBezTo>
                <a:cubicBezTo>
                  <a:pt x="10" y="10"/>
                  <a:pt x="10" y="11"/>
                  <a:pt x="10" y="11"/>
                </a:cubicBezTo>
                <a:cubicBezTo>
                  <a:pt x="10" y="12"/>
                  <a:pt x="10" y="12"/>
                  <a:pt x="10" y="12"/>
                </a:cubicBezTo>
                <a:cubicBezTo>
                  <a:pt x="10" y="13"/>
                  <a:pt x="10" y="14"/>
                  <a:pt x="9" y="15"/>
                </a:cubicBezTo>
                <a:cubicBezTo>
                  <a:pt x="8" y="16"/>
                  <a:pt x="7" y="16"/>
                  <a:pt x="7" y="16"/>
                </a:cubicBezTo>
                <a:cubicBezTo>
                  <a:pt x="6" y="16"/>
                  <a:pt x="5" y="16"/>
                  <a:pt x="4" y="15"/>
                </a:cubicBezTo>
                <a:close/>
                <a:moveTo>
                  <a:pt x="18" y="20"/>
                </a:moveTo>
                <a:cubicBezTo>
                  <a:pt x="18" y="21"/>
                  <a:pt x="18" y="21"/>
                  <a:pt x="18" y="21"/>
                </a:cubicBezTo>
                <a:cubicBezTo>
                  <a:pt x="17" y="21"/>
                  <a:pt x="17" y="22"/>
                  <a:pt x="17" y="22"/>
                </a:cubicBezTo>
                <a:cubicBezTo>
                  <a:pt x="18" y="29"/>
                  <a:pt x="18" y="29"/>
                  <a:pt x="18" y="29"/>
                </a:cubicBezTo>
                <a:cubicBezTo>
                  <a:pt x="20" y="25"/>
                  <a:pt x="21" y="23"/>
                  <a:pt x="22" y="18"/>
                </a:cubicBezTo>
                <a:cubicBezTo>
                  <a:pt x="25" y="19"/>
                  <a:pt x="28" y="21"/>
                  <a:pt x="28" y="23"/>
                </a:cubicBezTo>
                <a:cubicBezTo>
                  <a:pt x="28" y="30"/>
                  <a:pt x="28" y="30"/>
                  <a:pt x="28" y="30"/>
                </a:cubicBezTo>
                <a:cubicBezTo>
                  <a:pt x="28" y="32"/>
                  <a:pt x="27" y="33"/>
                  <a:pt x="26" y="33"/>
                </a:cubicBezTo>
                <a:cubicBezTo>
                  <a:pt x="20" y="33"/>
                  <a:pt x="14" y="33"/>
                  <a:pt x="8" y="33"/>
                </a:cubicBezTo>
                <a:cubicBezTo>
                  <a:pt x="7" y="33"/>
                  <a:pt x="6" y="32"/>
                  <a:pt x="6" y="30"/>
                </a:cubicBezTo>
                <a:cubicBezTo>
                  <a:pt x="6" y="28"/>
                  <a:pt x="6" y="26"/>
                  <a:pt x="6" y="23"/>
                </a:cubicBezTo>
                <a:cubicBezTo>
                  <a:pt x="6" y="21"/>
                  <a:pt x="9" y="19"/>
                  <a:pt x="12" y="18"/>
                </a:cubicBezTo>
                <a:cubicBezTo>
                  <a:pt x="13" y="23"/>
                  <a:pt x="14" y="25"/>
                  <a:pt x="16" y="29"/>
                </a:cubicBezTo>
                <a:cubicBezTo>
                  <a:pt x="17" y="22"/>
                  <a:pt x="17" y="22"/>
                  <a:pt x="17" y="22"/>
                </a:cubicBezTo>
                <a:cubicBezTo>
                  <a:pt x="17" y="22"/>
                  <a:pt x="17" y="21"/>
                  <a:pt x="16" y="21"/>
                </a:cubicBezTo>
                <a:cubicBezTo>
                  <a:pt x="16" y="20"/>
                  <a:pt x="16" y="20"/>
                  <a:pt x="16" y="20"/>
                </a:cubicBezTo>
                <a:cubicBezTo>
                  <a:pt x="16" y="20"/>
                  <a:pt x="16" y="20"/>
                  <a:pt x="16" y="20"/>
                </a:cubicBezTo>
                <a:cubicBezTo>
                  <a:pt x="16" y="20"/>
                  <a:pt x="16" y="20"/>
                  <a:pt x="16" y="20"/>
                </a:cubicBezTo>
                <a:cubicBezTo>
                  <a:pt x="17" y="20"/>
                  <a:pt x="17" y="20"/>
                  <a:pt x="18" y="20"/>
                </a:cubicBezTo>
                <a:cubicBezTo>
                  <a:pt x="18" y="20"/>
                  <a:pt x="18" y="20"/>
                  <a:pt x="18" y="20"/>
                </a:cubicBezTo>
                <a:cubicBezTo>
                  <a:pt x="18" y="20"/>
                  <a:pt x="18" y="20"/>
                  <a:pt x="18" y="20"/>
                </a:cubicBezTo>
                <a:close/>
                <a:moveTo>
                  <a:pt x="34" y="26"/>
                </a:moveTo>
                <a:cubicBezTo>
                  <a:pt x="34" y="21"/>
                  <a:pt x="34" y="21"/>
                  <a:pt x="34" y="21"/>
                </a:cubicBezTo>
                <a:cubicBezTo>
                  <a:pt x="34" y="18"/>
                  <a:pt x="29" y="17"/>
                  <a:pt x="24" y="18"/>
                </a:cubicBezTo>
                <a:cubicBezTo>
                  <a:pt x="26" y="19"/>
                  <a:pt x="28" y="20"/>
                  <a:pt x="29" y="22"/>
                </a:cubicBezTo>
                <a:cubicBezTo>
                  <a:pt x="29" y="22"/>
                  <a:pt x="29" y="23"/>
                  <a:pt x="29" y="23"/>
                </a:cubicBezTo>
                <a:cubicBezTo>
                  <a:pt x="29" y="27"/>
                  <a:pt x="29" y="27"/>
                  <a:pt x="29" y="27"/>
                </a:cubicBezTo>
                <a:cubicBezTo>
                  <a:pt x="30" y="27"/>
                  <a:pt x="32" y="27"/>
                  <a:pt x="33" y="27"/>
                </a:cubicBezTo>
                <a:cubicBezTo>
                  <a:pt x="34" y="27"/>
                  <a:pt x="34" y="26"/>
                  <a:pt x="34" y="26"/>
                </a:cubicBezTo>
                <a:close/>
                <a:moveTo>
                  <a:pt x="0" y="26"/>
                </a:moveTo>
                <a:cubicBezTo>
                  <a:pt x="0" y="26"/>
                  <a:pt x="0" y="27"/>
                  <a:pt x="1" y="27"/>
                </a:cubicBezTo>
                <a:cubicBezTo>
                  <a:pt x="2" y="27"/>
                  <a:pt x="3" y="27"/>
                  <a:pt x="5" y="27"/>
                </a:cubicBezTo>
                <a:cubicBezTo>
                  <a:pt x="5" y="23"/>
                  <a:pt x="5" y="23"/>
                  <a:pt x="5" y="23"/>
                </a:cubicBezTo>
                <a:cubicBezTo>
                  <a:pt x="5" y="23"/>
                  <a:pt x="5" y="22"/>
                  <a:pt x="5" y="22"/>
                </a:cubicBezTo>
                <a:cubicBezTo>
                  <a:pt x="6" y="20"/>
                  <a:pt x="8" y="19"/>
                  <a:pt x="9" y="18"/>
                </a:cubicBezTo>
                <a:cubicBezTo>
                  <a:pt x="5" y="17"/>
                  <a:pt x="0" y="18"/>
                  <a:pt x="0" y="21"/>
                </a:cubicBezTo>
                <a:cubicBezTo>
                  <a:pt x="0" y="23"/>
                  <a:pt x="0" y="24"/>
                  <a:pt x="0" y="26"/>
                </a:cubicBezTo>
                <a:close/>
                <a:moveTo>
                  <a:pt x="14" y="13"/>
                </a:moveTo>
                <a:cubicBezTo>
                  <a:pt x="15" y="14"/>
                  <a:pt x="16" y="15"/>
                  <a:pt x="17" y="15"/>
                </a:cubicBezTo>
                <a:cubicBezTo>
                  <a:pt x="18" y="15"/>
                  <a:pt x="19" y="14"/>
                  <a:pt x="20" y="13"/>
                </a:cubicBezTo>
                <a:cubicBezTo>
                  <a:pt x="21" y="12"/>
                  <a:pt x="22" y="10"/>
                  <a:pt x="22" y="8"/>
                </a:cubicBezTo>
                <a:cubicBezTo>
                  <a:pt x="22" y="7"/>
                  <a:pt x="22" y="7"/>
                  <a:pt x="22" y="7"/>
                </a:cubicBezTo>
                <a:cubicBezTo>
                  <a:pt x="22" y="6"/>
                  <a:pt x="22" y="6"/>
                  <a:pt x="22" y="6"/>
                </a:cubicBezTo>
                <a:cubicBezTo>
                  <a:pt x="22" y="5"/>
                  <a:pt x="22" y="4"/>
                  <a:pt x="21" y="4"/>
                </a:cubicBezTo>
                <a:cubicBezTo>
                  <a:pt x="21" y="3"/>
                  <a:pt x="20" y="4"/>
                  <a:pt x="19" y="4"/>
                </a:cubicBezTo>
                <a:cubicBezTo>
                  <a:pt x="18" y="4"/>
                  <a:pt x="18" y="4"/>
                  <a:pt x="17" y="4"/>
                </a:cubicBezTo>
                <a:cubicBezTo>
                  <a:pt x="16" y="4"/>
                  <a:pt x="16" y="4"/>
                  <a:pt x="15" y="4"/>
                </a:cubicBezTo>
                <a:cubicBezTo>
                  <a:pt x="15" y="4"/>
                  <a:pt x="15" y="4"/>
                  <a:pt x="15" y="4"/>
                </a:cubicBezTo>
                <a:cubicBezTo>
                  <a:pt x="14" y="4"/>
                  <a:pt x="13" y="3"/>
                  <a:pt x="13" y="4"/>
                </a:cubicBezTo>
                <a:cubicBezTo>
                  <a:pt x="12" y="4"/>
                  <a:pt x="12" y="5"/>
                  <a:pt x="12" y="6"/>
                </a:cubicBezTo>
                <a:cubicBezTo>
                  <a:pt x="12" y="6"/>
                  <a:pt x="12" y="6"/>
                  <a:pt x="12" y="7"/>
                </a:cubicBezTo>
                <a:cubicBezTo>
                  <a:pt x="12" y="8"/>
                  <a:pt x="12" y="8"/>
                  <a:pt x="12" y="8"/>
                </a:cubicBezTo>
                <a:cubicBezTo>
                  <a:pt x="12" y="10"/>
                  <a:pt x="13" y="12"/>
                  <a:pt x="14" y="13"/>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9" name="Freeform 255"/>
          <p:cNvSpPr>
            <a:spLocks noEditPoints="1"/>
          </p:cNvSpPr>
          <p:nvPr/>
        </p:nvSpPr>
        <p:spPr bwMode="auto">
          <a:xfrm>
            <a:off x="3148998" y="3090741"/>
            <a:ext cx="258799" cy="354717"/>
          </a:xfrm>
          <a:custGeom>
            <a:avLst/>
            <a:gdLst>
              <a:gd name="T0" fmla="*/ 19 w 27"/>
              <a:gd name="T1" fmla="*/ 17 h 37"/>
              <a:gd name="T2" fmla="*/ 19 w 27"/>
              <a:gd name="T3" fmla="*/ 15 h 37"/>
              <a:gd name="T4" fmla="*/ 20 w 27"/>
              <a:gd name="T5" fmla="*/ 14 h 37"/>
              <a:gd name="T6" fmla="*/ 20 w 27"/>
              <a:gd name="T7" fmla="*/ 14 h 37"/>
              <a:gd name="T8" fmla="*/ 20 w 27"/>
              <a:gd name="T9" fmla="*/ 13 h 37"/>
              <a:gd name="T10" fmla="*/ 20 w 27"/>
              <a:gd name="T11" fmla="*/ 12 h 37"/>
              <a:gd name="T12" fmla="*/ 20 w 27"/>
              <a:gd name="T13" fmla="*/ 12 h 37"/>
              <a:gd name="T14" fmla="*/ 20 w 27"/>
              <a:gd name="T15" fmla="*/ 12 h 37"/>
              <a:gd name="T16" fmla="*/ 16 w 27"/>
              <a:gd name="T17" fmla="*/ 10 h 37"/>
              <a:gd name="T18" fmla="*/ 12 w 27"/>
              <a:gd name="T19" fmla="*/ 8 h 37"/>
              <a:gd name="T20" fmla="*/ 12 w 27"/>
              <a:gd name="T21" fmla="*/ 8 h 37"/>
              <a:gd name="T22" fmla="*/ 9 w 27"/>
              <a:gd name="T23" fmla="*/ 12 h 37"/>
              <a:gd name="T24" fmla="*/ 9 w 27"/>
              <a:gd name="T25" fmla="*/ 13 h 37"/>
              <a:gd name="T26" fmla="*/ 9 w 27"/>
              <a:gd name="T27" fmla="*/ 13 h 37"/>
              <a:gd name="T28" fmla="*/ 9 w 27"/>
              <a:gd name="T29" fmla="*/ 13 h 37"/>
              <a:gd name="T30" fmla="*/ 11 w 27"/>
              <a:gd name="T31" fmla="*/ 19 h 37"/>
              <a:gd name="T32" fmla="*/ 11 w 27"/>
              <a:gd name="T33" fmla="*/ 19 h 37"/>
              <a:gd name="T34" fmla="*/ 14 w 27"/>
              <a:gd name="T35" fmla="*/ 21 h 37"/>
              <a:gd name="T36" fmla="*/ 17 w 27"/>
              <a:gd name="T37" fmla="*/ 20 h 37"/>
              <a:gd name="T38" fmla="*/ 17 w 27"/>
              <a:gd name="T39" fmla="*/ 20 h 37"/>
              <a:gd name="T40" fmla="*/ 19 w 27"/>
              <a:gd name="T41" fmla="*/ 17 h 37"/>
              <a:gd name="T42" fmla="*/ 19 w 27"/>
              <a:gd name="T43" fmla="*/ 17 h 37"/>
              <a:gd name="T44" fmla="*/ 8 w 27"/>
              <a:gd name="T45" fmla="*/ 19 h 37"/>
              <a:gd name="T46" fmla="*/ 14 w 27"/>
              <a:gd name="T47" fmla="*/ 2 h 37"/>
              <a:gd name="T48" fmla="*/ 14 w 27"/>
              <a:gd name="T49" fmla="*/ 2 h 37"/>
              <a:gd name="T50" fmla="*/ 20 w 27"/>
              <a:gd name="T51" fmla="*/ 19 h 37"/>
              <a:gd name="T52" fmla="*/ 18 w 27"/>
              <a:gd name="T53" fmla="*/ 19 h 37"/>
              <a:gd name="T54" fmla="*/ 18 w 27"/>
              <a:gd name="T55" fmla="*/ 20 h 37"/>
              <a:gd name="T56" fmla="*/ 18 w 27"/>
              <a:gd name="T57" fmla="*/ 20 h 37"/>
              <a:gd name="T58" fmla="*/ 14 w 27"/>
              <a:gd name="T59" fmla="*/ 22 h 37"/>
              <a:gd name="T60" fmla="*/ 10 w 27"/>
              <a:gd name="T61" fmla="*/ 19 h 37"/>
              <a:gd name="T62" fmla="*/ 8 w 27"/>
              <a:gd name="T63" fmla="*/ 19 h 37"/>
              <a:gd name="T64" fmla="*/ 27 w 27"/>
              <a:gd name="T65" fmla="*/ 35 h 37"/>
              <a:gd name="T66" fmla="*/ 21 w 27"/>
              <a:gd name="T67" fmla="*/ 24 h 37"/>
              <a:gd name="T68" fmla="*/ 22 w 27"/>
              <a:gd name="T69" fmla="*/ 28 h 37"/>
              <a:gd name="T70" fmla="*/ 18 w 27"/>
              <a:gd name="T71" fmla="*/ 26 h 37"/>
              <a:gd name="T72" fmla="*/ 14 w 27"/>
              <a:gd name="T73" fmla="*/ 35 h 37"/>
              <a:gd name="T74" fmla="*/ 10 w 27"/>
              <a:gd name="T75" fmla="*/ 26 h 37"/>
              <a:gd name="T76" fmla="*/ 6 w 27"/>
              <a:gd name="T77" fmla="*/ 28 h 37"/>
              <a:gd name="T78" fmla="*/ 7 w 27"/>
              <a:gd name="T79" fmla="*/ 24 h 37"/>
              <a:gd name="T80" fmla="*/ 2 w 27"/>
              <a:gd name="T81" fmla="*/ 35 h 37"/>
              <a:gd name="T82" fmla="*/ 4 w 27"/>
              <a:gd name="T83" fmla="*/ 37 h 37"/>
              <a:gd name="T84" fmla="*/ 24 w 27"/>
              <a:gd name="T85" fmla="*/ 37 h 37"/>
              <a:gd name="T86" fmla="*/ 27 w 27"/>
              <a:gd name="T87" fmla="*/ 3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 h="37">
                <a:moveTo>
                  <a:pt x="19" y="17"/>
                </a:moveTo>
                <a:cubicBezTo>
                  <a:pt x="19" y="16"/>
                  <a:pt x="19" y="16"/>
                  <a:pt x="19" y="15"/>
                </a:cubicBezTo>
                <a:cubicBezTo>
                  <a:pt x="19" y="15"/>
                  <a:pt x="20" y="14"/>
                  <a:pt x="20" y="14"/>
                </a:cubicBezTo>
                <a:cubicBezTo>
                  <a:pt x="20" y="14"/>
                  <a:pt x="20" y="14"/>
                  <a:pt x="20" y="14"/>
                </a:cubicBezTo>
                <a:cubicBezTo>
                  <a:pt x="20" y="13"/>
                  <a:pt x="20" y="13"/>
                  <a:pt x="20" y="13"/>
                </a:cubicBezTo>
                <a:cubicBezTo>
                  <a:pt x="20" y="13"/>
                  <a:pt x="20" y="13"/>
                  <a:pt x="20" y="12"/>
                </a:cubicBezTo>
                <a:cubicBezTo>
                  <a:pt x="20" y="12"/>
                  <a:pt x="20" y="12"/>
                  <a:pt x="20" y="12"/>
                </a:cubicBezTo>
                <a:cubicBezTo>
                  <a:pt x="20" y="12"/>
                  <a:pt x="20" y="12"/>
                  <a:pt x="20" y="12"/>
                </a:cubicBezTo>
                <a:cubicBezTo>
                  <a:pt x="19" y="11"/>
                  <a:pt x="18" y="10"/>
                  <a:pt x="16" y="10"/>
                </a:cubicBezTo>
                <a:cubicBezTo>
                  <a:pt x="15" y="10"/>
                  <a:pt x="12" y="9"/>
                  <a:pt x="12" y="8"/>
                </a:cubicBezTo>
                <a:cubicBezTo>
                  <a:pt x="12" y="8"/>
                  <a:pt x="12" y="8"/>
                  <a:pt x="12" y="8"/>
                </a:cubicBezTo>
                <a:cubicBezTo>
                  <a:pt x="11" y="8"/>
                  <a:pt x="9" y="10"/>
                  <a:pt x="9" y="12"/>
                </a:cubicBezTo>
                <a:cubicBezTo>
                  <a:pt x="9" y="12"/>
                  <a:pt x="9" y="13"/>
                  <a:pt x="9" y="13"/>
                </a:cubicBezTo>
                <a:cubicBezTo>
                  <a:pt x="9" y="13"/>
                  <a:pt x="9" y="13"/>
                  <a:pt x="9" y="13"/>
                </a:cubicBezTo>
                <a:cubicBezTo>
                  <a:pt x="9" y="13"/>
                  <a:pt x="9" y="13"/>
                  <a:pt x="9" y="13"/>
                </a:cubicBezTo>
                <a:cubicBezTo>
                  <a:pt x="9" y="16"/>
                  <a:pt x="10" y="17"/>
                  <a:pt x="11" y="19"/>
                </a:cubicBezTo>
                <a:cubicBezTo>
                  <a:pt x="11" y="19"/>
                  <a:pt x="11" y="19"/>
                  <a:pt x="11" y="19"/>
                </a:cubicBezTo>
                <a:cubicBezTo>
                  <a:pt x="12" y="20"/>
                  <a:pt x="13" y="21"/>
                  <a:pt x="14" y="21"/>
                </a:cubicBezTo>
                <a:cubicBezTo>
                  <a:pt x="15" y="21"/>
                  <a:pt x="16" y="20"/>
                  <a:pt x="17" y="20"/>
                </a:cubicBezTo>
                <a:cubicBezTo>
                  <a:pt x="17" y="20"/>
                  <a:pt x="17" y="20"/>
                  <a:pt x="17" y="20"/>
                </a:cubicBezTo>
                <a:cubicBezTo>
                  <a:pt x="18" y="19"/>
                  <a:pt x="18" y="18"/>
                  <a:pt x="19" y="17"/>
                </a:cubicBezTo>
                <a:cubicBezTo>
                  <a:pt x="19" y="17"/>
                  <a:pt x="19" y="17"/>
                  <a:pt x="19" y="17"/>
                </a:cubicBezTo>
                <a:close/>
                <a:moveTo>
                  <a:pt x="8" y="19"/>
                </a:moveTo>
                <a:cubicBezTo>
                  <a:pt x="0" y="6"/>
                  <a:pt x="13" y="0"/>
                  <a:pt x="14" y="2"/>
                </a:cubicBezTo>
                <a:cubicBezTo>
                  <a:pt x="14" y="3"/>
                  <a:pt x="14" y="3"/>
                  <a:pt x="14" y="2"/>
                </a:cubicBezTo>
                <a:cubicBezTo>
                  <a:pt x="18" y="0"/>
                  <a:pt x="27" y="9"/>
                  <a:pt x="20" y="19"/>
                </a:cubicBezTo>
                <a:cubicBezTo>
                  <a:pt x="20" y="19"/>
                  <a:pt x="19" y="19"/>
                  <a:pt x="18" y="19"/>
                </a:cubicBezTo>
                <a:cubicBezTo>
                  <a:pt x="18" y="20"/>
                  <a:pt x="18" y="20"/>
                  <a:pt x="18" y="20"/>
                </a:cubicBezTo>
                <a:cubicBezTo>
                  <a:pt x="18" y="20"/>
                  <a:pt x="18" y="20"/>
                  <a:pt x="18" y="20"/>
                </a:cubicBezTo>
                <a:cubicBezTo>
                  <a:pt x="17" y="21"/>
                  <a:pt x="15" y="22"/>
                  <a:pt x="14" y="22"/>
                </a:cubicBezTo>
                <a:cubicBezTo>
                  <a:pt x="13" y="22"/>
                  <a:pt x="11" y="21"/>
                  <a:pt x="10" y="19"/>
                </a:cubicBezTo>
                <a:cubicBezTo>
                  <a:pt x="9" y="19"/>
                  <a:pt x="9" y="19"/>
                  <a:pt x="8" y="19"/>
                </a:cubicBezTo>
                <a:close/>
                <a:moveTo>
                  <a:pt x="27" y="35"/>
                </a:moveTo>
                <a:cubicBezTo>
                  <a:pt x="27" y="30"/>
                  <a:pt x="26" y="25"/>
                  <a:pt x="21" y="24"/>
                </a:cubicBezTo>
                <a:cubicBezTo>
                  <a:pt x="21" y="25"/>
                  <a:pt x="21" y="26"/>
                  <a:pt x="22" y="28"/>
                </a:cubicBezTo>
                <a:cubicBezTo>
                  <a:pt x="18" y="26"/>
                  <a:pt x="18" y="26"/>
                  <a:pt x="18" y="26"/>
                </a:cubicBezTo>
                <a:cubicBezTo>
                  <a:pt x="17" y="29"/>
                  <a:pt x="15" y="32"/>
                  <a:pt x="14" y="35"/>
                </a:cubicBezTo>
                <a:cubicBezTo>
                  <a:pt x="10" y="26"/>
                  <a:pt x="10" y="26"/>
                  <a:pt x="10" y="26"/>
                </a:cubicBezTo>
                <a:cubicBezTo>
                  <a:pt x="6" y="28"/>
                  <a:pt x="6" y="28"/>
                  <a:pt x="6" y="28"/>
                </a:cubicBezTo>
                <a:cubicBezTo>
                  <a:pt x="7" y="26"/>
                  <a:pt x="7" y="25"/>
                  <a:pt x="7" y="24"/>
                </a:cubicBezTo>
                <a:cubicBezTo>
                  <a:pt x="2" y="26"/>
                  <a:pt x="2" y="30"/>
                  <a:pt x="2" y="35"/>
                </a:cubicBezTo>
                <a:cubicBezTo>
                  <a:pt x="2" y="36"/>
                  <a:pt x="3" y="37"/>
                  <a:pt x="4" y="37"/>
                </a:cubicBezTo>
                <a:cubicBezTo>
                  <a:pt x="11" y="37"/>
                  <a:pt x="18" y="37"/>
                  <a:pt x="24" y="37"/>
                </a:cubicBezTo>
                <a:cubicBezTo>
                  <a:pt x="26" y="37"/>
                  <a:pt x="27" y="36"/>
                  <a:pt x="27" y="3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0" name="Freeform 256"/>
          <p:cNvSpPr>
            <a:spLocks noEditPoints="1"/>
          </p:cNvSpPr>
          <p:nvPr/>
        </p:nvSpPr>
        <p:spPr bwMode="auto">
          <a:xfrm>
            <a:off x="9289579" y="3177610"/>
            <a:ext cx="394532" cy="267847"/>
          </a:xfrm>
          <a:custGeom>
            <a:avLst/>
            <a:gdLst>
              <a:gd name="T0" fmla="*/ 7 w 41"/>
              <a:gd name="T1" fmla="*/ 27 h 28"/>
              <a:gd name="T2" fmla="*/ 16 w 41"/>
              <a:gd name="T3" fmla="*/ 16 h 28"/>
              <a:gd name="T4" fmla="*/ 35 w 41"/>
              <a:gd name="T5" fmla="*/ 27 h 28"/>
              <a:gd name="T6" fmla="*/ 32 w 41"/>
              <a:gd name="T7" fmla="*/ 5 h 28"/>
              <a:gd name="T8" fmla="*/ 30 w 41"/>
              <a:gd name="T9" fmla="*/ 6 h 28"/>
              <a:gd name="T10" fmla="*/ 31 w 41"/>
              <a:gd name="T11" fmla="*/ 10 h 28"/>
              <a:gd name="T12" fmla="*/ 34 w 41"/>
              <a:gd name="T13" fmla="*/ 13 h 28"/>
              <a:gd name="T14" fmla="*/ 37 w 41"/>
              <a:gd name="T15" fmla="*/ 10 h 28"/>
              <a:gd name="T16" fmla="*/ 36 w 41"/>
              <a:gd name="T17" fmla="*/ 6 h 28"/>
              <a:gd name="T18" fmla="*/ 33 w 41"/>
              <a:gd name="T19" fmla="*/ 5 h 28"/>
              <a:gd name="T20" fmla="*/ 11 w 41"/>
              <a:gd name="T21" fmla="*/ 5 h 28"/>
              <a:gd name="T22" fmla="*/ 11 w 41"/>
              <a:gd name="T23" fmla="*/ 7 h 28"/>
              <a:gd name="T24" fmla="*/ 10 w 41"/>
              <a:gd name="T25" fmla="*/ 12 h 28"/>
              <a:gd name="T26" fmla="*/ 6 w 41"/>
              <a:gd name="T27" fmla="*/ 13 h 28"/>
              <a:gd name="T28" fmla="*/ 4 w 41"/>
              <a:gd name="T29" fmla="*/ 8 h 28"/>
              <a:gd name="T30" fmla="*/ 6 w 41"/>
              <a:gd name="T31" fmla="*/ 5 h 28"/>
              <a:gd name="T32" fmla="*/ 10 w 41"/>
              <a:gd name="T33" fmla="*/ 5 h 28"/>
              <a:gd name="T34" fmla="*/ 18 w 41"/>
              <a:gd name="T35" fmla="*/ 4 h 28"/>
              <a:gd name="T36" fmla="*/ 18 w 41"/>
              <a:gd name="T37" fmla="*/ 4 h 28"/>
              <a:gd name="T38" fmla="*/ 24 w 41"/>
              <a:gd name="T39" fmla="*/ 4 h 28"/>
              <a:gd name="T40" fmla="*/ 23 w 41"/>
              <a:gd name="T41" fmla="*/ 7 h 28"/>
              <a:gd name="T42" fmla="*/ 21 w 41"/>
              <a:gd name="T43" fmla="*/ 8 h 28"/>
              <a:gd name="T44" fmla="*/ 23 w 41"/>
              <a:gd name="T45" fmla="*/ 3 h 28"/>
              <a:gd name="T46" fmla="*/ 22 w 41"/>
              <a:gd name="T47" fmla="*/ 2 h 28"/>
              <a:gd name="T48" fmla="*/ 20 w 41"/>
              <a:gd name="T49" fmla="*/ 2 h 28"/>
              <a:gd name="T50" fmla="*/ 18 w 41"/>
              <a:gd name="T51" fmla="*/ 3 h 28"/>
              <a:gd name="T52" fmla="*/ 41 w 41"/>
              <a:gd name="T53" fmla="*/ 25 h 28"/>
              <a:gd name="T54" fmla="*/ 34 w 41"/>
              <a:gd name="T55" fmla="*/ 22 h 28"/>
              <a:gd name="T56" fmla="*/ 34 w 41"/>
              <a:gd name="T57" fmla="*/ 16 h 28"/>
              <a:gd name="T58" fmla="*/ 33 w 41"/>
              <a:gd name="T59" fmla="*/ 16 h 28"/>
              <a:gd name="T60" fmla="*/ 34 w 41"/>
              <a:gd name="T61" fmla="*/ 17 h 28"/>
              <a:gd name="T62" fmla="*/ 32 w 41"/>
              <a:gd name="T63" fmla="*/ 15 h 28"/>
              <a:gd name="T64" fmla="*/ 36 w 41"/>
              <a:gd name="T65" fmla="*/ 27 h 28"/>
              <a:gd name="T66" fmla="*/ 40 w 41"/>
              <a:gd name="T67" fmla="*/ 27 h 28"/>
              <a:gd name="T68" fmla="*/ 2 w 41"/>
              <a:gd name="T69" fmla="*/ 28 h 28"/>
              <a:gd name="T70" fmla="*/ 11 w 41"/>
              <a:gd name="T71" fmla="*/ 19 h 28"/>
              <a:gd name="T72" fmla="*/ 8 w 41"/>
              <a:gd name="T73" fmla="*/ 22 h 28"/>
              <a:gd name="T74" fmla="*/ 8 w 41"/>
              <a:gd name="T75" fmla="*/ 16 h 28"/>
              <a:gd name="T76" fmla="*/ 7 w 41"/>
              <a:gd name="T77" fmla="*/ 16 h 28"/>
              <a:gd name="T78" fmla="*/ 7 w 41"/>
              <a:gd name="T79" fmla="*/ 17 h 28"/>
              <a:gd name="T80" fmla="*/ 5 w 41"/>
              <a:gd name="T81" fmla="*/ 14 h 28"/>
              <a:gd name="T82" fmla="*/ 34 w 41"/>
              <a:gd name="T83" fmla="*/ 13 h 28"/>
              <a:gd name="T84" fmla="*/ 38 w 41"/>
              <a:gd name="T85" fmla="*/ 8 h 28"/>
              <a:gd name="T86" fmla="*/ 11 w 41"/>
              <a:gd name="T87" fmla="*/ 8 h 28"/>
              <a:gd name="T88" fmla="*/ 7 w 41"/>
              <a:gd name="T89" fmla="*/ 13 h 28"/>
              <a:gd name="T90" fmla="*/ 15 w 41"/>
              <a:gd name="T91" fmla="*/ 15 h 28"/>
              <a:gd name="T92" fmla="*/ 20 w 41"/>
              <a:gd name="T93" fmla="*/ 15 h 28"/>
              <a:gd name="T94" fmla="*/ 26 w 41"/>
              <a:gd name="T95" fmla="*/ 15 h 28"/>
              <a:gd name="T96" fmla="*/ 21 w 41"/>
              <a:gd name="T97" fmla="*/ 15 h 28"/>
              <a:gd name="T98" fmla="*/ 26 w 41"/>
              <a:gd name="T99" fmla="*/ 15 h 28"/>
              <a:gd name="T100" fmla="*/ 21 w 41"/>
              <a:gd name="T101" fmla="*/ 11 h 28"/>
              <a:gd name="T102" fmla="*/ 21 w 41"/>
              <a:gd name="T103" fmla="*/ 10 h 28"/>
              <a:gd name="T104" fmla="*/ 20 w 41"/>
              <a:gd name="T105" fmla="*/ 10 h 28"/>
              <a:gd name="T106" fmla="*/ 20 w 41"/>
              <a:gd name="T10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 h="28">
                <a:moveTo>
                  <a:pt x="34" y="28"/>
                </a:moveTo>
                <a:cubicBezTo>
                  <a:pt x="7" y="28"/>
                  <a:pt x="7" y="28"/>
                  <a:pt x="7" y="28"/>
                </a:cubicBezTo>
                <a:cubicBezTo>
                  <a:pt x="7" y="28"/>
                  <a:pt x="7" y="28"/>
                  <a:pt x="7" y="27"/>
                </a:cubicBezTo>
                <a:cubicBezTo>
                  <a:pt x="7" y="27"/>
                  <a:pt x="7" y="27"/>
                  <a:pt x="7" y="27"/>
                </a:cubicBezTo>
                <a:cubicBezTo>
                  <a:pt x="13" y="18"/>
                  <a:pt x="13" y="18"/>
                  <a:pt x="13" y="18"/>
                </a:cubicBezTo>
                <a:cubicBezTo>
                  <a:pt x="13" y="17"/>
                  <a:pt x="14" y="16"/>
                  <a:pt x="16" y="16"/>
                </a:cubicBezTo>
                <a:cubicBezTo>
                  <a:pt x="25" y="16"/>
                  <a:pt x="25" y="16"/>
                  <a:pt x="25" y="16"/>
                </a:cubicBezTo>
                <a:cubicBezTo>
                  <a:pt x="27" y="16"/>
                  <a:pt x="28" y="17"/>
                  <a:pt x="29" y="18"/>
                </a:cubicBezTo>
                <a:cubicBezTo>
                  <a:pt x="35" y="27"/>
                  <a:pt x="35" y="27"/>
                  <a:pt x="35" y="27"/>
                </a:cubicBezTo>
                <a:cubicBezTo>
                  <a:pt x="35" y="27"/>
                  <a:pt x="35" y="27"/>
                  <a:pt x="35" y="27"/>
                </a:cubicBezTo>
                <a:cubicBezTo>
                  <a:pt x="34" y="27"/>
                  <a:pt x="34" y="28"/>
                  <a:pt x="34" y="28"/>
                </a:cubicBezTo>
                <a:close/>
                <a:moveTo>
                  <a:pt x="32" y="5"/>
                </a:moveTo>
                <a:cubicBezTo>
                  <a:pt x="31" y="5"/>
                  <a:pt x="31" y="5"/>
                  <a:pt x="30" y="5"/>
                </a:cubicBezTo>
                <a:cubicBezTo>
                  <a:pt x="30" y="5"/>
                  <a:pt x="30" y="5"/>
                  <a:pt x="30" y="5"/>
                </a:cubicBezTo>
                <a:cubicBezTo>
                  <a:pt x="30" y="5"/>
                  <a:pt x="30" y="6"/>
                  <a:pt x="30" y="6"/>
                </a:cubicBezTo>
                <a:cubicBezTo>
                  <a:pt x="30" y="6"/>
                  <a:pt x="30" y="7"/>
                  <a:pt x="30" y="7"/>
                </a:cubicBezTo>
                <a:cubicBezTo>
                  <a:pt x="30" y="7"/>
                  <a:pt x="30" y="8"/>
                  <a:pt x="30" y="8"/>
                </a:cubicBezTo>
                <a:cubicBezTo>
                  <a:pt x="30" y="9"/>
                  <a:pt x="30" y="9"/>
                  <a:pt x="31" y="10"/>
                </a:cubicBezTo>
                <a:cubicBezTo>
                  <a:pt x="31" y="10"/>
                  <a:pt x="31" y="11"/>
                  <a:pt x="32" y="12"/>
                </a:cubicBezTo>
                <a:cubicBezTo>
                  <a:pt x="32" y="12"/>
                  <a:pt x="32" y="12"/>
                  <a:pt x="33" y="13"/>
                </a:cubicBezTo>
                <a:cubicBezTo>
                  <a:pt x="33" y="13"/>
                  <a:pt x="33" y="13"/>
                  <a:pt x="34" y="13"/>
                </a:cubicBezTo>
                <a:cubicBezTo>
                  <a:pt x="34" y="13"/>
                  <a:pt x="34" y="13"/>
                  <a:pt x="35" y="13"/>
                </a:cubicBezTo>
                <a:cubicBezTo>
                  <a:pt x="35" y="12"/>
                  <a:pt x="36" y="12"/>
                  <a:pt x="36" y="12"/>
                </a:cubicBezTo>
                <a:cubicBezTo>
                  <a:pt x="36" y="11"/>
                  <a:pt x="37" y="11"/>
                  <a:pt x="37" y="10"/>
                </a:cubicBezTo>
                <a:cubicBezTo>
                  <a:pt x="37" y="9"/>
                  <a:pt x="37" y="9"/>
                  <a:pt x="37" y="8"/>
                </a:cubicBezTo>
                <a:cubicBezTo>
                  <a:pt x="36" y="8"/>
                  <a:pt x="36" y="8"/>
                  <a:pt x="36" y="8"/>
                </a:cubicBezTo>
                <a:cubicBezTo>
                  <a:pt x="36" y="7"/>
                  <a:pt x="36" y="7"/>
                  <a:pt x="36" y="6"/>
                </a:cubicBezTo>
                <a:cubicBezTo>
                  <a:pt x="35" y="6"/>
                  <a:pt x="35" y="6"/>
                  <a:pt x="35" y="5"/>
                </a:cubicBezTo>
                <a:cubicBezTo>
                  <a:pt x="35" y="5"/>
                  <a:pt x="34" y="5"/>
                  <a:pt x="34" y="5"/>
                </a:cubicBezTo>
                <a:cubicBezTo>
                  <a:pt x="34" y="5"/>
                  <a:pt x="33" y="5"/>
                  <a:pt x="33" y="5"/>
                </a:cubicBezTo>
                <a:cubicBezTo>
                  <a:pt x="32" y="5"/>
                  <a:pt x="32" y="5"/>
                  <a:pt x="32" y="5"/>
                </a:cubicBezTo>
                <a:close/>
                <a:moveTo>
                  <a:pt x="10" y="5"/>
                </a:moveTo>
                <a:cubicBezTo>
                  <a:pt x="10" y="5"/>
                  <a:pt x="10" y="5"/>
                  <a:pt x="11" y="5"/>
                </a:cubicBezTo>
                <a:cubicBezTo>
                  <a:pt x="11" y="5"/>
                  <a:pt x="11" y="5"/>
                  <a:pt x="11" y="5"/>
                </a:cubicBezTo>
                <a:cubicBezTo>
                  <a:pt x="11" y="5"/>
                  <a:pt x="11" y="6"/>
                  <a:pt x="11" y="6"/>
                </a:cubicBezTo>
                <a:cubicBezTo>
                  <a:pt x="11" y="6"/>
                  <a:pt x="11" y="7"/>
                  <a:pt x="11" y="7"/>
                </a:cubicBezTo>
                <a:cubicBezTo>
                  <a:pt x="11" y="7"/>
                  <a:pt x="11" y="8"/>
                  <a:pt x="11" y="8"/>
                </a:cubicBezTo>
                <a:cubicBezTo>
                  <a:pt x="11" y="9"/>
                  <a:pt x="11" y="9"/>
                  <a:pt x="10" y="10"/>
                </a:cubicBezTo>
                <a:cubicBezTo>
                  <a:pt x="10" y="10"/>
                  <a:pt x="10" y="11"/>
                  <a:pt x="10" y="12"/>
                </a:cubicBezTo>
                <a:cubicBezTo>
                  <a:pt x="9" y="12"/>
                  <a:pt x="9" y="12"/>
                  <a:pt x="9" y="13"/>
                </a:cubicBezTo>
                <a:cubicBezTo>
                  <a:pt x="8" y="13"/>
                  <a:pt x="8" y="13"/>
                  <a:pt x="7" y="13"/>
                </a:cubicBezTo>
                <a:cubicBezTo>
                  <a:pt x="7" y="13"/>
                  <a:pt x="7" y="13"/>
                  <a:pt x="6" y="13"/>
                </a:cubicBezTo>
                <a:cubicBezTo>
                  <a:pt x="6" y="12"/>
                  <a:pt x="5" y="12"/>
                  <a:pt x="5" y="12"/>
                </a:cubicBezTo>
                <a:cubicBezTo>
                  <a:pt x="5" y="11"/>
                  <a:pt x="5" y="11"/>
                  <a:pt x="4" y="10"/>
                </a:cubicBezTo>
                <a:cubicBezTo>
                  <a:pt x="4" y="9"/>
                  <a:pt x="4" y="9"/>
                  <a:pt x="4" y="8"/>
                </a:cubicBezTo>
                <a:cubicBezTo>
                  <a:pt x="5" y="8"/>
                  <a:pt x="5" y="8"/>
                  <a:pt x="5" y="8"/>
                </a:cubicBezTo>
                <a:cubicBezTo>
                  <a:pt x="5" y="7"/>
                  <a:pt x="6" y="7"/>
                  <a:pt x="6" y="6"/>
                </a:cubicBezTo>
                <a:cubicBezTo>
                  <a:pt x="6" y="6"/>
                  <a:pt x="6" y="6"/>
                  <a:pt x="6" y="5"/>
                </a:cubicBezTo>
                <a:cubicBezTo>
                  <a:pt x="6" y="5"/>
                  <a:pt x="7" y="5"/>
                  <a:pt x="7" y="5"/>
                </a:cubicBezTo>
                <a:cubicBezTo>
                  <a:pt x="8" y="5"/>
                  <a:pt x="8" y="5"/>
                  <a:pt x="8" y="5"/>
                </a:cubicBezTo>
                <a:cubicBezTo>
                  <a:pt x="9" y="5"/>
                  <a:pt x="9" y="5"/>
                  <a:pt x="10" y="5"/>
                </a:cubicBezTo>
                <a:close/>
                <a:moveTo>
                  <a:pt x="21" y="8"/>
                </a:moveTo>
                <a:cubicBezTo>
                  <a:pt x="20" y="8"/>
                  <a:pt x="19" y="8"/>
                  <a:pt x="18" y="7"/>
                </a:cubicBezTo>
                <a:cubicBezTo>
                  <a:pt x="18" y="6"/>
                  <a:pt x="18" y="5"/>
                  <a:pt x="18" y="4"/>
                </a:cubicBezTo>
                <a:cubicBezTo>
                  <a:pt x="18" y="4"/>
                  <a:pt x="18" y="4"/>
                  <a:pt x="18" y="4"/>
                </a:cubicBezTo>
                <a:cubicBezTo>
                  <a:pt x="18" y="4"/>
                  <a:pt x="18" y="4"/>
                  <a:pt x="18" y="4"/>
                </a:cubicBezTo>
                <a:cubicBezTo>
                  <a:pt x="18" y="4"/>
                  <a:pt x="18" y="4"/>
                  <a:pt x="18" y="4"/>
                </a:cubicBezTo>
                <a:cubicBezTo>
                  <a:pt x="18" y="2"/>
                  <a:pt x="17" y="0"/>
                  <a:pt x="21" y="0"/>
                </a:cubicBezTo>
                <a:cubicBezTo>
                  <a:pt x="24" y="0"/>
                  <a:pt x="24" y="2"/>
                  <a:pt x="24" y="4"/>
                </a:cubicBezTo>
                <a:cubicBezTo>
                  <a:pt x="24" y="4"/>
                  <a:pt x="24" y="4"/>
                  <a:pt x="24" y="4"/>
                </a:cubicBezTo>
                <a:cubicBezTo>
                  <a:pt x="24" y="4"/>
                  <a:pt x="24" y="4"/>
                  <a:pt x="24" y="4"/>
                </a:cubicBezTo>
                <a:cubicBezTo>
                  <a:pt x="24" y="4"/>
                  <a:pt x="24" y="4"/>
                  <a:pt x="24" y="4"/>
                </a:cubicBezTo>
                <a:cubicBezTo>
                  <a:pt x="24" y="5"/>
                  <a:pt x="23" y="6"/>
                  <a:pt x="23" y="7"/>
                </a:cubicBezTo>
                <a:cubicBezTo>
                  <a:pt x="22" y="8"/>
                  <a:pt x="21" y="8"/>
                  <a:pt x="21" y="8"/>
                </a:cubicBezTo>
                <a:close/>
                <a:moveTo>
                  <a:pt x="19" y="7"/>
                </a:moveTo>
                <a:cubicBezTo>
                  <a:pt x="19" y="7"/>
                  <a:pt x="20" y="8"/>
                  <a:pt x="21" y="8"/>
                </a:cubicBezTo>
                <a:cubicBezTo>
                  <a:pt x="21" y="8"/>
                  <a:pt x="22" y="7"/>
                  <a:pt x="22" y="7"/>
                </a:cubicBezTo>
                <a:cubicBezTo>
                  <a:pt x="23" y="6"/>
                  <a:pt x="23" y="5"/>
                  <a:pt x="23" y="4"/>
                </a:cubicBezTo>
                <a:cubicBezTo>
                  <a:pt x="23" y="3"/>
                  <a:pt x="23" y="3"/>
                  <a:pt x="23" y="3"/>
                </a:cubicBezTo>
                <a:cubicBezTo>
                  <a:pt x="23" y="3"/>
                  <a:pt x="23" y="3"/>
                  <a:pt x="23" y="3"/>
                </a:cubicBezTo>
                <a:cubicBezTo>
                  <a:pt x="23" y="2"/>
                  <a:pt x="23" y="2"/>
                  <a:pt x="23" y="2"/>
                </a:cubicBezTo>
                <a:cubicBezTo>
                  <a:pt x="22" y="2"/>
                  <a:pt x="22" y="2"/>
                  <a:pt x="22" y="2"/>
                </a:cubicBezTo>
                <a:cubicBezTo>
                  <a:pt x="21" y="2"/>
                  <a:pt x="21" y="2"/>
                  <a:pt x="21" y="2"/>
                </a:cubicBezTo>
                <a:cubicBezTo>
                  <a:pt x="20" y="2"/>
                  <a:pt x="20" y="2"/>
                  <a:pt x="20" y="2"/>
                </a:cubicBezTo>
                <a:cubicBezTo>
                  <a:pt x="20" y="2"/>
                  <a:pt x="20" y="2"/>
                  <a:pt x="20" y="2"/>
                </a:cubicBezTo>
                <a:cubicBezTo>
                  <a:pt x="19" y="2"/>
                  <a:pt x="19" y="2"/>
                  <a:pt x="18" y="2"/>
                </a:cubicBezTo>
                <a:cubicBezTo>
                  <a:pt x="18" y="2"/>
                  <a:pt x="18" y="2"/>
                  <a:pt x="18" y="3"/>
                </a:cubicBezTo>
                <a:cubicBezTo>
                  <a:pt x="18" y="3"/>
                  <a:pt x="18" y="3"/>
                  <a:pt x="18" y="3"/>
                </a:cubicBezTo>
                <a:cubicBezTo>
                  <a:pt x="18" y="4"/>
                  <a:pt x="18" y="4"/>
                  <a:pt x="18" y="4"/>
                </a:cubicBezTo>
                <a:cubicBezTo>
                  <a:pt x="18" y="5"/>
                  <a:pt x="18" y="6"/>
                  <a:pt x="19" y="7"/>
                </a:cubicBezTo>
                <a:close/>
                <a:moveTo>
                  <a:pt x="41" y="25"/>
                </a:moveTo>
                <a:cubicBezTo>
                  <a:pt x="41" y="18"/>
                  <a:pt x="41" y="18"/>
                  <a:pt x="41" y="18"/>
                </a:cubicBezTo>
                <a:cubicBezTo>
                  <a:pt x="41" y="16"/>
                  <a:pt x="39" y="15"/>
                  <a:pt x="36" y="14"/>
                </a:cubicBezTo>
                <a:cubicBezTo>
                  <a:pt x="36" y="18"/>
                  <a:pt x="35" y="19"/>
                  <a:pt x="34" y="22"/>
                </a:cubicBezTo>
                <a:cubicBezTo>
                  <a:pt x="34" y="17"/>
                  <a:pt x="34" y="17"/>
                  <a:pt x="34" y="17"/>
                </a:cubicBezTo>
                <a:cubicBezTo>
                  <a:pt x="34" y="17"/>
                  <a:pt x="34" y="17"/>
                  <a:pt x="34" y="17"/>
                </a:cubicBezTo>
                <a:cubicBezTo>
                  <a:pt x="34" y="16"/>
                  <a:pt x="34" y="16"/>
                  <a:pt x="34" y="16"/>
                </a:cubicBezTo>
                <a:cubicBezTo>
                  <a:pt x="34" y="16"/>
                  <a:pt x="34" y="16"/>
                  <a:pt x="34" y="16"/>
                </a:cubicBezTo>
                <a:cubicBezTo>
                  <a:pt x="34" y="16"/>
                  <a:pt x="34" y="16"/>
                  <a:pt x="34" y="16"/>
                </a:cubicBezTo>
                <a:cubicBezTo>
                  <a:pt x="34" y="16"/>
                  <a:pt x="34" y="16"/>
                  <a:pt x="33" y="16"/>
                </a:cubicBezTo>
                <a:cubicBezTo>
                  <a:pt x="33" y="16"/>
                  <a:pt x="33" y="16"/>
                  <a:pt x="33" y="16"/>
                </a:cubicBezTo>
                <a:cubicBezTo>
                  <a:pt x="33" y="16"/>
                  <a:pt x="33" y="16"/>
                  <a:pt x="33" y="16"/>
                </a:cubicBezTo>
                <a:cubicBezTo>
                  <a:pt x="34" y="17"/>
                  <a:pt x="34" y="17"/>
                  <a:pt x="34" y="17"/>
                </a:cubicBezTo>
                <a:cubicBezTo>
                  <a:pt x="34" y="17"/>
                  <a:pt x="34" y="17"/>
                  <a:pt x="34" y="17"/>
                </a:cubicBezTo>
                <a:cubicBezTo>
                  <a:pt x="33" y="22"/>
                  <a:pt x="33" y="22"/>
                  <a:pt x="33" y="22"/>
                </a:cubicBezTo>
                <a:cubicBezTo>
                  <a:pt x="33" y="19"/>
                  <a:pt x="33" y="18"/>
                  <a:pt x="32" y="15"/>
                </a:cubicBezTo>
                <a:cubicBezTo>
                  <a:pt x="31" y="15"/>
                  <a:pt x="30" y="16"/>
                  <a:pt x="30" y="18"/>
                </a:cubicBezTo>
                <a:cubicBezTo>
                  <a:pt x="30" y="19"/>
                  <a:pt x="30" y="19"/>
                  <a:pt x="30" y="19"/>
                </a:cubicBezTo>
                <a:cubicBezTo>
                  <a:pt x="36" y="27"/>
                  <a:pt x="36" y="27"/>
                  <a:pt x="36" y="27"/>
                </a:cubicBezTo>
                <a:cubicBezTo>
                  <a:pt x="36" y="28"/>
                  <a:pt x="36" y="28"/>
                  <a:pt x="36" y="28"/>
                </a:cubicBezTo>
                <a:cubicBezTo>
                  <a:pt x="37" y="28"/>
                  <a:pt x="38" y="28"/>
                  <a:pt x="39" y="28"/>
                </a:cubicBezTo>
                <a:cubicBezTo>
                  <a:pt x="39" y="28"/>
                  <a:pt x="40" y="27"/>
                  <a:pt x="40" y="27"/>
                </a:cubicBezTo>
                <a:cubicBezTo>
                  <a:pt x="41" y="26"/>
                  <a:pt x="41" y="26"/>
                  <a:pt x="41" y="25"/>
                </a:cubicBezTo>
                <a:close/>
                <a:moveTo>
                  <a:pt x="0" y="25"/>
                </a:moveTo>
                <a:cubicBezTo>
                  <a:pt x="0" y="27"/>
                  <a:pt x="1" y="28"/>
                  <a:pt x="2" y="28"/>
                </a:cubicBezTo>
                <a:cubicBezTo>
                  <a:pt x="3" y="28"/>
                  <a:pt x="4" y="28"/>
                  <a:pt x="5" y="28"/>
                </a:cubicBezTo>
                <a:cubicBezTo>
                  <a:pt x="5" y="28"/>
                  <a:pt x="6" y="28"/>
                  <a:pt x="6" y="27"/>
                </a:cubicBezTo>
                <a:cubicBezTo>
                  <a:pt x="11" y="19"/>
                  <a:pt x="11" y="19"/>
                  <a:pt x="11" y="19"/>
                </a:cubicBezTo>
                <a:cubicBezTo>
                  <a:pt x="11" y="18"/>
                  <a:pt x="11" y="18"/>
                  <a:pt x="11" y="18"/>
                </a:cubicBezTo>
                <a:cubicBezTo>
                  <a:pt x="11" y="16"/>
                  <a:pt x="10" y="15"/>
                  <a:pt x="9" y="15"/>
                </a:cubicBezTo>
                <a:cubicBezTo>
                  <a:pt x="9" y="18"/>
                  <a:pt x="9" y="19"/>
                  <a:pt x="8" y="22"/>
                </a:cubicBezTo>
                <a:cubicBezTo>
                  <a:pt x="8" y="17"/>
                  <a:pt x="8" y="17"/>
                  <a:pt x="8" y="17"/>
                </a:cubicBezTo>
                <a:cubicBezTo>
                  <a:pt x="8" y="17"/>
                  <a:pt x="8" y="17"/>
                  <a:pt x="8" y="17"/>
                </a:cubicBezTo>
                <a:cubicBezTo>
                  <a:pt x="8" y="16"/>
                  <a:pt x="8" y="16"/>
                  <a:pt x="8" y="16"/>
                </a:cubicBezTo>
                <a:cubicBezTo>
                  <a:pt x="8" y="16"/>
                  <a:pt x="8" y="16"/>
                  <a:pt x="8" y="16"/>
                </a:cubicBezTo>
                <a:cubicBezTo>
                  <a:pt x="8" y="16"/>
                  <a:pt x="8" y="16"/>
                  <a:pt x="8" y="16"/>
                </a:cubicBezTo>
                <a:cubicBezTo>
                  <a:pt x="7" y="16"/>
                  <a:pt x="7" y="16"/>
                  <a:pt x="7" y="16"/>
                </a:cubicBezTo>
                <a:cubicBezTo>
                  <a:pt x="7" y="16"/>
                  <a:pt x="7" y="16"/>
                  <a:pt x="7" y="16"/>
                </a:cubicBezTo>
                <a:cubicBezTo>
                  <a:pt x="7" y="16"/>
                  <a:pt x="7" y="16"/>
                  <a:pt x="7" y="16"/>
                </a:cubicBezTo>
                <a:cubicBezTo>
                  <a:pt x="7" y="17"/>
                  <a:pt x="7" y="17"/>
                  <a:pt x="7" y="17"/>
                </a:cubicBezTo>
                <a:cubicBezTo>
                  <a:pt x="7" y="17"/>
                  <a:pt x="7" y="17"/>
                  <a:pt x="7" y="17"/>
                </a:cubicBezTo>
                <a:cubicBezTo>
                  <a:pt x="7" y="22"/>
                  <a:pt x="7" y="22"/>
                  <a:pt x="7" y="22"/>
                </a:cubicBezTo>
                <a:cubicBezTo>
                  <a:pt x="6" y="19"/>
                  <a:pt x="5" y="18"/>
                  <a:pt x="5" y="14"/>
                </a:cubicBezTo>
                <a:cubicBezTo>
                  <a:pt x="2" y="15"/>
                  <a:pt x="0" y="16"/>
                  <a:pt x="0" y="18"/>
                </a:cubicBezTo>
                <a:cubicBezTo>
                  <a:pt x="0" y="25"/>
                  <a:pt x="0" y="25"/>
                  <a:pt x="0" y="25"/>
                </a:cubicBezTo>
                <a:close/>
                <a:moveTo>
                  <a:pt x="34" y="13"/>
                </a:moveTo>
                <a:cubicBezTo>
                  <a:pt x="32" y="13"/>
                  <a:pt x="30" y="11"/>
                  <a:pt x="30" y="8"/>
                </a:cubicBezTo>
                <a:cubicBezTo>
                  <a:pt x="30" y="5"/>
                  <a:pt x="29" y="3"/>
                  <a:pt x="34" y="3"/>
                </a:cubicBezTo>
                <a:cubicBezTo>
                  <a:pt x="38" y="3"/>
                  <a:pt x="38" y="5"/>
                  <a:pt x="38" y="8"/>
                </a:cubicBezTo>
                <a:cubicBezTo>
                  <a:pt x="38" y="11"/>
                  <a:pt x="36" y="13"/>
                  <a:pt x="34" y="13"/>
                </a:cubicBezTo>
                <a:close/>
                <a:moveTo>
                  <a:pt x="7" y="13"/>
                </a:moveTo>
                <a:cubicBezTo>
                  <a:pt x="9" y="13"/>
                  <a:pt x="11" y="11"/>
                  <a:pt x="11" y="8"/>
                </a:cubicBezTo>
                <a:cubicBezTo>
                  <a:pt x="11" y="5"/>
                  <a:pt x="12" y="3"/>
                  <a:pt x="7" y="3"/>
                </a:cubicBezTo>
                <a:cubicBezTo>
                  <a:pt x="3" y="3"/>
                  <a:pt x="4" y="5"/>
                  <a:pt x="4" y="8"/>
                </a:cubicBezTo>
                <a:cubicBezTo>
                  <a:pt x="4" y="11"/>
                  <a:pt x="6" y="13"/>
                  <a:pt x="7" y="13"/>
                </a:cubicBezTo>
                <a:close/>
                <a:moveTo>
                  <a:pt x="15" y="11"/>
                </a:moveTo>
                <a:cubicBezTo>
                  <a:pt x="15" y="15"/>
                  <a:pt x="15" y="15"/>
                  <a:pt x="15" y="15"/>
                </a:cubicBezTo>
                <a:cubicBezTo>
                  <a:pt x="15" y="15"/>
                  <a:pt x="15" y="15"/>
                  <a:pt x="15" y="15"/>
                </a:cubicBezTo>
                <a:cubicBezTo>
                  <a:pt x="15" y="15"/>
                  <a:pt x="15" y="15"/>
                  <a:pt x="15" y="15"/>
                </a:cubicBezTo>
                <a:cubicBezTo>
                  <a:pt x="16" y="15"/>
                  <a:pt x="16" y="15"/>
                  <a:pt x="16" y="15"/>
                </a:cubicBezTo>
                <a:cubicBezTo>
                  <a:pt x="20" y="15"/>
                  <a:pt x="20" y="15"/>
                  <a:pt x="20" y="15"/>
                </a:cubicBezTo>
                <a:cubicBezTo>
                  <a:pt x="19" y="13"/>
                  <a:pt x="19" y="11"/>
                  <a:pt x="18" y="9"/>
                </a:cubicBezTo>
                <a:cubicBezTo>
                  <a:pt x="16" y="9"/>
                  <a:pt x="15" y="10"/>
                  <a:pt x="15" y="11"/>
                </a:cubicBezTo>
                <a:close/>
                <a:moveTo>
                  <a:pt x="26" y="15"/>
                </a:moveTo>
                <a:cubicBezTo>
                  <a:pt x="26" y="11"/>
                  <a:pt x="26" y="11"/>
                  <a:pt x="26" y="11"/>
                </a:cubicBezTo>
                <a:cubicBezTo>
                  <a:pt x="26" y="10"/>
                  <a:pt x="25" y="9"/>
                  <a:pt x="23" y="9"/>
                </a:cubicBezTo>
                <a:cubicBezTo>
                  <a:pt x="22" y="11"/>
                  <a:pt x="22" y="13"/>
                  <a:pt x="21" y="15"/>
                </a:cubicBezTo>
                <a:cubicBezTo>
                  <a:pt x="25" y="15"/>
                  <a:pt x="25" y="15"/>
                  <a:pt x="25" y="15"/>
                </a:cubicBezTo>
                <a:cubicBezTo>
                  <a:pt x="25" y="15"/>
                  <a:pt x="25" y="15"/>
                  <a:pt x="26" y="15"/>
                </a:cubicBezTo>
                <a:cubicBezTo>
                  <a:pt x="26" y="15"/>
                  <a:pt x="26" y="15"/>
                  <a:pt x="26" y="15"/>
                </a:cubicBezTo>
                <a:cubicBezTo>
                  <a:pt x="26" y="15"/>
                  <a:pt x="26" y="15"/>
                  <a:pt x="26" y="15"/>
                </a:cubicBezTo>
                <a:close/>
                <a:moveTo>
                  <a:pt x="21" y="15"/>
                </a:moveTo>
                <a:cubicBezTo>
                  <a:pt x="21" y="11"/>
                  <a:pt x="21" y="11"/>
                  <a:pt x="21" y="11"/>
                </a:cubicBezTo>
                <a:cubicBezTo>
                  <a:pt x="21" y="11"/>
                  <a:pt x="21" y="11"/>
                  <a:pt x="21" y="10"/>
                </a:cubicBezTo>
                <a:cubicBezTo>
                  <a:pt x="21" y="10"/>
                  <a:pt x="21" y="10"/>
                  <a:pt x="21" y="10"/>
                </a:cubicBezTo>
                <a:cubicBezTo>
                  <a:pt x="21" y="10"/>
                  <a:pt x="21" y="10"/>
                  <a:pt x="21" y="10"/>
                </a:cubicBezTo>
                <a:cubicBezTo>
                  <a:pt x="21" y="10"/>
                  <a:pt x="21" y="10"/>
                  <a:pt x="21" y="10"/>
                </a:cubicBezTo>
                <a:cubicBezTo>
                  <a:pt x="21" y="10"/>
                  <a:pt x="20" y="10"/>
                  <a:pt x="20" y="10"/>
                </a:cubicBezTo>
                <a:cubicBezTo>
                  <a:pt x="20" y="10"/>
                  <a:pt x="20" y="10"/>
                  <a:pt x="20" y="10"/>
                </a:cubicBezTo>
                <a:cubicBezTo>
                  <a:pt x="20" y="10"/>
                  <a:pt x="20" y="10"/>
                  <a:pt x="20" y="10"/>
                </a:cubicBezTo>
                <a:cubicBezTo>
                  <a:pt x="20" y="10"/>
                  <a:pt x="20" y="10"/>
                  <a:pt x="20" y="10"/>
                </a:cubicBezTo>
                <a:cubicBezTo>
                  <a:pt x="20" y="11"/>
                  <a:pt x="20" y="11"/>
                  <a:pt x="20" y="11"/>
                </a:cubicBezTo>
                <a:cubicBezTo>
                  <a:pt x="20" y="15"/>
                  <a:pt x="20" y="15"/>
                  <a:pt x="20" y="15"/>
                </a:cubicBezTo>
                <a:lnTo>
                  <a:pt x="21" y="15"/>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1" name="Freeform 257"/>
          <p:cNvSpPr>
            <a:spLocks noEditPoints="1"/>
          </p:cNvSpPr>
          <p:nvPr/>
        </p:nvSpPr>
        <p:spPr bwMode="auto">
          <a:xfrm>
            <a:off x="3742606" y="3110649"/>
            <a:ext cx="316712" cy="334810"/>
          </a:xfrm>
          <a:custGeom>
            <a:avLst/>
            <a:gdLst>
              <a:gd name="T0" fmla="*/ 17 w 33"/>
              <a:gd name="T1" fmla="*/ 0 h 35"/>
              <a:gd name="T2" fmla="*/ 13 w 33"/>
              <a:gd name="T3" fmla="*/ 12 h 35"/>
              <a:gd name="T4" fmla="*/ 20 w 33"/>
              <a:gd name="T5" fmla="*/ 12 h 35"/>
              <a:gd name="T6" fmla="*/ 14 w 33"/>
              <a:gd name="T7" fmla="*/ 12 h 35"/>
              <a:gd name="T8" fmla="*/ 13 w 33"/>
              <a:gd name="T9" fmla="*/ 6 h 35"/>
              <a:gd name="T10" fmla="*/ 13 w 33"/>
              <a:gd name="T11" fmla="*/ 4 h 35"/>
              <a:gd name="T12" fmla="*/ 15 w 33"/>
              <a:gd name="T13" fmla="*/ 4 h 35"/>
              <a:gd name="T14" fmla="*/ 19 w 33"/>
              <a:gd name="T15" fmla="*/ 4 h 35"/>
              <a:gd name="T16" fmla="*/ 21 w 33"/>
              <a:gd name="T17" fmla="*/ 4 h 35"/>
              <a:gd name="T18" fmla="*/ 21 w 33"/>
              <a:gd name="T19" fmla="*/ 6 h 35"/>
              <a:gd name="T20" fmla="*/ 20 w 33"/>
              <a:gd name="T21" fmla="*/ 12 h 35"/>
              <a:gd name="T22" fmla="*/ 14 w 33"/>
              <a:gd name="T23" fmla="*/ 12 h 35"/>
              <a:gd name="T24" fmla="*/ 26 w 33"/>
              <a:gd name="T25" fmla="*/ 35 h 35"/>
              <a:gd name="T26" fmla="*/ 28 w 33"/>
              <a:gd name="T27" fmla="*/ 30 h 35"/>
              <a:gd name="T28" fmla="*/ 32 w 33"/>
              <a:gd name="T29" fmla="*/ 27 h 35"/>
              <a:gd name="T30" fmla="*/ 5 w 33"/>
              <a:gd name="T31" fmla="*/ 30 h 35"/>
              <a:gd name="T32" fmla="*/ 6 w 33"/>
              <a:gd name="T33" fmla="*/ 33 h 35"/>
              <a:gd name="T34" fmla="*/ 0 w 33"/>
              <a:gd name="T35" fmla="*/ 25 h 35"/>
              <a:gd name="T36" fmla="*/ 33 w 33"/>
              <a:gd name="T37" fmla="*/ 26 h 35"/>
              <a:gd name="T38" fmla="*/ 0 w 33"/>
              <a:gd name="T39" fmla="*/ 25 h 35"/>
              <a:gd name="T40" fmla="*/ 7 w 33"/>
              <a:gd name="T41" fmla="*/ 20 h 35"/>
              <a:gd name="T42" fmla="*/ 7 w 33"/>
              <a:gd name="T43" fmla="*/ 20 h 35"/>
              <a:gd name="T44" fmla="*/ 11 w 33"/>
              <a:gd name="T45" fmla="*/ 19 h 35"/>
              <a:gd name="T46" fmla="*/ 13 w 33"/>
              <a:gd name="T47" fmla="*/ 16 h 35"/>
              <a:gd name="T48" fmla="*/ 17 w 33"/>
              <a:gd name="T49" fmla="*/ 19 h 35"/>
              <a:gd name="T50" fmla="*/ 16 w 33"/>
              <a:gd name="T51" fmla="*/ 18 h 35"/>
              <a:gd name="T52" fmla="*/ 16 w 33"/>
              <a:gd name="T53" fmla="*/ 17 h 35"/>
              <a:gd name="T54" fmla="*/ 18 w 33"/>
              <a:gd name="T55" fmla="*/ 18 h 35"/>
              <a:gd name="T56" fmla="*/ 17 w 33"/>
              <a:gd name="T57" fmla="*/ 19 h 35"/>
              <a:gd name="T58" fmla="*/ 18 w 33"/>
              <a:gd name="T59" fmla="*/ 24 h 35"/>
              <a:gd name="T60" fmla="*/ 27 w 33"/>
              <a:gd name="T61" fmla="*/ 20 h 35"/>
              <a:gd name="T62" fmla="*/ 7 w 33"/>
              <a:gd name="T63" fmla="*/ 24 h 35"/>
              <a:gd name="T64" fmla="*/ 7 w 33"/>
              <a:gd name="T65" fmla="*/ 20 h 35"/>
              <a:gd name="T66" fmla="*/ 11 w 33"/>
              <a:gd name="T67" fmla="*/ 19 h 35"/>
              <a:gd name="T68" fmla="*/ 11 w 33"/>
              <a:gd name="T69" fmla="*/ 16 h 35"/>
              <a:gd name="T70" fmla="*/ 7 w 33"/>
              <a:gd name="T71" fmla="*/ 17 h 35"/>
              <a:gd name="T72" fmla="*/ 2 w 33"/>
              <a:gd name="T73" fmla="*/ 21 h 35"/>
              <a:gd name="T74" fmla="*/ 5 w 33"/>
              <a:gd name="T75" fmla="*/ 21 h 35"/>
              <a:gd name="T76" fmla="*/ 6 w 33"/>
              <a:gd name="T7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35">
                <a:moveTo>
                  <a:pt x="22" y="7"/>
                </a:moveTo>
                <a:cubicBezTo>
                  <a:pt x="22" y="3"/>
                  <a:pt x="23" y="0"/>
                  <a:pt x="17" y="0"/>
                </a:cubicBezTo>
                <a:cubicBezTo>
                  <a:pt x="11" y="0"/>
                  <a:pt x="12" y="3"/>
                  <a:pt x="12" y="7"/>
                </a:cubicBezTo>
                <a:cubicBezTo>
                  <a:pt x="12" y="9"/>
                  <a:pt x="12" y="11"/>
                  <a:pt x="13" y="12"/>
                </a:cubicBezTo>
                <a:cubicBezTo>
                  <a:pt x="14" y="13"/>
                  <a:pt x="16" y="14"/>
                  <a:pt x="17" y="14"/>
                </a:cubicBezTo>
                <a:cubicBezTo>
                  <a:pt x="18" y="14"/>
                  <a:pt x="19" y="13"/>
                  <a:pt x="20" y="12"/>
                </a:cubicBezTo>
                <a:cubicBezTo>
                  <a:pt x="22" y="11"/>
                  <a:pt x="22" y="9"/>
                  <a:pt x="22" y="7"/>
                </a:cubicBezTo>
                <a:close/>
                <a:moveTo>
                  <a:pt x="14" y="12"/>
                </a:moveTo>
                <a:cubicBezTo>
                  <a:pt x="13" y="11"/>
                  <a:pt x="13" y="9"/>
                  <a:pt x="13" y="8"/>
                </a:cubicBezTo>
                <a:cubicBezTo>
                  <a:pt x="13" y="6"/>
                  <a:pt x="13" y="6"/>
                  <a:pt x="13" y="6"/>
                </a:cubicBezTo>
                <a:cubicBezTo>
                  <a:pt x="13" y="6"/>
                  <a:pt x="13" y="6"/>
                  <a:pt x="13" y="5"/>
                </a:cubicBezTo>
                <a:cubicBezTo>
                  <a:pt x="13" y="5"/>
                  <a:pt x="13" y="4"/>
                  <a:pt x="13" y="4"/>
                </a:cubicBezTo>
                <a:cubicBezTo>
                  <a:pt x="14" y="3"/>
                  <a:pt x="14" y="4"/>
                  <a:pt x="15" y="4"/>
                </a:cubicBezTo>
                <a:cubicBezTo>
                  <a:pt x="15" y="4"/>
                  <a:pt x="15" y="4"/>
                  <a:pt x="15" y="4"/>
                </a:cubicBezTo>
                <a:cubicBezTo>
                  <a:pt x="16" y="4"/>
                  <a:pt x="16" y="4"/>
                  <a:pt x="17" y="4"/>
                </a:cubicBezTo>
                <a:cubicBezTo>
                  <a:pt x="18" y="4"/>
                  <a:pt x="18" y="4"/>
                  <a:pt x="19" y="4"/>
                </a:cubicBezTo>
                <a:cubicBezTo>
                  <a:pt x="19" y="4"/>
                  <a:pt x="19" y="4"/>
                  <a:pt x="19" y="4"/>
                </a:cubicBezTo>
                <a:cubicBezTo>
                  <a:pt x="19" y="4"/>
                  <a:pt x="20" y="3"/>
                  <a:pt x="21" y="4"/>
                </a:cubicBezTo>
                <a:cubicBezTo>
                  <a:pt x="21" y="4"/>
                  <a:pt x="21" y="5"/>
                  <a:pt x="21" y="5"/>
                </a:cubicBezTo>
                <a:cubicBezTo>
                  <a:pt x="21" y="6"/>
                  <a:pt x="21" y="6"/>
                  <a:pt x="21" y="6"/>
                </a:cubicBezTo>
                <a:cubicBezTo>
                  <a:pt x="21" y="8"/>
                  <a:pt x="21" y="8"/>
                  <a:pt x="21" y="8"/>
                </a:cubicBezTo>
                <a:cubicBezTo>
                  <a:pt x="21" y="9"/>
                  <a:pt x="21" y="11"/>
                  <a:pt x="20" y="12"/>
                </a:cubicBezTo>
                <a:cubicBezTo>
                  <a:pt x="19" y="13"/>
                  <a:pt x="18" y="14"/>
                  <a:pt x="17" y="14"/>
                </a:cubicBezTo>
                <a:cubicBezTo>
                  <a:pt x="16" y="14"/>
                  <a:pt x="15" y="13"/>
                  <a:pt x="14" y="12"/>
                </a:cubicBezTo>
                <a:close/>
                <a:moveTo>
                  <a:pt x="8" y="35"/>
                </a:moveTo>
                <a:cubicBezTo>
                  <a:pt x="17" y="35"/>
                  <a:pt x="17" y="35"/>
                  <a:pt x="26" y="35"/>
                </a:cubicBezTo>
                <a:cubicBezTo>
                  <a:pt x="27" y="35"/>
                  <a:pt x="28" y="34"/>
                  <a:pt x="28" y="33"/>
                </a:cubicBezTo>
                <a:cubicBezTo>
                  <a:pt x="28" y="32"/>
                  <a:pt x="28" y="31"/>
                  <a:pt x="28" y="30"/>
                </a:cubicBezTo>
                <a:cubicBezTo>
                  <a:pt x="28" y="30"/>
                  <a:pt x="28" y="30"/>
                  <a:pt x="28" y="30"/>
                </a:cubicBezTo>
                <a:cubicBezTo>
                  <a:pt x="32" y="27"/>
                  <a:pt x="32" y="27"/>
                  <a:pt x="32" y="27"/>
                </a:cubicBezTo>
                <a:cubicBezTo>
                  <a:pt x="2" y="27"/>
                  <a:pt x="2" y="27"/>
                  <a:pt x="2" y="27"/>
                </a:cubicBezTo>
                <a:cubicBezTo>
                  <a:pt x="5" y="30"/>
                  <a:pt x="5" y="30"/>
                  <a:pt x="5" y="30"/>
                </a:cubicBezTo>
                <a:cubicBezTo>
                  <a:pt x="5" y="30"/>
                  <a:pt x="6" y="30"/>
                  <a:pt x="6" y="30"/>
                </a:cubicBezTo>
                <a:cubicBezTo>
                  <a:pt x="6" y="31"/>
                  <a:pt x="6" y="32"/>
                  <a:pt x="6" y="33"/>
                </a:cubicBezTo>
                <a:cubicBezTo>
                  <a:pt x="6" y="34"/>
                  <a:pt x="7" y="35"/>
                  <a:pt x="8" y="35"/>
                </a:cubicBezTo>
                <a:close/>
                <a:moveTo>
                  <a:pt x="0" y="25"/>
                </a:moveTo>
                <a:cubicBezTo>
                  <a:pt x="33" y="25"/>
                  <a:pt x="33" y="25"/>
                  <a:pt x="33" y="25"/>
                </a:cubicBezTo>
                <a:cubicBezTo>
                  <a:pt x="33" y="26"/>
                  <a:pt x="33" y="26"/>
                  <a:pt x="33" y="26"/>
                </a:cubicBezTo>
                <a:cubicBezTo>
                  <a:pt x="0" y="26"/>
                  <a:pt x="0" y="26"/>
                  <a:pt x="0" y="26"/>
                </a:cubicBezTo>
                <a:cubicBezTo>
                  <a:pt x="0" y="25"/>
                  <a:pt x="0" y="25"/>
                  <a:pt x="0" y="25"/>
                </a:cubicBezTo>
                <a:close/>
                <a:moveTo>
                  <a:pt x="7" y="24"/>
                </a:moveTo>
                <a:cubicBezTo>
                  <a:pt x="7" y="20"/>
                  <a:pt x="7" y="20"/>
                  <a:pt x="7" y="20"/>
                </a:cubicBezTo>
                <a:cubicBezTo>
                  <a:pt x="7" y="20"/>
                  <a:pt x="7" y="20"/>
                  <a:pt x="7" y="20"/>
                </a:cubicBezTo>
                <a:cubicBezTo>
                  <a:pt x="7" y="20"/>
                  <a:pt x="7" y="20"/>
                  <a:pt x="7" y="20"/>
                </a:cubicBezTo>
                <a:cubicBezTo>
                  <a:pt x="8" y="20"/>
                  <a:pt x="9" y="20"/>
                  <a:pt x="9" y="20"/>
                </a:cubicBezTo>
                <a:cubicBezTo>
                  <a:pt x="11" y="19"/>
                  <a:pt x="11" y="19"/>
                  <a:pt x="11" y="19"/>
                </a:cubicBezTo>
                <a:cubicBezTo>
                  <a:pt x="12" y="19"/>
                  <a:pt x="12" y="17"/>
                  <a:pt x="12" y="16"/>
                </a:cubicBezTo>
                <a:cubicBezTo>
                  <a:pt x="12" y="16"/>
                  <a:pt x="12" y="16"/>
                  <a:pt x="13" y="16"/>
                </a:cubicBezTo>
                <a:cubicBezTo>
                  <a:pt x="16" y="24"/>
                  <a:pt x="16" y="24"/>
                  <a:pt x="16" y="24"/>
                </a:cubicBezTo>
                <a:cubicBezTo>
                  <a:pt x="17" y="19"/>
                  <a:pt x="17" y="19"/>
                  <a:pt x="17" y="19"/>
                </a:cubicBezTo>
                <a:cubicBezTo>
                  <a:pt x="17" y="19"/>
                  <a:pt x="17" y="19"/>
                  <a:pt x="17" y="19"/>
                </a:cubicBezTo>
                <a:cubicBezTo>
                  <a:pt x="16" y="18"/>
                  <a:pt x="16" y="18"/>
                  <a:pt x="16" y="18"/>
                </a:cubicBezTo>
                <a:cubicBezTo>
                  <a:pt x="16" y="18"/>
                  <a:pt x="16" y="18"/>
                  <a:pt x="16" y="18"/>
                </a:cubicBezTo>
                <a:cubicBezTo>
                  <a:pt x="16" y="18"/>
                  <a:pt x="16" y="17"/>
                  <a:pt x="16" y="17"/>
                </a:cubicBezTo>
                <a:cubicBezTo>
                  <a:pt x="17" y="17"/>
                  <a:pt x="17" y="17"/>
                  <a:pt x="18" y="17"/>
                </a:cubicBezTo>
                <a:cubicBezTo>
                  <a:pt x="18" y="17"/>
                  <a:pt x="18" y="18"/>
                  <a:pt x="18" y="18"/>
                </a:cubicBezTo>
                <a:cubicBezTo>
                  <a:pt x="18" y="18"/>
                  <a:pt x="18" y="18"/>
                  <a:pt x="18" y="18"/>
                </a:cubicBezTo>
                <a:cubicBezTo>
                  <a:pt x="17" y="19"/>
                  <a:pt x="17" y="19"/>
                  <a:pt x="17" y="19"/>
                </a:cubicBezTo>
                <a:cubicBezTo>
                  <a:pt x="17" y="19"/>
                  <a:pt x="17" y="19"/>
                  <a:pt x="17" y="19"/>
                </a:cubicBezTo>
                <a:cubicBezTo>
                  <a:pt x="18" y="24"/>
                  <a:pt x="18" y="24"/>
                  <a:pt x="18" y="24"/>
                </a:cubicBezTo>
                <a:cubicBezTo>
                  <a:pt x="19" y="21"/>
                  <a:pt x="20" y="20"/>
                  <a:pt x="21" y="16"/>
                </a:cubicBezTo>
                <a:cubicBezTo>
                  <a:pt x="24" y="17"/>
                  <a:pt x="27" y="18"/>
                  <a:pt x="27" y="20"/>
                </a:cubicBezTo>
                <a:cubicBezTo>
                  <a:pt x="27" y="24"/>
                  <a:pt x="27" y="24"/>
                  <a:pt x="27" y="24"/>
                </a:cubicBezTo>
                <a:cubicBezTo>
                  <a:pt x="20" y="24"/>
                  <a:pt x="14" y="24"/>
                  <a:pt x="7" y="24"/>
                </a:cubicBezTo>
                <a:close/>
                <a:moveTo>
                  <a:pt x="6" y="20"/>
                </a:moveTo>
                <a:cubicBezTo>
                  <a:pt x="7" y="20"/>
                  <a:pt x="7" y="20"/>
                  <a:pt x="7" y="20"/>
                </a:cubicBezTo>
                <a:cubicBezTo>
                  <a:pt x="8" y="20"/>
                  <a:pt x="8" y="20"/>
                  <a:pt x="9" y="20"/>
                </a:cubicBezTo>
                <a:cubicBezTo>
                  <a:pt x="11" y="19"/>
                  <a:pt x="11" y="19"/>
                  <a:pt x="11" y="19"/>
                </a:cubicBezTo>
                <a:cubicBezTo>
                  <a:pt x="11" y="18"/>
                  <a:pt x="12" y="17"/>
                  <a:pt x="11" y="16"/>
                </a:cubicBezTo>
                <a:cubicBezTo>
                  <a:pt x="11" y="16"/>
                  <a:pt x="11" y="16"/>
                  <a:pt x="11" y="16"/>
                </a:cubicBezTo>
                <a:cubicBezTo>
                  <a:pt x="11" y="16"/>
                  <a:pt x="10" y="15"/>
                  <a:pt x="9" y="16"/>
                </a:cubicBezTo>
                <a:cubicBezTo>
                  <a:pt x="7" y="17"/>
                  <a:pt x="7" y="17"/>
                  <a:pt x="7" y="17"/>
                </a:cubicBezTo>
                <a:cubicBezTo>
                  <a:pt x="7" y="17"/>
                  <a:pt x="7" y="18"/>
                  <a:pt x="7" y="18"/>
                </a:cubicBezTo>
                <a:cubicBezTo>
                  <a:pt x="2" y="21"/>
                  <a:pt x="2" y="21"/>
                  <a:pt x="2" y="21"/>
                </a:cubicBezTo>
                <a:cubicBezTo>
                  <a:pt x="3" y="22"/>
                  <a:pt x="3" y="22"/>
                  <a:pt x="3" y="22"/>
                </a:cubicBezTo>
                <a:cubicBezTo>
                  <a:pt x="5" y="21"/>
                  <a:pt x="5" y="21"/>
                  <a:pt x="5" y="21"/>
                </a:cubicBezTo>
                <a:cubicBezTo>
                  <a:pt x="5" y="24"/>
                  <a:pt x="5" y="24"/>
                  <a:pt x="5" y="24"/>
                </a:cubicBezTo>
                <a:cubicBezTo>
                  <a:pt x="6" y="24"/>
                  <a:pt x="6" y="24"/>
                  <a:pt x="6" y="24"/>
                </a:cubicBezTo>
                <a:lnTo>
                  <a:pt x="6" y="20"/>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2" name="Freeform 258"/>
          <p:cNvSpPr>
            <a:spLocks noEditPoints="1"/>
          </p:cNvSpPr>
          <p:nvPr/>
        </p:nvSpPr>
        <p:spPr bwMode="auto">
          <a:xfrm>
            <a:off x="9942910" y="3110649"/>
            <a:ext cx="334810" cy="334810"/>
          </a:xfrm>
          <a:custGeom>
            <a:avLst/>
            <a:gdLst>
              <a:gd name="T0" fmla="*/ 6 w 35"/>
              <a:gd name="T1" fmla="*/ 17 h 35"/>
              <a:gd name="T2" fmla="*/ 32 w 35"/>
              <a:gd name="T3" fmla="*/ 23 h 35"/>
              <a:gd name="T4" fmla="*/ 28 w 35"/>
              <a:gd name="T5" fmla="*/ 17 h 35"/>
              <a:gd name="T6" fmla="*/ 26 w 35"/>
              <a:gd name="T7" fmla="*/ 19 h 35"/>
              <a:gd name="T8" fmla="*/ 25 w 35"/>
              <a:gd name="T9" fmla="*/ 20 h 35"/>
              <a:gd name="T10" fmla="*/ 25 w 35"/>
              <a:gd name="T11" fmla="*/ 24 h 35"/>
              <a:gd name="T12" fmla="*/ 28 w 35"/>
              <a:gd name="T13" fmla="*/ 27 h 35"/>
              <a:gd name="T14" fmla="*/ 31 w 35"/>
              <a:gd name="T15" fmla="*/ 24 h 35"/>
              <a:gd name="T16" fmla="*/ 30 w 35"/>
              <a:gd name="T17" fmla="*/ 20 h 35"/>
              <a:gd name="T18" fmla="*/ 27 w 35"/>
              <a:gd name="T19" fmla="*/ 20 h 35"/>
              <a:gd name="T20" fmla="*/ 7 w 35"/>
              <a:gd name="T21" fmla="*/ 20 h 35"/>
              <a:gd name="T22" fmla="*/ 5 w 35"/>
              <a:gd name="T23" fmla="*/ 20 h 35"/>
              <a:gd name="T24" fmla="*/ 4 w 35"/>
              <a:gd name="T25" fmla="*/ 24 h 35"/>
              <a:gd name="T26" fmla="*/ 6 w 35"/>
              <a:gd name="T27" fmla="*/ 27 h 35"/>
              <a:gd name="T28" fmla="*/ 9 w 35"/>
              <a:gd name="T29" fmla="*/ 24 h 35"/>
              <a:gd name="T30" fmla="*/ 9 w 35"/>
              <a:gd name="T31" fmla="*/ 20 h 35"/>
              <a:gd name="T32" fmla="*/ 8 w 35"/>
              <a:gd name="T33" fmla="*/ 19 h 35"/>
              <a:gd name="T34" fmla="*/ 9 w 35"/>
              <a:gd name="T35" fmla="*/ 28 h 35"/>
              <a:gd name="T36" fmla="*/ 7 w 35"/>
              <a:gd name="T37" fmla="*/ 30 h 35"/>
              <a:gd name="T38" fmla="*/ 7 w 35"/>
              <a:gd name="T39" fmla="*/ 29 h 35"/>
              <a:gd name="T40" fmla="*/ 6 w 35"/>
              <a:gd name="T41" fmla="*/ 29 h 35"/>
              <a:gd name="T42" fmla="*/ 6 w 35"/>
              <a:gd name="T43" fmla="*/ 34 h 35"/>
              <a:gd name="T44" fmla="*/ 0 w 35"/>
              <a:gd name="T45" fmla="*/ 33 h 35"/>
              <a:gd name="T46" fmla="*/ 13 w 35"/>
              <a:gd name="T47" fmla="*/ 33 h 35"/>
              <a:gd name="T48" fmla="*/ 20 w 35"/>
              <a:gd name="T49" fmla="*/ 2 h 35"/>
              <a:gd name="T50" fmla="*/ 5 w 35"/>
              <a:gd name="T51" fmla="*/ 11 h 35"/>
              <a:gd name="T52" fmla="*/ 6 w 35"/>
              <a:gd name="T53" fmla="*/ 16 h 35"/>
              <a:gd name="T54" fmla="*/ 21 w 35"/>
              <a:gd name="T55" fmla="*/ 12 h 35"/>
              <a:gd name="T56" fmla="*/ 23 w 35"/>
              <a:gd name="T57" fmla="*/ 3 h 35"/>
              <a:gd name="T58" fmla="*/ 12 w 35"/>
              <a:gd name="T59" fmla="*/ 1 h 35"/>
              <a:gd name="T60" fmla="*/ 29 w 35"/>
              <a:gd name="T61" fmla="*/ 1 h 35"/>
              <a:gd name="T62" fmla="*/ 28 w 35"/>
              <a:gd name="T63" fmla="*/ 10 h 35"/>
              <a:gd name="T64" fmla="*/ 7 w 35"/>
              <a:gd name="T65" fmla="*/ 14 h 35"/>
              <a:gd name="T66" fmla="*/ 6 w 35"/>
              <a:gd name="T67" fmla="*/ 10 h 35"/>
              <a:gd name="T68" fmla="*/ 20 w 35"/>
              <a:gd name="T69" fmla="*/ 3 h 35"/>
              <a:gd name="T70" fmla="*/ 21 w 35"/>
              <a:gd name="T71" fmla="*/ 11 h 35"/>
              <a:gd name="T72" fmla="*/ 35 w 35"/>
              <a:gd name="T73" fmla="*/ 33 h 35"/>
              <a:gd name="T74" fmla="*/ 29 w 35"/>
              <a:gd name="T75" fmla="*/ 34 h 35"/>
              <a:gd name="T76" fmla="*/ 29 w 35"/>
              <a:gd name="T77" fmla="*/ 29 h 35"/>
              <a:gd name="T78" fmla="*/ 27 w 35"/>
              <a:gd name="T79" fmla="*/ 29 h 35"/>
              <a:gd name="T80" fmla="*/ 28 w 35"/>
              <a:gd name="T81" fmla="*/ 30 h 35"/>
              <a:gd name="T82" fmla="*/ 25 w 35"/>
              <a:gd name="T83" fmla="*/ 28 h 35"/>
              <a:gd name="T84" fmla="*/ 23 w 35"/>
              <a:gd name="T8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35">
                <a:moveTo>
                  <a:pt x="6" y="27"/>
                </a:moveTo>
                <a:cubicBezTo>
                  <a:pt x="5" y="27"/>
                  <a:pt x="3" y="25"/>
                  <a:pt x="3" y="22"/>
                </a:cubicBezTo>
                <a:cubicBezTo>
                  <a:pt x="3" y="19"/>
                  <a:pt x="2" y="17"/>
                  <a:pt x="6" y="17"/>
                </a:cubicBezTo>
                <a:cubicBezTo>
                  <a:pt x="10" y="17"/>
                  <a:pt x="10" y="19"/>
                  <a:pt x="10" y="22"/>
                </a:cubicBezTo>
                <a:cubicBezTo>
                  <a:pt x="10" y="25"/>
                  <a:pt x="8" y="27"/>
                  <a:pt x="6" y="27"/>
                </a:cubicBezTo>
                <a:close/>
                <a:moveTo>
                  <a:pt x="32" y="23"/>
                </a:moveTo>
                <a:cubicBezTo>
                  <a:pt x="31" y="25"/>
                  <a:pt x="30" y="27"/>
                  <a:pt x="28" y="27"/>
                </a:cubicBezTo>
                <a:cubicBezTo>
                  <a:pt x="26" y="27"/>
                  <a:pt x="24" y="25"/>
                  <a:pt x="24" y="22"/>
                </a:cubicBezTo>
                <a:cubicBezTo>
                  <a:pt x="24" y="19"/>
                  <a:pt x="24" y="17"/>
                  <a:pt x="28" y="17"/>
                </a:cubicBezTo>
                <a:cubicBezTo>
                  <a:pt x="32" y="17"/>
                  <a:pt x="32" y="19"/>
                  <a:pt x="32" y="22"/>
                </a:cubicBezTo>
                <a:cubicBezTo>
                  <a:pt x="32" y="22"/>
                  <a:pt x="32" y="22"/>
                  <a:pt x="32" y="23"/>
                </a:cubicBezTo>
                <a:close/>
                <a:moveTo>
                  <a:pt x="26" y="19"/>
                </a:moveTo>
                <a:cubicBezTo>
                  <a:pt x="26" y="19"/>
                  <a:pt x="25" y="19"/>
                  <a:pt x="25" y="19"/>
                </a:cubicBezTo>
                <a:cubicBezTo>
                  <a:pt x="25" y="19"/>
                  <a:pt x="25" y="19"/>
                  <a:pt x="25" y="20"/>
                </a:cubicBezTo>
                <a:cubicBezTo>
                  <a:pt x="25" y="20"/>
                  <a:pt x="25" y="20"/>
                  <a:pt x="25" y="20"/>
                </a:cubicBezTo>
                <a:cubicBezTo>
                  <a:pt x="25" y="20"/>
                  <a:pt x="25" y="21"/>
                  <a:pt x="25" y="21"/>
                </a:cubicBezTo>
                <a:cubicBezTo>
                  <a:pt x="25" y="22"/>
                  <a:pt x="25" y="22"/>
                  <a:pt x="25" y="22"/>
                </a:cubicBezTo>
                <a:cubicBezTo>
                  <a:pt x="25" y="23"/>
                  <a:pt x="25" y="23"/>
                  <a:pt x="25" y="24"/>
                </a:cubicBezTo>
                <a:cubicBezTo>
                  <a:pt x="25" y="24"/>
                  <a:pt x="26" y="25"/>
                  <a:pt x="26" y="25"/>
                </a:cubicBezTo>
                <a:cubicBezTo>
                  <a:pt x="26" y="26"/>
                  <a:pt x="27" y="26"/>
                  <a:pt x="27" y="26"/>
                </a:cubicBezTo>
                <a:cubicBezTo>
                  <a:pt x="27" y="26"/>
                  <a:pt x="28" y="27"/>
                  <a:pt x="28" y="27"/>
                </a:cubicBezTo>
                <a:cubicBezTo>
                  <a:pt x="28" y="27"/>
                  <a:pt x="29" y="26"/>
                  <a:pt x="29" y="26"/>
                </a:cubicBezTo>
                <a:cubicBezTo>
                  <a:pt x="30" y="26"/>
                  <a:pt x="30" y="26"/>
                  <a:pt x="30" y="25"/>
                </a:cubicBezTo>
                <a:cubicBezTo>
                  <a:pt x="30" y="25"/>
                  <a:pt x="31" y="24"/>
                  <a:pt x="31" y="24"/>
                </a:cubicBezTo>
                <a:cubicBezTo>
                  <a:pt x="31" y="23"/>
                  <a:pt x="31" y="23"/>
                  <a:pt x="31" y="22"/>
                </a:cubicBezTo>
                <a:cubicBezTo>
                  <a:pt x="30" y="22"/>
                  <a:pt x="30" y="22"/>
                  <a:pt x="30" y="22"/>
                </a:cubicBezTo>
                <a:cubicBezTo>
                  <a:pt x="30" y="21"/>
                  <a:pt x="30" y="21"/>
                  <a:pt x="30" y="20"/>
                </a:cubicBezTo>
                <a:cubicBezTo>
                  <a:pt x="30" y="20"/>
                  <a:pt x="30" y="20"/>
                  <a:pt x="29" y="20"/>
                </a:cubicBezTo>
                <a:cubicBezTo>
                  <a:pt x="29" y="19"/>
                  <a:pt x="29" y="19"/>
                  <a:pt x="28" y="19"/>
                </a:cubicBezTo>
                <a:cubicBezTo>
                  <a:pt x="28" y="20"/>
                  <a:pt x="28" y="20"/>
                  <a:pt x="27" y="20"/>
                </a:cubicBezTo>
                <a:cubicBezTo>
                  <a:pt x="27" y="20"/>
                  <a:pt x="26" y="20"/>
                  <a:pt x="26" y="19"/>
                </a:cubicBezTo>
                <a:close/>
                <a:moveTo>
                  <a:pt x="8" y="19"/>
                </a:moveTo>
                <a:cubicBezTo>
                  <a:pt x="8" y="20"/>
                  <a:pt x="8" y="20"/>
                  <a:pt x="7" y="20"/>
                </a:cubicBezTo>
                <a:cubicBezTo>
                  <a:pt x="7" y="20"/>
                  <a:pt x="7" y="20"/>
                  <a:pt x="6" y="19"/>
                </a:cubicBezTo>
                <a:cubicBezTo>
                  <a:pt x="6" y="19"/>
                  <a:pt x="5" y="19"/>
                  <a:pt x="5" y="20"/>
                </a:cubicBezTo>
                <a:cubicBezTo>
                  <a:pt x="5" y="20"/>
                  <a:pt x="5" y="20"/>
                  <a:pt x="5" y="20"/>
                </a:cubicBezTo>
                <a:cubicBezTo>
                  <a:pt x="5" y="21"/>
                  <a:pt x="5" y="21"/>
                  <a:pt x="4" y="22"/>
                </a:cubicBezTo>
                <a:cubicBezTo>
                  <a:pt x="3" y="22"/>
                  <a:pt x="3" y="22"/>
                  <a:pt x="3" y="22"/>
                </a:cubicBezTo>
                <a:cubicBezTo>
                  <a:pt x="3" y="23"/>
                  <a:pt x="3" y="23"/>
                  <a:pt x="4" y="24"/>
                </a:cubicBezTo>
                <a:cubicBezTo>
                  <a:pt x="4" y="24"/>
                  <a:pt x="4" y="25"/>
                  <a:pt x="4" y="25"/>
                </a:cubicBezTo>
                <a:cubicBezTo>
                  <a:pt x="5" y="26"/>
                  <a:pt x="5" y="26"/>
                  <a:pt x="5" y="26"/>
                </a:cubicBezTo>
                <a:cubicBezTo>
                  <a:pt x="6" y="26"/>
                  <a:pt x="6" y="27"/>
                  <a:pt x="6" y="27"/>
                </a:cubicBezTo>
                <a:cubicBezTo>
                  <a:pt x="7" y="27"/>
                  <a:pt x="7" y="26"/>
                  <a:pt x="7" y="26"/>
                </a:cubicBezTo>
                <a:cubicBezTo>
                  <a:pt x="8" y="26"/>
                  <a:pt x="8" y="26"/>
                  <a:pt x="8" y="25"/>
                </a:cubicBezTo>
                <a:cubicBezTo>
                  <a:pt x="9" y="25"/>
                  <a:pt x="9" y="24"/>
                  <a:pt x="9" y="24"/>
                </a:cubicBezTo>
                <a:cubicBezTo>
                  <a:pt x="9" y="23"/>
                  <a:pt x="9" y="23"/>
                  <a:pt x="9" y="22"/>
                </a:cubicBezTo>
                <a:cubicBezTo>
                  <a:pt x="9" y="22"/>
                  <a:pt x="9" y="22"/>
                  <a:pt x="9" y="21"/>
                </a:cubicBezTo>
                <a:cubicBezTo>
                  <a:pt x="9" y="21"/>
                  <a:pt x="10" y="20"/>
                  <a:pt x="9" y="20"/>
                </a:cubicBezTo>
                <a:cubicBezTo>
                  <a:pt x="9" y="20"/>
                  <a:pt x="9" y="20"/>
                  <a:pt x="9" y="20"/>
                </a:cubicBezTo>
                <a:cubicBezTo>
                  <a:pt x="9" y="19"/>
                  <a:pt x="9" y="19"/>
                  <a:pt x="9" y="19"/>
                </a:cubicBezTo>
                <a:cubicBezTo>
                  <a:pt x="9" y="19"/>
                  <a:pt x="9" y="19"/>
                  <a:pt x="8" y="19"/>
                </a:cubicBezTo>
                <a:close/>
                <a:moveTo>
                  <a:pt x="13" y="33"/>
                </a:moveTo>
                <a:cubicBezTo>
                  <a:pt x="13" y="31"/>
                  <a:pt x="13" y="31"/>
                  <a:pt x="13" y="31"/>
                </a:cubicBezTo>
                <a:cubicBezTo>
                  <a:pt x="13" y="30"/>
                  <a:pt x="11" y="29"/>
                  <a:pt x="9" y="28"/>
                </a:cubicBezTo>
                <a:cubicBezTo>
                  <a:pt x="9" y="31"/>
                  <a:pt x="8" y="32"/>
                  <a:pt x="7" y="34"/>
                </a:cubicBezTo>
                <a:cubicBezTo>
                  <a:pt x="7" y="30"/>
                  <a:pt x="7" y="30"/>
                  <a:pt x="7" y="30"/>
                </a:cubicBezTo>
                <a:cubicBezTo>
                  <a:pt x="7" y="30"/>
                  <a:pt x="7" y="30"/>
                  <a:pt x="7" y="30"/>
                </a:cubicBezTo>
                <a:cubicBezTo>
                  <a:pt x="7" y="29"/>
                  <a:pt x="7" y="29"/>
                  <a:pt x="7" y="29"/>
                </a:cubicBezTo>
                <a:cubicBezTo>
                  <a:pt x="7" y="29"/>
                  <a:pt x="7" y="29"/>
                  <a:pt x="7" y="29"/>
                </a:cubicBezTo>
                <a:cubicBezTo>
                  <a:pt x="7" y="29"/>
                  <a:pt x="7" y="29"/>
                  <a:pt x="7" y="29"/>
                </a:cubicBezTo>
                <a:cubicBezTo>
                  <a:pt x="7"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4"/>
                  <a:pt x="6" y="34"/>
                  <a:pt x="6" y="34"/>
                </a:cubicBezTo>
                <a:cubicBezTo>
                  <a:pt x="5" y="32"/>
                  <a:pt x="4" y="31"/>
                  <a:pt x="3" y="28"/>
                </a:cubicBezTo>
                <a:cubicBezTo>
                  <a:pt x="1" y="29"/>
                  <a:pt x="0" y="30"/>
                  <a:pt x="0" y="31"/>
                </a:cubicBezTo>
                <a:cubicBezTo>
                  <a:pt x="0" y="32"/>
                  <a:pt x="0" y="33"/>
                  <a:pt x="0" y="33"/>
                </a:cubicBezTo>
                <a:cubicBezTo>
                  <a:pt x="0" y="34"/>
                  <a:pt x="0" y="35"/>
                  <a:pt x="1" y="35"/>
                </a:cubicBezTo>
                <a:cubicBezTo>
                  <a:pt x="5" y="35"/>
                  <a:pt x="8" y="35"/>
                  <a:pt x="12" y="35"/>
                </a:cubicBezTo>
                <a:cubicBezTo>
                  <a:pt x="13" y="35"/>
                  <a:pt x="13" y="34"/>
                  <a:pt x="13" y="33"/>
                </a:cubicBezTo>
                <a:close/>
                <a:moveTo>
                  <a:pt x="22" y="11"/>
                </a:moveTo>
                <a:cubicBezTo>
                  <a:pt x="22" y="8"/>
                  <a:pt x="22" y="6"/>
                  <a:pt x="22" y="3"/>
                </a:cubicBezTo>
                <a:cubicBezTo>
                  <a:pt x="22" y="3"/>
                  <a:pt x="21" y="2"/>
                  <a:pt x="20" y="2"/>
                </a:cubicBezTo>
                <a:cubicBezTo>
                  <a:pt x="16" y="2"/>
                  <a:pt x="11" y="2"/>
                  <a:pt x="6" y="2"/>
                </a:cubicBezTo>
                <a:cubicBezTo>
                  <a:pt x="5" y="2"/>
                  <a:pt x="5" y="3"/>
                  <a:pt x="5" y="3"/>
                </a:cubicBezTo>
                <a:cubicBezTo>
                  <a:pt x="5" y="11"/>
                  <a:pt x="5" y="11"/>
                  <a:pt x="5" y="11"/>
                </a:cubicBezTo>
                <a:cubicBezTo>
                  <a:pt x="5" y="11"/>
                  <a:pt x="5" y="12"/>
                  <a:pt x="6" y="12"/>
                </a:cubicBezTo>
                <a:cubicBezTo>
                  <a:pt x="6" y="12"/>
                  <a:pt x="6" y="12"/>
                  <a:pt x="6" y="12"/>
                </a:cubicBezTo>
                <a:cubicBezTo>
                  <a:pt x="6" y="13"/>
                  <a:pt x="6" y="14"/>
                  <a:pt x="6" y="16"/>
                </a:cubicBezTo>
                <a:cubicBezTo>
                  <a:pt x="6" y="15"/>
                  <a:pt x="7" y="15"/>
                  <a:pt x="7" y="14"/>
                </a:cubicBezTo>
                <a:cubicBezTo>
                  <a:pt x="10" y="11"/>
                  <a:pt x="16" y="12"/>
                  <a:pt x="20" y="12"/>
                </a:cubicBezTo>
                <a:cubicBezTo>
                  <a:pt x="21" y="12"/>
                  <a:pt x="21" y="12"/>
                  <a:pt x="21" y="12"/>
                </a:cubicBezTo>
                <a:cubicBezTo>
                  <a:pt x="22" y="12"/>
                  <a:pt x="22" y="11"/>
                  <a:pt x="22" y="11"/>
                </a:cubicBezTo>
                <a:close/>
                <a:moveTo>
                  <a:pt x="23" y="10"/>
                </a:moveTo>
                <a:cubicBezTo>
                  <a:pt x="23" y="3"/>
                  <a:pt x="23" y="3"/>
                  <a:pt x="23" y="3"/>
                </a:cubicBezTo>
                <a:cubicBezTo>
                  <a:pt x="23" y="2"/>
                  <a:pt x="22" y="1"/>
                  <a:pt x="21" y="1"/>
                </a:cubicBezTo>
                <a:cubicBezTo>
                  <a:pt x="12" y="1"/>
                  <a:pt x="12" y="1"/>
                  <a:pt x="12" y="1"/>
                </a:cubicBezTo>
                <a:cubicBezTo>
                  <a:pt x="12" y="1"/>
                  <a:pt x="12" y="1"/>
                  <a:pt x="12" y="1"/>
                </a:cubicBezTo>
                <a:cubicBezTo>
                  <a:pt x="12" y="0"/>
                  <a:pt x="13" y="0"/>
                  <a:pt x="14" y="0"/>
                </a:cubicBezTo>
                <a:cubicBezTo>
                  <a:pt x="18" y="0"/>
                  <a:pt x="23" y="0"/>
                  <a:pt x="28" y="0"/>
                </a:cubicBezTo>
                <a:cubicBezTo>
                  <a:pt x="29" y="0"/>
                  <a:pt x="29" y="0"/>
                  <a:pt x="29" y="1"/>
                </a:cubicBezTo>
                <a:cubicBezTo>
                  <a:pt x="29" y="3"/>
                  <a:pt x="29" y="6"/>
                  <a:pt x="29" y="8"/>
                </a:cubicBezTo>
                <a:cubicBezTo>
                  <a:pt x="29" y="9"/>
                  <a:pt x="29" y="10"/>
                  <a:pt x="28" y="10"/>
                </a:cubicBezTo>
                <a:cubicBezTo>
                  <a:pt x="28" y="10"/>
                  <a:pt x="28" y="10"/>
                  <a:pt x="28" y="10"/>
                </a:cubicBezTo>
                <a:cubicBezTo>
                  <a:pt x="28" y="11"/>
                  <a:pt x="28" y="12"/>
                  <a:pt x="28" y="13"/>
                </a:cubicBezTo>
                <a:cubicBezTo>
                  <a:pt x="27" y="12"/>
                  <a:pt x="25" y="10"/>
                  <a:pt x="23" y="10"/>
                </a:cubicBezTo>
                <a:close/>
                <a:moveTo>
                  <a:pt x="7" y="14"/>
                </a:moveTo>
                <a:cubicBezTo>
                  <a:pt x="7" y="13"/>
                  <a:pt x="7" y="12"/>
                  <a:pt x="7" y="11"/>
                </a:cubicBezTo>
                <a:cubicBezTo>
                  <a:pt x="6" y="11"/>
                  <a:pt x="6" y="11"/>
                  <a:pt x="6" y="11"/>
                </a:cubicBezTo>
                <a:cubicBezTo>
                  <a:pt x="6" y="11"/>
                  <a:pt x="6" y="11"/>
                  <a:pt x="6" y="10"/>
                </a:cubicBezTo>
                <a:cubicBezTo>
                  <a:pt x="6" y="4"/>
                  <a:pt x="6" y="4"/>
                  <a:pt x="6" y="4"/>
                </a:cubicBezTo>
                <a:cubicBezTo>
                  <a:pt x="6" y="3"/>
                  <a:pt x="6" y="3"/>
                  <a:pt x="6" y="3"/>
                </a:cubicBezTo>
                <a:cubicBezTo>
                  <a:pt x="11" y="3"/>
                  <a:pt x="15" y="3"/>
                  <a:pt x="20" y="3"/>
                </a:cubicBezTo>
                <a:cubicBezTo>
                  <a:pt x="20" y="3"/>
                  <a:pt x="21" y="3"/>
                  <a:pt x="21" y="4"/>
                </a:cubicBezTo>
                <a:cubicBezTo>
                  <a:pt x="21" y="6"/>
                  <a:pt x="21" y="8"/>
                  <a:pt x="21" y="10"/>
                </a:cubicBezTo>
                <a:cubicBezTo>
                  <a:pt x="21" y="11"/>
                  <a:pt x="21" y="11"/>
                  <a:pt x="21" y="11"/>
                </a:cubicBezTo>
                <a:cubicBezTo>
                  <a:pt x="20" y="11"/>
                  <a:pt x="20" y="11"/>
                  <a:pt x="20" y="11"/>
                </a:cubicBezTo>
                <a:cubicBezTo>
                  <a:pt x="16" y="11"/>
                  <a:pt x="9" y="11"/>
                  <a:pt x="7" y="14"/>
                </a:cubicBezTo>
                <a:close/>
                <a:moveTo>
                  <a:pt x="35" y="33"/>
                </a:moveTo>
                <a:cubicBezTo>
                  <a:pt x="35" y="33"/>
                  <a:pt x="35" y="32"/>
                  <a:pt x="35" y="31"/>
                </a:cubicBezTo>
                <a:cubicBezTo>
                  <a:pt x="35" y="30"/>
                  <a:pt x="33" y="29"/>
                  <a:pt x="31" y="28"/>
                </a:cubicBezTo>
                <a:cubicBezTo>
                  <a:pt x="30" y="31"/>
                  <a:pt x="30" y="32"/>
                  <a:pt x="29" y="34"/>
                </a:cubicBezTo>
                <a:cubicBezTo>
                  <a:pt x="28" y="30"/>
                  <a:pt x="28" y="30"/>
                  <a:pt x="28" y="30"/>
                </a:cubicBezTo>
                <a:cubicBezTo>
                  <a:pt x="28" y="30"/>
                  <a:pt x="28" y="30"/>
                  <a:pt x="28" y="30"/>
                </a:cubicBezTo>
                <a:cubicBezTo>
                  <a:pt x="29" y="29"/>
                  <a:pt x="29" y="29"/>
                  <a:pt x="29" y="29"/>
                </a:cubicBezTo>
                <a:cubicBezTo>
                  <a:pt x="29" y="29"/>
                  <a:pt x="29" y="29"/>
                  <a:pt x="29" y="29"/>
                </a:cubicBezTo>
                <a:cubicBezTo>
                  <a:pt x="29" y="29"/>
                  <a:pt x="29" y="29"/>
                  <a:pt x="29" y="29"/>
                </a:cubicBezTo>
                <a:cubicBezTo>
                  <a:pt x="28" y="29"/>
                  <a:pt x="28" y="29"/>
                  <a:pt x="27" y="29"/>
                </a:cubicBezTo>
                <a:cubicBezTo>
                  <a:pt x="27" y="29"/>
                  <a:pt x="27" y="29"/>
                  <a:pt x="27" y="29"/>
                </a:cubicBezTo>
                <a:cubicBezTo>
                  <a:pt x="27" y="29"/>
                  <a:pt x="27" y="29"/>
                  <a:pt x="27" y="29"/>
                </a:cubicBezTo>
                <a:cubicBezTo>
                  <a:pt x="28" y="30"/>
                  <a:pt x="28" y="30"/>
                  <a:pt x="28" y="30"/>
                </a:cubicBezTo>
                <a:cubicBezTo>
                  <a:pt x="28" y="30"/>
                  <a:pt x="28" y="30"/>
                  <a:pt x="28" y="30"/>
                </a:cubicBezTo>
                <a:cubicBezTo>
                  <a:pt x="27" y="34"/>
                  <a:pt x="27" y="34"/>
                  <a:pt x="27" y="34"/>
                </a:cubicBezTo>
                <a:cubicBezTo>
                  <a:pt x="26" y="32"/>
                  <a:pt x="26" y="31"/>
                  <a:pt x="25" y="28"/>
                </a:cubicBezTo>
                <a:cubicBezTo>
                  <a:pt x="23" y="29"/>
                  <a:pt x="21" y="30"/>
                  <a:pt x="21" y="31"/>
                </a:cubicBezTo>
                <a:cubicBezTo>
                  <a:pt x="21" y="32"/>
                  <a:pt x="21" y="33"/>
                  <a:pt x="21" y="33"/>
                </a:cubicBezTo>
                <a:cubicBezTo>
                  <a:pt x="21" y="34"/>
                  <a:pt x="22" y="35"/>
                  <a:pt x="23" y="35"/>
                </a:cubicBezTo>
                <a:cubicBezTo>
                  <a:pt x="26" y="35"/>
                  <a:pt x="30" y="35"/>
                  <a:pt x="34" y="35"/>
                </a:cubicBezTo>
                <a:cubicBezTo>
                  <a:pt x="34" y="35"/>
                  <a:pt x="35" y="34"/>
                  <a:pt x="35" y="33"/>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3" name="Freeform 259"/>
          <p:cNvSpPr>
            <a:spLocks noEditPoints="1"/>
          </p:cNvSpPr>
          <p:nvPr/>
        </p:nvSpPr>
        <p:spPr bwMode="auto">
          <a:xfrm>
            <a:off x="4357931" y="3099790"/>
            <a:ext cx="345668" cy="345668"/>
          </a:xfrm>
          <a:custGeom>
            <a:avLst/>
            <a:gdLst>
              <a:gd name="T0" fmla="*/ 0 w 36"/>
              <a:gd name="T1" fmla="*/ 34 h 36"/>
              <a:gd name="T2" fmla="*/ 18 w 36"/>
              <a:gd name="T3" fmla="*/ 36 h 36"/>
              <a:gd name="T4" fmla="*/ 20 w 36"/>
              <a:gd name="T5" fmla="*/ 31 h 36"/>
              <a:gd name="T6" fmla="*/ 11 w 36"/>
              <a:gd name="T7" fmla="*/ 34 h 36"/>
              <a:gd name="T8" fmla="*/ 10 w 36"/>
              <a:gd name="T9" fmla="*/ 29 h 36"/>
              <a:gd name="T10" fmla="*/ 11 w 36"/>
              <a:gd name="T11" fmla="*/ 28 h 36"/>
              <a:gd name="T12" fmla="*/ 9 w 36"/>
              <a:gd name="T13" fmla="*/ 28 h 36"/>
              <a:gd name="T14" fmla="*/ 9 w 36"/>
              <a:gd name="T15" fmla="*/ 28 h 36"/>
              <a:gd name="T16" fmla="*/ 10 w 36"/>
              <a:gd name="T17" fmla="*/ 29 h 36"/>
              <a:gd name="T18" fmla="*/ 5 w 36"/>
              <a:gd name="T19" fmla="*/ 26 h 36"/>
              <a:gd name="T20" fmla="*/ 6 w 36"/>
              <a:gd name="T21" fmla="*/ 8 h 36"/>
              <a:gd name="T22" fmla="*/ 6 w 36"/>
              <a:gd name="T23" fmla="*/ 3 h 36"/>
              <a:gd name="T24" fmla="*/ 5 w 36"/>
              <a:gd name="T25" fmla="*/ 0 h 36"/>
              <a:gd name="T26" fmla="*/ 36 w 36"/>
              <a:gd name="T27" fmla="*/ 0 h 36"/>
              <a:gd name="T28" fmla="*/ 36 w 36"/>
              <a:gd name="T29" fmla="*/ 2 h 36"/>
              <a:gd name="T30" fmla="*/ 35 w 36"/>
              <a:gd name="T31" fmla="*/ 3 h 36"/>
              <a:gd name="T32" fmla="*/ 35 w 36"/>
              <a:gd name="T33" fmla="*/ 22 h 36"/>
              <a:gd name="T34" fmla="*/ 15 w 36"/>
              <a:gd name="T35" fmla="*/ 23 h 36"/>
              <a:gd name="T36" fmla="*/ 14 w 36"/>
              <a:gd name="T37" fmla="*/ 22 h 36"/>
              <a:gd name="T38" fmla="*/ 15 w 36"/>
              <a:gd name="T39" fmla="*/ 22 h 36"/>
              <a:gd name="T40" fmla="*/ 15 w 36"/>
              <a:gd name="T41" fmla="*/ 21 h 36"/>
              <a:gd name="T42" fmla="*/ 32 w 36"/>
              <a:gd name="T43" fmla="*/ 21 h 36"/>
              <a:gd name="T44" fmla="*/ 33 w 36"/>
              <a:gd name="T45" fmla="*/ 21 h 36"/>
              <a:gd name="T46" fmla="*/ 34 w 36"/>
              <a:gd name="T47" fmla="*/ 3 h 36"/>
              <a:gd name="T48" fmla="*/ 7 w 36"/>
              <a:gd name="T49" fmla="*/ 8 h 36"/>
              <a:gd name="T50" fmla="*/ 7 w 36"/>
              <a:gd name="T51" fmla="*/ 9 h 36"/>
              <a:gd name="T52" fmla="*/ 6 w 36"/>
              <a:gd name="T53" fmla="*/ 9 h 36"/>
              <a:gd name="T54" fmla="*/ 6 w 36"/>
              <a:gd name="T55" fmla="*/ 8 h 36"/>
              <a:gd name="T56" fmla="*/ 14 w 36"/>
              <a:gd name="T57" fmla="*/ 22 h 36"/>
              <a:gd name="T58" fmla="*/ 15 w 36"/>
              <a:gd name="T59" fmla="*/ 17 h 36"/>
              <a:gd name="T60" fmla="*/ 5 w 36"/>
              <a:gd name="T61" fmla="*/ 17 h 36"/>
              <a:gd name="T62" fmla="*/ 6 w 36"/>
              <a:gd name="T63" fmla="*/ 22 h 36"/>
              <a:gd name="T64" fmla="*/ 7 w 36"/>
              <a:gd name="T65" fmla="*/ 21 h 36"/>
              <a:gd name="T66" fmla="*/ 13 w 36"/>
              <a:gd name="T67" fmla="*/ 21 h 36"/>
              <a:gd name="T68" fmla="*/ 14 w 36"/>
              <a:gd name="T69" fmla="*/ 16 h 36"/>
              <a:gd name="T70" fmla="*/ 14 w 36"/>
              <a:gd name="T71" fmla="*/ 13 h 36"/>
              <a:gd name="T72" fmla="*/ 10 w 36"/>
              <a:gd name="T73" fmla="*/ 13 h 36"/>
              <a:gd name="T74" fmla="*/ 6 w 36"/>
              <a:gd name="T75" fmla="*/ 13 h 36"/>
              <a:gd name="T76" fmla="*/ 6 w 36"/>
              <a:gd name="T77" fmla="*/ 16 h 36"/>
              <a:gd name="T78" fmla="*/ 7 w 36"/>
              <a:gd name="T79" fmla="*/ 21 h 36"/>
              <a:gd name="T80" fmla="*/ 19 w 36"/>
              <a:gd name="T81" fmla="*/ 9 h 36"/>
              <a:gd name="T82" fmla="*/ 17 w 36"/>
              <a:gd name="T83" fmla="*/ 15 h 36"/>
              <a:gd name="T84" fmla="*/ 23 w 36"/>
              <a:gd name="T85" fmla="*/ 16 h 36"/>
              <a:gd name="T86" fmla="*/ 31 w 36"/>
              <a:gd name="T8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 h="36">
                <a:moveTo>
                  <a:pt x="0" y="31"/>
                </a:moveTo>
                <a:cubicBezTo>
                  <a:pt x="0" y="32"/>
                  <a:pt x="0" y="33"/>
                  <a:pt x="0" y="34"/>
                </a:cubicBezTo>
                <a:cubicBezTo>
                  <a:pt x="0" y="35"/>
                  <a:pt x="1" y="36"/>
                  <a:pt x="2" y="36"/>
                </a:cubicBezTo>
                <a:cubicBezTo>
                  <a:pt x="7" y="36"/>
                  <a:pt x="13" y="36"/>
                  <a:pt x="18" y="36"/>
                </a:cubicBezTo>
                <a:cubicBezTo>
                  <a:pt x="19" y="36"/>
                  <a:pt x="20" y="35"/>
                  <a:pt x="20" y="34"/>
                </a:cubicBezTo>
                <a:cubicBezTo>
                  <a:pt x="20" y="31"/>
                  <a:pt x="20" y="31"/>
                  <a:pt x="20" y="31"/>
                </a:cubicBezTo>
                <a:cubicBezTo>
                  <a:pt x="20" y="28"/>
                  <a:pt x="18" y="27"/>
                  <a:pt x="14" y="26"/>
                </a:cubicBezTo>
                <a:cubicBezTo>
                  <a:pt x="13" y="30"/>
                  <a:pt x="12" y="31"/>
                  <a:pt x="11" y="34"/>
                </a:cubicBezTo>
                <a:cubicBezTo>
                  <a:pt x="10" y="29"/>
                  <a:pt x="10" y="29"/>
                  <a:pt x="10" y="29"/>
                </a:cubicBezTo>
                <a:cubicBezTo>
                  <a:pt x="10" y="29"/>
                  <a:pt x="10" y="29"/>
                  <a:pt x="10" y="29"/>
                </a:cubicBezTo>
                <a:cubicBezTo>
                  <a:pt x="11" y="28"/>
                  <a:pt x="11" y="28"/>
                  <a:pt x="11" y="28"/>
                </a:cubicBezTo>
                <a:cubicBezTo>
                  <a:pt x="11" y="28"/>
                  <a:pt x="11" y="28"/>
                  <a:pt x="11" y="28"/>
                </a:cubicBezTo>
                <a:cubicBezTo>
                  <a:pt x="11" y="28"/>
                  <a:pt x="11" y="28"/>
                  <a:pt x="11" y="28"/>
                </a:cubicBezTo>
                <a:cubicBezTo>
                  <a:pt x="10" y="28"/>
                  <a:pt x="10" y="28"/>
                  <a:pt x="9" y="28"/>
                </a:cubicBezTo>
                <a:cubicBezTo>
                  <a:pt x="9" y="28"/>
                  <a:pt x="9" y="28"/>
                  <a:pt x="9" y="28"/>
                </a:cubicBezTo>
                <a:cubicBezTo>
                  <a:pt x="9" y="28"/>
                  <a:pt x="9" y="28"/>
                  <a:pt x="9" y="28"/>
                </a:cubicBezTo>
                <a:cubicBezTo>
                  <a:pt x="9" y="29"/>
                  <a:pt x="9" y="29"/>
                  <a:pt x="9" y="29"/>
                </a:cubicBezTo>
                <a:cubicBezTo>
                  <a:pt x="10" y="29"/>
                  <a:pt x="10" y="29"/>
                  <a:pt x="10" y="29"/>
                </a:cubicBezTo>
                <a:cubicBezTo>
                  <a:pt x="9" y="34"/>
                  <a:pt x="9" y="34"/>
                  <a:pt x="9" y="34"/>
                </a:cubicBezTo>
                <a:cubicBezTo>
                  <a:pt x="7" y="31"/>
                  <a:pt x="6" y="30"/>
                  <a:pt x="5" y="26"/>
                </a:cubicBezTo>
                <a:cubicBezTo>
                  <a:pt x="2" y="27"/>
                  <a:pt x="0" y="28"/>
                  <a:pt x="0" y="31"/>
                </a:cubicBezTo>
                <a:close/>
                <a:moveTo>
                  <a:pt x="6" y="8"/>
                </a:moveTo>
                <a:cubicBezTo>
                  <a:pt x="6" y="3"/>
                  <a:pt x="6" y="3"/>
                  <a:pt x="6" y="3"/>
                </a:cubicBezTo>
                <a:cubicBezTo>
                  <a:pt x="6" y="3"/>
                  <a:pt x="6" y="3"/>
                  <a:pt x="6" y="3"/>
                </a:cubicBezTo>
                <a:cubicBezTo>
                  <a:pt x="6" y="3"/>
                  <a:pt x="5" y="2"/>
                  <a:pt x="5" y="2"/>
                </a:cubicBezTo>
                <a:cubicBezTo>
                  <a:pt x="5" y="0"/>
                  <a:pt x="5" y="0"/>
                  <a:pt x="5" y="0"/>
                </a:cubicBezTo>
                <a:cubicBezTo>
                  <a:pt x="5" y="0"/>
                  <a:pt x="6" y="0"/>
                  <a:pt x="6" y="0"/>
                </a:cubicBezTo>
                <a:cubicBezTo>
                  <a:pt x="16" y="0"/>
                  <a:pt x="26" y="0"/>
                  <a:pt x="36" y="0"/>
                </a:cubicBezTo>
                <a:cubicBezTo>
                  <a:pt x="36" y="0"/>
                  <a:pt x="36" y="0"/>
                  <a:pt x="36" y="0"/>
                </a:cubicBezTo>
                <a:cubicBezTo>
                  <a:pt x="36" y="2"/>
                  <a:pt x="36" y="2"/>
                  <a:pt x="36" y="2"/>
                </a:cubicBezTo>
                <a:cubicBezTo>
                  <a:pt x="36" y="2"/>
                  <a:pt x="36" y="3"/>
                  <a:pt x="36" y="3"/>
                </a:cubicBezTo>
                <a:cubicBezTo>
                  <a:pt x="35" y="3"/>
                  <a:pt x="35" y="3"/>
                  <a:pt x="35" y="3"/>
                </a:cubicBezTo>
                <a:cubicBezTo>
                  <a:pt x="35" y="20"/>
                  <a:pt x="35" y="20"/>
                  <a:pt x="35" y="20"/>
                </a:cubicBezTo>
                <a:cubicBezTo>
                  <a:pt x="35" y="21"/>
                  <a:pt x="35" y="22"/>
                  <a:pt x="35" y="22"/>
                </a:cubicBezTo>
                <a:cubicBezTo>
                  <a:pt x="34" y="23"/>
                  <a:pt x="33" y="23"/>
                  <a:pt x="33" y="23"/>
                </a:cubicBezTo>
                <a:cubicBezTo>
                  <a:pt x="15" y="23"/>
                  <a:pt x="15" y="23"/>
                  <a:pt x="15" y="23"/>
                </a:cubicBezTo>
                <a:cubicBezTo>
                  <a:pt x="14" y="23"/>
                  <a:pt x="14" y="23"/>
                  <a:pt x="14" y="23"/>
                </a:cubicBezTo>
                <a:cubicBezTo>
                  <a:pt x="14" y="22"/>
                  <a:pt x="14" y="22"/>
                  <a:pt x="14" y="22"/>
                </a:cubicBezTo>
                <a:cubicBezTo>
                  <a:pt x="14" y="22"/>
                  <a:pt x="14" y="22"/>
                  <a:pt x="15" y="22"/>
                </a:cubicBezTo>
                <a:cubicBezTo>
                  <a:pt x="15" y="22"/>
                  <a:pt x="15" y="22"/>
                  <a:pt x="15" y="22"/>
                </a:cubicBezTo>
                <a:cubicBezTo>
                  <a:pt x="15" y="22"/>
                  <a:pt x="15" y="22"/>
                  <a:pt x="15" y="22"/>
                </a:cubicBezTo>
                <a:cubicBezTo>
                  <a:pt x="15" y="21"/>
                  <a:pt x="15" y="21"/>
                  <a:pt x="15" y="21"/>
                </a:cubicBezTo>
                <a:cubicBezTo>
                  <a:pt x="15" y="21"/>
                  <a:pt x="15" y="21"/>
                  <a:pt x="15" y="21"/>
                </a:cubicBezTo>
                <a:cubicBezTo>
                  <a:pt x="32" y="21"/>
                  <a:pt x="32" y="21"/>
                  <a:pt x="32" y="21"/>
                </a:cubicBezTo>
                <a:cubicBezTo>
                  <a:pt x="33" y="21"/>
                  <a:pt x="33" y="21"/>
                  <a:pt x="33" y="21"/>
                </a:cubicBezTo>
                <a:cubicBezTo>
                  <a:pt x="33" y="21"/>
                  <a:pt x="33" y="21"/>
                  <a:pt x="33" y="21"/>
                </a:cubicBezTo>
                <a:cubicBezTo>
                  <a:pt x="34" y="21"/>
                  <a:pt x="34" y="20"/>
                  <a:pt x="34" y="20"/>
                </a:cubicBezTo>
                <a:cubicBezTo>
                  <a:pt x="34" y="3"/>
                  <a:pt x="34" y="3"/>
                  <a:pt x="34" y="3"/>
                </a:cubicBezTo>
                <a:cubicBezTo>
                  <a:pt x="7" y="3"/>
                  <a:pt x="7" y="3"/>
                  <a:pt x="7" y="3"/>
                </a:cubicBezTo>
                <a:cubicBezTo>
                  <a:pt x="7" y="8"/>
                  <a:pt x="7" y="8"/>
                  <a:pt x="7" y="8"/>
                </a:cubicBezTo>
                <a:cubicBezTo>
                  <a:pt x="7" y="8"/>
                  <a:pt x="7" y="8"/>
                  <a:pt x="7" y="8"/>
                </a:cubicBezTo>
                <a:cubicBezTo>
                  <a:pt x="7" y="9"/>
                  <a:pt x="7" y="9"/>
                  <a:pt x="7" y="9"/>
                </a:cubicBezTo>
                <a:cubicBezTo>
                  <a:pt x="7" y="9"/>
                  <a:pt x="7" y="9"/>
                  <a:pt x="7" y="9"/>
                </a:cubicBezTo>
                <a:cubicBezTo>
                  <a:pt x="7" y="9"/>
                  <a:pt x="7" y="9"/>
                  <a:pt x="6" y="9"/>
                </a:cubicBezTo>
                <a:cubicBezTo>
                  <a:pt x="6" y="9"/>
                  <a:pt x="6" y="9"/>
                  <a:pt x="6" y="9"/>
                </a:cubicBezTo>
                <a:cubicBezTo>
                  <a:pt x="6" y="8"/>
                  <a:pt x="6" y="8"/>
                  <a:pt x="6" y="8"/>
                </a:cubicBezTo>
                <a:close/>
                <a:moveTo>
                  <a:pt x="10" y="24"/>
                </a:moveTo>
                <a:cubicBezTo>
                  <a:pt x="11" y="24"/>
                  <a:pt x="13" y="23"/>
                  <a:pt x="14" y="22"/>
                </a:cubicBezTo>
                <a:cubicBezTo>
                  <a:pt x="15" y="21"/>
                  <a:pt x="15" y="19"/>
                  <a:pt x="15" y="17"/>
                </a:cubicBezTo>
                <a:cubicBezTo>
                  <a:pt x="15" y="17"/>
                  <a:pt x="15" y="17"/>
                  <a:pt x="15" y="17"/>
                </a:cubicBezTo>
                <a:cubicBezTo>
                  <a:pt x="15" y="12"/>
                  <a:pt x="16" y="9"/>
                  <a:pt x="10" y="9"/>
                </a:cubicBezTo>
                <a:cubicBezTo>
                  <a:pt x="4" y="9"/>
                  <a:pt x="5" y="12"/>
                  <a:pt x="5" y="17"/>
                </a:cubicBezTo>
                <a:cubicBezTo>
                  <a:pt x="5" y="17"/>
                  <a:pt x="5" y="17"/>
                  <a:pt x="5" y="17"/>
                </a:cubicBezTo>
                <a:cubicBezTo>
                  <a:pt x="5" y="19"/>
                  <a:pt x="5" y="21"/>
                  <a:pt x="6" y="22"/>
                </a:cubicBezTo>
                <a:cubicBezTo>
                  <a:pt x="7" y="23"/>
                  <a:pt x="9" y="24"/>
                  <a:pt x="10" y="24"/>
                </a:cubicBezTo>
                <a:close/>
                <a:moveTo>
                  <a:pt x="7" y="21"/>
                </a:moveTo>
                <a:cubicBezTo>
                  <a:pt x="8" y="23"/>
                  <a:pt x="9" y="23"/>
                  <a:pt x="10" y="23"/>
                </a:cubicBezTo>
                <a:cubicBezTo>
                  <a:pt x="11" y="23"/>
                  <a:pt x="12" y="23"/>
                  <a:pt x="13" y="21"/>
                </a:cubicBezTo>
                <a:cubicBezTo>
                  <a:pt x="14" y="20"/>
                  <a:pt x="15" y="19"/>
                  <a:pt x="15" y="17"/>
                </a:cubicBezTo>
                <a:cubicBezTo>
                  <a:pt x="14" y="16"/>
                  <a:pt x="14" y="16"/>
                  <a:pt x="14" y="16"/>
                </a:cubicBezTo>
                <a:cubicBezTo>
                  <a:pt x="14" y="15"/>
                  <a:pt x="14" y="15"/>
                  <a:pt x="14" y="15"/>
                </a:cubicBezTo>
                <a:cubicBezTo>
                  <a:pt x="14" y="14"/>
                  <a:pt x="14" y="14"/>
                  <a:pt x="14" y="13"/>
                </a:cubicBezTo>
                <a:cubicBezTo>
                  <a:pt x="13" y="13"/>
                  <a:pt x="13" y="13"/>
                  <a:pt x="12" y="13"/>
                </a:cubicBezTo>
                <a:cubicBezTo>
                  <a:pt x="11" y="13"/>
                  <a:pt x="11" y="13"/>
                  <a:pt x="10" y="13"/>
                </a:cubicBezTo>
                <a:cubicBezTo>
                  <a:pt x="9" y="13"/>
                  <a:pt x="9" y="13"/>
                  <a:pt x="8" y="13"/>
                </a:cubicBezTo>
                <a:cubicBezTo>
                  <a:pt x="7" y="13"/>
                  <a:pt x="6" y="13"/>
                  <a:pt x="6" y="13"/>
                </a:cubicBezTo>
                <a:cubicBezTo>
                  <a:pt x="6" y="14"/>
                  <a:pt x="6" y="14"/>
                  <a:pt x="6" y="15"/>
                </a:cubicBezTo>
                <a:cubicBezTo>
                  <a:pt x="6" y="15"/>
                  <a:pt x="6" y="15"/>
                  <a:pt x="6" y="16"/>
                </a:cubicBezTo>
                <a:cubicBezTo>
                  <a:pt x="5" y="17"/>
                  <a:pt x="5" y="17"/>
                  <a:pt x="5" y="17"/>
                </a:cubicBezTo>
                <a:cubicBezTo>
                  <a:pt x="5" y="19"/>
                  <a:pt x="6" y="20"/>
                  <a:pt x="7" y="21"/>
                </a:cubicBezTo>
                <a:close/>
                <a:moveTo>
                  <a:pt x="23" y="13"/>
                </a:moveTo>
                <a:cubicBezTo>
                  <a:pt x="23" y="13"/>
                  <a:pt x="19" y="9"/>
                  <a:pt x="19" y="9"/>
                </a:cubicBezTo>
                <a:cubicBezTo>
                  <a:pt x="16" y="12"/>
                  <a:pt x="16" y="12"/>
                  <a:pt x="16" y="12"/>
                </a:cubicBezTo>
                <a:cubicBezTo>
                  <a:pt x="17" y="13"/>
                  <a:pt x="17" y="14"/>
                  <a:pt x="17" y="15"/>
                </a:cubicBezTo>
                <a:cubicBezTo>
                  <a:pt x="19" y="12"/>
                  <a:pt x="19" y="12"/>
                  <a:pt x="19" y="12"/>
                </a:cubicBezTo>
                <a:cubicBezTo>
                  <a:pt x="23" y="16"/>
                  <a:pt x="23" y="16"/>
                  <a:pt x="23" y="16"/>
                </a:cubicBezTo>
                <a:cubicBezTo>
                  <a:pt x="26" y="13"/>
                  <a:pt x="29" y="10"/>
                  <a:pt x="32" y="7"/>
                </a:cubicBezTo>
                <a:cubicBezTo>
                  <a:pt x="33" y="6"/>
                  <a:pt x="32" y="4"/>
                  <a:pt x="31" y="5"/>
                </a:cubicBezTo>
                <a:lnTo>
                  <a:pt x="23" y="13"/>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4" name="Freeform 260"/>
          <p:cNvSpPr>
            <a:spLocks noEditPoints="1"/>
          </p:cNvSpPr>
          <p:nvPr/>
        </p:nvSpPr>
        <p:spPr bwMode="auto">
          <a:xfrm>
            <a:off x="2533673" y="3110649"/>
            <a:ext cx="249750" cy="334810"/>
          </a:xfrm>
          <a:custGeom>
            <a:avLst/>
            <a:gdLst>
              <a:gd name="T0" fmla="*/ 0 w 26"/>
              <a:gd name="T1" fmla="*/ 28 h 35"/>
              <a:gd name="T2" fmla="*/ 0 w 26"/>
              <a:gd name="T3" fmla="*/ 33 h 35"/>
              <a:gd name="T4" fmla="*/ 2 w 26"/>
              <a:gd name="T5" fmla="*/ 35 h 35"/>
              <a:gd name="T6" fmla="*/ 24 w 26"/>
              <a:gd name="T7" fmla="*/ 35 h 35"/>
              <a:gd name="T8" fmla="*/ 26 w 26"/>
              <a:gd name="T9" fmla="*/ 33 h 35"/>
              <a:gd name="T10" fmla="*/ 26 w 26"/>
              <a:gd name="T11" fmla="*/ 28 h 35"/>
              <a:gd name="T12" fmla="*/ 19 w 26"/>
              <a:gd name="T13" fmla="*/ 22 h 35"/>
              <a:gd name="T14" fmla="*/ 14 w 26"/>
              <a:gd name="T15" fmla="*/ 33 h 35"/>
              <a:gd name="T16" fmla="*/ 14 w 26"/>
              <a:gd name="T17" fmla="*/ 26 h 35"/>
              <a:gd name="T18" fmla="*/ 14 w 26"/>
              <a:gd name="T19" fmla="*/ 26 h 35"/>
              <a:gd name="T20" fmla="*/ 15 w 26"/>
              <a:gd name="T21" fmla="*/ 25 h 35"/>
              <a:gd name="T22" fmla="*/ 15 w 26"/>
              <a:gd name="T23" fmla="*/ 24 h 35"/>
              <a:gd name="T24" fmla="*/ 14 w 26"/>
              <a:gd name="T25" fmla="*/ 24 h 35"/>
              <a:gd name="T26" fmla="*/ 12 w 26"/>
              <a:gd name="T27" fmla="*/ 24 h 35"/>
              <a:gd name="T28" fmla="*/ 12 w 26"/>
              <a:gd name="T29" fmla="*/ 24 h 35"/>
              <a:gd name="T30" fmla="*/ 12 w 26"/>
              <a:gd name="T31" fmla="*/ 25 h 35"/>
              <a:gd name="T32" fmla="*/ 13 w 26"/>
              <a:gd name="T33" fmla="*/ 26 h 35"/>
              <a:gd name="T34" fmla="*/ 13 w 26"/>
              <a:gd name="T35" fmla="*/ 26 h 35"/>
              <a:gd name="T36" fmla="*/ 12 w 26"/>
              <a:gd name="T37" fmla="*/ 33 h 35"/>
              <a:gd name="T38" fmla="*/ 7 w 26"/>
              <a:gd name="T39" fmla="*/ 22 h 35"/>
              <a:gd name="T40" fmla="*/ 0 w 26"/>
              <a:gd name="T41" fmla="*/ 28 h 35"/>
              <a:gd name="T42" fmla="*/ 13 w 26"/>
              <a:gd name="T43" fmla="*/ 20 h 35"/>
              <a:gd name="T44" fmla="*/ 8 w 26"/>
              <a:gd name="T45" fmla="*/ 17 h 35"/>
              <a:gd name="T46" fmla="*/ 6 w 26"/>
              <a:gd name="T47" fmla="*/ 10 h 35"/>
              <a:gd name="T48" fmla="*/ 6 w 26"/>
              <a:gd name="T49" fmla="*/ 10 h 35"/>
              <a:gd name="T50" fmla="*/ 6 w 26"/>
              <a:gd name="T51" fmla="*/ 10 h 35"/>
              <a:gd name="T52" fmla="*/ 6 w 26"/>
              <a:gd name="T53" fmla="*/ 10 h 35"/>
              <a:gd name="T54" fmla="*/ 13 w 26"/>
              <a:gd name="T55" fmla="*/ 0 h 35"/>
              <a:gd name="T56" fmla="*/ 20 w 26"/>
              <a:gd name="T57" fmla="*/ 10 h 35"/>
              <a:gd name="T58" fmla="*/ 20 w 26"/>
              <a:gd name="T59" fmla="*/ 10 h 35"/>
              <a:gd name="T60" fmla="*/ 20 w 26"/>
              <a:gd name="T61" fmla="*/ 10 h 35"/>
              <a:gd name="T62" fmla="*/ 20 w 26"/>
              <a:gd name="T63" fmla="*/ 10 h 35"/>
              <a:gd name="T64" fmla="*/ 18 w 26"/>
              <a:gd name="T65" fmla="*/ 17 h 35"/>
              <a:gd name="T66" fmla="*/ 13 w 26"/>
              <a:gd name="T67" fmla="*/ 20 h 35"/>
              <a:gd name="T68" fmla="*/ 9 w 26"/>
              <a:gd name="T69" fmla="*/ 16 h 35"/>
              <a:gd name="T70" fmla="*/ 13 w 26"/>
              <a:gd name="T71" fmla="*/ 19 h 35"/>
              <a:gd name="T72" fmla="*/ 17 w 26"/>
              <a:gd name="T73" fmla="*/ 16 h 35"/>
              <a:gd name="T74" fmla="*/ 19 w 26"/>
              <a:gd name="T75" fmla="*/ 10 h 35"/>
              <a:gd name="T76" fmla="*/ 19 w 26"/>
              <a:gd name="T77" fmla="*/ 9 h 35"/>
              <a:gd name="T78" fmla="*/ 19 w 26"/>
              <a:gd name="T79" fmla="*/ 7 h 35"/>
              <a:gd name="T80" fmla="*/ 18 w 26"/>
              <a:gd name="T81" fmla="*/ 5 h 35"/>
              <a:gd name="T82" fmla="*/ 16 w 26"/>
              <a:gd name="T83" fmla="*/ 5 h 35"/>
              <a:gd name="T84" fmla="*/ 13 w 26"/>
              <a:gd name="T85" fmla="*/ 6 h 35"/>
              <a:gd name="T86" fmla="*/ 11 w 26"/>
              <a:gd name="T87" fmla="*/ 5 h 35"/>
              <a:gd name="T88" fmla="*/ 11 w 26"/>
              <a:gd name="T89" fmla="*/ 5 h 35"/>
              <a:gd name="T90" fmla="*/ 8 w 26"/>
              <a:gd name="T91" fmla="*/ 5 h 35"/>
              <a:gd name="T92" fmla="*/ 8 w 26"/>
              <a:gd name="T93" fmla="*/ 7 h 35"/>
              <a:gd name="T94" fmla="*/ 7 w 26"/>
              <a:gd name="T95" fmla="*/ 9 h 35"/>
              <a:gd name="T96" fmla="*/ 7 w 26"/>
              <a:gd name="T97" fmla="*/ 10 h 35"/>
              <a:gd name="T98" fmla="*/ 9 w 26"/>
              <a:gd name="T99"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5">
                <a:moveTo>
                  <a:pt x="0" y="28"/>
                </a:moveTo>
                <a:cubicBezTo>
                  <a:pt x="0" y="30"/>
                  <a:pt x="0" y="31"/>
                  <a:pt x="0" y="33"/>
                </a:cubicBezTo>
                <a:cubicBezTo>
                  <a:pt x="0" y="34"/>
                  <a:pt x="1" y="35"/>
                  <a:pt x="2" y="35"/>
                </a:cubicBezTo>
                <a:cubicBezTo>
                  <a:pt x="9" y="35"/>
                  <a:pt x="17" y="35"/>
                  <a:pt x="24" y="35"/>
                </a:cubicBezTo>
                <a:cubicBezTo>
                  <a:pt x="25" y="35"/>
                  <a:pt x="26" y="34"/>
                  <a:pt x="26" y="33"/>
                </a:cubicBezTo>
                <a:cubicBezTo>
                  <a:pt x="26" y="28"/>
                  <a:pt x="26" y="28"/>
                  <a:pt x="26" y="28"/>
                </a:cubicBezTo>
                <a:cubicBezTo>
                  <a:pt x="26" y="25"/>
                  <a:pt x="23" y="23"/>
                  <a:pt x="19" y="22"/>
                </a:cubicBezTo>
                <a:cubicBezTo>
                  <a:pt x="18" y="27"/>
                  <a:pt x="16" y="29"/>
                  <a:pt x="14" y="33"/>
                </a:cubicBezTo>
                <a:cubicBezTo>
                  <a:pt x="14" y="26"/>
                  <a:pt x="14" y="26"/>
                  <a:pt x="14" y="26"/>
                </a:cubicBezTo>
                <a:cubicBezTo>
                  <a:pt x="14" y="26"/>
                  <a:pt x="14" y="26"/>
                  <a:pt x="14" y="26"/>
                </a:cubicBezTo>
                <a:cubicBezTo>
                  <a:pt x="15" y="25"/>
                  <a:pt x="15" y="25"/>
                  <a:pt x="15" y="25"/>
                </a:cubicBezTo>
                <a:cubicBezTo>
                  <a:pt x="15" y="24"/>
                  <a:pt x="15" y="24"/>
                  <a:pt x="15" y="24"/>
                </a:cubicBezTo>
                <a:cubicBezTo>
                  <a:pt x="14" y="24"/>
                  <a:pt x="14" y="24"/>
                  <a:pt x="14" y="24"/>
                </a:cubicBezTo>
                <a:cubicBezTo>
                  <a:pt x="14" y="24"/>
                  <a:pt x="13" y="24"/>
                  <a:pt x="12" y="24"/>
                </a:cubicBezTo>
                <a:cubicBezTo>
                  <a:pt x="12" y="24"/>
                  <a:pt x="12" y="24"/>
                  <a:pt x="12" y="24"/>
                </a:cubicBezTo>
                <a:cubicBezTo>
                  <a:pt x="12" y="24"/>
                  <a:pt x="12" y="24"/>
                  <a:pt x="12" y="25"/>
                </a:cubicBezTo>
                <a:cubicBezTo>
                  <a:pt x="13" y="26"/>
                  <a:pt x="13" y="26"/>
                  <a:pt x="13" y="26"/>
                </a:cubicBezTo>
                <a:cubicBezTo>
                  <a:pt x="13" y="26"/>
                  <a:pt x="13" y="26"/>
                  <a:pt x="13" y="26"/>
                </a:cubicBezTo>
                <a:cubicBezTo>
                  <a:pt x="12" y="33"/>
                  <a:pt x="12" y="33"/>
                  <a:pt x="12" y="33"/>
                </a:cubicBezTo>
                <a:cubicBezTo>
                  <a:pt x="10" y="29"/>
                  <a:pt x="9" y="27"/>
                  <a:pt x="7" y="22"/>
                </a:cubicBezTo>
                <a:cubicBezTo>
                  <a:pt x="3" y="23"/>
                  <a:pt x="0" y="25"/>
                  <a:pt x="0" y="28"/>
                </a:cubicBezTo>
                <a:close/>
                <a:moveTo>
                  <a:pt x="13" y="20"/>
                </a:moveTo>
                <a:cubicBezTo>
                  <a:pt x="11" y="20"/>
                  <a:pt x="10" y="19"/>
                  <a:pt x="8" y="17"/>
                </a:cubicBezTo>
                <a:cubicBezTo>
                  <a:pt x="7" y="15"/>
                  <a:pt x="6" y="13"/>
                  <a:pt x="6" y="10"/>
                </a:cubicBezTo>
                <a:cubicBezTo>
                  <a:pt x="6" y="10"/>
                  <a:pt x="6" y="10"/>
                  <a:pt x="6" y="10"/>
                </a:cubicBezTo>
                <a:cubicBezTo>
                  <a:pt x="6" y="10"/>
                  <a:pt x="6" y="10"/>
                  <a:pt x="6" y="10"/>
                </a:cubicBezTo>
                <a:cubicBezTo>
                  <a:pt x="6" y="10"/>
                  <a:pt x="6" y="10"/>
                  <a:pt x="6" y="10"/>
                </a:cubicBezTo>
                <a:cubicBezTo>
                  <a:pt x="6" y="5"/>
                  <a:pt x="5" y="0"/>
                  <a:pt x="13" y="0"/>
                </a:cubicBezTo>
                <a:cubicBezTo>
                  <a:pt x="21" y="0"/>
                  <a:pt x="20" y="5"/>
                  <a:pt x="20" y="10"/>
                </a:cubicBezTo>
                <a:cubicBezTo>
                  <a:pt x="20" y="10"/>
                  <a:pt x="20" y="10"/>
                  <a:pt x="20" y="10"/>
                </a:cubicBezTo>
                <a:cubicBezTo>
                  <a:pt x="20" y="10"/>
                  <a:pt x="20" y="10"/>
                  <a:pt x="20" y="10"/>
                </a:cubicBezTo>
                <a:cubicBezTo>
                  <a:pt x="20" y="10"/>
                  <a:pt x="20" y="10"/>
                  <a:pt x="20" y="10"/>
                </a:cubicBezTo>
                <a:cubicBezTo>
                  <a:pt x="20" y="13"/>
                  <a:pt x="19" y="15"/>
                  <a:pt x="18" y="17"/>
                </a:cubicBezTo>
                <a:cubicBezTo>
                  <a:pt x="17" y="19"/>
                  <a:pt x="15" y="20"/>
                  <a:pt x="13" y="20"/>
                </a:cubicBezTo>
                <a:close/>
                <a:moveTo>
                  <a:pt x="9" y="16"/>
                </a:moveTo>
                <a:cubicBezTo>
                  <a:pt x="10" y="18"/>
                  <a:pt x="12" y="19"/>
                  <a:pt x="13" y="19"/>
                </a:cubicBezTo>
                <a:cubicBezTo>
                  <a:pt x="15" y="19"/>
                  <a:pt x="16" y="18"/>
                  <a:pt x="17" y="16"/>
                </a:cubicBezTo>
                <a:cubicBezTo>
                  <a:pt x="18" y="15"/>
                  <a:pt x="19" y="13"/>
                  <a:pt x="19" y="10"/>
                </a:cubicBezTo>
                <a:cubicBezTo>
                  <a:pt x="19" y="9"/>
                  <a:pt x="19" y="9"/>
                  <a:pt x="19" y="9"/>
                </a:cubicBezTo>
                <a:cubicBezTo>
                  <a:pt x="19" y="8"/>
                  <a:pt x="19" y="8"/>
                  <a:pt x="19" y="7"/>
                </a:cubicBezTo>
                <a:cubicBezTo>
                  <a:pt x="19" y="7"/>
                  <a:pt x="18" y="6"/>
                  <a:pt x="18" y="5"/>
                </a:cubicBezTo>
                <a:cubicBezTo>
                  <a:pt x="18" y="5"/>
                  <a:pt x="17" y="5"/>
                  <a:pt x="16" y="5"/>
                </a:cubicBezTo>
                <a:cubicBezTo>
                  <a:pt x="15" y="5"/>
                  <a:pt x="14" y="6"/>
                  <a:pt x="13" y="6"/>
                </a:cubicBezTo>
                <a:cubicBezTo>
                  <a:pt x="12" y="6"/>
                  <a:pt x="11" y="5"/>
                  <a:pt x="11" y="5"/>
                </a:cubicBezTo>
                <a:cubicBezTo>
                  <a:pt x="11" y="5"/>
                  <a:pt x="11" y="5"/>
                  <a:pt x="11" y="5"/>
                </a:cubicBezTo>
                <a:cubicBezTo>
                  <a:pt x="10" y="5"/>
                  <a:pt x="9" y="5"/>
                  <a:pt x="8" y="5"/>
                </a:cubicBezTo>
                <a:cubicBezTo>
                  <a:pt x="8" y="6"/>
                  <a:pt x="8" y="7"/>
                  <a:pt x="8" y="7"/>
                </a:cubicBezTo>
                <a:cubicBezTo>
                  <a:pt x="8" y="8"/>
                  <a:pt x="8" y="8"/>
                  <a:pt x="7" y="9"/>
                </a:cubicBezTo>
                <a:cubicBezTo>
                  <a:pt x="7" y="10"/>
                  <a:pt x="7" y="10"/>
                  <a:pt x="7" y="10"/>
                </a:cubicBezTo>
                <a:cubicBezTo>
                  <a:pt x="7" y="13"/>
                  <a:pt x="8" y="15"/>
                  <a:pt x="9" y="16"/>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5" name="Freeform 261"/>
          <p:cNvSpPr>
            <a:spLocks noEditPoints="1"/>
          </p:cNvSpPr>
          <p:nvPr/>
        </p:nvSpPr>
        <p:spPr bwMode="auto">
          <a:xfrm>
            <a:off x="6862665" y="3177610"/>
            <a:ext cx="287756" cy="209935"/>
          </a:xfrm>
          <a:custGeom>
            <a:avLst/>
            <a:gdLst>
              <a:gd name="T0" fmla="*/ 0 w 30"/>
              <a:gd name="T1" fmla="*/ 3 h 22"/>
              <a:gd name="T2" fmla="*/ 0 w 30"/>
              <a:gd name="T3" fmla="*/ 19 h 22"/>
              <a:gd name="T4" fmla="*/ 0 w 30"/>
              <a:gd name="T5" fmla="*/ 21 h 22"/>
              <a:gd name="T6" fmla="*/ 2 w 30"/>
              <a:gd name="T7" fmla="*/ 22 h 22"/>
              <a:gd name="T8" fmla="*/ 27 w 30"/>
              <a:gd name="T9" fmla="*/ 22 h 22"/>
              <a:gd name="T10" fmla="*/ 29 w 30"/>
              <a:gd name="T11" fmla="*/ 21 h 22"/>
              <a:gd name="T12" fmla="*/ 30 w 30"/>
              <a:gd name="T13" fmla="*/ 19 h 22"/>
              <a:gd name="T14" fmla="*/ 30 w 30"/>
              <a:gd name="T15" fmla="*/ 3 h 22"/>
              <a:gd name="T16" fmla="*/ 29 w 30"/>
              <a:gd name="T17" fmla="*/ 1 h 22"/>
              <a:gd name="T18" fmla="*/ 27 w 30"/>
              <a:gd name="T19" fmla="*/ 0 h 22"/>
              <a:gd name="T20" fmla="*/ 26 w 30"/>
              <a:gd name="T21" fmla="*/ 0 h 22"/>
              <a:gd name="T22" fmla="*/ 26 w 30"/>
              <a:gd name="T23" fmla="*/ 2 h 22"/>
              <a:gd name="T24" fmla="*/ 24 w 30"/>
              <a:gd name="T25" fmla="*/ 4 h 22"/>
              <a:gd name="T26" fmla="*/ 23 w 30"/>
              <a:gd name="T27" fmla="*/ 2 h 22"/>
              <a:gd name="T28" fmla="*/ 23 w 30"/>
              <a:gd name="T29" fmla="*/ 2 h 22"/>
              <a:gd name="T30" fmla="*/ 23 w 30"/>
              <a:gd name="T31" fmla="*/ 0 h 22"/>
              <a:gd name="T32" fmla="*/ 7 w 30"/>
              <a:gd name="T33" fmla="*/ 0 h 22"/>
              <a:gd name="T34" fmla="*/ 7 w 30"/>
              <a:gd name="T35" fmla="*/ 2 h 22"/>
              <a:gd name="T36" fmla="*/ 5 w 30"/>
              <a:gd name="T37" fmla="*/ 4 h 22"/>
              <a:gd name="T38" fmla="*/ 4 w 30"/>
              <a:gd name="T39" fmla="*/ 2 h 22"/>
              <a:gd name="T40" fmla="*/ 4 w 30"/>
              <a:gd name="T41" fmla="*/ 2 h 22"/>
              <a:gd name="T42" fmla="*/ 4 w 30"/>
              <a:gd name="T43" fmla="*/ 0 h 22"/>
              <a:gd name="T44" fmla="*/ 2 w 30"/>
              <a:gd name="T45" fmla="*/ 0 h 22"/>
              <a:gd name="T46" fmla="*/ 0 w 30"/>
              <a:gd name="T47" fmla="*/ 1 h 22"/>
              <a:gd name="T48" fmla="*/ 0 w 30"/>
              <a:gd name="T49" fmla="*/ 3 h 22"/>
              <a:gd name="T50" fmla="*/ 2 w 30"/>
              <a:gd name="T51" fmla="*/ 16 h 22"/>
              <a:gd name="T52" fmla="*/ 12 w 30"/>
              <a:gd name="T53" fmla="*/ 16 h 22"/>
              <a:gd name="T54" fmla="*/ 12 w 30"/>
              <a:gd name="T55" fmla="*/ 17 h 22"/>
              <a:gd name="T56" fmla="*/ 11 w 30"/>
              <a:gd name="T57" fmla="*/ 18 h 22"/>
              <a:gd name="T58" fmla="*/ 3 w 30"/>
              <a:gd name="T59" fmla="*/ 18 h 22"/>
              <a:gd name="T60" fmla="*/ 2 w 30"/>
              <a:gd name="T61" fmla="*/ 17 h 22"/>
              <a:gd name="T62" fmla="*/ 2 w 30"/>
              <a:gd name="T63" fmla="*/ 16 h 22"/>
              <a:gd name="T64" fmla="*/ 7 w 30"/>
              <a:gd name="T65" fmla="*/ 13 h 22"/>
              <a:gd name="T66" fmla="*/ 5 w 30"/>
              <a:gd name="T67" fmla="*/ 10 h 22"/>
              <a:gd name="T68" fmla="*/ 7 w 30"/>
              <a:gd name="T69" fmla="*/ 7 h 22"/>
              <a:gd name="T70" fmla="*/ 9 w 30"/>
              <a:gd name="T71" fmla="*/ 10 h 22"/>
              <a:gd name="T72" fmla="*/ 7 w 30"/>
              <a:gd name="T73" fmla="*/ 13 h 22"/>
              <a:gd name="T74" fmla="*/ 27 w 30"/>
              <a:gd name="T75" fmla="*/ 8 h 22"/>
              <a:gd name="T76" fmla="*/ 27 w 30"/>
              <a:gd name="T77" fmla="*/ 8 h 22"/>
              <a:gd name="T78" fmla="*/ 27 w 30"/>
              <a:gd name="T79" fmla="*/ 9 h 22"/>
              <a:gd name="T80" fmla="*/ 14 w 30"/>
              <a:gd name="T81" fmla="*/ 9 h 22"/>
              <a:gd name="T82" fmla="*/ 14 w 30"/>
              <a:gd name="T83" fmla="*/ 8 h 22"/>
              <a:gd name="T84" fmla="*/ 14 w 30"/>
              <a:gd name="T85" fmla="*/ 8 h 22"/>
              <a:gd name="T86" fmla="*/ 27 w 30"/>
              <a:gd name="T87" fmla="*/ 8 h 22"/>
              <a:gd name="T88" fmla="*/ 27 w 30"/>
              <a:gd name="T89" fmla="*/ 12 h 22"/>
              <a:gd name="T90" fmla="*/ 27 w 30"/>
              <a:gd name="T91" fmla="*/ 12 h 22"/>
              <a:gd name="T92" fmla="*/ 27 w 30"/>
              <a:gd name="T93" fmla="*/ 13 h 22"/>
              <a:gd name="T94" fmla="*/ 14 w 30"/>
              <a:gd name="T95" fmla="*/ 13 h 22"/>
              <a:gd name="T96" fmla="*/ 14 w 30"/>
              <a:gd name="T97" fmla="*/ 12 h 22"/>
              <a:gd name="T98" fmla="*/ 14 w 30"/>
              <a:gd name="T99" fmla="*/ 12 h 22"/>
              <a:gd name="T100" fmla="*/ 27 w 30"/>
              <a:gd name="T101" fmla="*/ 12 h 22"/>
              <a:gd name="T102" fmla="*/ 27 w 30"/>
              <a:gd name="T103" fmla="*/ 16 h 22"/>
              <a:gd name="T104" fmla="*/ 27 w 30"/>
              <a:gd name="T105" fmla="*/ 16 h 22"/>
              <a:gd name="T106" fmla="*/ 27 w 30"/>
              <a:gd name="T107" fmla="*/ 17 h 22"/>
              <a:gd name="T108" fmla="*/ 14 w 30"/>
              <a:gd name="T109" fmla="*/ 17 h 22"/>
              <a:gd name="T110" fmla="*/ 14 w 30"/>
              <a:gd name="T111" fmla="*/ 16 h 22"/>
              <a:gd name="T112" fmla="*/ 14 w 30"/>
              <a:gd name="T113" fmla="*/ 16 h 22"/>
              <a:gd name="T114" fmla="*/ 27 w 30"/>
              <a:gd name="T11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2">
                <a:moveTo>
                  <a:pt x="0" y="3"/>
                </a:moveTo>
                <a:cubicBezTo>
                  <a:pt x="0" y="19"/>
                  <a:pt x="0" y="19"/>
                  <a:pt x="0" y="19"/>
                </a:cubicBezTo>
                <a:cubicBezTo>
                  <a:pt x="0" y="19"/>
                  <a:pt x="0" y="20"/>
                  <a:pt x="0" y="21"/>
                </a:cubicBezTo>
                <a:cubicBezTo>
                  <a:pt x="1" y="21"/>
                  <a:pt x="2" y="22"/>
                  <a:pt x="2" y="22"/>
                </a:cubicBezTo>
                <a:cubicBezTo>
                  <a:pt x="10" y="22"/>
                  <a:pt x="20" y="22"/>
                  <a:pt x="27" y="22"/>
                </a:cubicBezTo>
                <a:cubicBezTo>
                  <a:pt x="28" y="22"/>
                  <a:pt x="29" y="21"/>
                  <a:pt x="29" y="21"/>
                </a:cubicBezTo>
                <a:cubicBezTo>
                  <a:pt x="30" y="20"/>
                  <a:pt x="30" y="19"/>
                  <a:pt x="30" y="19"/>
                </a:cubicBezTo>
                <a:cubicBezTo>
                  <a:pt x="30" y="3"/>
                  <a:pt x="30" y="3"/>
                  <a:pt x="30" y="3"/>
                </a:cubicBezTo>
                <a:cubicBezTo>
                  <a:pt x="30" y="3"/>
                  <a:pt x="30" y="2"/>
                  <a:pt x="29" y="1"/>
                </a:cubicBezTo>
                <a:cubicBezTo>
                  <a:pt x="29" y="1"/>
                  <a:pt x="28" y="0"/>
                  <a:pt x="27" y="0"/>
                </a:cubicBezTo>
                <a:cubicBezTo>
                  <a:pt x="26" y="0"/>
                  <a:pt x="26" y="0"/>
                  <a:pt x="26" y="0"/>
                </a:cubicBezTo>
                <a:cubicBezTo>
                  <a:pt x="26" y="2"/>
                  <a:pt x="26" y="2"/>
                  <a:pt x="26" y="2"/>
                </a:cubicBezTo>
                <a:cubicBezTo>
                  <a:pt x="26" y="3"/>
                  <a:pt x="25" y="4"/>
                  <a:pt x="24" y="4"/>
                </a:cubicBezTo>
                <a:cubicBezTo>
                  <a:pt x="23" y="4"/>
                  <a:pt x="23" y="3"/>
                  <a:pt x="23" y="2"/>
                </a:cubicBezTo>
                <a:cubicBezTo>
                  <a:pt x="23" y="2"/>
                  <a:pt x="23" y="2"/>
                  <a:pt x="23" y="2"/>
                </a:cubicBezTo>
                <a:cubicBezTo>
                  <a:pt x="23" y="0"/>
                  <a:pt x="23" y="0"/>
                  <a:pt x="23" y="0"/>
                </a:cubicBezTo>
                <a:cubicBezTo>
                  <a:pt x="7" y="0"/>
                  <a:pt x="7" y="0"/>
                  <a:pt x="7" y="0"/>
                </a:cubicBezTo>
                <a:cubicBezTo>
                  <a:pt x="7" y="2"/>
                  <a:pt x="7" y="2"/>
                  <a:pt x="7" y="2"/>
                </a:cubicBezTo>
                <a:cubicBezTo>
                  <a:pt x="7" y="3"/>
                  <a:pt x="6" y="4"/>
                  <a:pt x="5" y="4"/>
                </a:cubicBezTo>
                <a:cubicBezTo>
                  <a:pt x="4" y="4"/>
                  <a:pt x="4" y="3"/>
                  <a:pt x="4" y="2"/>
                </a:cubicBezTo>
                <a:cubicBezTo>
                  <a:pt x="4" y="2"/>
                  <a:pt x="4" y="2"/>
                  <a:pt x="4" y="2"/>
                </a:cubicBezTo>
                <a:cubicBezTo>
                  <a:pt x="4" y="0"/>
                  <a:pt x="4" y="0"/>
                  <a:pt x="4" y="0"/>
                </a:cubicBezTo>
                <a:cubicBezTo>
                  <a:pt x="2" y="0"/>
                  <a:pt x="2" y="0"/>
                  <a:pt x="2" y="0"/>
                </a:cubicBezTo>
                <a:cubicBezTo>
                  <a:pt x="1" y="1"/>
                  <a:pt x="1" y="1"/>
                  <a:pt x="0" y="1"/>
                </a:cubicBezTo>
                <a:cubicBezTo>
                  <a:pt x="0" y="2"/>
                  <a:pt x="0" y="2"/>
                  <a:pt x="0" y="3"/>
                </a:cubicBezTo>
                <a:close/>
                <a:moveTo>
                  <a:pt x="2" y="16"/>
                </a:moveTo>
                <a:cubicBezTo>
                  <a:pt x="2" y="13"/>
                  <a:pt x="12" y="13"/>
                  <a:pt x="12" y="16"/>
                </a:cubicBezTo>
                <a:cubicBezTo>
                  <a:pt x="12" y="17"/>
                  <a:pt x="12" y="17"/>
                  <a:pt x="12" y="17"/>
                </a:cubicBezTo>
                <a:cubicBezTo>
                  <a:pt x="12" y="17"/>
                  <a:pt x="11" y="18"/>
                  <a:pt x="11" y="18"/>
                </a:cubicBezTo>
                <a:cubicBezTo>
                  <a:pt x="3" y="18"/>
                  <a:pt x="3" y="18"/>
                  <a:pt x="3" y="18"/>
                </a:cubicBezTo>
                <a:cubicBezTo>
                  <a:pt x="3" y="18"/>
                  <a:pt x="2" y="17"/>
                  <a:pt x="2" y="17"/>
                </a:cubicBezTo>
                <a:cubicBezTo>
                  <a:pt x="2" y="16"/>
                  <a:pt x="2" y="16"/>
                  <a:pt x="2" y="16"/>
                </a:cubicBezTo>
                <a:close/>
                <a:moveTo>
                  <a:pt x="7" y="13"/>
                </a:moveTo>
                <a:cubicBezTo>
                  <a:pt x="6" y="13"/>
                  <a:pt x="5" y="12"/>
                  <a:pt x="5" y="10"/>
                </a:cubicBezTo>
                <a:cubicBezTo>
                  <a:pt x="5" y="8"/>
                  <a:pt x="4" y="7"/>
                  <a:pt x="7" y="7"/>
                </a:cubicBezTo>
                <a:cubicBezTo>
                  <a:pt x="10" y="7"/>
                  <a:pt x="9" y="8"/>
                  <a:pt x="9" y="10"/>
                </a:cubicBezTo>
                <a:cubicBezTo>
                  <a:pt x="9" y="12"/>
                  <a:pt x="8" y="13"/>
                  <a:pt x="7" y="13"/>
                </a:cubicBezTo>
                <a:close/>
                <a:moveTo>
                  <a:pt x="27" y="8"/>
                </a:moveTo>
                <a:cubicBezTo>
                  <a:pt x="27" y="8"/>
                  <a:pt x="27" y="8"/>
                  <a:pt x="27" y="8"/>
                </a:cubicBezTo>
                <a:cubicBezTo>
                  <a:pt x="27" y="8"/>
                  <a:pt x="27" y="9"/>
                  <a:pt x="27" y="9"/>
                </a:cubicBezTo>
                <a:cubicBezTo>
                  <a:pt x="14" y="9"/>
                  <a:pt x="14" y="9"/>
                  <a:pt x="14" y="9"/>
                </a:cubicBezTo>
                <a:cubicBezTo>
                  <a:pt x="14" y="9"/>
                  <a:pt x="14" y="8"/>
                  <a:pt x="14" y="8"/>
                </a:cubicBezTo>
                <a:cubicBezTo>
                  <a:pt x="14" y="8"/>
                  <a:pt x="14" y="8"/>
                  <a:pt x="14" y="8"/>
                </a:cubicBezTo>
                <a:cubicBezTo>
                  <a:pt x="27" y="8"/>
                  <a:pt x="27" y="8"/>
                  <a:pt x="27" y="8"/>
                </a:cubicBezTo>
                <a:close/>
                <a:moveTo>
                  <a:pt x="27" y="12"/>
                </a:moveTo>
                <a:cubicBezTo>
                  <a:pt x="27" y="12"/>
                  <a:pt x="27" y="12"/>
                  <a:pt x="27" y="12"/>
                </a:cubicBezTo>
                <a:cubicBezTo>
                  <a:pt x="27" y="12"/>
                  <a:pt x="27" y="13"/>
                  <a:pt x="27" y="13"/>
                </a:cubicBezTo>
                <a:cubicBezTo>
                  <a:pt x="14" y="13"/>
                  <a:pt x="14" y="13"/>
                  <a:pt x="14" y="13"/>
                </a:cubicBezTo>
                <a:cubicBezTo>
                  <a:pt x="14" y="13"/>
                  <a:pt x="14" y="12"/>
                  <a:pt x="14" y="12"/>
                </a:cubicBezTo>
                <a:cubicBezTo>
                  <a:pt x="14" y="12"/>
                  <a:pt x="14" y="12"/>
                  <a:pt x="14" y="12"/>
                </a:cubicBezTo>
                <a:cubicBezTo>
                  <a:pt x="27" y="12"/>
                  <a:pt x="27" y="12"/>
                  <a:pt x="27" y="12"/>
                </a:cubicBezTo>
                <a:close/>
                <a:moveTo>
                  <a:pt x="27" y="16"/>
                </a:moveTo>
                <a:cubicBezTo>
                  <a:pt x="27" y="16"/>
                  <a:pt x="27" y="16"/>
                  <a:pt x="27" y="16"/>
                </a:cubicBezTo>
                <a:cubicBezTo>
                  <a:pt x="27" y="16"/>
                  <a:pt x="27" y="17"/>
                  <a:pt x="27" y="17"/>
                </a:cubicBezTo>
                <a:cubicBezTo>
                  <a:pt x="14" y="17"/>
                  <a:pt x="14" y="17"/>
                  <a:pt x="14" y="17"/>
                </a:cubicBezTo>
                <a:cubicBezTo>
                  <a:pt x="14" y="17"/>
                  <a:pt x="14" y="16"/>
                  <a:pt x="14" y="16"/>
                </a:cubicBezTo>
                <a:cubicBezTo>
                  <a:pt x="14" y="16"/>
                  <a:pt x="14" y="16"/>
                  <a:pt x="14" y="16"/>
                </a:cubicBezTo>
                <a:lnTo>
                  <a:pt x="27" y="16"/>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6" name="Freeform 262"/>
          <p:cNvSpPr>
            <a:spLocks noEditPoints="1"/>
          </p:cNvSpPr>
          <p:nvPr/>
        </p:nvSpPr>
        <p:spPr bwMode="auto">
          <a:xfrm>
            <a:off x="4980495" y="3110649"/>
            <a:ext cx="336619" cy="334810"/>
          </a:xfrm>
          <a:custGeom>
            <a:avLst/>
            <a:gdLst>
              <a:gd name="T0" fmla="*/ 17 w 35"/>
              <a:gd name="T1" fmla="*/ 26 h 35"/>
              <a:gd name="T2" fmla="*/ 17 w 35"/>
              <a:gd name="T3" fmla="*/ 9 h 35"/>
              <a:gd name="T4" fmla="*/ 14 w 35"/>
              <a:gd name="T5" fmla="*/ 5 h 35"/>
              <a:gd name="T6" fmla="*/ 17 w 35"/>
              <a:gd name="T7" fmla="*/ 0 h 35"/>
              <a:gd name="T8" fmla="*/ 20 w 35"/>
              <a:gd name="T9" fmla="*/ 5 h 35"/>
              <a:gd name="T10" fmla="*/ 17 w 35"/>
              <a:gd name="T11" fmla="*/ 9 h 35"/>
              <a:gd name="T12" fmla="*/ 19 w 35"/>
              <a:gd name="T13" fmla="*/ 7 h 35"/>
              <a:gd name="T14" fmla="*/ 20 w 35"/>
              <a:gd name="T15" fmla="*/ 3 h 35"/>
              <a:gd name="T16" fmla="*/ 17 w 35"/>
              <a:gd name="T17" fmla="*/ 2 h 35"/>
              <a:gd name="T18" fmla="*/ 15 w 35"/>
              <a:gd name="T19" fmla="*/ 2 h 35"/>
              <a:gd name="T20" fmla="*/ 14 w 35"/>
              <a:gd name="T21" fmla="*/ 5 h 35"/>
              <a:gd name="T22" fmla="*/ 26 w 35"/>
              <a:gd name="T23" fmla="*/ 26 h 35"/>
              <a:gd name="T24" fmla="*/ 25 w 35"/>
              <a:gd name="T25" fmla="*/ 23 h 35"/>
              <a:gd name="T26" fmla="*/ 32 w 35"/>
              <a:gd name="T27" fmla="*/ 23 h 35"/>
              <a:gd name="T28" fmla="*/ 32 w 35"/>
              <a:gd name="T29" fmla="*/ 23 h 35"/>
              <a:gd name="T30" fmla="*/ 27 w 35"/>
              <a:gd name="T31" fmla="*/ 26 h 35"/>
              <a:gd name="T32" fmla="*/ 31 w 35"/>
              <a:gd name="T33" fmla="*/ 23 h 35"/>
              <a:gd name="T34" fmla="*/ 31 w 35"/>
              <a:gd name="T35" fmla="*/ 21 h 35"/>
              <a:gd name="T36" fmla="*/ 27 w 35"/>
              <a:gd name="T37" fmla="*/ 21 h 35"/>
              <a:gd name="T38" fmla="*/ 26 w 35"/>
              <a:gd name="T39" fmla="*/ 22 h 35"/>
              <a:gd name="T40" fmla="*/ 27 w 35"/>
              <a:gd name="T41" fmla="*/ 26 h 35"/>
              <a:gd name="T42" fmla="*/ 3 w 35"/>
              <a:gd name="T43" fmla="*/ 23 h 35"/>
              <a:gd name="T44" fmla="*/ 3 w 35"/>
              <a:gd name="T45" fmla="*/ 23 h 35"/>
              <a:gd name="T46" fmla="*/ 9 w 35"/>
              <a:gd name="T47" fmla="*/ 23 h 35"/>
              <a:gd name="T48" fmla="*/ 8 w 35"/>
              <a:gd name="T49" fmla="*/ 26 h 35"/>
              <a:gd name="T50" fmla="*/ 6 w 35"/>
              <a:gd name="T51" fmla="*/ 27 h 35"/>
              <a:gd name="T52" fmla="*/ 9 w 35"/>
              <a:gd name="T53" fmla="*/ 22 h 35"/>
              <a:gd name="T54" fmla="*/ 7 w 35"/>
              <a:gd name="T55" fmla="*/ 21 h 35"/>
              <a:gd name="T56" fmla="*/ 5 w 35"/>
              <a:gd name="T57" fmla="*/ 21 h 35"/>
              <a:gd name="T58" fmla="*/ 3 w 35"/>
              <a:gd name="T59" fmla="*/ 22 h 35"/>
              <a:gd name="T60" fmla="*/ 35 w 35"/>
              <a:gd name="T61" fmla="*/ 34 h 35"/>
              <a:gd name="T62" fmla="*/ 29 w 35"/>
              <a:gd name="T63" fmla="*/ 34 h 35"/>
              <a:gd name="T64" fmla="*/ 29 w 35"/>
              <a:gd name="T65" fmla="*/ 30 h 35"/>
              <a:gd name="T66" fmla="*/ 28 w 35"/>
              <a:gd name="T67" fmla="*/ 30 h 35"/>
              <a:gd name="T68" fmla="*/ 28 w 35"/>
              <a:gd name="T69" fmla="*/ 31 h 35"/>
              <a:gd name="T70" fmla="*/ 26 w 35"/>
              <a:gd name="T71" fmla="*/ 29 h 35"/>
              <a:gd name="T72" fmla="*/ 23 w 35"/>
              <a:gd name="T73" fmla="*/ 35 h 35"/>
              <a:gd name="T74" fmla="*/ 12 w 35"/>
              <a:gd name="T75" fmla="*/ 34 h 35"/>
              <a:gd name="T76" fmla="*/ 7 w 35"/>
              <a:gd name="T77" fmla="*/ 34 h 35"/>
              <a:gd name="T78" fmla="*/ 7 w 35"/>
              <a:gd name="T79" fmla="*/ 30 h 35"/>
              <a:gd name="T80" fmla="*/ 5 w 35"/>
              <a:gd name="T81" fmla="*/ 30 h 35"/>
              <a:gd name="T82" fmla="*/ 6 w 35"/>
              <a:gd name="T83" fmla="*/ 31 h 35"/>
              <a:gd name="T84" fmla="*/ 3 w 35"/>
              <a:gd name="T85" fmla="*/ 29 h 35"/>
              <a:gd name="T86" fmla="*/ 1 w 35"/>
              <a:gd name="T87" fmla="*/ 35 h 35"/>
              <a:gd name="T88" fmla="*/ 23 w 35"/>
              <a:gd name="T89" fmla="*/ 15 h 35"/>
              <a:gd name="T90" fmla="*/ 18 w 35"/>
              <a:gd name="T91" fmla="*/ 15 h 35"/>
              <a:gd name="T92" fmla="*/ 18 w 35"/>
              <a:gd name="T93" fmla="*/ 11 h 35"/>
              <a:gd name="T94" fmla="*/ 17 w 35"/>
              <a:gd name="T95" fmla="*/ 11 h 35"/>
              <a:gd name="T96" fmla="*/ 17 w 35"/>
              <a:gd name="T97" fmla="*/ 12 h 35"/>
              <a:gd name="T98" fmla="*/ 14 w 35"/>
              <a:gd name="T99" fmla="*/ 10 h 35"/>
              <a:gd name="T100" fmla="*/ 12 w 35"/>
              <a:gd name="T101" fmla="*/ 16 h 35"/>
              <a:gd name="T102" fmla="*/ 16 w 35"/>
              <a:gd name="T103" fmla="*/ 21 h 35"/>
              <a:gd name="T104" fmla="*/ 14 w 35"/>
              <a:gd name="T105" fmla="*/ 26 h 35"/>
              <a:gd name="T106" fmla="*/ 13 w 35"/>
              <a:gd name="T107" fmla="*/ 28 h 35"/>
              <a:gd name="T108" fmla="*/ 17 w 35"/>
              <a:gd name="T109" fmla="*/ 27 h 35"/>
              <a:gd name="T110" fmla="*/ 22 w 35"/>
              <a:gd name="T111" fmla="*/ 28 h 35"/>
              <a:gd name="T112" fmla="*/ 20 w 35"/>
              <a:gd name="T113" fmla="*/ 25 h 35"/>
              <a:gd name="T114" fmla="*/ 18 w 35"/>
              <a:gd name="T115" fmla="*/ 21 h 35"/>
              <a:gd name="T116" fmla="*/ 17 w 35"/>
              <a:gd name="T117"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 h="35">
                <a:moveTo>
                  <a:pt x="17" y="22"/>
                </a:moveTo>
                <a:cubicBezTo>
                  <a:pt x="18" y="22"/>
                  <a:pt x="19" y="23"/>
                  <a:pt x="19" y="24"/>
                </a:cubicBezTo>
                <a:cubicBezTo>
                  <a:pt x="19" y="25"/>
                  <a:pt x="18" y="26"/>
                  <a:pt x="17" y="26"/>
                </a:cubicBezTo>
                <a:cubicBezTo>
                  <a:pt x="16" y="26"/>
                  <a:pt x="15" y="25"/>
                  <a:pt x="15" y="24"/>
                </a:cubicBezTo>
                <a:cubicBezTo>
                  <a:pt x="15" y="23"/>
                  <a:pt x="16" y="22"/>
                  <a:pt x="17" y="22"/>
                </a:cubicBezTo>
                <a:close/>
                <a:moveTo>
                  <a:pt x="17" y="9"/>
                </a:moveTo>
                <a:cubicBezTo>
                  <a:pt x="16" y="9"/>
                  <a:pt x="15" y="8"/>
                  <a:pt x="15" y="8"/>
                </a:cubicBezTo>
                <a:cubicBezTo>
                  <a:pt x="14" y="7"/>
                  <a:pt x="14" y="6"/>
                  <a:pt x="14" y="5"/>
                </a:cubicBezTo>
                <a:cubicBezTo>
                  <a:pt x="14" y="5"/>
                  <a:pt x="14" y="5"/>
                  <a:pt x="14" y="5"/>
                </a:cubicBezTo>
                <a:cubicBezTo>
                  <a:pt x="14" y="5"/>
                  <a:pt x="14" y="5"/>
                  <a:pt x="14" y="5"/>
                </a:cubicBezTo>
                <a:cubicBezTo>
                  <a:pt x="14" y="4"/>
                  <a:pt x="14" y="4"/>
                  <a:pt x="14" y="4"/>
                </a:cubicBezTo>
                <a:cubicBezTo>
                  <a:pt x="14" y="2"/>
                  <a:pt x="13" y="0"/>
                  <a:pt x="17" y="0"/>
                </a:cubicBezTo>
                <a:cubicBezTo>
                  <a:pt x="21" y="0"/>
                  <a:pt x="20" y="2"/>
                  <a:pt x="20" y="4"/>
                </a:cubicBezTo>
                <a:cubicBezTo>
                  <a:pt x="20" y="4"/>
                  <a:pt x="20" y="4"/>
                  <a:pt x="20" y="5"/>
                </a:cubicBezTo>
                <a:cubicBezTo>
                  <a:pt x="20" y="5"/>
                  <a:pt x="20" y="5"/>
                  <a:pt x="20" y="5"/>
                </a:cubicBezTo>
                <a:cubicBezTo>
                  <a:pt x="20" y="5"/>
                  <a:pt x="20" y="5"/>
                  <a:pt x="20" y="5"/>
                </a:cubicBezTo>
                <a:cubicBezTo>
                  <a:pt x="20" y="6"/>
                  <a:pt x="20" y="7"/>
                  <a:pt x="19" y="8"/>
                </a:cubicBezTo>
                <a:cubicBezTo>
                  <a:pt x="19" y="8"/>
                  <a:pt x="18" y="9"/>
                  <a:pt x="17" y="9"/>
                </a:cubicBezTo>
                <a:close/>
                <a:moveTo>
                  <a:pt x="15" y="7"/>
                </a:moveTo>
                <a:cubicBezTo>
                  <a:pt x="16" y="8"/>
                  <a:pt x="16" y="9"/>
                  <a:pt x="17" y="9"/>
                </a:cubicBezTo>
                <a:cubicBezTo>
                  <a:pt x="18" y="9"/>
                  <a:pt x="19" y="8"/>
                  <a:pt x="19" y="7"/>
                </a:cubicBezTo>
                <a:cubicBezTo>
                  <a:pt x="20" y="7"/>
                  <a:pt x="20" y="6"/>
                  <a:pt x="20" y="5"/>
                </a:cubicBezTo>
                <a:cubicBezTo>
                  <a:pt x="20" y="4"/>
                  <a:pt x="20" y="4"/>
                  <a:pt x="20" y="4"/>
                </a:cubicBezTo>
                <a:cubicBezTo>
                  <a:pt x="20" y="4"/>
                  <a:pt x="20" y="3"/>
                  <a:pt x="20" y="3"/>
                </a:cubicBezTo>
                <a:cubicBezTo>
                  <a:pt x="20" y="3"/>
                  <a:pt x="20" y="2"/>
                  <a:pt x="20" y="2"/>
                </a:cubicBezTo>
                <a:cubicBezTo>
                  <a:pt x="19" y="2"/>
                  <a:pt x="19" y="2"/>
                  <a:pt x="18" y="2"/>
                </a:cubicBezTo>
                <a:cubicBezTo>
                  <a:pt x="18" y="2"/>
                  <a:pt x="18" y="2"/>
                  <a:pt x="17" y="2"/>
                </a:cubicBezTo>
                <a:cubicBezTo>
                  <a:pt x="17" y="2"/>
                  <a:pt x="16" y="2"/>
                  <a:pt x="16" y="2"/>
                </a:cubicBezTo>
                <a:cubicBezTo>
                  <a:pt x="16" y="2"/>
                  <a:pt x="16" y="2"/>
                  <a:pt x="16" y="2"/>
                </a:cubicBezTo>
                <a:cubicBezTo>
                  <a:pt x="15" y="2"/>
                  <a:pt x="15" y="2"/>
                  <a:pt x="15" y="2"/>
                </a:cubicBezTo>
                <a:cubicBezTo>
                  <a:pt x="15" y="2"/>
                  <a:pt x="15" y="3"/>
                  <a:pt x="15" y="3"/>
                </a:cubicBezTo>
                <a:cubicBezTo>
                  <a:pt x="15" y="3"/>
                  <a:pt x="15" y="4"/>
                  <a:pt x="14" y="4"/>
                </a:cubicBezTo>
                <a:cubicBezTo>
                  <a:pt x="14" y="5"/>
                  <a:pt x="14" y="5"/>
                  <a:pt x="14" y="5"/>
                </a:cubicBezTo>
                <a:cubicBezTo>
                  <a:pt x="14" y="6"/>
                  <a:pt x="15" y="7"/>
                  <a:pt x="15" y="7"/>
                </a:cubicBezTo>
                <a:close/>
                <a:moveTo>
                  <a:pt x="28" y="28"/>
                </a:moveTo>
                <a:cubicBezTo>
                  <a:pt x="28" y="28"/>
                  <a:pt x="27" y="27"/>
                  <a:pt x="26" y="26"/>
                </a:cubicBezTo>
                <a:cubicBezTo>
                  <a:pt x="26" y="25"/>
                  <a:pt x="25" y="24"/>
                  <a:pt x="25" y="23"/>
                </a:cubicBezTo>
                <a:cubicBezTo>
                  <a:pt x="25" y="23"/>
                  <a:pt x="25" y="23"/>
                  <a:pt x="25" y="23"/>
                </a:cubicBezTo>
                <a:cubicBezTo>
                  <a:pt x="25" y="23"/>
                  <a:pt x="25" y="23"/>
                  <a:pt x="25" y="23"/>
                </a:cubicBezTo>
                <a:cubicBezTo>
                  <a:pt x="25" y="23"/>
                  <a:pt x="25" y="23"/>
                  <a:pt x="25" y="23"/>
                </a:cubicBezTo>
                <a:cubicBezTo>
                  <a:pt x="25" y="20"/>
                  <a:pt x="25" y="18"/>
                  <a:pt x="28" y="18"/>
                </a:cubicBezTo>
                <a:cubicBezTo>
                  <a:pt x="32" y="18"/>
                  <a:pt x="32" y="20"/>
                  <a:pt x="32" y="23"/>
                </a:cubicBezTo>
                <a:cubicBezTo>
                  <a:pt x="32" y="23"/>
                  <a:pt x="32" y="23"/>
                  <a:pt x="32" y="23"/>
                </a:cubicBezTo>
                <a:cubicBezTo>
                  <a:pt x="32" y="23"/>
                  <a:pt x="32" y="23"/>
                  <a:pt x="32" y="23"/>
                </a:cubicBezTo>
                <a:cubicBezTo>
                  <a:pt x="32" y="23"/>
                  <a:pt x="32" y="23"/>
                  <a:pt x="32" y="23"/>
                </a:cubicBezTo>
                <a:cubicBezTo>
                  <a:pt x="32" y="24"/>
                  <a:pt x="31" y="25"/>
                  <a:pt x="31" y="26"/>
                </a:cubicBezTo>
                <a:cubicBezTo>
                  <a:pt x="30" y="27"/>
                  <a:pt x="29" y="28"/>
                  <a:pt x="28" y="28"/>
                </a:cubicBezTo>
                <a:close/>
                <a:moveTo>
                  <a:pt x="27" y="26"/>
                </a:moveTo>
                <a:cubicBezTo>
                  <a:pt x="27" y="27"/>
                  <a:pt x="28" y="27"/>
                  <a:pt x="28" y="27"/>
                </a:cubicBezTo>
                <a:cubicBezTo>
                  <a:pt x="29" y="27"/>
                  <a:pt x="30" y="27"/>
                  <a:pt x="30" y="26"/>
                </a:cubicBezTo>
                <a:cubicBezTo>
                  <a:pt x="31" y="25"/>
                  <a:pt x="31" y="24"/>
                  <a:pt x="31" y="23"/>
                </a:cubicBezTo>
                <a:cubicBezTo>
                  <a:pt x="31" y="22"/>
                  <a:pt x="31" y="22"/>
                  <a:pt x="31" y="22"/>
                </a:cubicBezTo>
                <a:cubicBezTo>
                  <a:pt x="31" y="22"/>
                  <a:pt x="31" y="22"/>
                  <a:pt x="31" y="22"/>
                </a:cubicBezTo>
                <a:cubicBezTo>
                  <a:pt x="31" y="21"/>
                  <a:pt x="31" y="21"/>
                  <a:pt x="31" y="21"/>
                </a:cubicBezTo>
                <a:cubicBezTo>
                  <a:pt x="31" y="20"/>
                  <a:pt x="30" y="21"/>
                  <a:pt x="30" y="21"/>
                </a:cubicBezTo>
                <a:cubicBezTo>
                  <a:pt x="29" y="21"/>
                  <a:pt x="29" y="21"/>
                  <a:pt x="28" y="21"/>
                </a:cubicBezTo>
                <a:cubicBezTo>
                  <a:pt x="28" y="21"/>
                  <a:pt x="28" y="21"/>
                  <a:pt x="27" y="21"/>
                </a:cubicBezTo>
                <a:cubicBezTo>
                  <a:pt x="27" y="21"/>
                  <a:pt x="27" y="21"/>
                  <a:pt x="27" y="21"/>
                </a:cubicBezTo>
                <a:cubicBezTo>
                  <a:pt x="27" y="21"/>
                  <a:pt x="26" y="20"/>
                  <a:pt x="26" y="21"/>
                </a:cubicBezTo>
                <a:cubicBezTo>
                  <a:pt x="26" y="21"/>
                  <a:pt x="26" y="21"/>
                  <a:pt x="26" y="22"/>
                </a:cubicBezTo>
                <a:cubicBezTo>
                  <a:pt x="26" y="22"/>
                  <a:pt x="26" y="22"/>
                  <a:pt x="26" y="22"/>
                </a:cubicBezTo>
                <a:cubicBezTo>
                  <a:pt x="26" y="23"/>
                  <a:pt x="26" y="23"/>
                  <a:pt x="26" y="23"/>
                </a:cubicBezTo>
                <a:cubicBezTo>
                  <a:pt x="26" y="24"/>
                  <a:pt x="26" y="25"/>
                  <a:pt x="27" y="26"/>
                </a:cubicBezTo>
                <a:close/>
                <a:moveTo>
                  <a:pt x="6" y="28"/>
                </a:moveTo>
                <a:cubicBezTo>
                  <a:pt x="5" y="28"/>
                  <a:pt x="4" y="27"/>
                  <a:pt x="4" y="26"/>
                </a:cubicBezTo>
                <a:cubicBezTo>
                  <a:pt x="3" y="25"/>
                  <a:pt x="3" y="24"/>
                  <a:pt x="3" y="23"/>
                </a:cubicBezTo>
                <a:cubicBezTo>
                  <a:pt x="3" y="23"/>
                  <a:pt x="3" y="23"/>
                  <a:pt x="3" y="23"/>
                </a:cubicBezTo>
                <a:cubicBezTo>
                  <a:pt x="3" y="23"/>
                  <a:pt x="3" y="23"/>
                  <a:pt x="3" y="23"/>
                </a:cubicBezTo>
                <a:cubicBezTo>
                  <a:pt x="3" y="23"/>
                  <a:pt x="3" y="23"/>
                  <a:pt x="3" y="23"/>
                </a:cubicBezTo>
                <a:cubicBezTo>
                  <a:pt x="3" y="20"/>
                  <a:pt x="2" y="18"/>
                  <a:pt x="6" y="18"/>
                </a:cubicBezTo>
                <a:cubicBezTo>
                  <a:pt x="10" y="18"/>
                  <a:pt x="9" y="20"/>
                  <a:pt x="9" y="23"/>
                </a:cubicBezTo>
                <a:cubicBezTo>
                  <a:pt x="9" y="23"/>
                  <a:pt x="9" y="23"/>
                  <a:pt x="9" y="23"/>
                </a:cubicBezTo>
                <a:cubicBezTo>
                  <a:pt x="9" y="23"/>
                  <a:pt x="9" y="23"/>
                  <a:pt x="9" y="23"/>
                </a:cubicBezTo>
                <a:cubicBezTo>
                  <a:pt x="9" y="23"/>
                  <a:pt x="9" y="23"/>
                  <a:pt x="9" y="23"/>
                </a:cubicBezTo>
                <a:cubicBezTo>
                  <a:pt x="9" y="24"/>
                  <a:pt x="9" y="25"/>
                  <a:pt x="8" y="26"/>
                </a:cubicBezTo>
                <a:cubicBezTo>
                  <a:pt x="8" y="27"/>
                  <a:pt x="7" y="28"/>
                  <a:pt x="6" y="28"/>
                </a:cubicBezTo>
                <a:close/>
                <a:moveTo>
                  <a:pt x="4" y="26"/>
                </a:moveTo>
                <a:cubicBezTo>
                  <a:pt x="4" y="27"/>
                  <a:pt x="5" y="27"/>
                  <a:pt x="6" y="27"/>
                </a:cubicBezTo>
                <a:cubicBezTo>
                  <a:pt x="7" y="27"/>
                  <a:pt x="7" y="27"/>
                  <a:pt x="8" y="26"/>
                </a:cubicBezTo>
                <a:cubicBezTo>
                  <a:pt x="8" y="25"/>
                  <a:pt x="9" y="24"/>
                  <a:pt x="9" y="23"/>
                </a:cubicBezTo>
                <a:cubicBezTo>
                  <a:pt x="9" y="22"/>
                  <a:pt x="9" y="22"/>
                  <a:pt x="9" y="22"/>
                </a:cubicBezTo>
                <a:cubicBezTo>
                  <a:pt x="8" y="22"/>
                  <a:pt x="8" y="22"/>
                  <a:pt x="8" y="22"/>
                </a:cubicBezTo>
                <a:cubicBezTo>
                  <a:pt x="8" y="21"/>
                  <a:pt x="8" y="21"/>
                  <a:pt x="8" y="21"/>
                </a:cubicBezTo>
                <a:cubicBezTo>
                  <a:pt x="8" y="20"/>
                  <a:pt x="8" y="21"/>
                  <a:pt x="7" y="21"/>
                </a:cubicBezTo>
                <a:cubicBezTo>
                  <a:pt x="7" y="21"/>
                  <a:pt x="6" y="21"/>
                  <a:pt x="6" y="21"/>
                </a:cubicBezTo>
                <a:cubicBezTo>
                  <a:pt x="5" y="21"/>
                  <a:pt x="5" y="21"/>
                  <a:pt x="5" y="21"/>
                </a:cubicBezTo>
                <a:cubicBezTo>
                  <a:pt x="5" y="21"/>
                  <a:pt x="5" y="21"/>
                  <a:pt x="5" y="21"/>
                </a:cubicBezTo>
                <a:cubicBezTo>
                  <a:pt x="4" y="21"/>
                  <a:pt x="4" y="20"/>
                  <a:pt x="3" y="21"/>
                </a:cubicBezTo>
                <a:cubicBezTo>
                  <a:pt x="3" y="21"/>
                  <a:pt x="3" y="21"/>
                  <a:pt x="3" y="22"/>
                </a:cubicBezTo>
                <a:cubicBezTo>
                  <a:pt x="3" y="22"/>
                  <a:pt x="3" y="22"/>
                  <a:pt x="3" y="22"/>
                </a:cubicBezTo>
                <a:cubicBezTo>
                  <a:pt x="3" y="23"/>
                  <a:pt x="3" y="23"/>
                  <a:pt x="3" y="23"/>
                </a:cubicBezTo>
                <a:cubicBezTo>
                  <a:pt x="3" y="24"/>
                  <a:pt x="3" y="25"/>
                  <a:pt x="4" y="26"/>
                </a:cubicBezTo>
                <a:close/>
                <a:moveTo>
                  <a:pt x="35" y="34"/>
                </a:moveTo>
                <a:cubicBezTo>
                  <a:pt x="35" y="32"/>
                  <a:pt x="35" y="32"/>
                  <a:pt x="35" y="32"/>
                </a:cubicBezTo>
                <a:cubicBezTo>
                  <a:pt x="35" y="30"/>
                  <a:pt x="33" y="29"/>
                  <a:pt x="31" y="29"/>
                </a:cubicBezTo>
                <a:cubicBezTo>
                  <a:pt x="31" y="31"/>
                  <a:pt x="30" y="32"/>
                  <a:pt x="29" y="34"/>
                </a:cubicBezTo>
                <a:cubicBezTo>
                  <a:pt x="29" y="31"/>
                  <a:pt x="29" y="31"/>
                  <a:pt x="29" y="31"/>
                </a:cubicBezTo>
                <a:cubicBezTo>
                  <a:pt x="29" y="31"/>
                  <a:pt x="29" y="31"/>
                  <a:pt x="29" y="31"/>
                </a:cubicBezTo>
                <a:cubicBezTo>
                  <a:pt x="29" y="30"/>
                  <a:pt x="29" y="30"/>
                  <a:pt x="29" y="30"/>
                </a:cubicBezTo>
                <a:cubicBezTo>
                  <a:pt x="29" y="30"/>
                  <a:pt x="29" y="30"/>
                  <a:pt x="29" y="30"/>
                </a:cubicBezTo>
                <a:cubicBezTo>
                  <a:pt x="29" y="30"/>
                  <a:pt x="29" y="30"/>
                  <a:pt x="29" y="30"/>
                </a:cubicBezTo>
                <a:cubicBezTo>
                  <a:pt x="29" y="30"/>
                  <a:pt x="28" y="30"/>
                  <a:pt x="28" y="30"/>
                </a:cubicBezTo>
                <a:cubicBezTo>
                  <a:pt x="28" y="30"/>
                  <a:pt x="28" y="30"/>
                  <a:pt x="28" y="30"/>
                </a:cubicBezTo>
                <a:cubicBezTo>
                  <a:pt x="28" y="30"/>
                  <a:pt x="28" y="30"/>
                  <a:pt x="28" y="30"/>
                </a:cubicBezTo>
                <a:cubicBezTo>
                  <a:pt x="28" y="31"/>
                  <a:pt x="28" y="31"/>
                  <a:pt x="28" y="31"/>
                </a:cubicBezTo>
                <a:cubicBezTo>
                  <a:pt x="28" y="31"/>
                  <a:pt x="28" y="31"/>
                  <a:pt x="28" y="31"/>
                </a:cubicBezTo>
                <a:cubicBezTo>
                  <a:pt x="28" y="34"/>
                  <a:pt x="28" y="34"/>
                  <a:pt x="28" y="34"/>
                </a:cubicBezTo>
                <a:cubicBezTo>
                  <a:pt x="27" y="32"/>
                  <a:pt x="26" y="31"/>
                  <a:pt x="26" y="29"/>
                </a:cubicBezTo>
                <a:cubicBezTo>
                  <a:pt x="24" y="29"/>
                  <a:pt x="22" y="30"/>
                  <a:pt x="22" y="32"/>
                </a:cubicBezTo>
                <a:cubicBezTo>
                  <a:pt x="22" y="32"/>
                  <a:pt x="22" y="33"/>
                  <a:pt x="22" y="34"/>
                </a:cubicBezTo>
                <a:cubicBezTo>
                  <a:pt x="22" y="34"/>
                  <a:pt x="23" y="35"/>
                  <a:pt x="23" y="35"/>
                </a:cubicBezTo>
                <a:cubicBezTo>
                  <a:pt x="27" y="35"/>
                  <a:pt x="30" y="35"/>
                  <a:pt x="34" y="35"/>
                </a:cubicBezTo>
                <a:cubicBezTo>
                  <a:pt x="34" y="35"/>
                  <a:pt x="35" y="34"/>
                  <a:pt x="35" y="34"/>
                </a:cubicBezTo>
                <a:close/>
                <a:moveTo>
                  <a:pt x="12" y="34"/>
                </a:moveTo>
                <a:cubicBezTo>
                  <a:pt x="12" y="32"/>
                  <a:pt x="12" y="32"/>
                  <a:pt x="12" y="32"/>
                </a:cubicBezTo>
                <a:cubicBezTo>
                  <a:pt x="12" y="30"/>
                  <a:pt x="11" y="29"/>
                  <a:pt x="9" y="29"/>
                </a:cubicBezTo>
                <a:cubicBezTo>
                  <a:pt x="8" y="31"/>
                  <a:pt x="7" y="32"/>
                  <a:pt x="7" y="34"/>
                </a:cubicBezTo>
                <a:cubicBezTo>
                  <a:pt x="6" y="31"/>
                  <a:pt x="6" y="31"/>
                  <a:pt x="6" y="31"/>
                </a:cubicBezTo>
                <a:cubicBezTo>
                  <a:pt x="6" y="31"/>
                  <a:pt x="6" y="31"/>
                  <a:pt x="6" y="31"/>
                </a:cubicBezTo>
                <a:cubicBezTo>
                  <a:pt x="7" y="30"/>
                  <a:pt x="7" y="30"/>
                  <a:pt x="7" y="30"/>
                </a:cubicBezTo>
                <a:cubicBezTo>
                  <a:pt x="7" y="30"/>
                  <a:pt x="7" y="30"/>
                  <a:pt x="7" y="30"/>
                </a:cubicBezTo>
                <a:cubicBezTo>
                  <a:pt x="7" y="30"/>
                  <a:pt x="7" y="30"/>
                  <a:pt x="6" y="30"/>
                </a:cubicBezTo>
                <a:cubicBezTo>
                  <a:pt x="6" y="30"/>
                  <a:pt x="6" y="30"/>
                  <a:pt x="5" y="30"/>
                </a:cubicBezTo>
                <a:cubicBezTo>
                  <a:pt x="5" y="30"/>
                  <a:pt x="5" y="30"/>
                  <a:pt x="5" y="30"/>
                </a:cubicBezTo>
                <a:cubicBezTo>
                  <a:pt x="5" y="30"/>
                  <a:pt x="5" y="30"/>
                  <a:pt x="5" y="30"/>
                </a:cubicBezTo>
                <a:cubicBezTo>
                  <a:pt x="6" y="31"/>
                  <a:pt x="6" y="31"/>
                  <a:pt x="6" y="31"/>
                </a:cubicBezTo>
                <a:cubicBezTo>
                  <a:pt x="6" y="31"/>
                  <a:pt x="6" y="31"/>
                  <a:pt x="6" y="31"/>
                </a:cubicBezTo>
                <a:cubicBezTo>
                  <a:pt x="5" y="34"/>
                  <a:pt x="5" y="34"/>
                  <a:pt x="5" y="34"/>
                </a:cubicBezTo>
                <a:cubicBezTo>
                  <a:pt x="4" y="32"/>
                  <a:pt x="4" y="31"/>
                  <a:pt x="3" y="29"/>
                </a:cubicBezTo>
                <a:cubicBezTo>
                  <a:pt x="1" y="29"/>
                  <a:pt x="0" y="30"/>
                  <a:pt x="0" y="32"/>
                </a:cubicBezTo>
                <a:cubicBezTo>
                  <a:pt x="0" y="32"/>
                  <a:pt x="0" y="33"/>
                  <a:pt x="0" y="34"/>
                </a:cubicBezTo>
                <a:cubicBezTo>
                  <a:pt x="0" y="34"/>
                  <a:pt x="0" y="35"/>
                  <a:pt x="1" y="35"/>
                </a:cubicBezTo>
                <a:cubicBezTo>
                  <a:pt x="4" y="35"/>
                  <a:pt x="8" y="35"/>
                  <a:pt x="11" y="35"/>
                </a:cubicBezTo>
                <a:cubicBezTo>
                  <a:pt x="12" y="35"/>
                  <a:pt x="12" y="34"/>
                  <a:pt x="12" y="34"/>
                </a:cubicBezTo>
                <a:close/>
                <a:moveTo>
                  <a:pt x="23" y="15"/>
                </a:moveTo>
                <a:cubicBezTo>
                  <a:pt x="23" y="13"/>
                  <a:pt x="23" y="13"/>
                  <a:pt x="23" y="13"/>
                </a:cubicBezTo>
                <a:cubicBezTo>
                  <a:pt x="23" y="11"/>
                  <a:pt x="22" y="11"/>
                  <a:pt x="20" y="10"/>
                </a:cubicBezTo>
                <a:cubicBezTo>
                  <a:pt x="19" y="12"/>
                  <a:pt x="19" y="13"/>
                  <a:pt x="18" y="15"/>
                </a:cubicBezTo>
                <a:cubicBezTo>
                  <a:pt x="17" y="12"/>
                  <a:pt x="17" y="12"/>
                  <a:pt x="17" y="12"/>
                </a:cubicBezTo>
                <a:cubicBezTo>
                  <a:pt x="17" y="12"/>
                  <a:pt x="17" y="12"/>
                  <a:pt x="17" y="12"/>
                </a:cubicBezTo>
                <a:cubicBezTo>
                  <a:pt x="18" y="11"/>
                  <a:pt x="18" y="11"/>
                  <a:pt x="18" y="11"/>
                </a:cubicBezTo>
                <a:cubicBezTo>
                  <a:pt x="18" y="11"/>
                  <a:pt x="18" y="11"/>
                  <a:pt x="18" y="11"/>
                </a:cubicBezTo>
                <a:cubicBezTo>
                  <a:pt x="18" y="11"/>
                  <a:pt x="18" y="11"/>
                  <a:pt x="18" y="11"/>
                </a:cubicBezTo>
                <a:cubicBezTo>
                  <a:pt x="17" y="11"/>
                  <a:pt x="17" y="11"/>
                  <a:pt x="17" y="11"/>
                </a:cubicBezTo>
                <a:cubicBezTo>
                  <a:pt x="17" y="11"/>
                  <a:pt x="17" y="11"/>
                  <a:pt x="17" y="11"/>
                </a:cubicBezTo>
                <a:cubicBezTo>
                  <a:pt x="16" y="11"/>
                  <a:pt x="16" y="11"/>
                  <a:pt x="17" y="11"/>
                </a:cubicBezTo>
                <a:cubicBezTo>
                  <a:pt x="17" y="12"/>
                  <a:pt x="17" y="12"/>
                  <a:pt x="17" y="12"/>
                </a:cubicBezTo>
                <a:cubicBezTo>
                  <a:pt x="17" y="12"/>
                  <a:pt x="17" y="12"/>
                  <a:pt x="17" y="12"/>
                </a:cubicBezTo>
                <a:cubicBezTo>
                  <a:pt x="17" y="15"/>
                  <a:pt x="17" y="15"/>
                  <a:pt x="17" y="15"/>
                </a:cubicBezTo>
                <a:cubicBezTo>
                  <a:pt x="16" y="13"/>
                  <a:pt x="15" y="13"/>
                  <a:pt x="14" y="10"/>
                </a:cubicBezTo>
                <a:cubicBezTo>
                  <a:pt x="12" y="11"/>
                  <a:pt x="11" y="11"/>
                  <a:pt x="11" y="13"/>
                </a:cubicBezTo>
                <a:cubicBezTo>
                  <a:pt x="11" y="14"/>
                  <a:pt x="11" y="14"/>
                  <a:pt x="11" y="15"/>
                </a:cubicBezTo>
                <a:cubicBezTo>
                  <a:pt x="11" y="16"/>
                  <a:pt x="11" y="16"/>
                  <a:pt x="12" y="16"/>
                </a:cubicBezTo>
                <a:cubicBezTo>
                  <a:pt x="15" y="16"/>
                  <a:pt x="19" y="16"/>
                  <a:pt x="22" y="16"/>
                </a:cubicBezTo>
                <a:cubicBezTo>
                  <a:pt x="23" y="16"/>
                  <a:pt x="23" y="16"/>
                  <a:pt x="23" y="15"/>
                </a:cubicBezTo>
                <a:close/>
                <a:moveTo>
                  <a:pt x="16" y="21"/>
                </a:moveTo>
                <a:cubicBezTo>
                  <a:pt x="16" y="21"/>
                  <a:pt x="15" y="21"/>
                  <a:pt x="15" y="21"/>
                </a:cubicBezTo>
                <a:cubicBezTo>
                  <a:pt x="14" y="22"/>
                  <a:pt x="14" y="23"/>
                  <a:pt x="14" y="24"/>
                </a:cubicBezTo>
                <a:cubicBezTo>
                  <a:pt x="14" y="24"/>
                  <a:pt x="14" y="25"/>
                  <a:pt x="14" y="26"/>
                </a:cubicBezTo>
                <a:cubicBezTo>
                  <a:pt x="12" y="27"/>
                  <a:pt x="12" y="27"/>
                  <a:pt x="12" y="27"/>
                </a:cubicBezTo>
                <a:cubicBezTo>
                  <a:pt x="12" y="27"/>
                  <a:pt x="12" y="28"/>
                  <a:pt x="12" y="28"/>
                </a:cubicBezTo>
                <a:cubicBezTo>
                  <a:pt x="13" y="28"/>
                  <a:pt x="13" y="28"/>
                  <a:pt x="13" y="28"/>
                </a:cubicBezTo>
                <a:cubicBezTo>
                  <a:pt x="13" y="28"/>
                  <a:pt x="13" y="28"/>
                  <a:pt x="13" y="28"/>
                </a:cubicBezTo>
                <a:cubicBezTo>
                  <a:pt x="15" y="27"/>
                  <a:pt x="15" y="27"/>
                  <a:pt x="15" y="27"/>
                </a:cubicBezTo>
                <a:cubicBezTo>
                  <a:pt x="16" y="27"/>
                  <a:pt x="16" y="27"/>
                  <a:pt x="17" y="27"/>
                </a:cubicBezTo>
                <a:cubicBezTo>
                  <a:pt x="18" y="27"/>
                  <a:pt x="19" y="27"/>
                  <a:pt x="19" y="27"/>
                </a:cubicBezTo>
                <a:cubicBezTo>
                  <a:pt x="21" y="28"/>
                  <a:pt x="21" y="28"/>
                  <a:pt x="21" y="28"/>
                </a:cubicBezTo>
                <a:cubicBezTo>
                  <a:pt x="21" y="28"/>
                  <a:pt x="21" y="28"/>
                  <a:pt x="22" y="28"/>
                </a:cubicBezTo>
                <a:cubicBezTo>
                  <a:pt x="22" y="28"/>
                  <a:pt x="22" y="28"/>
                  <a:pt x="22" y="28"/>
                </a:cubicBezTo>
                <a:cubicBezTo>
                  <a:pt x="22" y="28"/>
                  <a:pt x="22" y="27"/>
                  <a:pt x="22" y="27"/>
                </a:cubicBezTo>
                <a:cubicBezTo>
                  <a:pt x="20" y="25"/>
                  <a:pt x="20" y="25"/>
                  <a:pt x="20" y="25"/>
                </a:cubicBezTo>
                <a:cubicBezTo>
                  <a:pt x="20" y="25"/>
                  <a:pt x="21" y="24"/>
                  <a:pt x="21" y="24"/>
                </a:cubicBezTo>
                <a:cubicBezTo>
                  <a:pt x="21" y="23"/>
                  <a:pt x="20" y="22"/>
                  <a:pt x="20" y="21"/>
                </a:cubicBezTo>
                <a:cubicBezTo>
                  <a:pt x="19" y="21"/>
                  <a:pt x="18" y="21"/>
                  <a:pt x="18" y="21"/>
                </a:cubicBezTo>
                <a:cubicBezTo>
                  <a:pt x="18" y="18"/>
                  <a:pt x="18" y="18"/>
                  <a:pt x="18" y="18"/>
                </a:cubicBezTo>
                <a:cubicBezTo>
                  <a:pt x="18" y="18"/>
                  <a:pt x="18" y="18"/>
                  <a:pt x="18" y="18"/>
                </a:cubicBezTo>
                <a:cubicBezTo>
                  <a:pt x="17" y="18"/>
                  <a:pt x="17" y="18"/>
                  <a:pt x="17" y="18"/>
                </a:cubicBezTo>
                <a:cubicBezTo>
                  <a:pt x="17" y="18"/>
                  <a:pt x="16" y="18"/>
                  <a:pt x="16" y="18"/>
                </a:cubicBezTo>
                <a:lnTo>
                  <a:pt x="16" y="21"/>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7" name="Freeform 263"/>
          <p:cNvSpPr>
            <a:spLocks noEditPoints="1"/>
          </p:cNvSpPr>
          <p:nvPr/>
        </p:nvSpPr>
        <p:spPr bwMode="auto">
          <a:xfrm>
            <a:off x="5604868" y="3128747"/>
            <a:ext cx="316712" cy="316712"/>
          </a:xfrm>
          <a:custGeom>
            <a:avLst/>
            <a:gdLst>
              <a:gd name="T0" fmla="*/ 30 w 33"/>
              <a:gd name="T1" fmla="*/ 27 h 33"/>
              <a:gd name="T2" fmla="*/ 27 w 33"/>
              <a:gd name="T3" fmla="*/ 29 h 33"/>
              <a:gd name="T4" fmla="*/ 28 w 33"/>
              <a:gd name="T5" fmla="*/ 28 h 33"/>
              <a:gd name="T6" fmla="*/ 26 w 33"/>
              <a:gd name="T7" fmla="*/ 28 h 33"/>
              <a:gd name="T8" fmla="*/ 26 w 33"/>
              <a:gd name="T9" fmla="*/ 32 h 33"/>
              <a:gd name="T10" fmla="*/ 21 w 33"/>
              <a:gd name="T11" fmla="*/ 32 h 33"/>
              <a:gd name="T12" fmla="*/ 33 w 33"/>
              <a:gd name="T13" fmla="*/ 32 h 33"/>
              <a:gd name="T14" fmla="*/ 24 w 33"/>
              <a:gd name="T15" fmla="*/ 21 h 33"/>
              <a:gd name="T16" fmla="*/ 24 w 33"/>
              <a:gd name="T17" fmla="*/ 21 h 33"/>
              <a:gd name="T18" fmla="*/ 30 w 33"/>
              <a:gd name="T19" fmla="*/ 21 h 33"/>
              <a:gd name="T20" fmla="*/ 29 w 33"/>
              <a:gd name="T21" fmla="*/ 24 h 33"/>
              <a:gd name="T22" fmla="*/ 27 w 33"/>
              <a:gd name="T23" fmla="*/ 25 h 33"/>
              <a:gd name="T24" fmla="*/ 30 w 33"/>
              <a:gd name="T25" fmla="*/ 20 h 33"/>
              <a:gd name="T26" fmla="*/ 28 w 33"/>
              <a:gd name="T27" fmla="*/ 19 h 33"/>
              <a:gd name="T28" fmla="*/ 26 w 33"/>
              <a:gd name="T29" fmla="*/ 19 h 33"/>
              <a:gd name="T30" fmla="*/ 24 w 33"/>
              <a:gd name="T31" fmla="*/ 20 h 33"/>
              <a:gd name="T32" fmla="*/ 7 w 33"/>
              <a:gd name="T33" fmla="*/ 9 h 33"/>
              <a:gd name="T34" fmla="*/ 3 w 33"/>
              <a:gd name="T35" fmla="*/ 5 h 33"/>
              <a:gd name="T36" fmla="*/ 7 w 33"/>
              <a:gd name="T37" fmla="*/ 0 h 33"/>
              <a:gd name="T38" fmla="*/ 10 w 33"/>
              <a:gd name="T39" fmla="*/ 5 h 33"/>
              <a:gd name="T40" fmla="*/ 7 w 33"/>
              <a:gd name="T41" fmla="*/ 9 h 33"/>
              <a:gd name="T42" fmla="*/ 8 w 33"/>
              <a:gd name="T43" fmla="*/ 7 h 33"/>
              <a:gd name="T44" fmla="*/ 9 w 33"/>
              <a:gd name="T45" fmla="*/ 3 h 33"/>
              <a:gd name="T46" fmla="*/ 7 w 33"/>
              <a:gd name="T47" fmla="*/ 2 h 33"/>
              <a:gd name="T48" fmla="*/ 4 w 33"/>
              <a:gd name="T49" fmla="*/ 2 h 33"/>
              <a:gd name="T50" fmla="*/ 4 w 33"/>
              <a:gd name="T51" fmla="*/ 5 h 33"/>
              <a:gd name="T52" fmla="*/ 13 w 33"/>
              <a:gd name="T53" fmla="*/ 13 h 33"/>
              <a:gd name="T54" fmla="*/ 7 w 33"/>
              <a:gd name="T55" fmla="*/ 12 h 33"/>
              <a:gd name="T56" fmla="*/ 7 w 33"/>
              <a:gd name="T57" fmla="*/ 11 h 33"/>
              <a:gd name="T58" fmla="*/ 6 w 33"/>
              <a:gd name="T59" fmla="*/ 11 h 33"/>
              <a:gd name="T60" fmla="*/ 6 w 33"/>
              <a:gd name="T61" fmla="*/ 12 h 33"/>
              <a:gd name="T62" fmla="*/ 0 w 33"/>
              <a:gd name="T63" fmla="*/ 13 h 33"/>
              <a:gd name="T64" fmla="*/ 12 w 33"/>
              <a:gd name="T65" fmla="*/ 16 h 33"/>
              <a:gd name="T66" fmla="*/ 15 w 33"/>
              <a:gd name="T67" fmla="*/ 28 h 33"/>
              <a:gd name="T68" fmla="*/ 15 w 33"/>
              <a:gd name="T69" fmla="*/ 29 h 33"/>
              <a:gd name="T70" fmla="*/ 19 w 33"/>
              <a:gd name="T71" fmla="*/ 26 h 33"/>
              <a:gd name="T72" fmla="*/ 15 w 33"/>
              <a:gd name="T73" fmla="*/ 23 h 33"/>
              <a:gd name="T74" fmla="*/ 15 w 33"/>
              <a:gd name="T75" fmla="*/ 25 h 33"/>
              <a:gd name="T76" fmla="*/ 7 w 33"/>
              <a:gd name="T77" fmla="*/ 22 h 33"/>
              <a:gd name="T78" fmla="*/ 19 w 33"/>
              <a:gd name="T79" fmla="*/ 6 h 33"/>
              <a:gd name="T80" fmla="*/ 19 w 33"/>
              <a:gd name="T81" fmla="*/ 5 h 33"/>
              <a:gd name="T82" fmla="*/ 14 w 33"/>
              <a:gd name="T83" fmla="*/ 8 h 33"/>
              <a:gd name="T84" fmla="*/ 19 w 33"/>
              <a:gd name="T85" fmla="*/ 11 h 33"/>
              <a:gd name="T86" fmla="*/ 19 w 33"/>
              <a:gd name="T87" fmla="*/ 9 h 33"/>
              <a:gd name="T88" fmla="*/ 20 w 33"/>
              <a:gd name="T89" fmla="*/ 9 h 33"/>
              <a:gd name="T90" fmla="*/ 19 w 33"/>
              <a:gd name="T91"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 h="33">
                <a:moveTo>
                  <a:pt x="33" y="32"/>
                </a:moveTo>
                <a:cubicBezTo>
                  <a:pt x="33" y="31"/>
                  <a:pt x="33" y="30"/>
                  <a:pt x="33" y="30"/>
                </a:cubicBezTo>
                <a:cubicBezTo>
                  <a:pt x="33" y="28"/>
                  <a:pt x="32" y="27"/>
                  <a:pt x="30" y="27"/>
                </a:cubicBezTo>
                <a:cubicBezTo>
                  <a:pt x="29" y="29"/>
                  <a:pt x="29" y="30"/>
                  <a:pt x="28" y="32"/>
                </a:cubicBezTo>
                <a:cubicBezTo>
                  <a:pt x="27" y="29"/>
                  <a:pt x="27" y="29"/>
                  <a:pt x="27" y="29"/>
                </a:cubicBezTo>
                <a:cubicBezTo>
                  <a:pt x="27" y="29"/>
                  <a:pt x="27" y="29"/>
                  <a:pt x="27" y="29"/>
                </a:cubicBezTo>
                <a:cubicBezTo>
                  <a:pt x="28" y="28"/>
                  <a:pt x="28" y="28"/>
                  <a:pt x="28" y="28"/>
                </a:cubicBezTo>
                <a:cubicBezTo>
                  <a:pt x="28" y="28"/>
                  <a:pt x="28" y="28"/>
                  <a:pt x="28" y="28"/>
                </a:cubicBezTo>
                <a:cubicBezTo>
                  <a:pt x="28" y="28"/>
                  <a:pt x="28" y="28"/>
                  <a:pt x="28" y="28"/>
                </a:cubicBezTo>
                <a:cubicBezTo>
                  <a:pt x="27" y="28"/>
                  <a:pt x="27" y="28"/>
                  <a:pt x="26" y="28"/>
                </a:cubicBezTo>
                <a:cubicBezTo>
                  <a:pt x="26" y="28"/>
                  <a:pt x="26" y="28"/>
                  <a:pt x="26" y="28"/>
                </a:cubicBezTo>
                <a:cubicBezTo>
                  <a:pt x="26" y="28"/>
                  <a:pt x="26" y="28"/>
                  <a:pt x="26" y="28"/>
                </a:cubicBezTo>
                <a:cubicBezTo>
                  <a:pt x="27" y="29"/>
                  <a:pt x="27" y="29"/>
                  <a:pt x="27" y="29"/>
                </a:cubicBezTo>
                <a:cubicBezTo>
                  <a:pt x="27" y="29"/>
                  <a:pt x="27" y="29"/>
                  <a:pt x="27" y="29"/>
                </a:cubicBezTo>
                <a:cubicBezTo>
                  <a:pt x="26" y="32"/>
                  <a:pt x="26" y="32"/>
                  <a:pt x="26" y="32"/>
                </a:cubicBezTo>
                <a:cubicBezTo>
                  <a:pt x="25" y="30"/>
                  <a:pt x="25" y="29"/>
                  <a:pt x="24" y="27"/>
                </a:cubicBezTo>
                <a:cubicBezTo>
                  <a:pt x="22" y="27"/>
                  <a:pt x="21" y="28"/>
                  <a:pt x="21" y="30"/>
                </a:cubicBezTo>
                <a:cubicBezTo>
                  <a:pt x="21" y="30"/>
                  <a:pt x="21" y="31"/>
                  <a:pt x="21" y="32"/>
                </a:cubicBezTo>
                <a:cubicBezTo>
                  <a:pt x="21" y="32"/>
                  <a:pt x="21" y="33"/>
                  <a:pt x="22" y="33"/>
                </a:cubicBezTo>
                <a:cubicBezTo>
                  <a:pt x="25" y="33"/>
                  <a:pt x="29" y="33"/>
                  <a:pt x="32" y="33"/>
                </a:cubicBezTo>
                <a:cubicBezTo>
                  <a:pt x="33" y="33"/>
                  <a:pt x="33" y="32"/>
                  <a:pt x="33" y="32"/>
                </a:cubicBezTo>
                <a:close/>
                <a:moveTo>
                  <a:pt x="27" y="26"/>
                </a:moveTo>
                <a:cubicBezTo>
                  <a:pt x="26" y="26"/>
                  <a:pt x="25" y="25"/>
                  <a:pt x="25" y="24"/>
                </a:cubicBezTo>
                <a:cubicBezTo>
                  <a:pt x="24" y="23"/>
                  <a:pt x="24" y="22"/>
                  <a:pt x="24" y="21"/>
                </a:cubicBezTo>
                <a:cubicBezTo>
                  <a:pt x="24" y="21"/>
                  <a:pt x="24" y="21"/>
                  <a:pt x="24" y="21"/>
                </a:cubicBezTo>
                <a:cubicBezTo>
                  <a:pt x="24" y="21"/>
                  <a:pt x="24" y="21"/>
                  <a:pt x="24" y="21"/>
                </a:cubicBezTo>
                <a:cubicBezTo>
                  <a:pt x="24" y="21"/>
                  <a:pt x="24" y="21"/>
                  <a:pt x="24" y="21"/>
                </a:cubicBezTo>
                <a:cubicBezTo>
                  <a:pt x="24" y="18"/>
                  <a:pt x="23" y="16"/>
                  <a:pt x="27" y="16"/>
                </a:cubicBezTo>
                <a:cubicBezTo>
                  <a:pt x="31" y="16"/>
                  <a:pt x="30" y="18"/>
                  <a:pt x="30" y="21"/>
                </a:cubicBezTo>
                <a:cubicBezTo>
                  <a:pt x="30" y="21"/>
                  <a:pt x="30" y="21"/>
                  <a:pt x="30" y="21"/>
                </a:cubicBezTo>
                <a:cubicBezTo>
                  <a:pt x="30" y="21"/>
                  <a:pt x="30" y="21"/>
                  <a:pt x="30" y="21"/>
                </a:cubicBezTo>
                <a:cubicBezTo>
                  <a:pt x="30" y="21"/>
                  <a:pt x="30" y="21"/>
                  <a:pt x="30" y="21"/>
                </a:cubicBezTo>
                <a:cubicBezTo>
                  <a:pt x="30" y="22"/>
                  <a:pt x="30" y="23"/>
                  <a:pt x="29" y="24"/>
                </a:cubicBezTo>
                <a:cubicBezTo>
                  <a:pt x="29" y="25"/>
                  <a:pt x="28" y="26"/>
                  <a:pt x="27" y="26"/>
                </a:cubicBezTo>
                <a:close/>
                <a:moveTo>
                  <a:pt x="25" y="24"/>
                </a:moveTo>
                <a:cubicBezTo>
                  <a:pt x="26" y="25"/>
                  <a:pt x="26" y="25"/>
                  <a:pt x="27" y="25"/>
                </a:cubicBezTo>
                <a:cubicBezTo>
                  <a:pt x="28" y="25"/>
                  <a:pt x="28" y="25"/>
                  <a:pt x="29" y="24"/>
                </a:cubicBezTo>
                <a:cubicBezTo>
                  <a:pt x="30" y="23"/>
                  <a:pt x="30" y="22"/>
                  <a:pt x="30" y="21"/>
                </a:cubicBezTo>
                <a:cubicBezTo>
                  <a:pt x="30" y="20"/>
                  <a:pt x="30" y="20"/>
                  <a:pt x="30" y="20"/>
                </a:cubicBezTo>
                <a:cubicBezTo>
                  <a:pt x="30" y="20"/>
                  <a:pt x="30" y="20"/>
                  <a:pt x="30" y="20"/>
                </a:cubicBezTo>
                <a:cubicBezTo>
                  <a:pt x="30" y="19"/>
                  <a:pt x="30" y="19"/>
                  <a:pt x="29" y="19"/>
                </a:cubicBezTo>
                <a:cubicBezTo>
                  <a:pt x="29" y="18"/>
                  <a:pt x="29" y="18"/>
                  <a:pt x="28" y="19"/>
                </a:cubicBezTo>
                <a:cubicBezTo>
                  <a:pt x="28" y="19"/>
                  <a:pt x="27" y="19"/>
                  <a:pt x="27" y="19"/>
                </a:cubicBezTo>
                <a:cubicBezTo>
                  <a:pt x="27" y="19"/>
                  <a:pt x="26" y="19"/>
                  <a:pt x="26" y="19"/>
                </a:cubicBezTo>
                <a:cubicBezTo>
                  <a:pt x="26" y="19"/>
                  <a:pt x="26" y="19"/>
                  <a:pt x="26" y="19"/>
                </a:cubicBezTo>
                <a:cubicBezTo>
                  <a:pt x="25" y="18"/>
                  <a:pt x="25" y="18"/>
                  <a:pt x="25" y="19"/>
                </a:cubicBezTo>
                <a:cubicBezTo>
                  <a:pt x="24" y="19"/>
                  <a:pt x="24" y="19"/>
                  <a:pt x="24" y="20"/>
                </a:cubicBezTo>
                <a:cubicBezTo>
                  <a:pt x="24" y="20"/>
                  <a:pt x="24" y="20"/>
                  <a:pt x="24" y="20"/>
                </a:cubicBezTo>
                <a:cubicBezTo>
                  <a:pt x="24" y="21"/>
                  <a:pt x="24" y="21"/>
                  <a:pt x="24" y="21"/>
                </a:cubicBezTo>
                <a:cubicBezTo>
                  <a:pt x="24" y="22"/>
                  <a:pt x="25" y="23"/>
                  <a:pt x="25" y="24"/>
                </a:cubicBezTo>
                <a:close/>
                <a:moveTo>
                  <a:pt x="7" y="9"/>
                </a:moveTo>
                <a:cubicBezTo>
                  <a:pt x="6" y="9"/>
                  <a:pt x="5" y="8"/>
                  <a:pt x="4" y="8"/>
                </a:cubicBezTo>
                <a:cubicBezTo>
                  <a:pt x="4" y="7"/>
                  <a:pt x="3" y="6"/>
                  <a:pt x="3" y="5"/>
                </a:cubicBezTo>
                <a:cubicBezTo>
                  <a:pt x="3" y="5"/>
                  <a:pt x="3" y="5"/>
                  <a:pt x="3" y="5"/>
                </a:cubicBezTo>
                <a:cubicBezTo>
                  <a:pt x="3" y="5"/>
                  <a:pt x="3" y="5"/>
                  <a:pt x="3" y="5"/>
                </a:cubicBezTo>
                <a:cubicBezTo>
                  <a:pt x="3" y="4"/>
                  <a:pt x="3" y="4"/>
                  <a:pt x="3" y="4"/>
                </a:cubicBezTo>
                <a:cubicBezTo>
                  <a:pt x="3" y="2"/>
                  <a:pt x="3" y="0"/>
                  <a:pt x="7" y="0"/>
                </a:cubicBezTo>
                <a:cubicBezTo>
                  <a:pt x="10" y="0"/>
                  <a:pt x="10" y="2"/>
                  <a:pt x="10" y="4"/>
                </a:cubicBezTo>
                <a:cubicBezTo>
                  <a:pt x="10" y="4"/>
                  <a:pt x="10" y="4"/>
                  <a:pt x="10" y="5"/>
                </a:cubicBezTo>
                <a:cubicBezTo>
                  <a:pt x="10" y="5"/>
                  <a:pt x="10" y="5"/>
                  <a:pt x="10" y="5"/>
                </a:cubicBezTo>
                <a:cubicBezTo>
                  <a:pt x="10" y="5"/>
                  <a:pt x="10" y="5"/>
                  <a:pt x="10" y="5"/>
                </a:cubicBezTo>
                <a:cubicBezTo>
                  <a:pt x="10" y="6"/>
                  <a:pt x="9" y="7"/>
                  <a:pt x="9" y="8"/>
                </a:cubicBezTo>
                <a:cubicBezTo>
                  <a:pt x="8" y="8"/>
                  <a:pt x="7" y="9"/>
                  <a:pt x="7" y="9"/>
                </a:cubicBezTo>
                <a:close/>
                <a:moveTo>
                  <a:pt x="5" y="7"/>
                </a:moveTo>
                <a:cubicBezTo>
                  <a:pt x="5" y="8"/>
                  <a:pt x="6" y="9"/>
                  <a:pt x="7" y="9"/>
                </a:cubicBezTo>
                <a:cubicBezTo>
                  <a:pt x="7" y="9"/>
                  <a:pt x="8" y="8"/>
                  <a:pt x="8" y="7"/>
                </a:cubicBezTo>
                <a:cubicBezTo>
                  <a:pt x="9" y="7"/>
                  <a:pt x="9" y="6"/>
                  <a:pt x="9" y="5"/>
                </a:cubicBezTo>
                <a:cubicBezTo>
                  <a:pt x="9" y="4"/>
                  <a:pt x="9" y="4"/>
                  <a:pt x="9" y="4"/>
                </a:cubicBezTo>
                <a:cubicBezTo>
                  <a:pt x="9" y="4"/>
                  <a:pt x="9" y="3"/>
                  <a:pt x="9" y="3"/>
                </a:cubicBezTo>
                <a:cubicBezTo>
                  <a:pt x="9" y="3"/>
                  <a:pt x="9" y="2"/>
                  <a:pt x="9" y="2"/>
                </a:cubicBezTo>
                <a:cubicBezTo>
                  <a:pt x="9" y="2"/>
                  <a:pt x="8" y="2"/>
                  <a:pt x="8" y="2"/>
                </a:cubicBezTo>
                <a:cubicBezTo>
                  <a:pt x="7" y="2"/>
                  <a:pt x="7" y="2"/>
                  <a:pt x="7" y="2"/>
                </a:cubicBezTo>
                <a:cubicBezTo>
                  <a:pt x="6" y="2"/>
                  <a:pt x="6" y="2"/>
                  <a:pt x="5" y="2"/>
                </a:cubicBezTo>
                <a:cubicBezTo>
                  <a:pt x="5" y="2"/>
                  <a:pt x="5" y="2"/>
                  <a:pt x="5" y="2"/>
                </a:cubicBezTo>
                <a:cubicBezTo>
                  <a:pt x="5" y="2"/>
                  <a:pt x="4" y="2"/>
                  <a:pt x="4" y="2"/>
                </a:cubicBezTo>
                <a:cubicBezTo>
                  <a:pt x="4" y="2"/>
                  <a:pt x="4" y="3"/>
                  <a:pt x="4" y="3"/>
                </a:cubicBezTo>
                <a:cubicBezTo>
                  <a:pt x="4" y="3"/>
                  <a:pt x="4" y="4"/>
                  <a:pt x="4" y="4"/>
                </a:cubicBezTo>
                <a:cubicBezTo>
                  <a:pt x="4" y="5"/>
                  <a:pt x="4" y="5"/>
                  <a:pt x="4" y="5"/>
                </a:cubicBezTo>
                <a:cubicBezTo>
                  <a:pt x="4" y="6"/>
                  <a:pt x="4" y="7"/>
                  <a:pt x="5" y="7"/>
                </a:cubicBezTo>
                <a:close/>
                <a:moveTo>
                  <a:pt x="13" y="15"/>
                </a:moveTo>
                <a:cubicBezTo>
                  <a:pt x="13" y="13"/>
                  <a:pt x="13" y="13"/>
                  <a:pt x="13" y="13"/>
                </a:cubicBezTo>
                <a:cubicBezTo>
                  <a:pt x="13" y="12"/>
                  <a:pt x="11" y="11"/>
                  <a:pt x="9" y="10"/>
                </a:cubicBezTo>
                <a:cubicBezTo>
                  <a:pt x="9" y="13"/>
                  <a:pt x="8" y="14"/>
                  <a:pt x="7" y="15"/>
                </a:cubicBezTo>
                <a:cubicBezTo>
                  <a:pt x="7" y="12"/>
                  <a:pt x="7" y="12"/>
                  <a:pt x="7" y="12"/>
                </a:cubicBezTo>
                <a:cubicBezTo>
                  <a:pt x="7" y="12"/>
                  <a:pt x="7" y="12"/>
                  <a:pt x="7" y="12"/>
                </a:cubicBezTo>
                <a:cubicBezTo>
                  <a:pt x="7" y="11"/>
                  <a:pt x="7" y="11"/>
                  <a:pt x="7" y="11"/>
                </a:cubicBezTo>
                <a:cubicBezTo>
                  <a:pt x="7" y="11"/>
                  <a:pt x="7" y="11"/>
                  <a:pt x="7" y="11"/>
                </a:cubicBezTo>
                <a:cubicBezTo>
                  <a:pt x="7" y="11"/>
                  <a:pt x="7" y="11"/>
                  <a:pt x="7" y="11"/>
                </a:cubicBezTo>
                <a:cubicBezTo>
                  <a:pt x="7" y="11"/>
                  <a:pt x="6" y="11"/>
                  <a:pt x="6" y="11"/>
                </a:cubicBezTo>
                <a:cubicBezTo>
                  <a:pt x="6" y="11"/>
                  <a:pt x="6" y="11"/>
                  <a:pt x="6" y="11"/>
                </a:cubicBezTo>
                <a:cubicBezTo>
                  <a:pt x="6" y="11"/>
                  <a:pt x="6" y="11"/>
                  <a:pt x="6" y="11"/>
                </a:cubicBezTo>
                <a:cubicBezTo>
                  <a:pt x="6" y="12"/>
                  <a:pt x="6" y="12"/>
                  <a:pt x="6" y="12"/>
                </a:cubicBezTo>
                <a:cubicBezTo>
                  <a:pt x="6" y="12"/>
                  <a:pt x="6" y="12"/>
                  <a:pt x="6" y="12"/>
                </a:cubicBezTo>
                <a:cubicBezTo>
                  <a:pt x="6" y="15"/>
                  <a:pt x="6" y="15"/>
                  <a:pt x="6" y="15"/>
                </a:cubicBezTo>
                <a:cubicBezTo>
                  <a:pt x="5" y="14"/>
                  <a:pt x="4" y="13"/>
                  <a:pt x="4" y="10"/>
                </a:cubicBezTo>
                <a:cubicBezTo>
                  <a:pt x="2" y="11"/>
                  <a:pt x="0" y="12"/>
                  <a:pt x="0" y="13"/>
                </a:cubicBezTo>
                <a:cubicBezTo>
                  <a:pt x="0" y="14"/>
                  <a:pt x="0" y="15"/>
                  <a:pt x="0" y="15"/>
                </a:cubicBezTo>
                <a:cubicBezTo>
                  <a:pt x="0" y="16"/>
                  <a:pt x="1" y="16"/>
                  <a:pt x="1" y="16"/>
                </a:cubicBezTo>
                <a:cubicBezTo>
                  <a:pt x="5" y="16"/>
                  <a:pt x="8" y="16"/>
                  <a:pt x="12" y="16"/>
                </a:cubicBezTo>
                <a:cubicBezTo>
                  <a:pt x="12" y="16"/>
                  <a:pt x="13" y="16"/>
                  <a:pt x="13" y="15"/>
                </a:cubicBezTo>
                <a:close/>
                <a:moveTo>
                  <a:pt x="15" y="28"/>
                </a:moveTo>
                <a:cubicBezTo>
                  <a:pt x="15" y="28"/>
                  <a:pt x="15" y="28"/>
                  <a:pt x="15" y="28"/>
                </a:cubicBezTo>
                <a:cubicBezTo>
                  <a:pt x="15" y="28"/>
                  <a:pt x="15" y="28"/>
                  <a:pt x="15" y="28"/>
                </a:cubicBezTo>
                <a:cubicBezTo>
                  <a:pt x="15" y="29"/>
                  <a:pt x="15" y="29"/>
                  <a:pt x="15" y="29"/>
                </a:cubicBezTo>
                <a:cubicBezTo>
                  <a:pt x="15" y="29"/>
                  <a:pt x="15" y="29"/>
                  <a:pt x="15" y="29"/>
                </a:cubicBezTo>
                <a:cubicBezTo>
                  <a:pt x="15" y="29"/>
                  <a:pt x="15" y="29"/>
                  <a:pt x="15" y="29"/>
                </a:cubicBezTo>
                <a:cubicBezTo>
                  <a:pt x="16" y="28"/>
                  <a:pt x="18" y="27"/>
                  <a:pt x="19" y="26"/>
                </a:cubicBezTo>
                <a:cubicBezTo>
                  <a:pt x="19" y="26"/>
                  <a:pt x="19" y="26"/>
                  <a:pt x="19" y="26"/>
                </a:cubicBezTo>
                <a:cubicBezTo>
                  <a:pt x="19" y="26"/>
                  <a:pt x="19" y="26"/>
                  <a:pt x="19" y="26"/>
                </a:cubicBezTo>
                <a:cubicBezTo>
                  <a:pt x="15" y="23"/>
                  <a:pt x="15" y="23"/>
                  <a:pt x="15" y="23"/>
                </a:cubicBezTo>
                <a:cubicBezTo>
                  <a:pt x="15" y="23"/>
                  <a:pt x="15" y="23"/>
                  <a:pt x="15" y="23"/>
                </a:cubicBezTo>
                <a:cubicBezTo>
                  <a:pt x="15" y="23"/>
                  <a:pt x="15" y="23"/>
                  <a:pt x="15" y="23"/>
                </a:cubicBezTo>
                <a:cubicBezTo>
                  <a:pt x="15" y="25"/>
                  <a:pt x="15" y="25"/>
                  <a:pt x="15" y="25"/>
                </a:cubicBezTo>
                <a:cubicBezTo>
                  <a:pt x="15" y="25"/>
                  <a:pt x="15" y="25"/>
                  <a:pt x="15" y="25"/>
                </a:cubicBezTo>
                <a:cubicBezTo>
                  <a:pt x="15" y="25"/>
                  <a:pt x="15" y="25"/>
                  <a:pt x="15" y="25"/>
                </a:cubicBezTo>
                <a:cubicBezTo>
                  <a:pt x="14" y="25"/>
                  <a:pt x="14" y="25"/>
                  <a:pt x="13" y="25"/>
                </a:cubicBezTo>
                <a:cubicBezTo>
                  <a:pt x="10" y="25"/>
                  <a:pt x="10" y="25"/>
                  <a:pt x="7" y="22"/>
                </a:cubicBezTo>
                <a:cubicBezTo>
                  <a:pt x="7" y="27"/>
                  <a:pt x="10" y="28"/>
                  <a:pt x="13" y="28"/>
                </a:cubicBezTo>
                <a:cubicBezTo>
                  <a:pt x="14" y="28"/>
                  <a:pt x="14" y="28"/>
                  <a:pt x="15" y="28"/>
                </a:cubicBezTo>
                <a:close/>
                <a:moveTo>
                  <a:pt x="19" y="6"/>
                </a:moveTo>
                <a:cubicBezTo>
                  <a:pt x="19" y="6"/>
                  <a:pt x="19" y="6"/>
                  <a:pt x="19" y="6"/>
                </a:cubicBezTo>
                <a:cubicBezTo>
                  <a:pt x="19" y="6"/>
                  <a:pt x="19" y="6"/>
                  <a:pt x="19" y="6"/>
                </a:cubicBezTo>
                <a:cubicBezTo>
                  <a:pt x="19" y="5"/>
                  <a:pt x="19" y="5"/>
                  <a:pt x="19" y="5"/>
                </a:cubicBezTo>
                <a:cubicBezTo>
                  <a:pt x="19" y="5"/>
                  <a:pt x="19" y="5"/>
                  <a:pt x="19" y="5"/>
                </a:cubicBezTo>
                <a:cubicBezTo>
                  <a:pt x="19" y="5"/>
                  <a:pt x="19" y="5"/>
                  <a:pt x="19" y="5"/>
                </a:cubicBezTo>
                <a:cubicBezTo>
                  <a:pt x="17" y="6"/>
                  <a:pt x="16" y="7"/>
                  <a:pt x="14" y="8"/>
                </a:cubicBezTo>
                <a:cubicBezTo>
                  <a:pt x="14" y="8"/>
                  <a:pt x="14" y="8"/>
                  <a:pt x="14" y="8"/>
                </a:cubicBezTo>
                <a:cubicBezTo>
                  <a:pt x="14" y="8"/>
                  <a:pt x="14" y="8"/>
                  <a:pt x="14" y="8"/>
                </a:cubicBezTo>
                <a:cubicBezTo>
                  <a:pt x="19" y="11"/>
                  <a:pt x="19" y="11"/>
                  <a:pt x="19" y="11"/>
                </a:cubicBezTo>
                <a:cubicBezTo>
                  <a:pt x="19" y="11"/>
                  <a:pt x="19" y="11"/>
                  <a:pt x="19" y="11"/>
                </a:cubicBezTo>
                <a:cubicBezTo>
                  <a:pt x="19" y="11"/>
                  <a:pt x="19" y="11"/>
                  <a:pt x="19" y="11"/>
                </a:cubicBezTo>
                <a:cubicBezTo>
                  <a:pt x="19" y="9"/>
                  <a:pt x="19" y="9"/>
                  <a:pt x="19" y="9"/>
                </a:cubicBezTo>
                <a:cubicBezTo>
                  <a:pt x="19" y="9"/>
                  <a:pt x="19" y="9"/>
                  <a:pt x="19" y="9"/>
                </a:cubicBezTo>
                <a:cubicBezTo>
                  <a:pt x="19" y="9"/>
                  <a:pt x="19" y="9"/>
                  <a:pt x="19" y="9"/>
                </a:cubicBezTo>
                <a:cubicBezTo>
                  <a:pt x="19" y="9"/>
                  <a:pt x="20" y="9"/>
                  <a:pt x="20" y="9"/>
                </a:cubicBezTo>
                <a:cubicBezTo>
                  <a:pt x="24" y="9"/>
                  <a:pt x="24" y="9"/>
                  <a:pt x="26" y="12"/>
                </a:cubicBezTo>
                <a:cubicBezTo>
                  <a:pt x="26" y="9"/>
                  <a:pt x="25" y="6"/>
                  <a:pt x="21" y="6"/>
                </a:cubicBezTo>
                <a:cubicBezTo>
                  <a:pt x="20" y="6"/>
                  <a:pt x="20" y="6"/>
                  <a:pt x="19" y="6"/>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8" name="Freeform 264"/>
          <p:cNvSpPr>
            <a:spLocks noEditPoints="1"/>
          </p:cNvSpPr>
          <p:nvPr/>
        </p:nvSpPr>
        <p:spPr bwMode="auto">
          <a:xfrm>
            <a:off x="6258199" y="3119697"/>
            <a:ext cx="258799" cy="316712"/>
          </a:xfrm>
          <a:custGeom>
            <a:avLst/>
            <a:gdLst>
              <a:gd name="T0" fmla="*/ 19 w 27"/>
              <a:gd name="T1" fmla="*/ 28 h 33"/>
              <a:gd name="T2" fmla="*/ 19 w 27"/>
              <a:gd name="T3" fmla="*/ 31 h 33"/>
              <a:gd name="T4" fmla="*/ 3 w 27"/>
              <a:gd name="T5" fmla="*/ 31 h 33"/>
              <a:gd name="T6" fmla="*/ 2 w 27"/>
              <a:gd name="T7" fmla="*/ 8 h 33"/>
              <a:gd name="T8" fmla="*/ 5 w 27"/>
              <a:gd name="T9" fmla="*/ 7 h 33"/>
              <a:gd name="T10" fmla="*/ 5 w 27"/>
              <a:gd name="T11" fmla="*/ 26 h 33"/>
              <a:gd name="T12" fmla="*/ 19 w 27"/>
              <a:gd name="T13" fmla="*/ 10 h 33"/>
              <a:gd name="T14" fmla="*/ 19 w 27"/>
              <a:gd name="T15" fmla="*/ 11 h 33"/>
              <a:gd name="T16" fmla="*/ 22 w 27"/>
              <a:gd name="T17" fmla="*/ 12 h 33"/>
              <a:gd name="T18" fmla="*/ 23 w 27"/>
              <a:gd name="T19" fmla="*/ 11 h 33"/>
              <a:gd name="T20" fmla="*/ 19 w 27"/>
              <a:gd name="T21" fmla="*/ 10 h 33"/>
              <a:gd name="T22" fmla="*/ 17 w 27"/>
              <a:gd name="T23" fmla="*/ 15 h 33"/>
              <a:gd name="T24" fmla="*/ 9 w 27"/>
              <a:gd name="T25" fmla="*/ 14 h 33"/>
              <a:gd name="T26" fmla="*/ 9 w 27"/>
              <a:gd name="T27" fmla="*/ 15 h 33"/>
              <a:gd name="T28" fmla="*/ 13 w 27"/>
              <a:gd name="T29" fmla="*/ 11 h 33"/>
              <a:gd name="T30" fmla="*/ 13 w 27"/>
              <a:gd name="T31" fmla="*/ 5 h 33"/>
              <a:gd name="T32" fmla="*/ 13 w 27"/>
              <a:gd name="T33" fmla="*/ 11 h 33"/>
              <a:gd name="T34" fmla="*/ 9 w 27"/>
              <a:gd name="T35" fmla="*/ 22 h 33"/>
              <a:gd name="T36" fmla="*/ 10 w 27"/>
              <a:gd name="T37" fmla="*/ 23 h 33"/>
              <a:gd name="T38" fmla="*/ 23 w 27"/>
              <a:gd name="T39" fmla="*/ 22 h 33"/>
              <a:gd name="T40" fmla="*/ 22 w 27"/>
              <a:gd name="T41" fmla="*/ 22 h 33"/>
              <a:gd name="T42" fmla="*/ 10 w 27"/>
              <a:gd name="T43" fmla="*/ 18 h 33"/>
              <a:gd name="T44" fmla="*/ 9 w 27"/>
              <a:gd name="T45" fmla="*/ 19 h 33"/>
              <a:gd name="T46" fmla="*/ 22 w 27"/>
              <a:gd name="T47" fmla="*/ 19 h 33"/>
              <a:gd name="T48" fmla="*/ 23 w 27"/>
              <a:gd name="T49" fmla="*/ 19 h 33"/>
              <a:gd name="T50" fmla="*/ 10 w 27"/>
              <a:gd name="T51" fmla="*/ 18 h 33"/>
              <a:gd name="T52" fmla="*/ 19 w 27"/>
              <a:gd name="T53" fmla="*/ 15 h 33"/>
              <a:gd name="T54" fmla="*/ 19 w 27"/>
              <a:gd name="T55" fmla="*/ 15 h 33"/>
              <a:gd name="T56" fmla="*/ 23 w 27"/>
              <a:gd name="T57" fmla="*/ 15 h 33"/>
              <a:gd name="T58" fmla="*/ 22 w 27"/>
              <a:gd name="T59" fmla="*/ 14 h 33"/>
              <a:gd name="T60" fmla="*/ 25 w 27"/>
              <a:gd name="T61" fmla="*/ 28 h 33"/>
              <a:gd name="T62" fmla="*/ 27 w 27"/>
              <a:gd name="T63" fmla="*/ 26 h 33"/>
              <a:gd name="T64" fmla="*/ 19 w 27"/>
              <a:gd name="T65" fmla="*/ 0 h 33"/>
              <a:gd name="T66" fmla="*/ 5 w 27"/>
              <a:gd name="T67" fmla="*/ 2 h 33"/>
              <a:gd name="T68" fmla="*/ 2 w 27"/>
              <a:gd name="T69" fmla="*/ 5 h 33"/>
              <a:gd name="T70" fmla="*/ 0 w 27"/>
              <a:gd name="T71" fmla="*/ 31 h 33"/>
              <a:gd name="T72" fmla="*/ 20 w 27"/>
              <a:gd name="T73" fmla="*/ 33 h 33"/>
              <a:gd name="T74" fmla="*/ 22 w 27"/>
              <a:gd name="T75" fmla="*/ 31 h 33"/>
              <a:gd name="T76" fmla="*/ 25 w 27"/>
              <a:gd name="T77" fmla="*/ 28 h 33"/>
              <a:gd name="T78" fmla="*/ 18 w 27"/>
              <a:gd name="T79" fmla="*/ 2 h 33"/>
              <a:gd name="T80" fmla="*/ 8 w 27"/>
              <a:gd name="T81" fmla="*/ 2 h 33"/>
              <a:gd name="T82" fmla="*/ 7 w 27"/>
              <a:gd name="T83" fmla="*/ 25 h 33"/>
              <a:gd name="T84" fmla="*/ 8 w 27"/>
              <a:gd name="T85" fmla="*/ 26 h 33"/>
              <a:gd name="T86" fmla="*/ 24 w 27"/>
              <a:gd name="T87" fmla="*/ 26 h 33"/>
              <a:gd name="T88" fmla="*/ 24 w 27"/>
              <a:gd name="T89" fmla="*/ 8 h 33"/>
              <a:gd name="T90" fmla="*/ 18 w 27"/>
              <a:gd name="T91"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 h="33">
                <a:moveTo>
                  <a:pt x="7" y="28"/>
                </a:moveTo>
                <a:cubicBezTo>
                  <a:pt x="19" y="28"/>
                  <a:pt x="19" y="28"/>
                  <a:pt x="19" y="28"/>
                </a:cubicBezTo>
                <a:cubicBezTo>
                  <a:pt x="19" y="30"/>
                  <a:pt x="19" y="30"/>
                  <a:pt x="19" y="30"/>
                </a:cubicBezTo>
                <a:cubicBezTo>
                  <a:pt x="19" y="30"/>
                  <a:pt x="19" y="31"/>
                  <a:pt x="19" y="31"/>
                </a:cubicBezTo>
                <a:cubicBezTo>
                  <a:pt x="19" y="31"/>
                  <a:pt x="19" y="31"/>
                  <a:pt x="19" y="31"/>
                </a:cubicBezTo>
                <a:cubicBezTo>
                  <a:pt x="3" y="31"/>
                  <a:pt x="3" y="31"/>
                  <a:pt x="3" y="31"/>
                </a:cubicBezTo>
                <a:cubicBezTo>
                  <a:pt x="3" y="31"/>
                  <a:pt x="2" y="31"/>
                  <a:pt x="2" y="30"/>
                </a:cubicBezTo>
                <a:cubicBezTo>
                  <a:pt x="2" y="8"/>
                  <a:pt x="2" y="8"/>
                  <a:pt x="2" y="8"/>
                </a:cubicBezTo>
                <a:cubicBezTo>
                  <a:pt x="2" y="7"/>
                  <a:pt x="3" y="7"/>
                  <a:pt x="3" y="7"/>
                </a:cubicBezTo>
                <a:cubicBezTo>
                  <a:pt x="5" y="7"/>
                  <a:pt x="5" y="7"/>
                  <a:pt x="5" y="7"/>
                </a:cubicBezTo>
                <a:cubicBezTo>
                  <a:pt x="5" y="7"/>
                  <a:pt x="5" y="7"/>
                  <a:pt x="5" y="7"/>
                </a:cubicBezTo>
                <a:cubicBezTo>
                  <a:pt x="5" y="26"/>
                  <a:pt x="5" y="26"/>
                  <a:pt x="5" y="26"/>
                </a:cubicBezTo>
                <a:cubicBezTo>
                  <a:pt x="5" y="27"/>
                  <a:pt x="6" y="28"/>
                  <a:pt x="7" y="28"/>
                </a:cubicBezTo>
                <a:close/>
                <a:moveTo>
                  <a:pt x="19" y="10"/>
                </a:moveTo>
                <a:cubicBezTo>
                  <a:pt x="19" y="10"/>
                  <a:pt x="19" y="11"/>
                  <a:pt x="19" y="11"/>
                </a:cubicBezTo>
                <a:cubicBezTo>
                  <a:pt x="19" y="11"/>
                  <a:pt x="19" y="11"/>
                  <a:pt x="19" y="11"/>
                </a:cubicBezTo>
                <a:cubicBezTo>
                  <a:pt x="19" y="11"/>
                  <a:pt x="19" y="12"/>
                  <a:pt x="19" y="12"/>
                </a:cubicBezTo>
                <a:cubicBezTo>
                  <a:pt x="22" y="12"/>
                  <a:pt x="22" y="12"/>
                  <a:pt x="22" y="12"/>
                </a:cubicBezTo>
                <a:cubicBezTo>
                  <a:pt x="23" y="12"/>
                  <a:pt x="23" y="11"/>
                  <a:pt x="23" y="11"/>
                </a:cubicBezTo>
                <a:cubicBezTo>
                  <a:pt x="23" y="11"/>
                  <a:pt x="23" y="11"/>
                  <a:pt x="23" y="11"/>
                </a:cubicBezTo>
                <a:cubicBezTo>
                  <a:pt x="23" y="11"/>
                  <a:pt x="23" y="10"/>
                  <a:pt x="22" y="10"/>
                </a:cubicBezTo>
                <a:cubicBezTo>
                  <a:pt x="19" y="10"/>
                  <a:pt x="19" y="10"/>
                  <a:pt x="19" y="10"/>
                </a:cubicBezTo>
                <a:close/>
                <a:moveTo>
                  <a:pt x="17" y="15"/>
                </a:moveTo>
                <a:cubicBezTo>
                  <a:pt x="17" y="15"/>
                  <a:pt x="17" y="15"/>
                  <a:pt x="17" y="15"/>
                </a:cubicBezTo>
                <a:cubicBezTo>
                  <a:pt x="17" y="14"/>
                  <a:pt x="17" y="14"/>
                  <a:pt x="17" y="14"/>
                </a:cubicBezTo>
                <a:cubicBezTo>
                  <a:pt x="17" y="11"/>
                  <a:pt x="9" y="11"/>
                  <a:pt x="9" y="14"/>
                </a:cubicBezTo>
                <a:cubicBezTo>
                  <a:pt x="9" y="15"/>
                  <a:pt x="9" y="15"/>
                  <a:pt x="9" y="15"/>
                </a:cubicBezTo>
                <a:cubicBezTo>
                  <a:pt x="9" y="15"/>
                  <a:pt x="9" y="15"/>
                  <a:pt x="9" y="15"/>
                </a:cubicBezTo>
                <a:cubicBezTo>
                  <a:pt x="12" y="15"/>
                  <a:pt x="14" y="15"/>
                  <a:pt x="17" y="15"/>
                </a:cubicBezTo>
                <a:close/>
                <a:moveTo>
                  <a:pt x="13" y="11"/>
                </a:moveTo>
                <a:cubicBezTo>
                  <a:pt x="14" y="11"/>
                  <a:pt x="15" y="10"/>
                  <a:pt x="15" y="8"/>
                </a:cubicBezTo>
                <a:cubicBezTo>
                  <a:pt x="15" y="7"/>
                  <a:pt x="16" y="5"/>
                  <a:pt x="13" y="5"/>
                </a:cubicBezTo>
                <a:cubicBezTo>
                  <a:pt x="11" y="5"/>
                  <a:pt x="11" y="7"/>
                  <a:pt x="11" y="8"/>
                </a:cubicBezTo>
                <a:cubicBezTo>
                  <a:pt x="11" y="10"/>
                  <a:pt x="12" y="11"/>
                  <a:pt x="13" y="11"/>
                </a:cubicBezTo>
                <a:close/>
                <a:moveTo>
                  <a:pt x="10" y="22"/>
                </a:moveTo>
                <a:cubicBezTo>
                  <a:pt x="9" y="22"/>
                  <a:pt x="9" y="22"/>
                  <a:pt x="9" y="22"/>
                </a:cubicBezTo>
                <a:cubicBezTo>
                  <a:pt x="9" y="22"/>
                  <a:pt x="9" y="22"/>
                  <a:pt x="9" y="22"/>
                </a:cubicBezTo>
                <a:cubicBezTo>
                  <a:pt x="9" y="23"/>
                  <a:pt x="9" y="23"/>
                  <a:pt x="10" y="23"/>
                </a:cubicBezTo>
                <a:cubicBezTo>
                  <a:pt x="22" y="23"/>
                  <a:pt x="22" y="23"/>
                  <a:pt x="22" y="23"/>
                </a:cubicBezTo>
                <a:cubicBezTo>
                  <a:pt x="23" y="23"/>
                  <a:pt x="23" y="23"/>
                  <a:pt x="23" y="22"/>
                </a:cubicBezTo>
                <a:cubicBezTo>
                  <a:pt x="23" y="22"/>
                  <a:pt x="23" y="22"/>
                  <a:pt x="23" y="22"/>
                </a:cubicBezTo>
                <a:cubicBezTo>
                  <a:pt x="23" y="22"/>
                  <a:pt x="23" y="22"/>
                  <a:pt x="22" y="22"/>
                </a:cubicBezTo>
                <a:cubicBezTo>
                  <a:pt x="10" y="22"/>
                  <a:pt x="10" y="22"/>
                  <a:pt x="10" y="22"/>
                </a:cubicBezTo>
                <a:close/>
                <a:moveTo>
                  <a:pt x="10" y="18"/>
                </a:moveTo>
                <a:cubicBezTo>
                  <a:pt x="9" y="18"/>
                  <a:pt x="9" y="18"/>
                  <a:pt x="9" y="19"/>
                </a:cubicBezTo>
                <a:cubicBezTo>
                  <a:pt x="9" y="19"/>
                  <a:pt x="9" y="19"/>
                  <a:pt x="9" y="19"/>
                </a:cubicBezTo>
                <a:cubicBezTo>
                  <a:pt x="9" y="19"/>
                  <a:pt x="9" y="19"/>
                  <a:pt x="10" y="19"/>
                </a:cubicBezTo>
                <a:cubicBezTo>
                  <a:pt x="22" y="19"/>
                  <a:pt x="22" y="19"/>
                  <a:pt x="22" y="19"/>
                </a:cubicBezTo>
                <a:cubicBezTo>
                  <a:pt x="23" y="19"/>
                  <a:pt x="23" y="19"/>
                  <a:pt x="23" y="19"/>
                </a:cubicBezTo>
                <a:cubicBezTo>
                  <a:pt x="23" y="19"/>
                  <a:pt x="23" y="19"/>
                  <a:pt x="23" y="19"/>
                </a:cubicBezTo>
                <a:cubicBezTo>
                  <a:pt x="23" y="18"/>
                  <a:pt x="23" y="18"/>
                  <a:pt x="22" y="18"/>
                </a:cubicBezTo>
                <a:cubicBezTo>
                  <a:pt x="10" y="18"/>
                  <a:pt x="10" y="18"/>
                  <a:pt x="10" y="18"/>
                </a:cubicBezTo>
                <a:close/>
                <a:moveTo>
                  <a:pt x="19" y="14"/>
                </a:moveTo>
                <a:cubicBezTo>
                  <a:pt x="19" y="14"/>
                  <a:pt x="19" y="14"/>
                  <a:pt x="19" y="15"/>
                </a:cubicBezTo>
                <a:cubicBezTo>
                  <a:pt x="19" y="15"/>
                  <a:pt x="19" y="15"/>
                  <a:pt x="19" y="15"/>
                </a:cubicBezTo>
                <a:cubicBezTo>
                  <a:pt x="19" y="15"/>
                  <a:pt x="19" y="15"/>
                  <a:pt x="19" y="15"/>
                </a:cubicBezTo>
                <a:cubicBezTo>
                  <a:pt x="22" y="15"/>
                  <a:pt x="22" y="15"/>
                  <a:pt x="22" y="15"/>
                </a:cubicBezTo>
                <a:cubicBezTo>
                  <a:pt x="23" y="15"/>
                  <a:pt x="23" y="15"/>
                  <a:pt x="23" y="15"/>
                </a:cubicBezTo>
                <a:cubicBezTo>
                  <a:pt x="23" y="15"/>
                  <a:pt x="23" y="15"/>
                  <a:pt x="23" y="15"/>
                </a:cubicBezTo>
                <a:cubicBezTo>
                  <a:pt x="23" y="14"/>
                  <a:pt x="23" y="14"/>
                  <a:pt x="22" y="14"/>
                </a:cubicBezTo>
                <a:cubicBezTo>
                  <a:pt x="19" y="14"/>
                  <a:pt x="19" y="14"/>
                  <a:pt x="19" y="14"/>
                </a:cubicBezTo>
                <a:close/>
                <a:moveTo>
                  <a:pt x="25" y="28"/>
                </a:moveTo>
                <a:cubicBezTo>
                  <a:pt x="25" y="28"/>
                  <a:pt x="26" y="28"/>
                  <a:pt x="26" y="28"/>
                </a:cubicBezTo>
                <a:cubicBezTo>
                  <a:pt x="26" y="27"/>
                  <a:pt x="27" y="27"/>
                  <a:pt x="27" y="26"/>
                </a:cubicBezTo>
                <a:cubicBezTo>
                  <a:pt x="27" y="7"/>
                  <a:pt x="27" y="7"/>
                  <a:pt x="27" y="7"/>
                </a:cubicBezTo>
                <a:cubicBezTo>
                  <a:pt x="19" y="0"/>
                  <a:pt x="19" y="0"/>
                  <a:pt x="19" y="0"/>
                </a:cubicBezTo>
                <a:cubicBezTo>
                  <a:pt x="7" y="0"/>
                  <a:pt x="7" y="0"/>
                  <a:pt x="7" y="0"/>
                </a:cubicBezTo>
                <a:cubicBezTo>
                  <a:pt x="6" y="0"/>
                  <a:pt x="5" y="1"/>
                  <a:pt x="5" y="2"/>
                </a:cubicBezTo>
                <a:cubicBezTo>
                  <a:pt x="5" y="5"/>
                  <a:pt x="5" y="5"/>
                  <a:pt x="5" y="5"/>
                </a:cubicBezTo>
                <a:cubicBezTo>
                  <a:pt x="2" y="5"/>
                  <a:pt x="2" y="5"/>
                  <a:pt x="2" y="5"/>
                </a:cubicBezTo>
                <a:cubicBezTo>
                  <a:pt x="1" y="5"/>
                  <a:pt x="0" y="6"/>
                  <a:pt x="0" y="7"/>
                </a:cubicBezTo>
                <a:cubicBezTo>
                  <a:pt x="0" y="31"/>
                  <a:pt x="0" y="31"/>
                  <a:pt x="0" y="31"/>
                </a:cubicBezTo>
                <a:cubicBezTo>
                  <a:pt x="0" y="32"/>
                  <a:pt x="1" y="33"/>
                  <a:pt x="2" y="33"/>
                </a:cubicBezTo>
                <a:cubicBezTo>
                  <a:pt x="20" y="33"/>
                  <a:pt x="20" y="33"/>
                  <a:pt x="20" y="33"/>
                </a:cubicBezTo>
                <a:cubicBezTo>
                  <a:pt x="20" y="33"/>
                  <a:pt x="21" y="33"/>
                  <a:pt x="21" y="33"/>
                </a:cubicBezTo>
                <a:cubicBezTo>
                  <a:pt x="21" y="32"/>
                  <a:pt x="22" y="32"/>
                  <a:pt x="22" y="31"/>
                </a:cubicBezTo>
                <a:cubicBezTo>
                  <a:pt x="22" y="28"/>
                  <a:pt x="22" y="28"/>
                  <a:pt x="22" y="28"/>
                </a:cubicBezTo>
                <a:cubicBezTo>
                  <a:pt x="25" y="28"/>
                  <a:pt x="25" y="28"/>
                  <a:pt x="25" y="28"/>
                </a:cubicBezTo>
                <a:close/>
                <a:moveTo>
                  <a:pt x="18" y="5"/>
                </a:moveTo>
                <a:cubicBezTo>
                  <a:pt x="18" y="2"/>
                  <a:pt x="18" y="2"/>
                  <a:pt x="18" y="2"/>
                </a:cubicBezTo>
                <a:cubicBezTo>
                  <a:pt x="8" y="2"/>
                  <a:pt x="8" y="2"/>
                  <a:pt x="8" y="2"/>
                </a:cubicBezTo>
                <a:cubicBezTo>
                  <a:pt x="8" y="2"/>
                  <a:pt x="8" y="2"/>
                  <a:pt x="8" y="2"/>
                </a:cubicBezTo>
                <a:cubicBezTo>
                  <a:pt x="8" y="2"/>
                  <a:pt x="7" y="2"/>
                  <a:pt x="7" y="3"/>
                </a:cubicBezTo>
                <a:cubicBezTo>
                  <a:pt x="7" y="25"/>
                  <a:pt x="7" y="25"/>
                  <a:pt x="7" y="25"/>
                </a:cubicBezTo>
                <a:cubicBezTo>
                  <a:pt x="7" y="25"/>
                  <a:pt x="8" y="26"/>
                  <a:pt x="8" y="26"/>
                </a:cubicBezTo>
                <a:cubicBezTo>
                  <a:pt x="8" y="26"/>
                  <a:pt x="8" y="26"/>
                  <a:pt x="8" y="26"/>
                </a:cubicBezTo>
                <a:cubicBezTo>
                  <a:pt x="24" y="26"/>
                  <a:pt x="24" y="26"/>
                  <a:pt x="24" y="26"/>
                </a:cubicBezTo>
                <a:cubicBezTo>
                  <a:pt x="24" y="26"/>
                  <a:pt x="24" y="26"/>
                  <a:pt x="24" y="26"/>
                </a:cubicBezTo>
                <a:cubicBezTo>
                  <a:pt x="24" y="26"/>
                  <a:pt x="24" y="25"/>
                  <a:pt x="24" y="25"/>
                </a:cubicBezTo>
                <a:cubicBezTo>
                  <a:pt x="24" y="8"/>
                  <a:pt x="24" y="8"/>
                  <a:pt x="24" y="8"/>
                </a:cubicBezTo>
                <a:cubicBezTo>
                  <a:pt x="21" y="8"/>
                  <a:pt x="21" y="8"/>
                  <a:pt x="21" y="8"/>
                </a:cubicBezTo>
                <a:cubicBezTo>
                  <a:pt x="20" y="8"/>
                  <a:pt x="18" y="7"/>
                  <a:pt x="18" y="5"/>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9" name="Freeform 265"/>
          <p:cNvSpPr>
            <a:spLocks noEditPoints="1"/>
          </p:cNvSpPr>
          <p:nvPr/>
        </p:nvSpPr>
        <p:spPr bwMode="auto">
          <a:xfrm>
            <a:off x="8100554" y="3110649"/>
            <a:ext cx="267848" cy="305853"/>
          </a:xfrm>
          <a:custGeom>
            <a:avLst/>
            <a:gdLst>
              <a:gd name="T0" fmla="*/ 23 w 28"/>
              <a:gd name="T1" fmla="*/ 0 h 32"/>
              <a:gd name="T2" fmla="*/ 22 w 28"/>
              <a:gd name="T3" fmla="*/ 5 h 32"/>
              <a:gd name="T4" fmla="*/ 23 w 28"/>
              <a:gd name="T5" fmla="*/ 6 h 32"/>
              <a:gd name="T6" fmla="*/ 24 w 28"/>
              <a:gd name="T7" fmla="*/ 1 h 32"/>
              <a:gd name="T8" fmla="*/ 13 w 28"/>
              <a:gd name="T9" fmla="*/ 24 h 32"/>
              <a:gd name="T10" fmla="*/ 10 w 28"/>
              <a:gd name="T11" fmla="*/ 27 h 32"/>
              <a:gd name="T12" fmla="*/ 13 w 28"/>
              <a:gd name="T13" fmla="*/ 24 h 32"/>
              <a:gd name="T14" fmla="*/ 15 w 28"/>
              <a:gd name="T15" fmla="*/ 24 h 32"/>
              <a:gd name="T16" fmla="*/ 18 w 28"/>
              <a:gd name="T17" fmla="*/ 27 h 32"/>
              <a:gd name="T18" fmla="*/ 8 w 28"/>
              <a:gd name="T19" fmla="*/ 24 h 32"/>
              <a:gd name="T20" fmla="*/ 4 w 28"/>
              <a:gd name="T21" fmla="*/ 27 h 32"/>
              <a:gd name="T22" fmla="*/ 8 w 28"/>
              <a:gd name="T23" fmla="*/ 24 h 32"/>
              <a:gd name="T24" fmla="*/ 21 w 28"/>
              <a:gd name="T25" fmla="*/ 19 h 32"/>
              <a:gd name="T26" fmla="*/ 24 w 28"/>
              <a:gd name="T27" fmla="*/ 22 h 32"/>
              <a:gd name="T28" fmla="*/ 13 w 28"/>
              <a:gd name="T29" fmla="*/ 19 h 32"/>
              <a:gd name="T30" fmla="*/ 10 w 28"/>
              <a:gd name="T31" fmla="*/ 22 h 32"/>
              <a:gd name="T32" fmla="*/ 13 w 28"/>
              <a:gd name="T33" fmla="*/ 19 h 32"/>
              <a:gd name="T34" fmla="*/ 15 w 28"/>
              <a:gd name="T35" fmla="*/ 19 h 32"/>
              <a:gd name="T36" fmla="*/ 18 w 28"/>
              <a:gd name="T37" fmla="*/ 22 h 32"/>
              <a:gd name="T38" fmla="*/ 8 w 28"/>
              <a:gd name="T39" fmla="*/ 19 h 32"/>
              <a:gd name="T40" fmla="*/ 4 w 28"/>
              <a:gd name="T41" fmla="*/ 22 h 32"/>
              <a:gd name="T42" fmla="*/ 8 w 28"/>
              <a:gd name="T43" fmla="*/ 19 h 32"/>
              <a:gd name="T44" fmla="*/ 21 w 28"/>
              <a:gd name="T45" fmla="*/ 14 h 32"/>
              <a:gd name="T46" fmla="*/ 24 w 28"/>
              <a:gd name="T47" fmla="*/ 17 h 32"/>
              <a:gd name="T48" fmla="*/ 13 w 28"/>
              <a:gd name="T49" fmla="*/ 14 h 32"/>
              <a:gd name="T50" fmla="*/ 10 w 28"/>
              <a:gd name="T51" fmla="*/ 17 h 32"/>
              <a:gd name="T52" fmla="*/ 13 w 28"/>
              <a:gd name="T53" fmla="*/ 14 h 32"/>
              <a:gd name="T54" fmla="*/ 15 w 28"/>
              <a:gd name="T55" fmla="*/ 14 h 32"/>
              <a:gd name="T56" fmla="*/ 18 w 28"/>
              <a:gd name="T57" fmla="*/ 17 h 32"/>
              <a:gd name="T58" fmla="*/ 5 w 28"/>
              <a:gd name="T59" fmla="*/ 0 h 32"/>
              <a:gd name="T60" fmla="*/ 4 w 28"/>
              <a:gd name="T61" fmla="*/ 1 h 32"/>
              <a:gd name="T62" fmla="*/ 5 w 28"/>
              <a:gd name="T63" fmla="*/ 6 h 32"/>
              <a:gd name="T64" fmla="*/ 6 w 28"/>
              <a:gd name="T65" fmla="*/ 5 h 32"/>
              <a:gd name="T66" fmla="*/ 5 w 28"/>
              <a:gd name="T67" fmla="*/ 0 h 32"/>
              <a:gd name="T68" fmla="*/ 26 w 28"/>
              <a:gd name="T69" fmla="*/ 29 h 32"/>
              <a:gd name="T70" fmla="*/ 3 w 28"/>
              <a:gd name="T71" fmla="*/ 29 h 32"/>
              <a:gd name="T72" fmla="*/ 2 w 28"/>
              <a:gd name="T73" fmla="*/ 12 h 32"/>
              <a:gd name="T74" fmla="*/ 26 w 28"/>
              <a:gd name="T75" fmla="*/ 12 h 32"/>
              <a:gd name="T76" fmla="*/ 26 w 28"/>
              <a:gd name="T77" fmla="*/ 30 h 32"/>
              <a:gd name="T78" fmla="*/ 2 w 28"/>
              <a:gd name="T79" fmla="*/ 30 h 32"/>
              <a:gd name="T80" fmla="*/ 26 w 28"/>
              <a:gd name="T81" fmla="*/ 30 h 32"/>
              <a:gd name="T82" fmla="*/ 26 w 28"/>
              <a:gd name="T83" fmla="*/ 31 h 32"/>
              <a:gd name="T84" fmla="*/ 2 w 28"/>
              <a:gd name="T85" fmla="*/ 31 h 32"/>
              <a:gd name="T86" fmla="*/ 26 w 28"/>
              <a:gd name="T87" fmla="*/ 3 h 32"/>
              <a:gd name="T88" fmla="*/ 28 w 28"/>
              <a:gd name="T89" fmla="*/ 30 h 32"/>
              <a:gd name="T90" fmla="*/ 3 w 28"/>
              <a:gd name="T91" fmla="*/ 32 h 32"/>
              <a:gd name="T92" fmla="*/ 0 w 28"/>
              <a:gd name="T93" fmla="*/ 5 h 32"/>
              <a:gd name="T94" fmla="*/ 4 w 28"/>
              <a:gd name="T95" fmla="*/ 3 h 32"/>
              <a:gd name="T96" fmla="*/ 5 w 28"/>
              <a:gd name="T97" fmla="*/ 7 h 32"/>
              <a:gd name="T98" fmla="*/ 7 w 28"/>
              <a:gd name="T99" fmla="*/ 6 h 32"/>
              <a:gd name="T100" fmla="*/ 21 w 28"/>
              <a:gd name="T101" fmla="*/ 3 h 32"/>
              <a:gd name="T102" fmla="*/ 23 w 28"/>
              <a:gd name="T103" fmla="*/ 7 h 32"/>
              <a:gd name="T104" fmla="*/ 25 w 28"/>
              <a:gd name="T105" fmla="*/ 6 h 32"/>
              <a:gd name="T106" fmla="*/ 26 w 28"/>
              <a:gd name="T107"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32">
                <a:moveTo>
                  <a:pt x="23" y="0"/>
                </a:moveTo>
                <a:cubicBezTo>
                  <a:pt x="23" y="0"/>
                  <a:pt x="23" y="0"/>
                  <a:pt x="23" y="0"/>
                </a:cubicBezTo>
                <a:cubicBezTo>
                  <a:pt x="22" y="0"/>
                  <a:pt x="22" y="0"/>
                  <a:pt x="22" y="1"/>
                </a:cubicBezTo>
                <a:cubicBezTo>
                  <a:pt x="22" y="5"/>
                  <a:pt x="22" y="5"/>
                  <a:pt x="22" y="5"/>
                </a:cubicBezTo>
                <a:cubicBezTo>
                  <a:pt x="22" y="6"/>
                  <a:pt x="22" y="6"/>
                  <a:pt x="23" y="6"/>
                </a:cubicBezTo>
                <a:cubicBezTo>
                  <a:pt x="23" y="6"/>
                  <a:pt x="23" y="6"/>
                  <a:pt x="23" y="6"/>
                </a:cubicBezTo>
                <a:cubicBezTo>
                  <a:pt x="24" y="6"/>
                  <a:pt x="24" y="6"/>
                  <a:pt x="24" y="5"/>
                </a:cubicBezTo>
                <a:cubicBezTo>
                  <a:pt x="24" y="1"/>
                  <a:pt x="24" y="1"/>
                  <a:pt x="24" y="1"/>
                </a:cubicBezTo>
                <a:cubicBezTo>
                  <a:pt x="24" y="0"/>
                  <a:pt x="24" y="0"/>
                  <a:pt x="23" y="0"/>
                </a:cubicBezTo>
                <a:close/>
                <a:moveTo>
                  <a:pt x="13" y="24"/>
                </a:moveTo>
                <a:cubicBezTo>
                  <a:pt x="12" y="24"/>
                  <a:pt x="11" y="24"/>
                  <a:pt x="10" y="24"/>
                </a:cubicBezTo>
                <a:cubicBezTo>
                  <a:pt x="10" y="25"/>
                  <a:pt x="10" y="26"/>
                  <a:pt x="10" y="27"/>
                </a:cubicBezTo>
                <a:cubicBezTo>
                  <a:pt x="11" y="27"/>
                  <a:pt x="12" y="27"/>
                  <a:pt x="13" y="27"/>
                </a:cubicBezTo>
                <a:cubicBezTo>
                  <a:pt x="13" y="26"/>
                  <a:pt x="13" y="25"/>
                  <a:pt x="13" y="24"/>
                </a:cubicBezTo>
                <a:close/>
                <a:moveTo>
                  <a:pt x="18" y="24"/>
                </a:moveTo>
                <a:cubicBezTo>
                  <a:pt x="17" y="24"/>
                  <a:pt x="16" y="24"/>
                  <a:pt x="15" y="24"/>
                </a:cubicBezTo>
                <a:cubicBezTo>
                  <a:pt x="15" y="25"/>
                  <a:pt x="15" y="26"/>
                  <a:pt x="15" y="27"/>
                </a:cubicBezTo>
                <a:cubicBezTo>
                  <a:pt x="16" y="27"/>
                  <a:pt x="17" y="27"/>
                  <a:pt x="18" y="27"/>
                </a:cubicBezTo>
                <a:cubicBezTo>
                  <a:pt x="18" y="26"/>
                  <a:pt x="18" y="25"/>
                  <a:pt x="18" y="24"/>
                </a:cubicBezTo>
                <a:close/>
                <a:moveTo>
                  <a:pt x="8" y="24"/>
                </a:moveTo>
                <a:cubicBezTo>
                  <a:pt x="4" y="24"/>
                  <a:pt x="4" y="24"/>
                  <a:pt x="4" y="24"/>
                </a:cubicBezTo>
                <a:cubicBezTo>
                  <a:pt x="4" y="27"/>
                  <a:pt x="4" y="27"/>
                  <a:pt x="4" y="27"/>
                </a:cubicBezTo>
                <a:cubicBezTo>
                  <a:pt x="8" y="27"/>
                  <a:pt x="8" y="27"/>
                  <a:pt x="8" y="27"/>
                </a:cubicBezTo>
                <a:cubicBezTo>
                  <a:pt x="8" y="24"/>
                  <a:pt x="8" y="24"/>
                  <a:pt x="8" y="24"/>
                </a:cubicBezTo>
                <a:close/>
                <a:moveTo>
                  <a:pt x="24" y="19"/>
                </a:moveTo>
                <a:cubicBezTo>
                  <a:pt x="21" y="19"/>
                  <a:pt x="21" y="19"/>
                  <a:pt x="21" y="19"/>
                </a:cubicBezTo>
                <a:cubicBezTo>
                  <a:pt x="21" y="22"/>
                  <a:pt x="21" y="22"/>
                  <a:pt x="21" y="22"/>
                </a:cubicBezTo>
                <a:cubicBezTo>
                  <a:pt x="24" y="22"/>
                  <a:pt x="24" y="22"/>
                  <a:pt x="24" y="22"/>
                </a:cubicBezTo>
                <a:cubicBezTo>
                  <a:pt x="24" y="19"/>
                  <a:pt x="24" y="19"/>
                  <a:pt x="24" y="19"/>
                </a:cubicBezTo>
                <a:close/>
                <a:moveTo>
                  <a:pt x="13" y="19"/>
                </a:moveTo>
                <a:cubicBezTo>
                  <a:pt x="12" y="19"/>
                  <a:pt x="11" y="19"/>
                  <a:pt x="10" y="19"/>
                </a:cubicBezTo>
                <a:cubicBezTo>
                  <a:pt x="10" y="20"/>
                  <a:pt x="10" y="21"/>
                  <a:pt x="10" y="22"/>
                </a:cubicBezTo>
                <a:cubicBezTo>
                  <a:pt x="11" y="22"/>
                  <a:pt x="12" y="22"/>
                  <a:pt x="13" y="22"/>
                </a:cubicBezTo>
                <a:cubicBezTo>
                  <a:pt x="13" y="21"/>
                  <a:pt x="13" y="20"/>
                  <a:pt x="13" y="19"/>
                </a:cubicBezTo>
                <a:close/>
                <a:moveTo>
                  <a:pt x="18" y="19"/>
                </a:moveTo>
                <a:cubicBezTo>
                  <a:pt x="17" y="19"/>
                  <a:pt x="16" y="19"/>
                  <a:pt x="15" y="19"/>
                </a:cubicBezTo>
                <a:cubicBezTo>
                  <a:pt x="15" y="20"/>
                  <a:pt x="15" y="21"/>
                  <a:pt x="15" y="22"/>
                </a:cubicBezTo>
                <a:cubicBezTo>
                  <a:pt x="16" y="22"/>
                  <a:pt x="17" y="22"/>
                  <a:pt x="18" y="22"/>
                </a:cubicBezTo>
                <a:cubicBezTo>
                  <a:pt x="18" y="21"/>
                  <a:pt x="18" y="20"/>
                  <a:pt x="18" y="19"/>
                </a:cubicBezTo>
                <a:close/>
                <a:moveTo>
                  <a:pt x="8" y="19"/>
                </a:moveTo>
                <a:cubicBezTo>
                  <a:pt x="4" y="19"/>
                  <a:pt x="4" y="19"/>
                  <a:pt x="4" y="19"/>
                </a:cubicBezTo>
                <a:cubicBezTo>
                  <a:pt x="4" y="22"/>
                  <a:pt x="4" y="22"/>
                  <a:pt x="4" y="22"/>
                </a:cubicBezTo>
                <a:cubicBezTo>
                  <a:pt x="8" y="22"/>
                  <a:pt x="8" y="22"/>
                  <a:pt x="8" y="22"/>
                </a:cubicBezTo>
                <a:cubicBezTo>
                  <a:pt x="8" y="19"/>
                  <a:pt x="8" y="19"/>
                  <a:pt x="8" y="19"/>
                </a:cubicBezTo>
                <a:close/>
                <a:moveTo>
                  <a:pt x="24" y="14"/>
                </a:moveTo>
                <a:cubicBezTo>
                  <a:pt x="21" y="14"/>
                  <a:pt x="21" y="14"/>
                  <a:pt x="21" y="14"/>
                </a:cubicBezTo>
                <a:cubicBezTo>
                  <a:pt x="21" y="17"/>
                  <a:pt x="21" y="17"/>
                  <a:pt x="21" y="17"/>
                </a:cubicBezTo>
                <a:cubicBezTo>
                  <a:pt x="24" y="17"/>
                  <a:pt x="24" y="17"/>
                  <a:pt x="24" y="17"/>
                </a:cubicBezTo>
                <a:cubicBezTo>
                  <a:pt x="24" y="14"/>
                  <a:pt x="24" y="14"/>
                  <a:pt x="24" y="14"/>
                </a:cubicBezTo>
                <a:close/>
                <a:moveTo>
                  <a:pt x="13" y="14"/>
                </a:moveTo>
                <a:cubicBezTo>
                  <a:pt x="12" y="14"/>
                  <a:pt x="11" y="14"/>
                  <a:pt x="10" y="14"/>
                </a:cubicBezTo>
                <a:cubicBezTo>
                  <a:pt x="10" y="15"/>
                  <a:pt x="10" y="16"/>
                  <a:pt x="10" y="17"/>
                </a:cubicBezTo>
                <a:cubicBezTo>
                  <a:pt x="11" y="17"/>
                  <a:pt x="12" y="17"/>
                  <a:pt x="13" y="17"/>
                </a:cubicBezTo>
                <a:cubicBezTo>
                  <a:pt x="13" y="16"/>
                  <a:pt x="13" y="15"/>
                  <a:pt x="13" y="14"/>
                </a:cubicBezTo>
                <a:close/>
                <a:moveTo>
                  <a:pt x="18" y="14"/>
                </a:moveTo>
                <a:cubicBezTo>
                  <a:pt x="17" y="14"/>
                  <a:pt x="16" y="14"/>
                  <a:pt x="15" y="14"/>
                </a:cubicBezTo>
                <a:cubicBezTo>
                  <a:pt x="15" y="15"/>
                  <a:pt x="15" y="16"/>
                  <a:pt x="15" y="17"/>
                </a:cubicBezTo>
                <a:cubicBezTo>
                  <a:pt x="16" y="17"/>
                  <a:pt x="17" y="17"/>
                  <a:pt x="18" y="17"/>
                </a:cubicBezTo>
                <a:cubicBezTo>
                  <a:pt x="18" y="16"/>
                  <a:pt x="18" y="15"/>
                  <a:pt x="18" y="14"/>
                </a:cubicBezTo>
                <a:close/>
                <a:moveTo>
                  <a:pt x="5" y="0"/>
                </a:moveTo>
                <a:cubicBezTo>
                  <a:pt x="5" y="0"/>
                  <a:pt x="5" y="0"/>
                  <a:pt x="5" y="0"/>
                </a:cubicBezTo>
                <a:cubicBezTo>
                  <a:pt x="5" y="0"/>
                  <a:pt x="4" y="0"/>
                  <a:pt x="4" y="1"/>
                </a:cubicBezTo>
                <a:cubicBezTo>
                  <a:pt x="4" y="5"/>
                  <a:pt x="4" y="5"/>
                  <a:pt x="4" y="5"/>
                </a:cubicBezTo>
                <a:cubicBezTo>
                  <a:pt x="4" y="6"/>
                  <a:pt x="5" y="6"/>
                  <a:pt x="5" y="6"/>
                </a:cubicBezTo>
                <a:cubicBezTo>
                  <a:pt x="5" y="6"/>
                  <a:pt x="5" y="6"/>
                  <a:pt x="5" y="6"/>
                </a:cubicBezTo>
                <a:cubicBezTo>
                  <a:pt x="6" y="6"/>
                  <a:pt x="6" y="6"/>
                  <a:pt x="6" y="5"/>
                </a:cubicBezTo>
                <a:cubicBezTo>
                  <a:pt x="6" y="1"/>
                  <a:pt x="6" y="1"/>
                  <a:pt x="6" y="1"/>
                </a:cubicBezTo>
                <a:cubicBezTo>
                  <a:pt x="6" y="0"/>
                  <a:pt x="6" y="0"/>
                  <a:pt x="5" y="0"/>
                </a:cubicBezTo>
                <a:close/>
                <a:moveTo>
                  <a:pt x="26" y="12"/>
                </a:moveTo>
                <a:cubicBezTo>
                  <a:pt x="26" y="29"/>
                  <a:pt x="26" y="29"/>
                  <a:pt x="26" y="29"/>
                </a:cubicBezTo>
                <a:cubicBezTo>
                  <a:pt x="26" y="29"/>
                  <a:pt x="26" y="29"/>
                  <a:pt x="26" y="29"/>
                </a:cubicBezTo>
                <a:cubicBezTo>
                  <a:pt x="3" y="29"/>
                  <a:pt x="3" y="29"/>
                  <a:pt x="3" y="29"/>
                </a:cubicBezTo>
                <a:cubicBezTo>
                  <a:pt x="2" y="29"/>
                  <a:pt x="2" y="29"/>
                  <a:pt x="2" y="29"/>
                </a:cubicBezTo>
                <a:cubicBezTo>
                  <a:pt x="2" y="12"/>
                  <a:pt x="2" y="12"/>
                  <a:pt x="2" y="12"/>
                </a:cubicBezTo>
                <a:cubicBezTo>
                  <a:pt x="2" y="12"/>
                  <a:pt x="2" y="12"/>
                  <a:pt x="3" y="12"/>
                </a:cubicBezTo>
                <a:cubicBezTo>
                  <a:pt x="26" y="12"/>
                  <a:pt x="26" y="12"/>
                  <a:pt x="26" y="12"/>
                </a:cubicBezTo>
                <a:cubicBezTo>
                  <a:pt x="26" y="12"/>
                  <a:pt x="26" y="12"/>
                  <a:pt x="26" y="12"/>
                </a:cubicBezTo>
                <a:close/>
                <a:moveTo>
                  <a:pt x="26" y="30"/>
                </a:moveTo>
                <a:cubicBezTo>
                  <a:pt x="26" y="30"/>
                  <a:pt x="26" y="30"/>
                  <a:pt x="26" y="30"/>
                </a:cubicBezTo>
                <a:cubicBezTo>
                  <a:pt x="2" y="30"/>
                  <a:pt x="2" y="30"/>
                  <a:pt x="2" y="30"/>
                </a:cubicBezTo>
                <a:cubicBezTo>
                  <a:pt x="2" y="30"/>
                  <a:pt x="2" y="30"/>
                  <a:pt x="2" y="30"/>
                </a:cubicBezTo>
                <a:cubicBezTo>
                  <a:pt x="26" y="30"/>
                  <a:pt x="26" y="30"/>
                  <a:pt x="26" y="30"/>
                </a:cubicBezTo>
                <a:close/>
                <a:moveTo>
                  <a:pt x="26" y="31"/>
                </a:moveTo>
                <a:cubicBezTo>
                  <a:pt x="26" y="31"/>
                  <a:pt x="26" y="31"/>
                  <a:pt x="26" y="31"/>
                </a:cubicBezTo>
                <a:cubicBezTo>
                  <a:pt x="2" y="31"/>
                  <a:pt x="2" y="31"/>
                  <a:pt x="2" y="31"/>
                </a:cubicBezTo>
                <a:cubicBezTo>
                  <a:pt x="2" y="31"/>
                  <a:pt x="2" y="31"/>
                  <a:pt x="2" y="31"/>
                </a:cubicBezTo>
                <a:cubicBezTo>
                  <a:pt x="26" y="31"/>
                  <a:pt x="26" y="31"/>
                  <a:pt x="26" y="31"/>
                </a:cubicBezTo>
                <a:close/>
                <a:moveTo>
                  <a:pt x="26" y="3"/>
                </a:moveTo>
                <a:cubicBezTo>
                  <a:pt x="27" y="3"/>
                  <a:pt x="28" y="4"/>
                  <a:pt x="28" y="5"/>
                </a:cubicBezTo>
                <a:cubicBezTo>
                  <a:pt x="28" y="30"/>
                  <a:pt x="28" y="30"/>
                  <a:pt x="28" y="30"/>
                </a:cubicBezTo>
                <a:cubicBezTo>
                  <a:pt x="28" y="31"/>
                  <a:pt x="27" y="32"/>
                  <a:pt x="26" y="32"/>
                </a:cubicBezTo>
                <a:cubicBezTo>
                  <a:pt x="18" y="32"/>
                  <a:pt x="10" y="32"/>
                  <a:pt x="3" y="32"/>
                </a:cubicBezTo>
                <a:cubicBezTo>
                  <a:pt x="1" y="32"/>
                  <a:pt x="0" y="31"/>
                  <a:pt x="0" y="30"/>
                </a:cubicBezTo>
                <a:cubicBezTo>
                  <a:pt x="0" y="5"/>
                  <a:pt x="0" y="5"/>
                  <a:pt x="0" y="5"/>
                </a:cubicBezTo>
                <a:cubicBezTo>
                  <a:pt x="0" y="4"/>
                  <a:pt x="1" y="3"/>
                  <a:pt x="3" y="3"/>
                </a:cubicBezTo>
                <a:cubicBezTo>
                  <a:pt x="4" y="3"/>
                  <a:pt x="4" y="3"/>
                  <a:pt x="4" y="3"/>
                </a:cubicBezTo>
                <a:cubicBezTo>
                  <a:pt x="4" y="4"/>
                  <a:pt x="4" y="5"/>
                  <a:pt x="4" y="6"/>
                </a:cubicBezTo>
                <a:cubicBezTo>
                  <a:pt x="4" y="6"/>
                  <a:pt x="4" y="7"/>
                  <a:pt x="5" y="7"/>
                </a:cubicBezTo>
                <a:cubicBezTo>
                  <a:pt x="5" y="7"/>
                  <a:pt x="6" y="7"/>
                  <a:pt x="6" y="7"/>
                </a:cubicBezTo>
                <a:cubicBezTo>
                  <a:pt x="6" y="7"/>
                  <a:pt x="7" y="6"/>
                  <a:pt x="7" y="6"/>
                </a:cubicBezTo>
                <a:cubicBezTo>
                  <a:pt x="7" y="5"/>
                  <a:pt x="7" y="4"/>
                  <a:pt x="7" y="3"/>
                </a:cubicBezTo>
                <a:cubicBezTo>
                  <a:pt x="21" y="3"/>
                  <a:pt x="21" y="3"/>
                  <a:pt x="21" y="3"/>
                </a:cubicBezTo>
                <a:cubicBezTo>
                  <a:pt x="21" y="4"/>
                  <a:pt x="21" y="5"/>
                  <a:pt x="21" y="6"/>
                </a:cubicBezTo>
                <a:cubicBezTo>
                  <a:pt x="21" y="6"/>
                  <a:pt x="22" y="7"/>
                  <a:pt x="23" y="7"/>
                </a:cubicBezTo>
                <a:cubicBezTo>
                  <a:pt x="23" y="7"/>
                  <a:pt x="23" y="7"/>
                  <a:pt x="23" y="7"/>
                </a:cubicBezTo>
                <a:cubicBezTo>
                  <a:pt x="24" y="7"/>
                  <a:pt x="25" y="6"/>
                  <a:pt x="25" y="6"/>
                </a:cubicBezTo>
                <a:cubicBezTo>
                  <a:pt x="25" y="5"/>
                  <a:pt x="25" y="4"/>
                  <a:pt x="25" y="3"/>
                </a:cubicBezTo>
                <a:lnTo>
                  <a:pt x="26" y="3"/>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0" name="Freeform 266"/>
          <p:cNvSpPr>
            <a:spLocks noEditPoints="1"/>
          </p:cNvSpPr>
          <p:nvPr/>
        </p:nvSpPr>
        <p:spPr bwMode="auto">
          <a:xfrm>
            <a:off x="7496088" y="3081693"/>
            <a:ext cx="296804" cy="363767"/>
          </a:xfrm>
          <a:custGeom>
            <a:avLst/>
            <a:gdLst>
              <a:gd name="T0" fmla="*/ 8 w 31"/>
              <a:gd name="T1" fmla="*/ 2 h 38"/>
              <a:gd name="T2" fmla="*/ 22 w 31"/>
              <a:gd name="T3" fmla="*/ 28 h 38"/>
              <a:gd name="T4" fmla="*/ 26 w 31"/>
              <a:gd name="T5" fmla="*/ 25 h 38"/>
              <a:gd name="T6" fmla="*/ 20 w 31"/>
              <a:gd name="T7" fmla="*/ 35 h 38"/>
              <a:gd name="T8" fmla="*/ 20 w 31"/>
              <a:gd name="T9" fmla="*/ 30 h 38"/>
              <a:gd name="T10" fmla="*/ 18 w 31"/>
              <a:gd name="T11" fmla="*/ 26 h 38"/>
              <a:gd name="T12" fmla="*/ 16 w 31"/>
              <a:gd name="T13" fmla="*/ 24 h 38"/>
              <a:gd name="T14" fmla="*/ 24 w 31"/>
              <a:gd name="T15" fmla="*/ 35 h 38"/>
              <a:gd name="T16" fmla="*/ 12 w 31"/>
              <a:gd name="T17" fmla="*/ 29 h 38"/>
              <a:gd name="T18" fmla="*/ 15 w 31"/>
              <a:gd name="T19" fmla="*/ 22 h 38"/>
              <a:gd name="T20" fmla="*/ 17 w 31"/>
              <a:gd name="T21" fmla="*/ 29 h 38"/>
              <a:gd name="T22" fmla="*/ 25 w 31"/>
              <a:gd name="T23" fmla="*/ 29 h 38"/>
              <a:gd name="T24" fmla="*/ 21 w 31"/>
              <a:gd name="T25" fmla="*/ 33 h 38"/>
              <a:gd name="T26" fmla="*/ 22 w 31"/>
              <a:gd name="T27" fmla="*/ 25 h 38"/>
              <a:gd name="T28" fmla="*/ 10 w 31"/>
              <a:gd name="T29" fmla="*/ 7 h 38"/>
              <a:gd name="T30" fmla="*/ 11 w 31"/>
              <a:gd name="T31" fmla="*/ 2 h 38"/>
              <a:gd name="T32" fmla="*/ 17 w 31"/>
              <a:gd name="T33" fmla="*/ 5 h 38"/>
              <a:gd name="T34" fmla="*/ 10 w 31"/>
              <a:gd name="T35" fmla="*/ 2 h 38"/>
              <a:gd name="T36" fmla="*/ 19 w 31"/>
              <a:gd name="T37" fmla="*/ 5 h 38"/>
              <a:gd name="T38" fmla="*/ 10 w 31"/>
              <a:gd name="T39" fmla="*/ 26 h 38"/>
              <a:gd name="T40" fmla="*/ 7 w 31"/>
              <a:gd name="T41" fmla="*/ 22 h 38"/>
              <a:gd name="T42" fmla="*/ 7 w 31"/>
              <a:gd name="T43" fmla="*/ 22 h 38"/>
              <a:gd name="T44" fmla="*/ 7 w 31"/>
              <a:gd name="T45" fmla="*/ 22 h 38"/>
              <a:gd name="T46" fmla="*/ 7 w 31"/>
              <a:gd name="T47" fmla="*/ 22 h 38"/>
              <a:gd name="T48" fmla="*/ 7 w 31"/>
              <a:gd name="T49" fmla="*/ 22 h 38"/>
              <a:gd name="T50" fmla="*/ 7 w 31"/>
              <a:gd name="T51" fmla="*/ 22 h 38"/>
              <a:gd name="T52" fmla="*/ 6 w 31"/>
              <a:gd name="T53" fmla="*/ 22 h 38"/>
              <a:gd name="T54" fmla="*/ 6 w 31"/>
              <a:gd name="T55" fmla="*/ 22 h 38"/>
              <a:gd name="T56" fmla="*/ 6 w 31"/>
              <a:gd name="T57" fmla="*/ 22 h 38"/>
              <a:gd name="T58" fmla="*/ 6 w 31"/>
              <a:gd name="T59" fmla="*/ 22 h 38"/>
              <a:gd name="T60" fmla="*/ 6 w 31"/>
              <a:gd name="T61" fmla="*/ 22 h 38"/>
              <a:gd name="T62" fmla="*/ 6 w 31"/>
              <a:gd name="T63" fmla="*/ 22 h 38"/>
              <a:gd name="T64" fmla="*/ 6 w 31"/>
              <a:gd name="T65" fmla="*/ 21 h 38"/>
              <a:gd name="T66" fmla="*/ 6 w 31"/>
              <a:gd name="T67" fmla="*/ 21 h 38"/>
              <a:gd name="T68" fmla="*/ 6 w 31"/>
              <a:gd name="T69" fmla="*/ 21 h 38"/>
              <a:gd name="T70" fmla="*/ 6 w 31"/>
              <a:gd name="T71" fmla="*/ 21 h 38"/>
              <a:gd name="T72" fmla="*/ 6 w 31"/>
              <a:gd name="T73" fmla="*/ 21 h 38"/>
              <a:gd name="T74" fmla="*/ 6 w 31"/>
              <a:gd name="T75" fmla="*/ 21 h 38"/>
              <a:gd name="T76" fmla="*/ 6 w 31"/>
              <a:gd name="T77" fmla="*/ 21 h 38"/>
              <a:gd name="T78" fmla="*/ 6 w 31"/>
              <a:gd name="T79" fmla="*/ 21 h 38"/>
              <a:gd name="T80" fmla="*/ 6 w 31"/>
              <a:gd name="T81" fmla="*/ 21 h 38"/>
              <a:gd name="T82" fmla="*/ 6 w 31"/>
              <a:gd name="T83" fmla="*/ 21 h 38"/>
              <a:gd name="T84" fmla="*/ 6 w 31"/>
              <a:gd name="T85" fmla="*/ 21 h 38"/>
              <a:gd name="T86" fmla="*/ 6 w 31"/>
              <a:gd name="T87" fmla="*/ 21 h 38"/>
              <a:gd name="T88" fmla="*/ 6 w 31"/>
              <a:gd name="T89" fmla="*/ 21 h 38"/>
              <a:gd name="T90" fmla="*/ 6 w 31"/>
              <a:gd name="T91" fmla="*/ 21 h 38"/>
              <a:gd name="T92" fmla="*/ 6 w 31"/>
              <a:gd name="T93" fmla="*/ 21 h 38"/>
              <a:gd name="T94" fmla="*/ 6 w 31"/>
              <a:gd name="T95" fmla="*/ 21 h 38"/>
              <a:gd name="T96" fmla="*/ 6 w 31"/>
              <a:gd name="T97" fmla="*/ 21 h 38"/>
              <a:gd name="T98" fmla="*/ 6 w 31"/>
              <a:gd name="T99" fmla="*/ 21 h 38"/>
              <a:gd name="T100" fmla="*/ 7 w 31"/>
              <a:gd name="T101" fmla="*/ 20 h 38"/>
              <a:gd name="T102" fmla="*/ 7 w 31"/>
              <a:gd name="T103" fmla="*/ 20 h 38"/>
              <a:gd name="T104" fmla="*/ 7 w 31"/>
              <a:gd name="T105" fmla="*/ 20 h 38"/>
              <a:gd name="T106" fmla="*/ 6 w 31"/>
              <a:gd name="T107" fmla="*/ 21 h 38"/>
              <a:gd name="T108" fmla="*/ 7 w 31"/>
              <a:gd name="T109" fmla="*/ 18 h 38"/>
              <a:gd name="T110" fmla="*/ 20 w 31"/>
              <a:gd name="T111" fmla="*/ 13 h 38"/>
              <a:gd name="T112" fmla="*/ 20 w 31"/>
              <a:gd name="T113" fmla="*/ 9 h 38"/>
              <a:gd name="T114" fmla="*/ 7 w 31"/>
              <a:gd name="T115" fmla="*/ 9 h 38"/>
              <a:gd name="T116" fmla="*/ 16 w 31"/>
              <a:gd name="T1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 h="38">
                <a:moveTo>
                  <a:pt x="2" y="34"/>
                </a:moveTo>
                <a:cubicBezTo>
                  <a:pt x="11" y="34"/>
                  <a:pt x="11" y="34"/>
                  <a:pt x="11" y="34"/>
                </a:cubicBezTo>
                <a:cubicBezTo>
                  <a:pt x="11" y="33"/>
                  <a:pt x="10" y="32"/>
                  <a:pt x="10" y="31"/>
                </a:cubicBezTo>
                <a:cubicBezTo>
                  <a:pt x="4" y="31"/>
                  <a:pt x="4" y="31"/>
                  <a:pt x="4" y="31"/>
                </a:cubicBezTo>
                <a:cubicBezTo>
                  <a:pt x="4" y="5"/>
                  <a:pt x="4" y="5"/>
                  <a:pt x="4" y="5"/>
                </a:cubicBezTo>
                <a:cubicBezTo>
                  <a:pt x="8" y="5"/>
                  <a:pt x="8" y="5"/>
                  <a:pt x="8" y="5"/>
                </a:cubicBezTo>
                <a:cubicBezTo>
                  <a:pt x="8" y="2"/>
                  <a:pt x="8" y="2"/>
                  <a:pt x="8" y="2"/>
                </a:cubicBezTo>
                <a:cubicBezTo>
                  <a:pt x="2" y="2"/>
                  <a:pt x="2" y="2"/>
                  <a:pt x="2" y="2"/>
                </a:cubicBezTo>
                <a:cubicBezTo>
                  <a:pt x="1" y="2"/>
                  <a:pt x="0" y="2"/>
                  <a:pt x="0" y="3"/>
                </a:cubicBezTo>
                <a:cubicBezTo>
                  <a:pt x="0" y="33"/>
                  <a:pt x="0" y="33"/>
                  <a:pt x="0" y="33"/>
                </a:cubicBezTo>
                <a:cubicBezTo>
                  <a:pt x="0" y="34"/>
                  <a:pt x="1" y="34"/>
                  <a:pt x="2" y="34"/>
                </a:cubicBezTo>
                <a:close/>
                <a:moveTo>
                  <a:pt x="22" y="28"/>
                </a:moveTo>
                <a:cubicBezTo>
                  <a:pt x="22" y="28"/>
                  <a:pt x="22" y="28"/>
                  <a:pt x="22" y="28"/>
                </a:cubicBezTo>
                <a:cubicBezTo>
                  <a:pt x="22" y="28"/>
                  <a:pt x="22" y="28"/>
                  <a:pt x="22" y="28"/>
                </a:cubicBezTo>
                <a:cubicBezTo>
                  <a:pt x="22" y="28"/>
                  <a:pt x="22" y="28"/>
                  <a:pt x="22" y="28"/>
                </a:cubicBezTo>
                <a:cubicBezTo>
                  <a:pt x="22" y="28"/>
                  <a:pt x="22" y="28"/>
                  <a:pt x="22" y="28"/>
                </a:cubicBezTo>
                <a:cubicBezTo>
                  <a:pt x="25" y="24"/>
                  <a:pt x="25" y="24"/>
                  <a:pt x="25" y="24"/>
                </a:cubicBezTo>
                <a:cubicBezTo>
                  <a:pt x="25" y="24"/>
                  <a:pt x="26" y="24"/>
                  <a:pt x="26" y="24"/>
                </a:cubicBezTo>
                <a:cubicBezTo>
                  <a:pt x="26" y="24"/>
                  <a:pt x="26" y="24"/>
                  <a:pt x="26" y="24"/>
                </a:cubicBezTo>
                <a:cubicBezTo>
                  <a:pt x="26" y="25"/>
                  <a:pt x="26" y="25"/>
                  <a:pt x="26" y="25"/>
                </a:cubicBezTo>
                <a:cubicBezTo>
                  <a:pt x="26" y="25"/>
                  <a:pt x="26" y="25"/>
                  <a:pt x="26" y="25"/>
                </a:cubicBezTo>
                <a:cubicBezTo>
                  <a:pt x="22" y="29"/>
                  <a:pt x="22" y="29"/>
                  <a:pt x="22" y="29"/>
                </a:cubicBezTo>
                <a:cubicBezTo>
                  <a:pt x="23" y="29"/>
                  <a:pt x="23" y="29"/>
                  <a:pt x="23" y="29"/>
                </a:cubicBezTo>
                <a:cubicBezTo>
                  <a:pt x="23" y="29"/>
                  <a:pt x="23" y="29"/>
                  <a:pt x="23" y="30"/>
                </a:cubicBezTo>
                <a:cubicBezTo>
                  <a:pt x="23" y="30"/>
                  <a:pt x="23" y="30"/>
                  <a:pt x="22" y="30"/>
                </a:cubicBezTo>
                <a:cubicBezTo>
                  <a:pt x="22" y="30"/>
                  <a:pt x="22" y="30"/>
                  <a:pt x="22" y="30"/>
                </a:cubicBezTo>
                <a:cubicBezTo>
                  <a:pt x="21" y="30"/>
                  <a:pt x="21" y="30"/>
                  <a:pt x="21" y="30"/>
                </a:cubicBezTo>
                <a:cubicBezTo>
                  <a:pt x="20" y="35"/>
                  <a:pt x="20" y="35"/>
                  <a:pt x="20" y="35"/>
                </a:cubicBezTo>
                <a:cubicBezTo>
                  <a:pt x="20" y="35"/>
                  <a:pt x="20" y="35"/>
                  <a:pt x="20" y="35"/>
                </a:cubicBezTo>
                <a:cubicBezTo>
                  <a:pt x="19" y="35"/>
                  <a:pt x="19" y="35"/>
                  <a:pt x="19" y="35"/>
                </a:cubicBezTo>
                <a:cubicBezTo>
                  <a:pt x="19" y="35"/>
                  <a:pt x="19" y="35"/>
                  <a:pt x="19" y="35"/>
                </a:cubicBezTo>
                <a:cubicBezTo>
                  <a:pt x="21" y="30"/>
                  <a:pt x="21" y="30"/>
                  <a:pt x="21" y="30"/>
                </a:cubicBezTo>
                <a:cubicBezTo>
                  <a:pt x="21" y="30"/>
                  <a:pt x="21" y="30"/>
                  <a:pt x="21" y="30"/>
                </a:cubicBezTo>
                <a:cubicBezTo>
                  <a:pt x="21" y="30"/>
                  <a:pt x="20" y="30"/>
                  <a:pt x="20" y="30"/>
                </a:cubicBezTo>
                <a:cubicBezTo>
                  <a:pt x="20" y="30"/>
                  <a:pt x="20" y="30"/>
                  <a:pt x="20" y="30"/>
                </a:cubicBezTo>
                <a:cubicBezTo>
                  <a:pt x="20" y="30"/>
                  <a:pt x="20" y="30"/>
                  <a:pt x="20" y="30"/>
                </a:cubicBezTo>
                <a:cubicBezTo>
                  <a:pt x="21" y="29"/>
                  <a:pt x="21" y="29"/>
                  <a:pt x="21" y="29"/>
                </a:cubicBezTo>
                <a:cubicBezTo>
                  <a:pt x="18" y="27"/>
                  <a:pt x="18" y="27"/>
                  <a:pt x="18" y="27"/>
                </a:cubicBezTo>
                <a:cubicBezTo>
                  <a:pt x="18" y="27"/>
                  <a:pt x="17" y="27"/>
                  <a:pt x="17" y="26"/>
                </a:cubicBezTo>
                <a:cubicBezTo>
                  <a:pt x="17" y="26"/>
                  <a:pt x="17" y="26"/>
                  <a:pt x="18" y="26"/>
                </a:cubicBezTo>
                <a:cubicBezTo>
                  <a:pt x="18" y="26"/>
                  <a:pt x="18" y="26"/>
                  <a:pt x="18" y="26"/>
                </a:cubicBezTo>
                <a:cubicBezTo>
                  <a:pt x="18" y="26"/>
                  <a:pt x="18" y="26"/>
                  <a:pt x="18" y="26"/>
                </a:cubicBezTo>
                <a:cubicBezTo>
                  <a:pt x="21" y="28"/>
                  <a:pt x="21" y="28"/>
                  <a:pt x="21" y="28"/>
                </a:cubicBezTo>
                <a:cubicBezTo>
                  <a:pt x="22" y="28"/>
                  <a:pt x="22" y="28"/>
                  <a:pt x="22" y="28"/>
                </a:cubicBezTo>
                <a:close/>
                <a:moveTo>
                  <a:pt x="26" y="24"/>
                </a:moveTo>
                <a:cubicBezTo>
                  <a:pt x="26" y="23"/>
                  <a:pt x="25" y="23"/>
                  <a:pt x="24" y="22"/>
                </a:cubicBezTo>
                <a:cubicBezTo>
                  <a:pt x="23" y="22"/>
                  <a:pt x="22" y="22"/>
                  <a:pt x="21" y="22"/>
                </a:cubicBezTo>
                <a:cubicBezTo>
                  <a:pt x="20" y="22"/>
                  <a:pt x="20" y="22"/>
                  <a:pt x="19" y="22"/>
                </a:cubicBezTo>
                <a:cubicBezTo>
                  <a:pt x="18" y="23"/>
                  <a:pt x="17" y="23"/>
                  <a:pt x="16" y="24"/>
                </a:cubicBezTo>
                <a:cubicBezTo>
                  <a:pt x="16" y="25"/>
                  <a:pt x="15" y="25"/>
                  <a:pt x="15" y="26"/>
                </a:cubicBezTo>
                <a:cubicBezTo>
                  <a:pt x="15" y="27"/>
                  <a:pt x="14" y="28"/>
                  <a:pt x="14" y="29"/>
                </a:cubicBezTo>
                <a:cubicBezTo>
                  <a:pt x="14" y="30"/>
                  <a:pt x="15" y="31"/>
                  <a:pt x="15" y="32"/>
                </a:cubicBezTo>
                <a:cubicBezTo>
                  <a:pt x="15" y="33"/>
                  <a:pt x="16" y="33"/>
                  <a:pt x="16" y="34"/>
                </a:cubicBezTo>
                <a:cubicBezTo>
                  <a:pt x="17" y="35"/>
                  <a:pt x="18" y="35"/>
                  <a:pt x="19" y="35"/>
                </a:cubicBezTo>
                <a:cubicBezTo>
                  <a:pt x="20" y="36"/>
                  <a:pt x="20" y="36"/>
                  <a:pt x="21" y="36"/>
                </a:cubicBezTo>
                <a:cubicBezTo>
                  <a:pt x="22" y="36"/>
                  <a:pt x="23" y="36"/>
                  <a:pt x="24" y="35"/>
                </a:cubicBezTo>
                <a:cubicBezTo>
                  <a:pt x="25" y="35"/>
                  <a:pt x="26" y="35"/>
                  <a:pt x="26" y="34"/>
                </a:cubicBezTo>
                <a:cubicBezTo>
                  <a:pt x="27" y="33"/>
                  <a:pt x="28" y="33"/>
                  <a:pt x="28" y="32"/>
                </a:cubicBezTo>
                <a:cubicBezTo>
                  <a:pt x="28" y="31"/>
                  <a:pt x="28" y="30"/>
                  <a:pt x="28" y="29"/>
                </a:cubicBezTo>
                <a:cubicBezTo>
                  <a:pt x="28" y="28"/>
                  <a:pt x="28" y="27"/>
                  <a:pt x="28" y="26"/>
                </a:cubicBezTo>
                <a:cubicBezTo>
                  <a:pt x="28" y="25"/>
                  <a:pt x="27" y="25"/>
                  <a:pt x="26" y="24"/>
                </a:cubicBezTo>
                <a:close/>
                <a:moveTo>
                  <a:pt x="15" y="22"/>
                </a:moveTo>
                <a:cubicBezTo>
                  <a:pt x="13" y="24"/>
                  <a:pt x="12" y="26"/>
                  <a:pt x="12" y="29"/>
                </a:cubicBezTo>
                <a:cubicBezTo>
                  <a:pt x="12" y="32"/>
                  <a:pt x="13" y="34"/>
                  <a:pt x="15" y="35"/>
                </a:cubicBezTo>
                <a:cubicBezTo>
                  <a:pt x="17" y="37"/>
                  <a:pt x="19" y="38"/>
                  <a:pt x="21" y="38"/>
                </a:cubicBezTo>
                <a:cubicBezTo>
                  <a:pt x="24" y="38"/>
                  <a:pt x="26" y="37"/>
                  <a:pt x="28" y="35"/>
                </a:cubicBezTo>
                <a:cubicBezTo>
                  <a:pt x="30" y="34"/>
                  <a:pt x="31" y="32"/>
                  <a:pt x="31" y="29"/>
                </a:cubicBezTo>
                <a:cubicBezTo>
                  <a:pt x="31" y="26"/>
                  <a:pt x="30" y="24"/>
                  <a:pt x="28" y="22"/>
                </a:cubicBezTo>
                <a:cubicBezTo>
                  <a:pt x="26" y="21"/>
                  <a:pt x="24" y="20"/>
                  <a:pt x="21" y="20"/>
                </a:cubicBezTo>
                <a:cubicBezTo>
                  <a:pt x="19" y="20"/>
                  <a:pt x="17" y="21"/>
                  <a:pt x="15" y="22"/>
                </a:cubicBezTo>
                <a:close/>
                <a:moveTo>
                  <a:pt x="17" y="29"/>
                </a:moveTo>
                <a:cubicBezTo>
                  <a:pt x="15" y="29"/>
                  <a:pt x="15" y="29"/>
                  <a:pt x="15" y="29"/>
                </a:cubicBezTo>
                <a:cubicBezTo>
                  <a:pt x="15" y="29"/>
                  <a:pt x="15" y="29"/>
                  <a:pt x="15" y="29"/>
                </a:cubicBezTo>
                <a:cubicBezTo>
                  <a:pt x="15" y="29"/>
                  <a:pt x="15" y="29"/>
                  <a:pt x="15" y="29"/>
                </a:cubicBezTo>
                <a:cubicBezTo>
                  <a:pt x="17" y="29"/>
                  <a:pt x="17" y="29"/>
                  <a:pt x="17" y="29"/>
                </a:cubicBezTo>
                <a:cubicBezTo>
                  <a:pt x="18" y="29"/>
                  <a:pt x="18" y="29"/>
                  <a:pt x="18" y="29"/>
                </a:cubicBezTo>
                <a:cubicBezTo>
                  <a:pt x="18" y="29"/>
                  <a:pt x="18" y="29"/>
                  <a:pt x="17" y="29"/>
                </a:cubicBezTo>
                <a:close/>
                <a:moveTo>
                  <a:pt x="25" y="29"/>
                </a:moveTo>
                <a:cubicBezTo>
                  <a:pt x="27" y="29"/>
                  <a:pt x="27" y="29"/>
                  <a:pt x="27" y="29"/>
                </a:cubicBezTo>
                <a:cubicBezTo>
                  <a:pt x="28" y="29"/>
                  <a:pt x="28" y="29"/>
                  <a:pt x="28" y="29"/>
                </a:cubicBezTo>
                <a:cubicBezTo>
                  <a:pt x="28" y="29"/>
                  <a:pt x="28" y="29"/>
                  <a:pt x="27" y="29"/>
                </a:cubicBezTo>
                <a:cubicBezTo>
                  <a:pt x="25" y="29"/>
                  <a:pt x="25" y="29"/>
                  <a:pt x="25" y="29"/>
                </a:cubicBezTo>
                <a:cubicBezTo>
                  <a:pt x="25" y="29"/>
                  <a:pt x="25" y="29"/>
                  <a:pt x="25" y="29"/>
                </a:cubicBezTo>
                <a:cubicBezTo>
                  <a:pt x="25" y="29"/>
                  <a:pt x="25" y="29"/>
                  <a:pt x="25" y="29"/>
                </a:cubicBezTo>
                <a:close/>
                <a:moveTo>
                  <a:pt x="21" y="33"/>
                </a:moveTo>
                <a:cubicBezTo>
                  <a:pt x="21" y="35"/>
                  <a:pt x="21" y="35"/>
                  <a:pt x="21" y="35"/>
                </a:cubicBezTo>
                <a:cubicBezTo>
                  <a:pt x="21" y="35"/>
                  <a:pt x="21" y="35"/>
                  <a:pt x="21" y="35"/>
                </a:cubicBezTo>
                <a:cubicBezTo>
                  <a:pt x="22" y="35"/>
                  <a:pt x="22" y="35"/>
                  <a:pt x="22" y="35"/>
                </a:cubicBezTo>
                <a:cubicBezTo>
                  <a:pt x="22" y="33"/>
                  <a:pt x="22" y="33"/>
                  <a:pt x="22" y="33"/>
                </a:cubicBezTo>
                <a:cubicBezTo>
                  <a:pt x="22" y="33"/>
                  <a:pt x="22" y="33"/>
                  <a:pt x="21" y="33"/>
                </a:cubicBezTo>
                <a:cubicBezTo>
                  <a:pt x="21" y="33"/>
                  <a:pt x="21" y="33"/>
                  <a:pt x="21" y="33"/>
                </a:cubicBezTo>
                <a:close/>
                <a:moveTo>
                  <a:pt x="22" y="25"/>
                </a:moveTo>
                <a:cubicBezTo>
                  <a:pt x="22" y="23"/>
                  <a:pt x="22" y="23"/>
                  <a:pt x="22" y="23"/>
                </a:cubicBezTo>
                <a:cubicBezTo>
                  <a:pt x="22" y="23"/>
                  <a:pt x="22" y="23"/>
                  <a:pt x="21" y="23"/>
                </a:cubicBezTo>
                <a:cubicBezTo>
                  <a:pt x="21" y="23"/>
                  <a:pt x="21" y="23"/>
                  <a:pt x="21" y="23"/>
                </a:cubicBezTo>
                <a:cubicBezTo>
                  <a:pt x="21" y="25"/>
                  <a:pt x="21" y="25"/>
                  <a:pt x="21" y="25"/>
                </a:cubicBezTo>
                <a:cubicBezTo>
                  <a:pt x="21" y="25"/>
                  <a:pt x="21" y="25"/>
                  <a:pt x="21" y="25"/>
                </a:cubicBezTo>
                <a:cubicBezTo>
                  <a:pt x="22" y="25"/>
                  <a:pt x="22" y="25"/>
                  <a:pt x="22" y="25"/>
                </a:cubicBezTo>
                <a:close/>
                <a:moveTo>
                  <a:pt x="17" y="0"/>
                </a:moveTo>
                <a:cubicBezTo>
                  <a:pt x="17" y="0"/>
                  <a:pt x="17" y="0"/>
                  <a:pt x="18" y="1"/>
                </a:cubicBezTo>
                <a:cubicBezTo>
                  <a:pt x="18" y="1"/>
                  <a:pt x="18" y="1"/>
                  <a:pt x="18" y="1"/>
                </a:cubicBezTo>
                <a:cubicBezTo>
                  <a:pt x="18" y="6"/>
                  <a:pt x="18" y="6"/>
                  <a:pt x="18" y="6"/>
                </a:cubicBezTo>
                <a:cubicBezTo>
                  <a:pt x="18" y="6"/>
                  <a:pt x="18" y="6"/>
                  <a:pt x="18" y="6"/>
                </a:cubicBezTo>
                <a:cubicBezTo>
                  <a:pt x="17" y="7"/>
                  <a:pt x="17" y="7"/>
                  <a:pt x="17" y="7"/>
                </a:cubicBezTo>
                <a:cubicBezTo>
                  <a:pt x="10" y="7"/>
                  <a:pt x="10" y="7"/>
                  <a:pt x="10" y="7"/>
                </a:cubicBezTo>
                <a:cubicBezTo>
                  <a:pt x="9" y="7"/>
                  <a:pt x="9" y="7"/>
                  <a:pt x="9" y="6"/>
                </a:cubicBezTo>
                <a:cubicBezTo>
                  <a:pt x="9" y="6"/>
                  <a:pt x="8" y="6"/>
                  <a:pt x="8" y="6"/>
                </a:cubicBezTo>
                <a:cubicBezTo>
                  <a:pt x="8" y="1"/>
                  <a:pt x="8" y="1"/>
                  <a:pt x="8" y="1"/>
                </a:cubicBezTo>
                <a:cubicBezTo>
                  <a:pt x="8" y="1"/>
                  <a:pt x="9" y="1"/>
                  <a:pt x="9" y="1"/>
                </a:cubicBezTo>
                <a:cubicBezTo>
                  <a:pt x="9" y="0"/>
                  <a:pt x="9" y="0"/>
                  <a:pt x="10" y="0"/>
                </a:cubicBezTo>
                <a:cubicBezTo>
                  <a:pt x="17" y="0"/>
                  <a:pt x="17" y="0"/>
                  <a:pt x="17" y="0"/>
                </a:cubicBezTo>
                <a:close/>
                <a:moveTo>
                  <a:pt x="11" y="2"/>
                </a:moveTo>
                <a:cubicBezTo>
                  <a:pt x="16" y="2"/>
                  <a:pt x="16" y="2"/>
                  <a:pt x="16" y="2"/>
                </a:cubicBezTo>
                <a:cubicBezTo>
                  <a:pt x="16" y="2"/>
                  <a:pt x="16" y="2"/>
                  <a:pt x="17" y="2"/>
                </a:cubicBezTo>
                <a:cubicBezTo>
                  <a:pt x="17" y="2"/>
                  <a:pt x="17" y="2"/>
                  <a:pt x="17" y="2"/>
                </a:cubicBezTo>
                <a:cubicBezTo>
                  <a:pt x="17" y="2"/>
                  <a:pt x="17" y="2"/>
                  <a:pt x="17" y="3"/>
                </a:cubicBezTo>
                <a:cubicBezTo>
                  <a:pt x="17" y="4"/>
                  <a:pt x="17" y="4"/>
                  <a:pt x="17" y="4"/>
                </a:cubicBezTo>
                <a:cubicBezTo>
                  <a:pt x="17" y="4"/>
                  <a:pt x="17" y="5"/>
                  <a:pt x="17" y="5"/>
                </a:cubicBezTo>
                <a:cubicBezTo>
                  <a:pt x="17" y="5"/>
                  <a:pt x="17" y="5"/>
                  <a:pt x="17" y="5"/>
                </a:cubicBezTo>
                <a:cubicBezTo>
                  <a:pt x="16" y="5"/>
                  <a:pt x="16" y="5"/>
                  <a:pt x="16" y="5"/>
                </a:cubicBezTo>
                <a:cubicBezTo>
                  <a:pt x="11" y="5"/>
                  <a:pt x="11" y="5"/>
                  <a:pt x="11" y="5"/>
                </a:cubicBezTo>
                <a:cubicBezTo>
                  <a:pt x="10" y="5"/>
                  <a:pt x="10" y="5"/>
                  <a:pt x="10" y="5"/>
                </a:cubicBezTo>
                <a:cubicBezTo>
                  <a:pt x="10" y="5"/>
                  <a:pt x="10" y="5"/>
                  <a:pt x="10" y="5"/>
                </a:cubicBezTo>
                <a:cubicBezTo>
                  <a:pt x="10" y="5"/>
                  <a:pt x="9" y="4"/>
                  <a:pt x="9" y="4"/>
                </a:cubicBezTo>
                <a:cubicBezTo>
                  <a:pt x="9" y="3"/>
                  <a:pt x="9" y="3"/>
                  <a:pt x="9" y="3"/>
                </a:cubicBezTo>
                <a:cubicBezTo>
                  <a:pt x="9" y="2"/>
                  <a:pt x="10" y="2"/>
                  <a:pt x="10" y="2"/>
                </a:cubicBezTo>
                <a:cubicBezTo>
                  <a:pt x="10" y="2"/>
                  <a:pt x="10" y="2"/>
                  <a:pt x="10" y="2"/>
                </a:cubicBezTo>
                <a:cubicBezTo>
                  <a:pt x="10" y="2"/>
                  <a:pt x="10" y="2"/>
                  <a:pt x="11" y="2"/>
                </a:cubicBezTo>
                <a:close/>
                <a:moveTo>
                  <a:pt x="26" y="18"/>
                </a:moveTo>
                <a:cubicBezTo>
                  <a:pt x="26" y="3"/>
                  <a:pt x="26" y="3"/>
                  <a:pt x="26" y="3"/>
                </a:cubicBezTo>
                <a:cubicBezTo>
                  <a:pt x="26" y="2"/>
                  <a:pt x="25" y="2"/>
                  <a:pt x="24" y="2"/>
                </a:cubicBezTo>
                <a:cubicBezTo>
                  <a:pt x="19" y="2"/>
                  <a:pt x="19" y="2"/>
                  <a:pt x="19" y="2"/>
                </a:cubicBezTo>
                <a:cubicBezTo>
                  <a:pt x="19" y="5"/>
                  <a:pt x="19" y="5"/>
                  <a:pt x="19" y="5"/>
                </a:cubicBezTo>
                <a:cubicBezTo>
                  <a:pt x="23" y="5"/>
                  <a:pt x="23" y="5"/>
                  <a:pt x="23" y="5"/>
                </a:cubicBezTo>
                <a:cubicBezTo>
                  <a:pt x="23" y="7"/>
                  <a:pt x="23" y="7"/>
                  <a:pt x="23" y="7"/>
                </a:cubicBezTo>
                <a:cubicBezTo>
                  <a:pt x="23" y="18"/>
                  <a:pt x="23" y="18"/>
                  <a:pt x="23" y="18"/>
                </a:cubicBezTo>
                <a:cubicBezTo>
                  <a:pt x="24" y="18"/>
                  <a:pt x="25" y="18"/>
                  <a:pt x="26" y="18"/>
                </a:cubicBezTo>
                <a:close/>
                <a:moveTo>
                  <a:pt x="7" y="24"/>
                </a:moveTo>
                <a:cubicBezTo>
                  <a:pt x="11" y="24"/>
                  <a:pt x="11" y="24"/>
                  <a:pt x="11" y="24"/>
                </a:cubicBezTo>
                <a:cubicBezTo>
                  <a:pt x="11" y="25"/>
                  <a:pt x="11" y="25"/>
                  <a:pt x="10" y="26"/>
                </a:cubicBezTo>
                <a:cubicBezTo>
                  <a:pt x="7" y="26"/>
                  <a:pt x="7" y="26"/>
                  <a:pt x="7" y="26"/>
                </a:cubicBezTo>
                <a:cubicBezTo>
                  <a:pt x="6" y="26"/>
                  <a:pt x="6" y="25"/>
                  <a:pt x="6" y="25"/>
                </a:cubicBezTo>
                <a:cubicBezTo>
                  <a:pt x="6" y="25"/>
                  <a:pt x="6" y="25"/>
                  <a:pt x="6" y="25"/>
                </a:cubicBezTo>
                <a:cubicBezTo>
                  <a:pt x="6" y="25"/>
                  <a:pt x="6" y="24"/>
                  <a:pt x="7" y="24"/>
                </a:cubicBezTo>
                <a:close/>
                <a:moveTo>
                  <a:pt x="12" y="22"/>
                </a:move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7" y="21"/>
                  <a:pt x="7" y="21"/>
                  <a:pt x="7" y="21"/>
                </a:cubicBezTo>
                <a:cubicBezTo>
                  <a:pt x="7" y="21"/>
                  <a:pt x="7" y="21"/>
                  <a:pt x="7" y="21"/>
                </a:cubicBezTo>
                <a:cubicBezTo>
                  <a:pt x="7" y="21"/>
                  <a:pt x="7" y="21"/>
                  <a:pt x="7" y="21"/>
                </a:cubicBezTo>
                <a:cubicBezTo>
                  <a:pt x="7" y="21"/>
                  <a:pt x="7" y="21"/>
                  <a:pt x="7" y="21"/>
                </a:cubicBezTo>
                <a:cubicBezTo>
                  <a:pt x="7" y="21"/>
                  <a:pt x="7" y="21"/>
                  <a:pt x="7" y="21"/>
                </a:cubicBezTo>
                <a:cubicBezTo>
                  <a:pt x="7" y="21"/>
                  <a:pt x="7" y="21"/>
                  <a:pt x="7" y="21"/>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14" y="20"/>
                  <a:pt x="14" y="20"/>
                  <a:pt x="14" y="20"/>
                </a:cubicBezTo>
                <a:cubicBezTo>
                  <a:pt x="13" y="21"/>
                  <a:pt x="13" y="21"/>
                  <a:pt x="12" y="22"/>
                </a:cubicBezTo>
                <a:close/>
                <a:moveTo>
                  <a:pt x="6" y="21"/>
                </a:moveTo>
                <a:cubicBezTo>
                  <a:pt x="6" y="21"/>
                  <a:pt x="6" y="21"/>
                  <a:pt x="6" y="21"/>
                </a:cubicBezTo>
                <a:close/>
                <a:moveTo>
                  <a:pt x="7" y="17"/>
                </a:moveTo>
                <a:cubicBezTo>
                  <a:pt x="20" y="17"/>
                  <a:pt x="20" y="17"/>
                  <a:pt x="20" y="17"/>
                </a:cubicBezTo>
                <a:cubicBezTo>
                  <a:pt x="20" y="17"/>
                  <a:pt x="20" y="17"/>
                  <a:pt x="20" y="17"/>
                </a:cubicBezTo>
                <a:cubicBezTo>
                  <a:pt x="20" y="17"/>
                  <a:pt x="20" y="17"/>
                  <a:pt x="20" y="17"/>
                </a:cubicBezTo>
                <a:cubicBezTo>
                  <a:pt x="20" y="17"/>
                  <a:pt x="20" y="17"/>
                  <a:pt x="20" y="18"/>
                </a:cubicBezTo>
                <a:cubicBezTo>
                  <a:pt x="20" y="18"/>
                  <a:pt x="19" y="18"/>
                  <a:pt x="18" y="18"/>
                </a:cubicBezTo>
                <a:cubicBezTo>
                  <a:pt x="7" y="18"/>
                  <a:pt x="7" y="18"/>
                  <a:pt x="7" y="18"/>
                </a:cubicBezTo>
                <a:cubicBezTo>
                  <a:pt x="6" y="18"/>
                  <a:pt x="6" y="18"/>
                  <a:pt x="6" y="17"/>
                </a:cubicBezTo>
                <a:cubicBezTo>
                  <a:pt x="6" y="17"/>
                  <a:pt x="6" y="17"/>
                  <a:pt x="6" y="17"/>
                </a:cubicBezTo>
                <a:cubicBezTo>
                  <a:pt x="6" y="17"/>
                  <a:pt x="6" y="17"/>
                  <a:pt x="7" y="17"/>
                </a:cubicBezTo>
                <a:close/>
                <a:moveTo>
                  <a:pt x="7" y="13"/>
                </a:moveTo>
                <a:cubicBezTo>
                  <a:pt x="20" y="13"/>
                  <a:pt x="20" y="13"/>
                  <a:pt x="20" y="13"/>
                </a:cubicBezTo>
                <a:cubicBezTo>
                  <a:pt x="20" y="13"/>
                  <a:pt x="20" y="13"/>
                  <a:pt x="20" y="13"/>
                </a:cubicBezTo>
                <a:cubicBezTo>
                  <a:pt x="20" y="13"/>
                  <a:pt x="20" y="13"/>
                  <a:pt x="20" y="13"/>
                </a:cubicBezTo>
                <a:cubicBezTo>
                  <a:pt x="20" y="14"/>
                  <a:pt x="20" y="14"/>
                  <a:pt x="20" y="14"/>
                </a:cubicBezTo>
                <a:cubicBezTo>
                  <a:pt x="7" y="14"/>
                  <a:pt x="7" y="14"/>
                  <a:pt x="7" y="14"/>
                </a:cubicBezTo>
                <a:cubicBezTo>
                  <a:pt x="6" y="14"/>
                  <a:pt x="6" y="14"/>
                  <a:pt x="6" y="13"/>
                </a:cubicBezTo>
                <a:cubicBezTo>
                  <a:pt x="6" y="13"/>
                  <a:pt x="6" y="13"/>
                  <a:pt x="6" y="13"/>
                </a:cubicBezTo>
                <a:cubicBezTo>
                  <a:pt x="6" y="13"/>
                  <a:pt x="6" y="13"/>
                  <a:pt x="7" y="13"/>
                </a:cubicBezTo>
                <a:close/>
                <a:moveTo>
                  <a:pt x="7" y="9"/>
                </a:moveTo>
                <a:cubicBezTo>
                  <a:pt x="20" y="9"/>
                  <a:pt x="20" y="9"/>
                  <a:pt x="20" y="9"/>
                </a:cubicBezTo>
                <a:cubicBezTo>
                  <a:pt x="20" y="9"/>
                  <a:pt x="20" y="9"/>
                  <a:pt x="20" y="10"/>
                </a:cubicBezTo>
                <a:cubicBezTo>
                  <a:pt x="20" y="10"/>
                  <a:pt x="20" y="10"/>
                  <a:pt x="20" y="10"/>
                </a:cubicBezTo>
                <a:cubicBezTo>
                  <a:pt x="20" y="10"/>
                  <a:pt x="20" y="10"/>
                  <a:pt x="20" y="10"/>
                </a:cubicBezTo>
                <a:cubicBezTo>
                  <a:pt x="7" y="10"/>
                  <a:pt x="7" y="10"/>
                  <a:pt x="7" y="10"/>
                </a:cubicBezTo>
                <a:cubicBezTo>
                  <a:pt x="6" y="10"/>
                  <a:pt x="6" y="10"/>
                  <a:pt x="6" y="10"/>
                </a:cubicBezTo>
                <a:cubicBezTo>
                  <a:pt x="6" y="10"/>
                  <a:pt x="6" y="10"/>
                  <a:pt x="6" y="10"/>
                </a:cubicBezTo>
                <a:cubicBezTo>
                  <a:pt x="6" y="9"/>
                  <a:pt x="6" y="9"/>
                  <a:pt x="7" y="9"/>
                </a:cubicBezTo>
                <a:close/>
                <a:moveTo>
                  <a:pt x="10" y="5"/>
                </a:moveTo>
                <a:cubicBezTo>
                  <a:pt x="10" y="3"/>
                  <a:pt x="10" y="3"/>
                  <a:pt x="10" y="3"/>
                </a:cubicBezTo>
                <a:cubicBezTo>
                  <a:pt x="10" y="3"/>
                  <a:pt x="10" y="3"/>
                  <a:pt x="10" y="2"/>
                </a:cubicBezTo>
                <a:cubicBezTo>
                  <a:pt x="10" y="2"/>
                  <a:pt x="10" y="2"/>
                  <a:pt x="10" y="2"/>
                </a:cubicBezTo>
                <a:cubicBezTo>
                  <a:pt x="10" y="2"/>
                  <a:pt x="10" y="2"/>
                  <a:pt x="11" y="2"/>
                </a:cubicBezTo>
                <a:cubicBezTo>
                  <a:pt x="16" y="2"/>
                  <a:pt x="16" y="2"/>
                  <a:pt x="16" y="2"/>
                </a:cubicBezTo>
                <a:cubicBezTo>
                  <a:pt x="16" y="2"/>
                  <a:pt x="16" y="2"/>
                  <a:pt x="16" y="2"/>
                </a:cubicBezTo>
                <a:cubicBezTo>
                  <a:pt x="16" y="2"/>
                  <a:pt x="16" y="2"/>
                  <a:pt x="16" y="2"/>
                </a:cubicBezTo>
                <a:cubicBezTo>
                  <a:pt x="16" y="3"/>
                  <a:pt x="16" y="3"/>
                  <a:pt x="16" y="3"/>
                </a:cubicBezTo>
                <a:cubicBezTo>
                  <a:pt x="16" y="5"/>
                  <a:pt x="16" y="5"/>
                  <a:pt x="16" y="5"/>
                </a:cubicBezTo>
                <a:lnTo>
                  <a:pt x="10" y="5"/>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1" name="Freeform 267"/>
          <p:cNvSpPr>
            <a:spLocks noEditPoints="1"/>
          </p:cNvSpPr>
          <p:nvPr/>
        </p:nvSpPr>
        <p:spPr bwMode="auto">
          <a:xfrm>
            <a:off x="8089695" y="2486275"/>
            <a:ext cx="307663" cy="345668"/>
          </a:xfrm>
          <a:custGeom>
            <a:avLst/>
            <a:gdLst>
              <a:gd name="T0" fmla="*/ 30 w 32"/>
              <a:gd name="T1" fmla="*/ 9 h 36"/>
              <a:gd name="T2" fmla="*/ 22 w 32"/>
              <a:gd name="T3" fmla="*/ 3 h 36"/>
              <a:gd name="T4" fmla="*/ 30 w 32"/>
              <a:gd name="T5" fmla="*/ 2 h 36"/>
              <a:gd name="T6" fmla="*/ 27 w 32"/>
              <a:gd name="T7" fmla="*/ 18 h 36"/>
              <a:gd name="T8" fmla="*/ 5 w 32"/>
              <a:gd name="T9" fmla="*/ 18 h 36"/>
              <a:gd name="T10" fmla="*/ 3 w 32"/>
              <a:gd name="T11" fmla="*/ 2 h 36"/>
              <a:gd name="T12" fmla="*/ 11 w 32"/>
              <a:gd name="T13" fmla="*/ 3 h 36"/>
              <a:gd name="T14" fmla="*/ 2 w 32"/>
              <a:gd name="T15" fmla="*/ 9 h 36"/>
              <a:gd name="T16" fmla="*/ 16 w 32"/>
              <a:gd name="T17" fmla="*/ 16 h 36"/>
              <a:gd name="T18" fmla="*/ 17 w 32"/>
              <a:gd name="T19" fmla="*/ 16 h 36"/>
              <a:gd name="T20" fmla="*/ 17 w 32"/>
              <a:gd name="T21" fmla="*/ 16 h 36"/>
              <a:gd name="T22" fmla="*/ 23 w 32"/>
              <a:gd name="T23" fmla="*/ 11 h 36"/>
              <a:gd name="T24" fmla="*/ 23 w 32"/>
              <a:gd name="T25" fmla="*/ 12 h 36"/>
              <a:gd name="T26" fmla="*/ 17 w 32"/>
              <a:gd name="T27" fmla="*/ 18 h 36"/>
              <a:gd name="T28" fmla="*/ 18 w 32"/>
              <a:gd name="T29" fmla="*/ 19 h 36"/>
              <a:gd name="T30" fmla="*/ 17 w 32"/>
              <a:gd name="T31" fmla="*/ 20 h 36"/>
              <a:gd name="T32" fmla="*/ 13 w 32"/>
              <a:gd name="T33" fmla="*/ 27 h 36"/>
              <a:gd name="T34" fmla="*/ 13 w 32"/>
              <a:gd name="T35" fmla="*/ 27 h 36"/>
              <a:gd name="T36" fmla="*/ 15 w 32"/>
              <a:gd name="T37" fmla="*/ 20 h 36"/>
              <a:gd name="T38" fmla="*/ 14 w 32"/>
              <a:gd name="T39" fmla="*/ 20 h 36"/>
              <a:gd name="T40" fmla="*/ 14 w 32"/>
              <a:gd name="T41" fmla="*/ 19 h 36"/>
              <a:gd name="T42" fmla="*/ 10 w 32"/>
              <a:gd name="T43" fmla="*/ 15 h 36"/>
              <a:gd name="T44" fmla="*/ 10 w 32"/>
              <a:gd name="T45" fmla="*/ 14 h 36"/>
              <a:gd name="T46" fmla="*/ 11 w 32"/>
              <a:gd name="T47" fmla="*/ 14 h 36"/>
              <a:gd name="T48" fmla="*/ 16 w 32"/>
              <a:gd name="T49" fmla="*/ 16 h 36"/>
              <a:gd name="T50" fmla="*/ 25 w 32"/>
              <a:gd name="T51" fmla="*/ 34 h 36"/>
              <a:gd name="T52" fmla="*/ 28 w 32"/>
              <a:gd name="T53" fmla="*/ 31 h 36"/>
              <a:gd name="T54" fmla="*/ 31 w 32"/>
              <a:gd name="T55" fmla="*/ 18 h 36"/>
              <a:gd name="T56" fmla="*/ 19 w 32"/>
              <a:gd name="T57" fmla="*/ 4 h 36"/>
              <a:gd name="T58" fmla="*/ 18 w 32"/>
              <a:gd name="T59" fmla="*/ 4 h 36"/>
              <a:gd name="T60" fmla="*/ 18 w 32"/>
              <a:gd name="T61" fmla="*/ 4 h 36"/>
              <a:gd name="T62" fmla="*/ 17 w 32"/>
              <a:gd name="T63" fmla="*/ 4 h 36"/>
              <a:gd name="T64" fmla="*/ 17 w 32"/>
              <a:gd name="T65" fmla="*/ 4 h 36"/>
              <a:gd name="T66" fmla="*/ 17 w 32"/>
              <a:gd name="T67" fmla="*/ 4 h 36"/>
              <a:gd name="T68" fmla="*/ 16 w 32"/>
              <a:gd name="T69" fmla="*/ 4 h 36"/>
              <a:gd name="T70" fmla="*/ 16 w 32"/>
              <a:gd name="T71" fmla="*/ 4 h 36"/>
              <a:gd name="T72" fmla="*/ 16 w 32"/>
              <a:gd name="T73" fmla="*/ 4 h 36"/>
              <a:gd name="T74" fmla="*/ 15 w 32"/>
              <a:gd name="T75" fmla="*/ 4 h 36"/>
              <a:gd name="T76" fmla="*/ 15 w 32"/>
              <a:gd name="T77" fmla="*/ 4 h 36"/>
              <a:gd name="T78" fmla="*/ 14 w 32"/>
              <a:gd name="T79" fmla="*/ 4 h 36"/>
              <a:gd name="T80" fmla="*/ 14 w 32"/>
              <a:gd name="T81" fmla="*/ 4 h 36"/>
              <a:gd name="T82" fmla="*/ 2 w 32"/>
              <a:gd name="T83" fmla="*/ 18 h 36"/>
              <a:gd name="T84" fmla="*/ 5 w 32"/>
              <a:gd name="T85" fmla="*/ 31 h 36"/>
              <a:gd name="T86" fmla="*/ 8 w 32"/>
              <a:gd name="T87" fmla="*/ 34 h 36"/>
              <a:gd name="T88" fmla="*/ 16 w 32"/>
              <a:gd name="T89"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36">
                <a:moveTo>
                  <a:pt x="30" y="2"/>
                </a:moveTo>
                <a:cubicBezTo>
                  <a:pt x="32" y="4"/>
                  <a:pt x="32" y="7"/>
                  <a:pt x="30" y="9"/>
                </a:cubicBezTo>
                <a:cubicBezTo>
                  <a:pt x="30" y="9"/>
                  <a:pt x="30" y="10"/>
                  <a:pt x="30" y="10"/>
                </a:cubicBezTo>
                <a:cubicBezTo>
                  <a:pt x="28" y="7"/>
                  <a:pt x="25" y="5"/>
                  <a:pt x="22" y="3"/>
                </a:cubicBezTo>
                <a:cubicBezTo>
                  <a:pt x="22" y="3"/>
                  <a:pt x="22" y="3"/>
                  <a:pt x="22" y="3"/>
                </a:cubicBezTo>
                <a:cubicBezTo>
                  <a:pt x="24" y="1"/>
                  <a:pt x="27" y="0"/>
                  <a:pt x="30" y="2"/>
                </a:cubicBezTo>
                <a:close/>
                <a:moveTo>
                  <a:pt x="16" y="29"/>
                </a:moveTo>
                <a:cubicBezTo>
                  <a:pt x="22" y="29"/>
                  <a:pt x="27" y="24"/>
                  <a:pt x="27" y="18"/>
                </a:cubicBezTo>
                <a:cubicBezTo>
                  <a:pt x="27" y="12"/>
                  <a:pt x="22" y="7"/>
                  <a:pt x="16" y="7"/>
                </a:cubicBezTo>
                <a:cubicBezTo>
                  <a:pt x="10" y="7"/>
                  <a:pt x="5" y="12"/>
                  <a:pt x="5" y="18"/>
                </a:cubicBezTo>
                <a:cubicBezTo>
                  <a:pt x="5" y="24"/>
                  <a:pt x="10" y="29"/>
                  <a:pt x="16" y="29"/>
                </a:cubicBezTo>
                <a:close/>
                <a:moveTo>
                  <a:pt x="3" y="2"/>
                </a:moveTo>
                <a:cubicBezTo>
                  <a:pt x="5" y="0"/>
                  <a:pt x="9" y="1"/>
                  <a:pt x="10" y="3"/>
                </a:cubicBezTo>
                <a:cubicBezTo>
                  <a:pt x="10" y="3"/>
                  <a:pt x="11" y="3"/>
                  <a:pt x="11" y="3"/>
                </a:cubicBezTo>
                <a:cubicBezTo>
                  <a:pt x="7" y="5"/>
                  <a:pt x="5" y="7"/>
                  <a:pt x="3" y="10"/>
                </a:cubicBezTo>
                <a:cubicBezTo>
                  <a:pt x="3" y="10"/>
                  <a:pt x="2" y="9"/>
                  <a:pt x="2" y="9"/>
                </a:cubicBezTo>
                <a:cubicBezTo>
                  <a:pt x="0" y="7"/>
                  <a:pt x="1" y="4"/>
                  <a:pt x="3" y="2"/>
                </a:cubicBezTo>
                <a:close/>
                <a:moveTo>
                  <a:pt x="16" y="16"/>
                </a:moveTo>
                <a:cubicBezTo>
                  <a:pt x="16" y="16"/>
                  <a:pt x="16" y="16"/>
                  <a:pt x="17" y="16"/>
                </a:cubicBezTo>
                <a:cubicBezTo>
                  <a:pt x="17" y="16"/>
                  <a:pt x="17" y="16"/>
                  <a:pt x="17" y="16"/>
                </a:cubicBezTo>
                <a:cubicBezTo>
                  <a:pt x="17" y="16"/>
                  <a:pt x="17" y="16"/>
                  <a:pt x="17" y="16"/>
                </a:cubicBezTo>
                <a:cubicBezTo>
                  <a:pt x="17" y="16"/>
                  <a:pt x="17" y="16"/>
                  <a:pt x="17" y="16"/>
                </a:cubicBezTo>
                <a:cubicBezTo>
                  <a:pt x="22" y="11"/>
                  <a:pt x="22" y="11"/>
                  <a:pt x="22" y="11"/>
                </a:cubicBezTo>
                <a:cubicBezTo>
                  <a:pt x="22" y="11"/>
                  <a:pt x="22" y="11"/>
                  <a:pt x="23" y="11"/>
                </a:cubicBezTo>
                <a:cubicBezTo>
                  <a:pt x="23" y="11"/>
                  <a:pt x="23" y="11"/>
                  <a:pt x="23" y="11"/>
                </a:cubicBezTo>
                <a:cubicBezTo>
                  <a:pt x="23" y="11"/>
                  <a:pt x="23" y="12"/>
                  <a:pt x="23" y="12"/>
                </a:cubicBezTo>
                <a:cubicBezTo>
                  <a:pt x="23" y="12"/>
                  <a:pt x="23" y="12"/>
                  <a:pt x="23" y="12"/>
                </a:cubicBezTo>
                <a:cubicBezTo>
                  <a:pt x="17" y="18"/>
                  <a:pt x="17" y="18"/>
                  <a:pt x="17" y="18"/>
                </a:cubicBezTo>
                <a:cubicBezTo>
                  <a:pt x="18" y="19"/>
                  <a:pt x="18" y="19"/>
                  <a:pt x="18" y="19"/>
                </a:cubicBezTo>
                <a:cubicBezTo>
                  <a:pt x="18" y="19"/>
                  <a:pt x="18" y="19"/>
                  <a:pt x="18" y="19"/>
                </a:cubicBezTo>
                <a:cubicBezTo>
                  <a:pt x="18" y="20"/>
                  <a:pt x="18" y="20"/>
                  <a:pt x="18" y="20"/>
                </a:cubicBezTo>
                <a:cubicBezTo>
                  <a:pt x="17" y="20"/>
                  <a:pt x="17" y="20"/>
                  <a:pt x="17" y="20"/>
                </a:cubicBezTo>
                <a:cubicBezTo>
                  <a:pt x="16" y="19"/>
                  <a:pt x="16" y="19"/>
                  <a:pt x="16" y="19"/>
                </a:cubicBezTo>
                <a:cubicBezTo>
                  <a:pt x="13" y="27"/>
                  <a:pt x="13" y="27"/>
                  <a:pt x="13" y="27"/>
                </a:cubicBezTo>
                <a:cubicBezTo>
                  <a:pt x="13" y="27"/>
                  <a:pt x="13" y="27"/>
                  <a:pt x="13" y="27"/>
                </a:cubicBezTo>
                <a:cubicBezTo>
                  <a:pt x="13" y="27"/>
                  <a:pt x="13" y="27"/>
                  <a:pt x="13" y="27"/>
                </a:cubicBezTo>
                <a:cubicBezTo>
                  <a:pt x="13" y="27"/>
                  <a:pt x="13" y="27"/>
                  <a:pt x="13" y="27"/>
                </a:cubicBezTo>
                <a:cubicBezTo>
                  <a:pt x="15" y="20"/>
                  <a:pt x="15" y="20"/>
                  <a:pt x="15" y="20"/>
                </a:cubicBezTo>
                <a:cubicBezTo>
                  <a:pt x="15" y="20"/>
                  <a:pt x="15" y="20"/>
                  <a:pt x="15" y="20"/>
                </a:cubicBezTo>
                <a:cubicBezTo>
                  <a:pt x="15" y="20"/>
                  <a:pt x="15" y="20"/>
                  <a:pt x="14" y="20"/>
                </a:cubicBezTo>
                <a:cubicBezTo>
                  <a:pt x="14" y="20"/>
                  <a:pt x="14" y="20"/>
                  <a:pt x="14" y="19"/>
                </a:cubicBezTo>
                <a:cubicBezTo>
                  <a:pt x="14" y="19"/>
                  <a:pt x="14" y="19"/>
                  <a:pt x="14" y="19"/>
                </a:cubicBezTo>
                <a:cubicBezTo>
                  <a:pt x="15" y="18"/>
                  <a:pt x="15" y="18"/>
                  <a:pt x="15" y="18"/>
                </a:cubicBezTo>
                <a:cubicBezTo>
                  <a:pt x="10" y="15"/>
                  <a:pt x="10" y="15"/>
                  <a:pt x="10" y="15"/>
                </a:cubicBezTo>
                <a:cubicBezTo>
                  <a:pt x="10" y="15"/>
                  <a:pt x="10" y="15"/>
                  <a:pt x="10" y="14"/>
                </a:cubicBezTo>
                <a:cubicBezTo>
                  <a:pt x="10" y="14"/>
                  <a:pt x="10" y="14"/>
                  <a:pt x="10" y="14"/>
                </a:cubicBezTo>
                <a:cubicBezTo>
                  <a:pt x="10" y="14"/>
                  <a:pt x="11" y="13"/>
                  <a:pt x="11" y="13"/>
                </a:cubicBezTo>
                <a:cubicBezTo>
                  <a:pt x="11" y="13"/>
                  <a:pt x="11" y="13"/>
                  <a:pt x="11" y="14"/>
                </a:cubicBezTo>
                <a:cubicBezTo>
                  <a:pt x="16" y="17"/>
                  <a:pt x="16" y="17"/>
                  <a:pt x="16" y="17"/>
                </a:cubicBezTo>
                <a:cubicBezTo>
                  <a:pt x="16" y="16"/>
                  <a:pt x="16" y="16"/>
                  <a:pt x="16" y="16"/>
                </a:cubicBezTo>
                <a:close/>
                <a:moveTo>
                  <a:pt x="22" y="32"/>
                </a:moveTo>
                <a:cubicBezTo>
                  <a:pt x="23" y="32"/>
                  <a:pt x="24" y="34"/>
                  <a:pt x="25" y="34"/>
                </a:cubicBezTo>
                <a:cubicBezTo>
                  <a:pt x="27" y="36"/>
                  <a:pt x="28" y="34"/>
                  <a:pt x="28" y="34"/>
                </a:cubicBezTo>
                <a:cubicBezTo>
                  <a:pt x="29" y="33"/>
                  <a:pt x="29" y="32"/>
                  <a:pt x="28" y="31"/>
                </a:cubicBezTo>
                <a:cubicBezTo>
                  <a:pt x="26" y="29"/>
                  <a:pt x="26" y="29"/>
                  <a:pt x="26" y="29"/>
                </a:cubicBezTo>
                <a:cubicBezTo>
                  <a:pt x="29" y="26"/>
                  <a:pt x="31" y="23"/>
                  <a:pt x="31" y="18"/>
                </a:cubicBezTo>
                <a:cubicBezTo>
                  <a:pt x="31" y="11"/>
                  <a:pt x="26" y="5"/>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4" y="4"/>
                </a:cubicBezTo>
                <a:cubicBezTo>
                  <a:pt x="14" y="4"/>
                  <a:pt x="14" y="4"/>
                  <a:pt x="14" y="4"/>
                </a:cubicBezTo>
                <a:cubicBezTo>
                  <a:pt x="14" y="4"/>
                  <a:pt x="14" y="4"/>
                  <a:pt x="14" y="4"/>
                </a:cubicBezTo>
                <a:cubicBezTo>
                  <a:pt x="14" y="4"/>
                  <a:pt x="14" y="4"/>
                  <a:pt x="14" y="4"/>
                </a:cubicBezTo>
                <a:cubicBezTo>
                  <a:pt x="14" y="4"/>
                  <a:pt x="14" y="4"/>
                  <a:pt x="14" y="4"/>
                </a:cubicBezTo>
                <a:cubicBezTo>
                  <a:pt x="7" y="5"/>
                  <a:pt x="2" y="11"/>
                  <a:pt x="2" y="18"/>
                </a:cubicBezTo>
                <a:cubicBezTo>
                  <a:pt x="2" y="23"/>
                  <a:pt x="4" y="26"/>
                  <a:pt x="7" y="29"/>
                </a:cubicBezTo>
                <a:cubicBezTo>
                  <a:pt x="5" y="31"/>
                  <a:pt x="5" y="31"/>
                  <a:pt x="5" y="31"/>
                </a:cubicBezTo>
                <a:cubicBezTo>
                  <a:pt x="4" y="32"/>
                  <a:pt x="4" y="34"/>
                  <a:pt x="5" y="34"/>
                </a:cubicBezTo>
                <a:cubicBezTo>
                  <a:pt x="5" y="35"/>
                  <a:pt x="7" y="35"/>
                  <a:pt x="8" y="34"/>
                </a:cubicBezTo>
                <a:cubicBezTo>
                  <a:pt x="8" y="34"/>
                  <a:pt x="10" y="32"/>
                  <a:pt x="10" y="32"/>
                </a:cubicBezTo>
                <a:cubicBezTo>
                  <a:pt x="12" y="32"/>
                  <a:pt x="14" y="33"/>
                  <a:pt x="16" y="33"/>
                </a:cubicBezTo>
                <a:cubicBezTo>
                  <a:pt x="19" y="33"/>
                  <a:pt x="21" y="32"/>
                  <a:pt x="22" y="3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2" name="Freeform 268"/>
          <p:cNvSpPr>
            <a:spLocks noEditPoints="1"/>
          </p:cNvSpPr>
          <p:nvPr/>
        </p:nvSpPr>
        <p:spPr bwMode="auto">
          <a:xfrm>
            <a:off x="8771982" y="2515231"/>
            <a:ext cx="191837" cy="278706"/>
          </a:xfrm>
          <a:custGeom>
            <a:avLst/>
            <a:gdLst>
              <a:gd name="T0" fmla="*/ 5 w 20"/>
              <a:gd name="T1" fmla="*/ 24 h 29"/>
              <a:gd name="T2" fmla="*/ 14 w 20"/>
              <a:gd name="T3" fmla="*/ 24 h 29"/>
              <a:gd name="T4" fmla="*/ 14 w 20"/>
              <a:gd name="T5" fmla="*/ 24 h 29"/>
              <a:gd name="T6" fmla="*/ 15 w 20"/>
              <a:gd name="T7" fmla="*/ 24 h 29"/>
              <a:gd name="T8" fmla="*/ 15 w 20"/>
              <a:gd name="T9" fmla="*/ 23 h 29"/>
              <a:gd name="T10" fmla="*/ 10 w 20"/>
              <a:gd name="T11" fmla="*/ 17 h 29"/>
              <a:gd name="T12" fmla="*/ 5 w 20"/>
              <a:gd name="T13" fmla="*/ 23 h 29"/>
              <a:gd name="T14" fmla="*/ 5 w 20"/>
              <a:gd name="T15" fmla="*/ 24 h 29"/>
              <a:gd name="T16" fmla="*/ 5 w 20"/>
              <a:gd name="T17" fmla="*/ 24 h 29"/>
              <a:gd name="T18" fmla="*/ 5 w 20"/>
              <a:gd name="T19" fmla="*/ 24 h 29"/>
              <a:gd name="T20" fmla="*/ 18 w 20"/>
              <a:gd name="T21" fmla="*/ 5 h 29"/>
              <a:gd name="T22" fmla="*/ 20 w 20"/>
              <a:gd name="T23" fmla="*/ 3 h 29"/>
              <a:gd name="T24" fmla="*/ 20 w 20"/>
              <a:gd name="T25" fmla="*/ 2 h 29"/>
              <a:gd name="T26" fmla="*/ 18 w 20"/>
              <a:gd name="T27" fmla="*/ 0 h 29"/>
              <a:gd name="T28" fmla="*/ 2 w 20"/>
              <a:gd name="T29" fmla="*/ 0 h 29"/>
              <a:gd name="T30" fmla="*/ 0 w 20"/>
              <a:gd name="T31" fmla="*/ 2 h 29"/>
              <a:gd name="T32" fmla="*/ 0 w 20"/>
              <a:gd name="T33" fmla="*/ 3 h 29"/>
              <a:gd name="T34" fmla="*/ 2 w 20"/>
              <a:gd name="T35" fmla="*/ 5 h 29"/>
              <a:gd name="T36" fmla="*/ 18 w 20"/>
              <a:gd name="T37" fmla="*/ 5 h 29"/>
              <a:gd name="T38" fmla="*/ 16 w 20"/>
              <a:gd name="T39" fmla="*/ 6 h 29"/>
              <a:gd name="T40" fmla="*/ 18 w 20"/>
              <a:gd name="T41" fmla="*/ 6 h 29"/>
              <a:gd name="T42" fmla="*/ 13 w 20"/>
              <a:gd name="T43" fmla="*/ 15 h 29"/>
              <a:gd name="T44" fmla="*/ 18 w 20"/>
              <a:gd name="T45" fmla="*/ 24 h 29"/>
              <a:gd name="T46" fmla="*/ 16 w 20"/>
              <a:gd name="T47" fmla="*/ 24 h 29"/>
              <a:gd name="T48" fmla="*/ 11 w 20"/>
              <a:gd name="T49" fmla="*/ 16 h 29"/>
              <a:gd name="T50" fmla="*/ 10 w 20"/>
              <a:gd name="T51" fmla="*/ 15 h 29"/>
              <a:gd name="T52" fmla="*/ 11 w 20"/>
              <a:gd name="T53" fmla="*/ 14 h 29"/>
              <a:gd name="T54" fmla="*/ 11 w 20"/>
              <a:gd name="T55" fmla="*/ 14 h 29"/>
              <a:gd name="T56" fmla="*/ 16 w 20"/>
              <a:gd name="T57" fmla="*/ 6 h 29"/>
              <a:gd name="T58" fmla="*/ 2 w 20"/>
              <a:gd name="T59" fmla="*/ 25 h 29"/>
              <a:gd name="T60" fmla="*/ 0 w 20"/>
              <a:gd name="T61" fmla="*/ 27 h 29"/>
              <a:gd name="T62" fmla="*/ 0 w 20"/>
              <a:gd name="T63" fmla="*/ 27 h 29"/>
              <a:gd name="T64" fmla="*/ 2 w 20"/>
              <a:gd name="T65" fmla="*/ 29 h 29"/>
              <a:gd name="T66" fmla="*/ 18 w 20"/>
              <a:gd name="T67" fmla="*/ 29 h 29"/>
              <a:gd name="T68" fmla="*/ 20 w 20"/>
              <a:gd name="T69" fmla="*/ 27 h 29"/>
              <a:gd name="T70" fmla="*/ 20 w 20"/>
              <a:gd name="T71" fmla="*/ 27 h 29"/>
              <a:gd name="T72" fmla="*/ 18 w 20"/>
              <a:gd name="T73" fmla="*/ 25 h 29"/>
              <a:gd name="T74" fmla="*/ 2 w 20"/>
              <a:gd name="T75" fmla="*/ 25 h 29"/>
              <a:gd name="T76" fmla="*/ 4 w 20"/>
              <a:gd name="T77" fmla="*/ 24 h 29"/>
              <a:gd name="T78" fmla="*/ 2 w 20"/>
              <a:gd name="T79" fmla="*/ 24 h 29"/>
              <a:gd name="T80" fmla="*/ 7 w 20"/>
              <a:gd name="T81" fmla="*/ 15 h 29"/>
              <a:gd name="T82" fmla="*/ 2 w 20"/>
              <a:gd name="T83" fmla="*/ 6 h 29"/>
              <a:gd name="T84" fmla="*/ 4 w 20"/>
              <a:gd name="T85" fmla="*/ 6 h 29"/>
              <a:gd name="T86" fmla="*/ 9 w 20"/>
              <a:gd name="T87" fmla="*/ 14 h 29"/>
              <a:gd name="T88" fmla="*/ 10 w 20"/>
              <a:gd name="T89" fmla="*/ 15 h 29"/>
              <a:gd name="T90" fmla="*/ 9 w 20"/>
              <a:gd name="T91" fmla="*/ 16 h 29"/>
              <a:gd name="T92" fmla="*/ 4 w 20"/>
              <a:gd name="T93"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 h="29">
                <a:moveTo>
                  <a:pt x="5" y="24"/>
                </a:moveTo>
                <a:cubicBezTo>
                  <a:pt x="14" y="24"/>
                  <a:pt x="14" y="24"/>
                  <a:pt x="14" y="24"/>
                </a:cubicBezTo>
                <a:cubicBezTo>
                  <a:pt x="14" y="24"/>
                  <a:pt x="14" y="24"/>
                  <a:pt x="14" y="24"/>
                </a:cubicBezTo>
                <a:cubicBezTo>
                  <a:pt x="15" y="24"/>
                  <a:pt x="15" y="24"/>
                  <a:pt x="15" y="24"/>
                </a:cubicBezTo>
                <a:cubicBezTo>
                  <a:pt x="15" y="23"/>
                  <a:pt x="15" y="23"/>
                  <a:pt x="15" y="23"/>
                </a:cubicBezTo>
                <a:cubicBezTo>
                  <a:pt x="15" y="20"/>
                  <a:pt x="13" y="17"/>
                  <a:pt x="10" y="17"/>
                </a:cubicBezTo>
                <a:cubicBezTo>
                  <a:pt x="7" y="17"/>
                  <a:pt x="5" y="20"/>
                  <a:pt x="5" y="23"/>
                </a:cubicBezTo>
                <a:cubicBezTo>
                  <a:pt x="5" y="23"/>
                  <a:pt x="5" y="23"/>
                  <a:pt x="5" y="24"/>
                </a:cubicBezTo>
                <a:cubicBezTo>
                  <a:pt x="5" y="24"/>
                  <a:pt x="5" y="24"/>
                  <a:pt x="5" y="24"/>
                </a:cubicBezTo>
                <a:cubicBezTo>
                  <a:pt x="5" y="24"/>
                  <a:pt x="5" y="24"/>
                  <a:pt x="5" y="24"/>
                </a:cubicBezTo>
                <a:close/>
                <a:moveTo>
                  <a:pt x="18" y="5"/>
                </a:moveTo>
                <a:cubicBezTo>
                  <a:pt x="19" y="5"/>
                  <a:pt x="20" y="4"/>
                  <a:pt x="20" y="3"/>
                </a:cubicBezTo>
                <a:cubicBezTo>
                  <a:pt x="20" y="2"/>
                  <a:pt x="20" y="2"/>
                  <a:pt x="20" y="2"/>
                </a:cubicBezTo>
                <a:cubicBezTo>
                  <a:pt x="20" y="1"/>
                  <a:pt x="19" y="0"/>
                  <a:pt x="18" y="0"/>
                </a:cubicBezTo>
                <a:cubicBezTo>
                  <a:pt x="2" y="0"/>
                  <a:pt x="2" y="0"/>
                  <a:pt x="2" y="0"/>
                </a:cubicBezTo>
                <a:cubicBezTo>
                  <a:pt x="1" y="0"/>
                  <a:pt x="0" y="1"/>
                  <a:pt x="0" y="2"/>
                </a:cubicBezTo>
                <a:cubicBezTo>
                  <a:pt x="0" y="3"/>
                  <a:pt x="0" y="3"/>
                  <a:pt x="0" y="3"/>
                </a:cubicBezTo>
                <a:cubicBezTo>
                  <a:pt x="0" y="4"/>
                  <a:pt x="1" y="5"/>
                  <a:pt x="2" y="5"/>
                </a:cubicBezTo>
                <a:cubicBezTo>
                  <a:pt x="18" y="5"/>
                  <a:pt x="18" y="5"/>
                  <a:pt x="18" y="5"/>
                </a:cubicBezTo>
                <a:close/>
                <a:moveTo>
                  <a:pt x="16" y="6"/>
                </a:moveTo>
                <a:cubicBezTo>
                  <a:pt x="18" y="6"/>
                  <a:pt x="18" y="6"/>
                  <a:pt x="18" y="6"/>
                </a:cubicBezTo>
                <a:cubicBezTo>
                  <a:pt x="17" y="9"/>
                  <a:pt x="16" y="13"/>
                  <a:pt x="13" y="15"/>
                </a:cubicBezTo>
                <a:cubicBezTo>
                  <a:pt x="16" y="17"/>
                  <a:pt x="17" y="20"/>
                  <a:pt x="18" y="24"/>
                </a:cubicBezTo>
                <a:cubicBezTo>
                  <a:pt x="16" y="24"/>
                  <a:pt x="16" y="24"/>
                  <a:pt x="16" y="24"/>
                </a:cubicBezTo>
                <a:cubicBezTo>
                  <a:pt x="16" y="21"/>
                  <a:pt x="14" y="17"/>
                  <a:pt x="11" y="16"/>
                </a:cubicBezTo>
                <a:cubicBezTo>
                  <a:pt x="10" y="15"/>
                  <a:pt x="10" y="15"/>
                  <a:pt x="10" y="15"/>
                </a:cubicBezTo>
                <a:cubicBezTo>
                  <a:pt x="10" y="14"/>
                  <a:pt x="11" y="14"/>
                  <a:pt x="11" y="14"/>
                </a:cubicBezTo>
                <a:cubicBezTo>
                  <a:pt x="11" y="14"/>
                  <a:pt x="11" y="14"/>
                  <a:pt x="11" y="14"/>
                </a:cubicBezTo>
                <a:cubicBezTo>
                  <a:pt x="14" y="13"/>
                  <a:pt x="16" y="9"/>
                  <a:pt x="16" y="6"/>
                </a:cubicBezTo>
                <a:close/>
                <a:moveTo>
                  <a:pt x="2" y="25"/>
                </a:moveTo>
                <a:cubicBezTo>
                  <a:pt x="1" y="25"/>
                  <a:pt x="0" y="26"/>
                  <a:pt x="0" y="27"/>
                </a:cubicBezTo>
                <a:cubicBezTo>
                  <a:pt x="0" y="27"/>
                  <a:pt x="0" y="27"/>
                  <a:pt x="0" y="27"/>
                </a:cubicBezTo>
                <a:cubicBezTo>
                  <a:pt x="0" y="28"/>
                  <a:pt x="1" y="29"/>
                  <a:pt x="2" y="29"/>
                </a:cubicBezTo>
                <a:cubicBezTo>
                  <a:pt x="18" y="29"/>
                  <a:pt x="18" y="29"/>
                  <a:pt x="18" y="29"/>
                </a:cubicBezTo>
                <a:cubicBezTo>
                  <a:pt x="19" y="29"/>
                  <a:pt x="20" y="28"/>
                  <a:pt x="20" y="27"/>
                </a:cubicBezTo>
                <a:cubicBezTo>
                  <a:pt x="20" y="27"/>
                  <a:pt x="20" y="27"/>
                  <a:pt x="20" y="27"/>
                </a:cubicBezTo>
                <a:cubicBezTo>
                  <a:pt x="20" y="26"/>
                  <a:pt x="19" y="25"/>
                  <a:pt x="18" y="25"/>
                </a:cubicBezTo>
                <a:cubicBezTo>
                  <a:pt x="2" y="25"/>
                  <a:pt x="2" y="25"/>
                  <a:pt x="2" y="25"/>
                </a:cubicBezTo>
                <a:close/>
                <a:moveTo>
                  <a:pt x="4" y="24"/>
                </a:moveTo>
                <a:cubicBezTo>
                  <a:pt x="2" y="24"/>
                  <a:pt x="2" y="24"/>
                  <a:pt x="2" y="24"/>
                </a:cubicBezTo>
                <a:cubicBezTo>
                  <a:pt x="2" y="20"/>
                  <a:pt x="4" y="17"/>
                  <a:pt x="7" y="15"/>
                </a:cubicBezTo>
                <a:cubicBezTo>
                  <a:pt x="4" y="13"/>
                  <a:pt x="2" y="9"/>
                  <a:pt x="2" y="6"/>
                </a:cubicBezTo>
                <a:cubicBezTo>
                  <a:pt x="4" y="6"/>
                  <a:pt x="4" y="6"/>
                  <a:pt x="4" y="6"/>
                </a:cubicBezTo>
                <a:cubicBezTo>
                  <a:pt x="4" y="9"/>
                  <a:pt x="6" y="13"/>
                  <a:pt x="9" y="14"/>
                </a:cubicBezTo>
                <a:cubicBezTo>
                  <a:pt x="10" y="14"/>
                  <a:pt x="10" y="15"/>
                  <a:pt x="10" y="15"/>
                </a:cubicBezTo>
                <a:cubicBezTo>
                  <a:pt x="10" y="15"/>
                  <a:pt x="9" y="15"/>
                  <a:pt x="9" y="16"/>
                </a:cubicBezTo>
                <a:cubicBezTo>
                  <a:pt x="6" y="17"/>
                  <a:pt x="4" y="21"/>
                  <a:pt x="4" y="24"/>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3" name="Freeform 269"/>
          <p:cNvSpPr>
            <a:spLocks noEditPoints="1"/>
          </p:cNvSpPr>
          <p:nvPr/>
        </p:nvSpPr>
        <p:spPr bwMode="auto">
          <a:xfrm>
            <a:off x="7485229" y="2533329"/>
            <a:ext cx="278706" cy="278706"/>
          </a:xfrm>
          <a:custGeom>
            <a:avLst/>
            <a:gdLst>
              <a:gd name="T0" fmla="*/ 23 w 29"/>
              <a:gd name="T1" fmla="*/ 7 h 29"/>
              <a:gd name="T2" fmla="*/ 19 w 29"/>
              <a:gd name="T3" fmla="*/ 4 h 29"/>
              <a:gd name="T4" fmla="*/ 15 w 29"/>
              <a:gd name="T5" fmla="*/ 4 h 29"/>
              <a:gd name="T6" fmla="*/ 10 w 29"/>
              <a:gd name="T7" fmla="*/ 4 h 29"/>
              <a:gd name="T8" fmla="*/ 7 w 29"/>
              <a:gd name="T9" fmla="*/ 7 h 29"/>
              <a:gd name="T10" fmla="*/ 4 w 29"/>
              <a:gd name="T11" fmla="*/ 10 h 29"/>
              <a:gd name="T12" fmla="*/ 4 w 29"/>
              <a:gd name="T13" fmla="*/ 15 h 29"/>
              <a:gd name="T14" fmla="*/ 4 w 29"/>
              <a:gd name="T15" fmla="*/ 19 h 29"/>
              <a:gd name="T16" fmla="*/ 7 w 29"/>
              <a:gd name="T17" fmla="*/ 22 h 29"/>
              <a:gd name="T18" fmla="*/ 10 w 29"/>
              <a:gd name="T19" fmla="*/ 25 h 29"/>
              <a:gd name="T20" fmla="*/ 15 w 29"/>
              <a:gd name="T21" fmla="*/ 26 h 29"/>
              <a:gd name="T22" fmla="*/ 19 w 29"/>
              <a:gd name="T23" fmla="*/ 25 h 29"/>
              <a:gd name="T24" fmla="*/ 23 w 29"/>
              <a:gd name="T25" fmla="*/ 22 h 29"/>
              <a:gd name="T26" fmla="*/ 25 w 29"/>
              <a:gd name="T27" fmla="*/ 19 h 29"/>
              <a:gd name="T28" fmla="*/ 26 w 29"/>
              <a:gd name="T29" fmla="*/ 15 h 29"/>
              <a:gd name="T30" fmla="*/ 25 w 29"/>
              <a:gd name="T31" fmla="*/ 10 h 29"/>
              <a:gd name="T32" fmla="*/ 23 w 29"/>
              <a:gd name="T33" fmla="*/ 7 h 29"/>
              <a:gd name="T34" fmla="*/ 4 w 29"/>
              <a:gd name="T35" fmla="*/ 4 h 29"/>
              <a:gd name="T36" fmla="*/ 15 w 29"/>
              <a:gd name="T37" fmla="*/ 0 h 29"/>
              <a:gd name="T38" fmla="*/ 25 w 29"/>
              <a:gd name="T39" fmla="*/ 4 h 29"/>
              <a:gd name="T40" fmla="*/ 29 w 29"/>
              <a:gd name="T41" fmla="*/ 15 h 29"/>
              <a:gd name="T42" fmla="*/ 25 w 29"/>
              <a:gd name="T43" fmla="*/ 25 h 29"/>
              <a:gd name="T44" fmla="*/ 15 w 29"/>
              <a:gd name="T45" fmla="*/ 29 h 29"/>
              <a:gd name="T46" fmla="*/ 4 w 29"/>
              <a:gd name="T47" fmla="*/ 25 h 29"/>
              <a:gd name="T48" fmla="*/ 0 w 29"/>
              <a:gd name="T49" fmla="*/ 15 h 29"/>
              <a:gd name="T50" fmla="*/ 4 w 29"/>
              <a:gd name="T51"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29">
                <a:moveTo>
                  <a:pt x="23" y="7"/>
                </a:moveTo>
                <a:cubicBezTo>
                  <a:pt x="22" y="6"/>
                  <a:pt x="20" y="5"/>
                  <a:pt x="19" y="4"/>
                </a:cubicBezTo>
                <a:cubicBezTo>
                  <a:pt x="18" y="4"/>
                  <a:pt x="16" y="4"/>
                  <a:pt x="15" y="4"/>
                </a:cubicBezTo>
                <a:cubicBezTo>
                  <a:pt x="13" y="4"/>
                  <a:pt x="12" y="4"/>
                  <a:pt x="10" y="4"/>
                </a:cubicBezTo>
                <a:cubicBezTo>
                  <a:pt x="9" y="5"/>
                  <a:pt x="8" y="6"/>
                  <a:pt x="7" y="7"/>
                </a:cubicBezTo>
                <a:cubicBezTo>
                  <a:pt x="6" y="8"/>
                  <a:pt x="5" y="9"/>
                  <a:pt x="4" y="10"/>
                </a:cubicBezTo>
                <a:cubicBezTo>
                  <a:pt x="4" y="12"/>
                  <a:pt x="4" y="13"/>
                  <a:pt x="4" y="15"/>
                </a:cubicBezTo>
                <a:cubicBezTo>
                  <a:pt x="4" y="16"/>
                  <a:pt x="4" y="18"/>
                  <a:pt x="4" y="19"/>
                </a:cubicBezTo>
                <a:cubicBezTo>
                  <a:pt x="5" y="20"/>
                  <a:pt x="6" y="21"/>
                  <a:pt x="7" y="22"/>
                </a:cubicBezTo>
                <a:cubicBezTo>
                  <a:pt x="8" y="23"/>
                  <a:pt x="9" y="24"/>
                  <a:pt x="10" y="25"/>
                </a:cubicBezTo>
                <a:cubicBezTo>
                  <a:pt x="12" y="25"/>
                  <a:pt x="13" y="26"/>
                  <a:pt x="15" y="26"/>
                </a:cubicBezTo>
                <a:cubicBezTo>
                  <a:pt x="16" y="26"/>
                  <a:pt x="18" y="25"/>
                  <a:pt x="19" y="25"/>
                </a:cubicBezTo>
                <a:cubicBezTo>
                  <a:pt x="20" y="24"/>
                  <a:pt x="22" y="23"/>
                  <a:pt x="23" y="22"/>
                </a:cubicBezTo>
                <a:cubicBezTo>
                  <a:pt x="24" y="21"/>
                  <a:pt x="24" y="20"/>
                  <a:pt x="25" y="19"/>
                </a:cubicBezTo>
                <a:cubicBezTo>
                  <a:pt x="25" y="18"/>
                  <a:pt x="26" y="16"/>
                  <a:pt x="26" y="15"/>
                </a:cubicBezTo>
                <a:cubicBezTo>
                  <a:pt x="26" y="13"/>
                  <a:pt x="25" y="12"/>
                  <a:pt x="25" y="10"/>
                </a:cubicBezTo>
                <a:cubicBezTo>
                  <a:pt x="24" y="9"/>
                  <a:pt x="24" y="8"/>
                  <a:pt x="23" y="7"/>
                </a:cubicBezTo>
                <a:close/>
                <a:moveTo>
                  <a:pt x="4" y="4"/>
                </a:moveTo>
                <a:cubicBezTo>
                  <a:pt x="7" y="2"/>
                  <a:pt x="11" y="0"/>
                  <a:pt x="15" y="0"/>
                </a:cubicBezTo>
                <a:cubicBezTo>
                  <a:pt x="19" y="0"/>
                  <a:pt x="22" y="2"/>
                  <a:pt x="25" y="4"/>
                </a:cubicBezTo>
                <a:cubicBezTo>
                  <a:pt x="28" y="7"/>
                  <a:pt x="29" y="11"/>
                  <a:pt x="29" y="15"/>
                </a:cubicBezTo>
                <a:cubicBezTo>
                  <a:pt x="29" y="19"/>
                  <a:pt x="28" y="22"/>
                  <a:pt x="25" y="25"/>
                </a:cubicBezTo>
                <a:cubicBezTo>
                  <a:pt x="22" y="28"/>
                  <a:pt x="19" y="29"/>
                  <a:pt x="15" y="29"/>
                </a:cubicBezTo>
                <a:cubicBezTo>
                  <a:pt x="11" y="29"/>
                  <a:pt x="7" y="28"/>
                  <a:pt x="4" y="25"/>
                </a:cubicBezTo>
                <a:cubicBezTo>
                  <a:pt x="2" y="22"/>
                  <a:pt x="0" y="19"/>
                  <a:pt x="0" y="15"/>
                </a:cubicBezTo>
                <a:cubicBezTo>
                  <a:pt x="0" y="11"/>
                  <a:pt x="2" y="7"/>
                  <a:pt x="4" y="4"/>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4" name="Freeform 270"/>
          <p:cNvSpPr>
            <a:spLocks/>
          </p:cNvSpPr>
          <p:nvPr/>
        </p:nvSpPr>
        <p:spPr bwMode="auto">
          <a:xfrm>
            <a:off x="7610104" y="2611150"/>
            <a:ext cx="86870" cy="76011"/>
          </a:xfrm>
          <a:custGeom>
            <a:avLst/>
            <a:gdLst>
              <a:gd name="T0" fmla="*/ 8 w 9"/>
              <a:gd name="T1" fmla="*/ 0 h 8"/>
              <a:gd name="T2" fmla="*/ 8 w 9"/>
              <a:gd name="T3" fmla="*/ 1 h 8"/>
              <a:gd name="T4" fmla="*/ 2 w 9"/>
              <a:gd name="T5" fmla="*/ 8 h 8"/>
              <a:gd name="T6" fmla="*/ 1 w 9"/>
              <a:gd name="T7" fmla="*/ 8 h 8"/>
              <a:gd name="T8" fmla="*/ 0 w 9"/>
              <a:gd name="T9" fmla="*/ 7 h 8"/>
              <a:gd name="T10" fmla="*/ 8 w 9"/>
              <a:gd name="T11" fmla="*/ 0 h 8"/>
              <a:gd name="T12" fmla="*/ 8 w 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8" y="0"/>
                </a:moveTo>
                <a:cubicBezTo>
                  <a:pt x="9" y="0"/>
                  <a:pt x="9" y="1"/>
                  <a:pt x="8" y="1"/>
                </a:cubicBezTo>
                <a:cubicBezTo>
                  <a:pt x="2" y="8"/>
                  <a:pt x="2" y="8"/>
                  <a:pt x="2" y="8"/>
                </a:cubicBezTo>
                <a:cubicBezTo>
                  <a:pt x="1" y="8"/>
                  <a:pt x="1" y="8"/>
                  <a:pt x="1" y="8"/>
                </a:cubicBezTo>
                <a:cubicBezTo>
                  <a:pt x="0" y="7"/>
                  <a:pt x="0" y="7"/>
                  <a:pt x="0" y="7"/>
                </a:cubicBezTo>
                <a:cubicBezTo>
                  <a:pt x="8" y="0"/>
                  <a:pt x="8" y="0"/>
                  <a:pt x="8" y="0"/>
                </a:cubicBezTo>
                <a:cubicBezTo>
                  <a:pt x="8" y="0"/>
                  <a:pt x="8" y="0"/>
                  <a:pt x="8" y="0"/>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5" name="Freeform 271"/>
          <p:cNvSpPr>
            <a:spLocks/>
          </p:cNvSpPr>
          <p:nvPr/>
        </p:nvSpPr>
        <p:spPr bwMode="auto">
          <a:xfrm>
            <a:off x="7610104" y="2506183"/>
            <a:ext cx="38006" cy="27148"/>
          </a:xfrm>
          <a:custGeom>
            <a:avLst/>
            <a:gdLst>
              <a:gd name="T0" fmla="*/ 0 w 4"/>
              <a:gd name="T1" fmla="*/ 3 h 3"/>
              <a:gd name="T2" fmla="*/ 4 w 4"/>
              <a:gd name="T3" fmla="*/ 3 h 3"/>
              <a:gd name="T4" fmla="*/ 4 w 4"/>
              <a:gd name="T5" fmla="*/ 0 h 3"/>
              <a:gd name="T6" fmla="*/ 0 w 4"/>
              <a:gd name="T7" fmla="*/ 0 h 3"/>
              <a:gd name="T8" fmla="*/ 0 w 4"/>
              <a:gd name="T9" fmla="*/ 3 h 3"/>
            </a:gdLst>
            <a:ahLst/>
            <a:cxnLst>
              <a:cxn ang="0">
                <a:pos x="T0" y="T1"/>
              </a:cxn>
              <a:cxn ang="0">
                <a:pos x="T2" y="T3"/>
              </a:cxn>
              <a:cxn ang="0">
                <a:pos x="T4" y="T5"/>
              </a:cxn>
              <a:cxn ang="0">
                <a:pos x="T6" y="T7"/>
              </a:cxn>
              <a:cxn ang="0">
                <a:pos x="T8" y="T9"/>
              </a:cxn>
            </a:cxnLst>
            <a:rect l="0" t="0" r="r" b="b"/>
            <a:pathLst>
              <a:path w="4" h="3">
                <a:moveTo>
                  <a:pt x="0" y="3"/>
                </a:moveTo>
                <a:cubicBezTo>
                  <a:pt x="1" y="3"/>
                  <a:pt x="3" y="3"/>
                  <a:pt x="4" y="3"/>
                </a:cubicBezTo>
                <a:cubicBezTo>
                  <a:pt x="4" y="0"/>
                  <a:pt x="4" y="0"/>
                  <a:pt x="4" y="0"/>
                </a:cubicBezTo>
                <a:cubicBezTo>
                  <a:pt x="0" y="0"/>
                  <a:pt x="0" y="0"/>
                  <a:pt x="0" y="0"/>
                </a:cubicBezTo>
                <a:lnTo>
                  <a:pt x="0" y="3"/>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6" name="Rectangle 272"/>
          <p:cNvSpPr>
            <a:spLocks noChangeArrowheads="1"/>
          </p:cNvSpPr>
          <p:nvPr/>
        </p:nvSpPr>
        <p:spPr bwMode="auto">
          <a:xfrm>
            <a:off x="7581147" y="2495324"/>
            <a:ext cx="95919" cy="19908"/>
          </a:xfrm>
          <a:prstGeom prst="rect">
            <a:avLst/>
          </a:pr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7" name="Freeform 273"/>
          <p:cNvSpPr>
            <a:spLocks/>
          </p:cNvSpPr>
          <p:nvPr/>
        </p:nvSpPr>
        <p:spPr bwMode="auto">
          <a:xfrm>
            <a:off x="7716881" y="2553237"/>
            <a:ext cx="47055" cy="38006"/>
          </a:xfrm>
          <a:custGeom>
            <a:avLst/>
            <a:gdLst>
              <a:gd name="T0" fmla="*/ 0 w 5"/>
              <a:gd name="T1" fmla="*/ 1 h 4"/>
              <a:gd name="T2" fmla="*/ 3 w 5"/>
              <a:gd name="T3" fmla="*/ 4 h 4"/>
              <a:gd name="T4" fmla="*/ 5 w 5"/>
              <a:gd name="T5" fmla="*/ 2 h 4"/>
              <a:gd name="T6" fmla="*/ 2 w 5"/>
              <a:gd name="T7" fmla="*/ 0 h 4"/>
              <a:gd name="T8" fmla="*/ 0 w 5"/>
              <a:gd name="T9" fmla="*/ 1 h 4"/>
            </a:gdLst>
            <a:ahLst/>
            <a:cxnLst>
              <a:cxn ang="0">
                <a:pos x="T0" y="T1"/>
              </a:cxn>
              <a:cxn ang="0">
                <a:pos x="T2" y="T3"/>
              </a:cxn>
              <a:cxn ang="0">
                <a:pos x="T4" y="T5"/>
              </a:cxn>
              <a:cxn ang="0">
                <a:pos x="T6" y="T7"/>
              </a:cxn>
              <a:cxn ang="0">
                <a:pos x="T8" y="T9"/>
              </a:cxn>
            </a:cxnLst>
            <a:rect l="0" t="0" r="r" b="b"/>
            <a:pathLst>
              <a:path w="5" h="4">
                <a:moveTo>
                  <a:pt x="0" y="1"/>
                </a:moveTo>
                <a:cubicBezTo>
                  <a:pt x="2" y="2"/>
                  <a:pt x="2" y="3"/>
                  <a:pt x="3" y="4"/>
                </a:cubicBezTo>
                <a:cubicBezTo>
                  <a:pt x="5" y="2"/>
                  <a:pt x="5" y="2"/>
                  <a:pt x="5" y="2"/>
                </a:cubicBezTo>
                <a:cubicBezTo>
                  <a:pt x="2" y="0"/>
                  <a:pt x="2" y="0"/>
                  <a:pt x="2" y="0"/>
                </a:cubicBezTo>
                <a:lnTo>
                  <a:pt x="0" y="1"/>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8" name="Freeform 274"/>
          <p:cNvSpPr>
            <a:spLocks noEditPoints="1"/>
          </p:cNvSpPr>
          <p:nvPr/>
        </p:nvSpPr>
        <p:spPr bwMode="auto">
          <a:xfrm>
            <a:off x="7523234" y="2573144"/>
            <a:ext cx="202696" cy="200886"/>
          </a:xfrm>
          <a:custGeom>
            <a:avLst/>
            <a:gdLst>
              <a:gd name="T0" fmla="*/ 4 w 21"/>
              <a:gd name="T1" fmla="*/ 10 h 21"/>
              <a:gd name="T2" fmla="*/ 5 w 21"/>
              <a:gd name="T3" fmla="*/ 11 h 21"/>
              <a:gd name="T4" fmla="*/ 4 w 21"/>
              <a:gd name="T5" fmla="*/ 11 h 21"/>
              <a:gd name="T6" fmla="*/ 1 w 21"/>
              <a:gd name="T7" fmla="*/ 11 h 21"/>
              <a:gd name="T8" fmla="*/ 0 w 21"/>
              <a:gd name="T9" fmla="*/ 11 h 21"/>
              <a:gd name="T10" fmla="*/ 1 w 21"/>
              <a:gd name="T11" fmla="*/ 10 h 21"/>
              <a:gd name="T12" fmla="*/ 4 w 21"/>
              <a:gd name="T13" fmla="*/ 10 h 21"/>
              <a:gd name="T14" fmla="*/ 17 w 21"/>
              <a:gd name="T15" fmla="*/ 11 h 21"/>
              <a:gd name="T16" fmla="*/ 17 w 21"/>
              <a:gd name="T17" fmla="*/ 11 h 21"/>
              <a:gd name="T18" fmla="*/ 17 w 21"/>
              <a:gd name="T19" fmla="*/ 10 h 21"/>
              <a:gd name="T20" fmla="*/ 21 w 21"/>
              <a:gd name="T21" fmla="*/ 10 h 21"/>
              <a:gd name="T22" fmla="*/ 21 w 21"/>
              <a:gd name="T23" fmla="*/ 11 h 21"/>
              <a:gd name="T24" fmla="*/ 21 w 21"/>
              <a:gd name="T25" fmla="*/ 11 h 21"/>
              <a:gd name="T26" fmla="*/ 17 w 21"/>
              <a:gd name="T27" fmla="*/ 11 h 21"/>
              <a:gd name="T28" fmla="*/ 10 w 21"/>
              <a:gd name="T29" fmla="*/ 17 h 21"/>
              <a:gd name="T30" fmla="*/ 11 w 21"/>
              <a:gd name="T31" fmla="*/ 17 h 21"/>
              <a:gd name="T32" fmla="*/ 11 w 21"/>
              <a:gd name="T33" fmla="*/ 17 h 21"/>
              <a:gd name="T34" fmla="*/ 11 w 21"/>
              <a:gd name="T35" fmla="*/ 21 h 21"/>
              <a:gd name="T36" fmla="*/ 11 w 21"/>
              <a:gd name="T37" fmla="*/ 21 h 21"/>
              <a:gd name="T38" fmla="*/ 10 w 21"/>
              <a:gd name="T39" fmla="*/ 21 h 21"/>
              <a:gd name="T40" fmla="*/ 10 w 21"/>
              <a:gd name="T41" fmla="*/ 17 h 21"/>
              <a:gd name="T42" fmla="*/ 11 w 21"/>
              <a:gd name="T43" fmla="*/ 4 h 21"/>
              <a:gd name="T44" fmla="*/ 11 w 21"/>
              <a:gd name="T45" fmla="*/ 5 h 21"/>
              <a:gd name="T46" fmla="*/ 10 w 21"/>
              <a:gd name="T47" fmla="*/ 4 h 21"/>
              <a:gd name="T48" fmla="*/ 10 w 21"/>
              <a:gd name="T49" fmla="*/ 1 h 21"/>
              <a:gd name="T50" fmla="*/ 11 w 21"/>
              <a:gd name="T51" fmla="*/ 0 h 21"/>
              <a:gd name="T52" fmla="*/ 11 w 21"/>
              <a:gd name="T53" fmla="*/ 1 h 21"/>
              <a:gd name="T54" fmla="*/ 11 w 21"/>
              <a:gd name="T55"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21">
                <a:moveTo>
                  <a:pt x="4" y="10"/>
                </a:moveTo>
                <a:cubicBezTo>
                  <a:pt x="4" y="10"/>
                  <a:pt x="5" y="10"/>
                  <a:pt x="5" y="11"/>
                </a:cubicBezTo>
                <a:cubicBezTo>
                  <a:pt x="5" y="11"/>
                  <a:pt x="4" y="11"/>
                  <a:pt x="4" y="11"/>
                </a:cubicBezTo>
                <a:cubicBezTo>
                  <a:pt x="1" y="11"/>
                  <a:pt x="1" y="11"/>
                  <a:pt x="1" y="11"/>
                </a:cubicBezTo>
                <a:cubicBezTo>
                  <a:pt x="0" y="11"/>
                  <a:pt x="0" y="11"/>
                  <a:pt x="0" y="11"/>
                </a:cubicBezTo>
                <a:cubicBezTo>
                  <a:pt x="0" y="10"/>
                  <a:pt x="0" y="10"/>
                  <a:pt x="1" y="10"/>
                </a:cubicBezTo>
                <a:cubicBezTo>
                  <a:pt x="4" y="10"/>
                  <a:pt x="4" y="10"/>
                  <a:pt x="4" y="10"/>
                </a:cubicBezTo>
                <a:close/>
                <a:moveTo>
                  <a:pt x="17" y="11"/>
                </a:moveTo>
                <a:cubicBezTo>
                  <a:pt x="17" y="11"/>
                  <a:pt x="17" y="11"/>
                  <a:pt x="17" y="11"/>
                </a:cubicBezTo>
                <a:cubicBezTo>
                  <a:pt x="17" y="10"/>
                  <a:pt x="17" y="10"/>
                  <a:pt x="17" y="10"/>
                </a:cubicBezTo>
                <a:cubicBezTo>
                  <a:pt x="21" y="10"/>
                  <a:pt x="21" y="10"/>
                  <a:pt x="21" y="10"/>
                </a:cubicBezTo>
                <a:cubicBezTo>
                  <a:pt x="21" y="10"/>
                  <a:pt x="21" y="10"/>
                  <a:pt x="21" y="11"/>
                </a:cubicBezTo>
                <a:cubicBezTo>
                  <a:pt x="21" y="11"/>
                  <a:pt x="21" y="11"/>
                  <a:pt x="21" y="11"/>
                </a:cubicBezTo>
                <a:cubicBezTo>
                  <a:pt x="17" y="11"/>
                  <a:pt x="17" y="11"/>
                  <a:pt x="17" y="11"/>
                </a:cubicBezTo>
                <a:close/>
                <a:moveTo>
                  <a:pt x="10" y="17"/>
                </a:moveTo>
                <a:cubicBezTo>
                  <a:pt x="10" y="17"/>
                  <a:pt x="10" y="17"/>
                  <a:pt x="11" y="17"/>
                </a:cubicBezTo>
                <a:cubicBezTo>
                  <a:pt x="11" y="17"/>
                  <a:pt x="11" y="17"/>
                  <a:pt x="11" y="17"/>
                </a:cubicBezTo>
                <a:cubicBezTo>
                  <a:pt x="11" y="21"/>
                  <a:pt x="11" y="21"/>
                  <a:pt x="11" y="21"/>
                </a:cubicBezTo>
                <a:cubicBezTo>
                  <a:pt x="11" y="21"/>
                  <a:pt x="11" y="21"/>
                  <a:pt x="11" y="21"/>
                </a:cubicBezTo>
                <a:cubicBezTo>
                  <a:pt x="10" y="21"/>
                  <a:pt x="10" y="21"/>
                  <a:pt x="10" y="21"/>
                </a:cubicBezTo>
                <a:cubicBezTo>
                  <a:pt x="10" y="17"/>
                  <a:pt x="10" y="17"/>
                  <a:pt x="10" y="17"/>
                </a:cubicBezTo>
                <a:close/>
                <a:moveTo>
                  <a:pt x="11" y="4"/>
                </a:moveTo>
                <a:cubicBezTo>
                  <a:pt x="11" y="4"/>
                  <a:pt x="11" y="5"/>
                  <a:pt x="11" y="5"/>
                </a:cubicBezTo>
                <a:cubicBezTo>
                  <a:pt x="10" y="5"/>
                  <a:pt x="10" y="4"/>
                  <a:pt x="10" y="4"/>
                </a:cubicBezTo>
                <a:cubicBezTo>
                  <a:pt x="10" y="1"/>
                  <a:pt x="10" y="1"/>
                  <a:pt x="10" y="1"/>
                </a:cubicBezTo>
                <a:cubicBezTo>
                  <a:pt x="10" y="0"/>
                  <a:pt x="10" y="0"/>
                  <a:pt x="11" y="0"/>
                </a:cubicBezTo>
                <a:cubicBezTo>
                  <a:pt x="11" y="0"/>
                  <a:pt x="11" y="0"/>
                  <a:pt x="11" y="1"/>
                </a:cubicBezTo>
                <a:lnTo>
                  <a:pt x="11" y="4"/>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9" name="Freeform 275"/>
          <p:cNvSpPr>
            <a:spLocks noEditPoints="1"/>
          </p:cNvSpPr>
          <p:nvPr/>
        </p:nvSpPr>
        <p:spPr bwMode="auto">
          <a:xfrm>
            <a:off x="6871714" y="2515231"/>
            <a:ext cx="278706" cy="278706"/>
          </a:xfrm>
          <a:custGeom>
            <a:avLst/>
            <a:gdLst>
              <a:gd name="T0" fmla="*/ 15 w 29"/>
              <a:gd name="T1" fmla="*/ 13 h 29"/>
              <a:gd name="T2" fmla="*/ 15 w 29"/>
              <a:gd name="T3" fmla="*/ 13 h 29"/>
              <a:gd name="T4" fmla="*/ 20 w 29"/>
              <a:gd name="T5" fmla="*/ 8 h 29"/>
              <a:gd name="T6" fmla="*/ 21 w 29"/>
              <a:gd name="T7" fmla="*/ 8 h 29"/>
              <a:gd name="T8" fmla="*/ 21 w 29"/>
              <a:gd name="T9" fmla="*/ 9 h 29"/>
              <a:gd name="T10" fmla="*/ 16 w 29"/>
              <a:gd name="T11" fmla="*/ 15 h 29"/>
              <a:gd name="T12" fmla="*/ 16 w 29"/>
              <a:gd name="T13" fmla="*/ 17 h 29"/>
              <a:gd name="T14" fmla="*/ 14 w 29"/>
              <a:gd name="T15" fmla="*/ 16 h 29"/>
              <a:gd name="T16" fmla="*/ 11 w 29"/>
              <a:gd name="T17" fmla="*/ 24 h 29"/>
              <a:gd name="T18" fmla="*/ 11 w 29"/>
              <a:gd name="T19" fmla="*/ 24 h 29"/>
              <a:gd name="T20" fmla="*/ 13 w 29"/>
              <a:gd name="T21" fmla="*/ 17 h 29"/>
              <a:gd name="T22" fmla="*/ 12 w 29"/>
              <a:gd name="T23" fmla="*/ 16 h 29"/>
              <a:gd name="T24" fmla="*/ 13 w 29"/>
              <a:gd name="T25" fmla="*/ 15 h 29"/>
              <a:gd name="T26" fmla="*/ 8 w 29"/>
              <a:gd name="T27" fmla="*/ 11 h 29"/>
              <a:gd name="T28" fmla="*/ 8 w 29"/>
              <a:gd name="T29" fmla="*/ 10 h 29"/>
              <a:gd name="T30" fmla="*/ 14 w 29"/>
              <a:gd name="T31" fmla="*/ 14 h 29"/>
              <a:gd name="T32" fmla="*/ 22 w 29"/>
              <a:gd name="T33" fmla="*/ 7 h 29"/>
              <a:gd name="T34" fmla="*/ 14 w 29"/>
              <a:gd name="T35" fmla="*/ 4 h 29"/>
              <a:gd name="T36" fmla="*/ 6 w 29"/>
              <a:gd name="T37" fmla="*/ 7 h 29"/>
              <a:gd name="T38" fmla="*/ 3 w 29"/>
              <a:gd name="T39" fmla="*/ 15 h 29"/>
              <a:gd name="T40" fmla="*/ 6 w 29"/>
              <a:gd name="T41" fmla="*/ 23 h 29"/>
              <a:gd name="T42" fmla="*/ 14 w 29"/>
              <a:gd name="T43" fmla="*/ 26 h 29"/>
              <a:gd name="T44" fmla="*/ 22 w 29"/>
              <a:gd name="T45" fmla="*/ 23 h 29"/>
              <a:gd name="T46" fmla="*/ 25 w 29"/>
              <a:gd name="T47" fmla="*/ 15 h 29"/>
              <a:gd name="T48" fmla="*/ 22 w 29"/>
              <a:gd name="T49" fmla="*/ 7 h 29"/>
              <a:gd name="T50" fmla="*/ 0 w 29"/>
              <a:gd name="T51" fmla="*/ 15 h 29"/>
              <a:gd name="T52" fmla="*/ 14 w 29"/>
              <a:gd name="T53" fmla="*/ 29 h 29"/>
              <a:gd name="T54" fmla="*/ 29 w 29"/>
              <a:gd name="T55" fmla="*/ 15 h 29"/>
              <a:gd name="T56" fmla="*/ 14 w 29"/>
              <a:gd name="T57" fmla="*/ 0 h 29"/>
              <a:gd name="T58" fmla="*/ 8 w 29"/>
              <a:gd name="T59" fmla="*/ 14 h 29"/>
              <a:gd name="T60" fmla="*/ 4 w 29"/>
              <a:gd name="T61" fmla="*/ 15 h 29"/>
              <a:gd name="T62" fmla="*/ 8 w 29"/>
              <a:gd name="T63" fmla="*/ 15 h 29"/>
              <a:gd name="T64" fmla="*/ 8 w 29"/>
              <a:gd name="T65" fmla="*/ 14 h 29"/>
              <a:gd name="T66" fmla="*/ 24 w 29"/>
              <a:gd name="T67" fmla="*/ 15 h 29"/>
              <a:gd name="T68" fmla="*/ 24 w 29"/>
              <a:gd name="T69" fmla="*/ 14 h 29"/>
              <a:gd name="T70" fmla="*/ 20 w 29"/>
              <a:gd name="T71" fmla="*/ 15 h 29"/>
              <a:gd name="T72" fmla="*/ 13 w 29"/>
              <a:gd name="T73" fmla="*/ 21 h 29"/>
              <a:gd name="T74" fmla="*/ 14 w 29"/>
              <a:gd name="T75" fmla="*/ 25 h 29"/>
              <a:gd name="T76" fmla="*/ 15 w 29"/>
              <a:gd name="T77" fmla="*/ 21 h 29"/>
              <a:gd name="T78" fmla="*/ 13 w 29"/>
              <a:gd name="T79" fmla="*/ 21 h 29"/>
              <a:gd name="T80" fmla="*/ 15 w 29"/>
              <a:gd name="T81" fmla="*/ 5 h 29"/>
              <a:gd name="T82" fmla="*/ 13 w 29"/>
              <a:gd name="T83" fmla="*/ 5 h 29"/>
              <a:gd name="T84" fmla="*/ 14 w 29"/>
              <a:gd name="T85" fmla="*/ 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29">
                <a:moveTo>
                  <a:pt x="14" y="13"/>
                </a:moveTo>
                <a:cubicBezTo>
                  <a:pt x="14" y="13"/>
                  <a:pt x="14" y="13"/>
                  <a:pt x="15" y="13"/>
                </a:cubicBezTo>
                <a:cubicBezTo>
                  <a:pt x="15" y="13"/>
                  <a:pt x="15" y="13"/>
                  <a:pt x="15" y="13"/>
                </a:cubicBezTo>
                <a:cubicBezTo>
                  <a:pt x="15" y="13"/>
                  <a:pt x="15" y="13"/>
                  <a:pt x="15" y="13"/>
                </a:cubicBezTo>
                <a:cubicBezTo>
                  <a:pt x="15" y="13"/>
                  <a:pt x="15" y="13"/>
                  <a:pt x="15" y="13"/>
                </a:cubicBezTo>
                <a:cubicBezTo>
                  <a:pt x="20" y="8"/>
                  <a:pt x="20" y="8"/>
                  <a:pt x="20" y="8"/>
                </a:cubicBezTo>
                <a:cubicBezTo>
                  <a:pt x="20" y="8"/>
                  <a:pt x="21" y="7"/>
                  <a:pt x="21" y="7"/>
                </a:cubicBezTo>
                <a:cubicBezTo>
                  <a:pt x="21" y="7"/>
                  <a:pt x="21" y="8"/>
                  <a:pt x="21" y="8"/>
                </a:cubicBezTo>
                <a:cubicBezTo>
                  <a:pt x="21" y="8"/>
                  <a:pt x="21" y="8"/>
                  <a:pt x="21" y="8"/>
                </a:cubicBezTo>
                <a:cubicBezTo>
                  <a:pt x="21" y="8"/>
                  <a:pt x="21" y="8"/>
                  <a:pt x="21" y="9"/>
                </a:cubicBezTo>
                <a:cubicBezTo>
                  <a:pt x="15" y="15"/>
                  <a:pt x="15" y="15"/>
                  <a:pt x="15" y="15"/>
                </a:cubicBezTo>
                <a:cubicBezTo>
                  <a:pt x="16" y="15"/>
                  <a:pt x="16" y="15"/>
                  <a:pt x="16" y="15"/>
                </a:cubicBezTo>
                <a:cubicBezTo>
                  <a:pt x="16" y="15"/>
                  <a:pt x="16" y="16"/>
                  <a:pt x="16" y="16"/>
                </a:cubicBezTo>
                <a:cubicBezTo>
                  <a:pt x="16" y="16"/>
                  <a:pt x="16" y="17"/>
                  <a:pt x="16" y="17"/>
                </a:cubicBezTo>
                <a:cubicBezTo>
                  <a:pt x="15" y="17"/>
                  <a:pt x="15" y="17"/>
                  <a:pt x="15" y="17"/>
                </a:cubicBezTo>
                <a:cubicBezTo>
                  <a:pt x="14" y="16"/>
                  <a:pt x="14" y="16"/>
                  <a:pt x="14" y="16"/>
                </a:cubicBezTo>
                <a:cubicBezTo>
                  <a:pt x="11" y="24"/>
                  <a:pt x="11" y="24"/>
                  <a:pt x="11" y="24"/>
                </a:cubicBezTo>
                <a:cubicBezTo>
                  <a:pt x="11" y="24"/>
                  <a:pt x="11" y="24"/>
                  <a:pt x="11" y="24"/>
                </a:cubicBezTo>
                <a:cubicBezTo>
                  <a:pt x="11" y="24"/>
                  <a:pt x="11" y="24"/>
                  <a:pt x="11" y="24"/>
                </a:cubicBezTo>
                <a:cubicBezTo>
                  <a:pt x="11" y="24"/>
                  <a:pt x="11" y="24"/>
                  <a:pt x="11" y="24"/>
                </a:cubicBezTo>
                <a:cubicBezTo>
                  <a:pt x="13" y="17"/>
                  <a:pt x="13" y="17"/>
                  <a:pt x="13" y="17"/>
                </a:cubicBezTo>
                <a:cubicBezTo>
                  <a:pt x="13" y="17"/>
                  <a:pt x="13" y="17"/>
                  <a:pt x="13" y="17"/>
                </a:cubicBezTo>
                <a:cubicBezTo>
                  <a:pt x="13" y="17"/>
                  <a:pt x="12" y="17"/>
                  <a:pt x="12" y="17"/>
                </a:cubicBezTo>
                <a:cubicBezTo>
                  <a:pt x="12" y="16"/>
                  <a:pt x="12" y="16"/>
                  <a:pt x="12" y="16"/>
                </a:cubicBezTo>
                <a:cubicBezTo>
                  <a:pt x="12" y="16"/>
                  <a:pt x="12" y="16"/>
                  <a:pt x="12" y="16"/>
                </a:cubicBezTo>
                <a:cubicBezTo>
                  <a:pt x="13" y="15"/>
                  <a:pt x="13" y="15"/>
                  <a:pt x="13" y="15"/>
                </a:cubicBezTo>
                <a:cubicBezTo>
                  <a:pt x="8" y="11"/>
                  <a:pt x="8" y="11"/>
                  <a:pt x="8" y="11"/>
                </a:cubicBezTo>
                <a:cubicBezTo>
                  <a:pt x="8" y="11"/>
                  <a:pt x="8" y="11"/>
                  <a:pt x="8" y="11"/>
                </a:cubicBezTo>
                <a:cubicBezTo>
                  <a:pt x="8" y="11"/>
                  <a:pt x="8" y="10"/>
                  <a:pt x="8" y="10"/>
                </a:cubicBezTo>
                <a:cubicBezTo>
                  <a:pt x="8" y="10"/>
                  <a:pt x="8" y="10"/>
                  <a:pt x="8" y="10"/>
                </a:cubicBezTo>
                <a:cubicBezTo>
                  <a:pt x="9" y="10"/>
                  <a:pt x="9" y="10"/>
                  <a:pt x="9" y="10"/>
                </a:cubicBezTo>
                <a:cubicBezTo>
                  <a:pt x="14" y="14"/>
                  <a:pt x="14" y="14"/>
                  <a:pt x="14" y="14"/>
                </a:cubicBezTo>
                <a:cubicBezTo>
                  <a:pt x="14" y="13"/>
                  <a:pt x="14" y="13"/>
                  <a:pt x="14" y="13"/>
                </a:cubicBezTo>
                <a:close/>
                <a:moveTo>
                  <a:pt x="22" y="7"/>
                </a:moveTo>
                <a:cubicBezTo>
                  <a:pt x="21" y="6"/>
                  <a:pt x="20" y="5"/>
                  <a:pt x="18" y="5"/>
                </a:cubicBezTo>
                <a:cubicBezTo>
                  <a:pt x="17" y="4"/>
                  <a:pt x="16" y="4"/>
                  <a:pt x="14" y="4"/>
                </a:cubicBezTo>
                <a:cubicBezTo>
                  <a:pt x="13" y="4"/>
                  <a:pt x="11" y="4"/>
                  <a:pt x="10" y="5"/>
                </a:cubicBezTo>
                <a:cubicBezTo>
                  <a:pt x="8" y="5"/>
                  <a:pt x="7" y="6"/>
                  <a:pt x="6" y="7"/>
                </a:cubicBezTo>
                <a:cubicBezTo>
                  <a:pt x="5" y="8"/>
                  <a:pt x="4" y="9"/>
                  <a:pt x="4" y="11"/>
                </a:cubicBezTo>
                <a:cubicBezTo>
                  <a:pt x="3" y="12"/>
                  <a:pt x="3" y="13"/>
                  <a:pt x="3" y="15"/>
                </a:cubicBezTo>
                <a:cubicBezTo>
                  <a:pt x="3" y="16"/>
                  <a:pt x="3" y="18"/>
                  <a:pt x="4" y="19"/>
                </a:cubicBezTo>
                <a:cubicBezTo>
                  <a:pt x="4" y="20"/>
                  <a:pt x="5" y="22"/>
                  <a:pt x="6" y="23"/>
                </a:cubicBezTo>
                <a:cubicBezTo>
                  <a:pt x="7" y="24"/>
                  <a:pt x="8" y="24"/>
                  <a:pt x="10" y="25"/>
                </a:cubicBezTo>
                <a:cubicBezTo>
                  <a:pt x="11" y="26"/>
                  <a:pt x="13" y="26"/>
                  <a:pt x="14" y="26"/>
                </a:cubicBezTo>
                <a:cubicBezTo>
                  <a:pt x="16" y="26"/>
                  <a:pt x="17" y="26"/>
                  <a:pt x="18" y="25"/>
                </a:cubicBezTo>
                <a:cubicBezTo>
                  <a:pt x="20" y="24"/>
                  <a:pt x="21" y="24"/>
                  <a:pt x="22" y="23"/>
                </a:cubicBezTo>
                <a:cubicBezTo>
                  <a:pt x="23" y="22"/>
                  <a:pt x="24" y="20"/>
                  <a:pt x="24" y="19"/>
                </a:cubicBezTo>
                <a:cubicBezTo>
                  <a:pt x="25" y="18"/>
                  <a:pt x="25" y="16"/>
                  <a:pt x="25" y="15"/>
                </a:cubicBezTo>
                <a:cubicBezTo>
                  <a:pt x="25" y="13"/>
                  <a:pt x="25" y="12"/>
                  <a:pt x="24" y="11"/>
                </a:cubicBezTo>
                <a:cubicBezTo>
                  <a:pt x="24" y="9"/>
                  <a:pt x="23" y="8"/>
                  <a:pt x="22" y="7"/>
                </a:cubicBezTo>
                <a:close/>
                <a:moveTo>
                  <a:pt x="4" y="5"/>
                </a:moveTo>
                <a:cubicBezTo>
                  <a:pt x="1" y="7"/>
                  <a:pt x="0" y="11"/>
                  <a:pt x="0" y="15"/>
                </a:cubicBezTo>
                <a:cubicBezTo>
                  <a:pt x="0" y="19"/>
                  <a:pt x="1" y="22"/>
                  <a:pt x="4" y="25"/>
                </a:cubicBezTo>
                <a:cubicBezTo>
                  <a:pt x="6" y="28"/>
                  <a:pt x="10" y="29"/>
                  <a:pt x="14" y="29"/>
                </a:cubicBezTo>
                <a:cubicBezTo>
                  <a:pt x="18" y="29"/>
                  <a:pt x="22" y="28"/>
                  <a:pt x="24" y="25"/>
                </a:cubicBezTo>
                <a:cubicBezTo>
                  <a:pt x="27" y="22"/>
                  <a:pt x="29" y="19"/>
                  <a:pt x="29" y="15"/>
                </a:cubicBezTo>
                <a:cubicBezTo>
                  <a:pt x="29" y="11"/>
                  <a:pt x="27" y="7"/>
                  <a:pt x="24" y="5"/>
                </a:cubicBezTo>
                <a:cubicBezTo>
                  <a:pt x="22" y="2"/>
                  <a:pt x="18" y="0"/>
                  <a:pt x="14" y="0"/>
                </a:cubicBezTo>
                <a:cubicBezTo>
                  <a:pt x="10" y="0"/>
                  <a:pt x="6" y="2"/>
                  <a:pt x="4" y="5"/>
                </a:cubicBezTo>
                <a:close/>
                <a:moveTo>
                  <a:pt x="8" y="14"/>
                </a:moveTo>
                <a:cubicBezTo>
                  <a:pt x="5" y="14"/>
                  <a:pt x="5" y="14"/>
                  <a:pt x="5" y="14"/>
                </a:cubicBezTo>
                <a:cubicBezTo>
                  <a:pt x="4" y="14"/>
                  <a:pt x="4" y="14"/>
                  <a:pt x="4" y="15"/>
                </a:cubicBezTo>
                <a:cubicBezTo>
                  <a:pt x="4" y="15"/>
                  <a:pt x="4" y="15"/>
                  <a:pt x="5" y="15"/>
                </a:cubicBezTo>
                <a:cubicBezTo>
                  <a:pt x="8" y="15"/>
                  <a:pt x="8" y="15"/>
                  <a:pt x="8" y="15"/>
                </a:cubicBezTo>
                <a:cubicBezTo>
                  <a:pt x="8" y="15"/>
                  <a:pt x="8" y="15"/>
                  <a:pt x="8" y="15"/>
                </a:cubicBezTo>
                <a:cubicBezTo>
                  <a:pt x="8" y="14"/>
                  <a:pt x="8" y="14"/>
                  <a:pt x="8" y="14"/>
                </a:cubicBezTo>
                <a:close/>
                <a:moveTo>
                  <a:pt x="20" y="15"/>
                </a:moveTo>
                <a:cubicBezTo>
                  <a:pt x="24" y="15"/>
                  <a:pt x="24" y="15"/>
                  <a:pt x="24" y="15"/>
                </a:cubicBezTo>
                <a:cubicBezTo>
                  <a:pt x="24" y="15"/>
                  <a:pt x="24" y="15"/>
                  <a:pt x="24" y="15"/>
                </a:cubicBezTo>
                <a:cubicBezTo>
                  <a:pt x="24" y="14"/>
                  <a:pt x="24" y="14"/>
                  <a:pt x="24" y="14"/>
                </a:cubicBezTo>
                <a:cubicBezTo>
                  <a:pt x="20" y="14"/>
                  <a:pt x="20" y="14"/>
                  <a:pt x="20" y="14"/>
                </a:cubicBezTo>
                <a:cubicBezTo>
                  <a:pt x="20" y="14"/>
                  <a:pt x="20" y="14"/>
                  <a:pt x="20" y="15"/>
                </a:cubicBezTo>
                <a:cubicBezTo>
                  <a:pt x="20" y="15"/>
                  <a:pt x="20" y="15"/>
                  <a:pt x="20" y="15"/>
                </a:cubicBezTo>
                <a:close/>
                <a:moveTo>
                  <a:pt x="13" y="21"/>
                </a:moveTo>
                <a:cubicBezTo>
                  <a:pt x="13" y="24"/>
                  <a:pt x="13" y="24"/>
                  <a:pt x="13" y="24"/>
                </a:cubicBezTo>
                <a:cubicBezTo>
                  <a:pt x="13" y="25"/>
                  <a:pt x="14" y="25"/>
                  <a:pt x="14" y="25"/>
                </a:cubicBezTo>
                <a:cubicBezTo>
                  <a:pt x="14" y="25"/>
                  <a:pt x="15" y="25"/>
                  <a:pt x="15" y="24"/>
                </a:cubicBezTo>
                <a:cubicBezTo>
                  <a:pt x="15" y="21"/>
                  <a:pt x="15" y="21"/>
                  <a:pt x="15" y="21"/>
                </a:cubicBezTo>
                <a:cubicBezTo>
                  <a:pt x="15" y="21"/>
                  <a:pt x="14" y="21"/>
                  <a:pt x="14" y="21"/>
                </a:cubicBezTo>
                <a:cubicBezTo>
                  <a:pt x="14" y="21"/>
                  <a:pt x="13" y="21"/>
                  <a:pt x="13" y="21"/>
                </a:cubicBezTo>
                <a:close/>
                <a:moveTo>
                  <a:pt x="15" y="8"/>
                </a:moveTo>
                <a:cubicBezTo>
                  <a:pt x="15" y="5"/>
                  <a:pt x="15" y="5"/>
                  <a:pt x="15" y="5"/>
                </a:cubicBezTo>
                <a:cubicBezTo>
                  <a:pt x="15" y="5"/>
                  <a:pt x="14" y="5"/>
                  <a:pt x="14" y="5"/>
                </a:cubicBezTo>
                <a:cubicBezTo>
                  <a:pt x="14" y="5"/>
                  <a:pt x="13" y="5"/>
                  <a:pt x="13" y="5"/>
                </a:cubicBezTo>
                <a:cubicBezTo>
                  <a:pt x="13" y="8"/>
                  <a:pt x="13" y="8"/>
                  <a:pt x="13" y="8"/>
                </a:cubicBezTo>
                <a:cubicBezTo>
                  <a:pt x="13" y="9"/>
                  <a:pt x="14" y="9"/>
                  <a:pt x="14" y="9"/>
                </a:cubicBezTo>
                <a:cubicBezTo>
                  <a:pt x="14" y="9"/>
                  <a:pt x="15" y="9"/>
                  <a:pt x="15" y="8"/>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0" name="Freeform 276"/>
          <p:cNvSpPr>
            <a:spLocks noEditPoints="1"/>
          </p:cNvSpPr>
          <p:nvPr/>
        </p:nvSpPr>
        <p:spPr bwMode="auto">
          <a:xfrm>
            <a:off x="8147609" y="2562285"/>
            <a:ext cx="200886" cy="202696"/>
          </a:xfrm>
          <a:custGeom>
            <a:avLst/>
            <a:gdLst>
              <a:gd name="T0" fmla="*/ 4 w 21"/>
              <a:gd name="T1" fmla="*/ 10 h 21"/>
              <a:gd name="T2" fmla="*/ 4 w 21"/>
              <a:gd name="T3" fmla="*/ 10 h 21"/>
              <a:gd name="T4" fmla="*/ 4 w 21"/>
              <a:gd name="T5" fmla="*/ 11 h 21"/>
              <a:gd name="T6" fmla="*/ 0 w 21"/>
              <a:gd name="T7" fmla="*/ 11 h 21"/>
              <a:gd name="T8" fmla="*/ 0 w 21"/>
              <a:gd name="T9" fmla="*/ 10 h 21"/>
              <a:gd name="T10" fmla="*/ 0 w 21"/>
              <a:gd name="T11" fmla="*/ 10 h 21"/>
              <a:gd name="T12" fmla="*/ 4 w 21"/>
              <a:gd name="T13" fmla="*/ 10 h 21"/>
              <a:gd name="T14" fmla="*/ 17 w 21"/>
              <a:gd name="T15" fmla="*/ 11 h 21"/>
              <a:gd name="T16" fmla="*/ 16 w 21"/>
              <a:gd name="T17" fmla="*/ 10 h 21"/>
              <a:gd name="T18" fmla="*/ 17 w 21"/>
              <a:gd name="T19" fmla="*/ 10 h 21"/>
              <a:gd name="T20" fmla="*/ 20 w 21"/>
              <a:gd name="T21" fmla="*/ 10 h 21"/>
              <a:gd name="T22" fmla="*/ 21 w 21"/>
              <a:gd name="T23" fmla="*/ 10 h 21"/>
              <a:gd name="T24" fmla="*/ 20 w 21"/>
              <a:gd name="T25" fmla="*/ 11 h 21"/>
              <a:gd name="T26" fmla="*/ 17 w 21"/>
              <a:gd name="T27" fmla="*/ 11 h 21"/>
              <a:gd name="T28" fmla="*/ 10 w 21"/>
              <a:gd name="T29" fmla="*/ 17 h 21"/>
              <a:gd name="T30" fmla="*/ 10 w 21"/>
              <a:gd name="T31" fmla="*/ 16 h 21"/>
              <a:gd name="T32" fmla="*/ 11 w 21"/>
              <a:gd name="T33" fmla="*/ 17 h 21"/>
              <a:gd name="T34" fmla="*/ 11 w 21"/>
              <a:gd name="T35" fmla="*/ 20 h 21"/>
              <a:gd name="T36" fmla="*/ 10 w 21"/>
              <a:gd name="T37" fmla="*/ 21 h 21"/>
              <a:gd name="T38" fmla="*/ 10 w 21"/>
              <a:gd name="T39" fmla="*/ 20 h 21"/>
              <a:gd name="T40" fmla="*/ 10 w 21"/>
              <a:gd name="T41" fmla="*/ 17 h 21"/>
              <a:gd name="T42" fmla="*/ 11 w 21"/>
              <a:gd name="T43" fmla="*/ 4 h 21"/>
              <a:gd name="T44" fmla="*/ 10 w 21"/>
              <a:gd name="T45" fmla="*/ 4 h 21"/>
              <a:gd name="T46" fmla="*/ 10 w 21"/>
              <a:gd name="T47" fmla="*/ 4 h 21"/>
              <a:gd name="T48" fmla="*/ 10 w 21"/>
              <a:gd name="T49" fmla="*/ 0 h 21"/>
              <a:gd name="T50" fmla="*/ 10 w 21"/>
              <a:gd name="T51" fmla="*/ 0 h 21"/>
              <a:gd name="T52" fmla="*/ 11 w 21"/>
              <a:gd name="T53" fmla="*/ 0 h 21"/>
              <a:gd name="T54" fmla="*/ 11 w 21"/>
              <a:gd name="T55"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21">
                <a:moveTo>
                  <a:pt x="4" y="10"/>
                </a:moveTo>
                <a:cubicBezTo>
                  <a:pt x="4" y="10"/>
                  <a:pt x="4" y="10"/>
                  <a:pt x="4" y="10"/>
                </a:cubicBezTo>
                <a:cubicBezTo>
                  <a:pt x="4" y="11"/>
                  <a:pt x="4" y="11"/>
                  <a:pt x="4" y="11"/>
                </a:cubicBezTo>
                <a:cubicBezTo>
                  <a:pt x="0" y="11"/>
                  <a:pt x="0" y="11"/>
                  <a:pt x="0" y="11"/>
                </a:cubicBezTo>
                <a:cubicBezTo>
                  <a:pt x="0" y="11"/>
                  <a:pt x="0" y="11"/>
                  <a:pt x="0" y="10"/>
                </a:cubicBezTo>
                <a:cubicBezTo>
                  <a:pt x="0" y="10"/>
                  <a:pt x="0" y="10"/>
                  <a:pt x="0" y="10"/>
                </a:cubicBezTo>
                <a:cubicBezTo>
                  <a:pt x="4" y="10"/>
                  <a:pt x="4" y="10"/>
                  <a:pt x="4" y="10"/>
                </a:cubicBezTo>
                <a:close/>
                <a:moveTo>
                  <a:pt x="17" y="11"/>
                </a:moveTo>
                <a:cubicBezTo>
                  <a:pt x="17" y="11"/>
                  <a:pt x="16" y="11"/>
                  <a:pt x="16" y="10"/>
                </a:cubicBezTo>
                <a:cubicBezTo>
                  <a:pt x="16" y="10"/>
                  <a:pt x="17" y="10"/>
                  <a:pt x="17" y="10"/>
                </a:cubicBezTo>
                <a:cubicBezTo>
                  <a:pt x="20" y="10"/>
                  <a:pt x="20" y="10"/>
                  <a:pt x="20" y="10"/>
                </a:cubicBezTo>
                <a:cubicBezTo>
                  <a:pt x="21" y="10"/>
                  <a:pt x="21" y="10"/>
                  <a:pt x="21" y="10"/>
                </a:cubicBezTo>
                <a:cubicBezTo>
                  <a:pt x="21" y="11"/>
                  <a:pt x="21" y="11"/>
                  <a:pt x="20" y="11"/>
                </a:cubicBezTo>
                <a:cubicBezTo>
                  <a:pt x="17" y="11"/>
                  <a:pt x="17" y="11"/>
                  <a:pt x="17" y="11"/>
                </a:cubicBezTo>
                <a:close/>
                <a:moveTo>
                  <a:pt x="10" y="17"/>
                </a:moveTo>
                <a:cubicBezTo>
                  <a:pt x="10" y="17"/>
                  <a:pt x="10" y="16"/>
                  <a:pt x="10" y="16"/>
                </a:cubicBezTo>
                <a:cubicBezTo>
                  <a:pt x="11" y="16"/>
                  <a:pt x="11" y="17"/>
                  <a:pt x="11" y="17"/>
                </a:cubicBezTo>
                <a:cubicBezTo>
                  <a:pt x="11" y="20"/>
                  <a:pt x="11" y="20"/>
                  <a:pt x="11" y="20"/>
                </a:cubicBezTo>
                <a:cubicBezTo>
                  <a:pt x="11" y="21"/>
                  <a:pt x="11" y="21"/>
                  <a:pt x="10" y="21"/>
                </a:cubicBezTo>
                <a:cubicBezTo>
                  <a:pt x="10" y="21"/>
                  <a:pt x="10" y="21"/>
                  <a:pt x="10" y="20"/>
                </a:cubicBezTo>
                <a:cubicBezTo>
                  <a:pt x="10" y="17"/>
                  <a:pt x="10" y="17"/>
                  <a:pt x="10" y="17"/>
                </a:cubicBezTo>
                <a:close/>
                <a:moveTo>
                  <a:pt x="11" y="4"/>
                </a:moveTo>
                <a:cubicBezTo>
                  <a:pt x="11" y="4"/>
                  <a:pt x="11" y="4"/>
                  <a:pt x="10" y="4"/>
                </a:cubicBezTo>
                <a:cubicBezTo>
                  <a:pt x="10" y="4"/>
                  <a:pt x="10" y="4"/>
                  <a:pt x="10" y="4"/>
                </a:cubicBezTo>
                <a:cubicBezTo>
                  <a:pt x="10" y="0"/>
                  <a:pt x="10" y="0"/>
                  <a:pt x="10" y="0"/>
                </a:cubicBezTo>
                <a:cubicBezTo>
                  <a:pt x="10" y="0"/>
                  <a:pt x="10" y="0"/>
                  <a:pt x="10" y="0"/>
                </a:cubicBezTo>
                <a:cubicBezTo>
                  <a:pt x="11" y="0"/>
                  <a:pt x="11" y="0"/>
                  <a:pt x="11" y="0"/>
                </a:cubicBezTo>
                <a:lnTo>
                  <a:pt x="11" y="4"/>
                </a:ln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1" name="Freeform 277"/>
          <p:cNvSpPr>
            <a:spLocks noEditPoints="1"/>
          </p:cNvSpPr>
          <p:nvPr/>
        </p:nvSpPr>
        <p:spPr bwMode="auto">
          <a:xfrm>
            <a:off x="9971866" y="2486275"/>
            <a:ext cx="267848" cy="316712"/>
          </a:xfrm>
          <a:custGeom>
            <a:avLst/>
            <a:gdLst>
              <a:gd name="T0" fmla="*/ 7 w 28"/>
              <a:gd name="T1" fmla="*/ 26 h 33"/>
              <a:gd name="T2" fmla="*/ 10 w 28"/>
              <a:gd name="T3" fmla="*/ 21 h 33"/>
              <a:gd name="T4" fmla="*/ 11 w 28"/>
              <a:gd name="T5" fmla="*/ 18 h 33"/>
              <a:gd name="T6" fmla="*/ 8 w 28"/>
              <a:gd name="T7" fmla="*/ 19 h 33"/>
              <a:gd name="T8" fmla="*/ 7 w 28"/>
              <a:gd name="T9" fmla="*/ 19 h 33"/>
              <a:gd name="T10" fmla="*/ 13 w 28"/>
              <a:gd name="T11" fmla="*/ 17 h 33"/>
              <a:gd name="T12" fmla="*/ 10 w 28"/>
              <a:gd name="T13" fmla="*/ 22 h 33"/>
              <a:gd name="T14" fmla="*/ 8 w 28"/>
              <a:gd name="T15" fmla="*/ 24 h 33"/>
              <a:gd name="T16" fmla="*/ 23 w 28"/>
              <a:gd name="T17" fmla="*/ 0 h 33"/>
              <a:gd name="T18" fmla="*/ 23 w 28"/>
              <a:gd name="T19" fmla="*/ 7 h 33"/>
              <a:gd name="T20" fmla="*/ 24 w 28"/>
              <a:gd name="T21" fmla="*/ 1 h 33"/>
              <a:gd name="T22" fmla="*/ 5 w 28"/>
              <a:gd name="T23" fmla="*/ 0 h 33"/>
              <a:gd name="T24" fmla="*/ 5 w 28"/>
              <a:gd name="T25" fmla="*/ 7 h 33"/>
              <a:gd name="T26" fmla="*/ 6 w 28"/>
              <a:gd name="T27" fmla="*/ 1 h 33"/>
              <a:gd name="T28" fmla="*/ 26 w 28"/>
              <a:gd name="T29" fmla="*/ 12 h 33"/>
              <a:gd name="T30" fmla="*/ 2 w 28"/>
              <a:gd name="T31" fmla="*/ 29 h 33"/>
              <a:gd name="T32" fmla="*/ 26 w 28"/>
              <a:gd name="T33" fmla="*/ 29 h 33"/>
              <a:gd name="T34" fmla="*/ 26 w 28"/>
              <a:gd name="T35" fmla="*/ 31 h 33"/>
              <a:gd name="T36" fmla="*/ 26 w 28"/>
              <a:gd name="T37" fmla="*/ 31 h 33"/>
              <a:gd name="T38" fmla="*/ 2 w 28"/>
              <a:gd name="T39" fmla="*/ 32 h 33"/>
              <a:gd name="T40" fmla="*/ 26 w 28"/>
              <a:gd name="T41" fmla="*/ 3 h 33"/>
              <a:gd name="T42" fmla="*/ 23 w 28"/>
              <a:gd name="T43" fmla="*/ 7 h 33"/>
              <a:gd name="T44" fmla="*/ 21 w 28"/>
              <a:gd name="T45" fmla="*/ 3 h 33"/>
              <a:gd name="T46" fmla="*/ 6 w 28"/>
              <a:gd name="T47" fmla="*/ 7 h 33"/>
              <a:gd name="T48" fmla="*/ 4 w 28"/>
              <a:gd name="T49" fmla="*/ 3 h 33"/>
              <a:gd name="T50" fmla="*/ 0 w 28"/>
              <a:gd name="T51" fmla="*/ 31 h 33"/>
              <a:gd name="T52" fmla="*/ 28 w 28"/>
              <a:gd name="T53" fmla="*/ 31 h 33"/>
              <a:gd name="T54" fmla="*/ 11 w 28"/>
              <a:gd name="T55" fmla="*/ 6 h 33"/>
              <a:gd name="T56" fmla="*/ 10 w 28"/>
              <a:gd name="T57" fmla="*/ 10 h 33"/>
              <a:gd name="T58" fmla="*/ 9 w 28"/>
              <a:gd name="T59" fmla="*/ 8 h 33"/>
              <a:gd name="T60" fmla="*/ 10 w 28"/>
              <a:gd name="T61" fmla="*/ 9 h 33"/>
              <a:gd name="T62" fmla="*/ 11 w 28"/>
              <a:gd name="T63" fmla="*/ 8 h 33"/>
              <a:gd name="T64" fmla="*/ 14 w 28"/>
              <a:gd name="T65" fmla="*/ 7 h 33"/>
              <a:gd name="T66" fmla="*/ 13 w 28"/>
              <a:gd name="T67" fmla="*/ 9 h 33"/>
              <a:gd name="T68" fmla="*/ 12 w 28"/>
              <a:gd name="T69" fmla="*/ 9 h 33"/>
              <a:gd name="T70" fmla="*/ 12 w 28"/>
              <a:gd name="T71" fmla="*/ 9 h 33"/>
              <a:gd name="T72" fmla="*/ 13 w 28"/>
              <a:gd name="T73" fmla="*/ 9 h 33"/>
              <a:gd name="T74" fmla="*/ 15 w 28"/>
              <a:gd name="T75" fmla="*/ 7 h 33"/>
              <a:gd name="T76" fmla="*/ 15 w 28"/>
              <a:gd name="T77" fmla="*/ 8 h 33"/>
              <a:gd name="T78" fmla="*/ 17 w 28"/>
              <a:gd name="T79" fmla="*/ 10 h 33"/>
              <a:gd name="T80" fmla="*/ 16 w 28"/>
              <a:gd name="T81" fmla="*/ 8 h 33"/>
              <a:gd name="T82" fmla="*/ 15 w 28"/>
              <a:gd name="T83" fmla="*/ 8 h 33"/>
              <a:gd name="T84" fmla="*/ 15 w 28"/>
              <a:gd name="T85" fmla="*/ 7 h 33"/>
              <a:gd name="T86" fmla="*/ 19 w 28"/>
              <a:gd name="T87" fmla="*/ 9 h 33"/>
              <a:gd name="T88" fmla="*/ 17 w 28"/>
              <a:gd name="T89" fmla="*/ 8 h 33"/>
              <a:gd name="T90" fmla="*/ 19 w 28"/>
              <a:gd name="T91" fmla="*/ 7 h 33"/>
              <a:gd name="T92" fmla="*/ 18 w 28"/>
              <a:gd name="T93" fmla="*/ 9 h 33"/>
              <a:gd name="T94" fmla="*/ 18 w 28"/>
              <a:gd name="T95" fmla="*/ 9 h 33"/>
              <a:gd name="T96" fmla="*/ 19 w 28"/>
              <a:gd name="T97" fmla="*/ 8 h 33"/>
              <a:gd name="T98" fmla="*/ 18 w 28"/>
              <a:gd name="T99" fmla="*/ 8 h 33"/>
              <a:gd name="T100" fmla="*/ 19 w 28"/>
              <a:gd name="T101" fmla="*/ 8 h 33"/>
              <a:gd name="T102" fmla="*/ 22 w 28"/>
              <a:gd name="T103" fmla="*/ 23 h 33"/>
              <a:gd name="T104" fmla="*/ 16 w 28"/>
              <a:gd name="T105" fmla="*/ 25 h 33"/>
              <a:gd name="T106" fmla="*/ 17 w 28"/>
              <a:gd name="T107" fmla="*/ 21 h 33"/>
              <a:gd name="T108" fmla="*/ 16 w 28"/>
              <a:gd name="T109" fmla="*/ 17 h 33"/>
              <a:gd name="T110" fmla="*/ 22 w 28"/>
              <a:gd name="T111" fmla="*/ 19 h 33"/>
              <a:gd name="T112" fmla="*/ 20 w 28"/>
              <a:gd name="T113" fmla="*/ 18 h 33"/>
              <a:gd name="T114" fmla="*/ 19 w 28"/>
              <a:gd name="T115" fmla="*/ 20 h 33"/>
              <a:gd name="T116" fmla="*/ 17 w 28"/>
              <a:gd name="T117" fmla="*/ 18 h 33"/>
              <a:gd name="T118" fmla="*/ 20 w 28"/>
              <a:gd name="T119" fmla="*/ 22 h 33"/>
              <a:gd name="T120" fmla="*/ 19 w 28"/>
              <a:gd name="T121" fmla="*/ 24 h 33"/>
              <a:gd name="T122" fmla="*/ 17 w 28"/>
              <a:gd name="T123"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 h="33">
                <a:moveTo>
                  <a:pt x="14" y="24"/>
                </a:moveTo>
                <a:cubicBezTo>
                  <a:pt x="14" y="26"/>
                  <a:pt x="14" y="26"/>
                  <a:pt x="14" y="26"/>
                </a:cubicBezTo>
                <a:cubicBezTo>
                  <a:pt x="7" y="26"/>
                  <a:pt x="7" y="26"/>
                  <a:pt x="7" y="26"/>
                </a:cubicBezTo>
                <a:cubicBezTo>
                  <a:pt x="7" y="24"/>
                  <a:pt x="7" y="24"/>
                  <a:pt x="7" y="24"/>
                </a:cubicBezTo>
                <a:cubicBezTo>
                  <a:pt x="7" y="23"/>
                  <a:pt x="7" y="22"/>
                  <a:pt x="7" y="22"/>
                </a:cubicBezTo>
                <a:cubicBezTo>
                  <a:pt x="7" y="22"/>
                  <a:pt x="8" y="21"/>
                  <a:pt x="10" y="21"/>
                </a:cubicBezTo>
                <a:cubicBezTo>
                  <a:pt x="11" y="21"/>
                  <a:pt x="11" y="21"/>
                  <a:pt x="11" y="21"/>
                </a:cubicBezTo>
                <a:cubicBezTo>
                  <a:pt x="12" y="20"/>
                  <a:pt x="12" y="20"/>
                  <a:pt x="12" y="19"/>
                </a:cubicBezTo>
                <a:cubicBezTo>
                  <a:pt x="12" y="19"/>
                  <a:pt x="12" y="18"/>
                  <a:pt x="11" y="18"/>
                </a:cubicBezTo>
                <a:cubicBezTo>
                  <a:pt x="11" y="18"/>
                  <a:pt x="11" y="18"/>
                  <a:pt x="10" y="18"/>
                </a:cubicBezTo>
                <a:cubicBezTo>
                  <a:pt x="9" y="18"/>
                  <a:pt x="9" y="18"/>
                  <a:pt x="9" y="18"/>
                </a:cubicBezTo>
                <a:cubicBezTo>
                  <a:pt x="8" y="18"/>
                  <a:pt x="8" y="19"/>
                  <a:pt x="8" y="19"/>
                </a:cubicBezTo>
                <a:cubicBezTo>
                  <a:pt x="8" y="20"/>
                  <a:pt x="8" y="20"/>
                  <a:pt x="8" y="20"/>
                </a:cubicBezTo>
                <a:cubicBezTo>
                  <a:pt x="7" y="20"/>
                  <a:pt x="7" y="20"/>
                  <a:pt x="7" y="20"/>
                </a:cubicBezTo>
                <a:cubicBezTo>
                  <a:pt x="7" y="19"/>
                  <a:pt x="7" y="19"/>
                  <a:pt x="7" y="19"/>
                </a:cubicBezTo>
                <a:cubicBezTo>
                  <a:pt x="7" y="18"/>
                  <a:pt x="7" y="17"/>
                  <a:pt x="7" y="17"/>
                </a:cubicBezTo>
                <a:cubicBezTo>
                  <a:pt x="8" y="17"/>
                  <a:pt x="9" y="16"/>
                  <a:pt x="10" y="16"/>
                </a:cubicBezTo>
                <a:cubicBezTo>
                  <a:pt x="11" y="16"/>
                  <a:pt x="12" y="17"/>
                  <a:pt x="13" y="17"/>
                </a:cubicBezTo>
                <a:cubicBezTo>
                  <a:pt x="13" y="17"/>
                  <a:pt x="14" y="18"/>
                  <a:pt x="14" y="19"/>
                </a:cubicBezTo>
                <a:cubicBezTo>
                  <a:pt x="14" y="20"/>
                  <a:pt x="13" y="21"/>
                  <a:pt x="13" y="22"/>
                </a:cubicBezTo>
                <a:cubicBezTo>
                  <a:pt x="13" y="22"/>
                  <a:pt x="12" y="22"/>
                  <a:pt x="10" y="22"/>
                </a:cubicBezTo>
                <a:cubicBezTo>
                  <a:pt x="9" y="23"/>
                  <a:pt x="9" y="23"/>
                  <a:pt x="9" y="23"/>
                </a:cubicBezTo>
                <a:cubicBezTo>
                  <a:pt x="8" y="23"/>
                  <a:pt x="8" y="23"/>
                  <a:pt x="8" y="24"/>
                </a:cubicBezTo>
                <a:cubicBezTo>
                  <a:pt x="8" y="24"/>
                  <a:pt x="8" y="24"/>
                  <a:pt x="8" y="24"/>
                </a:cubicBezTo>
                <a:cubicBezTo>
                  <a:pt x="14" y="24"/>
                  <a:pt x="14" y="24"/>
                  <a:pt x="14" y="24"/>
                </a:cubicBezTo>
                <a:close/>
                <a:moveTo>
                  <a:pt x="23" y="0"/>
                </a:moveTo>
                <a:cubicBezTo>
                  <a:pt x="23" y="0"/>
                  <a:pt x="23" y="0"/>
                  <a:pt x="23" y="0"/>
                </a:cubicBezTo>
                <a:cubicBezTo>
                  <a:pt x="22" y="0"/>
                  <a:pt x="22" y="1"/>
                  <a:pt x="22" y="1"/>
                </a:cubicBezTo>
                <a:cubicBezTo>
                  <a:pt x="22" y="6"/>
                  <a:pt x="22" y="6"/>
                  <a:pt x="22" y="6"/>
                </a:cubicBezTo>
                <a:cubicBezTo>
                  <a:pt x="22" y="6"/>
                  <a:pt x="22" y="7"/>
                  <a:pt x="23" y="7"/>
                </a:cubicBezTo>
                <a:cubicBezTo>
                  <a:pt x="23" y="7"/>
                  <a:pt x="23" y="7"/>
                  <a:pt x="23" y="7"/>
                </a:cubicBezTo>
                <a:cubicBezTo>
                  <a:pt x="24" y="7"/>
                  <a:pt x="24" y="6"/>
                  <a:pt x="24" y="6"/>
                </a:cubicBezTo>
                <a:cubicBezTo>
                  <a:pt x="24" y="1"/>
                  <a:pt x="24" y="1"/>
                  <a:pt x="24" y="1"/>
                </a:cubicBezTo>
                <a:cubicBezTo>
                  <a:pt x="24" y="1"/>
                  <a:pt x="24" y="0"/>
                  <a:pt x="23" y="0"/>
                </a:cubicBezTo>
                <a:close/>
                <a:moveTo>
                  <a:pt x="5" y="0"/>
                </a:moveTo>
                <a:cubicBezTo>
                  <a:pt x="5" y="0"/>
                  <a:pt x="5" y="0"/>
                  <a:pt x="5" y="0"/>
                </a:cubicBezTo>
                <a:cubicBezTo>
                  <a:pt x="5" y="0"/>
                  <a:pt x="4" y="1"/>
                  <a:pt x="4" y="1"/>
                </a:cubicBezTo>
                <a:cubicBezTo>
                  <a:pt x="4" y="6"/>
                  <a:pt x="4" y="6"/>
                  <a:pt x="4" y="6"/>
                </a:cubicBezTo>
                <a:cubicBezTo>
                  <a:pt x="4" y="6"/>
                  <a:pt x="5" y="7"/>
                  <a:pt x="5" y="7"/>
                </a:cubicBezTo>
                <a:cubicBezTo>
                  <a:pt x="5" y="7"/>
                  <a:pt x="5" y="7"/>
                  <a:pt x="5" y="7"/>
                </a:cubicBezTo>
                <a:cubicBezTo>
                  <a:pt x="6" y="7"/>
                  <a:pt x="6" y="6"/>
                  <a:pt x="6" y="6"/>
                </a:cubicBezTo>
                <a:cubicBezTo>
                  <a:pt x="6" y="1"/>
                  <a:pt x="6" y="1"/>
                  <a:pt x="6" y="1"/>
                </a:cubicBezTo>
                <a:cubicBezTo>
                  <a:pt x="6" y="1"/>
                  <a:pt x="6" y="0"/>
                  <a:pt x="5" y="0"/>
                </a:cubicBezTo>
                <a:close/>
                <a:moveTo>
                  <a:pt x="26" y="13"/>
                </a:moveTo>
                <a:cubicBezTo>
                  <a:pt x="26" y="12"/>
                  <a:pt x="26" y="12"/>
                  <a:pt x="26" y="12"/>
                </a:cubicBezTo>
                <a:cubicBezTo>
                  <a:pt x="3" y="12"/>
                  <a:pt x="3" y="12"/>
                  <a:pt x="3" y="12"/>
                </a:cubicBezTo>
                <a:cubicBezTo>
                  <a:pt x="2" y="12"/>
                  <a:pt x="2" y="12"/>
                  <a:pt x="2" y="13"/>
                </a:cubicBezTo>
                <a:cubicBezTo>
                  <a:pt x="2" y="29"/>
                  <a:pt x="2" y="29"/>
                  <a:pt x="2" y="29"/>
                </a:cubicBezTo>
                <a:cubicBezTo>
                  <a:pt x="2" y="29"/>
                  <a:pt x="2" y="30"/>
                  <a:pt x="3" y="30"/>
                </a:cubicBezTo>
                <a:cubicBezTo>
                  <a:pt x="26" y="30"/>
                  <a:pt x="26" y="30"/>
                  <a:pt x="26" y="30"/>
                </a:cubicBezTo>
                <a:cubicBezTo>
                  <a:pt x="26" y="30"/>
                  <a:pt x="26" y="29"/>
                  <a:pt x="26" y="29"/>
                </a:cubicBezTo>
                <a:cubicBezTo>
                  <a:pt x="26" y="13"/>
                  <a:pt x="26" y="13"/>
                  <a:pt x="26" y="13"/>
                </a:cubicBezTo>
                <a:close/>
                <a:moveTo>
                  <a:pt x="26" y="31"/>
                </a:moveTo>
                <a:cubicBezTo>
                  <a:pt x="26" y="31"/>
                  <a:pt x="26" y="31"/>
                  <a:pt x="26" y="31"/>
                </a:cubicBezTo>
                <a:cubicBezTo>
                  <a:pt x="2" y="31"/>
                  <a:pt x="2" y="31"/>
                  <a:pt x="2" y="31"/>
                </a:cubicBezTo>
                <a:cubicBezTo>
                  <a:pt x="2" y="31"/>
                  <a:pt x="2" y="31"/>
                  <a:pt x="2" y="31"/>
                </a:cubicBezTo>
                <a:cubicBezTo>
                  <a:pt x="26" y="31"/>
                  <a:pt x="26" y="31"/>
                  <a:pt x="26" y="31"/>
                </a:cubicBezTo>
                <a:close/>
                <a:moveTo>
                  <a:pt x="26" y="32"/>
                </a:moveTo>
                <a:cubicBezTo>
                  <a:pt x="26" y="32"/>
                  <a:pt x="26" y="32"/>
                  <a:pt x="26" y="32"/>
                </a:cubicBezTo>
                <a:cubicBezTo>
                  <a:pt x="2" y="32"/>
                  <a:pt x="2" y="32"/>
                  <a:pt x="2" y="32"/>
                </a:cubicBezTo>
                <a:cubicBezTo>
                  <a:pt x="2" y="32"/>
                  <a:pt x="2" y="32"/>
                  <a:pt x="2" y="32"/>
                </a:cubicBezTo>
                <a:cubicBezTo>
                  <a:pt x="26" y="32"/>
                  <a:pt x="26" y="32"/>
                  <a:pt x="26" y="32"/>
                </a:cubicBezTo>
                <a:close/>
                <a:moveTo>
                  <a:pt x="26" y="3"/>
                </a:moveTo>
                <a:cubicBezTo>
                  <a:pt x="25" y="3"/>
                  <a:pt x="25" y="3"/>
                  <a:pt x="25" y="3"/>
                </a:cubicBezTo>
                <a:cubicBezTo>
                  <a:pt x="25" y="4"/>
                  <a:pt x="25" y="5"/>
                  <a:pt x="25" y="6"/>
                </a:cubicBezTo>
                <a:cubicBezTo>
                  <a:pt x="25" y="7"/>
                  <a:pt x="24" y="7"/>
                  <a:pt x="23" y="7"/>
                </a:cubicBezTo>
                <a:cubicBezTo>
                  <a:pt x="23" y="7"/>
                  <a:pt x="23" y="7"/>
                  <a:pt x="23" y="7"/>
                </a:cubicBezTo>
                <a:cubicBezTo>
                  <a:pt x="22" y="7"/>
                  <a:pt x="21" y="7"/>
                  <a:pt x="21" y="6"/>
                </a:cubicBezTo>
                <a:cubicBezTo>
                  <a:pt x="21" y="5"/>
                  <a:pt x="21" y="4"/>
                  <a:pt x="21" y="3"/>
                </a:cubicBezTo>
                <a:cubicBezTo>
                  <a:pt x="7" y="3"/>
                  <a:pt x="7" y="3"/>
                  <a:pt x="7" y="3"/>
                </a:cubicBezTo>
                <a:cubicBezTo>
                  <a:pt x="7" y="4"/>
                  <a:pt x="7" y="5"/>
                  <a:pt x="7" y="6"/>
                </a:cubicBezTo>
                <a:cubicBezTo>
                  <a:pt x="7" y="7"/>
                  <a:pt x="6" y="7"/>
                  <a:pt x="6" y="7"/>
                </a:cubicBezTo>
                <a:cubicBezTo>
                  <a:pt x="6" y="7"/>
                  <a:pt x="5" y="7"/>
                  <a:pt x="5" y="7"/>
                </a:cubicBezTo>
                <a:cubicBezTo>
                  <a:pt x="4" y="7"/>
                  <a:pt x="4" y="7"/>
                  <a:pt x="4" y="6"/>
                </a:cubicBezTo>
                <a:cubicBezTo>
                  <a:pt x="4" y="5"/>
                  <a:pt x="4" y="4"/>
                  <a:pt x="4" y="3"/>
                </a:cubicBezTo>
                <a:cubicBezTo>
                  <a:pt x="3" y="3"/>
                  <a:pt x="3" y="3"/>
                  <a:pt x="3" y="3"/>
                </a:cubicBezTo>
                <a:cubicBezTo>
                  <a:pt x="1" y="3"/>
                  <a:pt x="0" y="4"/>
                  <a:pt x="0" y="5"/>
                </a:cubicBezTo>
                <a:cubicBezTo>
                  <a:pt x="0" y="31"/>
                  <a:pt x="0" y="31"/>
                  <a:pt x="0" y="31"/>
                </a:cubicBezTo>
                <a:cubicBezTo>
                  <a:pt x="0" y="32"/>
                  <a:pt x="1" y="33"/>
                  <a:pt x="3" y="33"/>
                </a:cubicBezTo>
                <a:cubicBezTo>
                  <a:pt x="10" y="33"/>
                  <a:pt x="18" y="33"/>
                  <a:pt x="26" y="33"/>
                </a:cubicBezTo>
                <a:cubicBezTo>
                  <a:pt x="27" y="33"/>
                  <a:pt x="28" y="32"/>
                  <a:pt x="28" y="31"/>
                </a:cubicBezTo>
                <a:cubicBezTo>
                  <a:pt x="28" y="5"/>
                  <a:pt x="28" y="5"/>
                  <a:pt x="28" y="5"/>
                </a:cubicBezTo>
                <a:cubicBezTo>
                  <a:pt x="28" y="4"/>
                  <a:pt x="27" y="3"/>
                  <a:pt x="26" y="3"/>
                </a:cubicBezTo>
                <a:close/>
                <a:moveTo>
                  <a:pt x="11" y="6"/>
                </a:moveTo>
                <a:cubicBezTo>
                  <a:pt x="11" y="9"/>
                  <a:pt x="11" y="9"/>
                  <a:pt x="11" y="9"/>
                </a:cubicBezTo>
                <a:cubicBezTo>
                  <a:pt x="11" y="9"/>
                  <a:pt x="11" y="9"/>
                  <a:pt x="11" y="9"/>
                </a:cubicBezTo>
                <a:cubicBezTo>
                  <a:pt x="11" y="10"/>
                  <a:pt x="10" y="10"/>
                  <a:pt x="10" y="10"/>
                </a:cubicBezTo>
                <a:cubicBezTo>
                  <a:pt x="10" y="10"/>
                  <a:pt x="9" y="10"/>
                  <a:pt x="9" y="9"/>
                </a:cubicBezTo>
                <a:cubicBezTo>
                  <a:pt x="9" y="9"/>
                  <a:pt x="9" y="9"/>
                  <a:pt x="9" y="9"/>
                </a:cubicBezTo>
                <a:cubicBezTo>
                  <a:pt x="9" y="8"/>
                  <a:pt x="9" y="8"/>
                  <a:pt x="9" y="8"/>
                </a:cubicBezTo>
                <a:cubicBezTo>
                  <a:pt x="10" y="8"/>
                  <a:pt x="10" y="8"/>
                  <a:pt x="10" y="8"/>
                </a:cubicBezTo>
                <a:cubicBezTo>
                  <a:pt x="10" y="8"/>
                  <a:pt x="10" y="9"/>
                  <a:pt x="10" y="9"/>
                </a:cubicBezTo>
                <a:cubicBezTo>
                  <a:pt x="10" y="9"/>
                  <a:pt x="10" y="9"/>
                  <a:pt x="10" y="9"/>
                </a:cubicBezTo>
                <a:cubicBezTo>
                  <a:pt x="10" y="9"/>
                  <a:pt x="10" y="9"/>
                  <a:pt x="10" y="9"/>
                </a:cubicBezTo>
                <a:cubicBezTo>
                  <a:pt x="10" y="9"/>
                  <a:pt x="10" y="9"/>
                  <a:pt x="10" y="9"/>
                </a:cubicBezTo>
                <a:cubicBezTo>
                  <a:pt x="10" y="9"/>
                  <a:pt x="11" y="9"/>
                  <a:pt x="11" y="8"/>
                </a:cubicBezTo>
                <a:cubicBezTo>
                  <a:pt x="11" y="6"/>
                  <a:pt x="11" y="6"/>
                  <a:pt x="11" y="6"/>
                </a:cubicBezTo>
                <a:cubicBezTo>
                  <a:pt x="11" y="6"/>
                  <a:pt x="11" y="6"/>
                  <a:pt x="11" y="6"/>
                </a:cubicBezTo>
                <a:close/>
                <a:moveTo>
                  <a:pt x="14" y="7"/>
                </a:moveTo>
                <a:cubicBezTo>
                  <a:pt x="14" y="10"/>
                  <a:pt x="14" y="10"/>
                  <a:pt x="14" y="10"/>
                </a:cubicBezTo>
                <a:cubicBezTo>
                  <a:pt x="13" y="10"/>
                  <a:pt x="13" y="10"/>
                  <a:pt x="13" y="10"/>
                </a:cubicBezTo>
                <a:cubicBezTo>
                  <a:pt x="13" y="9"/>
                  <a:pt x="13" y="9"/>
                  <a:pt x="13" y="9"/>
                </a:cubicBezTo>
                <a:cubicBezTo>
                  <a:pt x="13" y="9"/>
                  <a:pt x="13" y="9"/>
                  <a:pt x="13" y="9"/>
                </a:cubicBezTo>
                <a:cubicBezTo>
                  <a:pt x="13" y="10"/>
                  <a:pt x="13" y="10"/>
                  <a:pt x="13" y="10"/>
                </a:cubicBezTo>
                <a:cubicBezTo>
                  <a:pt x="12" y="10"/>
                  <a:pt x="12" y="9"/>
                  <a:pt x="12" y="9"/>
                </a:cubicBezTo>
                <a:cubicBezTo>
                  <a:pt x="12" y="7"/>
                  <a:pt x="12" y="7"/>
                  <a:pt x="12" y="7"/>
                </a:cubicBezTo>
                <a:cubicBezTo>
                  <a:pt x="12" y="7"/>
                  <a:pt x="12" y="7"/>
                  <a:pt x="12" y="7"/>
                </a:cubicBezTo>
                <a:cubicBezTo>
                  <a:pt x="12" y="9"/>
                  <a:pt x="12" y="9"/>
                  <a:pt x="12" y="9"/>
                </a:cubicBezTo>
                <a:cubicBezTo>
                  <a:pt x="12" y="9"/>
                  <a:pt x="12" y="9"/>
                  <a:pt x="12" y="9"/>
                </a:cubicBezTo>
                <a:cubicBezTo>
                  <a:pt x="12" y="9"/>
                  <a:pt x="13" y="9"/>
                  <a:pt x="13" y="9"/>
                </a:cubicBezTo>
                <a:cubicBezTo>
                  <a:pt x="13" y="9"/>
                  <a:pt x="13" y="9"/>
                  <a:pt x="13" y="9"/>
                </a:cubicBezTo>
                <a:cubicBezTo>
                  <a:pt x="13" y="7"/>
                  <a:pt x="13" y="7"/>
                  <a:pt x="13" y="7"/>
                </a:cubicBezTo>
                <a:cubicBezTo>
                  <a:pt x="14" y="7"/>
                  <a:pt x="14" y="7"/>
                  <a:pt x="14" y="7"/>
                </a:cubicBezTo>
                <a:close/>
                <a:moveTo>
                  <a:pt x="15" y="7"/>
                </a:moveTo>
                <a:cubicBezTo>
                  <a:pt x="15" y="7"/>
                  <a:pt x="15" y="7"/>
                  <a:pt x="15" y="7"/>
                </a:cubicBezTo>
                <a:cubicBezTo>
                  <a:pt x="15" y="8"/>
                  <a:pt x="15" y="8"/>
                  <a:pt x="15" y="8"/>
                </a:cubicBezTo>
                <a:cubicBezTo>
                  <a:pt x="15" y="8"/>
                  <a:pt x="15" y="8"/>
                  <a:pt x="15" y="8"/>
                </a:cubicBezTo>
                <a:cubicBezTo>
                  <a:pt x="15" y="7"/>
                  <a:pt x="15" y="7"/>
                  <a:pt x="16" y="7"/>
                </a:cubicBezTo>
                <a:cubicBezTo>
                  <a:pt x="16" y="7"/>
                  <a:pt x="17" y="7"/>
                  <a:pt x="17" y="8"/>
                </a:cubicBezTo>
                <a:cubicBezTo>
                  <a:pt x="17" y="10"/>
                  <a:pt x="17" y="10"/>
                  <a:pt x="17" y="10"/>
                </a:cubicBezTo>
                <a:cubicBezTo>
                  <a:pt x="16" y="10"/>
                  <a:pt x="16" y="10"/>
                  <a:pt x="16" y="10"/>
                </a:cubicBezTo>
                <a:cubicBezTo>
                  <a:pt x="16" y="8"/>
                  <a:pt x="16" y="8"/>
                  <a:pt x="16" y="8"/>
                </a:cubicBezTo>
                <a:cubicBezTo>
                  <a:pt x="16" y="8"/>
                  <a:pt x="16" y="8"/>
                  <a:pt x="16" y="8"/>
                </a:cubicBezTo>
                <a:cubicBezTo>
                  <a:pt x="16" y="8"/>
                  <a:pt x="16" y="8"/>
                  <a:pt x="16" y="8"/>
                </a:cubicBezTo>
                <a:cubicBezTo>
                  <a:pt x="16" y="8"/>
                  <a:pt x="16" y="8"/>
                  <a:pt x="16" y="8"/>
                </a:cubicBezTo>
                <a:cubicBezTo>
                  <a:pt x="15" y="8"/>
                  <a:pt x="15" y="8"/>
                  <a:pt x="15" y="8"/>
                </a:cubicBezTo>
                <a:cubicBezTo>
                  <a:pt x="15" y="10"/>
                  <a:pt x="15" y="10"/>
                  <a:pt x="15" y="10"/>
                </a:cubicBezTo>
                <a:cubicBezTo>
                  <a:pt x="15" y="10"/>
                  <a:pt x="15" y="10"/>
                  <a:pt x="15" y="10"/>
                </a:cubicBezTo>
                <a:cubicBezTo>
                  <a:pt x="15" y="7"/>
                  <a:pt x="15" y="7"/>
                  <a:pt x="15" y="7"/>
                </a:cubicBezTo>
                <a:close/>
                <a:moveTo>
                  <a:pt x="19" y="9"/>
                </a:moveTo>
                <a:cubicBezTo>
                  <a:pt x="19" y="9"/>
                  <a:pt x="19" y="9"/>
                  <a:pt x="19" y="9"/>
                </a:cubicBezTo>
                <a:cubicBezTo>
                  <a:pt x="19" y="9"/>
                  <a:pt x="19" y="9"/>
                  <a:pt x="19" y="9"/>
                </a:cubicBezTo>
                <a:cubicBezTo>
                  <a:pt x="19" y="9"/>
                  <a:pt x="19" y="10"/>
                  <a:pt x="18" y="10"/>
                </a:cubicBezTo>
                <a:cubicBezTo>
                  <a:pt x="18" y="10"/>
                  <a:pt x="18" y="10"/>
                  <a:pt x="17" y="9"/>
                </a:cubicBezTo>
                <a:cubicBezTo>
                  <a:pt x="17" y="9"/>
                  <a:pt x="17" y="9"/>
                  <a:pt x="17" y="8"/>
                </a:cubicBezTo>
                <a:cubicBezTo>
                  <a:pt x="17" y="8"/>
                  <a:pt x="17" y="8"/>
                  <a:pt x="17" y="7"/>
                </a:cubicBezTo>
                <a:cubicBezTo>
                  <a:pt x="18" y="7"/>
                  <a:pt x="18" y="7"/>
                  <a:pt x="18" y="7"/>
                </a:cubicBezTo>
                <a:cubicBezTo>
                  <a:pt x="19" y="7"/>
                  <a:pt x="19" y="7"/>
                  <a:pt x="19" y="7"/>
                </a:cubicBezTo>
                <a:cubicBezTo>
                  <a:pt x="19" y="8"/>
                  <a:pt x="19" y="8"/>
                  <a:pt x="19" y="8"/>
                </a:cubicBezTo>
                <a:cubicBezTo>
                  <a:pt x="19" y="9"/>
                  <a:pt x="19" y="9"/>
                  <a:pt x="19" y="9"/>
                </a:cubicBezTo>
                <a:cubicBezTo>
                  <a:pt x="18" y="9"/>
                  <a:pt x="18" y="9"/>
                  <a:pt x="18" y="9"/>
                </a:cubicBezTo>
                <a:cubicBezTo>
                  <a:pt x="18" y="9"/>
                  <a:pt x="18" y="9"/>
                  <a:pt x="18" y="9"/>
                </a:cubicBezTo>
                <a:cubicBezTo>
                  <a:pt x="18" y="9"/>
                  <a:pt x="18" y="9"/>
                  <a:pt x="18" y="9"/>
                </a:cubicBezTo>
                <a:cubicBezTo>
                  <a:pt x="18" y="9"/>
                  <a:pt x="18" y="9"/>
                  <a:pt x="18" y="9"/>
                </a:cubicBezTo>
                <a:cubicBezTo>
                  <a:pt x="19" y="9"/>
                  <a:pt x="19" y="9"/>
                  <a:pt x="19" y="9"/>
                </a:cubicBezTo>
                <a:cubicBezTo>
                  <a:pt x="19" y="9"/>
                  <a:pt x="19" y="9"/>
                  <a:pt x="19" y="9"/>
                </a:cubicBezTo>
                <a:close/>
                <a:moveTo>
                  <a:pt x="19" y="8"/>
                </a:moveTo>
                <a:cubicBezTo>
                  <a:pt x="18" y="8"/>
                  <a:pt x="18" y="8"/>
                  <a:pt x="18" y="8"/>
                </a:cubicBezTo>
                <a:cubicBezTo>
                  <a:pt x="18" y="8"/>
                  <a:pt x="18" y="8"/>
                  <a:pt x="18" y="8"/>
                </a:cubicBezTo>
                <a:cubicBezTo>
                  <a:pt x="18" y="8"/>
                  <a:pt x="18" y="8"/>
                  <a:pt x="18" y="8"/>
                </a:cubicBezTo>
                <a:cubicBezTo>
                  <a:pt x="19" y="8"/>
                  <a:pt x="19" y="8"/>
                  <a:pt x="19" y="8"/>
                </a:cubicBezTo>
                <a:cubicBezTo>
                  <a:pt x="19" y="8"/>
                  <a:pt x="19" y="8"/>
                  <a:pt x="19" y="8"/>
                </a:cubicBezTo>
                <a:cubicBezTo>
                  <a:pt x="19" y="8"/>
                  <a:pt x="19" y="8"/>
                  <a:pt x="19" y="8"/>
                </a:cubicBezTo>
                <a:close/>
                <a:moveTo>
                  <a:pt x="21" y="21"/>
                </a:moveTo>
                <a:cubicBezTo>
                  <a:pt x="21" y="21"/>
                  <a:pt x="21" y="21"/>
                  <a:pt x="21" y="21"/>
                </a:cubicBezTo>
                <a:cubicBezTo>
                  <a:pt x="22" y="21"/>
                  <a:pt x="22" y="22"/>
                  <a:pt x="22" y="23"/>
                </a:cubicBezTo>
                <a:cubicBezTo>
                  <a:pt x="22" y="24"/>
                  <a:pt x="22" y="25"/>
                  <a:pt x="22" y="25"/>
                </a:cubicBezTo>
                <a:cubicBezTo>
                  <a:pt x="21" y="26"/>
                  <a:pt x="20" y="26"/>
                  <a:pt x="19" y="26"/>
                </a:cubicBezTo>
                <a:cubicBezTo>
                  <a:pt x="17" y="26"/>
                  <a:pt x="16" y="26"/>
                  <a:pt x="16" y="25"/>
                </a:cubicBezTo>
                <a:cubicBezTo>
                  <a:pt x="15" y="25"/>
                  <a:pt x="15" y="24"/>
                  <a:pt x="15" y="23"/>
                </a:cubicBezTo>
                <a:cubicBezTo>
                  <a:pt x="15" y="22"/>
                  <a:pt x="16" y="21"/>
                  <a:pt x="17" y="21"/>
                </a:cubicBezTo>
                <a:cubicBezTo>
                  <a:pt x="17" y="21"/>
                  <a:pt x="17" y="21"/>
                  <a:pt x="17" y="21"/>
                </a:cubicBezTo>
                <a:cubicBezTo>
                  <a:pt x="16" y="21"/>
                  <a:pt x="16" y="21"/>
                  <a:pt x="16" y="20"/>
                </a:cubicBezTo>
                <a:cubicBezTo>
                  <a:pt x="15" y="20"/>
                  <a:pt x="15" y="20"/>
                  <a:pt x="15" y="19"/>
                </a:cubicBezTo>
                <a:cubicBezTo>
                  <a:pt x="15" y="18"/>
                  <a:pt x="15" y="17"/>
                  <a:pt x="16" y="17"/>
                </a:cubicBezTo>
                <a:cubicBezTo>
                  <a:pt x="16" y="17"/>
                  <a:pt x="17" y="16"/>
                  <a:pt x="19" y="16"/>
                </a:cubicBezTo>
                <a:cubicBezTo>
                  <a:pt x="20" y="16"/>
                  <a:pt x="21" y="17"/>
                  <a:pt x="21" y="17"/>
                </a:cubicBezTo>
                <a:cubicBezTo>
                  <a:pt x="22" y="17"/>
                  <a:pt x="22" y="18"/>
                  <a:pt x="22" y="19"/>
                </a:cubicBezTo>
                <a:cubicBezTo>
                  <a:pt x="22" y="20"/>
                  <a:pt x="22" y="21"/>
                  <a:pt x="21" y="21"/>
                </a:cubicBezTo>
                <a:close/>
                <a:moveTo>
                  <a:pt x="19" y="18"/>
                </a:moveTo>
                <a:cubicBezTo>
                  <a:pt x="19" y="18"/>
                  <a:pt x="20" y="18"/>
                  <a:pt x="20" y="18"/>
                </a:cubicBezTo>
                <a:cubicBezTo>
                  <a:pt x="20" y="18"/>
                  <a:pt x="20" y="18"/>
                  <a:pt x="20" y="19"/>
                </a:cubicBezTo>
                <a:cubicBezTo>
                  <a:pt x="20" y="20"/>
                  <a:pt x="20" y="20"/>
                  <a:pt x="20" y="20"/>
                </a:cubicBezTo>
                <a:cubicBezTo>
                  <a:pt x="20" y="20"/>
                  <a:pt x="20" y="20"/>
                  <a:pt x="19" y="20"/>
                </a:cubicBezTo>
                <a:cubicBezTo>
                  <a:pt x="18" y="20"/>
                  <a:pt x="17" y="20"/>
                  <a:pt x="17" y="20"/>
                </a:cubicBezTo>
                <a:cubicBezTo>
                  <a:pt x="17" y="20"/>
                  <a:pt x="17" y="20"/>
                  <a:pt x="17" y="19"/>
                </a:cubicBezTo>
                <a:cubicBezTo>
                  <a:pt x="17" y="19"/>
                  <a:pt x="17" y="18"/>
                  <a:pt x="17" y="18"/>
                </a:cubicBezTo>
                <a:cubicBezTo>
                  <a:pt x="17" y="18"/>
                  <a:pt x="18" y="18"/>
                  <a:pt x="19" y="18"/>
                </a:cubicBezTo>
                <a:close/>
                <a:moveTo>
                  <a:pt x="19" y="22"/>
                </a:moveTo>
                <a:cubicBezTo>
                  <a:pt x="20" y="22"/>
                  <a:pt x="20" y="22"/>
                  <a:pt x="20" y="22"/>
                </a:cubicBezTo>
                <a:cubicBezTo>
                  <a:pt x="20" y="22"/>
                  <a:pt x="21" y="22"/>
                  <a:pt x="21" y="23"/>
                </a:cubicBezTo>
                <a:cubicBezTo>
                  <a:pt x="21" y="24"/>
                  <a:pt x="20" y="24"/>
                  <a:pt x="20" y="24"/>
                </a:cubicBezTo>
                <a:cubicBezTo>
                  <a:pt x="20" y="24"/>
                  <a:pt x="20" y="24"/>
                  <a:pt x="19" y="24"/>
                </a:cubicBezTo>
                <a:cubicBezTo>
                  <a:pt x="18" y="24"/>
                  <a:pt x="17" y="24"/>
                  <a:pt x="17" y="24"/>
                </a:cubicBezTo>
                <a:cubicBezTo>
                  <a:pt x="17" y="24"/>
                  <a:pt x="17" y="24"/>
                  <a:pt x="17" y="23"/>
                </a:cubicBezTo>
                <a:cubicBezTo>
                  <a:pt x="17" y="22"/>
                  <a:pt x="17" y="22"/>
                  <a:pt x="17" y="22"/>
                </a:cubicBezTo>
                <a:cubicBezTo>
                  <a:pt x="17" y="22"/>
                  <a:pt x="18" y="22"/>
                  <a:pt x="19" y="2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2" name="Freeform 278"/>
          <p:cNvSpPr>
            <a:spLocks noEditPoints="1"/>
          </p:cNvSpPr>
          <p:nvPr/>
        </p:nvSpPr>
        <p:spPr bwMode="auto">
          <a:xfrm>
            <a:off x="10594430" y="2495324"/>
            <a:ext cx="327571" cy="336619"/>
          </a:xfrm>
          <a:custGeom>
            <a:avLst/>
            <a:gdLst>
              <a:gd name="T0" fmla="*/ 24 w 34"/>
              <a:gd name="T1" fmla="*/ 23 h 35"/>
              <a:gd name="T2" fmla="*/ 29 w 34"/>
              <a:gd name="T3" fmla="*/ 20 h 35"/>
              <a:gd name="T4" fmla="*/ 25 w 34"/>
              <a:gd name="T5" fmla="*/ 25 h 35"/>
              <a:gd name="T6" fmla="*/ 23 w 34"/>
              <a:gd name="T7" fmla="*/ 26 h 35"/>
              <a:gd name="T8" fmla="*/ 21 w 34"/>
              <a:gd name="T9" fmla="*/ 31 h 35"/>
              <a:gd name="T10" fmla="*/ 22 w 34"/>
              <a:gd name="T11" fmla="*/ 26 h 35"/>
              <a:gd name="T12" fmla="*/ 19 w 34"/>
              <a:gd name="T13" fmla="*/ 22 h 35"/>
              <a:gd name="T14" fmla="*/ 23 w 34"/>
              <a:gd name="T15" fmla="*/ 24 h 35"/>
              <a:gd name="T16" fmla="*/ 14 w 34"/>
              <a:gd name="T17" fmla="*/ 17 h 35"/>
              <a:gd name="T18" fmla="*/ 16 w 34"/>
              <a:gd name="T19" fmla="*/ 16 h 35"/>
              <a:gd name="T20" fmla="*/ 24 w 34"/>
              <a:gd name="T21" fmla="*/ 11 h 35"/>
              <a:gd name="T22" fmla="*/ 26 w 34"/>
              <a:gd name="T23" fmla="*/ 4 h 35"/>
              <a:gd name="T24" fmla="*/ 21 w 34"/>
              <a:gd name="T25" fmla="*/ 6 h 35"/>
              <a:gd name="T26" fmla="*/ 7 w 34"/>
              <a:gd name="T27" fmla="*/ 2 h 35"/>
              <a:gd name="T28" fmla="*/ 3 w 34"/>
              <a:gd name="T29" fmla="*/ 5 h 35"/>
              <a:gd name="T30" fmla="*/ 0 w 34"/>
              <a:gd name="T31" fmla="*/ 28 h 35"/>
              <a:gd name="T32" fmla="*/ 1 w 34"/>
              <a:gd name="T33" fmla="*/ 29 h 35"/>
              <a:gd name="T34" fmla="*/ 1 w 34"/>
              <a:gd name="T35" fmla="*/ 28 h 35"/>
              <a:gd name="T36" fmla="*/ 2 w 34"/>
              <a:gd name="T37" fmla="*/ 27 h 35"/>
              <a:gd name="T38" fmla="*/ 24 w 34"/>
              <a:gd name="T39" fmla="*/ 11 h 35"/>
              <a:gd name="T40" fmla="*/ 21 w 34"/>
              <a:gd name="T41" fmla="*/ 1 h 35"/>
              <a:gd name="T42" fmla="*/ 19 w 34"/>
              <a:gd name="T43" fmla="*/ 5 h 35"/>
              <a:gd name="T44" fmla="*/ 5 w 34"/>
              <a:gd name="T45" fmla="*/ 0 h 35"/>
              <a:gd name="T46" fmla="*/ 5 w 34"/>
              <a:gd name="T47" fmla="*/ 5 h 35"/>
              <a:gd name="T48" fmla="*/ 12 w 34"/>
              <a:gd name="T49" fmla="*/ 22 h 35"/>
              <a:gd name="T50" fmla="*/ 6 w 34"/>
              <a:gd name="T51" fmla="*/ 20 h 35"/>
              <a:gd name="T52" fmla="*/ 10 w 34"/>
              <a:gd name="T53" fmla="*/ 16 h 35"/>
              <a:gd name="T54" fmla="*/ 7 w 34"/>
              <a:gd name="T55" fmla="*/ 18 h 35"/>
              <a:gd name="T56" fmla="*/ 9 w 34"/>
              <a:gd name="T57" fmla="*/ 15 h 35"/>
              <a:gd name="T58" fmla="*/ 9 w 34"/>
              <a:gd name="T59" fmla="*/ 20 h 35"/>
              <a:gd name="T60" fmla="*/ 12 w 34"/>
              <a:gd name="T61" fmla="*/ 22 h 35"/>
              <a:gd name="T62" fmla="*/ 17 w 34"/>
              <a:gd name="T63" fmla="*/ 8 h 35"/>
              <a:gd name="T64" fmla="*/ 17 w 34"/>
              <a:gd name="T65" fmla="*/ 6 h 35"/>
              <a:gd name="T66" fmla="*/ 16 w 34"/>
              <a:gd name="T67" fmla="*/ 7 h 35"/>
              <a:gd name="T68" fmla="*/ 17 w 34"/>
              <a:gd name="T69" fmla="*/ 8 h 35"/>
              <a:gd name="T70" fmla="*/ 10 w 34"/>
              <a:gd name="T71" fmla="*/ 8 h 35"/>
              <a:gd name="T72" fmla="*/ 8 w 34"/>
              <a:gd name="T73" fmla="*/ 7 h 35"/>
              <a:gd name="T74" fmla="*/ 9 w 34"/>
              <a:gd name="T75" fmla="*/ 8 h 35"/>
              <a:gd name="T76" fmla="*/ 10 w 34"/>
              <a:gd name="T77" fmla="*/ 5 h 35"/>
              <a:gd name="T78" fmla="*/ 12 w 34"/>
              <a:gd name="T79" fmla="*/ 8 h 35"/>
              <a:gd name="T80" fmla="*/ 10 w 34"/>
              <a:gd name="T81" fmla="*/ 6 h 35"/>
              <a:gd name="T82" fmla="*/ 11 w 34"/>
              <a:gd name="T83" fmla="*/ 8 h 35"/>
              <a:gd name="T84" fmla="*/ 13 w 34"/>
              <a:gd name="T85" fmla="*/ 6 h 35"/>
              <a:gd name="T86" fmla="*/ 14 w 34"/>
              <a:gd name="T87" fmla="*/ 6 h 35"/>
              <a:gd name="T88" fmla="*/ 14 w 34"/>
              <a:gd name="T89" fmla="*/ 7 h 35"/>
              <a:gd name="T90" fmla="*/ 13 w 34"/>
              <a:gd name="T91" fmla="*/ 7 h 35"/>
              <a:gd name="T92" fmla="*/ 17 w 34"/>
              <a:gd name="T93" fmla="*/ 7 h 35"/>
              <a:gd name="T94" fmla="*/ 17 w 34"/>
              <a:gd name="T95" fmla="*/ 7 h 35"/>
              <a:gd name="T96" fmla="*/ 27 w 34"/>
              <a:gd name="T97" fmla="*/ 17 h 35"/>
              <a:gd name="T98" fmla="*/ 16 w 34"/>
              <a:gd name="T99" fmla="*/ 22 h 35"/>
              <a:gd name="T100" fmla="*/ 20 w 34"/>
              <a:gd name="T101" fmla="*/ 32 h 35"/>
              <a:gd name="T102" fmla="*/ 31 w 34"/>
              <a:gd name="T103" fmla="*/ 28 h 35"/>
              <a:gd name="T104" fmla="*/ 16 w 34"/>
              <a:gd name="T105" fmla="*/ 17 h 35"/>
              <a:gd name="T106" fmla="*/ 31 w 34"/>
              <a:gd name="T107" fmla="*/ 32 h 35"/>
              <a:gd name="T108" fmla="*/ 16 w 34"/>
              <a:gd name="T10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35">
                <a:moveTo>
                  <a:pt x="24" y="24"/>
                </a:moveTo>
                <a:cubicBezTo>
                  <a:pt x="24" y="23"/>
                  <a:pt x="24" y="23"/>
                  <a:pt x="24" y="23"/>
                </a:cubicBezTo>
                <a:cubicBezTo>
                  <a:pt x="24" y="23"/>
                  <a:pt x="24" y="23"/>
                  <a:pt x="24" y="23"/>
                </a:cubicBezTo>
                <a:cubicBezTo>
                  <a:pt x="24" y="23"/>
                  <a:pt x="24" y="23"/>
                  <a:pt x="24" y="23"/>
                </a:cubicBezTo>
                <a:cubicBezTo>
                  <a:pt x="24" y="23"/>
                  <a:pt x="24" y="24"/>
                  <a:pt x="24" y="24"/>
                </a:cubicBezTo>
                <a:cubicBezTo>
                  <a:pt x="28" y="20"/>
                  <a:pt x="28" y="20"/>
                  <a:pt x="28" y="20"/>
                </a:cubicBezTo>
                <a:cubicBezTo>
                  <a:pt x="28" y="20"/>
                  <a:pt x="28" y="20"/>
                  <a:pt x="28" y="20"/>
                </a:cubicBezTo>
                <a:cubicBezTo>
                  <a:pt x="28" y="20"/>
                  <a:pt x="29" y="20"/>
                  <a:pt x="29" y="20"/>
                </a:cubicBezTo>
                <a:cubicBezTo>
                  <a:pt x="29" y="20"/>
                  <a:pt x="29" y="20"/>
                  <a:pt x="29" y="20"/>
                </a:cubicBezTo>
                <a:cubicBezTo>
                  <a:pt x="29" y="20"/>
                  <a:pt x="29" y="20"/>
                  <a:pt x="29" y="20"/>
                </a:cubicBezTo>
                <a:cubicBezTo>
                  <a:pt x="24" y="25"/>
                  <a:pt x="24" y="25"/>
                  <a:pt x="24" y="25"/>
                </a:cubicBezTo>
                <a:cubicBezTo>
                  <a:pt x="25" y="25"/>
                  <a:pt x="25" y="25"/>
                  <a:pt x="25" y="25"/>
                </a:cubicBezTo>
                <a:cubicBezTo>
                  <a:pt x="25" y="25"/>
                  <a:pt x="25" y="25"/>
                  <a:pt x="25" y="26"/>
                </a:cubicBezTo>
                <a:cubicBezTo>
                  <a:pt x="25" y="26"/>
                  <a:pt x="25" y="26"/>
                  <a:pt x="25" y="26"/>
                </a:cubicBezTo>
                <a:cubicBezTo>
                  <a:pt x="24" y="26"/>
                  <a:pt x="24" y="26"/>
                  <a:pt x="24" y="26"/>
                </a:cubicBezTo>
                <a:cubicBezTo>
                  <a:pt x="23" y="26"/>
                  <a:pt x="23" y="26"/>
                  <a:pt x="23" y="26"/>
                </a:cubicBezTo>
                <a:cubicBezTo>
                  <a:pt x="21" y="31"/>
                  <a:pt x="21" y="31"/>
                  <a:pt x="21" y="31"/>
                </a:cubicBezTo>
                <a:cubicBezTo>
                  <a:pt x="21" y="31"/>
                  <a:pt x="21" y="31"/>
                  <a:pt x="21" y="32"/>
                </a:cubicBezTo>
                <a:cubicBezTo>
                  <a:pt x="21" y="32"/>
                  <a:pt x="21" y="32"/>
                  <a:pt x="21" y="31"/>
                </a:cubicBezTo>
                <a:cubicBezTo>
                  <a:pt x="21" y="31"/>
                  <a:pt x="21" y="31"/>
                  <a:pt x="21" y="31"/>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5"/>
                </a:cubicBezTo>
                <a:cubicBezTo>
                  <a:pt x="23" y="25"/>
                  <a:pt x="23" y="25"/>
                  <a:pt x="23" y="25"/>
                </a:cubicBezTo>
                <a:cubicBezTo>
                  <a:pt x="19" y="22"/>
                  <a:pt x="19" y="22"/>
                  <a:pt x="19" y="22"/>
                </a:cubicBezTo>
                <a:cubicBezTo>
                  <a:pt x="19" y="22"/>
                  <a:pt x="19" y="22"/>
                  <a:pt x="19" y="22"/>
                </a:cubicBezTo>
                <a:cubicBezTo>
                  <a:pt x="19" y="22"/>
                  <a:pt x="19" y="22"/>
                  <a:pt x="19" y="22"/>
                </a:cubicBezTo>
                <a:cubicBezTo>
                  <a:pt x="19" y="21"/>
                  <a:pt x="19" y="21"/>
                  <a:pt x="19" y="21"/>
                </a:cubicBezTo>
                <a:cubicBezTo>
                  <a:pt x="20" y="21"/>
                  <a:pt x="20" y="21"/>
                  <a:pt x="20" y="21"/>
                </a:cubicBezTo>
                <a:cubicBezTo>
                  <a:pt x="23" y="24"/>
                  <a:pt x="23" y="24"/>
                  <a:pt x="23" y="24"/>
                </a:cubicBezTo>
                <a:cubicBezTo>
                  <a:pt x="24" y="24"/>
                  <a:pt x="24" y="24"/>
                  <a:pt x="24" y="24"/>
                </a:cubicBezTo>
                <a:close/>
                <a:moveTo>
                  <a:pt x="14" y="19"/>
                </a:moveTo>
                <a:cubicBezTo>
                  <a:pt x="14" y="19"/>
                  <a:pt x="14" y="19"/>
                  <a:pt x="14" y="18"/>
                </a:cubicBezTo>
                <a:cubicBezTo>
                  <a:pt x="14" y="18"/>
                  <a:pt x="14" y="18"/>
                  <a:pt x="14" y="17"/>
                </a:cubicBezTo>
                <a:cubicBezTo>
                  <a:pt x="14" y="16"/>
                  <a:pt x="14" y="16"/>
                  <a:pt x="14" y="15"/>
                </a:cubicBezTo>
                <a:cubicBezTo>
                  <a:pt x="15" y="15"/>
                  <a:pt x="16" y="15"/>
                  <a:pt x="17" y="15"/>
                </a:cubicBezTo>
                <a:cubicBezTo>
                  <a:pt x="17" y="15"/>
                  <a:pt x="18" y="15"/>
                  <a:pt x="18" y="15"/>
                </a:cubicBezTo>
                <a:cubicBezTo>
                  <a:pt x="17" y="15"/>
                  <a:pt x="17" y="16"/>
                  <a:pt x="16" y="16"/>
                </a:cubicBezTo>
                <a:cubicBezTo>
                  <a:pt x="16" y="16"/>
                  <a:pt x="16" y="16"/>
                  <a:pt x="16" y="16"/>
                </a:cubicBezTo>
                <a:cubicBezTo>
                  <a:pt x="15" y="16"/>
                  <a:pt x="15" y="17"/>
                  <a:pt x="15" y="17"/>
                </a:cubicBezTo>
                <a:cubicBezTo>
                  <a:pt x="15" y="18"/>
                  <a:pt x="14" y="18"/>
                  <a:pt x="14" y="19"/>
                </a:cubicBezTo>
                <a:close/>
                <a:moveTo>
                  <a:pt x="24" y="11"/>
                </a:moveTo>
                <a:cubicBezTo>
                  <a:pt x="24" y="14"/>
                  <a:pt x="24" y="14"/>
                  <a:pt x="24" y="14"/>
                </a:cubicBezTo>
                <a:cubicBezTo>
                  <a:pt x="25" y="14"/>
                  <a:pt x="25" y="14"/>
                  <a:pt x="26" y="14"/>
                </a:cubicBezTo>
                <a:cubicBezTo>
                  <a:pt x="26" y="14"/>
                  <a:pt x="26" y="14"/>
                  <a:pt x="26" y="14"/>
                </a:cubicBezTo>
                <a:cubicBezTo>
                  <a:pt x="26" y="4"/>
                  <a:pt x="26" y="4"/>
                  <a:pt x="26" y="4"/>
                </a:cubicBezTo>
                <a:cubicBezTo>
                  <a:pt x="26" y="3"/>
                  <a:pt x="25" y="2"/>
                  <a:pt x="23" y="2"/>
                </a:cubicBezTo>
                <a:cubicBezTo>
                  <a:pt x="22" y="2"/>
                  <a:pt x="22" y="2"/>
                  <a:pt x="22" y="2"/>
                </a:cubicBezTo>
                <a:cubicBezTo>
                  <a:pt x="22" y="5"/>
                  <a:pt x="22" y="5"/>
                  <a:pt x="22" y="5"/>
                </a:cubicBezTo>
                <a:cubicBezTo>
                  <a:pt x="22" y="6"/>
                  <a:pt x="21" y="6"/>
                  <a:pt x="21" y="6"/>
                </a:cubicBezTo>
                <a:cubicBezTo>
                  <a:pt x="20" y="6"/>
                  <a:pt x="20" y="6"/>
                  <a:pt x="20" y="6"/>
                </a:cubicBezTo>
                <a:cubicBezTo>
                  <a:pt x="19" y="6"/>
                  <a:pt x="19" y="6"/>
                  <a:pt x="19" y="5"/>
                </a:cubicBezTo>
                <a:cubicBezTo>
                  <a:pt x="19" y="2"/>
                  <a:pt x="19" y="2"/>
                  <a:pt x="19" y="2"/>
                </a:cubicBezTo>
                <a:cubicBezTo>
                  <a:pt x="7" y="2"/>
                  <a:pt x="7" y="2"/>
                  <a:pt x="7" y="2"/>
                </a:cubicBezTo>
                <a:cubicBezTo>
                  <a:pt x="7" y="5"/>
                  <a:pt x="7" y="5"/>
                  <a:pt x="7" y="5"/>
                </a:cubicBezTo>
                <a:cubicBezTo>
                  <a:pt x="7" y="6"/>
                  <a:pt x="6" y="6"/>
                  <a:pt x="5" y="6"/>
                </a:cubicBezTo>
                <a:cubicBezTo>
                  <a:pt x="5" y="6"/>
                  <a:pt x="5" y="6"/>
                  <a:pt x="5" y="6"/>
                </a:cubicBezTo>
                <a:cubicBezTo>
                  <a:pt x="4" y="6"/>
                  <a:pt x="3" y="6"/>
                  <a:pt x="3" y="5"/>
                </a:cubicBezTo>
                <a:cubicBezTo>
                  <a:pt x="3" y="2"/>
                  <a:pt x="3" y="2"/>
                  <a:pt x="3" y="2"/>
                </a:cubicBezTo>
                <a:cubicBezTo>
                  <a:pt x="2" y="2"/>
                  <a:pt x="2" y="2"/>
                  <a:pt x="2" y="2"/>
                </a:cubicBezTo>
                <a:cubicBezTo>
                  <a:pt x="1" y="2"/>
                  <a:pt x="0" y="3"/>
                  <a:pt x="0" y="4"/>
                </a:cubicBezTo>
                <a:cubicBezTo>
                  <a:pt x="0" y="28"/>
                  <a:pt x="0" y="28"/>
                  <a:pt x="0" y="28"/>
                </a:cubicBezTo>
                <a:cubicBezTo>
                  <a:pt x="0" y="29"/>
                  <a:pt x="1" y="30"/>
                  <a:pt x="2" y="30"/>
                </a:cubicBezTo>
                <a:cubicBezTo>
                  <a:pt x="6" y="30"/>
                  <a:pt x="10" y="30"/>
                  <a:pt x="14" y="30"/>
                </a:cubicBezTo>
                <a:cubicBezTo>
                  <a:pt x="13" y="30"/>
                  <a:pt x="13" y="30"/>
                  <a:pt x="13" y="29"/>
                </a:cubicBezTo>
                <a:cubicBezTo>
                  <a:pt x="1" y="29"/>
                  <a:pt x="1" y="29"/>
                  <a:pt x="1" y="29"/>
                </a:cubicBezTo>
                <a:cubicBezTo>
                  <a:pt x="1" y="29"/>
                  <a:pt x="1" y="29"/>
                  <a:pt x="1" y="29"/>
                </a:cubicBezTo>
                <a:cubicBezTo>
                  <a:pt x="13" y="29"/>
                  <a:pt x="13" y="29"/>
                  <a:pt x="13" y="29"/>
                </a:cubicBezTo>
                <a:cubicBezTo>
                  <a:pt x="13" y="29"/>
                  <a:pt x="13" y="29"/>
                  <a:pt x="13" y="28"/>
                </a:cubicBezTo>
                <a:cubicBezTo>
                  <a:pt x="1" y="28"/>
                  <a:pt x="1" y="28"/>
                  <a:pt x="1" y="28"/>
                </a:cubicBezTo>
                <a:cubicBezTo>
                  <a:pt x="1" y="28"/>
                  <a:pt x="1" y="28"/>
                  <a:pt x="1" y="28"/>
                </a:cubicBezTo>
                <a:cubicBezTo>
                  <a:pt x="13" y="28"/>
                  <a:pt x="13" y="28"/>
                  <a:pt x="13" y="28"/>
                </a:cubicBezTo>
                <a:cubicBezTo>
                  <a:pt x="13" y="28"/>
                  <a:pt x="12" y="28"/>
                  <a:pt x="12" y="27"/>
                </a:cubicBezTo>
                <a:cubicBezTo>
                  <a:pt x="2" y="27"/>
                  <a:pt x="2" y="27"/>
                  <a:pt x="2" y="27"/>
                </a:cubicBezTo>
                <a:cubicBezTo>
                  <a:pt x="1" y="27"/>
                  <a:pt x="1" y="27"/>
                  <a:pt x="1" y="27"/>
                </a:cubicBezTo>
                <a:cubicBezTo>
                  <a:pt x="1" y="11"/>
                  <a:pt x="1" y="11"/>
                  <a:pt x="1" y="11"/>
                </a:cubicBezTo>
                <a:cubicBezTo>
                  <a:pt x="1" y="11"/>
                  <a:pt x="1" y="11"/>
                  <a:pt x="2" y="11"/>
                </a:cubicBezTo>
                <a:cubicBezTo>
                  <a:pt x="24" y="11"/>
                  <a:pt x="24" y="11"/>
                  <a:pt x="24" y="11"/>
                </a:cubicBezTo>
                <a:cubicBezTo>
                  <a:pt x="24" y="11"/>
                  <a:pt x="24" y="11"/>
                  <a:pt x="24" y="11"/>
                </a:cubicBezTo>
                <a:close/>
                <a:moveTo>
                  <a:pt x="20" y="0"/>
                </a:moveTo>
                <a:cubicBezTo>
                  <a:pt x="20" y="0"/>
                  <a:pt x="20" y="0"/>
                  <a:pt x="20" y="0"/>
                </a:cubicBezTo>
                <a:cubicBezTo>
                  <a:pt x="21" y="0"/>
                  <a:pt x="21" y="0"/>
                  <a:pt x="21" y="1"/>
                </a:cubicBezTo>
                <a:cubicBezTo>
                  <a:pt x="21" y="5"/>
                  <a:pt x="21" y="5"/>
                  <a:pt x="21" y="5"/>
                </a:cubicBezTo>
                <a:cubicBezTo>
                  <a:pt x="21" y="5"/>
                  <a:pt x="21" y="5"/>
                  <a:pt x="20" y="5"/>
                </a:cubicBezTo>
                <a:cubicBezTo>
                  <a:pt x="20" y="5"/>
                  <a:pt x="20" y="5"/>
                  <a:pt x="20" y="5"/>
                </a:cubicBezTo>
                <a:cubicBezTo>
                  <a:pt x="20" y="5"/>
                  <a:pt x="19" y="5"/>
                  <a:pt x="19" y="5"/>
                </a:cubicBezTo>
                <a:cubicBezTo>
                  <a:pt x="19" y="1"/>
                  <a:pt x="19" y="1"/>
                  <a:pt x="19" y="1"/>
                </a:cubicBezTo>
                <a:cubicBezTo>
                  <a:pt x="19" y="0"/>
                  <a:pt x="20" y="0"/>
                  <a:pt x="20" y="0"/>
                </a:cubicBezTo>
                <a:close/>
                <a:moveTo>
                  <a:pt x="5" y="0"/>
                </a:moveTo>
                <a:cubicBezTo>
                  <a:pt x="5" y="0"/>
                  <a:pt x="5" y="0"/>
                  <a:pt x="5" y="0"/>
                </a:cubicBezTo>
                <a:cubicBezTo>
                  <a:pt x="5" y="0"/>
                  <a:pt x="6" y="0"/>
                  <a:pt x="6" y="1"/>
                </a:cubicBezTo>
                <a:cubicBezTo>
                  <a:pt x="6" y="5"/>
                  <a:pt x="6" y="5"/>
                  <a:pt x="6" y="5"/>
                </a:cubicBezTo>
                <a:cubicBezTo>
                  <a:pt x="6" y="5"/>
                  <a:pt x="5" y="5"/>
                  <a:pt x="5" y="5"/>
                </a:cubicBezTo>
                <a:cubicBezTo>
                  <a:pt x="5" y="5"/>
                  <a:pt x="5" y="5"/>
                  <a:pt x="5" y="5"/>
                </a:cubicBezTo>
                <a:cubicBezTo>
                  <a:pt x="5" y="5"/>
                  <a:pt x="4" y="5"/>
                  <a:pt x="4" y="5"/>
                </a:cubicBezTo>
                <a:cubicBezTo>
                  <a:pt x="4" y="1"/>
                  <a:pt x="4" y="1"/>
                  <a:pt x="4" y="1"/>
                </a:cubicBezTo>
                <a:cubicBezTo>
                  <a:pt x="4" y="0"/>
                  <a:pt x="5" y="0"/>
                  <a:pt x="5" y="0"/>
                </a:cubicBezTo>
                <a:close/>
                <a:moveTo>
                  <a:pt x="12" y="22"/>
                </a:moveTo>
                <a:cubicBezTo>
                  <a:pt x="12" y="24"/>
                  <a:pt x="12" y="24"/>
                  <a:pt x="12" y="24"/>
                </a:cubicBezTo>
                <a:cubicBezTo>
                  <a:pt x="5" y="24"/>
                  <a:pt x="5" y="24"/>
                  <a:pt x="5" y="24"/>
                </a:cubicBezTo>
                <a:cubicBezTo>
                  <a:pt x="5" y="22"/>
                  <a:pt x="5" y="22"/>
                  <a:pt x="5" y="22"/>
                </a:cubicBezTo>
                <a:cubicBezTo>
                  <a:pt x="5" y="21"/>
                  <a:pt x="6" y="20"/>
                  <a:pt x="6" y="20"/>
                </a:cubicBezTo>
                <a:cubicBezTo>
                  <a:pt x="6" y="20"/>
                  <a:pt x="7" y="19"/>
                  <a:pt x="8" y="19"/>
                </a:cubicBezTo>
                <a:cubicBezTo>
                  <a:pt x="9" y="19"/>
                  <a:pt x="10" y="19"/>
                  <a:pt x="10" y="19"/>
                </a:cubicBezTo>
                <a:cubicBezTo>
                  <a:pt x="10" y="19"/>
                  <a:pt x="10" y="18"/>
                  <a:pt x="10" y="18"/>
                </a:cubicBezTo>
                <a:cubicBezTo>
                  <a:pt x="10" y="17"/>
                  <a:pt x="10" y="17"/>
                  <a:pt x="10" y="16"/>
                </a:cubicBezTo>
                <a:cubicBezTo>
                  <a:pt x="10" y="16"/>
                  <a:pt x="9" y="16"/>
                  <a:pt x="9" y="16"/>
                </a:cubicBezTo>
                <a:cubicBezTo>
                  <a:pt x="8" y="16"/>
                  <a:pt x="8" y="16"/>
                  <a:pt x="7" y="16"/>
                </a:cubicBezTo>
                <a:cubicBezTo>
                  <a:pt x="7" y="17"/>
                  <a:pt x="7" y="17"/>
                  <a:pt x="7" y="18"/>
                </a:cubicBezTo>
                <a:cubicBezTo>
                  <a:pt x="7" y="18"/>
                  <a:pt x="7" y="18"/>
                  <a:pt x="7" y="18"/>
                </a:cubicBezTo>
                <a:cubicBezTo>
                  <a:pt x="5" y="18"/>
                  <a:pt x="5" y="18"/>
                  <a:pt x="5" y="18"/>
                </a:cubicBezTo>
                <a:cubicBezTo>
                  <a:pt x="5" y="18"/>
                  <a:pt x="5" y="18"/>
                  <a:pt x="5" y="18"/>
                </a:cubicBezTo>
                <a:cubicBezTo>
                  <a:pt x="5" y="16"/>
                  <a:pt x="6" y="16"/>
                  <a:pt x="6" y="15"/>
                </a:cubicBezTo>
                <a:cubicBezTo>
                  <a:pt x="7" y="15"/>
                  <a:pt x="7" y="15"/>
                  <a:pt x="9" y="15"/>
                </a:cubicBezTo>
                <a:cubicBezTo>
                  <a:pt x="10" y="15"/>
                  <a:pt x="11" y="15"/>
                  <a:pt x="11" y="15"/>
                </a:cubicBezTo>
                <a:cubicBezTo>
                  <a:pt x="12" y="16"/>
                  <a:pt x="12" y="16"/>
                  <a:pt x="12" y="18"/>
                </a:cubicBezTo>
                <a:cubicBezTo>
                  <a:pt x="12" y="19"/>
                  <a:pt x="12" y="19"/>
                  <a:pt x="11" y="20"/>
                </a:cubicBezTo>
                <a:cubicBezTo>
                  <a:pt x="11" y="20"/>
                  <a:pt x="10" y="20"/>
                  <a:pt x="9" y="20"/>
                </a:cubicBezTo>
                <a:cubicBezTo>
                  <a:pt x="8" y="21"/>
                  <a:pt x="7" y="21"/>
                  <a:pt x="7" y="21"/>
                </a:cubicBezTo>
                <a:cubicBezTo>
                  <a:pt x="7" y="21"/>
                  <a:pt x="7" y="21"/>
                  <a:pt x="7" y="22"/>
                </a:cubicBezTo>
                <a:cubicBezTo>
                  <a:pt x="7" y="22"/>
                  <a:pt x="7" y="22"/>
                  <a:pt x="7" y="22"/>
                </a:cubicBezTo>
                <a:cubicBezTo>
                  <a:pt x="12" y="22"/>
                  <a:pt x="12" y="22"/>
                  <a:pt x="12" y="22"/>
                </a:cubicBezTo>
                <a:close/>
                <a:moveTo>
                  <a:pt x="17" y="8"/>
                </a:moveTo>
                <a:cubicBezTo>
                  <a:pt x="18" y="8"/>
                  <a:pt x="18" y="8"/>
                  <a:pt x="18" y="8"/>
                </a:cubicBezTo>
                <a:cubicBezTo>
                  <a:pt x="18" y="8"/>
                  <a:pt x="18" y="8"/>
                  <a:pt x="18" y="8"/>
                </a:cubicBezTo>
                <a:cubicBezTo>
                  <a:pt x="18" y="8"/>
                  <a:pt x="17" y="8"/>
                  <a:pt x="17" y="8"/>
                </a:cubicBezTo>
                <a:cubicBezTo>
                  <a:pt x="16" y="8"/>
                  <a:pt x="16" y="8"/>
                  <a:pt x="16" y="8"/>
                </a:cubicBezTo>
                <a:cubicBezTo>
                  <a:pt x="16" y="8"/>
                  <a:pt x="15" y="8"/>
                  <a:pt x="15" y="7"/>
                </a:cubicBezTo>
                <a:cubicBezTo>
                  <a:pt x="15" y="7"/>
                  <a:pt x="16" y="6"/>
                  <a:pt x="16" y="6"/>
                </a:cubicBezTo>
                <a:cubicBezTo>
                  <a:pt x="16" y="6"/>
                  <a:pt x="16" y="6"/>
                  <a:pt x="17" y="6"/>
                </a:cubicBezTo>
                <a:cubicBezTo>
                  <a:pt x="17" y="6"/>
                  <a:pt x="17" y="6"/>
                  <a:pt x="17" y="6"/>
                </a:cubicBezTo>
                <a:cubicBezTo>
                  <a:pt x="18" y="6"/>
                  <a:pt x="18" y="7"/>
                  <a:pt x="18" y="7"/>
                </a:cubicBezTo>
                <a:cubicBezTo>
                  <a:pt x="18" y="7"/>
                  <a:pt x="18" y="7"/>
                  <a:pt x="18" y="7"/>
                </a:cubicBezTo>
                <a:cubicBezTo>
                  <a:pt x="16" y="7"/>
                  <a:pt x="16" y="7"/>
                  <a:pt x="16" y="7"/>
                </a:cubicBezTo>
                <a:cubicBezTo>
                  <a:pt x="16" y="7"/>
                  <a:pt x="16" y="7"/>
                  <a:pt x="16" y="7"/>
                </a:cubicBezTo>
                <a:cubicBezTo>
                  <a:pt x="16" y="8"/>
                  <a:pt x="16" y="8"/>
                  <a:pt x="16" y="8"/>
                </a:cubicBezTo>
                <a:cubicBezTo>
                  <a:pt x="16" y="8"/>
                  <a:pt x="16" y="8"/>
                  <a:pt x="17" y="8"/>
                </a:cubicBezTo>
                <a:cubicBezTo>
                  <a:pt x="17" y="8"/>
                  <a:pt x="17" y="8"/>
                  <a:pt x="17" y="8"/>
                </a:cubicBezTo>
                <a:cubicBezTo>
                  <a:pt x="17" y="8"/>
                  <a:pt x="17" y="8"/>
                  <a:pt x="17" y="8"/>
                </a:cubicBezTo>
                <a:close/>
                <a:moveTo>
                  <a:pt x="10" y="5"/>
                </a:moveTo>
                <a:cubicBezTo>
                  <a:pt x="10" y="7"/>
                  <a:pt x="10" y="7"/>
                  <a:pt x="10" y="7"/>
                </a:cubicBezTo>
                <a:cubicBezTo>
                  <a:pt x="10" y="8"/>
                  <a:pt x="10" y="8"/>
                  <a:pt x="10" y="8"/>
                </a:cubicBezTo>
                <a:cubicBezTo>
                  <a:pt x="9" y="8"/>
                  <a:pt x="9" y="8"/>
                  <a:pt x="9" y="8"/>
                </a:cubicBezTo>
                <a:cubicBezTo>
                  <a:pt x="8" y="8"/>
                  <a:pt x="8" y="8"/>
                  <a:pt x="8" y="8"/>
                </a:cubicBezTo>
                <a:cubicBezTo>
                  <a:pt x="8" y="8"/>
                  <a:pt x="8" y="8"/>
                  <a:pt x="8" y="7"/>
                </a:cubicBezTo>
                <a:cubicBezTo>
                  <a:pt x="8" y="7"/>
                  <a:pt x="8" y="7"/>
                  <a:pt x="8" y="7"/>
                </a:cubicBezTo>
                <a:cubicBezTo>
                  <a:pt x="8" y="7"/>
                  <a:pt x="8" y="7"/>
                  <a:pt x="8" y="7"/>
                </a:cubicBezTo>
                <a:cubicBezTo>
                  <a:pt x="8" y="7"/>
                  <a:pt x="8" y="7"/>
                  <a:pt x="8" y="7"/>
                </a:cubicBezTo>
                <a:cubicBezTo>
                  <a:pt x="8" y="7"/>
                  <a:pt x="8" y="7"/>
                  <a:pt x="8" y="8"/>
                </a:cubicBezTo>
                <a:cubicBezTo>
                  <a:pt x="8" y="8"/>
                  <a:pt x="8" y="8"/>
                  <a:pt x="9" y="8"/>
                </a:cubicBezTo>
                <a:cubicBezTo>
                  <a:pt x="9" y="8"/>
                  <a:pt x="9" y="8"/>
                  <a:pt x="9" y="8"/>
                </a:cubicBezTo>
                <a:cubicBezTo>
                  <a:pt x="9" y="8"/>
                  <a:pt x="9" y="8"/>
                  <a:pt x="9" y="7"/>
                </a:cubicBezTo>
                <a:cubicBezTo>
                  <a:pt x="9" y="5"/>
                  <a:pt x="9" y="5"/>
                  <a:pt x="9" y="5"/>
                </a:cubicBezTo>
                <a:cubicBezTo>
                  <a:pt x="10" y="5"/>
                  <a:pt x="10" y="5"/>
                  <a:pt x="10" y="5"/>
                </a:cubicBezTo>
                <a:close/>
                <a:moveTo>
                  <a:pt x="12" y="6"/>
                </a:moveTo>
                <a:cubicBezTo>
                  <a:pt x="12" y="8"/>
                  <a:pt x="12" y="8"/>
                  <a:pt x="12" y="8"/>
                </a:cubicBezTo>
                <a:cubicBezTo>
                  <a:pt x="12" y="8"/>
                  <a:pt x="12" y="8"/>
                  <a:pt x="12" y="8"/>
                </a:cubicBezTo>
                <a:cubicBezTo>
                  <a:pt x="12" y="8"/>
                  <a:pt x="12" y="8"/>
                  <a:pt x="12" y="8"/>
                </a:cubicBezTo>
                <a:cubicBezTo>
                  <a:pt x="12" y="8"/>
                  <a:pt x="12" y="8"/>
                  <a:pt x="12" y="8"/>
                </a:cubicBezTo>
                <a:cubicBezTo>
                  <a:pt x="12" y="8"/>
                  <a:pt x="11" y="8"/>
                  <a:pt x="11" y="8"/>
                </a:cubicBezTo>
                <a:cubicBezTo>
                  <a:pt x="11" y="8"/>
                  <a:pt x="10" y="8"/>
                  <a:pt x="10" y="8"/>
                </a:cubicBezTo>
                <a:cubicBezTo>
                  <a:pt x="10" y="6"/>
                  <a:pt x="10" y="6"/>
                  <a:pt x="10" y="6"/>
                </a:cubicBezTo>
                <a:cubicBezTo>
                  <a:pt x="11" y="6"/>
                  <a:pt x="11" y="6"/>
                  <a:pt x="11" y="6"/>
                </a:cubicBezTo>
                <a:cubicBezTo>
                  <a:pt x="11" y="7"/>
                  <a:pt x="11" y="7"/>
                  <a:pt x="11" y="7"/>
                </a:cubicBezTo>
                <a:cubicBezTo>
                  <a:pt x="11" y="8"/>
                  <a:pt x="11" y="8"/>
                  <a:pt x="11" y="8"/>
                </a:cubicBezTo>
                <a:cubicBezTo>
                  <a:pt x="11" y="8"/>
                  <a:pt x="11" y="8"/>
                  <a:pt x="11" y="8"/>
                </a:cubicBezTo>
                <a:cubicBezTo>
                  <a:pt x="12" y="8"/>
                  <a:pt x="12" y="8"/>
                  <a:pt x="12" y="7"/>
                </a:cubicBezTo>
                <a:cubicBezTo>
                  <a:pt x="12" y="6"/>
                  <a:pt x="12" y="6"/>
                  <a:pt x="12" y="6"/>
                </a:cubicBezTo>
                <a:cubicBezTo>
                  <a:pt x="12" y="6"/>
                  <a:pt x="12" y="6"/>
                  <a:pt x="12" y="6"/>
                </a:cubicBezTo>
                <a:close/>
                <a:moveTo>
                  <a:pt x="13" y="6"/>
                </a:moveTo>
                <a:cubicBezTo>
                  <a:pt x="13" y="6"/>
                  <a:pt x="13" y="6"/>
                  <a:pt x="13" y="6"/>
                </a:cubicBezTo>
                <a:cubicBezTo>
                  <a:pt x="13" y="6"/>
                  <a:pt x="13" y="6"/>
                  <a:pt x="13" y="6"/>
                </a:cubicBezTo>
                <a:cubicBezTo>
                  <a:pt x="13" y="6"/>
                  <a:pt x="13" y="6"/>
                  <a:pt x="13" y="6"/>
                </a:cubicBezTo>
                <a:cubicBezTo>
                  <a:pt x="14" y="6"/>
                  <a:pt x="14" y="6"/>
                  <a:pt x="14" y="6"/>
                </a:cubicBezTo>
                <a:cubicBezTo>
                  <a:pt x="15" y="6"/>
                  <a:pt x="15" y="6"/>
                  <a:pt x="15" y="7"/>
                </a:cubicBezTo>
                <a:cubicBezTo>
                  <a:pt x="15" y="8"/>
                  <a:pt x="15" y="8"/>
                  <a:pt x="15" y="8"/>
                </a:cubicBezTo>
                <a:cubicBezTo>
                  <a:pt x="14" y="8"/>
                  <a:pt x="14" y="8"/>
                  <a:pt x="14" y="8"/>
                </a:cubicBezTo>
                <a:cubicBezTo>
                  <a:pt x="14" y="7"/>
                  <a:pt x="14" y="7"/>
                  <a:pt x="14" y="7"/>
                </a:cubicBezTo>
                <a:cubicBezTo>
                  <a:pt x="14" y="7"/>
                  <a:pt x="14" y="7"/>
                  <a:pt x="14" y="7"/>
                </a:cubicBezTo>
                <a:cubicBezTo>
                  <a:pt x="14" y="7"/>
                  <a:pt x="14" y="7"/>
                  <a:pt x="14" y="7"/>
                </a:cubicBezTo>
                <a:cubicBezTo>
                  <a:pt x="14" y="7"/>
                  <a:pt x="14" y="6"/>
                  <a:pt x="14" y="6"/>
                </a:cubicBezTo>
                <a:cubicBezTo>
                  <a:pt x="14" y="6"/>
                  <a:pt x="13" y="7"/>
                  <a:pt x="13" y="7"/>
                </a:cubicBezTo>
                <a:cubicBezTo>
                  <a:pt x="13" y="8"/>
                  <a:pt x="13" y="8"/>
                  <a:pt x="13" y="8"/>
                </a:cubicBezTo>
                <a:cubicBezTo>
                  <a:pt x="13" y="8"/>
                  <a:pt x="13" y="8"/>
                  <a:pt x="13" y="8"/>
                </a:cubicBezTo>
                <a:cubicBezTo>
                  <a:pt x="13" y="6"/>
                  <a:pt x="13" y="6"/>
                  <a:pt x="13" y="6"/>
                </a:cubicBezTo>
                <a:close/>
                <a:moveTo>
                  <a:pt x="17" y="7"/>
                </a:moveTo>
                <a:cubicBezTo>
                  <a:pt x="16" y="7"/>
                  <a:pt x="16" y="7"/>
                  <a:pt x="16" y="7"/>
                </a:cubicBezTo>
                <a:cubicBezTo>
                  <a:pt x="16" y="7"/>
                  <a:pt x="16" y="7"/>
                  <a:pt x="16" y="7"/>
                </a:cubicBezTo>
                <a:cubicBezTo>
                  <a:pt x="16" y="6"/>
                  <a:pt x="16" y="6"/>
                  <a:pt x="17" y="6"/>
                </a:cubicBezTo>
                <a:cubicBezTo>
                  <a:pt x="17" y="6"/>
                  <a:pt x="17" y="6"/>
                  <a:pt x="17" y="7"/>
                </a:cubicBezTo>
                <a:cubicBezTo>
                  <a:pt x="17" y="7"/>
                  <a:pt x="17" y="7"/>
                  <a:pt x="17" y="7"/>
                </a:cubicBezTo>
                <a:cubicBezTo>
                  <a:pt x="17" y="7"/>
                  <a:pt x="17" y="7"/>
                  <a:pt x="17" y="7"/>
                </a:cubicBezTo>
                <a:close/>
                <a:moveTo>
                  <a:pt x="29" y="19"/>
                </a:moveTo>
                <a:cubicBezTo>
                  <a:pt x="28" y="18"/>
                  <a:pt x="27" y="18"/>
                  <a:pt x="27" y="17"/>
                </a:cubicBezTo>
                <a:cubicBezTo>
                  <a:pt x="26" y="17"/>
                  <a:pt x="25" y="17"/>
                  <a:pt x="23" y="17"/>
                </a:cubicBezTo>
                <a:cubicBezTo>
                  <a:pt x="22" y="17"/>
                  <a:pt x="21" y="17"/>
                  <a:pt x="20" y="17"/>
                </a:cubicBezTo>
                <a:cubicBezTo>
                  <a:pt x="19" y="18"/>
                  <a:pt x="19" y="18"/>
                  <a:pt x="18" y="19"/>
                </a:cubicBezTo>
                <a:cubicBezTo>
                  <a:pt x="17" y="20"/>
                  <a:pt x="17" y="21"/>
                  <a:pt x="16" y="22"/>
                </a:cubicBezTo>
                <a:cubicBezTo>
                  <a:pt x="16" y="23"/>
                  <a:pt x="16" y="24"/>
                  <a:pt x="16" y="25"/>
                </a:cubicBezTo>
                <a:cubicBezTo>
                  <a:pt x="16" y="26"/>
                  <a:pt x="16" y="27"/>
                  <a:pt x="16" y="28"/>
                </a:cubicBezTo>
                <a:cubicBezTo>
                  <a:pt x="17" y="29"/>
                  <a:pt x="17" y="30"/>
                  <a:pt x="18" y="30"/>
                </a:cubicBezTo>
                <a:cubicBezTo>
                  <a:pt x="19" y="31"/>
                  <a:pt x="19" y="32"/>
                  <a:pt x="20" y="32"/>
                </a:cubicBezTo>
                <a:cubicBezTo>
                  <a:pt x="21" y="33"/>
                  <a:pt x="22" y="33"/>
                  <a:pt x="23" y="33"/>
                </a:cubicBezTo>
                <a:cubicBezTo>
                  <a:pt x="25" y="33"/>
                  <a:pt x="26" y="33"/>
                  <a:pt x="27" y="32"/>
                </a:cubicBezTo>
                <a:cubicBezTo>
                  <a:pt x="27" y="32"/>
                  <a:pt x="28" y="31"/>
                  <a:pt x="29" y="30"/>
                </a:cubicBezTo>
                <a:cubicBezTo>
                  <a:pt x="30" y="30"/>
                  <a:pt x="30" y="29"/>
                  <a:pt x="31" y="28"/>
                </a:cubicBezTo>
                <a:cubicBezTo>
                  <a:pt x="31" y="27"/>
                  <a:pt x="31" y="26"/>
                  <a:pt x="31" y="25"/>
                </a:cubicBezTo>
                <a:cubicBezTo>
                  <a:pt x="31" y="24"/>
                  <a:pt x="31" y="23"/>
                  <a:pt x="31" y="22"/>
                </a:cubicBezTo>
                <a:cubicBezTo>
                  <a:pt x="30" y="21"/>
                  <a:pt x="30" y="20"/>
                  <a:pt x="29" y="19"/>
                </a:cubicBezTo>
                <a:close/>
                <a:moveTo>
                  <a:pt x="16" y="17"/>
                </a:moveTo>
                <a:cubicBezTo>
                  <a:pt x="14" y="19"/>
                  <a:pt x="13" y="22"/>
                  <a:pt x="13" y="25"/>
                </a:cubicBezTo>
                <a:cubicBezTo>
                  <a:pt x="13" y="28"/>
                  <a:pt x="14" y="30"/>
                  <a:pt x="16" y="32"/>
                </a:cubicBezTo>
                <a:cubicBezTo>
                  <a:pt x="18" y="34"/>
                  <a:pt x="21" y="35"/>
                  <a:pt x="23" y="35"/>
                </a:cubicBezTo>
                <a:cubicBezTo>
                  <a:pt x="26" y="35"/>
                  <a:pt x="29" y="34"/>
                  <a:pt x="31" y="32"/>
                </a:cubicBezTo>
                <a:cubicBezTo>
                  <a:pt x="33" y="30"/>
                  <a:pt x="34" y="28"/>
                  <a:pt x="34" y="25"/>
                </a:cubicBezTo>
                <a:cubicBezTo>
                  <a:pt x="34" y="22"/>
                  <a:pt x="33" y="19"/>
                  <a:pt x="31" y="17"/>
                </a:cubicBezTo>
                <a:cubicBezTo>
                  <a:pt x="29" y="16"/>
                  <a:pt x="26" y="14"/>
                  <a:pt x="23" y="14"/>
                </a:cubicBezTo>
                <a:cubicBezTo>
                  <a:pt x="21" y="14"/>
                  <a:pt x="18" y="16"/>
                  <a:pt x="16" y="17"/>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3" name="Freeform 279"/>
          <p:cNvSpPr>
            <a:spLocks noEditPoints="1"/>
          </p:cNvSpPr>
          <p:nvPr/>
        </p:nvSpPr>
        <p:spPr bwMode="auto">
          <a:xfrm>
            <a:off x="9356541" y="2544188"/>
            <a:ext cx="258799" cy="200886"/>
          </a:xfrm>
          <a:custGeom>
            <a:avLst/>
            <a:gdLst>
              <a:gd name="T0" fmla="*/ 25 w 27"/>
              <a:gd name="T1" fmla="*/ 3 h 21"/>
              <a:gd name="T2" fmla="*/ 2 w 27"/>
              <a:gd name="T3" fmla="*/ 16 h 21"/>
              <a:gd name="T4" fmla="*/ 25 w 27"/>
              <a:gd name="T5" fmla="*/ 16 h 21"/>
              <a:gd name="T6" fmla="*/ 14 w 27"/>
              <a:gd name="T7" fmla="*/ 9 h 21"/>
              <a:gd name="T8" fmla="*/ 13 w 27"/>
              <a:gd name="T9" fmla="*/ 8 h 21"/>
              <a:gd name="T10" fmla="*/ 9 w 27"/>
              <a:gd name="T11" fmla="*/ 14 h 21"/>
              <a:gd name="T12" fmla="*/ 9 w 27"/>
              <a:gd name="T13" fmla="*/ 10 h 21"/>
              <a:gd name="T14" fmla="*/ 11 w 27"/>
              <a:gd name="T15" fmla="*/ 13 h 21"/>
              <a:gd name="T16" fmla="*/ 12 w 27"/>
              <a:gd name="T17" fmla="*/ 10 h 21"/>
              <a:gd name="T18" fmla="*/ 9 w 27"/>
              <a:gd name="T19" fmla="*/ 14 h 21"/>
              <a:gd name="T20" fmla="*/ 11 w 27"/>
              <a:gd name="T21" fmla="*/ 6 h 21"/>
              <a:gd name="T22" fmla="*/ 12 w 27"/>
              <a:gd name="T23" fmla="*/ 10 h 21"/>
              <a:gd name="T24" fmla="*/ 11 w 27"/>
              <a:gd name="T25" fmla="*/ 7 h 21"/>
              <a:gd name="T26" fmla="*/ 9 w 27"/>
              <a:gd name="T27" fmla="*/ 10 h 21"/>
              <a:gd name="T28" fmla="*/ 8 w 27"/>
              <a:gd name="T29" fmla="*/ 7 h 21"/>
              <a:gd name="T30" fmla="*/ 3 w 27"/>
              <a:gd name="T31" fmla="*/ 10 h 21"/>
              <a:gd name="T32" fmla="*/ 4 w 27"/>
              <a:gd name="T33" fmla="*/ 13 h 21"/>
              <a:gd name="T34" fmla="*/ 7 w 27"/>
              <a:gd name="T35" fmla="*/ 10 h 21"/>
              <a:gd name="T36" fmla="*/ 6 w 27"/>
              <a:gd name="T37" fmla="*/ 14 h 21"/>
              <a:gd name="T38" fmla="*/ 4 w 27"/>
              <a:gd name="T39" fmla="*/ 6 h 21"/>
              <a:gd name="T40" fmla="*/ 7 w 27"/>
              <a:gd name="T41" fmla="*/ 9 h 21"/>
              <a:gd name="T42" fmla="*/ 6 w 27"/>
              <a:gd name="T43" fmla="*/ 9 h 21"/>
              <a:gd name="T44" fmla="*/ 4 w 27"/>
              <a:gd name="T45" fmla="*/ 9 h 21"/>
              <a:gd name="T46" fmla="*/ 3 w 27"/>
              <a:gd name="T47" fmla="*/ 9 h 21"/>
              <a:gd name="T48" fmla="*/ 20 w 27"/>
              <a:gd name="T49" fmla="*/ 13 h 21"/>
              <a:gd name="T50" fmla="*/ 21 w 27"/>
              <a:gd name="T51" fmla="*/ 10 h 21"/>
              <a:gd name="T52" fmla="*/ 23 w 27"/>
              <a:gd name="T53" fmla="*/ 10 h 21"/>
              <a:gd name="T54" fmla="*/ 24 w 27"/>
              <a:gd name="T55" fmla="*/ 13 h 21"/>
              <a:gd name="T56" fmla="*/ 20 w 27"/>
              <a:gd name="T57" fmla="*/ 7 h 21"/>
              <a:gd name="T58" fmla="*/ 24 w 27"/>
              <a:gd name="T59" fmla="*/ 7 h 21"/>
              <a:gd name="T60" fmla="*/ 24 w 27"/>
              <a:gd name="T61" fmla="*/ 10 h 21"/>
              <a:gd name="T62" fmla="*/ 21 w 27"/>
              <a:gd name="T63" fmla="*/ 7 h 21"/>
              <a:gd name="T64" fmla="*/ 21 w 27"/>
              <a:gd name="T65" fmla="*/ 10 h 21"/>
              <a:gd name="T66" fmla="*/ 16 w 27"/>
              <a:gd name="T67" fmla="*/ 14 h 21"/>
              <a:gd name="T68" fmla="*/ 15 w 27"/>
              <a:gd name="T69" fmla="*/ 10 h 21"/>
              <a:gd name="T70" fmla="*/ 18 w 27"/>
              <a:gd name="T71" fmla="*/ 13 h 21"/>
              <a:gd name="T72" fmla="*/ 19 w 27"/>
              <a:gd name="T73" fmla="*/ 10 h 21"/>
              <a:gd name="T74" fmla="*/ 16 w 27"/>
              <a:gd name="T75" fmla="*/ 14 h 21"/>
              <a:gd name="T76" fmla="*/ 18 w 27"/>
              <a:gd name="T77" fmla="*/ 6 h 21"/>
              <a:gd name="T78" fmla="*/ 19 w 27"/>
              <a:gd name="T79" fmla="*/ 10 h 21"/>
              <a:gd name="T80" fmla="*/ 18 w 27"/>
              <a:gd name="T81" fmla="*/ 7 h 21"/>
              <a:gd name="T82" fmla="*/ 15 w 27"/>
              <a:gd name="T83" fmla="*/ 10 h 21"/>
              <a:gd name="T84" fmla="*/ 15 w 27"/>
              <a:gd name="T85" fmla="*/ 7 h 21"/>
              <a:gd name="T86" fmla="*/ 14 w 27"/>
              <a:gd name="T87" fmla="*/ 12 h 21"/>
              <a:gd name="T88" fmla="*/ 13 w 27"/>
              <a:gd name="T89" fmla="*/ 11 h 21"/>
              <a:gd name="T90" fmla="*/ 25 w 27"/>
              <a:gd name="T91" fmla="*/ 21 h 21"/>
              <a:gd name="T92" fmla="*/ 0 w 27"/>
              <a:gd name="T93" fmla="*/ 2 h 21"/>
              <a:gd name="T94" fmla="*/ 27 w 27"/>
              <a:gd name="T9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 h="21">
                <a:moveTo>
                  <a:pt x="25" y="16"/>
                </a:moveTo>
                <a:cubicBezTo>
                  <a:pt x="25" y="3"/>
                  <a:pt x="25" y="3"/>
                  <a:pt x="25" y="3"/>
                </a:cubicBezTo>
                <a:cubicBezTo>
                  <a:pt x="25" y="3"/>
                  <a:pt x="25" y="3"/>
                  <a:pt x="25" y="3"/>
                </a:cubicBezTo>
                <a:cubicBezTo>
                  <a:pt x="2" y="3"/>
                  <a:pt x="2" y="3"/>
                  <a:pt x="2" y="3"/>
                </a:cubicBezTo>
                <a:cubicBezTo>
                  <a:pt x="2" y="3"/>
                  <a:pt x="2" y="3"/>
                  <a:pt x="2" y="3"/>
                </a:cubicBezTo>
                <a:cubicBezTo>
                  <a:pt x="2" y="16"/>
                  <a:pt x="2" y="16"/>
                  <a:pt x="2" y="16"/>
                </a:cubicBezTo>
                <a:cubicBezTo>
                  <a:pt x="2" y="17"/>
                  <a:pt x="2" y="17"/>
                  <a:pt x="2" y="17"/>
                </a:cubicBezTo>
                <a:cubicBezTo>
                  <a:pt x="25" y="17"/>
                  <a:pt x="25" y="17"/>
                  <a:pt x="25" y="17"/>
                </a:cubicBezTo>
                <a:cubicBezTo>
                  <a:pt x="25" y="17"/>
                  <a:pt x="25" y="17"/>
                  <a:pt x="25" y="16"/>
                </a:cubicBezTo>
                <a:close/>
                <a:moveTo>
                  <a:pt x="14" y="8"/>
                </a:moveTo>
                <a:cubicBezTo>
                  <a:pt x="14" y="9"/>
                  <a:pt x="14" y="9"/>
                  <a:pt x="14" y="9"/>
                </a:cubicBezTo>
                <a:cubicBezTo>
                  <a:pt x="14" y="9"/>
                  <a:pt x="14" y="9"/>
                  <a:pt x="14" y="9"/>
                </a:cubicBezTo>
                <a:cubicBezTo>
                  <a:pt x="13" y="9"/>
                  <a:pt x="13" y="9"/>
                  <a:pt x="13" y="9"/>
                </a:cubicBezTo>
                <a:cubicBezTo>
                  <a:pt x="13" y="9"/>
                  <a:pt x="13" y="9"/>
                  <a:pt x="13" y="9"/>
                </a:cubicBezTo>
                <a:cubicBezTo>
                  <a:pt x="13" y="8"/>
                  <a:pt x="13" y="8"/>
                  <a:pt x="13" y="8"/>
                </a:cubicBezTo>
                <a:cubicBezTo>
                  <a:pt x="13" y="8"/>
                  <a:pt x="13" y="8"/>
                  <a:pt x="13" y="8"/>
                </a:cubicBezTo>
                <a:cubicBezTo>
                  <a:pt x="14" y="8"/>
                  <a:pt x="14" y="8"/>
                  <a:pt x="14" y="8"/>
                </a:cubicBezTo>
                <a:close/>
                <a:moveTo>
                  <a:pt x="9" y="14"/>
                </a:moveTo>
                <a:cubicBezTo>
                  <a:pt x="8" y="13"/>
                  <a:pt x="8" y="13"/>
                  <a:pt x="8" y="13"/>
                </a:cubicBezTo>
                <a:cubicBezTo>
                  <a:pt x="8" y="10"/>
                  <a:pt x="8" y="10"/>
                  <a:pt x="8" y="10"/>
                </a:cubicBezTo>
                <a:cubicBezTo>
                  <a:pt x="9" y="10"/>
                  <a:pt x="9" y="10"/>
                  <a:pt x="9" y="10"/>
                </a:cubicBezTo>
                <a:cubicBezTo>
                  <a:pt x="9" y="10"/>
                  <a:pt x="9" y="10"/>
                  <a:pt x="9" y="10"/>
                </a:cubicBezTo>
                <a:cubicBezTo>
                  <a:pt x="9" y="13"/>
                  <a:pt x="9" y="13"/>
                  <a:pt x="9" y="13"/>
                </a:cubicBezTo>
                <a:cubicBezTo>
                  <a:pt x="11" y="13"/>
                  <a:pt x="11" y="13"/>
                  <a:pt x="11" y="13"/>
                </a:cubicBezTo>
                <a:cubicBezTo>
                  <a:pt x="11" y="10"/>
                  <a:pt x="11" y="10"/>
                  <a:pt x="11" y="10"/>
                </a:cubicBezTo>
                <a:cubicBezTo>
                  <a:pt x="12" y="10"/>
                  <a:pt x="12" y="10"/>
                  <a:pt x="12" y="10"/>
                </a:cubicBezTo>
                <a:cubicBezTo>
                  <a:pt x="12" y="10"/>
                  <a:pt x="12" y="10"/>
                  <a:pt x="12" y="10"/>
                </a:cubicBezTo>
                <a:cubicBezTo>
                  <a:pt x="12" y="13"/>
                  <a:pt x="12" y="13"/>
                  <a:pt x="12" y="13"/>
                </a:cubicBezTo>
                <a:cubicBezTo>
                  <a:pt x="11" y="14"/>
                  <a:pt x="11" y="14"/>
                  <a:pt x="11" y="14"/>
                </a:cubicBezTo>
                <a:cubicBezTo>
                  <a:pt x="9" y="14"/>
                  <a:pt x="9" y="14"/>
                  <a:pt x="9" y="14"/>
                </a:cubicBezTo>
                <a:close/>
                <a:moveTo>
                  <a:pt x="8" y="7"/>
                </a:moveTo>
                <a:cubicBezTo>
                  <a:pt x="9" y="6"/>
                  <a:pt x="9" y="6"/>
                  <a:pt x="9" y="6"/>
                </a:cubicBezTo>
                <a:cubicBezTo>
                  <a:pt x="11" y="6"/>
                  <a:pt x="11" y="6"/>
                  <a:pt x="11" y="6"/>
                </a:cubicBezTo>
                <a:cubicBezTo>
                  <a:pt x="12" y="7"/>
                  <a:pt x="12" y="7"/>
                  <a:pt x="12" y="7"/>
                </a:cubicBezTo>
                <a:cubicBezTo>
                  <a:pt x="12" y="9"/>
                  <a:pt x="12" y="9"/>
                  <a:pt x="12" y="9"/>
                </a:cubicBezTo>
                <a:cubicBezTo>
                  <a:pt x="12" y="10"/>
                  <a:pt x="12" y="10"/>
                  <a:pt x="12" y="10"/>
                </a:cubicBezTo>
                <a:cubicBezTo>
                  <a:pt x="12" y="10"/>
                  <a:pt x="12" y="10"/>
                  <a:pt x="12" y="10"/>
                </a:cubicBezTo>
                <a:cubicBezTo>
                  <a:pt x="11" y="9"/>
                  <a:pt x="11" y="9"/>
                  <a:pt x="11" y="9"/>
                </a:cubicBezTo>
                <a:cubicBezTo>
                  <a:pt x="11" y="7"/>
                  <a:pt x="11" y="7"/>
                  <a:pt x="11" y="7"/>
                </a:cubicBezTo>
                <a:cubicBezTo>
                  <a:pt x="9" y="7"/>
                  <a:pt x="9" y="7"/>
                  <a:pt x="9" y="7"/>
                </a:cubicBezTo>
                <a:cubicBezTo>
                  <a:pt x="9" y="9"/>
                  <a:pt x="9" y="9"/>
                  <a:pt x="9" y="9"/>
                </a:cubicBezTo>
                <a:cubicBezTo>
                  <a:pt x="9" y="10"/>
                  <a:pt x="9" y="10"/>
                  <a:pt x="9" y="10"/>
                </a:cubicBezTo>
                <a:cubicBezTo>
                  <a:pt x="9" y="10"/>
                  <a:pt x="9" y="10"/>
                  <a:pt x="9" y="10"/>
                </a:cubicBezTo>
                <a:cubicBezTo>
                  <a:pt x="8" y="9"/>
                  <a:pt x="8" y="9"/>
                  <a:pt x="8" y="9"/>
                </a:cubicBezTo>
                <a:cubicBezTo>
                  <a:pt x="8" y="7"/>
                  <a:pt x="8" y="7"/>
                  <a:pt x="8" y="7"/>
                </a:cubicBezTo>
                <a:close/>
                <a:moveTo>
                  <a:pt x="4" y="14"/>
                </a:moveTo>
                <a:cubicBezTo>
                  <a:pt x="3" y="13"/>
                  <a:pt x="3" y="13"/>
                  <a:pt x="3" y="13"/>
                </a:cubicBezTo>
                <a:cubicBezTo>
                  <a:pt x="3" y="10"/>
                  <a:pt x="3" y="10"/>
                  <a:pt x="3" y="10"/>
                </a:cubicBezTo>
                <a:cubicBezTo>
                  <a:pt x="3" y="10"/>
                  <a:pt x="3" y="10"/>
                  <a:pt x="3" y="10"/>
                </a:cubicBezTo>
                <a:cubicBezTo>
                  <a:pt x="4" y="10"/>
                  <a:pt x="4" y="10"/>
                  <a:pt x="4" y="10"/>
                </a:cubicBezTo>
                <a:cubicBezTo>
                  <a:pt x="4" y="13"/>
                  <a:pt x="4" y="13"/>
                  <a:pt x="4" y="13"/>
                </a:cubicBezTo>
                <a:cubicBezTo>
                  <a:pt x="6" y="13"/>
                  <a:pt x="6" y="13"/>
                  <a:pt x="6" y="13"/>
                </a:cubicBezTo>
                <a:cubicBezTo>
                  <a:pt x="6" y="10"/>
                  <a:pt x="6" y="10"/>
                  <a:pt x="6" y="10"/>
                </a:cubicBezTo>
                <a:cubicBezTo>
                  <a:pt x="7" y="10"/>
                  <a:pt x="7" y="10"/>
                  <a:pt x="7" y="10"/>
                </a:cubicBezTo>
                <a:cubicBezTo>
                  <a:pt x="7" y="10"/>
                  <a:pt x="7" y="10"/>
                  <a:pt x="7" y="10"/>
                </a:cubicBezTo>
                <a:cubicBezTo>
                  <a:pt x="7" y="13"/>
                  <a:pt x="7" y="13"/>
                  <a:pt x="7" y="13"/>
                </a:cubicBezTo>
                <a:cubicBezTo>
                  <a:pt x="6" y="14"/>
                  <a:pt x="6" y="14"/>
                  <a:pt x="6" y="14"/>
                </a:cubicBezTo>
                <a:cubicBezTo>
                  <a:pt x="4" y="14"/>
                  <a:pt x="4" y="14"/>
                  <a:pt x="4" y="14"/>
                </a:cubicBezTo>
                <a:close/>
                <a:moveTo>
                  <a:pt x="3" y="7"/>
                </a:moveTo>
                <a:cubicBezTo>
                  <a:pt x="4" y="6"/>
                  <a:pt x="4" y="6"/>
                  <a:pt x="4" y="6"/>
                </a:cubicBezTo>
                <a:cubicBezTo>
                  <a:pt x="6" y="6"/>
                  <a:pt x="6" y="6"/>
                  <a:pt x="6" y="6"/>
                </a:cubicBezTo>
                <a:cubicBezTo>
                  <a:pt x="7" y="7"/>
                  <a:pt x="7" y="7"/>
                  <a:pt x="7" y="7"/>
                </a:cubicBezTo>
                <a:cubicBezTo>
                  <a:pt x="7" y="9"/>
                  <a:pt x="7" y="9"/>
                  <a:pt x="7" y="9"/>
                </a:cubicBezTo>
                <a:cubicBezTo>
                  <a:pt x="7" y="10"/>
                  <a:pt x="7" y="10"/>
                  <a:pt x="7" y="10"/>
                </a:cubicBezTo>
                <a:cubicBezTo>
                  <a:pt x="7" y="10"/>
                  <a:pt x="7" y="10"/>
                  <a:pt x="7" y="10"/>
                </a:cubicBezTo>
                <a:cubicBezTo>
                  <a:pt x="6" y="9"/>
                  <a:pt x="6" y="9"/>
                  <a:pt x="6" y="9"/>
                </a:cubicBezTo>
                <a:cubicBezTo>
                  <a:pt x="6" y="7"/>
                  <a:pt x="6" y="7"/>
                  <a:pt x="6" y="7"/>
                </a:cubicBezTo>
                <a:cubicBezTo>
                  <a:pt x="4" y="7"/>
                  <a:pt x="4" y="7"/>
                  <a:pt x="4" y="7"/>
                </a:cubicBezTo>
                <a:cubicBezTo>
                  <a:pt x="4" y="9"/>
                  <a:pt x="4" y="9"/>
                  <a:pt x="4" y="9"/>
                </a:cubicBezTo>
                <a:cubicBezTo>
                  <a:pt x="3" y="10"/>
                  <a:pt x="3" y="10"/>
                  <a:pt x="3" y="10"/>
                </a:cubicBezTo>
                <a:cubicBezTo>
                  <a:pt x="3" y="10"/>
                  <a:pt x="3" y="10"/>
                  <a:pt x="3" y="10"/>
                </a:cubicBezTo>
                <a:cubicBezTo>
                  <a:pt x="3" y="9"/>
                  <a:pt x="3" y="9"/>
                  <a:pt x="3" y="9"/>
                </a:cubicBezTo>
                <a:cubicBezTo>
                  <a:pt x="3" y="7"/>
                  <a:pt x="3" y="7"/>
                  <a:pt x="3" y="7"/>
                </a:cubicBezTo>
                <a:close/>
                <a:moveTo>
                  <a:pt x="21" y="14"/>
                </a:moveTo>
                <a:cubicBezTo>
                  <a:pt x="20" y="13"/>
                  <a:pt x="20" y="13"/>
                  <a:pt x="20" y="13"/>
                </a:cubicBezTo>
                <a:cubicBezTo>
                  <a:pt x="20" y="10"/>
                  <a:pt x="20" y="10"/>
                  <a:pt x="20" y="10"/>
                </a:cubicBezTo>
                <a:cubicBezTo>
                  <a:pt x="21" y="10"/>
                  <a:pt x="21" y="10"/>
                  <a:pt x="21" y="10"/>
                </a:cubicBezTo>
                <a:cubicBezTo>
                  <a:pt x="21" y="10"/>
                  <a:pt x="21" y="10"/>
                  <a:pt x="21" y="10"/>
                </a:cubicBezTo>
                <a:cubicBezTo>
                  <a:pt x="21" y="13"/>
                  <a:pt x="21" y="13"/>
                  <a:pt x="21" y="13"/>
                </a:cubicBezTo>
                <a:cubicBezTo>
                  <a:pt x="23" y="13"/>
                  <a:pt x="23" y="13"/>
                  <a:pt x="23" y="13"/>
                </a:cubicBezTo>
                <a:cubicBezTo>
                  <a:pt x="23" y="10"/>
                  <a:pt x="23" y="10"/>
                  <a:pt x="23" y="10"/>
                </a:cubicBezTo>
                <a:cubicBezTo>
                  <a:pt x="24" y="10"/>
                  <a:pt x="24" y="10"/>
                  <a:pt x="24" y="10"/>
                </a:cubicBezTo>
                <a:cubicBezTo>
                  <a:pt x="24" y="10"/>
                  <a:pt x="24" y="10"/>
                  <a:pt x="24" y="10"/>
                </a:cubicBezTo>
                <a:cubicBezTo>
                  <a:pt x="24" y="13"/>
                  <a:pt x="24" y="13"/>
                  <a:pt x="24" y="13"/>
                </a:cubicBezTo>
                <a:cubicBezTo>
                  <a:pt x="23" y="14"/>
                  <a:pt x="23" y="14"/>
                  <a:pt x="23" y="14"/>
                </a:cubicBezTo>
                <a:cubicBezTo>
                  <a:pt x="21" y="14"/>
                  <a:pt x="21" y="14"/>
                  <a:pt x="21" y="14"/>
                </a:cubicBezTo>
                <a:close/>
                <a:moveTo>
                  <a:pt x="20" y="7"/>
                </a:moveTo>
                <a:cubicBezTo>
                  <a:pt x="21" y="6"/>
                  <a:pt x="21" y="6"/>
                  <a:pt x="21" y="6"/>
                </a:cubicBezTo>
                <a:cubicBezTo>
                  <a:pt x="23" y="6"/>
                  <a:pt x="23" y="6"/>
                  <a:pt x="23" y="6"/>
                </a:cubicBezTo>
                <a:cubicBezTo>
                  <a:pt x="24" y="7"/>
                  <a:pt x="24" y="7"/>
                  <a:pt x="24" y="7"/>
                </a:cubicBezTo>
                <a:cubicBezTo>
                  <a:pt x="24" y="9"/>
                  <a:pt x="24" y="9"/>
                  <a:pt x="24" y="9"/>
                </a:cubicBezTo>
                <a:cubicBezTo>
                  <a:pt x="24" y="10"/>
                  <a:pt x="24" y="10"/>
                  <a:pt x="24" y="10"/>
                </a:cubicBezTo>
                <a:cubicBezTo>
                  <a:pt x="24" y="10"/>
                  <a:pt x="24" y="10"/>
                  <a:pt x="24" y="10"/>
                </a:cubicBezTo>
                <a:cubicBezTo>
                  <a:pt x="23" y="9"/>
                  <a:pt x="23" y="9"/>
                  <a:pt x="23" y="9"/>
                </a:cubicBezTo>
                <a:cubicBezTo>
                  <a:pt x="23" y="7"/>
                  <a:pt x="23" y="7"/>
                  <a:pt x="23" y="7"/>
                </a:cubicBezTo>
                <a:cubicBezTo>
                  <a:pt x="21" y="7"/>
                  <a:pt x="21" y="7"/>
                  <a:pt x="21" y="7"/>
                </a:cubicBezTo>
                <a:cubicBezTo>
                  <a:pt x="21" y="9"/>
                  <a:pt x="21" y="9"/>
                  <a:pt x="21" y="9"/>
                </a:cubicBezTo>
                <a:cubicBezTo>
                  <a:pt x="21" y="10"/>
                  <a:pt x="21" y="10"/>
                  <a:pt x="21" y="10"/>
                </a:cubicBezTo>
                <a:cubicBezTo>
                  <a:pt x="21" y="10"/>
                  <a:pt x="21" y="10"/>
                  <a:pt x="21" y="10"/>
                </a:cubicBezTo>
                <a:cubicBezTo>
                  <a:pt x="20" y="9"/>
                  <a:pt x="20" y="9"/>
                  <a:pt x="20" y="9"/>
                </a:cubicBezTo>
                <a:cubicBezTo>
                  <a:pt x="20" y="7"/>
                  <a:pt x="20" y="7"/>
                  <a:pt x="20" y="7"/>
                </a:cubicBezTo>
                <a:close/>
                <a:moveTo>
                  <a:pt x="16" y="14"/>
                </a:moveTo>
                <a:cubicBezTo>
                  <a:pt x="15" y="13"/>
                  <a:pt x="15" y="13"/>
                  <a:pt x="15" y="13"/>
                </a:cubicBezTo>
                <a:cubicBezTo>
                  <a:pt x="15" y="10"/>
                  <a:pt x="15" y="10"/>
                  <a:pt x="15" y="10"/>
                </a:cubicBezTo>
                <a:cubicBezTo>
                  <a:pt x="15" y="10"/>
                  <a:pt x="15" y="10"/>
                  <a:pt x="15" y="10"/>
                </a:cubicBezTo>
                <a:cubicBezTo>
                  <a:pt x="16" y="10"/>
                  <a:pt x="16" y="10"/>
                  <a:pt x="16" y="10"/>
                </a:cubicBezTo>
                <a:cubicBezTo>
                  <a:pt x="16" y="13"/>
                  <a:pt x="16" y="13"/>
                  <a:pt x="16" y="13"/>
                </a:cubicBezTo>
                <a:cubicBezTo>
                  <a:pt x="18" y="13"/>
                  <a:pt x="18" y="13"/>
                  <a:pt x="18" y="13"/>
                </a:cubicBezTo>
                <a:cubicBezTo>
                  <a:pt x="18" y="10"/>
                  <a:pt x="18" y="10"/>
                  <a:pt x="18" y="10"/>
                </a:cubicBezTo>
                <a:cubicBezTo>
                  <a:pt x="19" y="10"/>
                  <a:pt x="19" y="10"/>
                  <a:pt x="19" y="10"/>
                </a:cubicBezTo>
                <a:cubicBezTo>
                  <a:pt x="19" y="10"/>
                  <a:pt x="19" y="10"/>
                  <a:pt x="19" y="10"/>
                </a:cubicBezTo>
                <a:cubicBezTo>
                  <a:pt x="19" y="13"/>
                  <a:pt x="19" y="13"/>
                  <a:pt x="19" y="13"/>
                </a:cubicBezTo>
                <a:cubicBezTo>
                  <a:pt x="18" y="14"/>
                  <a:pt x="18" y="14"/>
                  <a:pt x="18" y="14"/>
                </a:cubicBezTo>
                <a:cubicBezTo>
                  <a:pt x="16" y="14"/>
                  <a:pt x="16" y="14"/>
                  <a:pt x="16" y="14"/>
                </a:cubicBezTo>
                <a:close/>
                <a:moveTo>
                  <a:pt x="15" y="7"/>
                </a:moveTo>
                <a:cubicBezTo>
                  <a:pt x="16" y="6"/>
                  <a:pt x="16" y="6"/>
                  <a:pt x="16" y="6"/>
                </a:cubicBezTo>
                <a:cubicBezTo>
                  <a:pt x="18" y="6"/>
                  <a:pt x="18" y="6"/>
                  <a:pt x="18" y="6"/>
                </a:cubicBezTo>
                <a:cubicBezTo>
                  <a:pt x="19" y="7"/>
                  <a:pt x="19" y="7"/>
                  <a:pt x="19" y="7"/>
                </a:cubicBezTo>
                <a:cubicBezTo>
                  <a:pt x="19" y="9"/>
                  <a:pt x="19" y="9"/>
                  <a:pt x="19" y="9"/>
                </a:cubicBezTo>
                <a:cubicBezTo>
                  <a:pt x="19" y="10"/>
                  <a:pt x="19" y="10"/>
                  <a:pt x="19" y="10"/>
                </a:cubicBezTo>
                <a:cubicBezTo>
                  <a:pt x="19" y="10"/>
                  <a:pt x="19" y="10"/>
                  <a:pt x="19" y="10"/>
                </a:cubicBezTo>
                <a:cubicBezTo>
                  <a:pt x="18" y="9"/>
                  <a:pt x="18" y="9"/>
                  <a:pt x="18" y="9"/>
                </a:cubicBezTo>
                <a:cubicBezTo>
                  <a:pt x="18" y="7"/>
                  <a:pt x="18" y="7"/>
                  <a:pt x="18" y="7"/>
                </a:cubicBezTo>
                <a:cubicBezTo>
                  <a:pt x="16" y="7"/>
                  <a:pt x="16" y="7"/>
                  <a:pt x="16" y="7"/>
                </a:cubicBezTo>
                <a:cubicBezTo>
                  <a:pt x="16" y="9"/>
                  <a:pt x="16" y="9"/>
                  <a:pt x="16" y="9"/>
                </a:cubicBezTo>
                <a:cubicBezTo>
                  <a:pt x="15" y="10"/>
                  <a:pt x="15" y="10"/>
                  <a:pt x="15" y="10"/>
                </a:cubicBezTo>
                <a:cubicBezTo>
                  <a:pt x="15" y="10"/>
                  <a:pt x="15" y="10"/>
                  <a:pt x="15" y="10"/>
                </a:cubicBezTo>
                <a:cubicBezTo>
                  <a:pt x="15" y="9"/>
                  <a:pt x="15" y="9"/>
                  <a:pt x="15" y="9"/>
                </a:cubicBezTo>
                <a:cubicBezTo>
                  <a:pt x="15" y="7"/>
                  <a:pt x="15" y="7"/>
                  <a:pt x="15" y="7"/>
                </a:cubicBezTo>
                <a:close/>
                <a:moveTo>
                  <a:pt x="14" y="11"/>
                </a:moveTo>
                <a:cubicBezTo>
                  <a:pt x="14" y="12"/>
                  <a:pt x="14" y="12"/>
                  <a:pt x="14" y="12"/>
                </a:cubicBezTo>
                <a:cubicBezTo>
                  <a:pt x="14" y="12"/>
                  <a:pt x="14" y="12"/>
                  <a:pt x="14" y="12"/>
                </a:cubicBezTo>
                <a:cubicBezTo>
                  <a:pt x="13" y="12"/>
                  <a:pt x="13" y="12"/>
                  <a:pt x="13" y="12"/>
                </a:cubicBezTo>
                <a:cubicBezTo>
                  <a:pt x="13" y="12"/>
                  <a:pt x="13" y="12"/>
                  <a:pt x="13" y="12"/>
                </a:cubicBezTo>
                <a:cubicBezTo>
                  <a:pt x="13" y="11"/>
                  <a:pt x="13" y="11"/>
                  <a:pt x="13" y="11"/>
                </a:cubicBezTo>
                <a:cubicBezTo>
                  <a:pt x="13" y="11"/>
                  <a:pt x="13" y="11"/>
                  <a:pt x="13" y="11"/>
                </a:cubicBezTo>
                <a:cubicBezTo>
                  <a:pt x="14" y="11"/>
                  <a:pt x="14" y="11"/>
                  <a:pt x="14" y="11"/>
                </a:cubicBezTo>
                <a:close/>
                <a:moveTo>
                  <a:pt x="25" y="21"/>
                </a:moveTo>
                <a:cubicBezTo>
                  <a:pt x="23" y="21"/>
                  <a:pt x="5" y="21"/>
                  <a:pt x="2" y="21"/>
                </a:cubicBezTo>
                <a:cubicBezTo>
                  <a:pt x="1" y="21"/>
                  <a:pt x="0" y="20"/>
                  <a:pt x="0" y="18"/>
                </a:cubicBezTo>
                <a:cubicBezTo>
                  <a:pt x="0" y="2"/>
                  <a:pt x="0" y="2"/>
                  <a:pt x="0" y="2"/>
                </a:cubicBezTo>
                <a:cubicBezTo>
                  <a:pt x="0" y="1"/>
                  <a:pt x="1" y="0"/>
                  <a:pt x="2" y="0"/>
                </a:cubicBezTo>
                <a:cubicBezTo>
                  <a:pt x="10" y="0"/>
                  <a:pt x="17" y="0"/>
                  <a:pt x="25" y="0"/>
                </a:cubicBezTo>
                <a:cubicBezTo>
                  <a:pt x="26" y="0"/>
                  <a:pt x="27" y="1"/>
                  <a:pt x="27" y="2"/>
                </a:cubicBezTo>
                <a:cubicBezTo>
                  <a:pt x="27" y="18"/>
                  <a:pt x="27" y="18"/>
                  <a:pt x="27" y="18"/>
                </a:cubicBezTo>
                <a:cubicBezTo>
                  <a:pt x="27" y="20"/>
                  <a:pt x="26" y="21"/>
                  <a:pt x="25" y="21"/>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4" name="Freeform 280"/>
          <p:cNvSpPr>
            <a:spLocks/>
          </p:cNvSpPr>
          <p:nvPr/>
        </p:nvSpPr>
        <p:spPr bwMode="auto">
          <a:xfrm>
            <a:off x="9539328" y="2745074"/>
            <a:ext cx="57913" cy="19908"/>
          </a:xfrm>
          <a:custGeom>
            <a:avLst/>
            <a:gdLst>
              <a:gd name="T0" fmla="*/ 5 w 6"/>
              <a:gd name="T1" fmla="*/ 2 h 2"/>
              <a:gd name="T2" fmla="*/ 1 w 6"/>
              <a:gd name="T3" fmla="*/ 2 h 2"/>
              <a:gd name="T4" fmla="*/ 0 w 6"/>
              <a:gd name="T5" fmla="*/ 2 h 2"/>
              <a:gd name="T6" fmla="*/ 0 w 6"/>
              <a:gd name="T7" fmla="*/ 1 h 2"/>
              <a:gd name="T8" fmla="*/ 0 w 6"/>
              <a:gd name="T9" fmla="*/ 0 h 2"/>
              <a:gd name="T10" fmla="*/ 6 w 6"/>
              <a:gd name="T11" fmla="*/ 0 h 2"/>
              <a:gd name="T12" fmla="*/ 6 w 6"/>
              <a:gd name="T13" fmla="*/ 1 h 2"/>
              <a:gd name="T14" fmla="*/ 6 w 6"/>
              <a:gd name="T15" fmla="*/ 2 h 2"/>
              <a:gd name="T16" fmla="*/ 5 w 6"/>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5" y="2"/>
                </a:moveTo>
                <a:cubicBezTo>
                  <a:pt x="1" y="2"/>
                  <a:pt x="1" y="2"/>
                  <a:pt x="1" y="2"/>
                </a:cubicBezTo>
                <a:cubicBezTo>
                  <a:pt x="1" y="2"/>
                  <a:pt x="1" y="2"/>
                  <a:pt x="0" y="2"/>
                </a:cubicBezTo>
                <a:cubicBezTo>
                  <a:pt x="0" y="1"/>
                  <a:pt x="0" y="1"/>
                  <a:pt x="0" y="1"/>
                </a:cubicBezTo>
                <a:cubicBezTo>
                  <a:pt x="0" y="0"/>
                  <a:pt x="0" y="0"/>
                  <a:pt x="0" y="0"/>
                </a:cubicBezTo>
                <a:cubicBezTo>
                  <a:pt x="6" y="0"/>
                  <a:pt x="6" y="0"/>
                  <a:pt x="6" y="0"/>
                </a:cubicBezTo>
                <a:cubicBezTo>
                  <a:pt x="6" y="1"/>
                  <a:pt x="6" y="1"/>
                  <a:pt x="6" y="1"/>
                </a:cubicBezTo>
                <a:cubicBezTo>
                  <a:pt x="6" y="1"/>
                  <a:pt x="6" y="1"/>
                  <a:pt x="6" y="2"/>
                </a:cubicBezTo>
                <a:cubicBezTo>
                  <a:pt x="5" y="2"/>
                  <a:pt x="5" y="2"/>
                  <a:pt x="5" y="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5" name="Freeform 281"/>
          <p:cNvSpPr>
            <a:spLocks/>
          </p:cNvSpPr>
          <p:nvPr/>
        </p:nvSpPr>
        <p:spPr bwMode="auto">
          <a:xfrm>
            <a:off x="9376448" y="2745074"/>
            <a:ext cx="57913" cy="19908"/>
          </a:xfrm>
          <a:custGeom>
            <a:avLst/>
            <a:gdLst>
              <a:gd name="T0" fmla="*/ 5 w 6"/>
              <a:gd name="T1" fmla="*/ 2 h 2"/>
              <a:gd name="T2" fmla="*/ 1 w 6"/>
              <a:gd name="T3" fmla="*/ 2 h 2"/>
              <a:gd name="T4" fmla="*/ 0 w 6"/>
              <a:gd name="T5" fmla="*/ 2 h 2"/>
              <a:gd name="T6" fmla="*/ 0 w 6"/>
              <a:gd name="T7" fmla="*/ 1 h 2"/>
              <a:gd name="T8" fmla="*/ 0 w 6"/>
              <a:gd name="T9" fmla="*/ 0 h 2"/>
              <a:gd name="T10" fmla="*/ 6 w 6"/>
              <a:gd name="T11" fmla="*/ 0 h 2"/>
              <a:gd name="T12" fmla="*/ 6 w 6"/>
              <a:gd name="T13" fmla="*/ 1 h 2"/>
              <a:gd name="T14" fmla="*/ 6 w 6"/>
              <a:gd name="T15" fmla="*/ 2 h 2"/>
              <a:gd name="T16" fmla="*/ 5 w 6"/>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5" y="2"/>
                </a:moveTo>
                <a:cubicBezTo>
                  <a:pt x="1" y="2"/>
                  <a:pt x="1" y="2"/>
                  <a:pt x="1" y="2"/>
                </a:cubicBezTo>
                <a:cubicBezTo>
                  <a:pt x="1" y="2"/>
                  <a:pt x="1" y="2"/>
                  <a:pt x="0" y="2"/>
                </a:cubicBezTo>
                <a:cubicBezTo>
                  <a:pt x="0" y="1"/>
                  <a:pt x="0" y="1"/>
                  <a:pt x="0" y="1"/>
                </a:cubicBezTo>
                <a:cubicBezTo>
                  <a:pt x="0" y="0"/>
                  <a:pt x="0" y="0"/>
                  <a:pt x="0" y="0"/>
                </a:cubicBezTo>
                <a:cubicBezTo>
                  <a:pt x="6" y="0"/>
                  <a:pt x="6" y="0"/>
                  <a:pt x="6" y="0"/>
                </a:cubicBezTo>
                <a:cubicBezTo>
                  <a:pt x="6" y="1"/>
                  <a:pt x="6" y="1"/>
                  <a:pt x="6" y="1"/>
                </a:cubicBezTo>
                <a:cubicBezTo>
                  <a:pt x="6" y="1"/>
                  <a:pt x="6" y="1"/>
                  <a:pt x="6" y="2"/>
                </a:cubicBezTo>
                <a:cubicBezTo>
                  <a:pt x="6" y="2"/>
                  <a:pt x="5" y="2"/>
                  <a:pt x="5" y="2"/>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6" name="Rectangle 282"/>
          <p:cNvSpPr>
            <a:spLocks noChangeArrowheads="1"/>
          </p:cNvSpPr>
          <p:nvPr/>
        </p:nvSpPr>
        <p:spPr bwMode="auto">
          <a:xfrm>
            <a:off x="9548378" y="2524281"/>
            <a:ext cx="48865" cy="9050"/>
          </a:xfrm>
          <a:prstGeom prst="rect">
            <a:avLst/>
          </a:pr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7" name="Freeform 283"/>
          <p:cNvSpPr>
            <a:spLocks noEditPoints="1"/>
          </p:cNvSpPr>
          <p:nvPr/>
        </p:nvSpPr>
        <p:spPr bwMode="auto">
          <a:xfrm>
            <a:off x="1266828" y="3099790"/>
            <a:ext cx="336619" cy="354717"/>
          </a:xfrm>
          <a:custGeom>
            <a:avLst/>
            <a:gdLst>
              <a:gd name="T0" fmla="*/ 19 w 35"/>
              <a:gd name="T1" fmla="*/ 32 h 37"/>
              <a:gd name="T2" fmla="*/ 20 w 35"/>
              <a:gd name="T3" fmla="*/ 24 h 37"/>
              <a:gd name="T4" fmla="*/ 24 w 35"/>
              <a:gd name="T5" fmla="*/ 13 h 37"/>
              <a:gd name="T6" fmla="*/ 15 w 35"/>
              <a:gd name="T7" fmla="*/ 12 h 37"/>
              <a:gd name="T8" fmla="*/ 18 w 35"/>
              <a:gd name="T9" fmla="*/ 15 h 37"/>
              <a:gd name="T10" fmla="*/ 18 w 35"/>
              <a:gd name="T11" fmla="*/ 16 h 37"/>
              <a:gd name="T12" fmla="*/ 11 w 35"/>
              <a:gd name="T13" fmla="*/ 16 h 37"/>
              <a:gd name="T14" fmla="*/ 3 w 35"/>
              <a:gd name="T15" fmla="*/ 16 h 37"/>
              <a:gd name="T16" fmla="*/ 1 w 35"/>
              <a:gd name="T17" fmla="*/ 16 h 37"/>
              <a:gd name="T18" fmla="*/ 7 w 35"/>
              <a:gd name="T19" fmla="*/ 0 h 37"/>
              <a:gd name="T20" fmla="*/ 7 w 35"/>
              <a:gd name="T21" fmla="*/ 0 h 37"/>
              <a:gd name="T22" fmla="*/ 10 w 35"/>
              <a:gd name="T23" fmla="*/ 5 h 37"/>
              <a:gd name="T24" fmla="*/ 30 w 35"/>
              <a:gd name="T25" fmla="*/ 9 h 37"/>
              <a:gd name="T26" fmla="*/ 9 w 35"/>
              <a:gd name="T27" fmla="*/ 27 h 37"/>
              <a:gd name="T28" fmla="*/ 6 w 35"/>
              <a:gd name="T29" fmla="*/ 25 h 37"/>
              <a:gd name="T30" fmla="*/ 5 w 35"/>
              <a:gd name="T31" fmla="*/ 25 h 37"/>
              <a:gd name="T32" fmla="*/ 5 w 35"/>
              <a:gd name="T33" fmla="*/ 26 h 37"/>
              <a:gd name="T34" fmla="*/ 8 w 35"/>
              <a:gd name="T35" fmla="*/ 28 h 37"/>
              <a:gd name="T36" fmla="*/ 8 w 35"/>
              <a:gd name="T37" fmla="*/ 29 h 37"/>
              <a:gd name="T38" fmla="*/ 8 w 35"/>
              <a:gd name="T39" fmla="*/ 29 h 37"/>
              <a:gd name="T40" fmla="*/ 7 w 35"/>
              <a:gd name="T41" fmla="*/ 34 h 37"/>
              <a:gd name="T42" fmla="*/ 7 w 35"/>
              <a:gd name="T43" fmla="*/ 34 h 37"/>
              <a:gd name="T44" fmla="*/ 9 w 35"/>
              <a:gd name="T45" fmla="*/ 29 h 37"/>
              <a:gd name="T46" fmla="*/ 10 w 35"/>
              <a:gd name="T47" fmla="*/ 28 h 37"/>
              <a:gd name="T48" fmla="*/ 10 w 35"/>
              <a:gd name="T49" fmla="*/ 28 h 37"/>
              <a:gd name="T50" fmla="*/ 14 w 35"/>
              <a:gd name="T51" fmla="*/ 24 h 37"/>
              <a:gd name="T52" fmla="*/ 13 w 35"/>
              <a:gd name="T53" fmla="*/ 23 h 37"/>
              <a:gd name="T54" fmla="*/ 9 w 35"/>
              <a:gd name="T55" fmla="*/ 27 h 37"/>
              <a:gd name="T56" fmla="*/ 9 w 35"/>
              <a:gd name="T57" fmla="*/ 26 h 37"/>
              <a:gd name="T58" fmla="*/ 9 w 35"/>
              <a:gd name="T59" fmla="*/ 27 h 37"/>
              <a:gd name="T60" fmla="*/ 12 w 35"/>
              <a:gd name="T61" fmla="*/ 21 h 37"/>
              <a:gd name="T62" fmla="*/ 6 w 35"/>
              <a:gd name="T63" fmla="*/ 21 h 37"/>
              <a:gd name="T64" fmla="*/ 2 w 35"/>
              <a:gd name="T65" fmla="*/ 25 h 37"/>
              <a:gd name="T66" fmla="*/ 2 w 35"/>
              <a:gd name="T67" fmla="*/ 30 h 37"/>
              <a:gd name="T68" fmla="*/ 6 w 35"/>
              <a:gd name="T69" fmla="*/ 34 h 37"/>
              <a:gd name="T70" fmla="*/ 12 w 35"/>
              <a:gd name="T71" fmla="*/ 34 h 37"/>
              <a:gd name="T72" fmla="*/ 15 w 35"/>
              <a:gd name="T73" fmla="*/ 30 h 37"/>
              <a:gd name="T74" fmla="*/ 15 w 35"/>
              <a:gd name="T75" fmla="*/ 25 h 37"/>
              <a:gd name="T76" fmla="*/ 2 w 35"/>
              <a:gd name="T77" fmla="*/ 21 h 37"/>
              <a:gd name="T78" fmla="*/ 2 w 35"/>
              <a:gd name="T79" fmla="*/ 34 h 37"/>
              <a:gd name="T80" fmla="*/ 15 w 35"/>
              <a:gd name="T81" fmla="*/ 34 h 37"/>
              <a:gd name="T82" fmla="*/ 15 w 35"/>
              <a:gd name="T83" fmla="*/ 21 h 37"/>
              <a:gd name="T84" fmla="*/ 2 w 35"/>
              <a:gd name="T85" fmla="*/ 21 h 37"/>
              <a:gd name="T86" fmla="*/ 3 w 35"/>
              <a:gd name="T87" fmla="*/ 27 h 37"/>
              <a:gd name="T88" fmla="*/ 3 w 35"/>
              <a:gd name="T89" fmla="*/ 28 h 37"/>
              <a:gd name="T90" fmla="*/ 5 w 35"/>
              <a:gd name="T91" fmla="*/ 28 h 37"/>
              <a:gd name="T92" fmla="*/ 13 w 35"/>
              <a:gd name="T93" fmla="*/ 28 h 37"/>
              <a:gd name="T94" fmla="*/ 15 w 35"/>
              <a:gd name="T95" fmla="*/ 28 h 37"/>
              <a:gd name="T96" fmla="*/ 13 w 35"/>
              <a:gd name="T97" fmla="*/ 27 h 37"/>
              <a:gd name="T98" fmla="*/ 13 w 35"/>
              <a:gd name="T99" fmla="*/ 28 h 37"/>
              <a:gd name="T100" fmla="*/ 8 w 35"/>
              <a:gd name="T101" fmla="*/ 34 h 37"/>
              <a:gd name="T102" fmla="*/ 9 w 35"/>
              <a:gd name="T103" fmla="*/ 34 h 37"/>
              <a:gd name="T104" fmla="*/ 9 w 35"/>
              <a:gd name="T105" fmla="*/ 31 h 37"/>
              <a:gd name="T106" fmla="*/ 9 w 35"/>
              <a:gd name="T107" fmla="*/ 24 h 37"/>
              <a:gd name="T108" fmla="*/ 9 w 35"/>
              <a:gd name="T109" fmla="*/ 21 h 37"/>
              <a:gd name="T110" fmla="*/ 8 w 35"/>
              <a:gd name="T111" fmla="*/ 24 h 37"/>
              <a:gd name="T112" fmla="*/ 9 w 35"/>
              <a:gd name="T113"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37">
                <a:moveTo>
                  <a:pt x="27" y="30"/>
                </a:moveTo>
                <a:cubicBezTo>
                  <a:pt x="25" y="31"/>
                  <a:pt x="22" y="32"/>
                  <a:pt x="19" y="32"/>
                </a:cubicBezTo>
                <a:cubicBezTo>
                  <a:pt x="20" y="31"/>
                  <a:pt x="20" y="29"/>
                  <a:pt x="20" y="28"/>
                </a:cubicBezTo>
                <a:cubicBezTo>
                  <a:pt x="20" y="26"/>
                  <a:pt x="20" y="25"/>
                  <a:pt x="20" y="24"/>
                </a:cubicBezTo>
                <a:cubicBezTo>
                  <a:pt x="21" y="24"/>
                  <a:pt x="21" y="23"/>
                  <a:pt x="22" y="23"/>
                </a:cubicBezTo>
                <a:cubicBezTo>
                  <a:pt x="25" y="21"/>
                  <a:pt x="26" y="16"/>
                  <a:pt x="24" y="13"/>
                </a:cubicBezTo>
                <a:cubicBezTo>
                  <a:pt x="22" y="11"/>
                  <a:pt x="18" y="10"/>
                  <a:pt x="15" y="11"/>
                </a:cubicBezTo>
                <a:cubicBezTo>
                  <a:pt x="15" y="11"/>
                  <a:pt x="15" y="11"/>
                  <a:pt x="15" y="12"/>
                </a:cubicBezTo>
                <a:cubicBezTo>
                  <a:pt x="14" y="12"/>
                  <a:pt x="15" y="12"/>
                  <a:pt x="15" y="12"/>
                </a:cubicBezTo>
                <a:cubicBezTo>
                  <a:pt x="18" y="15"/>
                  <a:pt x="18" y="15"/>
                  <a:pt x="18" y="15"/>
                </a:cubicBezTo>
                <a:cubicBezTo>
                  <a:pt x="18" y="15"/>
                  <a:pt x="18" y="16"/>
                  <a:pt x="18" y="16"/>
                </a:cubicBezTo>
                <a:cubicBezTo>
                  <a:pt x="18" y="16"/>
                  <a:pt x="18" y="16"/>
                  <a:pt x="18" y="16"/>
                </a:cubicBezTo>
                <a:cubicBezTo>
                  <a:pt x="11" y="16"/>
                  <a:pt x="11" y="16"/>
                  <a:pt x="11" y="16"/>
                </a:cubicBezTo>
                <a:cubicBezTo>
                  <a:pt x="11" y="16"/>
                  <a:pt x="11" y="16"/>
                  <a:pt x="11" y="16"/>
                </a:cubicBezTo>
                <a:cubicBezTo>
                  <a:pt x="3" y="16"/>
                  <a:pt x="3" y="16"/>
                  <a:pt x="3" y="16"/>
                </a:cubicBezTo>
                <a:cubicBezTo>
                  <a:pt x="3" y="16"/>
                  <a:pt x="3" y="16"/>
                  <a:pt x="3" y="16"/>
                </a:cubicBezTo>
                <a:cubicBezTo>
                  <a:pt x="2" y="16"/>
                  <a:pt x="2" y="16"/>
                  <a:pt x="2" y="16"/>
                </a:cubicBezTo>
                <a:cubicBezTo>
                  <a:pt x="1" y="16"/>
                  <a:pt x="1" y="16"/>
                  <a:pt x="1" y="16"/>
                </a:cubicBezTo>
                <a:cubicBezTo>
                  <a:pt x="1" y="16"/>
                  <a:pt x="1" y="16"/>
                  <a:pt x="1" y="16"/>
                </a:cubicBezTo>
                <a:cubicBezTo>
                  <a:pt x="7" y="0"/>
                  <a:pt x="7" y="0"/>
                  <a:pt x="7" y="0"/>
                </a:cubicBezTo>
                <a:cubicBezTo>
                  <a:pt x="7" y="0"/>
                  <a:pt x="7" y="0"/>
                  <a:pt x="7" y="0"/>
                </a:cubicBezTo>
                <a:cubicBezTo>
                  <a:pt x="7" y="0"/>
                  <a:pt x="7" y="0"/>
                  <a:pt x="7" y="0"/>
                </a:cubicBezTo>
                <a:cubicBezTo>
                  <a:pt x="9" y="4"/>
                  <a:pt x="9" y="4"/>
                  <a:pt x="9" y="4"/>
                </a:cubicBezTo>
                <a:cubicBezTo>
                  <a:pt x="9" y="5"/>
                  <a:pt x="9" y="5"/>
                  <a:pt x="10" y="5"/>
                </a:cubicBezTo>
                <a:cubicBezTo>
                  <a:pt x="10" y="5"/>
                  <a:pt x="10" y="5"/>
                  <a:pt x="10" y="5"/>
                </a:cubicBezTo>
                <a:cubicBezTo>
                  <a:pt x="17" y="0"/>
                  <a:pt x="26" y="2"/>
                  <a:pt x="30" y="9"/>
                </a:cubicBezTo>
                <a:cubicBezTo>
                  <a:pt x="35" y="15"/>
                  <a:pt x="34" y="25"/>
                  <a:pt x="27" y="30"/>
                </a:cubicBezTo>
                <a:close/>
                <a:moveTo>
                  <a:pt x="9" y="27"/>
                </a:moveTo>
                <a:cubicBezTo>
                  <a:pt x="9" y="27"/>
                  <a:pt x="9" y="27"/>
                  <a:pt x="9" y="27"/>
                </a:cubicBezTo>
                <a:cubicBezTo>
                  <a:pt x="6" y="25"/>
                  <a:pt x="6" y="25"/>
                  <a:pt x="6" y="25"/>
                </a:cubicBezTo>
                <a:cubicBezTo>
                  <a:pt x="6" y="25"/>
                  <a:pt x="5" y="25"/>
                  <a:pt x="5" y="25"/>
                </a:cubicBezTo>
                <a:cubicBezTo>
                  <a:pt x="5" y="25"/>
                  <a:pt x="5" y="25"/>
                  <a:pt x="5" y="25"/>
                </a:cubicBezTo>
                <a:cubicBezTo>
                  <a:pt x="5" y="25"/>
                  <a:pt x="5" y="25"/>
                  <a:pt x="5" y="25"/>
                </a:cubicBezTo>
                <a:cubicBezTo>
                  <a:pt x="5" y="25"/>
                  <a:pt x="5" y="26"/>
                  <a:pt x="5" y="26"/>
                </a:cubicBezTo>
                <a:cubicBezTo>
                  <a:pt x="8" y="28"/>
                  <a:pt x="8" y="28"/>
                  <a:pt x="8" y="28"/>
                </a:cubicBezTo>
                <a:cubicBezTo>
                  <a:pt x="8" y="28"/>
                  <a:pt x="8" y="28"/>
                  <a:pt x="8" y="28"/>
                </a:cubicBezTo>
                <a:cubicBezTo>
                  <a:pt x="8" y="28"/>
                  <a:pt x="8" y="29"/>
                  <a:pt x="8" y="29"/>
                </a:cubicBezTo>
                <a:cubicBezTo>
                  <a:pt x="8" y="29"/>
                  <a:pt x="8" y="29"/>
                  <a:pt x="8" y="29"/>
                </a:cubicBezTo>
                <a:cubicBezTo>
                  <a:pt x="8" y="29"/>
                  <a:pt x="8" y="29"/>
                  <a:pt x="8" y="29"/>
                </a:cubicBezTo>
                <a:cubicBezTo>
                  <a:pt x="8" y="29"/>
                  <a:pt x="8" y="29"/>
                  <a:pt x="8" y="29"/>
                </a:cubicBezTo>
                <a:cubicBezTo>
                  <a:pt x="7" y="33"/>
                  <a:pt x="7" y="33"/>
                  <a:pt x="7" y="33"/>
                </a:cubicBezTo>
                <a:cubicBezTo>
                  <a:pt x="7" y="33"/>
                  <a:pt x="7" y="34"/>
                  <a:pt x="7" y="34"/>
                </a:cubicBezTo>
                <a:cubicBezTo>
                  <a:pt x="7" y="34"/>
                  <a:pt x="7" y="34"/>
                  <a:pt x="7" y="34"/>
                </a:cubicBezTo>
                <a:cubicBezTo>
                  <a:pt x="7" y="34"/>
                  <a:pt x="7" y="34"/>
                  <a:pt x="7" y="34"/>
                </a:cubicBezTo>
                <a:cubicBezTo>
                  <a:pt x="9" y="28"/>
                  <a:pt x="9" y="28"/>
                  <a:pt x="9" y="28"/>
                </a:cubicBezTo>
                <a:cubicBezTo>
                  <a:pt x="9" y="29"/>
                  <a:pt x="9" y="29"/>
                  <a:pt x="9" y="29"/>
                </a:cubicBezTo>
                <a:cubicBezTo>
                  <a:pt x="10" y="29"/>
                  <a:pt x="10" y="29"/>
                  <a:pt x="10" y="29"/>
                </a:cubicBezTo>
                <a:cubicBezTo>
                  <a:pt x="10" y="29"/>
                  <a:pt x="10" y="29"/>
                  <a:pt x="10" y="28"/>
                </a:cubicBezTo>
                <a:cubicBezTo>
                  <a:pt x="10" y="28"/>
                  <a:pt x="10" y="28"/>
                  <a:pt x="10" y="28"/>
                </a:cubicBezTo>
                <a:cubicBezTo>
                  <a:pt x="10" y="28"/>
                  <a:pt x="10" y="28"/>
                  <a:pt x="10" y="28"/>
                </a:cubicBezTo>
                <a:cubicBezTo>
                  <a:pt x="13" y="24"/>
                  <a:pt x="13" y="24"/>
                  <a:pt x="13" y="24"/>
                </a:cubicBezTo>
                <a:cubicBezTo>
                  <a:pt x="13" y="24"/>
                  <a:pt x="14" y="24"/>
                  <a:pt x="14" y="24"/>
                </a:cubicBezTo>
                <a:cubicBezTo>
                  <a:pt x="14" y="23"/>
                  <a:pt x="13" y="23"/>
                  <a:pt x="13" y="23"/>
                </a:cubicBezTo>
                <a:cubicBezTo>
                  <a:pt x="13" y="23"/>
                  <a:pt x="13" y="23"/>
                  <a:pt x="13" y="23"/>
                </a:cubicBezTo>
                <a:cubicBezTo>
                  <a:pt x="13" y="23"/>
                  <a:pt x="13" y="23"/>
                  <a:pt x="13" y="23"/>
                </a:cubicBezTo>
                <a:cubicBezTo>
                  <a:pt x="9" y="27"/>
                  <a:pt x="9" y="27"/>
                  <a:pt x="9" y="27"/>
                </a:cubicBezTo>
                <a:cubicBezTo>
                  <a:pt x="9" y="27"/>
                  <a:pt x="9" y="27"/>
                  <a:pt x="9" y="27"/>
                </a:cubicBezTo>
                <a:cubicBezTo>
                  <a:pt x="9" y="27"/>
                  <a:pt x="9" y="27"/>
                  <a:pt x="9" y="26"/>
                </a:cubicBezTo>
                <a:cubicBezTo>
                  <a:pt x="9" y="26"/>
                  <a:pt x="9" y="26"/>
                  <a:pt x="9" y="26"/>
                </a:cubicBezTo>
                <a:cubicBezTo>
                  <a:pt x="9" y="27"/>
                  <a:pt x="9" y="27"/>
                  <a:pt x="9" y="27"/>
                </a:cubicBezTo>
                <a:close/>
                <a:moveTo>
                  <a:pt x="14" y="23"/>
                </a:moveTo>
                <a:cubicBezTo>
                  <a:pt x="13" y="22"/>
                  <a:pt x="12" y="22"/>
                  <a:pt x="12" y="21"/>
                </a:cubicBezTo>
                <a:cubicBezTo>
                  <a:pt x="11" y="21"/>
                  <a:pt x="10" y="21"/>
                  <a:pt x="9" y="21"/>
                </a:cubicBezTo>
                <a:cubicBezTo>
                  <a:pt x="8" y="21"/>
                  <a:pt x="7" y="21"/>
                  <a:pt x="6" y="21"/>
                </a:cubicBezTo>
                <a:cubicBezTo>
                  <a:pt x="5" y="22"/>
                  <a:pt x="5" y="22"/>
                  <a:pt x="4" y="23"/>
                </a:cubicBezTo>
                <a:cubicBezTo>
                  <a:pt x="3" y="23"/>
                  <a:pt x="3" y="24"/>
                  <a:pt x="2" y="25"/>
                </a:cubicBezTo>
                <a:cubicBezTo>
                  <a:pt x="2" y="26"/>
                  <a:pt x="2" y="27"/>
                  <a:pt x="2" y="28"/>
                </a:cubicBezTo>
                <a:cubicBezTo>
                  <a:pt x="2" y="29"/>
                  <a:pt x="2" y="30"/>
                  <a:pt x="2" y="30"/>
                </a:cubicBezTo>
                <a:cubicBezTo>
                  <a:pt x="3" y="31"/>
                  <a:pt x="3" y="32"/>
                  <a:pt x="4" y="33"/>
                </a:cubicBezTo>
                <a:cubicBezTo>
                  <a:pt x="5" y="33"/>
                  <a:pt x="5" y="34"/>
                  <a:pt x="6" y="34"/>
                </a:cubicBezTo>
                <a:cubicBezTo>
                  <a:pt x="7" y="35"/>
                  <a:pt x="8" y="35"/>
                  <a:pt x="9" y="35"/>
                </a:cubicBezTo>
                <a:cubicBezTo>
                  <a:pt x="10" y="35"/>
                  <a:pt x="11" y="35"/>
                  <a:pt x="12" y="34"/>
                </a:cubicBezTo>
                <a:cubicBezTo>
                  <a:pt x="12" y="34"/>
                  <a:pt x="13" y="33"/>
                  <a:pt x="14" y="33"/>
                </a:cubicBezTo>
                <a:cubicBezTo>
                  <a:pt x="14" y="32"/>
                  <a:pt x="15" y="31"/>
                  <a:pt x="15" y="30"/>
                </a:cubicBezTo>
                <a:cubicBezTo>
                  <a:pt x="16" y="30"/>
                  <a:pt x="16" y="29"/>
                  <a:pt x="16" y="28"/>
                </a:cubicBezTo>
                <a:cubicBezTo>
                  <a:pt x="16" y="27"/>
                  <a:pt x="16" y="26"/>
                  <a:pt x="15" y="25"/>
                </a:cubicBezTo>
                <a:cubicBezTo>
                  <a:pt x="15" y="24"/>
                  <a:pt x="14" y="23"/>
                  <a:pt x="14" y="23"/>
                </a:cubicBezTo>
                <a:close/>
                <a:moveTo>
                  <a:pt x="2" y="21"/>
                </a:moveTo>
                <a:cubicBezTo>
                  <a:pt x="1" y="23"/>
                  <a:pt x="0" y="25"/>
                  <a:pt x="0" y="28"/>
                </a:cubicBezTo>
                <a:cubicBezTo>
                  <a:pt x="0" y="30"/>
                  <a:pt x="1" y="33"/>
                  <a:pt x="2" y="34"/>
                </a:cubicBezTo>
                <a:cubicBezTo>
                  <a:pt x="4" y="36"/>
                  <a:pt x="6" y="37"/>
                  <a:pt x="9" y="37"/>
                </a:cubicBezTo>
                <a:cubicBezTo>
                  <a:pt x="11" y="37"/>
                  <a:pt x="14" y="36"/>
                  <a:pt x="15" y="34"/>
                </a:cubicBezTo>
                <a:cubicBezTo>
                  <a:pt x="17" y="33"/>
                  <a:pt x="18" y="30"/>
                  <a:pt x="18" y="28"/>
                </a:cubicBezTo>
                <a:cubicBezTo>
                  <a:pt x="18" y="25"/>
                  <a:pt x="17" y="23"/>
                  <a:pt x="15" y="21"/>
                </a:cubicBezTo>
                <a:cubicBezTo>
                  <a:pt x="14" y="20"/>
                  <a:pt x="11" y="19"/>
                  <a:pt x="9" y="19"/>
                </a:cubicBezTo>
                <a:cubicBezTo>
                  <a:pt x="6" y="19"/>
                  <a:pt x="4" y="20"/>
                  <a:pt x="2" y="21"/>
                </a:cubicBezTo>
                <a:close/>
                <a:moveTo>
                  <a:pt x="5" y="27"/>
                </a:moveTo>
                <a:cubicBezTo>
                  <a:pt x="3" y="27"/>
                  <a:pt x="3" y="27"/>
                  <a:pt x="3" y="27"/>
                </a:cubicBezTo>
                <a:cubicBezTo>
                  <a:pt x="3" y="27"/>
                  <a:pt x="2" y="28"/>
                  <a:pt x="2" y="28"/>
                </a:cubicBezTo>
                <a:cubicBezTo>
                  <a:pt x="2" y="28"/>
                  <a:pt x="3" y="28"/>
                  <a:pt x="3" y="28"/>
                </a:cubicBezTo>
                <a:cubicBezTo>
                  <a:pt x="5" y="28"/>
                  <a:pt x="5" y="28"/>
                  <a:pt x="5" y="28"/>
                </a:cubicBezTo>
                <a:cubicBezTo>
                  <a:pt x="5" y="28"/>
                  <a:pt x="5" y="28"/>
                  <a:pt x="5" y="28"/>
                </a:cubicBezTo>
                <a:cubicBezTo>
                  <a:pt x="5" y="28"/>
                  <a:pt x="5" y="27"/>
                  <a:pt x="5" y="27"/>
                </a:cubicBezTo>
                <a:close/>
                <a:moveTo>
                  <a:pt x="13" y="28"/>
                </a:moveTo>
                <a:cubicBezTo>
                  <a:pt x="15" y="28"/>
                  <a:pt x="15" y="28"/>
                  <a:pt x="15" y="28"/>
                </a:cubicBezTo>
                <a:cubicBezTo>
                  <a:pt x="15" y="28"/>
                  <a:pt x="15" y="28"/>
                  <a:pt x="15" y="28"/>
                </a:cubicBezTo>
                <a:cubicBezTo>
                  <a:pt x="15" y="28"/>
                  <a:pt x="15" y="27"/>
                  <a:pt x="15" y="27"/>
                </a:cubicBezTo>
                <a:cubicBezTo>
                  <a:pt x="13" y="27"/>
                  <a:pt x="13" y="27"/>
                  <a:pt x="13" y="27"/>
                </a:cubicBezTo>
                <a:cubicBezTo>
                  <a:pt x="13" y="27"/>
                  <a:pt x="12" y="28"/>
                  <a:pt x="12" y="28"/>
                </a:cubicBezTo>
                <a:cubicBezTo>
                  <a:pt x="12" y="28"/>
                  <a:pt x="13" y="28"/>
                  <a:pt x="13" y="28"/>
                </a:cubicBezTo>
                <a:close/>
                <a:moveTo>
                  <a:pt x="8" y="32"/>
                </a:moveTo>
                <a:cubicBezTo>
                  <a:pt x="8" y="34"/>
                  <a:pt x="8" y="34"/>
                  <a:pt x="8" y="34"/>
                </a:cubicBezTo>
                <a:cubicBezTo>
                  <a:pt x="8" y="34"/>
                  <a:pt x="9" y="34"/>
                  <a:pt x="9" y="34"/>
                </a:cubicBezTo>
                <a:cubicBezTo>
                  <a:pt x="9" y="34"/>
                  <a:pt x="9" y="34"/>
                  <a:pt x="9" y="34"/>
                </a:cubicBezTo>
                <a:cubicBezTo>
                  <a:pt x="9" y="32"/>
                  <a:pt x="9" y="32"/>
                  <a:pt x="9" y="32"/>
                </a:cubicBezTo>
                <a:cubicBezTo>
                  <a:pt x="9" y="32"/>
                  <a:pt x="9" y="31"/>
                  <a:pt x="9" y="31"/>
                </a:cubicBezTo>
                <a:cubicBezTo>
                  <a:pt x="9" y="31"/>
                  <a:pt x="8" y="32"/>
                  <a:pt x="8" y="32"/>
                </a:cubicBezTo>
                <a:close/>
                <a:moveTo>
                  <a:pt x="9" y="24"/>
                </a:moveTo>
                <a:cubicBezTo>
                  <a:pt x="9" y="22"/>
                  <a:pt x="9" y="22"/>
                  <a:pt x="9" y="22"/>
                </a:cubicBezTo>
                <a:cubicBezTo>
                  <a:pt x="9" y="22"/>
                  <a:pt x="9" y="21"/>
                  <a:pt x="9" y="21"/>
                </a:cubicBezTo>
                <a:cubicBezTo>
                  <a:pt x="9" y="21"/>
                  <a:pt x="8" y="22"/>
                  <a:pt x="8" y="22"/>
                </a:cubicBezTo>
                <a:cubicBezTo>
                  <a:pt x="8" y="24"/>
                  <a:pt x="8" y="24"/>
                  <a:pt x="8" y="24"/>
                </a:cubicBezTo>
                <a:cubicBezTo>
                  <a:pt x="8" y="24"/>
                  <a:pt x="9" y="24"/>
                  <a:pt x="9" y="24"/>
                </a:cubicBezTo>
                <a:cubicBezTo>
                  <a:pt x="9" y="24"/>
                  <a:pt x="9" y="24"/>
                  <a:pt x="9" y="24"/>
                </a:cubicBezTo>
                <a:close/>
              </a:path>
            </a:pathLst>
          </a:custGeom>
          <a:solidFill>
            <a:schemeClr val="tx2"/>
          </a:solidFill>
          <a:ln>
            <a:noFill/>
          </a:ln>
        </p:spPr>
        <p:txBody>
          <a:bodyPr vert="horz" wrap="square" lIns="121889" tIns="60944" rIns="121889" bIns="60944" numCol="1" anchor="t" anchorCtr="0" compatLnSpc="1">
            <a:prstTxWarp prst="textNoShape">
              <a:avLst/>
            </a:prstTxWarp>
          </a:bodyPr>
          <a:lstStyle/>
          <a:p>
            <a:endParaRPr lang="en-US" sz="1866"/>
          </a:p>
        </p:txBody>
      </p:sp>
    </p:spTree>
    <p:extLst>
      <p:ext uri="{BB962C8B-B14F-4D97-AF65-F5344CB8AC3E}">
        <p14:creationId xmlns:p14="http://schemas.microsoft.com/office/powerpoint/2010/main" val="17809726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Group 212">
            <a:extLst>
              <a:ext uri="{FF2B5EF4-FFF2-40B4-BE49-F238E27FC236}">
                <a16:creationId xmlns:a16="http://schemas.microsoft.com/office/drawing/2014/main" id="{E76C82E7-DF16-4AD3-B24A-20EC23D83524}"/>
              </a:ext>
            </a:extLst>
          </p:cNvPr>
          <p:cNvGrpSpPr/>
          <p:nvPr/>
        </p:nvGrpSpPr>
        <p:grpSpPr>
          <a:xfrm>
            <a:off x="807127" y="1538516"/>
            <a:ext cx="10650537" cy="3554084"/>
            <a:chOff x="954088" y="1473200"/>
            <a:chExt cx="10650537" cy="3554084"/>
          </a:xfrm>
          <a:solidFill>
            <a:schemeClr val="tx2"/>
          </a:solidFill>
        </p:grpSpPr>
        <p:sp>
          <p:nvSpPr>
            <p:cNvPr id="2" name="AutoShape 7">
              <a:extLst>
                <a:ext uri="{FF2B5EF4-FFF2-40B4-BE49-F238E27FC236}">
                  <a16:creationId xmlns:a16="http://schemas.microsoft.com/office/drawing/2014/main" id="{5DD58B6E-3D67-472C-9889-2AB98EECCE3C}"/>
                </a:ext>
              </a:extLst>
            </p:cNvPr>
            <p:cNvSpPr>
              <a:spLocks/>
            </p:cNvSpPr>
            <p:nvPr/>
          </p:nvSpPr>
          <p:spPr bwMode="auto">
            <a:xfrm>
              <a:off x="6819900" y="3736975"/>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19" y="1408"/>
                    <a:pt x="17466" y="2176"/>
                    <a:pt x="18449" y="3156"/>
                  </a:cubicBezTo>
                  <a:cubicBezTo>
                    <a:pt x="19432" y="4133"/>
                    <a:pt x="20201" y="5277"/>
                    <a:pt x="20760" y="6590"/>
                  </a:cubicBezTo>
                  <a:cubicBezTo>
                    <a:pt x="21320" y="7900"/>
                    <a:pt x="21599" y="9303"/>
                    <a:pt x="21599" y="10799"/>
                  </a:cubicBezTo>
                  <a:cubicBezTo>
                    <a:pt x="21599" y="12296"/>
                    <a:pt x="21320" y="13696"/>
                    <a:pt x="20760" y="15009"/>
                  </a:cubicBezTo>
                  <a:cubicBezTo>
                    <a:pt x="20201" y="16320"/>
                    <a:pt x="19432" y="17463"/>
                    <a:pt x="18449" y="18443"/>
                  </a:cubicBezTo>
                  <a:cubicBezTo>
                    <a:pt x="17466" y="19423"/>
                    <a:pt x="16319" y="20191"/>
                    <a:pt x="15014" y="20752"/>
                  </a:cubicBezTo>
                  <a:cubicBezTo>
                    <a:pt x="13705" y="21320"/>
                    <a:pt x="12304" y="21599"/>
                    <a:pt x="10807" y="21599"/>
                  </a:cubicBezTo>
                  <a:cubicBezTo>
                    <a:pt x="9309" y="21599"/>
                    <a:pt x="7905" y="21320"/>
                    <a:pt x="6594" y="20752"/>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77"/>
                    <a:pt x="2181" y="4133"/>
                    <a:pt x="3158" y="3156"/>
                  </a:cubicBezTo>
                  <a:cubicBezTo>
                    <a:pt x="4136" y="2176"/>
                    <a:pt x="5280" y="1408"/>
                    <a:pt x="6594" y="844"/>
                  </a:cubicBezTo>
                  <a:cubicBezTo>
                    <a:pt x="7905" y="279"/>
                    <a:pt x="9309" y="0"/>
                    <a:pt x="10807" y="0"/>
                  </a:cubicBezTo>
                  <a:moveTo>
                    <a:pt x="3246" y="10800"/>
                  </a:moveTo>
                  <a:cubicBezTo>
                    <a:pt x="3246" y="11853"/>
                    <a:pt x="3444" y="12838"/>
                    <a:pt x="3839" y="13747"/>
                  </a:cubicBezTo>
                  <a:cubicBezTo>
                    <a:pt x="4238" y="14656"/>
                    <a:pt x="4777" y="15453"/>
                    <a:pt x="5458" y="16139"/>
                  </a:cubicBezTo>
                  <a:cubicBezTo>
                    <a:pt x="6136" y="16825"/>
                    <a:pt x="6936" y="17364"/>
                    <a:pt x="7851" y="17762"/>
                  </a:cubicBezTo>
                  <a:cubicBezTo>
                    <a:pt x="8767" y="18155"/>
                    <a:pt x="9753" y="18355"/>
                    <a:pt x="10807" y="18355"/>
                  </a:cubicBezTo>
                  <a:lnTo>
                    <a:pt x="10807" y="3241"/>
                  </a:lnTo>
                  <a:cubicBezTo>
                    <a:pt x="9753" y="3241"/>
                    <a:pt x="8767" y="3439"/>
                    <a:pt x="7851" y="3834"/>
                  </a:cubicBezTo>
                  <a:cubicBezTo>
                    <a:pt x="6936" y="4232"/>
                    <a:pt x="6136" y="4771"/>
                    <a:pt x="5458" y="5457"/>
                  </a:cubicBezTo>
                  <a:cubicBezTo>
                    <a:pt x="4777" y="6144"/>
                    <a:pt x="4238" y="6940"/>
                    <a:pt x="3839" y="7849"/>
                  </a:cubicBezTo>
                  <a:cubicBezTo>
                    <a:pt x="3444" y="8764"/>
                    <a:pt x="3246" y="9744"/>
                    <a:pt x="3246" y="10800"/>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 name="AutoShape 8">
              <a:extLst>
                <a:ext uri="{FF2B5EF4-FFF2-40B4-BE49-F238E27FC236}">
                  <a16:creationId xmlns:a16="http://schemas.microsoft.com/office/drawing/2014/main" id="{1E41F19E-3A6D-4F08-829A-1E0E06357601}"/>
                </a:ext>
              </a:extLst>
            </p:cNvPr>
            <p:cNvSpPr>
              <a:spLocks/>
            </p:cNvSpPr>
            <p:nvPr/>
          </p:nvSpPr>
          <p:spPr bwMode="auto">
            <a:xfrm>
              <a:off x="7396163" y="3736975"/>
              <a:ext cx="247650" cy="241300"/>
            </a:xfrm>
            <a:custGeom>
              <a:avLst/>
              <a:gdLst>
                <a:gd name="T0" fmla="+- 0 10801 50"/>
                <a:gd name="T1" fmla="*/ T0 w 21502"/>
                <a:gd name="T2" fmla="*/ 10800 h 21600"/>
                <a:gd name="T3" fmla="+- 0 10801 50"/>
                <a:gd name="T4" fmla="*/ T3 w 21502"/>
                <a:gd name="T5" fmla="*/ 10800 h 21600"/>
                <a:gd name="T6" fmla="+- 0 10801 50"/>
                <a:gd name="T7" fmla="*/ T6 w 21502"/>
                <a:gd name="T8" fmla="*/ 10800 h 21600"/>
                <a:gd name="T9" fmla="+- 0 10801 50"/>
                <a:gd name="T10" fmla="*/ T9 w 21502"/>
                <a:gd name="T11" fmla="*/ 10800 h 21600"/>
              </a:gdLst>
              <a:ahLst/>
              <a:cxnLst>
                <a:cxn ang="0">
                  <a:pos x="T1" y="T2"/>
                </a:cxn>
                <a:cxn ang="0">
                  <a:pos x="T4" y="T5"/>
                </a:cxn>
                <a:cxn ang="0">
                  <a:pos x="T7" y="T8"/>
                </a:cxn>
                <a:cxn ang="0">
                  <a:pos x="T10" y="T11"/>
                </a:cxn>
              </a:cxnLst>
              <a:rect l="0" t="0" r="r" b="b"/>
              <a:pathLst>
                <a:path w="21502" h="21600">
                  <a:moveTo>
                    <a:pt x="20786" y="13513"/>
                  </a:moveTo>
                  <a:cubicBezTo>
                    <a:pt x="21135" y="13698"/>
                    <a:pt x="21361" y="13966"/>
                    <a:pt x="21455" y="14312"/>
                  </a:cubicBezTo>
                  <a:cubicBezTo>
                    <a:pt x="21550" y="14662"/>
                    <a:pt x="21502" y="15000"/>
                    <a:pt x="21311" y="15326"/>
                  </a:cubicBezTo>
                  <a:lnTo>
                    <a:pt x="20229" y="17070"/>
                  </a:lnTo>
                  <a:cubicBezTo>
                    <a:pt x="20028" y="17399"/>
                    <a:pt x="19739" y="17608"/>
                    <a:pt x="19356" y="17696"/>
                  </a:cubicBezTo>
                  <a:cubicBezTo>
                    <a:pt x="18975" y="17784"/>
                    <a:pt x="18607" y="17740"/>
                    <a:pt x="18255" y="17564"/>
                  </a:cubicBezTo>
                  <a:lnTo>
                    <a:pt x="13277" y="14865"/>
                  </a:lnTo>
                  <a:lnTo>
                    <a:pt x="13277" y="20248"/>
                  </a:lnTo>
                  <a:cubicBezTo>
                    <a:pt x="13277" y="20633"/>
                    <a:pt x="13135" y="20953"/>
                    <a:pt x="12855" y="21212"/>
                  </a:cubicBezTo>
                  <a:cubicBezTo>
                    <a:pt x="12576" y="21470"/>
                    <a:pt x="12227" y="21599"/>
                    <a:pt x="11815" y="21599"/>
                  </a:cubicBezTo>
                  <a:lnTo>
                    <a:pt x="9697" y="21599"/>
                  </a:lnTo>
                  <a:cubicBezTo>
                    <a:pt x="9285" y="21599"/>
                    <a:pt x="8939" y="21470"/>
                    <a:pt x="8666" y="21212"/>
                  </a:cubicBezTo>
                  <a:cubicBezTo>
                    <a:pt x="8389" y="20953"/>
                    <a:pt x="8251" y="20642"/>
                    <a:pt x="8251" y="20278"/>
                  </a:cubicBezTo>
                  <a:lnTo>
                    <a:pt x="8251" y="14865"/>
                  </a:lnTo>
                  <a:lnTo>
                    <a:pt x="3256" y="17564"/>
                  </a:lnTo>
                  <a:cubicBezTo>
                    <a:pt x="2904" y="17749"/>
                    <a:pt x="2536" y="17796"/>
                    <a:pt x="2156" y="17705"/>
                  </a:cubicBezTo>
                  <a:cubicBezTo>
                    <a:pt x="1776" y="17611"/>
                    <a:pt x="1483" y="17399"/>
                    <a:pt x="1282" y="17070"/>
                  </a:cubicBezTo>
                  <a:lnTo>
                    <a:pt x="201" y="15326"/>
                  </a:lnTo>
                  <a:cubicBezTo>
                    <a:pt x="22" y="15000"/>
                    <a:pt x="-25" y="14662"/>
                    <a:pt x="66" y="14312"/>
                  </a:cubicBezTo>
                  <a:cubicBezTo>
                    <a:pt x="157" y="13966"/>
                    <a:pt x="377" y="13698"/>
                    <a:pt x="729" y="13513"/>
                  </a:cubicBezTo>
                  <a:lnTo>
                    <a:pt x="5752" y="10800"/>
                  </a:lnTo>
                  <a:lnTo>
                    <a:pt x="729" y="8086"/>
                  </a:lnTo>
                  <a:cubicBezTo>
                    <a:pt x="377" y="7898"/>
                    <a:pt x="151" y="7630"/>
                    <a:pt x="50" y="7284"/>
                  </a:cubicBezTo>
                  <a:cubicBezTo>
                    <a:pt x="-50" y="6937"/>
                    <a:pt x="0" y="6599"/>
                    <a:pt x="201" y="6270"/>
                  </a:cubicBezTo>
                  <a:lnTo>
                    <a:pt x="1282" y="4526"/>
                  </a:lnTo>
                  <a:cubicBezTo>
                    <a:pt x="1483" y="4200"/>
                    <a:pt x="1776" y="3991"/>
                    <a:pt x="2156" y="3903"/>
                  </a:cubicBezTo>
                  <a:cubicBezTo>
                    <a:pt x="2536" y="3812"/>
                    <a:pt x="2904" y="3859"/>
                    <a:pt x="3256" y="4035"/>
                  </a:cubicBezTo>
                  <a:lnTo>
                    <a:pt x="8251" y="6734"/>
                  </a:lnTo>
                  <a:lnTo>
                    <a:pt x="8251" y="1348"/>
                  </a:lnTo>
                  <a:cubicBezTo>
                    <a:pt x="8251" y="966"/>
                    <a:pt x="8389" y="646"/>
                    <a:pt x="8666" y="387"/>
                  </a:cubicBezTo>
                  <a:cubicBezTo>
                    <a:pt x="8939" y="129"/>
                    <a:pt x="9285" y="0"/>
                    <a:pt x="9697" y="0"/>
                  </a:cubicBezTo>
                  <a:lnTo>
                    <a:pt x="11815" y="0"/>
                  </a:lnTo>
                  <a:cubicBezTo>
                    <a:pt x="12227" y="0"/>
                    <a:pt x="12576" y="129"/>
                    <a:pt x="12855" y="387"/>
                  </a:cubicBezTo>
                  <a:cubicBezTo>
                    <a:pt x="13135" y="646"/>
                    <a:pt x="13277" y="957"/>
                    <a:pt x="13277" y="1324"/>
                  </a:cubicBezTo>
                  <a:lnTo>
                    <a:pt x="13277" y="6734"/>
                  </a:lnTo>
                  <a:lnTo>
                    <a:pt x="18255" y="4035"/>
                  </a:lnTo>
                  <a:cubicBezTo>
                    <a:pt x="18607" y="3868"/>
                    <a:pt x="18975" y="3824"/>
                    <a:pt x="19356" y="3909"/>
                  </a:cubicBezTo>
                  <a:cubicBezTo>
                    <a:pt x="19739" y="3994"/>
                    <a:pt x="20028" y="4200"/>
                    <a:pt x="20229" y="4526"/>
                  </a:cubicBezTo>
                  <a:lnTo>
                    <a:pt x="21282" y="6270"/>
                  </a:lnTo>
                  <a:cubicBezTo>
                    <a:pt x="21484" y="6599"/>
                    <a:pt x="21537" y="6937"/>
                    <a:pt x="21446" y="7284"/>
                  </a:cubicBezTo>
                  <a:cubicBezTo>
                    <a:pt x="21358" y="7630"/>
                    <a:pt x="21135" y="7898"/>
                    <a:pt x="20786" y="8086"/>
                  </a:cubicBezTo>
                  <a:lnTo>
                    <a:pt x="15775" y="10799"/>
                  </a:lnTo>
                  <a:lnTo>
                    <a:pt x="20786" y="13513"/>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 name="AutoShape 9">
              <a:extLst>
                <a:ext uri="{FF2B5EF4-FFF2-40B4-BE49-F238E27FC236}">
                  <a16:creationId xmlns:a16="http://schemas.microsoft.com/office/drawing/2014/main" id="{0415717E-F6B3-48F9-9704-11E76F3BCDA6}"/>
                </a:ext>
              </a:extLst>
            </p:cNvPr>
            <p:cNvSpPr>
              <a:spLocks/>
            </p:cNvSpPr>
            <p:nvPr/>
          </p:nvSpPr>
          <p:spPr bwMode="auto">
            <a:xfrm>
              <a:off x="7947025" y="3736975"/>
              <a:ext cx="24923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6"/>
                    <a:pt x="17466" y="2180"/>
                    <a:pt x="18449" y="3154"/>
                  </a:cubicBezTo>
                  <a:cubicBezTo>
                    <a:pt x="19432" y="4134"/>
                    <a:pt x="20204" y="5277"/>
                    <a:pt x="20760" y="6591"/>
                  </a:cubicBezTo>
                  <a:cubicBezTo>
                    <a:pt x="21323" y="7901"/>
                    <a:pt x="21599" y="9304"/>
                    <a:pt x="21599" y="10801"/>
                  </a:cubicBezTo>
                  <a:cubicBezTo>
                    <a:pt x="21599" y="12298"/>
                    <a:pt x="21323" y="13701"/>
                    <a:pt x="20760" y="15011"/>
                  </a:cubicBezTo>
                  <a:cubicBezTo>
                    <a:pt x="20204" y="16322"/>
                    <a:pt x="19432" y="17468"/>
                    <a:pt x="18449" y="18445"/>
                  </a:cubicBezTo>
                  <a:cubicBezTo>
                    <a:pt x="17466" y="19422"/>
                    <a:pt x="16322" y="20193"/>
                    <a:pt x="15014" y="20758"/>
                  </a:cubicBezTo>
                  <a:cubicBezTo>
                    <a:pt x="13705" y="21320"/>
                    <a:pt x="12304" y="21599"/>
                    <a:pt x="10807" y="21599"/>
                  </a:cubicBezTo>
                  <a:cubicBezTo>
                    <a:pt x="9309" y="21599"/>
                    <a:pt x="7905" y="21320"/>
                    <a:pt x="6594" y="20758"/>
                  </a:cubicBezTo>
                  <a:cubicBezTo>
                    <a:pt x="5280" y="20193"/>
                    <a:pt x="4136" y="19422"/>
                    <a:pt x="3158" y="18445"/>
                  </a:cubicBezTo>
                  <a:cubicBezTo>
                    <a:pt x="2181" y="17468"/>
                    <a:pt x="1409" y="16322"/>
                    <a:pt x="847" y="15011"/>
                  </a:cubicBezTo>
                  <a:cubicBezTo>
                    <a:pt x="282" y="13701"/>
                    <a:pt x="0" y="12298"/>
                    <a:pt x="0" y="10801"/>
                  </a:cubicBezTo>
                  <a:cubicBezTo>
                    <a:pt x="0" y="9304"/>
                    <a:pt x="282" y="7901"/>
                    <a:pt x="847" y="6591"/>
                  </a:cubicBezTo>
                  <a:cubicBezTo>
                    <a:pt x="1409" y="5277"/>
                    <a:pt x="2181" y="4134"/>
                    <a:pt x="3158" y="3154"/>
                  </a:cubicBezTo>
                  <a:cubicBezTo>
                    <a:pt x="4136" y="2180"/>
                    <a:pt x="5280" y="1406"/>
                    <a:pt x="6594" y="844"/>
                  </a:cubicBezTo>
                  <a:cubicBezTo>
                    <a:pt x="7905" y="282"/>
                    <a:pt x="9309" y="0"/>
                    <a:pt x="10807" y="0"/>
                  </a:cubicBezTo>
                  <a:moveTo>
                    <a:pt x="10807" y="3241"/>
                  </a:moveTo>
                  <a:cubicBezTo>
                    <a:pt x="9753" y="3241"/>
                    <a:pt x="8767" y="3442"/>
                    <a:pt x="7851" y="3837"/>
                  </a:cubicBezTo>
                  <a:cubicBezTo>
                    <a:pt x="6936" y="4235"/>
                    <a:pt x="6139" y="4775"/>
                    <a:pt x="5458" y="5461"/>
                  </a:cubicBezTo>
                  <a:cubicBezTo>
                    <a:pt x="4777" y="6147"/>
                    <a:pt x="4238" y="6943"/>
                    <a:pt x="3842" y="7853"/>
                  </a:cubicBezTo>
                  <a:cubicBezTo>
                    <a:pt x="3446" y="8765"/>
                    <a:pt x="3246" y="9745"/>
                    <a:pt x="3246" y="10801"/>
                  </a:cubicBezTo>
                  <a:cubicBezTo>
                    <a:pt x="3246" y="11561"/>
                    <a:pt x="3353" y="12281"/>
                    <a:pt x="3565" y="12964"/>
                  </a:cubicBezTo>
                  <a:cubicBezTo>
                    <a:pt x="3777" y="13647"/>
                    <a:pt x="4077" y="14286"/>
                    <a:pt x="4464" y="14870"/>
                  </a:cubicBezTo>
                  <a:lnTo>
                    <a:pt x="14878" y="4461"/>
                  </a:lnTo>
                  <a:cubicBezTo>
                    <a:pt x="14282" y="4072"/>
                    <a:pt x="13646" y="3772"/>
                    <a:pt x="12965" y="3563"/>
                  </a:cubicBezTo>
                  <a:cubicBezTo>
                    <a:pt x="12284" y="3351"/>
                    <a:pt x="11564" y="3241"/>
                    <a:pt x="10807" y="3241"/>
                  </a:cubicBezTo>
                  <a:moveTo>
                    <a:pt x="10807" y="18358"/>
                  </a:moveTo>
                  <a:cubicBezTo>
                    <a:pt x="11863" y="18358"/>
                    <a:pt x="12844" y="18160"/>
                    <a:pt x="13756" y="17762"/>
                  </a:cubicBezTo>
                  <a:cubicBezTo>
                    <a:pt x="14666" y="17364"/>
                    <a:pt x="15463" y="16824"/>
                    <a:pt x="16149" y="16141"/>
                  </a:cubicBezTo>
                  <a:cubicBezTo>
                    <a:pt x="16836" y="15458"/>
                    <a:pt x="17376" y="14656"/>
                    <a:pt x="17774" y="13746"/>
                  </a:cubicBezTo>
                  <a:cubicBezTo>
                    <a:pt x="18169" y="12837"/>
                    <a:pt x="18367" y="11854"/>
                    <a:pt x="18367" y="10801"/>
                  </a:cubicBezTo>
                  <a:cubicBezTo>
                    <a:pt x="18367" y="10044"/>
                    <a:pt x="18263" y="9327"/>
                    <a:pt x="18051" y="8638"/>
                  </a:cubicBezTo>
                  <a:cubicBezTo>
                    <a:pt x="17839" y="7952"/>
                    <a:pt x="17548" y="7319"/>
                    <a:pt x="17178" y="6732"/>
                  </a:cubicBezTo>
                  <a:lnTo>
                    <a:pt x="6735" y="17169"/>
                  </a:lnTo>
                  <a:cubicBezTo>
                    <a:pt x="7331" y="17539"/>
                    <a:pt x="7970" y="17827"/>
                    <a:pt x="8651" y="18041"/>
                  </a:cubicBezTo>
                  <a:cubicBezTo>
                    <a:pt x="9332" y="18250"/>
                    <a:pt x="10049" y="18358"/>
                    <a:pt x="10807" y="18358"/>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 name="AutoShape 10">
              <a:extLst>
                <a:ext uri="{FF2B5EF4-FFF2-40B4-BE49-F238E27FC236}">
                  <a16:creationId xmlns:a16="http://schemas.microsoft.com/office/drawing/2014/main" id="{DE01C5C1-3CCC-4AAB-81FF-E647680C0640}"/>
                </a:ext>
              </a:extLst>
            </p:cNvPr>
            <p:cNvSpPr>
              <a:spLocks/>
            </p:cNvSpPr>
            <p:nvPr/>
          </p:nvSpPr>
          <p:spPr bwMode="auto">
            <a:xfrm>
              <a:off x="3275013" y="3729038"/>
              <a:ext cx="365125"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6" name="AutoShape 11">
              <a:extLst>
                <a:ext uri="{FF2B5EF4-FFF2-40B4-BE49-F238E27FC236}">
                  <a16:creationId xmlns:a16="http://schemas.microsoft.com/office/drawing/2014/main" id="{980B3662-E6A2-46BA-93EE-F04EA151120B}"/>
                </a:ext>
              </a:extLst>
            </p:cNvPr>
            <p:cNvSpPr>
              <a:spLocks/>
            </p:cNvSpPr>
            <p:nvPr/>
          </p:nvSpPr>
          <p:spPr bwMode="auto">
            <a:xfrm>
              <a:off x="3876675" y="3729038"/>
              <a:ext cx="361950"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4" y="21599"/>
                  </a:moveTo>
                  <a:lnTo>
                    <a:pt x="0" y="21599"/>
                  </a:lnTo>
                  <a:lnTo>
                    <a:pt x="0" y="0"/>
                  </a:lnTo>
                  <a:lnTo>
                    <a:pt x="1804" y="0"/>
                  </a:lnTo>
                  <a:lnTo>
                    <a:pt x="1804" y="21599"/>
                  </a:lnTo>
                  <a:close/>
                  <a:moveTo>
                    <a:pt x="3094" y="21599"/>
                  </a:moveTo>
                  <a:lnTo>
                    <a:pt x="2661" y="21599"/>
                  </a:lnTo>
                  <a:lnTo>
                    <a:pt x="2661" y="0"/>
                  </a:lnTo>
                  <a:lnTo>
                    <a:pt x="3094" y="0"/>
                  </a:lnTo>
                  <a:lnTo>
                    <a:pt x="3094" y="21599"/>
                  </a:lnTo>
                  <a:close/>
                  <a:moveTo>
                    <a:pt x="5542" y="21599"/>
                  </a:moveTo>
                  <a:lnTo>
                    <a:pt x="4171" y="21599"/>
                  </a:lnTo>
                  <a:lnTo>
                    <a:pt x="4171" y="0"/>
                  </a:lnTo>
                  <a:lnTo>
                    <a:pt x="5542" y="0"/>
                  </a:lnTo>
                  <a:lnTo>
                    <a:pt x="5542" y="21599"/>
                  </a:lnTo>
                  <a:close/>
                  <a:moveTo>
                    <a:pt x="7302" y="21599"/>
                  </a:moveTo>
                  <a:lnTo>
                    <a:pt x="6387" y="21599"/>
                  </a:lnTo>
                  <a:lnTo>
                    <a:pt x="6387" y="0"/>
                  </a:lnTo>
                  <a:lnTo>
                    <a:pt x="7302" y="0"/>
                  </a:lnTo>
                  <a:lnTo>
                    <a:pt x="7302" y="21599"/>
                  </a:lnTo>
                  <a:close/>
                  <a:moveTo>
                    <a:pt x="9271" y="21599"/>
                  </a:moveTo>
                  <a:lnTo>
                    <a:pt x="8380" y="21599"/>
                  </a:lnTo>
                  <a:lnTo>
                    <a:pt x="8380" y="0"/>
                  </a:lnTo>
                  <a:lnTo>
                    <a:pt x="9271" y="0"/>
                  </a:lnTo>
                  <a:lnTo>
                    <a:pt x="9271" y="21599"/>
                  </a:lnTo>
                  <a:close/>
                  <a:moveTo>
                    <a:pt x="11016" y="21599"/>
                  </a:moveTo>
                  <a:lnTo>
                    <a:pt x="10583" y="21599"/>
                  </a:lnTo>
                  <a:lnTo>
                    <a:pt x="10583" y="0"/>
                  </a:lnTo>
                  <a:lnTo>
                    <a:pt x="11016" y="0"/>
                  </a:lnTo>
                  <a:lnTo>
                    <a:pt x="11016" y="21599"/>
                  </a:lnTo>
                  <a:close/>
                  <a:moveTo>
                    <a:pt x="13677" y="21599"/>
                  </a:moveTo>
                  <a:lnTo>
                    <a:pt x="11885" y="21599"/>
                  </a:lnTo>
                  <a:lnTo>
                    <a:pt x="11885" y="0"/>
                  </a:lnTo>
                  <a:lnTo>
                    <a:pt x="13677" y="0"/>
                  </a:lnTo>
                  <a:lnTo>
                    <a:pt x="13677" y="21599"/>
                  </a:lnTo>
                  <a:close/>
                  <a:moveTo>
                    <a:pt x="15212" y="21599"/>
                  </a:moveTo>
                  <a:lnTo>
                    <a:pt x="14309" y="21599"/>
                  </a:lnTo>
                  <a:lnTo>
                    <a:pt x="14309" y="0"/>
                  </a:lnTo>
                  <a:lnTo>
                    <a:pt x="15212" y="0"/>
                  </a:lnTo>
                  <a:lnTo>
                    <a:pt x="15212" y="21599"/>
                  </a:lnTo>
                  <a:close/>
                  <a:moveTo>
                    <a:pt x="16970" y="21599"/>
                  </a:moveTo>
                  <a:lnTo>
                    <a:pt x="16512" y="21599"/>
                  </a:lnTo>
                  <a:lnTo>
                    <a:pt x="16512" y="0"/>
                  </a:lnTo>
                  <a:lnTo>
                    <a:pt x="16970" y="0"/>
                  </a:lnTo>
                  <a:lnTo>
                    <a:pt x="16970" y="21599"/>
                  </a:lnTo>
                  <a:close/>
                  <a:moveTo>
                    <a:pt x="18938" y="21599"/>
                  </a:moveTo>
                  <a:lnTo>
                    <a:pt x="18505" y="21599"/>
                  </a:lnTo>
                  <a:lnTo>
                    <a:pt x="18505" y="0"/>
                  </a:lnTo>
                  <a:lnTo>
                    <a:pt x="18938" y="0"/>
                  </a:lnTo>
                  <a:lnTo>
                    <a:pt x="18938" y="21599"/>
                  </a:lnTo>
                  <a:close/>
                  <a:moveTo>
                    <a:pt x="21599" y="21599"/>
                  </a:moveTo>
                  <a:lnTo>
                    <a:pt x="19807" y="21599"/>
                  </a:lnTo>
                  <a:lnTo>
                    <a:pt x="19807" y="0"/>
                  </a:lnTo>
                  <a:lnTo>
                    <a:pt x="21599" y="0"/>
                  </a:lnTo>
                  <a:lnTo>
                    <a:pt x="21599" y="2159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 name="AutoShape 12">
              <a:extLst>
                <a:ext uri="{FF2B5EF4-FFF2-40B4-BE49-F238E27FC236}">
                  <a16:creationId xmlns:a16="http://schemas.microsoft.com/office/drawing/2014/main" id="{B81D9A05-CA05-4B90-967E-539CF3148F1E}"/>
                </a:ext>
              </a:extLst>
            </p:cNvPr>
            <p:cNvSpPr>
              <a:spLocks/>
            </p:cNvSpPr>
            <p:nvPr/>
          </p:nvSpPr>
          <p:spPr bwMode="auto">
            <a:xfrm>
              <a:off x="4533900" y="3729038"/>
              <a:ext cx="247650" cy="266700"/>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 name="AutoShape 13">
              <a:extLst>
                <a:ext uri="{FF2B5EF4-FFF2-40B4-BE49-F238E27FC236}">
                  <a16:creationId xmlns:a16="http://schemas.microsoft.com/office/drawing/2014/main" id="{D20D88D6-09C5-45F1-97A5-32FCB18C2F4C}"/>
                </a:ext>
              </a:extLst>
            </p:cNvPr>
            <p:cNvSpPr>
              <a:spLocks/>
            </p:cNvSpPr>
            <p:nvPr/>
          </p:nvSpPr>
          <p:spPr bwMode="auto">
            <a:xfrm>
              <a:off x="5132388" y="3729038"/>
              <a:ext cx="271462"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599"/>
                    <a:pt x="10816" y="21599"/>
                  </a:cubicBezTo>
                  <a:cubicBezTo>
                    <a:pt x="10113" y="21599"/>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 name="AutoShape 14">
              <a:extLst>
                <a:ext uri="{FF2B5EF4-FFF2-40B4-BE49-F238E27FC236}">
                  <a16:creationId xmlns:a16="http://schemas.microsoft.com/office/drawing/2014/main" id="{DDDD30BD-0B02-4B50-B938-712837F859F2}"/>
                </a:ext>
              </a:extLst>
            </p:cNvPr>
            <p:cNvSpPr>
              <a:spLocks/>
            </p:cNvSpPr>
            <p:nvPr/>
          </p:nvSpPr>
          <p:spPr bwMode="auto">
            <a:xfrm>
              <a:off x="5730875" y="3722688"/>
              <a:ext cx="225425" cy="265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 name="AutoShape 15">
              <a:extLst>
                <a:ext uri="{FF2B5EF4-FFF2-40B4-BE49-F238E27FC236}">
                  <a16:creationId xmlns:a16="http://schemas.microsoft.com/office/drawing/2014/main" id="{926A7085-132F-402D-A412-E225E7EC3FD4}"/>
                </a:ext>
              </a:extLst>
            </p:cNvPr>
            <p:cNvSpPr>
              <a:spLocks/>
            </p:cNvSpPr>
            <p:nvPr/>
          </p:nvSpPr>
          <p:spPr bwMode="auto">
            <a:xfrm>
              <a:off x="8421688" y="3736975"/>
              <a:ext cx="247650" cy="241300"/>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 name="AutoShape 16">
              <a:extLst>
                <a:ext uri="{FF2B5EF4-FFF2-40B4-BE49-F238E27FC236}">
                  <a16:creationId xmlns:a16="http://schemas.microsoft.com/office/drawing/2014/main" id="{7FB5A928-F770-4552-B0B7-B167152CA8EC}"/>
                </a:ext>
              </a:extLst>
            </p:cNvPr>
            <p:cNvSpPr>
              <a:spLocks/>
            </p:cNvSpPr>
            <p:nvPr/>
          </p:nvSpPr>
          <p:spPr bwMode="auto">
            <a:xfrm>
              <a:off x="8985250" y="3714750"/>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363" y="21145"/>
                  </a:moveTo>
                  <a:cubicBezTo>
                    <a:pt x="2985" y="21447"/>
                    <a:pt x="2524" y="21599"/>
                    <a:pt x="1984" y="21599"/>
                  </a:cubicBezTo>
                  <a:cubicBezTo>
                    <a:pt x="1444" y="21599"/>
                    <a:pt x="975" y="21444"/>
                    <a:pt x="586" y="21133"/>
                  </a:cubicBezTo>
                  <a:cubicBezTo>
                    <a:pt x="198" y="20819"/>
                    <a:pt x="0" y="20448"/>
                    <a:pt x="0" y="20013"/>
                  </a:cubicBezTo>
                  <a:lnTo>
                    <a:pt x="0" y="1583"/>
                  </a:lnTo>
                  <a:cubicBezTo>
                    <a:pt x="0" y="1154"/>
                    <a:pt x="198" y="780"/>
                    <a:pt x="586" y="466"/>
                  </a:cubicBezTo>
                  <a:cubicBezTo>
                    <a:pt x="975" y="155"/>
                    <a:pt x="1444" y="0"/>
                    <a:pt x="1984" y="0"/>
                  </a:cubicBezTo>
                  <a:lnTo>
                    <a:pt x="19637" y="0"/>
                  </a:lnTo>
                  <a:cubicBezTo>
                    <a:pt x="20177" y="0"/>
                    <a:pt x="20638" y="155"/>
                    <a:pt x="21023" y="466"/>
                  </a:cubicBezTo>
                  <a:cubicBezTo>
                    <a:pt x="21409" y="780"/>
                    <a:pt x="21599" y="1154"/>
                    <a:pt x="21599" y="1583"/>
                  </a:cubicBezTo>
                  <a:lnTo>
                    <a:pt x="21599" y="20013"/>
                  </a:lnTo>
                  <a:cubicBezTo>
                    <a:pt x="21599" y="20448"/>
                    <a:pt x="21409" y="20819"/>
                    <a:pt x="21023" y="21133"/>
                  </a:cubicBezTo>
                  <a:cubicBezTo>
                    <a:pt x="20638" y="21444"/>
                    <a:pt x="20177" y="21599"/>
                    <a:pt x="19637" y="21599"/>
                  </a:cubicBezTo>
                  <a:cubicBezTo>
                    <a:pt x="19097" y="21599"/>
                    <a:pt x="18636" y="21447"/>
                    <a:pt x="18258" y="21145"/>
                  </a:cubicBezTo>
                  <a:lnTo>
                    <a:pt x="10810" y="15192"/>
                  </a:lnTo>
                  <a:lnTo>
                    <a:pt x="3363" y="21145"/>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 name="AutoShape 17">
              <a:extLst>
                <a:ext uri="{FF2B5EF4-FFF2-40B4-BE49-F238E27FC236}">
                  <a16:creationId xmlns:a16="http://schemas.microsoft.com/office/drawing/2014/main" id="{CAEBD82E-3C54-4E05-BBE2-4C5385B5951D}"/>
                </a:ext>
              </a:extLst>
            </p:cNvPr>
            <p:cNvSpPr>
              <a:spLocks/>
            </p:cNvSpPr>
            <p:nvPr/>
          </p:nvSpPr>
          <p:spPr bwMode="auto">
            <a:xfrm>
              <a:off x="954088" y="4232275"/>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3" name="AutoShape 18">
              <a:extLst>
                <a:ext uri="{FF2B5EF4-FFF2-40B4-BE49-F238E27FC236}">
                  <a16:creationId xmlns:a16="http://schemas.microsoft.com/office/drawing/2014/main" id="{D2A83197-4443-4858-953E-F71A6C13AF98}"/>
                </a:ext>
              </a:extLst>
            </p:cNvPr>
            <p:cNvSpPr>
              <a:spLocks/>
            </p:cNvSpPr>
            <p:nvPr/>
          </p:nvSpPr>
          <p:spPr bwMode="auto">
            <a:xfrm>
              <a:off x="1536700" y="4232275"/>
              <a:ext cx="2730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4" name="AutoShape 19">
              <a:extLst>
                <a:ext uri="{FF2B5EF4-FFF2-40B4-BE49-F238E27FC236}">
                  <a16:creationId xmlns:a16="http://schemas.microsoft.com/office/drawing/2014/main" id="{F697D135-FB1C-4358-94AA-A24CEC2EE46F}"/>
                </a:ext>
              </a:extLst>
            </p:cNvPr>
            <p:cNvSpPr>
              <a:spLocks/>
            </p:cNvSpPr>
            <p:nvPr/>
          </p:nvSpPr>
          <p:spPr bwMode="auto">
            <a:xfrm>
              <a:off x="2149475" y="4232275"/>
              <a:ext cx="247650" cy="241300"/>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5" name="AutoShape 20">
              <a:extLst>
                <a:ext uri="{FF2B5EF4-FFF2-40B4-BE49-F238E27FC236}">
                  <a16:creationId xmlns:a16="http://schemas.microsoft.com/office/drawing/2014/main" id="{037F3E6E-79B9-4C62-9706-30D8E5A2E429}"/>
                </a:ext>
              </a:extLst>
            </p:cNvPr>
            <p:cNvSpPr>
              <a:spLocks/>
            </p:cNvSpPr>
            <p:nvPr/>
          </p:nvSpPr>
          <p:spPr bwMode="auto">
            <a:xfrm>
              <a:off x="2749550" y="4232275"/>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6" name="AutoShape 21">
              <a:extLst>
                <a:ext uri="{FF2B5EF4-FFF2-40B4-BE49-F238E27FC236}">
                  <a16:creationId xmlns:a16="http://schemas.microsoft.com/office/drawing/2014/main" id="{23B609F7-FAFC-4A63-A0C6-B7C693F2C3B6}"/>
                </a:ext>
              </a:extLst>
            </p:cNvPr>
            <p:cNvSpPr>
              <a:spLocks/>
            </p:cNvSpPr>
            <p:nvPr/>
          </p:nvSpPr>
          <p:spPr bwMode="auto">
            <a:xfrm>
              <a:off x="3343275" y="2370138"/>
              <a:ext cx="249238" cy="265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8"/>
                    <a:pt x="17466" y="2176"/>
                    <a:pt x="18449" y="3156"/>
                  </a:cubicBezTo>
                  <a:cubicBezTo>
                    <a:pt x="19432" y="4133"/>
                    <a:pt x="20204" y="5280"/>
                    <a:pt x="20760" y="6590"/>
                  </a:cubicBezTo>
                  <a:cubicBezTo>
                    <a:pt x="21320" y="7900"/>
                    <a:pt x="21599" y="9303"/>
                    <a:pt x="21599" y="10799"/>
                  </a:cubicBezTo>
                  <a:cubicBezTo>
                    <a:pt x="21599" y="12296"/>
                    <a:pt x="21320" y="13696"/>
                    <a:pt x="20760" y="15009"/>
                  </a:cubicBezTo>
                  <a:cubicBezTo>
                    <a:pt x="20204" y="16320"/>
                    <a:pt x="19432" y="17463"/>
                    <a:pt x="18449" y="18443"/>
                  </a:cubicBezTo>
                  <a:cubicBezTo>
                    <a:pt x="17466" y="19423"/>
                    <a:pt x="16322" y="20191"/>
                    <a:pt x="15014" y="20755"/>
                  </a:cubicBezTo>
                  <a:cubicBezTo>
                    <a:pt x="13705" y="21320"/>
                    <a:pt x="12304" y="21599"/>
                    <a:pt x="10807" y="21599"/>
                  </a:cubicBezTo>
                  <a:cubicBezTo>
                    <a:pt x="9309" y="21599"/>
                    <a:pt x="7905" y="21320"/>
                    <a:pt x="6594" y="20755"/>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80"/>
                    <a:pt x="2181" y="4133"/>
                    <a:pt x="3158" y="3156"/>
                  </a:cubicBezTo>
                  <a:cubicBezTo>
                    <a:pt x="4136" y="2176"/>
                    <a:pt x="5280" y="1408"/>
                    <a:pt x="6594" y="844"/>
                  </a:cubicBezTo>
                  <a:cubicBezTo>
                    <a:pt x="7905" y="282"/>
                    <a:pt x="9309" y="0"/>
                    <a:pt x="10807" y="0"/>
                  </a:cubicBezTo>
                  <a:moveTo>
                    <a:pt x="12524" y="3961"/>
                  </a:moveTo>
                  <a:cubicBezTo>
                    <a:pt x="12524" y="3871"/>
                    <a:pt x="12488" y="3772"/>
                    <a:pt x="12417" y="3664"/>
                  </a:cubicBezTo>
                  <a:cubicBezTo>
                    <a:pt x="12344" y="3594"/>
                    <a:pt x="12239" y="3554"/>
                    <a:pt x="12103" y="3543"/>
                  </a:cubicBezTo>
                  <a:lnTo>
                    <a:pt x="9496" y="3543"/>
                  </a:lnTo>
                  <a:cubicBezTo>
                    <a:pt x="9368" y="3543"/>
                    <a:pt x="9270" y="3583"/>
                    <a:pt x="9196" y="3664"/>
                  </a:cubicBezTo>
                  <a:cubicBezTo>
                    <a:pt x="9125" y="3775"/>
                    <a:pt x="9089" y="3873"/>
                    <a:pt x="9089" y="3961"/>
                  </a:cubicBezTo>
                  <a:lnTo>
                    <a:pt x="9278" y="13948"/>
                  </a:lnTo>
                  <a:cubicBezTo>
                    <a:pt x="9315" y="14210"/>
                    <a:pt x="9453" y="14340"/>
                    <a:pt x="9696" y="14340"/>
                  </a:cubicBezTo>
                  <a:lnTo>
                    <a:pt x="11889" y="14340"/>
                  </a:lnTo>
                  <a:cubicBezTo>
                    <a:pt x="11996" y="14340"/>
                    <a:pt x="12092" y="14304"/>
                    <a:pt x="12171" y="14233"/>
                  </a:cubicBezTo>
                  <a:cubicBezTo>
                    <a:pt x="12253" y="14162"/>
                    <a:pt x="12296" y="14066"/>
                    <a:pt x="12296" y="13948"/>
                  </a:cubicBezTo>
                  <a:lnTo>
                    <a:pt x="12524" y="3961"/>
                  </a:lnTo>
                  <a:close/>
                  <a:moveTo>
                    <a:pt x="12442" y="15639"/>
                  </a:moveTo>
                  <a:cubicBezTo>
                    <a:pt x="12442" y="15532"/>
                    <a:pt x="12400" y="15436"/>
                    <a:pt x="12315" y="15354"/>
                  </a:cubicBezTo>
                  <a:cubicBezTo>
                    <a:pt x="12228" y="15275"/>
                    <a:pt x="12132" y="15232"/>
                    <a:pt x="12024" y="15232"/>
                  </a:cubicBezTo>
                  <a:lnTo>
                    <a:pt x="9589" y="15232"/>
                  </a:lnTo>
                  <a:cubicBezTo>
                    <a:pt x="9481" y="15232"/>
                    <a:pt x="9388" y="15275"/>
                    <a:pt x="9312" y="15354"/>
                  </a:cubicBezTo>
                  <a:cubicBezTo>
                    <a:pt x="9236" y="15436"/>
                    <a:pt x="9196" y="15532"/>
                    <a:pt x="9196" y="15639"/>
                  </a:cubicBezTo>
                  <a:lnTo>
                    <a:pt x="9196" y="17991"/>
                  </a:lnTo>
                  <a:cubicBezTo>
                    <a:pt x="9196" y="18098"/>
                    <a:pt x="9233" y="18194"/>
                    <a:pt x="9306" y="18282"/>
                  </a:cubicBezTo>
                  <a:cubicBezTo>
                    <a:pt x="9377" y="18367"/>
                    <a:pt x="9473" y="18409"/>
                    <a:pt x="9589" y="18409"/>
                  </a:cubicBezTo>
                  <a:lnTo>
                    <a:pt x="12024" y="18409"/>
                  </a:lnTo>
                  <a:cubicBezTo>
                    <a:pt x="12132" y="18409"/>
                    <a:pt x="12228" y="18369"/>
                    <a:pt x="12315" y="18288"/>
                  </a:cubicBezTo>
                  <a:cubicBezTo>
                    <a:pt x="12400" y="18206"/>
                    <a:pt x="12442" y="18107"/>
                    <a:pt x="12442" y="17991"/>
                  </a:cubicBezTo>
                  <a:lnTo>
                    <a:pt x="12442" y="1563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7" name="AutoShape 22">
              <a:extLst>
                <a:ext uri="{FF2B5EF4-FFF2-40B4-BE49-F238E27FC236}">
                  <a16:creationId xmlns:a16="http://schemas.microsoft.com/office/drawing/2014/main" id="{2F165EAB-DF44-42AA-9B9A-68D39BFE383C}"/>
                </a:ext>
              </a:extLst>
            </p:cNvPr>
            <p:cNvSpPr>
              <a:spLocks/>
            </p:cNvSpPr>
            <p:nvPr/>
          </p:nvSpPr>
          <p:spPr bwMode="auto">
            <a:xfrm>
              <a:off x="3900488" y="2370138"/>
              <a:ext cx="300037" cy="265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8" name="AutoShape 23">
              <a:extLst>
                <a:ext uri="{FF2B5EF4-FFF2-40B4-BE49-F238E27FC236}">
                  <a16:creationId xmlns:a16="http://schemas.microsoft.com/office/drawing/2014/main" id="{7CF62A41-0483-45BC-B6B2-A7AF89A6FB06}"/>
                </a:ext>
              </a:extLst>
            </p:cNvPr>
            <p:cNvSpPr>
              <a:spLocks/>
            </p:cNvSpPr>
            <p:nvPr/>
          </p:nvSpPr>
          <p:spPr bwMode="auto">
            <a:xfrm>
              <a:off x="4502150" y="2370138"/>
              <a:ext cx="300038" cy="265112"/>
            </a:xfrm>
            <a:custGeom>
              <a:avLst/>
              <a:gdLst>
                <a:gd name="T0" fmla="*/ 10799 w 21598"/>
                <a:gd name="T1" fmla="+- 0 10810 20"/>
                <a:gd name="T2" fmla="*/ 10810 h 21580"/>
                <a:gd name="T3" fmla="*/ 10799 w 21598"/>
                <a:gd name="T4" fmla="+- 0 10810 20"/>
                <a:gd name="T5" fmla="*/ 10810 h 21580"/>
                <a:gd name="T6" fmla="*/ 10799 w 21598"/>
                <a:gd name="T7" fmla="+- 0 10810 20"/>
                <a:gd name="T8" fmla="*/ 10810 h 21580"/>
                <a:gd name="T9" fmla="*/ 10799 w 21598"/>
                <a:gd name="T10" fmla="+- 0 10810 20"/>
                <a:gd name="T11" fmla="*/ 10810 h 21580"/>
              </a:gdLst>
              <a:ahLst/>
              <a:cxnLst>
                <a:cxn ang="0">
                  <a:pos x="T0" y="T2"/>
                </a:cxn>
                <a:cxn ang="0">
                  <a:pos x="T3" y="T5"/>
                </a:cxn>
                <a:cxn ang="0">
                  <a:pos x="T6" y="T8"/>
                </a:cxn>
                <a:cxn ang="0">
                  <a:pos x="T9" y="T11"/>
                </a:cxn>
              </a:cxnLst>
              <a:rect l="0" t="0" r="r" b="b"/>
              <a:pathLst>
                <a:path w="21598" h="21580">
                  <a:moveTo>
                    <a:pt x="7580" y="21301"/>
                  </a:moveTo>
                  <a:cubicBezTo>
                    <a:pt x="7531" y="21433"/>
                    <a:pt x="7446" y="21518"/>
                    <a:pt x="7321" y="21556"/>
                  </a:cubicBezTo>
                  <a:cubicBezTo>
                    <a:pt x="7289" y="21571"/>
                    <a:pt x="7248" y="21580"/>
                    <a:pt x="7191" y="21580"/>
                  </a:cubicBezTo>
                  <a:cubicBezTo>
                    <a:pt x="7145" y="21580"/>
                    <a:pt x="7074" y="21565"/>
                    <a:pt x="6981" y="21527"/>
                  </a:cubicBezTo>
                  <a:lnTo>
                    <a:pt x="5400" y="20459"/>
                  </a:lnTo>
                  <a:cubicBezTo>
                    <a:pt x="5290" y="20382"/>
                    <a:pt x="5219" y="20274"/>
                    <a:pt x="5185" y="20127"/>
                  </a:cubicBezTo>
                  <a:cubicBezTo>
                    <a:pt x="5148" y="19983"/>
                    <a:pt x="5163" y="19846"/>
                    <a:pt x="5224" y="19713"/>
                  </a:cubicBezTo>
                  <a:lnTo>
                    <a:pt x="5997" y="18100"/>
                  </a:lnTo>
                  <a:cubicBezTo>
                    <a:pt x="4867" y="17463"/>
                    <a:pt x="3814" y="16627"/>
                    <a:pt x="2845" y="15591"/>
                  </a:cubicBezTo>
                  <a:cubicBezTo>
                    <a:pt x="1876" y="14558"/>
                    <a:pt x="1027" y="13344"/>
                    <a:pt x="293" y="11944"/>
                  </a:cubicBezTo>
                  <a:cubicBezTo>
                    <a:pt x="97" y="11601"/>
                    <a:pt x="0" y="11220"/>
                    <a:pt x="0" y="10812"/>
                  </a:cubicBezTo>
                  <a:cubicBezTo>
                    <a:pt x="0" y="10398"/>
                    <a:pt x="97" y="10008"/>
                    <a:pt x="293" y="9644"/>
                  </a:cubicBezTo>
                  <a:cubicBezTo>
                    <a:pt x="902" y="8473"/>
                    <a:pt x="1597" y="7420"/>
                    <a:pt x="2378" y="6490"/>
                  </a:cubicBezTo>
                  <a:cubicBezTo>
                    <a:pt x="3159" y="5557"/>
                    <a:pt x="4003" y="4771"/>
                    <a:pt x="4908" y="4128"/>
                  </a:cubicBezTo>
                  <a:cubicBezTo>
                    <a:pt x="5814" y="3489"/>
                    <a:pt x="6761" y="3001"/>
                    <a:pt x="7749" y="2670"/>
                  </a:cubicBezTo>
                  <a:cubicBezTo>
                    <a:pt x="8738" y="2338"/>
                    <a:pt x="9753" y="2171"/>
                    <a:pt x="10801" y="2171"/>
                  </a:cubicBezTo>
                  <a:cubicBezTo>
                    <a:pt x="11214" y="2171"/>
                    <a:pt x="11625" y="2203"/>
                    <a:pt x="12032" y="2268"/>
                  </a:cubicBezTo>
                  <a:cubicBezTo>
                    <a:pt x="12435" y="2335"/>
                    <a:pt x="12839" y="2415"/>
                    <a:pt x="13238" y="2506"/>
                  </a:cubicBezTo>
                  <a:lnTo>
                    <a:pt x="14280" y="290"/>
                  </a:lnTo>
                  <a:cubicBezTo>
                    <a:pt x="14342" y="158"/>
                    <a:pt x="14437" y="73"/>
                    <a:pt x="14562" y="38"/>
                  </a:cubicBezTo>
                  <a:cubicBezTo>
                    <a:pt x="14655" y="-20"/>
                    <a:pt x="14767" y="-12"/>
                    <a:pt x="14902" y="62"/>
                  </a:cubicBezTo>
                  <a:lnTo>
                    <a:pt x="16458" y="1133"/>
                  </a:lnTo>
                  <a:cubicBezTo>
                    <a:pt x="16568" y="1206"/>
                    <a:pt x="16644" y="1314"/>
                    <a:pt x="16688" y="1461"/>
                  </a:cubicBezTo>
                  <a:cubicBezTo>
                    <a:pt x="16730" y="1608"/>
                    <a:pt x="16715" y="1746"/>
                    <a:pt x="16647" y="1878"/>
                  </a:cubicBezTo>
                  <a:lnTo>
                    <a:pt x="7580" y="21301"/>
                  </a:lnTo>
                  <a:close/>
                  <a:moveTo>
                    <a:pt x="7531" y="14770"/>
                  </a:moveTo>
                  <a:cubicBezTo>
                    <a:pt x="6861" y="14180"/>
                    <a:pt x="6323" y="13432"/>
                    <a:pt x="5916" y="12528"/>
                  </a:cubicBezTo>
                  <a:cubicBezTo>
                    <a:pt x="5510" y="11627"/>
                    <a:pt x="5307" y="10627"/>
                    <a:pt x="5307" y="9530"/>
                  </a:cubicBezTo>
                  <a:cubicBezTo>
                    <a:pt x="5307" y="8799"/>
                    <a:pt x="5405" y="8107"/>
                    <a:pt x="5606" y="7444"/>
                  </a:cubicBezTo>
                  <a:cubicBezTo>
                    <a:pt x="5804" y="6783"/>
                    <a:pt x="6071" y="6173"/>
                    <a:pt x="6408" y="5613"/>
                  </a:cubicBezTo>
                  <a:cubicBezTo>
                    <a:pt x="5493" y="6182"/>
                    <a:pt x="4644" y="6901"/>
                    <a:pt x="3861" y="7766"/>
                  </a:cubicBezTo>
                  <a:cubicBezTo>
                    <a:pt x="3075" y="8632"/>
                    <a:pt x="2390" y="9644"/>
                    <a:pt x="1803" y="10797"/>
                  </a:cubicBezTo>
                  <a:cubicBezTo>
                    <a:pt x="2444" y="12024"/>
                    <a:pt x="3193" y="13097"/>
                    <a:pt x="4047" y="14019"/>
                  </a:cubicBezTo>
                  <a:cubicBezTo>
                    <a:pt x="4903" y="14943"/>
                    <a:pt x="5843" y="15679"/>
                    <a:pt x="6866" y="16231"/>
                  </a:cubicBezTo>
                  <a:lnTo>
                    <a:pt x="7531" y="14770"/>
                  </a:lnTo>
                  <a:close/>
                  <a:moveTo>
                    <a:pt x="7191" y="9530"/>
                  </a:moveTo>
                  <a:cubicBezTo>
                    <a:pt x="7191" y="9747"/>
                    <a:pt x="7257" y="9935"/>
                    <a:pt x="7385" y="10093"/>
                  </a:cubicBezTo>
                  <a:cubicBezTo>
                    <a:pt x="7514" y="10251"/>
                    <a:pt x="7678" y="10331"/>
                    <a:pt x="7872" y="10331"/>
                  </a:cubicBezTo>
                  <a:cubicBezTo>
                    <a:pt x="8067" y="10331"/>
                    <a:pt x="8226" y="10248"/>
                    <a:pt x="8351" y="10084"/>
                  </a:cubicBezTo>
                  <a:cubicBezTo>
                    <a:pt x="8478" y="9923"/>
                    <a:pt x="8540" y="9735"/>
                    <a:pt x="8540" y="9530"/>
                  </a:cubicBezTo>
                  <a:cubicBezTo>
                    <a:pt x="8540" y="8799"/>
                    <a:pt x="8750" y="8186"/>
                    <a:pt x="9166" y="7690"/>
                  </a:cubicBezTo>
                  <a:cubicBezTo>
                    <a:pt x="9585" y="7194"/>
                    <a:pt x="10094" y="6945"/>
                    <a:pt x="10695" y="6945"/>
                  </a:cubicBezTo>
                  <a:cubicBezTo>
                    <a:pt x="10891" y="6945"/>
                    <a:pt x="11053" y="6866"/>
                    <a:pt x="11182" y="6701"/>
                  </a:cubicBezTo>
                  <a:cubicBezTo>
                    <a:pt x="11310" y="6534"/>
                    <a:pt x="11376" y="6346"/>
                    <a:pt x="11376" y="6132"/>
                  </a:cubicBezTo>
                  <a:cubicBezTo>
                    <a:pt x="11376" y="5897"/>
                    <a:pt x="11310" y="5704"/>
                    <a:pt x="11182" y="5557"/>
                  </a:cubicBezTo>
                  <a:cubicBezTo>
                    <a:pt x="11053" y="5407"/>
                    <a:pt x="10891" y="5331"/>
                    <a:pt x="10695" y="5331"/>
                  </a:cubicBezTo>
                  <a:cubicBezTo>
                    <a:pt x="10218" y="5331"/>
                    <a:pt x="9763" y="5440"/>
                    <a:pt x="9330" y="5663"/>
                  </a:cubicBezTo>
                  <a:cubicBezTo>
                    <a:pt x="8897" y="5883"/>
                    <a:pt x="8525" y="6179"/>
                    <a:pt x="8217" y="6552"/>
                  </a:cubicBezTo>
                  <a:cubicBezTo>
                    <a:pt x="7908" y="6927"/>
                    <a:pt x="7661" y="7376"/>
                    <a:pt x="7475" y="7892"/>
                  </a:cubicBezTo>
                  <a:cubicBezTo>
                    <a:pt x="7287" y="8415"/>
                    <a:pt x="7191" y="8960"/>
                    <a:pt x="7191" y="9530"/>
                  </a:cubicBezTo>
                  <a:moveTo>
                    <a:pt x="21333" y="9644"/>
                  </a:moveTo>
                  <a:cubicBezTo>
                    <a:pt x="21511" y="10008"/>
                    <a:pt x="21600" y="10398"/>
                    <a:pt x="21597" y="10812"/>
                  </a:cubicBezTo>
                  <a:cubicBezTo>
                    <a:pt x="21592" y="11220"/>
                    <a:pt x="21504" y="11601"/>
                    <a:pt x="21333" y="11944"/>
                  </a:cubicBezTo>
                  <a:cubicBezTo>
                    <a:pt x="20082" y="14327"/>
                    <a:pt x="18550" y="16163"/>
                    <a:pt x="16735" y="17451"/>
                  </a:cubicBezTo>
                  <a:cubicBezTo>
                    <a:pt x="14919" y="18745"/>
                    <a:pt x="12964" y="19400"/>
                    <a:pt x="10872" y="19417"/>
                  </a:cubicBezTo>
                  <a:lnTo>
                    <a:pt x="11902" y="17184"/>
                  </a:lnTo>
                  <a:cubicBezTo>
                    <a:pt x="13534" y="16950"/>
                    <a:pt x="15024" y="16272"/>
                    <a:pt x="16378" y="15148"/>
                  </a:cubicBezTo>
                  <a:cubicBezTo>
                    <a:pt x="17728" y="14024"/>
                    <a:pt x="18869" y="12575"/>
                    <a:pt x="19798" y="10797"/>
                  </a:cubicBezTo>
                  <a:cubicBezTo>
                    <a:pt x="18947" y="9204"/>
                    <a:pt x="17919" y="7878"/>
                    <a:pt x="16715" y="6819"/>
                  </a:cubicBezTo>
                  <a:lnTo>
                    <a:pt x="17606" y="4897"/>
                  </a:lnTo>
                  <a:cubicBezTo>
                    <a:pt x="18325" y="5513"/>
                    <a:pt x="18998" y="6214"/>
                    <a:pt x="19622" y="7003"/>
                  </a:cubicBezTo>
                  <a:cubicBezTo>
                    <a:pt x="20246" y="7790"/>
                    <a:pt x="20816" y="8670"/>
                    <a:pt x="21333" y="9644"/>
                  </a:cubicBezTo>
                  <a:moveTo>
                    <a:pt x="16096" y="9530"/>
                  </a:moveTo>
                  <a:cubicBezTo>
                    <a:pt x="16096" y="10222"/>
                    <a:pt x="16010" y="10882"/>
                    <a:pt x="15844" y="11504"/>
                  </a:cubicBezTo>
                  <a:cubicBezTo>
                    <a:pt x="15675" y="12129"/>
                    <a:pt x="15440" y="12695"/>
                    <a:pt x="15134" y="13212"/>
                  </a:cubicBezTo>
                  <a:cubicBezTo>
                    <a:pt x="14831" y="13728"/>
                    <a:pt x="14466" y="14186"/>
                    <a:pt x="14045" y="14588"/>
                  </a:cubicBezTo>
                  <a:cubicBezTo>
                    <a:pt x="13625" y="14990"/>
                    <a:pt x="13162" y="15310"/>
                    <a:pt x="12663" y="15544"/>
                  </a:cubicBezTo>
                  <a:lnTo>
                    <a:pt x="16001" y="8377"/>
                  </a:lnTo>
                  <a:cubicBezTo>
                    <a:pt x="16032" y="8567"/>
                    <a:pt x="16057" y="8749"/>
                    <a:pt x="16072" y="8934"/>
                  </a:cubicBezTo>
                  <a:cubicBezTo>
                    <a:pt x="16089" y="9116"/>
                    <a:pt x="16096" y="9315"/>
                    <a:pt x="16096" y="9530"/>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9" name="AutoShape 24">
              <a:extLst>
                <a:ext uri="{FF2B5EF4-FFF2-40B4-BE49-F238E27FC236}">
                  <a16:creationId xmlns:a16="http://schemas.microsoft.com/office/drawing/2014/main" id="{341252DA-89E1-4817-94B8-F361BE991319}"/>
                </a:ext>
              </a:extLst>
            </p:cNvPr>
            <p:cNvSpPr>
              <a:spLocks/>
            </p:cNvSpPr>
            <p:nvPr/>
          </p:nvSpPr>
          <p:spPr bwMode="auto">
            <a:xfrm>
              <a:off x="5073650" y="2368550"/>
              <a:ext cx="363538" cy="265113"/>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0" name="AutoShape 25">
              <a:extLst>
                <a:ext uri="{FF2B5EF4-FFF2-40B4-BE49-F238E27FC236}">
                  <a16:creationId xmlns:a16="http://schemas.microsoft.com/office/drawing/2014/main" id="{0BF3D9E3-2DEE-4F54-9E9F-A5EB32AFDF19}"/>
                </a:ext>
              </a:extLst>
            </p:cNvPr>
            <p:cNvSpPr>
              <a:spLocks/>
            </p:cNvSpPr>
            <p:nvPr/>
          </p:nvSpPr>
          <p:spPr bwMode="auto">
            <a:xfrm>
              <a:off x="5707063" y="2392363"/>
              <a:ext cx="315912" cy="219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1" name="AutoShape 26">
              <a:extLst>
                <a:ext uri="{FF2B5EF4-FFF2-40B4-BE49-F238E27FC236}">
                  <a16:creationId xmlns:a16="http://schemas.microsoft.com/office/drawing/2014/main" id="{1F05594C-580C-4B75-A971-764C898984C2}"/>
                </a:ext>
              </a:extLst>
            </p:cNvPr>
            <p:cNvSpPr>
              <a:spLocks/>
            </p:cNvSpPr>
            <p:nvPr/>
          </p:nvSpPr>
          <p:spPr bwMode="auto">
            <a:xfrm>
              <a:off x="8462963" y="2376488"/>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599" y="1177"/>
                    <a:pt x="21599" y="1618"/>
                  </a:cubicBezTo>
                  <a:lnTo>
                    <a:pt x="21599" y="19981"/>
                  </a:lnTo>
                  <a:cubicBezTo>
                    <a:pt x="21599"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2" name="AutoShape 27">
              <a:extLst>
                <a:ext uri="{FF2B5EF4-FFF2-40B4-BE49-F238E27FC236}">
                  <a16:creationId xmlns:a16="http://schemas.microsoft.com/office/drawing/2014/main" id="{293BE24F-DFF3-4038-BC1F-998B6E2B5249}"/>
                </a:ext>
              </a:extLst>
            </p:cNvPr>
            <p:cNvSpPr>
              <a:spLocks/>
            </p:cNvSpPr>
            <p:nvPr/>
          </p:nvSpPr>
          <p:spPr bwMode="auto">
            <a:xfrm>
              <a:off x="8994775" y="2378075"/>
              <a:ext cx="24923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23" y="0"/>
                  </a:moveTo>
                  <a:cubicBezTo>
                    <a:pt x="20825" y="0"/>
                    <a:pt x="21081" y="103"/>
                    <a:pt x="21289" y="308"/>
                  </a:cubicBezTo>
                  <a:cubicBezTo>
                    <a:pt x="21493" y="518"/>
                    <a:pt x="21599" y="774"/>
                    <a:pt x="21599" y="1076"/>
                  </a:cubicBezTo>
                  <a:cubicBezTo>
                    <a:pt x="21599" y="1379"/>
                    <a:pt x="21493" y="1629"/>
                    <a:pt x="21280" y="1834"/>
                  </a:cubicBezTo>
                  <a:lnTo>
                    <a:pt x="13494" y="9622"/>
                  </a:lnTo>
                  <a:lnTo>
                    <a:pt x="13494" y="20523"/>
                  </a:lnTo>
                  <a:cubicBezTo>
                    <a:pt x="13494" y="20825"/>
                    <a:pt x="13388" y="21081"/>
                    <a:pt x="13184" y="21289"/>
                  </a:cubicBezTo>
                  <a:cubicBezTo>
                    <a:pt x="12976" y="21496"/>
                    <a:pt x="12723" y="21599"/>
                    <a:pt x="12418" y="21599"/>
                  </a:cubicBezTo>
                  <a:cubicBezTo>
                    <a:pt x="12115" y="21599"/>
                    <a:pt x="11862" y="21493"/>
                    <a:pt x="11660" y="21283"/>
                  </a:cubicBezTo>
                  <a:lnTo>
                    <a:pt x="8407" y="18044"/>
                  </a:lnTo>
                  <a:cubicBezTo>
                    <a:pt x="8197" y="17831"/>
                    <a:pt x="8096" y="17574"/>
                    <a:pt x="8105" y="17272"/>
                  </a:cubicBezTo>
                  <a:lnTo>
                    <a:pt x="8105" y="9622"/>
                  </a:lnTo>
                  <a:lnTo>
                    <a:pt x="316" y="1834"/>
                  </a:lnTo>
                  <a:cubicBezTo>
                    <a:pt x="106" y="1620"/>
                    <a:pt x="0" y="1370"/>
                    <a:pt x="0" y="1076"/>
                  </a:cubicBezTo>
                  <a:cubicBezTo>
                    <a:pt x="0" y="774"/>
                    <a:pt x="103" y="518"/>
                    <a:pt x="308" y="308"/>
                  </a:cubicBezTo>
                  <a:cubicBezTo>
                    <a:pt x="515" y="103"/>
                    <a:pt x="771" y="0"/>
                    <a:pt x="1073" y="0"/>
                  </a:cubicBezTo>
                  <a:lnTo>
                    <a:pt x="20523" y="0"/>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3" name="AutoShape 28">
              <a:extLst>
                <a:ext uri="{FF2B5EF4-FFF2-40B4-BE49-F238E27FC236}">
                  <a16:creationId xmlns:a16="http://schemas.microsoft.com/office/drawing/2014/main" id="{BDC25A18-40B0-45C5-B587-7D34CD94A12E}"/>
                </a:ext>
              </a:extLst>
            </p:cNvPr>
            <p:cNvSpPr>
              <a:spLocks/>
            </p:cNvSpPr>
            <p:nvPr/>
          </p:nvSpPr>
          <p:spPr bwMode="auto">
            <a:xfrm>
              <a:off x="960438" y="2787650"/>
              <a:ext cx="247650" cy="241300"/>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4" name="AutoShape 29">
              <a:extLst>
                <a:ext uri="{FF2B5EF4-FFF2-40B4-BE49-F238E27FC236}">
                  <a16:creationId xmlns:a16="http://schemas.microsoft.com/office/drawing/2014/main" id="{CBB1B812-833B-4893-9C74-BBB5AE441ED1}"/>
                </a:ext>
              </a:extLst>
            </p:cNvPr>
            <p:cNvSpPr>
              <a:spLocks/>
            </p:cNvSpPr>
            <p:nvPr/>
          </p:nvSpPr>
          <p:spPr bwMode="auto">
            <a:xfrm>
              <a:off x="1538288" y="2794000"/>
              <a:ext cx="247650" cy="242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5" name="AutoShape 30">
              <a:extLst>
                <a:ext uri="{FF2B5EF4-FFF2-40B4-BE49-F238E27FC236}">
                  <a16:creationId xmlns:a16="http://schemas.microsoft.com/office/drawing/2014/main" id="{3DC38A65-000B-4BC7-8C64-E763553DC033}"/>
                </a:ext>
              </a:extLst>
            </p:cNvPr>
            <p:cNvSpPr>
              <a:spLocks/>
            </p:cNvSpPr>
            <p:nvPr/>
          </p:nvSpPr>
          <p:spPr bwMode="auto">
            <a:xfrm>
              <a:off x="2120900" y="2787650"/>
              <a:ext cx="301625"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19"/>
                  </a:moveTo>
                  <a:cubicBezTo>
                    <a:pt x="20630" y="3219"/>
                    <a:pt x="20943" y="3384"/>
                    <a:pt x="21205" y="3713"/>
                  </a:cubicBezTo>
                  <a:cubicBezTo>
                    <a:pt x="21467" y="4039"/>
                    <a:pt x="21599" y="4424"/>
                    <a:pt x="21599" y="4867"/>
                  </a:cubicBezTo>
                  <a:lnTo>
                    <a:pt x="21599" y="19981"/>
                  </a:lnTo>
                  <a:cubicBezTo>
                    <a:pt x="21599" y="20422"/>
                    <a:pt x="21467" y="20800"/>
                    <a:pt x="21205" y="21124"/>
                  </a:cubicBezTo>
                  <a:cubicBezTo>
                    <a:pt x="20943" y="21441"/>
                    <a:pt x="20630" y="21599"/>
                    <a:pt x="20263" y="21599"/>
                  </a:cubicBezTo>
                  <a:lnTo>
                    <a:pt x="1346" y="21599"/>
                  </a:lnTo>
                  <a:cubicBezTo>
                    <a:pt x="981" y="21599"/>
                    <a:pt x="663" y="21441"/>
                    <a:pt x="399" y="21124"/>
                  </a:cubicBezTo>
                  <a:cubicBezTo>
                    <a:pt x="132" y="20801"/>
                    <a:pt x="0" y="20422"/>
                    <a:pt x="0" y="19981"/>
                  </a:cubicBezTo>
                  <a:lnTo>
                    <a:pt x="0" y="1615"/>
                  </a:lnTo>
                  <a:cubicBezTo>
                    <a:pt x="0" y="1177"/>
                    <a:pt x="132" y="796"/>
                    <a:pt x="399" y="475"/>
                  </a:cubicBezTo>
                  <a:cubicBezTo>
                    <a:pt x="663" y="158"/>
                    <a:pt x="981" y="0"/>
                    <a:pt x="1346" y="0"/>
                  </a:cubicBezTo>
                  <a:lnTo>
                    <a:pt x="9457" y="0"/>
                  </a:lnTo>
                  <a:cubicBezTo>
                    <a:pt x="9824" y="0"/>
                    <a:pt x="10140" y="158"/>
                    <a:pt x="10407" y="475"/>
                  </a:cubicBezTo>
                  <a:cubicBezTo>
                    <a:pt x="10673" y="796"/>
                    <a:pt x="10806" y="1177"/>
                    <a:pt x="10806" y="1615"/>
                  </a:cubicBezTo>
                  <a:cubicBezTo>
                    <a:pt x="10806" y="2056"/>
                    <a:pt x="10935" y="2435"/>
                    <a:pt x="11197" y="2749"/>
                  </a:cubicBezTo>
                  <a:cubicBezTo>
                    <a:pt x="11459" y="3060"/>
                    <a:pt x="11773" y="3219"/>
                    <a:pt x="12142" y="3219"/>
                  </a:cubicBezTo>
                  <a:lnTo>
                    <a:pt x="20263" y="321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6" name="AutoShape 31">
              <a:extLst>
                <a:ext uri="{FF2B5EF4-FFF2-40B4-BE49-F238E27FC236}">
                  <a16:creationId xmlns:a16="http://schemas.microsoft.com/office/drawing/2014/main" id="{25F350CD-1723-48D4-9FC7-96351195EBA0}"/>
                </a:ext>
              </a:extLst>
            </p:cNvPr>
            <p:cNvSpPr>
              <a:spLocks/>
            </p:cNvSpPr>
            <p:nvPr/>
          </p:nvSpPr>
          <p:spPr bwMode="auto">
            <a:xfrm>
              <a:off x="2746375" y="2787650"/>
              <a:ext cx="2730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76" y="7975"/>
                  </a:moveTo>
                  <a:cubicBezTo>
                    <a:pt x="3988" y="7975"/>
                    <a:pt x="3706" y="8031"/>
                    <a:pt x="3434" y="8148"/>
                  </a:cubicBezTo>
                  <a:cubicBezTo>
                    <a:pt x="3160" y="8266"/>
                    <a:pt x="2903" y="8427"/>
                    <a:pt x="2666" y="8627"/>
                  </a:cubicBezTo>
                  <a:cubicBezTo>
                    <a:pt x="2428" y="8830"/>
                    <a:pt x="2220" y="9071"/>
                    <a:pt x="2044" y="9344"/>
                  </a:cubicBezTo>
                  <a:cubicBezTo>
                    <a:pt x="1867" y="9620"/>
                    <a:pt x="1730" y="9926"/>
                    <a:pt x="1628" y="10252"/>
                  </a:cubicBezTo>
                  <a:lnTo>
                    <a:pt x="0" y="16271"/>
                  </a:lnTo>
                  <a:lnTo>
                    <a:pt x="0" y="1618"/>
                  </a:lnTo>
                  <a:cubicBezTo>
                    <a:pt x="0" y="1177"/>
                    <a:pt x="132" y="796"/>
                    <a:pt x="399" y="478"/>
                  </a:cubicBezTo>
                  <a:cubicBezTo>
                    <a:pt x="663" y="161"/>
                    <a:pt x="981" y="0"/>
                    <a:pt x="1348" y="0"/>
                  </a:cubicBezTo>
                  <a:lnTo>
                    <a:pt x="9459" y="0"/>
                  </a:lnTo>
                  <a:cubicBezTo>
                    <a:pt x="9824" y="0"/>
                    <a:pt x="10140" y="161"/>
                    <a:pt x="10407" y="478"/>
                  </a:cubicBezTo>
                  <a:cubicBezTo>
                    <a:pt x="10673" y="796"/>
                    <a:pt x="10806" y="1177"/>
                    <a:pt x="10806" y="1618"/>
                  </a:cubicBezTo>
                  <a:cubicBezTo>
                    <a:pt x="10806" y="2059"/>
                    <a:pt x="10938" y="2438"/>
                    <a:pt x="11197" y="2749"/>
                  </a:cubicBezTo>
                  <a:cubicBezTo>
                    <a:pt x="11459" y="3063"/>
                    <a:pt x="11773" y="3222"/>
                    <a:pt x="12142" y="3222"/>
                  </a:cubicBezTo>
                  <a:lnTo>
                    <a:pt x="17332" y="3222"/>
                  </a:lnTo>
                  <a:cubicBezTo>
                    <a:pt x="17700" y="3222"/>
                    <a:pt x="18015" y="3384"/>
                    <a:pt x="18277" y="3713"/>
                  </a:cubicBezTo>
                  <a:cubicBezTo>
                    <a:pt x="18539" y="4042"/>
                    <a:pt x="18669" y="4426"/>
                    <a:pt x="18669" y="4867"/>
                  </a:cubicBezTo>
                  <a:lnTo>
                    <a:pt x="18669" y="7975"/>
                  </a:lnTo>
                  <a:lnTo>
                    <a:pt x="4276" y="7975"/>
                  </a:lnTo>
                  <a:close/>
                  <a:moveTo>
                    <a:pt x="21599" y="10140"/>
                  </a:moveTo>
                  <a:lnTo>
                    <a:pt x="18552" y="20800"/>
                  </a:lnTo>
                  <a:cubicBezTo>
                    <a:pt x="18505" y="21015"/>
                    <a:pt x="18385" y="21203"/>
                    <a:pt x="18194" y="21362"/>
                  </a:cubicBezTo>
                  <a:cubicBezTo>
                    <a:pt x="18003" y="21520"/>
                    <a:pt x="17817" y="21599"/>
                    <a:pt x="17638" y="21599"/>
                  </a:cubicBezTo>
                  <a:lnTo>
                    <a:pt x="504" y="21599"/>
                  </a:lnTo>
                  <a:lnTo>
                    <a:pt x="3388" y="10913"/>
                  </a:lnTo>
                  <a:cubicBezTo>
                    <a:pt x="3434" y="10698"/>
                    <a:pt x="3552" y="10516"/>
                    <a:pt x="3745" y="10363"/>
                  </a:cubicBezTo>
                  <a:cubicBezTo>
                    <a:pt x="3936" y="10213"/>
                    <a:pt x="4120" y="10140"/>
                    <a:pt x="4301" y="10140"/>
                  </a:cubicBezTo>
                  <a:lnTo>
                    <a:pt x="21599" y="10140"/>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7" name="AutoShape 32">
              <a:extLst>
                <a:ext uri="{FF2B5EF4-FFF2-40B4-BE49-F238E27FC236}">
                  <a16:creationId xmlns:a16="http://schemas.microsoft.com/office/drawing/2014/main" id="{D61F4CED-93E9-40E5-8618-E24681066221}"/>
                </a:ext>
              </a:extLst>
            </p:cNvPr>
            <p:cNvSpPr>
              <a:spLocks/>
            </p:cNvSpPr>
            <p:nvPr/>
          </p:nvSpPr>
          <p:spPr bwMode="auto">
            <a:xfrm>
              <a:off x="9545638" y="2797175"/>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1" y="7569"/>
                  </a:moveTo>
                  <a:cubicBezTo>
                    <a:pt x="21273" y="7569"/>
                    <a:pt x="21379" y="7618"/>
                    <a:pt x="21468" y="7727"/>
                  </a:cubicBezTo>
                  <a:cubicBezTo>
                    <a:pt x="21554" y="7834"/>
                    <a:pt x="21599" y="7958"/>
                    <a:pt x="21599" y="8105"/>
                  </a:cubicBezTo>
                  <a:lnTo>
                    <a:pt x="21599" y="13494"/>
                  </a:lnTo>
                  <a:cubicBezTo>
                    <a:pt x="21599" y="13641"/>
                    <a:pt x="21556" y="13768"/>
                    <a:pt x="21472" y="13872"/>
                  </a:cubicBezTo>
                  <a:cubicBezTo>
                    <a:pt x="21388" y="13978"/>
                    <a:pt x="21280" y="14033"/>
                    <a:pt x="21151" y="14033"/>
                  </a:cubicBezTo>
                  <a:lnTo>
                    <a:pt x="19807" y="14033"/>
                  </a:lnTo>
                  <a:lnTo>
                    <a:pt x="19807" y="19984"/>
                  </a:lnTo>
                  <a:cubicBezTo>
                    <a:pt x="19807" y="20419"/>
                    <a:pt x="19675" y="20796"/>
                    <a:pt x="19411" y="21116"/>
                  </a:cubicBezTo>
                  <a:cubicBezTo>
                    <a:pt x="19144" y="21438"/>
                    <a:pt x="18825" y="21599"/>
                    <a:pt x="18451" y="21599"/>
                  </a:cubicBezTo>
                  <a:lnTo>
                    <a:pt x="3146" y="21599"/>
                  </a:lnTo>
                  <a:cubicBezTo>
                    <a:pt x="2772" y="21599"/>
                    <a:pt x="2455" y="21438"/>
                    <a:pt x="2198" y="21116"/>
                  </a:cubicBezTo>
                  <a:cubicBezTo>
                    <a:pt x="1941" y="20796"/>
                    <a:pt x="1814" y="20419"/>
                    <a:pt x="1814" y="19984"/>
                  </a:cubicBezTo>
                  <a:lnTo>
                    <a:pt x="1814" y="14033"/>
                  </a:lnTo>
                  <a:lnTo>
                    <a:pt x="446" y="14033"/>
                  </a:lnTo>
                  <a:cubicBezTo>
                    <a:pt x="324" y="14033"/>
                    <a:pt x="218" y="13981"/>
                    <a:pt x="132" y="13880"/>
                  </a:cubicBezTo>
                  <a:cubicBezTo>
                    <a:pt x="43" y="13780"/>
                    <a:pt x="0" y="13650"/>
                    <a:pt x="0" y="13494"/>
                  </a:cubicBezTo>
                  <a:lnTo>
                    <a:pt x="0" y="8105"/>
                  </a:lnTo>
                  <a:cubicBezTo>
                    <a:pt x="0" y="7958"/>
                    <a:pt x="43" y="7834"/>
                    <a:pt x="132" y="7727"/>
                  </a:cubicBezTo>
                  <a:cubicBezTo>
                    <a:pt x="218" y="7618"/>
                    <a:pt x="324" y="7569"/>
                    <a:pt x="446" y="7569"/>
                  </a:cubicBezTo>
                  <a:lnTo>
                    <a:pt x="6638" y="7569"/>
                  </a:lnTo>
                  <a:cubicBezTo>
                    <a:pt x="6203" y="7569"/>
                    <a:pt x="5791" y="7468"/>
                    <a:pt x="5404" y="7270"/>
                  </a:cubicBezTo>
                  <a:cubicBezTo>
                    <a:pt x="5018" y="7074"/>
                    <a:pt x="4682" y="6803"/>
                    <a:pt x="4399" y="6466"/>
                  </a:cubicBezTo>
                  <a:cubicBezTo>
                    <a:pt x="4116" y="6126"/>
                    <a:pt x="3892" y="5723"/>
                    <a:pt x="3727" y="5266"/>
                  </a:cubicBezTo>
                  <a:cubicBezTo>
                    <a:pt x="3561" y="4808"/>
                    <a:pt x="3480" y="4316"/>
                    <a:pt x="3480" y="3789"/>
                  </a:cubicBezTo>
                  <a:cubicBezTo>
                    <a:pt x="3480" y="3267"/>
                    <a:pt x="3561" y="2775"/>
                    <a:pt x="3727" y="2312"/>
                  </a:cubicBezTo>
                  <a:cubicBezTo>
                    <a:pt x="3892" y="1845"/>
                    <a:pt x="4116" y="1445"/>
                    <a:pt x="4399" y="1102"/>
                  </a:cubicBezTo>
                  <a:cubicBezTo>
                    <a:pt x="4682" y="765"/>
                    <a:pt x="5016" y="495"/>
                    <a:pt x="5399" y="296"/>
                  </a:cubicBezTo>
                  <a:cubicBezTo>
                    <a:pt x="5781" y="100"/>
                    <a:pt x="6194" y="0"/>
                    <a:pt x="6638" y="0"/>
                  </a:cubicBezTo>
                  <a:cubicBezTo>
                    <a:pt x="7106" y="0"/>
                    <a:pt x="7550" y="112"/>
                    <a:pt x="7967" y="336"/>
                  </a:cubicBezTo>
                  <a:cubicBezTo>
                    <a:pt x="8385" y="561"/>
                    <a:pt x="8723" y="883"/>
                    <a:pt x="8985" y="1295"/>
                  </a:cubicBezTo>
                  <a:lnTo>
                    <a:pt x="10799" y="4094"/>
                  </a:lnTo>
                  <a:lnTo>
                    <a:pt x="12614" y="1295"/>
                  </a:lnTo>
                  <a:cubicBezTo>
                    <a:pt x="12883" y="883"/>
                    <a:pt x="13224" y="561"/>
                    <a:pt x="13636" y="336"/>
                  </a:cubicBezTo>
                  <a:cubicBezTo>
                    <a:pt x="14049" y="112"/>
                    <a:pt x="14493" y="0"/>
                    <a:pt x="14971" y="0"/>
                  </a:cubicBezTo>
                  <a:cubicBezTo>
                    <a:pt x="15405" y="0"/>
                    <a:pt x="15815" y="100"/>
                    <a:pt x="16199" y="296"/>
                  </a:cubicBezTo>
                  <a:cubicBezTo>
                    <a:pt x="16581" y="495"/>
                    <a:pt x="16915" y="765"/>
                    <a:pt x="17198" y="1102"/>
                  </a:cubicBezTo>
                  <a:cubicBezTo>
                    <a:pt x="17481" y="1445"/>
                    <a:pt x="17704" y="1845"/>
                    <a:pt x="17870" y="2303"/>
                  </a:cubicBezTo>
                  <a:cubicBezTo>
                    <a:pt x="18036" y="2761"/>
                    <a:pt x="18117" y="3259"/>
                    <a:pt x="18117" y="3789"/>
                  </a:cubicBezTo>
                  <a:cubicBezTo>
                    <a:pt x="18117" y="4315"/>
                    <a:pt x="18036" y="4808"/>
                    <a:pt x="17870" y="5266"/>
                  </a:cubicBezTo>
                  <a:cubicBezTo>
                    <a:pt x="17704" y="5723"/>
                    <a:pt x="17481" y="6126"/>
                    <a:pt x="17198" y="6466"/>
                  </a:cubicBezTo>
                  <a:cubicBezTo>
                    <a:pt x="16915" y="6803"/>
                    <a:pt x="16581" y="7074"/>
                    <a:pt x="16199" y="7269"/>
                  </a:cubicBezTo>
                  <a:cubicBezTo>
                    <a:pt x="15815" y="7468"/>
                    <a:pt x="15405" y="7569"/>
                    <a:pt x="14971" y="7569"/>
                  </a:cubicBezTo>
                  <a:lnTo>
                    <a:pt x="21151" y="7569"/>
                  </a:lnTo>
                  <a:close/>
                  <a:moveTo>
                    <a:pt x="5294" y="3789"/>
                  </a:moveTo>
                  <a:cubicBezTo>
                    <a:pt x="5294" y="4243"/>
                    <a:pt x="5424" y="4621"/>
                    <a:pt x="5680" y="4929"/>
                  </a:cubicBezTo>
                  <a:cubicBezTo>
                    <a:pt x="5937" y="5234"/>
                    <a:pt x="6256" y="5389"/>
                    <a:pt x="6638" y="5389"/>
                  </a:cubicBezTo>
                  <a:lnTo>
                    <a:pt x="9362" y="5389"/>
                  </a:lnTo>
                  <a:lnTo>
                    <a:pt x="7629" y="2689"/>
                  </a:lnTo>
                  <a:cubicBezTo>
                    <a:pt x="7550" y="2597"/>
                    <a:pt x="7430" y="2484"/>
                    <a:pt x="7260" y="2349"/>
                  </a:cubicBezTo>
                  <a:cubicBezTo>
                    <a:pt x="7092" y="2217"/>
                    <a:pt x="6885" y="2150"/>
                    <a:pt x="6638" y="2150"/>
                  </a:cubicBezTo>
                  <a:cubicBezTo>
                    <a:pt x="6264" y="2150"/>
                    <a:pt x="5947" y="2312"/>
                    <a:pt x="5685" y="2634"/>
                  </a:cubicBezTo>
                  <a:cubicBezTo>
                    <a:pt x="5426" y="2954"/>
                    <a:pt x="5294" y="3342"/>
                    <a:pt x="5294" y="3789"/>
                  </a:cubicBezTo>
                  <a:moveTo>
                    <a:pt x="13063" y="7569"/>
                  </a:moveTo>
                  <a:lnTo>
                    <a:pt x="8534" y="7569"/>
                  </a:lnTo>
                  <a:lnTo>
                    <a:pt x="8534" y="18553"/>
                  </a:lnTo>
                  <a:cubicBezTo>
                    <a:pt x="8534" y="18856"/>
                    <a:pt x="8628" y="19118"/>
                    <a:pt x="8810" y="19334"/>
                  </a:cubicBezTo>
                  <a:cubicBezTo>
                    <a:pt x="8995" y="19547"/>
                    <a:pt x="9208" y="19656"/>
                    <a:pt x="9456" y="19656"/>
                  </a:cubicBezTo>
                  <a:lnTo>
                    <a:pt x="12144" y="19656"/>
                  </a:lnTo>
                  <a:cubicBezTo>
                    <a:pt x="12396" y="19656"/>
                    <a:pt x="12612" y="19547"/>
                    <a:pt x="12792" y="19334"/>
                  </a:cubicBezTo>
                  <a:cubicBezTo>
                    <a:pt x="12972" y="19118"/>
                    <a:pt x="13063" y="18856"/>
                    <a:pt x="13063" y="18553"/>
                  </a:cubicBezTo>
                  <a:lnTo>
                    <a:pt x="13063" y="7569"/>
                  </a:lnTo>
                  <a:close/>
                  <a:moveTo>
                    <a:pt x="12235" y="5389"/>
                  </a:moveTo>
                  <a:lnTo>
                    <a:pt x="14971" y="5389"/>
                  </a:lnTo>
                  <a:cubicBezTo>
                    <a:pt x="15345" y="5389"/>
                    <a:pt x="15660" y="5234"/>
                    <a:pt x="15916" y="4929"/>
                  </a:cubicBezTo>
                  <a:cubicBezTo>
                    <a:pt x="16173" y="4621"/>
                    <a:pt x="16303" y="4243"/>
                    <a:pt x="16303" y="3789"/>
                  </a:cubicBezTo>
                  <a:cubicBezTo>
                    <a:pt x="16303" y="3339"/>
                    <a:pt x="16173" y="2954"/>
                    <a:pt x="15916" y="2634"/>
                  </a:cubicBezTo>
                  <a:cubicBezTo>
                    <a:pt x="15660" y="2312"/>
                    <a:pt x="15345" y="2150"/>
                    <a:pt x="14971" y="2150"/>
                  </a:cubicBezTo>
                  <a:cubicBezTo>
                    <a:pt x="14716" y="2150"/>
                    <a:pt x="14507" y="2217"/>
                    <a:pt x="14342" y="2349"/>
                  </a:cubicBezTo>
                  <a:cubicBezTo>
                    <a:pt x="14179" y="2484"/>
                    <a:pt x="14059" y="2597"/>
                    <a:pt x="13982" y="2689"/>
                  </a:cubicBezTo>
                  <a:lnTo>
                    <a:pt x="12235" y="538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8" name="AutoShape 33">
              <a:extLst>
                <a:ext uri="{FF2B5EF4-FFF2-40B4-BE49-F238E27FC236}">
                  <a16:creationId xmlns:a16="http://schemas.microsoft.com/office/drawing/2014/main" id="{34F6FF9D-5DF7-4A8B-9238-E0711E9F0886}"/>
                </a:ext>
              </a:extLst>
            </p:cNvPr>
            <p:cNvSpPr>
              <a:spLocks/>
            </p:cNvSpPr>
            <p:nvPr/>
          </p:nvSpPr>
          <p:spPr bwMode="auto">
            <a:xfrm>
              <a:off x="10144125" y="2797175"/>
              <a:ext cx="247650" cy="241300"/>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599"/>
                    <a:pt x="16047" y="21599"/>
                  </a:cubicBezTo>
                  <a:lnTo>
                    <a:pt x="5350" y="21599"/>
                  </a:lnTo>
                  <a:cubicBezTo>
                    <a:pt x="5062" y="21599"/>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2" y="1101"/>
                    <a:pt x="21433" y="1497"/>
                    <a:pt x="21090" y="1841"/>
                  </a:cubicBezTo>
                  <a:lnTo>
                    <a:pt x="12593" y="10421"/>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9" name="AutoShape 34">
              <a:extLst>
                <a:ext uri="{FF2B5EF4-FFF2-40B4-BE49-F238E27FC236}">
                  <a16:creationId xmlns:a16="http://schemas.microsoft.com/office/drawing/2014/main" id="{F812AEEB-597B-4751-8996-736869955EF4}"/>
                </a:ext>
              </a:extLst>
            </p:cNvPr>
            <p:cNvSpPr>
              <a:spLocks/>
            </p:cNvSpPr>
            <p:nvPr/>
          </p:nvSpPr>
          <p:spPr bwMode="auto">
            <a:xfrm>
              <a:off x="10753725" y="2797175"/>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0" name="AutoShape 35">
              <a:extLst>
                <a:ext uri="{FF2B5EF4-FFF2-40B4-BE49-F238E27FC236}">
                  <a16:creationId xmlns:a16="http://schemas.microsoft.com/office/drawing/2014/main" id="{C4CFD13D-127C-4426-96B4-5CCD8C0509F4}"/>
                </a:ext>
              </a:extLst>
            </p:cNvPr>
            <p:cNvSpPr>
              <a:spLocks/>
            </p:cNvSpPr>
            <p:nvPr/>
          </p:nvSpPr>
          <p:spPr bwMode="auto">
            <a:xfrm>
              <a:off x="10694988" y="3238500"/>
              <a:ext cx="3619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951" y="0"/>
                    <a:pt x="21159" y="105"/>
                    <a:pt x="21335" y="317"/>
                  </a:cubicBezTo>
                  <a:cubicBezTo>
                    <a:pt x="21511" y="528"/>
                    <a:pt x="21599" y="778"/>
                    <a:pt x="21599" y="1069"/>
                  </a:cubicBezTo>
                  <a:lnTo>
                    <a:pt x="21599" y="20501"/>
                  </a:lnTo>
                  <a:cubicBezTo>
                    <a:pt x="21599" y="20812"/>
                    <a:pt x="21511" y="21074"/>
                    <a:pt x="21335" y="21282"/>
                  </a:cubicBezTo>
                  <a:cubicBezTo>
                    <a:pt x="21159" y="21494"/>
                    <a:pt x="20951" y="21599"/>
                    <a:pt x="20708" y="21599"/>
                  </a:cubicBezTo>
                  <a:lnTo>
                    <a:pt x="913" y="21599"/>
                  </a:lnTo>
                  <a:cubicBezTo>
                    <a:pt x="656" y="21599"/>
                    <a:pt x="440" y="21494"/>
                    <a:pt x="261" y="21282"/>
                  </a:cubicBezTo>
                  <a:cubicBezTo>
                    <a:pt x="85" y="21074"/>
                    <a:pt x="0" y="20812"/>
                    <a:pt x="0" y="20501"/>
                  </a:cubicBezTo>
                  <a:lnTo>
                    <a:pt x="0" y="1069"/>
                  </a:lnTo>
                  <a:cubicBezTo>
                    <a:pt x="0" y="778"/>
                    <a:pt x="85" y="528"/>
                    <a:pt x="261" y="317"/>
                  </a:cubicBezTo>
                  <a:cubicBezTo>
                    <a:pt x="438" y="105"/>
                    <a:pt x="653" y="0"/>
                    <a:pt x="913" y="0"/>
                  </a:cubicBezTo>
                  <a:lnTo>
                    <a:pt x="20708" y="0"/>
                  </a:lnTo>
                  <a:close/>
                  <a:moveTo>
                    <a:pt x="19805" y="6483"/>
                  </a:moveTo>
                  <a:cubicBezTo>
                    <a:pt x="19313" y="6483"/>
                    <a:pt x="18845" y="6368"/>
                    <a:pt x="18400" y="6139"/>
                  </a:cubicBezTo>
                  <a:cubicBezTo>
                    <a:pt x="17954" y="5910"/>
                    <a:pt x="17572" y="5601"/>
                    <a:pt x="17257" y="5217"/>
                  </a:cubicBezTo>
                  <a:cubicBezTo>
                    <a:pt x="16941" y="4832"/>
                    <a:pt x="16686" y="4376"/>
                    <a:pt x="16490" y="3845"/>
                  </a:cubicBezTo>
                  <a:cubicBezTo>
                    <a:pt x="16297" y="3316"/>
                    <a:pt x="16196" y="2755"/>
                    <a:pt x="16196" y="2164"/>
                  </a:cubicBezTo>
                  <a:lnTo>
                    <a:pt x="5405" y="2164"/>
                  </a:lnTo>
                  <a:cubicBezTo>
                    <a:pt x="5405" y="2755"/>
                    <a:pt x="5310" y="3316"/>
                    <a:pt x="5116" y="3845"/>
                  </a:cubicBezTo>
                  <a:cubicBezTo>
                    <a:pt x="4925" y="4376"/>
                    <a:pt x="4668" y="4832"/>
                    <a:pt x="4350" y="5217"/>
                  </a:cubicBezTo>
                  <a:cubicBezTo>
                    <a:pt x="4029" y="5601"/>
                    <a:pt x="3650" y="5910"/>
                    <a:pt x="3207" y="6139"/>
                  </a:cubicBezTo>
                  <a:cubicBezTo>
                    <a:pt x="2766" y="6368"/>
                    <a:pt x="2298" y="6483"/>
                    <a:pt x="1811" y="6483"/>
                  </a:cubicBezTo>
                  <a:lnTo>
                    <a:pt x="1811" y="15116"/>
                  </a:lnTo>
                  <a:cubicBezTo>
                    <a:pt x="2298" y="15116"/>
                    <a:pt x="2768" y="15231"/>
                    <a:pt x="3207" y="15463"/>
                  </a:cubicBezTo>
                  <a:cubicBezTo>
                    <a:pt x="3650" y="15692"/>
                    <a:pt x="4029" y="15998"/>
                    <a:pt x="4350" y="16382"/>
                  </a:cubicBezTo>
                  <a:cubicBezTo>
                    <a:pt x="4671" y="16767"/>
                    <a:pt x="4925" y="17223"/>
                    <a:pt x="5116" y="17754"/>
                  </a:cubicBezTo>
                  <a:cubicBezTo>
                    <a:pt x="5310" y="18283"/>
                    <a:pt x="5405" y="18844"/>
                    <a:pt x="5405" y="19434"/>
                  </a:cubicBezTo>
                  <a:lnTo>
                    <a:pt x="16196" y="19434"/>
                  </a:lnTo>
                  <a:cubicBezTo>
                    <a:pt x="16196" y="18844"/>
                    <a:pt x="16297" y="18283"/>
                    <a:pt x="16490" y="17754"/>
                  </a:cubicBezTo>
                  <a:cubicBezTo>
                    <a:pt x="16686" y="17223"/>
                    <a:pt x="16943" y="16767"/>
                    <a:pt x="17257" y="16382"/>
                  </a:cubicBezTo>
                  <a:cubicBezTo>
                    <a:pt x="17570" y="15998"/>
                    <a:pt x="17952" y="15692"/>
                    <a:pt x="18395" y="15463"/>
                  </a:cubicBezTo>
                  <a:cubicBezTo>
                    <a:pt x="18836" y="15231"/>
                    <a:pt x="19306" y="15116"/>
                    <a:pt x="19805" y="15116"/>
                  </a:cubicBezTo>
                  <a:lnTo>
                    <a:pt x="19805" y="6483"/>
                  </a:lnTo>
                  <a:close/>
                  <a:moveTo>
                    <a:pt x="10803" y="3768"/>
                  </a:moveTo>
                  <a:cubicBezTo>
                    <a:pt x="11430" y="3768"/>
                    <a:pt x="12013" y="3951"/>
                    <a:pt x="12556" y="4318"/>
                  </a:cubicBezTo>
                  <a:cubicBezTo>
                    <a:pt x="13100" y="4682"/>
                    <a:pt x="13574" y="5181"/>
                    <a:pt x="13981" y="5813"/>
                  </a:cubicBezTo>
                  <a:cubicBezTo>
                    <a:pt x="14387" y="6447"/>
                    <a:pt x="14710" y="7194"/>
                    <a:pt x="14953" y="8051"/>
                  </a:cubicBezTo>
                  <a:cubicBezTo>
                    <a:pt x="15195" y="8909"/>
                    <a:pt x="15315" y="9826"/>
                    <a:pt x="15315" y="10801"/>
                  </a:cubicBezTo>
                  <a:cubicBezTo>
                    <a:pt x="15315" y="11776"/>
                    <a:pt x="15193" y="12690"/>
                    <a:pt x="14953" y="13548"/>
                  </a:cubicBezTo>
                  <a:cubicBezTo>
                    <a:pt x="14708" y="14405"/>
                    <a:pt x="14387" y="15152"/>
                    <a:pt x="13981" y="15786"/>
                  </a:cubicBezTo>
                  <a:cubicBezTo>
                    <a:pt x="13574" y="16418"/>
                    <a:pt x="13100" y="16917"/>
                    <a:pt x="12551" y="17284"/>
                  </a:cubicBezTo>
                  <a:cubicBezTo>
                    <a:pt x="12005" y="17648"/>
                    <a:pt x="11423" y="17831"/>
                    <a:pt x="10803" y="17831"/>
                  </a:cubicBezTo>
                  <a:cubicBezTo>
                    <a:pt x="10179" y="17831"/>
                    <a:pt x="9594" y="17648"/>
                    <a:pt x="9045" y="17284"/>
                  </a:cubicBezTo>
                  <a:cubicBezTo>
                    <a:pt x="8497" y="16917"/>
                    <a:pt x="8022" y="16418"/>
                    <a:pt x="7616" y="15786"/>
                  </a:cubicBezTo>
                  <a:cubicBezTo>
                    <a:pt x="7209" y="15152"/>
                    <a:pt x="6891" y="14405"/>
                    <a:pt x="6661" y="13548"/>
                  </a:cubicBezTo>
                  <a:cubicBezTo>
                    <a:pt x="6428" y="12690"/>
                    <a:pt x="6313" y="11776"/>
                    <a:pt x="6313" y="10801"/>
                  </a:cubicBezTo>
                  <a:cubicBezTo>
                    <a:pt x="6313" y="9826"/>
                    <a:pt x="6428" y="8909"/>
                    <a:pt x="6661" y="8051"/>
                  </a:cubicBezTo>
                  <a:cubicBezTo>
                    <a:pt x="6891" y="7194"/>
                    <a:pt x="7209" y="6447"/>
                    <a:pt x="7616" y="5813"/>
                  </a:cubicBezTo>
                  <a:cubicBezTo>
                    <a:pt x="8022" y="5181"/>
                    <a:pt x="8497" y="4682"/>
                    <a:pt x="9045" y="4318"/>
                  </a:cubicBezTo>
                  <a:cubicBezTo>
                    <a:pt x="9594" y="3951"/>
                    <a:pt x="10179" y="3768"/>
                    <a:pt x="10803" y="3768"/>
                  </a:cubicBezTo>
                  <a:moveTo>
                    <a:pt x="13489" y="13078"/>
                  </a:moveTo>
                  <a:lnTo>
                    <a:pt x="11836" y="13078"/>
                  </a:lnTo>
                  <a:lnTo>
                    <a:pt x="11836" y="5640"/>
                  </a:lnTo>
                  <a:lnTo>
                    <a:pt x="10196" y="5640"/>
                  </a:lnTo>
                  <a:lnTo>
                    <a:pt x="8108" y="7972"/>
                  </a:lnTo>
                  <a:lnTo>
                    <a:pt x="9209" y="9365"/>
                  </a:lnTo>
                  <a:lnTo>
                    <a:pt x="9667" y="8871"/>
                  </a:lnTo>
                  <a:cubicBezTo>
                    <a:pt x="9728" y="8815"/>
                    <a:pt x="9775" y="8753"/>
                    <a:pt x="9802" y="8683"/>
                  </a:cubicBezTo>
                  <a:cubicBezTo>
                    <a:pt x="9831" y="8612"/>
                    <a:pt x="9858" y="8560"/>
                    <a:pt x="9890" y="8521"/>
                  </a:cubicBezTo>
                  <a:cubicBezTo>
                    <a:pt x="9922" y="8501"/>
                    <a:pt x="9951" y="8460"/>
                    <a:pt x="9983" y="8380"/>
                  </a:cubicBezTo>
                  <a:lnTo>
                    <a:pt x="10008" y="8380"/>
                  </a:lnTo>
                  <a:lnTo>
                    <a:pt x="10008" y="8607"/>
                  </a:lnTo>
                  <a:cubicBezTo>
                    <a:pt x="10008" y="8680"/>
                    <a:pt x="10003" y="8756"/>
                    <a:pt x="9995" y="8839"/>
                  </a:cubicBezTo>
                  <a:cubicBezTo>
                    <a:pt x="9988" y="8918"/>
                    <a:pt x="9983" y="9003"/>
                    <a:pt x="9983" y="9100"/>
                  </a:cubicBezTo>
                  <a:lnTo>
                    <a:pt x="9983" y="13078"/>
                  </a:lnTo>
                  <a:lnTo>
                    <a:pt x="8355" y="13078"/>
                  </a:lnTo>
                  <a:lnTo>
                    <a:pt x="8355" y="14890"/>
                  </a:lnTo>
                  <a:lnTo>
                    <a:pt x="13489" y="14890"/>
                  </a:lnTo>
                  <a:lnTo>
                    <a:pt x="13489" y="13078"/>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1" name="AutoShape 36">
              <a:extLst>
                <a:ext uri="{FF2B5EF4-FFF2-40B4-BE49-F238E27FC236}">
                  <a16:creationId xmlns:a16="http://schemas.microsoft.com/office/drawing/2014/main" id="{DC926891-F1BC-4903-A51A-9A839574D586}"/>
                </a:ext>
              </a:extLst>
            </p:cNvPr>
            <p:cNvSpPr>
              <a:spLocks/>
            </p:cNvSpPr>
            <p:nvPr/>
          </p:nvSpPr>
          <p:spPr bwMode="auto">
            <a:xfrm>
              <a:off x="11326813" y="2760663"/>
              <a:ext cx="249237"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0218"/>
                  </a:moveTo>
                  <a:cubicBezTo>
                    <a:pt x="21518" y="10382"/>
                    <a:pt x="21599" y="10574"/>
                    <a:pt x="21599" y="10800"/>
                  </a:cubicBezTo>
                  <a:cubicBezTo>
                    <a:pt x="21599" y="11023"/>
                    <a:pt x="21518" y="11217"/>
                    <a:pt x="21357" y="11381"/>
                  </a:cubicBezTo>
                  <a:lnTo>
                    <a:pt x="17895" y="14840"/>
                  </a:lnTo>
                  <a:cubicBezTo>
                    <a:pt x="17649" y="15086"/>
                    <a:pt x="17448" y="15173"/>
                    <a:pt x="17285" y="15103"/>
                  </a:cubicBezTo>
                  <a:cubicBezTo>
                    <a:pt x="17121" y="15038"/>
                    <a:pt x="17042" y="14829"/>
                    <a:pt x="17042" y="14476"/>
                  </a:cubicBezTo>
                  <a:lnTo>
                    <a:pt x="17042" y="12096"/>
                  </a:lnTo>
                  <a:lnTo>
                    <a:pt x="12159" y="12096"/>
                  </a:lnTo>
                  <a:lnTo>
                    <a:pt x="12159" y="17031"/>
                  </a:lnTo>
                  <a:lnTo>
                    <a:pt x="14483" y="17031"/>
                  </a:lnTo>
                  <a:cubicBezTo>
                    <a:pt x="14836" y="17031"/>
                    <a:pt x="15048" y="17113"/>
                    <a:pt x="15121" y="17280"/>
                  </a:cubicBezTo>
                  <a:cubicBezTo>
                    <a:pt x="15192" y="17449"/>
                    <a:pt x="15102" y="17647"/>
                    <a:pt x="14850" y="17884"/>
                  </a:cubicBezTo>
                  <a:lnTo>
                    <a:pt x="11388" y="21340"/>
                  </a:lnTo>
                  <a:cubicBezTo>
                    <a:pt x="11225" y="21504"/>
                    <a:pt x="11032" y="21588"/>
                    <a:pt x="10807" y="21599"/>
                  </a:cubicBezTo>
                  <a:cubicBezTo>
                    <a:pt x="10581" y="21599"/>
                    <a:pt x="10389" y="21512"/>
                    <a:pt x="10225" y="21340"/>
                  </a:cubicBezTo>
                  <a:lnTo>
                    <a:pt x="6763" y="17884"/>
                  </a:lnTo>
                  <a:cubicBezTo>
                    <a:pt x="6520" y="17638"/>
                    <a:pt x="6430" y="17438"/>
                    <a:pt x="6492" y="17274"/>
                  </a:cubicBezTo>
                  <a:cubicBezTo>
                    <a:pt x="6554" y="17110"/>
                    <a:pt x="6763" y="17031"/>
                    <a:pt x="7116" y="17031"/>
                  </a:cubicBezTo>
                  <a:lnTo>
                    <a:pt x="9440" y="17031"/>
                  </a:lnTo>
                  <a:lnTo>
                    <a:pt x="9440" y="12096"/>
                  </a:lnTo>
                  <a:lnTo>
                    <a:pt x="4571" y="12096"/>
                  </a:lnTo>
                  <a:lnTo>
                    <a:pt x="4571" y="14476"/>
                  </a:lnTo>
                  <a:cubicBezTo>
                    <a:pt x="4571" y="14829"/>
                    <a:pt x="4489" y="15038"/>
                    <a:pt x="4320" y="15103"/>
                  </a:cubicBezTo>
                  <a:cubicBezTo>
                    <a:pt x="4153" y="15173"/>
                    <a:pt x="3950" y="15086"/>
                    <a:pt x="3704" y="14840"/>
                  </a:cubicBezTo>
                  <a:lnTo>
                    <a:pt x="242" y="11381"/>
                  </a:lnTo>
                  <a:cubicBezTo>
                    <a:pt x="81" y="11217"/>
                    <a:pt x="0" y="11023"/>
                    <a:pt x="0" y="10800"/>
                  </a:cubicBezTo>
                  <a:cubicBezTo>
                    <a:pt x="0" y="10574"/>
                    <a:pt x="81" y="10382"/>
                    <a:pt x="242" y="10218"/>
                  </a:cubicBezTo>
                  <a:lnTo>
                    <a:pt x="3704" y="6756"/>
                  </a:lnTo>
                  <a:cubicBezTo>
                    <a:pt x="3950" y="6513"/>
                    <a:pt x="4153" y="6426"/>
                    <a:pt x="4320" y="6494"/>
                  </a:cubicBezTo>
                  <a:cubicBezTo>
                    <a:pt x="4489" y="6561"/>
                    <a:pt x="4571" y="6770"/>
                    <a:pt x="4571" y="7120"/>
                  </a:cubicBezTo>
                  <a:lnTo>
                    <a:pt x="4571" y="9422"/>
                  </a:lnTo>
                  <a:lnTo>
                    <a:pt x="9440" y="9422"/>
                  </a:lnTo>
                  <a:lnTo>
                    <a:pt x="9440" y="4568"/>
                  </a:lnTo>
                  <a:lnTo>
                    <a:pt x="7116" y="4568"/>
                  </a:lnTo>
                  <a:cubicBezTo>
                    <a:pt x="6783" y="4568"/>
                    <a:pt x="6582" y="4486"/>
                    <a:pt x="6506" y="4317"/>
                  </a:cubicBezTo>
                  <a:cubicBezTo>
                    <a:pt x="6435" y="4153"/>
                    <a:pt x="6520" y="3950"/>
                    <a:pt x="6763" y="3715"/>
                  </a:cubicBezTo>
                  <a:lnTo>
                    <a:pt x="10225" y="256"/>
                  </a:lnTo>
                  <a:cubicBezTo>
                    <a:pt x="10389" y="93"/>
                    <a:pt x="10581" y="8"/>
                    <a:pt x="10807" y="0"/>
                  </a:cubicBezTo>
                  <a:cubicBezTo>
                    <a:pt x="11032" y="0"/>
                    <a:pt x="11225" y="84"/>
                    <a:pt x="11388" y="256"/>
                  </a:cubicBezTo>
                  <a:lnTo>
                    <a:pt x="14850" y="3715"/>
                  </a:lnTo>
                  <a:cubicBezTo>
                    <a:pt x="15093" y="3958"/>
                    <a:pt x="15181" y="4161"/>
                    <a:pt x="15113" y="4325"/>
                  </a:cubicBezTo>
                  <a:cubicBezTo>
                    <a:pt x="15048" y="4486"/>
                    <a:pt x="14836" y="4568"/>
                    <a:pt x="14483" y="4568"/>
                  </a:cubicBezTo>
                  <a:lnTo>
                    <a:pt x="12159" y="4568"/>
                  </a:lnTo>
                  <a:lnTo>
                    <a:pt x="12159" y="9422"/>
                  </a:lnTo>
                  <a:lnTo>
                    <a:pt x="17042" y="9422"/>
                  </a:lnTo>
                  <a:lnTo>
                    <a:pt x="17042" y="7120"/>
                  </a:lnTo>
                  <a:cubicBezTo>
                    <a:pt x="17042" y="6770"/>
                    <a:pt x="17121" y="6561"/>
                    <a:pt x="17285" y="6494"/>
                  </a:cubicBezTo>
                  <a:cubicBezTo>
                    <a:pt x="17448" y="6426"/>
                    <a:pt x="17649" y="6513"/>
                    <a:pt x="17895" y="6756"/>
                  </a:cubicBezTo>
                  <a:lnTo>
                    <a:pt x="21357" y="10218"/>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2" name="AutoShape 37">
              <a:extLst>
                <a:ext uri="{FF2B5EF4-FFF2-40B4-BE49-F238E27FC236}">
                  <a16:creationId xmlns:a16="http://schemas.microsoft.com/office/drawing/2014/main" id="{D24174E8-0EF0-4717-8DAA-5D7C4E3EE01E}"/>
                </a:ext>
              </a:extLst>
            </p:cNvPr>
            <p:cNvSpPr>
              <a:spLocks/>
            </p:cNvSpPr>
            <p:nvPr/>
          </p:nvSpPr>
          <p:spPr bwMode="auto">
            <a:xfrm>
              <a:off x="9005888" y="4252913"/>
              <a:ext cx="247650" cy="24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12" y="0"/>
                  </a:moveTo>
                  <a:cubicBezTo>
                    <a:pt x="20751" y="0"/>
                    <a:pt x="21033" y="104"/>
                    <a:pt x="21260" y="316"/>
                  </a:cubicBezTo>
                  <a:cubicBezTo>
                    <a:pt x="21487" y="530"/>
                    <a:pt x="21599" y="790"/>
                    <a:pt x="21599" y="1109"/>
                  </a:cubicBezTo>
                  <a:lnTo>
                    <a:pt x="21599" y="15003"/>
                  </a:lnTo>
                  <a:cubicBezTo>
                    <a:pt x="21599" y="15537"/>
                    <a:pt x="21466" y="16008"/>
                    <a:pt x="21203" y="16415"/>
                  </a:cubicBezTo>
                  <a:cubicBezTo>
                    <a:pt x="20936" y="16827"/>
                    <a:pt x="20582" y="17169"/>
                    <a:pt x="20143" y="17446"/>
                  </a:cubicBezTo>
                  <a:cubicBezTo>
                    <a:pt x="19700" y="17719"/>
                    <a:pt x="19219" y="17931"/>
                    <a:pt x="18701" y="18078"/>
                  </a:cubicBezTo>
                  <a:cubicBezTo>
                    <a:pt x="18177" y="18228"/>
                    <a:pt x="17668" y="18301"/>
                    <a:pt x="17174" y="18301"/>
                  </a:cubicBezTo>
                  <a:cubicBezTo>
                    <a:pt x="16686" y="18301"/>
                    <a:pt x="16172" y="18228"/>
                    <a:pt x="15644" y="18078"/>
                  </a:cubicBezTo>
                  <a:cubicBezTo>
                    <a:pt x="15117" y="17931"/>
                    <a:pt x="14642" y="17719"/>
                    <a:pt x="14215" y="17446"/>
                  </a:cubicBezTo>
                  <a:cubicBezTo>
                    <a:pt x="13788" y="17169"/>
                    <a:pt x="13445" y="16830"/>
                    <a:pt x="13179" y="16423"/>
                  </a:cubicBezTo>
                  <a:cubicBezTo>
                    <a:pt x="12912" y="16019"/>
                    <a:pt x="12779" y="15545"/>
                    <a:pt x="12779" y="15003"/>
                  </a:cubicBezTo>
                  <a:cubicBezTo>
                    <a:pt x="12779" y="14492"/>
                    <a:pt x="12912" y="14029"/>
                    <a:pt x="13179" y="13611"/>
                  </a:cubicBezTo>
                  <a:cubicBezTo>
                    <a:pt x="13445" y="13198"/>
                    <a:pt x="13788" y="12851"/>
                    <a:pt x="14215" y="12572"/>
                  </a:cubicBezTo>
                  <a:cubicBezTo>
                    <a:pt x="14642" y="12295"/>
                    <a:pt x="15117" y="12080"/>
                    <a:pt x="15644" y="11936"/>
                  </a:cubicBezTo>
                  <a:cubicBezTo>
                    <a:pt x="16172" y="11792"/>
                    <a:pt x="16686" y="11719"/>
                    <a:pt x="17174" y="11719"/>
                  </a:cubicBezTo>
                  <a:cubicBezTo>
                    <a:pt x="17441" y="11719"/>
                    <a:pt x="17692" y="11736"/>
                    <a:pt x="17940" y="11775"/>
                  </a:cubicBezTo>
                  <a:cubicBezTo>
                    <a:pt x="18183" y="11812"/>
                    <a:pt x="18422" y="11854"/>
                    <a:pt x="18652" y="11908"/>
                  </a:cubicBezTo>
                  <a:lnTo>
                    <a:pt x="18652" y="4648"/>
                  </a:lnTo>
                  <a:lnTo>
                    <a:pt x="8823" y="7285"/>
                  </a:lnTo>
                  <a:lnTo>
                    <a:pt x="8823" y="18301"/>
                  </a:lnTo>
                  <a:cubicBezTo>
                    <a:pt x="8823" y="18835"/>
                    <a:pt x="8690" y="19307"/>
                    <a:pt x="8423" y="19716"/>
                  </a:cubicBezTo>
                  <a:cubicBezTo>
                    <a:pt x="8157" y="20125"/>
                    <a:pt x="7811" y="20467"/>
                    <a:pt x="7384" y="20744"/>
                  </a:cubicBezTo>
                  <a:cubicBezTo>
                    <a:pt x="6960" y="21018"/>
                    <a:pt x="6485" y="21230"/>
                    <a:pt x="5955" y="21376"/>
                  </a:cubicBezTo>
                  <a:cubicBezTo>
                    <a:pt x="5428" y="21526"/>
                    <a:pt x="4919" y="21599"/>
                    <a:pt x="4425" y="21599"/>
                  </a:cubicBezTo>
                  <a:cubicBezTo>
                    <a:pt x="3913" y="21599"/>
                    <a:pt x="3398" y="21526"/>
                    <a:pt x="2880" y="21376"/>
                  </a:cubicBezTo>
                  <a:cubicBezTo>
                    <a:pt x="2362" y="21230"/>
                    <a:pt x="1887" y="21018"/>
                    <a:pt x="1450" y="20744"/>
                  </a:cubicBezTo>
                  <a:cubicBezTo>
                    <a:pt x="1014" y="20467"/>
                    <a:pt x="666" y="20125"/>
                    <a:pt x="399" y="19716"/>
                  </a:cubicBezTo>
                  <a:cubicBezTo>
                    <a:pt x="133" y="19307"/>
                    <a:pt x="0" y="18835"/>
                    <a:pt x="0" y="18301"/>
                  </a:cubicBezTo>
                  <a:cubicBezTo>
                    <a:pt x="0" y="17790"/>
                    <a:pt x="133" y="17327"/>
                    <a:pt x="399" y="16909"/>
                  </a:cubicBezTo>
                  <a:cubicBezTo>
                    <a:pt x="666" y="16497"/>
                    <a:pt x="1014" y="16149"/>
                    <a:pt x="1450" y="15870"/>
                  </a:cubicBezTo>
                  <a:cubicBezTo>
                    <a:pt x="1887" y="15590"/>
                    <a:pt x="2362" y="15376"/>
                    <a:pt x="2880" y="15229"/>
                  </a:cubicBezTo>
                  <a:cubicBezTo>
                    <a:pt x="3398" y="15079"/>
                    <a:pt x="3913" y="15003"/>
                    <a:pt x="4425" y="15003"/>
                  </a:cubicBezTo>
                  <a:cubicBezTo>
                    <a:pt x="4667" y="15003"/>
                    <a:pt x="4913" y="15023"/>
                    <a:pt x="5158" y="15059"/>
                  </a:cubicBezTo>
                  <a:cubicBezTo>
                    <a:pt x="5403" y="15096"/>
                    <a:pt x="5649" y="15144"/>
                    <a:pt x="5888" y="15209"/>
                  </a:cubicBezTo>
                  <a:lnTo>
                    <a:pt x="5888" y="4676"/>
                  </a:lnTo>
                  <a:cubicBezTo>
                    <a:pt x="5888" y="4433"/>
                    <a:pt x="5967" y="4216"/>
                    <a:pt x="6121" y="4029"/>
                  </a:cubicBezTo>
                  <a:cubicBezTo>
                    <a:pt x="6276" y="3837"/>
                    <a:pt x="6482" y="3707"/>
                    <a:pt x="6745" y="3634"/>
                  </a:cubicBezTo>
                  <a:cubicBezTo>
                    <a:pt x="6966" y="3583"/>
                    <a:pt x="7445" y="3453"/>
                    <a:pt x="8187" y="3241"/>
                  </a:cubicBezTo>
                  <a:cubicBezTo>
                    <a:pt x="8926" y="3035"/>
                    <a:pt x="9786" y="2798"/>
                    <a:pt x="10771" y="2533"/>
                  </a:cubicBezTo>
                  <a:cubicBezTo>
                    <a:pt x="11755" y="2267"/>
                    <a:pt x="12791" y="1985"/>
                    <a:pt x="13888" y="1688"/>
                  </a:cubicBezTo>
                  <a:cubicBezTo>
                    <a:pt x="14984" y="1392"/>
                    <a:pt x="16005" y="1118"/>
                    <a:pt x="16947" y="872"/>
                  </a:cubicBezTo>
                  <a:cubicBezTo>
                    <a:pt x="17892" y="624"/>
                    <a:pt x="18683" y="415"/>
                    <a:pt x="19328" y="248"/>
                  </a:cubicBezTo>
                  <a:cubicBezTo>
                    <a:pt x="19976" y="81"/>
                    <a:pt x="20336" y="0"/>
                    <a:pt x="20412" y="0"/>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3" name="AutoShape 38">
              <a:extLst>
                <a:ext uri="{FF2B5EF4-FFF2-40B4-BE49-F238E27FC236}">
                  <a16:creationId xmlns:a16="http://schemas.microsoft.com/office/drawing/2014/main" id="{4C7ABB54-ED90-4070-AA47-61962CB1DB99}"/>
                </a:ext>
              </a:extLst>
            </p:cNvPr>
            <p:cNvSpPr>
              <a:spLocks/>
            </p:cNvSpPr>
            <p:nvPr/>
          </p:nvSpPr>
          <p:spPr bwMode="auto">
            <a:xfrm>
              <a:off x="6291263" y="3243263"/>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4" name="AutoShape 39">
              <a:extLst>
                <a:ext uri="{FF2B5EF4-FFF2-40B4-BE49-F238E27FC236}">
                  <a16:creationId xmlns:a16="http://schemas.microsoft.com/office/drawing/2014/main" id="{887794AE-036C-42BC-91BD-891C73581416}"/>
                </a:ext>
              </a:extLst>
            </p:cNvPr>
            <p:cNvSpPr>
              <a:spLocks/>
            </p:cNvSpPr>
            <p:nvPr/>
          </p:nvSpPr>
          <p:spPr bwMode="auto">
            <a:xfrm>
              <a:off x="6858000" y="3236913"/>
              <a:ext cx="247650" cy="241300"/>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5" name="AutoShape 40">
              <a:extLst>
                <a:ext uri="{FF2B5EF4-FFF2-40B4-BE49-F238E27FC236}">
                  <a16:creationId xmlns:a16="http://schemas.microsoft.com/office/drawing/2014/main" id="{B268B521-1292-4003-844D-620BA0BBDC5F}"/>
                </a:ext>
              </a:extLst>
            </p:cNvPr>
            <p:cNvSpPr>
              <a:spLocks/>
            </p:cNvSpPr>
            <p:nvPr/>
          </p:nvSpPr>
          <p:spPr bwMode="auto">
            <a:xfrm>
              <a:off x="7466013" y="3236913"/>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6"/>
                    <a:pt x="20201" y="5279"/>
                    <a:pt x="20760" y="6590"/>
                  </a:cubicBezTo>
                  <a:cubicBezTo>
                    <a:pt x="21317" y="7903"/>
                    <a:pt x="21599" y="9306"/>
                    <a:pt x="21599" y="10800"/>
                  </a:cubicBezTo>
                  <a:cubicBezTo>
                    <a:pt x="21599" y="12296"/>
                    <a:pt x="21317" y="13699"/>
                    <a:pt x="20760" y="15009"/>
                  </a:cubicBezTo>
                  <a:cubicBezTo>
                    <a:pt x="20201" y="16322"/>
                    <a:pt x="19430" y="17466"/>
                    <a:pt x="18449" y="18443"/>
                  </a:cubicBezTo>
                  <a:cubicBezTo>
                    <a:pt x="17463" y="19423"/>
                    <a:pt x="16319" y="20191"/>
                    <a:pt x="15011" y="20752"/>
                  </a:cubicBezTo>
                  <a:cubicBezTo>
                    <a:pt x="13705" y="21320"/>
                    <a:pt x="12301" y="21599"/>
                    <a:pt x="10807" y="21599"/>
                  </a:cubicBezTo>
                  <a:cubicBezTo>
                    <a:pt x="9309" y="21599"/>
                    <a:pt x="7905" y="21320"/>
                    <a:pt x="6594" y="20752"/>
                  </a:cubicBezTo>
                  <a:cubicBezTo>
                    <a:pt x="5280" y="20191"/>
                    <a:pt x="4136" y="19423"/>
                    <a:pt x="3158" y="18443"/>
                  </a:cubicBezTo>
                  <a:cubicBezTo>
                    <a:pt x="2178" y="17466"/>
                    <a:pt x="1409" y="16322"/>
                    <a:pt x="847" y="15009"/>
                  </a:cubicBezTo>
                  <a:cubicBezTo>
                    <a:pt x="282" y="13699"/>
                    <a:pt x="0" y="12296"/>
                    <a:pt x="0" y="10800"/>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0807" y="18355"/>
                  </a:moveTo>
                  <a:cubicBezTo>
                    <a:pt x="11860" y="18355"/>
                    <a:pt x="12844" y="18158"/>
                    <a:pt x="13756" y="17762"/>
                  </a:cubicBezTo>
                  <a:cubicBezTo>
                    <a:pt x="14666" y="17364"/>
                    <a:pt x="15463" y="16825"/>
                    <a:pt x="16147" y="16139"/>
                  </a:cubicBezTo>
                  <a:cubicBezTo>
                    <a:pt x="16836" y="15453"/>
                    <a:pt x="17378" y="14656"/>
                    <a:pt x="17774" y="13747"/>
                  </a:cubicBezTo>
                  <a:cubicBezTo>
                    <a:pt x="18169" y="12838"/>
                    <a:pt x="18367" y="11853"/>
                    <a:pt x="18367" y="10799"/>
                  </a:cubicBezTo>
                  <a:cubicBezTo>
                    <a:pt x="18367" y="9746"/>
                    <a:pt x="18169" y="8764"/>
                    <a:pt x="17774" y="7852"/>
                  </a:cubicBezTo>
                  <a:cubicBezTo>
                    <a:pt x="17376" y="6942"/>
                    <a:pt x="16836" y="6146"/>
                    <a:pt x="16147" y="5460"/>
                  </a:cubicBezTo>
                  <a:cubicBezTo>
                    <a:pt x="15466" y="4774"/>
                    <a:pt x="14666" y="4235"/>
                    <a:pt x="13748" y="3839"/>
                  </a:cubicBezTo>
                  <a:cubicBezTo>
                    <a:pt x="12832" y="3444"/>
                    <a:pt x="11852" y="3244"/>
                    <a:pt x="10807" y="3244"/>
                  </a:cubicBezTo>
                  <a:cubicBezTo>
                    <a:pt x="9753" y="3244"/>
                    <a:pt x="8764" y="3444"/>
                    <a:pt x="7851" y="3839"/>
                  </a:cubicBezTo>
                  <a:cubicBezTo>
                    <a:pt x="6936" y="4235"/>
                    <a:pt x="6139" y="4774"/>
                    <a:pt x="5455" y="5460"/>
                  </a:cubicBezTo>
                  <a:cubicBezTo>
                    <a:pt x="4772" y="6146"/>
                    <a:pt x="4235" y="6942"/>
                    <a:pt x="3839" y="7852"/>
                  </a:cubicBezTo>
                  <a:cubicBezTo>
                    <a:pt x="3444" y="8764"/>
                    <a:pt x="3246" y="9746"/>
                    <a:pt x="3246" y="10799"/>
                  </a:cubicBezTo>
                  <a:cubicBezTo>
                    <a:pt x="3246" y="11853"/>
                    <a:pt x="3444" y="12838"/>
                    <a:pt x="3839" y="13747"/>
                  </a:cubicBezTo>
                  <a:cubicBezTo>
                    <a:pt x="4238" y="14656"/>
                    <a:pt x="4774" y="15453"/>
                    <a:pt x="5455" y="16139"/>
                  </a:cubicBezTo>
                  <a:cubicBezTo>
                    <a:pt x="6136" y="16825"/>
                    <a:pt x="6933" y="17364"/>
                    <a:pt x="7851" y="17762"/>
                  </a:cubicBezTo>
                  <a:cubicBezTo>
                    <a:pt x="8764" y="18160"/>
                    <a:pt x="9753" y="18355"/>
                    <a:pt x="10807" y="18355"/>
                  </a:cubicBezTo>
                  <a:moveTo>
                    <a:pt x="14674" y="7397"/>
                  </a:moveTo>
                  <a:cubicBezTo>
                    <a:pt x="14765" y="7307"/>
                    <a:pt x="14889" y="7262"/>
                    <a:pt x="15047" y="7262"/>
                  </a:cubicBezTo>
                  <a:cubicBezTo>
                    <a:pt x="15206" y="7262"/>
                    <a:pt x="15333" y="7307"/>
                    <a:pt x="15432" y="7397"/>
                  </a:cubicBezTo>
                  <a:lnTo>
                    <a:pt x="16972" y="8950"/>
                  </a:lnTo>
                  <a:cubicBezTo>
                    <a:pt x="17065" y="9040"/>
                    <a:pt x="17113" y="9165"/>
                    <a:pt x="17118" y="9323"/>
                  </a:cubicBezTo>
                  <a:cubicBezTo>
                    <a:pt x="17121" y="9478"/>
                    <a:pt x="17073" y="9605"/>
                    <a:pt x="16972" y="9693"/>
                  </a:cubicBezTo>
                  <a:lnTo>
                    <a:pt x="11442" y="15235"/>
                  </a:lnTo>
                  <a:cubicBezTo>
                    <a:pt x="11335" y="15343"/>
                    <a:pt x="11188" y="15436"/>
                    <a:pt x="11004" y="15506"/>
                  </a:cubicBezTo>
                  <a:cubicBezTo>
                    <a:pt x="10821" y="15577"/>
                    <a:pt x="10651" y="15614"/>
                    <a:pt x="10496" y="15614"/>
                  </a:cubicBezTo>
                  <a:lnTo>
                    <a:pt x="8953" y="15614"/>
                  </a:lnTo>
                  <a:cubicBezTo>
                    <a:pt x="8809" y="15614"/>
                    <a:pt x="8645" y="15577"/>
                    <a:pt x="8453" y="15506"/>
                  </a:cubicBezTo>
                  <a:cubicBezTo>
                    <a:pt x="8261" y="15436"/>
                    <a:pt x="8114" y="15343"/>
                    <a:pt x="8007" y="15235"/>
                  </a:cubicBezTo>
                  <a:lnTo>
                    <a:pt x="4627" y="11855"/>
                  </a:lnTo>
                  <a:cubicBezTo>
                    <a:pt x="4537" y="11768"/>
                    <a:pt x="4492" y="11644"/>
                    <a:pt x="4492" y="11486"/>
                  </a:cubicBezTo>
                  <a:cubicBezTo>
                    <a:pt x="4492" y="11327"/>
                    <a:pt x="4537" y="11206"/>
                    <a:pt x="4627" y="11113"/>
                  </a:cubicBezTo>
                  <a:lnTo>
                    <a:pt x="6181" y="9560"/>
                  </a:lnTo>
                  <a:cubicBezTo>
                    <a:pt x="6272" y="9467"/>
                    <a:pt x="6396" y="9424"/>
                    <a:pt x="6554" y="9424"/>
                  </a:cubicBezTo>
                  <a:cubicBezTo>
                    <a:pt x="6713" y="9424"/>
                    <a:pt x="6837" y="9467"/>
                    <a:pt x="6927" y="9560"/>
                  </a:cubicBezTo>
                  <a:lnTo>
                    <a:pt x="9337" y="11994"/>
                  </a:lnTo>
                  <a:cubicBezTo>
                    <a:pt x="9597" y="12217"/>
                    <a:pt x="9860" y="12217"/>
                    <a:pt x="10120" y="11994"/>
                  </a:cubicBezTo>
                  <a:lnTo>
                    <a:pt x="14674" y="7397"/>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6" name="AutoShape 41">
              <a:extLst>
                <a:ext uri="{FF2B5EF4-FFF2-40B4-BE49-F238E27FC236}">
                  <a16:creationId xmlns:a16="http://schemas.microsoft.com/office/drawing/2014/main" id="{E6607460-B225-481D-9BE0-27FF84F2F8FD}"/>
                </a:ext>
              </a:extLst>
            </p:cNvPr>
            <p:cNvSpPr>
              <a:spLocks/>
            </p:cNvSpPr>
            <p:nvPr/>
          </p:nvSpPr>
          <p:spPr bwMode="auto">
            <a:xfrm>
              <a:off x="7991475" y="3236913"/>
              <a:ext cx="24923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7" name="AutoShape 42">
              <a:extLst>
                <a:ext uri="{FF2B5EF4-FFF2-40B4-BE49-F238E27FC236}">
                  <a16:creationId xmlns:a16="http://schemas.microsoft.com/office/drawing/2014/main" id="{E19D0850-C43E-4BFC-ACC5-BE3B8E46D900}"/>
                </a:ext>
              </a:extLst>
            </p:cNvPr>
            <p:cNvSpPr>
              <a:spLocks/>
            </p:cNvSpPr>
            <p:nvPr/>
          </p:nvSpPr>
          <p:spPr bwMode="auto">
            <a:xfrm>
              <a:off x="3346450" y="3230563"/>
              <a:ext cx="247650"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55" y="7482"/>
                  </a:moveTo>
                  <a:lnTo>
                    <a:pt x="5879" y="19672"/>
                  </a:lnTo>
                  <a:lnTo>
                    <a:pt x="0" y="21599"/>
                  </a:lnTo>
                  <a:lnTo>
                    <a:pt x="1929" y="15721"/>
                  </a:lnTo>
                  <a:lnTo>
                    <a:pt x="14117" y="3542"/>
                  </a:lnTo>
                  <a:lnTo>
                    <a:pt x="18055" y="7482"/>
                  </a:lnTo>
                  <a:close/>
                  <a:moveTo>
                    <a:pt x="14484" y="6483"/>
                  </a:moveTo>
                  <a:cubicBezTo>
                    <a:pt x="14672" y="6295"/>
                    <a:pt x="14672" y="6092"/>
                    <a:pt x="14484" y="5878"/>
                  </a:cubicBezTo>
                  <a:cubicBezTo>
                    <a:pt x="14393" y="5784"/>
                    <a:pt x="14287" y="5737"/>
                    <a:pt x="14169" y="5737"/>
                  </a:cubicBezTo>
                  <a:cubicBezTo>
                    <a:pt x="14052" y="5737"/>
                    <a:pt x="13958" y="5784"/>
                    <a:pt x="13882" y="5878"/>
                  </a:cubicBezTo>
                  <a:lnTo>
                    <a:pt x="4179" y="15554"/>
                  </a:lnTo>
                  <a:cubicBezTo>
                    <a:pt x="4085" y="15648"/>
                    <a:pt x="4035" y="15751"/>
                    <a:pt x="4035" y="15868"/>
                  </a:cubicBezTo>
                  <a:cubicBezTo>
                    <a:pt x="4035" y="15986"/>
                    <a:pt x="4085" y="16092"/>
                    <a:pt x="4179" y="16186"/>
                  </a:cubicBezTo>
                  <a:cubicBezTo>
                    <a:pt x="4252" y="16262"/>
                    <a:pt x="4358" y="16297"/>
                    <a:pt x="4487" y="16297"/>
                  </a:cubicBezTo>
                  <a:cubicBezTo>
                    <a:pt x="4598" y="16297"/>
                    <a:pt x="4695" y="16262"/>
                    <a:pt x="4784" y="16186"/>
                  </a:cubicBezTo>
                  <a:lnTo>
                    <a:pt x="14484" y="6483"/>
                  </a:lnTo>
                  <a:close/>
                  <a:moveTo>
                    <a:pt x="21106" y="2068"/>
                  </a:moveTo>
                  <a:cubicBezTo>
                    <a:pt x="21435" y="2394"/>
                    <a:pt x="21599" y="2790"/>
                    <a:pt x="21599" y="3254"/>
                  </a:cubicBezTo>
                  <a:cubicBezTo>
                    <a:pt x="21599" y="3721"/>
                    <a:pt x="21435" y="4109"/>
                    <a:pt x="21106" y="4429"/>
                  </a:cubicBezTo>
                  <a:lnTo>
                    <a:pt x="19435" y="6101"/>
                  </a:lnTo>
                  <a:lnTo>
                    <a:pt x="15497" y="2165"/>
                  </a:lnTo>
                  <a:lnTo>
                    <a:pt x="17171" y="490"/>
                  </a:lnTo>
                  <a:cubicBezTo>
                    <a:pt x="17494" y="164"/>
                    <a:pt x="17890" y="0"/>
                    <a:pt x="18348" y="0"/>
                  </a:cubicBezTo>
                  <a:cubicBezTo>
                    <a:pt x="18807" y="0"/>
                    <a:pt x="19203" y="164"/>
                    <a:pt x="19529" y="490"/>
                  </a:cubicBezTo>
                  <a:lnTo>
                    <a:pt x="20331" y="1266"/>
                  </a:lnTo>
                  <a:lnTo>
                    <a:pt x="21106" y="2068"/>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8" name="AutoShape 43">
              <a:extLst>
                <a:ext uri="{FF2B5EF4-FFF2-40B4-BE49-F238E27FC236}">
                  <a16:creationId xmlns:a16="http://schemas.microsoft.com/office/drawing/2014/main" id="{0AAD68EE-8BE6-4DB5-A9F2-8FBC7C49FF75}"/>
                </a:ext>
              </a:extLst>
            </p:cNvPr>
            <p:cNvSpPr>
              <a:spLocks/>
            </p:cNvSpPr>
            <p:nvPr/>
          </p:nvSpPr>
          <p:spPr bwMode="auto">
            <a:xfrm>
              <a:off x="3883025" y="3230563"/>
              <a:ext cx="330200" cy="265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9" name="AutoShape 44">
              <a:extLst>
                <a:ext uri="{FF2B5EF4-FFF2-40B4-BE49-F238E27FC236}">
                  <a16:creationId xmlns:a16="http://schemas.microsoft.com/office/drawing/2014/main" id="{7394CBD0-F275-459A-958F-E891112C2ADD}"/>
                </a:ext>
              </a:extLst>
            </p:cNvPr>
            <p:cNvSpPr>
              <a:spLocks/>
            </p:cNvSpPr>
            <p:nvPr/>
          </p:nvSpPr>
          <p:spPr bwMode="auto">
            <a:xfrm>
              <a:off x="4524375" y="3230563"/>
              <a:ext cx="247650"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0" name="AutoShape 45">
              <a:extLst>
                <a:ext uri="{FF2B5EF4-FFF2-40B4-BE49-F238E27FC236}">
                  <a16:creationId xmlns:a16="http://schemas.microsoft.com/office/drawing/2014/main" id="{10F98B80-5BB1-4028-B9B3-3CD2661E4011}"/>
                </a:ext>
              </a:extLst>
            </p:cNvPr>
            <p:cNvSpPr>
              <a:spLocks/>
            </p:cNvSpPr>
            <p:nvPr/>
          </p:nvSpPr>
          <p:spPr bwMode="auto">
            <a:xfrm>
              <a:off x="5111750" y="3230563"/>
              <a:ext cx="247650" cy="265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8" y="8467"/>
                  </a:moveTo>
                  <a:cubicBezTo>
                    <a:pt x="20642" y="8467"/>
                    <a:pt x="20953" y="8597"/>
                    <a:pt x="21212" y="8852"/>
                  </a:cubicBezTo>
                  <a:cubicBezTo>
                    <a:pt x="21470" y="9111"/>
                    <a:pt x="21599" y="9422"/>
                    <a:pt x="21599" y="9786"/>
                  </a:cubicBezTo>
                  <a:lnTo>
                    <a:pt x="21599" y="11813"/>
                  </a:lnTo>
                  <a:cubicBezTo>
                    <a:pt x="21599" y="12180"/>
                    <a:pt x="21470" y="12489"/>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599"/>
                    <a:pt x="11811" y="21599"/>
                  </a:cubicBezTo>
                  <a:lnTo>
                    <a:pt x="9787" y="21599"/>
                  </a:lnTo>
                  <a:cubicBezTo>
                    <a:pt x="9423" y="21599"/>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1" name="AutoShape 46">
              <a:extLst>
                <a:ext uri="{FF2B5EF4-FFF2-40B4-BE49-F238E27FC236}">
                  <a16:creationId xmlns:a16="http://schemas.microsoft.com/office/drawing/2014/main" id="{3054687B-B3E5-49E8-AD60-272E36BD6189}"/>
                </a:ext>
              </a:extLst>
            </p:cNvPr>
            <p:cNvSpPr>
              <a:spLocks/>
            </p:cNvSpPr>
            <p:nvPr/>
          </p:nvSpPr>
          <p:spPr bwMode="auto">
            <a:xfrm>
              <a:off x="5711825" y="3230563"/>
              <a:ext cx="247650" cy="265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79"/>
                    <a:pt x="15011" y="847"/>
                  </a:cubicBezTo>
                  <a:cubicBezTo>
                    <a:pt x="16319" y="1408"/>
                    <a:pt x="17463" y="2176"/>
                    <a:pt x="18449" y="3156"/>
                  </a:cubicBezTo>
                  <a:cubicBezTo>
                    <a:pt x="19432" y="4136"/>
                    <a:pt x="20201" y="5279"/>
                    <a:pt x="20760" y="6590"/>
                  </a:cubicBezTo>
                  <a:cubicBezTo>
                    <a:pt x="21317" y="7903"/>
                    <a:pt x="21599" y="9306"/>
                    <a:pt x="21599" y="10799"/>
                  </a:cubicBezTo>
                  <a:cubicBezTo>
                    <a:pt x="21599" y="12296"/>
                    <a:pt x="21317" y="13699"/>
                    <a:pt x="20760" y="15009"/>
                  </a:cubicBezTo>
                  <a:cubicBezTo>
                    <a:pt x="20201" y="16322"/>
                    <a:pt x="19430" y="17466"/>
                    <a:pt x="18449" y="18443"/>
                  </a:cubicBezTo>
                  <a:cubicBezTo>
                    <a:pt x="17463" y="19422"/>
                    <a:pt x="16319" y="20191"/>
                    <a:pt x="15011" y="20755"/>
                  </a:cubicBezTo>
                  <a:cubicBezTo>
                    <a:pt x="13705" y="21320"/>
                    <a:pt x="12301" y="21599"/>
                    <a:pt x="10807" y="21599"/>
                  </a:cubicBezTo>
                  <a:cubicBezTo>
                    <a:pt x="9309" y="21599"/>
                    <a:pt x="7905" y="21320"/>
                    <a:pt x="6594" y="20755"/>
                  </a:cubicBezTo>
                  <a:cubicBezTo>
                    <a:pt x="5280" y="20191"/>
                    <a:pt x="4136" y="19423"/>
                    <a:pt x="3158" y="18443"/>
                  </a:cubicBezTo>
                  <a:cubicBezTo>
                    <a:pt x="2178" y="17466"/>
                    <a:pt x="1409" y="16322"/>
                    <a:pt x="847" y="15009"/>
                  </a:cubicBezTo>
                  <a:cubicBezTo>
                    <a:pt x="282" y="13699"/>
                    <a:pt x="0" y="12296"/>
                    <a:pt x="0" y="10799"/>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7042" y="9749"/>
                  </a:moveTo>
                  <a:cubicBezTo>
                    <a:pt x="17042" y="9622"/>
                    <a:pt x="16994" y="9518"/>
                    <a:pt x="16898" y="9433"/>
                  </a:cubicBezTo>
                  <a:cubicBezTo>
                    <a:pt x="16805" y="9345"/>
                    <a:pt x="16703" y="9303"/>
                    <a:pt x="16596" y="9303"/>
                  </a:cubicBezTo>
                  <a:lnTo>
                    <a:pt x="12349" y="9303"/>
                  </a:lnTo>
                  <a:lnTo>
                    <a:pt x="12349" y="4627"/>
                  </a:lnTo>
                  <a:cubicBezTo>
                    <a:pt x="12349" y="4328"/>
                    <a:pt x="12202" y="4184"/>
                    <a:pt x="11917" y="4192"/>
                  </a:cubicBezTo>
                  <a:lnTo>
                    <a:pt x="9699" y="4192"/>
                  </a:lnTo>
                  <a:cubicBezTo>
                    <a:pt x="9402" y="4192"/>
                    <a:pt x="9253" y="4336"/>
                    <a:pt x="9253" y="4627"/>
                  </a:cubicBezTo>
                  <a:lnTo>
                    <a:pt x="9253" y="9303"/>
                  </a:lnTo>
                  <a:lnTo>
                    <a:pt x="5020" y="9303"/>
                  </a:lnTo>
                  <a:cubicBezTo>
                    <a:pt x="4724" y="9303"/>
                    <a:pt x="4574" y="9453"/>
                    <a:pt x="4574" y="9749"/>
                  </a:cubicBezTo>
                  <a:lnTo>
                    <a:pt x="4574" y="11884"/>
                  </a:lnTo>
                  <a:cubicBezTo>
                    <a:pt x="4574" y="12180"/>
                    <a:pt x="4724" y="12330"/>
                    <a:pt x="5020" y="12330"/>
                  </a:cubicBezTo>
                  <a:lnTo>
                    <a:pt x="9253" y="12330"/>
                  </a:lnTo>
                  <a:lnTo>
                    <a:pt x="9253" y="16980"/>
                  </a:lnTo>
                  <a:cubicBezTo>
                    <a:pt x="9253" y="17277"/>
                    <a:pt x="9402" y="17424"/>
                    <a:pt x="9699" y="17412"/>
                  </a:cubicBezTo>
                  <a:lnTo>
                    <a:pt x="11917" y="17412"/>
                  </a:lnTo>
                  <a:cubicBezTo>
                    <a:pt x="12214" y="17412"/>
                    <a:pt x="12358" y="17268"/>
                    <a:pt x="12349" y="16980"/>
                  </a:cubicBezTo>
                  <a:lnTo>
                    <a:pt x="12349" y="12330"/>
                  </a:lnTo>
                  <a:lnTo>
                    <a:pt x="16596" y="12330"/>
                  </a:lnTo>
                  <a:cubicBezTo>
                    <a:pt x="16703" y="12330"/>
                    <a:pt x="16805" y="12287"/>
                    <a:pt x="16898" y="12200"/>
                  </a:cubicBezTo>
                  <a:cubicBezTo>
                    <a:pt x="16994" y="12118"/>
                    <a:pt x="17042" y="12011"/>
                    <a:pt x="17042" y="11884"/>
                  </a:cubicBezTo>
                  <a:lnTo>
                    <a:pt x="17042" y="974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2" name="AutoShape 47">
              <a:extLst>
                <a:ext uri="{FF2B5EF4-FFF2-40B4-BE49-F238E27FC236}">
                  <a16:creationId xmlns:a16="http://schemas.microsoft.com/office/drawing/2014/main" id="{83B3A2FA-1F69-40B8-8D0C-CD709C63F9B4}"/>
                </a:ext>
              </a:extLst>
            </p:cNvPr>
            <p:cNvSpPr>
              <a:spLocks/>
            </p:cNvSpPr>
            <p:nvPr/>
          </p:nvSpPr>
          <p:spPr bwMode="auto">
            <a:xfrm>
              <a:off x="8461375" y="3238500"/>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16" y="12964"/>
                  </a:moveTo>
                  <a:cubicBezTo>
                    <a:pt x="19281" y="12964"/>
                    <a:pt x="19631" y="13046"/>
                    <a:pt x="19959" y="13217"/>
                  </a:cubicBezTo>
                  <a:cubicBezTo>
                    <a:pt x="20287" y="13387"/>
                    <a:pt x="20571" y="13616"/>
                    <a:pt x="20806" y="13904"/>
                  </a:cubicBezTo>
                  <a:cubicBezTo>
                    <a:pt x="21049" y="14198"/>
                    <a:pt x="21240" y="14539"/>
                    <a:pt x="21384" y="14932"/>
                  </a:cubicBezTo>
                  <a:cubicBezTo>
                    <a:pt x="21529" y="15329"/>
                    <a:pt x="21599" y="15743"/>
                    <a:pt x="21599" y="16183"/>
                  </a:cubicBezTo>
                  <a:lnTo>
                    <a:pt x="21599" y="21050"/>
                  </a:lnTo>
                  <a:cubicBezTo>
                    <a:pt x="21599" y="21414"/>
                    <a:pt x="21448" y="21599"/>
                    <a:pt x="21142" y="21599"/>
                  </a:cubicBezTo>
                  <a:lnTo>
                    <a:pt x="457" y="21599"/>
                  </a:lnTo>
                  <a:cubicBezTo>
                    <a:pt x="151" y="21599"/>
                    <a:pt x="0" y="21414"/>
                    <a:pt x="0" y="21050"/>
                  </a:cubicBezTo>
                  <a:lnTo>
                    <a:pt x="0" y="16183"/>
                  </a:lnTo>
                  <a:cubicBezTo>
                    <a:pt x="0" y="15743"/>
                    <a:pt x="70" y="15329"/>
                    <a:pt x="215" y="14932"/>
                  </a:cubicBezTo>
                  <a:cubicBezTo>
                    <a:pt x="362" y="14539"/>
                    <a:pt x="558" y="14198"/>
                    <a:pt x="800" y="13904"/>
                  </a:cubicBezTo>
                  <a:cubicBezTo>
                    <a:pt x="1047" y="13616"/>
                    <a:pt x="1336" y="13387"/>
                    <a:pt x="1664" y="13217"/>
                  </a:cubicBezTo>
                  <a:cubicBezTo>
                    <a:pt x="1992" y="13046"/>
                    <a:pt x="2337" y="12964"/>
                    <a:pt x="2707" y="12964"/>
                  </a:cubicBezTo>
                  <a:lnTo>
                    <a:pt x="18916" y="12964"/>
                  </a:lnTo>
                  <a:close/>
                  <a:moveTo>
                    <a:pt x="18459" y="18348"/>
                  </a:moveTo>
                  <a:cubicBezTo>
                    <a:pt x="18459" y="18198"/>
                    <a:pt x="18412" y="18069"/>
                    <a:pt x="18321" y="17963"/>
                  </a:cubicBezTo>
                  <a:cubicBezTo>
                    <a:pt x="18233" y="17855"/>
                    <a:pt x="18126" y="17802"/>
                    <a:pt x="17998" y="17802"/>
                  </a:cubicBezTo>
                  <a:lnTo>
                    <a:pt x="3596" y="17802"/>
                  </a:lnTo>
                  <a:cubicBezTo>
                    <a:pt x="3468" y="17802"/>
                    <a:pt x="3358" y="17852"/>
                    <a:pt x="3273" y="17954"/>
                  </a:cubicBezTo>
                  <a:cubicBezTo>
                    <a:pt x="3182" y="18057"/>
                    <a:pt x="3136" y="18189"/>
                    <a:pt x="3136" y="18348"/>
                  </a:cubicBezTo>
                  <a:lnTo>
                    <a:pt x="3136" y="18886"/>
                  </a:lnTo>
                  <a:cubicBezTo>
                    <a:pt x="3136" y="19032"/>
                    <a:pt x="3182" y="19156"/>
                    <a:pt x="3273" y="19259"/>
                  </a:cubicBezTo>
                  <a:cubicBezTo>
                    <a:pt x="3358" y="19356"/>
                    <a:pt x="3468" y="19403"/>
                    <a:pt x="3596" y="19403"/>
                  </a:cubicBezTo>
                  <a:lnTo>
                    <a:pt x="18001" y="19403"/>
                  </a:lnTo>
                  <a:cubicBezTo>
                    <a:pt x="18128" y="19403"/>
                    <a:pt x="18236" y="19358"/>
                    <a:pt x="18324" y="19265"/>
                  </a:cubicBezTo>
                  <a:cubicBezTo>
                    <a:pt x="18414" y="19168"/>
                    <a:pt x="18461" y="19041"/>
                    <a:pt x="18461" y="18886"/>
                  </a:cubicBezTo>
                  <a:lnTo>
                    <a:pt x="18461" y="18348"/>
                  </a:lnTo>
                  <a:close/>
                  <a:moveTo>
                    <a:pt x="18001" y="11346"/>
                  </a:moveTo>
                  <a:lnTo>
                    <a:pt x="3598" y="11346"/>
                  </a:lnTo>
                  <a:lnTo>
                    <a:pt x="3598" y="1069"/>
                  </a:lnTo>
                  <a:cubicBezTo>
                    <a:pt x="3598" y="781"/>
                    <a:pt x="3684" y="528"/>
                    <a:pt x="3860" y="314"/>
                  </a:cubicBezTo>
                  <a:cubicBezTo>
                    <a:pt x="4034" y="105"/>
                    <a:pt x="4252" y="0"/>
                    <a:pt x="4511" y="0"/>
                  </a:cubicBezTo>
                  <a:lnTo>
                    <a:pt x="12140" y="0"/>
                  </a:lnTo>
                  <a:lnTo>
                    <a:pt x="12140" y="5386"/>
                  </a:lnTo>
                  <a:cubicBezTo>
                    <a:pt x="12140" y="5845"/>
                    <a:pt x="12274" y="6235"/>
                    <a:pt x="12539" y="6550"/>
                  </a:cubicBezTo>
                  <a:cubicBezTo>
                    <a:pt x="12803" y="6873"/>
                    <a:pt x="13119" y="7031"/>
                    <a:pt x="13489" y="7031"/>
                  </a:cubicBezTo>
                  <a:lnTo>
                    <a:pt x="18001" y="7031"/>
                  </a:lnTo>
                  <a:lnTo>
                    <a:pt x="18001" y="11346"/>
                  </a:lnTo>
                  <a:close/>
                  <a:moveTo>
                    <a:pt x="18001" y="5386"/>
                  </a:moveTo>
                  <a:lnTo>
                    <a:pt x="13489" y="5386"/>
                  </a:lnTo>
                  <a:lnTo>
                    <a:pt x="13489" y="0"/>
                  </a:lnTo>
                  <a:lnTo>
                    <a:pt x="18001" y="5386"/>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3" name="AutoShape 48">
              <a:extLst>
                <a:ext uri="{FF2B5EF4-FFF2-40B4-BE49-F238E27FC236}">
                  <a16:creationId xmlns:a16="http://schemas.microsoft.com/office/drawing/2014/main" id="{0952C09C-A651-492A-B842-CC45AD9A2522}"/>
                </a:ext>
              </a:extLst>
            </p:cNvPr>
            <p:cNvSpPr>
              <a:spLocks/>
            </p:cNvSpPr>
            <p:nvPr/>
          </p:nvSpPr>
          <p:spPr bwMode="auto">
            <a:xfrm>
              <a:off x="8996363" y="3238500"/>
              <a:ext cx="247650" cy="241300"/>
            </a:xfrm>
            <a:custGeom>
              <a:avLst/>
              <a:gdLst>
                <a:gd name="T0" fmla="+- 0 10794 37"/>
                <a:gd name="T1" fmla="*/ T0 w 21514"/>
                <a:gd name="T2" fmla="+- 0 10805 11"/>
                <a:gd name="T3" fmla="*/ 10805 h 21589"/>
                <a:gd name="T4" fmla="+- 0 10794 37"/>
                <a:gd name="T5" fmla="*/ T4 w 21514"/>
                <a:gd name="T6" fmla="+- 0 10805 11"/>
                <a:gd name="T7" fmla="*/ 10805 h 21589"/>
                <a:gd name="T8" fmla="+- 0 10794 37"/>
                <a:gd name="T9" fmla="*/ T8 w 21514"/>
                <a:gd name="T10" fmla="+- 0 10805 11"/>
                <a:gd name="T11" fmla="*/ 10805 h 21589"/>
                <a:gd name="T12" fmla="+- 0 10794 37"/>
                <a:gd name="T13" fmla="*/ T12 w 21514"/>
                <a:gd name="T14" fmla="+- 0 10805 11"/>
                <a:gd name="T15" fmla="*/ 10805 h 21589"/>
              </a:gdLst>
              <a:ahLst/>
              <a:cxnLst>
                <a:cxn ang="0">
                  <a:pos x="T1" y="T3"/>
                </a:cxn>
                <a:cxn ang="0">
                  <a:pos x="T5" y="T7"/>
                </a:cxn>
                <a:cxn ang="0">
                  <a:pos x="T9" y="T11"/>
                </a:cxn>
                <a:cxn ang="0">
                  <a:pos x="T13" y="T15"/>
                </a:cxn>
              </a:cxnLst>
              <a:rect l="0" t="0" r="r" b="b"/>
              <a:pathLst>
                <a:path w="21514" h="21589">
                  <a:moveTo>
                    <a:pt x="21361" y="20641"/>
                  </a:moveTo>
                  <a:cubicBezTo>
                    <a:pt x="21548" y="20866"/>
                    <a:pt x="21562" y="21109"/>
                    <a:pt x="21408" y="21357"/>
                  </a:cubicBezTo>
                  <a:cubicBezTo>
                    <a:pt x="21319" y="21501"/>
                    <a:pt x="21195" y="21577"/>
                    <a:pt x="21038" y="21589"/>
                  </a:cubicBezTo>
                  <a:cubicBezTo>
                    <a:pt x="20963" y="21589"/>
                    <a:pt x="20895" y="21560"/>
                    <a:pt x="20836" y="21507"/>
                  </a:cubicBezTo>
                  <a:lnTo>
                    <a:pt x="15037" y="17552"/>
                  </a:lnTo>
                  <a:cubicBezTo>
                    <a:pt x="14487" y="18272"/>
                    <a:pt x="13903" y="18878"/>
                    <a:pt x="13294" y="19374"/>
                  </a:cubicBezTo>
                  <a:cubicBezTo>
                    <a:pt x="12685" y="19871"/>
                    <a:pt x="12081" y="20235"/>
                    <a:pt x="11482" y="20460"/>
                  </a:cubicBezTo>
                  <a:cubicBezTo>
                    <a:pt x="10887" y="20692"/>
                    <a:pt x="10320" y="20779"/>
                    <a:pt x="9786" y="20725"/>
                  </a:cubicBezTo>
                  <a:cubicBezTo>
                    <a:pt x="9249" y="20669"/>
                    <a:pt x="8774" y="20460"/>
                    <a:pt x="8355" y="20091"/>
                  </a:cubicBezTo>
                  <a:cubicBezTo>
                    <a:pt x="7788" y="19594"/>
                    <a:pt x="7432" y="18884"/>
                    <a:pt x="7291" y="17947"/>
                  </a:cubicBezTo>
                  <a:cubicBezTo>
                    <a:pt x="7148" y="17016"/>
                    <a:pt x="7181" y="15992"/>
                    <a:pt x="7392" y="14861"/>
                  </a:cubicBezTo>
                  <a:lnTo>
                    <a:pt x="3996" y="11855"/>
                  </a:lnTo>
                  <a:cubicBezTo>
                    <a:pt x="3427" y="12151"/>
                    <a:pt x="2883" y="12295"/>
                    <a:pt x="2366" y="12283"/>
                  </a:cubicBezTo>
                  <a:cubicBezTo>
                    <a:pt x="1843" y="12278"/>
                    <a:pt x="1387" y="12097"/>
                    <a:pt x="991" y="11745"/>
                  </a:cubicBezTo>
                  <a:cubicBezTo>
                    <a:pt x="609" y="11392"/>
                    <a:pt x="340" y="10924"/>
                    <a:pt x="178" y="10334"/>
                  </a:cubicBezTo>
                  <a:cubicBezTo>
                    <a:pt x="16" y="9745"/>
                    <a:pt x="-37" y="9085"/>
                    <a:pt x="26" y="8346"/>
                  </a:cubicBezTo>
                  <a:cubicBezTo>
                    <a:pt x="87" y="7607"/>
                    <a:pt x="253" y="6831"/>
                    <a:pt x="532" y="6022"/>
                  </a:cubicBezTo>
                  <a:cubicBezTo>
                    <a:pt x="808" y="5212"/>
                    <a:pt x="1180" y="4417"/>
                    <a:pt x="1654" y="3647"/>
                  </a:cubicBezTo>
                  <a:cubicBezTo>
                    <a:pt x="2124" y="2868"/>
                    <a:pt x="2644" y="2208"/>
                    <a:pt x="3214" y="1653"/>
                  </a:cubicBezTo>
                  <a:cubicBezTo>
                    <a:pt x="3780" y="1100"/>
                    <a:pt x="4347" y="682"/>
                    <a:pt x="4919" y="400"/>
                  </a:cubicBezTo>
                  <a:cubicBezTo>
                    <a:pt x="5485" y="127"/>
                    <a:pt x="6031" y="-11"/>
                    <a:pt x="6549" y="0"/>
                  </a:cubicBezTo>
                  <a:cubicBezTo>
                    <a:pt x="7069" y="5"/>
                    <a:pt x="7523" y="186"/>
                    <a:pt x="7912" y="539"/>
                  </a:cubicBezTo>
                  <a:cubicBezTo>
                    <a:pt x="8308" y="908"/>
                    <a:pt x="8582" y="1393"/>
                    <a:pt x="8736" y="1988"/>
                  </a:cubicBezTo>
                  <a:cubicBezTo>
                    <a:pt x="8889" y="2589"/>
                    <a:pt x="8936" y="3255"/>
                    <a:pt x="8877" y="3994"/>
                  </a:cubicBezTo>
                  <a:lnTo>
                    <a:pt x="12252" y="7034"/>
                  </a:lnTo>
                  <a:cubicBezTo>
                    <a:pt x="13081" y="6467"/>
                    <a:pt x="13885" y="6137"/>
                    <a:pt x="14662" y="6047"/>
                  </a:cubicBezTo>
                  <a:cubicBezTo>
                    <a:pt x="15440" y="5960"/>
                    <a:pt x="16112" y="6168"/>
                    <a:pt x="16679" y="6682"/>
                  </a:cubicBezTo>
                  <a:cubicBezTo>
                    <a:pt x="17091" y="7051"/>
                    <a:pt x="17391" y="7542"/>
                    <a:pt x="17583" y="8148"/>
                  </a:cubicBezTo>
                  <a:cubicBezTo>
                    <a:pt x="17773" y="8752"/>
                    <a:pt x="17859" y="9432"/>
                    <a:pt x="17845" y="10179"/>
                  </a:cubicBezTo>
                  <a:cubicBezTo>
                    <a:pt x="17829" y="10929"/>
                    <a:pt x="17717" y="11722"/>
                    <a:pt x="17503" y="12571"/>
                  </a:cubicBezTo>
                  <a:cubicBezTo>
                    <a:pt x="17290" y="13414"/>
                    <a:pt x="16979" y="14263"/>
                    <a:pt x="16569" y="15110"/>
                  </a:cubicBezTo>
                  <a:lnTo>
                    <a:pt x="21361" y="20641"/>
                  </a:lnTo>
                  <a:close/>
                  <a:moveTo>
                    <a:pt x="2087" y="9948"/>
                  </a:moveTo>
                  <a:cubicBezTo>
                    <a:pt x="2244" y="10075"/>
                    <a:pt x="2431" y="10143"/>
                    <a:pt x="2649" y="10143"/>
                  </a:cubicBezTo>
                  <a:cubicBezTo>
                    <a:pt x="2881" y="10143"/>
                    <a:pt x="3125" y="10058"/>
                    <a:pt x="3382" y="9906"/>
                  </a:cubicBezTo>
                  <a:cubicBezTo>
                    <a:pt x="3637" y="9745"/>
                    <a:pt x="3907" y="9536"/>
                    <a:pt x="4183" y="9282"/>
                  </a:cubicBezTo>
                  <a:cubicBezTo>
                    <a:pt x="4460" y="9023"/>
                    <a:pt x="4731" y="8727"/>
                    <a:pt x="4998" y="8385"/>
                  </a:cubicBezTo>
                  <a:cubicBezTo>
                    <a:pt x="5263" y="8041"/>
                    <a:pt x="5511" y="7683"/>
                    <a:pt x="5743" y="7316"/>
                  </a:cubicBezTo>
                  <a:cubicBezTo>
                    <a:pt x="5813" y="7189"/>
                    <a:pt x="5844" y="7051"/>
                    <a:pt x="5820" y="6902"/>
                  </a:cubicBezTo>
                  <a:cubicBezTo>
                    <a:pt x="5797" y="6758"/>
                    <a:pt x="5743" y="6637"/>
                    <a:pt x="5652" y="6549"/>
                  </a:cubicBezTo>
                  <a:cubicBezTo>
                    <a:pt x="5549" y="6456"/>
                    <a:pt x="5434" y="6417"/>
                    <a:pt x="5310" y="6434"/>
                  </a:cubicBezTo>
                  <a:cubicBezTo>
                    <a:pt x="5186" y="6445"/>
                    <a:pt x="5083" y="6521"/>
                    <a:pt x="5001" y="6654"/>
                  </a:cubicBezTo>
                  <a:cubicBezTo>
                    <a:pt x="4417" y="7590"/>
                    <a:pt x="3902" y="8236"/>
                    <a:pt x="3455" y="8588"/>
                  </a:cubicBezTo>
                  <a:cubicBezTo>
                    <a:pt x="3005" y="8935"/>
                    <a:pt x="2736" y="9093"/>
                    <a:pt x="2647" y="9057"/>
                  </a:cubicBezTo>
                  <a:cubicBezTo>
                    <a:pt x="2541" y="8969"/>
                    <a:pt x="2424" y="8935"/>
                    <a:pt x="2298" y="8964"/>
                  </a:cubicBezTo>
                  <a:cubicBezTo>
                    <a:pt x="2171" y="8989"/>
                    <a:pt x="2070" y="9057"/>
                    <a:pt x="1996" y="9167"/>
                  </a:cubicBezTo>
                  <a:cubicBezTo>
                    <a:pt x="1923" y="9294"/>
                    <a:pt x="1895" y="9432"/>
                    <a:pt x="1918" y="9578"/>
                  </a:cubicBezTo>
                  <a:cubicBezTo>
                    <a:pt x="1942" y="9728"/>
                    <a:pt x="1998" y="9849"/>
                    <a:pt x="2087" y="9948"/>
                  </a:cubicBezTo>
                  <a:moveTo>
                    <a:pt x="9299" y="14647"/>
                  </a:moveTo>
                  <a:cubicBezTo>
                    <a:pt x="9357" y="14720"/>
                    <a:pt x="9444" y="14757"/>
                    <a:pt x="9554" y="14757"/>
                  </a:cubicBezTo>
                  <a:cubicBezTo>
                    <a:pt x="9704" y="14757"/>
                    <a:pt x="9828" y="14681"/>
                    <a:pt x="9924" y="14526"/>
                  </a:cubicBezTo>
                  <a:cubicBezTo>
                    <a:pt x="9999" y="14399"/>
                    <a:pt x="10029" y="14266"/>
                    <a:pt x="10011" y="14131"/>
                  </a:cubicBezTo>
                  <a:cubicBezTo>
                    <a:pt x="9999" y="13993"/>
                    <a:pt x="9940" y="13877"/>
                    <a:pt x="9835" y="13784"/>
                  </a:cubicBezTo>
                  <a:lnTo>
                    <a:pt x="5945" y="10301"/>
                  </a:lnTo>
                  <a:cubicBezTo>
                    <a:pt x="5825" y="10428"/>
                    <a:pt x="5701" y="10549"/>
                    <a:pt x="5579" y="10670"/>
                  </a:cubicBezTo>
                  <a:cubicBezTo>
                    <a:pt x="5457" y="10791"/>
                    <a:pt x="5333" y="10901"/>
                    <a:pt x="5216" y="10989"/>
                  </a:cubicBezTo>
                  <a:lnTo>
                    <a:pt x="9299" y="14647"/>
                  </a:lnTo>
                  <a:close/>
                  <a:moveTo>
                    <a:pt x="14353" y="15028"/>
                  </a:moveTo>
                  <a:cubicBezTo>
                    <a:pt x="14428" y="14918"/>
                    <a:pt x="14459" y="14791"/>
                    <a:pt x="14444" y="14641"/>
                  </a:cubicBezTo>
                  <a:cubicBezTo>
                    <a:pt x="14428" y="14495"/>
                    <a:pt x="14370" y="14373"/>
                    <a:pt x="14264" y="14283"/>
                  </a:cubicBezTo>
                  <a:cubicBezTo>
                    <a:pt x="14175" y="14196"/>
                    <a:pt x="14067" y="14156"/>
                    <a:pt x="13943" y="14173"/>
                  </a:cubicBezTo>
                  <a:cubicBezTo>
                    <a:pt x="13821" y="14196"/>
                    <a:pt x="13718" y="14266"/>
                    <a:pt x="13648" y="14393"/>
                  </a:cubicBezTo>
                  <a:cubicBezTo>
                    <a:pt x="13266" y="15005"/>
                    <a:pt x="12882" y="15530"/>
                    <a:pt x="12498" y="15959"/>
                  </a:cubicBezTo>
                  <a:cubicBezTo>
                    <a:pt x="12114" y="16387"/>
                    <a:pt x="11758" y="16731"/>
                    <a:pt x="11428" y="16977"/>
                  </a:cubicBezTo>
                  <a:cubicBezTo>
                    <a:pt x="11097" y="17225"/>
                    <a:pt x="10807" y="17386"/>
                    <a:pt x="10554" y="17462"/>
                  </a:cubicBezTo>
                  <a:cubicBezTo>
                    <a:pt x="10299" y="17541"/>
                    <a:pt x="10118" y="17518"/>
                    <a:pt x="10013" y="17403"/>
                  </a:cubicBezTo>
                  <a:cubicBezTo>
                    <a:pt x="9910" y="17315"/>
                    <a:pt x="9800" y="17281"/>
                    <a:pt x="9685" y="17310"/>
                  </a:cubicBezTo>
                  <a:cubicBezTo>
                    <a:pt x="9568" y="17335"/>
                    <a:pt x="9472" y="17420"/>
                    <a:pt x="9399" y="17552"/>
                  </a:cubicBezTo>
                  <a:cubicBezTo>
                    <a:pt x="9324" y="17662"/>
                    <a:pt x="9292" y="17789"/>
                    <a:pt x="9303" y="17936"/>
                  </a:cubicBezTo>
                  <a:cubicBezTo>
                    <a:pt x="9315" y="18085"/>
                    <a:pt x="9376" y="18207"/>
                    <a:pt x="9488" y="18294"/>
                  </a:cubicBezTo>
                  <a:cubicBezTo>
                    <a:pt x="9706" y="18503"/>
                    <a:pt x="9961" y="18604"/>
                    <a:pt x="10261" y="18604"/>
                  </a:cubicBezTo>
                  <a:cubicBezTo>
                    <a:pt x="10568" y="18604"/>
                    <a:pt x="10898" y="18508"/>
                    <a:pt x="11254" y="18317"/>
                  </a:cubicBezTo>
                  <a:cubicBezTo>
                    <a:pt x="11610" y="18125"/>
                    <a:pt x="11964" y="17865"/>
                    <a:pt x="12325" y="17541"/>
                  </a:cubicBezTo>
                  <a:cubicBezTo>
                    <a:pt x="12683" y="17214"/>
                    <a:pt x="13034" y="16836"/>
                    <a:pt x="13379" y="16399"/>
                  </a:cubicBezTo>
                  <a:cubicBezTo>
                    <a:pt x="13721" y="15959"/>
                    <a:pt x="14046" y="15502"/>
                    <a:pt x="14353" y="15028"/>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4" name="AutoShape 49">
              <a:extLst>
                <a:ext uri="{FF2B5EF4-FFF2-40B4-BE49-F238E27FC236}">
                  <a16:creationId xmlns:a16="http://schemas.microsoft.com/office/drawing/2014/main" id="{A3EE8BC5-93AD-447C-A289-BF5DA2D3D7B5}"/>
                </a:ext>
              </a:extLst>
            </p:cNvPr>
            <p:cNvSpPr>
              <a:spLocks/>
            </p:cNvSpPr>
            <p:nvPr/>
          </p:nvSpPr>
          <p:spPr bwMode="auto">
            <a:xfrm>
              <a:off x="8461375" y="1479550"/>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143" y="21047"/>
                  </a:moveTo>
                  <a:cubicBezTo>
                    <a:pt x="3143" y="21200"/>
                    <a:pt x="3101" y="21329"/>
                    <a:pt x="3025" y="21435"/>
                  </a:cubicBezTo>
                  <a:cubicBezTo>
                    <a:pt x="2947" y="21544"/>
                    <a:pt x="2841" y="21599"/>
                    <a:pt x="2707" y="21599"/>
                  </a:cubicBezTo>
                  <a:lnTo>
                    <a:pt x="457" y="21599"/>
                  </a:lnTo>
                  <a:cubicBezTo>
                    <a:pt x="154" y="21599"/>
                    <a:pt x="0" y="21414"/>
                    <a:pt x="0" y="21047"/>
                  </a:cubicBezTo>
                  <a:lnTo>
                    <a:pt x="0" y="17393"/>
                  </a:lnTo>
                  <a:cubicBezTo>
                    <a:pt x="0" y="17244"/>
                    <a:pt x="46" y="17114"/>
                    <a:pt x="134" y="17006"/>
                  </a:cubicBezTo>
                  <a:cubicBezTo>
                    <a:pt x="225" y="16900"/>
                    <a:pt x="332" y="16844"/>
                    <a:pt x="457" y="16844"/>
                  </a:cubicBezTo>
                  <a:lnTo>
                    <a:pt x="2707" y="16844"/>
                  </a:lnTo>
                  <a:cubicBezTo>
                    <a:pt x="2834" y="16844"/>
                    <a:pt x="2937" y="16900"/>
                    <a:pt x="3018" y="17006"/>
                  </a:cubicBezTo>
                  <a:cubicBezTo>
                    <a:pt x="3101" y="17114"/>
                    <a:pt x="3143" y="17244"/>
                    <a:pt x="3143" y="17393"/>
                  </a:cubicBezTo>
                  <a:lnTo>
                    <a:pt x="3143" y="21047"/>
                  </a:lnTo>
                  <a:close/>
                  <a:moveTo>
                    <a:pt x="7757" y="21047"/>
                  </a:moveTo>
                  <a:cubicBezTo>
                    <a:pt x="7757" y="21200"/>
                    <a:pt x="7715" y="21329"/>
                    <a:pt x="7634" y="21435"/>
                  </a:cubicBezTo>
                  <a:cubicBezTo>
                    <a:pt x="7551" y="21544"/>
                    <a:pt x="7448" y="21599"/>
                    <a:pt x="7324" y="21599"/>
                  </a:cubicBezTo>
                  <a:lnTo>
                    <a:pt x="5062" y="21599"/>
                  </a:lnTo>
                  <a:cubicBezTo>
                    <a:pt x="4934" y="21599"/>
                    <a:pt x="4829" y="21544"/>
                    <a:pt x="4739" y="21435"/>
                  </a:cubicBezTo>
                  <a:cubicBezTo>
                    <a:pt x="4648" y="21329"/>
                    <a:pt x="4604" y="21200"/>
                    <a:pt x="4604" y="21047"/>
                  </a:cubicBezTo>
                  <a:lnTo>
                    <a:pt x="4604" y="14947"/>
                  </a:lnTo>
                  <a:cubicBezTo>
                    <a:pt x="4604" y="14797"/>
                    <a:pt x="4648" y="14668"/>
                    <a:pt x="4739" y="14559"/>
                  </a:cubicBezTo>
                  <a:cubicBezTo>
                    <a:pt x="4829" y="14453"/>
                    <a:pt x="4934" y="14398"/>
                    <a:pt x="5062" y="14398"/>
                  </a:cubicBezTo>
                  <a:lnTo>
                    <a:pt x="7324" y="14398"/>
                  </a:lnTo>
                  <a:cubicBezTo>
                    <a:pt x="7448" y="14398"/>
                    <a:pt x="7551" y="14453"/>
                    <a:pt x="7634" y="14559"/>
                  </a:cubicBezTo>
                  <a:cubicBezTo>
                    <a:pt x="7715" y="14668"/>
                    <a:pt x="7757" y="14797"/>
                    <a:pt x="7757" y="14947"/>
                  </a:cubicBezTo>
                  <a:lnTo>
                    <a:pt x="7757" y="21047"/>
                  </a:lnTo>
                  <a:close/>
                  <a:moveTo>
                    <a:pt x="12388" y="21047"/>
                  </a:moveTo>
                  <a:cubicBezTo>
                    <a:pt x="12388" y="21200"/>
                    <a:pt x="12342" y="21329"/>
                    <a:pt x="12251" y="21435"/>
                  </a:cubicBezTo>
                  <a:cubicBezTo>
                    <a:pt x="12165" y="21544"/>
                    <a:pt x="12055" y="21599"/>
                    <a:pt x="11928" y="21599"/>
                  </a:cubicBezTo>
                  <a:lnTo>
                    <a:pt x="9666" y="21599"/>
                  </a:lnTo>
                  <a:cubicBezTo>
                    <a:pt x="9541" y="21599"/>
                    <a:pt x="9434" y="21544"/>
                    <a:pt x="9343" y="21435"/>
                  </a:cubicBezTo>
                  <a:cubicBezTo>
                    <a:pt x="9255" y="21329"/>
                    <a:pt x="9208" y="21200"/>
                    <a:pt x="9208" y="21047"/>
                  </a:cubicBezTo>
                  <a:lnTo>
                    <a:pt x="9208" y="11546"/>
                  </a:lnTo>
                  <a:cubicBezTo>
                    <a:pt x="9208" y="11393"/>
                    <a:pt x="9255" y="11264"/>
                    <a:pt x="9343" y="11158"/>
                  </a:cubicBezTo>
                  <a:cubicBezTo>
                    <a:pt x="9434" y="11049"/>
                    <a:pt x="9541" y="10996"/>
                    <a:pt x="9666" y="10996"/>
                  </a:cubicBezTo>
                  <a:lnTo>
                    <a:pt x="11928" y="10996"/>
                  </a:lnTo>
                  <a:cubicBezTo>
                    <a:pt x="12055" y="10996"/>
                    <a:pt x="12165" y="11049"/>
                    <a:pt x="12251" y="11158"/>
                  </a:cubicBezTo>
                  <a:cubicBezTo>
                    <a:pt x="12342" y="11264"/>
                    <a:pt x="12388" y="11393"/>
                    <a:pt x="12388" y="11546"/>
                  </a:cubicBezTo>
                  <a:lnTo>
                    <a:pt x="12388" y="21047"/>
                  </a:lnTo>
                  <a:close/>
                  <a:moveTo>
                    <a:pt x="16993" y="21047"/>
                  </a:moveTo>
                  <a:cubicBezTo>
                    <a:pt x="16993" y="21200"/>
                    <a:pt x="16946" y="21329"/>
                    <a:pt x="16856" y="21435"/>
                  </a:cubicBezTo>
                  <a:cubicBezTo>
                    <a:pt x="16767" y="21544"/>
                    <a:pt x="16660" y="21599"/>
                    <a:pt x="16535" y="21599"/>
                  </a:cubicBezTo>
                  <a:lnTo>
                    <a:pt x="14285" y="21599"/>
                  </a:lnTo>
                  <a:cubicBezTo>
                    <a:pt x="14158" y="21599"/>
                    <a:pt x="14055" y="21544"/>
                    <a:pt x="13974" y="21435"/>
                  </a:cubicBezTo>
                  <a:cubicBezTo>
                    <a:pt x="13894" y="21329"/>
                    <a:pt x="13850" y="21200"/>
                    <a:pt x="13850" y="21047"/>
                  </a:cubicBezTo>
                  <a:lnTo>
                    <a:pt x="13850" y="7058"/>
                  </a:lnTo>
                  <a:cubicBezTo>
                    <a:pt x="13850" y="6908"/>
                    <a:pt x="13891" y="6781"/>
                    <a:pt x="13967" y="6670"/>
                  </a:cubicBezTo>
                  <a:cubicBezTo>
                    <a:pt x="14045" y="6564"/>
                    <a:pt x="14151" y="6511"/>
                    <a:pt x="14285" y="6511"/>
                  </a:cubicBezTo>
                  <a:lnTo>
                    <a:pt x="16535" y="6511"/>
                  </a:lnTo>
                  <a:cubicBezTo>
                    <a:pt x="16660" y="6511"/>
                    <a:pt x="16767" y="6561"/>
                    <a:pt x="16855" y="6664"/>
                  </a:cubicBezTo>
                  <a:cubicBezTo>
                    <a:pt x="16946" y="6767"/>
                    <a:pt x="16993" y="6899"/>
                    <a:pt x="16993" y="7058"/>
                  </a:cubicBezTo>
                  <a:lnTo>
                    <a:pt x="16993" y="21047"/>
                  </a:lnTo>
                  <a:close/>
                  <a:moveTo>
                    <a:pt x="21599" y="21047"/>
                  </a:moveTo>
                  <a:cubicBezTo>
                    <a:pt x="21599" y="21414"/>
                    <a:pt x="21448" y="21599"/>
                    <a:pt x="21139" y="21599"/>
                  </a:cubicBezTo>
                  <a:lnTo>
                    <a:pt x="18914" y="21599"/>
                  </a:lnTo>
                  <a:cubicBezTo>
                    <a:pt x="18611" y="21599"/>
                    <a:pt x="18456" y="21414"/>
                    <a:pt x="18456" y="21047"/>
                  </a:cubicBezTo>
                  <a:lnTo>
                    <a:pt x="18456" y="549"/>
                  </a:lnTo>
                  <a:cubicBezTo>
                    <a:pt x="18456" y="182"/>
                    <a:pt x="18608" y="0"/>
                    <a:pt x="18914" y="0"/>
                  </a:cubicBezTo>
                  <a:lnTo>
                    <a:pt x="21139" y="0"/>
                  </a:lnTo>
                  <a:cubicBezTo>
                    <a:pt x="21445" y="0"/>
                    <a:pt x="21599" y="182"/>
                    <a:pt x="21599" y="549"/>
                  </a:cubicBezTo>
                  <a:lnTo>
                    <a:pt x="21599" y="21047"/>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5" name="AutoShape 50">
              <a:extLst>
                <a:ext uri="{FF2B5EF4-FFF2-40B4-BE49-F238E27FC236}">
                  <a16:creationId xmlns:a16="http://schemas.microsoft.com/office/drawing/2014/main" id="{2BB94B78-E44C-4C9D-BB19-D1E9C16E1B72}"/>
                </a:ext>
              </a:extLst>
            </p:cNvPr>
            <p:cNvSpPr>
              <a:spLocks/>
            </p:cNvSpPr>
            <p:nvPr/>
          </p:nvSpPr>
          <p:spPr bwMode="auto">
            <a:xfrm>
              <a:off x="8994775" y="1479550"/>
              <a:ext cx="24923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65" y="10197"/>
                  </a:moveTo>
                  <a:cubicBezTo>
                    <a:pt x="15001" y="10365"/>
                    <a:pt x="15071" y="10573"/>
                    <a:pt x="15076" y="10817"/>
                  </a:cubicBezTo>
                  <a:cubicBezTo>
                    <a:pt x="15079" y="11061"/>
                    <a:pt x="15009" y="11255"/>
                    <a:pt x="14865" y="11407"/>
                  </a:cubicBezTo>
                  <a:lnTo>
                    <a:pt x="7797" y="19179"/>
                  </a:lnTo>
                  <a:cubicBezTo>
                    <a:pt x="7642" y="19350"/>
                    <a:pt x="7460" y="19435"/>
                    <a:pt x="7247" y="19435"/>
                  </a:cubicBezTo>
                  <a:cubicBezTo>
                    <a:pt x="7180" y="19435"/>
                    <a:pt x="7078" y="19414"/>
                    <a:pt x="6940" y="19379"/>
                  </a:cubicBezTo>
                  <a:cubicBezTo>
                    <a:pt x="6625" y="19229"/>
                    <a:pt x="6467" y="18962"/>
                    <a:pt x="6467" y="18577"/>
                  </a:cubicBezTo>
                  <a:lnTo>
                    <a:pt x="6467" y="14486"/>
                  </a:lnTo>
                  <a:lnTo>
                    <a:pt x="996" y="14486"/>
                  </a:lnTo>
                  <a:cubicBezTo>
                    <a:pt x="715" y="14486"/>
                    <a:pt x="477" y="14380"/>
                    <a:pt x="285" y="14168"/>
                  </a:cubicBezTo>
                  <a:cubicBezTo>
                    <a:pt x="93" y="13957"/>
                    <a:pt x="0" y="13698"/>
                    <a:pt x="0" y="13390"/>
                  </a:cubicBezTo>
                  <a:lnTo>
                    <a:pt x="0" y="8215"/>
                  </a:lnTo>
                  <a:cubicBezTo>
                    <a:pt x="0" y="7903"/>
                    <a:pt x="93" y="7651"/>
                    <a:pt x="285" y="7448"/>
                  </a:cubicBezTo>
                  <a:cubicBezTo>
                    <a:pt x="475" y="7245"/>
                    <a:pt x="712" y="7146"/>
                    <a:pt x="996" y="7146"/>
                  </a:cubicBezTo>
                  <a:lnTo>
                    <a:pt x="6467" y="7146"/>
                  </a:lnTo>
                  <a:lnTo>
                    <a:pt x="6467" y="3025"/>
                  </a:lnTo>
                  <a:cubicBezTo>
                    <a:pt x="6467" y="2640"/>
                    <a:pt x="6624" y="2376"/>
                    <a:pt x="6940" y="2223"/>
                  </a:cubicBezTo>
                  <a:cubicBezTo>
                    <a:pt x="7273" y="2094"/>
                    <a:pt x="7556" y="2158"/>
                    <a:pt x="7797" y="2420"/>
                  </a:cubicBezTo>
                  <a:lnTo>
                    <a:pt x="14865" y="10197"/>
                  </a:lnTo>
                  <a:close/>
                  <a:moveTo>
                    <a:pt x="17663" y="0"/>
                  </a:moveTo>
                  <a:cubicBezTo>
                    <a:pt x="18200" y="0"/>
                    <a:pt x="18708" y="114"/>
                    <a:pt x="19178" y="343"/>
                  </a:cubicBezTo>
                  <a:cubicBezTo>
                    <a:pt x="19653" y="572"/>
                    <a:pt x="20067" y="884"/>
                    <a:pt x="20425" y="1265"/>
                  </a:cubicBezTo>
                  <a:cubicBezTo>
                    <a:pt x="20782" y="1647"/>
                    <a:pt x="21068" y="2105"/>
                    <a:pt x="21282" y="2634"/>
                  </a:cubicBezTo>
                  <a:cubicBezTo>
                    <a:pt x="21493" y="3166"/>
                    <a:pt x="21599" y="3727"/>
                    <a:pt x="21599" y="4317"/>
                  </a:cubicBezTo>
                  <a:lnTo>
                    <a:pt x="21599" y="17282"/>
                  </a:lnTo>
                  <a:cubicBezTo>
                    <a:pt x="21599" y="17869"/>
                    <a:pt x="21493" y="18424"/>
                    <a:pt x="21282" y="18947"/>
                  </a:cubicBezTo>
                  <a:cubicBezTo>
                    <a:pt x="21068" y="19467"/>
                    <a:pt x="20780" y="19922"/>
                    <a:pt x="20425" y="20319"/>
                  </a:cubicBezTo>
                  <a:cubicBezTo>
                    <a:pt x="20067" y="20712"/>
                    <a:pt x="19653" y="21021"/>
                    <a:pt x="19186" y="21253"/>
                  </a:cubicBezTo>
                  <a:cubicBezTo>
                    <a:pt x="18716" y="21482"/>
                    <a:pt x="18208" y="21599"/>
                    <a:pt x="17663" y="21599"/>
                  </a:cubicBezTo>
                  <a:lnTo>
                    <a:pt x="11784" y="21599"/>
                  </a:lnTo>
                  <a:lnTo>
                    <a:pt x="11784" y="18886"/>
                  </a:lnTo>
                  <a:lnTo>
                    <a:pt x="17663" y="18886"/>
                  </a:lnTo>
                  <a:cubicBezTo>
                    <a:pt x="18064" y="18886"/>
                    <a:pt x="18409" y="18727"/>
                    <a:pt x="18700" y="18413"/>
                  </a:cubicBezTo>
                  <a:cubicBezTo>
                    <a:pt x="18991" y="18098"/>
                    <a:pt x="19135" y="17720"/>
                    <a:pt x="19135" y="17282"/>
                  </a:cubicBezTo>
                  <a:lnTo>
                    <a:pt x="19135" y="4317"/>
                  </a:lnTo>
                  <a:cubicBezTo>
                    <a:pt x="19135" y="3874"/>
                    <a:pt x="18991" y="3498"/>
                    <a:pt x="18708" y="3183"/>
                  </a:cubicBezTo>
                  <a:cubicBezTo>
                    <a:pt x="18422" y="2872"/>
                    <a:pt x="18075" y="2713"/>
                    <a:pt x="17663" y="2713"/>
                  </a:cubicBezTo>
                  <a:lnTo>
                    <a:pt x="11784" y="2713"/>
                  </a:lnTo>
                  <a:lnTo>
                    <a:pt x="11784" y="0"/>
                  </a:lnTo>
                  <a:lnTo>
                    <a:pt x="17663" y="0"/>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6" name="AutoShape 51">
              <a:extLst>
                <a:ext uri="{FF2B5EF4-FFF2-40B4-BE49-F238E27FC236}">
                  <a16:creationId xmlns:a16="http://schemas.microsoft.com/office/drawing/2014/main" id="{B00C4347-9D1E-4785-8D56-ADE59278B8D9}"/>
                </a:ext>
              </a:extLst>
            </p:cNvPr>
            <p:cNvSpPr>
              <a:spLocks/>
            </p:cNvSpPr>
            <p:nvPr/>
          </p:nvSpPr>
          <p:spPr bwMode="auto">
            <a:xfrm>
              <a:off x="958850" y="1935163"/>
              <a:ext cx="249238" cy="242887"/>
            </a:xfrm>
            <a:custGeom>
              <a:avLst/>
              <a:gdLst>
                <a:gd name="T0" fmla="*/ 10798 w 21597"/>
                <a:gd name="T1" fmla="*/ 10800 h 21600"/>
                <a:gd name="T2" fmla="*/ 10798 w 21597"/>
                <a:gd name="T3" fmla="*/ 10800 h 21600"/>
                <a:gd name="T4" fmla="*/ 10798 w 21597"/>
                <a:gd name="T5" fmla="*/ 10800 h 21600"/>
                <a:gd name="T6" fmla="*/ 10798 w 21597"/>
                <a:gd name="T7" fmla="*/ 10800 h 21600"/>
              </a:gdLst>
              <a:ahLst/>
              <a:cxnLst>
                <a:cxn ang="0">
                  <a:pos x="T0" y="T1"/>
                </a:cxn>
                <a:cxn ang="0">
                  <a:pos x="T2" y="T3"/>
                </a:cxn>
                <a:cxn ang="0">
                  <a:pos x="T4" y="T5"/>
                </a:cxn>
                <a:cxn ang="0">
                  <a:pos x="T6" y="T7"/>
                </a:cxn>
              </a:cxnLst>
              <a:rect l="0" t="0" r="r" b="b"/>
              <a:pathLst>
                <a:path w="21597" h="21600">
                  <a:moveTo>
                    <a:pt x="3919" y="21599"/>
                  </a:moveTo>
                  <a:cubicBezTo>
                    <a:pt x="3385" y="21599"/>
                    <a:pt x="2878" y="21485"/>
                    <a:pt x="2408" y="21256"/>
                  </a:cubicBezTo>
                  <a:cubicBezTo>
                    <a:pt x="1933" y="21027"/>
                    <a:pt x="1519" y="20715"/>
                    <a:pt x="1164" y="20319"/>
                  </a:cubicBezTo>
                  <a:cubicBezTo>
                    <a:pt x="801" y="19928"/>
                    <a:pt x="520" y="19470"/>
                    <a:pt x="312" y="18947"/>
                  </a:cubicBezTo>
                  <a:cubicBezTo>
                    <a:pt x="101" y="18430"/>
                    <a:pt x="0" y="17872"/>
                    <a:pt x="0" y="17281"/>
                  </a:cubicBezTo>
                  <a:lnTo>
                    <a:pt x="0" y="4318"/>
                  </a:lnTo>
                  <a:cubicBezTo>
                    <a:pt x="0" y="3727"/>
                    <a:pt x="101" y="3169"/>
                    <a:pt x="312" y="2652"/>
                  </a:cubicBezTo>
                  <a:cubicBezTo>
                    <a:pt x="520" y="2129"/>
                    <a:pt x="803" y="1674"/>
                    <a:pt x="1164" y="1280"/>
                  </a:cubicBezTo>
                  <a:cubicBezTo>
                    <a:pt x="1519" y="887"/>
                    <a:pt x="1933" y="575"/>
                    <a:pt x="2408" y="343"/>
                  </a:cubicBezTo>
                  <a:cubicBezTo>
                    <a:pt x="2881" y="114"/>
                    <a:pt x="3385" y="0"/>
                    <a:pt x="3919" y="0"/>
                  </a:cubicBezTo>
                  <a:lnTo>
                    <a:pt x="9813" y="0"/>
                  </a:lnTo>
                  <a:lnTo>
                    <a:pt x="9813" y="2714"/>
                  </a:lnTo>
                  <a:lnTo>
                    <a:pt x="3919" y="2714"/>
                  </a:lnTo>
                  <a:cubicBezTo>
                    <a:pt x="3522" y="2714"/>
                    <a:pt x="3177" y="2872"/>
                    <a:pt x="2891" y="3184"/>
                  </a:cubicBezTo>
                  <a:cubicBezTo>
                    <a:pt x="2608" y="3501"/>
                    <a:pt x="2464" y="3877"/>
                    <a:pt x="2464" y="4318"/>
                  </a:cubicBezTo>
                  <a:lnTo>
                    <a:pt x="2464" y="17281"/>
                  </a:lnTo>
                  <a:cubicBezTo>
                    <a:pt x="2464" y="17725"/>
                    <a:pt x="2608" y="18101"/>
                    <a:pt x="2891" y="18415"/>
                  </a:cubicBezTo>
                  <a:cubicBezTo>
                    <a:pt x="3174" y="18729"/>
                    <a:pt x="3519" y="18885"/>
                    <a:pt x="3919" y="18885"/>
                  </a:cubicBezTo>
                  <a:lnTo>
                    <a:pt x="9813" y="18885"/>
                  </a:lnTo>
                  <a:lnTo>
                    <a:pt x="9813" y="21599"/>
                  </a:lnTo>
                  <a:lnTo>
                    <a:pt x="3919" y="21599"/>
                  </a:lnTo>
                  <a:close/>
                  <a:moveTo>
                    <a:pt x="21359" y="10199"/>
                  </a:moveTo>
                  <a:cubicBezTo>
                    <a:pt x="21514" y="10369"/>
                    <a:pt x="21591" y="10572"/>
                    <a:pt x="21597" y="10819"/>
                  </a:cubicBezTo>
                  <a:cubicBezTo>
                    <a:pt x="21600" y="11059"/>
                    <a:pt x="21522" y="11256"/>
                    <a:pt x="21359" y="11406"/>
                  </a:cubicBezTo>
                  <a:lnTo>
                    <a:pt x="14294" y="19185"/>
                  </a:lnTo>
                  <a:cubicBezTo>
                    <a:pt x="14136" y="19352"/>
                    <a:pt x="13954" y="19437"/>
                    <a:pt x="13741" y="19437"/>
                  </a:cubicBezTo>
                  <a:cubicBezTo>
                    <a:pt x="13658" y="19437"/>
                    <a:pt x="13565" y="19420"/>
                    <a:pt x="13460" y="19382"/>
                  </a:cubicBezTo>
                  <a:cubicBezTo>
                    <a:pt x="13129" y="19232"/>
                    <a:pt x="12961" y="18964"/>
                    <a:pt x="12961" y="18583"/>
                  </a:cubicBezTo>
                  <a:lnTo>
                    <a:pt x="12961" y="14488"/>
                  </a:lnTo>
                  <a:lnTo>
                    <a:pt x="7490" y="14488"/>
                  </a:lnTo>
                  <a:cubicBezTo>
                    <a:pt x="7209" y="14488"/>
                    <a:pt x="6974" y="14382"/>
                    <a:pt x="6779" y="14173"/>
                  </a:cubicBezTo>
                  <a:cubicBezTo>
                    <a:pt x="6590" y="13959"/>
                    <a:pt x="6494" y="13697"/>
                    <a:pt x="6494" y="13389"/>
                  </a:cubicBezTo>
                  <a:lnTo>
                    <a:pt x="6494" y="8216"/>
                  </a:lnTo>
                  <a:cubicBezTo>
                    <a:pt x="6494" y="7910"/>
                    <a:pt x="6590" y="7655"/>
                    <a:pt x="6779" y="7446"/>
                  </a:cubicBezTo>
                  <a:cubicBezTo>
                    <a:pt x="6972" y="7246"/>
                    <a:pt x="7207" y="7147"/>
                    <a:pt x="7490" y="7147"/>
                  </a:cubicBezTo>
                  <a:lnTo>
                    <a:pt x="12961" y="7147"/>
                  </a:lnTo>
                  <a:lnTo>
                    <a:pt x="12961" y="3028"/>
                  </a:lnTo>
                  <a:cubicBezTo>
                    <a:pt x="12961" y="2643"/>
                    <a:pt x="13127" y="2376"/>
                    <a:pt x="13460" y="2223"/>
                  </a:cubicBezTo>
                  <a:cubicBezTo>
                    <a:pt x="13794" y="2091"/>
                    <a:pt x="14072" y="2162"/>
                    <a:pt x="14294" y="2423"/>
                  </a:cubicBezTo>
                  <a:lnTo>
                    <a:pt x="21359" y="1019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7" name="AutoShape 52">
              <a:extLst>
                <a:ext uri="{FF2B5EF4-FFF2-40B4-BE49-F238E27FC236}">
                  <a16:creationId xmlns:a16="http://schemas.microsoft.com/office/drawing/2014/main" id="{B2B915C2-8C0E-43F0-BF11-C10BA4342B8E}"/>
                </a:ext>
              </a:extLst>
            </p:cNvPr>
            <p:cNvSpPr>
              <a:spLocks/>
            </p:cNvSpPr>
            <p:nvPr/>
          </p:nvSpPr>
          <p:spPr bwMode="auto">
            <a:xfrm>
              <a:off x="1538288" y="1928813"/>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599" y="14810"/>
                    <a:pt x="21599" y="15115"/>
                  </a:cubicBezTo>
                  <a:lnTo>
                    <a:pt x="21599" y="20504"/>
                  </a:lnTo>
                  <a:cubicBezTo>
                    <a:pt x="21599"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8"/>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8"/>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8" name="AutoShape 53">
              <a:extLst>
                <a:ext uri="{FF2B5EF4-FFF2-40B4-BE49-F238E27FC236}">
                  <a16:creationId xmlns:a16="http://schemas.microsoft.com/office/drawing/2014/main" id="{062053AA-FA4F-4403-BB3D-9C0704BD6B99}"/>
                </a:ext>
              </a:extLst>
            </p:cNvPr>
            <p:cNvSpPr>
              <a:spLocks/>
            </p:cNvSpPr>
            <p:nvPr/>
          </p:nvSpPr>
          <p:spPr bwMode="auto">
            <a:xfrm>
              <a:off x="2144713" y="1935163"/>
              <a:ext cx="249237" cy="24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2" y="9366"/>
                  </a:moveTo>
                  <a:cubicBezTo>
                    <a:pt x="969" y="9366"/>
                    <a:pt x="657" y="9262"/>
                    <a:pt x="392" y="9056"/>
                  </a:cubicBezTo>
                  <a:cubicBezTo>
                    <a:pt x="132" y="8850"/>
                    <a:pt x="0" y="8601"/>
                    <a:pt x="0" y="8310"/>
                  </a:cubicBezTo>
                  <a:cubicBezTo>
                    <a:pt x="0" y="8014"/>
                    <a:pt x="135" y="7762"/>
                    <a:pt x="403" y="7556"/>
                  </a:cubicBezTo>
                  <a:lnTo>
                    <a:pt x="9819" y="307"/>
                  </a:lnTo>
                  <a:cubicBezTo>
                    <a:pt x="10087" y="101"/>
                    <a:pt x="10410" y="0"/>
                    <a:pt x="10788" y="0"/>
                  </a:cubicBezTo>
                  <a:cubicBezTo>
                    <a:pt x="11174" y="0"/>
                    <a:pt x="11501" y="101"/>
                    <a:pt x="11772" y="307"/>
                  </a:cubicBezTo>
                  <a:lnTo>
                    <a:pt x="21192" y="7556"/>
                  </a:lnTo>
                  <a:cubicBezTo>
                    <a:pt x="21460" y="7762"/>
                    <a:pt x="21596" y="8014"/>
                    <a:pt x="21596" y="8310"/>
                  </a:cubicBezTo>
                  <a:cubicBezTo>
                    <a:pt x="21596" y="8593"/>
                    <a:pt x="21464" y="8838"/>
                    <a:pt x="21199" y="9047"/>
                  </a:cubicBezTo>
                  <a:cubicBezTo>
                    <a:pt x="20939" y="9259"/>
                    <a:pt x="20612" y="9366"/>
                    <a:pt x="20223" y="9366"/>
                  </a:cubicBezTo>
                  <a:lnTo>
                    <a:pt x="1332" y="9366"/>
                  </a:lnTo>
                  <a:close/>
                  <a:moveTo>
                    <a:pt x="20227" y="12233"/>
                  </a:moveTo>
                  <a:cubicBezTo>
                    <a:pt x="20612" y="12233"/>
                    <a:pt x="20939" y="12337"/>
                    <a:pt x="21203" y="12543"/>
                  </a:cubicBezTo>
                  <a:cubicBezTo>
                    <a:pt x="21467" y="12752"/>
                    <a:pt x="21599" y="12998"/>
                    <a:pt x="21599" y="13286"/>
                  </a:cubicBezTo>
                  <a:cubicBezTo>
                    <a:pt x="21599" y="13585"/>
                    <a:pt x="21464" y="13837"/>
                    <a:pt x="21196" y="14046"/>
                  </a:cubicBezTo>
                  <a:lnTo>
                    <a:pt x="11776" y="21289"/>
                  </a:lnTo>
                  <a:cubicBezTo>
                    <a:pt x="11508" y="21498"/>
                    <a:pt x="11181" y="21599"/>
                    <a:pt x="10792" y="21599"/>
                  </a:cubicBezTo>
                  <a:cubicBezTo>
                    <a:pt x="10403" y="21599"/>
                    <a:pt x="10084" y="21498"/>
                    <a:pt x="9823" y="21289"/>
                  </a:cubicBezTo>
                  <a:lnTo>
                    <a:pt x="407" y="14046"/>
                  </a:lnTo>
                  <a:cubicBezTo>
                    <a:pt x="139" y="13837"/>
                    <a:pt x="3" y="13585"/>
                    <a:pt x="3" y="13286"/>
                  </a:cubicBezTo>
                  <a:cubicBezTo>
                    <a:pt x="3" y="13006"/>
                    <a:pt x="135" y="12764"/>
                    <a:pt x="396" y="12549"/>
                  </a:cubicBezTo>
                  <a:cubicBezTo>
                    <a:pt x="660" y="12337"/>
                    <a:pt x="972" y="12233"/>
                    <a:pt x="1336" y="12233"/>
                  </a:cubicBezTo>
                  <a:lnTo>
                    <a:pt x="20227" y="12233"/>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9" name="AutoShape 54">
              <a:extLst>
                <a:ext uri="{FF2B5EF4-FFF2-40B4-BE49-F238E27FC236}">
                  <a16:creationId xmlns:a16="http://schemas.microsoft.com/office/drawing/2014/main" id="{70B447D2-777D-49A4-AC41-8C7CD08D043E}"/>
                </a:ext>
              </a:extLst>
            </p:cNvPr>
            <p:cNvSpPr>
              <a:spLocks/>
            </p:cNvSpPr>
            <p:nvPr/>
          </p:nvSpPr>
          <p:spPr bwMode="auto">
            <a:xfrm>
              <a:off x="2741613" y="1933575"/>
              <a:ext cx="271462"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27" y="0"/>
                    <a:pt x="20942" y="234"/>
                    <a:pt x="21203" y="709"/>
                  </a:cubicBezTo>
                  <a:cubicBezTo>
                    <a:pt x="21467" y="1198"/>
                    <a:pt x="21599" y="1764"/>
                    <a:pt x="21599" y="2428"/>
                  </a:cubicBezTo>
                  <a:cubicBezTo>
                    <a:pt x="21599" y="3119"/>
                    <a:pt x="21464" y="3698"/>
                    <a:pt x="21196" y="4180"/>
                  </a:cubicBezTo>
                  <a:lnTo>
                    <a:pt x="11774" y="20883"/>
                  </a:lnTo>
                  <a:cubicBezTo>
                    <a:pt x="11506" y="21359"/>
                    <a:pt x="11179" y="21599"/>
                    <a:pt x="10790" y="21599"/>
                  </a:cubicBezTo>
                  <a:cubicBezTo>
                    <a:pt x="10379" y="21599"/>
                    <a:pt x="10071" y="21359"/>
                    <a:pt x="9858" y="20883"/>
                  </a:cubicBezTo>
                  <a:lnTo>
                    <a:pt x="403" y="4180"/>
                  </a:lnTo>
                  <a:cubicBezTo>
                    <a:pt x="135" y="3698"/>
                    <a:pt x="0" y="3119"/>
                    <a:pt x="0" y="2428"/>
                  </a:cubicBezTo>
                  <a:cubicBezTo>
                    <a:pt x="0" y="1784"/>
                    <a:pt x="132" y="1224"/>
                    <a:pt x="392" y="729"/>
                  </a:cubicBezTo>
                  <a:cubicBezTo>
                    <a:pt x="657" y="240"/>
                    <a:pt x="969" y="0"/>
                    <a:pt x="1336" y="0"/>
                  </a:cubicBezTo>
                  <a:lnTo>
                    <a:pt x="20263" y="0"/>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0" name="AutoShape 55">
              <a:extLst>
                <a:ext uri="{FF2B5EF4-FFF2-40B4-BE49-F238E27FC236}">
                  <a16:creationId xmlns:a16="http://schemas.microsoft.com/office/drawing/2014/main" id="{23F8ACD6-0359-4BDD-B3C7-E12C2721AA9F}"/>
                </a:ext>
              </a:extLst>
            </p:cNvPr>
            <p:cNvSpPr>
              <a:spLocks/>
            </p:cNvSpPr>
            <p:nvPr/>
          </p:nvSpPr>
          <p:spPr bwMode="auto">
            <a:xfrm>
              <a:off x="9513888" y="1943100"/>
              <a:ext cx="249237" cy="242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6" y="21599"/>
                  </a:moveTo>
                  <a:cubicBezTo>
                    <a:pt x="969" y="21599"/>
                    <a:pt x="657" y="21365"/>
                    <a:pt x="392" y="20890"/>
                  </a:cubicBezTo>
                  <a:cubicBezTo>
                    <a:pt x="132" y="20401"/>
                    <a:pt x="0" y="19835"/>
                    <a:pt x="0" y="19171"/>
                  </a:cubicBezTo>
                  <a:cubicBezTo>
                    <a:pt x="0" y="18480"/>
                    <a:pt x="135" y="17907"/>
                    <a:pt x="403" y="17419"/>
                  </a:cubicBezTo>
                  <a:lnTo>
                    <a:pt x="9821" y="716"/>
                  </a:lnTo>
                  <a:cubicBezTo>
                    <a:pt x="10089" y="240"/>
                    <a:pt x="10412" y="0"/>
                    <a:pt x="10790" y="0"/>
                  </a:cubicBezTo>
                  <a:cubicBezTo>
                    <a:pt x="11176" y="0"/>
                    <a:pt x="11503" y="240"/>
                    <a:pt x="11774" y="716"/>
                  </a:cubicBezTo>
                  <a:lnTo>
                    <a:pt x="21196" y="17419"/>
                  </a:lnTo>
                  <a:cubicBezTo>
                    <a:pt x="21464" y="17907"/>
                    <a:pt x="21599" y="18480"/>
                    <a:pt x="21599" y="19171"/>
                  </a:cubicBezTo>
                  <a:cubicBezTo>
                    <a:pt x="21599" y="19815"/>
                    <a:pt x="21467" y="20375"/>
                    <a:pt x="21203" y="20870"/>
                  </a:cubicBezTo>
                  <a:cubicBezTo>
                    <a:pt x="20942" y="21359"/>
                    <a:pt x="20627" y="21599"/>
                    <a:pt x="20263" y="21599"/>
                  </a:cubicBezTo>
                  <a:lnTo>
                    <a:pt x="1336" y="2159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1" name="AutoShape 56">
              <a:extLst>
                <a:ext uri="{FF2B5EF4-FFF2-40B4-BE49-F238E27FC236}">
                  <a16:creationId xmlns:a16="http://schemas.microsoft.com/office/drawing/2014/main" id="{6E047D51-F164-4927-B725-DD917E857786}"/>
                </a:ext>
              </a:extLst>
            </p:cNvPr>
            <p:cNvSpPr>
              <a:spLocks/>
            </p:cNvSpPr>
            <p:nvPr/>
          </p:nvSpPr>
          <p:spPr bwMode="auto">
            <a:xfrm>
              <a:off x="10137775" y="1931988"/>
              <a:ext cx="249238" cy="241300"/>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7" y="8437"/>
                    <a:pt x="21448" y="8710"/>
                    <a:pt x="21178" y="9006"/>
                  </a:cubicBezTo>
                  <a:lnTo>
                    <a:pt x="16473" y="13804"/>
                  </a:lnTo>
                  <a:lnTo>
                    <a:pt x="17574" y="20597"/>
                  </a:lnTo>
                  <a:cubicBezTo>
                    <a:pt x="17643" y="21005"/>
                    <a:pt x="17576" y="21281"/>
                    <a:pt x="17375" y="21442"/>
                  </a:cubicBezTo>
                  <a:cubicBezTo>
                    <a:pt x="17177" y="21599"/>
                    <a:pt x="16899" y="21574"/>
                    <a:pt x="16548" y="21369"/>
                  </a:cubicBezTo>
                  <a:lnTo>
                    <a:pt x="10753" y="18172"/>
                  </a:lnTo>
                  <a:lnTo>
                    <a:pt x="4947" y="21369"/>
                  </a:lnTo>
                  <a:cubicBezTo>
                    <a:pt x="4596" y="21574"/>
                    <a:pt x="4321" y="21599"/>
                    <a:pt x="4120" y="21442"/>
                  </a:cubicBezTo>
                  <a:cubicBezTo>
                    <a:pt x="3919" y="21281"/>
                    <a:pt x="3849" y="21002"/>
                    <a:pt x="3922" y="20597"/>
                  </a:cubicBezTo>
                  <a:lnTo>
                    <a:pt x="5022" y="13804"/>
                  </a:lnTo>
                  <a:lnTo>
                    <a:pt x="357" y="9006"/>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2" name="AutoShape 57">
              <a:extLst>
                <a:ext uri="{FF2B5EF4-FFF2-40B4-BE49-F238E27FC236}">
                  <a16:creationId xmlns:a16="http://schemas.microsoft.com/office/drawing/2014/main" id="{071EE980-51B6-4049-AE4F-72319DA509F7}"/>
                </a:ext>
              </a:extLst>
            </p:cNvPr>
            <p:cNvSpPr>
              <a:spLocks/>
            </p:cNvSpPr>
            <p:nvPr/>
          </p:nvSpPr>
          <p:spPr bwMode="auto">
            <a:xfrm>
              <a:off x="10756900" y="1931988"/>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0958" y="0"/>
                    <a:pt x="11088" y="62"/>
                    <a:pt x="11196" y="183"/>
                  </a:cubicBezTo>
                  <a:cubicBezTo>
                    <a:pt x="11303" y="304"/>
                    <a:pt x="11381" y="426"/>
                    <a:pt x="11435" y="553"/>
                  </a:cubicBezTo>
                  <a:lnTo>
                    <a:pt x="14364" y="6759"/>
                  </a:lnTo>
                  <a:lnTo>
                    <a:pt x="20888" y="7759"/>
                  </a:lnTo>
                  <a:cubicBezTo>
                    <a:pt x="21045" y="7795"/>
                    <a:pt x="21198" y="7852"/>
                    <a:pt x="21360" y="7934"/>
                  </a:cubicBezTo>
                  <a:cubicBezTo>
                    <a:pt x="21519" y="8016"/>
                    <a:pt x="21599" y="8160"/>
                    <a:pt x="21599" y="8366"/>
                  </a:cubicBezTo>
                  <a:cubicBezTo>
                    <a:pt x="21599" y="8493"/>
                    <a:pt x="21567" y="8611"/>
                    <a:pt x="21508" y="8724"/>
                  </a:cubicBezTo>
                  <a:cubicBezTo>
                    <a:pt x="21449" y="8837"/>
                    <a:pt x="21376" y="8939"/>
                    <a:pt x="21290" y="9026"/>
                  </a:cubicBezTo>
                  <a:lnTo>
                    <a:pt x="16556" y="13840"/>
                  </a:lnTo>
                  <a:lnTo>
                    <a:pt x="17664" y="20654"/>
                  </a:lnTo>
                  <a:cubicBezTo>
                    <a:pt x="17664" y="20687"/>
                    <a:pt x="17669" y="20730"/>
                    <a:pt x="17677" y="20775"/>
                  </a:cubicBezTo>
                  <a:cubicBezTo>
                    <a:pt x="17688" y="20820"/>
                    <a:pt x="17691" y="20874"/>
                    <a:pt x="17691" y="20936"/>
                  </a:cubicBezTo>
                  <a:cubicBezTo>
                    <a:pt x="17691" y="21120"/>
                    <a:pt x="17653" y="21272"/>
                    <a:pt x="17575" y="21402"/>
                  </a:cubicBezTo>
                  <a:cubicBezTo>
                    <a:pt x="17499" y="21535"/>
                    <a:pt x="17359" y="21599"/>
                    <a:pt x="17163" y="21599"/>
                  </a:cubicBezTo>
                  <a:cubicBezTo>
                    <a:pt x="16966" y="21599"/>
                    <a:pt x="16788" y="21540"/>
                    <a:pt x="16635" y="21424"/>
                  </a:cubicBezTo>
                  <a:lnTo>
                    <a:pt x="10802" y="18220"/>
                  </a:lnTo>
                  <a:lnTo>
                    <a:pt x="4964" y="21424"/>
                  </a:lnTo>
                  <a:cubicBezTo>
                    <a:pt x="4808" y="21532"/>
                    <a:pt x="4641" y="21591"/>
                    <a:pt x="4461" y="21599"/>
                  </a:cubicBezTo>
                  <a:cubicBezTo>
                    <a:pt x="4261" y="21599"/>
                    <a:pt x="4121" y="21535"/>
                    <a:pt x="4035" y="21402"/>
                  </a:cubicBezTo>
                  <a:cubicBezTo>
                    <a:pt x="3949" y="21272"/>
                    <a:pt x="3906" y="21119"/>
                    <a:pt x="3906" y="20936"/>
                  </a:cubicBezTo>
                  <a:cubicBezTo>
                    <a:pt x="3906" y="20885"/>
                    <a:pt x="3908" y="20831"/>
                    <a:pt x="3919" y="20781"/>
                  </a:cubicBezTo>
                  <a:cubicBezTo>
                    <a:pt x="3927" y="20733"/>
                    <a:pt x="3933" y="20688"/>
                    <a:pt x="3933" y="20654"/>
                  </a:cubicBezTo>
                  <a:lnTo>
                    <a:pt x="5040" y="13840"/>
                  </a:lnTo>
                  <a:lnTo>
                    <a:pt x="347" y="9026"/>
                  </a:lnTo>
                  <a:cubicBezTo>
                    <a:pt x="261" y="8939"/>
                    <a:pt x="180" y="8837"/>
                    <a:pt x="107" y="8724"/>
                  </a:cubicBezTo>
                  <a:cubicBezTo>
                    <a:pt x="35" y="8611"/>
                    <a:pt x="0" y="8493"/>
                    <a:pt x="0" y="8366"/>
                  </a:cubicBezTo>
                  <a:cubicBezTo>
                    <a:pt x="0" y="8160"/>
                    <a:pt x="78" y="8016"/>
                    <a:pt x="237" y="7934"/>
                  </a:cubicBezTo>
                  <a:cubicBezTo>
                    <a:pt x="398" y="7852"/>
                    <a:pt x="552" y="7795"/>
                    <a:pt x="708" y="7759"/>
                  </a:cubicBezTo>
                  <a:lnTo>
                    <a:pt x="7235" y="6759"/>
                  </a:lnTo>
                  <a:lnTo>
                    <a:pt x="10161" y="553"/>
                  </a:lnTo>
                  <a:cubicBezTo>
                    <a:pt x="10215" y="426"/>
                    <a:pt x="10301" y="304"/>
                    <a:pt x="10420" y="183"/>
                  </a:cubicBezTo>
                  <a:cubicBezTo>
                    <a:pt x="10538" y="62"/>
                    <a:pt x="10668" y="0"/>
                    <a:pt x="10800" y="0"/>
                  </a:cubicBezTo>
                  <a:moveTo>
                    <a:pt x="8612" y="8719"/>
                  </a:moveTo>
                  <a:lnTo>
                    <a:pt x="3725" y="9475"/>
                  </a:lnTo>
                  <a:lnTo>
                    <a:pt x="7260" y="13098"/>
                  </a:lnTo>
                  <a:lnTo>
                    <a:pt x="6422" y="18192"/>
                  </a:lnTo>
                  <a:lnTo>
                    <a:pt x="10802" y="15786"/>
                  </a:lnTo>
                  <a:lnTo>
                    <a:pt x="15191" y="18192"/>
                  </a:lnTo>
                  <a:lnTo>
                    <a:pt x="14342" y="13098"/>
                  </a:lnTo>
                  <a:lnTo>
                    <a:pt x="17876" y="9475"/>
                  </a:lnTo>
                  <a:lnTo>
                    <a:pt x="13000" y="8719"/>
                  </a:lnTo>
                  <a:lnTo>
                    <a:pt x="10805" y="4068"/>
                  </a:lnTo>
                  <a:lnTo>
                    <a:pt x="8612" y="871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3" name="AutoShape 59">
              <a:extLst>
                <a:ext uri="{FF2B5EF4-FFF2-40B4-BE49-F238E27FC236}">
                  <a16:creationId xmlns:a16="http://schemas.microsoft.com/office/drawing/2014/main" id="{56D4D1D4-21A7-4644-806B-DC3383783F81}"/>
                </a:ext>
              </a:extLst>
            </p:cNvPr>
            <p:cNvSpPr>
              <a:spLocks/>
            </p:cNvSpPr>
            <p:nvPr/>
          </p:nvSpPr>
          <p:spPr bwMode="auto">
            <a:xfrm>
              <a:off x="7405688" y="4232275"/>
              <a:ext cx="249237" cy="241300"/>
            </a:xfrm>
            <a:custGeom>
              <a:avLst/>
              <a:gdLst>
                <a:gd name="T0" fmla="*/ 10795 w 21591"/>
                <a:gd name="T1" fmla="*/ 10796 h 21592"/>
                <a:gd name="T2" fmla="*/ 10795 w 21591"/>
                <a:gd name="T3" fmla="*/ 10796 h 21592"/>
                <a:gd name="T4" fmla="*/ 10795 w 21591"/>
                <a:gd name="T5" fmla="*/ 10796 h 21592"/>
                <a:gd name="T6" fmla="*/ 10795 w 21591"/>
                <a:gd name="T7" fmla="*/ 10796 h 21592"/>
              </a:gdLst>
              <a:ahLst/>
              <a:cxnLst>
                <a:cxn ang="0">
                  <a:pos x="T0" y="T1"/>
                </a:cxn>
                <a:cxn ang="0">
                  <a:pos x="T2" y="T3"/>
                </a:cxn>
                <a:cxn ang="0">
                  <a:pos x="T4" y="T5"/>
                </a:cxn>
                <a:cxn ang="0">
                  <a:pos x="T6" y="T7"/>
                </a:cxn>
              </a:cxnLst>
              <a:rect l="0" t="0" r="r" b="b"/>
              <a:pathLst>
                <a:path w="21591" h="21592">
                  <a:moveTo>
                    <a:pt x="21096" y="11487"/>
                  </a:moveTo>
                  <a:cubicBezTo>
                    <a:pt x="21415" y="11843"/>
                    <a:pt x="21581" y="12246"/>
                    <a:pt x="21590" y="12695"/>
                  </a:cubicBezTo>
                  <a:cubicBezTo>
                    <a:pt x="21600" y="13146"/>
                    <a:pt x="21436" y="13532"/>
                    <a:pt x="21096" y="13854"/>
                  </a:cubicBezTo>
                  <a:lnTo>
                    <a:pt x="13464" y="21093"/>
                  </a:lnTo>
                  <a:cubicBezTo>
                    <a:pt x="13124" y="21418"/>
                    <a:pt x="12709" y="21582"/>
                    <a:pt x="12215" y="21591"/>
                  </a:cubicBezTo>
                  <a:cubicBezTo>
                    <a:pt x="11721" y="21600"/>
                    <a:pt x="11306" y="21436"/>
                    <a:pt x="10969" y="21093"/>
                  </a:cubicBezTo>
                  <a:lnTo>
                    <a:pt x="1245" y="10771"/>
                  </a:lnTo>
                  <a:cubicBezTo>
                    <a:pt x="909" y="10429"/>
                    <a:pt x="615" y="9988"/>
                    <a:pt x="369" y="9448"/>
                  </a:cubicBezTo>
                  <a:cubicBezTo>
                    <a:pt x="121" y="8907"/>
                    <a:pt x="0" y="8395"/>
                    <a:pt x="0" y="7918"/>
                  </a:cubicBezTo>
                  <a:lnTo>
                    <a:pt x="0" y="1668"/>
                  </a:lnTo>
                  <a:cubicBezTo>
                    <a:pt x="0" y="1219"/>
                    <a:pt x="169" y="828"/>
                    <a:pt x="506" y="497"/>
                  </a:cubicBezTo>
                  <a:cubicBezTo>
                    <a:pt x="842" y="166"/>
                    <a:pt x="1260" y="0"/>
                    <a:pt x="1755" y="0"/>
                  </a:cubicBezTo>
                  <a:lnTo>
                    <a:pt x="8341" y="0"/>
                  </a:lnTo>
                  <a:cubicBezTo>
                    <a:pt x="8835" y="0"/>
                    <a:pt x="9384" y="115"/>
                    <a:pt x="9981" y="342"/>
                  </a:cubicBezTo>
                  <a:cubicBezTo>
                    <a:pt x="10581" y="566"/>
                    <a:pt x="11036" y="845"/>
                    <a:pt x="11345" y="1187"/>
                  </a:cubicBezTo>
                  <a:lnTo>
                    <a:pt x="21096" y="11487"/>
                  </a:lnTo>
                  <a:close/>
                  <a:moveTo>
                    <a:pt x="4540" y="5921"/>
                  </a:moveTo>
                  <a:cubicBezTo>
                    <a:pt x="5013" y="5921"/>
                    <a:pt x="5416" y="5766"/>
                    <a:pt x="5744" y="5456"/>
                  </a:cubicBezTo>
                  <a:cubicBezTo>
                    <a:pt x="6071" y="5142"/>
                    <a:pt x="6235" y="4762"/>
                    <a:pt x="6235" y="4311"/>
                  </a:cubicBezTo>
                  <a:cubicBezTo>
                    <a:pt x="6235" y="3862"/>
                    <a:pt x="6071" y="3483"/>
                    <a:pt x="5744" y="3175"/>
                  </a:cubicBezTo>
                  <a:cubicBezTo>
                    <a:pt x="5416" y="2867"/>
                    <a:pt x="5013" y="2715"/>
                    <a:pt x="4540" y="2715"/>
                  </a:cubicBezTo>
                  <a:cubicBezTo>
                    <a:pt x="4067" y="2715"/>
                    <a:pt x="3667" y="2867"/>
                    <a:pt x="3340" y="3175"/>
                  </a:cubicBezTo>
                  <a:cubicBezTo>
                    <a:pt x="3019" y="3483"/>
                    <a:pt x="2855" y="3862"/>
                    <a:pt x="2855" y="4311"/>
                  </a:cubicBezTo>
                  <a:cubicBezTo>
                    <a:pt x="2855" y="4762"/>
                    <a:pt x="3019" y="5142"/>
                    <a:pt x="3340" y="5456"/>
                  </a:cubicBezTo>
                  <a:cubicBezTo>
                    <a:pt x="3667" y="5766"/>
                    <a:pt x="4067" y="5921"/>
                    <a:pt x="4540" y="5921"/>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4" name="AutoShape 60">
              <a:extLst>
                <a:ext uri="{FF2B5EF4-FFF2-40B4-BE49-F238E27FC236}">
                  <a16:creationId xmlns:a16="http://schemas.microsoft.com/office/drawing/2014/main" id="{278F6759-3E6A-469C-9FAE-C3E70472A3D9}"/>
                </a:ext>
              </a:extLst>
            </p:cNvPr>
            <p:cNvSpPr>
              <a:spLocks/>
            </p:cNvSpPr>
            <p:nvPr/>
          </p:nvSpPr>
          <p:spPr bwMode="auto">
            <a:xfrm>
              <a:off x="6276975" y="1930400"/>
              <a:ext cx="273050" cy="241300"/>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5" name="AutoShape 61">
              <a:extLst>
                <a:ext uri="{FF2B5EF4-FFF2-40B4-BE49-F238E27FC236}">
                  <a16:creationId xmlns:a16="http://schemas.microsoft.com/office/drawing/2014/main" id="{36A90D2E-882D-4B5B-85C4-E7DCB87A5140}"/>
                </a:ext>
              </a:extLst>
            </p:cNvPr>
            <p:cNvSpPr>
              <a:spLocks/>
            </p:cNvSpPr>
            <p:nvPr/>
          </p:nvSpPr>
          <p:spPr bwMode="auto">
            <a:xfrm>
              <a:off x="6858000" y="1930400"/>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6" name="AutoShape 62">
              <a:extLst>
                <a:ext uri="{FF2B5EF4-FFF2-40B4-BE49-F238E27FC236}">
                  <a16:creationId xmlns:a16="http://schemas.microsoft.com/office/drawing/2014/main" id="{4CFAF1D7-061E-4907-B509-3BAE313C1E64}"/>
                </a:ext>
              </a:extLst>
            </p:cNvPr>
            <p:cNvSpPr>
              <a:spLocks/>
            </p:cNvSpPr>
            <p:nvPr/>
          </p:nvSpPr>
          <p:spPr bwMode="auto">
            <a:xfrm>
              <a:off x="7466013" y="1930400"/>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4" y="10049"/>
                  </a:moveTo>
                  <a:cubicBezTo>
                    <a:pt x="110" y="9662"/>
                    <a:pt x="28" y="9253"/>
                    <a:pt x="28" y="8829"/>
                  </a:cubicBezTo>
                  <a:cubicBezTo>
                    <a:pt x="28" y="8128"/>
                    <a:pt x="211" y="7492"/>
                    <a:pt x="582" y="6924"/>
                  </a:cubicBezTo>
                  <a:cubicBezTo>
                    <a:pt x="494" y="6390"/>
                    <a:pt x="525" y="5854"/>
                    <a:pt x="683" y="5314"/>
                  </a:cubicBezTo>
                  <a:cubicBezTo>
                    <a:pt x="842" y="4774"/>
                    <a:pt x="1104" y="4300"/>
                    <a:pt x="1475" y="3896"/>
                  </a:cubicBezTo>
                  <a:cubicBezTo>
                    <a:pt x="1511" y="3133"/>
                    <a:pt x="1712" y="2511"/>
                    <a:pt x="2082" y="2014"/>
                  </a:cubicBezTo>
                  <a:cubicBezTo>
                    <a:pt x="2452" y="1517"/>
                    <a:pt x="2913" y="1115"/>
                    <a:pt x="3461" y="810"/>
                  </a:cubicBezTo>
                  <a:cubicBezTo>
                    <a:pt x="4012" y="502"/>
                    <a:pt x="4620" y="293"/>
                    <a:pt x="5286" y="177"/>
                  </a:cubicBezTo>
                  <a:cubicBezTo>
                    <a:pt x="5953" y="56"/>
                    <a:pt x="6603" y="0"/>
                    <a:pt x="7233" y="0"/>
                  </a:cubicBezTo>
                  <a:cubicBezTo>
                    <a:pt x="7880" y="0"/>
                    <a:pt x="8536" y="45"/>
                    <a:pt x="9189" y="132"/>
                  </a:cubicBezTo>
                  <a:cubicBezTo>
                    <a:pt x="9839" y="225"/>
                    <a:pt x="10480" y="353"/>
                    <a:pt x="11102" y="525"/>
                  </a:cubicBezTo>
                  <a:cubicBezTo>
                    <a:pt x="11735" y="706"/>
                    <a:pt x="12362" y="898"/>
                    <a:pt x="12989" y="1099"/>
                  </a:cubicBezTo>
                  <a:cubicBezTo>
                    <a:pt x="13617" y="1302"/>
                    <a:pt x="14264" y="1407"/>
                    <a:pt x="14931" y="1407"/>
                  </a:cubicBezTo>
                  <a:lnTo>
                    <a:pt x="20006" y="1407"/>
                  </a:lnTo>
                  <a:cubicBezTo>
                    <a:pt x="20447" y="1407"/>
                    <a:pt x="20822" y="1562"/>
                    <a:pt x="21133" y="1876"/>
                  </a:cubicBezTo>
                  <a:cubicBezTo>
                    <a:pt x="21444" y="2195"/>
                    <a:pt x="21599" y="2571"/>
                    <a:pt x="21599" y="3011"/>
                  </a:cubicBezTo>
                  <a:lnTo>
                    <a:pt x="21599" y="11711"/>
                  </a:lnTo>
                  <a:cubicBezTo>
                    <a:pt x="21599" y="12151"/>
                    <a:pt x="21444" y="12533"/>
                    <a:pt x="21133" y="12847"/>
                  </a:cubicBezTo>
                  <a:cubicBezTo>
                    <a:pt x="20822" y="13160"/>
                    <a:pt x="20447" y="13321"/>
                    <a:pt x="20006" y="13321"/>
                  </a:cubicBezTo>
                  <a:lnTo>
                    <a:pt x="15284" y="13321"/>
                  </a:lnTo>
                  <a:cubicBezTo>
                    <a:pt x="15044" y="13448"/>
                    <a:pt x="14846" y="13587"/>
                    <a:pt x="14702" y="13734"/>
                  </a:cubicBezTo>
                  <a:cubicBezTo>
                    <a:pt x="14558" y="13883"/>
                    <a:pt x="14405" y="14056"/>
                    <a:pt x="14241" y="14254"/>
                  </a:cubicBezTo>
                  <a:cubicBezTo>
                    <a:pt x="14097" y="14434"/>
                    <a:pt x="13950" y="14612"/>
                    <a:pt x="13803" y="14782"/>
                  </a:cubicBezTo>
                  <a:cubicBezTo>
                    <a:pt x="13653" y="14954"/>
                    <a:pt x="13495" y="15121"/>
                    <a:pt x="13323" y="15279"/>
                  </a:cubicBezTo>
                  <a:cubicBezTo>
                    <a:pt x="13026" y="15601"/>
                    <a:pt x="12681" y="15909"/>
                    <a:pt x="12297" y="16211"/>
                  </a:cubicBezTo>
                  <a:cubicBezTo>
                    <a:pt x="11907" y="16522"/>
                    <a:pt x="11616" y="16853"/>
                    <a:pt x="11416" y="17217"/>
                  </a:cubicBezTo>
                  <a:cubicBezTo>
                    <a:pt x="11189" y="17604"/>
                    <a:pt x="11051" y="18051"/>
                    <a:pt x="10997" y="18562"/>
                  </a:cubicBezTo>
                  <a:cubicBezTo>
                    <a:pt x="10941" y="19071"/>
                    <a:pt x="10859" y="19551"/>
                    <a:pt x="10746" y="20003"/>
                  </a:cubicBezTo>
                  <a:cubicBezTo>
                    <a:pt x="10633" y="20450"/>
                    <a:pt x="10438" y="20831"/>
                    <a:pt x="10152" y="21139"/>
                  </a:cubicBezTo>
                  <a:cubicBezTo>
                    <a:pt x="9867" y="21444"/>
                    <a:pt x="9384" y="21599"/>
                    <a:pt x="8697" y="21599"/>
                  </a:cubicBezTo>
                  <a:cubicBezTo>
                    <a:pt x="8146" y="21599"/>
                    <a:pt x="7643" y="21484"/>
                    <a:pt x="7188" y="21258"/>
                  </a:cubicBezTo>
                  <a:cubicBezTo>
                    <a:pt x="6733" y="21023"/>
                    <a:pt x="6349" y="20715"/>
                    <a:pt x="6038" y="20328"/>
                  </a:cubicBezTo>
                  <a:cubicBezTo>
                    <a:pt x="5730" y="19938"/>
                    <a:pt x="5484" y="19495"/>
                    <a:pt x="5309" y="18995"/>
                  </a:cubicBezTo>
                  <a:cubicBezTo>
                    <a:pt x="5134" y="18492"/>
                    <a:pt x="5043" y="17991"/>
                    <a:pt x="5043" y="17472"/>
                  </a:cubicBezTo>
                  <a:cubicBezTo>
                    <a:pt x="5043" y="16941"/>
                    <a:pt x="5123" y="16432"/>
                    <a:pt x="5281" y="15954"/>
                  </a:cubicBezTo>
                  <a:cubicBezTo>
                    <a:pt x="5439" y="15469"/>
                    <a:pt x="5626" y="14988"/>
                    <a:pt x="5840" y="14513"/>
                  </a:cubicBezTo>
                  <a:cubicBezTo>
                    <a:pt x="5527" y="14530"/>
                    <a:pt x="5210" y="14547"/>
                    <a:pt x="4902" y="14562"/>
                  </a:cubicBezTo>
                  <a:cubicBezTo>
                    <a:pt x="4591" y="14584"/>
                    <a:pt x="4275" y="14590"/>
                    <a:pt x="3961" y="14590"/>
                  </a:cubicBezTo>
                  <a:cubicBezTo>
                    <a:pt x="3464" y="14590"/>
                    <a:pt x="2978" y="14547"/>
                    <a:pt x="2506" y="14451"/>
                  </a:cubicBezTo>
                  <a:cubicBezTo>
                    <a:pt x="2031" y="14352"/>
                    <a:pt x="1613" y="14197"/>
                    <a:pt x="1243" y="13977"/>
                  </a:cubicBezTo>
                  <a:cubicBezTo>
                    <a:pt x="870" y="13756"/>
                    <a:pt x="573" y="13454"/>
                    <a:pt x="344" y="13061"/>
                  </a:cubicBezTo>
                  <a:cubicBezTo>
                    <a:pt x="113" y="12674"/>
                    <a:pt x="0" y="12191"/>
                    <a:pt x="0" y="11603"/>
                  </a:cubicBezTo>
                  <a:cubicBezTo>
                    <a:pt x="0" y="11341"/>
                    <a:pt x="22" y="11081"/>
                    <a:pt x="64" y="10826"/>
                  </a:cubicBezTo>
                  <a:cubicBezTo>
                    <a:pt x="115" y="10569"/>
                    <a:pt x="183" y="10309"/>
                    <a:pt x="274" y="10049"/>
                  </a:cubicBezTo>
                  <a:moveTo>
                    <a:pt x="2438" y="7249"/>
                  </a:moveTo>
                  <a:cubicBezTo>
                    <a:pt x="1907" y="7696"/>
                    <a:pt x="1641" y="8247"/>
                    <a:pt x="1641" y="8914"/>
                  </a:cubicBezTo>
                  <a:cubicBezTo>
                    <a:pt x="1641" y="9125"/>
                    <a:pt x="1695" y="9318"/>
                    <a:pt x="1802" y="9504"/>
                  </a:cubicBezTo>
                  <a:cubicBezTo>
                    <a:pt x="1913" y="9688"/>
                    <a:pt x="2034" y="9840"/>
                    <a:pt x="2170" y="9967"/>
                  </a:cubicBezTo>
                  <a:cubicBezTo>
                    <a:pt x="2026" y="10233"/>
                    <a:pt x="1896" y="10487"/>
                    <a:pt x="1783" y="10747"/>
                  </a:cubicBezTo>
                  <a:cubicBezTo>
                    <a:pt x="1669" y="11007"/>
                    <a:pt x="1613" y="11293"/>
                    <a:pt x="1613" y="11606"/>
                  </a:cubicBezTo>
                  <a:cubicBezTo>
                    <a:pt x="1613" y="11923"/>
                    <a:pt x="1689" y="12171"/>
                    <a:pt x="1850" y="12358"/>
                  </a:cubicBezTo>
                  <a:cubicBezTo>
                    <a:pt x="2009" y="12541"/>
                    <a:pt x="2201" y="12677"/>
                    <a:pt x="2430" y="12767"/>
                  </a:cubicBezTo>
                  <a:cubicBezTo>
                    <a:pt x="2661" y="12860"/>
                    <a:pt x="2913" y="12914"/>
                    <a:pt x="3190" y="12931"/>
                  </a:cubicBezTo>
                  <a:cubicBezTo>
                    <a:pt x="3467" y="12948"/>
                    <a:pt x="3724" y="12959"/>
                    <a:pt x="3967" y="12959"/>
                  </a:cubicBezTo>
                  <a:cubicBezTo>
                    <a:pt x="4388" y="12959"/>
                    <a:pt x="4803" y="12943"/>
                    <a:pt x="5199" y="12914"/>
                  </a:cubicBezTo>
                  <a:cubicBezTo>
                    <a:pt x="5597" y="12895"/>
                    <a:pt x="5996" y="12878"/>
                    <a:pt x="6403" y="12878"/>
                  </a:cubicBezTo>
                  <a:cubicBezTo>
                    <a:pt x="6682" y="12878"/>
                    <a:pt x="6959" y="12895"/>
                    <a:pt x="7236" y="12914"/>
                  </a:cubicBezTo>
                  <a:cubicBezTo>
                    <a:pt x="7510" y="12943"/>
                    <a:pt x="7779" y="13016"/>
                    <a:pt x="8039" y="13121"/>
                  </a:cubicBezTo>
                  <a:cubicBezTo>
                    <a:pt x="8039" y="13491"/>
                    <a:pt x="7965" y="13844"/>
                    <a:pt x="7818" y="14174"/>
                  </a:cubicBezTo>
                  <a:cubicBezTo>
                    <a:pt x="7669" y="14511"/>
                    <a:pt x="7507" y="14847"/>
                    <a:pt x="7329" y="15189"/>
                  </a:cubicBezTo>
                  <a:cubicBezTo>
                    <a:pt x="7151" y="15531"/>
                    <a:pt x="6999" y="15889"/>
                    <a:pt x="6863" y="16260"/>
                  </a:cubicBezTo>
                  <a:cubicBezTo>
                    <a:pt x="6728" y="16630"/>
                    <a:pt x="6660" y="17031"/>
                    <a:pt x="6660" y="17474"/>
                  </a:cubicBezTo>
                  <a:cubicBezTo>
                    <a:pt x="6660" y="17771"/>
                    <a:pt x="6708" y="18071"/>
                    <a:pt x="6795" y="18362"/>
                  </a:cubicBezTo>
                  <a:cubicBezTo>
                    <a:pt x="6886" y="18655"/>
                    <a:pt x="7019" y="18918"/>
                    <a:pt x="7197" y="19161"/>
                  </a:cubicBezTo>
                  <a:cubicBezTo>
                    <a:pt x="7372" y="19398"/>
                    <a:pt x="7584" y="19593"/>
                    <a:pt x="7832" y="19740"/>
                  </a:cubicBezTo>
                  <a:cubicBezTo>
                    <a:pt x="8081" y="19890"/>
                    <a:pt x="8372" y="19964"/>
                    <a:pt x="8708" y="19964"/>
                  </a:cubicBezTo>
                  <a:cubicBezTo>
                    <a:pt x="8745" y="19964"/>
                    <a:pt x="8793" y="19966"/>
                    <a:pt x="8864" y="19978"/>
                  </a:cubicBezTo>
                  <a:cubicBezTo>
                    <a:pt x="8932" y="19983"/>
                    <a:pt x="8982" y="19983"/>
                    <a:pt x="9019" y="19964"/>
                  </a:cubicBezTo>
                  <a:cubicBezTo>
                    <a:pt x="9090" y="19930"/>
                    <a:pt x="9132" y="19890"/>
                    <a:pt x="9141" y="19856"/>
                  </a:cubicBezTo>
                  <a:cubicBezTo>
                    <a:pt x="9152" y="19819"/>
                    <a:pt x="9166" y="19763"/>
                    <a:pt x="9183" y="19692"/>
                  </a:cubicBezTo>
                  <a:cubicBezTo>
                    <a:pt x="9291" y="19161"/>
                    <a:pt x="9392" y="18604"/>
                    <a:pt x="9485" y="18014"/>
                  </a:cubicBezTo>
                  <a:cubicBezTo>
                    <a:pt x="9582" y="17429"/>
                    <a:pt x="9760" y="16901"/>
                    <a:pt x="10008" y="16420"/>
                  </a:cubicBezTo>
                  <a:cubicBezTo>
                    <a:pt x="10271" y="15963"/>
                    <a:pt x="10604" y="15564"/>
                    <a:pt x="11009" y="15234"/>
                  </a:cubicBezTo>
                  <a:cubicBezTo>
                    <a:pt x="11415" y="14898"/>
                    <a:pt x="11803" y="14544"/>
                    <a:pt x="12173" y="14174"/>
                  </a:cubicBezTo>
                  <a:cubicBezTo>
                    <a:pt x="12433" y="13897"/>
                    <a:pt x="12656" y="13643"/>
                    <a:pt x="12840" y="13411"/>
                  </a:cubicBezTo>
                  <a:cubicBezTo>
                    <a:pt x="13023" y="13180"/>
                    <a:pt x="13215" y="12965"/>
                    <a:pt x="13408" y="12762"/>
                  </a:cubicBezTo>
                  <a:cubicBezTo>
                    <a:pt x="13600" y="12555"/>
                    <a:pt x="13814" y="12369"/>
                    <a:pt x="14043" y="12194"/>
                  </a:cubicBezTo>
                  <a:cubicBezTo>
                    <a:pt x="14275" y="12016"/>
                    <a:pt x="14575" y="11855"/>
                    <a:pt x="14942" y="11713"/>
                  </a:cubicBezTo>
                  <a:lnTo>
                    <a:pt x="14970" y="11713"/>
                  </a:lnTo>
                  <a:lnTo>
                    <a:pt x="14970" y="3014"/>
                  </a:lnTo>
                  <a:cubicBezTo>
                    <a:pt x="14323" y="3014"/>
                    <a:pt x="13701" y="2943"/>
                    <a:pt x="13111" y="2794"/>
                  </a:cubicBezTo>
                  <a:cubicBezTo>
                    <a:pt x="12520" y="2647"/>
                    <a:pt x="11921" y="2480"/>
                    <a:pt x="11311" y="2308"/>
                  </a:cubicBezTo>
                  <a:cubicBezTo>
                    <a:pt x="10703" y="2132"/>
                    <a:pt x="10068" y="1966"/>
                    <a:pt x="9404" y="1819"/>
                  </a:cubicBezTo>
                  <a:cubicBezTo>
                    <a:pt x="8742" y="1669"/>
                    <a:pt x="8022" y="1599"/>
                    <a:pt x="7245" y="1599"/>
                  </a:cubicBezTo>
                  <a:cubicBezTo>
                    <a:pt x="6838" y="1599"/>
                    <a:pt x="6394" y="1630"/>
                    <a:pt x="5911" y="1697"/>
                  </a:cubicBezTo>
                  <a:cubicBezTo>
                    <a:pt x="5428" y="1768"/>
                    <a:pt x="4981" y="1890"/>
                    <a:pt x="4566" y="2062"/>
                  </a:cubicBezTo>
                  <a:cubicBezTo>
                    <a:pt x="4150" y="2237"/>
                    <a:pt x="3800" y="2491"/>
                    <a:pt x="3509" y="2822"/>
                  </a:cubicBezTo>
                  <a:cubicBezTo>
                    <a:pt x="3221" y="3147"/>
                    <a:pt x="3077" y="3585"/>
                    <a:pt x="3077" y="4124"/>
                  </a:cubicBezTo>
                  <a:cubicBezTo>
                    <a:pt x="3077" y="4218"/>
                    <a:pt x="3082" y="4297"/>
                    <a:pt x="3091" y="4367"/>
                  </a:cubicBezTo>
                  <a:cubicBezTo>
                    <a:pt x="3099" y="4438"/>
                    <a:pt x="3113" y="4528"/>
                    <a:pt x="3133" y="4627"/>
                  </a:cubicBezTo>
                  <a:cubicBezTo>
                    <a:pt x="2817" y="4771"/>
                    <a:pt x="2579" y="5009"/>
                    <a:pt x="2415" y="5345"/>
                  </a:cubicBezTo>
                  <a:cubicBezTo>
                    <a:pt x="2252" y="5676"/>
                    <a:pt x="2172" y="6012"/>
                    <a:pt x="2172" y="6342"/>
                  </a:cubicBezTo>
                  <a:cubicBezTo>
                    <a:pt x="2167" y="6696"/>
                    <a:pt x="2260" y="7001"/>
                    <a:pt x="2438" y="7249"/>
                  </a:cubicBezTo>
                  <a:moveTo>
                    <a:pt x="17344" y="3071"/>
                  </a:moveTo>
                  <a:cubicBezTo>
                    <a:pt x="17050" y="3071"/>
                    <a:pt x="16793" y="3170"/>
                    <a:pt x="16578" y="3373"/>
                  </a:cubicBezTo>
                  <a:cubicBezTo>
                    <a:pt x="16366" y="3579"/>
                    <a:pt x="16262" y="3836"/>
                    <a:pt x="16262" y="4153"/>
                  </a:cubicBezTo>
                  <a:cubicBezTo>
                    <a:pt x="16262" y="4449"/>
                    <a:pt x="16366" y="4704"/>
                    <a:pt x="16578" y="4918"/>
                  </a:cubicBezTo>
                  <a:cubicBezTo>
                    <a:pt x="16790" y="5130"/>
                    <a:pt x="17047" y="5235"/>
                    <a:pt x="17344" y="5235"/>
                  </a:cubicBezTo>
                  <a:cubicBezTo>
                    <a:pt x="17658" y="5235"/>
                    <a:pt x="17918" y="5130"/>
                    <a:pt x="18121" y="4918"/>
                  </a:cubicBezTo>
                  <a:cubicBezTo>
                    <a:pt x="18322" y="4704"/>
                    <a:pt x="18423" y="4449"/>
                    <a:pt x="18423" y="4153"/>
                  </a:cubicBezTo>
                  <a:cubicBezTo>
                    <a:pt x="18423" y="3836"/>
                    <a:pt x="18322" y="3579"/>
                    <a:pt x="18121" y="3373"/>
                  </a:cubicBezTo>
                  <a:cubicBezTo>
                    <a:pt x="17920" y="3170"/>
                    <a:pt x="17660" y="3071"/>
                    <a:pt x="17344" y="3071"/>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7" name="AutoShape 63">
              <a:extLst>
                <a:ext uri="{FF2B5EF4-FFF2-40B4-BE49-F238E27FC236}">
                  <a16:creationId xmlns:a16="http://schemas.microsoft.com/office/drawing/2014/main" id="{B4DCE7FE-CACF-473C-AC95-9B8E4DF2AC1F}"/>
                </a:ext>
              </a:extLst>
            </p:cNvPr>
            <p:cNvSpPr>
              <a:spLocks/>
            </p:cNvSpPr>
            <p:nvPr/>
          </p:nvSpPr>
          <p:spPr bwMode="auto">
            <a:xfrm>
              <a:off x="3317875" y="4232275"/>
              <a:ext cx="301625"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8" name="AutoShape 64">
              <a:extLst>
                <a:ext uri="{FF2B5EF4-FFF2-40B4-BE49-F238E27FC236}">
                  <a16:creationId xmlns:a16="http://schemas.microsoft.com/office/drawing/2014/main" id="{6C09F265-3381-48C3-AF31-23978001481B}"/>
                </a:ext>
              </a:extLst>
            </p:cNvPr>
            <p:cNvSpPr>
              <a:spLocks/>
            </p:cNvSpPr>
            <p:nvPr/>
          </p:nvSpPr>
          <p:spPr bwMode="auto">
            <a:xfrm>
              <a:off x="3954463" y="4232275"/>
              <a:ext cx="301625"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9" name="AutoShape 65">
              <a:extLst>
                <a:ext uri="{FF2B5EF4-FFF2-40B4-BE49-F238E27FC236}">
                  <a16:creationId xmlns:a16="http://schemas.microsoft.com/office/drawing/2014/main" id="{90C1F1F9-AB7B-474D-B3DA-6BA81BCE1581}"/>
                </a:ext>
              </a:extLst>
            </p:cNvPr>
            <p:cNvSpPr>
              <a:spLocks/>
            </p:cNvSpPr>
            <p:nvPr/>
          </p:nvSpPr>
          <p:spPr bwMode="auto">
            <a:xfrm>
              <a:off x="4556125" y="4232275"/>
              <a:ext cx="247650" cy="241300"/>
            </a:xfrm>
            <a:custGeom>
              <a:avLst/>
              <a:gdLst>
                <a:gd name="T0" fmla="*/ 10795 w 21590"/>
                <a:gd name="T1" fmla="*/ 10800 h 21600"/>
                <a:gd name="T2" fmla="*/ 10795 w 21590"/>
                <a:gd name="T3" fmla="*/ 10800 h 21600"/>
                <a:gd name="T4" fmla="*/ 10795 w 21590"/>
                <a:gd name="T5" fmla="*/ 10800 h 21600"/>
                <a:gd name="T6" fmla="*/ 10795 w 21590"/>
                <a:gd name="T7" fmla="*/ 10800 h 21600"/>
              </a:gdLst>
              <a:ahLst/>
              <a:cxnLst>
                <a:cxn ang="0">
                  <a:pos x="T0" y="T1"/>
                </a:cxn>
                <a:cxn ang="0">
                  <a:pos x="T2" y="T3"/>
                </a:cxn>
                <a:cxn ang="0">
                  <a:pos x="T4" y="T5"/>
                </a:cxn>
                <a:cxn ang="0">
                  <a:pos x="T6" y="T7"/>
                </a:cxn>
              </a:cxnLst>
              <a:rect l="0" t="0" r="r" b="b"/>
              <a:pathLst>
                <a:path w="21590" h="21600">
                  <a:moveTo>
                    <a:pt x="21292" y="12679"/>
                  </a:moveTo>
                  <a:cubicBezTo>
                    <a:pt x="21501" y="12885"/>
                    <a:pt x="21600" y="13136"/>
                    <a:pt x="21588" y="13436"/>
                  </a:cubicBezTo>
                  <a:cubicBezTo>
                    <a:pt x="21588" y="13662"/>
                    <a:pt x="21518" y="13865"/>
                    <a:pt x="21374" y="14043"/>
                  </a:cubicBezTo>
                  <a:cubicBezTo>
                    <a:pt x="21230" y="14224"/>
                    <a:pt x="21046" y="14342"/>
                    <a:pt x="20820" y="14393"/>
                  </a:cubicBezTo>
                  <a:lnTo>
                    <a:pt x="18197" y="15057"/>
                  </a:lnTo>
                  <a:cubicBezTo>
                    <a:pt x="18250" y="15220"/>
                    <a:pt x="18318" y="15438"/>
                    <a:pt x="18400" y="15706"/>
                  </a:cubicBezTo>
                  <a:cubicBezTo>
                    <a:pt x="18479" y="15977"/>
                    <a:pt x="18564" y="16254"/>
                    <a:pt x="18649" y="16531"/>
                  </a:cubicBezTo>
                  <a:cubicBezTo>
                    <a:pt x="18736" y="16810"/>
                    <a:pt x="18809" y="17081"/>
                    <a:pt x="18874" y="17333"/>
                  </a:cubicBezTo>
                  <a:cubicBezTo>
                    <a:pt x="18937" y="17592"/>
                    <a:pt x="18968" y="17801"/>
                    <a:pt x="18968" y="17962"/>
                  </a:cubicBezTo>
                  <a:cubicBezTo>
                    <a:pt x="18968" y="18225"/>
                    <a:pt x="18872" y="18459"/>
                    <a:pt x="18677" y="18660"/>
                  </a:cubicBezTo>
                  <a:cubicBezTo>
                    <a:pt x="18482" y="18860"/>
                    <a:pt x="18245" y="18965"/>
                    <a:pt x="17968" y="18965"/>
                  </a:cubicBezTo>
                  <a:cubicBezTo>
                    <a:pt x="17804" y="18965"/>
                    <a:pt x="17592" y="18934"/>
                    <a:pt x="17333" y="18869"/>
                  </a:cubicBezTo>
                  <a:cubicBezTo>
                    <a:pt x="17070" y="18807"/>
                    <a:pt x="16802" y="18733"/>
                    <a:pt x="16525" y="18646"/>
                  </a:cubicBezTo>
                  <a:cubicBezTo>
                    <a:pt x="16251" y="18561"/>
                    <a:pt x="15983" y="18476"/>
                    <a:pt x="15715" y="18397"/>
                  </a:cubicBezTo>
                  <a:cubicBezTo>
                    <a:pt x="15449" y="18315"/>
                    <a:pt x="15232" y="18250"/>
                    <a:pt x="15059" y="18194"/>
                  </a:cubicBezTo>
                  <a:lnTo>
                    <a:pt x="14399" y="20817"/>
                  </a:lnTo>
                  <a:cubicBezTo>
                    <a:pt x="14345" y="21040"/>
                    <a:pt x="14223" y="21227"/>
                    <a:pt x="14040" y="21376"/>
                  </a:cubicBezTo>
                  <a:cubicBezTo>
                    <a:pt x="13854" y="21526"/>
                    <a:pt x="13650" y="21599"/>
                    <a:pt x="13424" y="21599"/>
                  </a:cubicBezTo>
                  <a:cubicBezTo>
                    <a:pt x="13128" y="21599"/>
                    <a:pt x="12879" y="21498"/>
                    <a:pt x="12682" y="21289"/>
                  </a:cubicBezTo>
                  <a:lnTo>
                    <a:pt x="10801" y="19357"/>
                  </a:lnTo>
                  <a:lnTo>
                    <a:pt x="8881" y="21289"/>
                  </a:lnTo>
                  <a:cubicBezTo>
                    <a:pt x="8720" y="21498"/>
                    <a:pt x="8480" y="21599"/>
                    <a:pt x="8166" y="21599"/>
                  </a:cubicBezTo>
                  <a:cubicBezTo>
                    <a:pt x="7940" y="21599"/>
                    <a:pt x="7737" y="21526"/>
                    <a:pt x="7556" y="21376"/>
                  </a:cubicBezTo>
                  <a:cubicBezTo>
                    <a:pt x="7378" y="21227"/>
                    <a:pt x="7254" y="21040"/>
                    <a:pt x="7192" y="20817"/>
                  </a:cubicBezTo>
                  <a:lnTo>
                    <a:pt x="6528" y="18194"/>
                  </a:lnTo>
                  <a:cubicBezTo>
                    <a:pt x="6367" y="18250"/>
                    <a:pt x="6153" y="18315"/>
                    <a:pt x="5887" y="18397"/>
                  </a:cubicBezTo>
                  <a:cubicBezTo>
                    <a:pt x="5622" y="18479"/>
                    <a:pt x="5348" y="18561"/>
                    <a:pt x="5068" y="18646"/>
                  </a:cubicBezTo>
                  <a:cubicBezTo>
                    <a:pt x="4792" y="18733"/>
                    <a:pt x="4523" y="18807"/>
                    <a:pt x="4266" y="18869"/>
                  </a:cubicBezTo>
                  <a:cubicBezTo>
                    <a:pt x="4009" y="18934"/>
                    <a:pt x="3795" y="18965"/>
                    <a:pt x="3623" y="18965"/>
                  </a:cubicBezTo>
                  <a:cubicBezTo>
                    <a:pt x="3346" y="18965"/>
                    <a:pt x="3111" y="18860"/>
                    <a:pt x="2922" y="18660"/>
                  </a:cubicBezTo>
                  <a:cubicBezTo>
                    <a:pt x="2730" y="18459"/>
                    <a:pt x="2637" y="18225"/>
                    <a:pt x="2637" y="17962"/>
                  </a:cubicBezTo>
                  <a:cubicBezTo>
                    <a:pt x="2637" y="17801"/>
                    <a:pt x="2668" y="17592"/>
                    <a:pt x="2730" y="17333"/>
                  </a:cubicBezTo>
                  <a:cubicBezTo>
                    <a:pt x="2795" y="17081"/>
                    <a:pt x="2866" y="16810"/>
                    <a:pt x="2948" y="16531"/>
                  </a:cubicBezTo>
                  <a:cubicBezTo>
                    <a:pt x="3030" y="16254"/>
                    <a:pt x="3111" y="15980"/>
                    <a:pt x="3196" y="15712"/>
                  </a:cubicBezTo>
                  <a:cubicBezTo>
                    <a:pt x="3284" y="15446"/>
                    <a:pt x="3351" y="15229"/>
                    <a:pt x="3408" y="15057"/>
                  </a:cubicBezTo>
                  <a:lnTo>
                    <a:pt x="770" y="14393"/>
                  </a:lnTo>
                  <a:cubicBezTo>
                    <a:pt x="545" y="14342"/>
                    <a:pt x="361" y="14224"/>
                    <a:pt x="217" y="14034"/>
                  </a:cubicBezTo>
                  <a:cubicBezTo>
                    <a:pt x="73" y="13854"/>
                    <a:pt x="0" y="13650"/>
                    <a:pt x="0" y="13436"/>
                  </a:cubicBezTo>
                  <a:cubicBezTo>
                    <a:pt x="0" y="13136"/>
                    <a:pt x="104" y="12885"/>
                    <a:pt x="310" y="12679"/>
                  </a:cubicBezTo>
                  <a:lnTo>
                    <a:pt x="2245" y="10798"/>
                  </a:lnTo>
                  <a:lnTo>
                    <a:pt x="310" y="8920"/>
                  </a:lnTo>
                  <a:cubicBezTo>
                    <a:pt x="104" y="8714"/>
                    <a:pt x="0" y="8460"/>
                    <a:pt x="0" y="8160"/>
                  </a:cubicBezTo>
                  <a:cubicBezTo>
                    <a:pt x="0" y="7937"/>
                    <a:pt x="76" y="7734"/>
                    <a:pt x="225" y="7556"/>
                  </a:cubicBezTo>
                  <a:cubicBezTo>
                    <a:pt x="372" y="7373"/>
                    <a:pt x="556" y="7257"/>
                    <a:pt x="770" y="7203"/>
                  </a:cubicBezTo>
                  <a:lnTo>
                    <a:pt x="3408" y="6540"/>
                  </a:lnTo>
                  <a:cubicBezTo>
                    <a:pt x="3351" y="6381"/>
                    <a:pt x="3284" y="6161"/>
                    <a:pt x="3196" y="5893"/>
                  </a:cubicBezTo>
                  <a:cubicBezTo>
                    <a:pt x="3111" y="5622"/>
                    <a:pt x="3030" y="5345"/>
                    <a:pt x="2948" y="5068"/>
                  </a:cubicBezTo>
                  <a:cubicBezTo>
                    <a:pt x="2866" y="4786"/>
                    <a:pt x="2795" y="4518"/>
                    <a:pt x="2730" y="4264"/>
                  </a:cubicBezTo>
                  <a:cubicBezTo>
                    <a:pt x="2668" y="4007"/>
                    <a:pt x="2637" y="3795"/>
                    <a:pt x="2637" y="3634"/>
                  </a:cubicBezTo>
                  <a:cubicBezTo>
                    <a:pt x="2637" y="3354"/>
                    <a:pt x="2733" y="3117"/>
                    <a:pt x="2928" y="2925"/>
                  </a:cubicBezTo>
                  <a:cubicBezTo>
                    <a:pt x="3120" y="2730"/>
                    <a:pt x="3351" y="2634"/>
                    <a:pt x="3623" y="2634"/>
                  </a:cubicBezTo>
                  <a:cubicBezTo>
                    <a:pt x="3786" y="2634"/>
                    <a:pt x="3995" y="2665"/>
                    <a:pt x="4258" y="2730"/>
                  </a:cubicBezTo>
                  <a:cubicBezTo>
                    <a:pt x="4521" y="2792"/>
                    <a:pt x="4792" y="2866"/>
                    <a:pt x="5068" y="2950"/>
                  </a:cubicBezTo>
                  <a:cubicBezTo>
                    <a:pt x="5348" y="3038"/>
                    <a:pt x="5622" y="3120"/>
                    <a:pt x="5887" y="3205"/>
                  </a:cubicBezTo>
                  <a:cubicBezTo>
                    <a:pt x="6153" y="3284"/>
                    <a:pt x="6367" y="3349"/>
                    <a:pt x="6528" y="3405"/>
                  </a:cubicBezTo>
                  <a:lnTo>
                    <a:pt x="7192" y="782"/>
                  </a:lnTo>
                  <a:cubicBezTo>
                    <a:pt x="7246" y="556"/>
                    <a:pt x="7367" y="369"/>
                    <a:pt x="7556" y="220"/>
                  </a:cubicBezTo>
                  <a:cubicBezTo>
                    <a:pt x="7748" y="70"/>
                    <a:pt x="7949" y="0"/>
                    <a:pt x="8166" y="0"/>
                  </a:cubicBezTo>
                  <a:cubicBezTo>
                    <a:pt x="8480" y="0"/>
                    <a:pt x="8720" y="101"/>
                    <a:pt x="8881" y="307"/>
                  </a:cubicBezTo>
                  <a:lnTo>
                    <a:pt x="10801" y="2242"/>
                  </a:lnTo>
                  <a:lnTo>
                    <a:pt x="12682" y="307"/>
                  </a:lnTo>
                  <a:cubicBezTo>
                    <a:pt x="12888" y="101"/>
                    <a:pt x="13128" y="0"/>
                    <a:pt x="13399" y="0"/>
                  </a:cubicBezTo>
                  <a:cubicBezTo>
                    <a:pt x="13642" y="0"/>
                    <a:pt x="13854" y="67"/>
                    <a:pt x="14040" y="208"/>
                  </a:cubicBezTo>
                  <a:cubicBezTo>
                    <a:pt x="14223" y="347"/>
                    <a:pt x="14345" y="539"/>
                    <a:pt x="14399" y="782"/>
                  </a:cubicBezTo>
                  <a:lnTo>
                    <a:pt x="15059" y="3405"/>
                  </a:lnTo>
                  <a:cubicBezTo>
                    <a:pt x="15223" y="3349"/>
                    <a:pt x="15438" y="3284"/>
                    <a:pt x="15709" y="3205"/>
                  </a:cubicBezTo>
                  <a:cubicBezTo>
                    <a:pt x="15980" y="3120"/>
                    <a:pt x="16251" y="3038"/>
                    <a:pt x="16525" y="2950"/>
                  </a:cubicBezTo>
                  <a:cubicBezTo>
                    <a:pt x="16802" y="2866"/>
                    <a:pt x="17070" y="2792"/>
                    <a:pt x="17333" y="2730"/>
                  </a:cubicBezTo>
                  <a:cubicBezTo>
                    <a:pt x="17592" y="2665"/>
                    <a:pt x="17804" y="2634"/>
                    <a:pt x="17968" y="2634"/>
                  </a:cubicBezTo>
                  <a:cubicBezTo>
                    <a:pt x="18228" y="2634"/>
                    <a:pt x="18459" y="2730"/>
                    <a:pt x="18663" y="2925"/>
                  </a:cubicBezTo>
                  <a:cubicBezTo>
                    <a:pt x="18866" y="3117"/>
                    <a:pt x="18968" y="3354"/>
                    <a:pt x="18968" y="3634"/>
                  </a:cubicBezTo>
                  <a:cubicBezTo>
                    <a:pt x="18968" y="3795"/>
                    <a:pt x="18937" y="4007"/>
                    <a:pt x="18874" y="4264"/>
                  </a:cubicBezTo>
                  <a:cubicBezTo>
                    <a:pt x="18809" y="4518"/>
                    <a:pt x="18736" y="4786"/>
                    <a:pt x="18649" y="5068"/>
                  </a:cubicBezTo>
                  <a:cubicBezTo>
                    <a:pt x="18564" y="5345"/>
                    <a:pt x="18479" y="5619"/>
                    <a:pt x="18400" y="5884"/>
                  </a:cubicBezTo>
                  <a:cubicBezTo>
                    <a:pt x="18318" y="6150"/>
                    <a:pt x="18250" y="6370"/>
                    <a:pt x="18197" y="6540"/>
                  </a:cubicBezTo>
                  <a:lnTo>
                    <a:pt x="20820" y="7203"/>
                  </a:lnTo>
                  <a:cubicBezTo>
                    <a:pt x="21046" y="7257"/>
                    <a:pt x="21230" y="7378"/>
                    <a:pt x="21374" y="7559"/>
                  </a:cubicBezTo>
                  <a:cubicBezTo>
                    <a:pt x="21518" y="7748"/>
                    <a:pt x="21588" y="7946"/>
                    <a:pt x="21588" y="8161"/>
                  </a:cubicBezTo>
                  <a:cubicBezTo>
                    <a:pt x="21588" y="8460"/>
                    <a:pt x="21489" y="8714"/>
                    <a:pt x="21292" y="8920"/>
                  </a:cubicBezTo>
                  <a:lnTo>
                    <a:pt x="19332" y="10798"/>
                  </a:lnTo>
                  <a:lnTo>
                    <a:pt x="21292" y="1267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60" name="AutoShape 66">
              <a:extLst>
                <a:ext uri="{FF2B5EF4-FFF2-40B4-BE49-F238E27FC236}">
                  <a16:creationId xmlns:a16="http://schemas.microsoft.com/office/drawing/2014/main" id="{732AD2C1-A6E3-4F60-8C0F-CFCA622A58B3}"/>
                </a:ext>
              </a:extLst>
            </p:cNvPr>
            <p:cNvSpPr>
              <a:spLocks/>
            </p:cNvSpPr>
            <p:nvPr/>
          </p:nvSpPr>
          <p:spPr bwMode="auto">
            <a:xfrm>
              <a:off x="5159375" y="4232275"/>
              <a:ext cx="247650" cy="241300"/>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61" name="AutoShape 67">
              <a:extLst>
                <a:ext uri="{FF2B5EF4-FFF2-40B4-BE49-F238E27FC236}">
                  <a16:creationId xmlns:a16="http://schemas.microsoft.com/office/drawing/2014/main" id="{AC7FB7B2-07FA-4949-85EF-DF140DA31E09}"/>
                </a:ext>
              </a:extLst>
            </p:cNvPr>
            <p:cNvSpPr>
              <a:spLocks/>
            </p:cNvSpPr>
            <p:nvPr/>
          </p:nvSpPr>
          <p:spPr bwMode="auto">
            <a:xfrm>
              <a:off x="5775325" y="4232275"/>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62" y="0"/>
                  </a:moveTo>
                  <a:cubicBezTo>
                    <a:pt x="18198" y="0"/>
                    <a:pt x="18703" y="117"/>
                    <a:pt x="19175" y="343"/>
                  </a:cubicBezTo>
                  <a:cubicBezTo>
                    <a:pt x="19651" y="575"/>
                    <a:pt x="20064" y="887"/>
                    <a:pt x="20422" y="1280"/>
                  </a:cubicBezTo>
                  <a:cubicBezTo>
                    <a:pt x="20780" y="1674"/>
                    <a:pt x="21066" y="2132"/>
                    <a:pt x="21279" y="2652"/>
                  </a:cubicBezTo>
                  <a:cubicBezTo>
                    <a:pt x="21493" y="3169"/>
                    <a:pt x="21599" y="3727"/>
                    <a:pt x="21599" y="4317"/>
                  </a:cubicBezTo>
                  <a:lnTo>
                    <a:pt x="21599" y="17282"/>
                  </a:lnTo>
                  <a:cubicBezTo>
                    <a:pt x="21599" y="17872"/>
                    <a:pt x="21493" y="18430"/>
                    <a:pt x="21279" y="18947"/>
                  </a:cubicBezTo>
                  <a:cubicBezTo>
                    <a:pt x="21066" y="19467"/>
                    <a:pt x="20780" y="19925"/>
                    <a:pt x="20422" y="20319"/>
                  </a:cubicBezTo>
                  <a:cubicBezTo>
                    <a:pt x="20064" y="20712"/>
                    <a:pt x="19651" y="21024"/>
                    <a:pt x="19183" y="21256"/>
                  </a:cubicBezTo>
                  <a:cubicBezTo>
                    <a:pt x="18714" y="21485"/>
                    <a:pt x="18209" y="21599"/>
                    <a:pt x="17662" y="21599"/>
                  </a:cubicBezTo>
                  <a:lnTo>
                    <a:pt x="3924" y="21599"/>
                  </a:lnTo>
                  <a:cubicBezTo>
                    <a:pt x="3387" y="21599"/>
                    <a:pt x="2883" y="21485"/>
                    <a:pt x="2410" y="21256"/>
                  </a:cubicBezTo>
                  <a:cubicBezTo>
                    <a:pt x="1935" y="21024"/>
                    <a:pt x="1521" y="20712"/>
                    <a:pt x="1163" y="20319"/>
                  </a:cubicBezTo>
                  <a:cubicBezTo>
                    <a:pt x="806" y="19925"/>
                    <a:pt x="523" y="19467"/>
                    <a:pt x="312" y="18947"/>
                  </a:cubicBezTo>
                  <a:cubicBezTo>
                    <a:pt x="104" y="18430"/>
                    <a:pt x="0" y="17872"/>
                    <a:pt x="0" y="17282"/>
                  </a:cubicBezTo>
                  <a:lnTo>
                    <a:pt x="0" y="4317"/>
                  </a:lnTo>
                  <a:cubicBezTo>
                    <a:pt x="0" y="3727"/>
                    <a:pt x="104" y="3169"/>
                    <a:pt x="312" y="2652"/>
                  </a:cubicBezTo>
                  <a:cubicBezTo>
                    <a:pt x="523" y="2132"/>
                    <a:pt x="806" y="1674"/>
                    <a:pt x="1163" y="1280"/>
                  </a:cubicBezTo>
                  <a:cubicBezTo>
                    <a:pt x="1521" y="887"/>
                    <a:pt x="1935" y="575"/>
                    <a:pt x="2410" y="343"/>
                  </a:cubicBezTo>
                  <a:cubicBezTo>
                    <a:pt x="2883" y="117"/>
                    <a:pt x="3387" y="0"/>
                    <a:pt x="3924" y="0"/>
                  </a:cubicBezTo>
                  <a:lnTo>
                    <a:pt x="17662" y="0"/>
                  </a:lnTo>
                  <a:close/>
                  <a:moveTo>
                    <a:pt x="17662" y="2713"/>
                  </a:moveTo>
                  <a:lnTo>
                    <a:pt x="3924" y="2713"/>
                  </a:lnTo>
                  <a:cubicBezTo>
                    <a:pt x="3523" y="2713"/>
                    <a:pt x="3179" y="2872"/>
                    <a:pt x="2896" y="3186"/>
                  </a:cubicBezTo>
                  <a:cubicBezTo>
                    <a:pt x="2608" y="3501"/>
                    <a:pt x="2466" y="3877"/>
                    <a:pt x="2466" y="4317"/>
                  </a:cubicBezTo>
                  <a:lnTo>
                    <a:pt x="2466" y="17282"/>
                  </a:lnTo>
                  <a:cubicBezTo>
                    <a:pt x="2466" y="17723"/>
                    <a:pt x="2608" y="18099"/>
                    <a:pt x="2896" y="18413"/>
                  </a:cubicBezTo>
                  <a:cubicBezTo>
                    <a:pt x="3179" y="18727"/>
                    <a:pt x="3523" y="18886"/>
                    <a:pt x="3924" y="18886"/>
                  </a:cubicBezTo>
                  <a:lnTo>
                    <a:pt x="17662" y="18886"/>
                  </a:lnTo>
                  <a:cubicBezTo>
                    <a:pt x="18062" y="18886"/>
                    <a:pt x="18407" y="18727"/>
                    <a:pt x="18698" y="18413"/>
                  </a:cubicBezTo>
                  <a:cubicBezTo>
                    <a:pt x="18989" y="18101"/>
                    <a:pt x="19133" y="17723"/>
                    <a:pt x="19133" y="17282"/>
                  </a:cubicBezTo>
                  <a:lnTo>
                    <a:pt x="19133" y="4317"/>
                  </a:lnTo>
                  <a:cubicBezTo>
                    <a:pt x="19133" y="3877"/>
                    <a:pt x="18989" y="3501"/>
                    <a:pt x="18698" y="3186"/>
                  </a:cubicBezTo>
                  <a:cubicBezTo>
                    <a:pt x="18407" y="2872"/>
                    <a:pt x="18062" y="2713"/>
                    <a:pt x="17662" y="2713"/>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62" name="AutoShape 68">
              <a:extLst>
                <a:ext uri="{FF2B5EF4-FFF2-40B4-BE49-F238E27FC236}">
                  <a16:creationId xmlns:a16="http://schemas.microsoft.com/office/drawing/2014/main" id="{3274237E-6E3D-4A02-93DD-6A63D34C3176}"/>
                </a:ext>
              </a:extLst>
            </p:cNvPr>
            <p:cNvSpPr>
              <a:spLocks/>
            </p:cNvSpPr>
            <p:nvPr/>
          </p:nvSpPr>
          <p:spPr bwMode="auto">
            <a:xfrm>
              <a:off x="6251575" y="4225925"/>
              <a:ext cx="301625"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612" y="9346"/>
                  </a:moveTo>
                  <a:cubicBezTo>
                    <a:pt x="19507" y="9887"/>
                    <a:pt x="20229" y="10667"/>
                    <a:pt x="20776" y="11686"/>
                  </a:cubicBezTo>
                  <a:cubicBezTo>
                    <a:pt x="21324" y="12708"/>
                    <a:pt x="21599" y="13846"/>
                    <a:pt x="21599" y="15107"/>
                  </a:cubicBezTo>
                  <a:cubicBezTo>
                    <a:pt x="21599" y="16005"/>
                    <a:pt x="21458" y="16846"/>
                    <a:pt x="21172" y="17629"/>
                  </a:cubicBezTo>
                  <a:cubicBezTo>
                    <a:pt x="20889" y="18409"/>
                    <a:pt x="20503" y="19097"/>
                    <a:pt x="20008" y="19691"/>
                  </a:cubicBezTo>
                  <a:cubicBezTo>
                    <a:pt x="19512" y="20281"/>
                    <a:pt x="18940" y="20747"/>
                    <a:pt x="18290" y="21090"/>
                  </a:cubicBezTo>
                  <a:cubicBezTo>
                    <a:pt x="17640" y="21427"/>
                    <a:pt x="16939" y="21599"/>
                    <a:pt x="16187" y="21599"/>
                  </a:cubicBezTo>
                  <a:lnTo>
                    <a:pt x="4490" y="21599"/>
                  </a:lnTo>
                  <a:cubicBezTo>
                    <a:pt x="3878" y="21599"/>
                    <a:pt x="3297" y="21458"/>
                    <a:pt x="2750" y="21176"/>
                  </a:cubicBezTo>
                  <a:cubicBezTo>
                    <a:pt x="2203" y="20900"/>
                    <a:pt x="1723" y="20511"/>
                    <a:pt x="1312" y="20022"/>
                  </a:cubicBezTo>
                  <a:cubicBezTo>
                    <a:pt x="904" y="19527"/>
                    <a:pt x="583" y="18954"/>
                    <a:pt x="350" y="18294"/>
                  </a:cubicBezTo>
                  <a:cubicBezTo>
                    <a:pt x="115" y="17641"/>
                    <a:pt x="0" y="16947"/>
                    <a:pt x="0" y="16210"/>
                  </a:cubicBezTo>
                  <a:cubicBezTo>
                    <a:pt x="0" y="15565"/>
                    <a:pt x="88" y="14957"/>
                    <a:pt x="268" y="14381"/>
                  </a:cubicBezTo>
                  <a:cubicBezTo>
                    <a:pt x="448" y="13809"/>
                    <a:pt x="696" y="13287"/>
                    <a:pt x="1010" y="12818"/>
                  </a:cubicBezTo>
                  <a:cubicBezTo>
                    <a:pt x="1324" y="12351"/>
                    <a:pt x="1694" y="11954"/>
                    <a:pt x="2119" y="11632"/>
                  </a:cubicBezTo>
                  <a:cubicBezTo>
                    <a:pt x="2544" y="11312"/>
                    <a:pt x="3004" y="11079"/>
                    <a:pt x="3504" y="10929"/>
                  </a:cubicBezTo>
                  <a:cubicBezTo>
                    <a:pt x="3249" y="10552"/>
                    <a:pt x="3055" y="10140"/>
                    <a:pt x="2916" y="9688"/>
                  </a:cubicBezTo>
                  <a:cubicBezTo>
                    <a:pt x="2779" y="9239"/>
                    <a:pt x="2712" y="8758"/>
                    <a:pt x="2712" y="8240"/>
                  </a:cubicBezTo>
                  <a:cubicBezTo>
                    <a:pt x="2712" y="7635"/>
                    <a:pt x="2805" y="7071"/>
                    <a:pt x="2992" y="6547"/>
                  </a:cubicBezTo>
                  <a:cubicBezTo>
                    <a:pt x="3180" y="6023"/>
                    <a:pt x="3434" y="5568"/>
                    <a:pt x="3756" y="5182"/>
                  </a:cubicBezTo>
                  <a:cubicBezTo>
                    <a:pt x="4077" y="4796"/>
                    <a:pt x="4456" y="4488"/>
                    <a:pt x="4893" y="4264"/>
                  </a:cubicBezTo>
                  <a:cubicBezTo>
                    <a:pt x="5330" y="4039"/>
                    <a:pt x="5800" y="3927"/>
                    <a:pt x="6307" y="3927"/>
                  </a:cubicBezTo>
                  <a:cubicBezTo>
                    <a:pt x="7171" y="3927"/>
                    <a:pt x="7922" y="4258"/>
                    <a:pt x="8558" y="4920"/>
                  </a:cubicBezTo>
                  <a:cubicBezTo>
                    <a:pt x="8697" y="4223"/>
                    <a:pt x="8932" y="3573"/>
                    <a:pt x="9264" y="2971"/>
                  </a:cubicBezTo>
                  <a:cubicBezTo>
                    <a:pt x="9597" y="2369"/>
                    <a:pt x="9993" y="1848"/>
                    <a:pt x="10449" y="1404"/>
                  </a:cubicBezTo>
                  <a:cubicBezTo>
                    <a:pt x="10905" y="964"/>
                    <a:pt x="11412" y="621"/>
                    <a:pt x="11976" y="374"/>
                  </a:cubicBezTo>
                  <a:cubicBezTo>
                    <a:pt x="12540" y="123"/>
                    <a:pt x="13142" y="0"/>
                    <a:pt x="13785" y="0"/>
                  </a:cubicBezTo>
                  <a:cubicBezTo>
                    <a:pt x="14520" y="0"/>
                    <a:pt x="15218" y="169"/>
                    <a:pt x="15876" y="509"/>
                  </a:cubicBezTo>
                  <a:cubicBezTo>
                    <a:pt x="16536" y="852"/>
                    <a:pt x="17109" y="1312"/>
                    <a:pt x="17594" y="1894"/>
                  </a:cubicBezTo>
                  <a:cubicBezTo>
                    <a:pt x="18081" y="2476"/>
                    <a:pt x="18465" y="3167"/>
                    <a:pt x="18748" y="3956"/>
                  </a:cubicBezTo>
                  <a:cubicBezTo>
                    <a:pt x="19032" y="4744"/>
                    <a:pt x="19173" y="5580"/>
                    <a:pt x="19173" y="6463"/>
                  </a:cubicBezTo>
                  <a:cubicBezTo>
                    <a:pt x="19173" y="6987"/>
                    <a:pt x="19125" y="7491"/>
                    <a:pt x="19024" y="7972"/>
                  </a:cubicBezTo>
                  <a:cubicBezTo>
                    <a:pt x="18924" y="8453"/>
                    <a:pt x="18784" y="8914"/>
                    <a:pt x="18612" y="9346"/>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63" name="AutoShape 69">
              <a:extLst>
                <a:ext uri="{FF2B5EF4-FFF2-40B4-BE49-F238E27FC236}">
                  <a16:creationId xmlns:a16="http://schemas.microsoft.com/office/drawing/2014/main" id="{65073585-7C2A-479D-B20D-8AB46C0E6D74}"/>
                </a:ext>
              </a:extLst>
            </p:cNvPr>
            <p:cNvSpPr>
              <a:spLocks/>
            </p:cNvSpPr>
            <p:nvPr/>
          </p:nvSpPr>
          <p:spPr bwMode="auto">
            <a:xfrm>
              <a:off x="954088" y="2376488"/>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64" name="AutoShape 70">
              <a:extLst>
                <a:ext uri="{FF2B5EF4-FFF2-40B4-BE49-F238E27FC236}">
                  <a16:creationId xmlns:a16="http://schemas.microsoft.com/office/drawing/2014/main" id="{72CFBB5D-DECE-4190-913C-9A1B6F6A0D9B}"/>
                </a:ext>
              </a:extLst>
            </p:cNvPr>
            <p:cNvSpPr>
              <a:spLocks/>
            </p:cNvSpPr>
            <p:nvPr/>
          </p:nvSpPr>
          <p:spPr bwMode="auto">
            <a:xfrm>
              <a:off x="1538288" y="2378075"/>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234" y="6152"/>
                  </a:moveTo>
                  <a:cubicBezTo>
                    <a:pt x="11406" y="6502"/>
                    <a:pt x="11552" y="6917"/>
                    <a:pt x="11672" y="7394"/>
                  </a:cubicBezTo>
                  <a:cubicBezTo>
                    <a:pt x="11747" y="7411"/>
                    <a:pt x="11886" y="7434"/>
                    <a:pt x="12088" y="7462"/>
                  </a:cubicBezTo>
                  <a:cubicBezTo>
                    <a:pt x="12291" y="7487"/>
                    <a:pt x="12500" y="7527"/>
                    <a:pt x="12714" y="7578"/>
                  </a:cubicBezTo>
                  <a:cubicBezTo>
                    <a:pt x="12928" y="7626"/>
                    <a:pt x="13119" y="7679"/>
                    <a:pt x="13289" y="7730"/>
                  </a:cubicBezTo>
                  <a:cubicBezTo>
                    <a:pt x="13458" y="7787"/>
                    <a:pt x="13543" y="7849"/>
                    <a:pt x="13543" y="7922"/>
                  </a:cubicBezTo>
                  <a:lnTo>
                    <a:pt x="13543" y="10328"/>
                  </a:lnTo>
                  <a:cubicBezTo>
                    <a:pt x="13543" y="10415"/>
                    <a:pt x="13458" y="10494"/>
                    <a:pt x="13289" y="10548"/>
                  </a:cubicBezTo>
                  <a:cubicBezTo>
                    <a:pt x="13119" y="10610"/>
                    <a:pt x="12928" y="10658"/>
                    <a:pt x="12714" y="10706"/>
                  </a:cubicBezTo>
                  <a:cubicBezTo>
                    <a:pt x="12500" y="10751"/>
                    <a:pt x="12288" y="10782"/>
                    <a:pt x="12076" y="10800"/>
                  </a:cubicBezTo>
                  <a:cubicBezTo>
                    <a:pt x="11867" y="10819"/>
                    <a:pt x="11730" y="10836"/>
                    <a:pt x="11672" y="10856"/>
                  </a:cubicBezTo>
                  <a:cubicBezTo>
                    <a:pt x="11566" y="11243"/>
                    <a:pt x="11429" y="11638"/>
                    <a:pt x="11255" y="12045"/>
                  </a:cubicBezTo>
                  <a:cubicBezTo>
                    <a:pt x="11429" y="12324"/>
                    <a:pt x="11594" y="12595"/>
                    <a:pt x="11756" y="12864"/>
                  </a:cubicBezTo>
                  <a:cubicBezTo>
                    <a:pt x="11919" y="13126"/>
                    <a:pt x="12100" y="13394"/>
                    <a:pt x="12302" y="13654"/>
                  </a:cubicBezTo>
                  <a:lnTo>
                    <a:pt x="12326" y="13787"/>
                  </a:lnTo>
                  <a:cubicBezTo>
                    <a:pt x="12326" y="13841"/>
                    <a:pt x="12248" y="13976"/>
                    <a:pt x="12095" y="14194"/>
                  </a:cubicBezTo>
                  <a:cubicBezTo>
                    <a:pt x="11940" y="14411"/>
                    <a:pt x="11761" y="14637"/>
                    <a:pt x="11559" y="14877"/>
                  </a:cubicBezTo>
                  <a:cubicBezTo>
                    <a:pt x="11356" y="15117"/>
                    <a:pt x="11166" y="15326"/>
                    <a:pt x="10991" y="15512"/>
                  </a:cubicBezTo>
                  <a:cubicBezTo>
                    <a:pt x="10812" y="15696"/>
                    <a:pt x="10702" y="15789"/>
                    <a:pt x="10657" y="15789"/>
                  </a:cubicBezTo>
                  <a:cubicBezTo>
                    <a:pt x="10643" y="15789"/>
                    <a:pt x="10565" y="15727"/>
                    <a:pt x="10426" y="15605"/>
                  </a:cubicBezTo>
                  <a:cubicBezTo>
                    <a:pt x="10288" y="15484"/>
                    <a:pt x="10135" y="15346"/>
                    <a:pt x="9965" y="15187"/>
                  </a:cubicBezTo>
                  <a:cubicBezTo>
                    <a:pt x="9796" y="15029"/>
                    <a:pt x="9638" y="14885"/>
                    <a:pt x="9492" y="14747"/>
                  </a:cubicBezTo>
                  <a:cubicBezTo>
                    <a:pt x="9344" y="14614"/>
                    <a:pt x="9250" y="14524"/>
                    <a:pt x="9205" y="14476"/>
                  </a:cubicBezTo>
                  <a:cubicBezTo>
                    <a:pt x="8866" y="14685"/>
                    <a:pt x="8536" y="14851"/>
                    <a:pt x="8212" y="14978"/>
                  </a:cubicBezTo>
                  <a:cubicBezTo>
                    <a:pt x="8212" y="15069"/>
                    <a:pt x="8200" y="15235"/>
                    <a:pt x="8179" y="15475"/>
                  </a:cubicBezTo>
                  <a:cubicBezTo>
                    <a:pt x="8155" y="15721"/>
                    <a:pt x="8127" y="15975"/>
                    <a:pt x="8089" y="16241"/>
                  </a:cubicBezTo>
                  <a:cubicBezTo>
                    <a:pt x="8052" y="16509"/>
                    <a:pt x="8004" y="16743"/>
                    <a:pt x="7948" y="16944"/>
                  </a:cubicBezTo>
                  <a:cubicBezTo>
                    <a:pt x="7892" y="17147"/>
                    <a:pt x="7833" y="17249"/>
                    <a:pt x="7774" y="17249"/>
                  </a:cubicBezTo>
                  <a:lnTo>
                    <a:pt x="5768" y="17249"/>
                  </a:lnTo>
                  <a:cubicBezTo>
                    <a:pt x="5707" y="17249"/>
                    <a:pt x="5651" y="17147"/>
                    <a:pt x="5594" y="16944"/>
                  </a:cubicBezTo>
                  <a:cubicBezTo>
                    <a:pt x="5538" y="16743"/>
                    <a:pt x="5493" y="16509"/>
                    <a:pt x="5462" y="16241"/>
                  </a:cubicBezTo>
                  <a:cubicBezTo>
                    <a:pt x="5434" y="15975"/>
                    <a:pt x="5406" y="15721"/>
                    <a:pt x="5385" y="15484"/>
                  </a:cubicBezTo>
                  <a:cubicBezTo>
                    <a:pt x="5361" y="15244"/>
                    <a:pt x="5352" y="15077"/>
                    <a:pt x="5352" y="14978"/>
                  </a:cubicBezTo>
                  <a:cubicBezTo>
                    <a:pt x="5013" y="14871"/>
                    <a:pt x="4681" y="14702"/>
                    <a:pt x="4359" y="14476"/>
                  </a:cubicBezTo>
                  <a:cubicBezTo>
                    <a:pt x="4126" y="14685"/>
                    <a:pt x="3895" y="14894"/>
                    <a:pt x="3667" y="15106"/>
                  </a:cubicBezTo>
                  <a:cubicBezTo>
                    <a:pt x="3438" y="15320"/>
                    <a:pt x="3212" y="15535"/>
                    <a:pt x="2996" y="15761"/>
                  </a:cubicBezTo>
                  <a:lnTo>
                    <a:pt x="2883" y="15789"/>
                  </a:lnTo>
                  <a:cubicBezTo>
                    <a:pt x="2855" y="15789"/>
                    <a:pt x="2751" y="15696"/>
                    <a:pt x="2572" y="15512"/>
                  </a:cubicBezTo>
                  <a:cubicBezTo>
                    <a:pt x="2396" y="15326"/>
                    <a:pt x="2212" y="15117"/>
                    <a:pt x="2021" y="14877"/>
                  </a:cubicBezTo>
                  <a:cubicBezTo>
                    <a:pt x="1828" y="14637"/>
                    <a:pt x="1657" y="14411"/>
                    <a:pt x="1504" y="14194"/>
                  </a:cubicBezTo>
                  <a:cubicBezTo>
                    <a:pt x="1348" y="13976"/>
                    <a:pt x="1273" y="13841"/>
                    <a:pt x="1273" y="13787"/>
                  </a:cubicBezTo>
                  <a:cubicBezTo>
                    <a:pt x="1273" y="13770"/>
                    <a:pt x="1320" y="13677"/>
                    <a:pt x="1419" y="13510"/>
                  </a:cubicBezTo>
                  <a:cubicBezTo>
                    <a:pt x="1515" y="13346"/>
                    <a:pt x="1628" y="13163"/>
                    <a:pt x="1751" y="12971"/>
                  </a:cubicBezTo>
                  <a:cubicBezTo>
                    <a:pt x="1875" y="12776"/>
                    <a:pt x="1991" y="12590"/>
                    <a:pt x="2099" y="12415"/>
                  </a:cubicBezTo>
                  <a:cubicBezTo>
                    <a:pt x="2210" y="12240"/>
                    <a:pt x="2278" y="12127"/>
                    <a:pt x="2308" y="12070"/>
                  </a:cubicBezTo>
                  <a:cubicBezTo>
                    <a:pt x="2134" y="11686"/>
                    <a:pt x="1988" y="11260"/>
                    <a:pt x="1868" y="10800"/>
                  </a:cubicBezTo>
                  <a:cubicBezTo>
                    <a:pt x="1793" y="10783"/>
                    <a:pt x="1654" y="10760"/>
                    <a:pt x="1452" y="10732"/>
                  </a:cubicBezTo>
                  <a:cubicBezTo>
                    <a:pt x="1249" y="10706"/>
                    <a:pt x="1042" y="10675"/>
                    <a:pt x="826" y="10639"/>
                  </a:cubicBezTo>
                  <a:cubicBezTo>
                    <a:pt x="611" y="10602"/>
                    <a:pt x="421" y="10554"/>
                    <a:pt x="251" y="10497"/>
                  </a:cubicBezTo>
                  <a:cubicBezTo>
                    <a:pt x="82" y="10438"/>
                    <a:pt x="0" y="10373"/>
                    <a:pt x="0" y="10300"/>
                  </a:cubicBezTo>
                  <a:lnTo>
                    <a:pt x="0" y="7869"/>
                  </a:lnTo>
                  <a:cubicBezTo>
                    <a:pt x="0" y="7798"/>
                    <a:pt x="82" y="7724"/>
                    <a:pt x="251" y="7660"/>
                  </a:cubicBezTo>
                  <a:cubicBezTo>
                    <a:pt x="421" y="7589"/>
                    <a:pt x="616" y="7538"/>
                    <a:pt x="837" y="7501"/>
                  </a:cubicBezTo>
                  <a:cubicBezTo>
                    <a:pt x="1059" y="7468"/>
                    <a:pt x="1273" y="7434"/>
                    <a:pt x="1475" y="7408"/>
                  </a:cubicBezTo>
                  <a:cubicBezTo>
                    <a:pt x="1678" y="7380"/>
                    <a:pt x="1817" y="7366"/>
                    <a:pt x="1892" y="7366"/>
                  </a:cubicBezTo>
                  <a:cubicBezTo>
                    <a:pt x="1981" y="6925"/>
                    <a:pt x="2120" y="6530"/>
                    <a:pt x="2308" y="6177"/>
                  </a:cubicBezTo>
                  <a:cubicBezTo>
                    <a:pt x="2134" y="5900"/>
                    <a:pt x="1965" y="5621"/>
                    <a:pt x="1795" y="5347"/>
                  </a:cubicBezTo>
                  <a:cubicBezTo>
                    <a:pt x="1628" y="5073"/>
                    <a:pt x="1452" y="4802"/>
                    <a:pt x="1273" y="4542"/>
                  </a:cubicBezTo>
                  <a:lnTo>
                    <a:pt x="1228" y="4407"/>
                  </a:lnTo>
                  <a:cubicBezTo>
                    <a:pt x="1228" y="4353"/>
                    <a:pt x="1303" y="4221"/>
                    <a:pt x="1456" y="4009"/>
                  </a:cubicBezTo>
                  <a:cubicBezTo>
                    <a:pt x="1612" y="3797"/>
                    <a:pt x="1788" y="3574"/>
                    <a:pt x="1986" y="3334"/>
                  </a:cubicBezTo>
                  <a:cubicBezTo>
                    <a:pt x="2186" y="3094"/>
                    <a:pt x="2374" y="2882"/>
                    <a:pt x="2551" y="2696"/>
                  </a:cubicBezTo>
                  <a:cubicBezTo>
                    <a:pt x="2727" y="2515"/>
                    <a:pt x="2838" y="2419"/>
                    <a:pt x="2883" y="2419"/>
                  </a:cubicBezTo>
                  <a:cubicBezTo>
                    <a:pt x="2899" y="2419"/>
                    <a:pt x="2975" y="2478"/>
                    <a:pt x="3113" y="2597"/>
                  </a:cubicBezTo>
                  <a:cubicBezTo>
                    <a:pt x="3252" y="2713"/>
                    <a:pt x="3408" y="2851"/>
                    <a:pt x="3577" y="3006"/>
                  </a:cubicBezTo>
                  <a:cubicBezTo>
                    <a:pt x="3744" y="3164"/>
                    <a:pt x="3907" y="3320"/>
                    <a:pt x="4060" y="3469"/>
                  </a:cubicBezTo>
                  <a:cubicBezTo>
                    <a:pt x="4215" y="3616"/>
                    <a:pt x="4307" y="3706"/>
                    <a:pt x="4335" y="3743"/>
                  </a:cubicBezTo>
                  <a:cubicBezTo>
                    <a:pt x="4660" y="3517"/>
                    <a:pt x="4999" y="3354"/>
                    <a:pt x="5352" y="3243"/>
                  </a:cubicBezTo>
                  <a:cubicBezTo>
                    <a:pt x="5352" y="3173"/>
                    <a:pt x="5361" y="3003"/>
                    <a:pt x="5385" y="2746"/>
                  </a:cubicBezTo>
                  <a:cubicBezTo>
                    <a:pt x="5406" y="2484"/>
                    <a:pt x="5434" y="2224"/>
                    <a:pt x="5462" y="1967"/>
                  </a:cubicBezTo>
                  <a:cubicBezTo>
                    <a:pt x="5493" y="1707"/>
                    <a:pt x="5533" y="1476"/>
                    <a:pt x="5582" y="1264"/>
                  </a:cubicBezTo>
                  <a:cubicBezTo>
                    <a:pt x="5630" y="1052"/>
                    <a:pt x="5693" y="948"/>
                    <a:pt x="5768" y="948"/>
                  </a:cubicBezTo>
                  <a:lnTo>
                    <a:pt x="7774" y="948"/>
                  </a:lnTo>
                  <a:cubicBezTo>
                    <a:pt x="7833" y="948"/>
                    <a:pt x="7891" y="1052"/>
                    <a:pt x="7948" y="1264"/>
                  </a:cubicBezTo>
                  <a:cubicBezTo>
                    <a:pt x="8004" y="1476"/>
                    <a:pt x="8047" y="1707"/>
                    <a:pt x="8077" y="1967"/>
                  </a:cubicBezTo>
                  <a:cubicBezTo>
                    <a:pt x="8108" y="2224"/>
                    <a:pt x="8134" y="2484"/>
                    <a:pt x="8155" y="2746"/>
                  </a:cubicBezTo>
                  <a:cubicBezTo>
                    <a:pt x="8179" y="3003"/>
                    <a:pt x="8197" y="3173"/>
                    <a:pt x="8212" y="3243"/>
                  </a:cubicBezTo>
                  <a:cubicBezTo>
                    <a:pt x="8551" y="3354"/>
                    <a:pt x="8873" y="3512"/>
                    <a:pt x="9181" y="3715"/>
                  </a:cubicBezTo>
                  <a:cubicBezTo>
                    <a:pt x="9414" y="3512"/>
                    <a:pt x="9650" y="3305"/>
                    <a:pt x="9885" y="3105"/>
                  </a:cubicBezTo>
                  <a:cubicBezTo>
                    <a:pt x="10123" y="2899"/>
                    <a:pt x="10351" y="2690"/>
                    <a:pt x="10568" y="2475"/>
                  </a:cubicBezTo>
                  <a:lnTo>
                    <a:pt x="10657" y="2419"/>
                  </a:lnTo>
                  <a:cubicBezTo>
                    <a:pt x="10688" y="2419"/>
                    <a:pt x="10791" y="2518"/>
                    <a:pt x="10968" y="2710"/>
                  </a:cubicBezTo>
                  <a:cubicBezTo>
                    <a:pt x="11144" y="2904"/>
                    <a:pt x="11330" y="3116"/>
                    <a:pt x="11526" y="3348"/>
                  </a:cubicBezTo>
                  <a:cubicBezTo>
                    <a:pt x="11721" y="3577"/>
                    <a:pt x="11900" y="3797"/>
                    <a:pt x="12060" y="4009"/>
                  </a:cubicBezTo>
                  <a:cubicBezTo>
                    <a:pt x="12222" y="4220"/>
                    <a:pt x="12302" y="4353"/>
                    <a:pt x="12302" y="4407"/>
                  </a:cubicBezTo>
                  <a:cubicBezTo>
                    <a:pt x="12302" y="4443"/>
                    <a:pt x="12253" y="4542"/>
                    <a:pt x="12152" y="4712"/>
                  </a:cubicBezTo>
                  <a:cubicBezTo>
                    <a:pt x="12048" y="4878"/>
                    <a:pt x="11935" y="5056"/>
                    <a:pt x="11813" y="5251"/>
                  </a:cubicBezTo>
                  <a:cubicBezTo>
                    <a:pt x="11688" y="5446"/>
                    <a:pt x="11568" y="5629"/>
                    <a:pt x="11453" y="5807"/>
                  </a:cubicBezTo>
                  <a:cubicBezTo>
                    <a:pt x="11335" y="5982"/>
                    <a:pt x="11260" y="6095"/>
                    <a:pt x="11234" y="6152"/>
                  </a:cubicBezTo>
                  <a:moveTo>
                    <a:pt x="6781" y="11545"/>
                  </a:moveTo>
                  <a:cubicBezTo>
                    <a:pt x="7061" y="11545"/>
                    <a:pt x="7322" y="11480"/>
                    <a:pt x="7569" y="11356"/>
                  </a:cubicBezTo>
                  <a:cubicBezTo>
                    <a:pt x="7819" y="11229"/>
                    <a:pt x="8035" y="11056"/>
                    <a:pt x="8219" y="10836"/>
                  </a:cubicBezTo>
                  <a:cubicBezTo>
                    <a:pt x="8402" y="10616"/>
                    <a:pt x="8546" y="10356"/>
                    <a:pt x="8652" y="10059"/>
                  </a:cubicBezTo>
                  <a:cubicBezTo>
                    <a:pt x="8758" y="9760"/>
                    <a:pt x="8809" y="9447"/>
                    <a:pt x="8809" y="9111"/>
                  </a:cubicBezTo>
                  <a:cubicBezTo>
                    <a:pt x="8809" y="8778"/>
                    <a:pt x="8758" y="8458"/>
                    <a:pt x="8652" y="8159"/>
                  </a:cubicBezTo>
                  <a:cubicBezTo>
                    <a:pt x="8546" y="7857"/>
                    <a:pt x="8402" y="7592"/>
                    <a:pt x="8219" y="7372"/>
                  </a:cubicBezTo>
                  <a:cubicBezTo>
                    <a:pt x="8035" y="7151"/>
                    <a:pt x="7819" y="6979"/>
                    <a:pt x="7569" y="6846"/>
                  </a:cubicBezTo>
                  <a:cubicBezTo>
                    <a:pt x="7322" y="6717"/>
                    <a:pt x="7061" y="6649"/>
                    <a:pt x="6781" y="6649"/>
                  </a:cubicBezTo>
                  <a:cubicBezTo>
                    <a:pt x="6211" y="6649"/>
                    <a:pt x="5726" y="6889"/>
                    <a:pt x="5328" y="7366"/>
                  </a:cubicBezTo>
                  <a:cubicBezTo>
                    <a:pt x="4931" y="7843"/>
                    <a:pt x="4730" y="8425"/>
                    <a:pt x="4730" y="9111"/>
                  </a:cubicBezTo>
                  <a:cubicBezTo>
                    <a:pt x="4730" y="9447"/>
                    <a:pt x="4785" y="9760"/>
                    <a:pt x="4895" y="10060"/>
                  </a:cubicBezTo>
                  <a:cubicBezTo>
                    <a:pt x="5003" y="10356"/>
                    <a:pt x="5149" y="10616"/>
                    <a:pt x="5333" y="10836"/>
                  </a:cubicBezTo>
                  <a:cubicBezTo>
                    <a:pt x="5517" y="11056"/>
                    <a:pt x="5735" y="11229"/>
                    <a:pt x="5987" y="11356"/>
                  </a:cubicBezTo>
                  <a:cubicBezTo>
                    <a:pt x="6239" y="11480"/>
                    <a:pt x="6500" y="11545"/>
                    <a:pt x="6781" y="11545"/>
                  </a:cubicBezTo>
                  <a:moveTo>
                    <a:pt x="20496" y="16952"/>
                  </a:moveTo>
                  <a:cubicBezTo>
                    <a:pt x="20427" y="17293"/>
                    <a:pt x="20340" y="17613"/>
                    <a:pt x="20234" y="17912"/>
                  </a:cubicBezTo>
                  <a:cubicBezTo>
                    <a:pt x="20251" y="17963"/>
                    <a:pt x="20293" y="18050"/>
                    <a:pt x="20364" y="18161"/>
                  </a:cubicBezTo>
                  <a:cubicBezTo>
                    <a:pt x="20437" y="18273"/>
                    <a:pt x="20507" y="18398"/>
                    <a:pt x="20573" y="18528"/>
                  </a:cubicBezTo>
                  <a:cubicBezTo>
                    <a:pt x="20642" y="18655"/>
                    <a:pt x="20700" y="18779"/>
                    <a:pt x="20755" y="18897"/>
                  </a:cubicBezTo>
                  <a:cubicBezTo>
                    <a:pt x="20806" y="19013"/>
                    <a:pt x="20832" y="19098"/>
                    <a:pt x="20832" y="19140"/>
                  </a:cubicBezTo>
                  <a:cubicBezTo>
                    <a:pt x="20832" y="19177"/>
                    <a:pt x="20762" y="19281"/>
                    <a:pt x="20625" y="19459"/>
                  </a:cubicBezTo>
                  <a:cubicBezTo>
                    <a:pt x="20486" y="19634"/>
                    <a:pt x="20324" y="19821"/>
                    <a:pt x="20140" y="20013"/>
                  </a:cubicBezTo>
                  <a:cubicBezTo>
                    <a:pt x="19957" y="20205"/>
                    <a:pt x="19778" y="20388"/>
                    <a:pt x="19611" y="20558"/>
                  </a:cubicBezTo>
                  <a:cubicBezTo>
                    <a:pt x="19441" y="20730"/>
                    <a:pt x="19333" y="20848"/>
                    <a:pt x="19288" y="20911"/>
                  </a:cubicBezTo>
                  <a:lnTo>
                    <a:pt x="19199" y="20967"/>
                  </a:lnTo>
                  <a:cubicBezTo>
                    <a:pt x="19168" y="20967"/>
                    <a:pt x="19107" y="20928"/>
                    <a:pt x="19013" y="20851"/>
                  </a:cubicBezTo>
                  <a:cubicBezTo>
                    <a:pt x="18919" y="20772"/>
                    <a:pt x="18822" y="20685"/>
                    <a:pt x="18726" y="20586"/>
                  </a:cubicBezTo>
                  <a:cubicBezTo>
                    <a:pt x="18629" y="20487"/>
                    <a:pt x="18533" y="20391"/>
                    <a:pt x="18438" y="20295"/>
                  </a:cubicBezTo>
                  <a:cubicBezTo>
                    <a:pt x="18344" y="20199"/>
                    <a:pt x="18283" y="20137"/>
                    <a:pt x="18253" y="20100"/>
                  </a:cubicBezTo>
                  <a:cubicBezTo>
                    <a:pt x="17975" y="20208"/>
                    <a:pt x="17681" y="20295"/>
                    <a:pt x="17372" y="20357"/>
                  </a:cubicBezTo>
                  <a:cubicBezTo>
                    <a:pt x="17358" y="20411"/>
                    <a:pt x="17323" y="20510"/>
                    <a:pt x="17273" y="20648"/>
                  </a:cubicBezTo>
                  <a:cubicBezTo>
                    <a:pt x="17219" y="20786"/>
                    <a:pt x="17160" y="20925"/>
                    <a:pt x="17097" y="21060"/>
                  </a:cubicBezTo>
                  <a:cubicBezTo>
                    <a:pt x="17033" y="21196"/>
                    <a:pt x="16972" y="21320"/>
                    <a:pt x="16911" y="21430"/>
                  </a:cubicBezTo>
                  <a:cubicBezTo>
                    <a:pt x="16852" y="21546"/>
                    <a:pt x="16798" y="21599"/>
                    <a:pt x="16753" y="21599"/>
                  </a:cubicBezTo>
                  <a:cubicBezTo>
                    <a:pt x="16709" y="21599"/>
                    <a:pt x="16577" y="21568"/>
                    <a:pt x="16360" y="21498"/>
                  </a:cubicBezTo>
                  <a:cubicBezTo>
                    <a:pt x="16141" y="21430"/>
                    <a:pt x="15906" y="21348"/>
                    <a:pt x="15654" y="21247"/>
                  </a:cubicBezTo>
                  <a:cubicBezTo>
                    <a:pt x="15405" y="21148"/>
                    <a:pt x="15179" y="21043"/>
                    <a:pt x="14979" y="20930"/>
                  </a:cubicBezTo>
                  <a:cubicBezTo>
                    <a:pt x="14778" y="20817"/>
                    <a:pt x="14680" y="20719"/>
                    <a:pt x="14680" y="20628"/>
                  </a:cubicBezTo>
                  <a:cubicBezTo>
                    <a:pt x="14680" y="20419"/>
                    <a:pt x="14698" y="20205"/>
                    <a:pt x="14736" y="19984"/>
                  </a:cubicBezTo>
                  <a:cubicBezTo>
                    <a:pt x="14774" y="19764"/>
                    <a:pt x="14809" y="19555"/>
                    <a:pt x="14837" y="19355"/>
                  </a:cubicBezTo>
                  <a:cubicBezTo>
                    <a:pt x="14717" y="19247"/>
                    <a:pt x="14611" y="19129"/>
                    <a:pt x="14517" y="18999"/>
                  </a:cubicBezTo>
                  <a:cubicBezTo>
                    <a:pt x="14423" y="18869"/>
                    <a:pt x="14338" y="18731"/>
                    <a:pt x="14263" y="18587"/>
                  </a:cubicBezTo>
                  <a:cubicBezTo>
                    <a:pt x="14091" y="18607"/>
                    <a:pt x="13919" y="18618"/>
                    <a:pt x="13750" y="18629"/>
                  </a:cubicBezTo>
                  <a:cubicBezTo>
                    <a:pt x="13583" y="18638"/>
                    <a:pt x="13413" y="18640"/>
                    <a:pt x="13251" y="18640"/>
                  </a:cubicBezTo>
                  <a:lnTo>
                    <a:pt x="13086" y="18640"/>
                  </a:lnTo>
                  <a:cubicBezTo>
                    <a:pt x="13037" y="18640"/>
                    <a:pt x="13006" y="18590"/>
                    <a:pt x="12990" y="18491"/>
                  </a:cubicBezTo>
                  <a:cubicBezTo>
                    <a:pt x="12976" y="18417"/>
                    <a:pt x="12945" y="18259"/>
                    <a:pt x="12900" y="18011"/>
                  </a:cubicBezTo>
                  <a:cubicBezTo>
                    <a:pt x="12855" y="17762"/>
                    <a:pt x="12804" y="17503"/>
                    <a:pt x="12747" y="17229"/>
                  </a:cubicBezTo>
                  <a:cubicBezTo>
                    <a:pt x="12691" y="16952"/>
                    <a:pt x="12644" y="16704"/>
                    <a:pt x="12608" y="16478"/>
                  </a:cubicBezTo>
                  <a:cubicBezTo>
                    <a:pt x="12568" y="16252"/>
                    <a:pt x="12552" y="16122"/>
                    <a:pt x="12552" y="16085"/>
                  </a:cubicBezTo>
                  <a:cubicBezTo>
                    <a:pt x="12552" y="16032"/>
                    <a:pt x="12601" y="15973"/>
                    <a:pt x="12702" y="15910"/>
                  </a:cubicBezTo>
                  <a:cubicBezTo>
                    <a:pt x="12804" y="15848"/>
                    <a:pt x="12921" y="15783"/>
                    <a:pt x="13053" y="15713"/>
                  </a:cubicBezTo>
                  <a:cubicBezTo>
                    <a:pt x="13183" y="15645"/>
                    <a:pt x="13310" y="15591"/>
                    <a:pt x="13430" y="15546"/>
                  </a:cubicBezTo>
                  <a:cubicBezTo>
                    <a:pt x="13550" y="15501"/>
                    <a:pt x="13632" y="15470"/>
                    <a:pt x="13677" y="15453"/>
                  </a:cubicBezTo>
                  <a:cubicBezTo>
                    <a:pt x="13708" y="15241"/>
                    <a:pt x="13743" y="15069"/>
                    <a:pt x="13785" y="14922"/>
                  </a:cubicBezTo>
                  <a:cubicBezTo>
                    <a:pt x="13825" y="14778"/>
                    <a:pt x="13884" y="14614"/>
                    <a:pt x="13959" y="14422"/>
                  </a:cubicBezTo>
                  <a:cubicBezTo>
                    <a:pt x="13929" y="14388"/>
                    <a:pt x="13882" y="14309"/>
                    <a:pt x="13813" y="14194"/>
                  </a:cubicBezTo>
                  <a:cubicBezTo>
                    <a:pt x="13745" y="14075"/>
                    <a:pt x="13677" y="13951"/>
                    <a:pt x="13604" y="13824"/>
                  </a:cubicBezTo>
                  <a:cubicBezTo>
                    <a:pt x="13533" y="13694"/>
                    <a:pt x="13470" y="13567"/>
                    <a:pt x="13418" y="13445"/>
                  </a:cubicBezTo>
                  <a:cubicBezTo>
                    <a:pt x="13366" y="13324"/>
                    <a:pt x="13340" y="13242"/>
                    <a:pt x="13340" y="13208"/>
                  </a:cubicBezTo>
                  <a:cubicBezTo>
                    <a:pt x="13340" y="13172"/>
                    <a:pt x="13409" y="13064"/>
                    <a:pt x="13547" y="12886"/>
                  </a:cubicBezTo>
                  <a:cubicBezTo>
                    <a:pt x="13686" y="12714"/>
                    <a:pt x="13849" y="12531"/>
                    <a:pt x="14032" y="12336"/>
                  </a:cubicBezTo>
                  <a:cubicBezTo>
                    <a:pt x="14216" y="12144"/>
                    <a:pt x="14392" y="11960"/>
                    <a:pt x="14562" y="11796"/>
                  </a:cubicBezTo>
                  <a:cubicBezTo>
                    <a:pt x="14731" y="11627"/>
                    <a:pt x="14837" y="11517"/>
                    <a:pt x="14882" y="11466"/>
                  </a:cubicBezTo>
                  <a:lnTo>
                    <a:pt x="14974" y="11410"/>
                  </a:lnTo>
                  <a:cubicBezTo>
                    <a:pt x="15004" y="11410"/>
                    <a:pt x="15066" y="11449"/>
                    <a:pt x="15160" y="11525"/>
                  </a:cubicBezTo>
                  <a:cubicBezTo>
                    <a:pt x="15254" y="11599"/>
                    <a:pt x="15348" y="11689"/>
                    <a:pt x="15447" y="11788"/>
                  </a:cubicBezTo>
                  <a:cubicBezTo>
                    <a:pt x="15543" y="11887"/>
                    <a:pt x="15640" y="11983"/>
                    <a:pt x="15734" y="12076"/>
                  </a:cubicBezTo>
                  <a:cubicBezTo>
                    <a:pt x="15828" y="12175"/>
                    <a:pt x="15889" y="12237"/>
                    <a:pt x="15920" y="12276"/>
                  </a:cubicBezTo>
                  <a:cubicBezTo>
                    <a:pt x="16184" y="12166"/>
                    <a:pt x="16468" y="12082"/>
                    <a:pt x="16777" y="12017"/>
                  </a:cubicBezTo>
                  <a:cubicBezTo>
                    <a:pt x="16791" y="11963"/>
                    <a:pt x="16826" y="11867"/>
                    <a:pt x="16878" y="11726"/>
                  </a:cubicBezTo>
                  <a:cubicBezTo>
                    <a:pt x="16930" y="11587"/>
                    <a:pt x="16991" y="11449"/>
                    <a:pt x="17064" y="11316"/>
                  </a:cubicBezTo>
                  <a:cubicBezTo>
                    <a:pt x="17135" y="11178"/>
                    <a:pt x="17200" y="11057"/>
                    <a:pt x="17262" y="10941"/>
                  </a:cubicBezTo>
                  <a:cubicBezTo>
                    <a:pt x="17320" y="10831"/>
                    <a:pt x="17372" y="10774"/>
                    <a:pt x="17419" y="10774"/>
                  </a:cubicBezTo>
                  <a:cubicBezTo>
                    <a:pt x="17448" y="10774"/>
                    <a:pt x="17575" y="10805"/>
                    <a:pt x="17803" y="10870"/>
                  </a:cubicBezTo>
                  <a:cubicBezTo>
                    <a:pt x="18027" y="10929"/>
                    <a:pt x="18264" y="11014"/>
                    <a:pt x="18516" y="11119"/>
                  </a:cubicBezTo>
                  <a:cubicBezTo>
                    <a:pt x="18768" y="11223"/>
                    <a:pt x="18996" y="11328"/>
                    <a:pt x="19199" y="11438"/>
                  </a:cubicBezTo>
                  <a:cubicBezTo>
                    <a:pt x="19401" y="11545"/>
                    <a:pt x="19502" y="11647"/>
                    <a:pt x="19502" y="11745"/>
                  </a:cubicBezTo>
                  <a:cubicBezTo>
                    <a:pt x="19502" y="11954"/>
                    <a:pt x="19481" y="12166"/>
                    <a:pt x="19441" y="12384"/>
                  </a:cubicBezTo>
                  <a:cubicBezTo>
                    <a:pt x="19399" y="12598"/>
                    <a:pt x="19363" y="12810"/>
                    <a:pt x="19333" y="13016"/>
                  </a:cubicBezTo>
                  <a:cubicBezTo>
                    <a:pt x="19453" y="13123"/>
                    <a:pt x="19561" y="13245"/>
                    <a:pt x="19655" y="13375"/>
                  </a:cubicBezTo>
                  <a:cubicBezTo>
                    <a:pt x="19749" y="13505"/>
                    <a:pt x="19834" y="13643"/>
                    <a:pt x="19910" y="13787"/>
                  </a:cubicBezTo>
                  <a:cubicBezTo>
                    <a:pt x="20095" y="13770"/>
                    <a:pt x="20281" y="13756"/>
                    <a:pt x="20465" y="13747"/>
                  </a:cubicBezTo>
                  <a:cubicBezTo>
                    <a:pt x="20651" y="13736"/>
                    <a:pt x="20830" y="13733"/>
                    <a:pt x="21002" y="13733"/>
                  </a:cubicBezTo>
                  <a:cubicBezTo>
                    <a:pt x="21061" y="13733"/>
                    <a:pt x="21129" y="13852"/>
                    <a:pt x="21204" y="14092"/>
                  </a:cubicBezTo>
                  <a:cubicBezTo>
                    <a:pt x="21279" y="14332"/>
                    <a:pt x="21345" y="14603"/>
                    <a:pt x="21402" y="14911"/>
                  </a:cubicBezTo>
                  <a:cubicBezTo>
                    <a:pt x="21458" y="15216"/>
                    <a:pt x="21505" y="15507"/>
                    <a:pt x="21543" y="15783"/>
                  </a:cubicBezTo>
                  <a:cubicBezTo>
                    <a:pt x="21581" y="16057"/>
                    <a:pt x="21599" y="16235"/>
                    <a:pt x="21599" y="16314"/>
                  </a:cubicBezTo>
                  <a:cubicBezTo>
                    <a:pt x="21599" y="16371"/>
                    <a:pt x="21548" y="16427"/>
                    <a:pt x="21447" y="16492"/>
                  </a:cubicBezTo>
                  <a:cubicBezTo>
                    <a:pt x="21345" y="16554"/>
                    <a:pt x="21235" y="16613"/>
                    <a:pt x="21115" y="16664"/>
                  </a:cubicBezTo>
                  <a:cubicBezTo>
                    <a:pt x="20995" y="16721"/>
                    <a:pt x="20872" y="16777"/>
                    <a:pt x="20747" y="16836"/>
                  </a:cubicBezTo>
                  <a:cubicBezTo>
                    <a:pt x="20623" y="16893"/>
                    <a:pt x="20540" y="16932"/>
                    <a:pt x="20496" y="16952"/>
                  </a:cubicBezTo>
                  <a:moveTo>
                    <a:pt x="20514" y="6070"/>
                  </a:moveTo>
                  <a:cubicBezTo>
                    <a:pt x="20416" y="6395"/>
                    <a:pt x="20300" y="6677"/>
                    <a:pt x="20164" y="6920"/>
                  </a:cubicBezTo>
                  <a:cubicBezTo>
                    <a:pt x="20180" y="6959"/>
                    <a:pt x="20211" y="7030"/>
                    <a:pt x="20256" y="7143"/>
                  </a:cubicBezTo>
                  <a:cubicBezTo>
                    <a:pt x="20300" y="7256"/>
                    <a:pt x="20352" y="7377"/>
                    <a:pt x="20409" y="7510"/>
                  </a:cubicBezTo>
                  <a:cubicBezTo>
                    <a:pt x="20463" y="7640"/>
                    <a:pt x="20510" y="7758"/>
                    <a:pt x="20550" y="7869"/>
                  </a:cubicBezTo>
                  <a:cubicBezTo>
                    <a:pt x="20585" y="7973"/>
                    <a:pt x="20604" y="8041"/>
                    <a:pt x="20604" y="8058"/>
                  </a:cubicBezTo>
                  <a:cubicBezTo>
                    <a:pt x="20604" y="8111"/>
                    <a:pt x="20519" y="8216"/>
                    <a:pt x="20352" y="8374"/>
                  </a:cubicBezTo>
                  <a:cubicBezTo>
                    <a:pt x="20183" y="8532"/>
                    <a:pt x="19994" y="8696"/>
                    <a:pt x="19787" y="8862"/>
                  </a:cubicBezTo>
                  <a:cubicBezTo>
                    <a:pt x="19580" y="9026"/>
                    <a:pt x="19387" y="9176"/>
                    <a:pt x="19208" y="9309"/>
                  </a:cubicBezTo>
                  <a:cubicBezTo>
                    <a:pt x="19027" y="9439"/>
                    <a:pt x="18930" y="9501"/>
                    <a:pt x="18914" y="9501"/>
                  </a:cubicBezTo>
                  <a:cubicBezTo>
                    <a:pt x="18886" y="9501"/>
                    <a:pt x="18832" y="9461"/>
                    <a:pt x="18756" y="9374"/>
                  </a:cubicBezTo>
                  <a:cubicBezTo>
                    <a:pt x="18683" y="9289"/>
                    <a:pt x="18601" y="9193"/>
                    <a:pt x="18514" y="9083"/>
                  </a:cubicBezTo>
                  <a:cubicBezTo>
                    <a:pt x="18429" y="8978"/>
                    <a:pt x="18351" y="8871"/>
                    <a:pt x="18283" y="8766"/>
                  </a:cubicBezTo>
                  <a:cubicBezTo>
                    <a:pt x="18215" y="8662"/>
                    <a:pt x="18168" y="8591"/>
                    <a:pt x="18137" y="8558"/>
                  </a:cubicBezTo>
                  <a:cubicBezTo>
                    <a:pt x="18031" y="8592"/>
                    <a:pt x="17925" y="8620"/>
                    <a:pt x="17815" y="8639"/>
                  </a:cubicBezTo>
                  <a:cubicBezTo>
                    <a:pt x="17706" y="8656"/>
                    <a:pt x="17596" y="8656"/>
                    <a:pt x="17483" y="8639"/>
                  </a:cubicBezTo>
                  <a:lnTo>
                    <a:pt x="17325" y="8639"/>
                  </a:lnTo>
                  <a:cubicBezTo>
                    <a:pt x="17297" y="8673"/>
                    <a:pt x="17250" y="8750"/>
                    <a:pt x="17191" y="8862"/>
                  </a:cubicBezTo>
                  <a:cubicBezTo>
                    <a:pt x="17130" y="8973"/>
                    <a:pt x="17066" y="9091"/>
                    <a:pt x="16993" y="9213"/>
                  </a:cubicBezTo>
                  <a:cubicBezTo>
                    <a:pt x="16923" y="9334"/>
                    <a:pt x="16852" y="9441"/>
                    <a:pt x="16784" y="9529"/>
                  </a:cubicBezTo>
                  <a:cubicBezTo>
                    <a:pt x="16718" y="9619"/>
                    <a:pt x="16668" y="9667"/>
                    <a:pt x="16638" y="9667"/>
                  </a:cubicBezTo>
                  <a:cubicBezTo>
                    <a:pt x="16610" y="9667"/>
                    <a:pt x="16494" y="9616"/>
                    <a:pt x="16301" y="9518"/>
                  </a:cubicBezTo>
                  <a:cubicBezTo>
                    <a:pt x="16106" y="9419"/>
                    <a:pt x="15901" y="9303"/>
                    <a:pt x="15687" y="9170"/>
                  </a:cubicBezTo>
                  <a:cubicBezTo>
                    <a:pt x="15473" y="9040"/>
                    <a:pt x="15277" y="8911"/>
                    <a:pt x="15101" y="8778"/>
                  </a:cubicBezTo>
                  <a:cubicBezTo>
                    <a:pt x="14924" y="8648"/>
                    <a:pt x="14835" y="8558"/>
                    <a:pt x="14835" y="8504"/>
                  </a:cubicBezTo>
                  <a:cubicBezTo>
                    <a:pt x="14835" y="8487"/>
                    <a:pt x="14847" y="8419"/>
                    <a:pt x="14868" y="8306"/>
                  </a:cubicBezTo>
                  <a:cubicBezTo>
                    <a:pt x="14891" y="8194"/>
                    <a:pt x="14922" y="8072"/>
                    <a:pt x="14960" y="7948"/>
                  </a:cubicBezTo>
                  <a:cubicBezTo>
                    <a:pt x="14997" y="7824"/>
                    <a:pt x="15030" y="7699"/>
                    <a:pt x="15061" y="7578"/>
                  </a:cubicBezTo>
                  <a:cubicBezTo>
                    <a:pt x="15091" y="7457"/>
                    <a:pt x="15113" y="7378"/>
                    <a:pt x="15129" y="7341"/>
                  </a:cubicBezTo>
                  <a:cubicBezTo>
                    <a:pt x="14957" y="7132"/>
                    <a:pt x="14814" y="6866"/>
                    <a:pt x="14701" y="6542"/>
                  </a:cubicBezTo>
                  <a:cubicBezTo>
                    <a:pt x="14303" y="6525"/>
                    <a:pt x="14021" y="6502"/>
                    <a:pt x="13856" y="6474"/>
                  </a:cubicBezTo>
                  <a:cubicBezTo>
                    <a:pt x="13691" y="6446"/>
                    <a:pt x="13580" y="6364"/>
                    <a:pt x="13529" y="6226"/>
                  </a:cubicBezTo>
                  <a:cubicBezTo>
                    <a:pt x="13477" y="6084"/>
                    <a:pt x="13458" y="5850"/>
                    <a:pt x="13472" y="5514"/>
                  </a:cubicBezTo>
                  <a:cubicBezTo>
                    <a:pt x="13489" y="5184"/>
                    <a:pt x="13472" y="4692"/>
                    <a:pt x="13427" y="4043"/>
                  </a:cubicBezTo>
                  <a:cubicBezTo>
                    <a:pt x="13427" y="3986"/>
                    <a:pt x="13475" y="3936"/>
                    <a:pt x="13569" y="3879"/>
                  </a:cubicBezTo>
                  <a:cubicBezTo>
                    <a:pt x="13663" y="3826"/>
                    <a:pt x="13773" y="3783"/>
                    <a:pt x="13901" y="3744"/>
                  </a:cubicBezTo>
                  <a:cubicBezTo>
                    <a:pt x="14028" y="3707"/>
                    <a:pt x="14155" y="3684"/>
                    <a:pt x="14279" y="3665"/>
                  </a:cubicBezTo>
                  <a:cubicBezTo>
                    <a:pt x="14402" y="3645"/>
                    <a:pt x="14487" y="3628"/>
                    <a:pt x="14531" y="3608"/>
                  </a:cubicBezTo>
                  <a:cubicBezTo>
                    <a:pt x="14607" y="3314"/>
                    <a:pt x="14722" y="3024"/>
                    <a:pt x="14880" y="2747"/>
                  </a:cubicBezTo>
                  <a:cubicBezTo>
                    <a:pt x="14866" y="2707"/>
                    <a:pt x="14835" y="2631"/>
                    <a:pt x="14790" y="2510"/>
                  </a:cubicBezTo>
                  <a:cubicBezTo>
                    <a:pt x="14746" y="2388"/>
                    <a:pt x="14698" y="2264"/>
                    <a:pt x="14649" y="2137"/>
                  </a:cubicBezTo>
                  <a:cubicBezTo>
                    <a:pt x="14602" y="2010"/>
                    <a:pt x="14557" y="1897"/>
                    <a:pt x="14522" y="1792"/>
                  </a:cubicBezTo>
                  <a:cubicBezTo>
                    <a:pt x="14482" y="1688"/>
                    <a:pt x="14465" y="1617"/>
                    <a:pt x="14465" y="1584"/>
                  </a:cubicBezTo>
                  <a:cubicBezTo>
                    <a:pt x="14465" y="1527"/>
                    <a:pt x="14545" y="1428"/>
                    <a:pt x="14705" y="1279"/>
                  </a:cubicBezTo>
                  <a:cubicBezTo>
                    <a:pt x="14868" y="1129"/>
                    <a:pt x="15051" y="971"/>
                    <a:pt x="15259" y="804"/>
                  </a:cubicBezTo>
                  <a:cubicBezTo>
                    <a:pt x="15463" y="641"/>
                    <a:pt x="15659" y="491"/>
                    <a:pt x="15840" y="367"/>
                  </a:cubicBezTo>
                  <a:cubicBezTo>
                    <a:pt x="16019" y="240"/>
                    <a:pt x="16125" y="177"/>
                    <a:pt x="16153" y="177"/>
                  </a:cubicBezTo>
                  <a:cubicBezTo>
                    <a:pt x="16184" y="177"/>
                    <a:pt x="16233" y="217"/>
                    <a:pt x="16301" y="296"/>
                  </a:cubicBezTo>
                  <a:cubicBezTo>
                    <a:pt x="16367" y="381"/>
                    <a:pt x="16445" y="477"/>
                    <a:pt x="16532" y="590"/>
                  </a:cubicBezTo>
                  <a:cubicBezTo>
                    <a:pt x="16619" y="700"/>
                    <a:pt x="16694" y="807"/>
                    <a:pt x="16763" y="906"/>
                  </a:cubicBezTo>
                  <a:cubicBezTo>
                    <a:pt x="16829" y="1005"/>
                    <a:pt x="16878" y="1072"/>
                    <a:pt x="16909" y="1109"/>
                  </a:cubicBezTo>
                  <a:cubicBezTo>
                    <a:pt x="17014" y="1072"/>
                    <a:pt x="17123" y="1047"/>
                    <a:pt x="17229" y="1027"/>
                  </a:cubicBezTo>
                  <a:cubicBezTo>
                    <a:pt x="17339" y="1007"/>
                    <a:pt x="17450" y="1007"/>
                    <a:pt x="17563" y="1027"/>
                  </a:cubicBezTo>
                  <a:lnTo>
                    <a:pt x="17721" y="1027"/>
                  </a:lnTo>
                  <a:cubicBezTo>
                    <a:pt x="17735" y="993"/>
                    <a:pt x="17777" y="917"/>
                    <a:pt x="17845" y="804"/>
                  </a:cubicBezTo>
                  <a:cubicBezTo>
                    <a:pt x="17911" y="691"/>
                    <a:pt x="17982" y="578"/>
                    <a:pt x="18052" y="460"/>
                  </a:cubicBezTo>
                  <a:cubicBezTo>
                    <a:pt x="18123" y="341"/>
                    <a:pt x="18189" y="237"/>
                    <a:pt x="18250" y="144"/>
                  </a:cubicBezTo>
                  <a:cubicBezTo>
                    <a:pt x="18309" y="50"/>
                    <a:pt x="18354" y="0"/>
                    <a:pt x="18384" y="0"/>
                  </a:cubicBezTo>
                  <a:cubicBezTo>
                    <a:pt x="18415" y="0"/>
                    <a:pt x="18528" y="53"/>
                    <a:pt x="18723" y="158"/>
                  </a:cubicBezTo>
                  <a:cubicBezTo>
                    <a:pt x="18919" y="259"/>
                    <a:pt x="19128" y="378"/>
                    <a:pt x="19349" y="508"/>
                  </a:cubicBezTo>
                  <a:cubicBezTo>
                    <a:pt x="19571" y="641"/>
                    <a:pt x="19771" y="765"/>
                    <a:pt x="19945" y="892"/>
                  </a:cubicBezTo>
                  <a:cubicBezTo>
                    <a:pt x="20121" y="1019"/>
                    <a:pt x="20211" y="1109"/>
                    <a:pt x="20211" y="1163"/>
                  </a:cubicBezTo>
                  <a:cubicBezTo>
                    <a:pt x="20211" y="1200"/>
                    <a:pt x="20197" y="1267"/>
                    <a:pt x="20164" y="1372"/>
                  </a:cubicBezTo>
                  <a:cubicBezTo>
                    <a:pt x="20136" y="1476"/>
                    <a:pt x="20105" y="1592"/>
                    <a:pt x="20074" y="1725"/>
                  </a:cubicBezTo>
                  <a:cubicBezTo>
                    <a:pt x="20046" y="1855"/>
                    <a:pt x="20013" y="1979"/>
                    <a:pt x="19980" y="2095"/>
                  </a:cubicBezTo>
                  <a:cubicBezTo>
                    <a:pt x="19945" y="2213"/>
                    <a:pt x="19921" y="2289"/>
                    <a:pt x="19907" y="2326"/>
                  </a:cubicBezTo>
                  <a:cubicBezTo>
                    <a:pt x="20058" y="2552"/>
                    <a:pt x="20204" y="2823"/>
                    <a:pt x="20345" y="3136"/>
                  </a:cubicBezTo>
                  <a:cubicBezTo>
                    <a:pt x="20729" y="3173"/>
                    <a:pt x="21006" y="3204"/>
                    <a:pt x="21181" y="3232"/>
                  </a:cubicBezTo>
                  <a:cubicBezTo>
                    <a:pt x="21352" y="3258"/>
                    <a:pt x="21461" y="3342"/>
                    <a:pt x="21505" y="3478"/>
                  </a:cubicBezTo>
                  <a:cubicBezTo>
                    <a:pt x="21550" y="3622"/>
                    <a:pt x="21571" y="3853"/>
                    <a:pt x="21562" y="4184"/>
                  </a:cubicBezTo>
                  <a:cubicBezTo>
                    <a:pt x="21555" y="4514"/>
                    <a:pt x="21567" y="4994"/>
                    <a:pt x="21597" y="5624"/>
                  </a:cubicBezTo>
                  <a:cubicBezTo>
                    <a:pt x="21597" y="5677"/>
                    <a:pt x="21550" y="5734"/>
                    <a:pt x="21456" y="5793"/>
                  </a:cubicBezTo>
                  <a:cubicBezTo>
                    <a:pt x="21362" y="5850"/>
                    <a:pt x="21254" y="5901"/>
                    <a:pt x="21136" y="5934"/>
                  </a:cubicBezTo>
                  <a:cubicBezTo>
                    <a:pt x="21013" y="5971"/>
                    <a:pt x="20893" y="5999"/>
                    <a:pt x="20769" y="6016"/>
                  </a:cubicBezTo>
                  <a:cubicBezTo>
                    <a:pt x="20646" y="6033"/>
                    <a:pt x="20559" y="6053"/>
                    <a:pt x="20514" y="6070"/>
                  </a:cubicBezTo>
                  <a:moveTo>
                    <a:pt x="15739" y="16167"/>
                  </a:moveTo>
                  <a:cubicBezTo>
                    <a:pt x="15739" y="16610"/>
                    <a:pt x="15868" y="16991"/>
                    <a:pt x="16129" y="17316"/>
                  </a:cubicBezTo>
                  <a:cubicBezTo>
                    <a:pt x="16388" y="17641"/>
                    <a:pt x="16704" y="17802"/>
                    <a:pt x="17080" y="17802"/>
                  </a:cubicBezTo>
                  <a:cubicBezTo>
                    <a:pt x="17448" y="17802"/>
                    <a:pt x="17765" y="17646"/>
                    <a:pt x="18034" y="17339"/>
                  </a:cubicBezTo>
                  <a:cubicBezTo>
                    <a:pt x="18300" y="17022"/>
                    <a:pt x="18434" y="16638"/>
                    <a:pt x="18434" y="16167"/>
                  </a:cubicBezTo>
                  <a:cubicBezTo>
                    <a:pt x="18434" y="15724"/>
                    <a:pt x="18302" y="15351"/>
                    <a:pt x="18043" y="15037"/>
                  </a:cubicBezTo>
                  <a:cubicBezTo>
                    <a:pt x="17784" y="14727"/>
                    <a:pt x="17464" y="14572"/>
                    <a:pt x="17080" y="14572"/>
                  </a:cubicBezTo>
                  <a:cubicBezTo>
                    <a:pt x="16713" y="14572"/>
                    <a:pt x="16395" y="14727"/>
                    <a:pt x="16134" y="15037"/>
                  </a:cubicBezTo>
                  <a:cubicBezTo>
                    <a:pt x="15868" y="15351"/>
                    <a:pt x="15739" y="15724"/>
                    <a:pt x="15739" y="16167"/>
                  </a:cubicBezTo>
                  <a:moveTo>
                    <a:pt x="16292" y="4825"/>
                  </a:moveTo>
                  <a:cubicBezTo>
                    <a:pt x="16292" y="5248"/>
                    <a:pt x="16410" y="5601"/>
                    <a:pt x="16647" y="5886"/>
                  </a:cubicBezTo>
                  <a:cubicBezTo>
                    <a:pt x="16883" y="6172"/>
                    <a:pt x="17172" y="6313"/>
                    <a:pt x="17509" y="6313"/>
                  </a:cubicBezTo>
                  <a:cubicBezTo>
                    <a:pt x="17862" y="6313"/>
                    <a:pt x="18158" y="6172"/>
                    <a:pt x="18398" y="5886"/>
                  </a:cubicBezTo>
                  <a:cubicBezTo>
                    <a:pt x="18639" y="5601"/>
                    <a:pt x="18759" y="5257"/>
                    <a:pt x="18759" y="4853"/>
                  </a:cubicBezTo>
                  <a:cubicBezTo>
                    <a:pt x="18759" y="4429"/>
                    <a:pt x="18641" y="4074"/>
                    <a:pt x="18403" y="3786"/>
                  </a:cubicBezTo>
                  <a:cubicBezTo>
                    <a:pt x="18168" y="3495"/>
                    <a:pt x="17876" y="3354"/>
                    <a:pt x="17530" y="3354"/>
                  </a:cubicBezTo>
                  <a:cubicBezTo>
                    <a:pt x="17177" y="3354"/>
                    <a:pt x="16883" y="3495"/>
                    <a:pt x="16647" y="3786"/>
                  </a:cubicBezTo>
                  <a:cubicBezTo>
                    <a:pt x="16407" y="4074"/>
                    <a:pt x="16292" y="4421"/>
                    <a:pt x="16292" y="4825"/>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65" name="AutoShape 71">
              <a:extLst>
                <a:ext uri="{FF2B5EF4-FFF2-40B4-BE49-F238E27FC236}">
                  <a16:creationId xmlns:a16="http://schemas.microsoft.com/office/drawing/2014/main" id="{01579087-FA1F-4F70-98AD-CCEE6CC2A501}"/>
                </a:ext>
              </a:extLst>
            </p:cNvPr>
            <p:cNvSpPr>
              <a:spLocks/>
            </p:cNvSpPr>
            <p:nvPr/>
          </p:nvSpPr>
          <p:spPr bwMode="auto">
            <a:xfrm>
              <a:off x="2135188" y="2376488"/>
              <a:ext cx="273050" cy="241300"/>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66" name="AutoShape 72">
              <a:extLst>
                <a:ext uri="{FF2B5EF4-FFF2-40B4-BE49-F238E27FC236}">
                  <a16:creationId xmlns:a16="http://schemas.microsoft.com/office/drawing/2014/main" id="{C629D428-F9D4-47B4-9600-BFA70CE175B9}"/>
                </a:ext>
              </a:extLst>
            </p:cNvPr>
            <p:cNvSpPr>
              <a:spLocks/>
            </p:cNvSpPr>
            <p:nvPr/>
          </p:nvSpPr>
          <p:spPr bwMode="auto">
            <a:xfrm>
              <a:off x="2744788" y="2376488"/>
              <a:ext cx="2730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1529" y="0"/>
                    <a:pt x="12259" y="67"/>
                    <a:pt x="12986" y="200"/>
                  </a:cubicBezTo>
                  <a:cubicBezTo>
                    <a:pt x="13711" y="330"/>
                    <a:pt x="14426" y="533"/>
                    <a:pt x="15132" y="810"/>
                  </a:cubicBezTo>
                  <a:cubicBezTo>
                    <a:pt x="15928" y="1129"/>
                    <a:pt x="16716" y="1547"/>
                    <a:pt x="17497" y="2069"/>
                  </a:cubicBezTo>
                  <a:cubicBezTo>
                    <a:pt x="18279" y="2591"/>
                    <a:pt x="18973" y="3218"/>
                    <a:pt x="19583" y="3949"/>
                  </a:cubicBezTo>
                  <a:cubicBezTo>
                    <a:pt x="20190" y="4678"/>
                    <a:pt x="20679" y="5505"/>
                    <a:pt x="21046" y="6431"/>
                  </a:cubicBezTo>
                  <a:cubicBezTo>
                    <a:pt x="21414" y="7351"/>
                    <a:pt x="21599" y="8367"/>
                    <a:pt x="21599" y="9477"/>
                  </a:cubicBezTo>
                  <a:cubicBezTo>
                    <a:pt x="21599" y="10584"/>
                    <a:pt x="21414" y="11597"/>
                    <a:pt x="21046" y="12518"/>
                  </a:cubicBezTo>
                  <a:cubicBezTo>
                    <a:pt x="20679" y="13435"/>
                    <a:pt x="20190" y="14260"/>
                    <a:pt x="19583" y="14991"/>
                  </a:cubicBezTo>
                  <a:cubicBezTo>
                    <a:pt x="18973" y="15722"/>
                    <a:pt x="18281" y="16351"/>
                    <a:pt x="17502" y="16891"/>
                  </a:cubicBezTo>
                  <a:cubicBezTo>
                    <a:pt x="16725" y="17424"/>
                    <a:pt x="15935" y="17842"/>
                    <a:pt x="15132" y="18139"/>
                  </a:cubicBezTo>
                  <a:cubicBezTo>
                    <a:pt x="14426" y="18418"/>
                    <a:pt x="13713" y="18621"/>
                    <a:pt x="12991" y="18748"/>
                  </a:cubicBezTo>
                  <a:cubicBezTo>
                    <a:pt x="12270" y="18875"/>
                    <a:pt x="11536" y="18935"/>
                    <a:pt x="10792" y="18935"/>
                  </a:cubicBezTo>
                  <a:cubicBezTo>
                    <a:pt x="10103" y="18935"/>
                    <a:pt x="9427" y="18884"/>
                    <a:pt x="8766" y="18776"/>
                  </a:cubicBezTo>
                  <a:cubicBezTo>
                    <a:pt x="8074" y="19423"/>
                    <a:pt x="7340" y="19962"/>
                    <a:pt x="6563" y="20383"/>
                  </a:cubicBezTo>
                  <a:cubicBezTo>
                    <a:pt x="5784" y="20803"/>
                    <a:pt x="4977" y="21137"/>
                    <a:pt x="4135" y="21371"/>
                  </a:cubicBezTo>
                  <a:cubicBezTo>
                    <a:pt x="3932" y="21405"/>
                    <a:pt x="3723" y="21453"/>
                    <a:pt x="3511" y="21509"/>
                  </a:cubicBezTo>
                  <a:cubicBezTo>
                    <a:pt x="3297" y="21568"/>
                    <a:pt x="3094" y="21599"/>
                    <a:pt x="2906" y="21599"/>
                  </a:cubicBezTo>
                  <a:cubicBezTo>
                    <a:pt x="2788" y="21599"/>
                    <a:pt x="2685" y="21546"/>
                    <a:pt x="2598" y="21444"/>
                  </a:cubicBezTo>
                  <a:cubicBezTo>
                    <a:pt x="2511" y="21340"/>
                    <a:pt x="2468" y="21216"/>
                    <a:pt x="2468" y="21072"/>
                  </a:cubicBezTo>
                  <a:cubicBezTo>
                    <a:pt x="2468" y="20964"/>
                    <a:pt x="2499" y="20865"/>
                    <a:pt x="2562" y="20784"/>
                  </a:cubicBezTo>
                  <a:cubicBezTo>
                    <a:pt x="2628" y="20693"/>
                    <a:pt x="2689" y="20617"/>
                    <a:pt x="2748" y="20546"/>
                  </a:cubicBezTo>
                  <a:cubicBezTo>
                    <a:pt x="2984" y="20247"/>
                    <a:pt x="3181" y="19976"/>
                    <a:pt x="3346" y="19728"/>
                  </a:cubicBezTo>
                  <a:cubicBezTo>
                    <a:pt x="3511" y="19479"/>
                    <a:pt x="3652" y="19220"/>
                    <a:pt x="3770" y="18949"/>
                  </a:cubicBezTo>
                  <a:cubicBezTo>
                    <a:pt x="3885" y="18680"/>
                    <a:pt x="3979" y="18390"/>
                    <a:pt x="4050" y="18079"/>
                  </a:cubicBezTo>
                  <a:cubicBezTo>
                    <a:pt x="4123" y="17766"/>
                    <a:pt x="4189" y="17407"/>
                    <a:pt x="4247" y="17004"/>
                  </a:cubicBezTo>
                  <a:cubicBezTo>
                    <a:pt x="3661" y="16617"/>
                    <a:pt x="3115" y="16162"/>
                    <a:pt x="2609" y="15643"/>
                  </a:cubicBezTo>
                  <a:cubicBezTo>
                    <a:pt x="2101" y="15129"/>
                    <a:pt x="1652" y="14553"/>
                    <a:pt x="1256" y="13915"/>
                  </a:cubicBezTo>
                  <a:cubicBezTo>
                    <a:pt x="863" y="13280"/>
                    <a:pt x="555" y="12588"/>
                    <a:pt x="334" y="11843"/>
                  </a:cubicBezTo>
                  <a:cubicBezTo>
                    <a:pt x="110" y="11095"/>
                    <a:pt x="0" y="10307"/>
                    <a:pt x="0" y="9477"/>
                  </a:cubicBezTo>
                  <a:cubicBezTo>
                    <a:pt x="0" y="8367"/>
                    <a:pt x="185" y="7351"/>
                    <a:pt x="553" y="6431"/>
                  </a:cubicBezTo>
                  <a:cubicBezTo>
                    <a:pt x="920" y="5505"/>
                    <a:pt x="1409" y="4678"/>
                    <a:pt x="2016" y="3949"/>
                  </a:cubicBezTo>
                  <a:cubicBezTo>
                    <a:pt x="2626" y="3218"/>
                    <a:pt x="3318" y="2588"/>
                    <a:pt x="4097" y="2063"/>
                  </a:cubicBezTo>
                  <a:cubicBezTo>
                    <a:pt x="4874" y="1535"/>
                    <a:pt x="5660" y="1120"/>
                    <a:pt x="6457" y="810"/>
                  </a:cubicBezTo>
                  <a:cubicBezTo>
                    <a:pt x="7161" y="533"/>
                    <a:pt x="7879" y="330"/>
                    <a:pt x="8601" y="200"/>
                  </a:cubicBezTo>
                  <a:cubicBezTo>
                    <a:pt x="9326" y="67"/>
                    <a:pt x="10058" y="0"/>
                    <a:pt x="10792" y="0"/>
                  </a:cubicBezTo>
                  <a:moveTo>
                    <a:pt x="14264" y="2746"/>
                  </a:moveTo>
                  <a:cubicBezTo>
                    <a:pt x="13122" y="2357"/>
                    <a:pt x="11964" y="2165"/>
                    <a:pt x="10792" y="2165"/>
                  </a:cubicBezTo>
                  <a:cubicBezTo>
                    <a:pt x="9606" y="2165"/>
                    <a:pt x="8453" y="2357"/>
                    <a:pt x="7335" y="2746"/>
                  </a:cubicBezTo>
                  <a:cubicBezTo>
                    <a:pt x="6704" y="2972"/>
                    <a:pt x="6062" y="3280"/>
                    <a:pt x="5408" y="3678"/>
                  </a:cubicBezTo>
                  <a:cubicBezTo>
                    <a:pt x="4753" y="4076"/>
                    <a:pt x="4160" y="4562"/>
                    <a:pt x="3624" y="5132"/>
                  </a:cubicBezTo>
                  <a:cubicBezTo>
                    <a:pt x="3085" y="5702"/>
                    <a:pt x="2647" y="6346"/>
                    <a:pt x="2311" y="7063"/>
                  </a:cubicBezTo>
                  <a:cubicBezTo>
                    <a:pt x="1972" y="7780"/>
                    <a:pt x="1805" y="8582"/>
                    <a:pt x="1805" y="9477"/>
                  </a:cubicBezTo>
                  <a:cubicBezTo>
                    <a:pt x="1805" y="10124"/>
                    <a:pt x="1894" y="10725"/>
                    <a:pt x="2080" y="11275"/>
                  </a:cubicBezTo>
                  <a:cubicBezTo>
                    <a:pt x="2264" y="11823"/>
                    <a:pt x="2508" y="12334"/>
                    <a:pt x="2817" y="12806"/>
                  </a:cubicBezTo>
                  <a:cubicBezTo>
                    <a:pt x="3125" y="13280"/>
                    <a:pt x="3478" y="13712"/>
                    <a:pt x="3876" y="14099"/>
                  </a:cubicBezTo>
                  <a:cubicBezTo>
                    <a:pt x="4273" y="14485"/>
                    <a:pt x="4692" y="14821"/>
                    <a:pt x="5128" y="15112"/>
                  </a:cubicBezTo>
                  <a:cubicBezTo>
                    <a:pt x="5330" y="15239"/>
                    <a:pt x="5521" y="15363"/>
                    <a:pt x="5702" y="15485"/>
                  </a:cubicBezTo>
                  <a:cubicBezTo>
                    <a:pt x="5881" y="15606"/>
                    <a:pt x="6067" y="15733"/>
                    <a:pt x="6253" y="15869"/>
                  </a:cubicBezTo>
                  <a:cubicBezTo>
                    <a:pt x="6177" y="16292"/>
                    <a:pt x="6114" y="16716"/>
                    <a:pt x="6057" y="17139"/>
                  </a:cubicBezTo>
                  <a:cubicBezTo>
                    <a:pt x="6001" y="17563"/>
                    <a:pt x="5928" y="17986"/>
                    <a:pt x="5836" y="18410"/>
                  </a:cubicBezTo>
                  <a:cubicBezTo>
                    <a:pt x="6279" y="18147"/>
                    <a:pt x="6697" y="17859"/>
                    <a:pt x="7093" y="17537"/>
                  </a:cubicBezTo>
                  <a:cubicBezTo>
                    <a:pt x="7488" y="17218"/>
                    <a:pt x="7884" y="16874"/>
                    <a:pt x="8281" y="16504"/>
                  </a:cubicBezTo>
                  <a:cubicBezTo>
                    <a:pt x="8693" y="16575"/>
                    <a:pt x="9110" y="16639"/>
                    <a:pt x="9526" y="16690"/>
                  </a:cubicBezTo>
                  <a:cubicBezTo>
                    <a:pt x="9943" y="16747"/>
                    <a:pt x="10366" y="16775"/>
                    <a:pt x="10792" y="16775"/>
                  </a:cubicBezTo>
                  <a:cubicBezTo>
                    <a:pt x="11964" y="16775"/>
                    <a:pt x="13122" y="16580"/>
                    <a:pt x="14264" y="16193"/>
                  </a:cubicBezTo>
                  <a:cubicBezTo>
                    <a:pt x="14894" y="15971"/>
                    <a:pt x="15537" y="15660"/>
                    <a:pt x="16191" y="15270"/>
                  </a:cubicBezTo>
                  <a:cubicBezTo>
                    <a:pt x="16843" y="14875"/>
                    <a:pt x="17439" y="14392"/>
                    <a:pt x="17978" y="13822"/>
                  </a:cubicBezTo>
                  <a:cubicBezTo>
                    <a:pt x="18514" y="13252"/>
                    <a:pt x="18952" y="12602"/>
                    <a:pt x="19288" y="11882"/>
                  </a:cubicBezTo>
                  <a:cubicBezTo>
                    <a:pt x="19627" y="11160"/>
                    <a:pt x="19797" y="10358"/>
                    <a:pt x="19797" y="9477"/>
                  </a:cubicBezTo>
                  <a:cubicBezTo>
                    <a:pt x="19797" y="8590"/>
                    <a:pt x="19627" y="7792"/>
                    <a:pt x="19288" y="7069"/>
                  </a:cubicBezTo>
                  <a:cubicBezTo>
                    <a:pt x="18952" y="6349"/>
                    <a:pt x="18514" y="5702"/>
                    <a:pt x="17978" y="5129"/>
                  </a:cubicBezTo>
                  <a:cubicBezTo>
                    <a:pt x="17439" y="4559"/>
                    <a:pt x="16843" y="4073"/>
                    <a:pt x="16191" y="3675"/>
                  </a:cubicBezTo>
                  <a:cubicBezTo>
                    <a:pt x="15537" y="3280"/>
                    <a:pt x="14895" y="2972"/>
                    <a:pt x="14264" y="2746"/>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67" name="AutoShape 73">
              <a:extLst>
                <a:ext uri="{FF2B5EF4-FFF2-40B4-BE49-F238E27FC236}">
                  <a16:creationId xmlns:a16="http://schemas.microsoft.com/office/drawing/2014/main" id="{E05E9875-0ADF-419A-B4E1-9CA03D975843}"/>
                </a:ext>
              </a:extLst>
            </p:cNvPr>
            <p:cNvSpPr>
              <a:spLocks/>
            </p:cNvSpPr>
            <p:nvPr/>
          </p:nvSpPr>
          <p:spPr bwMode="auto">
            <a:xfrm>
              <a:off x="9547225" y="2378075"/>
              <a:ext cx="247650" cy="241300"/>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68" name="AutoShape 74">
              <a:extLst>
                <a:ext uri="{FF2B5EF4-FFF2-40B4-BE49-F238E27FC236}">
                  <a16:creationId xmlns:a16="http://schemas.microsoft.com/office/drawing/2014/main" id="{EE2275C4-5222-43D1-8B72-FC1A311AF835}"/>
                </a:ext>
              </a:extLst>
            </p:cNvPr>
            <p:cNvSpPr>
              <a:spLocks/>
            </p:cNvSpPr>
            <p:nvPr/>
          </p:nvSpPr>
          <p:spPr bwMode="auto">
            <a:xfrm>
              <a:off x="10139363" y="2378075"/>
              <a:ext cx="249237"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69" name="AutoShape 75">
              <a:extLst>
                <a:ext uri="{FF2B5EF4-FFF2-40B4-BE49-F238E27FC236}">
                  <a16:creationId xmlns:a16="http://schemas.microsoft.com/office/drawing/2014/main" id="{4F990605-5841-4D13-8336-EA36B067C824}"/>
                </a:ext>
              </a:extLst>
            </p:cNvPr>
            <p:cNvSpPr>
              <a:spLocks/>
            </p:cNvSpPr>
            <p:nvPr/>
          </p:nvSpPr>
          <p:spPr bwMode="auto">
            <a:xfrm>
              <a:off x="10710863" y="2378075"/>
              <a:ext cx="33020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5" y="0"/>
                  </a:moveTo>
                  <a:cubicBezTo>
                    <a:pt x="20300" y="0"/>
                    <a:pt x="20721" y="211"/>
                    <a:pt x="21073" y="631"/>
                  </a:cubicBezTo>
                  <a:cubicBezTo>
                    <a:pt x="21423" y="1054"/>
                    <a:pt x="21599" y="1565"/>
                    <a:pt x="21599" y="2165"/>
                  </a:cubicBezTo>
                  <a:lnTo>
                    <a:pt x="21599" y="19432"/>
                  </a:lnTo>
                  <a:cubicBezTo>
                    <a:pt x="21599" y="20022"/>
                    <a:pt x="21423" y="20533"/>
                    <a:pt x="21073" y="20956"/>
                  </a:cubicBezTo>
                  <a:cubicBezTo>
                    <a:pt x="20721" y="21385"/>
                    <a:pt x="20300" y="21599"/>
                    <a:pt x="19805" y="21599"/>
                  </a:cubicBezTo>
                  <a:lnTo>
                    <a:pt x="1804" y="21599"/>
                  </a:lnTo>
                  <a:cubicBezTo>
                    <a:pt x="1312" y="21599"/>
                    <a:pt x="888" y="21388"/>
                    <a:pt x="533" y="20965"/>
                  </a:cubicBezTo>
                  <a:cubicBezTo>
                    <a:pt x="176" y="20545"/>
                    <a:pt x="0" y="20034"/>
                    <a:pt x="0" y="19432"/>
                  </a:cubicBezTo>
                  <a:lnTo>
                    <a:pt x="0" y="2165"/>
                  </a:lnTo>
                  <a:cubicBezTo>
                    <a:pt x="0" y="1574"/>
                    <a:pt x="176" y="1066"/>
                    <a:pt x="526" y="637"/>
                  </a:cubicBezTo>
                  <a:cubicBezTo>
                    <a:pt x="878" y="211"/>
                    <a:pt x="1304" y="0"/>
                    <a:pt x="1804" y="0"/>
                  </a:cubicBezTo>
                  <a:lnTo>
                    <a:pt x="19805" y="0"/>
                  </a:lnTo>
                  <a:close/>
                  <a:moveTo>
                    <a:pt x="19805" y="2165"/>
                  </a:moveTo>
                  <a:lnTo>
                    <a:pt x="1804" y="2165"/>
                  </a:lnTo>
                  <a:lnTo>
                    <a:pt x="1804" y="5930"/>
                  </a:lnTo>
                  <a:lnTo>
                    <a:pt x="19805" y="5930"/>
                  </a:lnTo>
                  <a:lnTo>
                    <a:pt x="19805" y="2165"/>
                  </a:lnTo>
                  <a:close/>
                  <a:moveTo>
                    <a:pt x="19805" y="11347"/>
                  </a:moveTo>
                  <a:lnTo>
                    <a:pt x="1804" y="11347"/>
                  </a:lnTo>
                  <a:lnTo>
                    <a:pt x="1804" y="19432"/>
                  </a:lnTo>
                  <a:lnTo>
                    <a:pt x="19805" y="19432"/>
                  </a:lnTo>
                  <a:lnTo>
                    <a:pt x="19805" y="11347"/>
                  </a:lnTo>
                  <a:close/>
                  <a:moveTo>
                    <a:pt x="6646" y="18083"/>
                  </a:moveTo>
                  <a:lnTo>
                    <a:pt x="3047" y="18083"/>
                  </a:lnTo>
                  <a:lnTo>
                    <a:pt x="3047" y="16465"/>
                  </a:lnTo>
                  <a:lnTo>
                    <a:pt x="6646" y="16465"/>
                  </a:lnTo>
                  <a:lnTo>
                    <a:pt x="6646" y="18083"/>
                  </a:lnTo>
                  <a:close/>
                  <a:moveTo>
                    <a:pt x="13149" y="18083"/>
                  </a:moveTo>
                  <a:lnTo>
                    <a:pt x="7922" y="18083"/>
                  </a:lnTo>
                  <a:lnTo>
                    <a:pt x="7922" y="16465"/>
                  </a:lnTo>
                  <a:lnTo>
                    <a:pt x="13149" y="16465"/>
                  </a:lnTo>
                  <a:lnTo>
                    <a:pt x="13149" y="18083"/>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0" name="AutoShape 76">
              <a:extLst>
                <a:ext uri="{FF2B5EF4-FFF2-40B4-BE49-F238E27FC236}">
                  <a16:creationId xmlns:a16="http://schemas.microsoft.com/office/drawing/2014/main" id="{4302E0F7-052B-4268-8126-6226865C9B56}"/>
                </a:ext>
              </a:extLst>
            </p:cNvPr>
            <p:cNvSpPr>
              <a:spLocks/>
            </p:cNvSpPr>
            <p:nvPr/>
          </p:nvSpPr>
          <p:spPr bwMode="auto">
            <a:xfrm>
              <a:off x="11298238" y="1901825"/>
              <a:ext cx="300037"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1" name="AutoShape 77">
              <a:extLst>
                <a:ext uri="{FF2B5EF4-FFF2-40B4-BE49-F238E27FC236}">
                  <a16:creationId xmlns:a16="http://schemas.microsoft.com/office/drawing/2014/main" id="{362CC549-FAC2-43E3-A9B5-668EA630A06D}"/>
                </a:ext>
              </a:extLst>
            </p:cNvPr>
            <p:cNvSpPr>
              <a:spLocks/>
            </p:cNvSpPr>
            <p:nvPr/>
          </p:nvSpPr>
          <p:spPr bwMode="auto">
            <a:xfrm>
              <a:off x="7970838" y="4252913"/>
              <a:ext cx="247650" cy="24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22" y="1406"/>
                    <a:pt x="17466" y="2177"/>
                    <a:pt x="18449" y="3154"/>
                  </a:cubicBezTo>
                  <a:cubicBezTo>
                    <a:pt x="19432" y="4134"/>
                    <a:pt x="20204" y="5277"/>
                    <a:pt x="20760" y="6590"/>
                  </a:cubicBezTo>
                  <a:cubicBezTo>
                    <a:pt x="21323" y="7901"/>
                    <a:pt x="21599" y="9304"/>
                    <a:pt x="21599" y="10798"/>
                  </a:cubicBezTo>
                  <a:cubicBezTo>
                    <a:pt x="21599" y="12295"/>
                    <a:pt x="21323" y="13698"/>
                    <a:pt x="20760" y="15011"/>
                  </a:cubicBezTo>
                  <a:cubicBezTo>
                    <a:pt x="20204" y="16322"/>
                    <a:pt x="19432" y="17465"/>
                    <a:pt x="18449" y="18442"/>
                  </a:cubicBezTo>
                  <a:cubicBezTo>
                    <a:pt x="17466" y="19422"/>
                    <a:pt x="16322" y="20190"/>
                    <a:pt x="15014" y="20755"/>
                  </a:cubicBezTo>
                  <a:cubicBezTo>
                    <a:pt x="13705" y="21320"/>
                    <a:pt x="12304" y="21599"/>
                    <a:pt x="10807" y="21599"/>
                  </a:cubicBezTo>
                  <a:cubicBezTo>
                    <a:pt x="9309" y="21599"/>
                    <a:pt x="7905" y="21320"/>
                    <a:pt x="6594" y="20755"/>
                  </a:cubicBezTo>
                  <a:cubicBezTo>
                    <a:pt x="5280" y="20190"/>
                    <a:pt x="4136" y="19422"/>
                    <a:pt x="3158" y="18442"/>
                  </a:cubicBezTo>
                  <a:cubicBezTo>
                    <a:pt x="2181" y="17465"/>
                    <a:pt x="1409" y="16322"/>
                    <a:pt x="847" y="15011"/>
                  </a:cubicBezTo>
                  <a:cubicBezTo>
                    <a:pt x="282" y="13698"/>
                    <a:pt x="0" y="12295"/>
                    <a:pt x="0" y="10798"/>
                  </a:cubicBezTo>
                  <a:cubicBezTo>
                    <a:pt x="0" y="9304"/>
                    <a:pt x="282" y="7901"/>
                    <a:pt x="847" y="6590"/>
                  </a:cubicBezTo>
                  <a:cubicBezTo>
                    <a:pt x="1409" y="5277"/>
                    <a:pt x="2181" y="4134"/>
                    <a:pt x="3158" y="3154"/>
                  </a:cubicBezTo>
                  <a:cubicBezTo>
                    <a:pt x="4136" y="2177"/>
                    <a:pt x="5280" y="1406"/>
                    <a:pt x="6594" y="844"/>
                  </a:cubicBezTo>
                  <a:cubicBezTo>
                    <a:pt x="7905" y="279"/>
                    <a:pt x="9309" y="0"/>
                    <a:pt x="10807" y="0"/>
                  </a:cubicBezTo>
                  <a:moveTo>
                    <a:pt x="10807" y="18358"/>
                  </a:moveTo>
                  <a:cubicBezTo>
                    <a:pt x="11863" y="18358"/>
                    <a:pt x="12844" y="18157"/>
                    <a:pt x="13756" y="17762"/>
                  </a:cubicBezTo>
                  <a:cubicBezTo>
                    <a:pt x="14666" y="17367"/>
                    <a:pt x="15463" y="16825"/>
                    <a:pt x="16149" y="16141"/>
                  </a:cubicBezTo>
                  <a:cubicBezTo>
                    <a:pt x="16836" y="15452"/>
                    <a:pt x="17376" y="14656"/>
                    <a:pt x="17774" y="13746"/>
                  </a:cubicBezTo>
                  <a:cubicBezTo>
                    <a:pt x="18169" y="12837"/>
                    <a:pt x="18367" y="11854"/>
                    <a:pt x="18367" y="10798"/>
                  </a:cubicBezTo>
                  <a:cubicBezTo>
                    <a:pt x="18367" y="9745"/>
                    <a:pt x="18169" y="8762"/>
                    <a:pt x="17774" y="7853"/>
                  </a:cubicBezTo>
                  <a:cubicBezTo>
                    <a:pt x="17376" y="6943"/>
                    <a:pt x="16836" y="6144"/>
                    <a:pt x="16149" y="5458"/>
                  </a:cubicBezTo>
                  <a:cubicBezTo>
                    <a:pt x="15463" y="4775"/>
                    <a:pt x="14663" y="4235"/>
                    <a:pt x="13748" y="3837"/>
                  </a:cubicBezTo>
                  <a:cubicBezTo>
                    <a:pt x="12832" y="3442"/>
                    <a:pt x="11855" y="3241"/>
                    <a:pt x="10807" y="3241"/>
                  </a:cubicBezTo>
                  <a:cubicBezTo>
                    <a:pt x="9753" y="3241"/>
                    <a:pt x="8767" y="3442"/>
                    <a:pt x="7851" y="3837"/>
                  </a:cubicBezTo>
                  <a:cubicBezTo>
                    <a:pt x="6936" y="4235"/>
                    <a:pt x="6139" y="4775"/>
                    <a:pt x="5458" y="5458"/>
                  </a:cubicBezTo>
                  <a:cubicBezTo>
                    <a:pt x="4777" y="6144"/>
                    <a:pt x="4238" y="6943"/>
                    <a:pt x="3842" y="7853"/>
                  </a:cubicBezTo>
                  <a:cubicBezTo>
                    <a:pt x="3446" y="8762"/>
                    <a:pt x="3246" y="9745"/>
                    <a:pt x="3246" y="10798"/>
                  </a:cubicBezTo>
                  <a:cubicBezTo>
                    <a:pt x="3246" y="11854"/>
                    <a:pt x="3446" y="12837"/>
                    <a:pt x="3842" y="13746"/>
                  </a:cubicBezTo>
                  <a:cubicBezTo>
                    <a:pt x="4238" y="14656"/>
                    <a:pt x="4777" y="15452"/>
                    <a:pt x="5458" y="16141"/>
                  </a:cubicBezTo>
                  <a:cubicBezTo>
                    <a:pt x="6139" y="16825"/>
                    <a:pt x="6936" y="17367"/>
                    <a:pt x="7851" y="17762"/>
                  </a:cubicBezTo>
                  <a:cubicBezTo>
                    <a:pt x="8764" y="18157"/>
                    <a:pt x="9753" y="18358"/>
                    <a:pt x="10807" y="18358"/>
                  </a:cubicBezTo>
                  <a:moveTo>
                    <a:pt x="15514" y="10798"/>
                  </a:moveTo>
                  <a:cubicBezTo>
                    <a:pt x="15757" y="10798"/>
                    <a:pt x="15926" y="10914"/>
                    <a:pt x="16014" y="11137"/>
                  </a:cubicBezTo>
                  <a:cubicBezTo>
                    <a:pt x="16104" y="11363"/>
                    <a:pt x="16059" y="11558"/>
                    <a:pt x="15878" y="11719"/>
                  </a:cubicBezTo>
                  <a:lnTo>
                    <a:pt x="11185" y="16395"/>
                  </a:lnTo>
                  <a:cubicBezTo>
                    <a:pt x="11058" y="16488"/>
                    <a:pt x="10934" y="16531"/>
                    <a:pt x="10807" y="16531"/>
                  </a:cubicBezTo>
                  <a:cubicBezTo>
                    <a:pt x="10682" y="16531"/>
                    <a:pt x="10549" y="16488"/>
                    <a:pt x="10414" y="16395"/>
                  </a:cubicBezTo>
                  <a:lnTo>
                    <a:pt x="5735" y="11719"/>
                  </a:lnTo>
                  <a:cubicBezTo>
                    <a:pt x="5554" y="11558"/>
                    <a:pt x="5509" y="11363"/>
                    <a:pt x="5599" y="11137"/>
                  </a:cubicBezTo>
                  <a:cubicBezTo>
                    <a:pt x="5690" y="10914"/>
                    <a:pt x="5857" y="10798"/>
                    <a:pt x="6099" y="10798"/>
                  </a:cubicBezTo>
                  <a:lnTo>
                    <a:pt x="8914" y="10798"/>
                  </a:lnTo>
                  <a:lnTo>
                    <a:pt x="8914" y="5961"/>
                  </a:lnTo>
                  <a:cubicBezTo>
                    <a:pt x="8914" y="5814"/>
                    <a:pt x="8964" y="5684"/>
                    <a:pt x="9069" y="5574"/>
                  </a:cubicBezTo>
                  <a:cubicBezTo>
                    <a:pt x="9174" y="5461"/>
                    <a:pt x="9298" y="5404"/>
                    <a:pt x="9442" y="5404"/>
                  </a:cubicBezTo>
                  <a:lnTo>
                    <a:pt x="12160" y="5404"/>
                  </a:lnTo>
                  <a:cubicBezTo>
                    <a:pt x="12304" y="5404"/>
                    <a:pt x="12428" y="5458"/>
                    <a:pt x="12530" y="5565"/>
                  </a:cubicBezTo>
                  <a:cubicBezTo>
                    <a:pt x="12635" y="5676"/>
                    <a:pt x="12688" y="5806"/>
                    <a:pt x="12688" y="5961"/>
                  </a:cubicBezTo>
                  <a:lnTo>
                    <a:pt x="12688" y="10798"/>
                  </a:lnTo>
                  <a:lnTo>
                    <a:pt x="15514" y="10798"/>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2" name="AutoShape 78">
              <a:extLst>
                <a:ext uri="{FF2B5EF4-FFF2-40B4-BE49-F238E27FC236}">
                  <a16:creationId xmlns:a16="http://schemas.microsoft.com/office/drawing/2014/main" id="{C68032DC-2445-4A93-8E4C-E8F78FB8DB50}"/>
                </a:ext>
              </a:extLst>
            </p:cNvPr>
            <p:cNvSpPr>
              <a:spLocks/>
            </p:cNvSpPr>
            <p:nvPr/>
          </p:nvSpPr>
          <p:spPr bwMode="auto">
            <a:xfrm>
              <a:off x="6286500" y="2376488"/>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42" y="11869"/>
                  </a:moveTo>
                  <a:cubicBezTo>
                    <a:pt x="21267" y="11869"/>
                    <a:pt x="21374" y="11922"/>
                    <a:pt x="21465" y="12024"/>
                  </a:cubicBezTo>
                  <a:cubicBezTo>
                    <a:pt x="21553" y="12127"/>
                    <a:pt x="21599" y="12256"/>
                    <a:pt x="21599" y="12418"/>
                  </a:cubicBezTo>
                  <a:lnTo>
                    <a:pt x="21599" y="21053"/>
                  </a:lnTo>
                  <a:cubicBezTo>
                    <a:pt x="21599" y="21414"/>
                    <a:pt x="21448" y="21599"/>
                    <a:pt x="21142" y="21599"/>
                  </a:cubicBezTo>
                  <a:lnTo>
                    <a:pt x="457" y="21599"/>
                  </a:lnTo>
                  <a:cubicBezTo>
                    <a:pt x="151" y="21599"/>
                    <a:pt x="0" y="21417"/>
                    <a:pt x="0" y="21053"/>
                  </a:cubicBezTo>
                  <a:lnTo>
                    <a:pt x="0" y="12418"/>
                  </a:lnTo>
                  <a:cubicBezTo>
                    <a:pt x="0" y="12268"/>
                    <a:pt x="44" y="12139"/>
                    <a:pt x="134" y="12030"/>
                  </a:cubicBezTo>
                  <a:cubicBezTo>
                    <a:pt x="225" y="11924"/>
                    <a:pt x="332" y="11869"/>
                    <a:pt x="457" y="11869"/>
                  </a:cubicBezTo>
                  <a:lnTo>
                    <a:pt x="3140" y="11869"/>
                  </a:lnTo>
                  <a:cubicBezTo>
                    <a:pt x="3265" y="11869"/>
                    <a:pt x="3373" y="11921"/>
                    <a:pt x="3464" y="12024"/>
                  </a:cubicBezTo>
                  <a:cubicBezTo>
                    <a:pt x="3552" y="12127"/>
                    <a:pt x="3598" y="12256"/>
                    <a:pt x="3598" y="12418"/>
                  </a:cubicBezTo>
                  <a:lnTo>
                    <a:pt x="3598" y="17282"/>
                  </a:lnTo>
                  <a:lnTo>
                    <a:pt x="18001" y="17282"/>
                  </a:lnTo>
                  <a:lnTo>
                    <a:pt x="18001" y="12418"/>
                  </a:lnTo>
                  <a:cubicBezTo>
                    <a:pt x="18001" y="12268"/>
                    <a:pt x="18047" y="12139"/>
                    <a:pt x="18135" y="12030"/>
                  </a:cubicBezTo>
                  <a:cubicBezTo>
                    <a:pt x="18226" y="11924"/>
                    <a:pt x="18334" y="11868"/>
                    <a:pt x="18459" y="11868"/>
                  </a:cubicBezTo>
                  <a:lnTo>
                    <a:pt x="21142" y="11868"/>
                  </a:lnTo>
                  <a:close/>
                  <a:moveTo>
                    <a:pt x="4242" y="8873"/>
                  </a:moveTo>
                  <a:cubicBezTo>
                    <a:pt x="4063" y="8658"/>
                    <a:pt x="3997" y="8470"/>
                    <a:pt x="4049" y="8317"/>
                  </a:cubicBezTo>
                  <a:cubicBezTo>
                    <a:pt x="4100" y="8165"/>
                    <a:pt x="4254" y="8085"/>
                    <a:pt x="4511" y="8085"/>
                  </a:cubicBezTo>
                  <a:lnTo>
                    <a:pt x="8110" y="8085"/>
                  </a:lnTo>
                  <a:lnTo>
                    <a:pt x="8110" y="1069"/>
                  </a:lnTo>
                  <a:cubicBezTo>
                    <a:pt x="8110" y="778"/>
                    <a:pt x="8193" y="525"/>
                    <a:pt x="8362" y="317"/>
                  </a:cubicBezTo>
                  <a:cubicBezTo>
                    <a:pt x="8529" y="105"/>
                    <a:pt x="8742" y="0"/>
                    <a:pt x="9001" y="0"/>
                  </a:cubicBezTo>
                  <a:lnTo>
                    <a:pt x="12598" y="0"/>
                  </a:lnTo>
                  <a:cubicBezTo>
                    <a:pt x="12857" y="0"/>
                    <a:pt x="13073" y="105"/>
                    <a:pt x="13249" y="317"/>
                  </a:cubicBezTo>
                  <a:cubicBezTo>
                    <a:pt x="13425" y="525"/>
                    <a:pt x="13513" y="778"/>
                    <a:pt x="13513" y="1069"/>
                  </a:cubicBezTo>
                  <a:lnTo>
                    <a:pt x="13513" y="8085"/>
                  </a:lnTo>
                  <a:lnTo>
                    <a:pt x="17110" y="8085"/>
                  </a:lnTo>
                  <a:cubicBezTo>
                    <a:pt x="17352" y="8085"/>
                    <a:pt x="17499" y="8162"/>
                    <a:pt x="17545" y="8317"/>
                  </a:cubicBezTo>
                  <a:cubicBezTo>
                    <a:pt x="17592" y="8473"/>
                    <a:pt x="17528" y="8658"/>
                    <a:pt x="17357" y="8873"/>
                  </a:cubicBezTo>
                  <a:lnTo>
                    <a:pt x="11449" y="15987"/>
                  </a:lnTo>
                  <a:cubicBezTo>
                    <a:pt x="11271" y="16201"/>
                    <a:pt x="11053" y="16307"/>
                    <a:pt x="10798" y="16304"/>
                  </a:cubicBezTo>
                  <a:cubicBezTo>
                    <a:pt x="10546" y="16298"/>
                    <a:pt x="10328" y="16192"/>
                    <a:pt x="10150" y="15987"/>
                  </a:cubicBezTo>
                  <a:lnTo>
                    <a:pt x="4242" y="8873"/>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3" name="AutoShape 79">
              <a:extLst>
                <a:ext uri="{FF2B5EF4-FFF2-40B4-BE49-F238E27FC236}">
                  <a16:creationId xmlns:a16="http://schemas.microsoft.com/office/drawing/2014/main" id="{7D429E4A-C02D-4090-AA93-A006B75922CC}"/>
                </a:ext>
              </a:extLst>
            </p:cNvPr>
            <p:cNvSpPr>
              <a:spLocks/>
            </p:cNvSpPr>
            <p:nvPr/>
          </p:nvSpPr>
          <p:spPr bwMode="auto">
            <a:xfrm>
              <a:off x="6856413" y="2376488"/>
              <a:ext cx="249237" cy="241300"/>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4" name="AutoShape 80">
              <a:extLst>
                <a:ext uri="{FF2B5EF4-FFF2-40B4-BE49-F238E27FC236}">
                  <a16:creationId xmlns:a16="http://schemas.microsoft.com/office/drawing/2014/main" id="{FB5C9DF4-A5E1-4A74-99FF-8FAC93844BA5}"/>
                </a:ext>
              </a:extLst>
            </p:cNvPr>
            <p:cNvSpPr>
              <a:spLocks/>
            </p:cNvSpPr>
            <p:nvPr/>
          </p:nvSpPr>
          <p:spPr bwMode="auto">
            <a:xfrm>
              <a:off x="7446963" y="2376488"/>
              <a:ext cx="271462"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5" y="0"/>
                  </a:moveTo>
                  <a:cubicBezTo>
                    <a:pt x="20632" y="0"/>
                    <a:pt x="20946" y="161"/>
                    <a:pt x="21208" y="475"/>
                  </a:cubicBezTo>
                  <a:cubicBezTo>
                    <a:pt x="21470" y="795"/>
                    <a:pt x="21599" y="1174"/>
                    <a:pt x="21599" y="1618"/>
                  </a:cubicBezTo>
                  <a:lnTo>
                    <a:pt x="21599" y="19981"/>
                  </a:lnTo>
                  <a:cubicBezTo>
                    <a:pt x="21599" y="20422"/>
                    <a:pt x="21470" y="20800"/>
                    <a:pt x="21208" y="21118"/>
                  </a:cubicBezTo>
                  <a:cubicBezTo>
                    <a:pt x="20946" y="21438"/>
                    <a:pt x="20632" y="21599"/>
                    <a:pt x="20265" y="21599"/>
                  </a:cubicBezTo>
                  <a:lnTo>
                    <a:pt x="1346" y="21599"/>
                  </a:lnTo>
                  <a:cubicBezTo>
                    <a:pt x="979" y="21599"/>
                    <a:pt x="663" y="21438"/>
                    <a:pt x="396" y="21118"/>
                  </a:cubicBezTo>
                  <a:cubicBezTo>
                    <a:pt x="132" y="20804"/>
                    <a:pt x="0" y="20425"/>
                    <a:pt x="0" y="19981"/>
                  </a:cubicBezTo>
                  <a:lnTo>
                    <a:pt x="0" y="1618"/>
                  </a:lnTo>
                  <a:cubicBezTo>
                    <a:pt x="0" y="1177"/>
                    <a:pt x="132" y="798"/>
                    <a:pt x="396" y="475"/>
                  </a:cubicBezTo>
                  <a:cubicBezTo>
                    <a:pt x="663" y="161"/>
                    <a:pt x="979" y="0"/>
                    <a:pt x="1346" y="0"/>
                  </a:cubicBezTo>
                  <a:lnTo>
                    <a:pt x="20265" y="0"/>
                  </a:lnTo>
                  <a:close/>
                  <a:moveTo>
                    <a:pt x="1802" y="2161"/>
                  </a:moveTo>
                  <a:lnTo>
                    <a:pt x="1802" y="3078"/>
                  </a:lnTo>
                  <a:cubicBezTo>
                    <a:pt x="1802" y="3365"/>
                    <a:pt x="1855" y="3674"/>
                    <a:pt x="1966" y="3994"/>
                  </a:cubicBezTo>
                  <a:cubicBezTo>
                    <a:pt x="2073" y="4314"/>
                    <a:pt x="2213" y="4631"/>
                    <a:pt x="2382" y="4928"/>
                  </a:cubicBezTo>
                  <a:cubicBezTo>
                    <a:pt x="2548" y="5228"/>
                    <a:pt x="2732" y="5507"/>
                    <a:pt x="2933" y="5765"/>
                  </a:cubicBezTo>
                  <a:cubicBezTo>
                    <a:pt x="3131" y="6024"/>
                    <a:pt x="3329" y="6241"/>
                    <a:pt x="3525" y="6420"/>
                  </a:cubicBezTo>
                  <a:cubicBezTo>
                    <a:pt x="4304" y="7131"/>
                    <a:pt x="5085" y="7836"/>
                    <a:pt x="5863" y="8538"/>
                  </a:cubicBezTo>
                  <a:cubicBezTo>
                    <a:pt x="6640" y="9237"/>
                    <a:pt x="7418" y="9948"/>
                    <a:pt x="8202" y="10682"/>
                  </a:cubicBezTo>
                  <a:cubicBezTo>
                    <a:pt x="8356" y="10832"/>
                    <a:pt x="8545" y="11002"/>
                    <a:pt x="8762" y="11211"/>
                  </a:cubicBezTo>
                  <a:cubicBezTo>
                    <a:pt x="8983" y="11410"/>
                    <a:pt x="9208" y="11607"/>
                    <a:pt x="9443" y="11795"/>
                  </a:cubicBezTo>
                  <a:cubicBezTo>
                    <a:pt x="9678" y="11989"/>
                    <a:pt x="9911" y="12156"/>
                    <a:pt x="10141" y="12289"/>
                  </a:cubicBezTo>
                  <a:cubicBezTo>
                    <a:pt x="10371" y="12427"/>
                    <a:pt x="10584" y="12494"/>
                    <a:pt x="10780" y="12494"/>
                  </a:cubicBezTo>
                  <a:lnTo>
                    <a:pt x="10802" y="12494"/>
                  </a:lnTo>
                  <a:lnTo>
                    <a:pt x="10826" y="12494"/>
                  </a:lnTo>
                  <a:cubicBezTo>
                    <a:pt x="11022" y="12494"/>
                    <a:pt x="11235" y="12427"/>
                    <a:pt x="11465" y="12289"/>
                  </a:cubicBezTo>
                  <a:cubicBezTo>
                    <a:pt x="11696" y="12156"/>
                    <a:pt x="11926" y="11989"/>
                    <a:pt x="12156" y="11795"/>
                  </a:cubicBezTo>
                  <a:cubicBezTo>
                    <a:pt x="12386" y="11607"/>
                    <a:pt x="12611" y="11410"/>
                    <a:pt x="12824" y="11211"/>
                  </a:cubicBezTo>
                  <a:cubicBezTo>
                    <a:pt x="13040" y="11005"/>
                    <a:pt x="13228" y="10832"/>
                    <a:pt x="13392" y="10682"/>
                  </a:cubicBezTo>
                  <a:cubicBezTo>
                    <a:pt x="14176" y="9948"/>
                    <a:pt x="14954" y="9231"/>
                    <a:pt x="15731" y="8532"/>
                  </a:cubicBezTo>
                  <a:cubicBezTo>
                    <a:pt x="16509" y="7827"/>
                    <a:pt x="17288" y="7122"/>
                    <a:pt x="18071" y="6420"/>
                  </a:cubicBezTo>
                  <a:cubicBezTo>
                    <a:pt x="18265" y="6253"/>
                    <a:pt x="18463" y="6035"/>
                    <a:pt x="18661" y="5771"/>
                  </a:cubicBezTo>
                  <a:cubicBezTo>
                    <a:pt x="18862" y="5507"/>
                    <a:pt x="19043" y="5225"/>
                    <a:pt x="19212" y="4928"/>
                  </a:cubicBezTo>
                  <a:cubicBezTo>
                    <a:pt x="19381" y="4628"/>
                    <a:pt x="19521" y="4314"/>
                    <a:pt x="19636" y="3994"/>
                  </a:cubicBezTo>
                  <a:cubicBezTo>
                    <a:pt x="19748" y="3674"/>
                    <a:pt x="19805" y="3362"/>
                    <a:pt x="19805" y="3078"/>
                  </a:cubicBezTo>
                  <a:lnTo>
                    <a:pt x="19805" y="2161"/>
                  </a:lnTo>
                  <a:lnTo>
                    <a:pt x="1802" y="2161"/>
                  </a:lnTo>
                  <a:close/>
                  <a:moveTo>
                    <a:pt x="19805" y="19429"/>
                  </a:moveTo>
                  <a:lnTo>
                    <a:pt x="19805" y="7451"/>
                  </a:lnTo>
                  <a:cubicBezTo>
                    <a:pt x="19562" y="7745"/>
                    <a:pt x="19337" y="7974"/>
                    <a:pt x="19124" y="8150"/>
                  </a:cubicBezTo>
                  <a:cubicBezTo>
                    <a:pt x="18297" y="8902"/>
                    <a:pt x="17467" y="9648"/>
                    <a:pt x="16634" y="10394"/>
                  </a:cubicBezTo>
                  <a:cubicBezTo>
                    <a:pt x="15802" y="11140"/>
                    <a:pt x="14977" y="11910"/>
                    <a:pt x="14154" y="12694"/>
                  </a:cubicBezTo>
                  <a:cubicBezTo>
                    <a:pt x="13679" y="13152"/>
                    <a:pt x="13165" y="13596"/>
                    <a:pt x="12614" y="14013"/>
                  </a:cubicBezTo>
                  <a:cubicBezTo>
                    <a:pt x="12063" y="14439"/>
                    <a:pt x="11451" y="14650"/>
                    <a:pt x="10780" y="14650"/>
                  </a:cubicBezTo>
                  <a:cubicBezTo>
                    <a:pt x="10138" y="14650"/>
                    <a:pt x="9541" y="14438"/>
                    <a:pt x="8988" y="14013"/>
                  </a:cubicBezTo>
                  <a:cubicBezTo>
                    <a:pt x="8432" y="13593"/>
                    <a:pt x="7915" y="13152"/>
                    <a:pt x="7440" y="12694"/>
                  </a:cubicBezTo>
                  <a:cubicBezTo>
                    <a:pt x="6627" y="11907"/>
                    <a:pt x="5802" y="11140"/>
                    <a:pt x="4965" y="10388"/>
                  </a:cubicBezTo>
                  <a:cubicBezTo>
                    <a:pt x="4130" y="9636"/>
                    <a:pt x="3298" y="8896"/>
                    <a:pt x="2470" y="8150"/>
                  </a:cubicBezTo>
                  <a:cubicBezTo>
                    <a:pt x="2257" y="7989"/>
                    <a:pt x="2037" y="7748"/>
                    <a:pt x="1802" y="7451"/>
                  </a:cubicBezTo>
                  <a:lnTo>
                    <a:pt x="1802" y="19429"/>
                  </a:lnTo>
                  <a:lnTo>
                    <a:pt x="19805" y="1942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5" name="AutoShape 81">
              <a:extLst>
                <a:ext uri="{FF2B5EF4-FFF2-40B4-BE49-F238E27FC236}">
                  <a16:creationId xmlns:a16="http://schemas.microsoft.com/office/drawing/2014/main" id="{C199AE05-16C7-4801-8F29-5703A1D3D0F5}"/>
                </a:ext>
              </a:extLst>
            </p:cNvPr>
            <p:cNvSpPr>
              <a:spLocks/>
            </p:cNvSpPr>
            <p:nvPr/>
          </p:nvSpPr>
          <p:spPr bwMode="auto">
            <a:xfrm>
              <a:off x="7966075" y="2376488"/>
              <a:ext cx="30003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6" name="AutoShape 82">
              <a:extLst>
                <a:ext uri="{FF2B5EF4-FFF2-40B4-BE49-F238E27FC236}">
                  <a16:creationId xmlns:a16="http://schemas.microsoft.com/office/drawing/2014/main" id="{FD85A306-B894-422E-8669-F1FEF4BC6114}"/>
                </a:ext>
              </a:extLst>
            </p:cNvPr>
            <p:cNvSpPr>
              <a:spLocks/>
            </p:cNvSpPr>
            <p:nvPr/>
          </p:nvSpPr>
          <p:spPr bwMode="auto">
            <a:xfrm>
              <a:off x="11303000" y="2319338"/>
              <a:ext cx="301625" cy="24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7" name="AutoShape 83">
              <a:extLst>
                <a:ext uri="{FF2B5EF4-FFF2-40B4-BE49-F238E27FC236}">
                  <a16:creationId xmlns:a16="http://schemas.microsoft.com/office/drawing/2014/main" id="{6EE2FBB7-A27E-49C8-8FCD-3DFF3312878D}"/>
                </a:ext>
              </a:extLst>
            </p:cNvPr>
            <p:cNvSpPr>
              <a:spLocks/>
            </p:cNvSpPr>
            <p:nvPr/>
          </p:nvSpPr>
          <p:spPr bwMode="auto">
            <a:xfrm>
              <a:off x="8443913" y="4252913"/>
              <a:ext cx="247650" cy="24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302" y="0"/>
                  </a:moveTo>
                  <a:cubicBezTo>
                    <a:pt x="16818" y="0"/>
                    <a:pt x="17288" y="190"/>
                    <a:pt x="17719" y="566"/>
                  </a:cubicBezTo>
                  <a:cubicBezTo>
                    <a:pt x="18150" y="942"/>
                    <a:pt x="18441" y="1424"/>
                    <a:pt x="18598" y="2014"/>
                  </a:cubicBezTo>
                  <a:lnTo>
                    <a:pt x="21387" y="12236"/>
                  </a:lnTo>
                  <a:cubicBezTo>
                    <a:pt x="21436" y="12453"/>
                    <a:pt x="21482" y="12665"/>
                    <a:pt x="21531" y="12873"/>
                  </a:cubicBezTo>
                  <a:cubicBezTo>
                    <a:pt x="21575" y="13088"/>
                    <a:pt x="21599" y="13299"/>
                    <a:pt x="21599" y="13516"/>
                  </a:cubicBezTo>
                  <a:lnTo>
                    <a:pt x="21599" y="18885"/>
                  </a:lnTo>
                  <a:cubicBezTo>
                    <a:pt x="21599" y="19270"/>
                    <a:pt x="21541" y="19626"/>
                    <a:pt x="21418" y="19955"/>
                  </a:cubicBezTo>
                  <a:cubicBezTo>
                    <a:pt x="21296" y="20284"/>
                    <a:pt x="21139" y="20566"/>
                    <a:pt x="20939" y="20806"/>
                  </a:cubicBezTo>
                  <a:cubicBezTo>
                    <a:pt x="20735" y="21044"/>
                    <a:pt x="20500" y="21238"/>
                    <a:pt x="20224" y="21382"/>
                  </a:cubicBezTo>
                  <a:cubicBezTo>
                    <a:pt x="19945" y="21529"/>
                    <a:pt x="19653" y="21599"/>
                    <a:pt x="19350" y="21599"/>
                  </a:cubicBezTo>
                  <a:lnTo>
                    <a:pt x="2262" y="21599"/>
                  </a:lnTo>
                  <a:cubicBezTo>
                    <a:pt x="1637" y="21599"/>
                    <a:pt x="1104" y="21335"/>
                    <a:pt x="663" y="20807"/>
                  </a:cubicBezTo>
                  <a:cubicBezTo>
                    <a:pt x="220" y="20278"/>
                    <a:pt x="0" y="19637"/>
                    <a:pt x="0" y="18886"/>
                  </a:cubicBezTo>
                  <a:lnTo>
                    <a:pt x="0" y="13517"/>
                  </a:lnTo>
                  <a:cubicBezTo>
                    <a:pt x="0" y="13299"/>
                    <a:pt x="24" y="13088"/>
                    <a:pt x="70" y="12873"/>
                  </a:cubicBezTo>
                  <a:cubicBezTo>
                    <a:pt x="119" y="12665"/>
                    <a:pt x="164" y="12450"/>
                    <a:pt x="210" y="12236"/>
                  </a:cubicBezTo>
                  <a:lnTo>
                    <a:pt x="2998" y="2015"/>
                  </a:lnTo>
                  <a:cubicBezTo>
                    <a:pt x="3155" y="1424"/>
                    <a:pt x="3451" y="943"/>
                    <a:pt x="3887" y="567"/>
                  </a:cubicBezTo>
                  <a:cubicBezTo>
                    <a:pt x="4316" y="191"/>
                    <a:pt x="4795" y="0"/>
                    <a:pt x="5310" y="0"/>
                  </a:cubicBezTo>
                  <a:lnTo>
                    <a:pt x="16302" y="0"/>
                  </a:lnTo>
                  <a:close/>
                  <a:moveTo>
                    <a:pt x="19807" y="13516"/>
                  </a:moveTo>
                  <a:cubicBezTo>
                    <a:pt x="19807" y="13366"/>
                    <a:pt x="19761" y="13234"/>
                    <a:pt x="19670" y="13129"/>
                  </a:cubicBezTo>
                  <a:cubicBezTo>
                    <a:pt x="19582" y="13020"/>
                    <a:pt x="19475" y="12967"/>
                    <a:pt x="19350" y="12967"/>
                  </a:cubicBezTo>
                  <a:lnTo>
                    <a:pt x="2262" y="12967"/>
                  </a:lnTo>
                  <a:cubicBezTo>
                    <a:pt x="2137" y="12967"/>
                    <a:pt x="2029" y="13017"/>
                    <a:pt x="1941" y="13120"/>
                  </a:cubicBezTo>
                  <a:cubicBezTo>
                    <a:pt x="1850" y="13223"/>
                    <a:pt x="1804" y="13355"/>
                    <a:pt x="1804" y="13516"/>
                  </a:cubicBezTo>
                  <a:lnTo>
                    <a:pt x="1804" y="18885"/>
                  </a:lnTo>
                  <a:cubicBezTo>
                    <a:pt x="1804" y="19035"/>
                    <a:pt x="1848" y="19167"/>
                    <a:pt x="1934" y="19273"/>
                  </a:cubicBezTo>
                  <a:cubicBezTo>
                    <a:pt x="2019" y="19382"/>
                    <a:pt x="2129" y="19438"/>
                    <a:pt x="2262" y="19438"/>
                  </a:cubicBezTo>
                  <a:lnTo>
                    <a:pt x="19350" y="19438"/>
                  </a:lnTo>
                  <a:cubicBezTo>
                    <a:pt x="19475" y="19438"/>
                    <a:pt x="19582" y="19385"/>
                    <a:pt x="19670" y="19282"/>
                  </a:cubicBezTo>
                  <a:cubicBezTo>
                    <a:pt x="19761" y="19179"/>
                    <a:pt x="19807" y="19047"/>
                    <a:pt x="19807" y="18885"/>
                  </a:cubicBezTo>
                  <a:lnTo>
                    <a:pt x="19807" y="13516"/>
                  </a:lnTo>
                  <a:close/>
                  <a:moveTo>
                    <a:pt x="5312" y="2167"/>
                  </a:moveTo>
                  <a:cubicBezTo>
                    <a:pt x="5185" y="2167"/>
                    <a:pt x="5062" y="2211"/>
                    <a:pt x="4940" y="2305"/>
                  </a:cubicBezTo>
                  <a:cubicBezTo>
                    <a:pt x="4822" y="2402"/>
                    <a:pt x="4739" y="2523"/>
                    <a:pt x="4702" y="2672"/>
                  </a:cubicBezTo>
                  <a:lnTo>
                    <a:pt x="2497" y="10799"/>
                  </a:lnTo>
                  <a:lnTo>
                    <a:pt x="19105" y="10799"/>
                  </a:lnTo>
                  <a:lnTo>
                    <a:pt x="16902" y="2672"/>
                  </a:lnTo>
                  <a:cubicBezTo>
                    <a:pt x="16870" y="2523"/>
                    <a:pt x="16794" y="2402"/>
                    <a:pt x="16674" y="2305"/>
                  </a:cubicBezTo>
                  <a:cubicBezTo>
                    <a:pt x="16554" y="2211"/>
                    <a:pt x="16431" y="2167"/>
                    <a:pt x="16304" y="2167"/>
                  </a:cubicBezTo>
                  <a:lnTo>
                    <a:pt x="5312" y="2167"/>
                  </a:lnTo>
                  <a:close/>
                  <a:moveTo>
                    <a:pt x="13511" y="14864"/>
                  </a:moveTo>
                  <a:cubicBezTo>
                    <a:pt x="13817" y="14864"/>
                    <a:pt x="14076" y="14994"/>
                    <a:pt x="14292" y="15252"/>
                  </a:cubicBezTo>
                  <a:cubicBezTo>
                    <a:pt x="14507" y="15511"/>
                    <a:pt x="14613" y="15822"/>
                    <a:pt x="14613" y="16186"/>
                  </a:cubicBezTo>
                  <a:cubicBezTo>
                    <a:pt x="14613" y="16571"/>
                    <a:pt x="14507" y="16891"/>
                    <a:pt x="14292" y="17149"/>
                  </a:cubicBezTo>
                  <a:cubicBezTo>
                    <a:pt x="14076" y="17408"/>
                    <a:pt x="13817" y="17537"/>
                    <a:pt x="13511" y="17537"/>
                  </a:cubicBezTo>
                  <a:cubicBezTo>
                    <a:pt x="13190" y="17537"/>
                    <a:pt x="12923" y="17408"/>
                    <a:pt x="12708" y="17149"/>
                  </a:cubicBezTo>
                  <a:cubicBezTo>
                    <a:pt x="12492" y="16891"/>
                    <a:pt x="12387" y="16571"/>
                    <a:pt x="12387" y="16186"/>
                  </a:cubicBezTo>
                  <a:cubicBezTo>
                    <a:pt x="12387" y="15822"/>
                    <a:pt x="12492" y="15511"/>
                    <a:pt x="12708" y="15252"/>
                  </a:cubicBezTo>
                  <a:cubicBezTo>
                    <a:pt x="12923" y="14994"/>
                    <a:pt x="13190" y="14864"/>
                    <a:pt x="13511" y="14864"/>
                  </a:cubicBezTo>
                  <a:moveTo>
                    <a:pt x="17112" y="14864"/>
                  </a:moveTo>
                  <a:cubicBezTo>
                    <a:pt x="17416" y="14864"/>
                    <a:pt x="17675" y="14994"/>
                    <a:pt x="17891" y="15252"/>
                  </a:cubicBezTo>
                  <a:cubicBezTo>
                    <a:pt x="18104" y="15511"/>
                    <a:pt x="18211" y="15822"/>
                    <a:pt x="18211" y="16186"/>
                  </a:cubicBezTo>
                  <a:cubicBezTo>
                    <a:pt x="18211" y="16571"/>
                    <a:pt x="18104" y="16891"/>
                    <a:pt x="17891" y="17149"/>
                  </a:cubicBezTo>
                  <a:cubicBezTo>
                    <a:pt x="17675" y="17408"/>
                    <a:pt x="17416" y="17537"/>
                    <a:pt x="17112" y="17537"/>
                  </a:cubicBezTo>
                  <a:cubicBezTo>
                    <a:pt x="16791" y="17537"/>
                    <a:pt x="16525" y="17408"/>
                    <a:pt x="16309" y="17149"/>
                  </a:cubicBezTo>
                  <a:cubicBezTo>
                    <a:pt x="16094" y="16891"/>
                    <a:pt x="15986" y="16571"/>
                    <a:pt x="15986" y="16186"/>
                  </a:cubicBezTo>
                  <a:cubicBezTo>
                    <a:pt x="15986" y="15822"/>
                    <a:pt x="16094" y="15511"/>
                    <a:pt x="16309" y="15252"/>
                  </a:cubicBezTo>
                  <a:cubicBezTo>
                    <a:pt x="16527" y="14994"/>
                    <a:pt x="16794" y="14864"/>
                    <a:pt x="17112" y="14864"/>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8" name="AutoShape 84">
              <a:extLst>
                <a:ext uri="{FF2B5EF4-FFF2-40B4-BE49-F238E27FC236}">
                  <a16:creationId xmlns:a16="http://schemas.microsoft.com/office/drawing/2014/main" id="{FE9B524D-1050-42E1-9F66-2CB6359FD4C8}"/>
                </a:ext>
              </a:extLst>
            </p:cNvPr>
            <p:cNvSpPr>
              <a:spLocks/>
            </p:cNvSpPr>
            <p:nvPr/>
          </p:nvSpPr>
          <p:spPr bwMode="auto">
            <a:xfrm>
              <a:off x="6288088" y="2794000"/>
              <a:ext cx="247650" cy="242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9" name="AutoShape 85">
              <a:extLst>
                <a:ext uri="{FF2B5EF4-FFF2-40B4-BE49-F238E27FC236}">
                  <a16:creationId xmlns:a16="http://schemas.microsoft.com/office/drawing/2014/main" id="{8E608ADA-BC38-46BC-94F1-78983D90ADC1}"/>
                </a:ext>
              </a:extLst>
            </p:cNvPr>
            <p:cNvSpPr>
              <a:spLocks/>
            </p:cNvSpPr>
            <p:nvPr/>
          </p:nvSpPr>
          <p:spPr bwMode="auto">
            <a:xfrm>
              <a:off x="6834188" y="2794000"/>
              <a:ext cx="247650" cy="242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0" name="AutoShape 86">
              <a:extLst>
                <a:ext uri="{FF2B5EF4-FFF2-40B4-BE49-F238E27FC236}">
                  <a16:creationId xmlns:a16="http://schemas.microsoft.com/office/drawing/2014/main" id="{54BB14F1-0AFB-4A1C-948F-67A9D8145785}"/>
                </a:ext>
              </a:extLst>
            </p:cNvPr>
            <p:cNvSpPr>
              <a:spLocks/>
            </p:cNvSpPr>
            <p:nvPr/>
          </p:nvSpPr>
          <p:spPr bwMode="auto">
            <a:xfrm>
              <a:off x="7466013" y="2794000"/>
              <a:ext cx="247650" cy="242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82" y="21286"/>
                  </a:moveTo>
                  <a:cubicBezTo>
                    <a:pt x="11276" y="21495"/>
                    <a:pt x="11046" y="21599"/>
                    <a:pt x="10801" y="21599"/>
                  </a:cubicBezTo>
                  <a:cubicBezTo>
                    <a:pt x="10538" y="21599"/>
                    <a:pt x="10318" y="21495"/>
                    <a:pt x="10142" y="21286"/>
                  </a:cubicBezTo>
                  <a:lnTo>
                    <a:pt x="2746" y="12989"/>
                  </a:lnTo>
                  <a:cubicBezTo>
                    <a:pt x="2714" y="12972"/>
                    <a:pt x="2556" y="12786"/>
                    <a:pt x="2270" y="12436"/>
                  </a:cubicBezTo>
                  <a:cubicBezTo>
                    <a:pt x="1987" y="12086"/>
                    <a:pt x="1677" y="11623"/>
                    <a:pt x="1344" y="11049"/>
                  </a:cubicBezTo>
                  <a:cubicBezTo>
                    <a:pt x="1009" y="10476"/>
                    <a:pt x="698" y="9819"/>
                    <a:pt x="420" y="9068"/>
                  </a:cubicBezTo>
                  <a:cubicBezTo>
                    <a:pt x="142" y="8325"/>
                    <a:pt x="0" y="7523"/>
                    <a:pt x="0" y="6679"/>
                  </a:cubicBezTo>
                  <a:cubicBezTo>
                    <a:pt x="0" y="5443"/>
                    <a:pt x="172" y="4401"/>
                    <a:pt x="515" y="3548"/>
                  </a:cubicBezTo>
                  <a:cubicBezTo>
                    <a:pt x="861" y="2696"/>
                    <a:pt x="1311" y="2007"/>
                    <a:pt x="1862" y="1482"/>
                  </a:cubicBezTo>
                  <a:cubicBezTo>
                    <a:pt x="2421" y="954"/>
                    <a:pt x="3047" y="576"/>
                    <a:pt x="3740" y="344"/>
                  </a:cubicBezTo>
                  <a:cubicBezTo>
                    <a:pt x="4436" y="115"/>
                    <a:pt x="5145" y="0"/>
                    <a:pt x="5863" y="0"/>
                  </a:cubicBezTo>
                  <a:cubicBezTo>
                    <a:pt x="6367" y="0"/>
                    <a:pt x="6865" y="98"/>
                    <a:pt x="7361" y="290"/>
                  </a:cubicBezTo>
                  <a:cubicBezTo>
                    <a:pt x="7856" y="485"/>
                    <a:pt x="8315" y="725"/>
                    <a:pt x="8738" y="1016"/>
                  </a:cubicBezTo>
                  <a:cubicBezTo>
                    <a:pt x="9161" y="1304"/>
                    <a:pt x="9551" y="1620"/>
                    <a:pt x="9902" y="1962"/>
                  </a:cubicBezTo>
                  <a:cubicBezTo>
                    <a:pt x="10252" y="2303"/>
                    <a:pt x="10553" y="2611"/>
                    <a:pt x="10801" y="2882"/>
                  </a:cubicBezTo>
                  <a:cubicBezTo>
                    <a:pt x="11046" y="2600"/>
                    <a:pt x="11349" y="2292"/>
                    <a:pt x="11712" y="1956"/>
                  </a:cubicBezTo>
                  <a:cubicBezTo>
                    <a:pt x="12070" y="1617"/>
                    <a:pt x="12463" y="1304"/>
                    <a:pt x="12886" y="1016"/>
                  </a:cubicBezTo>
                  <a:cubicBezTo>
                    <a:pt x="13312" y="725"/>
                    <a:pt x="13760" y="485"/>
                    <a:pt x="14246" y="290"/>
                  </a:cubicBezTo>
                  <a:cubicBezTo>
                    <a:pt x="14729" y="98"/>
                    <a:pt x="15235" y="0"/>
                    <a:pt x="15761" y="0"/>
                  </a:cubicBezTo>
                  <a:cubicBezTo>
                    <a:pt x="16464" y="0"/>
                    <a:pt x="17165" y="115"/>
                    <a:pt x="17859" y="344"/>
                  </a:cubicBezTo>
                  <a:cubicBezTo>
                    <a:pt x="18555" y="575"/>
                    <a:pt x="19178" y="954"/>
                    <a:pt x="19737" y="1482"/>
                  </a:cubicBezTo>
                  <a:cubicBezTo>
                    <a:pt x="20293" y="2007"/>
                    <a:pt x="20738" y="2696"/>
                    <a:pt x="21084" y="3548"/>
                  </a:cubicBezTo>
                  <a:cubicBezTo>
                    <a:pt x="21429" y="4401"/>
                    <a:pt x="21599" y="5443"/>
                    <a:pt x="21599" y="6679"/>
                  </a:cubicBezTo>
                  <a:cubicBezTo>
                    <a:pt x="21599" y="7523"/>
                    <a:pt x="21462" y="8325"/>
                    <a:pt x="21186" y="9068"/>
                  </a:cubicBezTo>
                  <a:cubicBezTo>
                    <a:pt x="20911" y="9818"/>
                    <a:pt x="20606" y="10476"/>
                    <a:pt x="20270" y="11049"/>
                  </a:cubicBezTo>
                  <a:cubicBezTo>
                    <a:pt x="19932" y="11622"/>
                    <a:pt x="19619" y="12085"/>
                    <a:pt x="19321" y="12436"/>
                  </a:cubicBezTo>
                  <a:cubicBezTo>
                    <a:pt x="19028" y="12786"/>
                    <a:pt x="18870" y="12980"/>
                    <a:pt x="18855" y="13017"/>
                  </a:cubicBezTo>
                  <a:lnTo>
                    <a:pt x="11482" y="21286"/>
                  </a:lnTo>
                  <a:close/>
                  <a:moveTo>
                    <a:pt x="5863" y="2165"/>
                  </a:moveTo>
                  <a:lnTo>
                    <a:pt x="5863" y="2165"/>
                  </a:lnTo>
                  <a:cubicBezTo>
                    <a:pt x="5405" y="2165"/>
                    <a:pt x="4944" y="2224"/>
                    <a:pt x="4476" y="2346"/>
                  </a:cubicBezTo>
                  <a:cubicBezTo>
                    <a:pt x="4011" y="2467"/>
                    <a:pt x="3585" y="2696"/>
                    <a:pt x="3202" y="3023"/>
                  </a:cubicBezTo>
                  <a:cubicBezTo>
                    <a:pt x="2816" y="3351"/>
                    <a:pt x="2508" y="3805"/>
                    <a:pt x="2270" y="4387"/>
                  </a:cubicBezTo>
                  <a:cubicBezTo>
                    <a:pt x="2038" y="4968"/>
                    <a:pt x="1917" y="5733"/>
                    <a:pt x="1917" y="6679"/>
                  </a:cubicBezTo>
                  <a:cubicBezTo>
                    <a:pt x="1917" y="7289"/>
                    <a:pt x="2030" y="7879"/>
                    <a:pt x="2250" y="8449"/>
                  </a:cubicBezTo>
                  <a:cubicBezTo>
                    <a:pt x="2471" y="9017"/>
                    <a:pt x="2714" y="9522"/>
                    <a:pt x="2986" y="9968"/>
                  </a:cubicBezTo>
                  <a:cubicBezTo>
                    <a:pt x="3257" y="10414"/>
                    <a:pt x="3510" y="10773"/>
                    <a:pt x="3740" y="11044"/>
                  </a:cubicBezTo>
                  <a:lnTo>
                    <a:pt x="4076" y="11433"/>
                  </a:lnTo>
                  <a:lnTo>
                    <a:pt x="10801" y="18991"/>
                  </a:lnTo>
                  <a:lnTo>
                    <a:pt x="17523" y="11433"/>
                  </a:lnTo>
                  <a:lnTo>
                    <a:pt x="17874" y="11044"/>
                  </a:lnTo>
                  <a:cubicBezTo>
                    <a:pt x="18104" y="10773"/>
                    <a:pt x="18352" y="10414"/>
                    <a:pt x="18623" y="9968"/>
                  </a:cubicBezTo>
                  <a:cubicBezTo>
                    <a:pt x="18888" y="9522"/>
                    <a:pt x="19133" y="9014"/>
                    <a:pt x="19354" y="8441"/>
                  </a:cubicBezTo>
                  <a:cubicBezTo>
                    <a:pt x="19571" y="7871"/>
                    <a:pt x="19684" y="7283"/>
                    <a:pt x="19684" y="6679"/>
                  </a:cubicBezTo>
                  <a:cubicBezTo>
                    <a:pt x="19684" y="5742"/>
                    <a:pt x="19566" y="4980"/>
                    <a:pt x="19329" y="4393"/>
                  </a:cubicBezTo>
                  <a:cubicBezTo>
                    <a:pt x="19091" y="3808"/>
                    <a:pt x="18783" y="3351"/>
                    <a:pt x="18400" y="3023"/>
                  </a:cubicBezTo>
                  <a:cubicBezTo>
                    <a:pt x="18017" y="2696"/>
                    <a:pt x="17591" y="2467"/>
                    <a:pt x="17123" y="2346"/>
                  </a:cubicBezTo>
                  <a:cubicBezTo>
                    <a:pt x="16657" y="2224"/>
                    <a:pt x="16201" y="2165"/>
                    <a:pt x="15761" y="2165"/>
                  </a:cubicBezTo>
                  <a:cubicBezTo>
                    <a:pt x="15340" y="2165"/>
                    <a:pt x="14909" y="2278"/>
                    <a:pt x="14474" y="2507"/>
                  </a:cubicBezTo>
                  <a:cubicBezTo>
                    <a:pt x="14041" y="2738"/>
                    <a:pt x="13630" y="3015"/>
                    <a:pt x="13244" y="3340"/>
                  </a:cubicBezTo>
                  <a:cubicBezTo>
                    <a:pt x="12861" y="3664"/>
                    <a:pt x="12518" y="3997"/>
                    <a:pt x="12215" y="4342"/>
                  </a:cubicBezTo>
                  <a:cubicBezTo>
                    <a:pt x="11912" y="4684"/>
                    <a:pt x="11687" y="4952"/>
                    <a:pt x="11544" y="5152"/>
                  </a:cubicBezTo>
                  <a:cubicBezTo>
                    <a:pt x="11344" y="5429"/>
                    <a:pt x="11096" y="5570"/>
                    <a:pt x="10801" y="5570"/>
                  </a:cubicBezTo>
                  <a:cubicBezTo>
                    <a:pt x="10505" y="5570"/>
                    <a:pt x="10260" y="5429"/>
                    <a:pt x="10070" y="5152"/>
                  </a:cubicBezTo>
                  <a:cubicBezTo>
                    <a:pt x="9927" y="4943"/>
                    <a:pt x="9699" y="4672"/>
                    <a:pt x="9391" y="4333"/>
                  </a:cubicBezTo>
                  <a:cubicBezTo>
                    <a:pt x="9086" y="3995"/>
                    <a:pt x="8738" y="3664"/>
                    <a:pt x="8355" y="3340"/>
                  </a:cubicBezTo>
                  <a:cubicBezTo>
                    <a:pt x="7971" y="3015"/>
                    <a:pt x="7561" y="2738"/>
                    <a:pt x="7125" y="2507"/>
                  </a:cubicBezTo>
                  <a:cubicBezTo>
                    <a:pt x="6690" y="2278"/>
                    <a:pt x="6269" y="2165"/>
                    <a:pt x="5863" y="2165"/>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1" name="AutoShape 87">
              <a:extLst>
                <a:ext uri="{FF2B5EF4-FFF2-40B4-BE49-F238E27FC236}">
                  <a16:creationId xmlns:a16="http://schemas.microsoft.com/office/drawing/2014/main" id="{74D82485-1F1C-4B61-9CBC-6E2AD07FFCA0}"/>
                </a:ext>
              </a:extLst>
            </p:cNvPr>
            <p:cNvSpPr>
              <a:spLocks/>
            </p:cNvSpPr>
            <p:nvPr/>
          </p:nvSpPr>
          <p:spPr bwMode="auto">
            <a:xfrm>
              <a:off x="7978775" y="2787650"/>
              <a:ext cx="273050" cy="241300"/>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2" name="AutoShape 88">
              <a:extLst>
                <a:ext uri="{FF2B5EF4-FFF2-40B4-BE49-F238E27FC236}">
                  <a16:creationId xmlns:a16="http://schemas.microsoft.com/office/drawing/2014/main" id="{430F46FC-FF42-422A-B7E5-975CA57E87A6}"/>
                </a:ext>
              </a:extLst>
            </p:cNvPr>
            <p:cNvSpPr>
              <a:spLocks/>
            </p:cNvSpPr>
            <p:nvPr/>
          </p:nvSpPr>
          <p:spPr bwMode="auto">
            <a:xfrm>
              <a:off x="3343275" y="2781300"/>
              <a:ext cx="249238" cy="265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237" y="10309"/>
                  </a:moveTo>
                  <a:cubicBezTo>
                    <a:pt x="21330" y="10579"/>
                    <a:pt x="21413" y="10917"/>
                    <a:pt x="21487" y="11320"/>
                  </a:cubicBezTo>
                  <a:cubicBezTo>
                    <a:pt x="21563" y="11725"/>
                    <a:pt x="21599" y="12080"/>
                    <a:pt x="21599" y="12392"/>
                  </a:cubicBezTo>
                  <a:lnTo>
                    <a:pt x="21599" y="20504"/>
                  </a:lnTo>
                  <a:cubicBezTo>
                    <a:pt x="21599" y="20812"/>
                    <a:pt x="21511" y="21077"/>
                    <a:pt x="21335" y="21285"/>
                  </a:cubicBezTo>
                  <a:cubicBezTo>
                    <a:pt x="21159" y="21497"/>
                    <a:pt x="20951" y="21599"/>
                    <a:pt x="20708" y="21599"/>
                  </a:cubicBezTo>
                  <a:lnTo>
                    <a:pt x="913" y="21599"/>
                  </a:lnTo>
                  <a:cubicBezTo>
                    <a:pt x="656" y="21599"/>
                    <a:pt x="438" y="21497"/>
                    <a:pt x="261" y="21285"/>
                  </a:cubicBezTo>
                  <a:cubicBezTo>
                    <a:pt x="88" y="21077"/>
                    <a:pt x="0" y="20815"/>
                    <a:pt x="0" y="20504"/>
                  </a:cubicBezTo>
                  <a:lnTo>
                    <a:pt x="0" y="12392"/>
                  </a:lnTo>
                  <a:cubicBezTo>
                    <a:pt x="0" y="12080"/>
                    <a:pt x="34" y="11725"/>
                    <a:pt x="105" y="11320"/>
                  </a:cubicBezTo>
                  <a:cubicBezTo>
                    <a:pt x="176" y="10917"/>
                    <a:pt x="261" y="10579"/>
                    <a:pt x="362" y="10309"/>
                  </a:cubicBezTo>
                  <a:lnTo>
                    <a:pt x="3691" y="984"/>
                  </a:lnTo>
                  <a:cubicBezTo>
                    <a:pt x="3787" y="714"/>
                    <a:pt x="3958" y="478"/>
                    <a:pt x="4208" y="287"/>
                  </a:cubicBezTo>
                  <a:cubicBezTo>
                    <a:pt x="4455" y="94"/>
                    <a:pt x="4705" y="0"/>
                    <a:pt x="4945" y="0"/>
                  </a:cubicBezTo>
                  <a:lnTo>
                    <a:pt x="16654" y="0"/>
                  </a:lnTo>
                  <a:cubicBezTo>
                    <a:pt x="16897" y="0"/>
                    <a:pt x="17141" y="93"/>
                    <a:pt x="17391" y="287"/>
                  </a:cubicBezTo>
                  <a:cubicBezTo>
                    <a:pt x="17643" y="478"/>
                    <a:pt x="17815" y="714"/>
                    <a:pt x="17908" y="984"/>
                  </a:cubicBezTo>
                  <a:lnTo>
                    <a:pt x="21237" y="10309"/>
                  </a:lnTo>
                  <a:close/>
                  <a:moveTo>
                    <a:pt x="2834" y="11602"/>
                  </a:moveTo>
                  <a:cubicBezTo>
                    <a:pt x="2820" y="11622"/>
                    <a:pt x="2812" y="11657"/>
                    <a:pt x="2812" y="11707"/>
                  </a:cubicBezTo>
                  <a:cubicBezTo>
                    <a:pt x="2812" y="11760"/>
                    <a:pt x="2805" y="11804"/>
                    <a:pt x="2788" y="11840"/>
                  </a:cubicBezTo>
                  <a:lnTo>
                    <a:pt x="7324" y="11840"/>
                  </a:lnTo>
                  <a:lnTo>
                    <a:pt x="8661" y="15092"/>
                  </a:lnTo>
                  <a:lnTo>
                    <a:pt x="13149" y="15092"/>
                  </a:lnTo>
                  <a:lnTo>
                    <a:pt x="14519" y="11840"/>
                  </a:lnTo>
                  <a:lnTo>
                    <a:pt x="18821" y="11840"/>
                  </a:lnTo>
                  <a:cubicBezTo>
                    <a:pt x="18804" y="11804"/>
                    <a:pt x="18799" y="11760"/>
                    <a:pt x="18799" y="11707"/>
                  </a:cubicBezTo>
                  <a:cubicBezTo>
                    <a:pt x="18799" y="11657"/>
                    <a:pt x="18791" y="11610"/>
                    <a:pt x="18777" y="11575"/>
                  </a:cubicBezTo>
                  <a:lnTo>
                    <a:pt x="15773" y="3220"/>
                  </a:lnTo>
                  <a:lnTo>
                    <a:pt x="5838" y="3220"/>
                  </a:lnTo>
                  <a:lnTo>
                    <a:pt x="2834" y="11602"/>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3" name="AutoShape 89">
              <a:extLst>
                <a:ext uri="{FF2B5EF4-FFF2-40B4-BE49-F238E27FC236}">
                  <a16:creationId xmlns:a16="http://schemas.microsoft.com/office/drawing/2014/main" id="{AD643C25-D475-4475-8B90-20E48DEBC32D}"/>
                </a:ext>
              </a:extLst>
            </p:cNvPr>
            <p:cNvSpPr>
              <a:spLocks/>
            </p:cNvSpPr>
            <p:nvPr/>
          </p:nvSpPr>
          <p:spPr bwMode="auto">
            <a:xfrm>
              <a:off x="3913188" y="2787650"/>
              <a:ext cx="273050"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3" y="7901"/>
                    <a:pt x="21599" y="9304"/>
                    <a:pt x="21599" y="10801"/>
                  </a:cubicBezTo>
                  <a:cubicBezTo>
                    <a:pt x="21599" y="12295"/>
                    <a:pt x="21323" y="13698"/>
                    <a:pt x="20760" y="15009"/>
                  </a:cubicBezTo>
                  <a:cubicBezTo>
                    <a:pt x="20204" y="16322"/>
                    <a:pt x="19432" y="17465"/>
                    <a:pt x="18449" y="18445"/>
                  </a:cubicBezTo>
                  <a:cubicBezTo>
                    <a:pt x="17465" y="19422"/>
                    <a:pt x="16321" y="20193"/>
                    <a:pt x="15013" y="20755"/>
                  </a:cubicBezTo>
                  <a:cubicBezTo>
                    <a:pt x="13704" y="21320"/>
                    <a:pt x="12303" y="21599"/>
                    <a:pt x="10805" y="21599"/>
                  </a:cubicBezTo>
                  <a:cubicBezTo>
                    <a:pt x="9310" y="21599"/>
                    <a:pt x="7906" y="21320"/>
                    <a:pt x="6595" y="20755"/>
                  </a:cubicBezTo>
                  <a:cubicBezTo>
                    <a:pt x="5281" y="20193"/>
                    <a:pt x="4136" y="19422"/>
                    <a:pt x="3156" y="18445"/>
                  </a:cubicBezTo>
                  <a:cubicBezTo>
                    <a:pt x="2178" y="17465"/>
                    <a:pt x="1407" y="16322"/>
                    <a:pt x="844" y="15009"/>
                  </a:cubicBezTo>
                  <a:cubicBezTo>
                    <a:pt x="279" y="13698"/>
                    <a:pt x="0" y="12295"/>
                    <a:pt x="0" y="10801"/>
                  </a:cubicBezTo>
                  <a:cubicBezTo>
                    <a:pt x="0" y="9304"/>
                    <a:pt x="279" y="7901"/>
                    <a:pt x="844" y="6588"/>
                  </a:cubicBezTo>
                  <a:cubicBezTo>
                    <a:pt x="1407" y="5277"/>
                    <a:pt x="2178" y="4134"/>
                    <a:pt x="3156" y="3157"/>
                  </a:cubicBezTo>
                  <a:cubicBezTo>
                    <a:pt x="4136" y="2177"/>
                    <a:pt x="5281" y="1409"/>
                    <a:pt x="6595" y="844"/>
                  </a:cubicBezTo>
                  <a:cubicBezTo>
                    <a:pt x="7906" y="279"/>
                    <a:pt x="9308" y="0"/>
                    <a:pt x="10805" y="0"/>
                  </a:cubicBezTo>
                  <a:moveTo>
                    <a:pt x="14063" y="15898"/>
                  </a:moveTo>
                  <a:cubicBezTo>
                    <a:pt x="14063" y="15635"/>
                    <a:pt x="13936" y="15506"/>
                    <a:pt x="13685" y="15506"/>
                  </a:cubicBezTo>
                  <a:lnTo>
                    <a:pt x="12631" y="15506"/>
                  </a:lnTo>
                  <a:lnTo>
                    <a:pt x="12631" y="7703"/>
                  </a:lnTo>
                  <a:cubicBezTo>
                    <a:pt x="12631" y="7596"/>
                    <a:pt x="12597" y="7497"/>
                    <a:pt x="12520" y="7415"/>
                  </a:cubicBezTo>
                  <a:cubicBezTo>
                    <a:pt x="12450" y="7328"/>
                    <a:pt x="12354" y="7285"/>
                    <a:pt x="12238" y="7285"/>
                  </a:cubicBezTo>
                  <a:lnTo>
                    <a:pt x="8140" y="7285"/>
                  </a:lnTo>
                  <a:cubicBezTo>
                    <a:pt x="8033" y="7285"/>
                    <a:pt x="7937" y="7328"/>
                    <a:pt x="7861" y="7407"/>
                  </a:cubicBezTo>
                  <a:cubicBezTo>
                    <a:pt x="7784" y="7486"/>
                    <a:pt x="7745" y="7585"/>
                    <a:pt x="7745" y="7703"/>
                  </a:cubicBezTo>
                  <a:lnTo>
                    <a:pt x="7745" y="9581"/>
                  </a:lnTo>
                  <a:cubicBezTo>
                    <a:pt x="7745" y="9844"/>
                    <a:pt x="7878" y="9973"/>
                    <a:pt x="8140" y="9973"/>
                  </a:cubicBezTo>
                  <a:lnTo>
                    <a:pt x="9302" y="9973"/>
                  </a:lnTo>
                  <a:lnTo>
                    <a:pt x="9302" y="15505"/>
                  </a:lnTo>
                  <a:lnTo>
                    <a:pt x="8248" y="15505"/>
                  </a:lnTo>
                  <a:cubicBezTo>
                    <a:pt x="8140" y="15505"/>
                    <a:pt x="8042" y="15545"/>
                    <a:pt x="7962" y="15618"/>
                  </a:cubicBezTo>
                  <a:cubicBezTo>
                    <a:pt x="7883" y="15695"/>
                    <a:pt x="7841" y="15788"/>
                    <a:pt x="7841" y="15898"/>
                  </a:cubicBezTo>
                  <a:lnTo>
                    <a:pt x="7841" y="17776"/>
                  </a:lnTo>
                  <a:cubicBezTo>
                    <a:pt x="7841" y="17883"/>
                    <a:pt x="7883" y="17982"/>
                    <a:pt x="7962" y="18064"/>
                  </a:cubicBezTo>
                  <a:cubicBezTo>
                    <a:pt x="8042" y="18154"/>
                    <a:pt x="8140" y="18194"/>
                    <a:pt x="8248" y="18194"/>
                  </a:cubicBezTo>
                  <a:lnTo>
                    <a:pt x="13685" y="18194"/>
                  </a:lnTo>
                  <a:cubicBezTo>
                    <a:pt x="13795" y="18194"/>
                    <a:pt x="13882" y="18154"/>
                    <a:pt x="13956" y="18064"/>
                  </a:cubicBezTo>
                  <a:cubicBezTo>
                    <a:pt x="14029" y="17982"/>
                    <a:pt x="14063" y="17883"/>
                    <a:pt x="14063" y="17776"/>
                  </a:cubicBezTo>
                  <a:lnTo>
                    <a:pt x="14063" y="15898"/>
                  </a:lnTo>
                  <a:close/>
                  <a:moveTo>
                    <a:pt x="9276" y="5622"/>
                  </a:moveTo>
                  <a:cubicBezTo>
                    <a:pt x="9276" y="5729"/>
                    <a:pt x="9322" y="5825"/>
                    <a:pt x="9406" y="5916"/>
                  </a:cubicBezTo>
                  <a:cubicBezTo>
                    <a:pt x="9491" y="5997"/>
                    <a:pt x="9590" y="6040"/>
                    <a:pt x="9695" y="6040"/>
                  </a:cubicBezTo>
                  <a:lnTo>
                    <a:pt x="12241" y="6040"/>
                  </a:lnTo>
                  <a:cubicBezTo>
                    <a:pt x="12351" y="6040"/>
                    <a:pt x="12441" y="5997"/>
                    <a:pt x="12515" y="5916"/>
                  </a:cubicBezTo>
                  <a:cubicBezTo>
                    <a:pt x="12594" y="5825"/>
                    <a:pt x="12633" y="5729"/>
                    <a:pt x="12633" y="5622"/>
                  </a:cubicBezTo>
                  <a:lnTo>
                    <a:pt x="12633" y="3377"/>
                  </a:lnTo>
                  <a:cubicBezTo>
                    <a:pt x="12633" y="3117"/>
                    <a:pt x="12503" y="2984"/>
                    <a:pt x="12241" y="2984"/>
                  </a:cubicBezTo>
                  <a:lnTo>
                    <a:pt x="9695" y="2984"/>
                  </a:lnTo>
                  <a:cubicBezTo>
                    <a:pt x="9590" y="2984"/>
                    <a:pt x="9491" y="3024"/>
                    <a:pt x="9406" y="3100"/>
                  </a:cubicBezTo>
                  <a:cubicBezTo>
                    <a:pt x="9322" y="3179"/>
                    <a:pt x="9276" y="3270"/>
                    <a:pt x="9276" y="3377"/>
                  </a:cubicBezTo>
                  <a:lnTo>
                    <a:pt x="9276" y="5622"/>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4" name="AutoShape 90">
              <a:extLst>
                <a:ext uri="{FF2B5EF4-FFF2-40B4-BE49-F238E27FC236}">
                  <a16:creationId xmlns:a16="http://schemas.microsoft.com/office/drawing/2014/main" id="{5E10FD8E-B8FB-4487-A49C-2DB437AE7BC5}"/>
                </a:ext>
              </a:extLst>
            </p:cNvPr>
            <p:cNvSpPr>
              <a:spLocks/>
            </p:cNvSpPr>
            <p:nvPr/>
          </p:nvSpPr>
          <p:spPr bwMode="auto">
            <a:xfrm>
              <a:off x="4513263" y="2781300"/>
              <a:ext cx="271462" cy="265113"/>
            </a:xfrm>
            <a:custGeom>
              <a:avLst/>
              <a:gdLst>
                <a:gd name="T0" fmla="+- 0 10811 37"/>
                <a:gd name="T1" fmla="*/ T0 w 21549"/>
                <a:gd name="T2" fmla="+- 0 10807 66"/>
                <a:gd name="T3" fmla="*/ 10807 h 21483"/>
                <a:gd name="T4" fmla="+- 0 10811 37"/>
                <a:gd name="T5" fmla="*/ T4 w 21549"/>
                <a:gd name="T6" fmla="+- 0 10807 66"/>
                <a:gd name="T7" fmla="*/ 10807 h 21483"/>
                <a:gd name="T8" fmla="+- 0 10811 37"/>
                <a:gd name="T9" fmla="*/ T8 w 21549"/>
                <a:gd name="T10" fmla="+- 0 10807 66"/>
                <a:gd name="T11" fmla="*/ 10807 h 21483"/>
                <a:gd name="T12" fmla="+- 0 10811 37"/>
                <a:gd name="T13" fmla="*/ T12 w 21549"/>
                <a:gd name="T14" fmla="+- 0 10807 66"/>
                <a:gd name="T15" fmla="*/ 10807 h 21483"/>
              </a:gdLst>
              <a:ahLst/>
              <a:cxnLst>
                <a:cxn ang="0">
                  <a:pos x="T1" y="T3"/>
                </a:cxn>
                <a:cxn ang="0">
                  <a:pos x="T5" y="T7"/>
                </a:cxn>
                <a:cxn ang="0">
                  <a:pos x="T9" y="T11"/>
                </a:cxn>
                <a:cxn ang="0">
                  <a:pos x="T13" y="T15"/>
                </a:cxn>
              </a:cxnLst>
              <a:rect l="0" t="0" r="r" b="b"/>
              <a:pathLst>
                <a:path w="21549" h="21483">
                  <a:moveTo>
                    <a:pt x="19089" y="14101"/>
                  </a:moveTo>
                  <a:lnTo>
                    <a:pt x="17953" y="15971"/>
                  </a:lnTo>
                  <a:lnTo>
                    <a:pt x="20739" y="18367"/>
                  </a:lnTo>
                  <a:cubicBezTo>
                    <a:pt x="21060" y="18645"/>
                    <a:pt x="21257" y="19019"/>
                    <a:pt x="21330" y="19486"/>
                  </a:cubicBezTo>
                  <a:cubicBezTo>
                    <a:pt x="21401" y="19953"/>
                    <a:pt x="21321" y="20378"/>
                    <a:pt x="21086" y="20766"/>
                  </a:cubicBezTo>
                  <a:cubicBezTo>
                    <a:pt x="20842" y="21148"/>
                    <a:pt x="20527" y="21382"/>
                    <a:pt x="20145" y="21458"/>
                  </a:cubicBezTo>
                  <a:cubicBezTo>
                    <a:pt x="19762" y="21534"/>
                    <a:pt x="19408" y="21432"/>
                    <a:pt x="19089" y="21154"/>
                  </a:cubicBezTo>
                  <a:lnTo>
                    <a:pt x="10067" y="13440"/>
                  </a:lnTo>
                  <a:cubicBezTo>
                    <a:pt x="9482" y="14157"/>
                    <a:pt x="8844" y="14739"/>
                    <a:pt x="8154" y="15189"/>
                  </a:cubicBezTo>
                  <a:cubicBezTo>
                    <a:pt x="7466" y="15642"/>
                    <a:pt x="6769" y="15949"/>
                    <a:pt x="6060" y="16112"/>
                  </a:cubicBezTo>
                  <a:cubicBezTo>
                    <a:pt x="5354" y="16278"/>
                    <a:pt x="4657" y="16289"/>
                    <a:pt x="3976" y="16140"/>
                  </a:cubicBezTo>
                  <a:cubicBezTo>
                    <a:pt x="3295" y="15994"/>
                    <a:pt x="2666" y="15670"/>
                    <a:pt x="2098" y="15175"/>
                  </a:cubicBezTo>
                  <a:cubicBezTo>
                    <a:pt x="1455" y="14630"/>
                    <a:pt x="958" y="13921"/>
                    <a:pt x="606" y="13058"/>
                  </a:cubicBezTo>
                  <a:cubicBezTo>
                    <a:pt x="251" y="12192"/>
                    <a:pt x="54" y="11258"/>
                    <a:pt x="9" y="10257"/>
                  </a:cubicBezTo>
                  <a:cubicBezTo>
                    <a:pt x="-37" y="9256"/>
                    <a:pt x="78" y="8221"/>
                    <a:pt x="347" y="7155"/>
                  </a:cubicBezTo>
                  <a:cubicBezTo>
                    <a:pt x="615" y="6084"/>
                    <a:pt x="1040" y="5063"/>
                    <a:pt x="1617" y="4084"/>
                  </a:cubicBezTo>
                  <a:cubicBezTo>
                    <a:pt x="2199" y="3106"/>
                    <a:pt x="2873" y="2299"/>
                    <a:pt x="3633" y="1663"/>
                  </a:cubicBezTo>
                  <a:cubicBezTo>
                    <a:pt x="4394" y="1025"/>
                    <a:pt x="5175" y="566"/>
                    <a:pt x="5983" y="291"/>
                  </a:cubicBezTo>
                  <a:cubicBezTo>
                    <a:pt x="6785" y="10"/>
                    <a:pt x="7583" y="-66"/>
                    <a:pt x="8374" y="55"/>
                  </a:cubicBezTo>
                  <a:cubicBezTo>
                    <a:pt x="9163" y="173"/>
                    <a:pt x="9884" y="510"/>
                    <a:pt x="10524" y="1056"/>
                  </a:cubicBezTo>
                  <a:cubicBezTo>
                    <a:pt x="11095" y="1531"/>
                    <a:pt x="11550" y="2133"/>
                    <a:pt x="11886" y="2861"/>
                  </a:cubicBezTo>
                  <a:cubicBezTo>
                    <a:pt x="12224" y="3584"/>
                    <a:pt x="12444" y="4380"/>
                    <a:pt x="12547" y="5235"/>
                  </a:cubicBezTo>
                  <a:cubicBezTo>
                    <a:pt x="12653" y="6092"/>
                    <a:pt x="12639" y="6984"/>
                    <a:pt x="12505" y="7912"/>
                  </a:cubicBezTo>
                  <a:cubicBezTo>
                    <a:pt x="12367" y="8843"/>
                    <a:pt x="12116" y="9757"/>
                    <a:pt x="11740" y="10654"/>
                  </a:cubicBezTo>
                  <a:lnTo>
                    <a:pt x="16392" y="14653"/>
                  </a:lnTo>
                  <a:lnTo>
                    <a:pt x="17526" y="12780"/>
                  </a:lnTo>
                  <a:lnTo>
                    <a:pt x="16347" y="11784"/>
                  </a:lnTo>
                  <a:cubicBezTo>
                    <a:pt x="16242" y="11694"/>
                    <a:pt x="16176" y="11570"/>
                    <a:pt x="16155" y="11416"/>
                  </a:cubicBezTo>
                  <a:cubicBezTo>
                    <a:pt x="16134" y="11258"/>
                    <a:pt x="16160" y="11109"/>
                    <a:pt x="16235" y="10977"/>
                  </a:cubicBezTo>
                  <a:lnTo>
                    <a:pt x="16807" y="10049"/>
                  </a:lnTo>
                  <a:cubicBezTo>
                    <a:pt x="16882" y="9923"/>
                    <a:pt x="16981" y="9844"/>
                    <a:pt x="17105" y="9813"/>
                  </a:cubicBezTo>
                  <a:cubicBezTo>
                    <a:pt x="17230" y="9782"/>
                    <a:pt x="17350" y="9813"/>
                    <a:pt x="17469" y="9911"/>
                  </a:cubicBezTo>
                  <a:lnTo>
                    <a:pt x="21335" y="13238"/>
                  </a:lnTo>
                  <a:cubicBezTo>
                    <a:pt x="21455" y="13328"/>
                    <a:pt x="21525" y="13452"/>
                    <a:pt x="21541" y="13609"/>
                  </a:cubicBezTo>
                  <a:cubicBezTo>
                    <a:pt x="21563" y="13767"/>
                    <a:pt x="21534" y="13910"/>
                    <a:pt x="21457" y="14045"/>
                  </a:cubicBezTo>
                  <a:lnTo>
                    <a:pt x="20908" y="14976"/>
                  </a:lnTo>
                  <a:cubicBezTo>
                    <a:pt x="20835" y="15102"/>
                    <a:pt x="20729" y="15179"/>
                    <a:pt x="20600" y="15212"/>
                  </a:cubicBezTo>
                  <a:cubicBezTo>
                    <a:pt x="20466" y="15243"/>
                    <a:pt x="20347" y="15212"/>
                    <a:pt x="20234" y="15125"/>
                  </a:cubicBezTo>
                  <a:lnTo>
                    <a:pt x="19089" y="14101"/>
                  </a:lnTo>
                  <a:close/>
                  <a:moveTo>
                    <a:pt x="9557" y="7732"/>
                  </a:moveTo>
                  <a:cubicBezTo>
                    <a:pt x="9761" y="7402"/>
                    <a:pt x="9895" y="7045"/>
                    <a:pt x="9963" y="6669"/>
                  </a:cubicBezTo>
                  <a:cubicBezTo>
                    <a:pt x="10029" y="6292"/>
                    <a:pt x="10036" y="5915"/>
                    <a:pt x="9987" y="5538"/>
                  </a:cubicBezTo>
                  <a:cubicBezTo>
                    <a:pt x="9930" y="5161"/>
                    <a:pt x="9820" y="4807"/>
                    <a:pt x="9654" y="4475"/>
                  </a:cubicBezTo>
                  <a:cubicBezTo>
                    <a:pt x="9485" y="4143"/>
                    <a:pt x="9262" y="3859"/>
                    <a:pt x="8985" y="3626"/>
                  </a:cubicBezTo>
                  <a:cubicBezTo>
                    <a:pt x="8708" y="3384"/>
                    <a:pt x="8412" y="3221"/>
                    <a:pt x="8097" y="3139"/>
                  </a:cubicBezTo>
                  <a:cubicBezTo>
                    <a:pt x="7781" y="3061"/>
                    <a:pt x="7468" y="3052"/>
                    <a:pt x="7154" y="3114"/>
                  </a:cubicBezTo>
                  <a:cubicBezTo>
                    <a:pt x="6839" y="3179"/>
                    <a:pt x="6544" y="3311"/>
                    <a:pt x="6267" y="3514"/>
                  </a:cubicBezTo>
                  <a:cubicBezTo>
                    <a:pt x="5987" y="3713"/>
                    <a:pt x="5753" y="3980"/>
                    <a:pt x="5558" y="4312"/>
                  </a:cubicBezTo>
                  <a:cubicBezTo>
                    <a:pt x="5281" y="4788"/>
                    <a:pt x="5135" y="5305"/>
                    <a:pt x="5119" y="5853"/>
                  </a:cubicBezTo>
                  <a:cubicBezTo>
                    <a:pt x="5105" y="6407"/>
                    <a:pt x="5201" y="6919"/>
                    <a:pt x="5410" y="7397"/>
                  </a:cubicBezTo>
                  <a:cubicBezTo>
                    <a:pt x="4971" y="7307"/>
                    <a:pt x="4532" y="7363"/>
                    <a:pt x="4103" y="7563"/>
                  </a:cubicBezTo>
                  <a:cubicBezTo>
                    <a:pt x="3671" y="7766"/>
                    <a:pt x="3312" y="8106"/>
                    <a:pt x="3018" y="8581"/>
                  </a:cubicBezTo>
                  <a:cubicBezTo>
                    <a:pt x="2817" y="8913"/>
                    <a:pt x="2680" y="9267"/>
                    <a:pt x="2615" y="9644"/>
                  </a:cubicBezTo>
                  <a:cubicBezTo>
                    <a:pt x="2547" y="10021"/>
                    <a:pt x="2542" y="10392"/>
                    <a:pt x="2596" y="10760"/>
                  </a:cubicBezTo>
                  <a:cubicBezTo>
                    <a:pt x="2655" y="11129"/>
                    <a:pt x="2765" y="11478"/>
                    <a:pt x="2936" y="11812"/>
                  </a:cubicBezTo>
                  <a:cubicBezTo>
                    <a:pt x="3103" y="12141"/>
                    <a:pt x="3321" y="12428"/>
                    <a:pt x="3591" y="12659"/>
                  </a:cubicBezTo>
                  <a:cubicBezTo>
                    <a:pt x="3868" y="12901"/>
                    <a:pt x="4164" y="13064"/>
                    <a:pt x="4481" y="13145"/>
                  </a:cubicBezTo>
                  <a:cubicBezTo>
                    <a:pt x="4793" y="13224"/>
                    <a:pt x="5105" y="13235"/>
                    <a:pt x="5410" y="13170"/>
                  </a:cubicBezTo>
                  <a:cubicBezTo>
                    <a:pt x="5718" y="13109"/>
                    <a:pt x="6011" y="12977"/>
                    <a:pt x="6286" y="12774"/>
                  </a:cubicBezTo>
                  <a:cubicBezTo>
                    <a:pt x="6567" y="12571"/>
                    <a:pt x="6804" y="12307"/>
                    <a:pt x="7006" y="11973"/>
                  </a:cubicBezTo>
                  <a:cubicBezTo>
                    <a:pt x="7299" y="11497"/>
                    <a:pt x="7452" y="10983"/>
                    <a:pt x="7468" y="10432"/>
                  </a:cubicBezTo>
                  <a:cubicBezTo>
                    <a:pt x="7482" y="9880"/>
                    <a:pt x="7382" y="9366"/>
                    <a:pt x="7163" y="8891"/>
                  </a:cubicBezTo>
                  <a:cubicBezTo>
                    <a:pt x="7607" y="8978"/>
                    <a:pt x="8041" y="8930"/>
                    <a:pt x="8473" y="8736"/>
                  </a:cubicBezTo>
                  <a:cubicBezTo>
                    <a:pt x="8907" y="8541"/>
                    <a:pt x="9266" y="8210"/>
                    <a:pt x="9557" y="7732"/>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5" name="AutoShape 91">
              <a:extLst>
                <a:ext uri="{FF2B5EF4-FFF2-40B4-BE49-F238E27FC236}">
                  <a16:creationId xmlns:a16="http://schemas.microsoft.com/office/drawing/2014/main" id="{F216F547-0007-41AB-849B-5A416C2A98CB}"/>
                </a:ext>
              </a:extLst>
            </p:cNvPr>
            <p:cNvSpPr>
              <a:spLocks/>
            </p:cNvSpPr>
            <p:nvPr/>
          </p:nvSpPr>
          <p:spPr bwMode="auto">
            <a:xfrm>
              <a:off x="5105400" y="2781300"/>
              <a:ext cx="247650" cy="265113"/>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6" name="AutoShape 92">
              <a:extLst>
                <a:ext uri="{FF2B5EF4-FFF2-40B4-BE49-F238E27FC236}">
                  <a16:creationId xmlns:a16="http://schemas.microsoft.com/office/drawing/2014/main" id="{BCAE4069-8748-4149-8085-DA2977C6063C}"/>
                </a:ext>
              </a:extLst>
            </p:cNvPr>
            <p:cNvSpPr>
              <a:spLocks/>
            </p:cNvSpPr>
            <p:nvPr/>
          </p:nvSpPr>
          <p:spPr bwMode="auto">
            <a:xfrm>
              <a:off x="5705475" y="2787650"/>
              <a:ext cx="317500"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7" name="AutoShape 93">
              <a:extLst>
                <a:ext uri="{FF2B5EF4-FFF2-40B4-BE49-F238E27FC236}">
                  <a16:creationId xmlns:a16="http://schemas.microsoft.com/office/drawing/2014/main" id="{17B50E08-5CF5-4701-877C-6A2E66FDADCB}"/>
                </a:ext>
              </a:extLst>
            </p:cNvPr>
            <p:cNvSpPr>
              <a:spLocks/>
            </p:cNvSpPr>
            <p:nvPr/>
          </p:nvSpPr>
          <p:spPr bwMode="auto">
            <a:xfrm>
              <a:off x="8462963" y="2794000"/>
              <a:ext cx="247650" cy="242888"/>
            </a:xfrm>
            <a:custGeom>
              <a:avLst/>
              <a:gdLst>
                <a:gd name="T0" fmla="+- 0 10794 7"/>
                <a:gd name="T1" fmla="*/ T0 w 21575"/>
                <a:gd name="T2" fmla="*/ 10800 h 21600"/>
                <a:gd name="T3" fmla="+- 0 10794 7"/>
                <a:gd name="T4" fmla="*/ T3 w 21575"/>
                <a:gd name="T5" fmla="*/ 10800 h 21600"/>
                <a:gd name="T6" fmla="+- 0 10794 7"/>
                <a:gd name="T7" fmla="*/ T6 w 21575"/>
                <a:gd name="T8" fmla="*/ 10800 h 21600"/>
                <a:gd name="T9" fmla="+- 0 10794 7"/>
                <a:gd name="T10" fmla="*/ T9 w 21575"/>
                <a:gd name="T11" fmla="*/ 10800 h 21600"/>
              </a:gdLst>
              <a:ahLst/>
              <a:cxnLst>
                <a:cxn ang="0">
                  <a:pos x="T1" y="T2"/>
                </a:cxn>
                <a:cxn ang="0">
                  <a:pos x="T4" y="T5"/>
                </a:cxn>
                <a:cxn ang="0">
                  <a:pos x="T7" y="T8"/>
                </a:cxn>
                <a:cxn ang="0">
                  <a:pos x="T10" y="T11"/>
                </a:cxn>
              </a:cxnLst>
              <a:rect l="0" t="0" r="r" b="b"/>
              <a:pathLst>
                <a:path w="21575" h="21600">
                  <a:moveTo>
                    <a:pt x="12386" y="0"/>
                  </a:moveTo>
                  <a:lnTo>
                    <a:pt x="12386" y="0"/>
                  </a:lnTo>
                  <a:cubicBezTo>
                    <a:pt x="12913" y="0"/>
                    <a:pt x="13415" y="44"/>
                    <a:pt x="13894" y="126"/>
                  </a:cubicBezTo>
                  <a:cubicBezTo>
                    <a:pt x="14374" y="211"/>
                    <a:pt x="14850" y="305"/>
                    <a:pt x="15324" y="407"/>
                  </a:cubicBezTo>
                  <a:cubicBezTo>
                    <a:pt x="15691" y="481"/>
                    <a:pt x="16070" y="551"/>
                    <a:pt x="16465" y="619"/>
                  </a:cubicBezTo>
                  <a:cubicBezTo>
                    <a:pt x="16860" y="683"/>
                    <a:pt x="17275" y="716"/>
                    <a:pt x="17713" y="716"/>
                  </a:cubicBezTo>
                  <a:lnTo>
                    <a:pt x="17741" y="716"/>
                  </a:lnTo>
                  <a:cubicBezTo>
                    <a:pt x="17999" y="716"/>
                    <a:pt x="18279" y="692"/>
                    <a:pt x="18579" y="648"/>
                  </a:cubicBezTo>
                  <a:cubicBezTo>
                    <a:pt x="18876" y="601"/>
                    <a:pt x="19176" y="575"/>
                    <a:pt x="19470" y="575"/>
                  </a:cubicBezTo>
                  <a:cubicBezTo>
                    <a:pt x="19695" y="575"/>
                    <a:pt x="19899" y="604"/>
                    <a:pt x="20079" y="660"/>
                  </a:cubicBezTo>
                  <a:cubicBezTo>
                    <a:pt x="20267" y="715"/>
                    <a:pt x="20409" y="833"/>
                    <a:pt x="20516" y="1012"/>
                  </a:cubicBezTo>
                  <a:cubicBezTo>
                    <a:pt x="20723" y="1299"/>
                    <a:pt x="20841" y="1637"/>
                    <a:pt x="20866" y="2018"/>
                  </a:cubicBezTo>
                  <a:cubicBezTo>
                    <a:pt x="20894" y="2393"/>
                    <a:pt x="20883" y="2751"/>
                    <a:pt x="20841" y="3077"/>
                  </a:cubicBezTo>
                  <a:cubicBezTo>
                    <a:pt x="20802" y="3403"/>
                    <a:pt x="20768" y="3734"/>
                    <a:pt x="20732" y="4075"/>
                  </a:cubicBezTo>
                  <a:cubicBezTo>
                    <a:pt x="20698" y="4412"/>
                    <a:pt x="20704" y="4746"/>
                    <a:pt x="20757" y="5081"/>
                  </a:cubicBezTo>
                  <a:cubicBezTo>
                    <a:pt x="20796" y="5301"/>
                    <a:pt x="20847" y="5483"/>
                    <a:pt x="20911" y="5638"/>
                  </a:cubicBezTo>
                  <a:cubicBezTo>
                    <a:pt x="20979" y="5794"/>
                    <a:pt x="21049" y="5964"/>
                    <a:pt x="21119" y="6152"/>
                  </a:cubicBezTo>
                  <a:cubicBezTo>
                    <a:pt x="21194" y="6319"/>
                    <a:pt x="21242" y="6509"/>
                    <a:pt x="21267" y="6712"/>
                  </a:cubicBezTo>
                  <a:cubicBezTo>
                    <a:pt x="21295" y="6917"/>
                    <a:pt x="21326" y="7117"/>
                    <a:pt x="21363" y="7301"/>
                  </a:cubicBezTo>
                  <a:cubicBezTo>
                    <a:pt x="21525" y="8275"/>
                    <a:pt x="21592" y="9191"/>
                    <a:pt x="21570" y="10050"/>
                  </a:cubicBezTo>
                  <a:cubicBezTo>
                    <a:pt x="21548" y="10904"/>
                    <a:pt x="21444" y="11702"/>
                    <a:pt x="21262" y="12444"/>
                  </a:cubicBezTo>
                  <a:cubicBezTo>
                    <a:pt x="21079" y="13183"/>
                    <a:pt x="20827" y="13876"/>
                    <a:pt x="20505" y="14530"/>
                  </a:cubicBezTo>
                  <a:cubicBezTo>
                    <a:pt x="20182" y="15178"/>
                    <a:pt x="19818" y="15800"/>
                    <a:pt x="19417" y="16390"/>
                  </a:cubicBezTo>
                  <a:cubicBezTo>
                    <a:pt x="19086" y="16847"/>
                    <a:pt x="18733" y="17302"/>
                    <a:pt x="18357" y="17760"/>
                  </a:cubicBezTo>
                  <a:cubicBezTo>
                    <a:pt x="17982" y="18214"/>
                    <a:pt x="17570" y="18640"/>
                    <a:pt x="17121" y="19044"/>
                  </a:cubicBezTo>
                  <a:cubicBezTo>
                    <a:pt x="16673" y="19446"/>
                    <a:pt x="16182" y="19807"/>
                    <a:pt x="15638" y="20130"/>
                  </a:cubicBezTo>
                  <a:cubicBezTo>
                    <a:pt x="15097" y="20456"/>
                    <a:pt x="14494" y="20731"/>
                    <a:pt x="13836" y="20966"/>
                  </a:cubicBezTo>
                  <a:cubicBezTo>
                    <a:pt x="13152" y="21218"/>
                    <a:pt x="12445" y="21379"/>
                    <a:pt x="11708" y="21447"/>
                  </a:cubicBezTo>
                  <a:cubicBezTo>
                    <a:pt x="10968" y="21509"/>
                    <a:pt x="10258" y="21561"/>
                    <a:pt x="9580" y="21599"/>
                  </a:cubicBezTo>
                  <a:lnTo>
                    <a:pt x="9165" y="21599"/>
                  </a:lnTo>
                  <a:cubicBezTo>
                    <a:pt x="8234" y="21599"/>
                    <a:pt x="7363" y="21520"/>
                    <a:pt x="6555" y="21365"/>
                  </a:cubicBezTo>
                  <a:cubicBezTo>
                    <a:pt x="5745" y="21212"/>
                    <a:pt x="4882" y="21136"/>
                    <a:pt x="3970" y="21136"/>
                  </a:cubicBezTo>
                  <a:lnTo>
                    <a:pt x="3917" y="21136"/>
                  </a:lnTo>
                  <a:cubicBezTo>
                    <a:pt x="3603" y="21136"/>
                    <a:pt x="3258" y="21186"/>
                    <a:pt x="2880" y="21283"/>
                  </a:cubicBezTo>
                  <a:cubicBezTo>
                    <a:pt x="2510" y="21382"/>
                    <a:pt x="2137" y="21441"/>
                    <a:pt x="1770" y="21456"/>
                  </a:cubicBezTo>
                  <a:lnTo>
                    <a:pt x="1742" y="21456"/>
                  </a:lnTo>
                  <a:cubicBezTo>
                    <a:pt x="1411" y="21456"/>
                    <a:pt x="1117" y="21377"/>
                    <a:pt x="864" y="21212"/>
                  </a:cubicBezTo>
                  <a:cubicBezTo>
                    <a:pt x="609" y="21051"/>
                    <a:pt x="416" y="20848"/>
                    <a:pt x="292" y="20614"/>
                  </a:cubicBezTo>
                  <a:cubicBezTo>
                    <a:pt x="113" y="20288"/>
                    <a:pt x="35" y="19951"/>
                    <a:pt x="57" y="19599"/>
                  </a:cubicBezTo>
                  <a:cubicBezTo>
                    <a:pt x="79" y="19247"/>
                    <a:pt x="138" y="18924"/>
                    <a:pt x="225" y="18637"/>
                  </a:cubicBezTo>
                  <a:cubicBezTo>
                    <a:pt x="312" y="18346"/>
                    <a:pt x="363" y="18035"/>
                    <a:pt x="368" y="17701"/>
                  </a:cubicBezTo>
                  <a:cubicBezTo>
                    <a:pt x="371" y="17369"/>
                    <a:pt x="349" y="17017"/>
                    <a:pt x="298" y="16642"/>
                  </a:cubicBezTo>
                  <a:cubicBezTo>
                    <a:pt x="250" y="16266"/>
                    <a:pt x="192" y="15888"/>
                    <a:pt x="133" y="15503"/>
                  </a:cubicBezTo>
                  <a:cubicBezTo>
                    <a:pt x="68" y="15119"/>
                    <a:pt x="29" y="14735"/>
                    <a:pt x="12" y="14353"/>
                  </a:cubicBezTo>
                  <a:cubicBezTo>
                    <a:pt x="-7" y="14025"/>
                    <a:pt x="-5" y="13705"/>
                    <a:pt x="23" y="13388"/>
                  </a:cubicBezTo>
                  <a:cubicBezTo>
                    <a:pt x="51" y="13077"/>
                    <a:pt x="82" y="12728"/>
                    <a:pt x="119" y="12344"/>
                  </a:cubicBezTo>
                  <a:cubicBezTo>
                    <a:pt x="155" y="12018"/>
                    <a:pt x="186" y="11678"/>
                    <a:pt x="211" y="11332"/>
                  </a:cubicBezTo>
                  <a:cubicBezTo>
                    <a:pt x="239" y="10986"/>
                    <a:pt x="284" y="10681"/>
                    <a:pt x="346" y="10405"/>
                  </a:cubicBezTo>
                  <a:cubicBezTo>
                    <a:pt x="472" y="9789"/>
                    <a:pt x="609" y="9190"/>
                    <a:pt x="758" y="8610"/>
                  </a:cubicBezTo>
                  <a:cubicBezTo>
                    <a:pt x="904" y="8026"/>
                    <a:pt x="1103" y="7483"/>
                    <a:pt x="1352" y="6967"/>
                  </a:cubicBezTo>
                  <a:cubicBezTo>
                    <a:pt x="1532" y="6583"/>
                    <a:pt x="1731" y="6201"/>
                    <a:pt x="1955" y="5826"/>
                  </a:cubicBezTo>
                  <a:cubicBezTo>
                    <a:pt x="2179" y="5453"/>
                    <a:pt x="2420" y="5080"/>
                    <a:pt x="2681" y="4717"/>
                  </a:cubicBezTo>
                  <a:cubicBezTo>
                    <a:pt x="2771" y="4588"/>
                    <a:pt x="2866" y="4473"/>
                    <a:pt x="2964" y="4374"/>
                  </a:cubicBezTo>
                  <a:cubicBezTo>
                    <a:pt x="3062" y="4277"/>
                    <a:pt x="3169" y="4183"/>
                    <a:pt x="3286" y="4086"/>
                  </a:cubicBezTo>
                  <a:cubicBezTo>
                    <a:pt x="3491" y="3872"/>
                    <a:pt x="3690" y="3658"/>
                    <a:pt x="3889" y="3449"/>
                  </a:cubicBezTo>
                  <a:cubicBezTo>
                    <a:pt x="4085" y="3238"/>
                    <a:pt x="4304" y="3036"/>
                    <a:pt x="4545" y="2851"/>
                  </a:cubicBezTo>
                  <a:cubicBezTo>
                    <a:pt x="4786" y="2663"/>
                    <a:pt x="5044" y="2493"/>
                    <a:pt x="5319" y="2338"/>
                  </a:cubicBezTo>
                  <a:cubicBezTo>
                    <a:pt x="5591" y="2182"/>
                    <a:pt x="5885" y="2027"/>
                    <a:pt x="6199" y="1868"/>
                  </a:cubicBezTo>
                  <a:cubicBezTo>
                    <a:pt x="6494" y="1719"/>
                    <a:pt x="6796" y="1581"/>
                    <a:pt x="7102" y="1455"/>
                  </a:cubicBezTo>
                  <a:cubicBezTo>
                    <a:pt x="7413" y="1329"/>
                    <a:pt x="7733" y="1197"/>
                    <a:pt x="8063" y="1065"/>
                  </a:cubicBezTo>
                  <a:cubicBezTo>
                    <a:pt x="8691" y="795"/>
                    <a:pt x="9387" y="554"/>
                    <a:pt x="10158" y="349"/>
                  </a:cubicBezTo>
                  <a:lnTo>
                    <a:pt x="10186" y="323"/>
                  </a:lnTo>
                  <a:cubicBezTo>
                    <a:pt x="10584" y="211"/>
                    <a:pt x="10968" y="129"/>
                    <a:pt x="11324" y="76"/>
                  </a:cubicBezTo>
                  <a:cubicBezTo>
                    <a:pt x="11683" y="26"/>
                    <a:pt x="12036" y="0"/>
                    <a:pt x="12386" y="0"/>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8" name="AutoShape 94">
              <a:extLst>
                <a:ext uri="{FF2B5EF4-FFF2-40B4-BE49-F238E27FC236}">
                  <a16:creationId xmlns:a16="http://schemas.microsoft.com/office/drawing/2014/main" id="{1BEDF2DA-C271-44FB-9323-A7F7B8BFC93A}"/>
                </a:ext>
              </a:extLst>
            </p:cNvPr>
            <p:cNvSpPr>
              <a:spLocks/>
            </p:cNvSpPr>
            <p:nvPr/>
          </p:nvSpPr>
          <p:spPr bwMode="auto">
            <a:xfrm>
              <a:off x="9002713" y="2801938"/>
              <a:ext cx="247650"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9" name="AutoShape 95">
              <a:extLst>
                <a:ext uri="{FF2B5EF4-FFF2-40B4-BE49-F238E27FC236}">
                  <a16:creationId xmlns:a16="http://schemas.microsoft.com/office/drawing/2014/main" id="{3654FBBD-AE75-4EDF-BD89-D0C27F893A54}"/>
                </a:ext>
              </a:extLst>
            </p:cNvPr>
            <p:cNvSpPr>
              <a:spLocks/>
            </p:cNvSpPr>
            <p:nvPr/>
          </p:nvSpPr>
          <p:spPr bwMode="auto">
            <a:xfrm>
              <a:off x="954088" y="3235325"/>
              <a:ext cx="247650" cy="242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2" y="0"/>
                  </a:moveTo>
                  <a:cubicBezTo>
                    <a:pt x="16156" y="0"/>
                    <a:pt x="16975" y="198"/>
                    <a:pt x="17745" y="593"/>
                  </a:cubicBezTo>
                  <a:cubicBezTo>
                    <a:pt x="18516" y="987"/>
                    <a:pt x="19185" y="1531"/>
                    <a:pt x="19756" y="2219"/>
                  </a:cubicBezTo>
                  <a:cubicBezTo>
                    <a:pt x="20325" y="2908"/>
                    <a:pt x="20776" y="3714"/>
                    <a:pt x="21107" y="4641"/>
                  </a:cubicBezTo>
                  <a:cubicBezTo>
                    <a:pt x="21434" y="5562"/>
                    <a:pt x="21599" y="6538"/>
                    <a:pt x="21599" y="7566"/>
                  </a:cubicBezTo>
                  <a:lnTo>
                    <a:pt x="21599" y="9662"/>
                  </a:lnTo>
                  <a:cubicBezTo>
                    <a:pt x="21599" y="9965"/>
                    <a:pt x="21516" y="10221"/>
                    <a:pt x="21340" y="10428"/>
                  </a:cubicBezTo>
                  <a:cubicBezTo>
                    <a:pt x="21168" y="10635"/>
                    <a:pt x="20956" y="10736"/>
                    <a:pt x="20704" y="10736"/>
                  </a:cubicBezTo>
                  <a:lnTo>
                    <a:pt x="19785" y="10736"/>
                  </a:lnTo>
                  <a:cubicBezTo>
                    <a:pt x="19531" y="10736"/>
                    <a:pt x="19322" y="10632"/>
                    <a:pt x="19152" y="10422"/>
                  </a:cubicBezTo>
                  <a:cubicBezTo>
                    <a:pt x="18984" y="10209"/>
                    <a:pt x="18900" y="9956"/>
                    <a:pt x="18900" y="9662"/>
                  </a:cubicBezTo>
                  <a:lnTo>
                    <a:pt x="18900" y="7566"/>
                  </a:lnTo>
                  <a:cubicBezTo>
                    <a:pt x="18900" y="6961"/>
                    <a:pt x="18806" y="6394"/>
                    <a:pt x="18614" y="5870"/>
                  </a:cubicBezTo>
                  <a:cubicBezTo>
                    <a:pt x="18422" y="5349"/>
                    <a:pt x="18163" y="4894"/>
                    <a:pt x="17844" y="4508"/>
                  </a:cubicBezTo>
                  <a:cubicBezTo>
                    <a:pt x="17522" y="4123"/>
                    <a:pt x="17140" y="3817"/>
                    <a:pt x="16706" y="3593"/>
                  </a:cubicBezTo>
                  <a:cubicBezTo>
                    <a:pt x="16269" y="3365"/>
                    <a:pt x="15796" y="3253"/>
                    <a:pt x="15292" y="3253"/>
                  </a:cubicBezTo>
                  <a:cubicBezTo>
                    <a:pt x="14788" y="3253"/>
                    <a:pt x="14320" y="3365"/>
                    <a:pt x="13891" y="3593"/>
                  </a:cubicBezTo>
                  <a:cubicBezTo>
                    <a:pt x="13461" y="3817"/>
                    <a:pt x="13082" y="4123"/>
                    <a:pt x="12753" y="4508"/>
                  </a:cubicBezTo>
                  <a:cubicBezTo>
                    <a:pt x="12422" y="4894"/>
                    <a:pt x="12165" y="5352"/>
                    <a:pt x="11978" y="5876"/>
                  </a:cubicBezTo>
                  <a:cubicBezTo>
                    <a:pt x="11788" y="6406"/>
                    <a:pt x="11695" y="6970"/>
                    <a:pt x="11695" y="7566"/>
                  </a:cubicBezTo>
                  <a:lnTo>
                    <a:pt x="11695" y="9717"/>
                  </a:lnTo>
                  <a:lnTo>
                    <a:pt x="13063" y="9717"/>
                  </a:lnTo>
                  <a:cubicBezTo>
                    <a:pt x="13423" y="9717"/>
                    <a:pt x="13735" y="9875"/>
                    <a:pt x="14001" y="10192"/>
                  </a:cubicBezTo>
                  <a:cubicBezTo>
                    <a:pt x="14263" y="10511"/>
                    <a:pt x="14395" y="10900"/>
                    <a:pt x="14395" y="11358"/>
                  </a:cubicBezTo>
                  <a:lnTo>
                    <a:pt x="14395" y="19987"/>
                  </a:lnTo>
                  <a:cubicBezTo>
                    <a:pt x="14395" y="20419"/>
                    <a:pt x="14263" y="20796"/>
                    <a:pt x="14001" y="21116"/>
                  </a:cubicBezTo>
                  <a:cubicBezTo>
                    <a:pt x="13735" y="21438"/>
                    <a:pt x="13423" y="21599"/>
                    <a:pt x="13063" y="21599"/>
                  </a:cubicBezTo>
                  <a:lnTo>
                    <a:pt x="1343" y="21599"/>
                  </a:lnTo>
                  <a:cubicBezTo>
                    <a:pt x="983" y="21599"/>
                    <a:pt x="669" y="21438"/>
                    <a:pt x="403" y="21116"/>
                  </a:cubicBezTo>
                  <a:cubicBezTo>
                    <a:pt x="134" y="20796"/>
                    <a:pt x="0" y="20419"/>
                    <a:pt x="0" y="19987"/>
                  </a:cubicBezTo>
                  <a:lnTo>
                    <a:pt x="0" y="11358"/>
                  </a:lnTo>
                  <a:cubicBezTo>
                    <a:pt x="0" y="10909"/>
                    <a:pt x="134" y="10523"/>
                    <a:pt x="403" y="10201"/>
                  </a:cubicBezTo>
                  <a:cubicBezTo>
                    <a:pt x="669" y="9878"/>
                    <a:pt x="984" y="9717"/>
                    <a:pt x="1343" y="9717"/>
                  </a:cubicBezTo>
                  <a:lnTo>
                    <a:pt x="8985" y="9717"/>
                  </a:lnTo>
                  <a:lnTo>
                    <a:pt x="8985" y="7566"/>
                  </a:lnTo>
                  <a:cubicBezTo>
                    <a:pt x="8985" y="6529"/>
                    <a:pt x="9148" y="5550"/>
                    <a:pt x="9477" y="4632"/>
                  </a:cubicBezTo>
                  <a:cubicBezTo>
                    <a:pt x="9808" y="3711"/>
                    <a:pt x="10260" y="2907"/>
                    <a:pt x="10833" y="2219"/>
                  </a:cubicBezTo>
                  <a:cubicBezTo>
                    <a:pt x="11409" y="1531"/>
                    <a:pt x="12079" y="987"/>
                    <a:pt x="12844" y="592"/>
                  </a:cubicBezTo>
                  <a:cubicBezTo>
                    <a:pt x="13615" y="198"/>
                    <a:pt x="14426" y="0"/>
                    <a:pt x="15292" y="0"/>
                  </a:cubicBezTo>
                  <a:moveTo>
                    <a:pt x="7972" y="15409"/>
                  </a:moveTo>
                  <a:cubicBezTo>
                    <a:pt x="8195" y="15245"/>
                    <a:pt x="8375" y="15021"/>
                    <a:pt x="8519" y="14741"/>
                  </a:cubicBezTo>
                  <a:cubicBezTo>
                    <a:pt x="8661" y="14462"/>
                    <a:pt x="8731" y="14160"/>
                    <a:pt x="8731" y="13840"/>
                  </a:cubicBezTo>
                  <a:cubicBezTo>
                    <a:pt x="8731" y="13333"/>
                    <a:pt x="8582" y="12896"/>
                    <a:pt x="8282" y="12530"/>
                  </a:cubicBezTo>
                  <a:cubicBezTo>
                    <a:pt x="7987" y="12162"/>
                    <a:pt x="7624" y="11980"/>
                    <a:pt x="7204" y="11980"/>
                  </a:cubicBezTo>
                  <a:cubicBezTo>
                    <a:pt x="6782" y="11980"/>
                    <a:pt x="6422" y="12162"/>
                    <a:pt x="6122" y="12530"/>
                  </a:cubicBezTo>
                  <a:cubicBezTo>
                    <a:pt x="5824" y="12896"/>
                    <a:pt x="5675" y="13333"/>
                    <a:pt x="5675" y="13840"/>
                  </a:cubicBezTo>
                  <a:cubicBezTo>
                    <a:pt x="5675" y="14160"/>
                    <a:pt x="5745" y="14462"/>
                    <a:pt x="5882" y="14741"/>
                  </a:cubicBezTo>
                  <a:cubicBezTo>
                    <a:pt x="6021" y="15021"/>
                    <a:pt x="6201" y="15234"/>
                    <a:pt x="6422" y="15380"/>
                  </a:cubicBezTo>
                  <a:lnTo>
                    <a:pt x="5675" y="19339"/>
                  </a:lnTo>
                  <a:lnTo>
                    <a:pt x="8731" y="19339"/>
                  </a:lnTo>
                  <a:lnTo>
                    <a:pt x="7972" y="15409"/>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0" name="AutoShape 96">
              <a:extLst>
                <a:ext uri="{FF2B5EF4-FFF2-40B4-BE49-F238E27FC236}">
                  <a16:creationId xmlns:a16="http://schemas.microsoft.com/office/drawing/2014/main" id="{706CD440-2378-41F8-A588-A2D41F3F2C04}"/>
                </a:ext>
              </a:extLst>
            </p:cNvPr>
            <p:cNvSpPr>
              <a:spLocks/>
            </p:cNvSpPr>
            <p:nvPr/>
          </p:nvSpPr>
          <p:spPr bwMode="auto">
            <a:xfrm>
              <a:off x="1531938" y="3235325"/>
              <a:ext cx="247650" cy="242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1" name="AutoShape 97">
              <a:extLst>
                <a:ext uri="{FF2B5EF4-FFF2-40B4-BE49-F238E27FC236}">
                  <a16:creationId xmlns:a16="http://schemas.microsoft.com/office/drawing/2014/main" id="{BA44B9E8-513C-402E-AE66-D84969E1969A}"/>
                </a:ext>
              </a:extLst>
            </p:cNvPr>
            <p:cNvSpPr>
              <a:spLocks/>
            </p:cNvSpPr>
            <p:nvPr/>
          </p:nvSpPr>
          <p:spPr bwMode="auto">
            <a:xfrm>
              <a:off x="2147888" y="3235325"/>
              <a:ext cx="247650" cy="242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2" name="AutoShape 98">
              <a:extLst>
                <a:ext uri="{FF2B5EF4-FFF2-40B4-BE49-F238E27FC236}">
                  <a16:creationId xmlns:a16="http://schemas.microsoft.com/office/drawing/2014/main" id="{D032FF83-48E1-4D56-AA6D-0B0D50593C2A}"/>
                </a:ext>
              </a:extLst>
            </p:cNvPr>
            <p:cNvSpPr>
              <a:spLocks/>
            </p:cNvSpPr>
            <p:nvPr/>
          </p:nvSpPr>
          <p:spPr bwMode="auto">
            <a:xfrm>
              <a:off x="2767013" y="3228975"/>
              <a:ext cx="225425" cy="322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647"/>
                  </a:moveTo>
                  <a:cubicBezTo>
                    <a:pt x="21599" y="8410"/>
                    <a:pt x="21443" y="9124"/>
                    <a:pt x="21132" y="9804"/>
                  </a:cubicBezTo>
                  <a:cubicBezTo>
                    <a:pt x="20820" y="10488"/>
                    <a:pt x="20404" y="11134"/>
                    <a:pt x="19880" y="11747"/>
                  </a:cubicBezTo>
                  <a:lnTo>
                    <a:pt x="12619" y="20679"/>
                  </a:lnTo>
                  <a:cubicBezTo>
                    <a:pt x="12095" y="21292"/>
                    <a:pt x="11491" y="21599"/>
                    <a:pt x="10804" y="21599"/>
                  </a:cubicBezTo>
                  <a:cubicBezTo>
                    <a:pt x="10112" y="21599"/>
                    <a:pt x="9520" y="21292"/>
                    <a:pt x="9024" y="20679"/>
                  </a:cubicBezTo>
                  <a:lnTo>
                    <a:pt x="1727" y="11718"/>
                  </a:lnTo>
                  <a:cubicBezTo>
                    <a:pt x="1203" y="11106"/>
                    <a:pt x="783" y="10462"/>
                    <a:pt x="472" y="9782"/>
                  </a:cubicBezTo>
                  <a:cubicBezTo>
                    <a:pt x="156" y="9110"/>
                    <a:pt x="0" y="8398"/>
                    <a:pt x="0" y="7647"/>
                  </a:cubicBezTo>
                  <a:cubicBezTo>
                    <a:pt x="0" y="6594"/>
                    <a:pt x="279" y="5601"/>
                    <a:pt x="843" y="4669"/>
                  </a:cubicBezTo>
                  <a:cubicBezTo>
                    <a:pt x="1403" y="3737"/>
                    <a:pt x="2179" y="2921"/>
                    <a:pt x="3164" y="2227"/>
                  </a:cubicBezTo>
                  <a:cubicBezTo>
                    <a:pt x="4143" y="1538"/>
                    <a:pt x="5296" y="990"/>
                    <a:pt x="6615" y="595"/>
                  </a:cubicBezTo>
                  <a:cubicBezTo>
                    <a:pt x="7936" y="197"/>
                    <a:pt x="9344" y="0"/>
                    <a:pt x="10819" y="0"/>
                  </a:cubicBezTo>
                  <a:cubicBezTo>
                    <a:pt x="12315" y="0"/>
                    <a:pt x="13719" y="197"/>
                    <a:pt x="15023" y="595"/>
                  </a:cubicBezTo>
                  <a:cubicBezTo>
                    <a:pt x="16335" y="993"/>
                    <a:pt x="17475" y="1538"/>
                    <a:pt x="18451" y="2227"/>
                  </a:cubicBezTo>
                  <a:cubicBezTo>
                    <a:pt x="19427" y="2921"/>
                    <a:pt x="20200" y="3737"/>
                    <a:pt x="20756" y="4669"/>
                  </a:cubicBezTo>
                  <a:cubicBezTo>
                    <a:pt x="21320" y="5603"/>
                    <a:pt x="21599" y="6594"/>
                    <a:pt x="21599" y="7647"/>
                  </a:cubicBezTo>
                  <a:moveTo>
                    <a:pt x="10819" y="11408"/>
                  </a:moveTo>
                  <a:cubicBezTo>
                    <a:pt x="11547" y="11408"/>
                    <a:pt x="12240" y="11309"/>
                    <a:pt x="12900" y="11114"/>
                  </a:cubicBezTo>
                  <a:cubicBezTo>
                    <a:pt x="13556" y="10922"/>
                    <a:pt x="14127" y="10651"/>
                    <a:pt x="14612" y="10310"/>
                  </a:cubicBezTo>
                  <a:cubicBezTo>
                    <a:pt x="15096" y="9968"/>
                    <a:pt x="15476" y="9564"/>
                    <a:pt x="15748" y="9107"/>
                  </a:cubicBezTo>
                  <a:cubicBezTo>
                    <a:pt x="16028" y="8650"/>
                    <a:pt x="16164" y="8158"/>
                    <a:pt x="16164" y="7645"/>
                  </a:cubicBezTo>
                  <a:cubicBezTo>
                    <a:pt x="16164" y="7131"/>
                    <a:pt x="16028" y="6642"/>
                    <a:pt x="15748" y="6176"/>
                  </a:cubicBezTo>
                  <a:cubicBezTo>
                    <a:pt x="15476" y="5713"/>
                    <a:pt x="15096" y="5304"/>
                    <a:pt x="14612" y="4951"/>
                  </a:cubicBezTo>
                  <a:cubicBezTo>
                    <a:pt x="14128" y="4604"/>
                    <a:pt x="13564" y="4327"/>
                    <a:pt x="12908" y="4135"/>
                  </a:cubicBezTo>
                  <a:cubicBezTo>
                    <a:pt x="12256" y="3943"/>
                    <a:pt x="11564" y="3842"/>
                    <a:pt x="10820" y="3842"/>
                  </a:cubicBezTo>
                  <a:cubicBezTo>
                    <a:pt x="10068" y="3842"/>
                    <a:pt x="9376" y="3940"/>
                    <a:pt x="8736" y="4135"/>
                  </a:cubicBezTo>
                  <a:cubicBezTo>
                    <a:pt x="8092" y="4327"/>
                    <a:pt x="7528" y="4604"/>
                    <a:pt x="7032" y="4951"/>
                  </a:cubicBezTo>
                  <a:cubicBezTo>
                    <a:pt x="6532" y="5304"/>
                    <a:pt x="6148" y="5713"/>
                    <a:pt x="5872" y="6171"/>
                  </a:cubicBezTo>
                  <a:cubicBezTo>
                    <a:pt x="5596" y="6628"/>
                    <a:pt x="5460" y="7119"/>
                    <a:pt x="5460" y="7642"/>
                  </a:cubicBezTo>
                  <a:cubicBezTo>
                    <a:pt x="5460" y="8155"/>
                    <a:pt x="5596" y="8644"/>
                    <a:pt x="5872" y="9104"/>
                  </a:cubicBezTo>
                  <a:cubicBezTo>
                    <a:pt x="6148" y="9561"/>
                    <a:pt x="6532" y="9965"/>
                    <a:pt x="7032" y="10307"/>
                  </a:cubicBezTo>
                  <a:cubicBezTo>
                    <a:pt x="7528" y="10648"/>
                    <a:pt x="8092" y="10919"/>
                    <a:pt x="8736" y="11111"/>
                  </a:cubicBezTo>
                  <a:cubicBezTo>
                    <a:pt x="9376" y="11309"/>
                    <a:pt x="10068" y="11408"/>
                    <a:pt x="10819" y="11408"/>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3" name="AutoShape 99">
              <a:extLst>
                <a:ext uri="{FF2B5EF4-FFF2-40B4-BE49-F238E27FC236}">
                  <a16:creationId xmlns:a16="http://schemas.microsoft.com/office/drawing/2014/main" id="{E2A7336D-BB42-4EAC-BCA8-BF1204776786}"/>
                </a:ext>
              </a:extLst>
            </p:cNvPr>
            <p:cNvSpPr>
              <a:spLocks/>
            </p:cNvSpPr>
            <p:nvPr/>
          </p:nvSpPr>
          <p:spPr bwMode="auto">
            <a:xfrm>
              <a:off x="9548813" y="3243263"/>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5" y="0"/>
                  </a:moveTo>
                  <a:cubicBezTo>
                    <a:pt x="20642" y="0"/>
                    <a:pt x="20950" y="611"/>
                    <a:pt x="21209" y="1807"/>
                  </a:cubicBezTo>
                  <a:cubicBezTo>
                    <a:pt x="21467" y="3004"/>
                    <a:pt x="21599" y="4431"/>
                    <a:pt x="21599" y="6130"/>
                  </a:cubicBezTo>
                  <a:lnTo>
                    <a:pt x="21599" y="15496"/>
                  </a:lnTo>
                  <a:cubicBezTo>
                    <a:pt x="21599" y="17168"/>
                    <a:pt x="21467" y="18623"/>
                    <a:pt x="21209" y="19819"/>
                  </a:cubicBezTo>
                  <a:cubicBezTo>
                    <a:pt x="20950" y="21015"/>
                    <a:pt x="20642" y="21599"/>
                    <a:pt x="20275" y="21599"/>
                  </a:cubicBezTo>
                  <a:lnTo>
                    <a:pt x="1348" y="21599"/>
                  </a:lnTo>
                  <a:cubicBezTo>
                    <a:pt x="963" y="21599"/>
                    <a:pt x="640" y="21015"/>
                    <a:pt x="384" y="19873"/>
                  </a:cubicBezTo>
                  <a:cubicBezTo>
                    <a:pt x="126" y="18731"/>
                    <a:pt x="0" y="17277"/>
                    <a:pt x="0" y="15496"/>
                  </a:cubicBezTo>
                  <a:lnTo>
                    <a:pt x="0" y="6130"/>
                  </a:lnTo>
                  <a:cubicBezTo>
                    <a:pt x="0" y="4431"/>
                    <a:pt x="126" y="3004"/>
                    <a:pt x="384" y="1807"/>
                  </a:cubicBezTo>
                  <a:cubicBezTo>
                    <a:pt x="640" y="611"/>
                    <a:pt x="954" y="0"/>
                    <a:pt x="1318" y="0"/>
                  </a:cubicBezTo>
                  <a:lnTo>
                    <a:pt x="20275" y="0"/>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4" name="AutoShape 100">
              <a:extLst>
                <a:ext uri="{FF2B5EF4-FFF2-40B4-BE49-F238E27FC236}">
                  <a16:creationId xmlns:a16="http://schemas.microsoft.com/office/drawing/2014/main" id="{942AB084-08A5-4D78-A198-F5486252171B}"/>
                </a:ext>
              </a:extLst>
            </p:cNvPr>
            <p:cNvSpPr>
              <a:spLocks/>
            </p:cNvSpPr>
            <p:nvPr/>
          </p:nvSpPr>
          <p:spPr bwMode="auto">
            <a:xfrm>
              <a:off x="10144125" y="3238500"/>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82"/>
                    <a:pt x="15013" y="844"/>
                  </a:cubicBezTo>
                  <a:cubicBezTo>
                    <a:pt x="16321" y="1406"/>
                    <a:pt x="17465" y="2179"/>
                    <a:pt x="18449" y="3153"/>
                  </a:cubicBezTo>
                  <a:cubicBezTo>
                    <a:pt x="19432" y="4127"/>
                    <a:pt x="20204" y="5277"/>
                    <a:pt x="20760" y="6590"/>
                  </a:cubicBezTo>
                  <a:cubicBezTo>
                    <a:pt x="21323" y="7897"/>
                    <a:pt x="21599" y="9303"/>
                    <a:pt x="21599" y="10797"/>
                  </a:cubicBezTo>
                  <a:cubicBezTo>
                    <a:pt x="21599" y="12290"/>
                    <a:pt x="21323" y="13696"/>
                    <a:pt x="20760" y="15009"/>
                  </a:cubicBezTo>
                  <a:cubicBezTo>
                    <a:pt x="20204" y="16317"/>
                    <a:pt x="19432" y="17463"/>
                    <a:pt x="18449" y="18440"/>
                  </a:cubicBezTo>
                  <a:cubicBezTo>
                    <a:pt x="17465" y="19423"/>
                    <a:pt x="16321" y="20188"/>
                    <a:pt x="15013" y="20750"/>
                  </a:cubicBezTo>
                  <a:cubicBezTo>
                    <a:pt x="13704" y="21311"/>
                    <a:pt x="12303" y="21599"/>
                    <a:pt x="10805" y="21599"/>
                  </a:cubicBezTo>
                  <a:cubicBezTo>
                    <a:pt x="9310" y="21599"/>
                    <a:pt x="7906" y="21312"/>
                    <a:pt x="6595" y="20750"/>
                  </a:cubicBezTo>
                  <a:cubicBezTo>
                    <a:pt x="5281" y="20188"/>
                    <a:pt x="4136" y="19420"/>
                    <a:pt x="3156" y="18440"/>
                  </a:cubicBezTo>
                  <a:cubicBezTo>
                    <a:pt x="2178" y="17463"/>
                    <a:pt x="1407" y="16317"/>
                    <a:pt x="844" y="15009"/>
                  </a:cubicBezTo>
                  <a:cubicBezTo>
                    <a:pt x="279" y="13696"/>
                    <a:pt x="0" y="12290"/>
                    <a:pt x="0" y="10797"/>
                  </a:cubicBezTo>
                  <a:cubicBezTo>
                    <a:pt x="0" y="9303"/>
                    <a:pt x="279" y="7897"/>
                    <a:pt x="844" y="6590"/>
                  </a:cubicBezTo>
                  <a:cubicBezTo>
                    <a:pt x="1407" y="5277"/>
                    <a:pt x="2178" y="4130"/>
                    <a:pt x="3156" y="3153"/>
                  </a:cubicBezTo>
                  <a:cubicBezTo>
                    <a:pt x="4136" y="2176"/>
                    <a:pt x="5281" y="1406"/>
                    <a:pt x="6595" y="844"/>
                  </a:cubicBezTo>
                  <a:cubicBezTo>
                    <a:pt x="7906" y="279"/>
                    <a:pt x="9310" y="0"/>
                    <a:pt x="10805" y="0"/>
                  </a:cubicBezTo>
                  <a:moveTo>
                    <a:pt x="17042" y="9743"/>
                  </a:moveTo>
                  <a:cubicBezTo>
                    <a:pt x="17042" y="9616"/>
                    <a:pt x="16996" y="9512"/>
                    <a:pt x="16900" y="9424"/>
                  </a:cubicBezTo>
                  <a:cubicBezTo>
                    <a:pt x="16804" y="9343"/>
                    <a:pt x="16705" y="9297"/>
                    <a:pt x="16595" y="9297"/>
                  </a:cubicBezTo>
                  <a:lnTo>
                    <a:pt x="5015" y="9297"/>
                  </a:lnTo>
                  <a:cubicBezTo>
                    <a:pt x="4719" y="9297"/>
                    <a:pt x="4569" y="9453"/>
                    <a:pt x="4569" y="9744"/>
                  </a:cubicBezTo>
                  <a:lnTo>
                    <a:pt x="4569" y="11878"/>
                  </a:lnTo>
                  <a:cubicBezTo>
                    <a:pt x="4569" y="12175"/>
                    <a:pt x="4719" y="12324"/>
                    <a:pt x="5015" y="12324"/>
                  </a:cubicBezTo>
                  <a:lnTo>
                    <a:pt x="16595" y="12324"/>
                  </a:lnTo>
                  <a:cubicBezTo>
                    <a:pt x="16705" y="12324"/>
                    <a:pt x="16804" y="12279"/>
                    <a:pt x="16900" y="12197"/>
                  </a:cubicBezTo>
                  <a:cubicBezTo>
                    <a:pt x="16996" y="12110"/>
                    <a:pt x="17042" y="12005"/>
                    <a:pt x="17042" y="11878"/>
                  </a:cubicBezTo>
                  <a:lnTo>
                    <a:pt x="17042" y="9743"/>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5" name="AutoShape 101">
              <a:extLst>
                <a:ext uri="{FF2B5EF4-FFF2-40B4-BE49-F238E27FC236}">
                  <a16:creationId xmlns:a16="http://schemas.microsoft.com/office/drawing/2014/main" id="{451EEF20-C256-4451-A95D-D27864A77432}"/>
                </a:ext>
              </a:extLst>
            </p:cNvPr>
            <p:cNvSpPr>
              <a:spLocks/>
            </p:cNvSpPr>
            <p:nvPr/>
          </p:nvSpPr>
          <p:spPr bwMode="auto">
            <a:xfrm>
              <a:off x="960438" y="1485900"/>
              <a:ext cx="247650" cy="242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817" y="0"/>
                  </a:lnTo>
                  <a:lnTo>
                    <a:pt x="9817" y="9815"/>
                  </a:lnTo>
                  <a:lnTo>
                    <a:pt x="0" y="9815"/>
                  </a:lnTo>
                  <a:lnTo>
                    <a:pt x="0" y="0"/>
                  </a:lnTo>
                  <a:close/>
                  <a:moveTo>
                    <a:pt x="0" y="11784"/>
                  </a:moveTo>
                  <a:lnTo>
                    <a:pt x="9817" y="11784"/>
                  </a:lnTo>
                  <a:lnTo>
                    <a:pt x="9817" y="21599"/>
                  </a:lnTo>
                  <a:lnTo>
                    <a:pt x="0" y="21599"/>
                  </a:lnTo>
                  <a:lnTo>
                    <a:pt x="0" y="11784"/>
                  </a:lnTo>
                  <a:close/>
                  <a:moveTo>
                    <a:pt x="1956" y="7859"/>
                  </a:moveTo>
                  <a:lnTo>
                    <a:pt x="7860" y="7859"/>
                  </a:lnTo>
                  <a:lnTo>
                    <a:pt x="7860" y="1950"/>
                  </a:lnTo>
                  <a:lnTo>
                    <a:pt x="1956" y="1950"/>
                  </a:lnTo>
                  <a:lnTo>
                    <a:pt x="1956" y="7859"/>
                  </a:lnTo>
                  <a:close/>
                  <a:moveTo>
                    <a:pt x="1956" y="19646"/>
                  </a:moveTo>
                  <a:lnTo>
                    <a:pt x="7860" y="19646"/>
                  </a:lnTo>
                  <a:lnTo>
                    <a:pt x="7860" y="13738"/>
                  </a:lnTo>
                  <a:lnTo>
                    <a:pt x="1956" y="13738"/>
                  </a:lnTo>
                  <a:lnTo>
                    <a:pt x="1956" y="19646"/>
                  </a:lnTo>
                  <a:close/>
                  <a:moveTo>
                    <a:pt x="3924" y="3948"/>
                  </a:moveTo>
                  <a:lnTo>
                    <a:pt x="5907" y="3948"/>
                  </a:lnTo>
                  <a:lnTo>
                    <a:pt x="5907" y="5905"/>
                  </a:lnTo>
                  <a:lnTo>
                    <a:pt x="3924" y="5905"/>
                  </a:lnTo>
                  <a:lnTo>
                    <a:pt x="3924" y="3948"/>
                  </a:lnTo>
                  <a:close/>
                  <a:moveTo>
                    <a:pt x="3924" y="15694"/>
                  </a:moveTo>
                  <a:lnTo>
                    <a:pt x="5907" y="15694"/>
                  </a:lnTo>
                  <a:lnTo>
                    <a:pt x="5907" y="17677"/>
                  </a:lnTo>
                  <a:lnTo>
                    <a:pt x="3924" y="17677"/>
                  </a:lnTo>
                  <a:lnTo>
                    <a:pt x="3924" y="15694"/>
                  </a:lnTo>
                  <a:close/>
                  <a:moveTo>
                    <a:pt x="21599" y="9815"/>
                  </a:moveTo>
                  <a:lnTo>
                    <a:pt x="11782" y="9815"/>
                  </a:lnTo>
                  <a:lnTo>
                    <a:pt x="11782" y="0"/>
                  </a:lnTo>
                  <a:lnTo>
                    <a:pt x="21599" y="0"/>
                  </a:lnTo>
                  <a:lnTo>
                    <a:pt x="21599" y="9815"/>
                  </a:lnTo>
                  <a:close/>
                  <a:moveTo>
                    <a:pt x="19643" y="11784"/>
                  </a:moveTo>
                  <a:lnTo>
                    <a:pt x="21599" y="11784"/>
                  </a:lnTo>
                  <a:lnTo>
                    <a:pt x="21599" y="17677"/>
                  </a:lnTo>
                  <a:lnTo>
                    <a:pt x="15692" y="17677"/>
                  </a:lnTo>
                  <a:lnTo>
                    <a:pt x="15692" y="15724"/>
                  </a:lnTo>
                  <a:lnTo>
                    <a:pt x="13739" y="15724"/>
                  </a:lnTo>
                  <a:lnTo>
                    <a:pt x="13739" y="21599"/>
                  </a:lnTo>
                  <a:lnTo>
                    <a:pt x="11782" y="21599"/>
                  </a:lnTo>
                  <a:lnTo>
                    <a:pt x="11782" y="11784"/>
                  </a:lnTo>
                  <a:lnTo>
                    <a:pt x="17646" y="11784"/>
                  </a:lnTo>
                  <a:lnTo>
                    <a:pt x="17646" y="13738"/>
                  </a:lnTo>
                  <a:lnTo>
                    <a:pt x="19643" y="13738"/>
                  </a:lnTo>
                  <a:lnTo>
                    <a:pt x="19643" y="11784"/>
                  </a:lnTo>
                  <a:close/>
                  <a:moveTo>
                    <a:pt x="19643" y="1953"/>
                  </a:moveTo>
                  <a:lnTo>
                    <a:pt x="13739" y="1953"/>
                  </a:lnTo>
                  <a:lnTo>
                    <a:pt x="13739" y="7861"/>
                  </a:lnTo>
                  <a:lnTo>
                    <a:pt x="19643" y="7861"/>
                  </a:lnTo>
                  <a:lnTo>
                    <a:pt x="19643" y="1953"/>
                  </a:lnTo>
                  <a:close/>
                  <a:moveTo>
                    <a:pt x="17646" y="5905"/>
                  </a:moveTo>
                  <a:lnTo>
                    <a:pt x="15692" y="5905"/>
                  </a:lnTo>
                  <a:lnTo>
                    <a:pt x="15692" y="3948"/>
                  </a:lnTo>
                  <a:lnTo>
                    <a:pt x="17646" y="3948"/>
                  </a:lnTo>
                  <a:lnTo>
                    <a:pt x="17646" y="5905"/>
                  </a:lnTo>
                  <a:close/>
                  <a:moveTo>
                    <a:pt x="15692" y="19646"/>
                  </a:moveTo>
                  <a:lnTo>
                    <a:pt x="17646" y="19646"/>
                  </a:lnTo>
                  <a:lnTo>
                    <a:pt x="17646" y="21599"/>
                  </a:lnTo>
                  <a:lnTo>
                    <a:pt x="15692" y="21599"/>
                  </a:lnTo>
                  <a:lnTo>
                    <a:pt x="15692" y="19646"/>
                  </a:lnTo>
                  <a:close/>
                  <a:moveTo>
                    <a:pt x="19643" y="19646"/>
                  </a:moveTo>
                  <a:lnTo>
                    <a:pt x="21599" y="19646"/>
                  </a:lnTo>
                  <a:lnTo>
                    <a:pt x="21599" y="21599"/>
                  </a:lnTo>
                  <a:lnTo>
                    <a:pt x="19643" y="21599"/>
                  </a:lnTo>
                  <a:lnTo>
                    <a:pt x="19643" y="19646"/>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6" name="AutoShape 102">
              <a:extLst>
                <a:ext uri="{FF2B5EF4-FFF2-40B4-BE49-F238E27FC236}">
                  <a16:creationId xmlns:a16="http://schemas.microsoft.com/office/drawing/2014/main" id="{60294B3F-5C69-489E-8A14-5E163A8665DE}"/>
                </a:ext>
              </a:extLst>
            </p:cNvPr>
            <p:cNvSpPr>
              <a:spLocks/>
            </p:cNvSpPr>
            <p:nvPr/>
          </p:nvSpPr>
          <p:spPr bwMode="auto">
            <a:xfrm>
              <a:off x="1536700" y="1479550"/>
              <a:ext cx="24923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4"/>
                  </a:cubicBezTo>
                  <a:cubicBezTo>
                    <a:pt x="16319" y="1409"/>
                    <a:pt x="17463" y="2179"/>
                    <a:pt x="18449" y="3156"/>
                  </a:cubicBezTo>
                  <a:cubicBezTo>
                    <a:pt x="19432" y="4133"/>
                    <a:pt x="20201" y="5277"/>
                    <a:pt x="20760" y="6587"/>
                  </a:cubicBezTo>
                  <a:cubicBezTo>
                    <a:pt x="21317" y="7900"/>
                    <a:pt x="21599" y="9303"/>
                    <a:pt x="21599" y="10800"/>
                  </a:cubicBezTo>
                  <a:cubicBezTo>
                    <a:pt x="21599" y="12296"/>
                    <a:pt x="21317" y="13699"/>
                    <a:pt x="20760" y="15009"/>
                  </a:cubicBezTo>
                  <a:cubicBezTo>
                    <a:pt x="20201" y="16319"/>
                    <a:pt x="19430" y="17466"/>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6"/>
                    <a:pt x="1409" y="16319"/>
                    <a:pt x="847" y="15009"/>
                  </a:cubicBezTo>
                  <a:cubicBezTo>
                    <a:pt x="282" y="13699"/>
                    <a:pt x="0" y="12296"/>
                    <a:pt x="0" y="10800"/>
                  </a:cubicBezTo>
                  <a:cubicBezTo>
                    <a:pt x="0" y="9303"/>
                    <a:pt x="282" y="7900"/>
                    <a:pt x="847" y="6587"/>
                  </a:cubicBezTo>
                  <a:cubicBezTo>
                    <a:pt x="1409" y="5277"/>
                    <a:pt x="2181" y="4133"/>
                    <a:pt x="3158" y="3156"/>
                  </a:cubicBezTo>
                  <a:cubicBezTo>
                    <a:pt x="4136" y="2179"/>
                    <a:pt x="5280" y="1409"/>
                    <a:pt x="6594" y="844"/>
                  </a:cubicBezTo>
                  <a:cubicBezTo>
                    <a:pt x="7902" y="279"/>
                    <a:pt x="9306" y="0"/>
                    <a:pt x="10807" y="0"/>
                  </a:cubicBezTo>
                  <a:moveTo>
                    <a:pt x="13296" y="11689"/>
                  </a:moveTo>
                  <a:lnTo>
                    <a:pt x="13296" y="11689"/>
                  </a:lnTo>
                  <a:cubicBezTo>
                    <a:pt x="13522" y="11511"/>
                    <a:pt x="13742" y="11299"/>
                    <a:pt x="13965" y="11068"/>
                  </a:cubicBezTo>
                  <a:cubicBezTo>
                    <a:pt x="14186" y="10831"/>
                    <a:pt x="14392" y="10576"/>
                    <a:pt x="14587" y="10297"/>
                  </a:cubicBezTo>
                  <a:cubicBezTo>
                    <a:pt x="14782" y="10017"/>
                    <a:pt x="14937" y="9707"/>
                    <a:pt x="15053" y="9359"/>
                  </a:cubicBezTo>
                  <a:cubicBezTo>
                    <a:pt x="15172" y="9012"/>
                    <a:pt x="15228" y="8603"/>
                    <a:pt x="15228" y="8134"/>
                  </a:cubicBezTo>
                  <a:cubicBezTo>
                    <a:pt x="15228" y="7521"/>
                    <a:pt x="15107" y="6976"/>
                    <a:pt x="14855" y="6496"/>
                  </a:cubicBezTo>
                  <a:cubicBezTo>
                    <a:pt x="14607" y="6022"/>
                    <a:pt x="14276" y="5624"/>
                    <a:pt x="13861" y="5316"/>
                  </a:cubicBezTo>
                  <a:cubicBezTo>
                    <a:pt x="13445" y="5006"/>
                    <a:pt x="12979" y="4766"/>
                    <a:pt x="12459" y="4599"/>
                  </a:cubicBezTo>
                  <a:cubicBezTo>
                    <a:pt x="11940" y="4433"/>
                    <a:pt x="11425" y="4348"/>
                    <a:pt x="10911" y="4348"/>
                  </a:cubicBezTo>
                  <a:cubicBezTo>
                    <a:pt x="10343" y="4348"/>
                    <a:pt x="9832" y="4424"/>
                    <a:pt x="9377" y="4571"/>
                  </a:cubicBezTo>
                  <a:cubicBezTo>
                    <a:pt x="8922" y="4721"/>
                    <a:pt x="8535" y="4881"/>
                    <a:pt x="8221" y="5051"/>
                  </a:cubicBezTo>
                  <a:cubicBezTo>
                    <a:pt x="7905" y="5223"/>
                    <a:pt x="7668" y="5381"/>
                    <a:pt x="7504" y="5531"/>
                  </a:cubicBezTo>
                  <a:cubicBezTo>
                    <a:pt x="7340" y="5681"/>
                    <a:pt x="7249" y="5763"/>
                    <a:pt x="7232" y="5782"/>
                  </a:cubicBezTo>
                  <a:cubicBezTo>
                    <a:pt x="7086" y="5926"/>
                    <a:pt x="7074" y="6101"/>
                    <a:pt x="7190" y="6307"/>
                  </a:cubicBezTo>
                  <a:lnTo>
                    <a:pt x="8476" y="7863"/>
                  </a:lnTo>
                  <a:cubicBezTo>
                    <a:pt x="8512" y="7937"/>
                    <a:pt x="8600" y="7990"/>
                    <a:pt x="8747" y="8024"/>
                  </a:cubicBezTo>
                  <a:cubicBezTo>
                    <a:pt x="8854" y="8024"/>
                    <a:pt x="8959" y="7999"/>
                    <a:pt x="9058" y="7945"/>
                  </a:cubicBezTo>
                  <a:lnTo>
                    <a:pt x="9193" y="7838"/>
                  </a:lnTo>
                  <a:cubicBezTo>
                    <a:pt x="9281" y="7764"/>
                    <a:pt x="9405" y="7685"/>
                    <a:pt x="9563" y="7601"/>
                  </a:cubicBezTo>
                  <a:cubicBezTo>
                    <a:pt x="9724" y="7513"/>
                    <a:pt x="9897" y="7440"/>
                    <a:pt x="10095" y="7375"/>
                  </a:cubicBezTo>
                  <a:cubicBezTo>
                    <a:pt x="10287" y="7313"/>
                    <a:pt x="10499" y="7282"/>
                    <a:pt x="10725" y="7282"/>
                  </a:cubicBezTo>
                  <a:cubicBezTo>
                    <a:pt x="11092" y="7282"/>
                    <a:pt x="11406" y="7383"/>
                    <a:pt x="11663" y="7587"/>
                  </a:cubicBezTo>
                  <a:cubicBezTo>
                    <a:pt x="11920" y="7790"/>
                    <a:pt x="12050" y="8050"/>
                    <a:pt x="12050" y="8363"/>
                  </a:cubicBezTo>
                  <a:cubicBezTo>
                    <a:pt x="12050" y="8696"/>
                    <a:pt x="11940" y="8990"/>
                    <a:pt x="11719" y="9235"/>
                  </a:cubicBezTo>
                  <a:cubicBezTo>
                    <a:pt x="11499" y="9484"/>
                    <a:pt x="11222" y="9755"/>
                    <a:pt x="10886" y="10054"/>
                  </a:cubicBezTo>
                  <a:cubicBezTo>
                    <a:pt x="10679" y="10215"/>
                    <a:pt x="10470" y="10399"/>
                    <a:pt x="10256" y="10599"/>
                  </a:cubicBezTo>
                  <a:cubicBezTo>
                    <a:pt x="10047" y="10802"/>
                    <a:pt x="9849" y="11034"/>
                    <a:pt x="9676" y="11297"/>
                  </a:cubicBezTo>
                  <a:cubicBezTo>
                    <a:pt x="9501" y="11559"/>
                    <a:pt x="9357" y="11844"/>
                    <a:pt x="9250" y="12155"/>
                  </a:cubicBezTo>
                  <a:cubicBezTo>
                    <a:pt x="9142" y="12465"/>
                    <a:pt x="9086" y="12824"/>
                    <a:pt x="9086" y="13231"/>
                  </a:cubicBezTo>
                  <a:lnTo>
                    <a:pt x="9086" y="14095"/>
                  </a:lnTo>
                  <a:cubicBezTo>
                    <a:pt x="9086" y="14202"/>
                    <a:pt x="9128" y="14298"/>
                    <a:pt x="9210" y="14377"/>
                  </a:cubicBezTo>
                  <a:cubicBezTo>
                    <a:pt x="9289" y="14459"/>
                    <a:pt x="9385" y="14498"/>
                    <a:pt x="9493" y="14498"/>
                  </a:cubicBezTo>
                  <a:lnTo>
                    <a:pt x="11711" y="14498"/>
                  </a:lnTo>
                  <a:cubicBezTo>
                    <a:pt x="11821" y="14498"/>
                    <a:pt x="11911" y="14459"/>
                    <a:pt x="11990" y="14377"/>
                  </a:cubicBezTo>
                  <a:cubicBezTo>
                    <a:pt x="12067" y="14298"/>
                    <a:pt x="12106" y="14202"/>
                    <a:pt x="12106" y="14095"/>
                  </a:cubicBezTo>
                  <a:lnTo>
                    <a:pt x="12106" y="13406"/>
                  </a:lnTo>
                  <a:cubicBezTo>
                    <a:pt x="12106" y="13053"/>
                    <a:pt x="12219" y="12756"/>
                    <a:pt x="12451" y="12508"/>
                  </a:cubicBezTo>
                  <a:cubicBezTo>
                    <a:pt x="12680" y="12259"/>
                    <a:pt x="12960" y="11988"/>
                    <a:pt x="13296" y="11689"/>
                  </a:cubicBezTo>
                  <a:moveTo>
                    <a:pt x="12106" y="15664"/>
                  </a:moveTo>
                  <a:cubicBezTo>
                    <a:pt x="12106" y="15557"/>
                    <a:pt x="12067" y="15464"/>
                    <a:pt x="11996" y="15382"/>
                  </a:cubicBezTo>
                  <a:cubicBezTo>
                    <a:pt x="11928" y="15300"/>
                    <a:pt x="11829" y="15258"/>
                    <a:pt x="11711" y="15258"/>
                  </a:cubicBezTo>
                  <a:lnTo>
                    <a:pt x="9493" y="15258"/>
                  </a:lnTo>
                  <a:cubicBezTo>
                    <a:pt x="9385" y="15258"/>
                    <a:pt x="9292" y="15300"/>
                    <a:pt x="9210" y="15382"/>
                  </a:cubicBezTo>
                  <a:cubicBezTo>
                    <a:pt x="9128" y="15464"/>
                    <a:pt x="9086" y="15557"/>
                    <a:pt x="9086" y="15664"/>
                  </a:cubicBezTo>
                  <a:lnTo>
                    <a:pt x="9086" y="17774"/>
                  </a:lnTo>
                  <a:cubicBezTo>
                    <a:pt x="9086" y="17881"/>
                    <a:pt x="9128" y="17980"/>
                    <a:pt x="9210" y="18064"/>
                  </a:cubicBezTo>
                  <a:cubicBezTo>
                    <a:pt x="9289" y="18152"/>
                    <a:pt x="9385" y="18194"/>
                    <a:pt x="9493" y="18194"/>
                  </a:cubicBezTo>
                  <a:lnTo>
                    <a:pt x="11711" y="18194"/>
                  </a:lnTo>
                  <a:cubicBezTo>
                    <a:pt x="11821" y="18194"/>
                    <a:pt x="11911" y="18152"/>
                    <a:pt x="11990" y="18064"/>
                  </a:cubicBezTo>
                  <a:cubicBezTo>
                    <a:pt x="12067" y="17980"/>
                    <a:pt x="12106" y="17881"/>
                    <a:pt x="12106" y="17774"/>
                  </a:cubicBezTo>
                  <a:lnTo>
                    <a:pt x="12106" y="15664"/>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7" name="AutoShape 103">
              <a:extLst>
                <a:ext uri="{FF2B5EF4-FFF2-40B4-BE49-F238E27FC236}">
                  <a16:creationId xmlns:a16="http://schemas.microsoft.com/office/drawing/2014/main" id="{2F181087-5473-4957-B4B1-CC3667264062}"/>
                </a:ext>
              </a:extLst>
            </p:cNvPr>
            <p:cNvSpPr>
              <a:spLocks/>
            </p:cNvSpPr>
            <p:nvPr/>
          </p:nvSpPr>
          <p:spPr bwMode="auto">
            <a:xfrm>
              <a:off x="2146300" y="1479550"/>
              <a:ext cx="249238" cy="241300"/>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5"/>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4"/>
                    <a:pt x="6410" y="9875"/>
                  </a:cubicBezTo>
                  <a:cubicBezTo>
                    <a:pt x="5862" y="8926"/>
                    <a:pt x="5319" y="8127"/>
                    <a:pt x="4776" y="7473"/>
                  </a:cubicBezTo>
                  <a:cubicBezTo>
                    <a:pt x="4232" y="6822"/>
                    <a:pt x="3650" y="6495"/>
                    <a:pt x="3024" y="6495"/>
                  </a:cubicBezTo>
                  <a:lnTo>
                    <a:pt x="462" y="6495"/>
                  </a:lnTo>
                  <a:close/>
                  <a:moveTo>
                    <a:pt x="21333" y="15997"/>
                  </a:moveTo>
                  <a:cubicBezTo>
                    <a:pt x="21514" y="16166"/>
                    <a:pt x="21599"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8" name="AutoShape 104">
              <a:extLst>
                <a:ext uri="{FF2B5EF4-FFF2-40B4-BE49-F238E27FC236}">
                  <a16:creationId xmlns:a16="http://schemas.microsoft.com/office/drawing/2014/main" id="{A435CED8-EB7F-4379-910C-A6B832D6C24A}"/>
                </a:ext>
              </a:extLst>
            </p:cNvPr>
            <p:cNvSpPr>
              <a:spLocks/>
            </p:cNvSpPr>
            <p:nvPr/>
          </p:nvSpPr>
          <p:spPr bwMode="auto">
            <a:xfrm>
              <a:off x="2755900" y="1479550"/>
              <a:ext cx="247650" cy="241300"/>
            </a:xfrm>
            <a:custGeom>
              <a:avLst/>
              <a:gdLst>
                <a:gd name="T0" fmla="+- 0 10800 41"/>
                <a:gd name="T1" fmla="*/ T0 w 21518"/>
                <a:gd name="T2" fmla="+- 0 10800 84"/>
                <a:gd name="T3" fmla="*/ 10800 h 21432"/>
                <a:gd name="T4" fmla="+- 0 10800 41"/>
                <a:gd name="T5" fmla="*/ T4 w 21518"/>
                <a:gd name="T6" fmla="+- 0 10800 84"/>
                <a:gd name="T7" fmla="*/ 10800 h 21432"/>
                <a:gd name="T8" fmla="+- 0 10800 41"/>
                <a:gd name="T9" fmla="*/ T8 w 21518"/>
                <a:gd name="T10" fmla="+- 0 10800 84"/>
                <a:gd name="T11" fmla="*/ 10800 h 21432"/>
                <a:gd name="T12" fmla="+- 0 10800 41"/>
                <a:gd name="T13" fmla="*/ T12 w 21518"/>
                <a:gd name="T14" fmla="+- 0 10800 84"/>
                <a:gd name="T15" fmla="*/ 10800 h 21432"/>
              </a:gdLst>
              <a:ahLst/>
              <a:cxnLst>
                <a:cxn ang="0">
                  <a:pos x="T1" y="T3"/>
                </a:cxn>
                <a:cxn ang="0">
                  <a:pos x="T5" y="T7"/>
                </a:cxn>
                <a:cxn ang="0">
                  <a:pos x="T9" y="T11"/>
                </a:cxn>
                <a:cxn ang="0">
                  <a:pos x="T13" y="T15"/>
                </a:cxn>
              </a:cxnLst>
              <a:rect l="0" t="0" r="r" b="b"/>
              <a:pathLst>
                <a:path w="21518" h="21432">
                  <a:moveTo>
                    <a:pt x="18959" y="13478"/>
                  </a:moveTo>
                  <a:cubicBezTo>
                    <a:pt x="19078" y="13531"/>
                    <a:pt x="19165" y="13624"/>
                    <a:pt x="19216" y="13755"/>
                  </a:cubicBezTo>
                  <a:cubicBezTo>
                    <a:pt x="19268" y="13884"/>
                    <a:pt x="19272" y="14021"/>
                    <a:pt x="19228" y="14164"/>
                  </a:cubicBezTo>
                  <a:cubicBezTo>
                    <a:pt x="18832" y="15579"/>
                    <a:pt x="18235" y="16805"/>
                    <a:pt x="17439" y="17841"/>
                  </a:cubicBezTo>
                  <a:cubicBezTo>
                    <a:pt x="16642" y="18886"/>
                    <a:pt x="15731" y="19706"/>
                    <a:pt x="14707" y="20308"/>
                  </a:cubicBezTo>
                  <a:cubicBezTo>
                    <a:pt x="13684" y="20911"/>
                    <a:pt x="12578" y="21275"/>
                    <a:pt x="11389" y="21395"/>
                  </a:cubicBezTo>
                  <a:cubicBezTo>
                    <a:pt x="10201" y="21516"/>
                    <a:pt x="9023" y="21336"/>
                    <a:pt x="7856" y="20866"/>
                  </a:cubicBezTo>
                  <a:cubicBezTo>
                    <a:pt x="6847" y="20443"/>
                    <a:pt x="5945" y="19849"/>
                    <a:pt x="5149" y="19068"/>
                  </a:cubicBezTo>
                  <a:cubicBezTo>
                    <a:pt x="4353" y="18292"/>
                    <a:pt x="3683" y="17362"/>
                    <a:pt x="3137" y="16281"/>
                  </a:cubicBezTo>
                  <a:lnTo>
                    <a:pt x="839" y="17623"/>
                  </a:lnTo>
                  <a:cubicBezTo>
                    <a:pt x="518" y="17827"/>
                    <a:pt x="282" y="17853"/>
                    <a:pt x="129" y="17693"/>
                  </a:cubicBezTo>
                  <a:cubicBezTo>
                    <a:pt x="-25" y="17539"/>
                    <a:pt x="-41" y="17250"/>
                    <a:pt x="78" y="16828"/>
                  </a:cubicBezTo>
                  <a:lnTo>
                    <a:pt x="1760" y="10972"/>
                  </a:lnTo>
                  <a:cubicBezTo>
                    <a:pt x="1835" y="10675"/>
                    <a:pt x="1985" y="10476"/>
                    <a:pt x="2200" y="10370"/>
                  </a:cubicBezTo>
                  <a:cubicBezTo>
                    <a:pt x="2416" y="10260"/>
                    <a:pt x="2638" y="10244"/>
                    <a:pt x="2863" y="10314"/>
                  </a:cubicBezTo>
                  <a:lnTo>
                    <a:pt x="7772" y="12327"/>
                  </a:lnTo>
                  <a:cubicBezTo>
                    <a:pt x="8109" y="12470"/>
                    <a:pt x="8280" y="12649"/>
                    <a:pt x="8287" y="12868"/>
                  </a:cubicBezTo>
                  <a:cubicBezTo>
                    <a:pt x="8297" y="13089"/>
                    <a:pt x="8140" y="13302"/>
                    <a:pt x="7819" y="13506"/>
                  </a:cubicBezTo>
                  <a:lnTo>
                    <a:pt x="5552" y="14845"/>
                  </a:lnTo>
                  <a:cubicBezTo>
                    <a:pt x="5948" y="15542"/>
                    <a:pt x="6409" y="16144"/>
                    <a:pt x="6938" y="16648"/>
                  </a:cubicBezTo>
                  <a:cubicBezTo>
                    <a:pt x="7465" y="17155"/>
                    <a:pt x="8063" y="17539"/>
                    <a:pt x="8739" y="17808"/>
                  </a:cubicBezTo>
                  <a:cubicBezTo>
                    <a:pt x="9569" y="18141"/>
                    <a:pt x="10395" y="18264"/>
                    <a:pt x="11222" y="18186"/>
                  </a:cubicBezTo>
                  <a:cubicBezTo>
                    <a:pt x="12049" y="18105"/>
                    <a:pt x="12827" y="17855"/>
                    <a:pt x="13543" y="17432"/>
                  </a:cubicBezTo>
                  <a:cubicBezTo>
                    <a:pt x="14265" y="17015"/>
                    <a:pt x="14900" y="16438"/>
                    <a:pt x="15448" y="15702"/>
                  </a:cubicBezTo>
                  <a:cubicBezTo>
                    <a:pt x="15998" y="14971"/>
                    <a:pt x="16410" y="14111"/>
                    <a:pt x="16687" y="13114"/>
                  </a:cubicBezTo>
                  <a:cubicBezTo>
                    <a:pt x="16734" y="12971"/>
                    <a:pt x="16808" y="12873"/>
                    <a:pt x="16919" y="12823"/>
                  </a:cubicBezTo>
                  <a:cubicBezTo>
                    <a:pt x="17026" y="12767"/>
                    <a:pt x="17141" y="12758"/>
                    <a:pt x="17261" y="12795"/>
                  </a:cubicBezTo>
                  <a:lnTo>
                    <a:pt x="18959" y="13478"/>
                  </a:lnTo>
                  <a:close/>
                  <a:moveTo>
                    <a:pt x="20675" y="3811"/>
                  </a:moveTo>
                  <a:cubicBezTo>
                    <a:pt x="20999" y="3609"/>
                    <a:pt x="21235" y="3581"/>
                    <a:pt x="21390" y="3741"/>
                  </a:cubicBezTo>
                  <a:cubicBezTo>
                    <a:pt x="21542" y="3895"/>
                    <a:pt x="21558" y="4175"/>
                    <a:pt x="21439" y="4576"/>
                  </a:cubicBezTo>
                  <a:lnTo>
                    <a:pt x="19755" y="10462"/>
                  </a:lnTo>
                  <a:cubicBezTo>
                    <a:pt x="19682" y="10756"/>
                    <a:pt x="19535" y="10961"/>
                    <a:pt x="19317" y="11064"/>
                  </a:cubicBezTo>
                  <a:cubicBezTo>
                    <a:pt x="19099" y="11173"/>
                    <a:pt x="18879" y="11190"/>
                    <a:pt x="18656" y="11117"/>
                  </a:cubicBezTo>
                  <a:lnTo>
                    <a:pt x="13745" y="9109"/>
                  </a:lnTo>
                  <a:cubicBezTo>
                    <a:pt x="13408" y="8964"/>
                    <a:pt x="13234" y="8782"/>
                    <a:pt x="13227" y="8563"/>
                  </a:cubicBezTo>
                  <a:cubicBezTo>
                    <a:pt x="13220" y="8345"/>
                    <a:pt x="13370" y="8132"/>
                    <a:pt x="13675" y="7928"/>
                  </a:cubicBezTo>
                  <a:lnTo>
                    <a:pt x="15942" y="6586"/>
                  </a:lnTo>
                  <a:cubicBezTo>
                    <a:pt x="15560" y="5889"/>
                    <a:pt x="15103" y="5287"/>
                    <a:pt x="14569" y="4786"/>
                  </a:cubicBezTo>
                  <a:cubicBezTo>
                    <a:pt x="14033" y="4279"/>
                    <a:pt x="13438" y="3892"/>
                    <a:pt x="12778" y="3626"/>
                  </a:cubicBezTo>
                  <a:cubicBezTo>
                    <a:pt x="11948" y="3293"/>
                    <a:pt x="11119" y="3170"/>
                    <a:pt x="10292" y="3248"/>
                  </a:cubicBezTo>
                  <a:cubicBezTo>
                    <a:pt x="9466" y="3329"/>
                    <a:pt x="8693" y="3581"/>
                    <a:pt x="7974" y="3999"/>
                  </a:cubicBezTo>
                  <a:cubicBezTo>
                    <a:pt x="7252" y="4421"/>
                    <a:pt x="6615" y="4998"/>
                    <a:pt x="6067" y="5732"/>
                  </a:cubicBezTo>
                  <a:cubicBezTo>
                    <a:pt x="5519" y="6463"/>
                    <a:pt x="5107" y="7326"/>
                    <a:pt x="4830" y="8317"/>
                  </a:cubicBezTo>
                  <a:cubicBezTo>
                    <a:pt x="4784" y="8460"/>
                    <a:pt x="4706" y="8558"/>
                    <a:pt x="4598" y="8614"/>
                  </a:cubicBezTo>
                  <a:cubicBezTo>
                    <a:pt x="4491" y="8664"/>
                    <a:pt x="4376" y="8672"/>
                    <a:pt x="4257" y="8639"/>
                  </a:cubicBezTo>
                  <a:lnTo>
                    <a:pt x="2549" y="7953"/>
                  </a:lnTo>
                  <a:cubicBezTo>
                    <a:pt x="2430" y="7902"/>
                    <a:pt x="2345" y="7810"/>
                    <a:pt x="2294" y="7681"/>
                  </a:cubicBezTo>
                  <a:cubicBezTo>
                    <a:pt x="2242" y="7552"/>
                    <a:pt x="2238" y="7415"/>
                    <a:pt x="2282" y="7270"/>
                  </a:cubicBezTo>
                  <a:cubicBezTo>
                    <a:pt x="2678" y="5878"/>
                    <a:pt x="3275" y="4654"/>
                    <a:pt x="4071" y="3604"/>
                  </a:cubicBezTo>
                  <a:cubicBezTo>
                    <a:pt x="4868" y="2554"/>
                    <a:pt x="5779" y="1727"/>
                    <a:pt x="6800" y="1125"/>
                  </a:cubicBezTo>
                  <a:cubicBezTo>
                    <a:pt x="7826" y="520"/>
                    <a:pt x="8927" y="156"/>
                    <a:pt x="10107" y="36"/>
                  </a:cubicBezTo>
                  <a:cubicBezTo>
                    <a:pt x="11290" y="-84"/>
                    <a:pt x="12471" y="95"/>
                    <a:pt x="13654" y="568"/>
                  </a:cubicBezTo>
                  <a:cubicBezTo>
                    <a:pt x="14647" y="988"/>
                    <a:pt x="15548" y="1587"/>
                    <a:pt x="16349" y="2363"/>
                  </a:cubicBezTo>
                  <a:cubicBezTo>
                    <a:pt x="17153" y="3144"/>
                    <a:pt x="17827" y="4071"/>
                    <a:pt x="18373" y="5152"/>
                  </a:cubicBezTo>
                  <a:lnTo>
                    <a:pt x="20675" y="3811"/>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9" name="AutoShape 105">
              <a:extLst>
                <a:ext uri="{FF2B5EF4-FFF2-40B4-BE49-F238E27FC236}">
                  <a16:creationId xmlns:a16="http://schemas.microsoft.com/office/drawing/2014/main" id="{EC4A786E-D903-4FCA-B363-30B78B1798B3}"/>
                </a:ext>
              </a:extLst>
            </p:cNvPr>
            <p:cNvSpPr>
              <a:spLocks/>
            </p:cNvSpPr>
            <p:nvPr/>
          </p:nvSpPr>
          <p:spPr bwMode="auto">
            <a:xfrm>
              <a:off x="9548813" y="1487488"/>
              <a:ext cx="247650" cy="24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0" name="AutoShape 106">
              <a:extLst>
                <a:ext uri="{FF2B5EF4-FFF2-40B4-BE49-F238E27FC236}">
                  <a16:creationId xmlns:a16="http://schemas.microsoft.com/office/drawing/2014/main" id="{56F870AD-FDBF-4375-9EBA-75F61812EB81}"/>
                </a:ext>
              </a:extLst>
            </p:cNvPr>
            <p:cNvSpPr>
              <a:spLocks/>
            </p:cNvSpPr>
            <p:nvPr/>
          </p:nvSpPr>
          <p:spPr bwMode="auto">
            <a:xfrm>
              <a:off x="10139363" y="1487488"/>
              <a:ext cx="249237" cy="24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9"/>
                    <a:pt x="18449" y="3156"/>
                  </a:cubicBezTo>
                  <a:cubicBezTo>
                    <a:pt x="19432" y="4133"/>
                    <a:pt x="20201" y="5279"/>
                    <a:pt x="20760" y="6590"/>
                  </a:cubicBezTo>
                  <a:cubicBezTo>
                    <a:pt x="21317" y="7900"/>
                    <a:pt x="21599" y="9306"/>
                    <a:pt x="21599" y="10800"/>
                  </a:cubicBezTo>
                  <a:cubicBezTo>
                    <a:pt x="21599" y="12296"/>
                    <a:pt x="21317" y="13702"/>
                    <a:pt x="20760" y="15012"/>
                  </a:cubicBezTo>
                  <a:cubicBezTo>
                    <a:pt x="20201" y="16320"/>
                    <a:pt x="19430" y="17469"/>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9"/>
                    <a:pt x="1409" y="16320"/>
                    <a:pt x="847" y="15012"/>
                  </a:cubicBezTo>
                  <a:cubicBezTo>
                    <a:pt x="282" y="13702"/>
                    <a:pt x="0" y="12296"/>
                    <a:pt x="0" y="10800"/>
                  </a:cubicBezTo>
                  <a:cubicBezTo>
                    <a:pt x="0" y="9306"/>
                    <a:pt x="282" y="7900"/>
                    <a:pt x="847" y="6590"/>
                  </a:cubicBezTo>
                  <a:cubicBezTo>
                    <a:pt x="1409" y="5279"/>
                    <a:pt x="2181" y="4133"/>
                    <a:pt x="3158" y="3156"/>
                  </a:cubicBezTo>
                  <a:cubicBezTo>
                    <a:pt x="4136" y="2179"/>
                    <a:pt x="5280" y="1408"/>
                    <a:pt x="6594" y="847"/>
                  </a:cubicBezTo>
                  <a:cubicBezTo>
                    <a:pt x="7902" y="282"/>
                    <a:pt x="9306" y="0"/>
                    <a:pt x="10807" y="0"/>
                  </a:cubicBezTo>
                  <a:moveTo>
                    <a:pt x="10807" y="18355"/>
                  </a:moveTo>
                  <a:cubicBezTo>
                    <a:pt x="11860" y="18355"/>
                    <a:pt x="12844" y="18157"/>
                    <a:pt x="13756" y="17759"/>
                  </a:cubicBezTo>
                  <a:cubicBezTo>
                    <a:pt x="14666" y="17367"/>
                    <a:pt x="15463" y="16822"/>
                    <a:pt x="16149" y="16139"/>
                  </a:cubicBezTo>
                  <a:cubicBezTo>
                    <a:pt x="16836" y="15455"/>
                    <a:pt x="17378" y="14656"/>
                    <a:pt x="17774" y="13744"/>
                  </a:cubicBezTo>
                  <a:cubicBezTo>
                    <a:pt x="18169" y="12835"/>
                    <a:pt x="18367" y="11853"/>
                    <a:pt x="18367" y="10799"/>
                  </a:cubicBezTo>
                  <a:cubicBezTo>
                    <a:pt x="18367" y="9746"/>
                    <a:pt x="18169" y="8766"/>
                    <a:pt x="17774" y="7852"/>
                  </a:cubicBezTo>
                  <a:cubicBezTo>
                    <a:pt x="17376" y="6942"/>
                    <a:pt x="16836" y="6146"/>
                    <a:pt x="16149" y="5463"/>
                  </a:cubicBezTo>
                  <a:cubicBezTo>
                    <a:pt x="15466" y="4777"/>
                    <a:pt x="14666" y="4235"/>
                    <a:pt x="13748" y="3839"/>
                  </a:cubicBezTo>
                  <a:cubicBezTo>
                    <a:pt x="12830" y="3444"/>
                    <a:pt x="11852" y="3246"/>
                    <a:pt x="10807" y="3246"/>
                  </a:cubicBezTo>
                  <a:cubicBezTo>
                    <a:pt x="9753" y="3246"/>
                    <a:pt x="8764" y="3444"/>
                    <a:pt x="7851" y="3839"/>
                  </a:cubicBezTo>
                  <a:cubicBezTo>
                    <a:pt x="6933" y="4235"/>
                    <a:pt x="6139" y="4777"/>
                    <a:pt x="5455" y="5463"/>
                  </a:cubicBezTo>
                  <a:cubicBezTo>
                    <a:pt x="4774" y="6146"/>
                    <a:pt x="4235" y="6942"/>
                    <a:pt x="3839" y="7852"/>
                  </a:cubicBezTo>
                  <a:cubicBezTo>
                    <a:pt x="3444" y="8766"/>
                    <a:pt x="3246" y="9746"/>
                    <a:pt x="3246" y="10799"/>
                  </a:cubicBezTo>
                  <a:cubicBezTo>
                    <a:pt x="3246" y="11852"/>
                    <a:pt x="3444" y="12835"/>
                    <a:pt x="3839" y="13744"/>
                  </a:cubicBezTo>
                  <a:cubicBezTo>
                    <a:pt x="4238" y="14656"/>
                    <a:pt x="4774" y="15455"/>
                    <a:pt x="5455" y="16139"/>
                  </a:cubicBezTo>
                  <a:cubicBezTo>
                    <a:pt x="6136" y="16822"/>
                    <a:pt x="6930" y="17367"/>
                    <a:pt x="7851" y="17759"/>
                  </a:cubicBezTo>
                  <a:cubicBezTo>
                    <a:pt x="8764" y="18158"/>
                    <a:pt x="9753" y="18355"/>
                    <a:pt x="10807" y="18355"/>
                  </a:cubicBezTo>
                  <a:moveTo>
                    <a:pt x="15350" y="7784"/>
                  </a:moveTo>
                  <a:cubicBezTo>
                    <a:pt x="15613" y="8049"/>
                    <a:pt x="15613" y="8304"/>
                    <a:pt x="15350" y="8555"/>
                  </a:cubicBezTo>
                  <a:lnTo>
                    <a:pt x="13104" y="10800"/>
                  </a:lnTo>
                  <a:lnTo>
                    <a:pt x="15350" y="13044"/>
                  </a:lnTo>
                  <a:cubicBezTo>
                    <a:pt x="15613" y="13304"/>
                    <a:pt x="15613" y="13564"/>
                    <a:pt x="15350" y="13812"/>
                  </a:cubicBezTo>
                  <a:lnTo>
                    <a:pt x="13821" y="15340"/>
                  </a:lnTo>
                  <a:cubicBezTo>
                    <a:pt x="13714" y="15447"/>
                    <a:pt x="13584" y="15501"/>
                    <a:pt x="13434" y="15501"/>
                  </a:cubicBezTo>
                  <a:cubicBezTo>
                    <a:pt x="13287" y="15501"/>
                    <a:pt x="13157" y="15447"/>
                    <a:pt x="13050" y="15340"/>
                  </a:cubicBezTo>
                  <a:lnTo>
                    <a:pt x="10804" y="13095"/>
                  </a:lnTo>
                  <a:lnTo>
                    <a:pt x="8558" y="15340"/>
                  </a:lnTo>
                  <a:cubicBezTo>
                    <a:pt x="8450" y="15447"/>
                    <a:pt x="8320" y="15501"/>
                    <a:pt x="8170" y="15501"/>
                  </a:cubicBezTo>
                  <a:cubicBezTo>
                    <a:pt x="8024" y="15501"/>
                    <a:pt x="7888" y="15447"/>
                    <a:pt x="7772" y="15340"/>
                  </a:cubicBezTo>
                  <a:lnTo>
                    <a:pt x="6258" y="13812"/>
                  </a:lnTo>
                  <a:cubicBezTo>
                    <a:pt x="6150" y="13705"/>
                    <a:pt x="6094" y="13575"/>
                    <a:pt x="6094" y="13428"/>
                  </a:cubicBezTo>
                  <a:cubicBezTo>
                    <a:pt x="6094" y="13279"/>
                    <a:pt x="6150" y="13149"/>
                    <a:pt x="6258" y="13041"/>
                  </a:cubicBezTo>
                  <a:lnTo>
                    <a:pt x="8504" y="10797"/>
                  </a:lnTo>
                  <a:lnTo>
                    <a:pt x="6258" y="8552"/>
                  </a:lnTo>
                  <a:cubicBezTo>
                    <a:pt x="6150" y="8445"/>
                    <a:pt x="6094" y="8315"/>
                    <a:pt x="6094" y="8168"/>
                  </a:cubicBezTo>
                  <a:cubicBezTo>
                    <a:pt x="6094" y="8018"/>
                    <a:pt x="6150" y="7891"/>
                    <a:pt x="6258" y="7781"/>
                  </a:cubicBezTo>
                  <a:lnTo>
                    <a:pt x="7772" y="6256"/>
                  </a:lnTo>
                  <a:cubicBezTo>
                    <a:pt x="8035" y="5994"/>
                    <a:pt x="8295" y="5994"/>
                    <a:pt x="8555" y="6256"/>
                  </a:cubicBezTo>
                  <a:lnTo>
                    <a:pt x="10801" y="8498"/>
                  </a:lnTo>
                  <a:lnTo>
                    <a:pt x="13047" y="6256"/>
                  </a:lnTo>
                  <a:cubicBezTo>
                    <a:pt x="13307" y="5994"/>
                    <a:pt x="13567" y="5994"/>
                    <a:pt x="13816" y="6256"/>
                  </a:cubicBezTo>
                  <a:lnTo>
                    <a:pt x="15350" y="7784"/>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1" name="AutoShape 107">
              <a:extLst>
                <a:ext uri="{FF2B5EF4-FFF2-40B4-BE49-F238E27FC236}">
                  <a16:creationId xmlns:a16="http://schemas.microsoft.com/office/drawing/2014/main" id="{FD138344-F230-40EF-9988-DA7AC49A3148}"/>
                </a:ext>
              </a:extLst>
            </p:cNvPr>
            <p:cNvSpPr>
              <a:spLocks/>
            </p:cNvSpPr>
            <p:nvPr/>
          </p:nvSpPr>
          <p:spPr bwMode="auto">
            <a:xfrm>
              <a:off x="10748963" y="1481138"/>
              <a:ext cx="249237" cy="24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49" y="3162"/>
                  </a:moveTo>
                  <a:cubicBezTo>
                    <a:pt x="19503" y="4215"/>
                    <a:pt x="20291" y="5407"/>
                    <a:pt x="20817" y="6731"/>
                  </a:cubicBezTo>
                  <a:cubicBezTo>
                    <a:pt x="21340" y="8058"/>
                    <a:pt x="21599" y="9410"/>
                    <a:pt x="21599" y="10800"/>
                  </a:cubicBezTo>
                  <a:cubicBezTo>
                    <a:pt x="21599" y="12186"/>
                    <a:pt x="21337" y="13544"/>
                    <a:pt x="20817" y="14871"/>
                  </a:cubicBezTo>
                  <a:cubicBezTo>
                    <a:pt x="20291" y="16192"/>
                    <a:pt x="19503" y="17381"/>
                    <a:pt x="18449" y="18437"/>
                  </a:cubicBezTo>
                  <a:cubicBezTo>
                    <a:pt x="17393" y="19490"/>
                    <a:pt x="16200" y="20284"/>
                    <a:pt x="14869" y="20809"/>
                  </a:cubicBezTo>
                  <a:cubicBezTo>
                    <a:pt x="13539" y="21337"/>
                    <a:pt x="12183" y="21599"/>
                    <a:pt x="10801" y="21599"/>
                  </a:cubicBezTo>
                  <a:cubicBezTo>
                    <a:pt x="9416" y="21599"/>
                    <a:pt x="8057" y="21337"/>
                    <a:pt x="6730" y="20809"/>
                  </a:cubicBezTo>
                  <a:cubicBezTo>
                    <a:pt x="5399" y="20284"/>
                    <a:pt x="4206" y="19490"/>
                    <a:pt x="3150" y="18437"/>
                  </a:cubicBezTo>
                  <a:cubicBezTo>
                    <a:pt x="2099" y="17381"/>
                    <a:pt x="1308" y="16192"/>
                    <a:pt x="782" y="14871"/>
                  </a:cubicBezTo>
                  <a:cubicBezTo>
                    <a:pt x="259" y="13544"/>
                    <a:pt x="0" y="12186"/>
                    <a:pt x="0" y="10800"/>
                  </a:cubicBezTo>
                  <a:cubicBezTo>
                    <a:pt x="0" y="9410"/>
                    <a:pt x="265" y="8055"/>
                    <a:pt x="791" y="6725"/>
                  </a:cubicBezTo>
                  <a:cubicBezTo>
                    <a:pt x="1319" y="5395"/>
                    <a:pt x="2104" y="4210"/>
                    <a:pt x="3150" y="3162"/>
                  </a:cubicBezTo>
                  <a:cubicBezTo>
                    <a:pt x="4206" y="2109"/>
                    <a:pt x="5399" y="1318"/>
                    <a:pt x="6730" y="790"/>
                  </a:cubicBezTo>
                  <a:cubicBezTo>
                    <a:pt x="8060" y="262"/>
                    <a:pt x="9416" y="0"/>
                    <a:pt x="10801" y="0"/>
                  </a:cubicBezTo>
                  <a:cubicBezTo>
                    <a:pt x="12183" y="0"/>
                    <a:pt x="13542" y="262"/>
                    <a:pt x="14869" y="790"/>
                  </a:cubicBezTo>
                  <a:cubicBezTo>
                    <a:pt x="16197" y="1318"/>
                    <a:pt x="17393" y="2109"/>
                    <a:pt x="18449" y="3162"/>
                  </a:cubicBezTo>
                  <a:moveTo>
                    <a:pt x="16282" y="7530"/>
                  </a:moveTo>
                  <a:cubicBezTo>
                    <a:pt x="16488" y="7321"/>
                    <a:pt x="16488" y="7112"/>
                    <a:pt x="16282" y="6892"/>
                  </a:cubicBezTo>
                  <a:lnTo>
                    <a:pt x="14700" y="5342"/>
                  </a:lnTo>
                  <a:cubicBezTo>
                    <a:pt x="14474" y="5116"/>
                    <a:pt x="14262" y="5116"/>
                    <a:pt x="14061" y="5342"/>
                  </a:cubicBezTo>
                  <a:lnTo>
                    <a:pt x="10775" y="8640"/>
                  </a:lnTo>
                  <a:lnTo>
                    <a:pt x="7775" y="5650"/>
                  </a:lnTo>
                  <a:cubicBezTo>
                    <a:pt x="7685" y="5562"/>
                    <a:pt x="7583" y="5514"/>
                    <a:pt x="7464" y="5514"/>
                  </a:cubicBezTo>
                  <a:cubicBezTo>
                    <a:pt x="7348" y="5514"/>
                    <a:pt x="7238" y="5562"/>
                    <a:pt x="7139" y="5650"/>
                  </a:cubicBezTo>
                  <a:lnTo>
                    <a:pt x="5653" y="7177"/>
                  </a:lnTo>
                  <a:cubicBezTo>
                    <a:pt x="5427" y="7386"/>
                    <a:pt x="5427" y="7595"/>
                    <a:pt x="5653" y="7812"/>
                  </a:cubicBezTo>
                  <a:lnTo>
                    <a:pt x="8617" y="10771"/>
                  </a:lnTo>
                  <a:lnTo>
                    <a:pt x="5345" y="14069"/>
                  </a:lnTo>
                  <a:cubicBezTo>
                    <a:pt x="5255" y="14162"/>
                    <a:pt x="5207" y="14264"/>
                    <a:pt x="5207" y="14383"/>
                  </a:cubicBezTo>
                  <a:cubicBezTo>
                    <a:pt x="5207" y="14501"/>
                    <a:pt x="5255" y="14609"/>
                    <a:pt x="5345" y="14705"/>
                  </a:cubicBezTo>
                  <a:lnTo>
                    <a:pt x="6899" y="16274"/>
                  </a:lnTo>
                  <a:cubicBezTo>
                    <a:pt x="6990" y="16365"/>
                    <a:pt x="7094" y="16413"/>
                    <a:pt x="7216" y="16416"/>
                  </a:cubicBezTo>
                  <a:cubicBezTo>
                    <a:pt x="7340" y="16418"/>
                    <a:pt x="7444" y="16373"/>
                    <a:pt x="7535" y="16274"/>
                  </a:cubicBezTo>
                  <a:lnTo>
                    <a:pt x="10835" y="12991"/>
                  </a:lnTo>
                  <a:lnTo>
                    <a:pt x="13796" y="15978"/>
                  </a:lnTo>
                  <a:cubicBezTo>
                    <a:pt x="13886" y="16065"/>
                    <a:pt x="13991" y="16111"/>
                    <a:pt x="14115" y="16111"/>
                  </a:cubicBezTo>
                  <a:cubicBezTo>
                    <a:pt x="14237" y="16111"/>
                    <a:pt x="14341" y="16065"/>
                    <a:pt x="14432" y="15978"/>
                  </a:cubicBezTo>
                  <a:lnTo>
                    <a:pt x="15960" y="14450"/>
                  </a:lnTo>
                  <a:cubicBezTo>
                    <a:pt x="16166" y="14241"/>
                    <a:pt x="16166" y="14032"/>
                    <a:pt x="15960" y="13815"/>
                  </a:cubicBezTo>
                  <a:lnTo>
                    <a:pt x="12957" y="10856"/>
                  </a:lnTo>
                  <a:lnTo>
                    <a:pt x="16282" y="7530"/>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2" name="AutoShape 108">
              <a:extLst>
                <a:ext uri="{FF2B5EF4-FFF2-40B4-BE49-F238E27FC236}">
                  <a16:creationId xmlns:a16="http://schemas.microsoft.com/office/drawing/2014/main" id="{DD89FEB8-E530-44BB-A51A-34EC8F656FD4}"/>
                </a:ext>
              </a:extLst>
            </p:cNvPr>
            <p:cNvSpPr>
              <a:spLocks/>
            </p:cNvSpPr>
            <p:nvPr/>
          </p:nvSpPr>
          <p:spPr bwMode="auto">
            <a:xfrm>
              <a:off x="11325225" y="1481138"/>
              <a:ext cx="249238" cy="24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11" y="0"/>
                  </a:moveTo>
                  <a:cubicBezTo>
                    <a:pt x="20953" y="0"/>
                    <a:pt x="21161" y="105"/>
                    <a:pt x="21338" y="317"/>
                  </a:cubicBezTo>
                  <a:cubicBezTo>
                    <a:pt x="21514" y="525"/>
                    <a:pt x="21599" y="778"/>
                    <a:pt x="21599" y="1066"/>
                  </a:cubicBezTo>
                  <a:lnTo>
                    <a:pt x="21599" y="4118"/>
                  </a:lnTo>
                  <a:cubicBezTo>
                    <a:pt x="21599" y="4409"/>
                    <a:pt x="21514" y="4661"/>
                    <a:pt x="21338" y="4870"/>
                  </a:cubicBezTo>
                  <a:cubicBezTo>
                    <a:pt x="21161" y="5084"/>
                    <a:pt x="20953" y="5190"/>
                    <a:pt x="20711" y="5190"/>
                  </a:cubicBezTo>
                  <a:lnTo>
                    <a:pt x="913" y="5190"/>
                  </a:lnTo>
                  <a:cubicBezTo>
                    <a:pt x="656" y="5190"/>
                    <a:pt x="440" y="5084"/>
                    <a:pt x="261" y="4870"/>
                  </a:cubicBezTo>
                  <a:cubicBezTo>
                    <a:pt x="85" y="4661"/>
                    <a:pt x="0" y="4409"/>
                    <a:pt x="0" y="4118"/>
                  </a:cubicBezTo>
                  <a:lnTo>
                    <a:pt x="0" y="1066"/>
                  </a:lnTo>
                  <a:cubicBezTo>
                    <a:pt x="0" y="778"/>
                    <a:pt x="85" y="525"/>
                    <a:pt x="261" y="317"/>
                  </a:cubicBezTo>
                  <a:cubicBezTo>
                    <a:pt x="438" y="105"/>
                    <a:pt x="653" y="0"/>
                    <a:pt x="913" y="0"/>
                  </a:cubicBezTo>
                  <a:lnTo>
                    <a:pt x="20711" y="0"/>
                  </a:lnTo>
                  <a:close/>
                  <a:moveTo>
                    <a:pt x="20711" y="8213"/>
                  </a:moveTo>
                  <a:cubicBezTo>
                    <a:pt x="20953" y="8213"/>
                    <a:pt x="21161" y="8316"/>
                    <a:pt x="21338" y="8527"/>
                  </a:cubicBezTo>
                  <a:cubicBezTo>
                    <a:pt x="21514" y="8742"/>
                    <a:pt x="21599" y="8985"/>
                    <a:pt x="21599" y="9264"/>
                  </a:cubicBezTo>
                  <a:lnTo>
                    <a:pt x="21599" y="12331"/>
                  </a:lnTo>
                  <a:cubicBezTo>
                    <a:pt x="21599" y="12622"/>
                    <a:pt x="21514" y="12872"/>
                    <a:pt x="21338" y="13078"/>
                  </a:cubicBezTo>
                  <a:cubicBezTo>
                    <a:pt x="21161" y="13286"/>
                    <a:pt x="20953" y="13389"/>
                    <a:pt x="20711" y="13389"/>
                  </a:cubicBezTo>
                  <a:lnTo>
                    <a:pt x="913" y="13389"/>
                  </a:lnTo>
                  <a:cubicBezTo>
                    <a:pt x="656" y="13389"/>
                    <a:pt x="440" y="13283"/>
                    <a:pt x="261" y="13069"/>
                  </a:cubicBezTo>
                  <a:cubicBezTo>
                    <a:pt x="85" y="12860"/>
                    <a:pt x="0" y="12613"/>
                    <a:pt x="0" y="12331"/>
                  </a:cubicBezTo>
                  <a:lnTo>
                    <a:pt x="0" y="9265"/>
                  </a:lnTo>
                  <a:cubicBezTo>
                    <a:pt x="0" y="8977"/>
                    <a:pt x="85" y="8730"/>
                    <a:pt x="261" y="8521"/>
                  </a:cubicBezTo>
                  <a:cubicBezTo>
                    <a:pt x="438" y="8316"/>
                    <a:pt x="653" y="8213"/>
                    <a:pt x="913" y="8213"/>
                  </a:cubicBezTo>
                  <a:lnTo>
                    <a:pt x="20711" y="8213"/>
                  </a:lnTo>
                  <a:close/>
                  <a:moveTo>
                    <a:pt x="20711" y="16412"/>
                  </a:moveTo>
                  <a:cubicBezTo>
                    <a:pt x="20953" y="16412"/>
                    <a:pt x="21161" y="16514"/>
                    <a:pt x="21338" y="16726"/>
                  </a:cubicBezTo>
                  <a:cubicBezTo>
                    <a:pt x="21514" y="16940"/>
                    <a:pt x="21599" y="17190"/>
                    <a:pt x="21599" y="17478"/>
                  </a:cubicBezTo>
                  <a:lnTo>
                    <a:pt x="21599" y="20504"/>
                  </a:lnTo>
                  <a:cubicBezTo>
                    <a:pt x="21599" y="20812"/>
                    <a:pt x="21514" y="21071"/>
                    <a:pt x="21338" y="21282"/>
                  </a:cubicBezTo>
                  <a:cubicBezTo>
                    <a:pt x="21161" y="21494"/>
                    <a:pt x="20953" y="21599"/>
                    <a:pt x="20711" y="21599"/>
                  </a:cubicBezTo>
                  <a:lnTo>
                    <a:pt x="913" y="21599"/>
                  </a:lnTo>
                  <a:cubicBezTo>
                    <a:pt x="656" y="21599"/>
                    <a:pt x="440" y="21494"/>
                    <a:pt x="261" y="21282"/>
                  </a:cubicBezTo>
                  <a:cubicBezTo>
                    <a:pt x="85" y="21071"/>
                    <a:pt x="0" y="20812"/>
                    <a:pt x="0" y="20504"/>
                  </a:cubicBezTo>
                  <a:lnTo>
                    <a:pt x="0" y="17478"/>
                  </a:lnTo>
                  <a:cubicBezTo>
                    <a:pt x="0" y="17190"/>
                    <a:pt x="85" y="16940"/>
                    <a:pt x="261" y="16726"/>
                  </a:cubicBezTo>
                  <a:cubicBezTo>
                    <a:pt x="438" y="16514"/>
                    <a:pt x="653" y="16412"/>
                    <a:pt x="913" y="16412"/>
                  </a:cubicBezTo>
                  <a:lnTo>
                    <a:pt x="20711" y="16412"/>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3" name="AutoShape 109">
              <a:extLst>
                <a:ext uri="{FF2B5EF4-FFF2-40B4-BE49-F238E27FC236}">
                  <a16:creationId xmlns:a16="http://schemas.microsoft.com/office/drawing/2014/main" id="{0EB0583E-AC7F-4532-8ED4-5CEA2D93BDF0}"/>
                </a:ext>
              </a:extLst>
            </p:cNvPr>
            <p:cNvSpPr>
              <a:spLocks/>
            </p:cNvSpPr>
            <p:nvPr/>
          </p:nvSpPr>
          <p:spPr bwMode="auto">
            <a:xfrm>
              <a:off x="6819900" y="4252913"/>
              <a:ext cx="247650" cy="242887"/>
            </a:xfrm>
            <a:custGeom>
              <a:avLst/>
              <a:gdLst>
                <a:gd name="T0" fmla="*/ 10796 w 21592"/>
                <a:gd name="T1" fmla="+- 0 10793 111"/>
                <a:gd name="T2" fmla="*/ 10793 h 21365"/>
                <a:gd name="T3" fmla="*/ 10796 w 21592"/>
                <a:gd name="T4" fmla="+- 0 10793 111"/>
                <a:gd name="T5" fmla="*/ 10793 h 21365"/>
                <a:gd name="T6" fmla="*/ 10796 w 21592"/>
                <a:gd name="T7" fmla="+- 0 10793 111"/>
                <a:gd name="T8" fmla="*/ 10793 h 21365"/>
                <a:gd name="T9" fmla="*/ 10796 w 21592"/>
                <a:gd name="T10" fmla="+- 0 10793 111"/>
                <a:gd name="T11" fmla="*/ 10793 h 21365"/>
              </a:gdLst>
              <a:ahLst/>
              <a:cxnLst>
                <a:cxn ang="0">
                  <a:pos x="T0" y="T2"/>
                </a:cxn>
                <a:cxn ang="0">
                  <a:pos x="T3" y="T5"/>
                </a:cxn>
                <a:cxn ang="0">
                  <a:pos x="T6" y="T8"/>
                </a:cxn>
                <a:cxn ang="0">
                  <a:pos x="T9" y="T11"/>
                </a:cxn>
              </a:cxnLst>
              <a:rect l="0" t="0" r="r" b="b"/>
              <a:pathLst>
                <a:path w="21592" h="21365">
                  <a:moveTo>
                    <a:pt x="5705" y="19760"/>
                  </a:moveTo>
                  <a:cubicBezTo>
                    <a:pt x="5705" y="20596"/>
                    <a:pt x="5604" y="21104"/>
                    <a:pt x="5403" y="21282"/>
                  </a:cubicBezTo>
                  <a:cubicBezTo>
                    <a:pt x="5200" y="21466"/>
                    <a:pt x="4940" y="21249"/>
                    <a:pt x="4626" y="20641"/>
                  </a:cubicBezTo>
                  <a:lnTo>
                    <a:pt x="313" y="12102"/>
                  </a:lnTo>
                  <a:cubicBezTo>
                    <a:pt x="107" y="11700"/>
                    <a:pt x="0" y="11221"/>
                    <a:pt x="0" y="10686"/>
                  </a:cubicBezTo>
                  <a:cubicBezTo>
                    <a:pt x="0" y="10134"/>
                    <a:pt x="107" y="9666"/>
                    <a:pt x="313" y="9275"/>
                  </a:cubicBezTo>
                  <a:lnTo>
                    <a:pt x="4626" y="680"/>
                  </a:lnTo>
                  <a:cubicBezTo>
                    <a:pt x="4940" y="95"/>
                    <a:pt x="5200" y="-111"/>
                    <a:pt x="5403" y="56"/>
                  </a:cubicBezTo>
                  <a:cubicBezTo>
                    <a:pt x="5604" y="223"/>
                    <a:pt x="5705" y="725"/>
                    <a:pt x="5705" y="1561"/>
                  </a:cubicBezTo>
                  <a:lnTo>
                    <a:pt x="5705" y="7035"/>
                  </a:lnTo>
                  <a:lnTo>
                    <a:pt x="15899" y="7035"/>
                  </a:lnTo>
                  <a:lnTo>
                    <a:pt x="15899" y="1617"/>
                  </a:lnTo>
                  <a:cubicBezTo>
                    <a:pt x="15899" y="781"/>
                    <a:pt x="16004" y="268"/>
                    <a:pt x="16202" y="84"/>
                  </a:cubicBezTo>
                  <a:cubicBezTo>
                    <a:pt x="16405" y="-100"/>
                    <a:pt x="16659" y="95"/>
                    <a:pt x="16967" y="680"/>
                  </a:cubicBezTo>
                  <a:lnTo>
                    <a:pt x="21294" y="9275"/>
                  </a:lnTo>
                  <a:cubicBezTo>
                    <a:pt x="21501" y="9682"/>
                    <a:pt x="21600" y="10150"/>
                    <a:pt x="21591" y="10686"/>
                  </a:cubicBezTo>
                  <a:cubicBezTo>
                    <a:pt x="21591" y="11243"/>
                    <a:pt x="21492" y="11711"/>
                    <a:pt x="21294" y="12102"/>
                  </a:cubicBezTo>
                  <a:lnTo>
                    <a:pt x="16967" y="20697"/>
                  </a:lnTo>
                  <a:cubicBezTo>
                    <a:pt x="16654" y="21282"/>
                    <a:pt x="16397" y="21489"/>
                    <a:pt x="16199" y="21293"/>
                  </a:cubicBezTo>
                  <a:cubicBezTo>
                    <a:pt x="16001" y="21109"/>
                    <a:pt x="15902" y="20596"/>
                    <a:pt x="15902" y="19760"/>
                  </a:cubicBezTo>
                  <a:lnTo>
                    <a:pt x="15902" y="14342"/>
                  </a:lnTo>
                  <a:lnTo>
                    <a:pt x="5705" y="14342"/>
                  </a:lnTo>
                  <a:lnTo>
                    <a:pt x="5705" y="19760"/>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4" name="AutoShape 110">
              <a:extLst>
                <a:ext uri="{FF2B5EF4-FFF2-40B4-BE49-F238E27FC236}">
                  <a16:creationId xmlns:a16="http://schemas.microsoft.com/office/drawing/2014/main" id="{F8145251-4EDF-4B3D-B51F-6D94A2BD34C1}"/>
                </a:ext>
              </a:extLst>
            </p:cNvPr>
            <p:cNvSpPr>
              <a:spLocks/>
            </p:cNvSpPr>
            <p:nvPr/>
          </p:nvSpPr>
          <p:spPr bwMode="auto">
            <a:xfrm>
              <a:off x="6288088" y="1479550"/>
              <a:ext cx="247650" cy="241300"/>
            </a:xfrm>
            <a:custGeom>
              <a:avLst/>
              <a:gdLst>
                <a:gd name="T0" fmla="+- 0 10797 116"/>
                <a:gd name="T1" fmla="*/ T0 w 21363"/>
                <a:gd name="T2" fmla="*/ 10800 h 21600"/>
                <a:gd name="T3" fmla="+- 0 10797 116"/>
                <a:gd name="T4" fmla="*/ T3 w 21363"/>
                <a:gd name="T5" fmla="*/ 10800 h 21600"/>
                <a:gd name="T6" fmla="+- 0 10797 116"/>
                <a:gd name="T7" fmla="*/ T6 w 21363"/>
                <a:gd name="T8" fmla="*/ 10800 h 21600"/>
                <a:gd name="T9" fmla="+- 0 10797 116"/>
                <a:gd name="T10" fmla="*/ T9 w 21363"/>
                <a:gd name="T11" fmla="*/ 10800 h 21600"/>
              </a:gdLst>
              <a:ahLst/>
              <a:cxnLst>
                <a:cxn ang="0">
                  <a:pos x="T1" y="T2"/>
                </a:cxn>
                <a:cxn ang="0">
                  <a:pos x="T4" y="T5"/>
                </a:cxn>
                <a:cxn ang="0">
                  <a:pos x="T7" y="T8"/>
                </a:cxn>
                <a:cxn ang="0">
                  <a:pos x="T10" y="T11"/>
                </a:cxn>
              </a:cxnLst>
              <a:rect l="0" t="0" r="r" b="b"/>
              <a:pathLst>
                <a:path w="21363" h="21600">
                  <a:moveTo>
                    <a:pt x="19758" y="15897"/>
                  </a:moveTo>
                  <a:cubicBezTo>
                    <a:pt x="20596" y="15897"/>
                    <a:pt x="21109" y="15995"/>
                    <a:pt x="21294" y="16199"/>
                  </a:cubicBezTo>
                  <a:cubicBezTo>
                    <a:pt x="21478" y="16402"/>
                    <a:pt x="21260" y="16662"/>
                    <a:pt x="20640" y="16978"/>
                  </a:cubicBezTo>
                  <a:lnTo>
                    <a:pt x="12115" y="21286"/>
                  </a:lnTo>
                  <a:cubicBezTo>
                    <a:pt x="11708" y="21492"/>
                    <a:pt x="11228" y="21599"/>
                    <a:pt x="10675" y="21599"/>
                  </a:cubicBezTo>
                  <a:cubicBezTo>
                    <a:pt x="10117" y="21599"/>
                    <a:pt x="9648" y="21492"/>
                    <a:pt x="9257" y="21286"/>
                  </a:cubicBezTo>
                  <a:lnTo>
                    <a:pt x="676" y="16978"/>
                  </a:lnTo>
                  <a:cubicBezTo>
                    <a:pt x="90" y="16662"/>
                    <a:pt x="-116" y="16402"/>
                    <a:pt x="62" y="16199"/>
                  </a:cubicBezTo>
                  <a:cubicBezTo>
                    <a:pt x="241" y="15995"/>
                    <a:pt x="749" y="15897"/>
                    <a:pt x="1586" y="15897"/>
                  </a:cubicBezTo>
                  <a:lnTo>
                    <a:pt x="7013" y="15897"/>
                  </a:lnTo>
                  <a:lnTo>
                    <a:pt x="7013" y="5705"/>
                  </a:lnTo>
                  <a:lnTo>
                    <a:pt x="1586" y="5705"/>
                  </a:lnTo>
                  <a:cubicBezTo>
                    <a:pt x="749" y="5705"/>
                    <a:pt x="241" y="5603"/>
                    <a:pt x="62" y="5400"/>
                  </a:cubicBezTo>
                  <a:cubicBezTo>
                    <a:pt x="-111" y="5197"/>
                    <a:pt x="112" y="4940"/>
                    <a:pt x="732" y="4624"/>
                  </a:cubicBezTo>
                  <a:lnTo>
                    <a:pt x="9257" y="310"/>
                  </a:lnTo>
                  <a:cubicBezTo>
                    <a:pt x="9665" y="104"/>
                    <a:pt x="10134" y="0"/>
                    <a:pt x="10675" y="0"/>
                  </a:cubicBezTo>
                  <a:cubicBezTo>
                    <a:pt x="11228" y="0"/>
                    <a:pt x="11708" y="104"/>
                    <a:pt x="12115" y="310"/>
                  </a:cubicBezTo>
                  <a:lnTo>
                    <a:pt x="20696" y="4624"/>
                  </a:lnTo>
                  <a:cubicBezTo>
                    <a:pt x="21283" y="4940"/>
                    <a:pt x="21483" y="5197"/>
                    <a:pt x="21294" y="5400"/>
                  </a:cubicBezTo>
                  <a:cubicBezTo>
                    <a:pt x="21109" y="5604"/>
                    <a:pt x="20596" y="5705"/>
                    <a:pt x="19758" y="5705"/>
                  </a:cubicBezTo>
                  <a:lnTo>
                    <a:pt x="14360" y="5705"/>
                  </a:lnTo>
                  <a:lnTo>
                    <a:pt x="14360" y="15897"/>
                  </a:lnTo>
                  <a:lnTo>
                    <a:pt x="19758" y="15897"/>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5" name="AutoShape 111">
              <a:extLst>
                <a:ext uri="{FF2B5EF4-FFF2-40B4-BE49-F238E27FC236}">
                  <a16:creationId xmlns:a16="http://schemas.microsoft.com/office/drawing/2014/main" id="{28829DBD-1562-4E12-A1B0-C833466F1122}"/>
                </a:ext>
              </a:extLst>
            </p:cNvPr>
            <p:cNvSpPr>
              <a:spLocks/>
            </p:cNvSpPr>
            <p:nvPr/>
          </p:nvSpPr>
          <p:spPr bwMode="auto">
            <a:xfrm>
              <a:off x="6864350" y="1479550"/>
              <a:ext cx="249238" cy="241300"/>
            </a:xfrm>
            <a:custGeom>
              <a:avLst/>
              <a:gdLst>
                <a:gd name="T0" fmla="+- 0 10800 61"/>
                <a:gd name="T1" fmla="*/ T0 w 21478"/>
                <a:gd name="T2" fmla="*/ 10800 h 21600"/>
                <a:gd name="T3" fmla="+- 0 10800 61"/>
                <a:gd name="T4" fmla="*/ T3 w 21478"/>
                <a:gd name="T5" fmla="*/ 10800 h 21600"/>
                <a:gd name="T6" fmla="+- 0 10800 61"/>
                <a:gd name="T7" fmla="*/ T6 w 21478"/>
                <a:gd name="T8" fmla="*/ 10800 h 21600"/>
                <a:gd name="T9" fmla="+- 0 10800 61"/>
                <a:gd name="T10" fmla="*/ T9 w 21478"/>
                <a:gd name="T11" fmla="*/ 10800 h 21600"/>
              </a:gdLst>
              <a:ahLst/>
              <a:cxnLst>
                <a:cxn ang="0">
                  <a:pos x="T1" y="T2"/>
                </a:cxn>
                <a:cxn ang="0">
                  <a:pos x="T4" y="T5"/>
                </a:cxn>
                <a:cxn ang="0">
                  <a:pos x="T7" y="T8"/>
                </a:cxn>
                <a:cxn ang="0">
                  <a:pos x="T10" y="T11"/>
                </a:cxn>
              </a:cxnLst>
              <a:rect l="0" t="0" r="r" b="b"/>
              <a:pathLst>
                <a:path w="21478" h="21600">
                  <a:moveTo>
                    <a:pt x="9108" y="16746"/>
                  </a:moveTo>
                  <a:cubicBezTo>
                    <a:pt x="9155" y="16837"/>
                    <a:pt x="9197" y="16924"/>
                    <a:pt x="9243" y="17012"/>
                  </a:cubicBezTo>
                  <a:cubicBezTo>
                    <a:pt x="9290" y="17097"/>
                    <a:pt x="9351" y="17181"/>
                    <a:pt x="9431" y="17274"/>
                  </a:cubicBezTo>
                  <a:lnTo>
                    <a:pt x="12259" y="21069"/>
                  </a:lnTo>
                  <a:lnTo>
                    <a:pt x="4473" y="21069"/>
                  </a:lnTo>
                  <a:cubicBezTo>
                    <a:pt x="4227" y="21069"/>
                    <a:pt x="4014" y="20964"/>
                    <a:pt x="3839" y="20755"/>
                  </a:cubicBezTo>
                  <a:cubicBezTo>
                    <a:pt x="3663" y="20543"/>
                    <a:pt x="3574" y="20286"/>
                    <a:pt x="3574" y="19987"/>
                  </a:cubicBezTo>
                  <a:lnTo>
                    <a:pt x="3574" y="7554"/>
                  </a:lnTo>
                  <a:lnTo>
                    <a:pt x="788" y="7554"/>
                  </a:lnTo>
                  <a:cubicBezTo>
                    <a:pt x="376" y="7554"/>
                    <a:pt x="126" y="7419"/>
                    <a:pt x="32" y="7145"/>
                  </a:cubicBezTo>
                  <a:cubicBezTo>
                    <a:pt x="-61" y="6871"/>
                    <a:pt x="46" y="6529"/>
                    <a:pt x="353" y="6123"/>
                  </a:cubicBezTo>
                  <a:lnTo>
                    <a:pt x="4665" y="392"/>
                  </a:lnTo>
                  <a:cubicBezTo>
                    <a:pt x="4850" y="132"/>
                    <a:pt x="5088" y="0"/>
                    <a:pt x="5371" y="0"/>
                  </a:cubicBezTo>
                  <a:cubicBezTo>
                    <a:pt x="5661" y="0"/>
                    <a:pt x="5902" y="132"/>
                    <a:pt x="6090" y="392"/>
                  </a:cubicBezTo>
                  <a:lnTo>
                    <a:pt x="10402" y="6123"/>
                  </a:lnTo>
                  <a:cubicBezTo>
                    <a:pt x="10708" y="6529"/>
                    <a:pt x="10813" y="6871"/>
                    <a:pt x="10722" y="7145"/>
                  </a:cubicBezTo>
                  <a:cubicBezTo>
                    <a:pt x="10629" y="7419"/>
                    <a:pt x="10376" y="7554"/>
                    <a:pt x="9966" y="7554"/>
                  </a:cubicBezTo>
                  <a:lnTo>
                    <a:pt x="7166" y="7554"/>
                  </a:lnTo>
                  <a:lnTo>
                    <a:pt x="7166" y="16746"/>
                  </a:lnTo>
                  <a:lnTo>
                    <a:pt x="9108" y="16746"/>
                  </a:lnTo>
                  <a:close/>
                  <a:moveTo>
                    <a:pt x="20689" y="14045"/>
                  </a:moveTo>
                  <a:cubicBezTo>
                    <a:pt x="21101" y="14045"/>
                    <a:pt x="21351" y="14183"/>
                    <a:pt x="21445" y="14457"/>
                  </a:cubicBezTo>
                  <a:cubicBezTo>
                    <a:pt x="21539" y="14731"/>
                    <a:pt x="21431" y="15069"/>
                    <a:pt x="21127" y="15476"/>
                  </a:cubicBezTo>
                  <a:lnTo>
                    <a:pt x="16812" y="21207"/>
                  </a:lnTo>
                  <a:cubicBezTo>
                    <a:pt x="16625" y="21467"/>
                    <a:pt x="16389" y="21599"/>
                    <a:pt x="16106" y="21599"/>
                  </a:cubicBezTo>
                  <a:cubicBezTo>
                    <a:pt x="15813" y="21599"/>
                    <a:pt x="15575" y="21467"/>
                    <a:pt x="15387" y="21207"/>
                  </a:cubicBezTo>
                  <a:lnTo>
                    <a:pt x="11075" y="15476"/>
                  </a:lnTo>
                  <a:cubicBezTo>
                    <a:pt x="10769" y="15070"/>
                    <a:pt x="10661" y="14731"/>
                    <a:pt x="10755" y="14457"/>
                  </a:cubicBezTo>
                  <a:cubicBezTo>
                    <a:pt x="10848" y="14183"/>
                    <a:pt x="11099" y="14045"/>
                    <a:pt x="11511" y="14045"/>
                  </a:cubicBezTo>
                  <a:lnTo>
                    <a:pt x="14311" y="14045"/>
                  </a:lnTo>
                  <a:lnTo>
                    <a:pt x="14311" y="4881"/>
                  </a:lnTo>
                  <a:lnTo>
                    <a:pt x="12362" y="4881"/>
                  </a:lnTo>
                  <a:cubicBezTo>
                    <a:pt x="12315" y="4791"/>
                    <a:pt x="12271" y="4697"/>
                    <a:pt x="12220" y="4604"/>
                  </a:cubicBezTo>
                  <a:cubicBezTo>
                    <a:pt x="12170" y="4508"/>
                    <a:pt x="12117" y="4418"/>
                    <a:pt x="12056" y="4327"/>
                  </a:cubicBezTo>
                  <a:lnTo>
                    <a:pt x="9213" y="556"/>
                  </a:lnTo>
                  <a:lnTo>
                    <a:pt x="16997" y="556"/>
                  </a:lnTo>
                  <a:cubicBezTo>
                    <a:pt x="17243" y="556"/>
                    <a:pt x="17451" y="657"/>
                    <a:pt x="17627" y="861"/>
                  </a:cubicBezTo>
                  <a:cubicBezTo>
                    <a:pt x="17797" y="1061"/>
                    <a:pt x="17882" y="1321"/>
                    <a:pt x="17882" y="1637"/>
                  </a:cubicBezTo>
                  <a:lnTo>
                    <a:pt x="17882" y="14045"/>
                  </a:lnTo>
                  <a:lnTo>
                    <a:pt x="20689" y="14045"/>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6" name="AutoShape 112">
              <a:extLst>
                <a:ext uri="{FF2B5EF4-FFF2-40B4-BE49-F238E27FC236}">
                  <a16:creationId xmlns:a16="http://schemas.microsoft.com/office/drawing/2014/main" id="{B6D1D7C7-088B-4233-9DA6-B9B775CCEB21}"/>
                </a:ext>
              </a:extLst>
            </p:cNvPr>
            <p:cNvSpPr>
              <a:spLocks/>
            </p:cNvSpPr>
            <p:nvPr/>
          </p:nvSpPr>
          <p:spPr bwMode="auto">
            <a:xfrm>
              <a:off x="7466013" y="1479550"/>
              <a:ext cx="247650" cy="242888"/>
            </a:xfrm>
            <a:custGeom>
              <a:avLst/>
              <a:gdLst>
                <a:gd name="T0" fmla="+- 0 10800 15"/>
                <a:gd name="T1" fmla="*/ T0 w 21571"/>
                <a:gd name="T2" fmla="*/ 10800 h 21600"/>
                <a:gd name="T3" fmla="+- 0 10800 15"/>
                <a:gd name="T4" fmla="*/ T3 w 21571"/>
                <a:gd name="T5" fmla="*/ 10800 h 21600"/>
                <a:gd name="T6" fmla="+- 0 10800 15"/>
                <a:gd name="T7" fmla="*/ T6 w 21571"/>
                <a:gd name="T8" fmla="*/ 10800 h 21600"/>
                <a:gd name="T9" fmla="+- 0 10800 15"/>
                <a:gd name="T10" fmla="*/ T9 w 21571"/>
                <a:gd name="T11" fmla="*/ 10800 h 21600"/>
              </a:gdLst>
              <a:ahLst/>
              <a:cxnLst>
                <a:cxn ang="0">
                  <a:pos x="T1" y="T2"/>
                </a:cxn>
                <a:cxn ang="0">
                  <a:pos x="T4" y="T5"/>
                </a:cxn>
                <a:cxn ang="0">
                  <a:pos x="T7" y="T8"/>
                </a:cxn>
                <a:cxn ang="0">
                  <a:pos x="T10" y="T11"/>
                </a:cxn>
              </a:cxnLst>
              <a:rect l="0" t="0" r="r" b="b"/>
              <a:pathLst>
                <a:path w="21571" h="21600">
                  <a:moveTo>
                    <a:pt x="21538" y="21106"/>
                  </a:moveTo>
                  <a:cubicBezTo>
                    <a:pt x="21585" y="21238"/>
                    <a:pt x="21580" y="21353"/>
                    <a:pt x="21526" y="21453"/>
                  </a:cubicBezTo>
                  <a:cubicBezTo>
                    <a:pt x="21472" y="21550"/>
                    <a:pt x="21379" y="21599"/>
                    <a:pt x="21257" y="21599"/>
                  </a:cubicBezTo>
                  <a:lnTo>
                    <a:pt x="12601" y="21599"/>
                  </a:lnTo>
                  <a:lnTo>
                    <a:pt x="12298" y="14400"/>
                  </a:lnTo>
                  <a:lnTo>
                    <a:pt x="9281" y="14400"/>
                  </a:lnTo>
                  <a:lnTo>
                    <a:pt x="8966" y="21599"/>
                  </a:lnTo>
                  <a:lnTo>
                    <a:pt x="322" y="21599"/>
                  </a:lnTo>
                  <a:cubicBezTo>
                    <a:pt x="197" y="21599"/>
                    <a:pt x="104" y="21555"/>
                    <a:pt x="48" y="21461"/>
                  </a:cubicBezTo>
                  <a:cubicBezTo>
                    <a:pt x="-11" y="21364"/>
                    <a:pt x="-15" y="21247"/>
                    <a:pt x="28" y="21106"/>
                  </a:cubicBezTo>
                  <a:lnTo>
                    <a:pt x="6979" y="493"/>
                  </a:lnTo>
                  <a:cubicBezTo>
                    <a:pt x="7026" y="361"/>
                    <a:pt x="7109" y="246"/>
                    <a:pt x="7231" y="149"/>
                  </a:cubicBezTo>
                  <a:cubicBezTo>
                    <a:pt x="7351" y="50"/>
                    <a:pt x="7475" y="0"/>
                    <a:pt x="7597" y="0"/>
                  </a:cubicBezTo>
                  <a:lnTo>
                    <a:pt x="9879" y="0"/>
                  </a:lnTo>
                  <a:lnTo>
                    <a:pt x="9786" y="2391"/>
                  </a:lnTo>
                  <a:lnTo>
                    <a:pt x="11797" y="2391"/>
                  </a:lnTo>
                  <a:lnTo>
                    <a:pt x="11692" y="0"/>
                  </a:lnTo>
                  <a:lnTo>
                    <a:pt x="13974" y="0"/>
                  </a:lnTo>
                  <a:cubicBezTo>
                    <a:pt x="14099" y="0"/>
                    <a:pt x="14223" y="46"/>
                    <a:pt x="14341" y="140"/>
                  </a:cubicBezTo>
                  <a:cubicBezTo>
                    <a:pt x="14463" y="234"/>
                    <a:pt x="14546" y="349"/>
                    <a:pt x="14595" y="493"/>
                  </a:cubicBezTo>
                  <a:lnTo>
                    <a:pt x="21538" y="21106"/>
                  </a:lnTo>
                  <a:close/>
                  <a:moveTo>
                    <a:pt x="12120" y="10393"/>
                  </a:moveTo>
                  <a:lnTo>
                    <a:pt x="11885" y="4582"/>
                  </a:lnTo>
                  <a:lnTo>
                    <a:pt x="9677" y="4582"/>
                  </a:lnTo>
                  <a:lnTo>
                    <a:pt x="9442" y="10393"/>
                  </a:lnTo>
                  <a:lnTo>
                    <a:pt x="12120" y="10393"/>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7" name="AutoShape 113">
              <a:extLst>
                <a:ext uri="{FF2B5EF4-FFF2-40B4-BE49-F238E27FC236}">
                  <a16:creationId xmlns:a16="http://schemas.microsoft.com/office/drawing/2014/main" id="{9CD1A55D-2CEC-4EFC-85D5-56A9A1485F9A}"/>
                </a:ext>
              </a:extLst>
            </p:cNvPr>
            <p:cNvSpPr>
              <a:spLocks/>
            </p:cNvSpPr>
            <p:nvPr/>
          </p:nvSpPr>
          <p:spPr bwMode="auto">
            <a:xfrm>
              <a:off x="7997825" y="1479550"/>
              <a:ext cx="249238" cy="242888"/>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8" name="AutoShape 114">
              <a:extLst>
                <a:ext uri="{FF2B5EF4-FFF2-40B4-BE49-F238E27FC236}">
                  <a16:creationId xmlns:a16="http://schemas.microsoft.com/office/drawing/2014/main" id="{FB533087-2916-43AA-BD65-0F32E5F4AEC1}"/>
                </a:ext>
              </a:extLst>
            </p:cNvPr>
            <p:cNvSpPr>
              <a:spLocks/>
            </p:cNvSpPr>
            <p:nvPr/>
          </p:nvSpPr>
          <p:spPr bwMode="auto">
            <a:xfrm>
              <a:off x="3344863" y="1473200"/>
              <a:ext cx="247650" cy="268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9" name="AutoShape 115">
              <a:extLst>
                <a:ext uri="{FF2B5EF4-FFF2-40B4-BE49-F238E27FC236}">
                  <a16:creationId xmlns:a16="http://schemas.microsoft.com/office/drawing/2014/main" id="{30AA903E-7BF3-4B44-BDC0-2D774208CAE6}"/>
                </a:ext>
              </a:extLst>
            </p:cNvPr>
            <p:cNvSpPr>
              <a:spLocks/>
            </p:cNvSpPr>
            <p:nvPr/>
          </p:nvSpPr>
          <p:spPr bwMode="auto">
            <a:xfrm>
              <a:off x="3924300" y="1473200"/>
              <a:ext cx="249238"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0" name="AutoShape 116">
              <a:extLst>
                <a:ext uri="{FF2B5EF4-FFF2-40B4-BE49-F238E27FC236}">
                  <a16:creationId xmlns:a16="http://schemas.microsoft.com/office/drawing/2014/main" id="{40CAD65A-3C6B-4D8B-803B-CCD5AAF66A8F}"/>
                </a:ext>
              </a:extLst>
            </p:cNvPr>
            <p:cNvSpPr>
              <a:spLocks/>
            </p:cNvSpPr>
            <p:nvPr/>
          </p:nvSpPr>
          <p:spPr bwMode="auto">
            <a:xfrm>
              <a:off x="4527550" y="1479550"/>
              <a:ext cx="247650" cy="266700"/>
            </a:xfrm>
            <a:custGeom>
              <a:avLst/>
              <a:gdLst>
                <a:gd name="T0" fmla="*/ 10795 w 21591"/>
                <a:gd name="T1" fmla="+- 0 10838 76"/>
                <a:gd name="T2" fmla="*/ 10838 h 21524"/>
                <a:gd name="T3" fmla="*/ 10795 w 21591"/>
                <a:gd name="T4" fmla="+- 0 10838 76"/>
                <a:gd name="T5" fmla="*/ 10838 h 21524"/>
                <a:gd name="T6" fmla="*/ 10795 w 21591"/>
                <a:gd name="T7" fmla="+- 0 10838 76"/>
                <a:gd name="T8" fmla="*/ 10838 h 21524"/>
                <a:gd name="T9" fmla="*/ 10795 w 21591"/>
                <a:gd name="T10" fmla="+- 0 10838 76"/>
                <a:gd name="T11" fmla="*/ 10838 h 21524"/>
              </a:gdLst>
              <a:ahLst/>
              <a:cxnLst>
                <a:cxn ang="0">
                  <a:pos x="T0" y="T2"/>
                </a:cxn>
                <a:cxn ang="0">
                  <a:pos x="T3" y="T5"/>
                </a:cxn>
                <a:cxn ang="0">
                  <a:pos x="T6" y="T8"/>
                </a:cxn>
                <a:cxn ang="0">
                  <a:pos x="T9" y="T11"/>
                </a:cxn>
              </a:cxnLst>
              <a:rect l="0" t="0" r="r" b="b"/>
              <a:pathLst>
                <a:path w="21591" h="21524">
                  <a:moveTo>
                    <a:pt x="17534" y="15668"/>
                  </a:moveTo>
                  <a:cubicBezTo>
                    <a:pt x="17659" y="15575"/>
                    <a:pt x="17784" y="15475"/>
                    <a:pt x="17904" y="15367"/>
                  </a:cubicBezTo>
                  <a:cubicBezTo>
                    <a:pt x="18024" y="15258"/>
                    <a:pt x="18151" y="15129"/>
                    <a:pt x="18283" y="14980"/>
                  </a:cubicBezTo>
                  <a:lnTo>
                    <a:pt x="19793" y="13200"/>
                  </a:lnTo>
                  <a:lnTo>
                    <a:pt x="19793" y="17223"/>
                  </a:lnTo>
                  <a:cubicBezTo>
                    <a:pt x="19793" y="17811"/>
                    <a:pt x="19695" y="18367"/>
                    <a:pt x="19502" y="18883"/>
                  </a:cubicBezTo>
                  <a:cubicBezTo>
                    <a:pt x="19306" y="19401"/>
                    <a:pt x="19044" y="19858"/>
                    <a:pt x="18717" y="20250"/>
                  </a:cubicBezTo>
                  <a:cubicBezTo>
                    <a:pt x="18389" y="20642"/>
                    <a:pt x="18009" y="20953"/>
                    <a:pt x="17581" y="21181"/>
                  </a:cubicBezTo>
                  <a:cubicBezTo>
                    <a:pt x="17150" y="21409"/>
                    <a:pt x="16688" y="21524"/>
                    <a:pt x="16186" y="21524"/>
                  </a:cubicBezTo>
                  <a:lnTo>
                    <a:pt x="3592" y="21524"/>
                  </a:lnTo>
                  <a:cubicBezTo>
                    <a:pt x="3103" y="21524"/>
                    <a:pt x="2633" y="21409"/>
                    <a:pt x="2195" y="21181"/>
                  </a:cubicBezTo>
                  <a:cubicBezTo>
                    <a:pt x="1752" y="20953"/>
                    <a:pt x="1372" y="20639"/>
                    <a:pt x="1052" y="20250"/>
                  </a:cubicBezTo>
                  <a:cubicBezTo>
                    <a:pt x="731" y="19861"/>
                    <a:pt x="477" y="19401"/>
                    <a:pt x="286" y="18883"/>
                  </a:cubicBezTo>
                  <a:cubicBezTo>
                    <a:pt x="95" y="18365"/>
                    <a:pt x="0" y="17811"/>
                    <a:pt x="0" y="17223"/>
                  </a:cubicBezTo>
                  <a:lnTo>
                    <a:pt x="0" y="4300"/>
                  </a:lnTo>
                  <a:cubicBezTo>
                    <a:pt x="0" y="3712"/>
                    <a:pt x="95" y="3152"/>
                    <a:pt x="286" y="2628"/>
                  </a:cubicBezTo>
                  <a:cubicBezTo>
                    <a:pt x="477" y="2098"/>
                    <a:pt x="734" y="1645"/>
                    <a:pt x="1052" y="1261"/>
                  </a:cubicBezTo>
                  <a:cubicBezTo>
                    <a:pt x="1370" y="878"/>
                    <a:pt x="1752" y="573"/>
                    <a:pt x="2195" y="345"/>
                  </a:cubicBezTo>
                  <a:cubicBezTo>
                    <a:pt x="2635" y="119"/>
                    <a:pt x="3103" y="-1"/>
                    <a:pt x="3592" y="-1"/>
                  </a:cubicBezTo>
                  <a:lnTo>
                    <a:pt x="13389" y="-1"/>
                  </a:lnTo>
                  <a:cubicBezTo>
                    <a:pt x="13340" y="292"/>
                    <a:pt x="13318" y="585"/>
                    <a:pt x="13318" y="884"/>
                  </a:cubicBezTo>
                  <a:lnTo>
                    <a:pt x="13318" y="1613"/>
                  </a:lnTo>
                  <a:cubicBezTo>
                    <a:pt x="12038" y="1800"/>
                    <a:pt x="10826" y="2163"/>
                    <a:pt x="9688" y="2708"/>
                  </a:cubicBezTo>
                  <a:lnTo>
                    <a:pt x="3595" y="2708"/>
                  </a:lnTo>
                  <a:cubicBezTo>
                    <a:pt x="3230" y="2708"/>
                    <a:pt x="2914" y="2863"/>
                    <a:pt x="2652" y="3176"/>
                  </a:cubicBezTo>
                  <a:cubicBezTo>
                    <a:pt x="2391" y="3486"/>
                    <a:pt x="2261" y="3864"/>
                    <a:pt x="2261" y="4303"/>
                  </a:cubicBezTo>
                  <a:lnTo>
                    <a:pt x="2261" y="17226"/>
                  </a:lnTo>
                  <a:cubicBezTo>
                    <a:pt x="2261" y="17665"/>
                    <a:pt x="2391" y="18040"/>
                    <a:pt x="2652" y="18356"/>
                  </a:cubicBezTo>
                  <a:cubicBezTo>
                    <a:pt x="2912" y="18663"/>
                    <a:pt x="3228" y="18824"/>
                    <a:pt x="3595" y="18824"/>
                  </a:cubicBezTo>
                  <a:lnTo>
                    <a:pt x="16188" y="18824"/>
                  </a:lnTo>
                  <a:cubicBezTo>
                    <a:pt x="16556" y="18824"/>
                    <a:pt x="16871" y="18663"/>
                    <a:pt x="17140" y="18356"/>
                  </a:cubicBezTo>
                  <a:cubicBezTo>
                    <a:pt x="17405" y="18043"/>
                    <a:pt x="17537" y="17668"/>
                    <a:pt x="17537" y="17226"/>
                  </a:cubicBezTo>
                  <a:lnTo>
                    <a:pt x="17537" y="15668"/>
                  </a:lnTo>
                  <a:close/>
                  <a:moveTo>
                    <a:pt x="21286" y="5913"/>
                  </a:moveTo>
                  <a:cubicBezTo>
                    <a:pt x="21497" y="6147"/>
                    <a:pt x="21599" y="6452"/>
                    <a:pt x="21590" y="6827"/>
                  </a:cubicBezTo>
                  <a:cubicBezTo>
                    <a:pt x="21590" y="7190"/>
                    <a:pt x="21489" y="7491"/>
                    <a:pt x="21286" y="7723"/>
                  </a:cubicBezTo>
                  <a:lnTo>
                    <a:pt x="16693" y="13203"/>
                  </a:lnTo>
                  <a:cubicBezTo>
                    <a:pt x="16372" y="13587"/>
                    <a:pt x="16103" y="13721"/>
                    <a:pt x="15878" y="13604"/>
                  </a:cubicBezTo>
                  <a:cubicBezTo>
                    <a:pt x="15655" y="13487"/>
                    <a:pt x="15545" y="13162"/>
                    <a:pt x="15545" y="12630"/>
                  </a:cubicBezTo>
                  <a:lnTo>
                    <a:pt x="15545" y="8987"/>
                  </a:lnTo>
                  <a:cubicBezTo>
                    <a:pt x="13927" y="8987"/>
                    <a:pt x="12505" y="9186"/>
                    <a:pt x="11274" y="9588"/>
                  </a:cubicBezTo>
                  <a:cubicBezTo>
                    <a:pt x="10043" y="9992"/>
                    <a:pt x="9006" y="10533"/>
                    <a:pt x="8159" y="11227"/>
                  </a:cubicBezTo>
                  <a:cubicBezTo>
                    <a:pt x="7310" y="11909"/>
                    <a:pt x="6649" y="12723"/>
                    <a:pt x="6169" y="13663"/>
                  </a:cubicBezTo>
                  <a:cubicBezTo>
                    <a:pt x="5689" y="14600"/>
                    <a:pt x="5386" y="15607"/>
                    <a:pt x="5261" y="16681"/>
                  </a:cubicBezTo>
                  <a:cubicBezTo>
                    <a:pt x="5227" y="16933"/>
                    <a:pt x="5109" y="17059"/>
                    <a:pt x="4899" y="17059"/>
                  </a:cubicBezTo>
                  <a:cubicBezTo>
                    <a:pt x="4703" y="17059"/>
                    <a:pt x="4591" y="16933"/>
                    <a:pt x="4559" y="16681"/>
                  </a:cubicBezTo>
                  <a:cubicBezTo>
                    <a:pt x="4527" y="16470"/>
                    <a:pt x="4510" y="16266"/>
                    <a:pt x="4510" y="16087"/>
                  </a:cubicBezTo>
                  <a:lnTo>
                    <a:pt x="4510" y="15560"/>
                  </a:lnTo>
                  <a:cubicBezTo>
                    <a:pt x="4510" y="14008"/>
                    <a:pt x="4730" y="12550"/>
                    <a:pt x="5173" y="11180"/>
                  </a:cubicBezTo>
                  <a:cubicBezTo>
                    <a:pt x="5616" y="9810"/>
                    <a:pt x="6289" y="8616"/>
                    <a:pt x="7199" y="7591"/>
                  </a:cubicBezTo>
                  <a:cubicBezTo>
                    <a:pt x="8110" y="6566"/>
                    <a:pt x="9255" y="5761"/>
                    <a:pt x="10638" y="5167"/>
                  </a:cubicBezTo>
                  <a:cubicBezTo>
                    <a:pt x="12018" y="4573"/>
                    <a:pt x="13656" y="4265"/>
                    <a:pt x="15547" y="4251"/>
                  </a:cubicBezTo>
                  <a:lnTo>
                    <a:pt x="15547" y="1012"/>
                  </a:lnTo>
                  <a:cubicBezTo>
                    <a:pt x="15547" y="480"/>
                    <a:pt x="15657" y="158"/>
                    <a:pt x="15880" y="41"/>
                  </a:cubicBezTo>
                  <a:cubicBezTo>
                    <a:pt x="16105" y="-76"/>
                    <a:pt x="16374" y="58"/>
                    <a:pt x="16695" y="439"/>
                  </a:cubicBezTo>
                  <a:lnTo>
                    <a:pt x="21286" y="5913"/>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1" name="AutoShape 117">
              <a:extLst>
                <a:ext uri="{FF2B5EF4-FFF2-40B4-BE49-F238E27FC236}">
                  <a16:creationId xmlns:a16="http://schemas.microsoft.com/office/drawing/2014/main" id="{AB642174-7F14-4BA4-9212-E719551FC64B}"/>
                </a:ext>
              </a:extLst>
            </p:cNvPr>
            <p:cNvSpPr>
              <a:spLocks/>
            </p:cNvSpPr>
            <p:nvPr/>
          </p:nvSpPr>
          <p:spPr bwMode="auto">
            <a:xfrm>
              <a:off x="5111750" y="1479550"/>
              <a:ext cx="280988" cy="266700"/>
            </a:xfrm>
            <a:custGeom>
              <a:avLst/>
              <a:gdLst>
                <a:gd name="T0" fmla="*/ 10800 w 21600"/>
                <a:gd name="T1" fmla="+- 0 10846 92"/>
                <a:gd name="T2" fmla="*/ 10846 h 21508"/>
                <a:gd name="T3" fmla="*/ 10800 w 21600"/>
                <a:gd name="T4" fmla="+- 0 10846 92"/>
                <a:gd name="T5" fmla="*/ 10846 h 21508"/>
                <a:gd name="T6" fmla="*/ 10800 w 21600"/>
                <a:gd name="T7" fmla="+- 0 10846 92"/>
                <a:gd name="T8" fmla="*/ 10846 h 21508"/>
                <a:gd name="T9" fmla="*/ 10800 w 21600"/>
                <a:gd name="T10" fmla="+- 0 10846 92"/>
                <a:gd name="T11" fmla="*/ 10846 h 21508"/>
              </a:gdLst>
              <a:ahLst/>
              <a:cxnLst>
                <a:cxn ang="0">
                  <a:pos x="T0" y="T2"/>
                </a:cxn>
                <a:cxn ang="0">
                  <a:pos x="T3" y="T5"/>
                </a:cxn>
                <a:cxn ang="0">
                  <a:pos x="T6" y="T8"/>
                </a:cxn>
                <a:cxn ang="0">
                  <a:pos x="T9" y="T11"/>
                </a:cxn>
              </a:cxnLst>
              <a:rect l="0" t="0" r="r" b="b"/>
              <a:pathLst>
                <a:path w="21600" h="21508">
                  <a:moveTo>
                    <a:pt x="21191" y="7447"/>
                  </a:moveTo>
                  <a:cubicBezTo>
                    <a:pt x="21462" y="7754"/>
                    <a:pt x="21599" y="8137"/>
                    <a:pt x="21599" y="8596"/>
                  </a:cubicBezTo>
                  <a:cubicBezTo>
                    <a:pt x="21599" y="9035"/>
                    <a:pt x="21462" y="9418"/>
                    <a:pt x="21191" y="9746"/>
                  </a:cubicBezTo>
                  <a:lnTo>
                    <a:pt x="15435" y="16662"/>
                  </a:lnTo>
                  <a:cubicBezTo>
                    <a:pt x="15036" y="17135"/>
                    <a:pt x="14691" y="17302"/>
                    <a:pt x="14402" y="17159"/>
                  </a:cubicBezTo>
                  <a:cubicBezTo>
                    <a:pt x="14113" y="17016"/>
                    <a:pt x="13969" y="16609"/>
                    <a:pt x="13969" y="15948"/>
                  </a:cubicBezTo>
                  <a:lnTo>
                    <a:pt x="13969" y="11328"/>
                  </a:lnTo>
                  <a:cubicBezTo>
                    <a:pt x="11922" y="11345"/>
                    <a:pt x="10123" y="11608"/>
                    <a:pt x="8566" y="12117"/>
                  </a:cubicBezTo>
                  <a:cubicBezTo>
                    <a:pt x="7011" y="12632"/>
                    <a:pt x="5699" y="13316"/>
                    <a:pt x="4629" y="14185"/>
                  </a:cubicBezTo>
                  <a:cubicBezTo>
                    <a:pt x="3559" y="15053"/>
                    <a:pt x="2719" y="16074"/>
                    <a:pt x="2110" y="17252"/>
                  </a:cubicBezTo>
                  <a:cubicBezTo>
                    <a:pt x="1500" y="18422"/>
                    <a:pt x="1118" y="19691"/>
                    <a:pt x="962" y="21045"/>
                  </a:cubicBezTo>
                  <a:cubicBezTo>
                    <a:pt x="930" y="21352"/>
                    <a:pt x="785" y="21508"/>
                    <a:pt x="526" y="21508"/>
                  </a:cubicBezTo>
                  <a:lnTo>
                    <a:pt x="501" y="21508"/>
                  </a:lnTo>
                  <a:cubicBezTo>
                    <a:pt x="247" y="21508"/>
                    <a:pt x="100" y="21353"/>
                    <a:pt x="68" y="21045"/>
                  </a:cubicBezTo>
                  <a:cubicBezTo>
                    <a:pt x="22" y="20566"/>
                    <a:pt x="0" y="20092"/>
                    <a:pt x="0" y="19618"/>
                  </a:cubicBezTo>
                  <a:cubicBezTo>
                    <a:pt x="0" y="17665"/>
                    <a:pt x="276" y="15831"/>
                    <a:pt x="839" y="14106"/>
                  </a:cubicBezTo>
                  <a:cubicBezTo>
                    <a:pt x="1397" y="12386"/>
                    <a:pt x="2247" y="10877"/>
                    <a:pt x="3393" y="9593"/>
                  </a:cubicBezTo>
                  <a:cubicBezTo>
                    <a:pt x="4538" y="8304"/>
                    <a:pt x="5988" y="7280"/>
                    <a:pt x="7741" y="6525"/>
                  </a:cubicBezTo>
                  <a:cubicBezTo>
                    <a:pt x="9493" y="5771"/>
                    <a:pt x="11569" y="5382"/>
                    <a:pt x="13969" y="5367"/>
                  </a:cubicBezTo>
                  <a:lnTo>
                    <a:pt x="13969" y="1262"/>
                  </a:lnTo>
                  <a:cubicBezTo>
                    <a:pt x="13969" y="592"/>
                    <a:pt x="14111" y="188"/>
                    <a:pt x="14392" y="45"/>
                  </a:cubicBezTo>
                  <a:cubicBezTo>
                    <a:pt x="14671" y="-92"/>
                    <a:pt x="15021" y="80"/>
                    <a:pt x="15435" y="548"/>
                  </a:cubicBezTo>
                  <a:lnTo>
                    <a:pt x="21191" y="7447"/>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2" name="AutoShape 118">
              <a:extLst>
                <a:ext uri="{FF2B5EF4-FFF2-40B4-BE49-F238E27FC236}">
                  <a16:creationId xmlns:a16="http://schemas.microsoft.com/office/drawing/2014/main" id="{8CEA4124-38F5-47BD-B5E7-D8FBD3D2047D}"/>
                </a:ext>
              </a:extLst>
            </p:cNvPr>
            <p:cNvSpPr>
              <a:spLocks/>
            </p:cNvSpPr>
            <p:nvPr/>
          </p:nvSpPr>
          <p:spPr bwMode="auto">
            <a:xfrm>
              <a:off x="5713413" y="1479550"/>
              <a:ext cx="309562" cy="266700"/>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3" name="AutoShape 119">
              <a:extLst>
                <a:ext uri="{FF2B5EF4-FFF2-40B4-BE49-F238E27FC236}">
                  <a16:creationId xmlns:a16="http://schemas.microsoft.com/office/drawing/2014/main" id="{34F557EF-B8A8-4B7F-B18C-371A54FE6BF9}"/>
                </a:ext>
              </a:extLst>
            </p:cNvPr>
            <p:cNvSpPr>
              <a:spLocks/>
            </p:cNvSpPr>
            <p:nvPr/>
          </p:nvSpPr>
          <p:spPr bwMode="auto">
            <a:xfrm>
              <a:off x="7997825" y="1930400"/>
              <a:ext cx="24923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4" name="AutoShape 120">
              <a:extLst>
                <a:ext uri="{FF2B5EF4-FFF2-40B4-BE49-F238E27FC236}">
                  <a16:creationId xmlns:a16="http://schemas.microsoft.com/office/drawing/2014/main" id="{20749AC5-47F6-45E7-BF50-C0240293557C}"/>
                </a:ext>
              </a:extLst>
            </p:cNvPr>
            <p:cNvSpPr>
              <a:spLocks/>
            </p:cNvSpPr>
            <p:nvPr/>
          </p:nvSpPr>
          <p:spPr bwMode="auto">
            <a:xfrm>
              <a:off x="3344863" y="1922463"/>
              <a:ext cx="247650" cy="265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cubicBezTo>
                    <a:pt x="9310" y="21599"/>
                    <a:pt x="7906" y="21320"/>
                    <a:pt x="6592" y="20755"/>
                  </a:cubicBezTo>
                  <a:cubicBezTo>
                    <a:pt x="5281" y="20193"/>
                    <a:pt x="4136" y="19422"/>
                    <a:pt x="3156" y="18445"/>
                  </a:cubicBezTo>
                  <a:cubicBezTo>
                    <a:pt x="2178" y="17465"/>
                    <a:pt x="1410" y="16322"/>
                    <a:pt x="844" y="15009"/>
                  </a:cubicBezTo>
                  <a:cubicBezTo>
                    <a:pt x="282" y="13698"/>
                    <a:pt x="0" y="12295"/>
                    <a:pt x="0" y="10801"/>
                  </a:cubicBezTo>
                  <a:cubicBezTo>
                    <a:pt x="0" y="9304"/>
                    <a:pt x="282" y="7901"/>
                    <a:pt x="844" y="6588"/>
                  </a:cubicBezTo>
                  <a:cubicBezTo>
                    <a:pt x="1410" y="5277"/>
                    <a:pt x="2181" y="4134"/>
                    <a:pt x="3156" y="3157"/>
                  </a:cubicBezTo>
                  <a:cubicBezTo>
                    <a:pt x="4136" y="2177"/>
                    <a:pt x="5281" y="1409"/>
                    <a:pt x="6592" y="844"/>
                  </a:cubicBezTo>
                  <a:cubicBezTo>
                    <a:pt x="7906" y="279"/>
                    <a:pt x="9310" y="0"/>
                    <a:pt x="10805" y="0"/>
                  </a:cubicBezTo>
                  <a:moveTo>
                    <a:pt x="10805" y="18358"/>
                  </a:moveTo>
                  <a:cubicBezTo>
                    <a:pt x="11862" y="18358"/>
                    <a:pt x="12845" y="18157"/>
                    <a:pt x="13755" y="17762"/>
                  </a:cubicBezTo>
                  <a:cubicBezTo>
                    <a:pt x="14665" y="17364"/>
                    <a:pt x="15462" y="16824"/>
                    <a:pt x="16151" y="16141"/>
                  </a:cubicBezTo>
                  <a:cubicBezTo>
                    <a:pt x="16838" y="15455"/>
                    <a:pt x="17378" y="14656"/>
                    <a:pt x="17773" y="13746"/>
                  </a:cubicBezTo>
                  <a:cubicBezTo>
                    <a:pt x="18169" y="12837"/>
                    <a:pt x="18370" y="11854"/>
                    <a:pt x="18370" y="10801"/>
                  </a:cubicBezTo>
                  <a:cubicBezTo>
                    <a:pt x="18370" y="9745"/>
                    <a:pt x="18172" y="8762"/>
                    <a:pt x="17773" y="7853"/>
                  </a:cubicBezTo>
                  <a:cubicBezTo>
                    <a:pt x="17375" y="6944"/>
                    <a:pt x="16838" y="6147"/>
                    <a:pt x="16151" y="5458"/>
                  </a:cubicBezTo>
                  <a:cubicBezTo>
                    <a:pt x="15465" y="4775"/>
                    <a:pt x="14665" y="4235"/>
                    <a:pt x="13750" y="3837"/>
                  </a:cubicBezTo>
                  <a:cubicBezTo>
                    <a:pt x="12834" y="3442"/>
                    <a:pt x="11851" y="3241"/>
                    <a:pt x="10805" y="3241"/>
                  </a:cubicBezTo>
                  <a:cubicBezTo>
                    <a:pt x="9751" y="3241"/>
                    <a:pt x="8765" y="3442"/>
                    <a:pt x="7849" y="3837"/>
                  </a:cubicBezTo>
                  <a:cubicBezTo>
                    <a:pt x="6934" y="4235"/>
                    <a:pt x="6137" y="4775"/>
                    <a:pt x="5456" y="5458"/>
                  </a:cubicBezTo>
                  <a:cubicBezTo>
                    <a:pt x="4775" y="6147"/>
                    <a:pt x="4235" y="6944"/>
                    <a:pt x="3840" y="7853"/>
                  </a:cubicBezTo>
                  <a:cubicBezTo>
                    <a:pt x="3441" y="8762"/>
                    <a:pt x="3243" y="9745"/>
                    <a:pt x="3243" y="10801"/>
                  </a:cubicBezTo>
                  <a:cubicBezTo>
                    <a:pt x="3243" y="11854"/>
                    <a:pt x="3441" y="12837"/>
                    <a:pt x="3840" y="13746"/>
                  </a:cubicBezTo>
                  <a:cubicBezTo>
                    <a:pt x="4238" y="14656"/>
                    <a:pt x="4775" y="15455"/>
                    <a:pt x="5456" y="16141"/>
                  </a:cubicBezTo>
                  <a:cubicBezTo>
                    <a:pt x="6134" y="16824"/>
                    <a:pt x="6931" y="17364"/>
                    <a:pt x="7849" y="17762"/>
                  </a:cubicBezTo>
                  <a:cubicBezTo>
                    <a:pt x="8765" y="18157"/>
                    <a:pt x="9751" y="18358"/>
                    <a:pt x="10805" y="18358"/>
                  </a:cubicBezTo>
                  <a:moveTo>
                    <a:pt x="14538" y="10801"/>
                  </a:moveTo>
                  <a:cubicBezTo>
                    <a:pt x="14835" y="10801"/>
                    <a:pt x="15089" y="10905"/>
                    <a:pt x="15304" y="11117"/>
                  </a:cubicBezTo>
                  <a:cubicBezTo>
                    <a:pt x="15513" y="11332"/>
                    <a:pt x="15617" y="11583"/>
                    <a:pt x="15617" y="11882"/>
                  </a:cubicBezTo>
                  <a:lnTo>
                    <a:pt x="15617" y="12964"/>
                  </a:lnTo>
                  <a:cubicBezTo>
                    <a:pt x="15617" y="13261"/>
                    <a:pt x="15513" y="13515"/>
                    <a:pt x="15304" y="13726"/>
                  </a:cubicBezTo>
                  <a:cubicBezTo>
                    <a:pt x="15089" y="13938"/>
                    <a:pt x="14835" y="14043"/>
                    <a:pt x="14538" y="14043"/>
                  </a:cubicBezTo>
                  <a:lnTo>
                    <a:pt x="9669" y="14043"/>
                  </a:lnTo>
                  <a:cubicBezTo>
                    <a:pt x="9373" y="14043"/>
                    <a:pt x="9115" y="13938"/>
                    <a:pt x="8903" y="13726"/>
                  </a:cubicBezTo>
                  <a:cubicBezTo>
                    <a:pt x="8691" y="13515"/>
                    <a:pt x="8587" y="13260"/>
                    <a:pt x="8587" y="12964"/>
                  </a:cubicBezTo>
                  <a:lnTo>
                    <a:pt x="8587" y="6675"/>
                  </a:lnTo>
                  <a:cubicBezTo>
                    <a:pt x="8587" y="6379"/>
                    <a:pt x="8691" y="6125"/>
                    <a:pt x="8903" y="5916"/>
                  </a:cubicBezTo>
                  <a:cubicBezTo>
                    <a:pt x="9113" y="5698"/>
                    <a:pt x="9370" y="5594"/>
                    <a:pt x="9669" y="5594"/>
                  </a:cubicBezTo>
                  <a:lnTo>
                    <a:pt x="10751" y="5594"/>
                  </a:lnTo>
                  <a:cubicBezTo>
                    <a:pt x="11065" y="5594"/>
                    <a:pt x="11322" y="5698"/>
                    <a:pt x="11520" y="5916"/>
                  </a:cubicBezTo>
                  <a:cubicBezTo>
                    <a:pt x="11718" y="6125"/>
                    <a:pt x="11817" y="6379"/>
                    <a:pt x="11817" y="6675"/>
                  </a:cubicBezTo>
                  <a:lnTo>
                    <a:pt x="11817" y="10801"/>
                  </a:lnTo>
                  <a:lnTo>
                    <a:pt x="14538" y="10801"/>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5" name="AutoShape 121">
              <a:extLst>
                <a:ext uri="{FF2B5EF4-FFF2-40B4-BE49-F238E27FC236}">
                  <a16:creationId xmlns:a16="http://schemas.microsoft.com/office/drawing/2014/main" id="{E78564D6-9F67-4F67-931D-7BA03D1CCB58}"/>
                </a:ext>
              </a:extLst>
            </p:cNvPr>
            <p:cNvSpPr>
              <a:spLocks/>
            </p:cNvSpPr>
            <p:nvPr/>
          </p:nvSpPr>
          <p:spPr bwMode="auto">
            <a:xfrm>
              <a:off x="3943350" y="1924050"/>
              <a:ext cx="204788" cy="266700"/>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6" name="AutoShape 122">
              <a:extLst>
                <a:ext uri="{FF2B5EF4-FFF2-40B4-BE49-F238E27FC236}">
                  <a16:creationId xmlns:a16="http://schemas.microsoft.com/office/drawing/2014/main" id="{892EF274-84A4-4726-A092-68695E1302D8}"/>
                </a:ext>
              </a:extLst>
            </p:cNvPr>
            <p:cNvSpPr>
              <a:spLocks/>
            </p:cNvSpPr>
            <p:nvPr/>
          </p:nvSpPr>
          <p:spPr bwMode="auto">
            <a:xfrm>
              <a:off x="4522788" y="1922463"/>
              <a:ext cx="247650" cy="265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7" name="AutoShape 123">
              <a:extLst>
                <a:ext uri="{FF2B5EF4-FFF2-40B4-BE49-F238E27FC236}">
                  <a16:creationId xmlns:a16="http://schemas.microsoft.com/office/drawing/2014/main" id="{1F17E50E-B8A0-47F2-827B-5B58BC24DB8F}"/>
                </a:ext>
              </a:extLst>
            </p:cNvPr>
            <p:cNvSpPr>
              <a:spLocks/>
            </p:cNvSpPr>
            <p:nvPr/>
          </p:nvSpPr>
          <p:spPr bwMode="auto">
            <a:xfrm>
              <a:off x="5081588" y="1922463"/>
              <a:ext cx="277812" cy="265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8" name="AutoShape 124">
              <a:extLst>
                <a:ext uri="{FF2B5EF4-FFF2-40B4-BE49-F238E27FC236}">
                  <a16:creationId xmlns:a16="http://schemas.microsoft.com/office/drawing/2014/main" id="{6315D740-02C6-40FB-87C1-F38C9D0DF6DB}"/>
                </a:ext>
              </a:extLst>
            </p:cNvPr>
            <p:cNvSpPr>
              <a:spLocks/>
            </p:cNvSpPr>
            <p:nvPr/>
          </p:nvSpPr>
          <p:spPr bwMode="auto">
            <a:xfrm>
              <a:off x="5711825" y="1922463"/>
              <a:ext cx="311150"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9" name="AutoShape 125">
              <a:extLst>
                <a:ext uri="{FF2B5EF4-FFF2-40B4-BE49-F238E27FC236}">
                  <a16:creationId xmlns:a16="http://schemas.microsoft.com/office/drawing/2014/main" id="{F4E97871-13C4-44C9-9C5F-BB71D2C6F5A9}"/>
                </a:ext>
              </a:extLst>
            </p:cNvPr>
            <p:cNvSpPr>
              <a:spLocks/>
            </p:cNvSpPr>
            <p:nvPr/>
          </p:nvSpPr>
          <p:spPr bwMode="auto">
            <a:xfrm>
              <a:off x="8455025" y="1930400"/>
              <a:ext cx="249238" cy="241300"/>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0" name="AutoShape 126">
              <a:extLst>
                <a:ext uri="{FF2B5EF4-FFF2-40B4-BE49-F238E27FC236}">
                  <a16:creationId xmlns:a16="http://schemas.microsoft.com/office/drawing/2014/main" id="{0200EC34-1758-4C5F-ADD2-11473880A0EC}"/>
                </a:ext>
              </a:extLst>
            </p:cNvPr>
            <p:cNvSpPr>
              <a:spLocks/>
            </p:cNvSpPr>
            <p:nvPr/>
          </p:nvSpPr>
          <p:spPr bwMode="auto">
            <a:xfrm>
              <a:off x="8999538" y="1930400"/>
              <a:ext cx="249237"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21599"/>
                  </a:moveTo>
                  <a:cubicBezTo>
                    <a:pt x="9310" y="21599"/>
                    <a:pt x="7906" y="21320"/>
                    <a:pt x="6592" y="20755"/>
                  </a:cubicBezTo>
                  <a:cubicBezTo>
                    <a:pt x="5281" y="20193"/>
                    <a:pt x="4136" y="19422"/>
                    <a:pt x="3156" y="18445"/>
                  </a:cubicBezTo>
                  <a:cubicBezTo>
                    <a:pt x="2178" y="17465"/>
                    <a:pt x="1407" y="16322"/>
                    <a:pt x="844" y="15009"/>
                  </a:cubicBezTo>
                  <a:cubicBezTo>
                    <a:pt x="282" y="13698"/>
                    <a:pt x="0" y="12295"/>
                    <a:pt x="0" y="10801"/>
                  </a:cubicBezTo>
                  <a:cubicBezTo>
                    <a:pt x="0" y="9304"/>
                    <a:pt x="282" y="7901"/>
                    <a:pt x="844" y="6588"/>
                  </a:cubicBezTo>
                  <a:cubicBezTo>
                    <a:pt x="1407" y="5277"/>
                    <a:pt x="2181" y="4134"/>
                    <a:pt x="3156" y="3157"/>
                  </a:cubicBezTo>
                  <a:cubicBezTo>
                    <a:pt x="4136" y="2177"/>
                    <a:pt x="5281" y="1409"/>
                    <a:pt x="6592" y="844"/>
                  </a:cubicBezTo>
                  <a:cubicBezTo>
                    <a:pt x="7906" y="279"/>
                    <a:pt x="9310" y="0"/>
                    <a:pt x="10805" y="0"/>
                  </a:cubicBez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moveTo>
                    <a:pt x="10805" y="3241"/>
                  </a:moveTo>
                  <a:cubicBezTo>
                    <a:pt x="9751" y="3241"/>
                    <a:pt x="8765" y="3442"/>
                    <a:pt x="7849" y="3837"/>
                  </a:cubicBezTo>
                  <a:cubicBezTo>
                    <a:pt x="6934" y="4235"/>
                    <a:pt x="6137" y="4775"/>
                    <a:pt x="5456" y="5458"/>
                  </a:cubicBezTo>
                  <a:cubicBezTo>
                    <a:pt x="4775" y="6147"/>
                    <a:pt x="4232" y="6943"/>
                    <a:pt x="3840" y="7853"/>
                  </a:cubicBezTo>
                  <a:cubicBezTo>
                    <a:pt x="3444" y="8762"/>
                    <a:pt x="3243" y="9745"/>
                    <a:pt x="3243" y="10801"/>
                  </a:cubicBezTo>
                  <a:cubicBezTo>
                    <a:pt x="3243" y="11854"/>
                    <a:pt x="3444" y="12837"/>
                    <a:pt x="3840" y="13746"/>
                  </a:cubicBezTo>
                  <a:cubicBezTo>
                    <a:pt x="4235" y="14656"/>
                    <a:pt x="4775" y="15455"/>
                    <a:pt x="5456" y="16141"/>
                  </a:cubicBezTo>
                  <a:cubicBezTo>
                    <a:pt x="6134" y="16825"/>
                    <a:pt x="6931" y="17364"/>
                    <a:pt x="7849" y="17762"/>
                  </a:cubicBezTo>
                  <a:cubicBezTo>
                    <a:pt x="8765" y="18157"/>
                    <a:pt x="9751" y="18358"/>
                    <a:pt x="10805" y="18358"/>
                  </a:cubicBezTo>
                  <a:cubicBezTo>
                    <a:pt x="11862" y="18358"/>
                    <a:pt x="12845" y="18157"/>
                    <a:pt x="13755" y="17762"/>
                  </a:cubicBezTo>
                  <a:cubicBezTo>
                    <a:pt x="14665" y="17364"/>
                    <a:pt x="15462" y="16825"/>
                    <a:pt x="16151" y="16141"/>
                  </a:cubicBezTo>
                  <a:cubicBezTo>
                    <a:pt x="16835" y="15455"/>
                    <a:pt x="17378" y="14656"/>
                    <a:pt x="17773" y="13746"/>
                  </a:cubicBezTo>
                  <a:cubicBezTo>
                    <a:pt x="18172" y="12837"/>
                    <a:pt x="18370" y="11854"/>
                    <a:pt x="18370" y="10801"/>
                  </a:cubicBezTo>
                  <a:cubicBezTo>
                    <a:pt x="18370" y="9745"/>
                    <a:pt x="18172" y="8762"/>
                    <a:pt x="17773" y="7853"/>
                  </a:cubicBezTo>
                  <a:cubicBezTo>
                    <a:pt x="17375" y="6943"/>
                    <a:pt x="16835" y="6147"/>
                    <a:pt x="16151" y="5458"/>
                  </a:cubicBezTo>
                  <a:cubicBezTo>
                    <a:pt x="15465" y="4775"/>
                    <a:pt x="14668" y="4235"/>
                    <a:pt x="13755" y="3837"/>
                  </a:cubicBezTo>
                  <a:cubicBezTo>
                    <a:pt x="12845" y="3442"/>
                    <a:pt x="11862" y="3241"/>
                    <a:pt x="10805" y="3241"/>
                  </a:cubicBezTo>
                  <a:moveTo>
                    <a:pt x="6097" y="10801"/>
                  </a:moveTo>
                  <a:cubicBezTo>
                    <a:pt x="5854" y="10801"/>
                    <a:pt x="5688" y="10688"/>
                    <a:pt x="5597" y="10462"/>
                  </a:cubicBezTo>
                  <a:cubicBezTo>
                    <a:pt x="5507" y="10239"/>
                    <a:pt x="5552" y="10041"/>
                    <a:pt x="5733" y="9880"/>
                  </a:cubicBezTo>
                  <a:lnTo>
                    <a:pt x="10412" y="5204"/>
                  </a:lnTo>
                  <a:cubicBezTo>
                    <a:pt x="10540" y="5114"/>
                    <a:pt x="10670" y="5068"/>
                    <a:pt x="10805" y="5068"/>
                  </a:cubicBezTo>
                  <a:cubicBezTo>
                    <a:pt x="10932" y="5068"/>
                    <a:pt x="11059" y="5114"/>
                    <a:pt x="11187" y="5204"/>
                  </a:cubicBezTo>
                  <a:lnTo>
                    <a:pt x="15880" y="9880"/>
                  </a:lnTo>
                  <a:cubicBezTo>
                    <a:pt x="16058" y="10041"/>
                    <a:pt x="16103" y="10239"/>
                    <a:pt x="16016" y="10462"/>
                  </a:cubicBezTo>
                  <a:cubicBezTo>
                    <a:pt x="15925" y="10688"/>
                    <a:pt x="15759" y="10801"/>
                    <a:pt x="15513" y="10801"/>
                  </a:cubicBezTo>
                  <a:lnTo>
                    <a:pt x="12687" y="10801"/>
                  </a:lnTo>
                  <a:lnTo>
                    <a:pt x="12687" y="15666"/>
                  </a:lnTo>
                  <a:cubicBezTo>
                    <a:pt x="12687" y="15811"/>
                    <a:pt x="12633" y="15935"/>
                    <a:pt x="12529" y="16036"/>
                  </a:cubicBezTo>
                  <a:cubicBezTo>
                    <a:pt x="12427" y="16144"/>
                    <a:pt x="12303" y="16195"/>
                    <a:pt x="12162" y="16195"/>
                  </a:cubicBezTo>
                  <a:lnTo>
                    <a:pt x="9437" y="16195"/>
                  </a:lnTo>
                  <a:cubicBezTo>
                    <a:pt x="9293" y="16195"/>
                    <a:pt x="9169" y="16146"/>
                    <a:pt x="9064" y="16045"/>
                  </a:cubicBezTo>
                  <a:cubicBezTo>
                    <a:pt x="8963" y="15946"/>
                    <a:pt x="8909" y="15819"/>
                    <a:pt x="8909" y="15667"/>
                  </a:cubicBezTo>
                  <a:lnTo>
                    <a:pt x="8909" y="10801"/>
                  </a:lnTo>
                  <a:lnTo>
                    <a:pt x="6097" y="10801"/>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1" name="AutoShape 127">
              <a:extLst>
                <a:ext uri="{FF2B5EF4-FFF2-40B4-BE49-F238E27FC236}">
                  <a16:creationId xmlns:a16="http://schemas.microsoft.com/office/drawing/2014/main" id="{0FBB65F2-434D-4708-B880-E91EDDA9488A}"/>
                </a:ext>
              </a:extLst>
            </p:cNvPr>
            <p:cNvSpPr>
              <a:spLocks/>
            </p:cNvSpPr>
            <p:nvPr/>
          </p:nvSpPr>
          <p:spPr bwMode="auto">
            <a:xfrm>
              <a:off x="960438" y="3740150"/>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39" y="11870"/>
                  </a:moveTo>
                  <a:cubicBezTo>
                    <a:pt x="21267" y="11870"/>
                    <a:pt x="21374" y="11920"/>
                    <a:pt x="21462" y="12023"/>
                  </a:cubicBezTo>
                  <a:cubicBezTo>
                    <a:pt x="21553" y="12129"/>
                    <a:pt x="21599" y="12261"/>
                    <a:pt x="21599" y="12417"/>
                  </a:cubicBezTo>
                  <a:lnTo>
                    <a:pt x="21599" y="21053"/>
                  </a:lnTo>
                  <a:cubicBezTo>
                    <a:pt x="21599" y="21418"/>
                    <a:pt x="21448" y="21599"/>
                    <a:pt x="21139" y="21599"/>
                  </a:cubicBezTo>
                  <a:lnTo>
                    <a:pt x="457" y="21599"/>
                  </a:lnTo>
                  <a:cubicBezTo>
                    <a:pt x="154" y="21599"/>
                    <a:pt x="0" y="21417"/>
                    <a:pt x="0" y="21053"/>
                  </a:cubicBezTo>
                  <a:lnTo>
                    <a:pt x="0" y="12417"/>
                  </a:lnTo>
                  <a:cubicBezTo>
                    <a:pt x="0" y="12267"/>
                    <a:pt x="46" y="12138"/>
                    <a:pt x="134" y="12029"/>
                  </a:cubicBezTo>
                  <a:cubicBezTo>
                    <a:pt x="225" y="11923"/>
                    <a:pt x="332" y="11870"/>
                    <a:pt x="457" y="11870"/>
                  </a:cubicBezTo>
                  <a:lnTo>
                    <a:pt x="3143" y="11870"/>
                  </a:lnTo>
                  <a:cubicBezTo>
                    <a:pt x="3267" y="11870"/>
                    <a:pt x="3375" y="11920"/>
                    <a:pt x="3466" y="12023"/>
                  </a:cubicBezTo>
                  <a:cubicBezTo>
                    <a:pt x="3554" y="12129"/>
                    <a:pt x="3600" y="12261"/>
                    <a:pt x="3600" y="12416"/>
                  </a:cubicBezTo>
                  <a:lnTo>
                    <a:pt x="3600" y="17281"/>
                  </a:lnTo>
                  <a:lnTo>
                    <a:pt x="18004" y="17281"/>
                  </a:lnTo>
                  <a:lnTo>
                    <a:pt x="18004" y="12416"/>
                  </a:lnTo>
                  <a:cubicBezTo>
                    <a:pt x="18004" y="12267"/>
                    <a:pt x="18050" y="12137"/>
                    <a:pt x="18138" y="12029"/>
                  </a:cubicBezTo>
                  <a:cubicBezTo>
                    <a:pt x="18229" y="11923"/>
                    <a:pt x="18337" y="11870"/>
                    <a:pt x="18461" y="11870"/>
                  </a:cubicBezTo>
                  <a:lnTo>
                    <a:pt x="21139" y="11870"/>
                  </a:lnTo>
                  <a:close/>
                  <a:moveTo>
                    <a:pt x="17379" y="7426"/>
                  </a:moveTo>
                  <a:cubicBezTo>
                    <a:pt x="17558" y="7640"/>
                    <a:pt x="17619" y="7822"/>
                    <a:pt x="17561" y="7969"/>
                  </a:cubicBezTo>
                  <a:cubicBezTo>
                    <a:pt x="17502" y="8110"/>
                    <a:pt x="17350" y="8187"/>
                    <a:pt x="17108" y="8187"/>
                  </a:cubicBezTo>
                  <a:lnTo>
                    <a:pt x="13509" y="8187"/>
                  </a:lnTo>
                  <a:lnTo>
                    <a:pt x="13509" y="15201"/>
                  </a:lnTo>
                  <a:cubicBezTo>
                    <a:pt x="13509" y="15513"/>
                    <a:pt x="13421" y="15771"/>
                    <a:pt x="13247" y="15983"/>
                  </a:cubicBezTo>
                  <a:cubicBezTo>
                    <a:pt x="13071" y="16194"/>
                    <a:pt x="12856" y="16300"/>
                    <a:pt x="12596" y="16300"/>
                  </a:cubicBezTo>
                  <a:lnTo>
                    <a:pt x="8998" y="16300"/>
                  </a:lnTo>
                  <a:cubicBezTo>
                    <a:pt x="8741" y="16300"/>
                    <a:pt x="8528" y="16194"/>
                    <a:pt x="8359" y="15983"/>
                  </a:cubicBezTo>
                  <a:cubicBezTo>
                    <a:pt x="8190" y="15771"/>
                    <a:pt x="8104" y="15513"/>
                    <a:pt x="8104" y="15201"/>
                  </a:cubicBezTo>
                  <a:lnTo>
                    <a:pt x="8104" y="8187"/>
                  </a:lnTo>
                  <a:lnTo>
                    <a:pt x="4506" y="8187"/>
                  </a:lnTo>
                  <a:cubicBezTo>
                    <a:pt x="4251" y="8187"/>
                    <a:pt x="4097" y="8110"/>
                    <a:pt x="4048" y="7969"/>
                  </a:cubicBezTo>
                  <a:cubicBezTo>
                    <a:pt x="4002" y="7822"/>
                    <a:pt x="4065" y="7640"/>
                    <a:pt x="4237" y="7426"/>
                  </a:cubicBezTo>
                  <a:lnTo>
                    <a:pt x="10141" y="323"/>
                  </a:lnTo>
                  <a:cubicBezTo>
                    <a:pt x="10320" y="108"/>
                    <a:pt x="10538" y="0"/>
                    <a:pt x="10795" y="0"/>
                  </a:cubicBezTo>
                  <a:cubicBezTo>
                    <a:pt x="11049" y="0"/>
                    <a:pt x="11262" y="108"/>
                    <a:pt x="11443" y="323"/>
                  </a:cubicBezTo>
                  <a:lnTo>
                    <a:pt x="17379" y="7426"/>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2" name="AutoShape 128">
              <a:extLst>
                <a:ext uri="{FF2B5EF4-FFF2-40B4-BE49-F238E27FC236}">
                  <a16:creationId xmlns:a16="http://schemas.microsoft.com/office/drawing/2014/main" id="{F76C0BDE-A2DC-4CFB-99B7-1702CA214113}"/>
                </a:ext>
              </a:extLst>
            </p:cNvPr>
            <p:cNvSpPr>
              <a:spLocks/>
            </p:cNvSpPr>
            <p:nvPr/>
          </p:nvSpPr>
          <p:spPr bwMode="auto">
            <a:xfrm>
              <a:off x="1538288" y="3740150"/>
              <a:ext cx="247650"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980" y="10851"/>
                  </a:moveTo>
                  <a:cubicBezTo>
                    <a:pt x="14231" y="10892"/>
                    <a:pt x="14582" y="10935"/>
                    <a:pt x="15043" y="10992"/>
                  </a:cubicBezTo>
                  <a:cubicBezTo>
                    <a:pt x="15500" y="11044"/>
                    <a:pt x="15978" y="11105"/>
                    <a:pt x="16477" y="11168"/>
                  </a:cubicBezTo>
                  <a:cubicBezTo>
                    <a:pt x="16972" y="11234"/>
                    <a:pt x="17436" y="11300"/>
                    <a:pt x="17868" y="11369"/>
                  </a:cubicBezTo>
                  <a:cubicBezTo>
                    <a:pt x="18297" y="11439"/>
                    <a:pt x="18610" y="11502"/>
                    <a:pt x="18803" y="11554"/>
                  </a:cubicBezTo>
                  <a:cubicBezTo>
                    <a:pt x="19123" y="11646"/>
                    <a:pt x="19451" y="11842"/>
                    <a:pt x="19777" y="12133"/>
                  </a:cubicBezTo>
                  <a:cubicBezTo>
                    <a:pt x="20102" y="12429"/>
                    <a:pt x="20404" y="12769"/>
                    <a:pt x="20678" y="13152"/>
                  </a:cubicBezTo>
                  <a:cubicBezTo>
                    <a:pt x="20954" y="13538"/>
                    <a:pt x="21176" y="13935"/>
                    <a:pt x="21343" y="14352"/>
                  </a:cubicBezTo>
                  <a:cubicBezTo>
                    <a:pt x="21516" y="14761"/>
                    <a:pt x="21599" y="15138"/>
                    <a:pt x="21599" y="15481"/>
                  </a:cubicBezTo>
                  <a:lnTo>
                    <a:pt x="21599" y="20813"/>
                  </a:lnTo>
                  <a:cubicBezTo>
                    <a:pt x="21507" y="20854"/>
                    <a:pt x="21407" y="20914"/>
                    <a:pt x="21291" y="21006"/>
                  </a:cubicBezTo>
                  <a:cubicBezTo>
                    <a:pt x="21176" y="21101"/>
                    <a:pt x="21052" y="21188"/>
                    <a:pt x="20920" y="21277"/>
                  </a:cubicBezTo>
                  <a:cubicBezTo>
                    <a:pt x="20785" y="21363"/>
                    <a:pt x="20658" y="21441"/>
                    <a:pt x="20540" y="21504"/>
                  </a:cubicBezTo>
                  <a:cubicBezTo>
                    <a:pt x="20419" y="21571"/>
                    <a:pt x="20318" y="21599"/>
                    <a:pt x="20237" y="21599"/>
                  </a:cubicBezTo>
                  <a:lnTo>
                    <a:pt x="1350" y="21599"/>
                  </a:lnTo>
                  <a:cubicBezTo>
                    <a:pt x="1028" y="21599"/>
                    <a:pt x="786" y="21502"/>
                    <a:pt x="619" y="21303"/>
                  </a:cubicBezTo>
                  <a:cubicBezTo>
                    <a:pt x="452" y="21107"/>
                    <a:pt x="247" y="20943"/>
                    <a:pt x="0" y="20813"/>
                  </a:cubicBezTo>
                  <a:lnTo>
                    <a:pt x="0" y="15481"/>
                  </a:lnTo>
                  <a:cubicBezTo>
                    <a:pt x="0" y="15138"/>
                    <a:pt x="83" y="14761"/>
                    <a:pt x="253" y="14352"/>
                  </a:cubicBezTo>
                  <a:cubicBezTo>
                    <a:pt x="426" y="13935"/>
                    <a:pt x="645" y="13543"/>
                    <a:pt x="915" y="13166"/>
                  </a:cubicBezTo>
                  <a:cubicBezTo>
                    <a:pt x="1186" y="12789"/>
                    <a:pt x="1485" y="12449"/>
                    <a:pt x="1817" y="12144"/>
                  </a:cubicBezTo>
                  <a:cubicBezTo>
                    <a:pt x="2145" y="11845"/>
                    <a:pt x="2473" y="11643"/>
                    <a:pt x="2796" y="11551"/>
                  </a:cubicBezTo>
                  <a:cubicBezTo>
                    <a:pt x="2960" y="11499"/>
                    <a:pt x="3262" y="11436"/>
                    <a:pt x="3703" y="11367"/>
                  </a:cubicBezTo>
                  <a:cubicBezTo>
                    <a:pt x="4143" y="11297"/>
                    <a:pt x="4616" y="11231"/>
                    <a:pt x="5117" y="11165"/>
                  </a:cubicBezTo>
                  <a:cubicBezTo>
                    <a:pt x="5618" y="11102"/>
                    <a:pt x="6096" y="11041"/>
                    <a:pt x="6556" y="10990"/>
                  </a:cubicBezTo>
                  <a:cubicBezTo>
                    <a:pt x="7014" y="10932"/>
                    <a:pt x="7368" y="10889"/>
                    <a:pt x="7616" y="10848"/>
                  </a:cubicBezTo>
                  <a:cubicBezTo>
                    <a:pt x="6772" y="10307"/>
                    <a:pt x="6113" y="9602"/>
                    <a:pt x="5626" y="8735"/>
                  </a:cubicBezTo>
                  <a:cubicBezTo>
                    <a:pt x="5142" y="7866"/>
                    <a:pt x="4903" y="6921"/>
                    <a:pt x="4903" y="5899"/>
                  </a:cubicBezTo>
                  <a:cubicBezTo>
                    <a:pt x="4903" y="5093"/>
                    <a:pt x="5059" y="4330"/>
                    <a:pt x="5370" y="3619"/>
                  </a:cubicBezTo>
                  <a:cubicBezTo>
                    <a:pt x="5681" y="2908"/>
                    <a:pt x="6104" y="2283"/>
                    <a:pt x="6631" y="1744"/>
                  </a:cubicBezTo>
                  <a:cubicBezTo>
                    <a:pt x="7161" y="1209"/>
                    <a:pt x="7777" y="783"/>
                    <a:pt x="8492" y="472"/>
                  </a:cubicBezTo>
                  <a:cubicBezTo>
                    <a:pt x="9203" y="158"/>
                    <a:pt x="9963" y="0"/>
                    <a:pt x="10772" y="0"/>
                  </a:cubicBezTo>
                  <a:cubicBezTo>
                    <a:pt x="11581" y="0"/>
                    <a:pt x="12347" y="158"/>
                    <a:pt x="13061" y="472"/>
                  </a:cubicBezTo>
                  <a:cubicBezTo>
                    <a:pt x="13778" y="783"/>
                    <a:pt x="14406" y="1209"/>
                    <a:pt x="14942" y="1744"/>
                  </a:cubicBezTo>
                  <a:cubicBezTo>
                    <a:pt x="15480" y="2283"/>
                    <a:pt x="15901" y="2908"/>
                    <a:pt x="16209" y="3619"/>
                  </a:cubicBezTo>
                  <a:cubicBezTo>
                    <a:pt x="16514" y="4330"/>
                    <a:pt x="16670" y="5093"/>
                    <a:pt x="16670" y="5899"/>
                  </a:cubicBezTo>
                  <a:cubicBezTo>
                    <a:pt x="16670" y="6904"/>
                    <a:pt x="16431" y="7843"/>
                    <a:pt x="15953" y="8721"/>
                  </a:cubicBezTo>
                  <a:cubicBezTo>
                    <a:pt x="15489" y="9599"/>
                    <a:pt x="14827" y="10310"/>
                    <a:pt x="13980" y="10851"/>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3" name="AutoShape 129">
              <a:extLst>
                <a:ext uri="{FF2B5EF4-FFF2-40B4-BE49-F238E27FC236}">
                  <a16:creationId xmlns:a16="http://schemas.microsoft.com/office/drawing/2014/main" id="{E1EE380C-C904-4754-A484-8F57C1ADBAC8}"/>
                </a:ext>
              </a:extLst>
            </p:cNvPr>
            <p:cNvSpPr>
              <a:spLocks/>
            </p:cNvSpPr>
            <p:nvPr/>
          </p:nvSpPr>
          <p:spPr bwMode="auto">
            <a:xfrm>
              <a:off x="2144713" y="3740150"/>
              <a:ext cx="249237" cy="242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524" y="12334"/>
                  </a:moveTo>
                  <a:cubicBezTo>
                    <a:pt x="18524" y="12041"/>
                    <a:pt x="18465" y="11750"/>
                    <a:pt x="18353" y="11462"/>
                  </a:cubicBezTo>
                  <a:cubicBezTo>
                    <a:pt x="18738" y="11497"/>
                    <a:pt x="19126" y="11656"/>
                    <a:pt x="19520" y="11938"/>
                  </a:cubicBezTo>
                  <a:cubicBezTo>
                    <a:pt x="19913" y="12220"/>
                    <a:pt x="20263" y="12558"/>
                    <a:pt x="20565" y="12951"/>
                  </a:cubicBezTo>
                  <a:cubicBezTo>
                    <a:pt x="20871" y="13342"/>
                    <a:pt x="21118" y="13768"/>
                    <a:pt x="21312" y="14214"/>
                  </a:cubicBezTo>
                  <a:cubicBezTo>
                    <a:pt x="21503" y="14667"/>
                    <a:pt x="21599" y="15081"/>
                    <a:pt x="21599" y="15466"/>
                  </a:cubicBezTo>
                  <a:lnTo>
                    <a:pt x="21599" y="20798"/>
                  </a:lnTo>
                  <a:cubicBezTo>
                    <a:pt x="21508" y="20853"/>
                    <a:pt x="21403" y="20924"/>
                    <a:pt x="21285" y="21009"/>
                  </a:cubicBezTo>
                  <a:cubicBezTo>
                    <a:pt x="21171" y="21094"/>
                    <a:pt x="21050" y="21179"/>
                    <a:pt x="20930" y="21270"/>
                  </a:cubicBezTo>
                  <a:cubicBezTo>
                    <a:pt x="20803" y="21359"/>
                    <a:pt x="20683" y="21435"/>
                    <a:pt x="20554" y="21503"/>
                  </a:cubicBezTo>
                  <a:cubicBezTo>
                    <a:pt x="20427" y="21564"/>
                    <a:pt x="20328" y="21599"/>
                    <a:pt x="20251" y="21599"/>
                  </a:cubicBezTo>
                  <a:lnTo>
                    <a:pt x="1348" y="21599"/>
                  </a:lnTo>
                  <a:cubicBezTo>
                    <a:pt x="1022" y="21599"/>
                    <a:pt x="778" y="21503"/>
                    <a:pt x="616" y="21312"/>
                  </a:cubicBezTo>
                  <a:cubicBezTo>
                    <a:pt x="458" y="21118"/>
                    <a:pt x="252" y="20947"/>
                    <a:pt x="0" y="20798"/>
                  </a:cubicBezTo>
                  <a:lnTo>
                    <a:pt x="0" y="15466"/>
                  </a:lnTo>
                  <a:cubicBezTo>
                    <a:pt x="0" y="15102"/>
                    <a:pt x="93" y="14693"/>
                    <a:pt x="287" y="14244"/>
                  </a:cubicBezTo>
                  <a:cubicBezTo>
                    <a:pt x="478" y="13794"/>
                    <a:pt x="734" y="13371"/>
                    <a:pt x="1054" y="12978"/>
                  </a:cubicBezTo>
                  <a:cubicBezTo>
                    <a:pt x="1371" y="12587"/>
                    <a:pt x="1724" y="12240"/>
                    <a:pt x="2100" y="11952"/>
                  </a:cubicBezTo>
                  <a:cubicBezTo>
                    <a:pt x="2482" y="11662"/>
                    <a:pt x="2864" y="11497"/>
                    <a:pt x="3248" y="11462"/>
                  </a:cubicBezTo>
                  <a:cubicBezTo>
                    <a:pt x="2919" y="12011"/>
                    <a:pt x="2761" y="12616"/>
                    <a:pt x="2770" y="13274"/>
                  </a:cubicBezTo>
                  <a:cubicBezTo>
                    <a:pt x="2770" y="13830"/>
                    <a:pt x="2843" y="14411"/>
                    <a:pt x="2996" y="15019"/>
                  </a:cubicBezTo>
                  <a:cubicBezTo>
                    <a:pt x="3146" y="15627"/>
                    <a:pt x="3425" y="16127"/>
                    <a:pt x="3824" y="16511"/>
                  </a:cubicBezTo>
                  <a:cubicBezTo>
                    <a:pt x="3654" y="16855"/>
                    <a:pt x="3572" y="17208"/>
                    <a:pt x="3572" y="17563"/>
                  </a:cubicBezTo>
                  <a:cubicBezTo>
                    <a:pt x="3572" y="18236"/>
                    <a:pt x="3804" y="18811"/>
                    <a:pt x="4277" y="19279"/>
                  </a:cubicBezTo>
                  <a:cubicBezTo>
                    <a:pt x="4741" y="19746"/>
                    <a:pt x="5317" y="19981"/>
                    <a:pt x="5992" y="19981"/>
                  </a:cubicBezTo>
                  <a:cubicBezTo>
                    <a:pt x="6336" y="19981"/>
                    <a:pt x="6659" y="19922"/>
                    <a:pt x="6953" y="19798"/>
                  </a:cubicBezTo>
                  <a:cubicBezTo>
                    <a:pt x="7249" y="19678"/>
                    <a:pt x="7505" y="19505"/>
                    <a:pt x="7725" y="19287"/>
                  </a:cubicBezTo>
                  <a:cubicBezTo>
                    <a:pt x="7949" y="19067"/>
                    <a:pt x="8122" y="18806"/>
                    <a:pt x="8248" y="18506"/>
                  </a:cubicBezTo>
                  <a:cubicBezTo>
                    <a:pt x="8375" y="18206"/>
                    <a:pt x="8436" y="17892"/>
                    <a:pt x="8436" y="17563"/>
                  </a:cubicBezTo>
                  <a:cubicBezTo>
                    <a:pt x="8436" y="17237"/>
                    <a:pt x="8375" y="16923"/>
                    <a:pt x="8248" y="16629"/>
                  </a:cubicBezTo>
                  <a:cubicBezTo>
                    <a:pt x="8122" y="16332"/>
                    <a:pt x="7949" y="16074"/>
                    <a:pt x="7725" y="15856"/>
                  </a:cubicBezTo>
                  <a:cubicBezTo>
                    <a:pt x="7505" y="15633"/>
                    <a:pt x="7249" y="15454"/>
                    <a:pt x="6953" y="15319"/>
                  </a:cubicBezTo>
                  <a:cubicBezTo>
                    <a:pt x="6656" y="15184"/>
                    <a:pt x="6336" y="15116"/>
                    <a:pt x="5992" y="15116"/>
                  </a:cubicBezTo>
                  <a:cubicBezTo>
                    <a:pt x="5819" y="15116"/>
                    <a:pt x="5648" y="15140"/>
                    <a:pt x="5475" y="15184"/>
                  </a:cubicBezTo>
                  <a:cubicBezTo>
                    <a:pt x="5299" y="15234"/>
                    <a:pt x="5137" y="15298"/>
                    <a:pt x="4976" y="15384"/>
                  </a:cubicBezTo>
                  <a:cubicBezTo>
                    <a:pt x="4864" y="15272"/>
                    <a:pt x="4770" y="15128"/>
                    <a:pt x="4694" y="14946"/>
                  </a:cubicBezTo>
                  <a:cubicBezTo>
                    <a:pt x="4620" y="14770"/>
                    <a:pt x="4556" y="14579"/>
                    <a:pt x="4506" y="14376"/>
                  </a:cubicBezTo>
                  <a:cubicBezTo>
                    <a:pt x="4453" y="14176"/>
                    <a:pt x="4418" y="13979"/>
                    <a:pt x="4403" y="13794"/>
                  </a:cubicBezTo>
                  <a:cubicBezTo>
                    <a:pt x="4379" y="13606"/>
                    <a:pt x="4371" y="13436"/>
                    <a:pt x="4371" y="13274"/>
                  </a:cubicBezTo>
                  <a:cubicBezTo>
                    <a:pt x="4371" y="12834"/>
                    <a:pt x="4503" y="12431"/>
                    <a:pt x="4764" y="12064"/>
                  </a:cubicBezTo>
                  <a:cubicBezTo>
                    <a:pt x="5029" y="11700"/>
                    <a:pt x="5317" y="11386"/>
                    <a:pt x="5637" y="11124"/>
                  </a:cubicBezTo>
                  <a:lnTo>
                    <a:pt x="7634" y="10827"/>
                  </a:lnTo>
                  <a:cubicBezTo>
                    <a:pt x="6774" y="10290"/>
                    <a:pt x="6104" y="9588"/>
                    <a:pt x="5631" y="8709"/>
                  </a:cubicBezTo>
                  <a:cubicBezTo>
                    <a:pt x="5158" y="7834"/>
                    <a:pt x="4920" y="6888"/>
                    <a:pt x="4920" y="5878"/>
                  </a:cubicBezTo>
                  <a:cubicBezTo>
                    <a:pt x="4920" y="5070"/>
                    <a:pt x="5076" y="4312"/>
                    <a:pt x="5384" y="3598"/>
                  </a:cubicBezTo>
                  <a:cubicBezTo>
                    <a:pt x="5693" y="2887"/>
                    <a:pt x="6118" y="2265"/>
                    <a:pt x="6650" y="1727"/>
                  </a:cubicBezTo>
                  <a:cubicBezTo>
                    <a:pt x="7188" y="1195"/>
                    <a:pt x="7810" y="772"/>
                    <a:pt x="8521" y="464"/>
                  </a:cubicBezTo>
                  <a:cubicBezTo>
                    <a:pt x="9235" y="152"/>
                    <a:pt x="9993" y="0"/>
                    <a:pt x="10798" y="0"/>
                  </a:cubicBezTo>
                  <a:cubicBezTo>
                    <a:pt x="11603" y="0"/>
                    <a:pt x="12364" y="152"/>
                    <a:pt x="13078" y="464"/>
                  </a:cubicBezTo>
                  <a:cubicBezTo>
                    <a:pt x="13788" y="772"/>
                    <a:pt x="14411" y="1195"/>
                    <a:pt x="14949" y="1727"/>
                  </a:cubicBezTo>
                  <a:cubicBezTo>
                    <a:pt x="15483" y="2264"/>
                    <a:pt x="15906" y="2887"/>
                    <a:pt x="16215" y="3598"/>
                  </a:cubicBezTo>
                  <a:cubicBezTo>
                    <a:pt x="16523" y="4312"/>
                    <a:pt x="16676" y="5070"/>
                    <a:pt x="16676" y="5878"/>
                  </a:cubicBezTo>
                  <a:cubicBezTo>
                    <a:pt x="16676" y="6900"/>
                    <a:pt x="16441" y="7846"/>
                    <a:pt x="15968" y="8718"/>
                  </a:cubicBezTo>
                  <a:cubicBezTo>
                    <a:pt x="15495" y="9591"/>
                    <a:pt x="14825" y="10290"/>
                    <a:pt x="13962" y="10827"/>
                  </a:cubicBezTo>
                  <a:lnTo>
                    <a:pt x="16186" y="11151"/>
                  </a:lnTo>
                  <a:cubicBezTo>
                    <a:pt x="16356" y="11300"/>
                    <a:pt x="16515" y="11474"/>
                    <a:pt x="16670" y="11662"/>
                  </a:cubicBezTo>
                  <a:cubicBezTo>
                    <a:pt x="16826" y="11859"/>
                    <a:pt x="16902" y="12079"/>
                    <a:pt x="16902" y="12334"/>
                  </a:cubicBezTo>
                  <a:cubicBezTo>
                    <a:pt x="16902" y="12752"/>
                    <a:pt x="16817" y="13113"/>
                    <a:pt x="16650" y="13415"/>
                  </a:cubicBezTo>
                  <a:cubicBezTo>
                    <a:pt x="16097" y="13104"/>
                    <a:pt x="15528" y="12957"/>
                    <a:pt x="14949" y="12966"/>
                  </a:cubicBezTo>
                  <a:cubicBezTo>
                    <a:pt x="14523" y="12966"/>
                    <a:pt x="14118" y="13045"/>
                    <a:pt x="13724" y="13207"/>
                  </a:cubicBezTo>
                  <a:cubicBezTo>
                    <a:pt x="13330" y="13362"/>
                    <a:pt x="12972" y="13580"/>
                    <a:pt x="12643" y="13850"/>
                  </a:cubicBezTo>
                  <a:cubicBezTo>
                    <a:pt x="12584" y="13829"/>
                    <a:pt x="12534" y="13821"/>
                    <a:pt x="12487" y="13809"/>
                  </a:cubicBezTo>
                  <a:cubicBezTo>
                    <a:pt x="12437" y="13800"/>
                    <a:pt x="12387" y="13794"/>
                    <a:pt x="12331" y="13794"/>
                  </a:cubicBezTo>
                  <a:cubicBezTo>
                    <a:pt x="11891" y="13794"/>
                    <a:pt x="11506" y="13953"/>
                    <a:pt x="11177" y="14273"/>
                  </a:cubicBezTo>
                  <a:cubicBezTo>
                    <a:pt x="10848" y="14590"/>
                    <a:pt x="10684" y="14972"/>
                    <a:pt x="10684" y="15413"/>
                  </a:cubicBezTo>
                  <a:cubicBezTo>
                    <a:pt x="10684" y="15851"/>
                    <a:pt x="10848" y="16230"/>
                    <a:pt x="11168" y="16544"/>
                  </a:cubicBezTo>
                  <a:cubicBezTo>
                    <a:pt x="11491" y="16858"/>
                    <a:pt x="11879" y="17014"/>
                    <a:pt x="12331" y="17014"/>
                  </a:cubicBezTo>
                  <a:cubicBezTo>
                    <a:pt x="12769" y="17014"/>
                    <a:pt x="13148" y="16858"/>
                    <a:pt x="13462" y="16544"/>
                  </a:cubicBezTo>
                  <a:cubicBezTo>
                    <a:pt x="13777" y="16230"/>
                    <a:pt x="13935" y="15851"/>
                    <a:pt x="13935" y="15413"/>
                  </a:cubicBezTo>
                  <a:cubicBezTo>
                    <a:pt x="13935" y="15337"/>
                    <a:pt x="13924" y="15266"/>
                    <a:pt x="13906" y="15193"/>
                  </a:cubicBezTo>
                  <a:cubicBezTo>
                    <a:pt x="13885" y="15122"/>
                    <a:pt x="13868" y="15057"/>
                    <a:pt x="13847" y="15004"/>
                  </a:cubicBezTo>
                  <a:cubicBezTo>
                    <a:pt x="13997" y="14893"/>
                    <a:pt x="14162" y="14796"/>
                    <a:pt x="14347" y="14714"/>
                  </a:cubicBezTo>
                  <a:cubicBezTo>
                    <a:pt x="14529" y="14634"/>
                    <a:pt x="14729" y="14593"/>
                    <a:pt x="14946" y="14593"/>
                  </a:cubicBezTo>
                  <a:cubicBezTo>
                    <a:pt x="15460" y="14593"/>
                    <a:pt x="15907" y="14778"/>
                    <a:pt x="16280" y="15145"/>
                  </a:cubicBezTo>
                  <a:cubicBezTo>
                    <a:pt x="16656" y="15510"/>
                    <a:pt x="16841" y="15950"/>
                    <a:pt x="16841" y="16464"/>
                  </a:cubicBezTo>
                  <a:cubicBezTo>
                    <a:pt x="16841" y="16682"/>
                    <a:pt x="16803" y="16878"/>
                    <a:pt x="16729" y="17049"/>
                  </a:cubicBezTo>
                  <a:cubicBezTo>
                    <a:pt x="16656" y="17222"/>
                    <a:pt x="16565" y="17384"/>
                    <a:pt x="16462" y="17533"/>
                  </a:cubicBezTo>
                  <a:cubicBezTo>
                    <a:pt x="16227" y="17439"/>
                    <a:pt x="16018" y="17393"/>
                    <a:pt x="15827" y="17393"/>
                  </a:cubicBezTo>
                  <a:cubicBezTo>
                    <a:pt x="15390" y="17393"/>
                    <a:pt x="15008" y="17554"/>
                    <a:pt x="14682" y="17871"/>
                  </a:cubicBezTo>
                  <a:cubicBezTo>
                    <a:pt x="14358" y="18192"/>
                    <a:pt x="14197" y="18570"/>
                    <a:pt x="14197" y="19011"/>
                  </a:cubicBezTo>
                  <a:cubicBezTo>
                    <a:pt x="14197" y="19455"/>
                    <a:pt x="14358" y="19828"/>
                    <a:pt x="14682" y="20142"/>
                  </a:cubicBezTo>
                  <a:cubicBezTo>
                    <a:pt x="15005" y="20456"/>
                    <a:pt x="15387" y="20615"/>
                    <a:pt x="15827" y="20615"/>
                  </a:cubicBezTo>
                  <a:cubicBezTo>
                    <a:pt x="16271" y="20615"/>
                    <a:pt x="16647" y="20456"/>
                    <a:pt x="16967" y="20142"/>
                  </a:cubicBezTo>
                  <a:cubicBezTo>
                    <a:pt x="17287" y="19828"/>
                    <a:pt x="17446" y="19455"/>
                    <a:pt x="17446" y="19011"/>
                  </a:cubicBezTo>
                  <a:lnTo>
                    <a:pt x="17416" y="18955"/>
                  </a:lnTo>
                  <a:cubicBezTo>
                    <a:pt x="18110" y="18259"/>
                    <a:pt x="18456" y="17434"/>
                    <a:pt x="18456" y="16464"/>
                  </a:cubicBezTo>
                  <a:cubicBezTo>
                    <a:pt x="18456" y="15774"/>
                    <a:pt x="18265" y="15131"/>
                    <a:pt x="17881" y="14540"/>
                  </a:cubicBezTo>
                  <a:cubicBezTo>
                    <a:pt x="18312" y="13886"/>
                    <a:pt x="18524" y="13151"/>
                    <a:pt x="18524" y="12334"/>
                  </a:cubicBezTo>
                  <a:moveTo>
                    <a:pt x="6794" y="17566"/>
                  </a:moveTo>
                  <a:cubicBezTo>
                    <a:pt x="6794" y="17781"/>
                    <a:pt x="6721" y="17972"/>
                    <a:pt x="6571" y="18136"/>
                  </a:cubicBezTo>
                  <a:cubicBezTo>
                    <a:pt x="6421" y="18300"/>
                    <a:pt x="6227" y="18383"/>
                    <a:pt x="5998" y="18383"/>
                  </a:cubicBezTo>
                  <a:cubicBezTo>
                    <a:pt x="5781" y="18383"/>
                    <a:pt x="5590" y="18300"/>
                    <a:pt x="5434" y="18136"/>
                  </a:cubicBezTo>
                  <a:cubicBezTo>
                    <a:pt x="5272" y="17971"/>
                    <a:pt x="5193" y="17781"/>
                    <a:pt x="5193" y="17566"/>
                  </a:cubicBezTo>
                  <a:cubicBezTo>
                    <a:pt x="5193" y="17334"/>
                    <a:pt x="5272" y="17137"/>
                    <a:pt x="5434" y="16991"/>
                  </a:cubicBezTo>
                  <a:cubicBezTo>
                    <a:pt x="5593" y="16841"/>
                    <a:pt x="5781" y="16767"/>
                    <a:pt x="5998" y="16767"/>
                  </a:cubicBezTo>
                  <a:cubicBezTo>
                    <a:pt x="6227" y="16767"/>
                    <a:pt x="6424" y="16841"/>
                    <a:pt x="6571" y="16991"/>
                  </a:cubicBezTo>
                  <a:cubicBezTo>
                    <a:pt x="6721" y="17137"/>
                    <a:pt x="6794" y="17334"/>
                    <a:pt x="6794" y="17566"/>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4" name="AutoShape 130">
              <a:extLst>
                <a:ext uri="{FF2B5EF4-FFF2-40B4-BE49-F238E27FC236}">
                  <a16:creationId xmlns:a16="http://schemas.microsoft.com/office/drawing/2014/main" id="{E36AA162-F24E-439C-A89F-A124188537FD}"/>
                </a:ext>
              </a:extLst>
            </p:cNvPr>
            <p:cNvSpPr>
              <a:spLocks/>
            </p:cNvSpPr>
            <p:nvPr/>
          </p:nvSpPr>
          <p:spPr bwMode="auto">
            <a:xfrm>
              <a:off x="2759075" y="3740150"/>
              <a:ext cx="247650" cy="242888"/>
            </a:xfrm>
            <a:custGeom>
              <a:avLst/>
              <a:gdLst>
                <a:gd name="T0" fmla="*/ 10800 w 21600"/>
                <a:gd name="T1" fmla="+- 0 10800 114"/>
                <a:gd name="T2" fmla="*/ 10800 h 21372"/>
                <a:gd name="T3" fmla="*/ 10800 w 21600"/>
                <a:gd name="T4" fmla="+- 0 10800 114"/>
                <a:gd name="T5" fmla="*/ 10800 h 21372"/>
                <a:gd name="T6" fmla="*/ 10800 w 21600"/>
                <a:gd name="T7" fmla="+- 0 10800 114"/>
                <a:gd name="T8" fmla="*/ 10800 h 21372"/>
                <a:gd name="T9" fmla="*/ 10800 w 21600"/>
                <a:gd name="T10" fmla="+- 0 10800 114"/>
                <a:gd name="T11" fmla="*/ 10800 h 21372"/>
              </a:gdLst>
              <a:ahLst/>
              <a:cxnLst>
                <a:cxn ang="0">
                  <a:pos x="T0" y="T2"/>
                </a:cxn>
                <a:cxn ang="0">
                  <a:pos x="T3" y="T5"/>
                </a:cxn>
                <a:cxn ang="0">
                  <a:pos x="T6" y="T8"/>
                </a:cxn>
                <a:cxn ang="0">
                  <a:pos x="T9" y="T11"/>
                </a:cxn>
              </a:cxnLst>
              <a:rect l="0" t="0" r="r" b="b"/>
              <a:pathLst>
                <a:path w="21600" h="21372">
                  <a:moveTo>
                    <a:pt x="18752" y="718"/>
                  </a:moveTo>
                  <a:cubicBezTo>
                    <a:pt x="19531" y="111"/>
                    <a:pt x="20206" y="-114"/>
                    <a:pt x="20760" y="54"/>
                  </a:cubicBezTo>
                  <a:cubicBezTo>
                    <a:pt x="21315" y="219"/>
                    <a:pt x="21599" y="737"/>
                    <a:pt x="21599" y="1596"/>
                  </a:cubicBezTo>
                  <a:lnTo>
                    <a:pt x="21599" y="19775"/>
                  </a:lnTo>
                  <a:cubicBezTo>
                    <a:pt x="21599" y="20634"/>
                    <a:pt x="21320" y="21152"/>
                    <a:pt x="20770" y="21317"/>
                  </a:cubicBezTo>
                  <a:cubicBezTo>
                    <a:pt x="20226" y="21486"/>
                    <a:pt x="19551" y="21264"/>
                    <a:pt x="18752" y="20653"/>
                  </a:cubicBezTo>
                  <a:lnTo>
                    <a:pt x="10979" y="14801"/>
                  </a:lnTo>
                  <a:lnTo>
                    <a:pt x="934" y="14801"/>
                  </a:lnTo>
                  <a:cubicBezTo>
                    <a:pt x="679" y="14801"/>
                    <a:pt x="459" y="14733"/>
                    <a:pt x="274" y="14602"/>
                  </a:cubicBezTo>
                  <a:cubicBezTo>
                    <a:pt x="94" y="14471"/>
                    <a:pt x="0" y="14302"/>
                    <a:pt x="0" y="14096"/>
                  </a:cubicBezTo>
                  <a:lnTo>
                    <a:pt x="0" y="7276"/>
                  </a:lnTo>
                  <a:cubicBezTo>
                    <a:pt x="0" y="7081"/>
                    <a:pt x="94" y="6916"/>
                    <a:pt x="274" y="6780"/>
                  </a:cubicBezTo>
                  <a:cubicBezTo>
                    <a:pt x="459" y="6642"/>
                    <a:pt x="679" y="6574"/>
                    <a:pt x="934" y="6574"/>
                  </a:cubicBezTo>
                  <a:lnTo>
                    <a:pt x="10979" y="6574"/>
                  </a:lnTo>
                  <a:lnTo>
                    <a:pt x="18752" y="718"/>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5" name="AutoShape 131">
              <a:extLst>
                <a:ext uri="{FF2B5EF4-FFF2-40B4-BE49-F238E27FC236}">
                  <a16:creationId xmlns:a16="http://schemas.microsoft.com/office/drawing/2014/main" id="{4B91D41E-DE54-496F-8DE7-666AD0DE4732}"/>
                </a:ext>
              </a:extLst>
            </p:cNvPr>
            <p:cNvSpPr>
              <a:spLocks/>
            </p:cNvSpPr>
            <p:nvPr/>
          </p:nvSpPr>
          <p:spPr bwMode="auto">
            <a:xfrm>
              <a:off x="9551988" y="3743325"/>
              <a:ext cx="247650" cy="241300"/>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6" name="AutoShape 132">
              <a:extLst>
                <a:ext uri="{FF2B5EF4-FFF2-40B4-BE49-F238E27FC236}">
                  <a16:creationId xmlns:a16="http://schemas.microsoft.com/office/drawing/2014/main" id="{6C81EF42-3986-4C60-A685-43FC2D9BD229}"/>
                </a:ext>
              </a:extLst>
            </p:cNvPr>
            <p:cNvSpPr>
              <a:spLocks/>
            </p:cNvSpPr>
            <p:nvPr/>
          </p:nvSpPr>
          <p:spPr bwMode="auto">
            <a:xfrm>
              <a:off x="10137775" y="3743325"/>
              <a:ext cx="247650" cy="241300"/>
            </a:xfrm>
            <a:custGeom>
              <a:avLst/>
              <a:gdLst>
                <a:gd name="T0" fmla="*/ 10800 w 21600"/>
                <a:gd name="T1" fmla="+- 0 10815 31"/>
                <a:gd name="T2" fmla="*/ 10815 h 21569"/>
                <a:gd name="T3" fmla="*/ 10800 w 21600"/>
                <a:gd name="T4" fmla="+- 0 10815 31"/>
                <a:gd name="T5" fmla="*/ 10815 h 21569"/>
                <a:gd name="T6" fmla="*/ 10800 w 21600"/>
                <a:gd name="T7" fmla="+- 0 10815 31"/>
                <a:gd name="T8" fmla="*/ 10815 h 21569"/>
                <a:gd name="T9" fmla="*/ 10800 w 21600"/>
                <a:gd name="T10" fmla="+- 0 10815 31"/>
                <a:gd name="T11" fmla="*/ 10815 h 21569"/>
              </a:gdLst>
              <a:ahLst/>
              <a:cxnLst>
                <a:cxn ang="0">
                  <a:pos x="T0" y="T2"/>
                </a:cxn>
                <a:cxn ang="0">
                  <a:pos x="T3" y="T5"/>
                </a:cxn>
                <a:cxn ang="0">
                  <a:pos x="T6" y="T8"/>
                </a:cxn>
                <a:cxn ang="0">
                  <a:pos x="T9" y="T11"/>
                </a:cxn>
              </a:cxnLst>
              <a:rect l="0" t="0" r="r" b="b"/>
              <a:pathLst>
                <a:path w="21600" h="21569">
                  <a:moveTo>
                    <a:pt x="8834" y="3281"/>
                  </a:moveTo>
                  <a:cubicBezTo>
                    <a:pt x="9202" y="2821"/>
                    <a:pt x="9519" y="2655"/>
                    <a:pt x="9780" y="2779"/>
                  </a:cubicBezTo>
                  <a:cubicBezTo>
                    <a:pt x="10042" y="2906"/>
                    <a:pt x="10176" y="3295"/>
                    <a:pt x="10176" y="3941"/>
                  </a:cubicBezTo>
                  <a:lnTo>
                    <a:pt x="10176" y="17610"/>
                  </a:lnTo>
                  <a:cubicBezTo>
                    <a:pt x="10176" y="18259"/>
                    <a:pt x="10044" y="18646"/>
                    <a:pt x="9788" y="18770"/>
                  </a:cubicBezTo>
                  <a:cubicBezTo>
                    <a:pt x="9529" y="18897"/>
                    <a:pt x="9211" y="18733"/>
                    <a:pt x="8834" y="18270"/>
                  </a:cubicBezTo>
                  <a:lnTo>
                    <a:pt x="5172" y="13869"/>
                  </a:lnTo>
                  <a:lnTo>
                    <a:pt x="440" y="13869"/>
                  </a:lnTo>
                  <a:cubicBezTo>
                    <a:pt x="320" y="13869"/>
                    <a:pt x="218" y="13818"/>
                    <a:pt x="129" y="13720"/>
                  </a:cubicBezTo>
                  <a:cubicBezTo>
                    <a:pt x="44" y="13624"/>
                    <a:pt x="0" y="13497"/>
                    <a:pt x="0" y="13342"/>
                  </a:cubicBezTo>
                  <a:lnTo>
                    <a:pt x="0" y="8210"/>
                  </a:lnTo>
                  <a:cubicBezTo>
                    <a:pt x="0" y="8066"/>
                    <a:pt x="44" y="7942"/>
                    <a:pt x="129" y="7838"/>
                  </a:cubicBezTo>
                  <a:cubicBezTo>
                    <a:pt x="218" y="7736"/>
                    <a:pt x="320" y="7685"/>
                    <a:pt x="440" y="7685"/>
                  </a:cubicBezTo>
                  <a:lnTo>
                    <a:pt x="5172" y="7685"/>
                  </a:lnTo>
                  <a:lnTo>
                    <a:pt x="8834" y="3281"/>
                  </a:lnTo>
                  <a:close/>
                  <a:moveTo>
                    <a:pt x="12002" y="5239"/>
                  </a:moveTo>
                  <a:cubicBezTo>
                    <a:pt x="12221" y="5095"/>
                    <a:pt x="12445" y="5061"/>
                    <a:pt x="12682" y="5132"/>
                  </a:cubicBezTo>
                  <a:cubicBezTo>
                    <a:pt x="12920" y="5205"/>
                    <a:pt x="13104" y="5369"/>
                    <a:pt x="13228" y="5631"/>
                  </a:cubicBezTo>
                  <a:cubicBezTo>
                    <a:pt x="14010" y="7270"/>
                    <a:pt x="14400" y="8983"/>
                    <a:pt x="14400" y="10774"/>
                  </a:cubicBezTo>
                  <a:cubicBezTo>
                    <a:pt x="14400" y="12588"/>
                    <a:pt x="14010" y="14301"/>
                    <a:pt x="13228" y="15920"/>
                  </a:cubicBezTo>
                  <a:cubicBezTo>
                    <a:pt x="13056" y="16290"/>
                    <a:pt x="12793" y="16476"/>
                    <a:pt x="12440" y="16476"/>
                  </a:cubicBezTo>
                  <a:cubicBezTo>
                    <a:pt x="12292" y="16476"/>
                    <a:pt x="12143" y="16423"/>
                    <a:pt x="12000" y="16313"/>
                  </a:cubicBezTo>
                  <a:cubicBezTo>
                    <a:pt x="11781" y="16169"/>
                    <a:pt x="11640" y="15954"/>
                    <a:pt x="11571" y="15666"/>
                  </a:cubicBezTo>
                  <a:cubicBezTo>
                    <a:pt x="11503" y="15376"/>
                    <a:pt x="11529" y="15102"/>
                    <a:pt x="11649" y="14843"/>
                  </a:cubicBezTo>
                  <a:cubicBezTo>
                    <a:pt x="12280" y="13536"/>
                    <a:pt x="12595" y="12179"/>
                    <a:pt x="12595" y="10774"/>
                  </a:cubicBezTo>
                  <a:cubicBezTo>
                    <a:pt x="12595" y="9372"/>
                    <a:pt x="12277" y="8018"/>
                    <a:pt x="11649" y="6712"/>
                  </a:cubicBezTo>
                  <a:cubicBezTo>
                    <a:pt x="11529" y="6449"/>
                    <a:pt x="11503" y="6173"/>
                    <a:pt x="11571" y="5888"/>
                  </a:cubicBezTo>
                  <a:cubicBezTo>
                    <a:pt x="11642" y="5600"/>
                    <a:pt x="11783" y="5383"/>
                    <a:pt x="12002" y="5239"/>
                  </a:cubicBezTo>
                  <a:moveTo>
                    <a:pt x="16137" y="3038"/>
                  </a:moveTo>
                  <a:cubicBezTo>
                    <a:pt x="16754" y="4218"/>
                    <a:pt x="17217" y="5456"/>
                    <a:pt x="17528" y="6751"/>
                  </a:cubicBezTo>
                  <a:cubicBezTo>
                    <a:pt x="17841" y="8046"/>
                    <a:pt x="17996" y="9392"/>
                    <a:pt x="17996" y="10774"/>
                  </a:cubicBezTo>
                  <a:cubicBezTo>
                    <a:pt x="17996" y="13559"/>
                    <a:pt x="17368" y="16140"/>
                    <a:pt x="16114" y="18516"/>
                  </a:cubicBezTo>
                  <a:cubicBezTo>
                    <a:pt x="16038" y="18677"/>
                    <a:pt x="15930" y="18804"/>
                    <a:pt x="15786" y="18886"/>
                  </a:cubicBezTo>
                  <a:cubicBezTo>
                    <a:pt x="15643" y="18976"/>
                    <a:pt x="15504" y="19015"/>
                    <a:pt x="15370" y="19015"/>
                  </a:cubicBezTo>
                  <a:cubicBezTo>
                    <a:pt x="15182" y="19015"/>
                    <a:pt x="15022" y="18962"/>
                    <a:pt x="14885" y="18855"/>
                  </a:cubicBezTo>
                  <a:cubicBezTo>
                    <a:pt x="14666" y="18711"/>
                    <a:pt x="14534" y="18490"/>
                    <a:pt x="14478" y="18192"/>
                  </a:cubicBezTo>
                  <a:cubicBezTo>
                    <a:pt x="14426" y="17895"/>
                    <a:pt x="14466" y="17616"/>
                    <a:pt x="14603" y="17354"/>
                  </a:cubicBezTo>
                  <a:cubicBezTo>
                    <a:pt x="15662" y="15328"/>
                    <a:pt x="16196" y="13136"/>
                    <a:pt x="16203" y="10775"/>
                  </a:cubicBezTo>
                  <a:cubicBezTo>
                    <a:pt x="16203" y="8416"/>
                    <a:pt x="15669" y="6224"/>
                    <a:pt x="14603" y="4198"/>
                  </a:cubicBezTo>
                  <a:cubicBezTo>
                    <a:pt x="14466" y="3936"/>
                    <a:pt x="14426" y="3659"/>
                    <a:pt x="14478" y="3363"/>
                  </a:cubicBezTo>
                  <a:cubicBezTo>
                    <a:pt x="14532" y="3067"/>
                    <a:pt x="14666" y="2847"/>
                    <a:pt x="14885" y="2700"/>
                  </a:cubicBezTo>
                  <a:cubicBezTo>
                    <a:pt x="15104" y="2536"/>
                    <a:pt x="15330" y="2488"/>
                    <a:pt x="15572" y="2551"/>
                  </a:cubicBezTo>
                  <a:cubicBezTo>
                    <a:pt x="15812" y="2615"/>
                    <a:pt x="16001" y="2776"/>
                    <a:pt x="16137" y="3038"/>
                  </a:cubicBezTo>
                  <a:moveTo>
                    <a:pt x="18999" y="460"/>
                  </a:moveTo>
                  <a:cubicBezTo>
                    <a:pt x="19863" y="2026"/>
                    <a:pt x="20517" y="3676"/>
                    <a:pt x="20948" y="5408"/>
                  </a:cubicBezTo>
                  <a:cubicBezTo>
                    <a:pt x="21385" y="7141"/>
                    <a:pt x="21599" y="8929"/>
                    <a:pt x="21599" y="10774"/>
                  </a:cubicBezTo>
                  <a:cubicBezTo>
                    <a:pt x="21599" y="12622"/>
                    <a:pt x="21381" y="14411"/>
                    <a:pt x="20943" y="16146"/>
                  </a:cubicBezTo>
                  <a:cubicBezTo>
                    <a:pt x="20500" y="17878"/>
                    <a:pt x="19856" y="19520"/>
                    <a:pt x="18999" y="21069"/>
                  </a:cubicBezTo>
                  <a:cubicBezTo>
                    <a:pt x="18924" y="21230"/>
                    <a:pt x="18815" y="21354"/>
                    <a:pt x="18672" y="21442"/>
                  </a:cubicBezTo>
                  <a:cubicBezTo>
                    <a:pt x="18528" y="21526"/>
                    <a:pt x="18389" y="21569"/>
                    <a:pt x="18253" y="21569"/>
                  </a:cubicBezTo>
                  <a:cubicBezTo>
                    <a:pt x="18067" y="21569"/>
                    <a:pt x="17898" y="21509"/>
                    <a:pt x="17747" y="21394"/>
                  </a:cubicBezTo>
                  <a:cubicBezTo>
                    <a:pt x="17528" y="21230"/>
                    <a:pt x="17399" y="21001"/>
                    <a:pt x="17352" y="20705"/>
                  </a:cubicBezTo>
                  <a:cubicBezTo>
                    <a:pt x="17307" y="20406"/>
                    <a:pt x="17352" y="20144"/>
                    <a:pt x="17488" y="19907"/>
                  </a:cubicBezTo>
                  <a:cubicBezTo>
                    <a:pt x="18239" y="18519"/>
                    <a:pt x="18811" y="17057"/>
                    <a:pt x="19206" y="15517"/>
                  </a:cubicBezTo>
                  <a:cubicBezTo>
                    <a:pt x="19599" y="13976"/>
                    <a:pt x="19797" y="12396"/>
                    <a:pt x="19797" y="10774"/>
                  </a:cubicBezTo>
                  <a:cubicBezTo>
                    <a:pt x="19797" y="9155"/>
                    <a:pt x="19601" y="7575"/>
                    <a:pt x="19211" y="6037"/>
                  </a:cubicBezTo>
                  <a:cubicBezTo>
                    <a:pt x="18820" y="4497"/>
                    <a:pt x="18246" y="3044"/>
                    <a:pt x="17488" y="1673"/>
                  </a:cubicBezTo>
                  <a:cubicBezTo>
                    <a:pt x="17352" y="1413"/>
                    <a:pt x="17309" y="1137"/>
                    <a:pt x="17352" y="843"/>
                  </a:cubicBezTo>
                  <a:cubicBezTo>
                    <a:pt x="17399" y="550"/>
                    <a:pt x="17528" y="321"/>
                    <a:pt x="17747" y="163"/>
                  </a:cubicBezTo>
                  <a:cubicBezTo>
                    <a:pt x="17968" y="16"/>
                    <a:pt x="18192" y="-31"/>
                    <a:pt x="18434" y="19"/>
                  </a:cubicBezTo>
                  <a:cubicBezTo>
                    <a:pt x="18677" y="68"/>
                    <a:pt x="18862" y="214"/>
                    <a:pt x="18999" y="460"/>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7" name="AutoShape 133">
              <a:extLst>
                <a:ext uri="{FF2B5EF4-FFF2-40B4-BE49-F238E27FC236}">
                  <a16:creationId xmlns:a16="http://schemas.microsoft.com/office/drawing/2014/main" id="{A0AF6438-4F2B-40F1-9938-DE34B9303860}"/>
                </a:ext>
              </a:extLst>
            </p:cNvPr>
            <p:cNvSpPr>
              <a:spLocks/>
            </p:cNvSpPr>
            <p:nvPr/>
          </p:nvSpPr>
          <p:spPr bwMode="auto">
            <a:xfrm>
              <a:off x="10752138" y="3743325"/>
              <a:ext cx="249237"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8" y="0"/>
                  </a:moveTo>
                  <a:cubicBezTo>
                    <a:pt x="11055" y="0"/>
                    <a:pt x="11283" y="97"/>
                    <a:pt x="11476" y="293"/>
                  </a:cubicBezTo>
                  <a:cubicBezTo>
                    <a:pt x="11667" y="495"/>
                    <a:pt x="11830" y="714"/>
                    <a:pt x="11957" y="964"/>
                  </a:cubicBezTo>
                  <a:lnTo>
                    <a:pt x="21320" y="19313"/>
                  </a:lnTo>
                  <a:cubicBezTo>
                    <a:pt x="21401" y="19460"/>
                    <a:pt x="21470" y="19615"/>
                    <a:pt x="21518" y="19785"/>
                  </a:cubicBezTo>
                  <a:cubicBezTo>
                    <a:pt x="21574" y="19958"/>
                    <a:pt x="21599" y="20139"/>
                    <a:pt x="21599" y="20329"/>
                  </a:cubicBezTo>
                  <a:cubicBezTo>
                    <a:pt x="21599" y="20782"/>
                    <a:pt x="21445" y="21107"/>
                    <a:pt x="21137" y="21303"/>
                  </a:cubicBezTo>
                  <a:cubicBezTo>
                    <a:pt x="20830" y="21501"/>
                    <a:pt x="20500" y="21599"/>
                    <a:pt x="20152" y="21599"/>
                  </a:cubicBezTo>
                  <a:lnTo>
                    <a:pt x="1447" y="21599"/>
                  </a:lnTo>
                  <a:cubicBezTo>
                    <a:pt x="1099" y="21599"/>
                    <a:pt x="772" y="21502"/>
                    <a:pt x="462" y="21303"/>
                  </a:cubicBezTo>
                  <a:cubicBezTo>
                    <a:pt x="154" y="21107"/>
                    <a:pt x="0" y="20782"/>
                    <a:pt x="0" y="20329"/>
                  </a:cubicBezTo>
                  <a:cubicBezTo>
                    <a:pt x="0" y="20148"/>
                    <a:pt x="25" y="19967"/>
                    <a:pt x="71" y="19794"/>
                  </a:cubicBezTo>
                  <a:cubicBezTo>
                    <a:pt x="121" y="19618"/>
                    <a:pt x="190" y="19460"/>
                    <a:pt x="279" y="19313"/>
                  </a:cubicBezTo>
                  <a:lnTo>
                    <a:pt x="9620" y="964"/>
                  </a:lnTo>
                  <a:cubicBezTo>
                    <a:pt x="9749" y="714"/>
                    <a:pt x="9907" y="495"/>
                    <a:pt x="10097" y="293"/>
                  </a:cubicBezTo>
                  <a:cubicBezTo>
                    <a:pt x="10290" y="97"/>
                    <a:pt x="10519" y="0"/>
                    <a:pt x="10788" y="0"/>
                  </a:cubicBezTo>
                  <a:moveTo>
                    <a:pt x="11629" y="15452"/>
                  </a:moveTo>
                  <a:cubicBezTo>
                    <a:pt x="11741" y="15452"/>
                    <a:pt x="11840" y="15402"/>
                    <a:pt x="11926" y="15308"/>
                  </a:cubicBezTo>
                  <a:cubicBezTo>
                    <a:pt x="12010" y="15210"/>
                    <a:pt x="12053" y="15097"/>
                    <a:pt x="12053" y="14971"/>
                  </a:cubicBezTo>
                  <a:lnTo>
                    <a:pt x="12236" y="6243"/>
                  </a:lnTo>
                  <a:cubicBezTo>
                    <a:pt x="12236" y="6113"/>
                    <a:pt x="12190" y="6001"/>
                    <a:pt x="12106" y="5906"/>
                  </a:cubicBezTo>
                  <a:cubicBezTo>
                    <a:pt x="12023" y="5808"/>
                    <a:pt x="11924" y="5762"/>
                    <a:pt x="11809" y="5762"/>
                  </a:cubicBezTo>
                  <a:lnTo>
                    <a:pt x="9790" y="5762"/>
                  </a:lnTo>
                  <a:cubicBezTo>
                    <a:pt x="9663" y="5762"/>
                    <a:pt x="9553" y="5808"/>
                    <a:pt x="9480" y="5906"/>
                  </a:cubicBezTo>
                  <a:cubicBezTo>
                    <a:pt x="9404" y="6001"/>
                    <a:pt x="9366" y="6113"/>
                    <a:pt x="9366" y="6243"/>
                  </a:cubicBezTo>
                  <a:lnTo>
                    <a:pt x="9513" y="14971"/>
                  </a:lnTo>
                  <a:cubicBezTo>
                    <a:pt x="9513" y="15097"/>
                    <a:pt x="9556" y="15210"/>
                    <a:pt x="9640" y="15308"/>
                  </a:cubicBezTo>
                  <a:cubicBezTo>
                    <a:pt x="9724" y="15403"/>
                    <a:pt x="9823" y="15452"/>
                    <a:pt x="9937" y="15452"/>
                  </a:cubicBezTo>
                  <a:lnTo>
                    <a:pt x="11629" y="15452"/>
                  </a:lnTo>
                  <a:close/>
                  <a:moveTo>
                    <a:pt x="12150" y="17257"/>
                  </a:moveTo>
                  <a:cubicBezTo>
                    <a:pt x="12150" y="17110"/>
                    <a:pt x="12114" y="16989"/>
                    <a:pt x="12040" y="16891"/>
                  </a:cubicBezTo>
                  <a:cubicBezTo>
                    <a:pt x="11969" y="16796"/>
                    <a:pt x="11868" y="16747"/>
                    <a:pt x="11738" y="16747"/>
                  </a:cubicBezTo>
                  <a:lnTo>
                    <a:pt x="9866" y="16747"/>
                  </a:lnTo>
                  <a:cubicBezTo>
                    <a:pt x="9752" y="16747"/>
                    <a:pt x="9653" y="16793"/>
                    <a:pt x="9569" y="16886"/>
                  </a:cubicBezTo>
                  <a:cubicBezTo>
                    <a:pt x="9482" y="16978"/>
                    <a:pt x="9439" y="17102"/>
                    <a:pt x="9439" y="17257"/>
                  </a:cubicBezTo>
                  <a:lnTo>
                    <a:pt x="9439" y="19284"/>
                  </a:lnTo>
                  <a:cubicBezTo>
                    <a:pt x="9439" y="19431"/>
                    <a:pt x="9482" y="19549"/>
                    <a:pt x="9569" y="19636"/>
                  </a:cubicBezTo>
                  <a:cubicBezTo>
                    <a:pt x="9653" y="19722"/>
                    <a:pt x="9752" y="19765"/>
                    <a:pt x="9866" y="19765"/>
                  </a:cubicBezTo>
                  <a:lnTo>
                    <a:pt x="11738" y="19765"/>
                  </a:lnTo>
                  <a:cubicBezTo>
                    <a:pt x="12020" y="19765"/>
                    <a:pt x="12160" y="19604"/>
                    <a:pt x="12150" y="19284"/>
                  </a:cubicBezTo>
                  <a:lnTo>
                    <a:pt x="12150" y="17257"/>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8" name="AutoShape 134">
              <a:extLst>
                <a:ext uri="{FF2B5EF4-FFF2-40B4-BE49-F238E27FC236}">
                  <a16:creationId xmlns:a16="http://schemas.microsoft.com/office/drawing/2014/main" id="{59518271-D3C7-4B02-8EE6-00D7A1D911E9}"/>
                </a:ext>
              </a:extLst>
            </p:cNvPr>
            <p:cNvSpPr>
              <a:spLocks/>
            </p:cNvSpPr>
            <p:nvPr/>
          </p:nvSpPr>
          <p:spPr bwMode="auto">
            <a:xfrm>
              <a:off x="11329988" y="3267075"/>
              <a:ext cx="249237"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9" name="AutoShape 135">
              <a:extLst>
                <a:ext uri="{FF2B5EF4-FFF2-40B4-BE49-F238E27FC236}">
                  <a16:creationId xmlns:a16="http://schemas.microsoft.com/office/drawing/2014/main" id="{41315620-603E-4289-8EEA-744EF1AAD063}"/>
                </a:ext>
              </a:extLst>
            </p:cNvPr>
            <p:cNvSpPr>
              <a:spLocks/>
            </p:cNvSpPr>
            <p:nvPr/>
          </p:nvSpPr>
          <p:spPr bwMode="auto">
            <a:xfrm>
              <a:off x="11329988" y="3743325"/>
              <a:ext cx="249237" cy="241300"/>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45"/>
                  </a:lnTo>
                  <a:cubicBezTo>
                    <a:pt x="19907" y="21512"/>
                    <a:pt x="19687" y="21594"/>
                    <a:pt x="19438" y="21594"/>
                  </a:cubicBezTo>
                  <a:cubicBezTo>
                    <a:pt x="19184" y="21600"/>
                    <a:pt x="18978" y="21518"/>
                    <a:pt x="18814" y="21345"/>
                  </a:cubicBezTo>
                  <a:lnTo>
                    <a:pt x="13960" y="16508"/>
                  </a:lnTo>
                  <a:cubicBezTo>
                    <a:pt x="13256" y="16982"/>
                    <a:pt x="12485" y="17347"/>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21"/>
                  </a:cubicBezTo>
                  <a:cubicBezTo>
                    <a:pt x="231" y="11428"/>
                    <a:pt x="0" y="10253"/>
                    <a:pt x="0" y="9002"/>
                  </a:cubicBezTo>
                  <a:cubicBezTo>
                    <a:pt x="0" y="7765"/>
                    <a:pt x="231" y="6607"/>
                    <a:pt x="700" y="5517"/>
                  </a:cubicBezTo>
                  <a:cubicBezTo>
                    <a:pt x="1169" y="4427"/>
                    <a:pt x="1819" y="3470"/>
                    <a:pt x="2644" y="2648"/>
                  </a:cubicBezTo>
                  <a:cubicBezTo>
                    <a:pt x="3469" y="1832"/>
                    <a:pt x="4424" y="1180"/>
                    <a:pt x="5512" y="711"/>
                  </a:cubicBezTo>
                  <a:cubicBezTo>
                    <a:pt x="6600" y="237"/>
                    <a:pt x="7764" y="0"/>
                    <a:pt x="9007" y="0"/>
                  </a:cubicBezTo>
                  <a:cubicBezTo>
                    <a:pt x="10244" y="0"/>
                    <a:pt x="11411" y="237"/>
                    <a:pt x="12510" y="711"/>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90"/>
                    <a:pt x="16991" y="13261"/>
                    <a:pt x="16514" y="13949"/>
                  </a:cubicBezTo>
                  <a:lnTo>
                    <a:pt x="21357" y="18804"/>
                  </a:lnTo>
                  <a:close/>
                  <a:moveTo>
                    <a:pt x="3596" y="9005"/>
                  </a:moveTo>
                  <a:cubicBezTo>
                    <a:pt x="3596" y="9768"/>
                    <a:pt x="3746" y="10468"/>
                    <a:pt x="4028" y="11123"/>
                  </a:cubicBezTo>
                  <a:cubicBezTo>
                    <a:pt x="4319" y="11772"/>
                    <a:pt x="4704" y="12343"/>
                    <a:pt x="5193" y="12829"/>
                  </a:cubicBezTo>
                  <a:cubicBezTo>
                    <a:pt x="5678" y="13309"/>
                    <a:pt x="6252" y="13696"/>
                    <a:pt x="6910" y="13975"/>
                  </a:cubicBezTo>
                  <a:cubicBezTo>
                    <a:pt x="7566" y="14263"/>
                    <a:pt x="8264" y="14399"/>
                    <a:pt x="9004" y="14399"/>
                  </a:cubicBezTo>
                  <a:cubicBezTo>
                    <a:pt x="9747" y="14399"/>
                    <a:pt x="10448" y="14260"/>
                    <a:pt x="11109" y="13975"/>
                  </a:cubicBezTo>
                  <a:cubicBezTo>
                    <a:pt x="11770" y="13693"/>
                    <a:pt x="12341" y="13309"/>
                    <a:pt x="12818" y="12829"/>
                  </a:cubicBezTo>
                  <a:cubicBezTo>
                    <a:pt x="13296" y="12343"/>
                    <a:pt x="13680" y="11775"/>
                    <a:pt x="13965" y="11123"/>
                  </a:cubicBezTo>
                  <a:cubicBezTo>
                    <a:pt x="14256" y="10468"/>
                    <a:pt x="14398" y="9768"/>
                    <a:pt x="14398" y="9005"/>
                  </a:cubicBezTo>
                  <a:cubicBezTo>
                    <a:pt x="14398" y="8265"/>
                    <a:pt x="14254" y="7570"/>
                    <a:pt x="13965" y="6921"/>
                  </a:cubicBezTo>
                  <a:cubicBezTo>
                    <a:pt x="13677" y="6266"/>
                    <a:pt x="13296" y="5690"/>
                    <a:pt x="12818" y="5201"/>
                  </a:cubicBezTo>
                  <a:cubicBezTo>
                    <a:pt x="12338" y="4710"/>
                    <a:pt x="11770" y="4323"/>
                    <a:pt x="11109" y="4044"/>
                  </a:cubicBezTo>
                  <a:cubicBezTo>
                    <a:pt x="10448" y="3756"/>
                    <a:pt x="9747" y="3614"/>
                    <a:pt x="9004" y="3614"/>
                  </a:cubicBezTo>
                  <a:cubicBezTo>
                    <a:pt x="8264" y="3614"/>
                    <a:pt x="7566" y="3758"/>
                    <a:pt x="6910" y="4044"/>
                  </a:cubicBezTo>
                  <a:cubicBezTo>
                    <a:pt x="6252" y="4326"/>
                    <a:pt x="5676" y="4710"/>
                    <a:pt x="5193" y="5201"/>
                  </a:cubicBezTo>
                  <a:cubicBezTo>
                    <a:pt x="4704" y="5693"/>
                    <a:pt x="4317" y="6266"/>
                    <a:pt x="4028" y="6921"/>
                  </a:cubicBezTo>
                  <a:cubicBezTo>
                    <a:pt x="3746" y="7570"/>
                    <a:pt x="3596" y="8265"/>
                    <a:pt x="3596" y="9005"/>
                  </a:cubicBezTo>
                  <a:moveTo>
                    <a:pt x="12160" y="8115"/>
                  </a:moveTo>
                  <a:cubicBezTo>
                    <a:pt x="12454" y="8115"/>
                    <a:pt x="12604" y="8260"/>
                    <a:pt x="12604" y="8556"/>
                  </a:cubicBezTo>
                  <a:lnTo>
                    <a:pt x="12604" y="9448"/>
                  </a:lnTo>
                  <a:cubicBezTo>
                    <a:pt x="12604" y="9575"/>
                    <a:pt x="12561" y="9685"/>
                    <a:pt x="12476" y="9773"/>
                  </a:cubicBezTo>
                  <a:cubicBezTo>
                    <a:pt x="12392" y="9861"/>
                    <a:pt x="12284" y="9911"/>
                    <a:pt x="12160" y="9911"/>
                  </a:cubicBezTo>
                  <a:lnTo>
                    <a:pt x="9914" y="9911"/>
                  </a:lnTo>
                  <a:lnTo>
                    <a:pt x="9914" y="12151"/>
                  </a:lnTo>
                  <a:cubicBezTo>
                    <a:pt x="9914" y="12278"/>
                    <a:pt x="9866" y="12388"/>
                    <a:pt x="9778" y="12470"/>
                  </a:cubicBezTo>
                  <a:cubicBezTo>
                    <a:pt x="9688" y="12557"/>
                    <a:pt x="9575" y="12597"/>
                    <a:pt x="9439" y="12597"/>
                  </a:cubicBezTo>
                  <a:lnTo>
                    <a:pt x="8560" y="12597"/>
                  </a:lnTo>
                  <a:cubicBezTo>
                    <a:pt x="8264" y="12597"/>
                    <a:pt x="8114" y="12447"/>
                    <a:pt x="8114" y="12151"/>
                  </a:cubicBezTo>
                  <a:lnTo>
                    <a:pt x="8114" y="9911"/>
                  </a:lnTo>
                  <a:lnTo>
                    <a:pt x="5840" y="9911"/>
                  </a:lnTo>
                  <a:cubicBezTo>
                    <a:pt x="5712" y="9911"/>
                    <a:pt x="5608" y="9860"/>
                    <a:pt x="5523" y="9773"/>
                  </a:cubicBezTo>
                  <a:cubicBezTo>
                    <a:pt x="5438" y="9685"/>
                    <a:pt x="5393" y="9575"/>
                    <a:pt x="5393" y="9448"/>
                  </a:cubicBezTo>
                  <a:lnTo>
                    <a:pt x="5393" y="8556"/>
                  </a:lnTo>
                  <a:cubicBezTo>
                    <a:pt x="5393" y="8259"/>
                    <a:pt x="5543" y="8115"/>
                    <a:pt x="5840" y="8115"/>
                  </a:cubicBezTo>
                  <a:lnTo>
                    <a:pt x="8114" y="8115"/>
                  </a:lnTo>
                  <a:lnTo>
                    <a:pt x="8114" y="5842"/>
                  </a:lnTo>
                  <a:cubicBezTo>
                    <a:pt x="8114" y="5546"/>
                    <a:pt x="8264" y="5402"/>
                    <a:pt x="8560" y="5407"/>
                  </a:cubicBezTo>
                  <a:lnTo>
                    <a:pt x="9439" y="5407"/>
                  </a:lnTo>
                  <a:cubicBezTo>
                    <a:pt x="9566" y="5407"/>
                    <a:pt x="9676" y="5452"/>
                    <a:pt x="9770" y="5529"/>
                  </a:cubicBezTo>
                  <a:cubicBezTo>
                    <a:pt x="9866" y="5611"/>
                    <a:pt x="9914" y="5715"/>
                    <a:pt x="9914" y="5842"/>
                  </a:cubicBezTo>
                  <a:lnTo>
                    <a:pt x="9914" y="8115"/>
                  </a:lnTo>
                  <a:lnTo>
                    <a:pt x="12160" y="8115"/>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30" name="AutoShape 136">
              <a:extLst>
                <a:ext uri="{FF2B5EF4-FFF2-40B4-BE49-F238E27FC236}">
                  <a16:creationId xmlns:a16="http://schemas.microsoft.com/office/drawing/2014/main" id="{699C7B79-123F-4491-9412-0E819CB899C3}"/>
                </a:ext>
              </a:extLst>
            </p:cNvPr>
            <p:cNvSpPr>
              <a:spLocks/>
            </p:cNvSpPr>
            <p:nvPr/>
          </p:nvSpPr>
          <p:spPr bwMode="auto">
            <a:xfrm>
              <a:off x="6289675" y="3741738"/>
              <a:ext cx="247650" cy="241300"/>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51"/>
                  </a:lnTo>
                  <a:cubicBezTo>
                    <a:pt x="19907" y="21506"/>
                    <a:pt x="19687" y="21594"/>
                    <a:pt x="19438" y="21594"/>
                  </a:cubicBezTo>
                  <a:cubicBezTo>
                    <a:pt x="19184" y="21600"/>
                    <a:pt x="18978" y="21518"/>
                    <a:pt x="18814" y="21351"/>
                  </a:cubicBezTo>
                  <a:lnTo>
                    <a:pt x="13960" y="16508"/>
                  </a:lnTo>
                  <a:cubicBezTo>
                    <a:pt x="13256" y="16982"/>
                    <a:pt x="12485" y="17352"/>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15"/>
                  </a:cubicBezTo>
                  <a:cubicBezTo>
                    <a:pt x="231" y="11428"/>
                    <a:pt x="0" y="10253"/>
                    <a:pt x="0" y="9002"/>
                  </a:cubicBezTo>
                  <a:cubicBezTo>
                    <a:pt x="0" y="7765"/>
                    <a:pt x="231" y="6607"/>
                    <a:pt x="700" y="5517"/>
                  </a:cubicBezTo>
                  <a:cubicBezTo>
                    <a:pt x="1169" y="4427"/>
                    <a:pt x="1819" y="3470"/>
                    <a:pt x="2644" y="2648"/>
                  </a:cubicBezTo>
                  <a:cubicBezTo>
                    <a:pt x="3469" y="1832"/>
                    <a:pt x="4424" y="1180"/>
                    <a:pt x="5512" y="705"/>
                  </a:cubicBezTo>
                  <a:cubicBezTo>
                    <a:pt x="6600" y="237"/>
                    <a:pt x="7764" y="0"/>
                    <a:pt x="9007" y="0"/>
                  </a:cubicBezTo>
                  <a:cubicBezTo>
                    <a:pt x="10244" y="0"/>
                    <a:pt x="11411" y="237"/>
                    <a:pt x="12510" y="705"/>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89"/>
                    <a:pt x="16991" y="13260"/>
                    <a:pt x="16514" y="13949"/>
                  </a:cubicBezTo>
                  <a:lnTo>
                    <a:pt x="21357" y="18804"/>
                  </a:lnTo>
                  <a:close/>
                  <a:moveTo>
                    <a:pt x="3596" y="9002"/>
                  </a:moveTo>
                  <a:cubicBezTo>
                    <a:pt x="3596" y="9759"/>
                    <a:pt x="3746" y="10465"/>
                    <a:pt x="4028" y="11120"/>
                  </a:cubicBezTo>
                  <a:cubicBezTo>
                    <a:pt x="4319" y="11770"/>
                    <a:pt x="4704" y="12340"/>
                    <a:pt x="5193" y="12826"/>
                  </a:cubicBezTo>
                  <a:cubicBezTo>
                    <a:pt x="5678" y="13306"/>
                    <a:pt x="6252" y="13687"/>
                    <a:pt x="6910" y="13972"/>
                  </a:cubicBezTo>
                  <a:cubicBezTo>
                    <a:pt x="7566" y="14255"/>
                    <a:pt x="8264" y="14396"/>
                    <a:pt x="9004" y="14396"/>
                  </a:cubicBezTo>
                  <a:cubicBezTo>
                    <a:pt x="9747" y="14396"/>
                    <a:pt x="10448" y="14252"/>
                    <a:pt x="11109" y="13972"/>
                  </a:cubicBezTo>
                  <a:cubicBezTo>
                    <a:pt x="11770" y="13684"/>
                    <a:pt x="12341" y="13306"/>
                    <a:pt x="12818" y="12826"/>
                  </a:cubicBezTo>
                  <a:cubicBezTo>
                    <a:pt x="13296" y="12340"/>
                    <a:pt x="13680" y="11772"/>
                    <a:pt x="13965" y="11120"/>
                  </a:cubicBezTo>
                  <a:cubicBezTo>
                    <a:pt x="14256" y="10465"/>
                    <a:pt x="14398" y="9759"/>
                    <a:pt x="14398" y="9002"/>
                  </a:cubicBezTo>
                  <a:cubicBezTo>
                    <a:pt x="14398" y="8262"/>
                    <a:pt x="14254" y="7568"/>
                    <a:pt x="13965" y="6918"/>
                  </a:cubicBezTo>
                  <a:cubicBezTo>
                    <a:pt x="13677" y="6263"/>
                    <a:pt x="13296" y="5687"/>
                    <a:pt x="12818" y="5198"/>
                  </a:cubicBezTo>
                  <a:cubicBezTo>
                    <a:pt x="12338" y="4707"/>
                    <a:pt x="11770" y="4320"/>
                    <a:pt x="11109" y="4035"/>
                  </a:cubicBezTo>
                  <a:cubicBezTo>
                    <a:pt x="10448" y="3753"/>
                    <a:pt x="9747" y="3611"/>
                    <a:pt x="9004" y="3611"/>
                  </a:cubicBezTo>
                  <a:cubicBezTo>
                    <a:pt x="8264" y="3611"/>
                    <a:pt x="7566" y="3755"/>
                    <a:pt x="6910" y="4035"/>
                  </a:cubicBezTo>
                  <a:cubicBezTo>
                    <a:pt x="6252" y="4323"/>
                    <a:pt x="5676" y="4707"/>
                    <a:pt x="5193" y="5198"/>
                  </a:cubicBezTo>
                  <a:cubicBezTo>
                    <a:pt x="4704" y="5690"/>
                    <a:pt x="4317" y="6263"/>
                    <a:pt x="4028" y="6918"/>
                  </a:cubicBezTo>
                  <a:cubicBezTo>
                    <a:pt x="3746" y="7568"/>
                    <a:pt x="3596" y="8262"/>
                    <a:pt x="3596" y="9002"/>
                  </a:cubicBezTo>
                  <a:moveTo>
                    <a:pt x="12160" y="8110"/>
                  </a:moveTo>
                  <a:cubicBezTo>
                    <a:pt x="12454" y="8110"/>
                    <a:pt x="12604" y="8259"/>
                    <a:pt x="12604" y="8556"/>
                  </a:cubicBezTo>
                  <a:lnTo>
                    <a:pt x="12604" y="9448"/>
                  </a:lnTo>
                  <a:cubicBezTo>
                    <a:pt x="12604" y="9581"/>
                    <a:pt x="12561" y="9686"/>
                    <a:pt x="12476" y="9773"/>
                  </a:cubicBezTo>
                  <a:cubicBezTo>
                    <a:pt x="12392" y="9861"/>
                    <a:pt x="12284" y="9906"/>
                    <a:pt x="12160" y="9906"/>
                  </a:cubicBezTo>
                  <a:lnTo>
                    <a:pt x="5842" y="9906"/>
                  </a:lnTo>
                  <a:cubicBezTo>
                    <a:pt x="5715" y="9906"/>
                    <a:pt x="5611" y="9861"/>
                    <a:pt x="5526" y="9773"/>
                  </a:cubicBezTo>
                  <a:cubicBezTo>
                    <a:pt x="5441" y="9686"/>
                    <a:pt x="5396" y="9581"/>
                    <a:pt x="5396" y="9448"/>
                  </a:cubicBezTo>
                  <a:lnTo>
                    <a:pt x="5396" y="8556"/>
                  </a:lnTo>
                  <a:cubicBezTo>
                    <a:pt x="5396" y="8260"/>
                    <a:pt x="5546" y="8110"/>
                    <a:pt x="5842" y="8110"/>
                  </a:cubicBezTo>
                  <a:lnTo>
                    <a:pt x="12160" y="8110"/>
                  </a:lnTo>
                  <a:close/>
                </a:path>
              </a:pathLst>
            </a:custGeom>
            <a:grpFill/>
            <a:ln>
              <a:noFill/>
            </a:ln>
            <a:effectLst/>
            <a:extLst/>
          </p:spPr>
          <p:txBody>
            <a:bodyPr lIns="19048" tIns="19048" rIns="19048" bIns="19048" anchor="ctr"/>
            <a:lstStyle/>
            <a:p>
              <a:pPr defTabSz="171230" eaLnBrk="1" fontAlgn="auto" hangingPunct="1">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31" name="AutoShape 38">
              <a:extLst>
                <a:ext uri="{FF2B5EF4-FFF2-40B4-BE49-F238E27FC236}">
                  <a16:creationId xmlns:a16="http://schemas.microsoft.com/office/drawing/2014/main" id="{449A0727-D2AE-4EDB-878D-E40078A10BCD}"/>
                </a:ext>
              </a:extLst>
            </p:cNvPr>
            <p:cNvSpPr>
              <a:spLocks/>
            </p:cNvSpPr>
            <p:nvPr/>
          </p:nvSpPr>
          <p:spPr bwMode="auto">
            <a:xfrm>
              <a:off x="9558338" y="4208463"/>
              <a:ext cx="285750" cy="295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grpFill/>
            <a:ln>
              <a:noFill/>
            </a:ln>
            <a:effectLst/>
            <a:extLst/>
          </p:spPr>
          <p:txBody>
            <a:bodyPr lIns="25386" tIns="25386" rIns="25386" bIns="25386" anchor="ctr"/>
            <a:lstStyle/>
            <a:p>
              <a:pPr defTabSz="228459" eaLnBrk="1" fontAlgn="auto" hangingPunct="1">
                <a:spcBef>
                  <a:spcPts val="0"/>
                </a:spcBef>
                <a:spcAft>
                  <a:spcPts val="0"/>
                </a:spcAft>
                <a:defRPr/>
              </a:pPr>
              <a:endParaRPr lang="es-ES" sz="145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32" name="AutoShape 12">
              <a:extLst>
                <a:ext uri="{FF2B5EF4-FFF2-40B4-BE49-F238E27FC236}">
                  <a16:creationId xmlns:a16="http://schemas.microsoft.com/office/drawing/2014/main" id="{BB0FCBCE-6A7A-4992-A46F-EBEC43B27407}"/>
                </a:ext>
              </a:extLst>
            </p:cNvPr>
            <p:cNvSpPr>
              <a:spLocks/>
            </p:cNvSpPr>
            <p:nvPr/>
          </p:nvSpPr>
          <p:spPr bwMode="auto">
            <a:xfrm>
              <a:off x="10125075" y="4205288"/>
              <a:ext cx="282575" cy="290512"/>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grpFill/>
            <a:ln>
              <a:noFill/>
            </a:ln>
            <a:effectLst/>
            <a:extLst/>
          </p:spPr>
          <p:txBody>
            <a:bodyPr lIns="25386" tIns="25386" rIns="25386" bIns="25386" anchor="ctr"/>
            <a:lstStyle/>
            <a:p>
              <a:pPr defTabSz="228459" eaLnBrk="1" fontAlgn="auto" hangingPunct="1">
                <a:spcBef>
                  <a:spcPts val="0"/>
                </a:spcBef>
                <a:spcAft>
                  <a:spcPts val="0"/>
                </a:spcAft>
                <a:defRPr/>
              </a:pPr>
              <a:endParaRPr lang="es-ES" sz="145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33" name="Freeform 429">
              <a:extLst>
                <a:ext uri="{FF2B5EF4-FFF2-40B4-BE49-F238E27FC236}">
                  <a16:creationId xmlns:a16="http://schemas.microsoft.com/office/drawing/2014/main" id="{7C911C0F-D1F1-49E2-AFF7-E2E868A33AA0}"/>
                </a:ext>
              </a:extLst>
            </p:cNvPr>
            <p:cNvSpPr>
              <a:spLocks noChangeArrowheads="1"/>
            </p:cNvSpPr>
            <p:nvPr/>
          </p:nvSpPr>
          <p:spPr bwMode="auto">
            <a:xfrm>
              <a:off x="10717213" y="4181475"/>
              <a:ext cx="312737" cy="309563"/>
            </a:xfrm>
            <a:custGeom>
              <a:avLst/>
              <a:gdLst>
                <a:gd name="T0" fmla="*/ 74914750 w 1230"/>
                <a:gd name="T1" fmla="*/ 24625597 h 1221"/>
                <a:gd name="T2" fmla="*/ 71691271 w 1230"/>
                <a:gd name="T3" fmla="*/ 27840387 h 1221"/>
                <a:gd name="T4" fmla="*/ 51189453 w 1230"/>
                <a:gd name="T5" fmla="*/ 7458415 h 1221"/>
                <a:gd name="T6" fmla="*/ 54413187 w 1230"/>
                <a:gd name="T7" fmla="*/ 3664810 h 1221"/>
                <a:gd name="T8" fmla="*/ 68403210 w 1230"/>
                <a:gd name="T9" fmla="*/ 3664810 h 1221"/>
                <a:gd name="T10" fmla="*/ 74914750 w 1230"/>
                <a:gd name="T11" fmla="*/ 10673205 h 1221"/>
                <a:gd name="T12" fmla="*/ 74914750 w 1230"/>
                <a:gd name="T13" fmla="*/ 24625597 h 1221"/>
                <a:gd name="T14" fmla="*/ 26948776 w 1230"/>
                <a:gd name="T15" fmla="*/ 65517830 h 1221"/>
                <a:gd name="T16" fmla="*/ 26948776 w 1230"/>
                <a:gd name="T17" fmla="*/ 69247037 h 1221"/>
                <a:gd name="T18" fmla="*/ 30172256 w 1230"/>
                <a:gd name="T19" fmla="*/ 69247037 h 1221"/>
                <a:gd name="T20" fmla="*/ 68403210 w 1230"/>
                <a:gd name="T21" fmla="*/ 31119321 h 1221"/>
                <a:gd name="T22" fmla="*/ 64663841 w 1230"/>
                <a:gd name="T23" fmla="*/ 27840387 h 1221"/>
                <a:gd name="T24" fmla="*/ 26948776 w 1230"/>
                <a:gd name="T25" fmla="*/ 65517830 h 1221"/>
                <a:gd name="T26" fmla="*/ 9670693 w 1230"/>
                <a:gd name="T27" fmla="*/ 48286504 h 1221"/>
                <a:gd name="T28" fmla="*/ 9670693 w 1230"/>
                <a:gd name="T29" fmla="*/ 52080108 h 1221"/>
                <a:gd name="T30" fmla="*/ 13474388 w 1230"/>
                <a:gd name="T31" fmla="*/ 52080108 h 1221"/>
                <a:gd name="T32" fmla="*/ 51189453 w 1230"/>
                <a:gd name="T33" fmla="*/ 13887995 h 1221"/>
                <a:gd name="T34" fmla="*/ 47385758 w 1230"/>
                <a:gd name="T35" fmla="*/ 10673205 h 1221"/>
                <a:gd name="T36" fmla="*/ 9670693 w 1230"/>
                <a:gd name="T37" fmla="*/ 48286504 h 1221"/>
                <a:gd name="T38" fmla="*/ 54413187 w 1230"/>
                <a:gd name="T39" fmla="*/ 17681600 h 1221"/>
                <a:gd name="T40" fmla="*/ 16697867 w 1230"/>
                <a:gd name="T41" fmla="*/ 55294899 h 1221"/>
                <a:gd name="T42" fmla="*/ 16697867 w 1230"/>
                <a:gd name="T43" fmla="*/ 62303040 h 1221"/>
                <a:gd name="T44" fmla="*/ 23660715 w 1230"/>
                <a:gd name="T45" fmla="*/ 62303040 h 1221"/>
                <a:gd name="T46" fmla="*/ 61440362 w 1230"/>
                <a:gd name="T47" fmla="*/ 24625597 h 1221"/>
                <a:gd name="T48" fmla="*/ 54413187 w 1230"/>
                <a:gd name="T49" fmla="*/ 17681600 h 1221"/>
                <a:gd name="T50" fmla="*/ 23660715 w 1230"/>
                <a:gd name="T51" fmla="*/ 72461828 h 1221"/>
                <a:gd name="T52" fmla="*/ 21533087 w 1230"/>
                <a:gd name="T53" fmla="*/ 68218457 h 1221"/>
                <a:gd name="T54" fmla="*/ 19921347 w 1230"/>
                <a:gd name="T55" fmla="*/ 68218457 h 1221"/>
                <a:gd name="T56" fmla="*/ 13474388 w 1230"/>
                <a:gd name="T57" fmla="*/ 65517830 h 1221"/>
                <a:gd name="T58" fmla="*/ 10186327 w 1230"/>
                <a:gd name="T59" fmla="*/ 58509689 h 1221"/>
                <a:gd name="T60" fmla="*/ 10766543 w 1230"/>
                <a:gd name="T61" fmla="*/ 57416711 h 1221"/>
                <a:gd name="T62" fmla="*/ 6446959 w 1230"/>
                <a:gd name="T63" fmla="*/ 55294899 h 1221"/>
                <a:gd name="T64" fmla="*/ 5931324 w 1230"/>
                <a:gd name="T65" fmla="*/ 54780481 h 1221"/>
                <a:gd name="T66" fmla="*/ 0 w 1230"/>
                <a:gd name="T67" fmla="*/ 78441388 h 1221"/>
                <a:gd name="T68" fmla="*/ 23660715 w 1230"/>
                <a:gd name="T69" fmla="*/ 72461828 h 1221"/>
                <a:gd name="T70" fmla="*/ 23660715 w 1230"/>
                <a:gd name="T71" fmla="*/ 72461828 h 1221"/>
                <a:gd name="T72" fmla="*/ 23660715 w 1230"/>
                <a:gd name="T73" fmla="*/ 72461828 h 122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grpFill/>
            <a:ln>
              <a:noFill/>
            </a:ln>
          </p:spPr>
          <p:txBody>
            <a:bodyPr wrap="none" lIns="60951" tIns="30475" rIns="60951" bIns="30475" anchor="ctr"/>
            <a:lstStyle/>
            <a:p>
              <a:endParaRPr lang="en-US"/>
            </a:p>
          </p:txBody>
        </p:sp>
        <p:grpSp>
          <p:nvGrpSpPr>
            <p:cNvPr id="134" name="Group 133">
              <a:extLst>
                <a:ext uri="{FF2B5EF4-FFF2-40B4-BE49-F238E27FC236}">
                  <a16:creationId xmlns:a16="http://schemas.microsoft.com/office/drawing/2014/main" id="{D767E0D5-FDB3-47D3-8948-0FAEC08869F5}"/>
                </a:ext>
              </a:extLst>
            </p:cNvPr>
            <p:cNvGrpSpPr/>
            <p:nvPr/>
          </p:nvGrpSpPr>
          <p:grpSpPr>
            <a:xfrm>
              <a:off x="1013961" y="4685986"/>
              <a:ext cx="220696" cy="234789"/>
              <a:chOff x="3175" y="1588"/>
              <a:chExt cx="1035050" cy="1211262"/>
            </a:xfrm>
            <a:grpFill/>
          </p:grpSpPr>
          <p:sp>
            <p:nvSpPr>
              <p:cNvPr id="135" name="Freeform 5">
                <a:extLst>
                  <a:ext uri="{FF2B5EF4-FFF2-40B4-BE49-F238E27FC236}">
                    <a16:creationId xmlns:a16="http://schemas.microsoft.com/office/drawing/2014/main" id="{45F277F4-7ECA-4568-A9B1-50AE8E42CFA7}"/>
                  </a:ext>
                </a:extLst>
              </p:cNvPr>
              <p:cNvSpPr>
                <a:spLocks/>
              </p:cNvSpPr>
              <p:nvPr/>
            </p:nvSpPr>
            <p:spPr bwMode="auto">
              <a:xfrm>
                <a:off x="44450" y="1588"/>
                <a:ext cx="993775" cy="954087"/>
              </a:xfrm>
              <a:custGeom>
                <a:avLst/>
                <a:gdLst>
                  <a:gd name="T0" fmla="*/ 242 w 262"/>
                  <a:gd name="T1" fmla="*/ 40 h 252"/>
                  <a:gd name="T2" fmla="*/ 262 w 262"/>
                  <a:gd name="T3" fmla="*/ 20 h 252"/>
                  <a:gd name="T4" fmla="*/ 242 w 262"/>
                  <a:gd name="T5" fmla="*/ 0 h 252"/>
                  <a:gd name="T6" fmla="*/ 222 w 262"/>
                  <a:gd name="T7" fmla="*/ 20 h 252"/>
                  <a:gd name="T8" fmla="*/ 226 w 262"/>
                  <a:gd name="T9" fmla="*/ 31 h 252"/>
                  <a:gd name="T10" fmla="*/ 126 w 262"/>
                  <a:gd name="T11" fmla="*/ 98 h 252"/>
                  <a:gd name="T12" fmla="*/ 36 w 262"/>
                  <a:gd name="T13" fmla="*/ 8 h 252"/>
                  <a:gd name="T14" fmla="*/ 13 w 262"/>
                  <a:gd name="T15" fmla="*/ 3 h 252"/>
                  <a:gd name="T16" fmla="*/ 0 w 262"/>
                  <a:gd name="T17" fmla="*/ 22 h 252"/>
                  <a:gd name="T18" fmla="*/ 67 w 262"/>
                  <a:gd name="T19" fmla="*/ 185 h 252"/>
                  <a:gd name="T20" fmla="*/ 230 w 262"/>
                  <a:gd name="T21" fmla="*/ 252 h 252"/>
                  <a:gd name="T22" fmla="*/ 249 w 262"/>
                  <a:gd name="T23" fmla="*/ 239 h 252"/>
                  <a:gd name="T24" fmla="*/ 244 w 262"/>
                  <a:gd name="T25" fmla="*/ 216 h 252"/>
                  <a:gd name="T26" fmla="*/ 164 w 262"/>
                  <a:gd name="T27" fmla="*/ 136 h 252"/>
                  <a:gd name="T28" fmla="*/ 231 w 262"/>
                  <a:gd name="T29" fmla="*/ 36 h 252"/>
                  <a:gd name="T30" fmla="*/ 242 w 262"/>
                  <a:gd name="T31" fmla="*/ 4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252">
                    <a:moveTo>
                      <a:pt x="242" y="40"/>
                    </a:moveTo>
                    <a:cubicBezTo>
                      <a:pt x="253" y="40"/>
                      <a:pt x="262" y="31"/>
                      <a:pt x="262" y="20"/>
                    </a:cubicBezTo>
                    <a:cubicBezTo>
                      <a:pt x="262" y="9"/>
                      <a:pt x="253" y="0"/>
                      <a:pt x="242" y="0"/>
                    </a:cubicBezTo>
                    <a:cubicBezTo>
                      <a:pt x="231" y="0"/>
                      <a:pt x="222" y="9"/>
                      <a:pt x="222" y="20"/>
                    </a:cubicBezTo>
                    <a:cubicBezTo>
                      <a:pt x="222" y="24"/>
                      <a:pt x="224" y="28"/>
                      <a:pt x="226" y="31"/>
                    </a:cubicBezTo>
                    <a:cubicBezTo>
                      <a:pt x="126" y="98"/>
                      <a:pt x="126" y="98"/>
                      <a:pt x="126" y="98"/>
                    </a:cubicBezTo>
                    <a:cubicBezTo>
                      <a:pt x="36" y="8"/>
                      <a:pt x="36" y="8"/>
                      <a:pt x="36" y="8"/>
                    </a:cubicBezTo>
                    <a:cubicBezTo>
                      <a:pt x="30" y="2"/>
                      <a:pt x="21" y="0"/>
                      <a:pt x="13" y="3"/>
                    </a:cubicBezTo>
                    <a:cubicBezTo>
                      <a:pt x="5" y="6"/>
                      <a:pt x="0" y="14"/>
                      <a:pt x="0" y="22"/>
                    </a:cubicBezTo>
                    <a:cubicBezTo>
                      <a:pt x="0" y="82"/>
                      <a:pt x="22" y="141"/>
                      <a:pt x="67" y="185"/>
                    </a:cubicBezTo>
                    <a:cubicBezTo>
                      <a:pt x="111" y="230"/>
                      <a:pt x="170" y="252"/>
                      <a:pt x="230" y="252"/>
                    </a:cubicBezTo>
                    <a:cubicBezTo>
                      <a:pt x="238" y="252"/>
                      <a:pt x="246" y="247"/>
                      <a:pt x="249" y="239"/>
                    </a:cubicBezTo>
                    <a:cubicBezTo>
                      <a:pt x="252" y="231"/>
                      <a:pt x="250" y="222"/>
                      <a:pt x="244" y="216"/>
                    </a:cubicBezTo>
                    <a:cubicBezTo>
                      <a:pt x="164" y="136"/>
                      <a:pt x="164" y="136"/>
                      <a:pt x="164" y="136"/>
                    </a:cubicBezTo>
                    <a:cubicBezTo>
                      <a:pt x="231" y="36"/>
                      <a:pt x="231" y="36"/>
                      <a:pt x="231" y="36"/>
                    </a:cubicBezTo>
                    <a:cubicBezTo>
                      <a:pt x="234" y="38"/>
                      <a:pt x="238" y="40"/>
                      <a:pt x="242" y="4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36" name="Freeform 6">
                <a:extLst>
                  <a:ext uri="{FF2B5EF4-FFF2-40B4-BE49-F238E27FC236}">
                    <a16:creationId xmlns:a16="http://schemas.microsoft.com/office/drawing/2014/main" id="{F03FC0BC-A7F8-44A2-A49A-618780E82FDC}"/>
                  </a:ext>
                </a:extLst>
              </p:cNvPr>
              <p:cNvSpPr>
                <a:spLocks/>
              </p:cNvSpPr>
              <p:nvPr/>
            </p:nvSpPr>
            <p:spPr bwMode="auto">
              <a:xfrm>
                <a:off x="3175" y="777875"/>
                <a:ext cx="492125" cy="434975"/>
              </a:xfrm>
              <a:custGeom>
                <a:avLst/>
                <a:gdLst>
                  <a:gd name="T0" fmla="*/ 113 w 130"/>
                  <a:gd name="T1" fmla="*/ 44 h 115"/>
                  <a:gd name="T2" fmla="*/ 108 w 130"/>
                  <a:gd name="T3" fmla="*/ 38 h 115"/>
                  <a:gd name="T4" fmla="*/ 58 w 130"/>
                  <a:gd name="T5" fmla="*/ 0 h 115"/>
                  <a:gd name="T6" fmla="*/ 57 w 130"/>
                  <a:gd name="T7" fmla="*/ 0 h 115"/>
                  <a:gd name="T8" fmla="*/ 57 w 130"/>
                  <a:gd name="T9" fmla="*/ 0 h 115"/>
                  <a:gd name="T10" fmla="*/ 1 w 130"/>
                  <a:gd name="T11" fmla="*/ 100 h 115"/>
                  <a:gd name="T12" fmla="*/ 1 w 130"/>
                  <a:gd name="T13" fmla="*/ 110 h 115"/>
                  <a:gd name="T14" fmla="*/ 10 w 130"/>
                  <a:gd name="T15" fmla="*/ 115 h 115"/>
                  <a:gd name="T16" fmla="*/ 120 w 130"/>
                  <a:gd name="T17" fmla="*/ 115 h 115"/>
                  <a:gd name="T18" fmla="*/ 128 w 130"/>
                  <a:gd name="T19" fmla="*/ 111 h 115"/>
                  <a:gd name="T20" fmla="*/ 129 w 130"/>
                  <a:gd name="T21" fmla="*/ 102 h 115"/>
                  <a:gd name="T22" fmla="*/ 113 w 130"/>
                  <a:gd name="T23"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15">
                    <a:moveTo>
                      <a:pt x="113" y="44"/>
                    </a:moveTo>
                    <a:cubicBezTo>
                      <a:pt x="112" y="42"/>
                      <a:pt x="110" y="39"/>
                      <a:pt x="108" y="38"/>
                    </a:cubicBezTo>
                    <a:cubicBezTo>
                      <a:pt x="90" y="28"/>
                      <a:pt x="73" y="16"/>
                      <a:pt x="58" y="0"/>
                    </a:cubicBezTo>
                    <a:cubicBezTo>
                      <a:pt x="57" y="0"/>
                      <a:pt x="57" y="0"/>
                      <a:pt x="57" y="0"/>
                    </a:cubicBezTo>
                    <a:cubicBezTo>
                      <a:pt x="57" y="0"/>
                      <a:pt x="57" y="0"/>
                      <a:pt x="57" y="0"/>
                    </a:cubicBezTo>
                    <a:cubicBezTo>
                      <a:pt x="1" y="100"/>
                      <a:pt x="1" y="100"/>
                      <a:pt x="1" y="100"/>
                    </a:cubicBezTo>
                    <a:cubicBezTo>
                      <a:pt x="0" y="103"/>
                      <a:pt x="0" y="107"/>
                      <a:pt x="1" y="110"/>
                    </a:cubicBezTo>
                    <a:cubicBezTo>
                      <a:pt x="3" y="113"/>
                      <a:pt x="6" y="115"/>
                      <a:pt x="10" y="115"/>
                    </a:cubicBezTo>
                    <a:cubicBezTo>
                      <a:pt x="120" y="115"/>
                      <a:pt x="120" y="115"/>
                      <a:pt x="120" y="115"/>
                    </a:cubicBezTo>
                    <a:cubicBezTo>
                      <a:pt x="123" y="115"/>
                      <a:pt x="126" y="114"/>
                      <a:pt x="128" y="111"/>
                    </a:cubicBezTo>
                    <a:cubicBezTo>
                      <a:pt x="130" y="109"/>
                      <a:pt x="130" y="105"/>
                      <a:pt x="129" y="102"/>
                    </a:cubicBezTo>
                    <a:lnTo>
                      <a:pt x="113" y="44"/>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grpSp>
          <p:nvGrpSpPr>
            <p:cNvPr id="137" name="Group 136">
              <a:extLst>
                <a:ext uri="{FF2B5EF4-FFF2-40B4-BE49-F238E27FC236}">
                  <a16:creationId xmlns:a16="http://schemas.microsoft.com/office/drawing/2014/main" id="{99EA736E-DB0F-453F-97B3-A836F5516ED8}"/>
                </a:ext>
              </a:extLst>
            </p:cNvPr>
            <p:cNvGrpSpPr/>
            <p:nvPr/>
          </p:nvGrpSpPr>
          <p:grpSpPr>
            <a:xfrm>
              <a:off x="1526287" y="4712334"/>
              <a:ext cx="270672" cy="186708"/>
              <a:chOff x="4763" y="4763"/>
              <a:chExt cx="1212850" cy="836612"/>
            </a:xfrm>
            <a:grpFill/>
          </p:grpSpPr>
          <p:sp>
            <p:nvSpPr>
              <p:cNvPr id="138" name="Freeform 10">
                <a:extLst>
                  <a:ext uri="{FF2B5EF4-FFF2-40B4-BE49-F238E27FC236}">
                    <a16:creationId xmlns:a16="http://schemas.microsoft.com/office/drawing/2014/main" id="{66203576-DED2-4C1C-B361-18CC68BF09DE}"/>
                  </a:ext>
                </a:extLst>
              </p:cNvPr>
              <p:cNvSpPr>
                <a:spLocks/>
              </p:cNvSpPr>
              <p:nvPr/>
            </p:nvSpPr>
            <p:spPr bwMode="auto">
              <a:xfrm>
                <a:off x="152401" y="157163"/>
                <a:ext cx="355600" cy="322262"/>
              </a:xfrm>
              <a:custGeom>
                <a:avLst/>
                <a:gdLst>
                  <a:gd name="T0" fmla="*/ 93 w 94"/>
                  <a:gd name="T1" fmla="*/ 85 h 85"/>
                  <a:gd name="T2" fmla="*/ 91 w 94"/>
                  <a:gd name="T3" fmla="*/ 72 h 85"/>
                  <a:gd name="T4" fmla="*/ 70 w 94"/>
                  <a:gd name="T5" fmla="*/ 61 h 85"/>
                  <a:gd name="T6" fmla="*/ 59 w 94"/>
                  <a:gd name="T7" fmla="*/ 56 h 85"/>
                  <a:gd name="T8" fmla="*/ 59 w 94"/>
                  <a:gd name="T9" fmla="*/ 47 h 85"/>
                  <a:gd name="T10" fmla="*/ 63 w 94"/>
                  <a:gd name="T11" fmla="*/ 36 h 85"/>
                  <a:gd name="T12" fmla="*/ 68 w 94"/>
                  <a:gd name="T13" fmla="*/ 31 h 85"/>
                  <a:gd name="T14" fmla="*/ 65 w 94"/>
                  <a:gd name="T15" fmla="*/ 24 h 85"/>
                  <a:gd name="T16" fmla="*/ 66 w 94"/>
                  <a:gd name="T17" fmla="*/ 15 h 85"/>
                  <a:gd name="T18" fmla="*/ 47 w 94"/>
                  <a:gd name="T19" fmla="*/ 0 h 85"/>
                  <a:gd name="T20" fmla="*/ 29 w 94"/>
                  <a:gd name="T21" fmla="*/ 15 h 85"/>
                  <a:gd name="T22" fmla="*/ 29 w 94"/>
                  <a:gd name="T23" fmla="*/ 24 h 85"/>
                  <a:gd name="T24" fmla="*/ 27 w 94"/>
                  <a:gd name="T25" fmla="*/ 31 h 85"/>
                  <a:gd name="T26" fmla="*/ 31 w 94"/>
                  <a:gd name="T27" fmla="*/ 36 h 85"/>
                  <a:gd name="T28" fmla="*/ 36 w 94"/>
                  <a:gd name="T29" fmla="*/ 47 h 85"/>
                  <a:gd name="T30" fmla="*/ 36 w 94"/>
                  <a:gd name="T31" fmla="*/ 56 h 85"/>
                  <a:gd name="T32" fmla="*/ 24 w 94"/>
                  <a:gd name="T33" fmla="*/ 61 h 85"/>
                  <a:gd name="T34" fmla="*/ 3 w 94"/>
                  <a:gd name="T35" fmla="*/ 72 h 85"/>
                  <a:gd name="T36" fmla="*/ 1 w 94"/>
                  <a:gd name="T37" fmla="*/ 85 h 85"/>
                  <a:gd name="T38" fmla="*/ 93 w 94"/>
                  <a:gd name="T3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85">
                    <a:moveTo>
                      <a:pt x="93" y="85"/>
                    </a:moveTo>
                    <a:cubicBezTo>
                      <a:pt x="93" y="85"/>
                      <a:pt x="94" y="76"/>
                      <a:pt x="91" y="72"/>
                    </a:cubicBezTo>
                    <a:cubicBezTo>
                      <a:pt x="89" y="68"/>
                      <a:pt x="79" y="65"/>
                      <a:pt x="70" y="61"/>
                    </a:cubicBezTo>
                    <a:cubicBezTo>
                      <a:pt x="61" y="57"/>
                      <a:pt x="59" y="56"/>
                      <a:pt x="59" y="56"/>
                    </a:cubicBezTo>
                    <a:cubicBezTo>
                      <a:pt x="59" y="47"/>
                      <a:pt x="59" y="47"/>
                      <a:pt x="59" y="47"/>
                    </a:cubicBezTo>
                    <a:cubicBezTo>
                      <a:pt x="59" y="47"/>
                      <a:pt x="62" y="45"/>
                      <a:pt x="63" y="36"/>
                    </a:cubicBezTo>
                    <a:cubicBezTo>
                      <a:pt x="65" y="37"/>
                      <a:pt x="68" y="33"/>
                      <a:pt x="68" y="31"/>
                    </a:cubicBezTo>
                    <a:cubicBezTo>
                      <a:pt x="68" y="29"/>
                      <a:pt x="67" y="24"/>
                      <a:pt x="65" y="24"/>
                    </a:cubicBezTo>
                    <a:cubicBezTo>
                      <a:pt x="65" y="20"/>
                      <a:pt x="66" y="17"/>
                      <a:pt x="66" y="15"/>
                    </a:cubicBezTo>
                    <a:cubicBezTo>
                      <a:pt x="65" y="7"/>
                      <a:pt x="58" y="0"/>
                      <a:pt x="47" y="0"/>
                    </a:cubicBezTo>
                    <a:cubicBezTo>
                      <a:pt x="36" y="0"/>
                      <a:pt x="29" y="7"/>
                      <a:pt x="29" y="15"/>
                    </a:cubicBezTo>
                    <a:cubicBezTo>
                      <a:pt x="29" y="17"/>
                      <a:pt x="29" y="20"/>
                      <a:pt x="29" y="24"/>
                    </a:cubicBezTo>
                    <a:cubicBezTo>
                      <a:pt x="27" y="24"/>
                      <a:pt x="26" y="29"/>
                      <a:pt x="27" y="31"/>
                    </a:cubicBezTo>
                    <a:cubicBezTo>
                      <a:pt x="27" y="33"/>
                      <a:pt x="29" y="37"/>
                      <a:pt x="31" y="36"/>
                    </a:cubicBezTo>
                    <a:cubicBezTo>
                      <a:pt x="32" y="45"/>
                      <a:pt x="36" y="47"/>
                      <a:pt x="36" y="47"/>
                    </a:cubicBezTo>
                    <a:cubicBezTo>
                      <a:pt x="36" y="56"/>
                      <a:pt x="36" y="56"/>
                      <a:pt x="36" y="56"/>
                    </a:cubicBezTo>
                    <a:cubicBezTo>
                      <a:pt x="36" y="56"/>
                      <a:pt x="33" y="57"/>
                      <a:pt x="24" y="61"/>
                    </a:cubicBezTo>
                    <a:cubicBezTo>
                      <a:pt x="15" y="65"/>
                      <a:pt x="6" y="68"/>
                      <a:pt x="3" y="72"/>
                    </a:cubicBezTo>
                    <a:cubicBezTo>
                      <a:pt x="0" y="76"/>
                      <a:pt x="1" y="85"/>
                      <a:pt x="1" y="85"/>
                    </a:cubicBezTo>
                    <a:lnTo>
                      <a:pt x="93" y="85"/>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39" name="Rectangle 11">
                <a:extLst>
                  <a:ext uri="{FF2B5EF4-FFF2-40B4-BE49-F238E27FC236}">
                    <a16:creationId xmlns:a16="http://schemas.microsoft.com/office/drawing/2014/main" id="{03293A1F-F3B1-43A7-B0F0-EBAA4BE2EC11}"/>
                  </a:ext>
                </a:extLst>
              </p:cNvPr>
              <p:cNvSpPr>
                <a:spLocks noChangeArrowheads="1"/>
              </p:cNvSpPr>
              <p:nvPr/>
            </p:nvSpPr>
            <p:spPr bwMode="auto">
              <a:xfrm>
                <a:off x="611188" y="157163"/>
                <a:ext cx="303213" cy="76200"/>
              </a:xfrm>
              <a:prstGeom prst="rect">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40" name="Rectangle 12">
                <a:extLst>
                  <a:ext uri="{FF2B5EF4-FFF2-40B4-BE49-F238E27FC236}">
                    <a16:creationId xmlns:a16="http://schemas.microsoft.com/office/drawing/2014/main" id="{82B2929F-1A31-42A2-9B53-39C92F267BA9}"/>
                  </a:ext>
                </a:extLst>
              </p:cNvPr>
              <p:cNvSpPr>
                <a:spLocks noChangeArrowheads="1"/>
              </p:cNvSpPr>
              <p:nvPr/>
            </p:nvSpPr>
            <p:spPr bwMode="auto">
              <a:xfrm>
                <a:off x="611188" y="309563"/>
                <a:ext cx="454025" cy="76200"/>
              </a:xfrm>
              <a:prstGeom prst="rect">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41" name="Rectangle 13">
                <a:extLst>
                  <a:ext uri="{FF2B5EF4-FFF2-40B4-BE49-F238E27FC236}">
                    <a16:creationId xmlns:a16="http://schemas.microsoft.com/office/drawing/2014/main" id="{CF257537-4B8B-4973-B95F-197942F4805B}"/>
                  </a:ext>
                </a:extLst>
              </p:cNvPr>
              <p:cNvSpPr>
                <a:spLocks noChangeArrowheads="1"/>
              </p:cNvSpPr>
              <p:nvPr/>
            </p:nvSpPr>
            <p:spPr bwMode="auto">
              <a:xfrm>
                <a:off x="611188" y="460375"/>
                <a:ext cx="377825" cy="76200"/>
              </a:xfrm>
              <a:prstGeom prst="rect">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42" name="Freeform 14">
                <a:extLst>
                  <a:ext uri="{FF2B5EF4-FFF2-40B4-BE49-F238E27FC236}">
                    <a16:creationId xmlns:a16="http://schemas.microsoft.com/office/drawing/2014/main" id="{EC600E32-02CC-4CB5-AF4F-B752DF4BCC99}"/>
                  </a:ext>
                </a:extLst>
              </p:cNvPr>
              <p:cNvSpPr>
                <a:spLocks noEditPoints="1"/>
              </p:cNvSpPr>
              <p:nvPr/>
            </p:nvSpPr>
            <p:spPr bwMode="auto">
              <a:xfrm>
                <a:off x="4763" y="4763"/>
                <a:ext cx="1212850" cy="836612"/>
              </a:xfrm>
              <a:custGeom>
                <a:avLst/>
                <a:gdLst>
                  <a:gd name="T0" fmla="*/ 0 w 320"/>
                  <a:gd name="T1" fmla="*/ 0 h 220"/>
                  <a:gd name="T2" fmla="*/ 0 w 320"/>
                  <a:gd name="T3" fmla="*/ 220 h 220"/>
                  <a:gd name="T4" fmla="*/ 320 w 320"/>
                  <a:gd name="T5" fmla="*/ 220 h 220"/>
                  <a:gd name="T6" fmla="*/ 320 w 320"/>
                  <a:gd name="T7" fmla="*/ 0 h 220"/>
                  <a:gd name="T8" fmla="*/ 0 w 320"/>
                  <a:gd name="T9" fmla="*/ 0 h 220"/>
                  <a:gd name="T10" fmla="*/ 300 w 320"/>
                  <a:gd name="T11" fmla="*/ 200 h 220"/>
                  <a:gd name="T12" fmla="*/ 258 w 320"/>
                  <a:gd name="T13" fmla="*/ 200 h 220"/>
                  <a:gd name="T14" fmla="*/ 260 w 320"/>
                  <a:gd name="T15" fmla="*/ 190 h 220"/>
                  <a:gd name="T16" fmla="*/ 230 w 320"/>
                  <a:gd name="T17" fmla="*/ 160 h 220"/>
                  <a:gd name="T18" fmla="*/ 200 w 320"/>
                  <a:gd name="T19" fmla="*/ 190 h 220"/>
                  <a:gd name="T20" fmla="*/ 202 w 320"/>
                  <a:gd name="T21" fmla="*/ 200 h 220"/>
                  <a:gd name="T22" fmla="*/ 118 w 320"/>
                  <a:gd name="T23" fmla="*/ 200 h 220"/>
                  <a:gd name="T24" fmla="*/ 120 w 320"/>
                  <a:gd name="T25" fmla="*/ 190 h 220"/>
                  <a:gd name="T26" fmla="*/ 90 w 320"/>
                  <a:gd name="T27" fmla="*/ 160 h 220"/>
                  <a:gd name="T28" fmla="*/ 60 w 320"/>
                  <a:gd name="T29" fmla="*/ 190 h 220"/>
                  <a:gd name="T30" fmla="*/ 62 w 320"/>
                  <a:gd name="T31" fmla="*/ 200 h 220"/>
                  <a:gd name="T32" fmla="*/ 20 w 320"/>
                  <a:gd name="T33" fmla="*/ 200 h 220"/>
                  <a:gd name="T34" fmla="*/ 20 w 320"/>
                  <a:gd name="T35" fmla="*/ 20 h 220"/>
                  <a:gd name="T36" fmla="*/ 300 w 320"/>
                  <a:gd name="T37" fmla="*/ 20 h 220"/>
                  <a:gd name="T38" fmla="*/ 300 w 320"/>
                  <a:gd name="T39"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0" h="220">
                    <a:moveTo>
                      <a:pt x="0" y="0"/>
                    </a:moveTo>
                    <a:cubicBezTo>
                      <a:pt x="0" y="220"/>
                      <a:pt x="0" y="220"/>
                      <a:pt x="0" y="220"/>
                    </a:cubicBezTo>
                    <a:cubicBezTo>
                      <a:pt x="320" y="220"/>
                      <a:pt x="320" y="220"/>
                      <a:pt x="320" y="220"/>
                    </a:cubicBezTo>
                    <a:cubicBezTo>
                      <a:pt x="320" y="0"/>
                      <a:pt x="320" y="0"/>
                      <a:pt x="320" y="0"/>
                    </a:cubicBezTo>
                    <a:lnTo>
                      <a:pt x="0" y="0"/>
                    </a:lnTo>
                    <a:close/>
                    <a:moveTo>
                      <a:pt x="300" y="200"/>
                    </a:moveTo>
                    <a:cubicBezTo>
                      <a:pt x="258" y="200"/>
                      <a:pt x="258" y="200"/>
                      <a:pt x="258" y="200"/>
                    </a:cubicBezTo>
                    <a:cubicBezTo>
                      <a:pt x="259" y="197"/>
                      <a:pt x="260" y="194"/>
                      <a:pt x="260" y="190"/>
                    </a:cubicBezTo>
                    <a:cubicBezTo>
                      <a:pt x="260" y="173"/>
                      <a:pt x="247" y="160"/>
                      <a:pt x="230" y="160"/>
                    </a:cubicBezTo>
                    <a:cubicBezTo>
                      <a:pt x="213" y="160"/>
                      <a:pt x="200" y="173"/>
                      <a:pt x="200" y="190"/>
                    </a:cubicBezTo>
                    <a:cubicBezTo>
                      <a:pt x="200" y="194"/>
                      <a:pt x="201" y="197"/>
                      <a:pt x="202" y="200"/>
                    </a:cubicBezTo>
                    <a:cubicBezTo>
                      <a:pt x="118" y="200"/>
                      <a:pt x="118" y="200"/>
                      <a:pt x="118" y="200"/>
                    </a:cubicBezTo>
                    <a:cubicBezTo>
                      <a:pt x="119" y="197"/>
                      <a:pt x="120" y="194"/>
                      <a:pt x="120" y="190"/>
                    </a:cubicBezTo>
                    <a:cubicBezTo>
                      <a:pt x="120" y="173"/>
                      <a:pt x="107" y="160"/>
                      <a:pt x="90" y="160"/>
                    </a:cubicBezTo>
                    <a:cubicBezTo>
                      <a:pt x="73" y="160"/>
                      <a:pt x="60" y="173"/>
                      <a:pt x="60" y="190"/>
                    </a:cubicBezTo>
                    <a:cubicBezTo>
                      <a:pt x="60" y="194"/>
                      <a:pt x="61" y="197"/>
                      <a:pt x="62" y="200"/>
                    </a:cubicBezTo>
                    <a:cubicBezTo>
                      <a:pt x="20" y="200"/>
                      <a:pt x="20" y="200"/>
                      <a:pt x="20" y="200"/>
                    </a:cubicBezTo>
                    <a:cubicBezTo>
                      <a:pt x="20" y="20"/>
                      <a:pt x="20" y="20"/>
                      <a:pt x="20" y="20"/>
                    </a:cubicBezTo>
                    <a:cubicBezTo>
                      <a:pt x="300" y="20"/>
                      <a:pt x="300" y="20"/>
                      <a:pt x="300" y="20"/>
                    </a:cubicBezTo>
                    <a:lnTo>
                      <a:pt x="300" y="200"/>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grpSp>
          <p:nvGrpSpPr>
            <p:cNvPr id="143" name="Group 142">
              <a:extLst>
                <a:ext uri="{FF2B5EF4-FFF2-40B4-BE49-F238E27FC236}">
                  <a16:creationId xmlns:a16="http://schemas.microsoft.com/office/drawing/2014/main" id="{5BD2EB76-F36D-4350-85AE-1DD81A4222DA}"/>
                </a:ext>
              </a:extLst>
            </p:cNvPr>
            <p:cNvGrpSpPr/>
            <p:nvPr/>
          </p:nvGrpSpPr>
          <p:grpSpPr>
            <a:xfrm>
              <a:off x="2149301" y="4718526"/>
              <a:ext cx="298444" cy="169836"/>
              <a:chOff x="6350" y="1588"/>
              <a:chExt cx="1931988" cy="1330325"/>
            </a:xfrm>
            <a:grpFill/>
          </p:grpSpPr>
          <p:sp>
            <p:nvSpPr>
              <p:cNvPr id="144" name="Freeform 18">
                <a:extLst>
                  <a:ext uri="{FF2B5EF4-FFF2-40B4-BE49-F238E27FC236}">
                    <a16:creationId xmlns:a16="http://schemas.microsoft.com/office/drawing/2014/main" id="{2CABE6DD-53E1-493A-B801-CA52AFC1B716}"/>
                  </a:ext>
                </a:extLst>
              </p:cNvPr>
              <p:cNvSpPr>
                <a:spLocks/>
              </p:cNvSpPr>
              <p:nvPr/>
            </p:nvSpPr>
            <p:spPr bwMode="auto">
              <a:xfrm>
                <a:off x="6350" y="1588"/>
                <a:ext cx="1327150" cy="1330325"/>
              </a:xfrm>
              <a:custGeom>
                <a:avLst/>
                <a:gdLst>
                  <a:gd name="T0" fmla="*/ 320 w 352"/>
                  <a:gd name="T1" fmla="*/ 0 h 352"/>
                  <a:gd name="T2" fmla="*/ 32 w 352"/>
                  <a:gd name="T3" fmla="*/ 0 h 352"/>
                  <a:gd name="T4" fmla="*/ 0 w 352"/>
                  <a:gd name="T5" fmla="*/ 32 h 352"/>
                  <a:gd name="T6" fmla="*/ 0 w 352"/>
                  <a:gd name="T7" fmla="*/ 320 h 352"/>
                  <a:gd name="T8" fmla="*/ 32 w 352"/>
                  <a:gd name="T9" fmla="*/ 352 h 352"/>
                  <a:gd name="T10" fmla="*/ 320 w 352"/>
                  <a:gd name="T11" fmla="*/ 352 h 352"/>
                  <a:gd name="T12" fmla="*/ 352 w 352"/>
                  <a:gd name="T13" fmla="*/ 320 h 352"/>
                  <a:gd name="T14" fmla="*/ 352 w 352"/>
                  <a:gd name="T15" fmla="*/ 32 h 352"/>
                  <a:gd name="T16" fmla="*/ 320 w 352"/>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352">
                    <a:moveTo>
                      <a:pt x="320" y="0"/>
                    </a:moveTo>
                    <a:cubicBezTo>
                      <a:pt x="32" y="0"/>
                      <a:pt x="32" y="0"/>
                      <a:pt x="32" y="0"/>
                    </a:cubicBezTo>
                    <a:cubicBezTo>
                      <a:pt x="14" y="0"/>
                      <a:pt x="0" y="14"/>
                      <a:pt x="0" y="32"/>
                    </a:cubicBezTo>
                    <a:cubicBezTo>
                      <a:pt x="0" y="320"/>
                      <a:pt x="0" y="320"/>
                      <a:pt x="0" y="320"/>
                    </a:cubicBezTo>
                    <a:cubicBezTo>
                      <a:pt x="0" y="338"/>
                      <a:pt x="14" y="352"/>
                      <a:pt x="32" y="352"/>
                    </a:cubicBezTo>
                    <a:cubicBezTo>
                      <a:pt x="320" y="352"/>
                      <a:pt x="320" y="352"/>
                      <a:pt x="320" y="352"/>
                    </a:cubicBezTo>
                    <a:cubicBezTo>
                      <a:pt x="338" y="352"/>
                      <a:pt x="352" y="338"/>
                      <a:pt x="352" y="320"/>
                    </a:cubicBezTo>
                    <a:cubicBezTo>
                      <a:pt x="352" y="32"/>
                      <a:pt x="352" y="32"/>
                      <a:pt x="352" y="32"/>
                    </a:cubicBezTo>
                    <a:cubicBezTo>
                      <a:pt x="352" y="14"/>
                      <a:pt x="338" y="0"/>
                      <a:pt x="320" y="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45" name="Freeform 19">
                <a:extLst>
                  <a:ext uri="{FF2B5EF4-FFF2-40B4-BE49-F238E27FC236}">
                    <a16:creationId xmlns:a16="http://schemas.microsoft.com/office/drawing/2014/main" id="{5850847F-323C-4500-B11D-4340E7BD840A}"/>
                  </a:ext>
                </a:extLst>
              </p:cNvPr>
              <p:cNvSpPr>
                <a:spLocks/>
              </p:cNvSpPr>
              <p:nvPr/>
            </p:nvSpPr>
            <p:spPr bwMode="auto">
              <a:xfrm>
                <a:off x="1454150" y="176213"/>
                <a:ext cx="484188" cy="977900"/>
              </a:xfrm>
              <a:custGeom>
                <a:avLst/>
                <a:gdLst>
                  <a:gd name="T0" fmla="*/ 101 w 128"/>
                  <a:gd name="T1" fmla="*/ 9 h 259"/>
                  <a:gd name="T2" fmla="*/ 42 w 128"/>
                  <a:gd name="T3" fmla="*/ 44 h 259"/>
                  <a:gd name="T4" fmla="*/ 0 w 128"/>
                  <a:gd name="T5" fmla="*/ 69 h 259"/>
                  <a:gd name="T6" fmla="*/ 0 w 128"/>
                  <a:gd name="T7" fmla="*/ 189 h 259"/>
                  <a:gd name="T8" fmla="*/ 42 w 128"/>
                  <a:gd name="T9" fmla="*/ 214 h 259"/>
                  <a:gd name="T10" fmla="*/ 101 w 128"/>
                  <a:gd name="T11" fmla="*/ 250 h 259"/>
                  <a:gd name="T12" fmla="*/ 128 w 128"/>
                  <a:gd name="T13" fmla="*/ 234 h 259"/>
                  <a:gd name="T14" fmla="*/ 128 w 128"/>
                  <a:gd name="T15" fmla="*/ 25 h 259"/>
                  <a:gd name="T16" fmla="*/ 101 w 128"/>
                  <a:gd name="T17" fmla="*/ 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59">
                    <a:moveTo>
                      <a:pt x="101" y="9"/>
                    </a:moveTo>
                    <a:cubicBezTo>
                      <a:pt x="42" y="44"/>
                      <a:pt x="42" y="44"/>
                      <a:pt x="42" y="44"/>
                    </a:cubicBezTo>
                    <a:cubicBezTo>
                      <a:pt x="29" y="52"/>
                      <a:pt x="13" y="62"/>
                      <a:pt x="0" y="69"/>
                    </a:cubicBezTo>
                    <a:cubicBezTo>
                      <a:pt x="0" y="189"/>
                      <a:pt x="0" y="189"/>
                      <a:pt x="0" y="189"/>
                    </a:cubicBezTo>
                    <a:cubicBezTo>
                      <a:pt x="13" y="197"/>
                      <a:pt x="29" y="207"/>
                      <a:pt x="42" y="214"/>
                    </a:cubicBezTo>
                    <a:cubicBezTo>
                      <a:pt x="101" y="250"/>
                      <a:pt x="101" y="250"/>
                      <a:pt x="101" y="250"/>
                    </a:cubicBezTo>
                    <a:cubicBezTo>
                      <a:pt x="116" y="259"/>
                      <a:pt x="128" y="252"/>
                      <a:pt x="128" y="234"/>
                    </a:cubicBezTo>
                    <a:cubicBezTo>
                      <a:pt x="128" y="25"/>
                      <a:pt x="128" y="25"/>
                      <a:pt x="128" y="25"/>
                    </a:cubicBezTo>
                    <a:cubicBezTo>
                      <a:pt x="128" y="7"/>
                      <a:pt x="116" y="0"/>
                      <a:pt x="101" y="9"/>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grpSp>
          <p:nvGrpSpPr>
            <p:cNvPr id="146" name="Group 145">
              <a:extLst>
                <a:ext uri="{FF2B5EF4-FFF2-40B4-BE49-F238E27FC236}">
                  <a16:creationId xmlns:a16="http://schemas.microsoft.com/office/drawing/2014/main" id="{65D0D2E5-1D9C-45A7-9476-C7F7431639D5}"/>
                </a:ext>
              </a:extLst>
            </p:cNvPr>
            <p:cNvGrpSpPr/>
            <p:nvPr/>
          </p:nvGrpSpPr>
          <p:grpSpPr>
            <a:xfrm>
              <a:off x="2766106" y="4692866"/>
              <a:ext cx="256897" cy="273885"/>
              <a:chOff x="1588" y="1588"/>
              <a:chExt cx="984250" cy="1049337"/>
            </a:xfrm>
            <a:grpFill/>
          </p:grpSpPr>
          <p:sp>
            <p:nvSpPr>
              <p:cNvPr id="147" name="Freeform 23">
                <a:extLst>
                  <a:ext uri="{FF2B5EF4-FFF2-40B4-BE49-F238E27FC236}">
                    <a16:creationId xmlns:a16="http://schemas.microsoft.com/office/drawing/2014/main" id="{FCE9B11D-B3E4-49B6-954E-F1E422B187F0}"/>
                  </a:ext>
                </a:extLst>
              </p:cNvPr>
              <p:cNvSpPr>
                <a:spLocks noEditPoints="1"/>
              </p:cNvSpPr>
              <p:nvPr/>
            </p:nvSpPr>
            <p:spPr bwMode="auto">
              <a:xfrm>
                <a:off x="592138" y="395288"/>
                <a:ext cx="393700" cy="655637"/>
              </a:xfrm>
              <a:custGeom>
                <a:avLst/>
                <a:gdLst>
                  <a:gd name="T0" fmla="*/ 52 w 104"/>
                  <a:gd name="T1" fmla="*/ 0 h 173"/>
                  <a:gd name="T2" fmla="*/ 0 w 104"/>
                  <a:gd name="T3" fmla="*/ 52 h 173"/>
                  <a:gd name="T4" fmla="*/ 17 w 104"/>
                  <a:gd name="T5" fmla="*/ 90 h 173"/>
                  <a:gd name="T6" fmla="*/ 17 w 104"/>
                  <a:gd name="T7" fmla="*/ 173 h 173"/>
                  <a:gd name="T8" fmla="*/ 52 w 104"/>
                  <a:gd name="T9" fmla="*/ 139 h 173"/>
                  <a:gd name="T10" fmla="*/ 87 w 104"/>
                  <a:gd name="T11" fmla="*/ 173 h 173"/>
                  <a:gd name="T12" fmla="*/ 87 w 104"/>
                  <a:gd name="T13" fmla="*/ 90 h 173"/>
                  <a:gd name="T14" fmla="*/ 104 w 104"/>
                  <a:gd name="T15" fmla="*/ 52 h 173"/>
                  <a:gd name="T16" fmla="*/ 52 w 104"/>
                  <a:gd name="T17" fmla="*/ 0 h 173"/>
                  <a:gd name="T18" fmla="*/ 52 w 104"/>
                  <a:gd name="T19" fmla="*/ 87 h 173"/>
                  <a:gd name="T20" fmla="*/ 17 w 104"/>
                  <a:gd name="T21" fmla="*/ 52 h 173"/>
                  <a:gd name="T22" fmla="*/ 52 w 104"/>
                  <a:gd name="T23" fmla="*/ 17 h 173"/>
                  <a:gd name="T24" fmla="*/ 87 w 104"/>
                  <a:gd name="T25" fmla="*/ 52 h 173"/>
                  <a:gd name="T26" fmla="*/ 52 w 104"/>
                  <a:gd name="T27"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173">
                    <a:moveTo>
                      <a:pt x="52" y="0"/>
                    </a:moveTo>
                    <a:cubicBezTo>
                      <a:pt x="23" y="0"/>
                      <a:pt x="0" y="23"/>
                      <a:pt x="0" y="52"/>
                    </a:cubicBezTo>
                    <a:cubicBezTo>
                      <a:pt x="0" y="67"/>
                      <a:pt x="7" y="81"/>
                      <a:pt x="17" y="90"/>
                    </a:cubicBezTo>
                    <a:cubicBezTo>
                      <a:pt x="17" y="173"/>
                      <a:pt x="17" y="173"/>
                      <a:pt x="17" y="173"/>
                    </a:cubicBezTo>
                    <a:cubicBezTo>
                      <a:pt x="52" y="139"/>
                      <a:pt x="52" y="139"/>
                      <a:pt x="52" y="139"/>
                    </a:cubicBezTo>
                    <a:cubicBezTo>
                      <a:pt x="87" y="173"/>
                      <a:pt x="87" y="173"/>
                      <a:pt x="87" y="173"/>
                    </a:cubicBezTo>
                    <a:cubicBezTo>
                      <a:pt x="87" y="90"/>
                      <a:pt x="87" y="90"/>
                      <a:pt x="87" y="90"/>
                    </a:cubicBezTo>
                    <a:cubicBezTo>
                      <a:pt x="97" y="81"/>
                      <a:pt x="104" y="67"/>
                      <a:pt x="104" y="52"/>
                    </a:cubicBezTo>
                    <a:cubicBezTo>
                      <a:pt x="104" y="23"/>
                      <a:pt x="81" y="0"/>
                      <a:pt x="52" y="0"/>
                    </a:cubicBezTo>
                    <a:close/>
                    <a:moveTo>
                      <a:pt x="52" y="87"/>
                    </a:moveTo>
                    <a:cubicBezTo>
                      <a:pt x="33" y="87"/>
                      <a:pt x="17" y="71"/>
                      <a:pt x="17" y="52"/>
                    </a:cubicBezTo>
                    <a:cubicBezTo>
                      <a:pt x="17" y="33"/>
                      <a:pt x="33" y="17"/>
                      <a:pt x="52" y="17"/>
                    </a:cubicBezTo>
                    <a:cubicBezTo>
                      <a:pt x="71" y="17"/>
                      <a:pt x="87" y="33"/>
                      <a:pt x="87" y="52"/>
                    </a:cubicBezTo>
                    <a:cubicBezTo>
                      <a:pt x="87" y="71"/>
                      <a:pt x="71" y="87"/>
                      <a:pt x="52" y="87"/>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48" name="Freeform 24">
                <a:extLst>
                  <a:ext uri="{FF2B5EF4-FFF2-40B4-BE49-F238E27FC236}">
                    <a16:creationId xmlns:a16="http://schemas.microsoft.com/office/drawing/2014/main" id="{247E4EBB-69FD-4503-9826-14479EF49707}"/>
                  </a:ext>
                </a:extLst>
              </p:cNvPr>
              <p:cNvSpPr>
                <a:spLocks/>
              </p:cNvSpPr>
              <p:nvPr/>
            </p:nvSpPr>
            <p:spPr bwMode="auto">
              <a:xfrm>
                <a:off x="1588" y="1588"/>
                <a:ext cx="852488" cy="1049337"/>
              </a:xfrm>
              <a:custGeom>
                <a:avLst/>
                <a:gdLst>
                  <a:gd name="T0" fmla="*/ 277 w 537"/>
                  <a:gd name="T1" fmla="*/ 580 h 661"/>
                  <a:gd name="T2" fmla="*/ 83 w 537"/>
                  <a:gd name="T3" fmla="*/ 580 h 661"/>
                  <a:gd name="T4" fmla="*/ 83 w 537"/>
                  <a:gd name="T5" fmla="*/ 84 h 661"/>
                  <a:gd name="T6" fmla="*/ 312 w 537"/>
                  <a:gd name="T7" fmla="*/ 84 h 661"/>
                  <a:gd name="T8" fmla="*/ 437 w 537"/>
                  <a:gd name="T9" fmla="*/ 208 h 661"/>
                  <a:gd name="T10" fmla="*/ 537 w 537"/>
                  <a:gd name="T11" fmla="*/ 208 h 661"/>
                  <a:gd name="T12" fmla="*/ 537 w 537"/>
                  <a:gd name="T13" fmla="*/ 189 h 661"/>
                  <a:gd name="T14" fmla="*/ 348 w 537"/>
                  <a:gd name="T15" fmla="*/ 0 h 661"/>
                  <a:gd name="T16" fmla="*/ 0 w 537"/>
                  <a:gd name="T17" fmla="*/ 0 h 661"/>
                  <a:gd name="T18" fmla="*/ 0 w 537"/>
                  <a:gd name="T19" fmla="*/ 661 h 661"/>
                  <a:gd name="T20" fmla="*/ 355 w 537"/>
                  <a:gd name="T21" fmla="*/ 661 h 661"/>
                  <a:gd name="T22" fmla="*/ 279 w 537"/>
                  <a:gd name="T23" fmla="*/ 580 h 661"/>
                  <a:gd name="T24" fmla="*/ 277 w 537"/>
                  <a:gd name="T25" fmla="*/ 58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7" h="661">
                    <a:moveTo>
                      <a:pt x="277" y="580"/>
                    </a:moveTo>
                    <a:lnTo>
                      <a:pt x="83" y="580"/>
                    </a:lnTo>
                    <a:lnTo>
                      <a:pt x="83" y="84"/>
                    </a:lnTo>
                    <a:lnTo>
                      <a:pt x="312" y="84"/>
                    </a:lnTo>
                    <a:lnTo>
                      <a:pt x="437" y="208"/>
                    </a:lnTo>
                    <a:lnTo>
                      <a:pt x="537" y="208"/>
                    </a:lnTo>
                    <a:lnTo>
                      <a:pt x="537" y="189"/>
                    </a:lnTo>
                    <a:lnTo>
                      <a:pt x="348" y="0"/>
                    </a:lnTo>
                    <a:lnTo>
                      <a:pt x="0" y="0"/>
                    </a:lnTo>
                    <a:lnTo>
                      <a:pt x="0" y="661"/>
                    </a:lnTo>
                    <a:lnTo>
                      <a:pt x="355" y="661"/>
                    </a:lnTo>
                    <a:lnTo>
                      <a:pt x="279" y="580"/>
                    </a:lnTo>
                    <a:lnTo>
                      <a:pt x="277" y="580"/>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49" name="Rectangle 25">
                <a:extLst>
                  <a:ext uri="{FF2B5EF4-FFF2-40B4-BE49-F238E27FC236}">
                    <a16:creationId xmlns:a16="http://schemas.microsoft.com/office/drawing/2014/main" id="{D1ED2A0A-8B32-4C1A-A004-041FAFBB942D}"/>
                  </a:ext>
                </a:extLst>
              </p:cNvPr>
              <p:cNvSpPr>
                <a:spLocks noChangeArrowheads="1"/>
              </p:cNvSpPr>
              <p:nvPr/>
            </p:nvSpPr>
            <p:spPr bwMode="auto">
              <a:xfrm>
                <a:off x="198438" y="331788"/>
                <a:ext cx="330200" cy="63500"/>
              </a:xfrm>
              <a:prstGeom prst="rect">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50" name="Rectangle 26">
                <a:extLst>
                  <a:ext uri="{FF2B5EF4-FFF2-40B4-BE49-F238E27FC236}">
                    <a16:creationId xmlns:a16="http://schemas.microsoft.com/office/drawing/2014/main" id="{1E856AF5-52DE-4B0E-A93D-D7E3DBD25891}"/>
                  </a:ext>
                </a:extLst>
              </p:cNvPr>
              <p:cNvSpPr>
                <a:spLocks noChangeArrowheads="1"/>
              </p:cNvSpPr>
              <p:nvPr/>
            </p:nvSpPr>
            <p:spPr bwMode="auto">
              <a:xfrm>
                <a:off x="198438" y="460375"/>
                <a:ext cx="330200" cy="68262"/>
              </a:xfrm>
              <a:prstGeom prst="rect">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51" name="Rectangle 27">
                <a:extLst>
                  <a:ext uri="{FF2B5EF4-FFF2-40B4-BE49-F238E27FC236}">
                    <a16:creationId xmlns:a16="http://schemas.microsoft.com/office/drawing/2014/main" id="{3558EC22-DF48-4670-B479-7987BC10D319}"/>
                  </a:ext>
                </a:extLst>
              </p:cNvPr>
              <p:cNvSpPr>
                <a:spLocks noChangeArrowheads="1"/>
              </p:cNvSpPr>
              <p:nvPr/>
            </p:nvSpPr>
            <p:spPr bwMode="auto">
              <a:xfrm>
                <a:off x="198438" y="592138"/>
                <a:ext cx="330200" cy="65087"/>
              </a:xfrm>
              <a:prstGeom prst="rect">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grpSp>
          <p:nvGrpSpPr>
            <p:cNvPr id="152" name="Group 151">
              <a:extLst>
                <a:ext uri="{FF2B5EF4-FFF2-40B4-BE49-F238E27FC236}">
                  <a16:creationId xmlns:a16="http://schemas.microsoft.com/office/drawing/2014/main" id="{3573C404-0F54-4204-AFAB-EBDA8D8A2573}"/>
                </a:ext>
              </a:extLst>
            </p:cNvPr>
            <p:cNvGrpSpPr/>
            <p:nvPr/>
          </p:nvGrpSpPr>
          <p:grpSpPr>
            <a:xfrm>
              <a:off x="3343960" y="4700376"/>
              <a:ext cx="267835" cy="254853"/>
              <a:chOff x="1588" y="4763"/>
              <a:chExt cx="6746875" cy="6419850"/>
            </a:xfrm>
            <a:grpFill/>
          </p:grpSpPr>
          <p:sp>
            <p:nvSpPr>
              <p:cNvPr id="153" name="Freeform 5">
                <a:extLst>
                  <a:ext uri="{FF2B5EF4-FFF2-40B4-BE49-F238E27FC236}">
                    <a16:creationId xmlns:a16="http://schemas.microsoft.com/office/drawing/2014/main" id="{E3B82634-4F47-4F95-BE5E-C8BAA9484087}"/>
                  </a:ext>
                </a:extLst>
              </p:cNvPr>
              <p:cNvSpPr>
                <a:spLocks noEditPoints="1"/>
              </p:cNvSpPr>
              <p:nvPr/>
            </p:nvSpPr>
            <p:spPr bwMode="auto">
              <a:xfrm>
                <a:off x="1588" y="4763"/>
                <a:ext cx="6746875" cy="6419850"/>
              </a:xfrm>
              <a:custGeom>
                <a:avLst/>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54" name="Freeform 6">
                <a:extLst>
                  <a:ext uri="{FF2B5EF4-FFF2-40B4-BE49-F238E27FC236}">
                    <a16:creationId xmlns:a16="http://schemas.microsoft.com/office/drawing/2014/main" id="{58594F4B-E1A8-4ACC-8651-BBCC50042BF7}"/>
                  </a:ext>
                </a:extLst>
              </p:cNvPr>
              <p:cNvSpPr>
                <a:spLocks noEditPoints="1"/>
              </p:cNvSpPr>
              <p:nvPr/>
            </p:nvSpPr>
            <p:spPr bwMode="auto">
              <a:xfrm>
                <a:off x="842963" y="846138"/>
                <a:ext cx="5064125" cy="3376613"/>
              </a:xfrm>
              <a:custGeom>
                <a:avLst/>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55" name="Freeform 7">
                <a:extLst>
                  <a:ext uri="{FF2B5EF4-FFF2-40B4-BE49-F238E27FC236}">
                    <a16:creationId xmlns:a16="http://schemas.microsoft.com/office/drawing/2014/main" id="{124C2F38-72C1-4851-89FB-1BE184AFE39D}"/>
                  </a:ext>
                </a:extLst>
              </p:cNvPr>
              <p:cNvSpPr>
                <a:spLocks noEditPoints="1"/>
              </p:cNvSpPr>
              <p:nvPr/>
            </p:nvSpPr>
            <p:spPr bwMode="auto">
              <a:xfrm>
                <a:off x="3059113" y="4321176"/>
                <a:ext cx="631825" cy="630238"/>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56" name="Freeform 8">
                <a:extLst>
                  <a:ext uri="{FF2B5EF4-FFF2-40B4-BE49-F238E27FC236}">
                    <a16:creationId xmlns:a16="http://schemas.microsoft.com/office/drawing/2014/main" id="{7BA3E7C2-233B-4738-91B1-D37708A36FB9}"/>
                  </a:ext>
                </a:extLst>
              </p:cNvPr>
              <p:cNvSpPr>
                <a:spLocks/>
              </p:cNvSpPr>
              <p:nvPr/>
            </p:nvSpPr>
            <p:spPr bwMode="auto">
              <a:xfrm>
                <a:off x="2528888" y="2533651"/>
                <a:ext cx="628650" cy="1262063"/>
              </a:xfrm>
              <a:custGeom>
                <a:avLst/>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57" name="Freeform 9">
                <a:extLst>
                  <a:ext uri="{FF2B5EF4-FFF2-40B4-BE49-F238E27FC236}">
                    <a16:creationId xmlns:a16="http://schemas.microsoft.com/office/drawing/2014/main" id="{8E5699AA-945E-42DD-8CC7-E6291FBC3B65}"/>
                  </a:ext>
                </a:extLst>
              </p:cNvPr>
              <p:cNvSpPr>
                <a:spLocks/>
              </p:cNvSpPr>
              <p:nvPr/>
            </p:nvSpPr>
            <p:spPr bwMode="auto">
              <a:xfrm>
                <a:off x="4632326" y="1266826"/>
                <a:ext cx="635000" cy="2528888"/>
              </a:xfrm>
              <a:custGeom>
                <a:avLst/>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58" name="Freeform 10">
                <a:extLst>
                  <a:ext uri="{FF2B5EF4-FFF2-40B4-BE49-F238E27FC236}">
                    <a16:creationId xmlns:a16="http://schemas.microsoft.com/office/drawing/2014/main" id="{E93B23FF-9D5E-42DA-8897-D384FAC79E83}"/>
                  </a:ext>
                </a:extLst>
              </p:cNvPr>
              <p:cNvSpPr>
                <a:spLocks/>
              </p:cNvSpPr>
              <p:nvPr/>
            </p:nvSpPr>
            <p:spPr bwMode="auto">
              <a:xfrm>
                <a:off x="3584576" y="2112963"/>
                <a:ext cx="627063" cy="1682750"/>
              </a:xfrm>
              <a:custGeom>
                <a:avLst/>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59" name="Freeform 11">
                <a:extLst>
                  <a:ext uri="{FF2B5EF4-FFF2-40B4-BE49-F238E27FC236}">
                    <a16:creationId xmlns:a16="http://schemas.microsoft.com/office/drawing/2014/main" id="{F5541E49-F3AB-4666-A8D8-0D5C538E2BE8}"/>
                  </a:ext>
                </a:extLst>
              </p:cNvPr>
              <p:cNvSpPr>
                <a:spLocks/>
              </p:cNvSpPr>
              <p:nvPr/>
            </p:nvSpPr>
            <p:spPr bwMode="auto">
              <a:xfrm>
                <a:off x="1474788" y="1687513"/>
                <a:ext cx="633413" cy="2108200"/>
              </a:xfrm>
              <a:custGeom>
                <a:avLst/>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grpSp>
          <p:nvGrpSpPr>
            <p:cNvPr id="160" name="Group 159">
              <a:extLst>
                <a:ext uri="{FF2B5EF4-FFF2-40B4-BE49-F238E27FC236}">
                  <a16:creationId xmlns:a16="http://schemas.microsoft.com/office/drawing/2014/main" id="{302D58FC-999A-4C56-BECD-A495D6A96082}"/>
                </a:ext>
              </a:extLst>
            </p:cNvPr>
            <p:cNvGrpSpPr/>
            <p:nvPr/>
          </p:nvGrpSpPr>
          <p:grpSpPr>
            <a:xfrm>
              <a:off x="3953351" y="4683669"/>
              <a:ext cx="193361" cy="257284"/>
              <a:chOff x="7913688" y="-280988"/>
              <a:chExt cx="1733550" cy="2306638"/>
            </a:xfrm>
            <a:grpFill/>
          </p:grpSpPr>
          <p:sp>
            <p:nvSpPr>
              <p:cNvPr id="161" name="Freeform 29">
                <a:extLst>
                  <a:ext uri="{FF2B5EF4-FFF2-40B4-BE49-F238E27FC236}">
                    <a16:creationId xmlns:a16="http://schemas.microsoft.com/office/drawing/2014/main" id="{528D0270-70D9-40B8-99BB-53E5654CAD64}"/>
                  </a:ext>
                </a:extLst>
              </p:cNvPr>
              <p:cNvSpPr>
                <a:spLocks/>
              </p:cNvSpPr>
              <p:nvPr/>
            </p:nvSpPr>
            <p:spPr bwMode="auto">
              <a:xfrm>
                <a:off x="8215313" y="1317625"/>
                <a:ext cx="1155700" cy="71438"/>
              </a:xfrm>
              <a:custGeom>
                <a:avLst/>
                <a:gdLst>
                  <a:gd name="T0" fmla="*/ 9 w 306"/>
                  <a:gd name="T1" fmla="*/ 0 h 19"/>
                  <a:gd name="T2" fmla="*/ 0 w 306"/>
                  <a:gd name="T3" fmla="*/ 10 h 19"/>
                  <a:gd name="T4" fmla="*/ 9 w 306"/>
                  <a:gd name="T5" fmla="*/ 19 h 19"/>
                  <a:gd name="T6" fmla="*/ 297 w 306"/>
                  <a:gd name="T7" fmla="*/ 19 h 19"/>
                  <a:gd name="T8" fmla="*/ 306 w 306"/>
                  <a:gd name="T9" fmla="*/ 10 h 19"/>
                  <a:gd name="T10" fmla="*/ 297 w 306"/>
                  <a:gd name="T11" fmla="*/ 0 h 19"/>
                  <a:gd name="T12" fmla="*/ 9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9" y="0"/>
                    </a:moveTo>
                    <a:cubicBezTo>
                      <a:pt x="4" y="0"/>
                      <a:pt x="0" y="5"/>
                      <a:pt x="0" y="10"/>
                    </a:cubicBezTo>
                    <a:cubicBezTo>
                      <a:pt x="0" y="15"/>
                      <a:pt x="4" y="19"/>
                      <a:pt x="9" y="19"/>
                    </a:cubicBezTo>
                    <a:cubicBezTo>
                      <a:pt x="297" y="19"/>
                      <a:pt x="297" y="19"/>
                      <a:pt x="297" y="19"/>
                    </a:cubicBezTo>
                    <a:cubicBezTo>
                      <a:pt x="302" y="19"/>
                      <a:pt x="306" y="15"/>
                      <a:pt x="306" y="10"/>
                    </a:cubicBezTo>
                    <a:cubicBezTo>
                      <a:pt x="306" y="5"/>
                      <a:pt x="302" y="0"/>
                      <a:pt x="297" y="0"/>
                    </a:cubicBezTo>
                    <a:lnTo>
                      <a:pt x="9" y="0"/>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62" name="Freeform 30">
                <a:extLst>
                  <a:ext uri="{FF2B5EF4-FFF2-40B4-BE49-F238E27FC236}">
                    <a16:creationId xmlns:a16="http://schemas.microsoft.com/office/drawing/2014/main" id="{051F72A9-3982-478B-8AF0-CCA364B7D362}"/>
                  </a:ext>
                </a:extLst>
              </p:cNvPr>
              <p:cNvSpPr>
                <a:spLocks/>
              </p:cNvSpPr>
              <p:nvPr/>
            </p:nvSpPr>
            <p:spPr bwMode="auto">
              <a:xfrm>
                <a:off x="8215313" y="1535112"/>
                <a:ext cx="1155700" cy="71438"/>
              </a:xfrm>
              <a:custGeom>
                <a:avLst/>
                <a:gdLst>
                  <a:gd name="T0" fmla="*/ 297 w 306"/>
                  <a:gd name="T1" fmla="*/ 0 h 19"/>
                  <a:gd name="T2" fmla="*/ 9 w 306"/>
                  <a:gd name="T3" fmla="*/ 0 h 19"/>
                  <a:gd name="T4" fmla="*/ 0 w 306"/>
                  <a:gd name="T5" fmla="*/ 9 h 19"/>
                  <a:gd name="T6" fmla="*/ 9 w 306"/>
                  <a:gd name="T7" fmla="*/ 19 h 19"/>
                  <a:gd name="T8" fmla="*/ 297 w 306"/>
                  <a:gd name="T9" fmla="*/ 19 h 19"/>
                  <a:gd name="T10" fmla="*/ 306 w 306"/>
                  <a:gd name="T11" fmla="*/ 9 h 19"/>
                  <a:gd name="T12" fmla="*/ 297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297" y="0"/>
                    </a:moveTo>
                    <a:cubicBezTo>
                      <a:pt x="9" y="0"/>
                      <a:pt x="9" y="0"/>
                      <a:pt x="9" y="0"/>
                    </a:cubicBezTo>
                    <a:cubicBezTo>
                      <a:pt x="4" y="0"/>
                      <a:pt x="0" y="4"/>
                      <a:pt x="0" y="9"/>
                    </a:cubicBezTo>
                    <a:cubicBezTo>
                      <a:pt x="0" y="15"/>
                      <a:pt x="4" y="19"/>
                      <a:pt x="9" y="19"/>
                    </a:cubicBezTo>
                    <a:cubicBezTo>
                      <a:pt x="297" y="19"/>
                      <a:pt x="297" y="19"/>
                      <a:pt x="297" y="19"/>
                    </a:cubicBezTo>
                    <a:cubicBezTo>
                      <a:pt x="302" y="19"/>
                      <a:pt x="306" y="15"/>
                      <a:pt x="306" y="9"/>
                    </a:cubicBezTo>
                    <a:cubicBezTo>
                      <a:pt x="306" y="4"/>
                      <a:pt x="302" y="0"/>
                      <a:pt x="297" y="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63" name="Freeform 31">
                <a:extLst>
                  <a:ext uri="{FF2B5EF4-FFF2-40B4-BE49-F238E27FC236}">
                    <a16:creationId xmlns:a16="http://schemas.microsoft.com/office/drawing/2014/main" id="{63916292-A469-4268-8B04-5EAFA8F7860E}"/>
                  </a:ext>
                </a:extLst>
              </p:cNvPr>
              <p:cNvSpPr>
                <a:spLocks noEditPoints="1"/>
              </p:cNvSpPr>
              <p:nvPr/>
            </p:nvSpPr>
            <p:spPr bwMode="auto">
              <a:xfrm>
                <a:off x="7913688" y="-280988"/>
                <a:ext cx="1733550" cy="2306638"/>
              </a:xfrm>
              <a:custGeom>
                <a:avLst/>
                <a:gdLst>
                  <a:gd name="T0" fmla="*/ 353 w 459"/>
                  <a:gd name="T1" fmla="*/ 12 h 612"/>
                  <a:gd name="T2" fmla="*/ 325 w 459"/>
                  <a:gd name="T3" fmla="*/ 0 h 612"/>
                  <a:gd name="T4" fmla="*/ 57 w 459"/>
                  <a:gd name="T5" fmla="*/ 0 h 612"/>
                  <a:gd name="T6" fmla="*/ 0 w 459"/>
                  <a:gd name="T7" fmla="*/ 57 h 612"/>
                  <a:gd name="T8" fmla="*/ 0 w 459"/>
                  <a:gd name="T9" fmla="*/ 555 h 612"/>
                  <a:gd name="T10" fmla="*/ 57 w 459"/>
                  <a:gd name="T11" fmla="*/ 612 h 612"/>
                  <a:gd name="T12" fmla="*/ 402 w 459"/>
                  <a:gd name="T13" fmla="*/ 612 h 612"/>
                  <a:gd name="T14" fmla="*/ 459 w 459"/>
                  <a:gd name="T15" fmla="*/ 555 h 612"/>
                  <a:gd name="T16" fmla="*/ 459 w 459"/>
                  <a:gd name="T17" fmla="*/ 153 h 612"/>
                  <a:gd name="T18" fmla="*/ 353 w 459"/>
                  <a:gd name="T19" fmla="*/ 12 h 612"/>
                  <a:gd name="T20" fmla="*/ 344 w 459"/>
                  <a:gd name="T21" fmla="*/ 59 h 612"/>
                  <a:gd name="T22" fmla="*/ 409 w 459"/>
                  <a:gd name="T23" fmla="*/ 134 h 612"/>
                  <a:gd name="T24" fmla="*/ 344 w 459"/>
                  <a:gd name="T25" fmla="*/ 134 h 612"/>
                  <a:gd name="T26" fmla="*/ 344 w 459"/>
                  <a:gd name="T27" fmla="*/ 59 h 612"/>
                  <a:gd name="T28" fmla="*/ 421 w 459"/>
                  <a:gd name="T29" fmla="*/ 555 h 612"/>
                  <a:gd name="T30" fmla="*/ 402 w 459"/>
                  <a:gd name="T31" fmla="*/ 574 h 612"/>
                  <a:gd name="T32" fmla="*/ 57 w 459"/>
                  <a:gd name="T33" fmla="*/ 574 h 612"/>
                  <a:gd name="T34" fmla="*/ 38 w 459"/>
                  <a:gd name="T35" fmla="*/ 555 h 612"/>
                  <a:gd name="T36" fmla="*/ 38 w 459"/>
                  <a:gd name="T37" fmla="*/ 57 h 612"/>
                  <a:gd name="T38" fmla="*/ 57 w 459"/>
                  <a:gd name="T39" fmla="*/ 38 h 612"/>
                  <a:gd name="T40" fmla="*/ 306 w 459"/>
                  <a:gd name="T41" fmla="*/ 38 h 612"/>
                  <a:gd name="T42" fmla="*/ 306 w 459"/>
                  <a:gd name="T43" fmla="*/ 172 h 612"/>
                  <a:gd name="T44" fmla="*/ 421 w 459"/>
                  <a:gd name="T45" fmla="*/ 172 h 612"/>
                  <a:gd name="T46" fmla="*/ 421 w 459"/>
                  <a:gd name="T47" fmla="*/ 5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9" h="612">
                    <a:moveTo>
                      <a:pt x="353" y="12"/>
                    </a:moveTo>
                    <a:cubicBezTo>
                      <a:pt x="346" y="4"/>
                      <a:pt x="336" y="0"/>
                      <a:pt x="325" y="0"/>
                    </a:cubicBezTo>
                    <a:cubicBezTo>
                      <a:pt x="57" y="0"/>
                      <a:pt x="57" y="0"/>
                      <a:pt x="57" y="0"/>
                    </a:cubicBezTo>
                    <a:cubicBezTo>
                      <a:pt x="26" y="0"/>
                      <a:pt x="0" y="25"/>
                      <a:pt x="0" y="57"/>
                    </a:cubicBezTo>
                    <a:cubicBezTo>
                      <a:pt x="0" y="555"/>
                      <a:pt x="0" y="555"/>
                      <a:pt x="0" y="555"/>
                    </a:cubicBezTo>
                    <a:cubicBezTo>
                      <a:pt x="0" y="587"/>
                      <a:pt x="26" y="612"/>
                      <a:pt x="57" y="612"/>
                    </a:cubicBezTo>
                    <a:cubicBezTo>
                      <a:pt x="402" y="612"/>
                      <a:pt x="402" y="612"/>
                      <a:pt x="402" y="612"/>
                    </a:cubicBezTo>
                    <a:cubicBezTo>
                      <a:pt x="434" y="612"/>
                      <a:pt x="459" y="587"/>
                      <a:pt x="459" y="555"/>
                    </a:cubicBezTo>
                    <a:cubicBezTo>
                      <a:pt x="459" y="153"/>
                      <a:pt x="459" y="153"/>
                      <a:pt x="459" y="153"/>
                    </a:cubicBezTo>
                    <a:cubicBezTo>
                      <a:pt x="459" y="138"/>
                      <a:pt x="459" y="127"/>
                      <a:pt x="353" y="12"/>
                    </a:cubicBezTo>
                    <a:close/>
                    <a:moveTo>
                      <a:pt x="344" y="59"/>
                    </a:moveTo>
                    <a:cubicBezTo>
                      <a:pt x="364" y="80"/>
                      <a:pt x="392" y="113"/>
                      <a:pt x="409" y="134"/>
                    </a:cubicBezTo>
                    <a:cubicBezTo>
                      <a:pt x="344" y="134"/>
                      <a:pt x="344" y="134"/>
                      <a:pt x="344" y="134"/>
                    </a:cubicBezTo>
                    <a:lnTo>
                      <a:pt x="344" y="59"/>
                    </a:lnTo>
                    <a:close/>
                    <a:moveTo>
                      <a:pt x="421" y="555"/>
                    </a:moveTo>
                    <a:cubicBezTo>
                      <a:pt x="421" y="566"/>
                      <a:pt x="412" y="574"/>
                      <a:pt x="402" y="574"/>
                    </a:cubicBezTo>
                    <a:cubicBezTo>
                      <a:pt x="57" y="574"/>
                      <a:pt x="57" y="574"/>
                      <a:pt x="57" y="574"/>
                    </a:cubicBezTo>
                    <a:cubicBezTo>
                      <a:pt x="47" y="574"/>
                      <a:pt x="38" y="566"/>
                      <a:pt x="38" y="555"/>
                    </a:cubicBezTo>
                    <a:cubicBezTo>
                      <a:pt x="38" y="57"/>
                      <a:pt x="38" y="57"/>
                      <a:pt x="38" y="57"/>
                    </a:cubicBezTo>
                    <a:cubicBezTo>
                      <a:pt x="38" y="47"/>
                      <a:pt x="47" y="38"/>
                      <a:pt x="57" y="38"/>
                    </a:cubicBezTo>
                    <a:cubicBezTo>
                      <a:pt x="306" y="38"/>
                      <a:pt x="306" y="38"/>
                      <a:pt x="306" y="38"/>
                    </a:cubicBezTo>
                    <a:cubicBezTo>
                      <a:pt x="306" y="172"/>
                      <a:pt x="306" y="172"/>
                      <a:pt x="306" y="172"/>
                    </a:cubicBezTo>
                    <a:cubicBezTo>
                      <a:pt x="421" y="172"/>
                      <a:pt x="421" y="172"/>
                      <a:pt x="421" y="172"/>
                    </a:cubicBezTo>
                    <a:lnTo>
                      <a:pt x="421" y="555"/>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64" name="Freeform 32">
                <a:extLst>
                  <a:ext uri="{FF2B5EF4-FFF2-40B4-BE49-F238E27FC236}">
                    <a16:creationId xmlns:a16="http://schemas.microsoft.com/office/drawing/2014/main" id="{DD84C28F-D1AC-4E5D-A66D-7871DD270E57}"/>
                  </a:ext>
                </a:extLst>
              </p:cNvPr>
              <p:cNvSpPr>
                <a:spLocks/>
              </p:cNvSpPr>
              <p:nvPr/>
            </p:nvSpPr>
            <p:spPr bwMode="auto">
              <a:xfrm>
                <a:off x="8199438" y="77787"/>
                <a:ext cx="725488" cy="146050"/>
              </a:xfrm>
              <a:custGeom>
                <a:avLst/>
                <a:gdLst>
                  <a:gd name="T0" fmla="*/ 19 w 192"/>
                  <a:gd name="T1" fmla="*/ 39 h 39"/>
                  <a:gd name="T2" fmla="*/ 173 w 192"/>
                  <a:gd name="T3" fmla="*/ 39 h 39"/>
                  <a:gd name="T4" fmla="*/ 192 w 192"/>
                  <a:gd name="T5" fmla="*/ 20 h 39"/>
                  <a:gd name="T6" fmla="*/ 173 w 192"/>
                  <a:gd name="T7" fmla="*/ 0 h 39"/>
                  <a:gd name="T8" fmla="*/ 19 w 192"/>
                  <a:gd name="T9" fmla="*/ 0 h 39"/>
                  <a:gd name="T10" fmla="*/ 0 w 192"/>
                  <a:gd name="T11" fmla="*/ 20 h 39"/>
                  <a:gd name="T12" fmla="*/ 19 w 19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2" h="39">
                    <a:moveTo>
                      <a:pt x="19" y="39"/>
                    </a:moveTo>
                    <a:cubicBezTo>
                      <a:pt x="173" y="39"/>
                      <a:pt x="173" y="39"/>
                      <a:pt x="173" y="39"/>
                    </a:cubicBezTo>
                    <a:cubicBezTo>
                      <a:pt x="183" y="39"/>
                      <a:pt x="192" y="30"/>
                      <a:pt x="192" y="20"/>
                    </a:cubicBezTo>
                    <a:cubicBezTo>
                      <a:pt x="192" y="9"/>
                      <a:pt x="183" y="0"/>
                      <a:pt x="173" y="0"/>
                    </a:cubicBezTo>
                    <a:cubicBezTo>
                      <a:pt x="19" y="0"/>
                      <a:pt x="19" y="0"/>
                      <a:pt x="19" y="0"/>
                    </a:cubicBezTo>
                    <a:cubicBezTo>
                      <a:pt x="9" y="0"/>
                      <a:pt x="0" y="9"/>
                      <a:pt x="0" y="20"/>
                    </a:cubicBezTo>
                    <a:cubicBezTo>
                      <a:pt x="0" y="30"/>
                      <a:pt x="9" y="39"/>
                      <a:pt x="19" y="39"/>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65" name="Freeform 33">
                <a:extLst>
                  <a:ext uri="{FF2B5EF4-FFF2-40B4-BE49-F238E27FC236}">
                    <a16:creationId xmlns:a16="http://schemas.microsoft.com/office/drawing/2014/main" id="{001883C3-81F8-49D2-B05C-743A63D9B427}"/>
                  </a:ext>
                </a:extLst>
              </p:cNvPr>
              <p:cNvSpPr>
                <a:spLocks/>
              </p:cNvSpPr>
              <p:nvPr/>
            </p:nvSpPr>
            <p:spPr bwMode="auto">
              <a:xfrm>
                <a:off x="8199438" y="438150"/>
                <a:ext cx="725488" cy="73025"/>
              </a:xfrm>
              <a:custGeom>
                <a:avLst/>
                <a:gdLst>
                  <a:gd name="T0" fmla="*/ 10 w 192"/>
                  <a:gd name="T1" fmla="*/ 19 h 19"/>
                  <a:gd name="T2" fmla="*/ 182 w 192"/>
                  <a:gd name="T3" fmla="*/ 19 h 19"/>
                  <a:gd name="T4" fmla="*/ 192 w 192"/>
                  <a:gd name="T5" fmla="*/ 10 h 19"/>
                  <a:gd name="T6" fmla="*/ 182 w 192"/>
                  <a:gd name="T7" fmla="*/ 0 h 19"/>
                  <a:gd name="T8" fmla="*/ 10 w 192"/>
                  <a:gd name="T9" fmla="*/ 0 h 19"/>
                  <a:gd name="T10" fmla="*/ 0 w 192"/>
                  <a:gd name="T11" fmla="*/ 10 h 19"/>
                  <a:gd name="T12" fmla="*/ 10 w 19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2" h="19">
                    <a:moveTo>
                      <a:pt x="10" y="19"/>
                    </a:moveTo>
                    <a:cubicBezTo>
                      <a:pt x="182" y="19"/>
                      <a:pt x="182" y="19"/>
                      <a:pt x="182" y="19"/>
                    </a:cubicBezTo>
                    <a:cubicBezTo>
                      <a:pt x="188" y="19"/>
                      <a:pt x="192" y="15"/>
                      <a:pt x="192" y="10"/>
                    </a:cubicBezTo>
                    <a:cubicBezTo>
                      <a:pt x="192" y="4"/>
                      <a:pt x="188" y="0"/>
                      <a:pt x="182"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66" name="Freeform 34">
                <a:extLst>
                  <a:ext uri="{FF2B5EF4-FFF2-40B4-BE49-F238E27FC236}">
                    <a16:creationId xmlns:a16="http://schemas.microsoft.com/office/drawing/2014/main" id="{8B808827-DAF8-4FCA-B341-D901B4B63363}"/>
                  </a:ext>
                </a:extLst>
              </p:cNvPr>
              <p:cNvSpPr>
                <a:spLocks/>
              </p:cNvSpPr>
              <p:nvPr/>
            </p:nvSpPr>
            <p:spPr bwMode="auto">
              <a:xfrm>
                <a:off x="8199438" y="657225"/>
                <a:ext cx="1160463" cy="71438"/>
              </a:xfrm>
              <a:custGeom>
                <a:avLst/>
                <a:gdLst>
                  <a:gd name="T0" fmla="*/ 0 w 307"/>
                  <a:gd name="T1" fmla="*/ 9 h 19"/>
                  <a:gd name="T2" fmla="*/ 10 w 307"/>
                  <a:gd name="T3" fmla="*/ 19 h 19"/>
                  <a:gd name="T4" fmla="*/ 297 w 307"/>
                  <a:gd name="T5" fmla="*/ 19 h 19"/>
                  <a:gd name="T6" fmla="*/ 307 w 307"/>
                  <a:gd name="T7" fmla="*/ 9 h 19"/>
                  <a:gd name="T8" fmla="*/ 297 w 307"/>
                  <a:gd name="T9" fmla="*/ 0 h 19"/>
                  <a:gd name="T10" fmla="*/ 10 w 307"/>
                  <a:gd name="T11" fmla="*/ 0 h 19"/>
                  <a:gd name="T12" fmla="*/ 0 w 307"/>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307" h="19">
                    <a:moveTo>
                      <a:pt x="0" y="9"/>
                    </a:moveTo>
                    <a:cubicBezTo>
                      <a:pt x="0" y="14"/>
                      <a:pt x="5" y="19"/>
                      <a:pt x="10" y="19"/>
                    </a:cubicBezTo>
                    <a:cubicBezTo>
                      <a:pt x="297" y="19"/>
                      <a:pt x="297" y="19"/>
                      <a:pt x="297" y="19"/>
                    </a:cubicBezTo>
                    <a:cubicBezTo>
                      <a:pt x="302" y="19"/>
                      <a:pt x="307" y="14"/>
                      <a:pt x="307" y="9"/>
                    </a:cubicBezTo>
                    <a:cubicBezTo>
                      <a:pt x="307" y="4"/>
                      <a:pt x="302" y="0"/>
                      <a:pt x="297" y="0"/>
                    </a:cubicBezTo>
                    <a:cubicBezTo>
                      <a:pt x="10" y="0"/>
                      <a:pt x="10" y="0"/>
                      <a:pt x="10" y="0"/>
                    </a:cubicBezTo>
                    <a:cubicBezTo>
                      <a:pt x="5" y="0"/>
                      <a:pt x="0" y="4"/>
                      <a:pt x="0" y="9"/>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67" name="Freeform 35">
                <a:extLst>
                  <a:ext uri="{FF2B5EF4-FFF2-40B4-BE49-F238E27FC236}">
                    <a16:creationId xmlns:a16="http://schemas.microsoft.com/office/drawing/2014/main" id="{9B898564-9814-4313-AEF4-038079214F66}"/>
                  </a:ext>
                </a:extLst>
              </p:cNvPr>
              <p:cNvSpPr>
                <a:spLocks/>
              </p:cNvSpPr>
              <p:nvPr/>
            </p:nvSpPr>
            <p:spPr bwMode="auto">
              <a:xfrm>
                <a:off x="8199438" y="1087437"/>
                <a:ext cx="1160463" cy="74613"/>
              </a:xfrm>
              <a:custGeom>
                <a:avLst/>
                <a:gdLst>
                  <a:gd name="T0" fmla="*/ 297 w 307"/>
                  <a:gd name="T1" fmla="*/ 20 h 20"/>
                  <a:gd name="T2" fmla="*/ 307 w 307"/>
                  <a:gd name="T3" fmla="*/ 10 h 20"/>
                  <a:gd name="T4" fmla="*/ 297 w 307"/>
                  <a:gd name="T5" fmla="*/ 0 h 20"/>
                  <a:gd name="T6" fmla="*/ 10 w 307"/>
                  <a:gd name="T7" fmla="*/ 0 h 20"/>
                  <a:gd name="T8" fmla="*/ 0 w 307"/>
                  <a:gd name="T9" fmla="*/ 10 h 20"/>
                  <a:gd name="T10" fmla="*/ 10 w 307"/>
                  <a:gd name="T11" fmla="*/ 20 h 20"/>
                  <a:gd name="T12" fmla="*/ 297 w 30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07" h="20">
                    <a:moveTo>
                      <a:pt x="297" y="20"/>
                    </a:moveTo>
                    <a:cubicBezTo>
                      <a:pt x="302" y="20"/>
                      <a:pt x="307" y="15"/>
                      <a:pt x="307" y="10"/>
                    </a:cubicBezTo>
                    <a:cubicBezTo>
                      <a:pt x="307" y="5"/>
                      <a:pt x="302" y="0"/>
                      <a:pt x="297" y="0"/>
                    </a:cubicBezTo>
                    <a:cubicBezTo>
                      <a:pt x="10" y="0"/>
                      <a:pt x="10" y="0"/>
                      <a:pt x="10" y="0"/>
                    </a:cubicBezTo>
                    <a:cubicBezTo>
                      <a:pt x="5" y="0"/>
                      <a:pt x="0" y="5"/>
                      <a:pt x="0" y="10"/>
                    </a:cubicBezTo>
                    <a:cubicBezTo>
                      <a:pt x="0" y="15"/>
                      <a:pt x="5" y="20"/>
                      <a:pt x="10" y="20"/>
                    </a:cubicBezTo>
                    <a:lnTo>
                      <a:pt x="297" y="20"/>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68" name="Freeform 36">
                <a:extLst>
                  <a:ext uri="{FF2B5EF4-FFF2-40B4-BE49-F238E27FC236}">
                    <a16:creationId xmlns:a16="http://schemas.microsoft.com/office/drawing/2014/main" id="{195336D9-FC01-42FF-A73B-E0A9EB9E351D}"/>
                  </a:ext>
                </a:extLst>
              </p:cNvPr>
              <p:cNvSpPr>
                <a:spLocks/>
              </p:cNvSpPr>
              <p:nvPr/>
            </p:nvSpPr>
            <p:spPr bwMode="auto">
              <a:xfrm>
                <a:off x="8199438" y="871537"/>
                <a:ext cx="1089025" cy="73025"/>
              </a:xfrm>
              <a:custGeom>
                <a:avLst/>
                <a:gdLst>
                  <a:gd name="T0" fmla="*/ 10 w 288"/>
                  <a:gd name="T1" fmla="*/ 19 h 19"/>
                  <a:gd name="T2" fmla="*/ 278 w 288"/>
                  <a:gd name="T3" fmla="*/ 19 h 19"/>
                  <a:gd name="T4" fmla="*/ 288 w 288"/>
                  <a:gd name="T5" fmla="*/ 10 h 19"/>
                  <a:gd name="T6" fmla="*/ 278 w 288"/>
                  <a:gd name="T7" fmla="*/ 0 h 19"/>
                  <a:gd name="T8" fmla="*/ 10 w 288"/>
                  <a:gd name="T9" fmla="*/ 0 h 19"/>
                  <a:gd name="T10" fmla="*/ 0 w 288"/>
                  <a:gd name="T11" fmla="*/ 10 h 19"/>
                  <a:gd name="T12" fmla="*/ 10 w 28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88" h="19">
                    <a:moveTo>
                      <a:pt x="10" y="19"/>
                    </a:moveTo>
                    <a:cubicBezTo>
                      <a:pt x="278" y="19"/>
                      <a:pt x="278" y="19"/>
                      <a:pt x="278" y="19"/>
                    </a:cubicBezTo>
                    <a:cubicBezTo>
                      <a:pt x="283" y="19"/>
                      <a:pt x="288" y="15"/>
                      <a:pt x="288" y="10"/>
                    </a:cubicBezTo>
                    <a:cubicBezTo>
                      <a:pt x="288" y="4"/>
                      <a:pt x="283" y="0"/>
                      <a:pt x="278"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grpSp>
          <p:nvGrpSpPr>
            <p:cNvPr id="169" name="Group 168">
              <a:extLst>
                <a:ext uri="{FF2B5EF4-FFF2-40B4-BE49-F238E27FC236}">
                  <a16:creationId xmlns:a16="http://schemas.microsoft.com/office/drawing/2014/main" id="{B15EB0C6-BF7F-4727-84E5-BBBA961CC1C9}"/>
                </a:ext>
              </a:extLst>
            </p:cNvPr>
            <p:cNvGrpSpPr/>
            <p:nvPr/>
          </p:nvGrpSpPr>
          <p:grpSpPr>
            <a:xfrm>
              <a:off x="4504306" y="4710534"/>
              <a:ext cx="254866" cy="206681"/>
              <a:chOff x="3175" y="1588"/>
              <a:chExt cx="4962526" cy="4024312"/>
            </a:xfrm>
            <a:grpFill/>
          </p:grpSpPr>
          <p:sp>
            <p:nvSpPr>
              <p:cNvPr id="170" name="Freeform 22">
                <a:extLst>
                  <a:ext uri="{FF2B5EF4-FFF2-40B4-BE49-F238E27FC236}">
                    <a16:creationId xmlns:a16="http://schemas.microsoft.com/office/drawing/2014/main" id="{725F4A7A-9C95-40E2-B396-044B36C03D82}"/>
                  </a:ext>
                </a:extLst>
              </p:cNvPr>
              <p:cNvSpPr>
                <a:spLocks noEditPoints="1"/>
              </p:cNvSpPr>
              <p:nvPr/>
            </p:nvSpPr>
            <p:spPr bwMode="auto">
              <a:xfrm>
                <a:off x="1454150" y="2998788"/>
                <a:ext cx="1025525" cy="1027112"/>
              </a:xfrm>
              <a:custGeom>
                <a:avLst/>
                <a:gdLst>
                  <a:gd name="T0" fmla="*/ 137 w 273"/>
                  <a:gd name="T1" fmla="*/ 273 h 273"/>
                  <a:gd name="T2" fmla="*/ 0 w 273"/>
                  <a:gd name="T3" fmla="*/ 136 h 273"/>
                  <a:gd name="T4" fmla="*/ 137 w 273"/>
                  <a:gd name="T5" fmla="*/ 0 h 273"/>
                  <a:gd name="T6" fmla="*/ 273 w 273"/>
                  <a:gd name="T7" fmla="*/ 136 h 273"/>
                  <a:gd name="T8" fmla="*/ 137 w 273"/>
                  <a:gd name="T9" fmla="*/ 273 h 273"/>
                  <a:gd name="T10" fmla="*/ 137 w 273"/>
                  <a:gd name="T11" fmla="*/ 91 h 273"/>
                  <a:gd name="T12" fmla="*/ 91 w 273"/>
                  <a:gd name="T13" fmla="*/ 136 h 273"/>
                  <a:gd name="T14" fmla="*/ 137 w 273"/>
                  <a:gd name="T15" fmla="*/ 182 h 273"/>
                  <a:gd name="T16" fmla="*/ 182 w 273"/>
                  <a:gd name="T17" fmla="*/ 136 h 273"/>
                  <a:gd name="T18" fmla="*/ 137 w 273"/>
                  <a:gd name="T19" fmla="*/ 9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273"/>
                    </a:moveTo>
                    <a:cubicBezTo>
                      <a:pt x="61" y="273"/>
                      <a:pt x="0" y="212"/>
                      <a:pt x="0" y="136"/>
                    </a:cubicBezTo>
                    <a:cubicBezTo>
                      <a:pt x="0" y="61"/>
                      <a:pt x="61" y="0"/>
                      <a:pt x="137" y="0"/>
                    </a:cubicBezTo>
                    <a:cubicBezTo>
                      <a:pt x="212" y="0"/>
                      <a:pt x="273" y="61"/>
                      <a:pt x="273" y="136"/>
                    </a:cubicBezTo>
                    <a:cubicBezTo>
                      <a:pt x="273" y="212"/>
                      <a:pt x="212" y="273"/>
                      <a:pt x="137" y="273"/>
                    </a:cubicBezTo>
                    <a:close/>
                    <a:moveTo>
                      <a:pt x="137" y="91"/>
                    </a:moveTo>
                    <a:cubicBezTo>
                      <a:pt x="112" y="91"/>
                      <a:pt x="91" y="111"/>
                      <a:pt x="91" y="136"/>
                    </a:cubicBezTo>
                    <a:cubicBezTo>
                      <a:pt x="91" y="161"/>
                      <a:pt x="112" y="182"/>
                      <a:pt x="137" y="182"/>
                    </a:cubicBezTo>
                    <a:cubicBezTo>
                      <a:pt x="162" y="182"/>
                      <a:pt x="182" y="161"/>
                      <a:pt x="182" y="136"/>
                    </a:cubicBezTo>
                    <a:cubicBezTo>
                      <a:pt x="182" y="111"/>
                      <a:pt x="162" y="91"/>
                      <a:pt x="137" y="91"/>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71" name="Freeform 23">
                <a:extLst>
                  <a:ext uri="{FF2B5EF4-FFF2-40B4-BE49-F238E27FC236}">
                    <a16:creationId xmlns:a16="http://schemas.microsoft.com/office/drawing/2014/main" id="{CD2CDB8B-C87C-4835-9F4E-DB67C8D9DE22}"/>
                  </a:ext>
                </a:extLst>
              </p:cNvPr>
              <p:cNvSpPr>
                <a:spLocks noEditPoints="1"/>
              </p:cNvSpPr>
              <p:nvPr/>
            </p:nvSpPr>
            <p:spPr bwMode="auto">
              <a:xfrm>
                <a:off x="3163888" y="2998788"/>
                <a:ext cx="1027113" cy="1027112"/>
              </a:xfrm>
              <a:custGeom>
                <a:avLst/>
                <a:gdLst>
                  <a:gd name="T0" fmla="*/ 137 w 273"/>
                  <a:gd name="T1" fmla="*/ 91 h 273"/>
                  <a:gd name="T2" fmla="*/ 182 w 273"/>
                  <a:gd name="T3" fmla="*/ 136 h 273"/>
                  <a:gd name="T4" fmla="*/ 137 w 273"/>
                  <a:gd name="T5" fmla="*/ 182 h 273"/>
                  <a:gd name="T6" fmla="*/ 91 w 273"/>
                  <a:gd name="T7" fmla="*/ 136 h 273"/>
                  <a:gd name="T8" fmla="*/ 137 w 273"/>
                  <a:gd name="T9" fmla="*/ 91 h 273"/>
                  <a:gd name="T10" fmla="*/ 137 w 273"/>
                  <a:gd name="T11" fmla="*/ 0 h 273"/>
                  <a:gd name="T12" fmla="*/ 0 w 273"/>
                  <a:gd name="T13" fmla="*/ 136 h 273"/>
                  <a:gd name="T14" fmla="*/ 137 w 273"/>
                  <a:gd name="T15" fmla="*/ 273 h 273"/>
                  <a:gd name="T16" fmla="*/ 273 w 273"/>
                  <a:gd name="T17" fmla="*/ 136 h 273"/>
                  <a:gd name="T18" fmla="*/ 137 w 273"/>
                  <a:gd name="T1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91"/>
                    </a:moveTo>
                    <a:cubicBezTo>
                      <a:pt x="162" y="91"/>
                      <a:pt x="182" y="111"/>
                      <a:pt x="182" y="136"/>
                    </a:cubicBezTo>
                    <a:cubicBezTo>
                      <a:pt x="182" y="161"/>
                      <a:pt x="162" y="182"/>
                      <a:pt x="137" y="182"/>
                    </a:cubicBezTo>
                    <a:cubicBezTo>
                      <a:pt x="112" y="182"/>
                      <a:pt x="91" y="161"/>
                      <a:pt x="91" y="136"/>
                    </a:cubicBezTo>
                    <a:cubicBezTo>
                      <a:pt x="91" y="111"/>
                      <a:pt x="112" y="91"/>
                      <a:pt x="137" y="91"/>
                    </a:cubicBezTo>
                    <a:moveTo>
                      <a:pt x="137" y="0"/>
                    </a:moveTo>
                    <a:cubicBezTo>
                      <a:pt x="62" y="0"/>
                      <a:pt x="0" y="61"/>
                      <a:pt x="0" y="136"/>
                    </a:cubicBezTo>
                    <a:cubicBezTo>
                      <a:pt x="0" y="212"/>
                      <a:pt x="62" y="273"/>
                      <a:pt x="137" y="273"/>
                    </a:cubicBezTo>
                    <a:cubicBezTo>
                      <a:pt x="212" y="273"/>
                      <a:pt x="273" y="212"/>
                      <a:pt x="273" y="136"/>
                    </a:cubicBezTo>
                    <a:cubicBezTo>
                      <a:pt x="273" y="61"/>
                      <a:pt x="212" y="0"/>
                      <a:pt x="137" y="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72" name="Freeform 24">
                <a:extLst>
                  <a:ext uri="{FF2B5EF4-FFF2-40B4-BE49-F238E27FC236}">
                    <a16:creationId xmlns:a16="http://schemas.microsoft.com/office/drawing/2014/main" id="{632DCF5F-7B59-4D13-8FB9-20813A14FC2E}"/>
                  </a:ext>
                </a:extLst>
              </p:cNvPr>
              <p:cNvSpPr>
                <a:spLocks/>
              </p:cNvSpPr>
              <p:nvPr/>
            </p:nvSpPr>
            <p:spPr bwMode="auto">
              <a:xfrm>
                <a:off x="3175" y="1588"/>
                <a:ext cx="4619625" cy="2738437"/>
              </a:xfrm>
              <a:custGeom>
                <a:avLst/>
                <a:gdLst>
                  <a:gd name="T0" fmla="*/ 425 w 1229"/>
                  <a:gd name="T1" fmla="*/ 638 h 728"/>
                  <a:gd name="T2" fmla="*/ 295 w 1229"/>
                  <a:gd name="T3" fmla="*/ 0 h 728"/>
                  <a:gd name="T4" fmla="*/ 183 w 1229"/>
                  <a:gd name="T5" fmla="*/ 0 h 728"/>
                  <a:gd name="T6" fmla="*/ 45 w 1229"/>
                  <a:gd name="T7" fmla="*/ 0 h 728"/>
                  <a:gd name="T8" fmla="*/ 45 w 1229"/>
                  <a:gd name="T9" fmla="*/ 0 h 728"/>
                  <a:gd name="T10" fmla="*/ 0 w 1229"/>
                  <a:gd name="T11" fmla="*/ 46 h 728"/>
                  <a:gd name="T12" fmla="*/ 46 w 1229"/>
                  <a:gd name="T13" fmla="*/ 91 h 728"/>
                  <a:gd name="T14" fmla="*/ 48 w 1229"/>
                  <a:gd name="T15" fmla="*/ 91 h 728"/>
                  <a:gd name="T16" fmla="*/ 215 w 1229"/>
                  <a:gd name="T17" fmla="*/ 91 h 728"/>
                  <a:gd name="T18" fmla="*/ 345 w 1229"/>
                  <a:gd name="T19" fmla="*/ 728 h 728"/>
                  <a:gd name="T20" fmla="*/ 484 w 1229"/>
                  <a:gd name="T21" fmla="*/ 728 h 728"/>
                  <a:gd name="T22" fmla="*/ 1183 w 1229"/>
                  <a:gd name="T23" fmla="*/ 728 h 728"/>
                  <a:gd name="T24" fmla="*/ 1183 w 1229"/>
                  <a:gd name="T25" fmla="*/ 728 h 728"/>
                  <a:gd name="T26" fmla="*/ 1184 w 1229"/>
                  <a:gd name="T27" fmla="*/ 728 h 728"/>
                  <a:gd name="T28" fmla="*/ 1185 w 1229"/>
                  <a:gd name="T29" fmla="*/ 728 h 728"/>
                  <a:gd name="T30" fmla="*/ 1185 w 1229"/>
                  <a:gd name="T31" fmla="*/ 728 h 728"/>
                  <a:gd name="T32" fmla="*/ 1229 w 1229"/>
                  <a:gd name="T33" fmla="*/ 683 h 728"/>
                  <a:gd name="T34" fmla="*/ 1183 w 1229"/>
                  <a:gd name="T35" fmla="*/ 637 h 728"/>
                  <a:gd name="T36" fmla="*/ 425 w 1229"/>
                  <a:gd name="T37" fmla="*/ 63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728">
                    <a:moveTo>
                      <a:pt x="425" y="638"/>
                    </a:moveTo>
                    <a:cubicBezTo>
                      <a:pt x="295" y="0"/>
                      <a:pt x="295" y="0"/>
                      <a:pt x="295" y="0"/>
                    </a:cubicBezTo>
                    <a:cubicBezTo>
                      <a:pt x="183" y="0"/>
                      <a:pt x="183" y="0"/>
                      <a:pt x="183" y="0"/>
                    </a:cubicBezTo>
                    <a:cubicBezTo>
                      <a:pt x="45" y="0"/>
                      <a:pt x="45" y="0"/>
                      <a:pt x="45" y="0"/>
                    </a:cubicBezTo>
                    <a:cubicBezTo>
                      <a:pt x="45" y="0"/>
                      <a:pt x="45" y="0"/>
                      <a:pt x="45" y="0"/>
                    </a:cubicBezTo>
                    <a:cubicBezTo>
                      <a:pt x="20" y="0"/>
                      <a:pt x="0" y="21"/>
                      <a:pt x="0" y="46"/>
                    </a:cubicBezTo>
                    <a:cubicBezTo>
                      <a:pt x="0" y="71"/>
                      <a:pt x="20" y="91"/>
                      <a:pt x="46" y="91"/>
                    </a:cubicBezTo>
                    <a:cubicBezTo>
                      <a:pt x="46" y="91"/>
                      <a:pt x="47" y="91"/>
                      <a:pt x="48" y="91"/>
                    </a:cubicBezTo>
                    <a:cubicBezTo>
                      <a:pt x="215" y="91"/>
                      <a:pt x="215" y="91"/>
                      <a:pt x="215" y="91"/>
                    </a:cubicBezTo>
                    <a:cubicBezTo>
                      <a:pt x="345" y="728"/>
                      <a:pt x="345" y="728"/>
                      <a:pt x="345" y="728"/>
                    </a:cubicBezTo>
                    <a:cubicBezTo>
                      <a:pt x="484" y="728"/>
                      <a:pt x="484" y="728"/>
                      <a:pt x="484" y="728"/>
                    </a:cubicBezTo>
                    <a:cubicBezTo>
                      <a:pt x="1183" y="728"/>
                      <a:pt x="1183" y="728"/>
                      <a:pt x="1183" y="728"/>
                    </a:cubicBezTo>
                    <a:cubicBezTo>
                      <a:pt x="1183" y="728"/>
                      <a:pt x="1183" y="728"/>
                      <a:pt x="1183" y="728"/>
                    </a:cubicBezTo>
                    <a:cubicBezTo>
                      <a:pt x="1184" y="728"/>
                      <a:pt x="1184" y="728"/>
                      <a:pt x="1184" y="728"/>
                    </a:cubicBezTo>
                    <a:cubicBezTo>
                      <a:pt x="1185" y="728"/>
                      <a:pt x="1185" y="728"/>
                      <a:pt x="1185" y="728"/>
                    </a:cubicBezTo>
                    <a:cubicBezTo>
                      <a:pt x="1185" y="728"/>
                      <a:pt x="1185" y="728"/>
                      <a:pt x="1185" y="728"/>
                    </a:cubicBezTo>
                    <a:cubicBezTo>
                      <a:pt x="1209" y="727"/>
                      <a:pt x="1229" y="708"/>
                      <a:pt x="1229" y="683"/>
                    </a:cubicBezTo>
                    <a:cubicBezTo>
                      <a:pt x="1229" y="658"/>
                      <a:pt x="1209" y="637"/>
                      <a:pt x="1183" y="637"/>
                    </a:cubicBezTo>
                    <a:lnTo>
                      <a:pt x="425" y="638"/>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73" name="Freeform 25">
                <a:extLst>
                  <a:ext uri="{FF2B5EF4-FFF2-40B4-BE49-F238E27FC236}">
                    <a16:creationId xmlns:a16="http://schemas.microsoft.com/office/drawing/2014/main" id="{7892185F-02BE-4586-873A-A269DFC6C114}"/>
                  </a:ext>
                </a:extLst>
              </p:cNvPr>
              <p:cNvSpPr>
                <a:spLocks noEditPoints="1"/>
              </p:cNvSpPr>
              <p:nvPr/>
            </p:nvSpPr>
            <p:spPr bwMode="auto">
              <a:xfrm>
                <a:off x="1544638" y="344488"/>
                <a:ext cx="3421063" cy="1709737"/>
              </a:xfrm>
              <a:custGeom>
                <a:avLst/>
                <a:gdLst>
                  <a:gd name="T0" fmla="*/ 773 w 910"/>
                  <a:gd name="T1" fmla="*/ 364 h 455"/>
                  <a:gd name="T2" fmla="*/ 136 w 910"/>
                  <a:gd name="T3" fmla="*/ 364 h 455"/>
                  <a:gd name="T4" fmla="*/ 91 w 910"/>
                  <a:gd name="T5" fmla="*/ 410 h 455"/>
                  <a:gd name="T6" fmla="*/ 136 w 910"/>
                  <a:gd name="T7" fmla="*/ 455 h 455"/>
                  <a:gd name="T8" fmla="*/ 773 w 910"/>
                  <a:gd name="T9" fmla="*/ 455 h 455"/>
                  <a:gd name="T10" fmla="*/ 819 w 910"/>
                  <a:gd name="T11" fmla="*/ 410 h 455"/>
                  <a:gd name="T12" fmla="*/ 773 w 910"/>
                  <a:gd name="T13" fmla="*/ 364 h 455"/>
                  <a:gd name="T14" fmla="*/ 819 w 910"/>
                  <a:gd name="T15" fmla="*/ 182 h 455"/>
                  <a:gd name="T16" fmla="*/ 91 w 910"/>
                  <a:gd name="T17" fmla="*/ 182 h 455"/>
                  <a:gd name="T18" fmla="*/ 45 w 910"/>
                  <a:gd name="T19" fmla="*/ 228 h 455"/>
                  <a:gd name="T20" fmla="*/ 91 w 910"/>
                  <a:gd name="T21" fmla="*/ 273 h 455"/>
                  <a:gd name="T22" fmla="*/ 819 w 910"/>
                  <a:gd name="T23" fmla="*/ 273 h 455"/>
                  <a:gd name="T24" fmla="*/ 864 w 910"/>
                  <a:gd name="T25" fmla="*/ 228 h 455"/>
                  <a:gd name="T26" fmla="*/ 819 w 910"/>
                  <a:gd name="T27" fmla="*/ 182 h 455"/>
                  <a:gd name="T28" fmla="*/ 864 w 910"/>
                  <a:gd name="T29" fmla="*/ 0 h 455"/>
                  <a:gd name="T30" fmla="*/ 45 w 910"/>
                  <a:gd name="T31" fmla="*/ 0 h 455"/>
                  <a:gd name="T32" fmla="*/ 0 w 910"/>
                  <a:gd name="T33" fmla="*/ 46 h 455"/>
                  <a:gd name="T34" fmla="*/ 45 w 910"/>
                  <a:gd name="T35" fmla="*/ 91 h 455"/>
                  <a:gd name="T36" fmla="*/ 864 w 910"/>
                  <a:gd name="T37" fmla="*/ 91 h 455"/>
                  <a:gd name="T38" fmla="*/ 910 w 910"/>
                  <a:gd name="T39" fmla="*/ 46 h 455"/>
                  <a:gd name="T40" fmla="*/ 864 w 910"/>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0" h="455">
                    <a:moveTo>
                      <a:pt x="773" y="364"/>
                    </a:moveTo>
                    <a:cubicBezTo>
                      <a:pt x="136" y="364"/>
                      <a:pt x="136" y="364"/>
                      <a:pt x="136" y="364"/>
                    </a:cubicBezTo>
                    <a:cubicBezTo>
                      <a:pt x="111" y="364"/>
                      <a:pt x="91" y="385"/>
                      <a:pt x="91" y="410"/>
                    </a:cubicBezTo>
                    <a:cubicBezTo>
                      <a:pt x="91" y="435"/>
                      <a:pt x="111" y="455"/>
                      <a:pt x="136" y="455"/>
                    </a:cubicBezTo>
                    <a:cubicBezTo>
                      <a:pt x="773" y="455"/>
                      <a:pt x="773" y="455"/>
                      <a:pt x="773" y="455"/>
                    </a:cubicBezTo>
                    <a:cubicBezTo>
                      <a:pt x="799" y="455"/>
                      <a:pt x="819" y="435"/>
                      <a:pt x="819" y="410"/>
                    </a:cubicBezTo>
                    <a:cubicBezTo>
                      <a:pt x="819" y="385"/>
                      <a:pt x="799" y="364"/>
                      <a:pt x="773" y="364"/>
                    </a:cubicBezTo>
                    <a:close/>
                    <a:moveTo>
                      <a:pt x="819" y="182"/>
                    </a:moveTo>
                    <a:cubicBezTo>
                      <a:pt x="91" y="182"/>
                      <a:pt x="91" y="182"/>
                      <a:pt x="91" y="182"/>
                    </a:cubicBezTo>
                    <a:cubicBezTo>
                      <a:pt x="66" y="182"/>
                      <a:pt x="45" y="203"/>
                      <a:pt x="45" y="228"/>
                    </a:cubicBezTo>
                    <a:cubicBezTo>
                      <a:pt x="45" y="253"/>
                      <a:pt x="66" y="273"/>
                      <a:pt x="91" y="273"/>
                    </a:cubicBezTo>
                    <a:cubicBezTo>
                      <a:pt x="819" y="273"/>
                      <a:pt x="819" y="273"/>
                      <a:pt x="819" y="273"/>
                    </a:cubicBezTo>
                    <a:cubicBezTo>
                      <a:pt x="844" y="273"/>
                      <a:pt x="864" y="253"/>
                      <a:pt x="864" y="228"/>
                    </a:cubicBezTo>
                    <a:cubicBezTo>
                      <a:pt x="864" y="203"/>
                      <a:pt x="844" y="182"/>
                      <a:pt x="819" y="182"/>
                    </a:cubicBezTo>
                    <a:close/>
                    <a:moveTo>
                      <a:pt x="864" y="0"/>
                    </a:moveTo>
                    <a:cubicBezTo>
                      <a:pt x="45" y="0"/>
                      <a:pt x="45" y="0"/>
                      <a:pt x="45" y="0"/>
                    </a:cubicBezTo>
                    <a:cubicBezTo>
                      <a:pt x="20" y="0"/>
                      <a:pt x="0" y="21"/>
                      <a:pt x="0" y="46"/>
                    </a:cubicBezTo>
                    <a:cubicBezTo>
                      <a:pt x="0" y="71"/>
                      <a:pt x="20" y="91"/>
                      <a:pt x="45" y="91"/>
                    </a:cubicBezTo>
                    <a:cubicBezTo>
                      <a:pt x="864" y="91"/>
                      <a:pt x="864" y="91"/>
                      <a:pt x="864" y="91"/>
                    </a:cubicBezTo>
                    <a:cubicBezTo>
                      <a:pt x="890" y="91"/>
                      <a:pt x="910" y="71"/>
                      <a:pt x="910" y="46"/>
                    </a:cubicBezTo>
                    <a:cubicBezTo>
                      <a:pt x="910" y="21"/>
                      <a:pt x="890" y="0"/>
                      <a:pt x="864" y="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grpSp>
          <p:nvGrpSpPr>
            <p:cNvPr id="174" name="Group 173">
              <a:extLst>
                <a:ext uri="{FF2B5EF4-FFF2-40B4-BE49-F238E27FC236}">
                  <a16:creationId xmlns:a16="http://schemas.microsoft.com/office/drawing/2014/main" id="{B3B4C1FF-05AF-462C-B862-0E8C48A2D61A}"/>
                </a:ext>
              </a:extLst>
            </p:cNvPr>
            <p:cNvGrpSpPr/>
            <p:nvPr/>
          </p:nvGrpSpPr>
          <p:grpSpPr>
            <a:xfrm>
              <a:off x="5097671" y="4709074"/>
              <a:ext cx="302577" cy="245847"/>
              <a:chOff x="1588" y="1588"/>
              <a:chExt cx="8399462" cy="6824662"/>
            </a:xfrm>
            <a:grpFill/>
          </p:grpSpPr>
          <p:sp>
            <p:nvSpPr>
              <p:cNvPr id="175" name="Freeform 15">
                <a:extLst>
                  <a:ext uri="{FF2B5EF4-FFF2-40B4-BE49-F238E27FC236}">
                    <a16:creationId xmlns:a16="http://schemas.microsoft.com/office/drawing/2014/main" id="{2BE1EC44-943F-4EE1-B4E5-904A1F3144A9}"/>
                  </a:ext>
                </a:extLst>
              </p:cNvPr>
              <p:cNvSpPr>
                <a:spLocks noEditPoints="1"/>
              </p:cNvSpPr>
              <p:nvPr/>
            </p:nvSpPr>
            <p:spPr bwMode="auto">
              <a:xfrm>
                <a:off x="1830388" y="2100263"/>
                <a:ext cx="3157537" cy="3151187"/>
              </a:xfrm>
              <a:custGeom>
                <a:avLst/>
                <a:gdLst>
                  <a:gd name="T0" fmla="*/ 421 w 841"/>
                  <a:gd name="T1" fmla="*/ 70 h 839"/>
                  <a:gd name="T2" fmla="*/ 771 w 841"/>
                  <a:gd name="T3" fmla="*/ 420 h 839"/>
                  <a:gd name="T4" fmla="*/ 421 w 841"/>
                  <a:gd name="T5" fmla="*/ 769 h 839"/>
                  <a:gd name="T6" fmla="*/ 70 w 841"/>
                  <a:gd name="T7" fmla="*/ 420 h 839"/>
                  <a:gd name="T8" fmla="*/ 421 w 841"/>
                  <a:gd name="T9" fmla="*/ 70 h 839"/>
                  <a:gd name="T10" fmla="*/ 421 w 841"/>
                  <a:gd name="T11" fmla="*/ 0 h 839"/>
                  <a:gd name="T12" fmla="*/ 0 w 841"/>
                  <a:gd name="T13" fmla="*/ 420 h 839"/>
                  <a:gd name="T14" fmla="*/ 421 w 841"/>
                  <a:gd name="T15" fmla="*/ 839 h 839"/>
                  <a:gd name="T16" fmla="*/ 841 w 841"/>
                  <a:gd name="T17" fmla="*/ 420 h 839"/>
                  <a:gd name="T18" fmla="*/ 421 w 841"/>
                  <a:gd name="T19"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1" h="839">
                    <a:moveTo>
                      <a:pt x="421" y="70"/>
                    </a:moveTo>
                    <a:cubicBezTo>
                      <a:pt x="614" y="70"/>
                      <a:pt x="771" y="227"/>
                      <a:pt x="771" y="420"/>
                    </a:cubicBezTo>
                    <a:cubicBezTo>
                      <a:pt x="771" y="613"/>
                      <a:pt x="614" y="769"/>
                      <a:pt x="421" y="769"/>
                    </a:cubicBezTo>
                    <a:cubicBezTo>
                      <a:pt x="227" y="769"/>
                      <a:pt x="70" y="613"/>
                      <a:pt x="70" y="420"/>
                    </a:cubicBezTo>
                    <a:cubicBezTo>
                      <a:pt x="70" y="227"/>
                      <a:pt x="227" y="70"/>
                      <a:pt x="421" y="70"/>
                    </a:cubicBezTo>
                    <a:moveTo>
                      <a:pt x="421" y="0"/>
                    </a:moveTo>
                    <a:cubicBezTo>
                      <a:pt x="189" y="0"/>
                      <a:pt x="0" y="188"/>
                      <a:pt x="0" y="420"/>
                    </a:cubicBezTo>
                    <a:cubicBezTo>
                      <a:pt x="0" y="651"/>
                      <a:pt x="189" y="839"/>
                      <a:pt x="421" y="839"/>
                    </a:cubicBezTo>
                    <a:cubicBezTo>
                      <a:pt x="652" y="839"/>
                      <a:pt x="841" y="651"/>
                      <a:pt x="841" y="420"/>
                    </a:cubicBezTo>
                    <a:cubicBezTo>
                      <a:pt x="841" y="188"/>
                      <a:pt x="652" y="0"/>
                      <a:pt x="421" y="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76" name="Freeform 16">
                <a:extLst>
                  <a:ext uri="{FF2B5EF4-FFF2-40B4-BE49-F238E27FC236}">
                    <a16:creationId xmlns:a16="http://schemas.microsoft.com/office/drawing/2014/main" id="{CC9C6BEA-8768-4408-BEA8-344845B92D99}"/>
                  </a:ext>
                </a:extLst>
              </p:cNvPr>
              <p:cNvSpPr>
                <a:spLocks/>
              </p:cNvSpPr>
              <p:nvPr/>
            </p:nvSpPr>
            <p:spPr bwMode="auto">
              <a:xfrm>
                <a:off x="2487613" y="2757488"/>
                <a:ext cx="1050925" cy="1052512"/>
              </a:xfrm>
              <a:custGeom>
                <a:avLst/>
                <a:gdLst>
                  <a:gd name="T0" fmla="*/ 35 w 280"/>
                  <a:gd name="T1" fmla="*/ 280 h 280"/>
                  <a:gd name="T2" fmla="*/ 0 w 280"/>
                  <a:gd name="T3" fmla="*/ 245 h 280"/>
                  <a:gd name="T4" fmla="*/ 246 w 280"/>
                  <a:gd name="T5" fmla="*/ 0 h 280"/>
                  <a:gd name="T6" fmla="*/ 280 w 280"/>
                  <a:gd name="T7" fmla="*/ 35 h 280"/>
                  <a:gd name="T8" fmla="*/ 246 w 280"/>
                  <a:gd name="T9" fmla="*/ 70 h 280"/>
                  <a:gd name="T10" fmla="*/ 70 w 280"/>
                  <a:gd name="T11" fmla="*/ 245 h 280"/>
                  <a:gd name="T12" fmla="*/ 35 w 28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280" h="280">
                    <a:moveTo>
                      <a:pt x="35" y="280"/>
                    </a:moveTo>
                    <a:cubicBezTo>
                      <a:pt x="16" y="280"/>
                      <a:pt x="0" y="264"/>
                      <a:pt x="0" y="245"/>
                    </a:cubicBezTo>
                    <a:cubicBezTo>
                      <a:pt x="0" y="110"/>
                      <a:pt x="110" y="0"/>
                      <a:pt x="246" y="0"/>
                    </a:cubicBezTo>
                    <a:cubicBezTo>
                      <a:pt x="265" y="0"/>
                      <a:pt x="280" y="16"/>
                      <a:pt x="280" y="35"/>
                    </a:cubicBezTo>
                    <a:cubicBezTo>
                      <a:pt x="280" y="54"/>
                      <a:pt x="265" y="70"/>
                      <a:pt x="246" y="70"/>
                    </a:cubicBezTo>
                    <a:cubicBezTo>
                      <a:pt x="149" y="70"/>
                      <a:pt x="70" y="148"/>
                      <a:pt x="70" y="245"/>
                    </a:cubicBezTo>
                    <a:cubicBezTo>
                      <a:pt x="70" y="264"/>
                      <a:pt x="55" y="280"/>
                      <a:pt x="35" y="28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77" name="Freeform 17">
                <a:extLst>
                  <a:ext uri="{FF2B5EF4-FFF2-40B4-BE49-F238E27FC236}">
                    <a16:creationId xmlns:a16="http://schemas.microsoft.com/office/drawing/2014/main" id="{31CF67EF-11C4-4254-8677-93A7492A229C}"/>
                  </a:ext>
                </a:extLst>
              </p:cNvPr>
              <p:cNvSpPr>
                <a:spLocks noEditPoints="1"/>
              </p:cNvSpPr>
              <p:nvPr/>
            </p:nvSpPr>
            <p:spPr bwMode="auto">
              <a:xfrm>
                <a:off x="1588" y="1588"/>
                <a:ext cx="8399462" cy="6824662"/>
              </a:xfrm>
              <a:custGeom>
                <a:avLst/>
                <a:gdLst>
                  <a:gd name="T0" fmla="*/ 1825 w 2237"/>
                  <a:gd name="T1" fmla="*/ 140 h 1817"/>
                  <a:gd name="T2" fmla="*/ 1887 w 2237"/>
                  <a:gd name="T3" fmla="*/ 202 h 1817"/>
                  <a:gd name="T4" fmla="*/ 1887 w 2237"/>
                  <a:gd name="T5" fmla="*/ 350 h 1817"/>
                  <a:gd name="T6" fmla="*/ 2097 w 2237"/>
                  <a:gd name="T7" fmla="*/ 520 h 1817"/>
                  <a:gd name="T8" fmla="*/ 2097 w 2237"/>
                  <a:gd name="T9" fmla="*/ 1507 h 1817"/>
                  <a:gd name="T10" fmla="*/ 1920 w 2237"/>
                  <a:gd name="T11" fmla="*/ 1678 h 1817"/>
                  <a:gd name="T12" fmla="*/ 316 w 2237"/>
                  <a:gd name="T13" fmla="*/ 1678 h 1817"/>
                  <a:gd name="T14" fmla="*/ 140 w 2237"/>
                  <a:gd name="T15" fmla="*/ 1507 h 1817"/>
                  <a:gd name="T16" fmla="*/ 140 w 2237"/>
                  <a:gd name="T17" fmla="*/ 520 h 1817"/>
                  <a:gd name="T18" fmla="*/ 316 w 2237"/>
                  <a:gd name="T19" fmla="*/ 349 h 1817"/>
                  <a:gd name="T20" fmla="*/ 1258 w 2237"/>
                  <a:gd name="T21" fmla="*/ 349 h 1817"/>
                  <a:gd name="T22" fmla="*/ 1258 w 2237"/>
                  <a:gd name="T23" fmla="*/ 202 h 1817"/>
                  <a:gd name="T24" fmla="*/ 1320 w 2237"/>
                  <a:gd name="T25" fmla="*/ 140 h 1817"/>
                  <a:gd name="T26" fmla="*/ 1825 w 2237"/>
                  <a:gd name="T27" fmla="*/ 140 h 1817"/>
                  <a:gd name="T28" fmla="*/ 1825 w 2237"/>
                  <a:gd name="T29" fmla="*/ 0 h 1817"/>
                  <a:gd name="T30" fmla="*/ 1825 w 2237"/>
                  <a:gd name="T31" fmla="*/ 0 h 1817"/>
                  <a:gd name="T32" fmla="*/ 1320 w 2237"/>
                  <a:gd name="T33" fmla="*/ 0 h 1817"/>
                  <a:gd name="T34" fmla="*/ 1118 w 2237"/>
                  <a:gd name="T35" fmla="*/ 202 h 1817"/>
                  <a:gd name="T36" fmla="*/ 1118 w 2237"/>
                  <a:gd name="T37" fmla="*/ 209 h 1817"/>
                  <a:gd name="T38" fmla="*/ 316 w 2237"/>
                  <a:gd name="T39" fmla="*/ 209 h 1817"/>
                  <a:gd name="T40" fmla="*/ 0 w 2237"/>
                  <a:gd name="T41" fmla="*/ 520 h 1817"/>
                  <a:gd name="T42" fmla="*/ 0 w 2237"/>
                  <a:gd name="T43" fmla="*/ 1507 h 1817"/>
                  <a:gd name="T44" fmla="*/ 316 w 2237"/>
                  <a:gd name="T45" fmla="*/ 1817 h 1817"/>
                  <a:gd name="T46" fmla="*/ 1920 w 2237"/>
                  <a:gd name="T47" fmla="*/ 1817 h 1817"/>
                  <a:gd name="T48" fmla="*/ 2237 w 2237"/>
                  <a:gd name="T49" fmla="*/ 1507 h 1817"/>
                  <a:gd name="T50" fmla="*/ 2237 w 2237"/>
                  <a:gd name="T51" fmla="*/ 520 h 1817"/>
                  <a:gd name="T52" fmla="*/ 2027 w 2237"/>
                  <a:gd name="T53" fmla="*/ 232 h 1817"/>
                  <a:gd name="T54" fmla="*/ 2027 w 2237"/>
                  <a:gd name="T55" fmla="*/ 202 h 1817"/>
                  <a:gd name="T56" fmla="*/ 1825 w 2237"/>
                  <a:gd name="T57" fmla="*/ 0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37" h="1817">
                    <a:moveTo>
                      <a:pt x="1825" y="140"/>
                    </a:moveTo>
                    <a:cubicBezTo>
                      <a:pt x="1859" y="140"/>
                      <a:pt x="1887" y="167"/>
                      <a:pt x="1887" y="202"/>
                    </a:cubicBezTo>
                    <a:cubicBezTo>
                      <a:pt x="1887" y="350"/>
                      <a:pt x="1887" y="350"/>
                      <a:pt x="1887" y="350"/>
                    </a:cubicBezTo>
                    <a:cubicBezTo>
                      <a:pt x="2027" y="350"/>
                      <a:pt x="2097" y="428"/>
                      <a:pt x="2097" y="520"/>
                    </a:cubicBezTo>
                    <a:cubicBezTo>
                      <a:pt x="2097" y="1507"/>
                      <a:pt x="2097" y="1507"/>
                      <a:pt x="2097" y="1507"/>
                    </a:cubicBezTo>
                    <a:cubicBezTo>
                      <a:pt x="2097" y="1601"/>
                      <a:pt x="2018" y="1678"/>
                      <a:pt x="1920" y="1678"/>
                    </a:cubicBezTo>
                    <a:cubicBezTo>
                      <a:pt x="316" y="1678"/>
                      <a:pt x="316" y="1678"/>
                      <a:pt x="316" y="1678"/>
                    </a:cubicBezTo>
                    <a:cubicBezTo>
                      <a:pt x="219" y="1678"/>
                      <a:pt x="140" y="1601"/>
                      <a:pt x="140" y="1507"/>
                    </a:cubicBezTo>
                    <a:cubicBezTo>
                      <a:pt x="140" y="520"/>
                      <a:pt x="140" y="520"/>
                      <a:pt x="140" y="520"/>
                    </a:cubicBezTo>
                    <a:cubicBezTo>
                      <a:pt x="140" y="426"/>
                      <a:pt x="219" y="349"/>
                      <a:pt x="316" y="349"/>
                    </a:cubicBezTo>
                    <a:cubicBezTo>
                      <a:pt x="1258" y="349"/>
                      <a:pt x="1258" y="349"/>
                      <a:pt x="1258" y="349"/>
                    </a:cubicBezTo>
                    <a:cubicBezTo>
                      <a:pt x="1258" y="202"/>
                      <a:pt x="1258" y="202"/>
                      <a:pt x="1258" y="202"/>
                    </a:cubicBezTo>
                    <a:cubicBezTo>
                      <a:pt x="1258" y="168"/>
                      <a:pt x="1286" y="140"/>
                      <a:pt x="1320" y="140"/>
                    </a:cubicBezTo>
                    <a:cubicBezTo>
                      <a:pt x="1825" y="140"/>
                      <a:pt x="1825" y="140"/>
                      <a:pt x="1825" y="140"/>
                    </a:cubicBezTo>
                    <a:moveTo>
                      <a:pt x="1825" y="0"/>
                    </a:moveTo>
                    <a:cubicBezTo>
                      <a:pt x="1825" y="0"/>
                      <a:pt x="1825" y="0"/>
                      <a:pt x="1825" y="0"/>
                    </a:cubicBezTo>
                    <a:cubicBezTo>
                      <a:pt x="1320" y="0"/>
                      <a:pt x="1320" y="0"/>
                      <a:pt x="1320" y="0"/>
                    </a:cubicBezTo>
                    <a:cubicBezTo>
                      <a:pt x="1209" y="0"/>
                      <a:pt x="1118" y="90"/>
                      <a:pt x="1118" y="202"/>
                    </a:cubicBezTo>
                    <a:cubicBezTo>
                      <a:pt x="1118" y="209"/>
                      <a:pt x="1118" y="209"/>
                      <a:pt x="1118" y="209"/>
                    </a:cubicBezTo>
                    <a:cubicBezTo>
                      <a:pt x="316" y="209"/>
                      <a:pt x="316" y="209"/>
                      <a:pt x="316" y="209"/>
                    </a:cubicBezTo>
                    <a:cubicBezTo>
                      <a:pt x="142" y="209"/>
                      <a:pt x="0" y="349"/>
                      <a:pt x="0" y="520"/>
                    </a:cubicBezTo>
                    <a:cubicBezTo>
                      <a:pt x="0" y="1507"/>
                      <a:pt x="0" y="1507"/>
                      <a:pt x="0" y="1507"/>
                    </a:cubicBezTo>
                    <a:cubicBezTo>
                      <a:pt x="0" y="1678"/>
                      <a:pt x="142" y="1817"/>
                      <a:pt x="316" y="1817"/>
                    </a:cubicBezTo>
                    <a:cubicBezTo>
                      <a:pt x="1920" y="1817"/>
                      <a:pt x="1920" y="1817"/>
                      <a:pt x="1920" y="1817"/>
                    </a:cubicBezTo>
                    <a:cubicBezTo>
                      <a:pt x="2095" y="1817"/>
                      <a:pt x="2237" y="1678"/>
                      <a:pt x="2237" y="1507"/>
                    </a:cubicBezTo>
                    <a:cubicBezTo>
                      <a:pt x="2237" y="520"/>
                      <a:pt x="2237" y="520"/>
                      <a:pt x="2237" y="520"/>
                    </a:cubicBezTo>
                    <a:cubicBezTo>
                      <a:pt x="2237" y="404"/>
                      <a:pt x="2170" y="280"/>
                      <a:pt x="2027" y="232"/>
                    </a:cubicBezTo>
                    <a:cubicBezTo>
                      <a:pt x="2027" y="202"/>
                      <a:pt x="2027" y="202"/>
                      <a:pt x="2027" y="202"/>
                    </a:cubicBezTo>
                    <a:cubicBezTo>
                      <a:pt x="2027" y="90"/>
                      <a:pt x="1936" y="0"/>
                      <a:pt x="1825" y="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78" name="Rectangle 18">
                <a:extLst>
                  <a:ext uri="{FF2B5EF4-FFF2-40B4-BE49-F238E27FC236}">
                    <a16:creationId xmlns:a16="http://schemas.microsoft.com/office/drawing/2014/main" id="{2C22E874-58E8-4CA3-8306-1F066BFEC4F2}"/>
                  </a:ext>
                </a:extLst>
              </p:cNvPr>
              <p:cNvSpPr>
                <a:spLocks noChangeArrowheads="1"/>
              </p:cNvSpPr>
              <p:nvPr/>
            </p:nvSpPr>
            <p:spPr bwMode="auto">
              <a:xfrm>
                <a:off x="4987925" y="785813"/>
                <a:ext cx="1836737" cy="788987"/>
              </a:xfrm>
              <a:prstGeom prst="rect">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sp>
          <p:nvSpPr>
            <p:cNvPr id="179" name="Freeform 5">
              <a:extLst>
                <a:ext uri="{FF2B5EF4-FFF2-40B4-BE49-F238E27FC236}">
                  <a16:creationId xmlns:a16="http://schemas.microsoft.com/office/drawing/2014/main" id="{8FCCB522-21CC-4974-A233-BE5E50129D35}"/>
                </a:ext>
              </a:extLst>
            </p:cNvPr>
            <p:cNvSpPr>
              <a:spLocks noEditPoints="1"/>
            </p:cNvSpPr>
            <p:nvPr/>
          </p:nvSpPr>
          <p:spPr bwMode="auto">
            <a:xfrm>
              <a:off x="5749925" y="4718050"/>
              <a:ext cx="255588" cy="207963"/>
            </a:xfrm>
            <a:custGeom>
              <a:avLst/>
              <a:gdLst>
                <a:gd name="T0" fmla="*/ 26319612 w 2233"/>
                <a:gd name="T1" fmla="*/ 3875912 h 1989"/>
                <a:gd name="T2" fmla="*/ 20172223 w 2233"/>
                <a:gd name="T3" fmla="*/ 3875912 h 1989"/>
                <a:gd name="T4" fmla="*/ 20172223 w 2233"/>
                <a:gd name="T5" fmla="*/ 2384308 h 1989"/>
                <a:gd name="T6" fmla="*/ 17301694 w 2233"/>
                <a:gd name="T7" fmla="*/ 0 h 1989"/>
                <a:gd name="T8" fmla="*/ 11967081 w 2233"/>
                <a:gd name="T9" fmla="*/ 0 h 1989"/>
                <a:gd name="T10" fmla="*/ 9109600 w 2233"/>
                <a:gd name="T11" fmla="*/ 2384308 h 1989"/>
                <a:gd name="T12" fmla="*/ 9109600 w 2233"/>
                <a:gd name="T13" fmla="*/ 3875912 h 1989"/>
                <a:gd name="T14" fmla="*/ 2962211 w 2233"/>
                <a:gd name="T15" fmla="*/ 3875912 h 1989"/>
                <a:gd name="T16" fmla="*/ 0 w 2233"/>
                <a:gd name="T17" fmla="*/ 6336441 h 1989"/>
                <a:gd name="T18" fmla="*/ 0 w 2233"/>
                <a:gd name="T19" fmla="*/ 19205263 h 1989"/>
                <a:gd name="T20" fmla="*/ 2962211 w 2233"/>
                <a:gd name="T21" fmla="*/ 21654918 h 1989"/>
                <a:gd name="T22" fmla="*/ 26319612 w 2233"/>
                <a:gd name="T23" fmla="*/ 21654918 h 1989"/>
                <a:gd name="T24" fmla="*/ 29268775 w 2233"/>
                <a:gd name="T25" fmla="*/ 19205263 h 1989"/>
                <a:gd name="T26" fmla="*/ 29268775 w 2233"/>
                <a:gd name="T27" fmla="*/ 6336441 h 1989"/>
                <a:gd name="T28" fmla="*/ 26319612 w 2233"/>
                <a:gd name="T29" fmla="*/ 3875912 h 1989"/>
                <a:gd name="T30" fmla="*/ 11534539 w 2233"/>
                <a:gd name="T31" fmla="*/ 2384308 h 1989"/>
                <a:gd name="T32" fmla="*/ 11967081 w 2233"/>
                <a:gd name="T33" fmla="*/ 2025051 h 1989"/>
                <a:gd name="T34" fmla="*/ 17301694 w 2233"/>
                <a:gd name="T35" fmla="*/ 2025051 h 1989"/>
                <a:gd name="T36" fmla="*/ 17734236 w 2233"/>
                <a:gd name="T37" fmla="*/ 2384308 h 1989"/>
                <a:gd name="T38" fmla="*/ 17734236 w 2233"/>
                <a:gd name="T39" fmla="*/ 3875912 h 1989"/>
                <a:gd name="T40" fmla="*/ 11534539 w 2233"/>
                <a:gd name="T41" fmla="*/ 3875912 h 1989"/>
                <a:gd name="T42" fmla="*/ 11534539 w 2233"/>
                <a:gd name="T43" fmla="*/ 2384308 h 1989"/>
                <a:gd name="T44" fmla="*/ 2962211 w 2233"/>
                <a:gd name="T45" fmla="*/ 5323916 h 1989"/>
                <a:gd name="T46" fmla="*/ 26319612 w 2233"/>
                <a:gd name="T47" fmla="*/ 5323916 h 1989"/>
                <a:gd name="T48" fmla="*/ 27525443 w 2233"/>
                <a:gd name="T49" fmla="*/ 6336441 h 1989"/>
                <a:gd name="T50" fmla="*/ 27525443 w 2233"/>
                <a:gd name="T51" fmla="*/ 11932518 h 1989"/>
                <a:gd name="T52" fmla="*/ 16842940 w 2233"/>
                <a:gd name="T53" fmla="*/ 11932518 h 1989"/>
                <a:gd name="T54" fmla="*/ 16842940 w 2233"/>
                <a:gd name="T55" fmla="*/ 11464418 h 1989"/>
                <a:gd name="T56" fmla="*/ 15807540 w 2233"/>
                <a:gd name="T57" fmla="*/ 10593357 h 1989"/>
                <a:gd name="T58" fmla="*/ 13461235 w 2233"/>
                <a:gd name="T59" fmla="*/ 10593357 h 1989"/>
                <a:gd name="T60" fmla="*/ 12425835 w 2233"/>
                <a:gd name="T61" fmla="*/ 11464418 h 1989"/>
                <a:gd name="T62" fmla="*/ 12425835 w 2233"/>
                <a:gd name="T63" fmla="*/ 11932518 h 1989"/>
                <a:gd name="T64" fmla="*/ 1743332 w 2233"/>
                <a:gd name="T65" fmla="*/ 11932518 h 1989"/>
                <a:gd name="T66" fmla="*/ 1743332 w 2233"/>
                <a:gd name="T67" fmla="*/ 6336441 h 1989"/>
                <a:gd name="T68" fmla="*/ 2962211 w 2233"/>
                <a:gd name="T69" fmla="*/ 5323916 h 1989"/>
                <a:gd name="T70" fmla="*/ 13303968 w 2233"/>
                <a:gd name="T71" fmla="*/ 11464418 h 1989"/>
                <a:gd name="T72" fmla="*/ 13461235 w 2233"/>
                <a:gd name="T73" fmla="*/ 11322848 h 1989"/>
                <a:gd name="T74" fmla="*/ 15807540 w 2233"/>
                <a:gd name="T75" fmla="*/ 11322848 h 1989"/>
                <a:gd name="T76" fmla="*/ 15977855 w 2233"/>
                <a:gd name="T77" fmla="*/ 11464418 h 1989"/>
                <a:gd name="T78" fmla="*/ 15977855 w 2233"/>
                <a:gd name="T79" fmla="*/ 13402269 h 1989"/>
                <a:gd name="T80" fmla="*/ 15807540 w 2233"/>
                <a:gd name="T81" fmla="*/ 13543839 h 1989"/>
                <a:gd name="T82" fmla="*/ 13461235 w 2233"/>
                <a:gd name="T83" fmla="*/ 13543839 h 1989"/>
                <a:gd name="T84" fmla="*/ 13303968 w 2233"/>
                <a:gd name="T85" fmla="*/ 13402269 h 1989"/>
                <a:gd name="T86" fmla="*/ 13303968 w 2233"/>
                <a:gd name="T87" fmla="*/ 11464418 h 1989"/>
                <a:gd name="T88" fmla="*/ 26319612 w 2233"/>
                <a:gd name="T89" fmla="*/ 20217789 h 1989"/>
                <a:gd name="T90" fmla="*/ 2962211 w 2233"/>
                <a:gd name="T91" fmla="*/ 20217789 h 1989"/>
                <a:gd name="T92" fmla="*/ 1743332 w 2233"/>
                <a:gd name="T93" fmla="*/ 19205263 h 1989"/>
                <a:gd name="T94" fmla="*/ 1743332 w 2233"/>
                <a:gd name="T95" fmla="*/ 12651135 h 1989"/>
                <a:gd name="T96" fmla="*/ 12425835 w 2233"/>
                <a:gd name="T97" fmla="*/ 12651135 h 1989"/>
                <a:gd name="T98" fmla="*/ 12425835 w 2233"/>
                <a:gd name="T99" fmla="*/ 13402269 h 1989"/>
                <a:gd name="T100" fmla="*/ 13461235 w 2233"/>
                <a:gd name="T101" fmla="*/ 14262456 h 1989"/>
                <a:gd name="T102" fmla="*/ 15807540 w 2233"/>
                <a:gd name="T103" fmla="*/ 14262456 h 1989"/>
                <a:gd name="T104" fmla="*/ 16842940 w 2233"/>
                <a:gd name="T105" fmla="*/ 13402269 h 1989"/>
                <a:gd name="T106" fmla="*/ 16842940 w 2233"/>
                <a:gd name="T107" fmla="*/ 12651135 h 1989"/>
                <a:gd name="T108" fmla="*/ 27525443 w 2233"/>
                <a:gd name="T109" fmla="*/ 12651135 h 1989"/>
                <a:gd name="T110" fmla="*/ 27525443 w 2233"/>
                <a:gd name="T111" fmla="*/ 19205263 h 1989"/>
                <a:gd name="T112" fmla="*/ 26319612 w 2233"/>
                <a:gd name="T113" fmla="*/ 20217789 h 198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233" h="1989">
                  <a:moveTo>
                    <a:pt x="2008" y="356"/>
                  </a:moveTo>
                  <a:cubicBezTo>
                    <a:pt x="1539" y="356"/>
                    <a:pt x="1539" y="356"/>
                    <a:pt x="1539" y="356"/>
                  </a:cubicBezTo>
                  <a:cubicBezTo>
                    <a:pt x="1539" y="219"/>
                    <a:pt x="1539" y="219"/>
                    <a:pt x="1539" y="219"/>
                  </a:cubicBezTo>
                  <a:cubicBezTo>
                    <a:pt x="1539" y="98"/>
                    <a:pt x="1441" y="0"/>
                    <a:pt x="1320" y="0"/>
                  </a:cubicBezTo>
                  <a:cubicBezTo>
                    <a:pt x="913" y="0"/>
                    <a:pt x="913" y="0"/>
                    <a:pt x="913" y="0"/>
                  </a:cubicBezTo>
                  <a:cubicBezTo>
                    <a:pt x="793" y="0"/>
                    <a:pt x="695" y="98"/>
                    <a:pt x="695" y="219"/>
                  </a:cubicBezTo>
                  <a:cubicBezTo>
                    <a:pt x="695" y="356"/>
                    <a:pt x="695" y="356"/>
                    <a:pt x="695" y="356"/>
                  </a:cubicBezTo>
                  <a:cubicBezTo>
                    <a:pt x="226" y="356"/>
                    <a:pt x="226" y="356"/>
                    <a:pt x="226" y="356"/>
                  </a:cubicBezTo>
                  <a:cubicBezTo>
                    <a:pt x="102" y="356"/>
                    <a:pt x="0" y="457"/>
                    <a:pt x="0" y="582"/>
                  </a:cubicBezTo>
                  <a:cubicBezTo>
                    <a:pt x="0" y="1764"/>
                    <a:pt x="0" y="1764"/>
                    <a:pt x="0" y="1764"/>
                  </a:cubicBezTo>
                  <a:cubicBezTo>
                    <a:pt x="0" y="1888"/>
                    <a:pt x="102" y="1989"/>
                    <a:pt x="226" y="1989"/>
                  </a:cubicBezTo>
                  <a:cubicBezTo>
                    <a:pt x="2008" y="1989"/>
                    <a:pt x="2008" y="1989"/>
                    <a:pt x="2008" y="1989"/>
                  </a:cubicBezTo>
                  <a:cubicBezTo>
                    <a:pt x="2132" y="1989"/>
                    <a:pt x="2233" y="1888"/>
                    <a:pt x="2233" y="1764"/>
                  </a:cubicBezTo>
                  <a:cubicBezTo>
                    <a:pt x="2233" y="582"/>
                    <a:pt x="2233" y="582"/>
                    <a:pt x="2233" y="582"/>
                  </a:cubicBezTo>
                  <a:cubicBezTo>
                    <a:pt x="2233" y="457"/>
                    <a:pt x="2132" y="356"/>
                    <a:pt x="2008" y="356"/>
                  </a:cubicBezTo>
                  <a:close/>
                  <a:moveTo>
                    <a:pt x="880" y="219"/>
                  </a:moveTo>
                  <a:cubicBezTo>
                    <a:pt x="880" y="201"/>
                    <a:pt x="895" y="186"/>
                    <a:pt x="913" y="186"/>
                  </a:cubicBezTo>
                  <a:cubicBezTo>
                    <a:pt x="1320" y="186"/>
                    <a:pt x="1320" y="186"/>
                    <a:pt x="1320" y="186"/>
                  </a:cubicBezTo>
                  <a:cubicBezTo>
                    <a:pt x="1339" y="186"/>
                    <a:pt x="1353" y="201"/>
                    <a:pt x="1353" y="219"/>
                  </a:cubicBezTo>
                  <a:cubicBezTo>
                    <a:pt x="1353" y="356"/>
                    <a:pt x="1353" y="356"/>
                    <a:pt x="1353" y="356"/>
                  </a:cubicBezTo>
                  <a:cubicBezTo>
                    <a:pt x="880" y="356"/>
                    <a:pt x="880" y="356"/>
                    <a:pt x="880" y="356"/>
                  </a:cubicBezTo>
                  <a:lnTo>
                    <a:pt x="880" y="219"/>
                  </a:lnTo>
                  <a:close/>
                  <a:moveTo>
                    <a:pt x="226" y="489"/>
                  </a:moveTo>
                  <a:cubicBezTo>
                    <a:pt x="2008" y="489"/>
                    <a:pt x="2008" y="489"/>
                    <a:pt x="2008" y="489"/>
                  </a:cubicBezTo>
                  <a:cubicBezTo>
                    <a:pt x="2059" y="489"/>
                    <a:pt x="2100" y="531"/>
                    <a:pt x="2100" y="582"/>
                  </a:cubicBezTo>
                  <a:cubicBezTo>
                    <a:pt x="2100" y="1096"/>
                    <a:pt x="2100" y="1096"/>
                    <a:pt x="2100" y="1096"/>
                  </a:cubicBezTo>
                  <a:cubicBezTo>
                    <a:pt x="1285" y="1096"/>
                    <a:pt x="1285" y="1096"/>
                    <a:pt x="1285" y="1096"/>
                  </a:cubicBezTo>
                  <a:cubicBezTo>
                    <a:pt x="1285" y="1053"/>
                    <a:pt x="1285" y="1053"/>
                    <a:pt x="1285" y="1053"/>
                  </a:cubicBezTo>
                  <a:cubicBezTo>
                    <a:pt x="1285" y="1009"/>
                    <a:pt x="1250" y="973"/>
                    <a:pt x="1206" y="973"/>
                  </a:cubicBezTo>
                  <a:cubicBezTo>
                    <a:pt x="1027" y="973"/>
                    <a:pt x="1027" y="973"/>
                    <a:pt x="1027" y="973"/>
                  </a:cubicBezTo>
                  <a:cubicBezTo>
                    <a:pt x="984" y="973"/>
                    <a:pt x="948" y="1009"/>
                    <a:pt x="948" y="1053"/>
                  </a:cubicBezTo>
                  <a:cubicBezTo>
                    <a:pt x="948" y="1096"/>
                    <a:pt x="948" y="1096"/>
                    <a:pt x="948" y="1096"/>
                  </a:cubicBezTo>
                  <a:cubicBezTo>
                    <a:pt x="133" y="1096"/>
                    <a:pt x="133" y="1096"/>
                    <a:pt x="133" y="1096"/>
                  </a:cubicBezTo>
                  <a:cubicBezTo>
                    <a:pt x="133" y="582"/>
                    <a:pt x="133" y="582"/>
                    <a:pt x="133" y="582"/>
                  </a:cubicBezTo>
                  <a:cubicBezTo>
                    <a:pt x="133" y="531"/>
                    <a:pt x="175" y="489"/>
                    <a:pt x="226" y="489"/>
                  </a:cubicBezTo>
                  <a:close/>
                  <a:moveTo>
                    <a:pt x="1015" y="1053"/>
                  </a:moveTo>
                  <a:cubicBezTo>
                    <a:pt x="1015" y="1046"/>
                    <a:pt x="1020" y="1040"/>
                    <a:pt x="1027" y="1040"/>
                  </a:cubicBezTo>
                  <a:cubicBezTo>
                    <a:pt x="1206" y="1040"/>
                    <a:pt x="1206" y="1040"/>
                    <a:pt x="1206" y="1040"/>
                  </a:cubicBezTo>
                  <a:cubicBezTo>
                    <a:pt x="1213" y="1040"/>
                    <a:pt x="1219" y="1046"/>
                    <a:pt x="1219" y="1053"/>
                  </a:cubicBezTo>
                  <a:cubicBezTo>
                    <a:pt x="1219" y="1231"/>
                    <a:pt x="1219" y="1231"/>
                    <a:pt x="1219" y="1231"/>
                  </a:cubicBezTo>
                  <a:cubicBezTo>
                    <a:pt x="1219" y="1238"/>
                    <a:pt x="1213" y="1244"/>
                    <a:pt x="1206" y="1244"/>
                  </a:cubicBezTo>
                  <a:cubicBezTo>
                    <a:pt x="1027" y="1244"/>
                    <a:pt x="1027" y="1244"/>
                    <a:pt x="1027" y="1244"/>
                  </a:cubicBezTo>
                  <a:cubicBezTo>
                    <a:pt x="1020" y="1244"/>
                    <a:pt x="1015" y="1238"/>
                    <a:pt x="1015" y="1231"/>
                  </a:cubicBezTo>
                  <a:lnTo>
                    <a:pt x="1015" y="1053"/>
                  </a:lnTo>
                  <a:close/>
                  <a:moveTo>
                    <a:pt x="2008" y="1857"/>
                  </a:moveTo>
                  <a:cubicBezTo>
                    <a:pt x="226" y="1857"/>
                    <a:pt x="226" y="1857"/>
                    <a:pt x="226" y="1857"/>
                  </a:cubicBezTo>
                  <a:cubicBezTo>
                    <a:pt x="175" y="1857"/>
                    <a:pt x="133" y="1815"/>
                    <a:pt x="133" y="1764"/>
                  </a:cubicBezTo>
                  <a:cubicBezTo>
                    <a:pt x="133" y="1162"/>
                    <a:pt x="133" y="1162"/>
                    <a:pt x="133" y="1162"/>
                  </a:cubicBezTo>
                  <a:cubicBezTo>
                    <a:pt x="948" y="1162"/>
                    <a:pt x="948" y="1162"/>
                    <a:pt x="948" y="1162"/>
                  </a:cubicBezTo>
                  <a:cubicBezTo>
                    <a:pt x="948" y="1231"/>
                    <a:pt x="948" y="1231"/>
                    <a:pt x="948" y="1231"/>
                  </a:cubicBezTo>
                  <a:cubicBezTo>
                    <a:pt x="948" y="1275"/>
                    <a:pt x="984" y="1310"/>
                    <a:pt x="1027" y="1310"/>
                  </a:cubicBezTo>
                  <a:cubicBezTo>
                    <a:pt x="1206" y="1310"/>
                    <a:pt x="1206" y="1310"/>
                    <a:pt x="1206" y="1310"/>
                  </a:cubicBezTo>
                  <a:cubicBezTo>
                    <a:pt x="1250" y="1310"/>
                    <a:pt x="1285" y="1275"/>
                    <a:pt x="1285" y="1231"/>
                  </a:cubicBezTo>
                  <a:cubicBezTo>
                    <a:pt x="1285" y="1162"/>
                    <a:pt x="1285" y="1162"/>
                    <a:pt x="1285" y="1162"/>
                  </a:cubicBezTo>
                  <a:cubicBezTo>
                    <a:pt x="2100" y="1162"/>
                    <a:pt x="2100" y="1162"/>
                    <a:pt x="2100" y="1162"/>
                  </a:cubicBezTo>
                  <a:cubicBezTo>
                    <a:pt x="2100" y="1764"/>
                    <a:pt x="2100" y="1764"/>
                    <a:pt x="2100" y="1764"/>
                  </a:cubicBezTo>
                  <a:cubicBezTo>
                    <a:pt x="2100" y="1815"/>
                    <a:pt x="2059" y="1857"/>
                    <a:pt x="2008" y="1857"/>
                  </a:cubicBezTo>
                  <a:close/>
                </a:path>
              </a:pathLst>
            </a:custGeom>
            <a:grpFill/>
            <a:ln>
              <a:noFill/>
            </a:ln>
          </p:spPr>
          <p:txBody>
            <a:bodyPr lIns="45714" tIns="22857" rIns="45714" bIns="22857"/>
            <a:lstStyle/>
            <a:p>
              <a:endParaRPr lang="en-US"/>
            </a:p>
          </p:txBody>
        </p:sp>
        <p:grpSp>
          <p:nvGrpSpPr>
            <p:cNvPr id="180" name="Group 179">
              <a:extLst>
                <a:ext uri="{FF2B5EF4-FFF2-40B4-BE49-F238E27FC236}">
                  <a16:creationId xmlns:a16="http://schemas.microsoft.com/office/drawing/2014/main" id="{10EC20BD-B0FF-42F9-86C5-778CB09719C9}"/>
                </a:ext>
              </a:extLst>
            </p:cNvPr>
            <p:cNvGrpSpPr/>
            <p:nvPr/>
          </p:nvGrpSpPr>
          <p:grpSpPr>
            <a:xfrm>
              <a:off x="6273166" y="4700548"/>
              <a:ext cx="245263" cy="279583"/>
              <a:chOff x="4012009" y="1992971"/>
              <a:chExt cx="405446" cy="462180"/>
            </a:xfrm>
            <a:grpFill/>
          </p:grpSpPr>
          <p:sp>
            <p:nvSpPr>
              <p:cNvPr id="181" name="Freeform 9">
                <a:extLst>
                  <a:ext uri="{FF2B5EF4-FFF2-40B4-BE49-F238E27FC236}">
                    <a16:creationId xmlns:a16="http://schemas.microsoft.com/office/drawing/2014/main" id="{BF905917-B1A9-4986-A744-FD4B3F40F6DF}"/>
                  </a:ext>
                </a:extLst>
              </p:cNvPr>
              <p:cNvSpPr>
                <a:spLocks noEditPoints="1"/>
              </p:cNvSpPr>
              <p:nvPr/>
            </p:nvSpPr>
            <p:spPr bwMode="auto">
              <a:xfrm>
                <a:off x="4012009" y="1992971"/>
                <a:ext cx="405446" cy="462180"/>
              </a:xfrm>
              <a:custGeom>
                <a:avLst/>
                <a:gdLst>
                  <a:gd name="T0" fmla="*/ 985 w 1340"/>
                  <a:gd name="T1" fmla="*/ 48 h 1528"/>
                  <a:gd name="T2" fmla="*/ 348 w 1340"/>
                  <a:gd name="T3" fmla="*/ 100 h 1528"/>
                  <a:gd name="T4" fmla="*/ 114 w 1340"/>
                  <a:gd name="T5" fmla="*/ 402 h 1528"/>
                  <a:gd name="T6" fmla="*/ 115 w 1340"/>
                  <a:gd name="T7" fmla="*/ 590 h 1528"/>
                  <a:gd name="T8" fmla="*/ 119 w 1340"/>
                  <a:gd name="T9" fmla="*/ 607 h 1528"/>
                  <a:gd name="T10" fmla="*/ 66 w 1340"/>
                  <a:gd name="T11" fmla="*/ 692 h 1528"/>
                  <a:gd name="T12" fmla="*/ 24 w 1340"/>
                  <a:gd name="T13" fmla="*/ 752 h 1528"/>
                  <a:gd name="T14" fmla="*/ 23 w 1340"/>
                  <a:gd name="T15" fmla="*/ 753 h 1528"/>
                  <a:gd name="T16" fmla="*/ 61 w 1340"/>
                  <a:gd name="T17" fmla="*/ 922 h 1528"/>
                  <a:gd name="T18" fmla="*/ 84 w 1340"/>
                  <a:gd name="T19" fmla="*/ 1001 h 1528"/>
                  <a:gd name="T20" fmla="*/ 127 w 1340"/>
                  <a:gd name="T21" fmla="*/ 1107 h 1528"/>
                  <a:gd name="T22" fmla="*/ 126 w 1340"/>
                  <a:gd name="T23" fmla="*/ 1183 h 1528"/>
                  <a:gd name="T24" fmla="*/ 288 w 1340"/>
                  <a:gd name="T25" fmla="*/ 1319 h 1528"/>
                  <a:gd name="T26" fmla="*/ 416 w 1340"/>
                  <a:gd name="T27" fmla="*/ 1415 h 1528"/>
                  <a:gd name="T28" fmla="*/ 1053 w 1340"/>
                  <a:gd name="T29" fmla="*/ 1528 h 1528"/>
                  <a:gd name="T30" fmla="*/ 1170 w 1340"/>
                  <a:gd name="T31" fmla="*/ 1389 h 1528"/>
                  <a:gd name="T32" fmla="*/ 1132 w 1340"/>
                  <a:gd name="T33" fmla="*/ 1086 h 1528"/>
                  <a:gd name="T34" fmla="*/ 1324 w 1340"/>
                  <a:gd name="T35" fmla="*/ 711 h 1528"/>
                  <a:gd name="T36" fmla="*/ 1204 w 1340"/>
                  <a:gd name="T37" fmla="*/ 201 h 1528"/>
                  <a:gd name="T38" fmla="*/ 1069 w 1340"/>
                  <a:gd name="T39" fmla="*/ 1033 h 1528"/>
                  <a:gd name="T40" fmla="*/ 1089 w 1340"/>
                  <a:gd name="T41" fmla="*/ 1403 h 1528"/>
                  <a:gd name="T42" fmla="*/ 1053 w 1340"/>
                  <a:gd name="T43" fmla="*/ 1445 h 1528"/>
                  <a:gd name="T44" fmla="*/ 498 w 1340"/>
                  <a:gd name="T45" fmla="*/ 1411 h 1528"/>
                  <a:gd name="T46" fmla="*/ 443 w 1340"/>
                  <a:gd name="T47" fmla="*/ 1203 h 1528"/>
                  <a:gd name="T48" fmla="*/ 288 w 1340"/>
                  <a:gd name="T49" fmla="*/ 1236 h 1528"/>
                  <a:gd name="T50" fmla="*/ 172 w 1340"/>
                  <a:gd name="T51" fmla="*/ 1030 h 1528"/>
                  <a:gd name="T52" fmla="*/ 187 w 1340"/>
                  <a:gd name="T53" fmla="*/ 969 h 1528"/>
                  <a:gd name="T54" fmla="*/ 146 w 1340"/>
                  <a:gd name="T55" fmla="*/ 947 h 1528"/>
                  <a:gd name="T56" fmla="*/ 160 w 1340"/>
                  <a:gd name="T57" fmla="*/ 884 h 1528"/>
                  <a:gd name="T58" fmla="*/ 111 w 1340"/>
                  <a:gd name="T59" fmla="*/ 855 h 1528"/>
                  <a:gd name="T60" fmla="*/ 93 w 1340"/>
                  <a:gd name="T61" fmla="*/ 797 h 1528"/>
                  <a:gd name="T62" fmla="*/ 190 w 1340"/>
                  <a:gd name="T63" fmla="*/ 650 h 1528"/>
                  <a:gd name="T64" fmla="*/ 195 w 1340"/>
                  <a:gd name="T65" fmla="*/ 572 h 1528"/>
                  <a:gd name="T66" fmla="*/ 194 w 1340"/>
                  <a:gd name="T67" fmla="*/ 422 h 1528"/>
                  <a:gd name="T68" fmla="*/ 1243 w 1340"/>
                  <a:gd name="T69" fmla="*/ 699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0" h="1528">
                    <a:moveTo>
                      <a:pt x="1204" y="201"/>
                    </a:moveTo>
                    <a:cubicBezTo>
                      <a:pt x="1146" y="134"/>
                      <a:pt x="1073" y="83"/>
                      <a:pt x="985" y="48"/>
                    </a:cubicBezTo>
                    <a:cubicBezTo>
                      <a:pt x="906" y="17"/>
                      <a:pt x="816" y="0"/>
                      <a:pt x="725" y="0"/>
                    </a:cubicBezTo>
                    <a:cubicBezTo>
                      <a:pt x="589" y="0"/>
                      <a:pt x="456" y="36"/>
                      <a:pt x="348" y="100"/>
                    </a:cubicBezTo>
                    <a:cubicBezTo>
                      <a:pt x="290" y="135"/>
                      <a:pt x="241" y="177"/>
                      <a:pt x="202" y="226"/>
                    </a:cubicBezTo>
                    <a:cubicBezTo>
                      <a:pt x="160" y="279"/>
                      <a:pt x="130" y="338"/>
                      <a:pt x="114" y="402"/>
                    </a:cubicBezTo>
                    <a:cubicBezTo>
                      <a:pt x="100" y="457"/>
                      <a:pt x="99" y="521"/>
                      <a:pt x="111" y="572"/>
                    </a:cubicBezTo>
                    <a:cubicBezTo>
                      <a:pt x="115" y="590"/>
                      <a:pt x="115" y="590"/>
                      <a:pt x="115" y="590"/>
                    </a:cubicBezTo>
                    <a:cubicBezTo>
                      <a:pt x="116" y="595"/>
                      <a:pt x="117" y="600"/>
                      <a:pt x="118" y="604"/>
                    </a:cubicBezTo>
                    <a:cubicBezTo>
                      <a:pt x="119" y="605"/>
                      <a:pt x="119" y="606"/>
                      <a:pt x="119" y="607"/>
                    </a:cubicBezTo>
                    <a:cubicBezTo>
                      <a:pt x="116" y="614"/>
                      <a:pt x="116" y="614"/>
                      <a:pt x="116" y="614"/>
                    </a:cubicBezTo>
                    <a:cubicBezTo>
                      <a:pt x="103" y="640"/>
                      <a:pt x="85" y="665"/>
                      <a:pt x="66" y="692"/>
                    </a:cubicBezTo>
                    <a:cubicBezTo>
                      <a:pt x="52" y="711"/>
                      <a:pt x="37" y="730"/>
                      <a:pt x="24" y="752"/>
                    </a:cubicBezTo>
                    <a:cubicBezTo>
                      <a:pt x="24" y="752"/>
                      <a:pt x="24" y="752"/>
                      <a:pt x="24" y="752"/>
                    </a:cubicBezTo>
                    <a:cubicBezTo>
                      <a:pt x="24" y="752"/>
                      <a:pt x="24" y="752"/>
                      <a:pt x="24" y="752"/>
                    </a:cubicBezTo>
                    <a:cubicBezTo>
                      <a:pt x="23" y="753"/>
                      <a:pt x="23" y="753"/>
                      <a:pt x="23" y="753"/>
                    </a:cubicBezTo>
                    <a:cubicBezTo>
                      <a:pt x="4" y="783"/>
                      <a:pt x="0" y="820"/>
                      <a:pt x="10" y="854"/>
                    </a:cubicBezTo>
                    <a:cubicBezTo>
                      <a:pt x="18" y="882"/>
                      <a:pt x="37" y="906"/>
                      <a:pt x="61" y="922"/>
                    </a:cubicBezTo>
                    <a:cubicBezTo>
                      <a:pt x="59" y="943"/>
                      <a:pt x="63" y="964"/>
                      <a:pt x="73" y="983"/>
                    </a:cubicBezTo>
                    <a:cubicBezTo>
                      <a:pt x="76" y="989"/>
                      <a:pt x="80" y="995"/>
                      <a:pt x="84" y="1001"/>
                    </a:cubicBezTo>
                    <a:cubicBezTo>
                      <a:pt x="82" y="1028"/>
                      <a:pt x="89" y="1056"/>
                      <a:pt x="106" y="1078"/>
                    </a:cubicBezTo>
                    <a:cubicBezTo>
                      <a:pt x="127" y="1107"/>
                      <a:pt x="127" y="1107"/>
                      <a:pt x="127" y="1107"/>
                    </a:cubicBezTo>
                    <a:cubicBezTo>
                      <a:pt x="127" y="1111"/>
                      <a:pt x="126" y="1116"/>
                      <a:pt x="126" y="1120"/>
                    </a:cubicBezTo>
                    <a:cubicBezTo>
                      <a:pt x="125" y="1138"/>
                      <a:pt x="124" y="1160"/>
                      <a:pt x="126" y="1183"/>
                    </a:cubicBezTo>
                    <a:cubicBezTo>
                      <a:pt x="131" y="1219"/>
                      <a:pt x="144" y="1249"/>
                      <a:pt x="165" y="1272"/>
                    </a:cubicBezTo>
                    <a:cubicBezTo>
                      <a:pt x="194" y="1303"/>
                      <a:pt x="236" y="1319"/>
                      <a:pt x="288" y="1319"/>
                    </a:cubicBezTo>
                    <a:cubicBezTo>
                      <a:pt x="322" y="1319"/>
                      <a:pt x="361" y="1312"/>
                      <a:pt x="408" y="1299"/>
                    </a:cubicBezTo>
                    <a:cubicBezTo>
                      <a:pt x="411" y="1328"/>
                      <a:pt x="413" y="1367"/>
                      <a:pt x="416" y="1415"/>
                    </a:cubicBezTo>
                    <a:cubicBezTo>
                      <a:pt x="419" y="1478"/>
                      <a:pt x="471" y="1528"/>
                      <a:pt x="534" y="1528"/>
                    </a:cubicBezTo>
                    <a:cubicBezTo>
                      <a:pt x="1053" y="1528"/>
                      <a:pt x="1053" y="1528"/>
                      <a:pt x="1053" y="1528"/>
                    </a:cubicBezTo>
                    <a:cubicBezTo>
                      <a:pt x="1088" y="1528"/>
                      <a:pt x="1121" y="1512"/>
                      <a:pt x="1144" y="1485"/>
                    </a:cubicBezTo>
                    <a:cubicBezTo>
                      <a:pt x="1166" y="1458"/>
                      <a:pt x="1176" y="1423"/>
                      <a:pt x="1170" y="1389"/>
                    </a:cubicBezTo>
                    <a:cubicBezTo>
                      <a:pt x="1122" y="1123"/>
                      <a:pt x="1122" y="1123"/>
                      <a:pt x="1122" y="1123"/>
                    </a:cubicBezTo>
                    <a:cubicBezTo>
                      <a:pt x="1120" y="1109"/>
                      <a:pt x="1123" y="1096"/>
                      <a:pt x="1132" y="1086"/>
                    </a:cubicBezTo>
                    <a:cubicBezTo>
                      <a:pt x="1170" y="1041"/>
                      <a:pt x="1214" y="987"/>
                      <a:pt x="1250" y="923"/>
                    </a:cubicBezTo>
                    <a:cubicBezTo>
                      <a:pt x="1289" y="855"/>
                      <a:pt x="1313" y="785"/>
                      <a:pt x="1324" y="711"/>
                    </a:cubicBezTo>
                    <a:cubicBezTo>
                      <a:pt x="1340" y="606"/>
                      <a:pt x="1337" y="508"/>
                      <a:pt x="1316" y="421"/>
                    </a:cubicBezTo>
                    <a:cubicBezTo>
                      <a:pt x="1295" y="337"/>
                      <a:pt x="1257" y="263"/>
                      <a:pt x="1204" y="201"/>
                    </a:cubicBezTo>
                    <a:close/>
                    <a:moveTo>
                      <a:pt x="1243" y="699"/>
                    </a:moveTo>
                    <a:cubicBezTo>
                      <a:pt x="1222" y="838"/>
                      <a:pt x="1149" y="938"/>
                      <a:pt x="1069" y="1033"/>
                    </a:cubicBezTo>
                    <a:cubicBezTo>
                      <a:pt x="1045" y="1062"/>
                      <a:pt x="1035" y="1100"/>
                      <a:pt x="1041" y="1137"/>
                    </a:cubicBezTo>
                    <a:cubicBezTo>
                      <a:pt x="1089" y="1403"/>
                      <a:pt x="1089" y="1403"/>
                      <a:pt x="1089" y="1403"/>
                    </a:cubicBezTo>
                    <a:cubicBezTo>
                      <a:pt x="1091" y="1414"/>
                      <a:pt x="1088" y="1424"/>
                      <a:pt x="1081" y="1433"/>
                    </a:cubicBezTo>
                    <a:cubicBezTo>
                      <a:pt x="1074" y="1441"/>
                      <a:pt x="1064" y="1445"/>
                      <a:pt x="1053" y="1445"/>
                    </a:cubicBezTo>
                    <a:cubicBezTo>
                      <a:pt x="534" y="1445"/>
                      <a:pt x="534" y="1445"/>
                      <a:pt x="534" y="1445"/>
                    </a:cubicBezTo>
                    <a:cubicBezTo>
                      <a:pt x="515" y="1445"/>
                      <a:pt x="499" y="1430"/>
                      <a:pt x="498" y="1411"/>
                    </a:cubicBezTo>
                    <a:cubicBezTo>
                      <a:pt x="493" y="1321"/>
                      <a:pt x="488" y="1266"/>
                      <a:pt x="485" y="1235"/>
                    </a:cubicBezTo>
                    <a:cubicBezTo>
                      <a:pt x="483" y="1220"/>
                      <a:pt x="464" y="1203"/>
                      <a:pt x="443" y="1203"/>
                    </a:cubicBezTo>
                    <a:cubicBezTo>
                      <a:pt x="439" y="1203"/>
                      <a:pt x="436" y="1204"/>
                      <a:pt x="432" y="1205"/>
                    </a:cubicBezTo>
                    <a:cubicBezTo>
                      <a:pt x="367" y="1227"/>
                      <a:pt x="321" y="1236"/>
                      <a:pt x="288" y="1236"/>
                    </a:cubicBezTo>
                    <a:cubicBezTo>
                      <a:pt x="162" y="1236"/>
                      <a:pt x="227" y="1105"/>
                      <a:pt x="203" y="1072"/>
                    </a:cubicBezTo>
                    <a:cubicBezTo>
                      <a:pt x="172" y="1030"/>
                      <a:pt x="172" y="1030"/>
                      <a:pt x="172" y="1030"/>
                    </a:cubicBezTo>
                    <a:cubicBezTo>
                      <a:pt x="164" y="1019"/>
                      <a:pt x="163" y="1005"/>
                      <a:pt x="171" y="994"/>
                    </a:cubicBezTo>
                    <a:cubicBezTo>
                      <a:pt x="187" y="969"/>
                      <a:pt x="187" y="969"/>
                      <a:pt x="187" y="969"/>
                    </a:cubicBezTo>
                    <a:cubicBezTo>
                      <a:pt x="166" y="963"/>
                      <a:pt x="166" y="963"/>
                      <a:pt x="166" y="963"/>
                    </a:cubicBezTo>
                    <a:cubicBezTo>
                      <a:pt x="158" y="961"/>
                      <a:pt x="150" y="955"/>
                      <a:pt x="146" y="947"/>
                    </a:cubicBezTo>
                    <a:cubicBezTo>
                      <a:pt x="142" y="939"/>
                      <a:pt x="142" y="929"/>
                      <a:pt x="145" y="921"/>
                    </a:cubicBezTo>
                    <a:cubicBezTo>
                      <a:pt x="160" y="884"/>
                      <a:pt x="160" y="884"/>
                      <a:pt x="160" y="884"/>
                    </a:cubicBezTo>
                    <a:cubicBezTo>
                      <a:pt x="161" y="881"/>
                      <a:pt x="160" y="877"/>
                      <a:pt x="156" y="876"/>
                    </a:cubicBezTo>
                    <a:cubicBezTo>
                      <a:pt x="111" y="855"/>
                      <a:pt x="111" y="855"/>
                      <a:pt x="111" y="855"/>
                    </a:cubicBezTo>
                    <a:cubicBezTo>
                      <a:pt x="100" y="850"/>
                      <a:pt x="92" y="841"/>
                      <a:pt x="89" y="830"/>
                    </a:cubicBezTo>
                    <a:cubicBezTo>
                      <a:pt x="85" y="819"/>
                      <a:pt x="87" y="807"/>
                      <a:pt x="93" y="797"/>
                    </a:cubicBezTo>
                    <a:cubicBezTo>
                      <a:pt x="94" y="796"/>
                      <a:pt x="94" y="796"/>
                      <a:pt x="94" y="796"/>
                    </a:cubicBezTo>
                    <a:cubicBezTo>
                      <a:pt x="124" y="746"/>
                      <a:pt x="164" y="702"/>
                      <a:pt x="190" y="650"/>
                    </a:cubicBezTo>
                    <a:cubicBezTo>
                      <a:pt x="201" y="628"/>
                      <a:pt x="201" y="628"/>
                      <a:pt x="201" y="628"/>
                    </a:cubicBezTo>
                    <a:cubicBezTo>
                      <a:pt x="208" y="613"/>
                      <a:pt x="199" y="589"/>
                      <a:pt x="195" y="572"/>
                    </a:cubicBezTo>
                    <a:cubicBezTo>
                      <a:pt x="191" y="553"/>
                      <a:pt x="191" y="553"/>
                      <a:pt x="191" y="553"/>
                    </a:cubicBezTo>
                    <a:cubicBezTo>
                      <a:pt x="182" y="513"/>
                      <a:pt x="184" y="463"/>
                      <a:pt x="194" y="422"/>
                    </a:cubicBezTo>
                    <a:cubicBezTo>
                      <a:pt x="248" y="205"/>
                      <a:pt x="487" y="82"/>
                      <a:pt x="725" y="82"/>
                    </a:cubicBezTo>
                    <a:cubicBezTo>
                      <a:pt x="1018" y="82"/>
                      <a:pt x="1308" y="270"/>
                      <a:pt x="1243" y="699"/>
                    </a:cubicBezTo>
                    <a:close/>
                  </a:path>
                </a:pathLst>
              </a:custGeom>
              <a:grpFill/>
              <a:ln>
                <a:noFill/>
              </a:ln>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82" name="Freeform 10">
                <a:extLst>
                  <a:ext uri="{FF2B5EF4-FFF2-40B4-BE49-F238E27FC236}">
                    <a16:creationId xmlns:a16="http://schemas.microsoft.com/office/drawing/2014/main" id="{7A6778B6-A19E-4CFC-B00C-1E20BA0B583E}"/>
                  </a:ext>
                </a:extLst>
              </p:cNvPr>
              <p:cNvSpPr>
                <a:spLocks/>
              </p:cNvSpPr>
              <p:nvPr/>
            </p:nvSpPr>
            <p:spPr bwMode="auto">
              <a:xfrm>
                <a:off x="4086667" y="2049085"/>
                <a:ext cx="286227" cy="232944"/>
              </a:xfrm>
              <a:custGeom>
                <a:avLst/>
                <a:gdLst>
                  <a:gd name="T0" fmla="*/ 626 w 946"/>
                  <a:gd name="T1" fmla="*/ 35 h 770"/>
                  <a:gd name="T2" fmla="*/ 554 w 946"/>
                  <a:gd name="T3" fmla="*/ 8 h 770"/>
                  <a:gd name="T4" fmla="*/ 508 w 946"/>
                  <a:gd name="T5" fmla="*/ 18 h 770"/>
                  <a:gd name="T6" fmla="*/ 456 w 946"/>
                  <a:gd name="T7" fmla="*/ 0 h 770"/>
                  <a:gd name="T8" fmla="*/ 414 w 946"/>
                  <a:gd name="T9" fmla="*/ 12 h 770"/>
                  <a:gd name="T10" fmla="*/ 381 w 946"/>
                  <a:gd name="T11" fmla="*/ 8 h 770"/>
                  <a:gd name="T12" fmla="*/ 287 w 946"/>
                  <a:gd name="T13" fmla="*/ 41 h 770"/>
                  <a:gd name="T14" fmla="*/ 278 w 946"/>
                  <a:gd name="T15" fmla="*/ 40 h 770"/>
                  <a:gd name="T16" fmla="*/ 163 w 946"/>
                  <a:gd name="T17" fmla="*/ 92 h 770"/>
                  <a:gd name="T18" fmla="*/ 64 w 946"/>
                  <a:gd name="T19" fmla="*/ 209 h 770"/>
                  <a:gd name="T20" fmla="*/ 25 w 946"/>
                  <a:gd name="T21" fmla="*/ 266 h 770"/>
                  <a:gd name="T22" fmla="*/ 26 w 946"/>
                  <a:gd name="T23" fmla="*/ 274 h 770"/>
                  <a:gd name="T24" fmla="*/ 0 w 946"/>
                  <a:gd name="T25" fmla="*/ 357 h 770"/>
                  <a:gd name="T26" fmla="*/ 67 w 946"/>
                  <a:gd name="T27" fmla="*/ 480 h 770"/>
                  <a:gd name="T28" fmla="*/ 176 w 946"/>
                  <a:gd name="T29" fmla="*/ 558 h 770"/>
                  <a:gd name="T30" fmla="*/ 231 w 946"/>
                  <a:gd name="T31" fmla="*/ 544 h 770"/>
                  <a:gd name="T32" fmla="*/ 301 w 946"/>
                  <a:gd name="T33" fmla="*/ 587 h 770"/>
                  <a:gd name="T34" fmla="*/ 443 w 946"/>
                  <a:gd name="T35" fmla="*/ 687 h 770"/>
                  <a:gd name="T36" fmla="*/ 504 w 946"/>
                  <a:gd name="T37" fmla="*/ 674 h 770"/>
                  <a:gd name="T38" fmla="*/ 667 w 946"/>
                  <a:gd name="T39" fmla="*/ 770 h 770"/>
                  <a:gd name="T40" fmla="*/ 840 w 946"/>
                  <a:gd name="T41" fmla="*/ 652 h 770"/>
                  <a:gd name="T42" fmla="*/ 936 w 946"/>
                  <a:gd name="T43" fmla="*/ 489 h 770"/>
                  <a:gd name="T44" fmla="*/ 933 w 946"/>
                  <a:gd name="T45" fmla="*/ 456 h 770"/>
                  <a:gd name="T46" fmla="*/ 946 w 946"/>
                  <a:gd name="T47" fmla="*/ 400 h 770"/>
                  <a:gd name="T48" fmla="*/ 914 w 946"/>
                  <a:gd name="T49" fmla="*/ 316 h 770"/>
                  <a:gd name="T50" fmla="*/ 916 w 946"/>
                  <a:gd name="T51" fmla="*/ 297 h 770"/>
                  <a:gd name="T52" fmla="*/ 840 w 946"/>
                  <a:gd name="T53" fmla="*/ 181 h 770"/>
                  <a:gd name="T54" fmla="*/ 626 w 946"/>
                  <a:gd name="T55" fmla="*/ 3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6" h="770">
                    <a:moveTo>
                      <a:pt x="626" y="35"/>
                    </a:moveTo>
                    <a:cubicBezTo>
                      <a:pt x="607" y="18"/>
                      <a:pt x="581" y="8"/>
                      <a:pt x="554" y="8"/>
                    </a:cubicBezTo>
                    <a:cubicBezTo>
                      <a:pt x="537" y="8"/>
                      <a:pt x="522" y="12"/>
                      <a:pt x="508" y="18"/>
                    </a:cubicBezTo>
                    <a:cubicBezTo>
                      <a:pt x="493" y="7"/>
                      <a:pt x="475" y="0"/>
                      <a:pt x="456" y="0"/>
                    </a:cubicBezTo>
                    <a:cubicBezTo>
                      <a:pt x="441" y="0"/>
                      <a:pt x="426" y="5"/>
                      <a:pt x="414" y="12"/>
                    </a:cubicBezTo>
                    <a:cubicBezTo>
                      <a:pt x="403" y="9"/>
                      <a:pt x="392" y="8"/>
                      <a:pt x="381" y="8"/>
                    </a:cubicBezTo>
                    <a:cubicBezTo>
                      <a:pt x="345" y="8"/>
                      <a:pt x="313" y="20"/>
                      <a:pt x="287" y="41"/>
                    </a:cubicBezTo>
                    <a:cubicBezTo>
                      <a:pt x="284" y="40"/>
                      <a:pt x="281" y="40"/>
                      <a:pt x="278" y="40"/>
                    </a:cubicBezTo>
                    <a:cubicBezTo>
                      <a:pt x="232" y="40"/>
                      <a:pt x="191" y="60"/>
                      <a:pt x="163" y="92"/>
                    </a:cubicBezTo>
                    <a:cubicBezTo>
                      <a:pt x="108" y="103"/>
                      <a:pt x="65" y="151"/>
                      <a:pt x="64" y="209"/>
                    </a:cubicBezTo>
                    <a:cubicBezTo>
                      <a:pt x="41" y="218"/>
                      <a:pt x="25" y="240"/>
                      <a:pt x="25" y="266"/>
                    </a:cubicBezTo>
                    <a:cubicBezTo>
                      <a:pt x="25" y="269"/>
                      <a:pt x="25" y="272"/>
                      <a:pt x="26" y="274"/>
                    </a:cubicBezTo>
                    <a:cubicBezTo>
                      <a:pt x="9" y="298"/>
                      <a:pt x="0" y="327"/>
                      <a:pt x="0" y="357"/>
                    </a:cubicBezTo>
                    <a:cubicBezTo>
                      <a:pt x="0" y="409"/>
                      <a:pt x="26" y="454"/>
                      <a:pt x="67" y="480"/>
                    </a:cubicBezTo>
                    <a:cubicBezTo>
                      <a:pt x="82" y="525"/>
                      <a:pt x="125" y="558"/>
                      <a:pt x="176" y="558"/>
                    </a:cubicBezTo>
                    <a:cubicBezTo>
                      <a:pt x="196" y="558"/>
                      <a:pt x="215" y="553"/>
                      <a:pt x="231" y="544"/>
                    </a:cubicBezTo>
                    <a:cubicBezTo>
                      <a:pt x="248" y="566"/>
                      <a:pt x="273" y="582"/>
                      <a:pt x="301" y="587"/>
                    </a:cubicBezTo>
                    <a:cubicBezTo>
                      <a:pt x="322" y="645"/>
                      <a:pt x="378" y="687"/>
                      <a:pt x="443" y="687"/>
                    </a:cubicBezTo>
                    <a:cubicBezTo>
                      <a:pt x="465" y="687"/>
                      <a:pt x="486" y="682"/>
                      <a:pt x="504" y="674"/>
                    </a:cubicBezTo>
                    <a:cubicBezTo>
                      <a:pt x="536" y="731"/>
                      <a:pt x="597" y="770"/>
                      <a:pt x="667" y="770"/>
                    </a:cubicBezTo>
                    <a:cubicBezTo>
                      <a:pt x="746" y="770"/>
                      <a:pt x="813" y="721"/>
                      <a:pt x="840" y="652"/>
                    </a:cubicBezTo>
                    <a:cubicBezTo>
                      <a:pt x="897" y="620"/>
                      <a:pt x="936" y="559"/>
                      <a:pt x="936" y="489"/>
                    </a:cubicBezTo>
                    <a:cubicBezTo>
                      <a:pt x="936" y="478"/>
                      <a:pt x="935" y="466"/>
                      <a:pt x="933" y="456"/>
                    </a:cubicBezTo>
                    <a:cubicBezTo>
                      <a:pt x="941" y="439"/>
                      <a:pt x="946" y="420"/>
                      <a:pt x="946" y="400"/>
                    </a:cubicBezTo>
                    <a:cubicBezTo>
                      <a:pt x="946" y="368"/>
                      <a:pt x="934" y="339"/>
                      <a:pt x="914" y="316"/>
                    </a:cubicBezTo>
                    <a:cubicBezTo>
                      <a:pt x="915" y="310"/>
                      <a:pt x="916" y="303"/>
                      <a:pt x="916" y="297"/>
                    </a:cubicBezTo>
                    <a:cubicBezTo>
                      <a:pt x="916" y="245"/>
                      <a:pt x="885" y="200"/>
                      <a:pt x="840" y="181"/>
                    </a:cubicBezTo>
                    <a:cubicBezTo>
                      <a:pt x="805" y="97"/>
                      <a:pt x="722" y="37"/>
                      <a:pt x="626" y="35"/>
                    </a:cubicBezTo>
                    <a:close/>
                  </a:path>
                </a:pathLst>
              </a:custGeom>
              <a:grpFill/>
              <a:ln>
                <a:noFill/>
              </a:ln>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grpSp>
          <p:nvGrpSpPr>
            <p:cNvPr id="183" name="Group 182">
              <a:extLst>
                <a:ext uri="{FF2B5EF4-FFF2-40B4-BE49-F238E27FC236}">
                  <a16:creationId xmlns:a16="http://schemas.microsoft.com/office/drawing/2014/main" id="{8EFEE95E-F1D9-42F2-9FC7-1BDE23E68C76}"/>
                </a:ext>
              </a:extLst>
            </p:cNvPr>
            <p:cNvGrpSpPr/>
            <p:nvPr/>
          </p:nvGrpSpPr>
          <p:grpSpPr>
            <a:xfrm>
              <a:off x="6866339" y="4710531"/>
              <a:ext cx="285628" cy="249912"/>
              <a:chOff x="3175" y="-3175"/>
              <a:chExt cx="4964113" cy="4343400"/>
            </a:xfrm>
            <a:grpFill/>
          </p:grpSpPr>
          <p:sp>
            <p:nvSpPr>
              <p:cNvPr id="184" name="Freeform 14">
                <a:extLst>
                  <a:ext uri="{FF2B5EF4-FFF2-40B4-BE49-F238E27FC236}">
                    <a16:creationId xmlns:a16="http://schemas.microsoft.com/office/drawing/2014/main" id="{0BFAFE5F-37D7-4B1C-B45A-177B8C07D53C}"/>
                  </a:ext>
                </a:extLst>
              </p:cNvPr>
              <p:cNvSpPr>
                <a:spLocks noEditPoints="1"/>
              </p:cNvSpPr>
              <p:nvPr/>
            </p:nvSpPr>
            <p:spPr bwMode="auto">
              <a:xfrm>
                <a:off x="3175" y="-3175"/>
                <a:ext cx="4964113" cy="4275138"/>
              </a:xfrm>
              <a:custGeom>
                <a:avLst/>
                <a:gdLst>
                  <a:gd name="T0" fmla="*/ 369 w 1321"/>
                  <a:gd name="T1" fmla="*/ 1136 h 1137"/>
                  <a:gd name="T2" fmla="*/ 460 w 1321"/>
                  <a:gd name="T3" fmla="*/ 1046 h 1137"/>
                  <a:gd name="T4" fmla="*/ 496 w 1321"/>
                  <a:gd name="T5" fmla="*/ 1083 h 1137"/>
                  <a:gd name="T6" fmla="*/ 522 w 1321"/>
                  <a:gd name="T7" fmla="*/ 1065 h 1137"/>
                  <a:gd name="T8" fmla="*/ 844 w 1321"/>
                  <a:gd name="T9" fmla="*/ 969 h 1137"/>
                  <a:gd name="T10" fmla="*/ 861 w 1321"/>
                  <a:gd name="T11" fmla="*/ 968 h 1137"/>
                  <a:gd name="T12" fmla="*/ 1321 w 1321"/>
                  <a:gd name="T13" fmla="*/ 338 h 1137"/>
                  <a:gd name="T14" fmla="*/ 983 w 1321"/>
                  <a:gd name="T15" fmla="*/ 0 h 1137"/>
                  <a:gd name="T16" fmla="*/ 353 w 1321"/>
                  <a:gd name="T17" fmla="*/ 460 h 1137"/>
                  <a:gd name="T18" fmla="*/ 352 w 1321"/>
                  <a:gd name="T19" fmla="*/ 477 h 1137"/>
                  <a:gd name="T20" fmla="*/ 256 w 1321"/>
                  <a:gd name="T21" fmla="*/ 799 h 1137"/>
                  <a:gd name="T22" fmla="*/ 238 w 1321"/>
                  <a:gd name="T23" fmla="*/ 825 h 1137"/>
                  <a:gd name="T24" fmla="*/ 275 w 1321"/>
                  <a:gd name="T25" fmla="*/ 862 h 1137"/>
                  <a:gd name="T26" fmla="*/ 0 w 1321"/>
                  <a:gd name="T27" fmla="*/ 1137 h 1137"/>
                  <a:gd name="T28" fmla="*/ 369 w 1321"/>
                  <a:gd name="T29" fmla="*/ 1136 h 1137"/>
                  <a:gd name="T30" fmla="*/ 1223 w 1321"/>
                  <a:gd name="T31" fmla="*/ 345 h 1137"/>
                  <a:gd name="T32" fmla="*/ 826 w 1321"/>
                  <a:gd name="T33" fmla="*/ 890 h 1137"/>
                  <a:gd name="T34" fmla="*/ 431 w 1321"/>
                  <a:gd name="T35" fmla="*/ 495 h 1137"/>
                  <a:gd name="T36" fmla="*/ 976 w 1321"/>
                  <a:gd name="T37" fmla="*/ 98 h 1137"/>
                  <a:gd name="T38" fmla="*/ 1223 w 1321"/>
                  <a:gd name="T39" fmla="*/ 345 h 1137"/>
                  <a:gd name="T40" fmla="*/ 422 w 1321"/>
                  <a:gd name="T41" fmla="*/ 539 h 1137"/>
                  <a:gd name="T42" fmla="*/ 782 w 1321"/>
                  <a:gd name="T43" fmla="*/ 899 h 1137"/>
                  <a:gd name="T44" fmla="*/ 505 w 1321"/>
                  <a:gd name="T45" fmla="*/ 986 h 1137"/>
                  <a:gd name="T46" fmla="*/ 335 w 1321"/>
                  <a:gd name="T47" fmla="*/ 816 h 1137"/>
                  <a:gd name="T48" fmla="*/ 422 w 1321"/>
                  <a:gd name="T49" fmla="*/ 539 h 1137"/>
                  <a:gd name="T50" fmla="*/ 339 w 1321"/>
                  <a:gd name="T51" fmla="*/ 1061 h 1137"/>
                  <a:gd name="T52" fmla="*/ 180 w 1321"/>
                  <a:gd name="T53" fmla="*/ 1062 h 1137"/>
                  <a:gd name="T54" fmla="*/ 327 w 1321"/>
                  <a:gd name="T55" fmla="*/ 916 h 1137"/>
                  <a:gd name="T56" fmla="*/ 406 w 1321"/>
                  <a:gd name="T57" fmla="*/ 995 h 1137"/>
                  <a:gd name="T58" fmla="*/ 339 w 1321"/>
                  <a:gd name="T59" fmla="*/ 1061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1" h="1137">
                    <a:moveTo>
                      <a:pt x="369" y="1136"/>
                    </a:moveTo>
                    <a:cubicBezTo>
                      <a:pt x="460" y="1046"/>
                      <a:pt x="460" y="1046"/>
                      <a:pt x="460" y="1046"/>
                    </a:cubicBezTo>
                    <a:cubicBezTo>
                      <a:pt x="496" y="1083"/>
                      <a:pt x="496" y="1083"/>
                      <a:pt x="496" y="1083"/>
                    </a:cubicBezTo>
                    <a:cubicBezTo>
                      <a:pt x="522" y="1065"/>
                      <a:pt x="522" y="1065"/>
                      <a:pt x="522" y="1065"/>
                    </a:cubicBezTo>
                    <a:cubicBezTo>
                      <a:pt x="635" y="985"/>
                      <a:pt x="714" y="977"/>
                      <a:pt x="844" y="969"/>
                    </a:cubicBezTo>
                    <a:cubicBezTo>
                      <a:pt x="861" y="968"/>
                      <a:pt x="861" y="968"/>
                      <a:pt x="861" y="968"/>
                    </a:cubicBezTo>
                    <a:cubicBezTo>
                      <a:pt x="1321" y="338"/>
                      <a:pt x="1321" y="338"/>
                      <a:pt x="1321" y="338"/>
                    </a:cubicBezTo>
                    <a:cubicBezTo>
                      <a:pt x="983" y="0"/>
                      <a:pt x="983" y="0"/>
                      <a:pt x="983" y="0"/>
                    </a:cubicBezTo>
                    <a:cubicBezTo>
                      <a:pt x="353" y="460"/>
                      <a:pt x="353" y="460"/>
                      <a:pt x="353" y="460"/>
                    </a:cubicBezTo>
                    <a:cubicBezTo>
                      <a:pt x="352" y="477"/>
                      <a:pt x="352" y="477"/>
                      <a:pt x="352" y="477"/>
                    </a:cubicBezTo>
                    <a:cubicBezTo>
                      <a:pt x="344" y="607"/>
                      <a:pt x="336" y="686"/>
                      <a:pt x="256" y="799"/>
                    </a:cubicBezTo>
                    <a:cubicBezTo>
                      <a:pt x="238" y="825"/>
                      <a:pt x="238" y="825"/>
                      <a:pt x="238" y="825"/>
                    </a:cubicBezTo>
                    <a:cubicBezTo>
                      <a:pt x="275" y="862"/>
                      <a:pt x="275" y="862"/>
                      <a:pt x="275" y="862"/>
                    </a:cubicBezTo>
                    <a:cubicBezTo>
                      <a:pt x="0" y="1137"/>
                      <a:pt x="0" y="1137"/>
                      <a:pt x="0" y="1137"/>
                    </a:cubicBezTo>
                    <a:lnTo>
                      <a:pt x="369" y="1136"/>
                    </a:lnTo>
                    <a:close/>
                    <a:moveTo>
                      <a:pt x="1223" y="345"/>
                    </a:moveTo>
                    <a:cubicBezTo>
                      <a:pt x="826" y="890"/>
                      <a:pt x="826" y="890"/>
                      <a:pt x="826" y="890"/>
                    </a:cubicBezTo>
                    <a:cubicBezTo>
                      <a:pt x="431" y="495"/>
                      <a:pt x="431" y="495"/>
                      <a:pt x="431" y="495"/>
                    </a:cubicBezTo>
                    <a:cubicBezTo>
                      <a:pt x="976" y="98"/>
                      <a:pt x="976" y="98"/>
                      <a:pt x="976" y="98"/>
                    </a:cubicBezTo>
                    <a:lnTo>
                      <a:pt x="1223" y="345"/>
                    </a:lnTo>
                    <a:close/>
                    <a:moveTo>
                      <a:pt x="422" y="539"/>
                    </a:moveTo>
                    <a:cubicBezTo>
                      <a:pt x="782" y="899"/>
                      <a:pt x="782" y="899"/>
                      <a:pt x="782" y="899"/>
                    </a:cubicBezTo>
                    <a:cubicBezTo>
                      <a:pt x="682" y="907"/>
                      <a:pt x="603" y="923"/>
                      <a:pt x="505" y="986"/>
                    </a:cubicBezTo>
                    <a:cubicBezTo>
                      <a:pt x="335" y="816"/>
                      <a:pt x="335" y="816"/>
                      <a:pt x="335" y="816"/>
                    </a:cubicBezTo>
                    <a:cubicBezTo>
                      <a:pt x="398" y="718"/>
                      <a:pt x="414" y="639"/>
                      <a:pt x="422" y="539"/>
                    </a:cubicBezTo>
                    <a:close/>
                    <a:moveTo>
                      <a:pt x="339" y="1061"/>
                    </a:moveTo>
                    <a:cubicBezTo>
                      <a:pt x="180" y="1062"/>
                      <a:pt x="180" y="1062"/>
                      <a:pt x="180" y="1062"/>
                    </a:cubicBezTo>
                    <a:cubicBezTo>
                      <a:pt x="327" y="916"/>
                      <a:pt x="327" y="916"/>
                      <a:pt x="327" y="916"/>
                    </a:cubicBezTo>
                    <a:cubicBezTo>
                      <a:pt x="406" y="995"/>
                      <a:pt x="406" y="995"/>
                      <a:pt x="406" y="995"/>
                    </a:cubicBezTo>
                    <a:lnTo>
                      <a:pt x="339" y="1061"/>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85" name="Rectangle 15">
                <a:extLst>
                  <a:ext uri="{FF2B5EF4-FFF2-40B4-BE49-F238E27FC236}">
                    <a16:creationId xmlns:a16="http://schemas.microsoft.com/office/drawing/2014/main" id="{DA094D0C-03BE-4636-8B2C-F8057EFCF473}"/>
                  </a:ext>
                </a:extLst>
              </p:cNvPr>
              <p:cNvSpPr>
                <a:spLocks noChangeArrowheads="1"/>
              </p:cNvSpPr>
              <p:nvPr/>
            </p:nvSpPr>
            <p:spPr bwMode="auto">
              <a:xfrm>
                <a:off x="1731963" y="4200525"/>
                <a:ext cx="3232150" cy="139700"/>
              </a:xfrm>
              <a:prstGeom prst="rect">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sp>
          <p:nvSpPr>
            <p:cNvPr id="186" name="Freeform 19">
              <a:extLst>
                <a:ext uri="{FF2B5EF4-FFF2-40B4-BE49-F238E27FC236}">
                  <a16:creationId xmlns:a16="http://schemas.microsoft.com/office/drawing/2014/main" id="{CBA31665-B535-4EF2-BD12-BC476D7ADFFD}"/>
                </a:ext>
              </a:extLst>
            </p:cNvPr>
            <p:cNvSpPr>
              <a:spLocks noEditPoints="1"/>
            </p:cNvSpPr>
            <p:nvPr/>
          </p:nvSpPr>
          <p:spPr bwMode="auto">
            <a:xfrm>
              <a:off x="7494588" y="4706938"/>
              <a:ext cx="166687" cy="271462"/>
            </a:xfrm>
            <a:custGeom>
              <a:avLst/>
              <a:gdLst>
                <a:gd name="T0" fmla="*/ 2572715 w 1273"/>
                <a:gd name="T1" fmla="*/ 17907073 h 2075"/>
                <a:gd name="T2" fmla="*/ 5008205 w 1273"/>
                <a:gd name="T3" fmla="*/ 22238429 h 2075"/>
                <a:gd name="T4" fmla="*/ 4836673 w 1273"/>
                <a:gd name="T5" fmla="*/ 22238429 h 2075"/>
                <a:gd name="T6" fmla="*/ 4407974 w 1273"/>
                <a:gd name="T7" fmla="*/ 22323988 h 2075"/>
                <a:gd name="T8" fmla="*/ 2555562 w 1273"/>
                <a:gd name="T9" fmla="*/ 24891953 h 2075"/>
                <a:gd name="T10" fmla="*/ 2555562 w 1273"/>
                <a:gd name="T11" fmla="*/ 29959331 h 2075"/>
                <a:gd name="T12" fmla="*/ 4064911 w 1273"/>
                <a:gd name="T13" fmla="*/ 32647132 h 2075"/>
                <a:gd name="T14" fmla="*/ 7683839 w 1273"/>
                <a:gd name="T15" fmla="*/ 34889735 h 2075"/>
                <a:gd name="T16" fmla="*/ 9896468 w 1273"/>
                <a:gd name="T17" fmla="*/ 35523190 h 2075"/>
                <a:gd name="T18" fmla="*/ 11937434 w 1273"/>
                <a:gd name="T19" fmla="*/ 35523190 h 2075"/>
                <a:gd name="T20" fmla="*/ 14167217 w 1273"/>
                <a:gd name="T21" fmla="*/ 34889735 h 2075"/>
                <a:gd name="T22" fmla="*/ 17768991 w 1273"/>
                <a:gd name="T23" fmla="*/ 32647132 h 2075"/>
                <a:gd name="T24" fmla="*/ 19295493 w 1273"/>
                <a:gd name="T25" fmla="*/ 29959331 h 2075"/>
                <a:gd name="T26" fmla="*/ 19295493 w 1273"/>
                <a:gd name="T27" fmla="*/ 24891953 h 2075"/>
                <a:gd name="T28" fmla="*/ 17305855 w 1273"/>
                <a:gd name="T29" fmla="*/ 22289712 h 2075"/>
                <a:gd name="T30" fmla="*/ 16825697 w 1273"/>
                <a:gd name="T31" fmla="*/ 22238429 h 2075"/>
                <a:gd name="T32" fmla="*/ 19261187 w 1273"/>
                <a:gd name="T33" fmla="*/ 17924211 h 2075"/>
                <a:gd name="T34" fmla="*/ 19467025 w 1273"/>
                <a:gd name="T35" fmla="*/ 17667401 h 2075"/>
                <a:gd name="T36" fmla="*/ 21833902 w 1273"/>
                <a:gd name="T37" fmla="*/ 10905185 h 2075"/>
                <a:gd name="T38" fmla="*/ 10925528 w 1273"/>
                <a:gd name="T39" fmla="*/ 0 h 2075"/>
                <a:gd name="T40" fmla="*/ 17153 w 1273"/>
                <a:gd name="T41" fmla="*/ 10905185 h 2075"/>
                <a:gd name="T42" fmla="*/ 2366877 w 1273"/>
                <a:gd name="T43" fmla="*/ 17667401 h 2075"/>
                <a:gd name="T44" fmla="*/ 2572715 w 1273"/>
                <a:gd name="T45" fmla="*/ 17907073 h 2075"/>
                <a:gd name="T46" fmla="*/ 4562353 w 1273"/>
                <a:gd name="T47" fmla="*/ 29069067 h 2075"/>
                <a:gd name="T48" fmla="*/ 4562353 w 1273"/>
                <a:gd name="T49" fmla="*/ 28247355 h 2075"/>
                <a:gd name="T50" fmla="*/ 17288702 w 1273"/>
                <a:gd name="T51" fmla="*/ 29822357 h 2075"/>
                <a:gd name="T52" fmla="*/ 17288702 w 1273"/>
                <a:gd name="T53" fmla="*/ 29959331 h 2075"/>
                <a:gd name="T54" fmla="*/ 17048689 w 1273"/>
                <a:gd name="T55" fmla="*/ 30609924 h 2075"/>
                <a:gd name="T56" fmla="*/ 4562353 w 1273"/>
                <a:gd name="T57" fmla="*/ 29069067 h 2075"/>
                <a:gd name="T58" fmla="*/ 17288702 w 1273"/>
                <a:gd name="T59" fmla="*/ 28812257 h 2075"/>
                <a:gd name="T60" fmla="*/ 4562353 w 1273"/>
                <a:gd name="T61" fmla="*/ 27237254 h 2075"/>
                <a:gd name="T62" fmla="*/ 4562353 w 1273"/>
                <a:gd name="T63" fmla="*/ 26312844 h 2075"/>
                <a:gd name="T64" fmla="*/ 17288702 w 1273"/>
                <a:gd name="T65" fmla="*/ 27887847 h 2075"/>
                <a:gd name="T66" fmla="*/ 17288702 w 1273"/>
                <a:gd name="T67" fmla="*/ 28812257 h 2075"/>
                <a:gd name="T68" fmla="*/ 13103719 w 1273"/>
                <a:gd name="T69" fmla="*/ 33194897 h 2075"/>
                <a:gd name="T70" fmla="*/ 11937434 w 1273"/>
                <a:gd name="T71" fmla="*/ 33520259 h 2075"/>
                <a:gd name="T72" fmla="*/ 9896468 w 1273"/>
                <a:gd name="T73" fmla="*/ 33520259 h 2075"/>
                <a:gd name="T74" fmla="*/ 8730183 w 1273"/>
                <a:gd name="T75" fmla="*/ 33194897 h 2075"/>
                <a:gd name="T76" fmla="*/ 5128277 w 1273"/>
                <a:gd name="T77" fmla="*/ 30952293 h 2075"/>
                <a:gd name="T78" fmla="*/ 4579506 w 1273"/>
                <a:gd name="T79" fmla="*/ 30079167 h 2075"/>
                <a:gd name="T80" fmla="*/ 15865119 w 1273"/>
                <a:gd name="T81" fmla="*/ 31482920 h 2075"/>
                <a:gd name="T82" fmla="*/ 13103719 w 1273"/>
                <a:gd name="T83" fmla="*/ 33194897 h 2075"/>
                <a:gd name="T84" fmla="*/ 17288702 w 1273"/>
                <a:gd name="T85" fmla="*/ 24891953 h 2075"/>
                <a:gd name="T86" fmla="*/ 17288702 w 1273"/>
                <a:gd name="T87" fmla="*/ 26877747 h 2075"/>
                <a:gd name="T88" fmla="*/ 4562353 w 1273"/>
                <a:gd name="T89" fmla="*/ 25302744 h 2075"/>
                <a:gd name="T90" fmla="*/ 4562353 w 1273"/>
                <a:gd name="T91" fmla="*/ 24891953 h 2075"/>
                <a:gd name="T92" fmla="*/ 5025358 w 1273"/>
                <a:gd name="T93" fmla="*/ 24241360 h 2075"/>
                <a:gd name="T94" fmla="*/ 5231196 w 1273"/>
                <a:gd name="T95" fmla="*/ 24241360 h 2075"/>
                <a:gd name="T96" fmla="*/ 16842851 w 1273"/>
                <a:gd name="T97" fmla="*/ 24241360 h 2075"/>
                <a:gd name="T98" fmla="*/ 17288702 w 1273"/>
                <a:gd name="T99" fmla="*/ 24891953 h 2075"/>
                <a:gd name="T100" fmla="*/ 10925528 w 1273"/>
                <a:gd name="T101" fmla="*/ 1831812 h 2075"/>
                <a:gd name="T102" fmla="*/ 19998643 w 1273"/>
                <a:gd name="T103" fmla="*/ 10905185 h 2075"/>
                <a:gd name="T104" fmla="*/ 18026289 w 1273"/>
                <a:gd name="T105" fmla="*/ 16520458 h 2075"/>
                <a:gd name="T106" fmla="*/ 17820451 w 1273"/>
                <a:gd name="T107" fmla="*/ 16794275 h 2075"/>
                <a:gd name="T108" fmla="*/ 14973285 w 1273"/>
                <a:gd name="T109" fmla="*/ 22238429 h 2075"/>
                <a:gd name="T110" fmla="*/ 11920281 w 1273"/>
                <a:gd name="T111" fmla="*/ 22238429 h 2075"/>
                <a:gd name="T112" fmla="*/ 6860617 w 1273"/>
                <a:gd name="T113" fmla="*/ 22238429 h 2075"/>
                <a:gd name="T114" fmla="*/ 3996298 w 1273"/>
                <a:gd name="T115" fmla="*/ 16777267 h 2075"/>
                <a:gd name="T116" fmla="*/ 3807613 w 1273"/>
                <a:gd name="T117" fmla="*/ 16520458 h 2075"/>
                <a:gd name="T118" fmla="*/ 1852412 w 1273"/>
                <a:gd name="T119" fmla="*/ 10905185 h 2075"/>
                <a:gd name="T120" fmla="*/ 10925528 w 1273"/>
                <a:gd name="T121" fmla="*/ 1831812 h 20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73" h="2075">
                  <a:moveTo>
                    <a:pt x="150" y="1046"/>
                  </a:moveTo>
                  <a:cubicBezTo>
                    <a:pt x="229" y="1145"/>
                    <a:pt x="275" y="1204"/>
                    <a:pt x="292" y="1299"/>
                  </a:cubicBezTo>
                  <a:cubicBezTo>
                    <a:pt x="282" y="1299"/>
                    <a:pt x="282" y="1299"/>
                    <a:pt x="282" y="1299"/>
                  </a:cubicBezTo>
                  <a:cubicBezTo>
                    <a:pt x="273" y="1299"/>
                    <a:pt x="265" y="1301"/>
                    <a:pt x="257" y="1304"/>
                  </a:cubicBezTo>
                  <a:cubicBezTo>
                    <a:pt x="193" y="1327"/>
                    <a:pt x="149" y="1387"/>
                    <a:pt x="149" y="1454"/>
                  </a:cubicBezTo>
                  <a:cubicBezTo>
                    <a:pt x="149" y="1750"/>
                    <a:pt x="149" y="1750"/>
                    <a:pt x="149" y="1750"/>
                  </a:cubicBezTo>
                  <a:cubicBezTo>
                    <a:pt x="149" y="1811"/>
                    <a:pt x="184" y="1874"/>
                    <a:pt x="237" y="1907"/>
                  </a:cubicBezTo>
                  <a:cubicBezTo>
                    <a:pt x="448" y="2038"/>
                    <a:pt x="448" y="2038"/>
                    <a:pt x="448" y="2038"/>
                  </a:cubicBezTo>
                  <a:cubicBezTo>
                    <a:pt x="483" y="2060"/>
                    <a:pt x="534" y="2075"/>
                    <a:pt x="577" y="2075"/>
                  </a:cubicBezTo>
                  <a:cubicBezTo>
                    <a:pt x="696" y="2075"/>
                    <a:pt x="696" y="2075"/>
                    <a:pt x="696" y="2075"/>
                  </a:cubicBezTo>
                  <a:cubicBezTo>
                    <a:pt x="739" y="2075"/>
                    <a:pt x="790" y="2060"/>
                    <a:pt x="826" y="2038"/>
                  </a:cubicBezTo>
                  <a:cubicBezTo>
                    <a:pt x="1036" y="1907"/>
                    <a:pt x="1036" y="1907"/>
                    <a:pt x="1036" y="1907"/>
                  </a:cubicBezTo>
                  <a:cubicBezTo>
                    <a:pt x="1089" y="1874"/>
                    <a:pt x="1125" y="1811"/>
                    <a:pt x="1125" y="1750"/>
                  </a:cubicBezTo>
                  <a:cubicBezTo>
                    <a:pt x="1125" y="1454"/>
                    <a:pt x="1125" y="1454"/>
                    <a:pt x="1125" y="1454"/>
                  </a:cubicBezTo>
                  <a:cubicBezTo>
                    <a:pt x="1125" y="1384"/>
                    <a:pt x="1077" y="1322"/>
                    <a:pt x="1009" y="1302"/>
                  </a:cubicBezTo>
                  <a:cubicBezTo>
                    <a:pt x="1003" y="1300"/>
                    <a:pt x="1001" y="1299"/>
                    <a:pt x="981" y="1299"/>
                  </a:cubicBezTo>
                  <a:cubicBezTo>
                    <a:pt x="997" y="1205"/>
                    <a:pt x="1044" y="1147"/>
                    <a:pt x="1123" y="1047"/>
                  </a:cubicBezTo>
                  <a:cubicBezTo>
                    <a:pt x="1135" y="1032"/>
                    <a:pt x="1135" y="1032"/>
                    <a:pt x="1135" y="1032"/>
                  </a:cubicBezTo>
                  <a:cubicBezTo>
                    <a:pt x="1225" y="919"/>
                    <a:pt x="1273" y="782"/>
                    <a:pt x="1273" y="637"/>
                  </a:cubicBezTo>
                  <a:cubicBezTo>
                    <a:pt x="1273" y="286"/>
                    <a:pt x="988" y="0"/>
                    <a:pt x="637" y="0"/>
                  </a:cubicBezTo>
                  <a:cubicBezTo>
                    <a:pt x="286" y="0"/>
                    <a:pt x="1" y="286"/>
                    <a:pt x="1" y="637"/>
                  </a:cubicBezTo>
                  <a:cubicBezTo>
                    <a:pt x="0" y="782"/>
                    <a:pt x="48" y="918"/>
                    <a:pt x="138" y="1032"/>
                  </a:cubicBezTo>
                  <a:lnTo>
                    <a:pt x="150" y="1046"/>
                  </a:lnTo>
                  <a:close/>
                  <a:moveTo>
                    <a:pt x="266" y="1698"/>
                  </a:moveTo>
                  <a:cubicBezTo>
                    <a:pt x="266" y="1650"/>
                    <a:pt x="266" y="1650"/>
                    <a:pt x="266" y="1650"/>
                  </a:cubicBezTo>
                  <a:cubicBezTo>
                    <a:pt x="1008" y="1742"/>
                    <a:pt x="1008" y="1742"/>
                    <a:pt x="1008" y="1742"/>
                  </a:cubicBezTo>
                  <a:cubicBezTo>
                    <a:pt x="1008" y="1750"/>
                    <a:pt x="1008" y="1750"/>
                    <a:pt x="1008" y="1750"/>
                  </a:cubicBezTo>
                  <a:cubicBezTo>
                    <a:pt x="1008" y="1762"/>
                    <a:pt x="1002" y="1776"/>
                    <a:pt x="994" y="1788"/>
                  </a:cubicBezTo>
                  <a:lnTo>
                    <a:pt x="266" y="1698"/>
                  </a:lnTo>
                  <a:close/>
                  <a:moveTo>
                    <a:pt x="1008" y="1683"/>
                  </a:moveTo>
                  <a:cubicBezTo>
                    <a:pt x="266" y="1591"/>
                    <a:pt x="266" y="1591"/>
                    <a:pt x="266" y="1591"/>
                  </a:cubicBezTo>
                  <a:cubicBezTo>
                    <a:pt x="266" y="1537"/>
                    <a:pt x="266" y="1537"/>
                    <a:pt x="266" y="1537"/>
                  </a:cubicBezTo>
                  <a:cubicBezTo>
                    <a:pt x="1008" y="1629"/>
                    <a:pt x="1008" y="1629"/>
                    <a:pt x="1008" y="1629"/>
                  </a:cubicBezTo>
                  <a:lnTo>
                    <a:pt x="1008" y="1683"/>
                  </a:lnTo>
                  <a:close/>
                  <a:moveTo>
                    <a:pt x="764" y="1939"/>
                  </a:moveTo>
                  <a:cubicBezTo>
                    <a:pt x="747" y="1949"/>
                    <a:pt x="717" y="1958"/>
                    <a:pt x="696" y="1958"/>
                  </a:cubicBezTo>
                  <a:cubicBezTo>
                    <a:pt x="577" y="1958"/>
                    <a:pt x="577" y="1958"/>
                    <a:pt x="577" y="1958"/>
                  </a:cubicBezTo>
                  <a:cubicBezTo>
                    <a:pt x="557" y="1958"/>
                    <a:pt x="527" y="1949"/>
                    <a:pt x="509" y="1939"/>
                  </a:cubicBezTo>
                  <a:cubicBezTo>
                    <a:pt x="299" y="1808"/>
                    <a:pt x="299" y="1808"/>
                    <a:pt x="299" y="1808"/>
                  </a:cubicBezTo>
                  <a:cubicBezTo>
                    <a:pt x="283" y="1797"/>
                    <a:pt x="269" y="1776"/>
                    <a:pt x="267" y="1757"/>
                  </a:cubicBezTo>
                  <a:cubicBezTo>
                    <a:pt x="925" y="1839"/>
                    <a:pt x="925" y="1839"/>
                    <a:pt x="925" y="1839"/>
                  </a:cubicBezTo>
                  <a:lnTo>
                    <a:pt x="764" y="1939"/>
                  </a:lnTo>
                  <a:close/>
                  <a:moveTo>
                    <a:pt x="1008" y="1454"/>
                  </a:moveTo>
                  <a:cubicBezTo>
                    <a:pt x="1008" y="1570"/>
                    <a:pt x="1008" y="1570"/>
                    <a:pt x="1008" y="1570"/>
                  </a:cubicBezTo>
                  <a:cubicBezTo>
                    <a:pt x="266" y="1478"/>
                    <a:pt x="266" y="1478"/>
                    <a:pt x="266" y="1478"/>
                  </a:cubicBezTo>
                  <a:cubicBezTo>
                    <a:pt x="266" y="1454"/>
                    <a:pt x="266" y="1454"/>
                    <a:pt x="266" y="1454"/>
                  </a:cubicBezTo>
                  <a:cubicBezTo>
                    <a:pt x="266" y="1437"/>
                    <a:pt x="277" y="1422"/>
                    <a:pt x="293" y="1416"/>
                  </a:cubicBezTo>
                  <a:cubicBezTo>
                    <a:pt x="305" y="1416"/>
                    <a:pt x="305" y="1416"/>
                    <a:pt x="305" y="1416"/>
                  </a:cubicBezTo>
                  <a:cubicBezTo>
                    <a:pt x="806" y="1416"/>
                    <a:pt x="948" y="1416"/>
                    <a:pt x="982" y="1416"/>
                  </a:cubicBezTo>
                  <a:cubicBezTo>
                    <a:pt x="997" y="1423"/>
                    <a:pt x="1008" y="1438"/>
                    <a:pt x="1008" y="1454"/>
                  </a:cubicBezTo>
                  <a:close/>
                  <a:moveTo>
                    <a:pt x="637" y="107"/>
                  </a:moveTo>
                  <a:cubicBezTo>
                    <a:pt x="929" y="107"/>
                    <a:pt x="1166" y="345"/>
                    <a:pt x="1166" y="637"/>
                  </a:cubicBezTo>
                  <a:cubicBezTo>
                    <a:pt x="1166" y="757"/>
                    <a:pt x="1126" y="871"/>
                    <a:pt x="1051" y="965"/>
                  </a:cubicBezTo>
                  <a:cubicBezTo>
                    <a:pt x="1039" y="981"/>
                    <a:pt x="1039" y="981"/>
                    <a:pt x="1039" y="981"/>
                  </a:cubicBezTo>
                  <a:cubicBezTo>
                    <a:pt x="951" y="1091"/>
                    <a:pt x="891" y="1167"/>
                    <a:pt x="873" y="1299"/>
                  </a:cubicBezTo>
                  <a:cubicBezTo>
                    <a:pt x="822" y="1299"/>
                    <a:pt x="760" y="1299"/>
                    <a:pt x="695" y="1299"/>
                  </a:cubicBezTo>
                  <a:cubicBezTo>
                    <a:pt x="592" y="1299"/>
                    <a:pt x="481" y="1299"/>
                    <a:pt x="400" y="1299"/>
                  </a:cubicBezTo>
                  <a:cubicBezTo>
                    <a:pt x="382" y="1166"/>
                    <a:pt x="322" y="1090"/>
                    <a:pt x="233" y="980"/>
                  </a:cubicBezTo>
                  <a:cubicBezTo>
                    <a:pt x="222" y="965"/>
                    <a:pt x="222" y="965"/>
                    <a:pt x="222" y="965"/>
                  </a:cubicBezTo>
                  <a:cubicBezTo>
                    <a:pt x="147" y="871"/>
                    <a:pt x="108" y="757"/>
                    <a:pt x="108" y="637"/>
                  </a:cubicBezTo>
                  <a:cubicBezTo>
                    <a:pt x="108" y="345"/>
                    <a:pt x="345" y="107"/>
                    <a:pt x="637" y="107"/>
                  </a:cubicBezTo>
                  <a:close/>
                </a:path>
              </a:pathLst>
            </a:custGeom>
            <a:grpFill/>
            <a:ln>
              <a:noFill/>
            </a:ln>
          </p:spPr>
          <p:txBody>
            <a:bodyPr lIns="45714" tIns="22857" rIns="45714" bIns="22857"/>
            <a:lstStyle/>
            <a:p>
              <a:endParaRPr lang="en-US"/>
            </a:p>
          </p:txBody>
        </p:sp>
        <p:grpSp>
          <p:nvGrpSpPr>
            <p:cNvPr id="187" name="Group 186">
              <a:extLst>
                <a:ext uri="{FF2B5EF4-FFF2-40B4-BE49-F238E27FC236}">
                  <a16:creationId xmlns:a16="http://schemas.microsoft.com/office/drawing/2014/main" id="{BAABC979-B14B-4869-99CD-BA54F08D124F}"/>
                </a:ext>
              </a:extLst>
            </p:cNvPr>
            <p:cNvGrpSpPr/>
            <p:nvPr/>
          </p:nvGrpSpPr>
          <p:grpSpPr>
            <a:xfrm>
              <a:off x="7976662" y="4724042"/>
              <a:ext cx="254591" cy="254541"/>
              <a:chOff x="7938" y="-3175"/>
              <a:chExt cx="8029575" cy="8027988"/>
            </a:xfrm>
            <a:grpFill/>
          </p:grpSpPr>
          <p:sp>
            <p:nvSpPr>
              <p:cNvPr id="188" name="Freeform 23">
                <a:extLst>
                  <a:ext uri="{FF2B5EF4-FFF2-40B4-BE49-F238E27FC236}">
                    <a16:creationId xmlns:a16="http://schemas.microsoft.com/office/drawing/2014/main" id="{A1879A19-EB73-4B71-A23A-80E2E4709C33}"/>
                  </a:ext>
                </a:extLst>
              </p:cNvPr>
              <p:cNvSpPr>
                <a:spLocks noEditPoints="1"/>
              </p:cNvSpPr>
              <p:nvPr/>
            </p:nvSpPr>
            <p:spPr bwMode="auto">
              <a:xfrm>
                <a:off x="7938" y="-3175"/>
                <a:ext cx="8029575" cy="8027988"/>
              </a:xfrm>
              <a:custGeom>
                <a:avLst/>
                <a:gdLst>
                  <a:gd name="T0" fmla="*/ 818 w 2138"/>
                  <a:gd name="T1" fmla="*/ 1635 h 2138"/>
                  <a:gd name="T2" fmla="*/ 818 w 2138"/>
                  <a:gd name="T3" fmla="*/ 1635 h 2138"/>
                  <a:gd name="T4" fmla="*/ 1257 w 2138"/>
                  <a:gd name="T5" fmla="*/ 1507 h 2138"/>
                  <a:gd name="T6" fmla="*/ 1301 w 2138"/>
                  <a:gd name="T7" fmla="*/ 1550 h 2138"/>
                  <a:gd name="T8" fmla="*/ 1249 w 2138"/>
                  <a:gd name="T9" fmla="*/ 1602 h 2138"/>
                  <a:gd name="T10" fmla="*/ 1711 w 2138"/>
                  <a:gd name="T11" fmla="*/ 2064 h 2138"/>
                  <a:gd name="T12" fmla="*/ 1888 w 2138"/>
                  <a:gd name="T13" fmla="*/ 2138 h 2138"/>
                  <a:gd name="T14" fmla="*/ 2065 w 2138"/>
                  <a:gd name="T15" fmla="*/ 2064 h 2138"/>
                  <a:gd name="T16" fmla="*/ 2138 w 2138"/>
                  <a:gd name="T17" fmla="*/ 1888 h 2138"/>
                  <a:gd name="T18" fmla="*/ 2065 w 2138"/>
                  <a:gd name="T19" fmla="*/ 1711 h 2138"/>
                  <a:gd name="T20" fmla="*/ 1603 w 2138"/>
                  <a:gd name="T21" fmla="*/ 1248 h 2138"/>
                  <a:gd name="T22" fmla="*/ 1551 w 2138"/>
                  <a:gd name="T23" fmla="*/ 1300 h 2138"/>
                  <a:gd name="T24" fmla="*/ 1507 w 2138"/>
                  <a:gd name="T25" fmla="*/ 1257 h 2138"/>
                  <a:gd name="T26" fmla="*/ 1633 w 2138"/>
                  <a:gd name="T27" fmla="*/ 760 h 2138"/>
                  <a:gd name="T28" fmla="*/ 1396 w 2138"/>
                  <a:gd name="T29" fmla="*/ 239 h 2138"/>
                  <a:gd name="T30" fmla="*/ 818 w 2138"/>
                  <a:gd name="T31" fmla="*/ 0 h 2138"/>
                  <a:gd name="T32" fmla="*/ 240 w 2138"/>
                  <a:gd name="T33" fmla="*/ 239 h 2138"/>
                  <a:gd name="T34" fmla="*/ 0 w 2138"/>
                  <a:gd name="T35" fmla="*/ 817 h 2138"/>
                  <a:gd name="T36" fmla="*/ 240 w 2138"/>
                  <a:gd name="T37" fmla="*/ 1395 h 2138"/>
                  <a:gd name="T38" fmla="*/ 818 w 2138"/>
                  <a:gd name="T39" fmla="*/ 1635 h 2138"/>
                  <a:gd name="T40" fmla="*/ 2009 w 2138"/>
                  <a:gd name="T41" fmla="*/ 1888 h 2138"/>
                  <a:gd name="T42" fmla="*/ 1973 w 2138"/>
                  <a:gd name="T43" fmla="*/ 1973 h 2138"/>
                  <a:gd name="T44" fmla="*/ 1888 w 2138"/>
                  <a:gd name="T45" fmla="*/ 2008 h 2138"/>
                  <a:gd name="T46" fmla="*/ 1803 w 2138"/>
                  <a:gd name="T47" fmla="*/ 1973 h 2138"/>
                  <a:gd name="T48" fmla="*/ 1444 w 2138"/>
                  <a:gd name="T49" fmla="*/ 1614 h 2138"/>
                  <a:gd name="T50" fmla="*/ 1614 w 2138"/>
                  <a:gd name="T51" fmla="*/ 1444 h 2138"/>
                  <a:gd name="T52" fmla="*/ 1973 w 2138"/>
                  <a:gd name="T53" fmla="*/ 1802 h 2138"/>
                  <a:gd name="T54" fmla="*/ 2009 w 2138"/>
                  <a:gd name="T55" fmla="*/ 1888 h 2138"/>
                  <a:gd name="T56" fmla="*/ 1392 w 2138"/>
                  <a:gd name="T57" fmla="*/ 1459 h 2138"/>
                  <a:gd name="T58" fmla="*/ 1361 w 2138"/>
                  <a:gd name="T59" fmla="*/ 1427 h 2138"/>
                  <a:gd name="T60" fmla="*/ 1362 w 2138"/>
                  <a:gd name="T61" fmla="*/ 1427 h 2138"/>
                  <a:gd name="T62" fmla="*/ 1377 w 2138"/>
                  <a:gd name="T63" fmla="*/ 1413 h 2138"/>
                  <a:gd name="T64" fmla="*/ 1380 w 2138"/>
                  <a:gd name="T65" fmla="*/ 1410 h 2138"/>
                  <a:gd name="T66" fmla="*/ 1396 w 2138"/>
                  <a:gd name="T67" fmla="*/ 1395 h 2138"/>
                  <a:gd name="T68" fmla="*/ 1411 w 2138"/>
                  <a:gd name="T69" fmla="*/ 1380 h 2138"/>
                  <a:gd name="T70" fmla="*/ 1413 w 2138"/>
                  <a:gd name="T71" fmla="*/ 1377 h 2138"/>
                  <a:gd name="T72" fmla="*/ 1428 w 2138"/>
                  <a:gd name="T73" fmla="*/ 1361 h 2138"/>
                  <a:gd name="T74" fmla="*/ 1428 w 2138"/>
                  <a:gd name="T75" fmla="*/ 1361 h 2138"/>
                  <a:gd name="T76" fmla="*/ 1459 w 2138"/>
                  <a:gd name="T77" fmla="*/ 1392 h 2138"/>
                  <a:gd name="T78" fmla="*/ 1392 w 2138"/>
                  <a:gd name="T79" fmla="*/ 1459 h 2138"/>
                  <a:gd name="T80" fmla="*/ 331 w 2138"/>
                  <a:gd name="T81" fmla="*/ 331 h 2138"/>
                  <a:gd name="T82" fmla="*/ 818 w 2138"/>
                  <a:gd name="T83" fmla="*/ 129 h 2138"/>
                  <a:gd name="T84" fmla="*/ 1304 w 2138"/>
                  <a:gd name="T85" fmla="*/ 331 h 2138"/>
                  <a:gd name="T86" fmla="*/ 1504 w 2138"/>
                  <a:gd name="T87" fmla="*/ 769 h 2138"/>
                  <a:gd name="T88" fmla="*/ 1371 w 2138"/>
                  <a:gd name="T89" fmla="*/ 1226 h 2138"/>
                  <a:gd name="T90" fmla="*/ 1371 w 2138"/>
                  <a:gd name="T91" fmla="*/ 1226 h 2138"/>
                  <a:gd name="T92" fmla="*/ 1304 w 2138"/>
                  <a:gd name="T93" fmla="*/ 1303 h 2138"/>
                  <a:gd name="T94" fmla="*/ 1280 w 2138"/>
                  <a:gd name="T95" fmla="*/ 1326 h 2138"/>
                  <a:gd name="T96" fmla="*/ 1226 w 2138"/>
                  <a:gd name="T97" fmla="*/ 1370 h 2138"/>
                  <a:gd name="T98" fmla="*/ 818 w 2138"/>
                  <a:gd name="T99" fmla="*/ 1505 h 2138"/>
                  <a:gd name="T100" fmla="*/ 331 w 2138"/>
                  <a:gd name="T101" fmla="*/ 1303 h 2138"/>
                  <a:gd name="T102" fmla="*/ 331 w 2138"/>
                  <a:gd name="T103" fmla="*/ 331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38" h="2138">
                    <a:moveTo>
                      <a:pt x="818" y="1635"/>
                    </a:moveTo>
                    <a:cubicBezTo>
                      <a:pt x="818" y="1635"/>
                      <a:pt x="818" y="1635"/>
                      <a:pt x="818" y="1635"/>
                    </a:cubicBezTo>
                    <a:cubicBezTo>
                      <a:pt x="975" y="1635"/>
                      <a:pt x="1126" y="1590"/>
                      <a:pt x="1257" y="1507"/>
                    </a:cubicBezTo>
                    <a:cubicBezTo>
                      <a:pt x="1301" y="1550"/>
                      <a:pt x="1301" y="1550"/>
                      <a:pt x="1301" y="1550"/>
                    </a:cubicBezTo>
                    <a:cubicBezTo>
                      <a:pt x="1249" y="1602"/>
                      <a:pt x="1249" y="1602"/>
                      <a:pt x="1249" y="1602"/>
                    </a:cubicBezTo>
                    <a:cubicBezTo>
                      <a:pt x="1711" y="2064"/>
                      <a:pt x="1711" y="2064"/>
                      <a:pt x="1711" y="2064"/>
                    </a:cubicBezTo>
                    <a:cubicBezTo>
                      <a:pt x="1758" y="2112"/>
                      <a:pt x="1821" y="2138"/>
                      <a:pt x="1888" y="2138"/>
                    </a:cubicBezTo>
                    <a:cubicBezTo>
                      <a:pt x="1955" y="2138"/>
                      <a:pt x="2018" y="2112"/>
                      <a:pt x="2065" y="2064"/>
                    </a:cubicBezTo>
                    <a:cubicBezTo>
                      <a:pt x="2112" y="2017"/>
                      <a:pt x="2138" y="1954"/>
                      <a:pt x="2138" y="1888"/>
                    </a:cubicBezTo>
                    <a:cubicBezTo>
                      <a:pt x="2138" y="1821"/>
                      <a:pt x="2112" y="1758"/>
                      <a:pt x="2065" y="1711"/>
                    </a:cubicBezTo>
                    <a:cubicBezTo>
                      <a:pt x="1603" y="1248"/>
                      <a:pt x="1603" y="1248"/>
                      <a:pt x="1603" y="1248"/>
                    </a:cubicBezTo>
                    <a:cubicBezTo>
                      <a:pt x="1551" y="1300"/>
                      <a:pt x="1551" y="1300"/>
                      <a:pt x="1551" y="1300"/>
                    </a:cubicBezTo>
                    <a:cubicBezTo>
                      <a:pt x="1507" y="1257"/>
                      <a:pt x="1507" y="1257"/>
                      <a:pt x="1507" y="1257"/>
                    </a:cubicBezTo>
                    <a:cubicBezTo>
                      <a:pt x="1601" y="1110"/>
                      <a:pt x="1645" y="935"/>
                      <a:pt x="1633" y="760"/>
                    </a:cubicBezTo>
                    <a:cubicBezTo>
                      <a:pt x="1619" y="563"/>
                      <a:pt x="1535" y="379"/>
                      <a:pt x="1396" y="239"/>
                    </a:cubicBezTo>
                    <a:cubicBezTo>
                      <a:pt x="1241" y="85"/>
                      <a:pt x="1036" y="0"/>
                      <a:pt x="818" y="0"/>
                    </a:cubicBezTo>
                    <a:cubicBezTo>
                      <a:pt x="599" y="0"/>
                      <a:pt x="394" y="85"/>
                      <a:pt x="240" y="239"/>
                    </a:cubicBezTo>
                    <a:cubicBezTo>
                      <a:pt x="85" y="394"/>
                      <a:pt x="0" y="599"/>
                      <a:pt x="0" y="817"/>
                    </a:cubicBezTo>
                    <a:cubicBezTo>
                      <a:pt x="0" y="1036"/>
                      <a:pt x="85" y="1241"/>
                      <a:pt x="240" y="1395"/>
                    </a:cubicBezTo>
                    <a:cubicBezTo>
                      <a:pt x="394" y="1550"/>
                      <a:pt x="599" y="1635"/>
                      <a:pt x="818" y="1635"/>
                    </a:cubicBezTo>
                    <a:close/>
                    <a:moveTo>
                      <a:pt x="2009" y="1888"/>
                    </a:moveTo>
                    <a:cubicBezTo>
                      <a:pt x="2009" y="1920"/>
                      <a:pt x="1996" y="1950"/>
                      <a:pt x="1973" y="1973"/>
                    </a:cubicBezTo>
                    <a:cubicBezTo>
                      <a:pt x="1950" y="1996"/>
                      <a:pt x="1920" y="2008"/>
                      <a:pt x="1888" y="2008"/>
                    </a:cubicBezTo>
                    <a:cubicBezTo>
                      <a:pt x="1856" y="2008"/>
                      <a:pt x="1826" y="1996"/>
                      <a:pt x="1803" y="1973"/>
                    </a:cubicBezTo>
                    <a:cubicBezTo>
                      <a:pt x="1444" y="1614"/>
                      <a:pt x="1444" y="1614"/>
                      <a:pt x="1444" y="1614"/>
                    </a:cubicBezTo>
                    <a:cubicBezTo>
                      <a:pt x="1614" y="1444"/>
                      <a:pt x="1614" y="1444"/>
                      <a:pt x="1614" y="1444"/>
                    </a:cubicBezTo>
                    <a:cubicBezTo>
                      <a:pt x="1973" y="1802"/>
                      <a:pt x="1973" y="1802"/>
                      <a:pt x="1973" y="1802"/>
                    </a:cubicBezTo>
                    <a:cubicBezTo>
                      <a:pt x="1996" y="1825"/>
                      <a:pt x="2009" y="1855"/>
                      <a:pt x="2009" y="1888"/>
                    </a:cubicBezTo>
                    <a:close/>
                    <a:moveTo>
                      <a:pt x="1392" y="1459"/>
                    </a:moveTo>
                    <a:cubicBezTo>
                      <a:pt x="1361" y="1427"/>
                      <a:pt x="1361" y="1427"/>
                      <a:pt x="1361" y="1427"/>
                    </a:cubicBezTo>
                    <a:cubicBezTo>
                      <a:pt x="1361" y="1427"/>
                      <a:pt x="1362" y="1427"/>
                      <a:pt x="1362" y="1427"/>
                    </a:cubicBezTo>
                    <a:cubicBezTo>
                      <a:pt x="1367" y="1422"/>
                      <a:pt x="1372" y="1418"/>
                      <a:pt x="1377" y="1413"/>
                    </a:cubicBezTo>
                    <a:cubicBezTo>
                      <a:pt x="1378" y="1412"/>
                      <a:pt x="1379" y="1411"/>
                      <a:pt x="1380" y="1410"/>
                    </a:cubicBezTo>
                    <a:cubicBezTo>
                      <a:pt x="1385" y="1405"/>
                      <a:pt x="1391" y="1400"/>
                      <a:pt x="1396" y="1395"/>
                    </a:cubicBezTo>
                    <a:cubicBezTo>
                      <a:pt x="1401" y="1390"/>
                      <a:pt x="1406" y="1385"/>
                      <a:pt x="1411" y="1380"/>
                    </a:cubicBezTo>
                    <a:cubicBezTo>
                      <a:pt x="1411" y="1379"/>
                      <a:pt x="1412" y="1378"/>
                      <a:pt x="1413" y="1377"/>
                    </a:cubicBezTo>
                    <a:cubicBezTo>
                      <a:pt x="1418" y="1372"/>
                      <a:pt x="1423" y="1366"/>
                      <a:pt x="1428" y="1361"/>
                    </a:cubicBezTo>
                    <a:cubicBezTo>
                      <a:pt x="1428" y="1361"/>
                      <a:pt x="1428" y="1361"/>
                      <a:pt x="1428" y="1361"/>
                    </a:cubicBezTo>
                    <a:cubicBezTo>
                      <a:pt x="1459" y="1392"/>
                      <a:pt x="1459" y="1392"/>
                      <a:pt x="1459" y="1392"/>
                    </a:cubicBezTo>
                    <a:lnTo>
                      <a:pt x="1392" y="1459"/>
                    </a:lnTo>
                    <a:close/>
                    <a:moveTo>
                      <a:pt x="331" y="331"/>
                    </a:moveTo>
                    <a:cubicBezTo>
                      <a:pt x="461" y="201"/>
                      <a:pt x="634" y="129"/>
                      <a:pt x="818" y="129"/>
                    </a:cubicBezTo>
                    <a:cubicBezTo>
                      <a:pt x="1001" y="129"/>
                      <a:pt x="1174" y="201"/>
                      <a:pt x="1304" y="331"/>
                    </a:cubicBezTo>
                    <a:cubicBezTo>
                      <a:pt x="1421" y="448"/>
                      <a:pt x="1492" y="604"/>
                      <a:pt x="1504" y="769"/>
                    </a:cubicBezTo>
                    <a:cubicBezTo>
                      <a:pt x="1515" y="932"/>
                      <a:pt x="1468" y="1095"/>
                      <a:pt x="1371" y="1226"/>
                    </a:cubicBezTo>
                    <a:cubicBezTo>
                      <a:pt x="1371" y="1226"/>
                      <a:pt x="1371" y="1226"/>
                      <a:pt x="1371" y="1226"/>
                    </a:cubicBezTo>
                    <a:cubicBezTo>
                      <a:pt x="1351" y="1253"/>
                      <a:pt x="1328" y="1279"/>
                      <a:pt x="1304" y="1303"/>
                    </a:cubicBezTo>
                    <a:cubicBezTo>
                      <a:pt x="1296" y="1311"/>
                      <a:pt x="1288" y="1319"/>
                      <a:pt x="1280" y="1326"/>
                    </a:cubicBezTo>
                    <a:cubicBezTo>
                      <a:pt x="1263" y="1342"/>
                      <a:pt x="1245" y="1357"/>
                      <a:pt x="1226" y="1370"/>
                    </a:cubicBezTo>
                    <a:cubicBezTo>
                      <a:pt x="1107" y="1458"/>
                      <a:pt x="966" y="1505"/>
                      <a:pt x="818" y="1505"/>
                    </a:cubicBezTo>
                    <a:cubicBezTo>
                      <a:pt x="634" y="1505"/>
                      <a:pt x="461" y="1433"/>
                      <a:pt x="331" y="1303"/>
                    </a:cubicBezTo>
                    <a:cubicBezTo>
                      <a:pt x="63" y="1035"/>
                      <a:pt x="63" y="599"/>
                      <a:pt x="331" y="331"/>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89" name="Freeform 24">
                <a:extLst>
                  <a:ext uri="{FF2B5EF4-FFF2-40B4-BE49-F238E27FC236}">
                    <a16:creationId xmlns:a16="http://schemas.microsoft.com/office/drawing/2014/main" id="{3E8546AD-FE4A-4AB8-A202-E0F81D849576}"/>
                  </a:ext>
                </a:extLst>
              </p:cNvPr>
              <p:cNvSpPr>
                <a:spLocks noEditPoints="1"/>
              </p:cNvSpPr>
              <p:nvPr/>
            </p:nvSpPr>
            <p:spPr bwMode="auto">
              <a:xfrm>
                <a:off x="788988" y="976313"/>
                <a:ext cx="4578350" cy="4176713"/>
              </a:xfrm>
              <a:custGeom>
                <a:avLst/>
                <a:gdLst>
                  <a:gd name="T0" fmla="*/ 577 w 1219"/>
                  <a:gd name="T1" fmla="*/ 1111 h 1112"/>
                  <a:gd name="T2" fmla="*/ 577 w 1219"/>
                  <a:gd name="T3" fmla="*/ 1112 h 1112"/>
                  <a:gd name="T4" fmla="*/ 610 w 1219"/>
                  <a:gd name="T5" fmla="*/ 1112 h 1112"/>
                  <a:gd name="T6" fmla="*/ 940 w 1219"/>
                  <a:gd name="T7" fmla="*/ 1003 h 1112"/>
                  <a:gd name="T8" fmla="*/ 1002 w 1219"/>
                  <a:gd name="T9" fmla="*/ 949 h 1112"/>
                  <a:gd name="T10" fmla="*/ 1057 w 1219"/>
                  <a:gd name="T11" fmla="*/ 886 h 1112"/>
                  <a:gd name="T12" fmla="*/ 1003 w 1219"/>
                  <a:gd name="T13" fmla="*/ 163 h 1112"/>
                  <a:gd name="T14" fmla="*/ 610 w 1219"/>
                  <a:gd name="T15" fmla="*/ 0 h 1112"/>
                  <a:gd name="T16" fmla="*/ 217 w 1219"/>
                  <a:gd name="T17" fmla="*/ 163 h 1112"/>
                  <a:gd name="T18" fmla="*/ 217 w 1219"/>
                  <a:gd name="T19" fmla="*/ 949 h 1112"/>
                  <a:gd name="T20" fmla="*/ 577 w 1219"/>
                  <a:gd name="T21" fmla="*/ 1111 h 1112"/>
                  <a:gd name="T22" fmla="*/ 262 w 1219"/>
                  <a:gd name="T23" fmla="*/ 209 h 1112"/>
                  <a:gd name="T24" fmla="*/ 610 w 1219"/>
                  <a:gd name="T25" fmla="*/ 65 h 1112"/>
                  <a:gd name="T26" fmla="*/ 957 w 1219"/>
                  <a:gd name="T27" fmla="*/ 209 h 1112"/>
                  <a:gd name="T28" fmla="*/ 1005 w 1219"/>
                  <a:gd name="T29" fmla="*/ 848 h 1112"/>
                  <a:gd name="T30" fmla="*/ 957 w 1219"/>
                  <a:gd name="T31" fmla="*/ 903 h 1112"/>
                  <a:gd name="T32" fmla="*/ 901 w 1219"/>
                  <a:gd name="T33" fmla="*/ 951 h 1112"/>
                  <a:gd name="T34" fmla="*/ 612 w 1219"/>
                  <a:gd name="T35" fmla="*/ 1047 h 1112"/>
                  <a:gd name="T36" fmla="*/ 610 w 1219"/>
                  <a:gd name="T37" fmla="*/ 1047 h 1112"/>
                  <a:gd name="T38" fmla="*/ 262 w 1219"/>
                  <a:gd name="T39" fmla="*/ 903 h 1112"/>
                  <a:gd name="T40" fmla="*/ 262 w 1219"/>
                  <a:gd name="T41" fmla="*/ 209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9" h="1112">
                    <a:moveTo>
                      <a:pt x="577" y="1111"/>
                    </a:moveTo>
                    <a:cubicBezTo>
                      <a:pt x="577" y="1112"/>
                      <a:pt x="577" y="1112"/>
                      <a:pt x="577" y="1112"/>
                    </a:cubicBezTo>
                    <a:cubicBezTo>
                      <a:pt x="610" y="1112"/>
                      <a:pt x="610" y="1112"/>
                      <a:pt x="610" y="1112"/>
                    </a:cubicBezTo>
                    <a:cubicBezTo>
                      <a:pt x="730" y="1112"/>
                      <a:pt x="844" y="1074"/>
                      <a:pt x="940" y="1003"/>
                    </a:cubicBezTo>
                    <a:cubicBezTo>
                      <a:pt x="962" y="987"/>
                      <a:pt x="983" y="969"/>
                      <a:pt x="1002" y="949"/>
                    </a:cubicBezTo>
                    <a:cubicBezTo>
                      <a:pt x="1022" y="930"/>
                      <a:pt x="1040" y="908"/>
                      <a:pt x="1057" y="886"/>
                    </a:cubicBezTo>
                    <a:cubicBezTo>
                      <a:pt x="1219" y="667"/>
                      <a:pt x="1196" y="356"/>
                      <a:pt x="1003" y="163"/>
                    </a:cubicBezTo>
                    <a:cubicBezTo>
                      <a:pt x="898" y="58"/>
                      <a:pt x="758" y="0"/>
                      <a:pt x="610" y="0"/>
                    </a:cubicBezTo>
                    <a:cubicBezTo>
                      <a:pt x="461" y="0"/>
                      <a:pt x="322" y="58"/>
                      <a:pt x="217" y="163"/>
                    </a:cubicBezTo>
                    <a:cubicBezTo>
                      <a:pt x="0" y="380"/>
                      <a:pt x="0" y="732"/>
                      <a:pt x="217" y="949"/>
                    </a:cubicBezTo>
                    <a:cubicBezTo>
                      <a:pt x="314" y="1046"/>
                      <a:pt x="441" y="1103"/>
                      <a:pt x="577" y="1111"/>
                    </a:cubicBezTo>
                    <a:close/>
                    <a:moveTo>
                      <a:pt x="262" y="209"/>
                    </a:moveTo>
                    <a:cubicBezTo>
                      <a:pt x="355" y="116"/>
                      <a:pt x="478" y="65"/>
                      <a:pt x="610" y="65"/>
                    </a:cubicBezTo>
                    <a:cubicBezTo>
                      <a:pt x="741" y="65"/>
                      <a:pt x="864" y="116"/>
                      <a:pt x="957" y="209"/>
                    </a:cubicBezTo>
                    <a:cubicBezTo>
                      <a:pt x="1127" y="380"/>
                      <a:pt x="1148" y="654"/>
                      <a:pt x="1005" y="848"/>
                    </a:cubicBezTo>
                    <a:cubicBezTo>
                      <a:pt x="990" y="867"/>
                      <a:pt x="974" y="886"/>
                      <a:pt x="957" y="903"/>
                    </a:cubicBezTo>
                    <a:cubicBezTo>
                      <a:pt x="939" y="921"/>
                      <a:pt x="921" y="937"/>
                      <a:pt x="901" y="951"/>
                    </a:cubicBezTo>
                    <a:cubicBezTo>
                      <a:pt x="817" y="1013"/>
                      <a:pt x="717" y="1046"/>
                      <a:pt x="612" y="1047"/>
                    </a:cubicBezTo>
                    <a:cubicBezTo>
                      <a:pt x="610" y="1047"/>
                      <a:pt x="610" y="1047"/>
                      <a:pt x="610" y="1047"/>
                    </a:cubicBezTo>
                    <a:cubicBezTo>
                      <a:pt x="478" y="1047"/>
                      <a:pt x="355" y="996"/>
                      <a:pt x="262" y="903"/>
                    </a:cubicBezTo>
                    <a:cubicBezTo>
                      <a:pt x="71" y="712"/>
                      <a:pt x="71" y="400"/>
                      <a:pt x="262" y="209"/>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grpSp>
          <p:nvGrpSpPr>
            <p:cNvPr id="190" name="Group 189">
              <a:extLst>
                <a:ext uri="{FF2B5EF4-FFF2-40B4-BE49-F238E27FC236}">
                  <a16:creationId xmlns:a16="http://schemas.microsoft.com/office/drawing/2014/main" id="{4D94D26E-6C9F-498B-9DF3-F075DF92F6F3}"/>
                </a:ext>
              </a:extLst>
            </p:cNvPr>
            <p:cNvGrpSpPr/>
            <p:nvPr/>
          </p:nvGrpSpPr>
          <p:grpSpPr>
            <a:xfrm>
              <a:off x="8439165" y="4752799"/>
              <a:ext cx="261585" cy="193411"/>
              <a:chOff x="3175" y="0"/>
              <a:chExt cx="9269413" cy="7539038"/>
            </a:xfrm>
            <a:grpFill/>
          </p:grpSpPr>
          <p:sp>
            <p:nvSpPr>
              <p:cNvPr id="191" name="Freeform 28">
                <a:extLst>
                  <a:ext uri="{FF2B5EF4-FFF2-40B4-BE49-F238E27FC236}">
                    <a16:creationId xmlns:a16="http://schemas.microsoft.com/office/drawing/2014/main" id="{133BC9B9-77C7-48EF-BCD3-2E69365B7F05}"/>
                  </a:ext>
                </a:extLst>
              </p:cNvPr>
              <p:cNvSpPr>
                <a:spLocks noEditPoints="1"/>
              </p:cNvSpPr>
              <p:nvPr/>
            </p:nvSpPr>
            <p:spPr bwMode="auto">
              <a:xfrm>
                <a:off x="3175" y="0"/>
                <a:ext cx="9269413" cy="7539038"/>
              </a:xfrm>
              <a:custGeom>
                <a:avLst/>
                <a:gdLst>
                  <a:gd name="T0" fmla="*/ 0 w 2469"/>
                  <a:gd name="T1" fmla="*/ 0 h 2007"/>
                  <a:gd name="T2" fmla="*/ 0 w 2469"/>
                  <a:gd name="T3" fmla="*/ 251 h 2007"/>
                  <a:gd name="T4" fmla="*/ 118 w 2469"/>
                  <a:gd name="T5" fmla="*/ 251 h 2007"/>
                  <a:gd name="T6" fmla="*/ 118 w 2469"/>
                  <a:gd name="T7" fmla="*/ 1489 h 2007"/>
                  <a:gd name="T8" fmla="*/ 1168 w 2469"/>
                  <a:gd name="T9" fmla="*/ 1489 h 2007"/>
                  <a:gd name="T10" fmla="*/ 1168 w 2469"/>
                  <a:gd name="T11" fmla="*/ 1818 h 2007"/>
                  <a:gd name="T12" fmla="*/ 855 w 2469"/>
                  <a:gd name="T13" fmla="*/ 1818 h 2007"/>
                  <a:gd name="T14" fmla="*/ 732 w 2469"/>
                  <a:gd name="T15" fmla="*/ 1923 h 2007"/>
                  <a:gd name="T16" fmla="*/ 732 w 2469"/>
                  <a:gd name="T17" fmla="*/ 2007 h 2007"/>
                  <a:gd name="T18" fmla="*/ 1738 w 2469"/>
                  <a:gd name="T19" fmla="*/ 2007 h 2007"/>
                  <a:gd name="T20" fmla="*/ 1738 w 2469"/>
                  <a:gd name="T21" fmla="*/ 1923 h 2007"/>
                  <a:gd name="T22" fmla="*/ 1614 w 2469"/>
                  <a:gd name="T23" fmla="*/ 1818 h 2007"/>
                  <a:gd name="T24" fmla="*/ 1302 w 2469"/>
                  <a:gd name="T25" fmla="*/ 1818 h 2007"/>
                  <a:gd name="T26" fmla="*/ 1302 w 2469"/>
                  <a:gd name="T27" fmla="*/ 1489 h 2007"/>
                  <a:gd name="T28" fmla="*/ 2351 w 2469"/>
                  <a:gd name="T29" fmla="*/ 1489 h 2007"/>
                  <a:gd name="T30" fmla="*/ 2351 w 2469"/>
                  <a:gd name="T31" fmla="*/ 251 h 2007"/>
                  <a:gd name="T32" fmla="*/ 2469 w 2469"/>
                  <a:gd name="T33" fmla="*/ 251 h 2007"/>
                  <a:gd name="T34" fmla="*/ 2469 w 2469"/>
                  <a:gd name="T35" fmla="*/ 0 h 2007"/>
                  <a:gd name="T36" fmla="*/ 0 w 2469"/>
                  <a:gd name="T37" fmla="*/ 0 h 2007"/>
                  <a:gd name="T38" fmla="*/ 2217 w 2469"/>
                  <a:gd name="T39" fmla="*/ 1355 h 2007"/>
                  <a:gd name="T40" fmla="*/ 253 w 2469"/>
                  <a:gd name="T41" fmla="*/ 1355 h 2007"/>
                  <a:gd name="T42" fmla="*/ 253 w 2469"/>
                  <a:gd name="T43" fmla="*/ 257 h 2007"/>
                  <a:gd name="T44" fmla="*/ 2217 w 2469"/>
                  <a:gd name="T45" fmla="*/ 257 h 2007"/>
                  <a:gd name="T46" fmla="*/ 2217 w 2469"/>
                  <a:gd name="T47" fmla="*/ 1355 h 2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69" h="2007">
                    <a:moveTo>
                      <a:pt x="0" y="0"/>
                    </a:moveTo>
                    <a:cubicBezTo>
                      <a:pt x="0" y="251"/>
                      <a:pt x="0" y="251"/>
                      <a:pt x="0" y="251"/>
                    </a:cubicBezTo>
                    <a:cubicBezTo>
                      <a:pt x="118" y="251"/>
                      <a:pt x="118" y="251"/>
                      <a:pt x="118" y="251"/>
                    </a:cubicBezTo>
                    <a:cubicBezTo>
                      <a:pt x="118" y="1489"/>
                      <a:pt x="118" y="1489"/>
                      <a:pt x="118" y="1489"/>
                    </a:cubicBezTo>
                    <a:cubicBezTo>
                      <a:pt x="1168" y="1489"/>
                      <a:pt x="1168" y="1489"/>
                      <a:pt x="1168" y="1489"/>
                    </a:cubicBezTo>
                    <a:cubicBezTo>
                      <a:pt x="1168" y="1818"/>
                      <a:pt x="1168" y="1818"/>
                      <a:pt x="1168" y="1818"/>
                    </a:cubicBezTo>
                    <a:cubicBezTo>
                      <a:pt x="855" y="1818"/>
                      <a:pt x="855" y="1818"/>
                      <a:pt x="855" y="1818"/>
                    </a:cubicBezTo>
                    <a:cubicBezTo>
                      <a:pt x="787" y="1818"/>
                      <a:pt x="732" y="1865"/>
                      <a:pt x="732" y="1923"/>
                    </a:cubicBezTo>
                    <a:cubicBezTo>
                      <a:pt x="732" y="2007"/>
                      <a:pt x="732" y="2007"/>
                      <a:pt x="732" y="2007"/>
                    </a:cubicBezTo>
                    <a:cubicBezTo>
                      <a:pt x="1738" y="2007"/>
                      <a:pt x="1738" y="2007"/>
                      <a:pt x="1738" y="2007"/>
                    </a:cubicBezTo>
                    <a:cubicBezTo>
                      <a:pt x="1738" y="1923"/>
                      <a:pt x="1738" y="1923"/>
                      <a:pt x="1738" y="1923"/>
                    </a:cubicBezTo>
                    <a:cubicBezTo>
                      <a:pt x="1738" y="1865"/>
                      <a:pt x="1682" y="1818"/>
                      <a:pt x="1614" y="1818"/>
                    </a:cubicBezTo>
                    <a:cubicBezTo>
                      <a:pt x="1302" y="1818"/>
                      <a:pt x="1302" y="1818"/>
                      <a:pt x="1302" y="1818"/>
                    </a:cubicBezTo>
                    <a:cubicBezTo>
                      <a:pt x="1302" y="1489"/>
                      <a:pt x="1302" y="1489"/>
                      <a:pt x="1302" y="1489"/>
                    </a:cubicBezTo>
                    <a:cubicBezTo>
                      <a:pt x="2351" y="1489"/>
                      <a:pt x="2351" y="1489"/>
                      <a:pt x="2351" y="1489"/>
                    </a:cubicBezTo>
                    <a:cubicBezTo>
                      <a:pt x="2351" y="251"/>
                      <a:pt x="2351" y="251"/>
                      <a:pt x="2351" y="251"/>
                    </a:cubicBezTo>
                    <a:cubicBezTo>
                      <a:pt x="2469" y="251"/>
                      <a:pt x="2469" y="251"/>
                      <a:pt x="2469" y="251"/>
                    </a:cubicBezTo>
                    <a:cubicBezTo>
                      <a:pt x="2469" y="0"/>
                      <a:pt x="2469" y="0"/>
                      <a:pt x="2469" y="0"/>
                    </a:cubicBezTo>
                    <a:lnTo>
                      <a:pt x="0" y="0"/>
                    </a:lnTo>
                    <a:close/>
                    <a:moveTo>
                      <a:pt x="2217" y="1355"/>
                    </a:moveTo>
                    <a:cubicBezTo>
                      <a:pt x="253" y="1355"/>
                      <a:pt x="253" y="1355"/>
                      <a:pt x="253" y="1355"/>
                    </a:cubicBezTo>
                    <a:cubicBezTo>
                      <a:pt x="253" y="257"/>
                      <a:pt x="253" y="257"/>
                      <a:pt x="253" y="257"/>
                    </a:cubicBezTo>
                    <a:cubicBezTo>
                      <a:pt x="2217" y="257"/>
                      <a:pt x="2217" y="257"/>
                      <a:pt x="2217" y="257"/>
                    </a:cubicBezTo>
                    <a:lnTo>
                      <a:pt x="2217" y="1355"/>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92" name="Freeform 29">
                <a:extLst>
                  <a:ext uri="{FF2B5EF4-FFF2-40B4-BE49-F238E27FC236}">
                    <a16:creationId xmlns:a16="http://schemas.microsoft.com/office/drawing/2014/main" id="{79621C74-E3C3-4DB1-9D19-B0BDD5AB79F7}"/>
                  </a:ext>
                </a:extLst>
              </p:cNvPr>
              <p:cNvSpPr>
                <a:spLocks noEditPoints="1"/>
              </p:cNvSpPr>
              <p:nvPr/>
            </p:nvSpPr>
            <p:spPr bwMode="auto">
              <a:xfrm>
                <a:off x="1466850" y="1352550"/>
                <a:ext cx="6345238" cy="3349625"/>
              </a:xfrm>
              <a:custGeom>
                <a:avLst/>
                <a:gdLst>
                  <a:gd name="T0" fmla="*/ 113 w 1690"/>
                  <a:gd name="T1" fmla="*/ 892 h 892"/>
                  <a:gd name="T2" fmla="*/ 227 w 1690"/>
                  <a:gd name="T3" fmla="*/ 778 h 892"/>
                  <a:gd name="T4" fmla="*/ 218 w 1690"/>
                  <a:gd name="T5" fmla="*/ 735 h 892"/>
                  <a:gd name="T6" fmla="*/ 472 w 1690"/>
                  <a:gd name="T7" fmla="*/ 530 h 892"/>
                  <a:gd name="T8" fmla="*/ 549 w 1690"/>
                  <a:gd name="T9" fmla="*/ 560 h 892"/>
                  <a:gd name="T10" fmla="*/ 646 w 1690"/>
                  <a:gd name="T11" fmla="*/ 507 h 892"/>
                  <a:gd name="T12" fmla="*/ 897 w 1690"/>
                  <a:gd name="T13" fmla="*/ 637 h 892"/>
                  <a:gd name="T14" fmla="*/ 895 w 1690"/>
                  <a:gd name="T15" fmla="*/ 659 h 892"/>
                  <a:gd name="T16" fmla="*/ 1008 w 1690"/>
                  <a:gd name="T17" fmla="*/ 773 h 892"/>
                  <a:gd name="T18" fmla="*/ 1122 w 1690"/>
                  <a:gd name="T19" fmla="*/ 659 h 892"/>
                  <a:gd name="T20" fmla="*/ 1109 w 1690"/>
                  <a:gd name="T21" fmla="*/ 607 h 892"/>
                  <a:gd name="T22" fmla="*/ 1520 w 1690"/>
                  <a:gd name="T23" fmla="*/ 213 h 892"/>
                  <a:gd name="T24" fmla="*/ 1576 w 1690"/>
                  <a:gd name="T25" fmla="*/ 228 h 892"/>
                  <a:gd name="T26" fmla="*/ 1690 w 1690"/>
                  <a:gd name="T27" fmla="*/ 114 h 892"/>
                  <a:gd name="T28" fmla="*/ 1576 w 1690"/>
                  <a:gd name="T29" fmla="*/ 0 h 892"/>
                  <a:gd name="T30" fmla="*/ 1463 w 1690"/>
                  <a:gd name="T31" fmla="*/ 114 h 892"/>
                  <a:gd name="T32" fmla="*/ 1475 w 1690"/>
                  <a:gd name="T33" fmla="*/ 167 h 892"/>
                  <a:gd name="T34" fmla="*/ 1065 w 1690"/>
                  <a:gd name="T35" fmla="*/ 561 h 892"/>
                  <a:gd name="T36" fmla="*/ 1008 w 1690"/>
                  <a:gd name="T37" fmla="*/ 546 h 892"/>
                  <a:gd name="T38" fmla="*/ 926 w 1690"/>
                  <a:gd name="T39" fmla="*/ 581 h 892"/>
                  <a:gd name="T40" fmla="*/ 663 w 1690"/>
                  <a:gd name="T41" fmla="*/ 444 h 892"/>
                  <a:gd name="T42" fmla="*/ 549 w 1690"/>
                  <a:gd name="T43" fmla="*/ 333 h 892"/>
                  <a:gd name="T44" fmla="*/ 436 w 1690"/>
                  <a:gd name="T45" fmla="*/ 446 h 892"/>
                  <a:gd name="T46" fmla="*/ 439 w 1690"/>
                  <a:gd name="T47" fmla="*/ 474 h 892"/>
                  <a:gd name="T48" fmla="*/ 178 w 1690"/>
                  <a:gd name="T49" fmla="*/ 685 h 892"/>
                  <a:gd name="T50" fmla="*/ 113 w 1690"/>
                  <a:gd name="T51" fmla="*/ 665 h 892"/>
                  <a:gd name="T52" fmla="*/ 0 w 1690"/>
                  <a:gd name="T53" fmla="*/ 778 h 892"/>
                  <a:gd name="T54" fmla="*/ 113 w 1690"/>
                  <a:gd name="T55" fmla="*/ 892 h 892"/>
                  <a:gd name="T56" fmla="*/ 1576 w 1690"/>
                  <a:gd name="T57" fmla="*/ 64 h 892"/>
                  <a:gd name="T58" fmla="*/ 1626 w 1690"/>
                  <a:gd name="T59" fmla="*/ 114 h 892"/>
                  <a:gd name="T60" fmla="*/ 1576 w 1690"/>
                  <a:gd name="T61" fmla="*/ 164 h 892"/>
                  <a:gd name="T62" fmla="*/ 1526 w 1690"/>
                  <a:gd name="T63" fmla="*/ 114 h 892"/>
                  <a:gd name="T64" fmla="*/ 1576 w 1690"/>
                  <a:gd name="T65" fmla="*/ 64 h 892"/>
                  <a:gd name="T66" fmla="*/ 1008 w 1690"/>
                  <a:gd name="T67" fmla="*/ 609 h 892"/>
                  <a:gd name="T68" fmla="*/ 1058 w 1690"/>
                  <a:gd name="T69" fmla="*/ 659 h 892"/>
                  <a:gd name="T70" fmla="*/ 1008 w 1690"/>
                  <a:gd name="T71" fmla="*/ 709 h 892"/>
                  <a:gd name="T72" fmla="*/ 958 w 1690"/>
                  <a:gd name="T73" fmla="*/ 659 h 892"/>
                  <a:gd name="T74" fmla="*/ 1008 w 1690"/>
                  <a:gd name="T75" fmla="*/ 609 h 892"/>
                  <a:gd name="T76" fmla="*/ 549 w 1690"/>
                  <a:gd name="T77" fmla="*/ 396 h 892"/>
                  <a:gd name="T78" fmla="*/ 599 w 1690"/>
                  <a:gd name="T79" fmla="*/ 446 h 892"/>
                  <a:gd name="T80" fmla="*/ 549 w 1690"/>
                  <a:gd name="T81" fmla="*/ 496 h 892"/>
                  <a:gd name="T82" fmla="*/ 500 w 1690"/>
                  <a:gd name="T83" fmla="*/ 446 h 892"/>
                  <a:gd name="T84" fmla="*/ 549 w 1690"/>
                  <a:gd name="T85" fmla="*/ 396 h 892"/>
                  <a:gd name="T86" fmla="*/ 113 w 1690"/>
                  <a:gd name="T87" fmla="*/ 728 h 892"/>
                  <a:gd name="T88" fmla="*/ 163 w 1690"/>
                  <a:gd name="T89" fmla="*/ 778 h 892"/>
                  <a:gd name="T90" fmla="*/ 113 w 1690"/>
                  <a:gd name="T91" fmla="*/ 828 h 892"/>
                  <a:gd name="T92" fmla="*/ 63 w 1690"/>
                  <a:gd name="T93" fmla="*/ 778 h 892"/>
                  <a:gd name="T94" fmla="*/ 113 w 1690"/>
                  <a:gd name="T95" fmla="*/ 72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90" h="892">
                    <a:moveTo>
                      <a:pt x="113" y="892"/>
                    </a:moveTo>
                    <a:cubicBezTo>
                      <a:pt x="176" y="892"/>
                      <a:pt x="227" y="841"/>
                      <a:pt x="227" y="778"/>
                    </a:cubicBezTo>
                    <a:cubicBezTo>
                      <a:pt x="227" y="763"/>
                      <a:pt x="224" y="748"/>
                      <a:pt x="218" y="735"/>
                    </a:cubicBezTo>
                    <a:cubicBezTo>
                      <a:pt x="472" y="530"/>
                      <a:pt x="472" y="530"/>
                      <a:pt x="472" y="530"/>
                    </a:cubicBezTo>
                    <a:cubicBezTo>
                      <a:pt x="493" y="548"/>
                      <a:pt x="520" y="560"/>
                      <a:pt x="549" y="560"/>
                    </a:cubicBezTo>
                    <a:cubicBezTo>
                      <a:pt x="590" y="560"/>
                      <a:pt x="625" y="539"/>
                      <a:pt x="646" y="507"/>
                    </a:cubicBezTo>
                    <a:cubicBezTo>
                      <a:pt x="897" y="637"/>
                      <a:pt x="897" y="637"/>
                      <a:pt x="897" y="637"/>
                    </a:cubicBezTo>
                    <a:cubicBezTo>
                      <a:pt x="895" y="644"/>
                      <a:pt x="895" y="652"/>
                      <a:pt x="895" y="659"/>
                    </a:cubicBezTo>
                    <a:cubicBezTo>
                      <a:pt x="895" y="722"/>
                      <a:pt x="946" y="773"/>
                      <a:pt x="1008" y="773"/>
                    </a:cubicBezTo>
                    <a:cubicBezTo>
                      <a:pt x="1071" y="773"/>
                      <a:pt x="1122" y="722"/>
                      <a:pt x="1122" y="659"/>
                    </a:cubicBezTo>
                    <a:cubicBezTo>
                      <a:pt x="1122" y="640"/>
                      <a:pt x="1117" y="623"/>
                      <a:pt x="1109" y="607"/>
                    </a:cubicBezTo>
                    <a:cubicBezTo>
                      <a:pt x="1520" y="213"/>
                      <a:pt x="1520" y="213"/>
                      <a:pt x="1520" y="213"/>
                    </a:cubicBezTo>
                    <a:cubicBezTo>
                      <a:pt x="1536" y="222"/>
                      <a:pt x="1556" y="228"/>
                      <a:pt x="1576" y="228"/>
                    </a:cubicBezTo>
                    <a:cubicBezTo>
                      <a:pt x="1639" y="228"/>
                      <a:pt x="1690" y="177"/>
                      <a:pt x="1690" y="114"/>
                    </a:cubicBezTo>
                    <a:cubicBezTo>
                      <a:pt x="1690" y="51"/>
                      <a:pt x="1639" y="0"/>
                      <a:pt x="1576" y="0"/>
                    </a:cubicBezTo>
                    <a:cubicBezTo>
                      <a:pt x="1513" y="0"/>
                      <a:pt x="1463" y="51"/>
                      <a:pt x="1463" y="114"/>
                    </a:cubicBezTo>
                    <a:cubicBezTo>
                      <a:pt x="1463" y="133"/>
                      <a:pt x="1467" y="151"/>
                      <a:pt x="1475" y="167"/>
                    </a:cubicBezTo>
                    <a:cubicBezTo>
                      <a:pt x="1065" y="561"/>
                      <a:pt x="1065" y="561"/>
                      <a:pt x="1065" y="561"/>
                    </a:cubicBezTo>
                    <a:cubicBezTo>
                      <a:pt x="1048" y="551"/>
                      <a:pt x="1029" y="546"/>
                      <a:pt x="1008" y="546"/>
                    </a:cubicBezTo>
                    <a:cubicBezTo>
                      <a:pt x="976" y="546"/>
                      <a:pt x="947" y="559"/>
                      <a:pt x="926" y="581"/>
                    </a:cubicBezTo>
                    <a:cubicBezTo>
                      <a:pt x="663" y="444"/>
                      <a:pt x="663" y="444"/>
                      <a:pt x="663" y="444"/>
                    </a:cubicBezTo>
                    <a:cubicBezTo>
                      <a:pt x="662" y="382"/>
                      <a:pt x="611" y="333"/>
                      <a:pt x="549" y="333"/>
                    </a:cubicBezTo>
                    <a:cubicBezTo>
                      <a:pt x="487" y="333"/>
                      <a:pt x="436" y="383"/>
                      <a:pt x="436" y="446"/>
                    </a:cubicBezTo>
                    <a:cubicBezTo>
                      <a:pt x="436" y="456"/>
                      <a:pt x="437" y="465"/>
                      <a:pt x="439" y="474"/>
                    </a:cubicBezTo>
                    <a:cubicBezTo>
                      <a:pt x="178" y="685"/>
                      <a:pt x="178" y="685"/>
                      <a:pt x="178" y="685"/>
                    </a:cubicBezTo>
                    <a:cubicBezTo>
                      <a:pt x="160" y="672"/>
                      <a:pt x="137" y="665"/>
                      <a:pt x="113" y="665"/>
                    </a:cubicBezTo>
                    <a:cubicBezTo>
                      <a:pt x="51" y="665"/>
                      <a:pt x="0" y="716"/>
                      <a:pt x="0" y="778"/>
                    </a:cubicBezTo>
                    <a:cubicBezTo>
                      <a:pt x="0" y="841"/>
                      <a:pt x="51" y="892"/>
                      <a:pt x="113" y="892"/>
                    </a:cubicBezTo>
                    <a:close/>
                    <a:moveTo>
                      <a:pt x="1576" y="64"/>
                    </a:moveTo>
                    <a:cubicBezTo>
                      <a:pt x="1604" y="64"/>
                      <a:pt x="1626" y="87"/>
                      <a:pt x="1626" y="114"/>
                    </a:cubicBezTo>
                    <a:cubicBezTo>
                      <a:pt x="1626" y="142"/>
                      <a:pt x="1604" y="164"/>
                      <a:pt x="1576" y="164"/>
                    </a:cubicBezTo>
                    <a:cubicBezTo>
                      <a:pt x="1549" y="164"/>
                      <a:pt x="1526" y="142"/>
                      <a:pt x="1526" y="114"/>
                    </a:cubicBezTo>
                    <a:cubicBezTo>
                      <a:pt x="1526" y="87"/>
                      <a:pt x="1549" y="64"/>
                      <a:pt x="1576" y="64"/>
                    </a:cubicBezTo>
                    <a:close/>
                    <a:moveTo>
                      <a:pt x="1008" y="609"/>
                    </a:moveTo>
                    <a:cubicBezTo>
                      <a:pt x="1036" y="609"/>
                      <a:pt x="1058" y="632"/>
                      <a:pt x="1058" y="659"/>
                    </a:cubicBezTo>
                    <a:cubicBezTo>
                      <a:pt x="1058" y="687"/>
                      <a:pt x="1036" y="709"/>
                      <a:pt x="1008" y="709"/>
                    </a:cubicBezTo>
                    <a:cubicBezTo>
                      <a:pt x="981" y="709"/>
                      <a:pt x="958" y="687"/>
                      <a:pt x="958" y="659"/>
                    </a:cubicBezTo>
                    <a:cubicBezTo>
                      <a:pt x="958" y="632"/>
                      <a:pt x="981" y="609"/>
                      <a:pt x="1008" y="609"/>
                    </a:cubicBezTo>
                    <a:close/>
                    <a:moveTo>
                      <a:pt x="549" y="396"/>
                    </a:moveTo>
                    <a:cubicBezTo>
                      <a:pt x="577" y="396"/>
                      <a:pt x="599" y="419"/>
                      <a:pt x="599" y="446"/>
                    </a:cubicBezTo>
                    <a:cubicBezTo>
                      <a:pt x="599" y="474"/>
                      <a:pt x="577" y="496"/>
                      <a:pt x="549" y="496"/>
                    </a:cubicBezTo>
                    <a:cubicBezTo>
                      <a:pt x="522" y="496"/>
                      <a:pt x="500" y="474"/>
                      <a:pt x="500" y="446"/>
                    </a:cubicBezTo>
                    <a:cubicBezTo>
                      <a:pt x="500" y="419"/>
                      <a:pt x="522" y="396"/>
                      <a:pt x="549" y="396"/>
                    </a:cubicBezTo>
                    <a:close/>
                    <a:moveTo>
                      <a:pt x="113" y="728"/>
                    </a:moveTo>
                    <a:cubicBezTo>
                      <a:pt x="141" y="728"/>
                      <a:pt x="163" y="751"/>
                      <a:pt x="163" y="778"/>
                    </a:cubicBezTo>
                    <a:cubicBezTo>
                      <a:pt x="163" y="806"/>
                      <a:pt x="141" y="828"/>
                      <a:pt x="113" y="828"/>
                    </a:cubicBezTo>
                    <a:cubicBezTo>
                      <a:pt x="86" y="828"/>
                      <a:pt x="63" y="806"/>
                      <a:pt x="63" y="778"/>
                    </a:cubicBezTo>
                    <a:cubicBezTo>
                      <a:pt x="63" y="751"/>
                      <a:pt x="86" y="728"/>
                      <a:pt x="113" y="728"/>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sp>
          <p:nvSpPr>
            <p:cNvPr id="193" name="Freeform 5">
              <a:extLst>
                <a:ext uri="{FF2B5EF4-FFF2-40B4-BE49-F238E27FC236}">
                  <a16:creationId xmlns:a16="http://schemas.microsoft.com/office/drawing/2014/main" id="{D22B058C-220E-4D8D-AC0C-DE5852551399}"/>
                </a:ext>
              </a:extLst>
            </p:cNvPr>
            <p:cNvSpPr>
              <a:spLocks noEditPoints="1"/>
            </p:cNvSpPr>
            <p:nvPr/>
          </p:nvSpPr>
          <p:spPr bwMode="auto">
            <a:xfrm>
              <a:off x="8986838" y="4743450"/>
              <a:ext cx="271462" cy="204788"/>
            </a:xfrm>
            <a:custGeom>
              <a:avLst/>
              <a:gdLst>
                <a:gd name="T0" fmla="*/ 470437284 w 128"/>
                <a:gd name="T1" fmla="*/ 9100267 h 96"/>
                <a:gd name="T2" fmla="*/ 125449377 w 128"/>
                <a:gd name="T3" fmla="*/ 0 h 96"/>
                <a:gd name="T4" fmla="*/ 8960367 w 128"/>
                <a:gd name="T5" fmla="*/ 104657334 h 96"/>
                <a:gd name="T6" fmla="*/ 8960367 w 128"/>
                <a:gd name="T7" fmla="*/ 154710934 h 96"/>
                <a:gd name="T8" fmla="*/ 286742341 w 128"/>
                <a:gd name="T9" fmla="*/ 436829870 h 96"/>
                <a:gd name="T10" fmla="*/ 564524316 w 128"/>
                <a:gd name="T11" fmla="*/ 154710934 h 96"/>
                <a:gd name="T12" fmla="*/ 564524316 w 128"/>
                <a:gd name="T13" fmla="*/ 104657334 h 96"/>
                <a:gd name="T14" fmla="*/ 246419631 w 128"/>
                <a:gd name="T15" fmla="*/ 127408001 h 96"/>
                <a:gd name="T16" fmla="*/ 327065052 w 128"/>
                <a:gd name="T17" fmla="*/ 127408001 h 96"/>
                <a:gd name="T18" fmla="*/ 349467030 w 128"/>
                <a:gd name="T19" fmla="*/ 40953334 h 96"/>
                <a:gd name="T20" fmla="*/ 340506663 w 128"/>
                <a:gd name="T21" fmla="*/ 113757601 h 96"/>
                <a:gd name="T22" fmla="*/ 232978020 w 128"/>
                <a:gd name="T23" fmla="*/ 113757601 h 96"/>
                <a:gd name="T24" fmla="*/ 224017653 w 128"/>
                <a:gd name="T25" fmla="*/ 40953334 h 96"/>
                <a:gd name="T26" fmla="*/ 232978020 w 128"/>
                <a:gd name="T27" fmla="*/ 113757601 h 96"/>
                <a:gd name="T28" fmla="*/ 286742341 w 128"/>
                <a:gd name="T29" fmla="*/ 373125869 h 96"/>
                <a:gd name="T30" fmla="*/ 331546296 w 128"/>
                <a:gd name="T31" fmla="*/ 145610668 h 96"/>
                <a:gd name="T32" fmla="*/ 439074939 w 128"/>
                <a:gd name="T33" fmla="*/ 145610668 h 96"/>
                <a:gd name="T34" fmla="*/ 349467030 w 128"/>
                <a:gd name="T35" fmla="*/ 145610668 h 96"/>
                <a:gd name="T36" fmla="*/ 398750108 w 128"/>
                <a:gd name="T37" fmla="*/ 91006934 h 96"/>
                <a:gd name="T38" fmla="*/ 353948274 w 128"/>
                <a:gd name="T39" fmla="*/ 127408001 h 96"/>
                <a:gd name="T40" fmla="*/ 434593696 w 128"/>
                <a:gd name="T41" fmla="*/ 36403200 h 96"/>
                <a:gd name="T42" fmla="*/ 371869007 w 128"/>
                <a:gd name="T43" fmla="*/ 36403200 h 96"/>
                <a:gd name="T44" fmla="*/ 246419631 w 128"/>
                <a:gd name="T45" fmla="*/ 36403200 h 96"/>
                <a:gd name="T46" fmla="*/ 286742341 w 128"/>
                <a:gd name="T47" fmla="*/ 68254134 h 96"/>
                <a:gd name="T48" fmla="*/ 138890987 w 128"/>
                <a:gd name="T49" fmla="*/ 36403200 h 96"/>
                <a:gd name="T50" fmla="*/ 174734575 w 128"/>
                <a:gd name="T51" fmla="*/ 63704000 h 96"/>
                <a:gd name="T52" fmla="*/ 219536409 w 128"/>
                <a:gd name="T53" fmla="*/ 127408001 h 96"/>
                <a:gd name="T54" fmla="*/ 174734575 w 128"/>
                <a:gd name="T55" fmla="*/ 91006934 h 96"/>
                <a:gd name="T56" fmla="*/ 268821608 w 128"/>
                <a:gd name="T57" fmla="*/ 368575736 h 96"/>
                <a:gd name="T58" fmla="*/ 224017653 w 128"/>
                <a:gd name="T59" fmla="*/ 145610668 h 96"/>
                <a:gd name="T60" fmla="*/ 49283078 w 128"/>
                <a:gd name="T61" fmla="*/ 145610668 h 96"/>
                <a:gd name="T62" fmla="*/ 228496776 w 128"/>
                <a:gd name="T63" fmla="*/ 336722669 h 96"/>
                <a:gd name="T64" fmla="*/ 524201605 w 128"/>
                <a:gd name="T65" fmla="*/ 145610668 h 96"/>
                <a:gd name="T66" fmla="*/ 456995673 w 128"/>
                <a:gd name="T67" fmla="*/ 145610668 h 96"/>
                <a:gd name="T68" fmla="*/ 412191718 w 128"/>
                <a:gd name="T69" fmla="*/ 77354401 h 96"/>
                <a:gd name="T70" fmla="*/ 537641095 w 128"/>
                <a:gd name="T71" fmla="*/ 127408001 h 96"/>
                <a:gd name="T72" fmla="*/ 120970254 w 128"/>
                <a:gd name="T73" fmla="*/ 45503467 h 96"/>
                <a:gd name="T74" fmla="*/ 112007766 w 128"/>
                <a:gd name="T75" fmla="*/ 127408001 h 96"/>
                <a:gd name="T76" fmla="*/ 120970254 w 128"/>
                <a:gd name="T77" fmla="*/ 4550346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grpFill/>
            <a:ln>
              <a:noFill/>
            </a:ln>
          </p:spPr>
          <p:txBody>
            <a:bodyPr lIns="45714" tIns="22857" rIns="45714" bIns="22857"/>
            <a:lstStyle/>
            <a:p>
              <a:endParaRPr lang="en-US"/>
            </a:p>
          </p:txBody>
        </p:sp>
        <p:grpSp>
          <p:nvGrpSpPr>
            <p:cNvPr id="194" name="Group 193">
              <a:extLst>
                <a:ext uri="{FF2B5EF4-FFF2-40B4-BE49-F238E27FC236}">
                  <a16:creationId xmlns:a16="http://schemas.microsoft.com/office/drawing/2014/main" id="{DEF14C63-397C-4D32-865B-A9D920010FAB}"/>
                </a:ext>
              </a:extLst>
            </p:cNvPr>
            <p:cNvGrpSpPr/>
            <p:nvPr/>
          </p:nvGrpSpPr>
          <p:grpSpPr>
            <a:xfrm>
              <a:off x="9575982" y="4716153"/>
              <a:ext cx="237690" cy="238458"/>
              <a:chOff x="7996067" y="666751"/>
              <a:chExt cx="490535" cy="492126"/>
            </a:xfrm>
            <a:grpFill/>
          </p:grpSpPr>
          <p:sp>
            <p:nvSpPr>
              <p:cNvPr id="195" name="Freeform 9">
                <a:extLst>
                  <a:ext uri="{FF2B5EF4-FFF2-40B4-BE49-F238E27FC236}">
                    <a16:creationId xmlns:a16="http://schemas.microsoft.com/office/drawing/2014/main" id="{706515CD-B5EE-41CD-8F87-E47D082016B4}"/>
                  </a:ext>
                </a:extLst>
              </p:cNvPr>
              <p:cNvSpPr>
                <a:spLocks noEditPoints="1"/>
              </p:cNvSpPr>
              <p:nvPr/>
            </p:nvSpPr>
            <p:spPr bwMode="auto">
              <a:xfrm>
                <a:off x="7996067" y="666751"/>
                <a:ext cx="490535" cy="492126"/>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96" name="Freeform 10">
                <a:extLst>
                  <a:ext uri="{FF2B5EF4-FFF2-40B4-BE49-F238E27FC236}">
                    <a16:creationId xmlns:a16="http://schemas.microsoft.com/office/drawing/2014/main" id="{709CA3DE-6667-4836-BB7A-814E79A3E66D}"/>
                  </a:ext>
                </a:extLst>
              </p:cNvPr>
              <p:cNvSpPr>
                <a:spLocks noEditPoints="1"/>
              </p:cNvSpPr>
              <p:nvPr/>
            </p:nvSpPr>
            <p:spPr bwMode="auto">
              <a:xfrm>
                <a:off x="8204199" y="728663"/>
                <a:ext cx="123824" cy="123825"/>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grpSp>
          <p:nvGrpSpPr>
            <p:cNvPr id="197" name="Group 196">
              <a:extLst>
                <a:ext uri="{FF2B5EF4-FFF2-40B4-BE49-F238E27FC236}">
                  <a16:creationId xmlns:a16="http://schemas.microsoft.com/office/drawing/2014/main" id="{1B4A1CCD-F63A-48A8-B3A5-6B06C9625C37}"/>
                </a:ext>
              </a:extLst>
            </p:cNvPr>
            <p:cNvGrpSpPr/>
            <p:nvPr/>
          </p:nvGrpSpPr>
          <p:grpSpPr>
            <a:xfrm>
              <a:off x="10732487" y="4718606"/>
              <a:ext cx="281172" cy="267654"/>
              <a:chOff x="10755297" y="220663"/>
              <a:chExt cx="990599" cy="942975"/>
            </a:xfrm>
            <a:grpFill/>
          </p:grpSpPr>
          <p:sp>
            <p:nvSpPr>
              <p:cNvPr id="198" name="Freeform 24">
                <a:extLst>
                  <a:ext uri="{FF2B5EF4-FFF2-40B4-BE49-F238E27FC236}">
                    <a16:creationId xmlns:a16="http://schemas.microsoft.com/office/drawing/2014/main" id="{5FDB4975-EC1B-4CFD-85E6-1CF30AB01606}"/>
                  </a:ext>
                </a:extLst>
              </p:cNvPr>
              <p:cNvSpPr>
                <a:spLocks noEditPoints="1"/>
              </p:cNvSpPr>
              <p:nvPr/>
            </p:nvSpPr>
            <p:spPr bwMode="auto">
              <a:xfrm>
                <a:off x="10755297" y="220663"/>
                <a:ext cx="990599" cy="942975"/>
              </a:xfrm>
              <a:custGeom>
                <a:avLst/>
                <a:gdLst>
                  <a:gd name="T0" fmla="*/ 239 w 261"/>
                  <a:gd name="T1" fmla="*/ 0 h 248"/>
                  <a:gd name="T2" fmla="*/ 22 w 261"/>
                  <a:gd name="T3" fmla="*/ 0 h 248"/>
                  <a:gd name="T4" fmla="*/ 0 w 261"/>
                  <a:gd name="T5" fmla="*/ 22 h 248"/>
                  <a:gd name="T6" fmla="*/ 0 w 261"/>
                  <a:gd name="T7" fmla="*/ 190 h 248"/>
                  <a:gd name="T8" fmla="*/ 22 w 261"/>
                  <a:gd name="T9" fmla="*/ 212 h 248"/>
                  <a:gd name="T10" fmla="*/ 88 w 261"/>
                  <a:gd name="T11" fmla="*/ 212 h 248"/>
                  <a:gd name="T12" fmla="*/ 76 w 261"/>
                  <a:gd name="T13" fmla="*/ 224 h 248"/>
                  <a:gd name="T14" fmla="*/ 70 w 261"/>
                  <a:gd name="T15" fmla="*/ 231 h 248"/>
                  <a:gd name="T16" fmla="*/ 70 w 261"/>
                  <a:gd name="T17" fmla="*/ 241 h 248"/>
                  <a:gd name="T18" fmla="*/ 86 w 261"/>
                  <a:gd name="T19" fmla="*/ 248 h 248"/>
                  <a:gd name="T20" fmla="*/ 175 w 261"/>
                  <a:gd name="T21" fmla="*/ 248 h 248"/>
                  <a:gd name="T22" fmla="*/ 191 w 261"/>
                  <a:gd name="T23" fmla="*/ 241 h 248"/>
                  <a:gd name="T24" fmla="*/ 191 w 261"/>
                  <a:gd name="T25" fmla="*/ 231 h 248"/>
                  <a:gd name="T26" fmla="*/ 185 w 261"/>
                  <a:gd name="T27" fmla="*/ 224 h 248"/>
                  <a:gd name="T28" fmla="*/ 173 w 261"/>
                  <a:gd name="T29" fmla="*/ 212 h 248"/>
                  <a:gd name="T30" fmla="*/ 239 w 261"/>
                  <a:gd name="T31" fmla="*/ 212 h 248"/>
                  <a:gd name="T32" fmla="*/ 261 w 261"/>
                  <a:gd name="T33" fmla="*/ 190 h 248"/>
                  <a:gd name="T34" fmla="*/ 261 w 261"/>
                  <a:gd name="T35" fmla="*/ 22 h 248"/>
                  <a:gd name="T36" fmla="*/ 239 w 261"/>
                  <a:gd name="T37" fmla="*/ 0 h 248"/>
                  <a:gd name="T38" fmla="*/ 179 w 261"/>
                  <a:gd name="T39" fmla="*/ 230 h 248"/>
                  <a:gd name="T40" fmla="*/ 184 w 261"/>
                  <a:gd name="T41" fmla="*/ 236 h 248"/>
                  <a:gd name="T42" fmla="*/ 184 w 261"/>
                  <a:gd name="T43" fmla="*/ 238 h 248"/>
                  <a:gd name="T44" fmla="*/ 175 w 261"/>
                  <a:gd name="T45" fmla="*/ 240 h 248"/>
                  <a:gd name="T46" fmla="*/ 86 w 261"/>
                  <a:gd name="T47" fmla="*/ 240 h 248"/>
                  <a:gd name="T48" fmla="*/ 77 w 261"/>
                  <a:gd name="T49" fmla="*/ 238 h 248"/>
                  <a:gd name="T50" fmla="*/ 77 w 261"/>
                  <a:gd name="T51" fmla="*/ 236 h 248"/>
                  <a:gd name="T52" fmla="*/ 77 w 261"/>
                  <a:gd name="T53" fmla="*/ 236 h 248"/>
                  <a:gd name="T54" fmla="*/ 82 w 261"/>
                  <a:gd name="T55" fmla="*/ 230 h 248"/>
                  <a:gd name="T56" fmla="*/ 98 w 261"/>
                  <a:gd name="T57" fmla="*/ 212 h 248"/>
                  <a:gd name="T58" fmla="*/ 163 w 261"/>
                  <a:gd name="T59" fmla="*/ 212 h 248"/>
                  <a:gd name="T60" fmla="*/ 179 w 261"/>
                  <a:gd name="T61" fmla="*/ 230 h 248"/>
                  <a:gd name="T62" fmla="*/ 245 w 261"/>
                  <a:gd name="T63" fmla="*/ 190 h 248"/>
                  <a:gd name="T64" fmla="*/ 239 w 261"/>
                  <a:gd name="T65" fmla="*/ 196 h 248"/>
                  <a:gd name="T66" fmla="*/ 22 w 261"/>
                  <a:gd name="T67" fmla="*/ 196 h 248"/>
                  <a:gd name="T68" fmla="*/ 16 w 261"/>
                  <a:gd name="T69" fmla="*/ 190 h 248"/>
                  <a:gd name="T70" fmla="*/ 16 w 261"/>
                  <a:gd name="T71" fmla="*/ 22 h 248"/>
                  <a:gd name="T72" fmla="*/ 22 w 261"/>
                  <a:gd name="T73" fmla="*/ 16 h 248"/>
                  <a:gd name="T74" fmla="*/ 239 w 261"/>
                  <a:gd name="T75" fmla="*/ 16 h 248"/>
                  <a:gd name="T76" fmla="*/ 245 w 261"/>
                  <a:gd name="T77" fmla="*/ 22 h 248"/>
                  <a:gd name="T78" fmla="*/ 245 w 261"/>
                  <a:gd name="T79" fmla="*/ 19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1" h="248">
                    <a:moveTo>
                      <a:pt x="239" y="0"/>
                    </a:moveTo>
                    <a:cubicBezTo>
                      <a:pt x="22" y="0"/>
                      <a:pt x="22" y="0"/>
                      <a:pt x="22" y="0"/>
                    </a:cubicBezTo>
                    <a:cubicBezTo>
                      <a:pt x="10" y="0"/>
                      <a:pt x="0" y="10"/>
                      <a:pt x="0" y="22"/>
                    </a:cubicBezTo>
                    <a:cubicBezTo>
                      <a:pt x="0" y="190"/>
                      <a:pt x="0" y="190"/>
                      <a:pt x="0" y="190"/>
                    </a:cubicBezTo>
                    <a:cubicBezTo>
                      <a:pt x="0" y="202"/>
                      <a:pt x="10" y="212"/>
                      <a:pt x="22" y="212"/>
                    </a:cubicBezTo>
                    <a:cubicBezTo>
                      <a:pt x="88" y="212"/>
                      <a:pt x="88" y="212"/>
                      <a:pt x="88" y="212"/>
                    </a:cubicBezTo>
                    <a:cubicBezTo>
                      <a:pt x="85" y="216"/>
                      <a:pt x="79" y="222"/>
                      <a:pt x="76" y="224"/>
                    </a:cubicBezTo>
                    <a:cubicBezTo>
                      <a:pt x="74" y="227"/>
                      <a:pt x="71" y="229"/>
                      <a:pt x="70" y="231"/>
                    </a:cubicBezTo>
                    <a:cubicBezTo>
                      <a:pt x="69" y="233"/>
                      <a:pt x="68" y="237"/>
                      <a:pt x="70" y="241"/>
                    </a:cubicBezTo>
                    <a:cubicBezTo>
                      <a:pt x="71" y="244"/>
                      <a:pt x="76" y="248"/>
                      <a:pt x="86" y="248"/>
                    </a:cubicBezTo>
                    <a:cubicBezTo>
                      <a:pt x="175" y="248"/>
                      <a:pt x="175" y="248"/>
                      <a:pt x="175" y="248"/>
                    </a:cubicBezTo>
                    <a:cubicBezTo>
                      <a:pt x="185" y="248"/>
                      <a:pt x="190" y="244"/>
                      <a:pt x="191" y="241"/>
                    </a:cubicBezTo>
                    <a:cubicBezTo>
                      <a:pt x="193" y="237"/>
                      <a:pt x="192" y="233"/>
                      <a:pt x="191" y="231"/>
                    </a:cubicBezTo>
                    <a:cubicBezTo>
                      <a:pt x="190" y="229"/>
                      <a:pt x="187" y="227"/>
                      <a:pt x="185" y="224"/>
                    </a:cubicBezTo>
                    <a:cubicBezTo>
                      <a:pt x="182" y="222"/>
                      <a:pt x="176" y="216"/>
                      <a:pt x="173" y="212"/>
                    </a:cubicBezTo>
                    <a:cubicBezTo>
                      <a:pt x="239" y="212"/>
                      <a:pt x="239" y="212"/>
                      <a:pt x="239" y="212"/>
                    </a:cubicBezTo>
                    <a:cubicBezTo>
                      <a:pt x="251" y="212"/>
                      <a:pt x="261" y="202"/>
                      <a:pt x="261" y="190"/>
                    </a:cubicBezTo>
                    <a:cubicBezTo>
                      <a:pt x="261" y="22"/>
                      <a:pt x="261" y="22"/>
                      <a:pt x="261" y="22"/>
                    </a:cubicBezTo>
                    <a:cubicBezTo>
                      <a:pt x="261" y="10"/>
                      <a:pt x="251" y="0"/>
                      <a:pt x="239" y="0"/>
                    </a:cubicBezTo>
                    <a:close/>
                    <a:moveTo>
                      <a:pt x="179" y="230"/>
                    </a:moveTo>
                    <a:cubicBezTo>
                      <a:pt x="181" y="233"/>
                      <a:pt x="183" y="235"/>
                      <a:pt x="184" y="236"/>
                    </a:cubicBezTo>
                    <a:cubicBezTo>
                      <a:pt x="184" y="236"/>
                      <a:pt x="185" y="237"/>
                      <a:pt x="184" y="238"/>
                    </a:cubicBezTo>
                    <a:cubicBezTo>
                      <a:pt x="183" y="239"/>
                      <a:pt x="179" y="240"/>
                      <a:pt x="175" y="240"/>
                    </a:cubicBezTo>
                    <a:cubicBezTo>
                      <a:pt x="86" y="240"/>
                      <a:pt x="86" y="240"/>
                      <a:pt x="86" y="240"/>
                    </a:cubicBezTo>
                    <a:cubicBezTo>
                      <a:pt x="82" y="240"/>
                      <a:pt x="78" y="239"/>
                      <a:pt x="77" y="238"/>
                    </a:cubicBezTo>
                    <a:cubicBezTo>
                      <a:pt x="77" y="237"/>
                      <a:pt x="77" y="236"/>
                      <a:pt x="77" y="236"/>
                    </a:cubicBezTo>
                    <a:cubicBezTo>
                      <a:pt x="77" y="236"/>
                      <a:pt x="77" y="236"/>
                      <a:pt x="77" y="236"/>
                    </a:cubicBezTo>
                    <a:cubicBezTo>
                      <a:pt x="78" y="235"/>
                      <a:pt x="80" y="233"/>
                      <a:pt x="82" y="230"/>
                    </a:cubicBezTo>
                    <a:cubicBezTo>
                      <a:pt x="89" y="223"/>
                      <a:pt x="95" y="217"/>
                      <a:pt x="98" y="212"/>
                    </a:cubicBezTo>
                    <a:cubicBezTo>
                      <a:pt x="163" y="212"/>
                      <a:pt x="163" y="212"/>
                      <a:pt x="163" y="212"/>
                    </a:cubicBezTo>
                    <a:cubicBezTo>
                      <a:pt x="166" y="217"/>
                      <a:pt x="172" y="223"/>
                      <a:pt x="179" y="230"/>
                    </a:cubicBezTo>
                    <a:close/>
                    <a:moveTo>
                      <a:pt x="245" y="190"/>
                    </a:moveTo>
                    <a:cubicBezTo>
                      <a:pt x="245" y="193"/>
                      <a:pt x="242" y="196"/>
                      <a:pt x="239" y="196"/>
                    </a:cubicBezTo>
                    <a:cubicBezTo>
                      <a:pt x="22" y="196"/>
                      <a:pt x="22" y="196"/>
                      <a:pt x="22" y="196"/>
                    </a:cubicBezTo>
                    <a:cubicBezTo>
                      <a:pt x="19" y="196"/>
                      <a:pt x="16" y="193"/>
                      <a:pt x="16" y="190"/>
                    </a:cubicBezTo>
                    <a:cubicBezTo>
                      <a:pt x="16" y="22"/>
                      <a:pt x="16" y="22"/>
                      <a:pt x="16" y="22"/>
                    </a:cubicBezTo>
                    <a:cubicBezTo>
                      <a:pt x="16" y="19"/>
                      <a:pt x="19" y="16"/>
                      <a:pt x="22" y="16"/>
                    </a:cubicBezTo>
                    <a:cubicBezTo>
                      <a:pt x="239" y="16"/>
                      <a:pt x="239" y="16"/>
                      <a:pt x="239" y="16"/>
                    </a:cubicBezTo>
                    <a:cubicBezTo>
                      <a:pt x="242" y="16"/>
                      <a:pt x="245" y="19"/>
                      <a:pt x="245" y="22"/>
                    </a:cubicBezTo>
                    <a:lnTo>
                      <a:pt x="245" y="190"/>
                    </a:ln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199" name="Freeform 25">
                <a:extLst>
                  <a:ext uri="{FF2B5EF4-FFF2-40B4-BE49-F238E27FC236}">
                    <a16:creationId xmlns:a16="http://schemas.microsoft.com/office/drawing/2014/main" id="{A2EF849E-F78B-43F6-A364-93B60DF7BBA9}"/>
                  </a:ext>
                </a:extLst>
              </p:cNvPr>
              <p:cNvSpPr>
                <a:spLocks noEditPoints="1"/>
              </p:cNvSpPr>
              <p:nvPr/>
            </p:nvSpPr>
            <p:spPr bwMode="auto">
              <a:xfrm>
                <a:off x="10879138" y="342901"/>
                <a:ext cx="741363" cy="498475"/>
              </a:xfrm>
              <a:custGeom>
                <a:avLst/>
                <a:gdLst>
                  <a:gd name="T0" fmla="*/ 182 w 195"/>
                  <a:gd name="T1" fmla="*/ 0 h 131"/>
                  <a:gd name="T2" fmla="*/ 13 w 195"/>
                  <a:gd name="T3" fmla="*/ 0 h 131"/>
                  <a:gd name="T4" fmla="*/ 0 w 195"/>
                  <a:gd name="T5" fmla="*/ 14 h 131"/>
                  <a:gd name="T6" fmla="*/ 0 w 195"/>
                  <a:gd name="T7" fmla="*/ 117 h 131"/>
                  <a:gd name="T8" fmla="*/ 13 w 195"/>
                  <a:gd name="T9" fmla="*/ 131 h 131"/>
                  <a:gd name="T10" fmla="*/ 182 w 195"/>
                  <a:gd name="T11" fmla="*/ 131 h 131"/>
                  <a:gd name="T12" fmla="*/ 195 w 195"/>
                  <a:gd name="T13" fmla="*/ 117 h 131"/>
                  <a:gd name="T14" fmla="*/ 195 w 195"/>
                  <a:gd name="T15" fmla="*/ 14 h 131"/>
                  <a:gd name="T16" fmla="*/ 182 w 195"/>
                  <a:gd name="T17" fmla="*/ 0 h 131"/>
                  <a:gd name="T18" fmla="*/ 13 w 195"/>
                  <a:gd name="T19" fmla="*/ 9 h 131"/>
                  <a:gd name="T20" fmla="*/ 182 w 195"/>
                  <a:gd name="T21" fmla="*/ 9 h 131"/>
                  <a:gd name="T22" fmla="*/ 187 w 195"/>
                  <a:gd name="T23" fmla="*/ 14 h 131"/>
                  <a:gd name="T24" fmla="*/ 187 w 195"/>
                  <a:gd name="T25" fmla="*/ 48 h 131"/>
                  <a:gd name="T26" fmla="*/ 154 w 195"/>
                  <a:gd name="T27" fmla="*/ 85 h 131"/>
                  <a:gd name="T28" fmla="*/ 125 w 195"/>
                  <a:gd name="T29" fmla="*/ 47 h 131"/>
                  <a:gd name="T30" fmla="*/ 122 w 195"/>
                  <a:gd name="T31" fmla="*/ 45 h 131"/>
                  <a:gd name="T32" fmla="*/ 119 w 195"/>
                  <a:gd name="T33" fmla="*/ 47 h 131"/>
                  <a:gd name="T34" fmla="*/ 81 w 195"/>
                  <a:gd name="T35" fmla="*/ 100 h 131"/>
                  <a:gd name="T36" fmla="*/ 51 w 195"/>
                  <a:gd name="T37" fmla="*/ 71 h 131"/>
                  <a:gd name="T38" fmla="*/ 46 w 195"/>
                  <a:gd name="T39" fmla="*/ 71 h 131"/>
                  <a:gd name="T40" fmla="*/ 8 w 195"/>
                  <a:gd name="T41" fmla="*/ 105 h 131"/>
                  <a:gd name="T42" fmla="*/ 8 w 195"/>
                  <a:gd name="T43" fmla="*/ 14 h 131"/>
                  <a:gd name="T44" fmla="*/ 13 w 195"/>
                  <a:gd name="T45" fmla="*/ 9 h 131"/>
                  <a:gd name="T46" fmla="*/ 182 w 195"/>
                  <a:gd name="T47" fmla="*/ 123 h 131"/>
                  <a:gd name="T48" fmla="*/ 13 w 195"/>
                  <a:gd name="T49" fmla="*/ 123 h 131"/>
                  <a:gd name="T50" fmla="*/ 8 w 195"/>
                  <a:gd name="T51" fmla="*/ 117 h 131"/>
                  <a:gd name="T52" fmla="*/ 8 w 195"/>
                  <a:gd name="T53" fmla="*/ 116 h 131"/>
                  <a:gd name="T54" fmla="*/ 48 w 195"/>
                  <a:gd name="T55" fmla="*/ 79 h 131"/>
                  <a:gd name="T56" fmla="*/ 78 w 195"/>
                  <a:gd name="T57" fmla="*/ 109 h 131"/>
                  <a:gd name="T58" fmla="*/ 82 w 195"/>
                  <a:gd name="T59" fmla="*/ 110 h 131"/>
                  <a:gd name="T60" fmla="*/ 85 w 195"/>
                  <a:gd name="T61" fmla="*/ 109 h 131"/>
                  <a:gd name="T62" fmla="*/ 122 w 195"/>
                  <a:gd name="T63" fmla="*/ 56 h 131"/>
                  <a:gd name="T64" fmla="*/ 151 w 195"/>
                  <a:gd name="T65" fmla="*/ 94 h 131"/>
                  <a:gd name="T66" fmla="*/ 154 w 195"/>
                  <a:gd name="T67" fmla="*/ 95 h 131"/>
                  <a:gd name="T68" fmla="*/ 157 w 195"/>
                  <a:gd name="T69" fmla="*/ 94 h 131"/>
                  <a:gd name="T70" fmla="*/ 187 w 195"/>
                  <a:gd name="T71" fmla="*/ 60 h 131"/>
                  <a:gd name="T72" fmla="*/ 187 w 195"/>
                  <a:gd name="T73" fmla="*/ 117 h 131"/>
                  <a:gd name="T74" fmla="*/ 182 w 195"/>
                  <a:gd name="T75" fmla="*/ 1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131">
                    <a:moveTo>
                      <a:pt x="182" y="0"/>
                    </a:moveTo>
                    <a:cubicBezTo>
                      <a:pt x="13" y="0"/>
                      <a:pt x="13" y="0"/>
                      <a:pt x="13" y="0"/>
                    </a:cubicBezTo>
                    <a:cubicBezTo>
                      <a:pt x="6" y="0"/>
                      <a:pt x="0" y="7"/>
                      <a:pt x="0" y="14"/>
                    </a:cubicBezTo>
                    <a:cubicBezTo>
                      <a:pt x="0" y="117"/>
                      <a:pt x="0" y="117"/>
                      <a:pt x="0" y="117"/>
                    </a:cubicBezTo>
                    <a:cubicBezTo>
                      <a:pt x="0" y="125"/>
                      <a:pt x="6" y="131"/>
                      <a:pt x="13" y="131"/>
                    </a:cubicBezTo>
                    <a:cubicBezTo>
                      <a:pt x="182" y="131"/>
                      <a:pt x="182" y="131"/>
                      <a:pt x="182" y="131"/>
                    </a:cubicBezTo>
                    <a:cubicBezTo>
                      <a:pt x="189" y="131"/>
                      <a:pt x="195" y="125"/>
                      <a:pt x="195" y="117"/>
                    </a:cubicBezTo>
                    <a:cubicBezTo>
                      <a:pt x="195" y="14"/>
                      <a:pt x="195" y="14"/>
                      <a:pt x="195" y="14"/>
                    </a:cubicBezTo>
                    <a:cubicBezTo>
                      <a:pt x="195" y="7"/>
                      <a:pt x="189" y="0"/>
                      <a:pt x="182" y="0"/>
                    </a:cubicBezTo>
                    <a:close/>
                    <a:moveTo>
                      <a:pt x="13" y="9"/>
                    </a:moveTo>
                    <a:cubicBezTo>
                      <a:pt x="182" y="9"/>
                      <a:pt x="182" y="9"/>
                      <a:pt x="182" y="9"/>
                    </a:cubicBezTo>
                    <a:cubicBezTo>
                      <a:pt x="185" y="9"/>
                      <a:pt x="187" y="11"/>
                      <a:pt x="187" y="14"/>
                    </a:cubicBezTo>
                    <a:cubicBezTo>
                      <a:pt x="187" y="48"/>
                      <a:pt x="187" y="48"/>
                      <a:pt x="187" y="48"/>
                    </a:cubicBezTo>
                    <a:cubicBezTo>
                      <a:pt x="154" y="85"/>
                      <a:pt x="154" y="85"/>
                      <a:pt x="154" y="85"/>
                    </a:cubicBezTo>
                    <a:cubicBezTo>
                      <a:pt x="125" y="47"/>
                      <a:pt x="125" y="47"/>
                      <a:pt x="125" y="47"/>
                    </a:cubicBezTo>
                    <a:cubicBezTo>
                      <a:pt x="124" y="46"/>
                      <a:pt x="123" y="45"/>
                      <a:pt x="122" y="45"/>
                    </a:cubicBezTo>
                    <a:cubicBezTo>
                      <a:pt x="121" y="45"/>
                      <a:pt x="119" y="46"/>
                      <a:pt x="119" y="47"/>
                    </a:cubicBezTo>
                    <a:cubicBezTo>
                      <a:pt x="81" y="100"/>
                      <a:pt x="81" y="100"/>
                      <a:pt x="81" y="100"/>
                    </a:cubicBezTo>
                    <a:cubicBezTo>
                      <a:pt x="51" y="71"/>
                      <a:pt x="51" y="71"/>
                      <a:pt x="51" y="71"/>
                    </a:cubicBezTo>
                    <a:cubicBezTo>
                      <a:pt x="50" y="69"/>
                      <a:pt x="47" y="69"/>
                      <a:pt x="46" y="71"/>
                    </a:cubicBezTo>
                    <a:cubicBezTo>
                      <a:pt x="8" y="105"/>
                      <a:pt x="8" y="105"/>
                      <a:pt x="8" y="105"/>
                    </a:cubicBezTo>
                    <a:cubicBezTo>
                      <a:pt x="8" y="14"/>
                      <a:pt x="8" y="14"/>
                      <a:pt x="8" y="14"/>
                    </a:cubicBezTo>
                    <a:cubicBezTo>
                      <a:pt x="8" y="11"/>
                      <a:pt x="10" y="9"/>
                      <a:pt x="13" y="9"/>
                    </a:cubicBezTo>
                    <a:close/>
                    <a:moveTo>
                      <a:pt x="182" y="123"/>
                    </a:moveTo>
                    <a:cubicBezTo>
                      <a:pt x="13" y="123"/>
                      <a:pt x="13" y="123"/>
                      <a:pt x="13" y="123"/>
                    </a:cubicBezTo>
                    <a:cubicBezTo>
                      <a:pt x="10" y="123"/>
                      <a:pt x="8" y="120"/>
                      <a:pt x="8" y="117"/>
                    </a:cubicBezTo>
                    <a:cubicBezTo>
                      <a:pt x="8" y="116"/>
                      <a:pt x="8" y="116"/>
                      <a:pt x="8" y="116"/>
                    </a:cubicBezTo>
                    <a:cubicBezTo>
                      <a:pt x="48" y="79"/>
                      <a:pt x="48" y="79"/>
                      <a:pt x="48" y="79"/>
                    </a:cubicBezTo>
                    <a:cubicBezTo>
                      <a:pt x="78" y="109"/>
                      <a:pt x="78" y="109"/>
                      <a:pt x="78" y="109"/>
                    </a:cubicBezTo>
                    <a:cubicBezTo>
                      <a:pt x="79" y="110"/>
                      <a:pt x="80" y="111"/>
                      <a:pt x="82" y="110"/>
                    </a:cubicBezTo>
                    <a:cubicBezTo>
                      <a:pt x="83" y="110"/>
                      <a:pt x="84" y="110"/>
                      <a:pt x="85" y="109"/>
                    </a:cubicBezTo>
                    <a:cubicBezTo>
                      <a:pt x="122" y="56"/>
                      <a:pt x="122" y="56"/>
                      <a:pt x="122" y="56"/>
                    </a:cubicBezTo>
                    <a:cubicBezTo>
                      <a:pt x="151" y="94"/>
                      <a:pt x="151" y="94"/>
                      <a:pt x="151" y="94"/>
                    </a:cubicBezTo>
                    <a:cubicBezTo>
                      <a:pt x="152" y="95"/>
                      <a:pt x="153" y="95"/>
                      <a:pt x="154" y="95"/>
                    </a:cubicBezTo>
                    <a:cubicBezTo>
                      <a:pt x="155" y="95"/>
                      <a:pt x="156" y="95"/>
                      <a:pt x="157" y="94"/>
                    </a:cubicBezTo>
                    <a:cubicBezTo>
                      <a:pt x="187" y="60"/>
                      <a:pt x="187" y="60"/>
                      <a:pt x="187" y="60"/>
                    </a:cubicBezTo>
                    <a:cubicBezTo>
                      <a:pt x="187" y="117"/>
                      <a:pt x="187" y="117"/>
                      <a:pt x="187" y="117"/>
                    </a:cubicBezTo>
                    <a:cubicBezTo>
                      <a:pt x="187" y="120"/>
                      <a:pt x="185" y="123"/>
                      <a:pt x="182" y="123"/>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200" name="Freeform 26">
                <a:extLst>
                  <a:ext uri="{FF2B5EF4-FFF2-40B4-BE49-F238E27FC236}">
                    <a16:creationId xmlns:a16="http://schemas.microsoft.com/office/drawing/2014/main" id="{69AD9387-5413-469D-98D4-3A288A412AD4}"/>
                  </a:ext>
                </a:extLst>
              </p:cNvPr>
              <p:cNvSpPr>
                <a:spLocks noEditPoints="1"/>
              </p:cNvSpPr>
              <p:nvPr/>
            </p:nvSpPr>
            <p:spPr bwMode="auto">
              <a:xfrm>
                <a:off x="11202988" y="855663"/>
                <a:ext cx="93663" cy="92075"/>
              </a:xfrm>
              <a:custGeom>
                <a:avLst/>
                <a:gdLst>
                  <a:gd name="T0" fmla="*/ 13 w 25"/>
                  <a:gd name="T1" fmla="*/ 0 h 24"/>
                  <a:gd name="T2" fmla="*/ 0 w 25"/>
                  <a:gd name="T3" fmla="*/ 12 h 24"/>
                  <a:gd name="T4" fmla="*/ 13 w 25"/>
                  <a:gd name="T5" fmla="*/ 24 h 24"/>
                  <a:gd name="T6" fmla="*/ 25 w 25"/>
                  <a:gd name="T7" fmla="*/ 12 h 24"/>
                  <a:gd name="T8" fmla="*/ 13 w 25"/>
                  <a:gd name="T9" fmla="*/ 0 h 24"/>
                  <a:gd name="T10" fmla="*/ 13 w 25"/>
                  <a:gd name="T11" fmla="*/ 16 h 24"/>
                  <a:gd name="T12" fmla="*/ 8 w 25"/>
                  <a:gd name="T13" fmla="*/ 12 h 24"/>
                  <a:gd name="T14" fmla="*/ 13 w 25"/>
                  <a:gd name="T15" fmla="*/ 8 h 24"/>
                  <a:gd name="T16" fmla="*/ 17 w 25"/>
                  <a:gd name="T17" fmla="*/ 12 h 24"/>
                  <a:gd name="T18" fmla="*/ 13 w 25"/>
                  <a:gd name="T19"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13" y="0"/>
                    </a:moveTo>
                    <a:cubicBezTo>
                      <a:pt x="6" y="0"/>
                      <a:pt x="0" y="5"/>
                      <a:pt x="0" y="12"/>
                    </a:cubicBezTo>
                    <a:cubicBezTo>
                      <a:pt x="0" y="19"/>
                      <a:pt x="6" y="24"/>
                      <a:pt x="13" y="24"/>
                    </a:cubicBezTo>
                    <a:cubicBezTo>
                      <a:pt x="19" y="24"/>
                      <a:pt x="25" y="19"/>
                      <a:pt x="25" y="12"/>
                    </a:cubicBezTo>
                    <a:cubicBezTo>
                      <a:pt x="25" y="5"/>
                      <a:pt x="19" y="0"/>
                      <a:pt x="13" y="0"/>
                    </a:cubicBezTo>
                    <a:close/>
                    <a:moveTo>
                      <a:pt x="13" y="16"/>
                    </a:moveTo>
                    <a:cubicBezTo>
                      <a:pt x="10" y="16"/>
                      <a:pt x="8" y="14"/>
                      <a:pt x="8" y="12"/>
                    </a:cubicBezTo>
                    <a:cubicBezTo>
                      <a:pt x="8" y="10"/>
                      <a:pt x="10" y="8"/>
                      <a:pt x="13" y="8"/>
                    </a:cubicBezTo>
                    <a:cubicBezTo>
                      <a:pt x="15" y="8"/>
                      <a:pt x="17" y="10"/>
                      <a:pt x="17" y="12"/>
                    </a:cubicBezTo>
                    <a:cubicBezTo>
                      <a:pt x="17" y="14"/>
                      <a:pt x="15" y="16"/>
                      <a:pt x="13" y="16"/>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grpSp>
          <p:nvGrpSpPr>
            <p:cNvPr id="201" name="Group 200">
              <a:extLst>
                <a:ext uri="{FF2B5EF4-FFF2-40B4-BE49-F238E27FC236}">
                  <a16:creationId xmlns:a16="http://schemas.microsoft.com/office/drawing/2014/main" id="{5132578A-97F2-4A5F-820E-62796C258E5A}"/>
                </a:ext>
              </a:extLst>
            </p:cNvPr>
            <p:cNvGrpSpPr/>
            <p:nvPr/>
          </p:nvGrpSpPr>
          <p:grpSpPr>
            <a:xfrm>
              <a:off x="10164470" y="4690871"/>
              <a:ext cx="211806" cy="336413"/>
              <a:chOff x="7584344" y="421173"/>
              <a:chExt cx="339727" cy="490538"/>
            </a:xfrm>
            <a:grpFill/>
          </p:grpSpPr>
          <p:sp>
            <p:nvSpPr>
              <p:cNvPr id="202" name="Oval 201">
                <a:extLst>
                  <a:ext uri="{FF2B5EF4-FFF2-40B4-BE49-F238E27FC236}">
                    <a16:creationId xmlns:a16="http://schemas.microsoft.com/office/drawing/2014/main" id="{A70E9C68-A752-41EC-BB30-09155AF6E7FB}"/>
                  </a:ext>
                </a:extLst>
              </p:cNvPr>
              <p:cNvSpPr>
                <a:spLocks noChangeArrowheads="1"/>
              </p:cNvSpPr>
              <p:nvPr/>
            </p:nvSpPr>
            <p:spPr bwMode="auto">
              <a:xfrm>
                <a:off x="7722457" y="559285"/>
                <a:ext cx="31750" cy="30163"/>
              </a:xfrm>
              <a:prstGeom prst="ellipse">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203" name="Oval 202">
                <a:extLst>
                  <a:ext uri="{FF2B5EF4-FFF2-40B4-BE49-F238E27FC236}">
                    <a16:creationId xmlns:a16="http://schemas.microsoft.com/office/drawing/2014/main" id="{3B976C65-49C3-4310-9F20-74860CC83AA0}"/>
                  </a:ext>
                </a:extLst>
              </p:cNvPr>
              <p:cNvSpPr>
                <a:spLocks noChangeArrowheads="1"/>
              </p:cNvSpPr>
              <p:nvPr/>
            </p:nvSpPr>
            <p:spPr bwMode="auto">
              <a:xfrm>
                <a:off x="7722457" y="743436"/>
                <a:ext cx="31750" cy="30163"/>
              </a:xfrm>
              <a:prstGeom prst="ellipse">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204" name="Oval 203">
                <a:extLst>
                  <a:ext uri="{FF2B5EF4-FFF2-40B4-BE49-F238E27FC236}">
                    <a16:creationId xmlns:a16="http://schemas.microsoft.com/office/drawing/2014/main" id="{EDB3A307-0F75-470A-8C70-E2BF970B5528}"/>
                  </a:ext>
                </a:extLst>
              </p:cNvPr>
              <p:cNvSpPr>
                <a:spLocks noChangeArrowheads="1"/>
              </p:cNvSpPr>
              <p:nvPr/>
            </p:nvSpPr>
            <p:spPr bwMode="auto">
              <a:xfrm>
                <a:off x="7630382" y="651360"/>
                <a:ext cx="30163" cy="30163"/>
              </a:xfrm>
              <a:prstGeom prst="ellipse">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205" name="Oval 204">
                <a:extLst>
                  <a:ext uri="{FF2B5EF4-FFF2-40B4-BE49-F238E27FC236}">
                    <a16:creationId xmlns:a16="http://schemas.microsoft.com/office/drawing/2014/main" id="{B0B98C24-9D40-490C-A6DD-7F714F20F19E}"/>
                  </a:ext>
                </a:extLst>
              </p:cNvPr>
              <p:cNvSpPr>
                <a:spLocks noChangeArrowheads="1"/>
              </p:cNvSpPr>
              <p:nvPr/>
            </p:nvSpPr>
            <p:spPr bwMode="auto">
              <a:xfrm>
                <a:off x="7816120" y="651360"/>
                <a:ext cx="30163" cy="30163"/>
              </a:xfrm>
              <a:prstGeom prst="ellipse">
                <a:avLst/>
              </a:pr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206" name="Freeform 329">
                <a:extLst>
                  <a:ext uri="{FF2B5EF4-FFF2-40B4-BE49-F238E27FC236}">
                    <a16:creationId xmlns:a16="http://schemas.microsoft.com/office/drawing/2014/main" id="{4D0E44E6-F091-4463-9571-87C58E15706A}"/>
                  </a:ext>
                </a:extLst>
              </p:cNvPr>
              <p:cNvSpPr>
                <a:spLocks/>
              </p:cNvSpPr>
              <p:nvPr/>
            </p:nvSpPr>
            <p:spPr bwMode="auto">
              <a:xfrm>
                <a:off x="7657369" y="716448"/>
                <a:ext cx="30163"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207" name="Freeform 330">
                <a:extLst>
                  <a:ext uri="{FF2B5EF4-FFF2-40B4-BE49-F238E27FC236}">
                    <a16:creationId xmlns:a16="http://schemas.microsoft.com/office/drawing/2014/main" id="{D581066F-3DD1-41C4-9C06-08A9B7591728}"/>
                  </a:ext>
                </a:extLst>
              </p:cNvPr>
              <p:cNvSpPr>
                <a:spLocks/>
              </p:cNvSpPr>
              <p:nvPr/>
            </p:nvSpPr>
            <p:spPr bwMode="auto">
              <a:xfrm>
                <a:off x="7657369" y="584685"/>
                <a:ext cx="30163" cy="31750"/>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208" name="Freeform 331">
                <a:extLst>
                  <a:ext uri="{FF2B5EF4-FFF2-40B4-BE49-F238E27FC236}">
                    <a16:creationId xmlns:a16="http://schemas.microsoft.com/office/drawing/2014/main" id="{6F973D8D-E61E-43D5-B435-FB7DB690F800}"/>
                  </a:ext>
                </a:extLst>
              </p:cNvPr>
              <p:cNvSpPr>
                <a:spLocks/>
              </p:cNvSpPr>
              <p:nvPr/>
            </p:nvSpPr>
            <p:spPr bwMode="auto">
              <a:xfrm>
                <a:off x="7789133" y="716448"/>
                <a:ext cx="30163"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209" name="Freeform 332">
                <a:extLst>
                  <a:ext uri="{FF2B5EF4-FFF2-40B4-BE49-F238E27FC236}">
                    <a16:creationId xmlns:a16="http://schemas.microsoft.com/office/drawing/2014/main" id="{241AD5DC-2EBE-4F25-9247-3D9424FC55AB}"/>
                  </a:ext>
                </a:extLst>
              </p:cNvPr>
              <p:cNvSpPr>
                <a:spLocks noEditPoints="1"/>
              </p:cNvSpPr>
              <p:nvPr/>
            </p:nvSpPr>
            <p:spPr bwMode="auto">
              <a:xfrm>
                <a:off x="7584344" y="421173"/>
                <a:ext cx="339727" cy="490538"/>
              </a:xfrm>
              <a:custGeom>
                <a:avLst/>
                <a:gdLst>
                  <a:gd name="T0" fmla="*/ 80 w 88"/>
                  <a:gd name="T1" fmla="*/ 56 h 128"/>
                  <a:gd name="T2" fmla="*/ 79 w 88"/>
                  <a:gd name="T3" fmla="*/ 56 h 128"/>
                  <a:gd name="T4" fmla="*/ 70 w 88"/>
                  <a:gd name="T5" fmla="*/ 38 h 128"/>
                  <a:gd name="T6" fmla="*/ 64 w 88"/>
                  <a:gd name="T7" fmla="*/ 7 h 128"/>
                  <a:gd name="T8" fmla="*/ 56 w 88"/>
                  <a:gd name="T9" fmla="*/ 0 h 128"/>
                  <a:gd name="T10" fmla="*/ 24 w 88"/>
                  <a:gd name="T11" fmla="*/ 0 h 128"/>
                  <a:gd name="T12" fmla="*/ 17 w 88"/>
                  <a:gd name="T13" fmla="*/ 7 h 128"/>
                  <a:gd name="T14" fmla="*/ 11 w 88"/>
                  <a:gd name="T15" fmla="*/ 37 h 128"/>
                  <a:gd name="T16" fmla="*/ 0 w 88"/>
                  <a:gd name="T17" fmla="*/ 64 h 128"/>
                  <a:gd name="T18" fmla="*/ 10 w 88"/>
                  <a:gd name="T19" fmla="*/ 91 h 128"/>
                  <a:gd name="T20" fmla="*/ 16 w 88"/>
                  <a:gd name="T21" fmla="*/ 121 h 128"/>
                  <a:gd name="T22" fmla="*/ 24 w 88"/>
                  <a:gd name="T23" fmla="*/ 128 h 128"/>
                  <a:gd name="T24" fmla="*/ 56 w 88"/>
                  <a:gd name="T25" fmla="*/ 128 h 128"/>
                  <a:gd name="T26" fmla="*/ 64 w 88"/>
                  <a:gd name="T27" fmla="*/ 121 h 128"/>
                  <a:gd name="T28" fmla="*/ 70 w 88"/>
                  <a:gd name="T29" fmla="*/ 91 h 128"/>
                  <a:gd name="T30" fmla="*/ 79 w 88"/>
                  <a:gd name="T31" fmla="*/ 72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30 h 128"/>
                  <a:gd name="T44" fmla="*/ 40 w 88"/>
                  <a:gd name="T45" fmla="*/ 24 h 128"/>
                  <a:gd name="T46" fmla="*/ 20 w 88"/>
                  <a:gd name="T47" fmla="*/ 30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8"/>
                    </a:cubicBezTo>
                    <a:cubicBezTo>
                      <a:pt x="64" y="7"/>
                      <a:pt x="64" y="7"/>
                      <a:pt x="64" y="7"/>
                    </a:cubicBezTo>
                    <a:cubicBezTo>
                      <a:pt x="64" y="3"/>
                      <a:pt x="60" y="0"/>
                      <a:pt x="56" y="0"/>
                    </a:cubicBezTo>
                    <a:cubicBezTo>
                      <a:pt x="24" y="0"/>
                      <a:pt x="24" y="0"/>
                      <a:pt x="24" y="0"/>
                    </a:cubicBezTo>
                    <a:cubicBezTo>
                      <a:pt x="21" y="0"/>
                      <a:pt x="17" y="3"/>
                      <a:pt x="17" y="7"/>
                    </a:cubicBezTo>
                    <a:cubicBezTo>
                      <a:pt x="11" y="37"/>
                      <a:pt x="11" y="37"/>
                      <a:pt x="11" y="37"/>
                    </a:cubicBezTo>
                    <a:cubicBezTo>
                      <a:pt x="4" y="44"/>
                      <a:pt x="0" y="53"/>
                      <a:pt x="0" y="64"/>
                    </a:cubicBezTo>
                    <a:cubicBezTo>
                      <a:pt x="0" y="74"/>
                      <a:pt x="4" y="84"/>
                      <a:pt x="10" y="91"/>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1"/>
                      <a:pt x="70" y="91"/>
                      <a:pt x="70" y="91"/>
                    </a:cubicBezTo>
                    <a:cubicBezTo>
                      <a:pt x="74" y="85"/>
                      <a:pt x="78" y="79"/>
                      <a:pt x="79" y="72"/>
                    </a:cubicBezTo>
                    <a:cubicBezTo>
                      <a:pt x="79" y="72"/>
                      <a:pt x="80" y="72"/>
                      <a:pt x="80" y="72"/>
                    </a:cubicBezTo>
                    <a:cubicBezTo>
                      <a:pt x="84" y="72"/>
                      <a:pt x="88" y="68"/>
                      <a:pt x="88" y="64"/>
                    </a:cubicBezTo>
                    <a:cubicBezTo>
                      <a:pt x="88" y="60"/>
                      <a:pt x="84" y="56"/>
                      <a:pt x="80" y="56"/>
                    </a:cubicBezTo>
                    <a:close/>
                    <a:moveTo>
                      <a:pt x="24" y="8"/>
                    </a:moveTo>
                    <a:cubicBezTo>
                      <a:pt x="56" y="8"/>
                      <a:pt x="56" y="8"/>
                      <a:pt x="56" y="8"/>
                    </a:cubicBezTo>
                    <a:cubicBezTo>
                      <a:pt x="60" y="30"/>
                      <a:pt x="60" y="30"/>
                      <a:pt x="60" y="30"/>
                    </a:cubicBezTo>
                    <a:cubicBezTo>
                      <a:pt x="55" y="26"/>
                      <a:pt x="48" y="24"/>
                      <a:pt x="40" y="24"/>
                    </a:cubicBezTo>
                    <a:cubicBezTo>
                      <a:pt x="33" y="24"/>
                      <a:pt x="26" y="26"/>
                      <a:pt x="20" y="30"/>
                    </a:cubicBezTo>
                    <a:lnTo>
                      <a:pt x="24" y="8"/>
                    </a:lnTo>
                    <a:close/>
                    <a:moveTo>
                      <a:pt x="56" y="120"/>
                    </a:moveTo>
                    <a:cubicBezTo>
                      <a:pt x="24" y="120"/>
                      <a:pt x="24" y="120"/>
                      <a:pt x="24" y="120"/>
                    </a:cubicBezTo>
                    <a:cubicBezTo>
                      <a:pt x="20" y="98"/>
                      <a:pt x="20" y="98"/>
                      <a:pt x="20" y="98"/>
                    </a:cubicBezTo>
                    <a:cubicBezTo>
                      <a:pt x="26" y="102"/>
                      <a:pt x="33" y="104"/>
                      <a:pt x="40" y="104"/>
                    </a:cubicBezTo>
                    <a:cubicBezTo>
                      <a:pt x="47" y="104"/>
                      <a:pt x="54" y="102"/>
                      <a:pt x="60" y="98"/>
                    </a:cubicBezTo>
                    <a:lnTo>
                      <a:pt x="56" y="120"/>
                    </a:lnTo>
                    <a:close/>
                    <a:moveTo>
                      <a:pt x="40" y="96"/>
                    </a:moveTo>
                    <a:cubicBezTo>
                      <a:pt x="22" y="96"/>
                      <a:pt x="8" y="82"/>
                      <a:pt x="8" y="64"/>
                    </a:cubicBezTo>
                    <a:cubicBezTo>
                      <a:pt x="8" y="46"/>
                      <a:pt x="22" y="32"/>
                      <a:pt x="40" y="32"/>
                    </a:cubicBezTo>
                    <a:cubicBezTo>
                      <a:pt x="58" y="32"/>
                      <a:pt x="72" y="46"/>
                      <a:pt x="72" y="64"/>
                    </a:cubicBezTo>
                    <a:cubicBezTo>
                      <a:pt x="72" y="82"/>
                      <a:pt x="58" y="96"/>
                      <a:pt x="40" y="96"/>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sp>
            <p:nvSpPr>
              <p:cNvPr id="210" name="Freeform 333">
                <a:extLst>
                  <a:ext uri="{FF2B5EF4-FFF2-40B4-BE49-F238E27FC236}">
                    <a16:creationId xmlns:a16="http://schemas.microsoft.com/office/drawing/2014/main" id="{4C71A141-EDFD-4AB1-99CA-AEC321D5FD6A}"/>
                  </a:ext>
                </a:extLst>
              </p:cNvPr>
              <p:cNvSpPr>
                <a:spLocks/>
              </p:cNvSpPr>
              <p:nvPr/>
            </p:nvSpPr>
            <p:spPr bwMode="auto">
              <a:xfrm>
                <a:off x="7722457" y="589448"/>
                <a:ext cx="93663" cy="92075"/>
              </a:xfrm>
              <a:custGeom>
                <a:avLst/>
                <a:gdLst>
                  <a:gd name="T0" fmla="*/ 24 w 24"/>
                  <a:gd name="T1" fmla="*/ 0 h 24"/>
                  <a:gd name="T2" fmla="*/ 22 w 24"/>
                  <a:gd name="T3" fmla="*/ 0 h 24"/>
                  <a:gd name="T4" fmla="*/ 1 w 24"/>
                  <a:gd name="T5" fmla="*/ 17 h 24"/>
                  <a:gd name="T6" fmla="*/ 0 w 24"/>
                  <a:gd name="T7" fmla="*/ 20 h 24"/>
                  <a:gd name="T8" fmla="*/ 1 w 24"/>
                  <a:gd name="T9" fmla="*/ 23 h 24"/>
                  <a:gd name="T10" fmla="*/ 4 w 24"/>
                  <a:gd name="T11" fmla="*/ 24 h 24"/>
                  <a:gd name="T12" fmla="*/ 7 w 24"/>
                  <a:gd name="T13" fmla="*/ 23 h 24"/>
                  <a:gd name="T14" fmla="*/ 14 w 24"/>
                  <a:gd name="T15" fmla="*/ 14 h 24"/>
                  <a:gd name="T16" fmla="*/ 24 w 24"/>
                  <a:gd name="T17" fmla="*/ 2 h 24"/>
                  <a:gd name="T18" fmla="*/ 24 w 2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24" y="0"/>
                    </a:moveTo>
                    <a:cubicBezTo>
                      <a:pt x="23" y="0"/>
                      <a:pt x="23" y="0"/>
                      <a:pt x="22" y="0"/>
                    </a:cubicBezTo>
                    <a:cubicBezTo>
                      <a:pt x="1" y="17"/>
                      <a:pt x="1" y="17"/>
                      <a:pt x="1" y="17"/>
                    </a:cubicBezTo>
                    <a:cubicBezTo>
                      <a:pt x="0" y="18"/>
                      <a:pt x="0" y="19"/>
                      <a:pt x="0" y="20"/>
                    </a:cubicBezTo>
                    <a:cubicBezTo>
                      <a:pt x="0" y="21"/>
                      <a:pt x="0" y="22"/>
                      <a:pt x="1" y="23"/>
                    </a:cubicBezTo>
                    <a:cubicBezTo>
                      <a:pt x="2" y="24"/>
                      <a:pt x="3" y="24"/>
                      <a:pt x="4" y="24"/>
                    </a:cubicBezTo>
                    <a:cubicBezTo>
                      <a:pt x="5" y="24"/>
                      <a:pt x="6" y="24"/>
                      <a:pt x="7" y="23"/>
                    </a:cubicBezTo>
                    <a:cubicBezTo>
                      <a:pt x="14" y="14"/>
                      <a:pt x="14" y="14"/>
                      <a:pt x="14" y="14"/>
                    </a:cubicBezTo>
                    <a:cubicBezTo>
                      <a:pt x="24" y="2"/>
                      <a:pt x="24" y="2"/>
                      <a:pt x="24" y="2"/>
                    </a:cubicBezTo>
                    <a:cubicBezTo>
                      <a:pt x="24" y="1"/>
                      <a:pt x="24" y="1"/>
                      <a:pt x="24" y="0"/>
                    </a:cubicBezTo>
                    <a:close/>
                  </a:path>
                </a:pathLst>
              </a:custGeom>
              <a:grpFill/>
              <a:ln>
                <a:noFill/>
              </a:ln>
              <a:extLst>
                <a:ext uri="{91240B29-F687-4f45-9708-019B960494DF}"/>
              </a:extLst>
            </p:spPr>
            <p:txBody>
              <a:bodyPr lIns="45714" tIns="22857" rIns="45714" bIns="22857"/>
              <a:lstStyle/>
              <a:p>
                <a:pPr eaLnBrk="1" fontAlgn="auto" hangingPunct="1">
                  <a:spcBef>
                    <a:spcPts val="0"/>
                  </a:spcBef>
                  <a:spcAft>
                    <a:spcPts val="0"/>
                  </a:spcAft>
                  <a:defRPr/>
                </a:pPr>
                <a:endParaRPr lang="id-ID" sz="900" dirty="0">
                  <a:latin typeface="Open Sans Light"/>
                </a:endParaRPr>
              </a:p>
            </p:txBody>
          </p:sp>
        </p:grpSp>
        <p:sp>
          <p:nvSpPr>
            <p:cNvPr id="211" name="Freeform 73">
              <a:extLst>
                <a:ext uri="{FF2B5EF4-FFF2-40B4-BE49-F238E27FC236}">
                  <a16:creationId xmlns:a16="http://schemas.microsoft.com/office/drawing/2014/main" id="{D655BD70-83DA-4473-872F-316124825AA5}"/>
                </a:ext>
              </a:extLst>
            </p:cNvPr>
            <p:cNvSpPr>
              <a:spLocks/>
            </p:cNvSpPr>
            <p:nvPr/>
          </p:nvSpPr>
          <p:spPr bwMode="auto">
            <a:xfrm>
              <a:off x="11301413" y="4170363"/>
              <a:ext cx="274637" cy="273050"/>
            </a:xfrm>
            <a:custGeom>
              <a:avLst/>
              <a:gdLst>
                <a:gd name="T0" fmla="*/ 135408220 w 451"/>
                <a:gd name="T1" fmla="*/ 131254344 h 449"/>
                <a:gd name="T2" fmla="*/ 118389860 w 451"/>
                <a:gd name="T3" fmla="*/ 144564468 h 449"/>
                <a:gd name="T4" fmla="*/ 64004427 w 451"/>
                <a:gd name="T5" fmla="*/ 144564468 h 449"/>
                <a:gd name="T6" fmla="*/ 56975303 w 451"/>
                <a:gd name="T7" fmla="*/ 134212285 h 449"/>
                <a:gd name="T8" fmla="*/ 64004427 w 451"/>
                <a:gd name="T9" fmla="*/ 112398083 h 449"/>
                <a:gd name="T10" fmla="*/ 149837319 w 451"/>
                <a:gd name="T11" fmla="*/ 112398083 h 449"/>
                <a:gd name="T12" fmla="*/ 166855679 w 451"/>
                <a:gd name="T13" fmla="*/ 38082265 h 449"/>
                <a:gd name="T14" fmla="*/ 31077217 w 451"/>
                <a:gd name="T15" fmla="*/ 19965489 h 449"/>
                <a:gd name="T16" fmla="*/ 20348105 w 451"/>
                <a:gd name="T17" fmla="*/ 12940381 h 449"/>
                <a:gd name="T18" fmla="*/ 20718347 w 451"/>
                <a:gd name="T19" fmla="*/ 10352183 h 449"/>
                <a:gd name="T20" fmla="*/ 10358869 w 451"/>
                <a:gd name="T21" fmla="*/ 0 h 449"/>
                <a:gd name="T22" fmla="*/ 0 w 451"/>
                <a:gd name="T23" fmla="*/ 10352183 h 449"/>
                <a:gd name="T24" fmla="*/ 10358869 w 451"/>
                <a:gd name="T25" fmla="*/ 20704974 h 449"/>
                <a:gd name="T26" fmla="*/ 12208863 w 451"/>
                <a:gd name="T27" fmla="*/ 20335232 h 449"/>
                <a:gd name="T28" fmla="*/ 25157602 w 451"/>
                <a:gd name="T29" fmla="*/ 28838702 h 449"/>
                <a:gd name="T30" fmla="*/ 46246191 w 451"/>
                <a:gd name="T31" fmla="*/ 112398083 h 449"/>
                <a:gd name="T32" fmla="*/ 52535440 w 451"/>
                <a:gd name="T33" fmla="*/ 112398083 h 449"/>
                <a:gd name="T34" fmla="*/ 46986067 w 451"/>
                <a:gd name="T35" fmla="*/ 130514859 h 449"/>
                <a:gd name="T36" fmla="*/ 46246191 w 451"/>
                <a:gd name="T37" fmla="*/ 130514859 h 449"/>
                <a:gd name="T38" fmla="*/ 28487347 w 451"/>
                <a:gd name="T39" fmla="*/ 148261893 h 449"/>
                <a:gd name="T40" fmla="*/ 46246191 w 451"/>
                <a:gd name="T41" fmla="*/ 166008927 h 449"/>
                <a:gd name="T42" fmla="*/ 62894309 w 451"/>
                <a:gd name="T43" fmla="*/ 155287001 h 449"/>
                <a:gd name="T44" fmla="*/ 119129736 w 451"/>
                <a:gd name="T45" fmla="*/ 155287001 h 449"/>
                <a:gd name="T46" fmla="*/ 135408220 w 451"/>
                <a:gd name="T47" fmla="*/ 166008927 h 449"/>
                <a:gd name="T48" fmla="*/ 152796822 w 451"/>
                <a:gd name="T49" fmla="*/ 148631636 h 449"/>
                <a:gd name="T50" fmla="*/ 135408220 w 451"/>
                <a:gd name="T51" fmla="*/ 131254344 h 4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grpFill/>
            <a:ln>
              <a:noFill/>
            </a:ln>
          </p:spPr>
          <p:txBody>
            <a:bodyPr lIns="45714" tIns="22857" rIns="45714" bIns="22857"/>
            <a:lstStyle/>
            <a:p>
              <a:endParaRPr lang="en-US"/>
            </a:p>
          </p:txBody>
        </p:sp>
        <p:sp>
          <p:nvSpPr>
            <p:cNvPr id="212" name="Freeform 10">
              <a:extLst>
                <a:ext uri="{FF2B5EF4-FFF2-40B4-BE49-F238E27FC236}">
                  <a16:creationId xmlns:a16="http://schemas.microsoft.com/office/drawing/2014/main" id="{BF9B0584-A123-4934-9AD8-FC49456476E0}"/>
                </a:ext>
              </a:extLst>
            </p:cNvPr>
            <p:cNvSpPr>
              <a:spLocks noEditPoints="1"/>
            </p:cNvSpPr>
            <p:nvPr/>
          </p:nvSpPr>
          <p:spPr bwMode="auto">
            <a:xfrm>
              <a:off x="11276013" y="4699000"/>
              <a:ext cx="325437" cy="249238"/>
            </a:xfrm>
            <a:custGeom>
              <a:avLst/>
              <a:gdLst>
                <a:gd name="T0" fmla="*/ 130291740 w 718"/>
                <a:gd name="T1" fmla="*/ 0 h 549"/>
                <a:gd name="T2" fmla="*/ 113001879 w 718"/>
                <a:gd name="T3" fmla="*/ 17352231 h 549"/>
                <a:gd name="T4" fmla="*/ 118970793 w 718"/>
                <a:gd name="T5" fmla="*/ 30573195 h 549"/>
                <a:gd name="T6" fmla="*/ 97770249 w 718"/>
                <a:gd name="T7" fmla="*/ 62386224 h 549"/>
                <a:gd name="T8" fmla="*/ 91183549 w 718"/>
                <a:gd name="T9" fmla="*/ 61146843 h 549"/>
                <a:gd name="T10" fmla="*/ 75951919 w 718"/>
                <a:gd name="T11" fmla="*/ 70236086 h 549"/>
                <a:gd name="T12" fmla="*/ 63807861 w 718"/>
                <a:gd name="T13" fmla="*/ 63005914 h 549"/>
                <a:gd name="T14" fmla="*/ 65042981 w 718"/>
                <a:gd name="T15" fmla="*/ 56808559 h 549"/>
                <a:gd name="T16" fmla="*/ 47753121 w 718"/>
                <a:gd name="T17" fmla="*/ 39249764 h 549"/>
                <a:gd name="T18" fmla="*/ 30257482 w 718"/>
                <a:gd name="T19" fmla="*/ 56808559 h 549"/>
                <a:gd name="T20" fmla="*/ 36226396 w 718"/>
                <a:gd name="T21" fmla="*/ 69822959 h 549"/>
                <a:gd name="T22" fmla="*/ 27375688 w 718"/>
                <a:gd name="T23" fmla="*/ 81804542 h 549"/>
                <a:gd name="T24" fmla="*/ 17289860 w 718"/>
                <a:gd name="T25" fmla="*/ 78499074 h 549"/>
                <a:gd name="T26" fmla="*/ 0 w 718"/>
                <a:gd name="T27" fmla="*/ 96058323 h 549"/>
                <a:gd name="T28" fmla="*/ 17289860 w 718"/>
                <a:gd name="T29" fmla="*/ 113410554 h 549"/>
                <a:gd name="T30" fmla="*/ 34579721 w 718"/>
                <a:gd name="T31" fmla="*/ 96058323 h 549"/>
                <a:gd name="T32" fmla="*/ 30463260 w 718"/>
                <a:gd name="T33" fmla="*/ 84902993 h 549"/>
                <a:gd name="T34" fmla="*/ 39931301 w 718"/>
                <a:gd name="T35" fmla="*/ 72301719 h 549"/>
                <a:gd name="T36" fmla="*/ 47753121 w 718"/>
                <a:gd name="T37" fmla="*/ 74160790 h 549"/>
                <a:gd name="T38" fmla="*/ 61749631 w 718"/>
                <a:gd name="T39" fmla="*/ 66930618 h 549"/>
                <a:gd name="T40" fmla="*/ 74305244 w 718"/>
                <a:gd name="T41" fmla="*/ 74367353 h 549"/>
                <a:gd name="T42" fmla="*/ 73893689 w 718"/>
                <a:gd name="T43" fmla="*/ 78499074 h 549"/>
                <a:gd name="T44" fmla="*/ 91183549 w 718"/>
                <a:gd name="T45" fmla="*/ 96058323 h 549"/>
                <a:gd name="T46" fmla="*/ 108679188 w 718"/>
                <a:gd name="T47" fmla="*/ 78499074 h 549"/>
                <a:gd name="T48" fmla="*/ 101680932 w 718"/>
                <a:gd name="T49" fmla="*/ 64658421 h 549"/>
                <a:gd name="T50" fmla="*/ 122675698 w 718"/>
                <a:gd name="T51" fmla="*/ 33052409 h 549"/>
                <a:gd name="T52" fmla="*/ 130291740 w 718"/>
                <a:gd name="T53" fmla="*/ 34911479 h 549"/>
                <a:gd name="T54" fmla="*/ 147787378 w 718"/>
                <a:gd name="T55" fmla="*/ 17352231 h 549"/>
                <a:gd name="T56" fmla="*/ 130291740 w 718"/>
                <a:gd name="T57" fmla="*/ 0 h 549"/>
                <a:gd name="T58" fmla="*/ 17289860 w 718"/>
                <a:gd name="T59" fmla="*/ 104734438 h 549"/>
                <a:gd name="T60" fmla="*/ 8644930 w 718"/>
                <a:gd name="T61" fmla="*/ 96058323 h 549"/>
                <a:gd name="T62" fmla="*/ 17289860 w 718"/>
                <a:gd name="T63" fmla="*/ 87175190 h 549"/>
                <a:gd name="T64" fmla="*/ 25934791 w 718"/>
                <a:gd name="T65" fmla="*/ 96058323 h 549"/>
                <a:gd name="T66" fmla="*/ 17289860 w 718"/>
                <a:gd name="T67" fmla="*/ 104734438 h 549"/>
                <a:gd name="T68" fmla="*/ 47753121 w 718"/>
                <a:gd name="T69" fmla="*/ 65484674 h 549"/>
                <a:gd name="T70" fmla="*/ 39108190 w 718"/>
                <a:gd name="T71" fmla="*/ 56808559 h 549"/>
                <a:gd name="T72" fmla="*/ 47753121 w 718"/>
                <a:gd name="T73" fmla="*/ 48132443 h 549"/>
                <a:gd name="T74" fmla="*/ 56398051 w 718"/>
                <a:gd name="T75" fmla="*/ 56808559 h 549"/>
                <a:gd name="T76" fmla="*/ 47753121 w 718"/>
                <a:gd name="T77" fmla="*/ 65484674 h 549"/>
                <a:gd name="T78" fmla="*/ 91183549 w 718"/>
                <a:gd name="T79" fmla="*/ 87175190 h 549"/>
                <a:gd name="T80" fmla="*/ 82538619 w 718"/>
                <a:gd name="T81" fmla="*/ 78499074 h 549"/>
                <a:gd name="T82" fmla="*/ 91183549 w 718"/>
                <a:gd name="T83" fmla="*/ 69822959 h 549"/>
                <a:gd name="T84" fmla="*/ 100034257 w 718"/>
                <a:gd name="T85" fmla="*/ 78499074 h 549"/>
                <a:gd name="T86" fmla="*/ 91183549 w 718"/>
                <a:gd name="T87" fmla="*/ 87175190 h 549"/>
                <a:gd name="T88" fmla="*/ 130291740 w 718"/>
                <a:gd name="T89" fmla="*/ 26235364 h 549"/>
                <a:gd name="T90" fmla="*/ 121646810 w 718"/>
                <a:gd name="T91" fmla="*/ 17352231 h 549"/>
                <a:gd name="T92" fmla="*/ 130291740 w 718"/>
                <a:gd name="T93" fmla="*/ 8676116 h 549"/>
                <a:gd name="T94" fmla="*/ 138936670 w 718"/>
                <a:gd name="T95" fmla="*/ 17352231 h 549"/>
                <a:gd name="T96" fmla="*/ 130291740 w 718"/>
                <a:gd name="T97" fmla="*/ 26235364 h 54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18" h="549">
                  <a:moveTo>
                    <a:pt x="633" y="0"/>
                  </a:moveTo>
                  <a:cubicBezTo>
                    <a:pt x="587" y="0"/>
                    <a:pt x="549" y="38"/>
                    <a:pt x="549" y="84"/>
                  </a:cubicBezTo>
                  <a:cubicBezTo>
                    <a:pt x="549" y="110"/>
                    <a:pt x="561" y="132"/>
                    <a:pt x="578" y="148"/>
                  </a:cubicBezTo>
                  <a:cubicBezTo>
                    <a:pt x="475" y="302"/>
                    <a:pt x="475" y="302"/>
                    <a:pt x="475" y="302"/>
                  </a:cubicBezTo>
                  <a:cubicBezTo>
                    <a:pt x="466" y="298"/>
                    <a:pt x="455" y="296"/>
                    <a:pt x="443" y="296"/>
                  </a:cubicBezTo>
                  <a:cubicBezTo>
                    <a:pt x="411" y="296"/>
                    <a:pt x="383" y="314"/>
                    <a:pt x="369" y="340"/>
                  </a:cubicBezTo>
                  <a:cubicBezTo>
                    <a:pt x="310" y="305"/>
                    <a:pt x="310" y="305"/>
                    <a:pt x="310" y="305"/>
                  </a:cubicBezTo>
                  <a:cubicBezTo>
                    <a:pt x="314" y="296"/>
                    <a:pt x="316" y="285"/>
                    <a:pt x="316" y="275"/>
                  </a:cubicBezTo>
                  <a:cubicBezTo>
                    <a:pt x="316" y="228"/>
                    <a:pt x="278" y="190"/>
                    <a:pt x="232" y="190"/>
                  </a:cubicBezTo>
                  <a:cubicBezTo>
                    <a:pt x="185" y="190"/>
                    <a:pt x="147" y="228"/>
                    <a:pt x="147" y="275"/>
                  </a:cubicBezTo>
                  <a:cubicBezTo>
                    <a:pt x="147" y="300"/>
                    <a:pt x="159" y="322"/>
                    <a:pt x="176" y="338"/>
                  </a:cubicBezTo>
                  <a:cubicBezTo>
                    <a:pt x="133" y="396"/>
                    <a:pt x="133" y="396"/>
                    <a:pt x="133" y="396"/>
                  </a:cubicBezTo>
                  <a:cubicBezTo>
                    <a:pt x="119" y="386"/>
                    <a:pt x="102" y="380"/>
                    <a:pt x="84" y="380"/>
                  </a:cubicBezTo>
                  <a:cubicBezTo>
                    <a:pt x="38" y="380"/>
                    <a:pt x="0" y="418"/>
                    <a:pt x="0" y="465"/>
                  </a:cubicBezTo>
                  <a:cubicBezTo>
                    <a:pt x="0" y="511"/>
                    <a:pt x="38" y="549"/>
                    <a:pt x="84" y="549"/>
                  </a:cubicBezTo>
                  <a:cubicBezTo>
                    <a:pt x="130" y="549"/>
                    <a:pt x="168" y="511"/>
                    <a:pt x="168" y="465"/>
                  </a:cubicBezTo>
                  <a:cubicBezTo>
                    <a:pt x="168" y="444"/>
                    <a:pt x="160" y="425"/>
                    <a:pt x="148" y="411"/>
                  </a:cubicBezTo>
                  <a:cubicBezTo>
                    <a:pt x="194" y="350"/>
                    <a:pt x="194" y="350"/>
                    <a:pt x="194" y="350"/>
                  </a:cubicBezTo>
                  <a:cubicBezTo>
                    <a:pt x="205" y="355"/>
                    <a:pt x="218" y="359"/>
                    <a:pt x="232" y="359"/>
                  </a:cubicBezTo>
                  <a:cubicBezTo>
                    <a:pt x="260" y="359"/>
                    <a:pt x="285" y="345"/>
                    <a:pt x="300" y="324"/>
                  </a:cubicBezTo>
                  <a:cubicBezTo>
                    <a:pt x="361" y="360"/>
                    <a:pt x="361" y="360"/>
                    <a:pt x="361" y="360"/>
                  </a:cubicBezTo>
                  <a:cubicBezTo>
                    <a:pt x="360" y="367"/>
                    <a:pt x="359" y="373"/>
                    <a:pt x="359" y="380"/>
                  </a:cubicBezTo>
                  <a:cubicBezTo>
                    <a:pt x="359" y="427"/>
                    <a:pt x="397" y="465"/>
                    <a:pt x="443" y="465"/>
                  </a:cubicBezTo>
                  <a:cubicBezTo>
                    <a:pt x="490" y="465"/>
                    <a:pt x="528" y="427"/>
                    <a:pt x="528" y="380"/>
                  </a:cubicBezTo>
                  <a:cubicBezTo>
                    <a:pt x="528" y="352"/>
                    <a:pt x="514" y="328"/>
                    <a:pt x="494" y="313"/>
                  </a:cubicBezTo>
                  <a:cubicBezTo>
                    <a:pt x="596" y="160"/>
                    <a:pt x="596" y="160"/>
                    <a:pt x="596" y="160"/>
                  </a:cubicBezTo>
                  <a:cubicBezTo>
                    <a:pt x="607" y="165"/>
                    <a:pt x="620" y="169"/>
                    <a:pt x="633" y="169"/>
                  </a:cubicBezTo>
                  <a:cubicBezTo>
                    <a:pt x="680" y="169"/>
                    <a:pt x="718" y="131"/>
                    <a:pt x="718" y="84"/>
                  </a:cubicBezTo>
                  <a:cubicBezTo>
                    <a:pt x="718" y="38"/>
                    <a:pt x="680" y="0"/>
                    <a:pt x="633" y="0"/>
                  </a:cubicBezTo>
                  <a:close/>
                  <a:moveTo>
                    <a:pt x="84" y="507"/>
                  </a:moveTo>
                  <a:cubicBezTo>
                    <a:pt x="61" y="507"/>
                    <a:pt x="42" y="488"/>
                    <a:pt x="42" y="465"/>
                  </a:cubicBezTo>
                  <a:cubicBezTo>
                    <a:pt x="42" y="441"/>
                    <a:pt x="61" y="422"/>
                    <a:pt x="84" y="422"/>
                  </a:cubicBezTo>
                  <a:cubicBezTo>
                    <a:pt x="107" y="422"/>
                    <a:pt x="126" y="441"/>
                    <a:pt x="126" y="465"/>
                  </a:cubicBezTo>
                  <a:cubicBezTo>
                    <a:pt x="126" y="488"/>
                    <a:pt x="107" y="507"/>
                    <a:pt x="84" y="507"/>
                  </a:cubicBezTo>
                  <a:close/>
                  <a:moveTo>
                    <a:pt x="232" y="317"/>
                  </a:moveTo>
                  <a:cubicBezTo>
                    <a:pt x="209" y="317"/>
                    <a:pt x="190" y="298"/>
                    <a:pt x="190" y="275"/>
                  </a:cubicBezTo>
                  <a:cubicBezTo>
                    <a:pt x="190" y="251"/>
                    <a:pt x="209" y="233"/>
                    <a:pt x="232" y="233"/>
                  </a:cubicBezTo>
                  <a:cubicBezTo>
                    <a:pt x="255" y="233"/>
                    <a:pt x="274" y="251"/>
                    <a:pt x="274" y="275"/>
                  </a:cubicBezTo>
                  <a:cubicBezTo>
                    <a:pt x="274" y="298"/>
                    <a:pt x="255" y="317"/>
                    <a:pt x="232" y="317"/>
                  </a:cubicBezTo>
                  <a:close/>
                  <a:moveTo>
                    <a:pt x="443" y="422"/>
                  </a:moveTo>
                  <a:cubicBezTo>
                    <a:pt x="420" y="422"/>
                    <a:pt x="401" y="403"/>
                    <a:pt x="401" y="380"/>
                  </a:cubicBezTo>
                  <a:cubicBezTo>
                    <a:pt x="401" y="357"/>
                    <a:pt x="420" y="338"/>
                    <a:pt x="443" y="338"/>
                  </a:cubicBezTo>
                  <a:cubicBezTo>
                    <a:pt x="467" y="338"/>
                    <a:pt x="486" y="357"/>
                    <a:pt x="486" y="380"/>
                  </a:cubicBezTo>
                  <a:cubicBezTo>
                    <a:pt x="486" y="403"/>
                    <a:pt x="467" y="422"/>
                    <a:pt x="443" y="422"/>
                  </a:cubicBezTo>
                  <a:close/>
                  <a:moveTo>
                    <a:pt x="633" y="127"/>
                  </a:moveTo>
                  <a:cubicBezTo>
                    <a:pt x="610" y="127"/>
                    <a:pt x="591" y="108"/>
                    <a:pt x="591" y="84"/>
                  </a:cubicBezTo>
                  <a:cubicBezTo>
                    <a:pt x="591" y="61"/>
                    <a:pt x="610" y="42"/>
                    <a:pt x="633" y="42"/>
                  </a:cubicBezTo>
                  <a:cubicBezTo>
                    <a:pt x="657" y="42"/>
                    <a:pt x="675" y="61"/>
                    <a:pt x="675" y="84"/>
                  </a:cubicBezTo>
                  <a:cubicBezTo>
                    <a:pt x="675" y="108"/>
                    <a:pt x="657" y="127"/>
                    <a:pt x="633" y="127"/>
                  </a:cubicBezTo>
                  <a:close/>
                </a:path>
              </a:pathLst>
            </a:custGeom>
            <a:grpFill/>
            <a:ln>
              <a:noFill/>
            </a:ln>
          </p:spPr>
          <p:txBody>
            <a:bodyPr lIns="45714" tIns="22857" rIns="45714" bIns="22857"/>
            <a:lstStyle/>
            <a:p>
              <a:endParaRPr lang="en-US"/>
            </a:p>
          </p:txBody>
        </p:sp>
      </p:grpSp>
    </p:spTree>
    <p:extLst>
      <p:ext uri="{BB962C8B-B14F-4D97-AF65-F5344CB8AC3E}">
        <p14:creationId xmlns:p14="http://schemas.microsoft.com/office/powerpoint/2010/main" val="164151299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Group 131">
            <a:extLst>
              <a:ext uri="{FF2B5EF4-FFF2-40B4-BE49-F238E27FC236}">
                <a16:creationId xmlns:a16="http://schemas.microsoft.com/office/drawing/2014/main" id="{4A35549C-B2D1-4084-A5D5-A1283C1B831E}"/>
              </a:ext>
            </a:extLst>
          </p:cNvPr>
          <p:cNvGrpSpPr/>
          <p:nvPr/>
        </p:nvGrpSpPr>
        <p:grpSpPr>
          <a:xfrm>
            <a:off x="991522" y="1130730"/>
            <a:ext cx="9997607" cy="4814186"/>
            <a:chOff x="534322" y="787830"/>
            <a:chExt cx="11001649" cy="5297666"/>
          </a:xfrm>
          <a:solidFill>
            <a:schemeClr val="tx2"/>
          </a:solidFill>
        </p:grpSpPr>
        <p:sp>
          <p:nvSpPr>
            <p:cNvPr id="2" name="Freeform 1000">
              <a:extLst>
                <a:ext uri="{FF2B5EF4-FFF2-40B4-BE49-F238E27FC236}">
                  <a16:creationId xmlns:a16="http://schemas.microsoft.com/office/drawing/2014/main" id="{D1C26CD1-B375-4DAC-8C03-AD7C0EF2114B}"/>
                </a:ext>
              </a:extLst>
            </p:cNvPr>
            <p:cNvSpPr>
              <a:spLocks noEditPoints="1"/>
            </p:cNvSpPr>
            <p:nvPr/>
          </p:nvSpPr>
          <p:spPr bwMode="auto">
            <a:xfrm>
              <a:off x="618685" y="828420"/>
              <a:ext cx="224435" cy="182254"/>
            </a:xfrm>
            <a:custGeom>
              <a:avLst/>
              <a:gdLst>
                <a:gd name="T0" fmla="*/ 365 w 373"/>
                <a:gd name="T1" fmla="*/ 211 h 303"/>
                <a:gd name="T2" fmla="*/ 279 w 373"/>
                <a:gd name="T3" fmla="*/ 297 h 303"/>
                <a:gd name="T4" fmla="*/ 264 w 373"/>
                <a:gd name="T5" fmla="*/ 303 h 303"/>
                <a:gd name="T6" fmla="*/ 248 w 373"/>
                <a:gd name="T7" fmla="*/ 297 h 303"/>
                <a:gd name="T8" fmla="*/ 248 w 373"/>
                <a:gd name="T9" fmla="*/ 266 h 303"/>
                <a:gd name="T10" fmla="*/ 297 w 373"/>
                <a:gd name="T11" fmla="*/ 217 h 303"/>
                <a:gd name="T12" fmla="*/ 24 w 373"/>
                <a:gd name="T13" fmla="*/ 217 h 303"/>
                <a:gd name="T14" fmla="*/ 8 w 373"/>
                <a:gd name="T15" fmla="*/ 211 h 303"/>
                <a:gd name="T16" fmla="*/ 0 w 373"/>
                <a:gd name="T17" fmla="*/ 196 h 303"/>
                <a:gd name="T18" fmla="*/ 0 w 373"/>
                <a:gd name="T19" fmla="*/ 86 h 303"/>
                <a:gd name="T20" fmla="*/ 21 w 373"/>
                <a:gd name="T21" fmla="*/ 65 h 303"/>
                <a:gd name="T22" fmla="*/ 43 w 373"/>
                <a:gd name="T23" fmla="*/ 86 h 303"/>
                <a:gd name="T24" fmla="*/ 43 w 373"/>
                <a:gd name="T25" fmla="*/ 174 h 303"/>
                <a:gd name="T26" fmla="*/ 296 w 373"/>
                <a:gd name="T27" fmla="*/ 174 h 303"/>
                <a:gd name="T28" fmla="*/ 248 w 373"/>
                <a:gd name="T29" fmla="*/ 125 h 303"/>
                <a:gd name="T30" fmla="*/ 248 w 373"/>
                <a:gd name="T31" fmla="*/ 95 h 303"/>
                <a:gd name="T32" fmla="*/ 279 w 373"/>
                <a:gd name="T33" fmla="*/ 95 h 303"/>
                <a:gd name="T34" fmla="*/ 365 w 373"/>
                <a:gd name="T35" fmla="*/ 181 h 303"/>
                <a:gd name="T36" fmla="*/ 365 w 373"/>
                <a:gd name="T37" fmla="*/ 211 h 303"/>
                <a:gd name="T38" fmla="*/ 25 w 373"/>
                <a:gd name="T39" fmla="*/ 48 h 303"/>
                <a:gd name="T40" fmla="*/ 42 w 373"/>
                <a:gd name="T41" fmla="*/ 41 h 303"/>
                <a:gd name="T42" fmla="*/ 48 w 373"/>
                <a:gd name="T43" fmla="*/ 24 h 303"/>
                <a:gd name="T44" fmla="*/ 42 w 373"/>
                <a:gd name="T45" fmla="*/ 7 h 303"/>
                <a:gd name="T46" fmla="*/ 25 w 373"/>
                <a:gd name="T47" fmla="*/ 0 h 303"/>
                <a:gd name="T48" fmla="*/ 8 w 373"/>
                <a:gd name="T49" fmla="*/ 7 h 303"/>
                <a:gd name="T50" fmla="*/ 1 w 373"/>
                <a:gd name="T51" fmla="*/ 24 h 303"/>
                <a:gd name="T52" fmla="*/ 8 w 373"/>
                <a:gd name="T53" fmla="*/ 41 h 303"/>
                <a:gd name="T54" fmla="*/ 25 w 373"/>
                <a:gd name="T55" fmla="*/ 4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03">
                  <a:moveTo>
                    <a:pt x="365" y="211"/>
                  </a:moveTo>
                  <a:cubicBezTo>
                    <a:pt x="279" y="297"/>
                    <a:pt x="279" y="297"/>
                    <a:pt x="279" y="297"/>
                  </a:cubicBezTo>
                  <a:cubicBezTo>
                    <a:pt x="275" y="301"/>
                    <a:pt x="269" y="303"/>
                    <a:pt x="264" y="303"/>
                  </a:cubicBezTo>
                  <a:cubicBezTo>
                    <a:pt x="258" y="303"/>
                    <a:pt x="253" y="301"/>
                    <a:pt x="248" y="297"/>
                  </a:cubicBezTo>
                  <a:cubicBezTo>
                    <a:pt x="240" y="288"/>
                    <a:pt x="240" y="275"/>
                    <a:pt x="248" y="266"/>
                  </a:cubicBezTo>
                  <a:cubicBezTo>
                    <a:pt x="297" y="217"/>
                    <a:pt x="297" y="217"/>
                    <a:pt x="297" y="217"/>
                  </a:cubicBezTo>
                  <a:cubicBezTo>
                    <a:pt x="24" y="217"/>
                    <a:pt x="24" y="217"/>
                    <a:pt x="24" y="217"/>
                  </a:cubicBezTo>
                  <a:cubicBezTo>
                    <a:pt x="18" y="217"/>
                    <a:pt x="12" y="215"/>
                    <a:pt x="8" y="211"/>
                  </a:cubicBezTo>
                  <a:cubicBezTo>
                    <a:pt x="4" y="207"/>
                    <a:pt x="0" y="201"/>
                    <a:pt x="0" y="196"/>
                  </a:cubicBezTo>
                  <a:cubicBezTo>
                    <a:pt x="0" y="86"/>
                    <a:pt x="0" y="86"/>
                    <a:pt x="0" y="86"/>
                  </a:cubicBezTo>
                  <a:cubicBezTo>
                    <a:pt x="0" y="74"/>
                    <a:pt x="9" y="65"/>
                    <a:pt x="21" y="65"/>
                  </a:cubicBezTo>
                  <a:cubicBezTo>
                    <a:pt x="33" y="65"/>
                    <a:pt x="43" y="74"/>
                    <a:pt x="43" y="86"/>
                  </a:cubicBezTo>
                  <a:cubicBezTo>
                    <a:pt x="43" y="174"/>
                    <a:pt x="43" y="174"/>
                    <a:pt x="43" y="174"/>
                  </a:cubicBezTo>
                  <a:cubicBezTo>
                    <a:pt x="296" y="174"/>
                    <a:pt x="296" y="174"/>
                    <a:pt x="296" y="174"/>
                  </a:cubicBezTo>
                  <a:cubicBezTo>
                    <a:pt x="248" y="125"/>
                    <a:pt x="248" y="125"/>
                    <a:pt x="248" y="125"/>
                  </a:cubicBezTo>
                  <a:cubicBezTo>
                    <a:pt x="240" y="117"/>
                    <a:pt x="240" y="103"/>
                    <a:pt x="248" y="95"/>
                  </a:cubicBezTo>
                  <a:cubicBezTo>
                    <a:pt x="257" y="86"/>
                    <a:pt x="270" y="86"/>
                    <a:pt x="279" y="95"/>
                  </a:cubicBezTo>
                  <a:cubicBezTo>
                    <a:pt x="365" y="181"/>
                    <a:pt x="365" y="181"/>
                    <a:pt x="365" y="181"/>
                  </a:cubicBezTo>
                  <a:cubicBezTo>
                    <a:pt x="373" y="189"/>
                    <a:pt x="373" y="202"/>
                    <a:pt x="365" y="211"/>
                  </a:cubicBezTo>
                  <a:close/>
                  <a:moveTo>
                    <a:pt x="25" y="48"/>
                  </a:moveTo>
                  <a:cubicBezTo>
                    <a:pt x="31" y="48"/>
                    <a:pt x="37" y="45"/>
                    <a:pt x="42" y="41"/>
                  </a:cubicBezTo>
                  <a:cubicBezTo>
                    <a:pt x="46" y="36"/>
                    <a:pt x="48" y="30"/>
                    <a:pt x="48" y="24"/>
                  </a:cubicBezTo>
                  <a:cubicBezTo>
                    <a:pt x="48" y="18"/>
                    <a:pt x="46" y="11"/>
                    <a:pt x="42" y="7"/>
                  </a:cubicBezTo>
                  <a:cubicBezTo>
                    <a:pt x="37" y="3"/>
                    <a:pt x="31" y="0"/>
                    <a:pt x="25" y="0"/>
                  </a:cubicBezTo>
                  <a:cubicBezTo>
                    <a:pt x="18" y="0"/>
                    <a:pt x="12" y="3"/>
                    <a:pt x="8" y="7"/>
                  </a:cubicBezTo>
                  <a:cubicBezTo>
                    <a:pt x="3" y="11"/>
                    <a:pt x="1" y="18"/>
                    <a:pt x="1" y="24"/>
                  </a:cubicBezTo>
                  <a:cubicBezTo>
                    <a:pt x="1" y="30"/>
                    <a:pt x="3" y="36"/>
                    <a:pt x="8" y="41"/>
                  </a:cubicBezTo>
                  <a:cubicBezTo>
                    <a:pt x="12" y="45"/>
                    <a:pt x="18" y="48"/>
                    <a:pt x="25" y="48"/>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3" name="Freeform 1001">
              <a:extLst>
                <a:ext uri="{FF2B5EF4-FFF2-40B4-BE49-F238E27FC236}">
                  <a16:creationId xmlns:a16="http://schemas.microsoft.com/office/drawing/2014/main" id="{5403949B-4A82-4080-A07E-C398FE6281E9}"/>
                </a:ext>
              </a:extLst>
            </p:cNvPr>
            <p:cNvSpPr>
              <a:spLocks noEditPoints="1"/>
            </p:cNvSpPr>
            <p:nvPr/>
          </p:nvSpPr>
          <p:spPr bwMode="auto">
            <a:xfrm>
              <a:off x="1392270" y="787830"/>
              <a:ext cx="127339" cy="265820"/>
            </a:xfrm>
            <a:custGeom>
              <a:avLst/>
              <a:gdLst>
                <a:gd name="T0" fmla="*/ 193 w 212"/>
                <a:gd name="T1" fmla="*/ 0 h 443"/>
                <a:gd name="T2" fmla="*/ 20 w 212"/>
                <a:gd name="T3" fmla="*/ 0 h 443"/>
                <a:gd name="T4" fmla="*/ 0 w 212"/>
                <a:gd name="T5" fmla="*/ 19 h 443"/>
                <a:gd name="T6" fmla="*/ 0 w 212"/>
                <a:gd name="T7" fmla="*/ 423 h 443"/>
                <a:gd name="T8" fmla="*/ 12 w 212"/>
                <a:gd name="T9" fmla="*/ 440 h 443"/>
                <a:gd name="T10" fmla="*/ 20 w 212"/>
                <a:gd name="T11" fmla="*/ 442 h 443"/>
                <a:gd name="T12" fmla="*/ 34 w 212"/>
                <a:gd name="T13" fmla="*/ 436 h 443"/>
                <a:gd name="T14" fmla="*/ 104 w 212"/>
                <a:gd name="T15" fmla="*/ 361 h 443"/>
                <a:gd name="T16" fmla="*/ 179 w 212"/>
                <a:gd name="T17" fmla="*/ 436 h 443"/>
                <a:gd name="T18" fmla="*/ 200 w 212"/>
                <a:gd name="T19" fmla="*/ 440 h 443"/>
                <a:gd name="T20" fmla="*/ 212 w 212"/>
                <a:gd name="T21" fmla="*/ 423 h 443"/>
                <a:gd name="T22" fmla="*/ 212 w 212"/>
                <a:gd name="T23" fmla="*/ 19 h 443"/>
                <a:gd name="T24" fmla="*/ 193 w 212"/>
                <a:gd name="T25" fmla="*/ 0 h 443"/>
                <a:gd name="T26" fmla="*/ 173 w 212"/>
                <a:gd name="T27" fmla="*/ 376 h 443"/>
                <a:gd name="T28" fmla="*/ 118 w 212"/>
                <a:gd name="T29" fmla="*/ 319 h 443"/>
                <a:gd name="T30" fmla="*/ 104 w 212"/>
                <a:gd name="T31" fmla="*/ 312 h 443"/>
                <a:gd name="T32" fmla="*/ 104 w 212"/>
                <a:gd name="T33" fmla="*/ 312 h 443"/>
                <a:gd name="T34" fmla="*/ 90 w 212"/>
                <a:gd name="T35" fmla="*/ 319 h 443"/>
                <a:gd name="T36" fmla="*/ 39 w 212"/>
                <a:gd name="T37" fmla="*/ 374 h 443"/>
                <a:gd name="T38" fmla="*/ 39 w 212"/>
                <a:gd name="T39" fmla="*/ 38 h 443"/>
                <a:gd name="T40" fmla="*/ 173 w 212"/>
                <a:gd name="T41" fmla="*/ 38 h 443"/>
                <a:gd name="T42" fmla="*/ 173 w 212"/>
                <a:gd name="T43" fmla="*/ 37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 h="443">
                  <a:moveTo>
                    <a:pt x="193" y="0"/>
                  </a:moveTo>
                  <a:cubicBezTo>
                    <a:pt x="20" y="0"/>
                    <a:pt x="20" y="0"/>
                    <a:pt x="20" y="0"/>
                  </a:cubicBezTo>
                  <a:cubicBezTo>
                    <a:pt x="9" y="0"/>
                    <a:pt x="0" y="8"/>
                    <a:pt x="0" y="19"/>
                  </a:cubicBezTo>
                  <a:cubicBezTo>
                    <a:pt x="0" y="423"/>
                    <a:pt x="0" y="423"/>
                    <a:pt x="0" y="423"/>
                  </a:cubicBezTo>
                  <a:cubicBezTo>
                    <a:pt x="0" y="430"/>
                    <a:pt x="5" y="437"/>
                    <a:pt x="12" y="440"/>
                  </a:cubicBezTo>
                  <a:cubicBezTo>
                    <a:pt x="15" y="441"/>
                    <a:pt x="17" y="442"/>
                    <a:pt x="20" y="442"/>
                  </a:cubicBezTo>
                  <a:cubicBezTo>
                    <a:pt x="25" y="442"/>
                    <a:pt x="30" y="440"/>
                    <a:pt x="34" y="436"/>
                  </a:cubicBezTo>
                  <a:cubicBezTo>
                    <a:pt x="104" y="361"/>
                    <a:pt x="104" y="361"/>
                    <a:pt x="104" y="361"/>
                  </a:cubicBezTo>
                  <a:cubicBezTo>
                    <a:pt x="179" y="436"/>
                    <a:pt x="179" y="436"/>
                    <a:pt x="179" y="436"/>
                  </a:cubicBezTo>
                  <a:cubicBezTo>
                    <a:pt x="184" y="442"/>
                    <a:pt x="193" y="443"/>
                    <a:pt x="200" y="440"/>
                  </a:cubicBezTo>
                  <a:cubicBezTo>
                    <a:pt x="207" y="437"/>
                    <a:pt x="212" y="430"/>
                    <a:pt x="212" y="423"/>
                  </a:cubicBezTo>
                  <a:cubicBezTo>
                    <a:pt x="212" y="19"/>
                    <a:pt x="212" y="19"/>
                    <a:pt x="212" y="19"/>
                  </a:cubicBezTo>
                  <a:cubicBezTo>
                    <a:pt x="212" y="8"/>
                    <a:pt x="203" y="0"/>
                    <a:pt x="193" y="0"/>
                  </a:cubicBezTo>
                  <a:close/>
                  <a:moveTo>
                    <a:pt x="173" y="376"/>
                  </a:moveTo>
                  <a:cubicBezTo>
                    <a:pt x="118" y="319"/>
                    <a:pt x="118" y="319"/>
                    <a:pt x="118" y="319"/>
                  </a:cubicBezTo>
                  <a:cubicBezTo>
                    <a:pt x="114" y="315"/>
                    <a:pt x="109" y="312"/>
                    <a:pt x="104" y="312"/>
                  </a:cubicBezTo>
                  <a:cubicBezTo>
                    <a:pt x="104" y="312"/>
                    <a:pt x="104" y="312"/>
                    <a:pt x="104" y="312"/>
                  </a:cubicBezTo>
                  <a:cubicBezTo>
                    <a:pt x="99" y="312"/>
                    <a:pt x="94" y="315"/>
                    <a:pt x="90" y="319"/>
                  </a:cubicBezTo>
                  <a:cubicBezTo>
                    <a:pt x="39" y="374"/>
                    <a:pt x="39" y="374"/>
                    <a:pt x="39" y="374"/>
                  </a:cubicBezTo>
                  <a:cubicBezTo>
                    <a:pt x="39" y="38"/>
                    <a:pt x="39" y="38"/>
                    <a:pt x="39" y="38"/>
                  </a:cubicBezTo>
                  <a:cubicBezTo>
                    <a:pt x="173" y="38"/>
                    <a:pt x="173" y="38"/>
                    <a:pt x="173" y="38"/>
                  </a:cubicBezTo>
                  <a:lnTo>
                    <a:pt x="173" y="376"/>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4" name="Freeform 1002">
              <a:extLst>
                <a:ext uri="{FF2B5EF4-FFF2-40B4-BE49-F238E27FC236}">
                  <a16:creationId xmlns:a16="http://schemas.microsoft.com/office/drawing/2014/main" id="{5B0382F6-93FD-4279-9F17-50865926758A}"/>
                </a:ext>
              </a:extLst>
            </p:cNvPr>
            <p:cNvSpPr>
              <a:spLocks noEditPoints="1"/>
            </p:cNvSpPr>
            <p:nvPr/>
          </p:nvSpPr>
          <p:spPr bwMode="auto">
            <a:xfrm>
              <a:off x="2090981" y="787830"/>
              <a:ext cx="147236" cy="265820"/>
            </a:xfrm>
            <a:custGeom>
              <a:avLst/>
              <a:gdLst>
                <a:gd name="T0" fmla="*/ 159 w 245"/>
                <a:gd name="T1" fmla="*/ 81 h 443"/>
                <a:gd name="T2" fmla="*/ 19 w 245"/>
                <a:gd name="T3" fmla="*/ 81 h 443"/>
                <a:gd name="T4" fmla="*/ 0 w 245"/>
                <a:gd name="T5" fmla="*/ 99 h 443"/>
                <a:gd name="T6" fmla="*/ 0 w 245"/>
                <a:gd name="T7" fmla="*/ 423 h 443"/>
                <a:gd name="T8" fmla="*/ 12 w 245"/>
                <a:gd name="T9" fmla="*/ 440 h 443"/>
                <a:gd name="T10" fmla="*/ 19 w 245"/>
                <a:gd name="T11" fmla="*/ 442 h 443"/>
                <a:gd name="T12" fmla="*/ 33 w 245"/>
                <a:gd name="T13" fmla="*/ 436 h 443"/>
                <a:gd name="T14" fmla="*/ 88 w 245"/>
                <a:gd name="T15" fmla="*/ 379 h 443"/>
                <a:gd name="T16" fmla="*/ 145 w 245"/>
                <a:gd name="T17" fmla="*/ 436 h 443"/>
                <a:gd name="T18" fmla="*/ 166 w 245"/>
                <a:gd name="T19" fmla="*/ 440 h 443"/>
                <a:gd name="T20" fmla="*/ 178 w 245"/>
                <a:gd name="T21" fmla="*/ 423 h 443"/>
                <a:gd name="T22" fmla="*/ 178 w 245"/>
                <a:gd name="T23" fmla="*/ 99 h 443"/>
                <a:gd name="T24" fmla="*/ 159 w 245"/>
                <a:gd name="T25" fmla="*/ 81 h 443"/>
                <a:gd name="T26" fmla="*/ 140 w 245"/>
                <a:gd name="T27" fmla="*/ 376 h 443"/>
                <a:gd name="T28" fmla="*/ 101 w 245"/>
                <a:gd name="T29" fmla="*/ 337 h 443"/>
                <a:gd name="T30" fmla="*/ 87 w 245"/>
                <a:gd name="T31" fmla="*/ 331 h 443"/>
                <a:gd name="T32" fmla="*/ 87 w 245"/>
                <a:gd name="T33" fmla="*/ 331 h 443"/>
                <a:gd name="T34" fmla="*/ 73 w 245"/>
                <a:gd name="T35" fmla="*/ 337 h 443"/>
                <a:gd name="T36" fmla="*/ 39 w 245"/>
                <a:gd name="T37" fmla="*/ 374 h 443"/>
                <a:gd name="T38" fmla="*/ 39 w 245"/>
                <a:gd name="T39" fmla="*/ 120 h 443"/>
                <a:gd name="T40" fmla="*/ 140 w 245"/>
                <a:gd name="T41" fmla="*/ 120 h 443"/>
                <a:gd name="T42" fmla="*/ 140 w 245"/>
                <a:gd name="T43" fmla="*/ 376 h 443"/>
                <a:gd name="T44" fmla="*/ 245 w 245"/>
                <a:gd name="T45" fmla="*/ 14 h 443"/>
                <a:gd name="T46" fmla="*/ 245 w 245"/>
                <a:gd name="T47" fmla="*/ 337 h 443"/>
                <a:gd name="T48" fmla="*/ 229 w 245"/>
                <a:gd name="T49" fmla="*/ 354 h 443"/>
                <a:gd name="T50" fmla="*/ 212 w 245"/>
                <a:gd name="T51" fmla="*/ 337 h 443"/>
                <a:gd name="T52" fmla="*/ 212 w 245"/>
                <a:gd name="T53" fmla="*/ 33 h 443"/>
                <a:gd name="T54" fmla="*/ 111 w 245"/>
                <a:gd name="T55" fmla="*/ 33 h 443"/>
                <a:gd name="T56" fmla="*/ 111 w 245"/>
                <a:gd name="T57" fmla="*/ 39 h 443"/>
                <a:gd name="T58" fmla="*/ 94 w 245"/>
                <a:gd name="T59" fmla="*/ 56 h 443"/>
                <a:gd name="T60" fmla="*/ 77 w 245"/>
                <a:gd name="T61" fmla="*/ 39 h 443"/>
                <a:gd name="T62" fmla="*/ 77 w 245"/>
                <a:gd name="T63" fmla="*/ 14 h 443"/>
                <a:gd name="T64" fmla="*/ 92 w 245"/>
                <a:gd name="T65" fmla="*/ 0 h 443"/>
                <a:gd name="T66" fmla="*/ 231 w 245"/>
                <a:gd name="T67" fmla="*/ 0 h 443"/>
                <a:gd name="T68" fmla="*/ 245 w 245"/>
                <a:gd name="T69" fmla="*/ 1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5" h="443">
                  <a:moveTo>
                    <a:pt x="159" y="81"/>
                  </a:moveTo>
                  <a:cubicBezTo>
                    <a:pt x="19" y="81"/>
                    <a:pt x="19" y="81"/>
                    <a:pt x="19" y="81"/>
                  </a:cubicBezTo>
                  <a:cubicBezTo>
                    <a:pt x="9" y="81"/>
                    <a:pt x="0" y="89"/>
                    <a:pt x="0" y="99"/>
                  </a:cubicBezTo>
                  <a:cubicBezTo>
                    <a:pt x="0" y="423"/>
                    <a:pt x="0" y="423"/>
                    <a:pt x="0" y="423"/>
                  </a:cubicBezTo>
                  <a:cubicBezTo>
                    <a:pt x="0" y="430"/>
                    <a:pt x="5" y="437"/>
                    <a:pt x="12" y="440"/>
                  </a:cubicBezTo>
                  <a:cubicBezTo>
                    <a:pt x="15" y="441"/>
                    <a:pt x="17" y="442"/>
                    <a:pt x="19" y="442"/>
                  </a:cubicBezTo>
                  <a:cubicBezTo>
                    <a:pt x="25" y="442"/>
                    <a:pt x="30" y="440"/>
                    <a:pt x="33" y="436"/>
                  </a:cubicBezTo>
                  <a:cubicBezTo>
                    <a:pt x="88" y="379"/>
                    <a:pt x="88" y="379"/>
                    <a:pt x="88" y="379"/>
                  </a:cubicBezTo>
                  <a:cubicBezTo>
                    <a:pt x="145" y="436"/>
                    <a:pt x="145" y="436"/>
                    <a:pt x="145" y="436"/>
                  </a:cubicBezTo>
                  <a:cubicBezTo>
                    <a:pt x="151" y="442"/>
                    <a:pt x="159" y="443"/>
                    <a:pt x="166" y="440"/>
                  </a:cubicBezTo>
                  <a:cubicBezTo>
                    <a:pt x="173" y="437"/>
                    <a:pt x="178" y="430"/>
                    <a:pt x="178" y="423"/>
                  </a:cubicBezTo>
                  <a:cubicBezTo>
                    <a:pt x="178" y="99"/>
                    <a:pt x="178" y="99"/>
                    <a:pt x="178" y="99"/>
                  </a:cubicBezTo>
                  <a:cubicBezTo>
                    <a:pt x="178" y="89"/>
                    <a:pt x="169" y="81"/>
                    <a:pt x="159" y="81"/>
                  </a:cubicBezTo>
                  <a:close/>
                  <a:moveTo>
                    <a:pt x="140" y="376"/>
                  </a:moveTo>
                  <a:cubicBezTo>
                    <a:pt x="101" y="337"/>
                    <a:pt x="101" y="337"/>
                    <a:pt x="101" y="337"/>
                  </a:cubicBezTo>
                  <a:cubicBezTo>
                    <a:pt x="97" y="333"/>
                    <a:pt x="92" y="331"/>
                    <a:pt x="87" y="331"/>
                  </a:cubicBezTo>
                  <a:cubicBezTo>
                    <a:pt x="87" y="331"/>
                    <a:pt x="87" y="331"/>
                    <a:pt x="87" y="331"/>
                  </a:cubicBezTo>
                  <a:cubicBezTo>
                    <a:pt x="82" y="331"/>
                    <a:pt x="77" y="334"/>
                    <a:pt x="73" y="337"/>
                  </a:cubicBezTo>
                  <a:cubicBezTo>
                    <a:pt x="39" y="374"/>
                    <a:pt x="39" y="374"/>
                    <a:pt x="39" y="374"/>
                  </a:cubicBezTo>
                  <a:cubicBezTo>
                    <a:pt x="39" y="120"/>
                    <a:pt x="39" y="120"/>
                    <a:pt x="39" y="120"/>
                  </a:cubicBezTo>
                  <a:cubicBezTo>
                    <a:pt x="140" y="120"/>
                    <a:pt x="140" y="120"/>
                    <a:pt x="140" y="120"/>
                  </a:cubicBezTo>
                  <a:lnTo>
                    <a:pt x="140" y="376"/>
                  </a:lnTo>
                  <a:close/>
                  <a:moveTo>
                    <a:pt x="245" y="14"/>
                  </a:moveTo>
                  <a:cubicBezTo>
                    <a:pt x="245" y="337"/>
                    <a:pt x="245" y="337"/>
                    <a:pt x="245" y="337"/>
                  </a:cubicBezTo>
                  <a:cubicBezTo>
                    <a:pt x="245" y="347"/>
                    <a:pt x="238" y="354"/>
                    <a:pt x="229" y="354"/>
                  </a:cubicBezTo>
                  <a:cubicBezTo>
                    <a:pt x="219" y="354"/>
                    <a:pt x="212" y="347"/>
                    <a:pt x="212" y="337"/>
                  </a:cubicBezTo>
                  <a:cubicBezTo>
                    <a:pt x="212" y="33"/>
                    <a:pt x="212" y="33"/>
                    <a:pt x="212" y="33"/>
                  </a:cubicBezTo>
                  <a:cubicBezTo>
                    <a:pt x="111" y="33"/>
                    <a:pt x="111" y="33"/>
                    <a:pt x="111" y="33"/>
                  </a:cubicBezTo>
                  <a:cubicBezTo>
                    <a:pt x="111" y="39"/>
                    <a:pt x="111" y="39"/>
                    <a:pt x="111" y="39"/>
                  </a:cubicBezTo>
                  <a:cubicBezTo>
                    <a:pt x="111" y="49"/>
                    <a:pt x="103" y="56"/>
                    <a:pt x="94" y="56"/>
                  </a:cubicBezTo>
                  <a:cubicBezTo>
                    <a:pt x="85" y="56"/>
                    <a:pt x="77" y="49"/>
                    <a:pt x="77" y="39"/>
                  </a:cubicBezTo>
                  <a:cubicBezTo>
                    <a:pt x="77" y="14"/>
                    <a:pt x="77" y="14"/>
                    <a:pt x="77" y="14"/>
                  </a:cubicBezTo>
                  <a:cubicBezTo>
                    <a:pt x="77" y="5"/>
                    <a:pt x="82" y="0"/>
                    <a:pt x="92" y="0"/>
                  </a:cubicBezTo>
                  <a:cubicBezTo>
                    <a:pt x="231" y="0"/>
                    <a:pt x="231" y="0"/>
                    <a:pt x="231" y="0"/>
                  </a:cubicBezTo>
                  <a:cubicBezTo>
                    <a:pt x="240" y="0"/>
                    <a:pt x="245" y="5"/>
                    <a:pt x="245" y="14"/>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5" name="Freeform 1003">
              <a:extLst>
                <a:ext uri="{FF2B5EF4-FFF2-40B4-BE49-F238E27FC236}">
                  <a16:creationId xmlns:a16="http://schemas.microsoft.com/office/drawing/2014/main" id="{11C293E4-CBD9-42CF-A8B0-FA479553DE68}"/>
                </a:ext>
              </a:extLst>
            </p:cNvPr>
            <p:cNvSpPr>
              <a:spLocks noEditPoints="1"/>
            </p:cNvSpPr>
            <p:nvPr/>
          </p:nvSpPr>
          <p:spPr bwMode="auto">
            <a:xfrm>
              <a:off x="2747094" y="803747"/>
              <a:ext cx="268208" cy="215681"/>
            </a:xfrm>
            <a:custGeom>
              <a:avLst/>
              <a:gdLst>
                <a:gd name="T0" fmla="*/ 7 w 447"/>
                <a:gd name="T1" fmla="*/ 95 h 359"/>
                <a:gd name="T2" fmla="*/ 10 w 447"/>
                <a:gd name="T3" fmla="*/ 65 h 359"/>
                <a:gd name="T4" fmla="*/ 234 w 447"/>
                <a:gd name="T5" fmla="*/ 53 h 359"/>
                <a:gd name="T6" fmla="*/ 409 w 447"/>
                <a:gd name="T7" fmla="*/ 44 h 359"/>
                <a:gd name="T8" fmla="*/ 440 w 447"/>
                <a:gd name="T9" fmla="*/ 47 h 359"/>
                <a:gd name="T10" fmla="*/ 437 w 447"/>
                <a:gd name="T11" fmla="*/ 77 h 359"/>
                <a:gd name="T12" fmla="*/ 323 w 447"/>
                <a:gd name="T13" fmla="*/ 118 h 359"/>
                <a:gd name="T14" fmla="*/ 216 w 447"/>
                <a:gd name="T15" fmla="*/ 92 h 359"/>
                <a:gd name="T16" fmla="*/ 37 w 447"/>
                <a:gd name="T17" fmla="*/ 97 h 359"/>
                <a:gd name="T18" fmla="*/ 7 w 447"/>
                <a:gd name="T19" fmla="*/ 95 h 359"/>
                <a:gd name="T20" fmla="*/ 409 w 447"/>
                <a:gd name="T21" fmla="*/ 164 h 359"/>
                <a:gd name="T22" fmla="*/ 234 w 447"/>
                <a:gd name="T23" fmla="*/ 174 h 359"/>
                <a:gd name="T24" fmla="*/ 10 w 447"/>
                <a:gd name="T25" fmla="*/ 185 h 359"/>
                <a:gd name="T26" fmla="*/ 7 w 447"/>
                <a:gd name="T27" fmla="*/ 215 h 359"/>
                <a:gd name="T28" fmla="*/ 37 w 447"/>
                <a:gd name="T29" fmla="*/ 218 h 359"/>
                <a:gd name="T30" fmla="*/ 216 w 447"/>
                <a:gd name="T31" fmla="*/ 212 h 359"/>
                <a:gd name="T32" fmla="*/ 323 w 447"/>
                <a:gd name="T33" fmla="*/ 239 h 359"/>
                <a:gd name="T34" fmla="*/ 437 w 447"/>
                <a:gd name="T35" fmla="*/ 197 h 359"/>
                <a:gd name="T36" fmla="*/ 440 w 447"/>
                <a:gd name="T37" fmla="*/ 167 h 359"/>
                <a:gd name="T38" fmla="*/ 409 w 447"/>
                <a:gd name="T39" fmla="*/ 164 h 359"/>
                <a:gd name="T40" fmla="*/ 409 w 447"/>
                <a:gd name="T41" fmla="*/ 285 h 359"/>
                <a:gd name="T42" fmla="*/ 234 w 447"/>
                <a:gd name="T43" fmla="*/ 294 h 359"/>
                <a:gd name="T44" fmla="*/ 10 w 447"/>
                <a:gd name="T45" fmla="*/ 306 h 359"/>
                <a:gd name="T46" fmla="*/ 7 w 447"/>
                <a:gd name="T47" fmla="*/ 336 h 359"/>
                <a:gd name="T48" fmla="*/ 37 w 447"/>
                <a:gd name="T49" fmla="*/ 338 h 359"/>
                <a:gd name="T50" fmla="*/ 216 w 447"/>
                <a:gd name="T51" fmla="*/ 333 h 359"/>
                <a:gd name="T52" fmla="*/ 323 w 447"/>
                <a:gd name="T53" fmla="*/ 359 h 359"/>
                <a:gd name="T54" fmla="*/ 437 w 447"/>
                <a:gd name="T55" fmla="*/ 318 h 359"/>
                <a:gd name="T56" fmla="*/ 440 w 447"/>
                <a:gd name="T57" fmla="*/ 288 h 359"/>
                <a:gd name="T58" fmla="*/ 409 w 447"/>
                <a:gd name="T59" fmla="*/ 28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7" h="359">
                  <a:moveTo>
                    <a:pt x="7" y="95"/>
                  </a:moveTo>
                  <a:cubicBezTo>
                    <a:pt x="0" y="86"/>
                    <a:pt x="1" y="72"/>
                    <a:pt x="10" y="65"/>
                  </a:cubicBezTo>
                  <a:cubicBezTo>
                    <a:pt x="87" y="0"/>
                    <a:pt x="167" y="22"/>
                    <a:pt x="234" y="53"/>
                  </a:cubicBezTo>
                  <a:cubicBezTo>
                    <a:pt x="305" y="86"/>
                    <a:pt x="362" y="83"/>
                    <a:pt x="409" y="44"/>
                  </a:cubicBezTo>
                  <a:cubicBezTo>
                    <a:pt x="419" y="36"/>
                    <a:pt x="432" y="38"/>
                    <a:pt x="440" y="47"/>
                  </a:cubicBezTo>
                  <a:cubicBezTo>
                    <a:pt x="447" y="56"/>
                    <a:pt x="446" y="69"/>
                    <a:pt x="437" y="77"/>
                  </a:cubicBezTo>
                  <a:cubicBezTo>
                    <a:pt x="403" y="104"/>
                    <a:pt x="365" y="118"/>
                    <a:pt x="323" y="118"/>
                  </a:cubicBezTo>
                  <a:cubicBezTo>
                    <a:pt x="290" y="118"/>
                    <a:pt x="254" y="110"/>
                    <a:pt x="216" y="92"/>
                  </a:cubicBezTo>
                  <a:cubicBezTo>
                    <a:pt x="149" y="61"/>
                    <a:pt x="93" y="50"/>
                    <a:pt x="37" y="97"/>
                  </a:cubicBezTo>
                  <a:cubicBezTo>
                    <a:pt x="28" y="105"/>
                    <a:pt x="15" y="104"/>
                    <a:pt x="7" y="95"/>
                  </a:cubicBezTo>
                  <a:close/>
                  <a:moveTo>
                    <a:pt x="409" y="164"/>
                  </a:moveTo>
                  <a:cubicBezTo>
                    <a:pt x="362" y="203"/>
                    <a:pt x="305" y="206"/>
                    <a:pt x="234" y="174"/>
                  </a:cubicBezTo>
                  <a:cubicBezTo>
                    <a:pt x="167" y="143"/>
                    <a:pt x="87" y="120"/>
                    <a:pt x="10" y="185"/>
                  </a:cubicBezTo>
                  <a:cubicBezTo>
                    <a:pt x="1" y="193"/>
                    <a:pt x="0" y="206"/>
                    <a:pt x="7" y="215"/>
                  </a:cubicBezTo>
                  <a:cubicBezTo>
                    <a:pt x="15" y="224"/>
                    <a:pt x="28" y="225"/>
                    <a:pt x="37" y="218"/>
                  </a:cubicBezTo>
                  <a:cubicBezTo>
                    <a:pt x="93" y="171"/>
                    <a:pt x="149" y="182"/>
                    <a:pt x="216" y="212"/>
                  </a:cubicBezTo>
                  <a:cubicBezTo>
                    <a:pt x="254" y="230"/>
                    <a:pt x="290" y="239"/>
                    <a:pt x="323" y="239"/>
                  </a:cubicBezTo>
                  <a:cubicBezTo>
                    <a:pt x="365" y="239"/>
                    <a:pt x="403" y="225"/>
                    <a:pt x="437" y="197"/>
                  </a:cubicBezTo>
                  <a:cubicBezTo>
                    <a:pt x="446" y="190"/>
                    <a:pt x="447" y="176"/>
                    <a:pt x="440" y="167"/>
                  </a:cubicBezTo>
                  <a:cubicBezTo>
                    <a:pt x="432" y="158"/>
                    <a:pt x="419" y="157"/>
                    <a:pt x="409" y="164"/>
                  </a:cubicBezTo>
                  <a:close/>
                  <a:moveTo>
                    <a:pt x="409" y="285"/>
                  </a:moveTo>
                  <a:cubicBezTo>
                    <a:pt x="362" y="324"/>
                    <a:pt x="305" y="327"/>
                    <a:pt x="234" y="294"/>
                  </a:cubicBezTo>
                  <a:cubicBezTo>
                    <a:pt x="167" y="263"/>
                    <a:pt x="87" y="241"/>
                    <a:pt x="10" y="306"/>
                  </a:cubicBezTo>
                  <a:cubicBezTo>
                    <a:pt x="1" y="313"/>
                    <a:pt x="0" y="327"/>
                    <a:pt x="7" y="336"/>
                  </a:cubicBezTo>
                  <a:cubicBezTo>
                    <a:pt x="15" y="345"/>
                    <a:pt x="28" y="346"/>
                    <a:pt x="37" y="338"/>
                  </a:cubicBezTo>
                  <a:cubicBezTo>
                    <a:pt x="93" y="291"/>
                    <a:pt x="149" y="302"/>
                    <a:pt x="216" y="333"/>
                  </a:cubicBezTo>
                  <a:cubicBezTo>
                    <a:pt x="254" y="351"/>
                    <a:pt x="290" y="359"/>
                    <a:pt x="323" y="359"/>
                  </a:cubicBezTo>
                  <a:cubicBezTo>
                    <a:pt x="365" y="359"/>
                    <a:pt x="403" y="345"/>
                    <a:pt x="437" y="318"/>
                  </a:cubicBezTo>
                  <a:cubicBezTo>
                    <a:pt x="446" y="310"/>
                    <a:pt x="447" y="297"/>
                    <a:pt x="440" y="288"/>
                  </a:cubicBezTo>
                  <a:cubicBezTo>
                    <a:pt x="432" y="279"/>
                    <a:pt x="419" y="277"/>
                    <a:pt x="409" y="285"/>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6" name="Freeform 1004">
              <a:extLst>
                <a:ext uri="{FF2B5EF4-FFF2-40B4-BE49-F238E27FC236}">
                  <a16:creationId xmlns:a16="http://schemas.microsoft.com/office/drawing/2014/main" id="{054E3BEB-D960-4068-AD1F-11B19FD28872}"/>
                </a:ext>
              </a:extLst>
            </p:cNvPr>
            <p:cNvSpPr>
              <a:spLocks noEditPoints="1"/>
            </p:cNvSpPr>
            <p:nvPr/>
          </p:nvSpPr>
          <p:spPr bwMode="auto">
            <a:xfrm>
              <a:off x="3457011" y="839562"/>
              <a:ext cx="265820" cy="159970"/>
            </a:xfrm>
            <a:custGeom>
              <a:avLst/>
              <a:gdLst>
                <a:gd name="T0" fmla="*/ 350 w 443"/>
                <a:gd name="T1" fmla="*/ 33 h 267"/>
                <a:gd name="T2" fmla="*/ 257 w 443"/>
                <a:gd name="T3" fmla="*/ 234 h 267"/>
                <a:gd name="T4" fmla="*/ 219 w 443"/>
                <a:gd name="T5" fmla="*/ 267 h 267"/>
                <a:gd name="T6" fmla="*/ 189 w 443"/>
                <a:gd name="T7" fmla="*/ 249 h 267"/>
                <a:gd name="T8" fmla="*/ 190 w 443"/>
                <a:gd name="T9" fmla="*/ 209 h 267"/>
                <a:gd name="T10" fmla="*/ 190 w 443"/>
                <a:gd name="T11" fmla="*/ 208 h 267"/>
                <a:gd name="T12" fmla="*/ 312 w 443"/>
                <a:gd name="T13" fmla="*/ 13 h 267"/>
                <a:gd name="T14" fmla="*/ 341 w 443"/>
                <a:gd name="T15" fmla="*/ 5 h 267"/>
                <a:gd name="T16" fmla="*/ 350 w 443"/>
                <a:gd name="T17" fmla="*/ 33 h 267"/>
                <a:gd name="T18" fmla="*/ 383 w 443"/>
                <a:gd name="T19" fmla="*/ 92 h 267"/>
                <a:gd name="T20" fmla="*/ 356 w 443"/>
                <a:gd name="T21" fmla="*/ 90 h 267"/>
                <a:gd name="T22" fmla="*/ 355 w 443"/>
                <a:gd name="T23" fmla="*/ 118 h 267"/>
                <a:gd name="T24" fmla="*/ 404 w 443"/>
                <a:gd name="T25" fmla="*/ 245 h 267"/>
                <a:gd name="T26" fmla="*/ 423 w 443"/>
                <a:gd name="T27" fmla="*/ 264 h 267"/>
                <a:gd name="T28" fmla="*/ 443 w 443"/>
                <a:gd name="T29" fmla="*/ 245 h 267"/>
                <a:gd name="T30" fmla="*/ 383 w 443"/>
                <a:gd name="T31" fmla="*/ 92 h 267"/>
                <a:gd name="T32" fmla="*/ 237 w 443"/>
                <a:gd name="T33" fmla="*/ 59 h 267"/>
                <a:gd name="T34" fmla="*/ 258 w 443"/>
                <a:gd name="T35" fmla="*/ 42 h 267"/>
                <a:gd name="T36" fmla="*/ 240 w 443"/>
                <a:gd name="T37" fmla="*/ 21 h 267"/>
                <a:gd name="T38" fmla="*/ 221 w 443"/>
                <a:gd name="T39" fmla="*/ 20 h 267"/>
                <a:gd name="T40" fmla="*/ 0 w 443"/>
                <a:gd name="T41" fmla="*/ 245 h 267"/>
                <a:gd name="T42" fmla="*/ 20 w 443"/>
                <a:gd name="T43" fmla="*/ 264 h 267"/>
                <a:gd name="T44" fmla="*/ 39 w 443"/>
                <a:gd name="T45" fmla="*/ 245 h 267"/>
                <a:gd name="T46" fmla="*/ 221 w 443"/>
                <a:gd name="T47" fmla="*/ 59 h 267"/>
                <a:gd name="T48" fmla="*/ 237 w 443"/>
                <a:gd name="T49" fmla="*/ 59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3" h="267">
                  <a:moveTo>
                    <a:pt x="350" y="33"/>
                  </a:moveTo>
                  <a:cubicBezTo>
                    <a:pt x="257" y="234"/>
                    <a:pt x="257" y="234"/>
                    <a:pt x="257" y="234"/>
                  </a:cubicBezTo>
                  <a:cubicBezTo>
                    <a:pt x="249" y="255"/>
                    <a:pt x="235" y="267"/>
                    <a:pt x="219" y="267"/>
                  </a:cubicBezTo>
                  <a:cubicBezTo>
                    <a:pt x="206" y="267"/>
                    <a:pt x="195" y="260"/>
                    <a:pt x="189" y="249"/>
                  </a:cubicBezTo>
                  <a:cubicBezTo>
                    <a:pt x="182" y="237"/>
                    <a:pt x="182" y="221"/>
                    <a:pt x="190" y="209"/>
                  </a:cubicBezTo>
                  <a:cubicBezTo>
                    <a:pt x="190" y="208"/>
                    <a:pt x="190" y="208"/>
                    <a:pt x="190" y="208"/>
                  </a:cubicBezTo>
                  <a:cubicBezTo>
                    <a:pt x="312" y="13"/>
                    <a:pt x="312" y="13"/>
                    <a:pt x="312" y="13"/>
                  </a:cubicBezTo>
                  <a:cubicBezTo>
                    <a:pt x="318" y="3"/>
                    <a:pt x="331" y="0"/>
                    <a:pt x="341" y="5"/>
                  </a:cubicBezTo>
                  <a:cubicBezTo>
                    <a:pt x="351" y="10"/>
                    <a:pt x="355" y="23"/>
                    <a:pt x="350" y="33"/>
                  </a:cubicBezTo>
                  <a:close/>
                  <a:moveTo>
                    <a:pt x="383" y="92"/>
                  </a:moveTo>
                  <a:cubicBezTo>
                    <a:pt x="376" y="84"/>
                    <a:pt x="364" y="83"/>
                    <a:pt x="356" y="90"/>
                  </a:cubicBezTo>
                  <a:cubicBezTo>
                    <a:pt x="348" y="98"/>
                    <a:pt x="347" y="110"/>
                    <a:pt x="355" y="118"/>
                  </a:cubicBezTo>
                  <a:cubicBezTo>
                    <a:pt x="387" y="152"/>
                    <a:pt x="404" y="198"/>
                    <a:pt x="404" y="245"/>
                  </a:cubicBezTo>
                  <a:cubicBezTo>
                    <a:pt x="404" y="256"/>
                    <a:pt x="413" y="264"/>
                    <a:pt x="423" y="264"/>
                  </a:cubicBezTo>
                  <a:cubicBezTo>
                    <a:pt x="434" y="264"/>
                    <a:pt x="443" y="256"/>
                    <a:pt x="443" y="245"/>
                  </a:cubicBezTo>
                  <a:cubicBezTo>
                    <a:pt x="443" y="188"/>
                    <a:pt x="421" y="133"/>
                    <a:pt x="383" y="92"/>
                  </a:cubicBezTo>
                  <a:close/>
                  <a:moveTo>
                    <a:pt x="237" y="59"/>
                  </a:moveTo>
                  <a:cubicBezTo>
                    <a:pt x="248" y="60"/>
                    <a:pt x="257" y="52"/>
                    <a:pt x="258" y="42"/>
                  </a:cubicBezTo>
                  <a:cubicBezTo>
                    <a:pt x="259" y="31"/>
                    <a:pt x="251" y="22"/>
                    <a:pt x="240" y="21"/>
                  </a:cubicBezTo>
                  <a:cubicBezTo>
                    <a:pt x="234" y="21"/>
                    <a:pt x="228" y="20"/>
                    <a:pt x="221" y="20"/>
                  </a:cubicBezTo>
                  <a:cubicBezTo>
                    <a:pt x="100" y="20"/>
                    <a:pt x="0" y="121"/>
                    <a:pt x="0" y="245"/>
                  </a:cubicBezTo>
                  <a:cubicBezTo>
                    <a:pt x="0" y="256"/>
                    <a:pt x="9" y="264"/>
                    <a:pt x="20" y="264"/>
                  </a:cubicBezTo>
                  <a:cubicBezTo>
                    <a:pt x="30" y="264"/>
                    <a:pt x="39" y="256"/>
                    <a:pt x="39" y="245"/>
                  </a:cubicBezTo>
                  <a:cubicBezTo>
                    <a:pt x="39" y="142"/>
                    <a:pt x="121" y="59"/>
                    <a:pt x="221" y="59"/>
                  </a:cubicBezTo>
                  <a:cubicBezTo>
                    <a:pt x="227" y="59"/>
                    <a:pt x="232" y="59"/>
                    <a:pt x="237" y="59"/>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7" name="Freeform 1005">
              <a:extLst>
                <a:ext uri="{FF2B5EF4-FFF2-40B4-BE49-F238E27FC236}">
                  <a16:creationId xmlns:a16="http://schemas.microsoft.com/office/drawing/2014/main" id="{5743273D-6A2C-46A1-81AD-AB2414A643D5}"/>
                </a:ext>
              </a:extLst>
            </p:cNvPr>
            <p:cNvSpPr>
              <a:spLocks noEditPoints="1"/>
            </p:cNvSpPr>
            <p:nvPr/>
          </p:nvSpPr>
          <p:spPr bwMode="auto">
            <a:xfrm>
              <a:off x="4169149" y="787830"/>
              <a:ext cx="265820" cy="265025"/>
            </a:xfrm>
            <a:custGeom>
              <a:avLst/>
              <a:gdLst>
                <a:gd name="T0" fmla="*/ 404 w 443"/>
                <a:gd name="T1" fmla="*/ 423 h 442"/>
                <a:gd name="T2" fmla="*/ 366 w 443"/>
                <a:gd name="T3" fmla="*/ 423 h 442"/>
                <a:gd name="T4" fmla="*/ 385 w 443"/>
                <a:gd name="T5" fmla="*/ 215 h 442"/>
                <a:gd name="T6" fmla="*/ 385 w 443"/>
                <a:gd name="T7" fmla="*/ 54 h 442"/>
                <a:gd name="T8" fmla="*/ 404 w 443"/>
                <a:gd name="T9" fmla="*/ 19 h 442"/>
                <a:gd name="T10" fmla="*/ 366 w 443"/>
                <a:gd name="T11" fmla="*/ 19 h 442"/>
                <a:gd name="T12" fmla="*/ 385 w 443"/>
                <a:gd name="T13" fmla="*/ 54 h 442"/>
                <a:gd name="T14" fmla="*/ 58 w 443"/>
                <a:gd name="T15" fmla="*/ 278 h 442"/>
                <a:gd name="T16" fmla="*/ 58 w 443"/>
                <a:gd name="T17" fmla="*/ 163 h 442"/>
                <a:gd name="T18" fmla="*/ 77 w 443"/>
                <a:gd name="T19" fmla="*/ 221 h 442"/>
                <a:gd name="T20" fmla="*/ 39 w 443"/>
                <a:gd name="T21" fmla="*/ 221 h 442"/>
                <a:gd name="T22" fmla="*/ 77 w 443"/>
                <a:gd name="T23" fmla="*/ 221 h 442"/>
                <a:gd name="T24" fmla="*/ 222 w 443"/>
                <a:gd name="T25" fmla="*/ 373 h 442"/>
                <a:gd name="T26" fmla="*/ 222 w 443"/>
                <a:gd name="T27" fmla="*/ 257 h 442"/>
                <a:gd name="T28" fmla="*/ 240 w 443"/>
                <a:gd name="T29" fmla="*/ 315 h 442"/>
                <a:gd name="T30" fmla="*/ 203 w 443"/>
                <a:gd name="T31" fmla="*/ 315 h 442"/>
                <a:gd name="T32" fmla="*/ 240 w 443"/>
                <a:gd name="T33" fmla="*/ 315 h 442"/>
                <a:gd name="T34" fmla="*/ 385 w 443"/>
                <a:gd name="T35" fmla="*/ 195 h 442"/>
                <a:gd name="T36" fmla="*/ 385 w 443"/>
                <a:gd name="T37" fmla="*/ 79 h 442"/>
                <a:gd name="T38" fmla="*/ 404 w 443"/>
                <a:gd name="T39" fmla="*/ 137 h 442"/>
                <a:gd name="T40" fmla="*/ 366 w 443"/>
                <a:gd name="T41" fmla="*/ 137 h 442"/>
                <a:gd name="T42" fmla="*/ 404 w 443"/>
                <a:gd name="T43" fmla="*/ 137 h 442"/>
                <a:gd name="T44" fmla="*/ 202 w 443"/>
                <a:gd name="T45" fmla="*/ 411 h 442"/>
                <a:gd name="T46" fmla="*/ 222 w 443"/>
                <a:gd name="T47" fmla="*/ 442 h 442"/>
                <a:gd name="T48" fmla="*/ 241 w 443"/>
                <a:gd name="T49" fmla="*/ 411 h 442"/>
                <a:gd name="T50" fmla="*/ 222 w 443"/>
                <a:gd name="T51" fmla="*/ 234 h 442"/>
                <a:gd name="T52" fmla="*/ 241 w 443"/>
                <a:gd name="T53" fmla="*/ 19 h 442"/>
                <a:gd name="T54" fmla="*/ 202 w 443"/>
                <a:gd name="T55" fmla="*/ 19 h 442"/>
                <a:gd name="T56" fmla="*/ 222 w 443"/>
                <a:gd name="T57" fmla="*/ 234 h 442"/>
                <a:gd name="T58" fmla="*/ 39 w 443"/>
                <a:gd name="T59" fmla="*/ 323 h 442"/>
                <a:gd name="T60" fmla="*/ 58 w 443"/>
                <a:gd name="T61" fmla="*/ 442 h 442"/>
                <a:gd name="T62" fmla="*/ 77 w 443"/>
                <a:gd name="T63" fmla="*/ 323 h 442"/>
                <a:gd name="T64" fmla="*/ 58 w 443"/>
                <a:gd name="T65" fmla="*/ 139 h 442"/>
                <a:gd name="T66" fmla="*/ 77 w 443"/>
                <a:gd name="T67" fmla="*/ 19 h 442"/>
                <a:gd name="T68" fmla="*/ 39 w 443"/>
                <a:gd name="T69" fmla="*/ 19 h 442"/>
                <a:gd name="T70" fmla="*/ 58 w 443"/>
                <a:gd name="T71" fmla="*/ 139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3" h="442">
                  <a:moveTo>
                    <a:pt x="404" y="234"/>
                  </a:moveTo>
                  <a:cubicBezTo>
                    <a:pt x="404" y="423"/>
                    <a:pt x="404" y="423"/>
                    <a:pt x="404" y="423"/>
                  </a:cubicBezTo>
                  <a:cubicBezTo>
                    <a:pt x="404" y="433"/>
                    <a:pt x="396" y="442"/>
                    <a:pt x="385" y="442"/>
                  </a:cubicBezTo>
                  <a:cubicBezTo>
                    <a:pt x="374" y="442"/>
                    <a:pt x="366" y="433"/>
                    <a:pt x="366" y="423"/>
                  </a:cubicBezTo>
                  <a:cubicBezTo>
                    <a:pt x="366" y="234"/>
                    <a:pt x="366" y="234"/>
                    <a:pt x="366" y="234"/>
                  </a:cubicBezTo>
                  <a:cubicBezTo>
                    <a:pt x="366" y="224"/>
                    <a:pt x="374" y="215"/>
                    <a:pt x="385" y="215"/>
                  </a:cubicBezTo>
                  <a:cubicBezTo>
                    <a:pt x="396" y="215"/>
                    <a:pt x="404" y="224"/>
                    <a:pt x="404" y="234"/>
                  </a:cubicBezTo>
                  <a:close/>
                  <a:moveTo>
                    <a:pt x="385" y="54"/>
                  </a:moveTo>
                  <a:cubicBezTo>
                    <a:pt x="396" y="54"/>
                    <a:pt x="404" y="46"/>
                    <a:pt x="404" y="35"/>
                  </a:cubicBezTo>
                  <a:cubicBezTo>
                    <a:pt x="404" y="19"/>
                    <a:pt x="404" y="19"/>
                    <a:pt x="404" y="19"/>
                  </a:cubicBezTo>
                  <a:cubicBezTo>
                    <a:pt x="404" y="8"/>
                    <a:pt x="396" y="0"/>
                    <a:pt x="385" y="0"/>
                  </a:cubicBezTo>
                  <a:cubicBezTo>
                    <a:pt x="374" y="0"/>
                    <a:pt x="366" y="8"/>
                    <a:pt x="366" y="19"/>
                  </a:cubicBezTo>
                  <a:cubicBezTo>
                    <a:pt x="366" y="35"/>
                    <a:pt x="366" y="35"/>
                    <a:pt x="366" y="35"/>
                  </a:cubicBezTo>
                  <a:cubicBezTo>
                    <a:pt x="366" y="46"/>
                    <a:pt x="374" y="54"/>
                    <a:pt x="385" y="54"/>
                  </a:cubicBezTo>
                  <a:close/>
                  <a:moveTo>
                    <a:pt x="115" y="221"/>
                  </a:moveTo>
                  <a:cubicBezTo>
                    <a:pt x="115" y="253"/>
                    <a:pt x="89" y="278"/>
                    <a:pt x="58" y="278"/>
                  </a:cubicBezTo>
                  <a:cubicBezTo>
                    <a:pt x="26" y="278"/>
                    <a:pt x="0" y="253"/>
                    <a:pt x="0" y="221"/>
                  </a:cubicBezTo>
                  <a:cubicBezTo>
                    <a:pt x="0" y="189"/>
                    <a:pt x="26" y="163"/>
                    <a:pt x="58" y="163"/>
                  </a:cubicBezTo>
                  <a:cubicBezTo>
                    <a:pt x="89" y="163"/>
                    <a:pt x="115" y="189"/>
                    <a:pt x="115" y="221"/>
                  </a:cubicBezTo>
                  <a:close/>
                  <a:moveTo>
                    <a:pt x="77" y="221"/>
                  </a:moveTo>
                  <a:cubicBezTo>
                    <a:pt x="77" y="210"/>
                    <a:pt x="68" y="201"/>
                    <a:pt x="58" y="201"/>
                  </a:cubicBezTo>
                  <a:cubicBezTo>
                    <a:pt x="47" y="201"/>
                    <a:pt x="39" y="210"/>
                    <a:pt x="39" y="221"/>
                  </a:cubicBezTo>
                  <a:cubicBezTo>
                    <a:pt x="39" y="231"/>
                    <a:pt x="47" y="240"/>
                    <a:pt x="58" y="240"/>
                  </a:cubicBezTo>
                  <a:cubicBezTo>
                    <a:pt x="68" y="240"/>
                    <a:pt x="77" y="231"/>
                    <a:pt x="77" y="221"/>
                  </a:cubicBezTo>
                  <a:close/>
                  <a:moveTo>
                    <a:pt x="279" y="315"/>
                  </a:moveTo>
                  <a:cubicBezTo>
                    <a:pt x="279" y="347"/>
                    <a:pt x="253" y="373"/>
                    <a:pt x="222" y="373"/>
                  </a:cubicBezTo>
                  <a:cubicBezTo>
                    <a:pt x="190" y="373"/>
                    <a:pt x="164" y="347"/>
                    <a:pt x="164" y="315"/>
                  </a:cubicBezTo>
                  <a:cubicBezTo>
                    <a:pt x="164" y="283"/>
                    <a:pt x="190" y="257"/>
                    <a:pt x="222" y="257"/>
                  </a:cubicBezTo>
                  <a:cubicBezTo>
                    <a:pt x="253" y="257"/>
                    <a:pt x="279" y="283"/>
                    <a:pt x="279" y="315"/>
                  </a:cubicBezTo>
                  <a:close/>
                  <a:moveTo>
                    <a:pt x="240" y="315"/>
                  </a:moveTo>
                  <a:cubicBezTo>
                    <a:pt x="240" y="304"/>
                    <a:pt x="232" y="296"/>
                    <a:pt x="222" y="296"/>
                  </a:cubicBezTo>
                  <a:cubicBezTo>
                    <a:pt x="211" y="296"/>
                    <a:pt x="203" y="304"/>
                    <a:pt x="203" y="315"/>
                  </a:cubicBezTo>
                  <a:cubicBezTo>
                    <a:pt x="203" y="326"/>
                    <a:pt x="211" y="335"/>
                    <a:pt x="222" y="335"/>
                  </a:cubicBezTo>
                  <a:cubicBezTo>
                    <a:pt x="232" y="335"/>
                    <a:pt x="240" y="326"/>
                    <a:pt x="240" y="315"/>
                  </a:cubicBezTo>
                  <a:close/>
                  <a:moveTo>
                    <a:pt x="443" y="137"/>
                  </a:moveTo>
                  <a:cubicBezTo>
                    <a:pt x="443" y="169"/>
                    <a:pt x="417" y="195"/>
                    <a:pt x="385" y="195"/>
                  </a:cubicBezTo>
                  <a:cubicBezTo>
                    <a:pt x="354" y="195"/>
                    <a:pt x="328" y="169"/>
                    <a:pt x="328" y="137"/>
                  </a:cubicBezTo>
                  <a:cubicBezTo>
                    <a:pt x="328" y="105"/>
                    <a:pt x="354" y="79"/>
                    <a:pt x="385" y="79"/>
                  </a:cubicBezTo>
                  <a:cubicBezTo>
                    <a:pt x="417" y="79"/>
                    <a:pt x="443" y="105"/>
                    <a:pt x="443" y="137"/>
                  </a:cubicBezTo>
                  <a:close/>
                  <a:moveTo>
                    <a:pt x="404" y="137"/>
                  </a:moveTo>
                  <a:cubicBezTo>
                    <a:pt x="404" y="126"/>
                    <a:pt x="396" y="118"/>
                    <a:pt x="385" y="118"/>
                  </a:cubicBezTo>
                  <a:cubicBezTo>
                    <a:pt x="375" y="118"/>
                    <a:pt x="366" y="126"/>
                    <a:pt x="366" y="137"/>
                  </a:cubicBezTo>
                  <a:cubicBezTo>
                    <a:pt x="366" y="148"/>
                    <a:pt x="375" y="157"/>
                    <a:pt x="385" y="157"/>
                  </a:cubicBezTo>
                  <a:cubicBezTo>
                    <a:pt x="396" y="157"/>
                    <a:pt x="404" y="148"/>
                    <a:pt x="404" y="137"/>
                  </a:cubicBezTo>
                  <a:close/>
                  <a:moveTo>
                    <a:pt x="222" y="392"/>
                  </a:moveTo>
                  <a:cubicBezTo>
                    <a:pt x="211" y="392"/>
                    <a:pt x="202" y="401"/>
                    <a:pt x="202" y="411"/>
                  </a:cubicBezTo>
                  <a:cubicBezTo>
                    <a:pt x="202" y="423"/>
                    <a:pt x="202" y="423"/>
                    <a:pt x="202" y="423"/>
                  </a:cubicBezTo>
                  <a:cubicBezTo>
                    <a:pt x="202" y="433"/>
                    <a:pt x="211" y="442"/>
                    <a:pt x="222" y="442"/>
                  </a:cubicBezTo>
                  <a:cubicBezTo>
                    <a:pt x="232" y="442"/>
                    <a:pt x="241" y="433"/>
                    <a:pt x="241" y="423"/>
                  </a:cubicBezTo>
                  <a:cubicBezTo>
                    <a:pt x="241" y="411"/>
                    <a:pt x="241" y="411"/>
                    <a:pt x="241" y="411"/>
                  </a:cubicBezTo>
                  <a:cubicBezTo>
                    <a:pt x="241" y="401"/>
                    <a:pt x="232" y="392"/>
                    <a:pt x="222" y="392"/>
                  </a:cubicBezTo>
                  <a:close/>
                  <a:moveTo>
                    <a:pt x="222" y="234"/>
                  </a:moveTo>
                  <a:cubicBezTo>
                    <a:pt x="232" y="234"/>
                    <a:pt x="241" y="225"/>
                    <a:pt x="241" y="214"/>
                  </a:cubicBezTo>
                  <a:cubicBezTo>
                    <a:pt x="241" y="19"/>
                    <a:pt x="241" y="19"/>
                    <a:pt x="241" y="19"/>
                  </a:cubicBezTo>
                  <a:cubicBezTo>
                    <a:pt x="241" y="8"/>
                    <a:pt x="232" y="0"/>
                    <a:pt x="222" y="0"/>
                  </a:cubicBezTo>
                  <a:cubicBezTo>
                    <a:pt x="211" y="0"/>
                    <a:pt x="202" y="8"/>
                    <a:pt x="202" y="19"/>
                  </a:cubicBezTo>
                  <a:cubicBezTo>
                    <a:pt x="202" y="214"/>
                    <a:pt x="202" y="214"/>
                    <a:pt x="202" y="214"/>
                  </a:cubicBezTo>
                  <a:cubicBezTo>
                    <a:pt x="202" y="225"/>
                    <a:pt x="211" y="234"/>
                    <a:pt x="222" y="234"/>
                  </a:cubicBezTo>
                  <a:close/>
                  <a:moveTo>
                    <a:pt x="58" y="304"/>
                  </a:moveTo>
                  <a:cubicBezTo>
                    <a:pt x="48" y="304"/>
                    <a:pt x="39" y="312"/>
                    <a:pt x="39" y="323"/>
                  </a:cubicBezTo>
                  <a:cubicBezTo>
                    <a:pt x="39" y="423"/>
                    <a:pt x="39" y="423"/>
                    <a:pt x="39" y="423"/>
                  </a:cubicBezTo>
                  <a:cubicBezTo>
                    <a:pt x="39" y="433"/>
                    <a:pt x="48" y="442"/>
                    <a:pt x="58" y="442"/>
                  </a:cubicBezTo>
                  <a:cubicBezTo>
                    <a:pt x="69" y="442"/>
                    <a:pt x="77" y="433"/>
                    <a:pt x="77" y="423"/>
                  </a:cubicBezTo>
                  <a:cubicBezTo>
                    <a:pt x="77" y="323"/>
                    <a:pt x="77" y="323"/>
                    <a:pt x="77" y="323"/>
                  </a:cubicBezTo>
                  <a:cubicBezTo>
                    <a:pt x="77" y="312"/>
                    <a:pt x="69" y="304"/>
                    <a:pt x="58" y="304"/>
                  </a:cubicBezTo>
                  <a:close/>
                  <a:moveTo>
                    <a:pt x="58" y="139"/>
                  </a:moveTo>
                  <a:cubicBezTo>
                    <a:pt x="69" y="139"/>
                    <a:pt x="77" y="130"/>
                    <a:pt x="77" y="119"/>
                  </a:cubicBezTo>
                  <a:cubicBezTo>
                    <a:pt x="77" y="19"/>
                    <a:pt x="77" y="19"/>
                    <a:pt x="77" y="19"/>
                  </a:cubicBezTo>
                  <a:cubicBezTo>
                    <a:pt x="77" y="8"/>
                    <a:pt x="69" y="0"/>
                    <a:pt x="58" y="0"/>
                  </a:cubicBezTo>
                  <a:cubicBezTo>
                    <a:pt x="48" y="0"/>
                    <a:pt x="39" y="8"/>
                    <a:pt x="39" y="19"/>
                  </a:cubicBezTo>
                  <a:cubicBezTo>
                    <a:pt x="39" y="119"/>
                    <a:pt x="39" y="119"/>
                    <a:pt x="39" y="119"/>
                  </a:cubicBezTo>
                  <a:cubicBezTo>
                    <a:pt x="39" y="130"/>
                    <a:pt x="48" y="139"/>
                    <a:pt x="58" y="139"/>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8" name="Freeform 1006">
              <a:extLst>
                <a:ext uri="{FF2B5EF4-FFF2-40B4-BE49-F238E27FC236}">
                  <a16:creationId xmlns:a16="http://schemas.microsoft.com/office/drawing/2014/main" id="{6496597F-43A5-4784-A3FE-FABD7881ABBE}"/>
                </a:ext>
              </a:extLst>
            </p:cNvPr>
            <p:cNvSpPr>
              <a:spLocks noEditPoints="1"/>
            </p:cNvSpPr>
            <p:nvPr/>
          </p:nvSpPr>
          <p:spPr bwMode="auto">
            <a:xfrm>
              <a:off x="4888463" y="836379"/>
              <a:ext cx="265820" cy="167132"/>
            </a:xfrm>
            <a:custGeom>
              <a:avLst/>
              <a:gdLst>
                <a:gd name="T0" fmla="*/ 226 w 442"/>
                <a:gd name="T1" fmla="*/ 221 h 279"/>
                <a:gd name="T2" fmla="*/ 207 w 442"/>
                <a:gd name="T3" fmla="*/ 241 h 279"/>
                <a:gd name="T4" fmla="*/ 19 w 442"/>
                <a:gd name="T5" fmla="*/ 241 h 279"/>
                <a:gd name="T6" fmla="*/ 0 w 442"/>
                <a:gd name="T7" fmla="*/ 221 h 279"/>
                <a:gd name="T8" fmla="*/ 19 w 442"/>
                <a:gd name="T9" fmla="*/ 202 h 279"/>
                <a:gd name="T10" fmla="*/ 207 w 442"/>
                <a:gd name="T11" fmla="*/ 202 h 279"/>
                <a:gd name="T12" fmla="*/ 226 w 442"/>
                <a:gd name="T13" fmla="*/ 221 h 279"/>
                <a:gd name="T14" fmla="*/ 423 w 442"/>
                <a:gd name="T15" fmla="*/ 202 h 279"/>
                <a:gd name="T16" fmla="*/ 406 w 442"/>
                <a:gd name="T17" fmla="*/ 202 h 279"/>
                <a:gd name="T18" fmla="*/ 387 w 442"/>
                <a:gd name="T19" fmla="*/ 221 h 279"/>
                <a:gd name="T20" fmla="*/ 406 w 442"/>
                <a:gd name="T21" fmla="*/ 241 h 279"/>
                <a:gd name="T22" fmla="*/ 423 w 442"/>
                <a:gd name="T23" fmla="*/ 241 h 279"/>
                <a:gd name="T24" fmla="*/ 442 w 442"/>
                <a:gd name="T25" fmla="*/ 221 h 279"/>
                <a:gd name="T26" fmla="*/ 423 w 442"/>
                <a:gd name="T27" fmla="*/ 202 h 279"/>
                <a:gd name="T28" fmla="*/ 68 w 442"/>
                <a:gd name="T29" fmla="*/ 58 h 279"/>
                <a:gd name="T30" fmla="*/ 126 w 442"/>
                <a:gd name="T31" fmla="*/ 0 h 279"/>
                <a:gd name="T32" fmla="*/ 184 w 442"/>
                <a:gd name="T33" fmla="*/ 58 h 279"/>
                <a:gd name="T34" fmla="*/ 126 w 442"/>
                <a:gd name="T35" fmla="*/ 115 h 279"/>
                <a:gd name="T36" fmla="*/ 68 w 442"/>
                <a:gd name="T37" fmla="*/ 58 h 279"/>
                <a:gd name="T38" fmla="*/ 107 w 442"/>
                <a:gd name="T39" fmla="*/ 58 h 279"/>
                <a:gd name="T40" fmla="*/ 126 w 442"/>
                <a:gd name="T41" fmla="*/ 77 h 279"/>
                <a:gd name="T42" fmla="*/ 146 w 442"/>
                <a:gd name="T43" fmla="*/ 58 h 279"/>
                <a:gd name="T44" fmla="*/ 126 w 442"/>
                <a:gd name="T45" fmla="*/ 39 h 279"/>
                <a:gd name="T46" fmla="*/ 107 w 442"/>
                <a:gd name="T47" fmla="*/ 58 h 279"/>
                <a:gd name="T48" fmla="*/ 362 w 442"/>
                <a:gd name="T49" fmla="*/ 222 h 279"/>
                <a:gd name="T50" fmla="*/ 304 w 442"/>
                <a:gd name="T51" fmla="*/ 279 h 279"/>
                <a:gd name="T52" fmla="*/ 246 w 442"/>
                <a:gd name="T53" fmla="*/ 222 h 279"/>
                <a:gd name="T54" fmla="*/ 304 w 442"/>
                <a:gd name="T55" fmla="*/ 164 h 279"/>
                <a:gd name="T56" fmla="*/ 362 w 442"/>
                <a:gd name="T57" fmla="*/ 222 h 279"/>
                <a:gd name="T58" fmla="*/ 324 w 442"/>
                <a:gd name="T59" fmla="*/ 222 h 279"/>
                <a:gd name="T60" fmla="*/ 304 w 442"/>
                <a:gd name="T61" fmla="*/ 203 h 279"/>
                <a:gd name="T62" fmla="*/ 285 w 442"/>
                <a:gd name="T63" fmla="*/ 222 h 279"/>
                <a:gd name="T64" fmla="*/ 304 w 442"/>
                <a:gd name="T65" fmla="*/ 241 h 279"/>
                <a:gd name="T66" fmla="*/ 324 w 442"/>
                <a:gd name="T67" fmla="*/ 222 h 279"/>
                <a:gd name="T68" fmla="*/ 19 w 442"/>
                <a:gd name="T69" fmla="*/ 77 h 279"/>
                <a:gd name="T70" fmla="*/ 30 w 442"/>
                <a:gd name="T71" fmla="*/ 77 h 279"/>
                <a:gd name="T72" fmla="*/ 49 w 442"/>
                <a:gd name="T73" fmla="*/ 58 h 279"/>
                <a:gd name="T74" fmla="*/ 30 w 442"/>
                <a:gd name="T75" fmla="*/ 39 h 279"/>
                <a:gd name="T76" fmla="*/ 19 w 442"/>
                <a:gd name="T77" fmla="*/ 39 h 279"/>
                <a:gd name="T78" fmla="*/ 0 w 442"/>
                <a:gd name="T79" fmla="*/ 58 h 279"/>
                <a:gd name="T80" fmla="*/ 19 w 442"/>
                <a:gd name="T81" fmla="*/ 77 h 279"/>
                <a:gd name="T82" fmla="*/ 442 w 442"/>
                <a:gd name="T83" fmla="*/ 58 h 279"/>
                <a:gd name="T84" fmla="*/ 423 w 442"/>
                <a:gd name="T85" fmla="*/ 39 h 279"/>
                <a:gd name="T86" fmla="*/ 227 w 442"/>
                <a:gd name="T87" fmla="*/ 39 h 279"/>
                <a:gd name="T88" fmla="*/ 208 w 442"/>
                <a:gd name="T89" fmla="*/ 58 h 279"/>
                <a:gd name="T90" fmla="*/ 227 w 442"/>
                <a:gd name="T91" fmla="*/ 77 h 279"/>
                <a:gd name="T92" fmla="*/ 423 w 442"/>
                <a:gd name="T93" fmla="*/ 77 h 279"/>
                <a:gd name="T94" fmla="*/ 442 w 442"/>
                <a:gd name="T95" fmla="*/ 58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2" h="279">
                  <a:moveTo>
                    <a:pt x="226" y="221"/>
                  </a:moveTo>
                  <a:cubicBezTo>
                    <a:pt x="226" y="232"/>
                    <a:pt x="218" y="241"/>
                    <a:pt x="207" y="241"/>
                  </a:cubicBezTo>
                  <a:cubicBezTo>
                    <a:pt x="19" y="241"/>
                    <a:pt x="19" y="241"/>
                    <a:pt x="19" y="241"/>
                  </a:cubicBezTo>
                  <a:cubicBezTo>
                    <a:pt x="8" y="241"/>
                    <a:pt x="0" y="232"/>
                    <a:pt x="0" y="221"/>
                  </a:cubicBezTo>
                  <a:cubicBezTo>
                    <a:pt x="0" y="211"/>
                    <a:pt x="8" y="202"/>
                    <a:pt x="19" y="202"/>
                  </a:cubicBezTo>
                  <a:cubicBezTo>
                    <a:pt x="207" y="202"/>
                    <a:pt x="207" y="202"/>
                    <a:pt x="207" y="202"/>
                  </a:cubicBezTo>
                  <a:cubicBezTo>
                    <a:pt x="218" y="202"/>
                    <a:pt x="226" y="211"/>
                    <a:pt x="226" y="221"/>
                  </a:cubicBezTo>
                  <a:close/>
                  <a:moveTo>
                    <a:pt x="423" y="202"/>
                  </a:moveTo>
                  <a:cubicBezTo>
                    <a:pt x="406" y="202"/>
                    <a:pt x="406" y="202"/>
                    <a:pt x="406" y="202"/>
                  </a:cubicBezTo>
                  <a:cubicBezTo>
                    <a:pt x="395" y="202"/>
                    <a:pt x="387" y="211"/>
                    <a:pt x="387" y="221"/>
                  </a:cubicBezTo>
                  <a:cubicBezTo>
                    <a:pt x="387" y="232"/>
                    <a:pt x="395" y="241"/>
                    <a:pt x="406" y="241"/>
                  </a:cubicBezTo>
                  <a:cubicBezTo>
                    <a:pt x="423" y="241"/>
                    <a:pt x="423" y="241"/>
                    <a:pt x="423" y="241"/>
                  </a:cubicBezTo>
                  <a:cubicBezTo>
                    <a:pt x="433" y="241"/>
                    <a:pt x="442" y="232"/>
                    <a:pt x="442" y="221"/>
                  </a:cubicBezTo>
                  <a:cubicBezTo>
                    <a:pt x="442" y="211"/>
                    <a:pt x="433" y="202"/>
                    <a:pt x="423" y="202"/>
                  </a:cubicBezTo>
                  <a:close/>
                  <a:moveTo>
                    <a:pt x="68" y="58"/>
                  </a:moveTo>
                  <a:cubicBezTo>
                    <a:pt x="68" y="26"/>
                    <a:pt x="94" y="0"/>
                    <a:pt x="126" y="0"/>
                  </a:cubicBezTo>
                  <a:cubicBezTo>
                    <a:pt x="158" y="0"/>
                    <a:pt x="184" y="26"/>
                    <a:pt x="184" y="58"/>
                  </a:cubicBezTo>
                  <a:cubicBezTo>
                    <a:pt x="184" y="89"/>
                    <a:pt x="158" y="115"/>
                    <a:pt x="126" y="115"/>
                  </a:cubicBezTo>
                  <a:cubicBezTo>
                    <a:pt x="94" y="115"/>
                    <a:pt x="68" y="89"/>
                    <a:pt x="68" y="58"/>
                  </a:cubicBezTo>
                  <a:close/>
                  <a:moveTo>
                    <a:pt x="107" y="58"/>
                  </a:moveTo>
                  <a:cubicBezTo>
                    <a:pt x="107" y="68"/>
                    <a:pt x="115" y="77"/>
                    <a:pt x="126" y="77"/>
                  </a:cubicBezTo>
                  <a:cubicBezTo>
                    <a:pt x="137" y="77"/>
                    <a:pt x="146" y="68"/>
                    <a:pt x="146" y="58"/>
                  </a:cubicBezTo>
                  <a:cubicBezTo>
                    <a:pt x="146" y="47"/>
                    <a:pt x="137" y="39"/>
                    <a:pt x="126" y="39"/>
                  </a:cubicBezTo>
                  <a:cubicBezTo>
                    <a:pt x="115" y="39"/>
                    <a:pt x="107" y="47"/>
                    <a:pt x="107" y="58"/>
                  </a:cubicBezTo>
                  <a:close/>
                  <a:moveTo>
                    <a:pt x="362" y="222"/>
                  </a:moveTo>
                  <a:cubicBezTo>
                    <a:pt x="362" y="253"/>
                    <a:pt x="336" y="279"/>
                    <a:pt x="304" y="279"/>
                  </a:cubicBezTo>
                  <a:cubicBezTo>
                    <a:pt x="272" y="279"/>
                    <a:pt x="246" y="253"/>
                    <a:pt x="246" y="222"/>
                  </a:cubicBezTo>
                  <a:cubicBezTo>
                    <a:pt x="246" y="190"/>
                    <a:pt x="272" y="164"/>
                    <a:pt x="304" y="164"/>
                  </a:cubicBezTo>
                  <a:cubicBezTo>
                    <a:pt x="336" y="164"/>
                    <a:pt x="362" y="190"/>
                    <a:pt x="362" y="222"/>
                  </a:cubicBezTo>
                  <a:close/>
                  <a:moveTo>
                    <a:pt x="324" y="222"/>
                  </a:moveTo>
                  <a:cubicBezTo>
                    <a:pt x="324" y="211"/>
                    <a:pt x="315" y="203"/>
                    <a:pt x="304" y="203"/>
                  </a:cubicBezTo>
                  <a:cubicBezTo>
                    <a:pt x="293" y="203"/>
                    <a:pt x="285" y="211"/>
                    <a:pt x="285" y="222"/>
                  </a:cubicBezTo>
                  <a:cubicBezTo>
                    <a:pt x="285" y="232"/>
                    <a:pt x="293" y="241"/>
                    <a:pt x="304" y="241"/>
                  </a:cubicBezTo>
                  <a:cubicBezTo>
                    <a:pt x="315" y="241"/>
                    <a:pt x="324" y="232"/>
                    <a:pt x="324" y="222"/>
                  </a:cubicBezTo>
                  <a:close/>
                  <a:moveTo>
                    <a:pt x="19" y="77"/>
                  </a:moveTo>
                  <a:cubicBezTo>
                    <a:pt x="30" y="77"/>
                    <a:pt x="30" y="77"/>
                    <a:pt x="30" y="77"/>
                  </a:cubicBezTo>
                  <a:cubicBezTo>
                    <a:pt x="40" y="77"/>
                    <a:pt x="49" y="69"/>
                    <a:pt x="49" y="58"/>
                  </a:cubicBezTo>
                  <a:cubicBezTo>
                    <a:pt x="49" y="47"/>
                    <a:pt x="40" y="39"/>
                    <a:pt x="30" y="39"/>
                  </a:cubicBezTo>
                  <a:cubicBezTo>
                    <a:pt x="19" y="39"/>
                    <a:pt x="19" y="39"/>
                    <a:pt x="19" y="39"/>
                  </a:cubicBezTo>
                  <a:cubicBezTo>
                    <a:pt x="8" y="39"/>
                    <a:pt x="0" y="47"/>
                    <a:pt x="0" y="58"/>
                  </a:cubicBezTo>
                  <a:cubicBezTo>
                    <a:pt x="0" y="69"/>
                    <a:pt x="8" y="77"/>
                    <a:pt x="19" y="77"/>
                  </a:cubicBezTo>
                  <a:close/>
                  <a:moveTo>
                    <a:pt x="442" y="58"/>
                  </a:moveTo>
                  <a:cubicBezTo>
                    <a:pt x="442" y="47"/>
                    <a:pt x="433" y="39"/>
                    <a:pt x="423" y="39"/>
                  </a:cubicBezTo>
                  <a:cubicBezTo>
                    <a:pt x="227" y="39"/>
                    <a:pt x="227" y="39"/>
                    <a:pt x="227" y="39"/>
                  </a:cubicBezTo>
                  <a:cubicBezTo>
                    <a:pt x="216" y="39"/>
                    <a:pt x="208" y="47"/>
                    <a:pt x="208" y="58"/>
                  </a:cubicBezTo>
                  <a:cubicBezTo>
                    <a:pt x="208" y="69"/>
                    <a:pt x="216" y="77"/>
                    <a:pt x="227" y="77"/>
                  </a:cubicBezTo>
                  <a:cubicBezTo>
                    <a:pt x="423" y="77"/>
                    <a:pt x="423" y="77"/>
                    <a:pt x="423" y="77"/>
                  </a:cubicBezTo>
                  <a:cubicBezTo>
                    <a:pt x="433" y="77"/>
                    <a:pt x="442" y="69"/>
                    <a:pt x="442" y="58"/>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9" name="Freeform 1007">
              <a:extLst>
                <a:ext uri="{FF2B5EF4-FFF2-40B4-BE49-F238E27FC236}">
                  <a16:creationId xmlns:a16="http://schemas.microsoft.com/office/drawing/2014/main" id="{407A404F-CBC4-48EA-BCD6-59F8F36DB1C1}"/>
                </a:ext>
              </a:extLst>
            </p:cNvPr>
            <p:cNvSpPr>
              <a:spLocks noEditPoints="1"/>
            </p:cNvSpPr>
            <p:nvPr/>
          </p:nvSpPr>
          <p:spPr bwMode="auto">
            <a:xfrm>
              <a:off x="5600131" y="845133"/>
              <a:ext cx="265025" cy="150419"/>
            </a:xfrm>
            <a:custGeom>
              <a:avLst/>
              <a:gdLst>
                <a:gd name="T0" fmla="*/ 240 w 442"/>
                <a:gd name="T1" fmla="*/ 163 h 250"/>
                <a:gd name="T2" fmla="*/ 221 w 442"/>
                <a:gd name="T3" fmla="*/ 182 h 250"/>
                <a:gd name="T4" fmla="*/ 187 w 442"/>
                <a:gd name="T5" fmla="*/ 182 h 250"/>
                <a:gd name="T6" fmla="*/ 168 w 442"/>
                <a:gd name="T7" fmla="*/ 163 h 250"/>
                <a:gd name="T8" fmla="*/ 168 w 442"/>
                <a:gd name="T9" fmla="*/ 86 h 250"/>
                <a:gd name="T10" fmla="*/ 187 w 442"/>
                <a:gd name="T11" fmla="*/ 67 h 250"/>
                <a:gd name="T12" fmla="*/ 221 w 442"/>
                <a:gd name="T13" fmla="*/ 67 h 250"/>
                <a:gd name="T14" fmla="*/ 240 w 442"/>
                <a:gd name="T15" fmla="*/ 86 h 250"/>
                <a:gd name="T16" fmla="*/ 240 w 442"/>
                <a:gd name="T17" fmla="*/ 163 h 250"/>
                <a:gd name="T18" fmla="*/ 288 w 442"/>
                <a:gd name="T19" fmla="*/ 182 h 250"/>
                <a:gd name="T20" fmla="*/ 322 w 442"/>
                <a:gd name="T21" fmla="*/ 182 h 250"/>
                <a:gd name="T22" fmla="*/ 341 w 442"/>
                <a:gd name="T23" fmla="*/ 163 h 250"/>
                <a:gd name="T24" fmla="*/ 341 w 442"/>
                <a:gd name="T25" fmla="*/ 114 h 250"/>
                <a:gd name="T26" fmla="*/ 337 w 442"/>
                <a:gd name="T27" fmla="*/ 102 h 250"/>
                <a:gd name="T28" fmla="*/ 311 w 442"/>
                <a:gd name="T29" fmla="*/ 73 h 250"/>
                <a:gd name="T30" fmla="*/ 297 w 442"/>
                <a:gd name="T31" fmla="*/ 67 h 250"/>
                <a:gd name="T32" fmla="*/ 288 w 442"/>
                <a:gd name="T33" fmla="*/ 67 h 250"/>
                <a:gd name="T34" fmla="*/ 269 w 442"/>
                <a:gd name="T35" fmla="*/ 85 h 250"/>
                <a:gd name="T36" fmla="*/ 269 w 442"/>
                <a:gd name="T37" fmla="*/ 163 h 250"/>
                <a:gd name="T38" fmla="*/ 288 w 442"/>
                <a:gd name="T39" fmla="*/ 182 h 250"/>
                <a:gd name="T40" fmla="*/ 139 w 442"/>
                <a:gd name="T41" fmla="*/ 86 h 250"/>
                <a:gd name="T42" fmla="*/ 120 w 442"/>
                <a:gd name="T43" fmla="*/ 67 h 250"/>
                <a:gd name="T44" fmla="*/ 86 w 442"/>
                <a:gd name="T45" fmla="*/ 67 h 250"/>
                <a:gd name="T46" fmla="*/ 67 w 442"/>
                <a:gd name="T47" fmla="*/ 86 h 250"/>
                <a:gd name="T48" fmla="*/ 67 w 442"/>
                <a:gd name="T49" fmla="*/ 163 h 250"/>
                <a:gd name="T50" fmla="*/ 86 w 442"/>
                <a:gd name="T51" fmla="*/ 182 h 250"/>
                <a:gd name="T52" fmla="*/ 120 w 442"/>
                <a:gd name="T53" fmla="*/ 182 h 250"/>
                <a:gd name="T54" fmla="*/ 139 w 442"/>
                <a:gd name="T55" fmla="*/ 163 h 250"/>
                <a:gd name="T56" fmla="*/ 139 w 442"/>
                <a:gd name="T57" fmla="*/ 86 h 250"/>
                <a:gd name="T58" fmla="*/ 442 w 442"/>
                <a:gd name="T59" fmla="*/ 89 h 250"/>
                <a:gd name="T60" fmla="*/ 442 w 442"/>
                <a:gd name="T61" fmla="*/ 160 h 250"/>
                <a:gd name="T62" fmla="*/ 423 w 442"/>
                <a:gd name="T63" fmla="*/ 177 h 250"/>
                <a:gd name="T64" fmla="*/ 408 w 442"/>
                <a:gd name="T65" fmla="*/ 177 h 250"/>
                <a:gd name="T66" fmla="*/ 408 w 442"/>
                <a:gd name="T67" fmla="*/ 230 h 250"/>
                <a:gd name="T68" fmla="*/ 389 w 442"/>
                <a:gd name="T69" fmla="*/ 250 h 250"/>
                <a:gd name="T70" fmla="*/ 19 w 442"/>
                <a:gd name="T71" fmla="*/ 250 h 250"/>
                <a:gd name="T72" fmla="*/ 0 w 442"/>
                <a:gd name="T73" fmla="*/ 230 h 250"/>
                <a:gd name="T74" fmla="*/ 0 w 442"/>
                <a:gd name="T75" fmla="*/ 19 h 250"/>
                <a:gd name="T76" fmla="*/ 19 w 442"/>
                <a:gd name="T77" fmla="*/ 0 h 250"/>
                <a:gd name="T78" fmla="*/ 389 w 442"/>
                <a:gd name="T79" fmla="*/ 0 h 250"/>
                <a:gd name="T80" fmla="*/ 408 w 442"/>
                <a:gd name="T81" fmla="*/ 19 h 250"/>
                <a:gd name="T82" fmla="*/ 408 w 442"/>
                <a:gd name="T83" fmla="*/ 72 h 250"/>
                <a:gd name="T84" fmla="*/ 423 w 442"/>
                <a:gd name="T85" fmla="*/ 72 h 250"/>
                <a:gd name="T86" fmla="*/ 442 w 442"/>
                <a:gd name="T87" fmla="*/ 89 h 250"/>
                <a:gd name="T88" fmla="*/ 370 w 442"/>
                <a:gd name="T89" fmla="*/ 38 h 250"/>
                <a:gd name="T90" fmla="*/ 38 w 442"/>
                <a:gd name="T91" fmla="*/ 38 h 250"/>
                <a:gd name="T92" fmla="*/ 38 w 442"/>
                <a:gd name="T93" fmla="*/ 211 h 250"/>
                <a:gd name="T94" fmla="*/ 370 w 442"/>
                <a:gd name="T95" fmla="*/ 211 h 250"/>
                <a:gd name="T96" fmla="*/ 370 w 442"/>
                <a:gd name="T97" fmla="*/ 160 h 250"/>
                <a:gd name="T98" fmla="*/ 370 w 442"/>
                <a:gd name="T99" fmla="*/ 89 h 250"/>
                <a:gd name="T100" fmla="*/ 370 w 442"/>
                <a:gd name="T101" fmla="*/ 3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2" h="250">
                  <a:moveTo>
                    <a:pt x="240" y="163"/>
                  </a:moveTo>
                  <a:cubicBezTo>
                    <a:pt x="240" y="174"/>
                    <a:pt x="231" y="182"/>
                    <a:pt x="221" y="182"/>
                  </a:cubicBezTo>
                  <a:cubicBezTo>
                    <a:pt x="187" y="182"/>
                    <a:pt x="187" y="182"/>
                    <a:pt x="187" y="182"/>
                  </a:cubicBezTo>
                  <a:cubicBezTo>
                    <a:pt x="177" y="182"/>
                    <a:pt x="168" y="174"/>
                    <a:pt x="168" y="163"/>
                  </a:cubicBezTo>
                  <a:cubicBezTo>
                    <a:pt x="168" y="86"/>
                    <a:pt x="168" y="86"/>
                    <a:pt x="168" y="86"/>
                  </a:cubicBezTo>
                  <a:cubicBezTo>
                    <a:pt x="168" y="76"/>
                    <a:pt x="177" y="67"/>
                    <a:pt x="187" y="67"/>
                  </a:cubicBezTo>
                  <a:cubicBezTo>
                    <a:pt x="221" y="67"/>
                    <a:pt x="221" y="67"/>
                    <a:pt x="221" y="67"/>
                  </a:cubicBezTo>
                  <a:cubicBezTo>
                    <a:pt x="231" y="67"/>
                    <a:pt x="240" y="76"/>
                    <a:pt x="240" y="86"/>
                  </a:cubicBezTo>
                  <a:lnTo>
                    <a:pt x="240" y="163"/>
                  </a:lnTo>
                  <a:close/>
                  <a:moveTo>
                    <a:pt x="288" y="182"/>
                  </a:moveTo>
                  <a:cubicBezTo>
                    <a:pt x="322" y="182"/>
                    <a:pt x="322" y="182"/>
                    <a:pt x="322" y="182"/>
                  </a:cubicBezTo>
                  <a:cubicBezTo>
                    <a:pt x="332" y="182"/>
                    <a:pt x="341" y="174"/>
                    <a:pt x="341" y="163"/>
                  </a:cubicBezTo>
                  <a:cubicBezTo>
                    <a:pt x="341" y="114"/>
                    <a:pt x="341" y="114"/>
                    <a:pt x="341" y="114"/>
                  </a:cubicBezTo>
                  <a:cubicBezTo>
                    <a:pt x="341" y="109"/>
                    <a:pt x="340" y="105"/>
                    <a:pt x="337" y="102"/>
                  </a:cubicBezTo>
                  <a:cubicBezTo>
                    <a:pt x="311" y="73"/>
                    <a:pt x="311" y="73"/>
                    <a:pt x="311" y="73"/>
                  </a:cubicBezTo>
                  <a:cubicBezTo>
                    <a:pt x="308" y="69"/>
                    <a:pt x="303" y="67"/>
                    <a:pt x="297" y="67"/>
                  </a:cubicBezTo>
                  <a:cubicBezTo>
                    <a:pt x="288" y="67"/>
                    <a:pt x="288" y="67"/>
                    <a:pt x="288" y="67"/>
                  </a:cubicBezTo>
                  <a:cubicBezTo>
                    <a:pt x="277" y="67"/>
                    <a:pt x="269" y="74"/>
                    <a:pt x="269" y="85"/>
                  </a:cubicBezTo>
                  <a:cubicBezTo>
                    <a:pt x="269" y="163"/>
                    <a:pt x="269" y="163"/>
                    <a:pt x="269" y="163"/>
                  </a:cubicBezTo>
                  <a:cubicBezTo>
                    <a:pt x="269" y="174"/>
                    <a:pt x="277" y="182"/>
                    <a:pt x="288" y="182"/>
                  </a:cubicBezTo>
                  <a:close/>
                  <a:moveTo>
                    <a:pt x="139" y="86"/>
                  </a:moveTo>
                  <a:cubicBezTo>
                    <a:pt x="139" y="76"/>
                    <a:pt x="130" y="67"/>
                    <a:pt x="120" y="67"/>
                  </a:cubicBezTo>
                  <a:cubicBezTo>
                    <a:pt x="86" y="67"/>
                    <a:pt x="86" y="67"/>
                    <a:pt x="86" y="67"/>
                  </a:cubicBezTo>
                  <a:cubicBezTo>
                    <a:pt x="76" y="67"/>
                    <a:pt x="67" y="76"/>
                    <a:pt x="67" y="86"/>
                  </a:cubicBezTo>
                  <a:cubicBezTo>
                    <a:pt x="67" y="163"/>
                    <a:pt x="67" y="163"/>
                    <a:pt x="67" y="163"/>
                  </a:cubicBezTo>
                  <a:cubicBezTo>
                    <a:pt x="67" y="174"/>
                    <a:pt x="76" y="182"/>
                    <a:pt x="86" y="182"/>
                  </a:cubicBezTo>
                  <a:cubicBezTo>
                    <a:pt x="120" y="182"/>
                    <a:pt x="120" y="182"/>
                    <a:pt x="120" y="182"/>
                  </a:cubicBezTo>
                  <a:cubicBezTo>
                    <a:pt x="130" y="182"/>
                    <a:pt x="139" y="174"/>
                    <a:pt x="139" y="163"/>
                  </a:cubicBezTo>
                  <a:lnTo>
                    <a:pt x="139" y="86"/>
                  </a:lnTo>
                  <a:close/>
                  <a:moveTo>
                    <a:pt x="442" y="89"/>
                  </a:moveTo>
                  <a:cubicBezTo>
                    <a:pt x="442" y="160"/>
                    <a:pt x="442" y="160"/>
                    <a:pt x="442" y="160"/>
                  </a:cubicBezTo>
                  <a:cubicBezTo>
                    <a:pt x="442" y="171"/>
                    <a:pt x="433" y="177"/>
                    <a:pt x="423" y="177"/>
                  </a:cubicBezTo>
                  <a:cubicBezTo>
                    <a:pt x="408" y="177"/>
                    <a:pt x="408" y="177"/>
                    <a:pt x="408" y="177"/>
                  </a:cubicBezTo>
                  <a:cubicBezTo>
                    <a:pt x="408" y="230"/>
                    <a:pt x="408" y="230"/>
                    <a:pt x="408" y="230"/>
                  </a:cubicBezTo>
                  <a:cubicBezTo>
                    <a:pt x="408" y="241"/>
                    <a:pt x="400" y="250"/>
                    <a:pt x="389" y="250"/>
                  </a:cubicBezTo>
                  <a:cubicBezTo>
                    <a:pt x="19" y="250"/>
                    <a:pt x="19" y="250"/>
                    <a:pt x="19" y="250"/>
                  </a:cubicBezTo>
                  <a:cubicBezTo>
                    <a:pt x="8" y="250"/>
                    <a:pt x="0" y="241"/>
                    <a:pt x="0" y="230"/>
                  </a:cubicBezTo>
                  <a:cubicBezTo>
                    <a:pt x="0" y="19"/>
                    <a:pt x="0" y="19"/>
                    <a:pt x="0" y="19"/>
                  </a:cubicBezTo>
                  <a:cubicBezTo>
                    <a:pt x="0" y="8"/>
                    <a:pt x="8" y="0"/>
                    <a:pt x="19" y="0"/>
                  </a:cubicBezTo>
                  <a:cubicBezTo>
                    <a:pt x="389" y="0"/>
                    <a:pt x="389" y="0"/>
                    <a:pt x="389" y="0"/>
                  </a:cubicBezTo>
                  <a:cubicBezTo>
                    <a:pt x="400" y="0"/>
                    <a:pt x="408" y="8"/>
                    <a:pt x="408" y="19"/>
                  </a:cubicBezTo>
                  <a:cubicBezTo>
                    <a:pt x="408" y="72"/>
                    <a:pt x="408" y="72"/>
                    <a:pt x="408" y="72"/>
                  </a:cubicBezTo>
                  <a:cubicBezTo>
                    <a:pt x="423" y="72"/>
                    <a:pt x="423" y="72"/>
                    <a:pt x="423" y="72"/>
                  </a:cubicBezTo>
                  <a:cubicBezTo>
                    <a:pt x="433" y="72"/>
                    <a:pt x="442" y="78"/>
                    <a:pt x="442" y="89"/>
                  </a:cubicBezTo>
                  <a:close/>
                  <a:moveTo>
                    <a:pt x="370" y="38"/>
                  </a:moveTo>
                  <a:cubicBezTo>
                    <a:pt x="38" y="38"/>
                    <a:pt x="38" y="38"/>
                    <a:pt x="38" y="38"/>
                  </a:cubicBezTo>
                  <a:cubicBezTo>
                    <a:pt x="38" y="211"/>
                    <a:pt x="38" y="211"/>
                    <a:pt x="38" y="211"/>
                  </a:cubicBezTo>
                  <a:cubicBezTo>
                    <a:pt x="370" y="211"/>
                    <a:pt x="370" y="211"/>
                    <a:pt x="370" y="211"/>
                  </a:cubicBezTo>
                  <a:cubicBezTo>
                    <a:pt x="370" y="160"/>
                    <a:pt x="370" y="160"/>
                    <a:pt x="370" y="160"/>
                  </a:cubicBezTo>
                  <a:cubicBezTo>
                    <a:pt x="370" y="89"/>
                    <a:pt x="370" y="89"/>
                    <a:pt x="370" y="89"/>
                  </a:cubicBezTo>
                  <a:lnTo>
                    <a:pt x="370" y="38"/>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0" name="Freeform 1008">
              <a:extLst>
                <a:ext uri="{FF2B5EF4-FFF2-40B4-BE49-F238E27FC236}">
                  <a16:creationId xmlns:a16="http://schemas.microsoft.com/office/drawing/2014/main" id="{3329AA7F-8E77-4444-860C-852E471A3B31}"/>
                </a:ext>
              </a:extLst>
            </p:cNvPr>
            <p:cNvSpPr>
              <a:spLocks noEditPoints="1"/>
            </p:cNvSpPr>
            <p:nvPr/>
          </p:nvSpPr>
          <p:spPr bwMode="auto">
            <a:xfrm>
              <a:off x="6323252" y="845133"/>
              <a:ext cx="265820" cy="150419"/>
            </a:xfrm>
            <a:custGeom>
              <a:avLst/>
              <a:gdLst>
                <a:gd name="T0" fmla="*/ 423 w 442"/>
                <a:gd name="T1" fmla="*/ 72 h 250"/>
                <a:gd name="T2" fmla="*/ 408 w 442"/>
                <a:gd name="T3" fmla="*/ 72 h 250"/>
                <a:gd name="T4" fmla="*/ 408 w 442"/>
                <a:gd name="T5" fmla="*/ 19 h 250"/>
                <a:gd name="T6" fmla="*/ 389 w 442"/>
                <a:gd name="T7" fmla="*/ 0 h 250"/>
                <a:gd name="T8" fmla="*/ 19 w 442"/>
                <a:gd name="T9" fmla="*/ 0 h 250"/>
                <a:gd name="T10" fmla="*/ 0 w 442"/>
                <a:gd name="T11" fmla="*/ 19 h 250"/>
                <a:gd name="T12" fmla="*/ 0 w 442"/>
                <a:gd name="T13" fmla="*/ 230 h 250"/>
                <a:gd name="T14" fmla="*/ 19 w 442"/>
                <a:gd name="T15" fmla="*/ 250 h 250"/>
                <a:gd name="T16" fmla="*/ 389 w 442"/>
                <a:gd name="T17" fmla="*/ 250 h 250"/>
                <a:gd name="T18" fmla="*/ 408 w 442"/>
                <a:gd name="T19" fmla="*/ 230 h 250"/>
                <a:gd name="T20" fmla="*/ 408 w 442"/>
                <a:gd name="T21" fmla="*/ 177 h 250"/>
                <a:gd name="T22" fmla="*/ 423 w 442"/>
                <a:gd name="T23" fmla="*/ 177 h 250"/>
                <a:gd name="T24" fmla="*/ 442 w 442"/>
                <a:gd name="T25" fmla="*/ 160 h 250"/>
                <a:gd name="T26" fmla="*/ 442 w 442"/>
                <a:gd name="T27" fmla="*/ 89 h 250"/>
                <a:gd name="T28" fmla="*/ 423 w 442"/>
                <a:gd name="T29" fmla="*/ 72 h 250"/>
                <a:gd name="T30" fmla="*/ 370 w 442"/>
                <a:gd name="T31" fmla="*/ 211 h 250"/>
                <a:gd name="T32" fmla="*/ 38 w 442"/>
                <a:gd name="T33" fmla="*/ 211 h 250"/>
                <a:gd name="T34" fmla="*/ 38 w 442"/>
                <a:gd name="T35" fmla="*/ 38 h 250"/>
                <a:gd name="T36" fmla="*/ 370 w 442"/>
                <a:gd name="T37" fmla="*/ 38 h 250"/>
                <a:gd name="T38" fmla="*/ 370 w 442"/>
                <a:gd name="T39" fmla="*/ 89 h 250"/>
                <a:gd name="T40" fmla="*/ 370 w 442"/>
                <a:gd name="T41" fmla="*/ 160 h 250"/>
                <a:gd name="T42" fmla="*/ 370 w 442"/>
                <a:gd name="T43" fmla="*/ 211 h 250"/>
                <a:gd name="T44" fmla="*/ 139 w 442"/>
                <a:gd name="T45" fmla="*/ 163 h 250"/>
                <a:gd name="T46" fmla="*/ 120 w 442"/>
                <a:gd name="T47" fmla="*/ 182 h 250"/>
                <a:gd name="T48" fmla="*/ 86 w 442"/>
                <a:gd name="T49" fmla="*/ 182 h 250"/>
                <a:gd name="T50" fmla="*/ 67 w 442"/>
                <a:gd name="T51" fmla="*/ 163 h 250"/>
                <a:gd name="T52" fmla="*/ 67 w 442"/>
                <a:gd name="T53" fmla="*/ 86 h 250"/>
                <a:gd name="T54" fmla="*/ 86 w 442"/>
                <a:gd name="T55" fmla="*/ 67 h 250"/>
                <a:gd name="T56" fmla="*/ 120 w 442"/>
                <a:gd name="T57" fmla="*/ 67 h 250"/>
                <a:gd name="T58" fmla="*/ 139 w 442"/>
                <a:gd name="T59" fmla="*/ 86 h 250"/>
                <a:gd name="T60" fmla="*/ 139 w 442"/>
                <a:gd name="T61" fmla="*/ 163 h 250"/>
                <a:gd name="T62" fmla="*/ 240 w 442"/>
                <a:gd name="T63" fmla="*/ 163 h 250"/>
                <a:gd name="T64" fmla="*/ 221 w 442"/>
                <a:gd name="T65" fmla="*/ 182 h 250"/>
                <a:gd name="T66" fmla="*/ 187 w 442"/>
                <a:gd name="T67" fmla="*/ 182 h 250"/>
                <a:gd name="T68" fmla="*/ 168 w 442"/>
                <a:gd name="T69" fmla="*/ 163 h 250"/>
                <a:gd name="T70" fmla="*/ 168 w 442"/>
                <a:gd name="T71" fmla="*/ 86 h 250"/>
                <a:gd name="T72" fmla="*/ 187 w 442"/>
                <a:gd name="T73" fmla="*/ 67 h 250"/>
                <a:gd name="T74" fmla="*/ 221 w 442"/>
                <a:gd name="T75" fmla="*/ 67 h 250"/>
                <a:gd name="T76" fmla="*/ 240 w 442"/>
                <a:gd name="T77" fmla="*/ 86 h 250"/>
                <a:gd name="T78" fmla="*/ 240 w 442"/>
                <a:gd name="T79" fmla="*/ 16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2" h="250">
                  <a:moveTo>
                    <a:pt x="423" y="72"/>
                  </a:moveTo>
                  <a:cubicBezTo>
                    <a:pt x="408" y="72"/>
                    <a:pt x="408" y="72"/>
                    <a:pt x="408" y="72"/>
                  </a:cubicBezTo>
                  <a:cubicBezTo>
                    <a:pt x="408" y="19"/>
                    <a:pt x="408" y="19"/>
                    <a:pt x="408" y="19"/>
                  </a:cubicBezTo>
                  <a:cubicBezTo>
                    <a:pt x="408" y="8"/>
                    <a:pt x="400" y="0"/>
                    <a:pt x="389" y="0"/>
                  </a:cubicBezTo>
                  <a:cubicBezTo>
                    <a:pt x="19" y="0"/>
                    <a:pt x="19" y="0"/>
                    <a:pt x="19" y="0"/>
                  </a:cubicBezTo>
                  <a:cubicBezTo>
                    <a:pt x="8" y="0"/>
                    <a:pt x="0" y="8"/>
                    <a:pt x="0" y="19"/>
                  </a:cubicBezTo>
                  <a:cubicBezTo>
                    <a:pt x="0" y="230"/>
                    <a:pt x="0" y="230"/>
                    <a:pt x="0" y="230"/>
                  </a:cubicBezTo>
                  <a:cubicBezTo>
                    <a:pt x="0" y="241"/>
                    <a:pt x="8" y="250"/>
                    <a:pt x="19" y="250"/>
                  </a:cubicBezTo>
                  <a:cubicBezTo>
                    <a:pt x="389" y="250"/>
                    <a:pt x="389" y="250"/>
                    <a:pt x="389" y="250"/>
                  </a:cubicBezTo>
                  <a:cubicBezTo>
                    <a:pt x="400" y="250"/>
                    <a:pt x="408" y="241"/>
                    <a:pt x="408" y="230"/>
                  </a:cubicBezTo>
                  <a:cubicBezTo>
                    <a:pt x="408" y="177"/>
                    <a:pt x="408" y="177"/>
                    <a:pt x="408" y="177"/>
                  </a:cubicBezTo>
                  <a:cubicBezTo>
                    <a:pt x="423" y="177"/>
                    <a:pt x="423" y="177"/>
                    <a:pt x="423" y="177"/>
                  </a:cubicBezTo>
                  <a:cubicBezTo>
                    <a:pt x="433" y="177"/>
                    <a:pt x="442" y="171"/>
                    <a:pt x="442" y="160"/>
                  </a:cubicBezTo>
                  <a:cubicBezTo>
                    <a:pt x="442" y="89"/>
                    <a:pt x="442" y="89"/>
                    <a:pt x="442" y="89"/>
                  </a:cubicBezTo>
                  <a:cubicBezTo>
                    <a:pt x="442" y="78"/>
                    <a:pt x="433" y="72"/>
                    <a:pt x="423" y="72"/>
                  </a:cubicBezTo>
                  <a:close/>
                  <a:moveTo>
                    <a:pt x="370" y="211"/>
                  </a:moveTo>
                  <a:cubicBezTo>
                    <a:pt x="38" y="211"/>
                    <a:pt x="38" y="211"/>
                    <a:pt x="38" y="211"/>
                  </a:cubicBezTo>
                  <a:cubicBezTo>
                    <a:pt x="38" y="38"/>
                    <a:pt x="38" y="38"/>
                    <a:pt x="38" y="38"/>
                  </a:cubicBezTo>
                  <a:cubicBezTo>
                    <a:pt x="370" y="38"/>
                    <a:pt x="370" y="38"/>
                    <a:pt x="370" y="38"/>
                  </a:cubicBezTo>
                  <a:cubicBezTo>
                    <a:pt x="370" y="89"/>
                    <a:pt x="370" y="89"/>
                    <a:pt x="370" y="89"/>
                  </a:cubicBezTo>
                  <a:cubicBezTo>
                    <a:pt x="370" y="160"/>
                    <a:pt x="370" y="160"/>
                    <a:pt x="370" y="160"/>
                  </a:cubicBezTo>
                  <a:lnTo>
                    <a:pt x="370" y="211"/>
                  </a:lnTo>
                  <a:close/>
                  <a:moveTo>
                    <a:pt x="139" y="163"/>
                  </a:moveTo>
                  <a:cubicBezTo>
                    <a:pt x="139" y="174"/>
                    <a:pt x="131" y="182"/>
                    <a:pt x="120" y="182"/>
                  </a:cubicBezTo>
                  <a:cubicBezTo>
                    <a:pt x="86" y="182"/>
                    <a:pt x="86" y="182"/>
                    <a:pt x="86" y="182"/>
                  </a:cubicBezTo>
                  <a:cubicBezTo>
                    <a:pt x="76" y="182"/>
                    <a:pt x="67" y="174"/>
                    <a:pt x="67" y="163"/>
                  </a:cubicBezTo>
                  <a:cubicBezTo>
                    <a:pt x="67" y="86"/>
                    <a:pt x="67" y="86"/>
                    <a:pt x="67" y="86"/>
                  </a:cubicBezTo>
                  <a:cubicBezTo>
                    <a:pt x="67" y="76"/>
                    <a:pt x="76" y="67"/>
                    <a:pt x="86" y="67"/>
                  </a:cubicBezTo>
                  <a:cubicBezTo>
                    <a:pt x="120" y="67"/>
                    <a:pt x="120" y="67"/>
                    <a:pt x="120" y="67"/>
                  </a:cubicBezTo>
                  <a:cubicBezTo>
                    <a:pt x="131" y="67"/>
                    <a:pt x="139" y="76"/>
                    <a:pt x="139" y="86"/>
                  </a:cubicBezTo>
                  <a:lnTo>
                    <a:pt x="139" y="163"/>
                  </a:lnTo>
                  <a:close/>
                  <a:moveTo>
                    <a:pt x="240" y="163"/>
                  </a:moveTo>
                  <a:cubicBezTo>
                    <a:pt x="240" y="174"/>
                    <a:pt x="232" y="182"/>
                    <a:pt x="221" y="182"/>
                  </a:cubicBezTo>
                  <a:cubicBezTo>
                    <a:pt x="187" y="182"/>
                    <a:pt x="187" y="182"/>
                    <a:pt x="187" y="182"/>
                  </a:cubicBezTo>
                  <a:cubicBezTo>
                    <a:pt x="177" y="182"/>
                    <a:pt x="168" y="174"/>
                    <a:pt x="168" y="163"/>
                  </a:cubicBezTo>
                  <a:cubicBezTo>
                    <a:pt x="168" y="86"/>
                    <a:pt x="168" y="86"/>
                    <a:pt x="168" y="86"/>
                  </a:cubicBezTo>
                  <a:cubicBezTo>
                    <a:pt x="168" y="76"/>
                    <a:pt x="177" y="67"/>
                    <a:pt x="187" y="67"/>
                  </a:cubicBezTo>
                  <a:cubicBezTo>
                    <a:pt x="221" y="67"/>
                    <a:pt x="221" y="67"/>
                    <a:pt x="221" y="67"/>
                  </a:cubicBezTo>
                  <a:cubicBezTo>
                    <a:pt x="232" y="67"/>
                    <a:pt x="240" y="76"/>
                    <a:pt x="240" y="86"/>
                  </a:cubicBezTo>
                  <a:lnTo>
                    <a:pt x="240" y="163"/>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1" name="Freeform 1009">
              <a:extLst>
                <a:ext uri="{FF2B5EF4-FFF2-40B4-BE49-F238E27FC236}">
                  <a16:creationId xmlns:a16="http://schemas.microsoft.com/office/drawing/2014/main" id="{A95DEFC0-65ED-4838-A224-B634BFF2F95D}"/>
                </a:ext>
              </a:extLst>
            </p:cNvPr>
            <p:cNvSpPr>
              <a:spLocks noEditPoints="1"/>
            </p:cNvSpPr>
            <p:nvPr/>
          </p:nvSpPr>
          <p:spPr bwMode="auto">
            <a:xfrm>
              <a:off x="7025370" y="845133"/>
              <a:ext cx="265025" cy="150419"/>
            </a:xfrm>
            <a:custGeom>
              <a:avLst/>
              <a:gdLst>
                <a:gd name="T0" fmla="*/ 423 w 442"/>
                <a:gd name="T1" fmla="*/ 72 h 250"/>
                <a:gd name="T2" fmla="*/ 408 w 442"/>
                <a:gd name="T3" fmla="*/ 72 h 250"/>
                <a:gd name="T4" fmla="*/ 408 w 442"/>
                <a:gd name="T5" fmla="*/ 19 h 250"/>
                <a:gd name="T6" fmla="*/ 389 w 442"/>
                <a:gd name="T7" fmla="*/ 0 h 250"/>
                <a:gd name="T8" fmla="*/ 19 w 442"/>
                <a:gd name="T9" fmla="*/ 0 h 250"/>
                <a:gd name="T10" fmla="*/ 0 w 442"/>
                <a:gd name="T11" fmla="*/ 19 h 250"/>
                <a:gd name="T12" fmla="*/ 0 w 442"/>
                <a:gd name="T13" fmla="*/ 230 h 250"/>
                <a:gd name="T14" fmla="*/ 19 w 442"/>
                <a:gd name="T15" fmla="*/ 250 h 250"/>
                <a:gd name="T16" fmla="*/ 389 w 442"/>
                <a:gd name="T17" fmla="*/ 250 h 250"/>
                <a:gd name="T18" fmla="*/ 408 w 442"/>
                <a:gd name="T19" fmla="*/ 230 h 250"/>
                <a:gd name="T20" fmla="*/ 408 w 442"/>
                <a:gd name="T21" fmla="*/ 177 h 250"/>
                <a:gd name="T22" fmla="*/ 423 w 442"/>
                <a:gd name="T23" fmla="*/ 177 h 250"/>
                <a:gd name="T24" fmla="*/ 442 w 442"/>
                <a:gd name="T25" fmla="*/ 160 h 250"/>
                <a:gd name="T26" fmla="*/ 442 w 442"/>
                <a:gd name="T27" fmla="*/ 89 h 250"/>
                <a:gd name="T28" fmla="*/ 423 w 442"/>
                <a:gd name="T29" fmla="*/ 72 h 250"/>
                <a:gd name="T30" fmla="*/ 370 w 442"/>
                <a:gd name="T31" fmla="*/ 211 h 250"/>
                <a:gd name="T32" fmla="*/ 38 w 442"/>
                <a:gd name="T33" fmla="*/ 211 h 250"/>
                <a:gd name="T34" fmla="*/ 38 w 442"/>
                <a:gd name="T35" fmla="*/ 38 h 250"/>
                <a:gd name="T36" fmla="*/ 370 w 442"/>
                <a:gd name="T37" fmla="*/ 38 h 250"/>
                <a:gd name="T38" fmla="*/ 370 w 442"/>
                <a:gd name="T39" fmla="*/ 89 h 250"/>
                <a:gd name="T40" fmla="*/ 370 w 442"/>
                <a:gd name="T41" fmla="*/ 160 h 250"/>
                <a:gd name="T42" fmla="*/ 370 w 442"/>
                <a:gd name="T43" fmla="*/ 211 h 250"/>
                <a:gd name="T44" fmla="*/ 139 w 442"/>
                <a:gd name="T45" fmla="*/ 163 h 250"/>
                <a:gd name="T46" fmla="*/ 120 w 442"/>
                <a:gd name="T47" fmla="*/ 182 h 250"/>
                <a:gd name="T48" fmla="*/ 86 w 442"/>
                <a:gd name="T49" fmla="*/ 182 h 250"/>
                <a:gd name="T50" fmla="*/ 67 w 442"/>
                <a:gd name="T51" fmla="*/ 163 h 250"/>
                <a:gd name="T52" fmla="*/ 67 w 442"/>
                <a:gd name="T53" fmla="*/ 86 h 250"/>
                <a:gd name="T54" fmla="*/ 86 w 442"/>
                <a:gd name="T55" fmla="*/ 67 h 250"/>
                <a:gd name="T56" fmla="*/ 120 w 442"/>
                <a:gd name="T57" fmla="*/ 67 h 250"/>
                <a:gd name="T58" fmla="*/ 139 w 442"/>
                <a:gd name="T59" fmla="*/ 86 h 250"/>
                <a:gd name="T60" fmla="*/ 139 w 442"/>
                <a:gd name="T61" fmla="*/ 16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2" h="250">
                  <a:moveTo>
                    <a:pt x="423" y="72"/>
                  </a:moveTo>
                  <a:cubicBezTo>
                    <a:pt x="408" y="72"/>
                    <a:pt x="408" y="72"/>
                    <a:pt x="408" y="72"/>
                  </a:cubicBezTo>
                  <a:cubicBezTo>
                    <a:pt x="408" y="19"/>
                    <a:pt x="408" y="19"/>
                    <a:pt x="408" y="19"/>
                  </a:cubicBezTo>
                  <a:cubicBezTo>
                    <a:pt x="408" y="8"/>
                    <a:pt x="400" y="0"/>
                    <a:pt x="389" y="0"/>
                  </a:cubicBezTo>
                  <a:cubicBezTo>
                    <a:pt x="19" y="0"/>
                    <a:pt x="19" y="0"/>
                    <a:pt x="19" y="0"/>
                  </a:cubicBezTo>
                  <a:cubicBezTo>
                    <a:pt x="9" y="0"/>
                    <a:pt x="0" y="8"/>
                    <a:pt x="0" y="19"/>
                  </a:cubicBezTo>
                  <a:cubicBezTo>
                    <a:pt x="0" y="230"/>
                    <a:pt x="0" y="230"/>
                    <a:pt x="0" y="230"/>
                  </a:cubicBezTo>
                  <a:cubicBezTo>
                    <a:pt x="0" y="241"/>
                    <a:pt x="9" y="250"/>
                    <a:pt x="19" y="250"/>
                  </a:cubicBezTo>
                  <a:cubicBezTo>
                    <a:pt x="389" y="250"/>
                    <a:pt x="389" y="250"/>
                    <a:pt x="389" y="250"/>
                  </a:cubicBezTo>
                  <a:cubicBezTo>
                    <a:pt x="400" y="250"/>
                    <a:pt x="408" y="241"/>
                    <a:pt x="408" y="230"/>
                  </a:cubicBezTo>
                  <a:cubicBezTo>
                    <a:pt x="408" y="177"/>
                    <a:pt x="408" y="177"/>
                    <a:pt x="408" y="177"/>
                  </a:cubicBezTo>
                  <a:cubicBezTo>
                    <a:pt x="423" y="177"/>
                    <a:pt x="423" y="177"/>
                    <a:pt x="423" y="177"/>
                  </a:cubicBezTo>
                  <a:cubicBezTo>
                    <a:pt x="434" y="177"/>
                    <a:pt x="442" y="171"/>
                    <a:pt x="442" y="160"/>
                  </a:cubicBezTo>
                  <a:cubicBezTo>
                    <a:pt x="442" y="89"/>
                    <a:pt x="442" y="89"/>
                    <a:pt x="442" y="89"/>
                  </a:cubicBezTo>
                  <a:cubicBezTo>
                    <a:pt x="442" y="78"/>
                    <a:pt x="434" y="72"/>
                    <a:pt x="423" y="72"/>
                  </a:cubicBezTo>
                  <a:close/>
                  <a:moveTo>
                    <a:pt x="370" y="211"/>
                  </a:moveTo>
                  <a:cubicBezTo>
                    <a:pt x="38" y="211"/>
                    <a:pt x="38" y="211"/>
                    <a:pt x="38" y="211"/>
                  </a:cubicBezTo>
                  <a:cubicBezTo>
                    <a:pt x="38" y="38"/>
                    <a:pt x="38" y="38"/>
                    <a:pt x="38" y="38"/>
                  </a:cubicBezTo>
                  <a:cubicBezTo>
                    <a:pt x="370" y="38"/>
                    <a:pt x="370" y="38"/>
                    <a:pt x="370" y="38"/>
                  </a:cubicBezTo>
                  <a:cubicBezTo>
                    <a:pt x="370" y="89"/>
                    <a:pt x="370" y="89"/>
                    <a:pt x="370" y="89"/>
                  </a:cubicBezTo>
                  <a:cubicBezTo>
                    <a:pt x="370" y="160"/>
                    <a:pt x="370" y="160"/>
                    <a:pt x="370" y="160"/>
                  </a:cubicBezTo>
                  <a:lnTo>
                    <a:pt x="370" y="211"/>
                  </a:lnTo>
                  <a:close/>
                  <a:moveTo>
                    <a:pt x="139" y="163"/>
                  </a:moveTo>
                  <a:cubicBezTo>
                    <a:pt x="139" y="174"/>
                    <a:pt x="131" y="182"/>
                    <a:pt x="120" y="182"/>
                  </a:cubicBezTo>
                  <a:cubicBezTo>
                    <a:pt x="86" y="182"/>
                    <a:pt x="86" y="182"/>
                    <a:pt x="86" y="182"/>
                  </a:cubicBezTo>
                  <a:cubicBezTo>
                    <a:pt x="76" y="182"/>
                    <a:pt x="67" y="174"/>
                    <a:pt x="67" y="163"/>
                  </a:cubicBezTo>
                  <a:cubicBezTo>
                    <a:pt x="67" y="86"/>
                    <a:pt x="67" y="86"/>
                    <a:pt x="67" y="86"/>
                  </a:cubicBezTo>
                  <a:cubicBezTo>
                    <a:pt x="67" y="76"/>
                    <a:pt x="76" y="67"/>
                    <a:pt x="86" y="67"/>
                  </a:cubicBezTo>
                  <a:cubicBezTo>
                    <a:pt x="120" y="67"/>
                    <a:pt x="120" y="67"/>
                    <a:pt x="120" y="67"/>
                  </a:cubicBezTo>
                  <a:cubicBezTo>
                    <a:pt x="131" y="67"/>
                    <a:pt x="139" y="76"/>
                    <a:pt x="139" y="86"/>
                  </a:cubicBezTo>
                  <a:lnTo>
                    <a:pt x="139" y="163"/>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2" name="Freeform 1010">
              <a:extLst>
                <a:ext uri="{FF2B5EF4-FFF2-40B4-BE49-F238E27FC236}">
                  <a16:creationId xmlns:a16="http://schemas.microsoft.com/office/drawing/2014/main" id="{883F47A2-248B-4D7B-8453-97F70DAFA31A}"/>
                </a:ext>
              </a:extLst>
            </p:cNvPr>
            <p:cNvSpPr>
              <a:spLocks noEditPoints="1"/>
            </p:cNvSpPr>
            <p:nvPr/>
          </p:nvSpPr>
          <p:spPr bwMode="auto">
            <a:xfrm>
              <a:off x="598788" y="1485807"/>
              <a:ext cx="265025" cy="149623"/>
            </a:xfrm>
            <a:custGeom>
              <a:avLst/>
              <a:gdLst>
                <a:gd name="T0" fmla="*/ 423 w 442"/>
                <a:gd name="T1" fmla="*/ 72 h 250"/>
                <a:gd name="T2" fmla="*/ 408 w 442"/>
                <a:gd name="T3" fmla="*/ 72 h 250"/>
                <a:gd name="T4" fmla="*/ 408 w 442"/>
                <a:gd name="T5" fmla="*/ 19 h 250"/>
                <a:gd name="T6" fmla="*/ 389 w 442"/>
                <a:gd name="T7" fmla="*/ 0 h 250"/>
                <a:gd name="T8" fmla="*/ 19 w 442"/>
                <a:gd name="T9" fmla="*/ 0 h 250"/>
                <a:gd name="T10" fmla="*/ 0 w 442"/>
                <a:gd name="T11" fmla="*/ 19 h 250"/>
                <a:gd name="T12" fmla="*/ 0 w 442"/>
                <a:gd name="T13" fmla="*/ 230 h 250"/>
                <a:gd name="T14" fmla="*/ 19 w 442"/>
                <a:gd name="T15" fmla="*/ 250 h 250"/>
                <a:gd name="T16" fmla="*/ 389 w 442"/>
                <a:gd name="T17" fmla="*/ 250 h 250"/>
                <a:gd name="T18" fmla="*/ 408 w 442"/>
                <a:gd name="T19" fmla="*/ 230 h 250"/>
                <a:gd name="T20" fmla="*/ 408 w 442"/>
                <a:gd name="T21" fmla="*/ 178 h 250"/>
                <a:gd name="T22" fmla="*/ 423 w 442"/>
                <a:gd name="T23" fmla="*/ 178 h 250"/>
                <a:gd name="T24" fmla="*/ 442 w 442"/>
                <a:gd name="T25" fmla="*/ 160 h 250"/>
                <a:gd name="T26" fmla="*/ 442 w 442"/>
                <a:gd name="T27" fmla="*/ 89 h 250"/>
                <a:gd name="T28" fmla="*/ 423 w 442"/>
                <a:gd name="T29" fmla="*/ 72 h 250"/>
                <a:gd name="T30" fmla="*/ 370 w 442"/>
                <a:gd name="T31" fmla="*/ 211 h 250"/>
                <a:gd name="T32" fmla="*/ 38 w 442"/>
                <a:gd name="T33" fmla="*/ 211 h 250"/>
                <a:gd name="T34" fmla="*/ 38 w 442"/>
                <a:gd name="T35" fmla="*/ 38 h 250"/>
                <a:gd name="T36" fmla="*/ 370 w 442"/>
                <a:gd name="T37" fmla="*/ 38 h 250"/>
                <a:gd name="T38" fmla="*/ 370 w 442"/>
                <a:gd name="T39" fmla="*/ 89 h 250"/>
                <a:gd name="T40" fmla="*/ 370 w 442"/>
                <a:gd name="T41" fmla="*/ 160 h 250"/>
                <a:gd name="T42" fmla="*/ 370 w 442"/>
                <a:gd name="T43" fmla="*/ 211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250">
                  <a:moveTo>
                    <a:pt x="423" y="72"/>
                  </a:moveTo>
                  <a:cubicBezTo>
                    <a:pt x="408" y="72"/>
                    <a:pt x="408" y="72"/>
                    <a:pt x="408" y="72"/>
                  </a:cubicBezTo>
                  <a:cubicBezTo>
                    <a:pt x="408" y="19"/>
                    <a:pt x="408" y="19"/>
                    <a:pt x="408" y="19"/>
                  </a:cubicBezTo>
                  <a:cubicBezTo>
                    <a:pt x="408" y="8"/>
                    <a:pt x="400" y="0"/>
                    <a:pt x="389" y="0"/>
                  </a:cubicBezTo>
                  <a:cubicBezTo>
                    <a:pt x="19" y="0"/>
                    <a:pt x="19" y="0"/>
                    <a:pt x="19" y="0"/>
                  </a:cubicBezTo>
                  <a:cubicBezTo>
                    <a:pt x="9" y="0"/>
                    <a:pt x="0" y="8"/>
                    <a:pt x="0" y="19"/>
                  </a:cubicBezTo>
                  <a:cubicBezTo>
                    <a:pt x="0" y="230"/>
                    <a:pt x="0" y="230"/>
                    <a:pt x="0" y="230"/>
                  </a:cubicBezTo>
                  <a:cubicBezTo>
                    <a:pt x="0" y="241"/>
                    <a:pt x="9" y="250"/>
                    <a:pt x="19" y="250"/>
                  </a:cubicBezTo>
                  <a:cubicBezTo>
                    <a:pt x="389" y="250"/>
                    <a:pt x="389" y="250"/>
                    <a:pt x="389" y="250"/>
                  </a:cubicBezTo>
                  <a:cubicBezTo>
                    <a:pt x="400" y="250"/>
                    <a:pt x="408" y="241"/>
                    <a:pt x="408" y="230"/>
                  </a:cubicBezTo>
                  <a:cubicBezTo>
                    <a:pt x="408" y="178"/>
                    <a:pt x="408" y="178"/>
                    <a:pt x="408" y="178"/>
                  </a:cubicBezTo>
                  <a:cubicBezTo>
                    <a:pt x="423" y="178"/>
                    <a:pt x="423" y="178"/>
                    <a:pt x="423" y="178"/>
                  </a:cubicBezTo>
                  <a:cubicBezTo>
                    <a:pt x="434" y="178"/>
                    <a:pt x="442" y="171"/>
                    <a:pt x="442" y="160"/>
                  </a:cubicBezTo>
                  <a:cubicBezTo>
                    <a:pt x="442" y="89"/>
                    <a:pt x="442" y="89"/>
                    <a:pt x="442" y="89"/>
                  </a:cubicBezTo>
                  <a:cubicBezTo>
                    <a:pt x="442" y="79"/>
                    <a:pt x="434" y="72"/>
                    <a:pt x="423" y="72"/>
                  </a:cubicBezTo>
                  <a:close/>
                  <a:moveTo>
                    <a:pt x="370" y="211"/>
                  </a:moveTo>
                  <a:cubicBezTo>
                    <a:pt x="38" y="211"/>
                    <a:pt x="38" y="211"/>
                    <a:pt x="38" y="211"/>
                  </a:cubicBezTo>
                  <a:cubicBezTo>
                    <a:pt x="38" y="38"/>
                    <a:pt x="38" y="38"/>
                    <a:pt x="38" y="38"/>
                  </a:cubicBezTo>
                  <a:cubicBezTo>
                    <a:pt x="370" y="38"/>
                    <a:pt x="370" y="38"/>
                    <a:pt x="370" y="38"/>
                  </a:cubicBezTo>
                  <a:cubicBezTo>
                    <a:pt x="370" y="89"/>
                    <a:pt x="370" y="89"/>
                    <a:pt x="370" y="89"/>
                  </a:cubicBezTo>
                  <a:cubicBezTo>
                    <a:pt x="370" y="160"/>
                    <a:pt x="370" y="160"/>
                    <a:pt x="370" y="160"/>
                  </a:cubicBezTo>
                  <a:lnTo>
                    <a:pt x="370" y="211"/>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3" name="Freeform 1011">
              <a:extLst>
                <a:ext uri="{FF2B5EF4-FFF2-40B4-BE49-F238E27FC236}">
                  <a16:creationId xmlns:a16="http://schemas.microsoft.com/office/drawing/2014/main" id="{192EB3B3-4D19-47FC-926B-136ECE6ACAFE}"/>
                </a:ext>
              </a:extLst>
            </p:cNvPr>
            <p:cNvSpPr>
              <a:spLocks noEditPoints="1"/>
            </p:cNvSpPr>
            <p:nvPr/>
          </p:nvSpPr>
          <p:spPr bwMode="auto">
            <a:xfrm>
              <a:off x="1323031" y="1453972"/>
              <a:ext cx="265820" cy="213293"/>
            </a:xfrm>
            <a:custGeom>
              <a:avLst/>
              <a:gdLst>
                <a:gd name="T0" fmla="*/ 442 w 442"/>
                <a:gd name="T1" fmla="*/ 19 h 356"/>
                <a:gd name="T2" fmla="*/ 423 w 442"/>
                <a:gd name="T3" fmla="*/ 0 h 356"/>
                <a:gd name="T4" fmla="*/ 19 w 442"/>
                <a:gd name="T5" fmla="*/ 0 h 356"/>
                <a:gd name="T6" fmla="*/ 0 w 442"/>
                <a:gd name="T7" fmla="*/ 19 h 356"/>
                <a:gd name="T8" fmla="*/ 0 w 442"/>
                <a:gd name="T9" fmla="*/ 269 h 356"/>
                <a:gd name="T10" fmla="*/ 19 w 442"/>
                <a:gd name="T11" fmla="*/ 288 h 356"/>
                <a:gd name="T12" fmla="*/ 423 w 442"/>
                <a:gd name="T13" fmla="*/ 288 h 356"/>
                <a:gd name="T14" fmla="*/ 442 w 442"/>
                <a:gd name="T15" fmla="*/ 269 h 356"/>
                <a:gd name="T16" fmla="*/ 442 w 442"/>
                <a:gd name="T17" fmla="*/ 19 h 356"/>
                <a:gd name="T18" fmla="*/ 404 w 442"/>
                <a:gd name="T19" fmla="*/ 250 h 356"/>
                <a:gd name="T20" fmla="*/ 38 w 442"/>
                <a:gd name="T21" fmla="*/ 250 h 356"/>
                <a:gd name="T22" fmla="*/ 38 w 442"/>
                <a:gd name="T23" fmla="*/ 38 h 356"/>
                <a:gd name="T24" fmla="*/ 404 w 442"/>
                <a:gd name="T25" fmla="*/ 38 h 356"/>
                <a:gd name="T26" fmla="*/ 404 w 442"/>
                <a:gd name="T27" fmla="*/ 250 h 356"/>
                <a:gd name="T28" fmla="*/ 334 w 442"/>
                <a:gd name="T29" fmla="*/ 336 h 356"/>
                <a:gd name="T30" fmla="*/ 315 w 442"/>
                <a:gd name="T31" fmla="*/ 356 h 356"/>
                <a:gd name="T32" fmla="*/ 128 w 442"/>
                <a:gd name="T33" fmla="*/ 356 h 356"/>
                <a:gd name="T34" fmla="*/ 108 w 442"/>
                <a:gd name="T35" fmla="*/ 336 h 356"/>
                <a:gd name="T36" fmla="*/ 128 w 442"/>
                <a:gd name="T37" fmla="*/ 317 h 356"/>
                <a:gd name="T38" fmla="*/ 315 w 442"/>
                <a:gd name="T39" fmla="*/ 317 h 356"/>
                <a:gd name="T40" fmla="*/ 334 w 442"/>
                <a:gd name="T41" fmla="*/ 33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356">
                  <a:moveTo>
                    <a:pt x="442" y="19"/>
                  </a:moveTo>
                  <a:cubicBezTo>
                    <a:pt x="442" y="8"/>
                    <a:pt x="434" y="0"/>
                    <a:pt x="423" y="0"/>
                  </a:cubicBezTo>
                  <a:cubicBezTo>
                    <a:pt x="19" y="0"/>
                    <a:pt x="19" y="0"/>
                    <a:pt x="19" y="0"/>
                  </a:cubicBezTo>
                  <a:cubicBezTo>
                    <a:pt x="9" y="0"/>
                    <a:pt x="0" y="8"/>
                    <a:pt x="0" y="19"/>
                  </a:cubicBezTo>
                  <a:cubicBezTo>
                    <a:pt x="0" y="269"/>
                    <a:pt x="0" y="269"/>
                    <a:pt x="0" y="269"/>
                  </a:cubicBezTo>
                  <a:cubicBezTo>
                    <a:pt x="0" y="280"/>
                    <a:pt x="9" y="288"/>
                    <a:pt x="19" y="288"/>
                  </a:cubicBezTo>
                  <a:cubicBezTo>
                    <a:pt x="423" y="288"/>
                    <a:pt x="423" y="288"/>
                    <a:pt x="423" y="288"/>
                  </a:cubicBezTo>
                  <a:cubicBezTo>
                    <a:pt x="434" y="288"/>
                    <a:pt x="442" y="280"/>
                    <a:pt x="442" y="269"/>
                  </a:cubicBezTo>
                  <a:lnTo>
                    <a:pt x="442" y="19"/>
                  </a:lnTo>
                  <a:close/>
                  <a:moveTo>
                    <a:pt x="404" y="250"/>
                  </a:moveTo>
                  <a:cubicBezTo>
                    <a:pt x="38" y="250"/>
                    <a:pt x="38" y="250"/>
                    <a:pt x="38" y="250"/>
                  </a:cubicBezTo>
                  <a:cubicBezTo>
                    <a:pt x="38" y="38"/>
                    <a:pt x="38" y="38"/>
                    <a:pt x="38" y="38"/>
                  </a:cubicBezTo>
                  <a:cubicBezTo>
                    <a:pt x="404" y="38"/>
                    <a:pt x="404" y="38"/>
                    <a:pt x="404" y="38"/>
                  </a:cubicBezTo>
                  <a:lnTo>
                    <a:pt x="404" y="250"/>
                  </a:lnTo>
                  <a:close/>
                  <a:moveTo>
                    <a:pt x="334" y="336"/>
                  </a:moveTo>
                  <a:cubicBezTo>
                    <a:pt x="334" y="347"/>
                    <a:pt x="325" y="356"/>
                    <a:pt x="315" y="356"/>
                  </a:cubicBezTo>
                  <a:cubicBezTo>
                    <a:pt x="128" y="356"/>
                    <a:pt x="128" y="356"/>
                    <a:pt x="128" y="356"/>
                  </a:cubicBezTo>
                  <a:cubicBezTo>
                    <a:pt x="117" y="356"/>
                    <a:pt x="108" y="347"/>
                    <a:pt x="108" y="336"/>
                  </a:cubicBezTo>
                  <a:cubicBezTo>
                    <a:pt x="108" y="326"/>
                    <a:pt x="117" y="317"/>
                    <a:pt x="128" y="317"/>
                  </a:cubicBezTo>
                  <a:cubicBezTo>
                    <a:pt x="315" y="317"/>
                    <a:pt x="315" y="317"/>
                    <a:pt x="315" y="317"/>
                  </a:cubicBezTo>
                  <a:cubicBezTo>
                    <a:pt x="325" y="317"/>
                    <a:pt x="334" y="326"/>
                    <a:pt x="334" y="336"/>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4" name="Freeform 1012">
              <a:extLst>
                <a:ext uri="{FF2B5EF4-FFF2-40B4-BE49-F238E27FC236}">
                  <a16:creationId xmlns:a16="http://schemas.microsoft.com/office/drawing/2014/main" id="{9B9C9643-DAEC-4E31-A85F-38E215B5E766}"/>
                </a:ext>
              </a:extLst>
            </p:cNvPr>
            <p:cNvSpPr>
              <a:spLocks noEditPoints="1"/>
            </p:cNvSpPr>
            <p:nvPr/>
          </p:nvSpPr>
          <p:spPr bwMode="auto">
            <a:xfrm>
              <a:off x="2033680" y="1459544"/>
              <a:ext cx="265820" cy="208518"/>
            </a:xfrm>
            <a:custGeom>
              <a:avLst/>
              <a:gdLst>
                <a:gd name="T0" fmla="*/ 441 w 443"/>
                <a:gd name="T1" fmla="*/ 79 h 348"/>
                <a:gd name="T2" fmla="*/ 390 w 443"/>
                <a:gd name="T3" fmla="*/ 241 h 348"/>
                <a:gd name="T4" fmla="*/ 364 w 443"/>
                <a:gd name="T5" fmla="*/ 260 h 348"/>
                <a:gd name="T6" fmla="*/ 165 w 443"/>
                <a:gd name="T7" fmla="*/ 260 h 348"/>
                <a:gd name="T8" fmla="*/ 139 w 443"/>
                <a:gd name="T9" fmla="*/ 242 h 348"/>
                <a:gd name="T10" fmla="*/ 63 w 443"/>
                <a:gd name="T11" fmla="*/ 39 h 348"/>
                <a:gd name="T12" fmla="*/ 19 w 443"/>
                <a:gd name="T13" fmla="*/ 39 h 348"/>
                <a:gd name="T14" fmla="*/ 0 w 443"/>
                <a:gd name="T15" fmla="*/ 20 h 348"/>
                <a:gd name="T16" fmla="*/ 19 w 443"/>
                <a:gd name="T17" fmla="*/ 0 h 348"/>
                <a:gd name="T18" fmla="*/ 76 w 443"/>
                <a:gd name="T19" fmla="*/ 0 h 348"/>
                <a:gd name="T20" fmla="*/ 95 w 443"/>
                <a:gd name="T21" fmla="*/ 13 h 348"/>
                <a:gd name="T22" fmla="*/ 173 w 443"/>
                <a:gd name="T23" fmla="*/ 222 h 348"/>
                <a:gd name="T24" fmla="*/ 356 w 443"/>
                <a:gd name="T25" fmla="*/ 222 h 348"/>
                <a:gd name="T26" fmla="*/ 397 w 443"/>
                <a:gd name="T27" fmla="*/ 92 h 348"/>
                <a:gd name="T28" fmla="*/ 170 w 443"/>
                <a:gd name="T29" fmla="*/ 92 h 348"/>
                <a:gd name="T30" fmla="*/ 151 w 443"/>
                <a:gd name="T31" fmla="*/ 73 h 348"/>
                <a:gd name="T32" fmla="*/ 170 w 443"/>
                <a:gd name="T33" fmla="*/ 53 h 348"/>
                <a:gd name="T34" fmla="*/ 423 w 443"/>
                <a:gd name="T35" fmla="*/ 53 h 348"/>
                <a:gd name="T36" fmla="*/ 439 w 443"/>
                <a:gd name="T37" fmla="*/ 62 h 348"/>
                <a:gd name="T38" fmla="*/ 441 w 443"/>
                <a:gd name="T39" fmla="*/ 79 h 348"/>
                <a:gd name="T40" fmla="*/ 175 w 443"/>
                <a:gd name="T41" fmla="*/ 286 h 348"/>
                <a:gd name="T42" fmla="*/ 153 w 443"/>
                <a:gd name="T43" fmla="*/ 295 h 348"/>
                <a:gd name="T44" fmla="*/ 144 w 443"/>
                <a:gd name="T45" fmla="*/ 317 h 348"/>
                <a:gd name="T46" fmla="*/ 153 w 443"/>
                <a:gd name="T47" fmla="*/ 339 h 348"/>
                <a:gd name="T48" fmla="*/ 175 w 443"/>
                <a:gd name="T49" fmla="*/ 348 h 348"/>
                <a:gd name="T50" fmla="*/ 197 w 443"/>
                <a:gd name="T51" fmla="*/ 339 h 348"/>
                <a:gd name="T52" fmla="*/ 206 w 443"/>
                <a:gd name="T53" fmla="*/ 317 h 348"/>
                <a:gd name="T54" fmla="*/ 197 w 443"/>
                <a:gd name="T55" fmla="*/ 295 h 348"/>
                <a:gd name="T56" fmla="*/ 175 w 443"/>
                <a:gd name="T57" fmla="*/ 286 h 348"/>
                <a:gd name="T58" fmla="*/ 348 w 443"/>
                <a:gd name="T59" fmla="*/ 286 h 348"/>
                <a:gd name="T60" fmla="*/ 326 w 443"/>
                <a:gd name="T61" fmla="*/ 295 h 348"/>
                <a:gd name="T62" fmla="*/ 316 w 443"/>
                <a:gd name="T63" fmla="*/ 317 h 348"/>
                <a:gd name="T64" fmla="*/ 326 w 443"/>
                <a:gd name="T65" fmla="*/ 339 h 348"/>
                <a:gd name="T66" fmla="*/ 348 w 443"/>
                <a:gd name="T67" fmla="*/ 348 h 348"/>
                <a:gd name="T68" fmla="*/ 370 w 443"/>
                <a:gd name="T69" fmla="*/ 339 h 348"/>
                <a:gd name="T70" fmla="*/ 379 w 443"/>
                <a:gd name="T71" fmla="*/ 317 h 348"/>
                <a:gd name="T72" fmla="*/ 370 w 443"/>
                <a:gd name="T73" fmla="*/ 295 h 348"/>
                <a:gd name="T74" fmla="*/ 348 w 443"/>
                <a:gd name="T75" fmla="*/ 28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3" h="348">
                  <a:moveTo>
                    <a:pt x="441" y="79"/>
                  </a:moveTo>
                  <a:cubicBezTo>
                    <a:pt x="390" y="241"/>
                    <a:pt x="390" y="241"/>
                    <a:pt x="390" y="241"/>
                  </a:cubicBezTo>
                  <a:cubicBezTo>
                    <a:pt x="386" y="252"/>
                    <a:pt x="376" y="260"/>
                    <a:pt x="364" y="260"/>
                  </a:cubicBezTo>
                  <a:cubicBezTo>
                    <a:pt x="165" y="260"/>
                    <a:pt x="165" y="260"/>
                    <a:pt x="165" y="260"/>
                  </a:cubicBezTo>
                  <a:cubicBezTo>
                    <a:pt x="154" y="260"/>
                    <a:pt x="143" y="253"/>
                    <a:pt x="139" y="242"/>
                  </a:cubicBezTo>
                  <a:cubicBezTo>
                    <a:pt x="63" y="39"/>
                    <a:pt x="63" y="39"/>
                    <a:pt x="63" y="39"/>
                  </a:cubicBezTo>
                  <a:cubicBezTo>
                    <a:pt x="19" y="39"/>
                    <a:pt x="19" y="39"/>
                    <a:pt x="19" y="39"/>
                  </a:cubicBezTo>
                  <a:cubicBezTo>
                    <a:pt x="9" y="39"/>
                    <a:pt x="0" y="30"/>
                    <a:pt x="0" y="20"/>
                  </a:cubicBezTo>
                  <a:cubicBezTo>
                    <a:pt x="0" y="9"/>
                    <a:pt x="9" y="0"/>
                    <a:pt x="19" y="0"/>
                  </a:cubicBezTo>
                  <a:cubicBezTo>
                    <a:pt x="76" y="0"/>
                    <a:pt x="76" y="0"/>
                    <a:pt x="76" y="0"/>
                  </a:cubicBezTo>
                  <a:cubicBezTo>
                    <a:pt x="84" y="0"/>
                    <a:pt x="92" y="6"/>
                    <a:pt x="95" y="13"/>
                  </a:cubicBezTo>
                  <a:cubicBezTo>
                    <a:pt x="173" y="222"/>
                    <a:pt x="173" y="222"/>
                    <a:pt x="173" y="222"/>
                  </a:cubicBezTo>
                  <a:cubicBezTo>
                    <a:pt x="356" y="222"/>
                    <a:pt x="356" y="222"/>
                    <a:pt x="356" y="222"/>
                  </a:cubicBezTo>
                  <a:cubicBezTo>
                    <a:pt x="397" y="92"/>
                    <a:pt x="397" y="92"/>
                    <a:pt x="397" y="92"/>
                  </a:cubicBezTo>
                  <a:cubicBezTo>
                    <a:pt x="170" y="92"/>
                    <a:pt x="170" y="92"/>
                    <a:pt x="170" y="92"/>
                  </a:cubicBezTo>
                  <a:cubicBezTo>
                    <a:pt x="160" y="92"/>
                    <a:pt x="151" y="83"/>
                    <a:pt x="151" y="73"/>
                  </a:cubicBezTo>
                  <a:cubicBezTo>
                    <a:pt x="151" y="62"/>
                    <a:pt x="160" y="53"/>
                    <a:pt x="170" y="53"/>
                  </a:cubicBezTo>
                  <a:cubicBezTo>
                    <a:pt x="423" y="53"/>
                    <a:pt x="423" y="53"/>
                    <a:pt x="423" y="53"/>
                  </a:cubicBezTo>
                  <a:cubicBezTo>
                    <a:pt x="429" y="53"/>
                    <a:pt x="435" y="57"/>
                    <a:pt x="439" y="62"/>
                  </a:cubicBezTo>
                  <a:cubicBezTo>
                    <a:pt x="442" y="66"/>
                    <a:pt x="443" y="73"/>
                    <a:pt x="441" y="79"/>
                  </a:cubicBezTo>
                  <a:close/>
                  <a:moveTo>
                    <a:pt x="175" y="286"/>
                  </a:moveTo>
                  <a:cubicBezTo>
                    <a:pt x="167" y="286"/>
                    <a:pt x="159" y="289"/>
                    <a:pt x="153" y="295"/>
                  </a:cubicBezTo>
                  <a:cubicBezTo>
                    <a:pt x="147" y="301"/>
                    <a:pt x="144" y="309"/>
                    <a:pt x="144" y="317"/>
                  </a:cubicBezTo>
                  <a:cubicBezTo>
                    <a:pt x="144" y="325"/>
                    <a:pt x="147" y="333"/>
                    <a:pt x="153" y="339"/>
                  </a:cubicBezTo>
                  <a:cubicBezTo>
                    <a:pt x="159" y="344"/>
                    <a:pt x="167" y="348"/>
                    <a:pt x="175" y="348"/>
                  </a:cubicBezTo>
                  <a:cubicBezTo>
                    <a:pt x="183" y="348"/>
                    <a:pt x="191" y="344"/>
                    <a:pt x="197" y="339"/>
                  </a:cubicBezTo>
                  <a:cubicBezTo>
                    <a:pt x="203" y="333"/>
                    <a:pt x="206" y="325"/>
                    <a:pt x="206" y="317"/>
                  </a:cubicBezTo>
                  <a:cubicBezTo>
                    <a:pt x="206" y="309"/>
                    <a:pt x="203" y="301"/>
                    <a:pt x="197" y="295"/>
                  </a:cubicBezTo>
                  <a:cubicBezTo>
                    <a:pt x="191" y="289"/>
                    <a:pt x="183" y="286"/>
                    <a:pt x="175" y="286"/>
                  </a:cubicBezTo>
                  <a:close/>
                  <a:moveTo>
                    <a:pt x="348" y="286"/>
                  </a:moveTo>
                  <a:cubicBezTo>
                    <a:pt x="339" y="286"/>
                    <a:pt x="331" y="289"/>
                    <a:pt x="326" y="295"/>
                  </a:cubicBezTo>
                  <a:cubicBezTo>
                    <a:pt x="320" y="301"/>
                    <a:pt x="316" y="309"/>
                    <a:pt x="316" y="317"/>
                  </a:cubicBezTo>
                  <a:cubicBezTo>
                    <a:pt x="316" y="325"/>
                    <a:pt x="320" y="333"/>
                    <a:pt x="326" y="339"/>
                  </a:cubicBezTo>
                  <a:cubicBezTo>
                    <a:pt x="331" y="344"/>
                    <a:pt x="339" y="348"/>
                    <a:pt x="348" y="348"/>
                  </a:cubicBezTo>
                  <a:cubicBezTo>
                    <a:pt x="356" y="348"/>
                    <a:pt x="364" y="344"/>
                    <a:pt x="370" y="339"/>
                  </a:cubicBezTo>
                  <a:cubicBezTo>
                    <a:pt x="376" y="333"/>
                    <a:pt x="379" y="325"/>
                    <a:pt x="379" y="317"/>
                  </a:cubicBezTo>
                  <a:cubicBezTo>
                    <a:pt x="379" y="309"/>
                    <a:pt x="376" y="301"/>
                    <a:pt x="370" y="295"/>
                  </a:cubicBezTo>
                  <a:cubicBezTo>
                    <a:pt x="364" y="289"/>
                    <a:pt x="356" y="286"/>
                    <a:pt x="348" y="286"/>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5" name="Freeform 1013">
              <a:extLst>
                <a:ext uri="{FF2B5EF4-FFF2-40B4-BE49-F238E27FC236}">
                  <a16:creationId xmlns:a16="http://schemas.microsoft.com/office/drawing/2014/main" id="{8648AD14-15FA-4D38-91B5-F8E58892F603}"/>
                </a:ext>
              </a:extLst>
            </p:cNvPr>
            <p:cNvSpPr>
              <a:spLocks noEditPoints="1"/>
            </p:cNvSpPr>
            <p:nvPr/>
          </p:nvSpPr>
          <p:spPr bwMode="auto">
            <a:xfrm>
              <a:off x="2779725" y="1430098"/>
              <a:ext cx="202151" cy="260249"/>
            </a:xfrm>
            <a:custGeom>
              <a:avLst/>
              <a:gdLst>
                <a:gd name="T0" fmla="*/ 331 w 337"/>
                <a:gd name="T1" fmla="*/ 117 h 433"/>
                <a:gd name="T2" fmla="*/ 317 w 337"/>
                <a:gd name="T3" fmla="*/ 111 h 433"/>
                <a:gd name="T4" fmla="*/ 269 w 337"/>
                <a:gd name="T5" fmla="*/ 111 h 433"/>
                <a:gd name="T6" fmla="*/ 269 w 337"/>
                <a:gd name="T7" fmla="*/ 102 h 433"/>
                <a:gd name="T8" fmla="*/ 169 w 337"/>
                <a:gd name="T9" fmla="*/ 0 h 433"/>
                <a:gd name="T10" fmla="*/ 167 w 337"/>
                <a:gd name="T11" fmla="*/ 0 h 433"/>
                <a:gd name="T12" fmla="*/ 67 w 337"/>
                <a:gd name="T13" fmla="*/ 102 h 433"/>
                <a:gd name="T14" fmla="*/ 67 w 337"/>
                <a:gd name="T15" fmla="*/ 111 h 433"/>
                <a:gd name="T16" fmla="*/ 19 w 337"/>
                <a:gd name="T17" fmla="*/ 111 h 433"/>
                <a:gd name="T18" fmla="*/ 0 w 337"/>
                <a:gd name="T19" fmla="*/ 131 h 433"/>
                <a:gd name="T20" fmla="*/ 0 w 337"/>
                <a:gd name="T21" fmla="*/ 414 h 433"/>
                <a:gd name="T22" fmla="*/ 19 w 337"/>
                <a:gd name="T23" fmla="*/ 433 h 433"/>
                <a:gd name="T24" fmla="*/ 317 w 337"/>
                <a:gd name="T25" fmla="*/ 433 h 433"/>
                <a:gd name="T26" fmla="*/ 336 w 337"/>
                <a:gd name="T27" fmla="*/ 414 h 433"/>
                <a:gd name="T28" fmla="*/ 337 w 337"/>
                <a:gd name="T29" fmla="*/ 131 h 433"/>
                <a:gd name="T30" fmla="*/ 331 w 337"/>
                <a:gd name="T31" fmla="*/ 117 h 433"/>
                <a:gd name="T32" fmla="*/ 106 w 337"/>
                <a:gd name="T33" fmla="*/ 102 h 433"/>
                <a:gd name="T34" fmla="*/ 167 w 337"/>
                <a:gd name="T35" fmla="*/ 39 h 433"/>
                <a:gd name="T36" fmla="*/ 169 w 337"/>
                <a:gd name="T37" fmla="*/ 39 h 433"/>
                <a:gd name="T38" fmla="*/ 231 w 337"/>
                <a:gd name="T39" fmla="*/ 102 h 433"/>
                <a:gd name="T40" fmla="*/ 231 w 337"/>
                <a:gd name="T41" fmla="*/ 111 h 433"/>
                <a:gd name="T42" fmla="*/ 106 w 337"/>
                <a:gd name="T43" fmla="*/ 111 h 433"/>
                <a:gd name="T44" fmla="*/ 106 w 337"/>
                <a:gd name="T45" fmla="*/ 102 h 433"/>
                <a:gd name="T46" fmla="*/ 298 w 337"/>
                <a:gd name="T47" fmla="*/ 395 h 433"/>
                <a:gd name="T48" fmla="*/ 39 w 337"/>
                <a:gd name="T49" fmla="*/ 395 h 433"/>
                <a:gd name="T50" fmla="*/ 39 w 337"/>
                <a:gd name="T51" fmla="*/ 149 h 433"/>
                <a:gd name="T52" fmla="*/ 67 w 337"/>
                <a:gd name="T53" fmla="*/ 149 h 433"/>
                <a:gd name="T54" fmla="*/ 67 w 337"/>
                <a:gd name="T55" fmla="*/ 183 h 433"/>
                <a:gd name="T56" fmla="*/ 87 w 337"/>
                <a:gd name="T57" fmla="*/ 202 h 433"/>
                <a:gd name="T58" fmla="*/ 106 w 337"/>
                <a:gd name="T59" fmla="*/ 183 h 433"/>
                <a:gd name="T60" fmla="*/ 106 w 337"/>
                <a:gd name="T61" fmla="*/ 149 h 433"/>
                <a:gd name="T62" fmla="*/ 231 w 337"/>
                <a:gd name="T63" fmla="*/ 149 h 433"/>
                <a:gd name="T64" fmla="*/ 231 w 337"/>
                <a:gd name="T65" fmla="*/ 183 h 433"/>
                <a:gd name="T66" fmla="*/ 250 w 337"/>
                <a:gd name="T67" fmla="*/ 202 h 433"/>
                <a:gd name="T68" fmla="*/ 269 w 337"/>
                <a:gd name="T69" fmla="*/ 183 h 433"/>
                <a:gd name="T70" fmla="*/ 269 w 337"/>
                <a:gd name="T71" fmla="*/ 149 h 433"/>
                <a:gd name="T72" fmla="*/ 298 w 337"/>
                <a:gd name="T73" fmla="*/ 149 h 433"/>
                <a:gd name="T74" fmla="*/ 298 w 337"/>
                <a:gd name="T75" fmla="*/ 395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7" h="433">
                  <a:moveTo>
                    <a:pt x="331" y="117"/>
                  </a:moveTo>
                  <a:cubicBezTo>
                    <a:pt x="327" y="113"/>
                    <a:pt x="322" y="111"/>
                    <a:pt x="317" y="111"/>
                  </a:cubicBezTo>
                  <a:cubicBezTo>
                    <a:pt x="269" y="111"/>
                    <a:pt x="269" y="111"/>
                    <a:pt x="269" y="111"/>
                  </a:cubicBezTo>
                  <a:cubicBezTo>
                    <a:pt x="269" y="102"/>
                    <a:pt x="269" y="102"/>
                    <a:pt x="269" y="102"/>
                  </a:cubicBezTo>
                  <a:cubicBezTo>
                    <a:pt x="269" y="46"/>
                    <a:pt x="223" y="0"/>
                    <a:pt x="169" y="0"/>
                  </a:cubicBezTo>
                  <a:cubicBezTo>
                    <a:pt x="167" y="0"/>
                    <a:pt x="167" y="0"/>
                    <a:pt x="167" y="0"/>
                  </a:cubicBezTo>
                  <a:cubicBezTo>
                    <a:pt x="113" y="0"/>
                    <a:pt x="67" y="46"/>
                    <a:pt x="67" y="102"/>
                  </a:cubicBezTo>
                  <a:cubicBezTo>
                    <a:pt x="67" y="111"/>
                    <a:pt x="67" y="111"/>
                    <a:pt x="67" y="111"/>
                  </a:cubicBezTo>
                  <a:cubicBezTo>
                    <a:pt x="19" y="111"/>
                    <a:pt x="19" y="111"/>
                    <a:pt x="19" y="111"/>
                  </a:cubicBezTo>
                  <a:cubicBezTo>
                    <a:pt x="9" y="111"/>
                    <a:pt x="0" y="120"/>
                    <a:pt x="0" y="131"/>
                  </a:cubicBezTo>
                  <a:cubicBezTo>
                    <a:pt x="0" y="414"/>
                    <a:pt x="0" y="414"/>
                    <a:pt x="0" y="414"/>
                  </a:cubicBezTo>
                  <a:cubicBezTo>
                    <a:pt x="0" y="424"/>
                    <a:pt x="9" y="433"/>
                    <a:pt x="19" y="433"/>
                  </a:cubicBezTo>
                  <a:cubicBezTo>
                    <a:pt x="317" y="433"/>
                    <a:pt x="317" y="433"/>
                    <a:pt x="317" y="433"/>
                  </a:cubicBezTo>
                  <a:cubicBezTo>
                    <a:pt x="328" y="433"/>
                    <a:pt x="336" y="424"/>
                    <a:pt x="336" y="414"/>
                  </a:cubicBezTo>
                  <a:cubicBezTo>
                    <a:pt x="337" y="131"/>
                    <a:pt x="337" y="131"/>
                    <a:pt x="337" y="131"/>
                  </a:cubicBezTo>
                  <a:cubicBezTo>
                    <a:pt x="337" y="126"/>
                    <a:pt x="335" y="121"/>
                    <a:pt x="331" y="117"/>
                  </a:cubicBezTo>
                  <a:close/>
                  <a:moveTo>
                    <a:pt x="106" y="102"/>
                  </a:moveTo>
                  <a:cubicBezTo>
                    <a:pt x="106" y="67"/>
                    <a:pt x="135" y="39"/>
                    <a:pt x="167" y="39"/>
                  </a:cubicBezTo>
                  <a:cubicBezTo>
                    <a:pt x="169" y="39"/>
                    <a:pt x="169" y="39"/>
                    <a:pt x="169" y="39"/>
                  </a:cubicBezTo>
                  <a:cubicBezTo>
                    <a:pt x="202" y="39"/>
                    <a:pt x="231" y="67"/>
                    <a:pt x="231" y="102"/>
                  </a:cubicBezTo>
                  <a:cubicBezTo>
                    <a:pt x="231" y="111"/>
                    <a:pt x="231" y="111"/>
                    <a:pt x="231" y="111"/>
                  </a:cubicBezTo>
                  <a:cubicBezTo>
                    <a:pt x="106" y="111"/>
                    <a:pt x="106" y="111"/>
                    <a:pt x="106" y="111"/>
                  </a:cubicBezTo>
                  <a:lnTo>
                    <a:pt x="106" y="102"/>
                  </a:lnTo>
                  <a:close/>
                  <a:moveTo>
                    <a:pt x="298" y="395"/>
                  </a:moveTo>
                  <a:cubicBezTo>
                    <a:pt x="39" y="395"/>
                    <a:pt x="39" y="395"/>
                    <a:pt x="39" y="395"/>
                  </a:cubicBezTo>
                  <a:cubicBezTo>
                    <a:pt x="39" y="149"/>
                    <a:pt x="39" y="149"/>
                    <a:pt x="39" y="149"/>
                  </a:cubicBezTo>
                  <a:cubicBezTo>
                    <a:pt x="67" y="149"/>
                    <a:pt x="67" y="149"/>
                    <a:pt x="67" y="149"/>
                  </a:cubicBezTo>
                  <a:cubicBezTo>
                    <a:pt x="67" y="183"/>
                    <a:pt x="67" y="183"/>
                    <a:pt x="67" y="183"/>
                  </a:cubicBezTo>
                  <a:cubicBezTo>
                    <a:pt x="67" y="193"/>
                    <a:pt x="76" y="202"/>
                    <a:pt x="87" y="202"/>
                  </a:cubicBezTo>
                  <a:cubicBezTo>
                    <a:pt x="97" y="202"/>
                    <a:pt x="106" y="193"/>
                    <a:pt x="106" y="183"/>
                  </a:cubicBezTo>
                  <a:cubicBezTo>
                    <a:pt x="106" y="149"/>
                    <a:pt x="106" y="149"/>
                    <a:pt x="106" y="149"/>
                  </a:cubicBezTo>
                  <a:cubicBezTo>
                    <a:pt x="231" y="149"/>
                    <a:pt x="231" y="149"/>
                    <a:pt x="231" y="149"/>
                  </a:cubicBezTo>
                  <a:cubicBezTo>
                    <a:pt x="231" y="183"/>
                    <a:pt x="231" y="183"/>
                    <a:pt x="231" y="183"/>
                  </a:cubicBezTo>
                  <a:cubicBezTo>
                    <a:pt x="231" y="193"/>
                    <a:pt x="239" y="202"/>
                    <a:pt x="250" y="202"/>
                  </a:cubicBezTo>
                  <a:cubicBezTo>
                    <a:pt x="261" y="202"/>
                    <a:pt x="269" y="193"/>
                    <a:pt x="269" y="183"/>
                  </a:cubicBezTo>
                  <a:cubicBezTo>
                    <a:pt x="269" y="149"/>
                    <a:pt x="269" y="149"/>
                    <a:pt x="269" y="149"/>
                  </a:cubicBezTo>
                  <a:cubicBezTo>
                    <a:pt x="298" y="149"/>
                    <a:pt x="298" y="149"/>
                    <a:pt x="298" y="149"/>
                  </a:cubicBezTo>
                  <a:lnTo>
                    <a:pt x="298" y="395"/>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6" name="Freeform 1014">
              <a:extLst>
                <a:ext uri="{FF2B5EF4-FFF2-40B4-BE49-F238E27FC236}">
                  <a16:creationId xmlns:a16="http://schemas.microsoft.com/office/drawing/2014/main" id="{EE8C3443-FC5B-4977-93ED-08400B210715}"/>
                </a:ext>
              </a:extLst>
            </p:cNvPr>
            <p:cNvSpPr>
              <a:spLocks noEditPoints="1"/>
            </p:cNvSpPr>
            <p:nvPr/>
          </p:nvSpPr>
          <p:spPr bwMode="auto">
            <a:xfrm>
              <a:off x="5631966" y="1459544"/>
              <a:ext cx="201355" cy="202151"/>
            </a:xfrm>
            <a:custGeom>
              <a:avLst/>
              <a:gdLst>
                <a:gd name="T0" fmla="*/ 85 w 336"/>
                <a:gd name="T1" fmla="*/ 169 h 337"/>
                <a:gd name="T2" fmla="*/ 251 w 336"/>
                <a:gd name="T3" fmla="*/ 169 h 337"/>
                <a:gd name="T4" fmla="*/ 168 w 336"/>
                <a:gd name="T5" fmla="*/ 213 h 337"/>
                <a:gd name="T6" fmla="*/ 168 w 336"/>
                <a:gd name="T7" fmla="*/ 124 h 337"/>
                <a:gd name="T8" fmla="*/ 168 w 336"/>
                <a:gd name="T9" fmla="*/ 213 h 337"/>
                <a:gd name="T10" fmla="*/ 149 w 336"/>
                <a:gd name="T11" fmla="*/ 20 h 337"/>
                <a:gd name="T12" fmla="*/ 187 w 336"/>
                <a:gd name="T13" fmla="*/ 20 h 337"/>
                <a:gd name="T14" fmla="*/ 168 w 336"/>
                <a:gd name="T15" fmla="*/ 56 h 337"/>
                <a:gd name="T16" fmla="*/ 336 w 336"/>
                <a:gd name="T17" fmla="*/ 169 h 337"/>
                <a:gd name="T18" fmla="*/ 299 w 336"/>
                <a:gd name="T19" fmla="*/ 188 h 337"/>
                <a:gd name="T20" fmla="*/ 299 w 336"/>
                <a:gd name="T21" fmla="*/ 149 h 337"/>
                <a:gd name="T22" fmla="*/ 336 w 336"/>
                <a:gd name="T23" fmla="*/ 169 h 337"/>
                <a:gd name="T24" fmla="*/ 187 w 336"/>
                <a:gd name="T25" fmla="*/ 318 h 337"/>
                <a:gd name="T26" fmla="*/ 149 w 336"/>
                <a:gd name="T27" fmla="*/ 318 h 337"/>
                <a:gd name="T28" fmla="*/ 168 w 336"/>
                <a:gd name="T29" fmla="*/ 281 h 337"/>
                <a:gd name="T30" fmla="*/ 36 w 336"/>
                <a:gd name="T31" fmla="*/ 188 h 337"/>
                <a:gd name="T32" fmla="*/ 0 w 336"/>
                <a:gd name="T33" fmla="*/ 169 h 337"/>
                <a:gd name="T34" fmla="*/ 36 w 336"/>
                <a:gd name="T35" fmla="*/ 149 h 337"/>
                <a:gd name="T36" fmla="*/ 36 w 336"/>
                <a:gd name="T37" fmla="*/ 188 h 337"/>
                <a:gd name="T38" fmla="*/ 247 w 336"/>
                <a:gd name="T39" fmla="*/ 62 h 337"/>
                <a:gd name="T40" fmla="*/ 287 w 336"/>
                <a:gd name="T41" fmla="*/ 50 h 337"/>
                <a:gd name="T42" fmla="*/ 275 w 336"/>
                <a:gd name="T43" fmla="*/ 89 h 337"/>
                <a:gd name="T44" fmla="*/ 247 w 336"/>
                <a:gd name="T45" fmla="*/ 89 h 337"/>
                <a:gd name="T46" fmla="*/ 287 w 336"/>
                <a:gd name="T47" fmla="*/ 288 h 337"/>
                <a:gd name="T48" fmla="*/ 260 w 336"/>
                <a:gd name="T49" fmla="*/ 288 h 337"/>
                <a:gd name="T50" fmla="*/ 247 w 336"/>
                <a:gd name="T51" fmla="*/ 248 h 337"/>
                <a:gd name="T52" fmla="*/ 287 w 336"/>
                <a:gd name="T53" fmla="*/ 260 h 337"/>
                <a:gd name="T54" fmla="*/ 88 w 336"/>
                <a:gd name="T55" fmla="*/ 275 h 337"/>
                <a:gd name="T56" fmla="*/ 62 w 336"/>
                <a:gd name="T57" fmla="*/ 293 h 337"/>
                <a:gd name="T58" fmla="*/ 49 w 336"/>
                <a:gd name="T59" fmla="*/ 260 h 337"/>
                <a:gd name="T60" fmla="*/ 88 w 336"/>
                <a:gd name="T61" fmla="*/ 248 h 337"/>
                <a:gd name="T62" fmla="*/ 49 w 336"/>
                <a:gd name="T63" fmla="*/ 50 h 337"/>
                <a:gd name="T64" fmla="*/ 88 w 336"/>
                <a:gd name="T65" fmla="*/ 62 h 337"/>
                <a:gd name="T66" fmla="*/ 75 w 336"/>
                <a:gd name="T67" fmla="*/ 95 h 337"/>
                <a:gd name="T68" fmla="*/ 49 w 336"/>
                <a:gd name="T69" fmla="*/ 7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6" h="337">
                  <a:moveTo>
                    <a:pt x="168" y="85"/>
                  </a:moveTo>
                  <a:cubicBezTo>
                    <a:pt x="122" y="85"/>
                    <a:pt x="85" y="123"/>
                    <a:pt x="85" y="169"/>
                  </a:cubicBezTo>
                  <a:cubicBezTo>
                    <a:pt x="85" y="215"/>
                    <a:pt x="122" y="252"/>
                    <a:pt x="168" y="252"/>
                  </a:cubicBezTo>
                  <a:cubicBezTo>
                    <a:pt x="214" y="252"/>
                    <a:pt x="251" y="215"/>
                    <a:pt x="251" y="169"/>
                  </a:cubicBezTo>
                  <a:cubicBezTo>
                    <a:pt x="251" y="123"/>
                    <a:pt x="214" y="85"/>
                    <a:pt x="168" y="85"/>
                  </a:cubicBezTo>
                  <a:close/>
                  <a:moveTo>
                    <a:pt x="168" y="213"/>
                  </a:moveTo>
                  <a:cubicBezTo>
                    <a:pt x="143" y="213"/>
                    <a:pt x="123" y="193"/>
                    <a:pt x="123" y="169"/>
                  </a:cubicBezTo>
                  <a:cubicBezTo>
                    <a:pt x="123" y="144"/>
                    <a:pt x="143" y="124"/>
                    <a:pt x="168" y="124"/>
                  </a:cubicBezTo>
                  <a:cubicBezTo>
                    <a:pt x="192" y="124"/>
                    <a:pt x="213" y="144"/>
                    <a:pt x="213" y="169"/>
                  </a:cubicBezTo>
                  <a:cubicBezTo>
                    <a:pt x="213" y="193"/>
                    <a:pt x="192" y="213"/>
                    <a:pt x="168" y="213"/>
                  </a:cubicBezTo>
                  <a:close/>
                  <a:moveTo>
                    <a:pt x="149" y="37"/>
                  </a:moveTo>
                  <a:cubicBezTo>
                    <a:pt x="149" y="20"/>
                    <a:pt x="149" y="20"/>
                    <a:pt x="149" y="20"/>
                  </a:cubicBezTo>
                  <a:cubicBezTo>
                    <a:pt x="149" y="9"/>
                    <a:pt x="157" y="0"/>
                    <a:pt x="168" y="0"/>
                  </a:cubicBezTo>
                  <a:cubicBezTo>
                    <a:pt x="178" y="0"/>
                    <a:pt x="187" y="9"/>
                    <a:pt x="187" y="20"/>
                  </a:cubicBezTo>
                  <a:cubicBezTo>
                    <a:pt x="187" y="37"/>
                    <a:pt x="187" y="37"/>
                    <a:pt x="187" y="37"/>
                  </a:cubicBezTo>
                  <a:cubicBezTo>
                    <a:pt x="187" y="48"/>
                    <a:pt x="178" y="56"/>
                    <a:pt x="168" y="56"/>
                  </a:cubicBezTo>
                  <a:cubicBezTo>
                    <a:pt x="157" y="56"/>
                    <a:pt x="149" y="48"/>
                    <a:pt x="149" y="37"/>
                  </a:cubicBezTo>
                  <a:close/>
                  <a:moveTo>
                    <a:pt x="336" y="169"/>
                  </a:moveTo>
                  <a:cubicBezTo>
                    <a:pt x="336" y="179"/>
                    <a:pt x="327" y="188"/>
                    <a:pt x="317" y="188"/>
                  </a:cubicBezTo>
                  <a:cubicBezTo>
                    <a:pt x="299" y="188"/>
                    <a:pt x="299" y="188"/>
                    <a:pt x="299" y="188"/>
                  </a:cubicBezTo>
                  <a:cubicBezTo>
                    <a:pt x="289" y="188"/>
                    <a:pt x="280" y="179"/>
                    <a:pt x="280" y="169"/>
                  </a:cubicBezTo>
                  <a:cubicBezTo>
                    <a:pt x="280" y="158"/>
                    <a:pt x="289" y="149"/>
                    <a:pt x="299" y="149"/>
                  </a:cubicBezTo>
                  <a:cubicBezTo>
                    <a:pt x="317" y="149"/>
                    <a:pt x="317" y="149"/>
                    <a:pt x="317" y="149"/>
                  </a:cubicBezTo>
                  <a:cubicBezTo>
                    <a:pt x="327" y="149"/>
                    <a:pt x="336" y="158"/>
                    <a:pt x="336" y="169"/>
                  </a:cubicBezTo>
                  <a:close/>
                  <a:moveTo>
                    <a:pt x="187" y="300"/>
                  </a:moveTo>
                  <a:cubicBezTo>
                    <a:pt x="187" y="318"/>
                    <a:pt x="187" y="318"/>
                    <a:pt x="187" y="318"/>
                  </a:cubicBezTo>
                  <a:cubicBezTo>
                    <a:pt x="187" y="328"/>
                    <a:pt x="178" y="337"/>
                    <a:pt x="168" y="337"/>
                  </a:cubicBezTo>
                  <a:cubicBezTo>
                    <a:pt x="157" y="337"/>
                    <a:pt x="149" y="328"/>
                    <a:pt x="149" y="318"/>
                  </a:cubicBezTo>
                  <a:cubicBezTo>
                    <a:pt x="149" y="300"/>
                    <a:pt x="149" y="300"/>
                    <a:pt x="149" y="300"/>
                  </a:cubicBezTo>
                  <a:cubicBezTo>
                    <a:pt x="149" y="290"/>
                    <a:pt x="157" y="281"/>
                    <a:pt x="168" y="281"/>
                  </a:cubicBezTo>
                  <a:cubicBezTo>
                    <a:pt x="178" y="281"/>
                    <a:pt x="187" y="290"/>
                    <a:pt x="187" y="300"/>
                  </a:cubicBezTo>
                  <a:close/>
                  <a:moveTo>
                    <a:pt x="36" y="188"/>
                  </a:moveTo>
                  <a:cubicBezTo>
                    <a:pt x="19" y="188"/>
                    <a:pt x="19" y="188"/>
                    <a:pt x="19" y="188"/>
                  </a:cubicBezTo>
                  <a:cubicBezTo>
                    <a:pt x="8" y="188"/>
                    <a:pt x="0" y="179"/>
                    <a:pt x="0" y="169"/>
                  </a:cubicBezTo>
                  <a:cubicBezTo>
                    <a:pt x="0" y="158"/>
                    <a:pt x="8" y="149"/>
                    <a:pt x="19" y="149"/>
                  </a:cubicBezTo>
                  <a:cubicBezTo>
                    <a:pt x="36" y="149"/>
                    <a:pt x="36" y="149"/>
                    <a:pt x="36" y="149"/>
                  </a:cubicBezTo>
                  <a:cubicBezTo>
                    <a:pt x="47" y="149"/>
                    <a:pt x="55" y="158"/>
                    <a:pt x="55" y="169"/>
                  </a:cubicBezTo>
                  <a:cubicBezTo>
                    <a:pt x="55" y="179"/>
                    <a:pt x="47" y="188"/>
                    <a:pt x="36" y="188"/>
                  </a:cubicBezTo>
                  <a:close/>
                  <a:moveTo>
                    <a:pt x="247" y="89"/>
                  </a:moveTo>
                  <a:cubicBezTo>
                    <a:pt x="240" y="82"/>
                    <a:pt x="240" y="70"/>
                    <a:pt x="247" y="62"/>
                  </a:cubicBezTo>
                  <a:cubicBezTo>
                    <a:pt x="260" y="50"/>
                    <a:pt x="260" y="50"/>
                    <a:pt x="260" y="50"/>
                  </a:cubicBezTo>
                  <a:cubicBezTo>
                    <a:pt x="267" y="42"/>
                    <a:pt x="279" y="42"/>
                    <a:pt x="287" y="50"/>
                  </a:cubicBezTo>
                  <a:cubicBezTo>
                    <a:pt x="294" y="57"/>
                    <a:pt x="294" y="69"/>
                    <a:pt x="287" y="77"/>
                  </a:cubicBezTo>
                  <a:cubicBezTo>
                    <a:pt x="275" y="89"/>
                    <a:pt x="275" y="89"/>
                    <a:pt x="275" y="89"/>
                  </a:cubicBezTo>
                  <a:cubicBezTo>
                    <a:pt x="271" y="93"/>
                    <a:pt x="266" y="95"/>
                    <a:pt x="261" y="95"/>
                  </a:cubicBezTo>
                  <a:cubicBezTo>
                    <a:pt x="256" y="95"/>
                    <a:pt x="251" y="93"/>
                    <a:pt x="247" y="89"/>
                  </a:cubicBezTo>
                  <a:close/>
                  <a:moveTo>
                    <a:pt x="287" y="260"/>
                  </a:moveTo>
                  <a:cubicBezTo>
                    <a:pt x="294" y="268"/>
                    <a:pt x="294" y="280"/>
                    <a:pt x="287" y="288"/>
                  </a:cubicBezTo>
                  <a:cubicBezTo>
                    <a:pt x="283" y="291"/>
                    <a:pt x="278" y="293"/>
                    <a:pt x="273" y="293"/>
                  </a:cubicBezTo>
                  <a:cubicBezTo>
                    <a:pt x="268" y="293"/>
                    <a:pt x="263" y="291"/>
                    <a:pt x="260" y="288"/>
                  </a:cubicBezTo>
                  <a:cubicBezTo>
                    <a:pt x="247" y="275"/>
                    <a:pt x="247" y="275"/>
                    <a:pt x="247" y="275"/>
                  </a:cubicBezTo>
                  <a:cubicBezTo>
                    <a:pt x="240" y="268"/>
                    <a:pt x="240" y="256"/>
                    <a:pt x="247" y="248"/>
                  </a:cubicBezTo>
                  <a:cubicBezTo>
                    <a:pt x="255" y="241"/>
                    <a:pt x="267" y="241"/>
                    <a:pt x="275" y="248"/>
                  </a:cubicBezTo>
                  <a:lnTo>
                    <a:pt x="287" y="260"/>
                  </a:lnTo>
                  <a:close/>
                  <a:moveTo>
                    <a:pt x="88" y="248"/>
                  </a:moveTo>
                  <a:cubicBezTo>
                    <a:pt x="96" y="256"/>
                    <a:pt x="96" y="268"/>
                    <a:pt x="88" y="275"/>
                  </a:cubicBezTo>
                  <a:cubicBezTo>
                    <a:pt x="76" y="288"/>
                    <a:pt x="76" y="288"/>
                    <a:pt x="76" y="288"/>
                  </a:cubicBezTo>
                  <a:cubicBezTo>
                    <a:pt x="72" y="291"/>
                    <a:pt x="67" y="293"/>
                    <a:pt x="62" y="293"/>
                  </a:cubicBezTo>
                  <a:cubicBezTo>
                    <a:pt x="58" y="293"/>
                    <a:pt x="53" y="291"/>
                    <a:pt x="49" y="288"/>
                  </a:cubicBezTo>
                  <a:cubicBezTo>
                    <a:pt x="41" y="280"/>
                    <a:pt x="41" y="268"/>
                    <a:pt x="49" y="260"/>
                  </a:cubicBezTo>
                  <a:cubicBezTo>
                    <a:pt x="61" y="248"/>
                    <a:pt x="61" y="248"/>
                    <a:pt x="61" y="248"/>
                  </a:cubicBezTo>
                  <a:cubicBezTo>
                    <a:pt x="69" y="241"/>
                    <a:pt x="81" y="241"/>
                    <a:pt x="88" y="248"/>
                  </a:cubicBezTo>
                  <a:close/>
                  <a:moveTo>
                    <a:pt x="49" y="77"/>
                  </a:moveTo>
                  <a:cubicBezTo>
                    <a:pt x="41" y="69"/>
                    <a:pt x="41" y="57"/>
                    <a:pt x="49" y="50"/>
                  </a:cubicBezTo>
                  <a:cubicBezTo>
                    <a:pt x="56" y="42"/>
                    <a:pt x="69" y="42"/>
                    <a:pt x="76" y="50"/>
                  </a:cubicBezTo>
                  <a:cubicBezTo>
                    <a:pt x="88" y="62"/>
                    <a:pt x="88" y="62"/>
                    <a:pt x="88" y="62"/>
                  </a:cubicBezTo>
                  <a:cubicBezTo>
                    <a:pt x="96" y="70"/>
                    <a:pt x="96" y="82"/>
                    <a:pt x="88" y="89"/>
                  </a:cubicBezTo>
                  <a:cubicBezTo>
                    <a:pt x="84" y="93"/>
                    <a:pt x="80" y="95"/>
                    <a:pt x="75" y="95"/>
                  </a:cubicBezTo>
                  <a:cubicBezTo>
                    <a:pt x="70" y="95"/>
                    <a:pt x="65" y="93"/>
                    <a:pt x="61" y="89"/>
                  </a:cubicBezTo>
                  <a:lnTo>
                    <a:pt x="49" y="77"/>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7" name="Freeform 1015">
              <a:extLst>
                <a:ext uri="{FF2B5EF4-FFF2-40B4-BE49-F238E27FC236}">
                  <a16:creationId xmlns:a16="http://schemas.microsoft.com/office/drawing/2014/main" id="{D12A49FD-0B43-446D-AB58-4D3514F6ABA7}"/>
                </a:ext>
              </a:extLst>
            </p:cNvPr>
            <p:cNvSpPr>
              <a:spLocks noEditPoints="1"/>
            </p:cNvSpPr>
            <p:nvPr/>
          </p:nvSpPr>
          <p:spPr bwMode="auto">
            <a:xfrm>
              <a:off x="6323253" y="1427710"/>
              <a:ext cx="265820" cy="265820"/>
            </a:xfrm>
            <a:custGeom>
              <a:avLst/>
              <a:gdLst>
                <a:gd name="T0" fmla="*/ 114 w 442"/>
                <a:gd name="T1" fmla="*/ 221 h 442"/>
                <a:gd name="T2" fmla="*/ 328 w 442"/>
                <a:gd name="T3" fmla="*/ 221 h 442"/>
                <a:gd name="T4" fmla="*/ 221 w 442"/>
                <a:gd name="T5" fmla="*/ 289 h 442"/>
                <a:gd name="T6" fmla="*/ 221 w 442"/>
                <a:gd name="T7" fmla="*/ 152 h 442"/>
                <a:gd name="T8" fmla="*/ 221 w 442"/>
                <a:gd name="T9" fmla="*/ 289 h 442"/>
                <a:gd name="T10" fmla="*/ 202 w 442"/>
                <a:gd name="T11" fmla="*/ 19 h 442"/>
                <a:gd name="T12" fmla="*/ 240 w 442"/>
                <a:gd name="T13" fmla="*/ 19 h 442"/>
                <a:gd name="T14" fmla="*/ 221 w 442"/>
                <a:gd name="T15" fmla="*/ 78 h 442"/>
                <a:gd name="T16" fmla="*/ 442 w 442"/>
                <a:gd name="T17" fmla="*/ 221 h 442"/>
                <a:gd name="T18" fmla="*/ 383 w 442"/>
                <a:gd name="T19" fmla="*/ 240 h 442"/>
                <a:gd name="T20" fmla="*/ 383 w 442"/>
                <a:gd name="T21" fmla="*/ 201 h 442"/>
                <a:gd name="T22" fmla="*/ 442 w 442"/>
                <a:gd name="T23" fmla="*/ 221 h 442"/>
                <a:gd name="T24" fmla="*/ 240 w 442"/>
                <a:gd name="T25" fmla="*/ 423 h 442"/>
                <a:gd name="T26" fmla="*/ 202 w 442"/>
                <a:gd name="T27" fmla="*/ 423 h 442"/>
                <a:gd name="T28" fmla="*/ 221 w 442"/>
                <a:gd name="T29" fmla="*/ 364 h 442"/>
                <a:gd name="T30" fmla="*/ 59 w 442"/>
                <a:gd name="T31" fmla="*/ 240 h 442"/>
                <a:gd name="T32" fmla="*/ 0 w 442"/>
                <a:gd name="T33" fmla="*/ 221 h 442"/>
                <a:gd name="T34" fmla="*/ 59 w 442"/>
                <a:gd name="T35" fmla="*/ 201 h 442"/>
                <a:gd name="T36" fmla="*/ 59 w 442"/>
                <a:gd name="T37" fmla="*/ 240 h 442"/>
                <a:gd name="T38" fmla="*/ 322 w 442"/>
                <a:gd name="T39" fmla="*/ 92 h 442"/>
                <a:gd name="T40" fmla="*/ 377 w 442"/>
                <a:gd name="T41" fmla="*/ 64 h 442"/>
                <a:gd name="T42" fmla="*/ 349 w 442"/>
                <a:gd name="T43" fmla="*/ 120 h 442"/>
                <a:gd name="T44" fmla="*/ 322 w 442"/>
                <a:gd name="T45" fmla="*/ 120 h 442"/>
                <a:gd name="T46" fmla="*/ 377 w 442"/>
                <a:gd name="T47" fmla="*/ 377 h 442"/>
                <a:gd name="T48" fmla="*/ 350 w 442"/>
                <a:gd name="T49" fmla="*/ 377 h 442"/>
                <a:gd name="T50" fmla="*/ 322 w 442"/>
                <a:gd name="T51" fmla="*/ 322 h 442"/>
                <a:gd name="T52" fmla="*/ 377 w 442"/>
                <a:gd name="T53" fmla="*/ 350 h 442"/>
                <a:gd name="T54" fmla="*/ 120 w 442"/>
                <a:gd name="T55" fmla="*/ 349 h 442"/>
                <a:gd name="T56" fmla="*/ 78 w 442"/>
                <a:gd name="T57" fmla="*/ 383 h 442"/>
                <a:gd name="T58" fmla="*/ 65 w 442"/>
                <a:gd name="T59" fmla="*/ 350 h 442"/>
                <a:gd name="T60" fmla="*/ 120 w 442"/>
                <a:gd name="T61" fmla="*/ 322 h 442"/>
                <a:gd name="T62" fmla="*/ 65 w 442"/>
                <a:gd name="T63" fmla="*/ 64 h 442"/>
                <a:gd name="T64" fmla="*/ 120 w 442"/>
                <a:gd name="T65" fmla="*/ 92 h 442"/>
                <a:gd name="T66" fmla="*/ 106 w 442"/>
                <a:gd name="T67" fmla="*/ 125 h 442"/>
                <a:gd name="T68" fmla="*/ 65 w 442"/>
                <a:gd name="T69" fmla="*/ 9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2" h="442">
                  <a:moveTo>
                    <a:pt x="221" y="114"/>
                  </a:moveTo>
                  <a:cubicBezTo>
                    <a:pt x="162" y="114"/>
                    <a:pt x="114" y="162"/>
                    <a:pt x="114" y="221"/>
                  </a:cubicBezTo>
                  <a:cubicBezTo>
                    <a:pt x="114" y="280"/>
                    <a:pt x="162" y="328"/>
                    <a:pt x="221" y="328"/>
                  </a:cubicBezTo>
                  <a:cubicBezTo>
                    <a:pt x="280" y="328"/>
                    <a:pt x="328" y="280"/>
                    <a:pt x="328" y="221"/>
                  </a:cubicBezTo>
                  <a:cubicBezTo>
                    <a:pt x="328" y="162"/>
                    <a:pt x="280" y="114"/>
                    <a:pt x="221" y="114"/>
                  </a:cubicBezTo>
                  <a:close/>
                  <a:moveTo>
                    <a:pt x="221" y="289"/>
                  </a:moveTo>
                  <a:cubicBezTo>
                    <a:pt x="183" y="289"/>
                    <a:pt x="152" y="259"/>
                    <a:pt x="152" y="221"/>
                  </a:cubicBezTo>
                  <a:cubicBezTo>
                    <a:pt x="152" y="183"/>
                    <a:pt x="183" y="152"/>
                    <a:pt x="221" y="152"/>
                  </a:cubicBezTo>
                  <a:cubicBezTo>
                    <a:pt x="259" y="152"/>
                    <a:pt x="289" y="183"/>
                    <a:pt x="289" y="221"/>
                  </a:cubicBezTo>
                  <a:cubicBezTo>
                    <a:pt x="289" y="259"/>
                    <a:pt x="259" y="289"/>
                    <a:pt x="221" y="289"/>
                  </a:cubicBezTo>
                  <a:close/>
                  <a:moveTo>
                    <a:pt x="202" y="59"/>
                  </a:moveTo>
                  <a:cubicBezTo>
                    <a:pt x="202" y="19"/>
                    <a:pt x="202" y="19"/>
                    <a:pt x="202" y="19"/>
                  </a:cubicBezTo>
                  <a:cubicBezTo>
                    <a:pt x="202" y="8"/>
                    <a:pt x="210" y="0"/>
                    <a:pt x="221" y="0"/>
                  </a:cubicBezTo>
                  <a:cubicBezTo>
                    <a:pt x="232" y="0"/>
                    <a:pt x="240" y="8"/>
                    <a:pt x="240" y="19"/>
                  </a:cubicBezTo>
                  <a:cubicBezTo>
                    <a:pt x="240" y="59"/>
                    <a:pt x="240" y="59"/>
                    <a:pt x="240" y="59"/>
                  </a:cubicBezTo>
                  <a:cubicBezTo>
                    <a:pt x="240" y="69"/>
                    <a:pt x="232" y="78"/>
                    <a:pt x="221" y="78"/>
                  </a:cubicBezTo>
                  <a:cubicBezTo>
                    <a:pt x="210" y="78"/>
                    <a:pt x="202" y="69"/>
                    <a:pt x="202" y="59"/>
                  </a:cubicBezTo>
                  <a:close/>
                  <a:moveTo>
                    <a:pt x="442" y="221"/>
                  </a:moveTo>
                  <a:cubicBezTo>
                    <a:pt x="442" y="231"/>
                    <a:pt x="433" y="240"/>
                    <a:pt x="423" y="240"/>
                  </a:cubicBezTo>
                  <a:cubicBezTo>
                    <a:pt x="383" y="240"/>
                    <a:pt x="383" y="240"/>
                    <a:pt x="383" y="240"/>
                  </a:cubicBezTo>
                  <a:cubicBezTo>
                    <a:pt x="372" y="240"/>
                    <a:pt x="364" y="231"/>
                    <a:pt x="364" y="221"/>
                  </a:cubicBezTo>
                  <a:cubicBezTo>
                    <a:pt x="364" y="210"/>
                    <a:pt x="372" y="201"/>
                    <a:pt x="383" y="201"/>
                  </a:cubicBezTo>
                  <a:cubicBezTo>
                    <a:pt x="423" y="201"/>
                    <a:pt x="423" y="201"/>
                    <a:pt x="423" y="201"/>
                  </a:cubicBezTo>
                  <a:cubicBezTo>
                    <a:pt x="433" y="201"/>
                    <a:pt x="442" y="210"/>
                    <a:pt x="442" y="221"/>
                  </a:cubicBezTo>
                  <a:close/>
                  <a:moveTo>
                    <a:pt x="240" y="383"/>
                  </a:moveTo>
                  <a:cubicBezTo>
                    <a:pt x="240" y="423"/>
                    <a:pt x="240" y="423"/>
                    <a:pt x="240" y="423"/>
                  </a:cubicBezTo>
                  <a:cubicBezTo>
                    <a:pt x="240" y="433"/>
                    <a:pt x="232" y="442"/>
                    <a:pt x="221" y="442"/>
                  </a:cubicBezTo>
                  <a:cubicBezTo>
                    <a:pt x="210" y="442"/>
                    <a:pt x="202" y="433"/>
                    <a:pt x="202" y="423"/>
                  </a:cubicBezTo>
                  <a:cubicBezTo>
                    <a:pt x="202" y="383"/>
                    <a:pt x="202" y="383"/>
                    <a:pt x="202" y="383"/>
                  </a:cubicBezTo>
                  <a:cubicBezTo>
                    <a:pt x="202" y="372"/>
                    <a:pt x="210" y="364"/>
                    <a:pt x="221" y="364"/>
                  </a:cubicBezTo>
                  <a:cubicBezTo>
                    <a:pt x="232" y="364"/>
                    <a:pt x="240" y="372"/>
                    <a:pt x="240" y="383"/>
                  </a:cubicBezTo>
                  <a:close/>
                  <a:moveTo>
                    <a:pt x="59" y="240"/>
                  </a:moveTo>
                  <a:cubicBezTo>
                    <a:pt x="19" y="240"/>
                    <a:pt x="19" y="240"/>
                    <a:pt x="19" y="240"/>
                  </a:cubicBezTo>
                  <a:cubicBezTo>
                    <a:pt x="8" y="240"/>
                    <a:pt x="0" y="231"/>
                    <a:pt x="0" y="221"/>
                  </a:cubicBezTo>
                  <a:cubicBezTo>
                    <a:pt x="0" y="210"/>
                    <a:pt x="8" y="201"/>
                    <a:pt x="19" y="201"/>
                  </a:cubicBezTo>
                  <a:cubicBezTo>
                    <a:pt x="59" y="201"/>
                    <a:pt x="59" y="201"/>
                    <a:pt x="59" y="201"/>
                  </a:cubicBezTo>
                  <a:cubicBezTo>
                    <a:pt x="69" y="201"/>
                    <a:pt x="78" y="210"/>
                    <a:pt x="78" y="221"/>
                  </a:cubicBezTo>
                  <a:cubicBezTo>
                    <a:pt x="78" y="231"/>
                    <a:pt x="69" y="240"/>
                    <a:pt x="59" y="240"/>
                  </a:cubicBezTo>
                  <a:close/>
                  <a:moveTo>
                    <a:pt x="322" y="120"/>
                  </a:moveTo>
                  <a:cubicBezTo>
                    <a:pt x="314" y="112"/>
                    <a:pt x="314" y="100"/>
                    <a:pt x="322" y="92"/>
                  </a:cubicBezTo>
                  <a:cubicBezTo>
                    <a:pt x="350" y="64"/>
                    <a:pt x="350" y="64"/>
                    <a:pt x="350" y="64"/>
                  </a:cubicBezTo>
                  <a:cubicBezTo>
                    <a:pt x="358" y="57"/>
                    <a:pt x="370" y="57"/>
                    <a:pt x="377" y="64"/>
                  </a:cubicBezTo>
                  <a:cubicBezTo>
                    <a:pt x="385" y="72"/>
                    <a:pt x="385" y="84"/>
                    <a:pt x="377" y="92"/>
                  </a:cubicBezTo>
                  <a:cubicBezTo>
                    <a:pt x="349" y="120"/>
                    <a:pt x="349" y="120"/>
                    <a:pt x="349" y="120"/>
                  </a:cubicBezTo>
                  <a:cubicBezTo>
                    <a:pt x="345" y="123"/>
                    <a:pt x="340" y="125"/>
                    <a:pt x="336" y="125"/>
                  </a:cubicBezTo>
                  <a:cubicBezTo>
                    <a:pt x="331" y="125"/>
                    <a:pt x="326" y="123"/>
                    <a:pt x="322" y="120"/>
                  </a:cubicBezTo>
                  <a:close/>
                  <a:moveTo>
                    <a:pt x="377" y="350"/>
                  </a:moveTo>
                  <a:cubicBezTo>
                    <a:pt x="385" y="357"/>
                    <a:pt x="385" y="370"/>
                    <a:pt x="377" y="377"/>
                  </a:cubicBezTo>
                  <a:cubicBezTo>
                    <a:pt x="373" y="381"/>
                    <a:pt x="369" y="383"/>
                    <a:pt x="364" y="383"/>
                  </a:cubicBezTo>
                  <a:cubicBezTo>
                    <a:pt x="359" y="383"/>
                    <a:pt x="354" y="381"/>
                    <a:pt x="350" y="377"/>
                  </a:cubicBezTo>
                  <a:cubicBezTo>
                    <a:pt x="322" y="349"/>
                    <a:pt x="322" y="349"/>
                    <a:pt x="322" y="349"/>
                  </a:cubicBezTo>
                  <a:cubicBezTo>
                    <a:pt x="314" y="341"/>
                    <a:pt x="314" y="329"/>
                    <a:pt x="322" y="322"/>
                  </a:cubicBezTo>
                  <a:cubicBezTo>
                    <a:pt x="329" y="314"/>
                    <a:pt x="342" y="314"/>
                    <a:pt x="349" y="322"/>
                  </a:cubicBezTo>
                  <a:lnTo>
                    <a:pt x="377" y="350"/>
                  </a:lnTo>
                  <a:close/>
                  <a:moveTo>
                    <a:pt x="120" y="322"/>
                  </a:moveTo>
                  <a:cubicBezTo>
                    <a:pt x="127" y="329"/>
                    <a:pt x="127" y="341"/>
                    <a:pt x="120" y="349"/>
                  </a:cubicBezTo>
                  <a:cubicBezTo>
                    <a:pt x="92" y="377"/>
                    <a:pt x="92" y="377"/>
                    <a:pt x="92" y="377"/>
                  </a:cubicBezTo>
                  <a:cubicBezTo>
                    <a:pt x="88" y="381"/>
                    <a:pt x="83" y="383"/>
                    <a:pt x="78" y="383"/>
                  </a:cubicBezTo>
                  <a:cubicBezTo>
                    <a:pt x="73" y="383"/>
                    <a:pt x="68" y="381"/>
                    <a:pt x="65" y="377"/>
                  </a:cubicBezTo>
                  <a:cubicBezTo>
                    <a:pt x="57" y="370"/>
                    <a:pt x="57" y="357"/>
                    <a:pt x="65" y="350"/>
                  </a:cubicBezTo>
                  <a:cubicBezTo>
                    <a:pt x="93" y="322"/>
                    <a:pt x="93" y="322"/>
                    <a:pt x="93" y="322"/>
                  </a:cubicBezTo>
                  <a:cubicBezTo>
                    <a:pt x="100" y="314"/>
                    <a:pt x="112" y="314"/>
                    <a:pt x="120" y="322"/>
                  </a:cubicBezTo>
                  <a:close/>
                  <a:moveTo>
                    <a:pt x="65" y="92"/>
                  </a:moveTo>
                  <a:cubicBezTo>
                    <a:pt x="57" y="84"/>
                    <a:pt x="57" y="72"/>
                    <a:pt x="65" y="64"/>
                  </a:cubicBezTo>
                  <a:cubicBezTo>
                    <a:pt x="72" y="57"/>
                    <a:pt x="84" y="57"/>
                    <a:pt x="92" y="64"/>
                  </a:cubicBezTo>
                  <a:cubicBezTo>
                    <a:pt x="120" y="92"/>
                    <a:pt x="120" y="92"/>
                    <a:pt x="120" y="92"/>
                  </a:cubicBezTo>
                  <a:cubicBezTo>
                    <a:pt x="127" y="100"/>
                    <a:pt x="127" y="112"/>
                    <a:pt x="120" y="120"/>
                  </a:cubicBezTo>
                  <a:cubicBezTo>
                    <a:pt x="116" y="123"/>
                    <a:pt x="111" y="125"/>
                    <a:pt x="106" y="125"/>
                  </a:cubicBezTo>
                  <a:cubicBezTo>
                    <a:pt x="101" y="125"/>
                    <a:pt x="96" y="123"/>
                    <a:pt x="93" y="120"/>
                  </a:cubicBezTo>
                  <a:lnTo>
                    <a:pt x="65" y="92"/>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8" name="Freeform 1016">
              <a:extLst>
                <a:ext uri="{FF2B5EF4-FFF2-40B4-BE49-F238E27FC236}">
                  <a16:creationId xmlns:a16="http://schemas.microsoft.com/office/drawing/2014/main" id="{CABC0275-C837-45BB-8E1E-87AC47AC0196}"/>
                </a:ext>
              </a:extLst>
            </p:cNvPr>
            <p:cNvSpPr>
              <a:spLocks noEditPoints="1"/>
            </p:cNvSpPr>
            <p:nvPr/>
          </p:nvSpPr>
          <p:spPr bwMode="auto">
            <a:xfrm>
              <a:off x="7025370" y="1427709"/>
              <a:ext cx="265025" cy="265820"/>
            </a:xfrm>
            <a:custGeom>
              <a:avLst/>
              <a:gdLst>
                <a:gd name="T0" fmla="*/ 114 w 442"/>
                <a:gd name="T1" fmla="*/ 221 h 442"/>
                <a:gd name="T2" fmla="*/ 328 w 442"/>
                <a:gd name="T3" fmla="*/ 221 h 442"/>
                <a:gd name="T4" fmla="*/ 152 w 442"/>
                <a:gd name="T5" fmla="*/ 221 h 442"/>
                <a:gd name="T6" fmla="*/ 221 w 442"/>
                <a:gd name="T7" fmla="*/ 152 h 442"/>
                <a:gd name="T8" fmla="*/ 221 w 442"/>
                <a:gd name="T9" fmla="*/ 289 h 442"/>
                <a:gd name="T10" fmla="*/ 202 w 442"/>
                <a:gd name="T11" fmla="*/ 59 h 442"/>
                <a:gd name="T12" fmla="*/ 221 w 442"/>
                <a:gd name="T13" fmla="*/ 0 h 442"/>
                <a:gd name="T14" fmla="*/ 240 w 442"/>
                <a:gd name="T15" fmla="*/ 59 h 442"/>
                <a:gd name="T16" fmla="*/ 202 w 442"/>
                <a:gd name="T17" fmla="*/ 59 h 442"/>
                <a:gd name="T18" fmla="*/ 423 w 442"/>
                <a:gd name="T19" fmla="*/ 240 h 442"/>
                <a:gd name="T20" fmla="*/ 364 w 442"/>
                <a:gd name="T21" fmla="*/ 221 h 442"/>
                <a:gd name="T22" fmla="*/ 423 w 442"/>
                <a:gd name="T23" fmla="*/ 201 h 442"/>
                <a:gd name="T24" fmla="*/ 240 w 442"/>
                <a:gd name="T25" fmla="*/ 383 h 442"/>
                <a:gd name="T26" fmla="*/ 221 w 442"/>
                <a:gd name="T27" fmla="*/ 442 h 442"/>
                <a:gd name="T28" fmla="*/ 202 w 442"/>
                <a:gd name="T29" fmla="*/ 383 h 442"/>
                <a:gd name="T30" fmla="*/ 240 w 442"/>
                <a:gd name="T31" fmla="*/ 383 h 442"/>
                <a:gd name="T32" fmla="*/ 19 w 442"/>
                <a:gd name="T33" fmla="*/ 240 h 442"/>
                <a:gd name="T34" fmla="*/ 19 w 442"/>
                <a:gd name="T35" fmla="*/ 201 h 442"/>
                <a:gd name="T36" fmla="*/ 78 w 442"/>
                <a:gd name="T37" fmla="*/ 221 h 442"/>
                <a:gd name="T38" fmla="*/ 322 w 442"/>
                <a:gd name="T39" fmla="*/ 120 h 442"/>
                <a:gd name="T40" fmla="*/ 350 w 442"/>
                <a:gd name="T41" fmla="*/ 64 h 442"/>
                <a:gd name="T42" fmla="*/ 377 w 442"/>
                <a:gd name="T43" fmla="*/ 92 h 442"/>
                <a:gd name="T44" fmla="*/ 336 w 442"/>
                <a:gd name="T45" fmla="*/ 125 h 442"/>
                <a:gd name="T46" fmla="*/ 377 w 442"/>
                <a:gd name="T47" fmla="*/ 350 h 442"/>
                <a:gd name="T48" fmla="*/ 364 w 442"/>
                <a:gd name="T49" fmla="*/ 383 h 442"/>
                <a:gd name="T50" fmla="*/ 322 w 442"/>
                <a:gd name="T51" fmla="*/ 349 h 442"/>
                <a:gd name="T52" fmla="*/ 349 w 442"/>
                <a:gd name="T53" fmla="*/ 322 h 442"/>
                <a:gd name="T54" fmla="*/ 120 w 442"/>
                <a:gd name="T55" fmla="*/ 322 h 442"/>
                <a:gd name="T56" fmla="*/ 92 w 442"/>
                <a:gd name="T57" fmla="*/ 377 h 442"/>
                <a:gd name="T58" fmla="*/ 65 w 442"/>
                <a:gd name="T59" fmla="*/ 377 h 442"/>
                <a:gd name="T60" fmla="*/ 93 w 442"/>
                <a:gd name="T61" fmla="*/ 322 h 442"/>
                <a:gd name="T62" fmla="*/ 65 w 442"/>
                <a:gd name="T63" fmla="*/ 92 h 442"/>
                <a:gd name="T64" fmla="*/ 92 w 442"/>
                <a:gd name="T65" fmla="*/ 64 h 442"/>
                <a:gd name="T66" fmla="*/ 120 w 442"/>
                <a:gd name="T67" fmla="*/ 120 h 442"/>
                <a:gd name="T68" fmla="*/ 93 w 442"/>
                <a:gd name="T69" fmla="*/ 12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2" h="442">
                  <a:moveTo>
                    <a:pt x="221" y="114"/>
                  </a:moveTo>
                  <a:cubicBezTo>
                    <a:pt x="162" y="114"/>
                    <a:pt x="114" y="162"/>
                    <a:pt x="114" y="221"/>
                  </a:cubicBezTo>
                  <a:cubicBezTo>
                    <a:pt x="114" y="280"/>
                    <a:pt x="162" y="328"/>
                    <a:pt x="221" y="328"/>
                  </a:cubicBezTo>
                  <a:cubicBezTo>
                    <a:pt x="280" y="328"/>
                    <a:pt x="328" y="280"/>
                    <a:pt x="328" y="221"/>
                  </a:cubicBezTo>
                  <a:cubicBezTo>
                    <a:pt x="328" y="162"/>
                    <a:pt x="280" y="114"/>
                    <a:pt x="221" y="114"/>
                  </a:cubicBezTo>
                  <a:close/>
                  <a:moveTo>
                    <a:pt x="152" y="221"/>
                  </a:moveTo>
                  <a:cubicBezTo>
                    <a:pt x="152" y="183"/>
                    <a:pt x="183" y="152"/>
                    <a:pt x="221" y="152"/>
                  </a:cubicBezTo>
                  <a:cubicBezTo>
                    <a:pt x="221" y="152"/>
                    <a:pt x="221" y="152"/>
                    <a:pt x="221" y="152"/>
                  </a:cubicBezTo>
                  <a:cubicBezTo>
                    <a:pt x="221" y="289"/>
                    <a:pt x="221" y="289"/>
                    <a:pt x="221" y="289"/>
                  </a:cubicBezTo>
                  <a:cubicBezTo>
                    <a:pt x="221" y="289"/>
                    <a:pt x="221" y="289"/>
                    <a:pt x="221" y="289"/>
                  </a:cubicBezTo>
                  <a:cubicBezTo>
                    <a:pt x="183" y="289"/>
                    <a:pt x="152" y="259"/>
                    <a:pt x="152" y="221"/>
                  </a:cubicBezTo>
                  <a:close/>
                  <a:moveTo>
                    <a:pt x="202" y="59"/>
                  </a:moveTo>
                  <a:cubicBezTo>
                    <a:pt x="202" y="19"/>
                    <a:pt x="202" y="19"/>
                    <a:pt x="202" y="19"/>
                  </a:cubicBezTo>
                  <a:cubicBezTo>
                    <a:pt x="202" y="8"/>
                    <a:pt x="210" y="0"/>
                    <a:pt x="221" y="0"/>
                  </a:cubicBezTo>
                  <a:cubicBezTo>
                    <a:pt x="232" y="0"/>
                    <a:pt x="240" y="8"/>
                    <a:pt x="240" y="19"/>
                  </a:cubicBezTo>
                  <a:cubicBezTo>
                    <a:pt x="240" y="59"/>
                    <a:pt x="240" y="59"/>
                    <a:pt x="240" y="59"/>
                  </a:cubicBezTo>
                  <a:cubicBezTo>
                    <a:pt x="240" y="69"/>
                    <a:pt x="232" y="78"/>
                    <a:pt x="221" y="78"/>
                  </a:cubicBezTo>
                  <a:cubicBezTo>
                    <a:pt x="210" y="78"/>
                    <a:pt x="202" y="69"/>
                    <a:pt x="202" y="59"/>
                  </a:cubicBezTo>
                  <a:close/>
                  <a:moveTo>
                    <a:pt x="442" y="221"/>
                  </a:moveTo>
                  <a:cubicBezTo>
                    <a:pt x="442" y="231"/>
                    <a:pt x="434" y="240"/>
                    <a:pt x="423" y="240"/>
                  </a:cubicBezTo>
                  <a:cubicBezTo>
                    <a:pt x="383" y="240"/>
                    <a:pt x="383" y="240"/>
                    <a:pt x="383" y="240"/>
                  </a:cubicBezTo>
                  <a:cubicBezTo>
                    <a:pt x="373" y="240"/>
                    <a:pt x="364" y="231"/>
                    <a:pt x="364" y="221"/>
                  </a:cubicBezTo>
                  <a:cubicBezTo>
                    <a:pt x="364" y="210"/>
                    <a:pt x="373" y="201"/>
                    <a:pt x="383" y="201"/>
                  </a:cubicBezTo>
                  <a:cubicBezTo>
                    <a:pt x="423" y="201"/>
                    <a:pt x="423" y="201"/>
                    <a:pt x="423" y="201"/>
                  </a:cubicBezTo>
                  <a:cubicBezTo>
                    <a:pt x="434" y="201"/>
                    <a:pt x="442" y="210"/>
                    <a:pt x="442" y="221"/>
                  </a:cubicBezTo>
                  <a:close/>
                  <a:moveTo>
                    <a:pt x="240" y="383"/>
                  </a:moveTo>
                  <a:cubicBezTo>
                    <a:pt x="240" y="423"/>
                    <a:pt x="240" y="423"/>
                    <a:pt x="240" y="423"/>
                  </a:cubicBezTo>
                  <a:cubicBezTo>
                    <a:pt x="240" y="433"/>
                    <a:pt x="232" y="442"/>
                    <a:pt x="221" y="442"/>
                  </a:cubicBezTo>
                  <a:cubicBezTo>
                    <a:pt x="210" y="442"/>
                    <a:pt x="202" y="433"/>
                    <a:pt x="202" y="423"/>
                  </a:cubicBezTo>
                  <a:cubicBezTo>
                    <a:pt x="202" y="383"/>
                    <a:pt x="202" y="383"/>
                    <a:pt x="202" y="383"/>
                  </a:cubicBezTo>
                  <a:cubicBezTo>
                    <a:pt x="202" y="372"/>
                    <a:pt x="210" y="364"/>
                    <a:pt x="221" y="364"/>
                  </a:cubicBezTo>
                  <a:cubicBezTo>
                    <a:pt x="232" y="364"/>
                    <a:pt x="240" y="372"/>
                    <a:pt x="240" y="383"/>
                  </a:cubicBezTo>
                  <a:close/>
                  <a:moveTo>
                    <a:pt x="59" y="240"/>
                  </a:moveTo>
                  <a:cubicBezTo>
                    <a:pt x="19" y="240"/>
                    <a:pt x="19" y="240"/>
                    <a:pt x="19" y="240"/>
                  </a:cubicBezTo>
                  <a:cubicBezTo>
                    <a:pt x="9" y="240"/>
                    <a:pt x="0" y="231"/>
                    <a:pt x="0" y="221"/>
                  </a:cubicBezTo>
                  <a:cubicBezTo>
                    <a:pt x="0" y="210"/>
                    <a:pt x="9" y="201"/>
                    <a:pt x="19" y="201"/>
                  </a:cubicBezTo>
                  <a:cubicBezTo>
                    <a:pt x="59" y="201"/>
                    <a:pt x="59" y="201"/>
                    <a:pt x="59" y="201"/>
                  </a:cubicBezTo>
                  <a:cubicBezTo>
                    <a:pt x="69" y="201"/>
                    <a:pt x="78" y="210"/>
                    <a:pt x="78" y="221"/>
                  </a:cubicBezTo>
                  <a:cubicBezTo>
                    <a:pt x="78" y="231"/>
                    <a:pt x="69" y="240"/>
                    <a:pt x="59" y="240"/>
                  </a:cubicBezTo>
                  <a:close/>
                  <a:moveTo>
                    <a:pt x="322" y="120"/>
                  </a:moveTo>
                  <a:cubicBezTo>
                    <a:pt x="315" y="112"/>
                    <a:pt x="315" y="100"/>
                    <a:pt x="322" y="92"/>
                  </a:cubicBezTo>
                  <a:cubicBezTo>
                    <a:pt x="350" y="64"/>
                    <a:pt x="350" y="64"/>
                    <a:pt x="350" y="64"/>
                  </a:cubicBezTo>
                  <a:cubicBezTo>
                    <a:pt x="358" y="57"/>
                    <a:pt x="370" y="57"/>
                    <a:pt x="377" y="64"/>
                  </a:cubicBezTo>
                  <a:cubicBezTo>
                    <a:pt x="385" y="72"/>
                    <a:pt x="385" y="84"/>
                    <a:pt x="377" y="92"/>
                  </a:cubicBezTo>
                  <a:cubicBezTo>
                    <a:pt x="349" y="120"/>
                    <a:pt x="349" y="120"/>
                    <a:pt x="349" y="120"/>
                  </a:cubicBezTo>
                  <a:cubicBezTo>
                    <a:pt x="346" y="123"/>
                    <a:pt x="341" y="125"/>
                    <a:pt x="336" y="125"/>
                  </a:cubicBezTo>
                  <a:cubicBezTo>
                    <a:pt x="331" y="125"/>
                    <a:pt x="326" y="123"/>
                    <a:pt x="322" y="120"/>
                  </a:cubicBezTo>
                  <a:close/>
                  <a:moveTo>
                    <a:pt x="377" y="350"/>
                  </a:moveTo>
                  <a:cubicBezTo>
                    <a:pt x="385" y="357"/>
                    <a:pt x="385" y="370"/>
                    <a:pt x="377" y="377"/>
                  </a:cubicBezTo>
                  <a:cubicBezTo>
                    <a:pt x="374" y="381"/>
                    <a:pt x="369" y="383"/>
                    <a:pt x="364" y="383"/>
                  </a:cubicBezTo>
                  <a:cubicBezTo>
                    <a:pt x="359" y="383"/>
                    <a:pt x="354" y="381"/>
                    <a:pt x="350" y="377"/>
                  </a:cubicBezTo>
                  <a:cubicBezTo>
                    <a:pt x="322" y="349"/>
                    <a:pt x="322" y="349"/>
                    <a:pt x="322" y="349"/>
                  </a:cubicBezTo>
                  <a:cubicBezTo>
                    <a:pt x="315" y="341"/>
                    <a:pt x="315" y="329"/>
                    <a:pt x="322" y="322"/>
                  </a:cubicBezTo>
                  <a:cubicBezTo>
                    <a:pt x="330" y="314"/>
                    <a:pt x="342" y="314"/>
                    <a:pt x="349" y="322"/>
                  </a:cubicBezTo>
                  <a:lnTo>
                    <a:pt x="377" y="350"/>
                  </a:lnTo>
                  <a:close/>
                  <a:moveTo>
                    <a:pt x="120" y="322"/>
                  </a:moveTo>
                  <a:cubicBezTo>
                    <a:pt x="127" y="329"/>
                    <a:pt x="127" y="341"/>
                    <a:pt x="120" y="349"/>
                  </a:cubicBezTo>
                  <a:cubicBezTo>
                    <a:pt x="92" y="377"/>
                    <a:pt x="92" y="377"/>
                    <a:pt x="92" y="377"/>
                  </a:cubicBezTo>
                  <a:cubicBezTo>
                    <a:pt x="88" y="381"/>
                    <a:pt x="83" y="383"/>
                    <a:pt x="78" y="383"/>
                  </a:cubicBezTo>
                  <a:cubicBezTo>
                    <a:pt x="73" y="383"/>
                    <a:pt x="68" y="381"/>
                    <a:pt x="65" y="377"/>
                  </a:cubicBezTo>
                  <a:cubicBezTo>
                    <a:pt x="57" y="370"/>
                    <a:pt x="57" y="357"/>
                    <a:pt x="65" y="350"/>
                  </a:cubicBezTo>
                  <a:cubicBezTo>
                    <a:pt x="93" y="322"/>
                    <a:pt x="93" y="322"/>
                    <a:pt x="93" y="322"/>
                  </a:cubicBezTo>
                  <a:cubicBezTo>
                    <a:pt x="100" y="314"/>
                    <a:pt x="112" y="314"/>
                    <a:pt x="120" y="322"/>
                  </a:cubicBezTo>
                  <a:close/>
                  <a:moveTo>
                    <a:pt x="65" y="92"/>
                  </a:moveTo>
                  <a:cubicBezTo>
                    <a:pt x="57" y="84"/>
                    <a:pt x="57" y="72"/>
                    <a:pt x="65" y="64"/>
                  </a:cubicBezTo>
                  <a:cubicBezTo>
                    <a:pt x="72" y="57"/>
                    <a:pt x="84" y="57"/>
                    <a:pt x="92" y="64"/>
                  </a:cubicBezTo>
                  <a:cubicBezTo>
                    <a:pt x="120" y="92"/>
                    <a:pt x="120" y="92"/>
                    <a:pt x="120" y="92"/>
                  </a:cubicBezTo>
                  <a:cubicBezTo>
                    <a:pt x="127" y="100"/>
                    <a:pt x="127" y="112"/>
                    <a:pt x="120" y="120"/>
                  </a:cubicBezTo>
                  <a:cubicBezTo>
                    <a:pt x="116" y="123"/>
                    <a:pt x="111" y="125"/>
                    <a:pt x="106" y="125"/>
                  </a:cubicBezTo>
                  <a:cubicBezTo>
                    <a:pt x="101" y="125"/>
                    <a:pt x="97" y="123"/>
                    <a:pt x="93" y="120"/>
                  </a:cubicBezTo>
                  <a:lnTo>
                    <a:pt x="65" y="92"/>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9" name="Freeform 1017">
              <a:extLst>
                <a:ext uri="{FF2B5EF4-FFF2-40B4-BE49-F238E27FC236}">
                  <a16:creationId xmlns:a16="http://schemas.microsoft.com/office/drawing/2014/main" id="{5F9CF682-FEA9-4BA1-9184-B858ED75B45D}"/>
                </a:ext>
              </a:extLst>
            </p:cNvPr>
            <p:cNvSpPr>
              <a:spLocks noEditPoints="1"/>
            </p:cNvSpPr>
            <p:nvPr/>
          </p:nvSpPr>
          <p:spPr bwMode="auto">
            <a:xfrm>
              <a:off x="644948" y="2070770"/>
              <a:ext cx="172704" cy="258658"/>
            </a:xfrm>
            <a:custGeom>
              <a:avLst/>
              <a:gdLst>
                <a:gd name="T0" fmla="*/ 237 w 288"/>
                <a:gd name="T1" fmla="*/ 330 h 432"/>
                <a:gd name="T2" fmla="*/ 190 w 288"/>
                <a:gd name="T3" fmla="*/ 361 h 432"/>
                <a:gd name="T4" fmla="*/ 85 w 288"/>
                <a:gd name="T5" fmla="*/ 361 h 432"/>
                <a:gd name="T6" fmla="*/ 72 w 288"/>
                <a:gd name="T7" fmla="*/ 349 h 432"/>
                <a:gd name="T8" fmla="*/ 72 w 288"/>
                <a:gd name="T9" fmla="*/ 241 h 432"/>
                <a:gd name="T10" fmla="*/ 190 w 288"/>
                <a:gd name="T11" fmla="*/ 241 h 432"/>
                <a:gd name="T12" fmla="*/ 237 w 288"/>
                <a:gd name="T13" fmla="*/ 272 h 432"/>
                <a:gd name="T14" fmla="*/ 288 w 288"/>
                <a:gd name="T15" fmla="*/ 221 h 432"/>
                <a:gd name="T16" fmla="*/ 237 w 288"/>
                <a:gd name="T17" fmla="*/ 170 h 432"/>
                <a:gd name="T18" fmla="*/ 190 w 288"/>
                <a:gd name="T19" fmla="*/ 202 h 432"/>
                <a:gd name="T20" fmla="*/ 72 w 288"/>
                <a:gd name="T21" fmla="*/ 202 h 432"/>
                <a:gd name="T22" fmla="*/ 72 w 288"/>
                <a:gd name="T23" fmla="*/ 99 h 432"/>
                <a:gd name="T24" fmla="*/ 71 w 288"/>
                <a:gd name="T25" fmla="*/ 98 h 432"/>
                <a:gd name="T26" fmla="*/ 103 w 288"/>
                <a:gd name="T27" fmla="*/ 51 h 432"/>
                <a:gd name="T28" fmla="*/ 51 w 288"/>
                <a:gd name="T29" fmla="*/ 0 h 432"/>
                <a:gd name="T30" fmla="*/ 0 w 288"/>
                <a:gd name="T31" fmla="*/ 51 h 432"/>
                <a:gd name="T32" fmla="*/ 33 w 288"/>
                <a:gd name="T33" fmla="*/ 98 h 432"/>
                <a:gd name="T34" fmla="*/ 33 w 288"/>
                <a:gd name="T35" fmla="*/ 99 h 432"/>
                <a:gd name="T36" fmla="*/ 33 w 288"/>
                <a:gd name="T37" fmla="*/ 349 h 432"/>
                <a:gd name="T38" fmla="*/ 85 w 288"/>
                <a:gd name="T39" fmla="*/ 399 h 432"/>
                <a:gd name="T40" fmla="*/ 190 w 288"/>
                <a:gd name="T41" fmla="*/ 399 h 432"/>
                <a:gd name="T42" fmla="*/ 237 w 288"/>
                <a:gd name="T43" fmla="*/ 432 h 432"/>
                <a:gd name="T44" fmla="*/ 288 w 288"/>
                <a:gd name="T45" fmla="*/ 381 h 432"/>
                <a:gd name="T46" fmla="*/ 237 w 288"/>
                <a:gd name="T47" fmla="*/ 330 h 432"/>
                <a:gd name="T48" fmla="*/ 237 w 288"/>
                <a:gd name="T49" fmla="*/ 199 h 432"/>
                <a:gd name="T50" fmla="*/ 259 w 288"/>
                <a:gd name="T51" fmla="*/ 221 h 432"/>
                <a:gd name="T52" fmla="*/ 237 w 288"/>
                <a:gd name="T53" fmla="*/ 243 h 432"/>
                <a:gd name="T54" fmla="*/ 215 w 288"/>
                <a:gd name="T55" fmla="*/ 221 h 432"/>
                <a:gd name="T56" fmla="*/ 237 w 288"/>
                <a:gd name="T57" fmla="*/ 199 h 432"/>
                <a:gd name="T58" fmla="*/ 51 w 288"/>
                <a:gd name="T59" fmla="*/ 29 h 432"/>
                <a:gd name="T60" fmla="*/ 73 w 288"/>
                <a:gd name="T61" fmla="*/ 51 h 432"/>
                <a:gd name="T62" fmla="*/ 51 w 288"/>
                <a:gd name="T63" fmla="*/ 73 h 432"/>
                <a:gd name="T64" fmla="*/ 29 w 288"/>
                <a:gd name="T65" fmla="*/ 51 h 432"/>
                <a:gd name="T66" fmla="*/ 51 w 288"/>
                <a:gd name="T67" fmla="*/ 29 h 432"/>
                <a:gd name="T68" fmla="*/ 237 w 288"/>
                <a:gd name="T69" fmla="*/ 405 h 432"/>
                <a:gd name="T70" fmla="*/ 215 w 288"/>
                <a:gd name="T71" fmla="*/ 383 h 432"/>
                <a:gd name="T72" fmla="*/ 237 w 288"/>
                <a:gd name="T73" fmla="*/ 360 h 432"/>
                <a:gd name="T74" fmla="*/ 259 w 288"/>
                <a:gd name="T75" fmla="*/ 383 h 432"/>
                <a:gd name="T76" fmla="*/ 237 w 288"/>
                <a:gd name="T77" fmla="*/ 405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8" h="432">
                  <a:moveTo>
                    <a:pt x="237" y="330"/>
                  </a:moveTo>
                  <a:cubicBezTo>
                    <a:pt x="216" y="330"/>
                    <a:pt x="197" y="347"/>
                    <a:pt x="190" y="361"/>
                  </a:cubicBezTo>
                  <a:cubicBezTo>
                    <a:pt x="85" y="361"/>
                    <a:pt x="85" y="361"/>
                    <a:pt x="85" y="361"/>
                  </a:cubicBezTo>
                  <a:cubicBezTo>
                    <a:pt x="77" y="361"/>
                    <a:pt x="72" y="357"/>
                    <a:pt x="72" y="349"/>
                  </a:cubicBezTo>
                  <a:cubicBezTo>
                    <a:pt x="72" y="241"/>
                    <a:pt x="72" y="241"/>
                    <a:pt x="72" y="241"/>
                  </a:cubicBezTo>
                  <a:cubicBezTo>
                    <a:pt x="190" y="241"/>
                    <a:pt x="190" y="241"/>
                    <a:pt x="190" y="241"/>
                  </a:cubicBezTo>
                  <a:cubicBezTo>
                    <a:pt x="197" y="260"/>
                    <a:pt x="216" y="272"/>
                    <a:pt x="237" y="272"/>
                  </a:cubicBezTo>
                  <a:cubicBezTo>
                    <a:pt x="265" y="272"/>
                    <a:pt x="288" y="249"/>
                    <a:pt x="288" y="221"/>
                  </a:cubicBezTo>
                  <a:cubicBezTo>
                    <a:pt x="288" y="193"/>
                    <a:pt x="265" y="170"/>
                    <a:pt x="237" y="170"/>
                  </a:cubicBezTo>
                  <a:cubicBezTo>
                    <a:pt x="216" y="170"/>
                    <a:pt x="197" y="183"/>
                    <a:pt x="190" y="202"/>
                  </a:cubicBezTo>
                  <a:cubicBezTo>
                    <a:pt x="72" y="202"/>
                    <a:pt x="72" y="202"/>
                    <a:pt x="72" y="202"/>
                  </a:cubicBezTo>
                  <a:cubicBezTo>
                    <a:pt x="72" y="99"/>
                    <a:pt x="72" y="99"/>
                    <a:pt x="72" y="99"/>
                  </a:cubicBezTo>
                  <a:cubicBezTo>
                    <a:pt x="72" y="99"/>
                    <a:pt x="71" y="99"/>
                    <a:pt x="71" y="98"/>
                  </a:cubicBezTo>
                  <a:cubicBezTo>
                    <a:pt x="90" y="91"/>
                    <a:pt x="103" y="72"/>
                    <a:pt x="103" y="51"/>
                  </a:cubicBezTo>
                  <a:cubicBezTo>
                    <a:pt x="103" y="23"/>
                    <a:pt x="79" y="0"/>
                    <a:pt x="51" y="0"/>
                  </a:cubicBezTo>
                  <a:cubicBezTo>
                    <a:pt x="23" y="0"/>
                    <a:pt x="0" y="23"/>
                    <a:pt x="0" y="51"/>
                  </a:cubicBezTo>
                  <a:cubicBezTo>
                    <a:pt x="0" y="72"/>
                    <a:pt x="14" y="91"/>
                    <a:pt x="33" y="98"/>
                  </a:cubicBezTo>
                  <a:cubicBezTo>
                    <a:pt x="33" y="99"/>
                    <a:pt x="33" y="99"/>
                    <a:pt x="33" y="99"/>
                  </a:cubicBezTo>
                  <a:cubicBezTo>
                    <a:pt x="33" y="349"/>
                    <a:pt x="33" y="349"/>
                    <a:pt x="33" y="349"/>
                  </a:cubicBezTo>
                  <a:cubicBezTo>
                    <a:pt x="33" y="378"/>
                    <a:pt x="56" y="399"/>
                    <a:pt x="85" y="399"/>
                  </a:cubicBezTo>
                  <a:cubicBezTo>
                    <a:pt x="190" y="399"/>
                    <a:pt x="190" y="399"/>
                    <a:pt x="190" y="399"/>
                  </a:cubicBezTo>
                  <a:cubicBezTo>
                    <a:pt x="197" y="419"/>
                    <a:pt x="216" y="432"/>
                    <a:pt x="237" y="432"/>
                  </a:cubicBezTo>
                  <a:cubicBezTo>
                    <a:pt x="265" y="432"/>
                    <a:pt x="288" y="410"/>
                    <a:pt x="288" y="381"/>
                  </a:cubicBezTo>
                  <a:cubicBezTo>
                    <a:pt x="288" y="353"/>
                    <a:pt x="265" y="330"/>
                    <a:pt x="237" y="330"/>
                  </a:cubicBezTo>
                  <a:close/>
                  <a:moveTo>
                    <a:pt x="237" y="199"/>
                  </a:moveTo>
                  <a:cubicBezTo>
                    <a:pt x="249" y="199"/>
                    <a:pt x="259" y="209"/>
                    <a:pt x="259" y="221"/>
                  </a:cubicBezTo>
                  <a:cubicBezTo>
                    <a:pt x="259" y="233"/>
                    <a:pt x="249" y="243"/>
                    <a:pt x="237" y="243"/>
                  </a:cubicBezTo>
                  <a:cubicBezTo>
                    <a:pt x="225" y="243"/>
                    <a:pt x="215" y="233"/>
                    <a:pt x="215" y="221"/>
                  </a:cubicBezTo>
                  <a:cubicBezTo>
                    <a:pt x="215" y="209"/>
                    <a:pt x="225" y="199"/>
                    <a:pt x="237" y="199"/>
                  </a:cubicBezTo>
                  <a:close/>
                  <a:moveTo>
                    <a:pt x="51" y="29"/>
                  </a:moveTo>
                  <a:cubicBezTo>
                    <a:pt x="63" y="29"/>
                    <a:pt x="73" y="39"/>
                    <a:pt x="73" y="51"/>
                  </a:cubicBezTo>
                  <a:cubicBezTo>
                    <a:pt x="73" y="63"/>
                    <a:pt x="63" y="73"/>
                    <a:pt x="51" y="73"/>
                  </a:cubicBezTo>
                  <a:cubicBezTo>
                    <a:pt x="39" y="73"/>
                    <a:pt x="29" y="63"/>
                    <a:pt x="29" y="51"/>
                  </a:cubicBezTo>
                  <a:cubicBezTo>
                    <a:pt x="29" y="39"/>
                    <a:pt x="39" y="29"/>
                    <a:pt x="51" y="29"/>
                  </a:cubicBezTo>
                  <a:close/>
                  <a:moveTo>
                    <a:pt x="237" y="405"/>
                  </a:moveTo>
                  <a:cubicBezTo>
                    <a:pt x="225" y="405"/>
                    <a:pt x="215" y="395"/>
                    <a:pt x="215" y="383"/>
                  </a:cubicBezTo>
                  <a:cubicBezTo>
                    <a:pt x="215" y="370"/>
                    <a:pt x="225" y="360"/>
                    <a:pt x="237" y="360"/>
                  </a:cubicBezTo>
                  <a:cubicBezTo>
                    <a:pt x="249" y="360"/>
                    <a:pt x="259" y="370"/>
                    <a:pt x="259" y="383"/>
                  </a:cubicBezTo>
                  <a:cubicBezTo>
                    <a:pt x="259" y="395"/>
                    <a:pt x="249" y="405"/>
                    <a:pt x="237" y="405"/>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20" name="Freeform 1018">
              <a:extLst>
                <a:ext uri="{FF2B5EF4-FFF2-40B4-BE49-F238E27FC236}">
                  <a16:creationId xmlns:a16="http://schemas.microsoft.com/office/drawing/2014/main" id="{B6AF8963-2954-4324-9D23-F5C6CDD0363F}"/>
                </a:ext>
              </a:extLst>
            </p:cNvPr>
            <p:cNvSpPr>
              <a:spLocks noEditPoints="1"/>
            </p:cNvSpPr>
            <p:nvPr/>
          </p:nvSpPr>
          <p:spPr bwMode="auto">
            <a:xfrm>
              <a:off x="2039252" y="2070772"/>
              <a:ext cx="253086" cy="259453"/>
            </a:xfrm>
            <a:custGeom>
              <a:avLst/>
              <a:gdLst>
                <a:gd name="T0" fmla="*/ 389 w 422"/>
                <a:gd name="T1" fmla="*/ 334 h 432"/>
                <a:gd name="T2" fmla="*/ 389 w 422"/>
                <a:gd name="T3" fmla="*/ 230 h 432"/>
                <a:gd name="T4" fmla="*/ 339 w 422"/>
                <a:gd name="T5" fmla="*/ 177 h 432"/>
                <a:gd name="T6" fmla="*/ 230 w 422"/>
                <a:gd name="T7" fmla="*/ 177 h 432"/>
                <a:gd name="T8" fmla="*/ 230 w 422"/>
                <a:gd name="T9" fmla="*/ 98 h 432"/>
                <a:gd name="T10" fmla="*/ 230 w 422"/>
                <a:gd name="T11" fmla="*/ 98 h 432"/>
                <a:gd name="T12" fmla="*/ 262 w 422"/>
                <a:gd name="T13" fmla="*/ 50 h 432"/>
                <a:gd name="T14" fmla="*/ 211 w 422"/>
                <a:gd name="T15" fmla="*/ 0 h 432"/>
                <a:gd name="T16" fmla="*/ 160 w 422"/>
                <a:gd name="T17" fmla="*/ 50 h 432"/>
                <a:gd name="T18" fmla="*/ 192 w 422"/>
                <a:gd name="T19" fmla="*/ 98 h 432"/>
                <a:gd name="T20" fmla="*/ 192 w 422"/>
                <a:gd name="T21" fmla="*/ 98 h 432"/>
                <a:gd name="T22" fmla="*/ 192 w 422"/>
                <a:gd name="T23" fmla="*/ 177 h 432"/>
                <a:gd name="T24" fmla="*/ 84 w 422"/>
                <a:gd name="T25" fmla="*/ 177 h 432"/>
                <a:gd name="T26" fmla="*/ 33 w 422"/>
                <a:gd name="T27" fmla="*/ 230 h 432"/>
                <a:gd name="T28" fmla="*/ 33 w 422"/>
                <a:gd name="T29" fmla="*/ 334 h 432"/>
                <a:gd name="T30" fmla="*/ 0 w 422"/>
                <a:gd name="T31" fmla="*/ 381 h 432"/>
                <a:gd name="T32" fmla="*/ 50 w 422"/>
                <a:gd name="T33" fmla="*/ 432 h 432"/>
                <a:gd name="T34" fmla="*/ 103 w 422"/>
                <a:gd name="T35" fmla="*/ 381 h 432"/>
                <a:gd name="T36" fmla="*/ 72 w 422"/>
                <a:gd name="T37" fmla="*/ 334 h 432"/>
                <a:gd name="T38" fmla="*/ 72 w 422"/>
                <a:gd name="T39" fmla="*/ 230 h 432"/>
                <a:gd name="T40" fmla="*/ 84 w 422"/>
                <a:gd name="T41" fmla="*/ 216 h 432"/>
                <a:gd name="T42" fmla="*/ 192 w 422"/>
                <a:gd name="T43" fmla="*/ 216 h 432"/>
                <a:gd name="T44" fmla="*/ 192 w 422"/>
                <a:gd name="T45" fmla="*/ 334 h 432"/>
                <a:gd name="T46" fmla="*/ 160 w 422"/>
                <a:gd name="T47" fmla="*/ 381 h 432"/>
                <a:gd name="T48" fmla="*/ 211 w 422"/>
                <a:gd name="T49" fmla="*/ 432 h 432"/>
                <a:gd name="T50" fmla="*/ 262 w 422"/>
                <a:gd name="T51" fmla="*/ 381 h 432"/>
                <a:gd name="T52" fmla="*/ 230 w 422"/>
                <a:gd name="T53" fmla="*/ 334 h 432"/>
                <a:gd name="T54" fmla="*/ 230 w 422"/>
                <a:gd name="T55" fmla="*/ 216 h 432"/>
                <a:gd name="T56" fmla="*/ 339 w 422"/>
                <a:gd name="T57" fmla="*/ 216 h 432"/>
                <a:gd name="T58" fmla="*/ 351 w 422"/>
                <a:gd name="T59" fmla="*/ 230 h 432"/>
                <a:gd name="T60" fmla="*/ 351 w 422"/>
                <a:gd name="T61" fmla="*/ 334 h 432"/>
                <a:gd name="T62" fmla="*/ 320 w 422"/>
                <a:gd name="T63" fmla="*/ 381 h 432"/>
                <a:gd name="T64" fmla="*/ 372 w 422"/>
                <a:gd name="T65" fmla="*/ 432 h 432"/>
                <a:gd name="T66" fmla="*/ 422 w 422"/>
                <a:gd name="T67" fmla="*/ 381 h 432"/>
                <a:gd name="T68" fmla="*/ 389 w 422"/>
                <a:gd name="T69" fmla="*/ 334 h 432"/>
                <a:gd name="T70" fmla="*/ 211 w 422"/>
                <a:gd name="T71" fmla="*/ 28 h 432"/>
                <a:gd name="T72" fmla="*/ 233 w 422"/>
                <a:gd name="T73" fmla="*/ 50 h 432"/>
                <a:gd name="T74" fmla="*/ 211 w 422"/>
                <a:gd name="T75" fmla="*/ 73 h 432"/>
                <a:gd name="T76" fmla="*/ 189 w 422"/>
                <a:gd name="T77" fmla="*/ 50 h 432"/>
                <a:gd name="T78" fmla="*/ 211 w 422"/>
                <a:gd name="T79" fmla="*/ 28 h 432"/>
                <a:gd name="T80" fmla="*/ 50 w 422"/>
                <a:gd name="T81" fmla="*/ 403 h 432"/>
                <a:gd name="T82" fmla="*/ 28 w 422"/>
                <a:gd name="T83" fmla="*/ 381 h 432"/>
                <a:gd name="T84" fmla="*/ 50 w 422"/>
                <a:gd name="T85" fmla="*/ 359 h 432"/>
                <a:gd name="T86" fmla="*/ 72 w 422"/>
                <a:gd name="T87" fmla="*/ 381 h 432"/>
                <a:gd name="T88" fmla="*/ 50 w 422"/>
                <a:gd name="T89" fmla="*/ 403 h 432"/>
                <a:gd name="T90" fmla="*/ 211 w 422"/>
                <a:gd name="T91" fmla="*/ 403 h 432"/>
                <a:gd name="T92" fmla="*/ 189 w 422"/>
                <a:gd name="T93" fmla="*/ 381 h 432"/>
                <a:gd name="T94" fmla="*/ 211 w 422"/>
                <a:gd name="T95" fmla="*/ 359 h 432"/>
                <a:gd name="T96" fmla="*/ 233 w 422"/>
                <a:gd name="T97" fmla="*/ 381 h 432"/>
                <a:gd name="T98" fmla="*/ 211 w 422"/>
                <a:gd name="T99" fmla="*/ 403 h 432"/>
                <a:gd name="T100" fmla="*/ 373 w 422"/>
                <a:gd name="T101" fmla="*/ 403 h 432"/>
                <a:gd name="T102" fmla="*/ 351 w 422"/>
                <a:gd name="T103" fmla="*/ 381 h 432"/>
                <a:gd name="T104" fmla="*/ 373 w 422"/>
                <a:gd name="T105" fmla="*/ 359 h 432"/>
                <a:gd name="T106" fmla="*/ 395 w 422"/>
                <a:gd name="T107" fmla="*/ 381 h 432"/>
                <a:gd name="T108" fmla="*/ 373 w 422"/>
                <a:gd name="T109" fmla="*/ 40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2" h="432">
                  <a:moveTo>
                    <a:pt x="389" y="334"/>
                  </a:moveTo>
                  <a:cubicBezTo>
                    <a:pt x="389" y="230"/>
                    <a:pt x="389" y="230"/>
                    <a:pt x="389" y="230"/>
                  </a:cubicBezTo>
                  <a:cubicBezTo>
                    <a:pt x="389" y="201"/>
                    <a:pt x="368" y="177"/>
                    <a:pt x="339" y="177"/>
                  </a:cubicBezTo>
                  <a:cubicBezTo>
                    <a:pt x="230" y="177"/>
                    <a:pt x="230" y="177"/>
                    <a:pt x="230" y="177"/>
                  </a:cubicBezTo>
                  <a:cubicBezTo>
                    <a:pt x="230" y="98"/>
                    <a:pt x="230" y="98"/>
                    <a:pt x="230" y="98"/>
                  </a:cubicBezTo>
                  <a:cubicBezTo>
                    <a:pt x="230" y="98"/>
                    <a:pt x="230" y="98"/>
                    <a:pt x="230" y="98"/>
                  </a:cubicBezTo>
                  <a:cubicBezTo>
                    <a:pt x="249" y="90"/>
                    <a:pt x="262" y="72"/>
                    <a:pt x="262" y="50"/>
                  </a:cubicBezTo>
                  <a:cubicBezTo>
                    <a:pt x="262" y="22"/>
                    <a:pt x="239" y="0"/>
                    <a:pt x="211" y="0"/>
                  </a:cubicBezTo>
                  <a:cubicBezTo>
                    <a:pt x="183" y="0"/>
                    <a:pt x="160" y="22"/>
                    <a:pt x="160" y="50"/>
                  </a:cubicBezTo>
                  <a:cubicBezTo>
                    <a:pt x="160" y="72"/>
                    <a:pt x="173" y="90"/>
                    <a:pt x="192" y="98"/>
                  </a:cubicBezTo>
                  <a:cubicBezTo>
                    <a:pt x="192" y="98"/>
                    <a:pt x="192" y="98"/>
                    <a:pt x="192" y="98"/>
                  </a:cubicBezTo>
                  <a:cubicBezTo>
                    <a:pt x="192" y="177"/>
                    <a:pt x="192" y="177"/>
                    <a:pt x="192" y="177"/>
                  </a:cubicBezTo>
                  <a:cubicBezTo>
                    <a:pt x="84" y="177"/>
                    <a:pt x="84" y="177"/>
                    <a:pt x="84" y="177"/>
                  </a:cubicBezTo>
                  <a:cubicBezTo>
                    <a:pt x="54" y="177"/>
                    <a:pt x="33" y="201"/>
                    <a:pt x="33" y="230"/>
                  </a:cubicBezTo>
                  <a:cubicBezTo>
                    <a:pt x="33" y="334"/>
                    <a:pt x="33" y="334"/>
                    <a:pt x="33" y="334"/>
                  </a:cubicBezTo>
                  <a:cubicBezTo>
                    <a:pt x="14" y="342"/>
                    <a:pt x="0" y="360"/>
                    <a:pt x="0" y="381"/>
                  </a:cubicBezTo>
                  <a:cubicBezTo>
                    <a:pt x="0" y="409"/>
                    <a:pt x="22" y="432"/>
                    <a:pt x="50" y="432"/>
                  </a:cubicBezTo>
                  <a:cubicBezTo>
                    <a:pt x="79" y="432"/>
                    <a:pt x="103" y="409"/>
                    <a:pt x="103" y="381"/>
                  </a:cubicBezTo>
                  <a:cubicBezTo>
                    <a:pt x="103" y="360"/>
                    <a:pt x="86" y="342"/>
                    <a:pt x="72" y="334"/>
                  </a:cubicBezTo>
                  <a:cubicBezTo>
                    <a:pt x="72" y="230"/>
                    <a:pt x="72" y="230"/>
                    <a:pt x="72" y="230"/>
                  </a:cubicBezTo>
                  <a:cubicBezTo>
                    <a:pt x="72" y="222"/>
                    <a:pt x="76" y="216"/>
                    <a:pt x="84" y="216"/>
                  </a:cubicBezTo>
                  <a:cubicBezTo>
                    <a:pt x="192" y="216"/>
                    <a:pt x="192" y="216"/>
                    <a:pt x="192" y="216"/>
                  </a:cubicBezTo>
                  <a:cubicBezTo>
                    <a:pt x="192" y="334"/>
                    <a:pt x="192" y="334"/>
                    <a:pt x="192" y="334"/>
                  </a:cubicBezTo>
                  <a:cubicBezTo>
                    <a:pt x="173" y="342"/>
                    <a:pt x="160" y="360"/>
                    <a:pt x="160" y="381"/>
                  </a:cubicBezTo>
                  <a:cubicBezTo>
                    <a:pt x="160" y="409"/>
                    <a:pt x="183" y="432"/>
                    <a:pt x="211" y="432"/>
                  </a:cubicBezTo>
                  <a:cubicBezTo>
                    <a:pt x="239" y="432"/>
                    <a:pt x="262" y="409"/>
                    <a:pt x="262" y="381"/>
                  </a:cubicBezTo>
                  <a:cubicBezTo>
                    <a:pt x="262" y="360"/>
                    <a:pt x="250" y="342"/>
                    <a:pt x="230" y="334"/>
                  </a:cubicBezTo>
                  <a:cubicBezTo>
                    <a:pt x="230" y="216"/>
                    <a:pt x="230" y="216"/>
                    <a:pt x="230" y="216"/>
                  </a:cubicBezTo>
                  <a:cubicBezTo>
                    <a:pt x="339" y="216"/>
                    <a:pt x="339" y="216"/>
                    <a:pt x="339" y="216"/>
                  </a:cubicBezTo>
                  <a:cubicBezTo>
                    <a:pt x="347" y="216"/>
                    <a:pt x="351" y="222"/>
                    <a:pt x="351" y="230"/>
                  </a:cubicBezTo>
                  <a:cubicBezTo>
                    <a:pt x="351" y="334"/>
                    <a:pt x="351" y="334"/>
                    <a:pt x="351" y="334"/>
                  </a:cubicBezTo>
                  <a:cubicBezTo>
                    <a:pt x="336" y="342"/>
                    <a:pt x="320" y="360"/>
                    <a:pt x="320" y="381"/>
                  </a:cubicBezTo>
                  <a:cubicBezTo>
                    <a:pt x="320" y="409"/>
                    <a:pt x="344" y="432"/>
                    <a:pt x="372" y="432"/>
                  </a:cubicBezTo>
                  <a:cubicBezTo>
                    <a:pt x="400" y="432"/>
                    <a:pt x="422" y="409"/>
                    <a:pt x="422" y="381"/>
                  </a:cubicBezTo>
                  <a:cubicBezTo>
                    <a:pt x="422" y="360"/>
                    <a:pt x="408" y="342"/>
                    <a:pt x="389" y="334"/>
                  </a:cubicBezTo>
                  <a:close/>
                  <a:moveTo>
                    <a:pt x="211" y="28"/>
                  </a:moveTo>
                  <a:cubicBezTo>
                    <a:pt x="223" y="28"/>
                    <a:pt x="233" y="38"/>
                    <a:pt x="233" y="50"/>
                  </a:cubicBezTo>
                  <a:cubicBezTo>
                    <a:pt x="233" y="63"/>
                    <a:pt x="223" y="73"/>
                    <a:pt x="211" y="73"/>
                  </a:cubicBezTo>
                  <a:cubicBezTo>
                    <a:pt x="199" y="73"/>
                    <a:pt x="189" y="63"/>
                    <a:pt x="189" y="50"/>
                  </a:cubicBezTo>
                  <a:cubicBezTo>
                    <a:pt x="189" y="38"/>
                    <a:pt x="199" y="28"/>
                    <a:pt x="211" y="28"/>
                  </a:cubicBezTo>
                  <a:close/>
                  <a:moveTo>
                    <a:pt x="50" y="403"/>
                  </a:moveTo>
                  <a:cubicBezTo>
                    <a:pt x="37" y="403"/>
                    <a:pt x="28" y="393"/>
                    <a:pt x="28" y="381"/>
                  </a:cubicBezTo>
                  <a:cubicBezTo>
                    <a:pt x="28" y="369"/>
                    <a:pt x="37" y="359"/>
                    <a:pt x="50" y="359"/>
                  </a:cubicBezTo>
                  <a:cubicBezTo>
                    <a:pt x="62" y="359"/>
                    <a:pt x="72" y="369"/>
                    <a:pt x="72" y="381"/>
                  </a:cubicBezTo>
                  <a:cubicBezTo>
                    <a:pt x="72" y="393"/>
                    <a:pt x="62" y="403"/>
                    <a:pt x="50" y="403"/>
                  </a:cubicBezTo>
                  <a:close/>
                  <a:moveTo>
                    <a:pt x="211" y="403"/>
                  </a:moveTo>
                  <a:cubicBezTo>
                    <a:pt x="199" y="403"/>
                    <a:pt x="189" y="393"/>
                    <a:pt x="189" y="381"/>
                  </a:cubicBezTo>
                  <a:cubicBezTo>
                    <a:pt x="189" y="369"/>
                    <a:pt x="199" y="359"/>
                    <a:pt x="211" y="359"/>
                  </a:cubicBezTo>
                  <a:cubicBezTo>
                    <a:pt x="223" y="359"/>
                    <a:pt x="233" y="369"/>
                    <a:pt x="233" y="381"/>
                  </a:cubicBezTo>
                  <a:cubicBezTo>
                    <a:pt x="233" y="393"/>
                    <a:pt x="223" y="403"/>
                    <a:pt x="211" y="403"/>
                  </a:cubicBezTo>
                  <a:close/>
                  <a:moveTo>
                    <a:pt x="373" y="403"/>
                  </a:moveTo>
                  <a:cubicBezTo>
                    <a:pt x="361" y="403"/>
                    <a:pt x="351" y="393"/>
                    <a:pt x="351" y="381"/>
                  </a:cubicBezTo>
                  <a:cubicBezTo>
                    <a:pt x="351" y="369"/>
                    <a:pt x="361" y="359"/>
                    <a:pt x="373" y="359"/>
                  </a:cubicBezTo>
                  <a:cubicBezTo>
                    <a:pt x="385" y="359"/>
                    <a:pt x="395" y="369"/>
                    <a:pt x="395" y="381"/>
                  </a:cubicBezTo>
                  <a:cubicBezTo>
                    <a:pt x="395" y="393"/>
                    <a:pt x="385" y="403"/>
                    <a:pt x="373" y="403"/>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21" name="Freeform 1019">
              <a:extLst>
                <a:ext uri="{FF2B5EF4-FFF2-40B4-BE49-F238E27FC236}">
                  <a16:creationId xmlns:a16="http://schemas.microsoft.com/office/drawing/2014/main" id="{E4A2B7FC-D003-4CBA-BF61-629E798CC782}"/>
                </a:ext>
              </a:extLst>
            </p:cNvPr>
            <p:cNvSpPr>
              <a:spLocks noEditPoints="1"/>
            </p:cNvSpPr>
            <p:nvPr/>
          </p:nvSpPr>
          <p:spPr bwMode="auto">
            <a:xfrm>
              <a:off x="3559677" y="2070772"/>
              <a:ext cx="60486" cy="259453"/>
            </a:xfrm>
            <a:custGeom>
              <a:avLst/>
              <a:gdLst>
                <a:gd name="T0" fmla="*/ 70 w 101"/>
                <a:gd name="T1" fmla="*/ 334 h 432"/>
                <a:gd name="T2" fmla="*/ 70 w 101"/>
                <a:gd name="T3" fmla="*/ 98 h 432"/>
                <a:gd name="T4" fmla="*/ 70 w 101"/>
                <a:gd name="T5" fmla="*/ 98 h 432"/>
                <a:gd name="T6" fmla="*/ 101 w 101"/>
                <a:gd name="T7" fmla="*/ 50 h 432"/>
                <a:gd name="T8" fmla="*/ 50 w 101"/>
                <a:gd name="T9" fmla="*/ 0 h 432"/>
                <a:gd name="T10" fmla="*/ 0 w 101"/>
                <a:gd name="T11" fmla="*/ 50 h 432"/>
                <a:gd name="T12" fmla="*/ 31 w 101"/>
                <a:gd name="T13" fmla="*/ 98 h 432"/>
                <a:gd name="T14" fmla="*/ 31 w 101"/>
                <a:gd name="T15" fmla="*/ 98 h 432"/>
                <a:gd name="T16" fmla="*/ 31 w 101"/>
                <a:gd name="T17" fmla="*/ 334 h 432"/>
                <a:gd name="T18" fmla="*/ 0 w 101"/>
                <a:gd name="T19" fmla="*/ 381 h 432"/>
                <a:gd name="T20" fmla="*/ 50 w 101"/>
                <a:gd name="T21" fmla="*/ 432 h 432"/>
                <a:gd name="T22" fmla="*/ 101 w 101"/>
                <a:gd name="T23" fmla="*/ 381 h 432"/>
                <a:gd name="T24" fmla="*/ 70 w 101"/>
                <a:gd name="T25" fmla="*/ 334 h 432"/>
                <a:gd name="T26" fmla="*/ 50 w 101"/>
                <a:gd name="T27" fmla="*/ 28 h 432"/>
                <a:gd name="T28" fmla="*/ 72 w 101"/>
                <a:gd name="T29" fmla="*/ 50 h 432"/>
                <a:gd name="T30" fmla="*/ 50 w 101"/>
                <a:gd name="T31" fmla="*/ 73 h 432"/>
                <a:gd name="T32" fmla="*/ 29 w 101"/>
                <a:gd name="T33" fmla="*/ 50 h 432"/>
                <a:gd name="T34" fmla="*/ 50 w 101"/>
                <a:gd name="T35" fmla="*/ 28 h 432"/>
                <a:gd name="T36" fmla="*/ 50 w 101"/>
                <a:gd name="T37" fmla="*/ 403 h 432"/>
                <a:gd name="T38" fmla="*/ 29 w 101"/>
                <a:gd name="T39" fmla="*/ 381 h 432"/>
                <a:gd name="T40" fmla="*/ 50 w 101"/>
                <a:gd name="T41" fmla="*/ 359 h 432"/>
                <a:gd name="T42" fmla="*/ 72 w 101"/>
                <a:gd name="T43" fmla="*/ 381 h 432"/>
                <a:gd name="T44" fmla="*/ 50 w 101"/>
                <a:gd name="T45" fmla="*/ 40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 h="432">
                  <a:moveTo>
                    <a:pt x="70" y="334"/>
                  </a:moveTo>
                  <a:cubicBezTo>
                    <a:pt x="70" y="98"/>
                    <a:pt x="70" y="98"/>
                    <a:pt x="70" y="98"/>
                  </a:cubicBezTo>
                  <a:cubicBezTo>
                    <a:pt x="70" y="98"/>
                    <a:pt x="70" y="98"/>
                    <a:pt x="70" y="98"/>
                  </a:cubicBezTo>
                  <a:cubicBezTo>
                    <a:pt x="88" y="90"/>
                    <a:pt x="101" y="72"/>
                    <a:pt x="101" y="50"/>
                  </a:cubicBezTo>
                  <a:cubicBezTo>
                    <a:pt x="101" y="22"/>
                    <a:pt x="78" y="0"/>
                    <a:pt x="50" y="0"/>
                  </a:cubicBezTo>
                  <a:cubicBezTo>
                    <a:pt x="23" y="0"/>
                    <a:pt x="0" y="22"/>
                    <a:pt x="0" y="50"/>
                  </a:cubicBezTo>
                  <a:cubicBezTo>
                    <a:pt x="0" y="72"/>
                    <a:pt x="13" y="90"/>
                    <a:pt x="31" y="98"/>
                  </a:cubicBezTo>
                  <a:cubicBezTo>
                    <a:pt x="31" y="98"/>
                    <a:pt x="31" y="98"/>
                    <a:pt x="31" y="98"/>
                  </a:cubicBezTo>
                  <a:cubicBezTo>
                    <a:pt x="31" y="334"/>
                    <a:pt x="31" y="334"/>
                    <a:pt x="31" y="334"/>
                  </a:cubicBezTo>
                  <a:cubicBezTo>
                    <a:pt x="12" y="342"/>
                    <a:pt x="0" y="360"/>
                    <a:pt x="0" y="381"/>
                  </a:cubicBezTo>
                  <a:cubicBezTo>
                    <a:pt x="0" y="409"/>
                    <a:pt x="23" y="432"/>
                    <a:pt x="50" y="432"/>
                  </a:cubicBezTo>
                  <a:cubicBezTo>
                    <a:pt x="78" y="432"/>
                    <a:pt x="101" y="409"/>
                    <a:pt x="101" y="381"/>
                  </a:cubicBezTo>
                  <a:cubicBezTo>
                    <a:pt x="101" y="360"/>
                    <a:pt x="89" y="342"/>
                    <a:pt x="70" y="334"/>
                  </a:cubicBezTo>
                  <a:close/>
                  <a:moveTo>
                    <a:pt x="50" y="28"/>
                  </a:moveTo>
                  <a:cubicBezTo>
                    <a:pt x="62" y="28"/>
                    <a:pt x="72" y="38"/>
                    <a:pt x="72" y="50"/>
                  </a:cubicBezTo>
                  <a:cubicBezTo>
                    <a:pt x="72" y="63"/>
                    <a:pt x="62" y="73"/>
                    <a:pt x="50" y="73"/>
                  </a:cubicBezTo>
                  <a:cubicBezTo>
                    <a:pt x="39" y="73"/>
                    <a:pt x="29" y="63"/>
                    <a:pt x="29" y="50"/>
                  </a:cubicBezTo>
                  <a:cubicBezTo>
                    <a:pt x="29" y="38"/>
                    <a:pt x="39" y="28"/>
                    <a:pt x="50" y="28"/>
                  </a:cubicBezTo>
                  <a:close/>
                  <a:moveTo>
                    <a:pt x="50" y="403"/>
                  </a:moveTo>
                  <a:cubicBezTo>
                    <a:pt x="39" y="403"/>
                    <a:pt x="29" y="393"/>
                    <a:pt x="29" y="381"/>
                  </a:cubicBezTo>
                  <a:cubicBezTo>
                    <a:pt x="29" y="369"/>
                    <a:pt x="39" y="359"/>
                    <a:pt x="50" y="359"/>
                  </a:cubicBezTo>
                  <a:cubicBezTo>
                    <a:pt x="62" y="359"/>
                    <a:pt x="72" y="369"/>
                    <a:pt x="72" y="381"/>
                  </a:cubicBezTo>
                  <a:cubicBezTo>
                    <a:pt x="72" y="393"/>
                    <a:pt x="62" y="403"/>
                    <a:pt x="50" y="403"/>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22" name="Freeform 1020">
              <a:extLst>
                <a:ext uri="{FF2B5EF4-FFF2-40B4-BE49-F238E27FC236}">
                  <a16:creationId xmlns:a16="http://schemas.microsoft.com/office/drawing/2014/main" id="{AA9C9045-5560-414B-BCEF-9D9AA930F46F}"/>
                </a:ext>
              </a:extLst>
            </p:cNvPr>
            <p:cNvSpPr>
              <a:spLocks noEditPoints="1"/>
            </p:cNvSpPr>
            <p:nvPr/>
          </p:nvSpPr>
          <p:spPr bwMode="auto">
            <a:xfrm>
              <a:off x="4169148" y="2068383"/>
              <a:ext cx="267412" cy="265025"/>
            </a:xfrm>
            <a:custGeom>
              <a:avLst/>
              <a:gdLst>
                <a:gd name="T0" fmla="*/ 436 w 445"/>
                <a:gd name="T1" fmla="*/ 405 h 442"/>
                <a:gd name="T2" fmla="*/ 269 w 445"/>
                <a:gd name="T3" fmla="*/ 240 h 442"/>
                <a:gd name="T4" fmla="*/ 301 w 445"/>
                <a:gd name="T5" fmla="*/ 149 h 442"/>
                <a:gd name="T6" fmla="*/ 151 w 445"/>
                <a:gd name="T7" fmla="*/ 0 h 442"/>
                <a:gd name="T8" fmla="*/ 0 w 445"/>
                <a:gd name="T9" fmla="*/ 149 h 442"/>
                <a:gd name="T10" fmla="*/ 151 w 445"/>
                <a:gd name="T11" fmla="*/ 297 h 442"/>
                <a:gd name="T12" fmla="*/ 238 w 445"/>
                <a:gd name="T13" fmla="*/ 270 h 442"/>
                <a:gd name="T14" fmla="*/ 406 w 445"/>
                <a:gd name="T15" fmla="*/ 436 h 442"/>
                <a:gd name="T16" fmla="*/ 421 w 445"/>
                <a:gd name="T17" fmla="*/ 442 h 442"/>
                <a:gd name="T18" fmla="*/ 436 w 445"/>
                <a:gd name="T19" fmla="*/ 436 h 442"/>
                <a:gd name="T20" fmla="*/ 436 w 445"/>
                <a:gd name="T21" fmla="*/ 405 h 442"/>
                <a:gd name="T22" fmla="*/ 39 w 445"/>
                <a:gd name="T23" fmla="*/ 149 h 442"/>
                <a:gd name="T24" fmla="*/ 151 w 445"/>
                <a:gd name="T25" fmla="*/ 38 h 442"/>
                <a:gd name="T26" fmla="*/ 263 w 445"/>
                <a:gd name="T27" fmla="*/ 149 h 442"/>
                <a:gd name="T28" fmla="*/ 151 w 445"/>
                <a:gd name="T29" fmla="*/ 259 h 442"/>
                <a:gd name="T30" fmla="*/ 39 w 445"/>
                <a:gd name="T31" fmla="*/ 149 h 442"/>
                <a:gd name="T32" fmla="*/ 226 w 445"/>
                <a:gd name="T33" fmla="*/ 151 h 442"/>
                <a:gd name="T34" fmla="*/ 209 w 445"/>
                <a:gd name="T35" fmla="*/ 168 h 442"/>
                <a:gd name="T36" fmla="*/ 169 w 445"/>
                <a:gd name="T37" fmla="*/ 168 h 442"/>
                <a:gd name="T38" fmla="*/ 169 w 445"/>
                <a:gd name="T39" fmla="*/ 206 h 442"/>
                <a:gd name="T40" fmla="*/ 152 w 445"/>
                <a:gd name="T41" fmla="*/ 223 h 442"/>
                <a:gd name="T42" fmla="*/ 135 w 445"/>
                <a:gd name="T43" fmla="*/ 206 h 442"/>
                <a:gd name="T44" fmla="*/ 135 w 445"/>
                <a:gd name="T45" fmla="*/ 168 h 442"/>
                <a:gd name="T46" fmla="*/ 92 w 445"/>
                <a:gd name="T47" fmla="*/ 168 h 442"/>
                <a:gd name="T48" fmla="*/ 76 w 445"/>
                <a:gd name="T49" fmla="*/ 151 h 442"/>
                <a:gd name="T50" fmla="*/ 92 w 445"/>
                <a:gd name="T51" fmla="*/ 134 h 442"/>
                <a:gd name="T52" fmla="*/ 135 w 445"/>
                <a:gd name="T53" fmla="*/ 134 h 442"/>
                <a:gd name="T54" fmla="*/ 135 w 445"/>
                <a:gd name="T55" fmla="*/ 91 h 442"/>
                <a:gd name="T56" fmla="*/ 152 w 445"/>
                <a:gd name="T57" fmla="*/ 74 h 442"/>
                <a:gd name="T58" fmla="*/ 169 w 445"/>
                <a:gd name="T59" fmla="*/ 91 h 442"/>
                <a:gd name="T60" fmla="*/ 169 w 445"/>
                <a:gd name="T61" fmla="*/ 134 h 442"/>
                <a:gd name="T62" fmla="*/ 209 w 445"/>
                <a:gd name="T63" fmla="*/ 134 h 442"/>
                <a:gd name="T64" fmla="*/ 226 w 445"/>
                <a:gd name="T65" fmla="*/ 15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5" h="442">
                  <a:moveTo>
                    <a:pt x="436" y="405"/>
                  </a:moveTo>
                  <a:cubicBezTo>
                    <a:pt x="269" y="240"/>
                    <a:pt x="269" y="240"/>
                    <a:pt x="269" y="240"/>
                  </a:cubicBezTo>
                  <a:cubicBezTo>
                    <a:pt x="289" y="215"/>
                    <a:pt x="301" y="183"/>
                    <a:pt x="301" y="149"/>
                  </a:cubicBezTo>
                  <a:cubicBezTo>
                    <a:pt x="301" y="66"/>
                    <a:pt x="234" y="0"/>
                    <a:pt x="151" y="0"/>
                  </a:cubicBezTo>
                  <a:cubicBezTo>
                    <a:pt x="68" y="0"/>
                    <a:pt x="0" y="66"/>
                    <a:pt x="0" y="149"/>
                  </a:cubicBezTo>
                  <a:cubicBezTo>
                    <a:pt x="0" y="231"/>
                    <a:pt x="68" y="297"/>
                    <a:pt x="151" y="297"/>
                  </a:cubicBezTo>
                  <a:cubicBezTo>
                    <a:pt x="183" y="297"/>
                    <a:pt x="213" y="287"/>
                    <a:pt x="238" y="270"/>
                  </a:cubicBezTo>
                  <a:cubicBezTo>
                    <a:pt x="406" y="436"/>
                    <a:pt x="406" y="436"/>
                    <a:pt x="406" y="436"/>
                  </a:cubicBezTo>
                  <a:cubicBezTo>
                    <a:pt x="410" y="440"/>
                    <a:pt x="416" y="442"/>
                    <a:pt x="421" y="442"/>
                  </a:cubicBezTo>
                  <a:cubicBezTo>
                    <a:pt x="427" y="442"/>
                    <a:pt x="432" y="440"/>
                    <a:pt x="436" y="436"/>
                  </a:cubicBezTo>
                  <a:cubicBezTo>
                    <a:pt x="445" y="427"/>
                    <a:pt x="445" y="413"/>
                    <a:pt x="436" y="405"/>
                  </a:cubicBezTo>
                  <a:close/>
                  <a:moveTo>
                    <a:pt x="39" y="149"/>
                  </a:moveTo>
                  <a:cubicBezTo>
                    <a:pt x="39" y="88"/>
                    <a:pt x="89" y="38"/>
                    <a:pt x="151" y="38"/>
                  </a:cubicBezTo>
                  <a:cubicBezTo>
                    <a:pt x="213" y="38"/>
                    <a:pt x="263" y="88"/>
                    <a:pt x="263" y="149"/>
                  </a:cubicBezTo>
                  <a:cubicBezTo>
                    <a:pt x="263" y="210"/>
                    <a:pt x="213" y="259"/>
                    <a:pt x="151" y="259"/>
                  </a:cubicBezTo>
                  <a:cubicBezTo>
                    <a:pt x="89" y="259"/>
                    <a:pt x="39" y="210"/>
                    <a:pt x="39" y="149"/>
                  </a:cubicBezTo>
                  <a:close/>
                  <a:moveTo>
                    <a:pt x="226" y="151"/>
                  </a:moveTo>
                  <a:cubicBezTo>
                    <a:pt x="226" y="160"/>
                    <a:pt x="219" y="168"/>
                    <a:pt x="209" y="168"/>
                  </a:cubicBezTo>
                  <a:cubicBezTo>
                    <a:pt x="169" y="168"/>
                    <a:pt x="169" y="168"/>
                    <a:pt x="169" y="168"/>
                  </a:cubicBezTo>
                  <a:cubicBezTo>
                    <a:pt x="169" y="206"/>
                    <a:pt x="169" y="206"/>
                    <a:pt x="169" y="206"/>
                  </a:cubicBezTo>
                  <a:cubicBezTo>
                    <a:pt x="169" y="216"/>
                    <a:pt x="161" y="223"/>
                    <a:pt x="152" y="223"/>
                  </a:cubicBezTo>
                  <a:cubicBezTo>
                    <a:pt x="143" y="223"/>
                    <a:pt x="135" y="216"/>
                    <a:pt x="135" y="206"/>
                  </a:cubicBezTo>
                  <a:cubicBezTo>
                    <a:pt x="135" y="168"/>
                    <a:pt x="135" y="168"/>
                    <a:pt x="135" y="168"/>
                  </a:cubicBezTo>
                  <a:cubicBezTo>
                    <a:pt x="92" y="168"/>
                    <a:pt x="92" y="168"/>
                    <a:pt x="92" y="168"/>
                  </a:cubicBezTo>
                  <a:cubicBezTo>
                    <a:pt x="83" y="168"/>
                    <a:pt x="76" y="160"/>
                    <a:pt x="76" y="151"/>
                  </a:cubicBezTo>
                  <a:cubicBezTo>
                    <a:pt x="76" y="142"/>
                    <a:pt x="83" y="134"/>
                    <a:pt x="92" y="134"/>
                  </a:cubicBezTo>
                  <a:cubicBezTo>
                    <a:pt x="135" y="134"/>
                    <a:pt x="135" y="134"/>
                    <a:pt x="135" y="134"/>
                  </a:cubicBezTo>
                  <a:cubicBezTo>
                    <a:pt x="135" y="91"/>
                    <a:pt x="135" y="91"/>
                    <a:pt x="135" y="91"/>
                  </a:cubicBezTo>
                  <a:cubicBezTo>
                    <a:pt x="135" y="82"/>
                    <a:pt x="143" y="74"/>
                    <a:pt x="152" y="74"/>
                  </a:cubicBezTo>
                  <a:cubicBezTo>
                    <a:pt x="161" y="74"/>
                    <a:pt x="169" y="82"/>
                    <a:pt x="169" y="91"/>
                  </a:cubicBezTo>
                  <a:cubicBezTo>
                    <a:pt x="169" y="134"/>
                    <a:pt x="169" y="134"/>
                    <a:pt x="169" y="134"/>
                  </a:cubicBezTo>
                  <a:cubicBezTo>
                    <a:pt x="209" y="134"/>
                    <a:pt x="209" y="134"/>
                    <a:pt x="209" y="134"/>
                  </a:cubicBezTo>
                  <a:cubicBezTo>
                    <a:pt x="219" y="134"/>
                    <a:pt x="226" y="142"/>
                    <a:pt x="226" y="151"/>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23" name="Freeform 1021">
              <a:extLst>
                <a:ext uri="{FF2B5EF4-FFF2-40B4-BE49-F238E27FC236}">
                  <a16:creationId xmlns:a16="http://schemas.microsoft.com/office/drawing/2014/main" id="{5284B783-8FBF-430A-8835-998BC32CAC88}"/>
                </a:ext>
              </a:extLst>
            </p:cNvPr>
            <p:cNvSpPr>
              <a:spLocks noEditPoints="1"/>
            </p:cNvSpPr>
            <p:nvPr/>
          </p:nvSpPr>
          <p:spPr bwMode="auto">
            <a:xfrm>
              <a:off x="4888464" y="2068383"/>
              <a:ext cx="266616" cy="265025"/>
            </a:xfrm>
            <a:custGeom>
              <a:avLst/>
              <a:gdLst>
                <a:gd name="T0" fmla="*/ 435 w 444"/>
                <a:gd name="T1" fmla="*/ 405 h 442"/>
                <a:gd name="T2" fmla="*/ 268 w 444"/>
                <a:gd name="T3" fmla="*/ 240 h 442"/>
                <a:gd name="T4" fmla="*/ 300 w 444"/>
                <a:gd name="T5" fmla="*/ 149 h 442"/>
                <a:gd name="T6" fmla="*/ 150 w 444"/>
                <a:gd name="T7" fmla="*/ 0 h 442"/>
                <a:gd name="T8" fmla="*/ 0 w 444"/>
                <a:gd name="T9" fmla="*/ 149 h 442"/>
                <a:gd name="T10" fmla="*/ 150 w 444"/>
                <a:gd name="T11" fmla="*/ 297 h 442"/>
                <a:gd name="T12" fmla="*/ 237 w 444"/>
                <a:gd name="T13" fmla="*/ 270 h 442"/>
                <a:gd name="T14" fmla="*/ 405 w 444"/>
                <a:gd name="T15" fmla="*/ 436 h 442"/>
                <a:gd name="T16" fmla="*/ 420 w 444"/>
                <a:gd name="T17" fmla="*/ 442 h 442"/>
                <a:gd name="T18" fmla="*/ 436 w 444"/>
                <a:gd name="T19" fmla="*/ 436 h 442"/>
                <a:gd name="T20" fmla="*/ 435 w 444"/>
                <a:gd name="T21" fmla="*/ 405 h 442"/>
                <a:gd name="T22" fmla="*/ 38 w 444"/>
                <a:gd name="T23" fmla="*/ 149 h 442"/>
                <a:gd name="T24" fmla="*/ 150 w 444"/>
                <a:gd name="T25" fmla="*/ 38 h 442"/>
                <a:gd name="T26" fmla="*/ 262 w 444"/>
                <a:gd name="T27" fmla="*/ 149 h 442"/>
                <a:gd name="T28" fmla="*/ 150 w 444"/>
                <a:gd name="T29" fmla="*/ 259 h 442"/>
                <a:gd name="T30" fmla="*/ 38 w 444"/>
                <a:gd name="T31" fmla="*/ 149 h 442"/>
                <a:gd name="T32" fmla="*/ 225 w 444"/>
                <a:gd name="T33" fmla="*/ 151 h 442"/>
                <a:gd name="T34" fmla="*/ 208 w 444"/>
                <a:gd name="T35" fmla="*/ 168 h 442"/>
                <a:gd name="T36" fmla="*/ 91 w 444"/>
                <a:gd name="T37" fmla="*/ 168 h 442"/>
                <a:gd name="T38" fmla="*/ 75 w 444"/>
                <a:gd name="T39" fmla="*/ 151 h 442"/>
                <a:gd name="T40" fmla="*/ 91 w 444"/>
                <a:gd name="T41" fmla="*/ 134 h 442"/>
                <a:gd name="T42" fmla="*/ 208 w 444"/>
                <a:gd name="T43" fmla="*/ 134 h 442"/>
                <a:gd name="T44" fmla="*/ 225 w 444"/>
                <a:gd name="T45" fmla="*/ 15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4" h="442">
                  <a:moveTo>
                    <a:pt x="435" y="405"/>
                  </a:moveTo>
                  <a:cubicBezTo>
                    <a:pt x="268" y="240"/>
                    <a:pt x="268" y="240"/>
                    <a:pt x="268" y="240"/>
                  </a:cubicBezTo>
                  <a:cubicBezTo>
                    <a:pt x="288" y="215"/>
                    <a:pt x="300" y="183"/>
                    <a:pt x="300" y="149"/>
                  </a:cubicBezTo>
                  <a:cubicBezTo>
                    <a:pt x="300" y="66"/>
                    <a:pt x="233" y="0"/>
                    <a:pt x="150" y="0"/>
                  </a:cubicBezTo>
                  <a:cubicBezTo>
                    <a:pt x="67" y="0"/>
                    <a:pt x="0" y="66"/>
                    <a:pt x="0" y="149"/>
                  </a:cubicBezTo>
                  <a:cubicBezTo>
                    <a:pt x="0" y="231"/>
                    <a:pt x="67" y="297"/>
                    <a:pt x="150" y="297"/>
                  </a:cubicBezTo>
                  <a:cubicBezTo>
                    <a:pt x="182" y="297"/>
                    <a:pt x="212" y="287"/>
                    <a:pt x="237" y="270"/>
                  </a:cubicBezTo>
                  <a:cubicBezTo>
                    <a:pt x="405" y="436"/>
                    <a:pt x="405" y="436"/>
                    <a:pt x="405" y="436"/>
                  </a:cubicBezTo>
                  <a:cubicBezTo>
                    <a:pt x="409" y="440"/>
                    <a:pt x="415" y="442"/>
                    <a:pt x="420" y="442"/>
                  </a:cubicBezTo>
                  <a:cubicBezTo>
                    <a:pt x="426" y="442"/>
                    <a:pt x="431" y="440"/>
                    <a:pt x="436" y="436"/>
                  </a:cubicBezTo>
                  <a:cubicBezTo>
                    <a:pt x="444" y="427"/>
                    <a:pt x="444" y="413"/>
                    <a:pt x="435" y="405"/>
                  </a:cubicBezTo>
                  <a:close/>
                  <a:moveTo>
                    <a:pt x="38" y="149"/>
                  </a:moveTo>
                  <a:cubicBezTo>
                    <a:pt x="38" y="88"/>
                    <a:pt x="88" y="38"/>
                    <a:pt x="150" y="38"/>
                  </a:cubicBezTo>
                  <a:cubicBezTo>
                    <a:pt x="212" y="38"/>
                    <a:pt x="262" y="88"/>
                    <a:pt x="262" y="149"/>
                  </a:cubicBezTo>
                  <a:cubicBezTo>
                    <a:pt x="262" y="210"/>
                    <a:pt x="212" y="259"/>
                    <a:pt x="150" y="259"/>
                  </a:cubicBezTo>
                  <a:cubicBezTo>
                    <a:pt x="88" y="259"/>
                    <a:pt x="38" y="210"/>
                    <a:pt x="38" y="149"/>
                  </a:cubicBezTo>
                  <a:close/>
                  <a:moveTo>
                    <a:pt x="225" y="151"/>
                  </a:moveTo>
                  <a:cubicBezTo>
                    <a:pt x="225" y="160"/>
                    <a:pt x="218" y="168"/>
                    <a:pt x="208" y="168"/>
                  </a:cubicBezTo>
                  <a:cubicBezTo>
                    <a:pt x="91" y="168"/>
                    <a:pt x="91" y="168"/>
                    <a:pt x="91" y="168"/>
                  </a:cubicBezTo>
                  <a:cubicBezTo>
                    <a:pt x="82" y="168"/>
                    <a:pt x="75" y="160"/>
                    <a:pt x="75" y="151"/>
                  </a:cubicBezTo>
                  <a:cubicBezTo>
                    <a:pt x="75" y="142"/>
                    <a:pt x="82" y="134"/>
                    <a:pt x="91" y="134"/>
                  </a:cubicBezTo>
                  <a:cubicBezTo>
                    <a:pt x="208" y="134"/>
                    <a:pt x="208" y="134"/>
                    <a:pt x="208" y="134"/>
                  </a:cubicBezTo>
                  <a:cubicBezTo>
                    <a:pt x="218" y="134"/>
                    <a:pt x="225" y="142"/>
                    <a:pt x="225" y="151"/>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24" name="Freeform 1022">
              <a:extLst>
                <a:ext uri="{FF2B5EF4-FFF2-40B4-BE49-F238E27FC236}">
                  <a16:creationId xmlns:a16="http://schemas.microsoft.com/office/drawing/2014/main" id="{8ECAE763-4F5F-4DCB-AB65-B01180D9AA7C}"/>
                </a:ext>
              </a:extLst>
            </p:cNvPr>
            <p:cNvSpPr>
              <a:spLocks noEditPoints="1"/>
            </p:cNvSpPr>
            <p:nvPr/>
          </p:nvSpPr>
          <p:spPr bwMode="auto">
            <a:xfrm>
              <a:off x="5631966" y="2068383"/>
              <a:ext cx="201355" cy="265025"/>
            </a:xfrm>
            <a:custGeom>
              <a:avLst/>
              <a:gdLst>
                <a:gd name="T0" fmla="*/ 317 w 336"/>
                <a:gd name="T1" fmla="*/ 43 h 442"/>
                <a:gd name="T2" fmla="*/ 278 w 336"/>
                <a:gd name="T3" fmla="*/ 43 h 442"/>
                <a:gd name="T4" fmla="*/ 274 w 336"/>
                <a:gd name="T5" fmla="*/ 43 h 442"/>
                <a:gd name="T6" fmla="*/ 245 w 336"/>
                <a:gd name="T7" fmla="*/ 43 h 442"/>
                <a:gd name="T8" fmla="*/ 238 w 336"/>
                <a:gd name="T9" fmla="*/ 23 h 442"/>
                <a:gd name="T10" fmla="*/ 204 w 336"/>
                <a:gd name="T11" fmla="*/ 0 h 442"/>
                <a:gd name="T12" fmla="*/ 136 w 336"/>
                <a:gd name="T13" fmla="*/ 0 h 442"/>
                <a:gd name="T14" fmla="*/ 102 w 336"/>
                <a:gd name="T15" fmla="*/ 23 h 442"/>
                <a:gd name="T16" fmla="*/ 95 w 336"/>
                <a:gd name="T17" fmla="*/ 43 h 442"/>
                <a:gd name="T18" fmla="*/ 62 w 336"/>
                <a:gd name="T19" fmla="*/ 43 h 442"/>
                <a:gd name="T20" fmla="*/ 57 w 336"/>
                <a:gd name="T21" fmla="*/ 43 h 442"/>
                <a:gd name="T22" fmla="*/ 19 w 336"/>
                <a:gd name="T23" fmla="*/ 43 h 442"/>
                <a:gd name="T24" fmla="*/ 0 w 336"/>
                <a:gd name="T25" fmla="*/ 63 h 442"/>
                <a:gd name="T26" fmla="*/ 0 w 336"/>
                <a:gd name="T27" fmla="*/ 423 h 442"/>
                <a:gd name="T28" fmla="*/ 19 w 336"/>
                <a:gd name="T29" fmla="*/ 442 h 442"/>
                <a:gd name="T30" fmla="*/ 317 w 336"/>
                <a:gd name="T31" fmla="*/ 442 h 442"/>
                <a:gd name="T32" fmla="*/ 336 w 336"/>
                <a:gd name="T33" fmla="*/ 423 h 442"/>
                <a:gd name="T34" fmla="*/ 336 w 336"/>
                <a:gd name="T35" fmla="*/ 63 h 442"/>
                <a:gd name="T36" fmla="*/ 317 w 336"/>
                <a:gd name="T37" fmla="*/ 43 h 442"/>
                <a:gd name="T38" fmla="*/ 108 w 336"/>
                <a:gd name="T39" fmla="*/ 81 h 442"/>
                <a:gd name="T40" fmla="*/ 126 w 336"/>
                <a:gd name="T41" fmla="*/ 69 h 442"/>
                <a:gd name="T42" fmla="*/ 138 w 336"/>
                <a:gd name="T43" fmla="*/ 38 h 442"/>
                <a:gd name="T44" fmla="*/ 202 w 336"/>
                <a:gd name="T45" fmla="*/ 38 h 442"/>
                <a:gd name="T46" fmla="*/ 214 w 336"/>
                <a:gd name="T47" fmla="*/ 69 h 442"/>
                <a:gd name="T48" fmla="*/ 232 w 336"/>
                <a:gd name="T49" fmla="*/ 81 h 442"/>
                <a:gd name="T50" fmla="*/ 247 w 336"/>
                <a:gd name="T51" fmla="*/ 81 h 442"/>
                <a:gd name="T52" fmla="*/ 233 w 336"/>
                <a:gd name="T53" fmla="*/ 109 h 442"/>
                <a:gd name="T54" fmla="*/ 222 w 336"/>
                <a:gd name="T55" fmla="*/ 115 h 442"/>
                <a:gd name="T56" fmla="*/ 117 w 336"/>
                <a:gd name="T57" fmla="*/ 115 h 442"/>
                <a:gd name="T58" fmla="*/ 106 w 336"/>
                <a:gd name="T59" fmla="*/ 109 h 442"/>
                <a:gd name="T60" fmla="*/ 90 w 336"/>
                <a:gd name="T61" fmla="*/ 81 h 442"/>
                <a:gd name="T62" fmla="*/ 108 w 336"/>
                <a:gd name="T63" fmla="*/ 81 h 442"/>
                <a:gd name="T64" fmla="*/ 298 w 336"/>
                <a:gd name="T65" fmla="*/ 403 h 442"/>
                <a:gd name="T66" fmla="*/ 38 w 336"/>
                <a:gd name="T67" fmla="*/ 403 h 442"/>
                <a:gd name="T68" fmla="*/ 38 w 336"/>
                <a:gd name="T69" fmla="*/ 81 h 442"/>
                <a:gd name="T70" fmla="*/ 46 w 336"/>
                <a:gd name="T71" fmla="*/ 81 h 442"/>
                <a:gd name="T72" fmla="*/ 73 w 336"/>
                <a:gd name="T73" fmla="*/ 129 h 442"/>
                <a:gd name="T74" fmla="*/ 74 w 336"/>
                <a:gd name="T75" fmla="*/ 130 h 442"/>
                <a:gd name="T76" fmla="*/ 117 w 336"/>
                <a:gd name="T77" fmla="*/ 154 h 442"/>
                <a:gd name="T78" fmla="*/ 222 w 336"/>
                <a:gd name="T79" fmla="*/ 154 h 442"/>
                <a:gd name="T80" fmla="*/ 266 w 336"/>
                <a:gd name="T81" fmla="*/ 128 h 442"/>
                <a:gd name="T82" fmla="*/ 267 w 336"/>
                <a:gd name="T83" fmla="*/ 127 h 442"/>
                <a:gd name="T84" fmla="*/ 290 w 336"/>
                <a:gd name="T85" fmla="*/ 81 h 442"/>
                <a:gd name="T86" fmla="*/ 298 w 336"/>
                <a:gd name="T87" fmla="*/ 81 h 442"/>
                <a:gd name="T88" fmla="*/ 298 w 336"/>
                <a:gd name="T89" fmla="*/ 40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6" h="442">
                  <a:moveTo>
                    <a:pt x="317" y="43"/>
                  </a:moveTo>
                  <a:cubicBezTo>
                    <a:pt x="278" y="43"/>
                    <a:pt x="278" y="43"/>
                    <a:pt x="278" y="43"/>
                  </a:cubicBezTo>
                  <a:cubicBezTo>
                    <a:pt x="274" y="43"/>
                    <a:pt x="274" y="43"/>
                    <a:pt x="274" y="43"/>
                  </a:cubicBezTo>
                  <a:cubicBezTo>
                    <a:pt x="245" y="43"/>
                    <a:pt x="245" y="43"/>
                    <a:pt x="245" y="43"/>
                  </a:cubicBezTo>
                  <a:cubicBezTo>
                    <a:pt x="238" y="23"/>
                    <a:pt x="238" y="23"/>
                    <a:pt x="238" y="23"/>
                  </a:cubicBezTo>
                  <a:cubicBezTo>
                    <a:pt x="232" y="9"/>
                    <a:pt x="219" y="0"/>
                    <a:pt x="204" y="0"/>
                  </a:cubicBezTo>
                  <a:cubicBezTo>
                    <a:pt x="136" y="0"/>
                    <a:pt x="136" y="0"/>
                    <a:pt x="136" y="0"/>
                  </a:cubicBezTo>
                  <a:cubicBezTo>
                    <a:pt x="121" y="0"/>
                    <a:pt x="107" y="9"/>
                    <a:pt x="102" y="23"/>
                  </a:cubicBezTo>
                  <a:cubicBezTo>
                    <a:pt x="95" y="43"/>
                    <a:pt x="95" y="43"/>
                    <a:pt x="95" y="43"/>
                  </a:cubicBezTo>
                  <a:cubicBezTo>
                    <a:pt x="62" y="43"/>
                    <a:pt x="62" y="43"/>
                    <a:pt x="62" y="43"/>
                  </a:cubicBezTo>
                  <a:cubicBezTo>
                    <a:pt x="57" y="43"/>
                    <a:pt x="57" y="43"/>
                    <a:pt x="57" y="43"/>
                  </a:cubicBezTo>
                  <a:cubicBezTo>
                    <a:pt x="19" y="43"/>
                    <a:pt x="19" y="43"/>
                    <a:pt x="19" y="43"/>
                  </a:cubicBezTo>
                  <a:cubicBezTo>
                    <a:pt x="8" y="43"/>
                    <a:pt x="0" y="52"/>
                    <a:pt x="0" y="63"/>
                  </a:cubicBezTo>
                  <a:cubicBezTo>
                    <a:pt x="0" y="423"/>
                    <a:pt x="0" y="423"/>
                    <a:pt x="0" y="423"/>
                  </a:cubicBezTo>
                  <a:cubicBezTo>
                    <a:pt x="0" y="433"/>
                    <a:pt x="8" y="442"/>
                    <a:pt x="19" y="442"/>
                  </a:cubicBezTo>
                  <a:cubicBezTo>
                    <a:pt x="317" y="442"/>
                    <a:pt x="317" y="442"/>
                    <a:pt x="317" y="442"/>
                  </a:cubicBezTo>
                  <a:cubicBezTo>
                    <a:pt x="327" y="442"/>
                    <a:pt x="336" y="433"/>
                    <a:pt x="336" y="423"/>
                  </a:cubicBezTo>
                  <a:cubicBezTo>
                    <a:pt x="336" y="63"/>
                    <a:pt x="336" y="63"/>
                    <a:pt x="336" y="63"/>
                  </a:cubicBezTo>
                  <a:cubicBezTo>
                    <a:pt x="336" y="52"/>
                    <a:pt x="327" y="43"/>
                    <a:pt x="317" y="43"/>
                  </a:cubicBezTo>
                  <a:close/>
                  <a:moveTo>
                    <a:pt x="108" y="81"/>
                  </a:moveTo>
                  <a:cubicBezTo>
                    <a:pt x="116" y="81"/>
                    <a:pt x="124" y="77"/>
                    <a:pt x="126" y="69"/>
                  </a:cubicBezTo>
                  <a:cubicBezTo>
                    <a:pt x="138" y="38"/>
                    <a:pt x="138" y="38"/>
                    <a:pt x="138" y="38"/>
                  </a:cubicBezTo>
                  <a:cubicBezTo>
                    <a:pt x="202" y="38"/>
                    <a:pt x="202" y="38"/>
                    <a:pt x="202" y="38"/>
                  </a:cubicBezTo>
                  <a:cubicBezTo>
                    <a:pt x="214" y="69"/>
                    <a:pt x="214" y="69"/>
                    <a:pt x="214" y="69"/>
                  </a:cubicBezTo>
                  <a:cubicBezTo>
                    <a:pt x="216" y="77"/>
                    <a:pt x="224" y="81"/>
                    <a:pt x="232" y="81"/>
                  </a:cubicBezTo>
                  <a:cubicBezTo>
                    <a:pt x="247" y="81"/>
                    <a:pt x="247" y="81"/>
                    <a:pt x="247" y="81"/>
                  </a:cubicBezTo>
                  <a:cubicBezTo>
                    <a:pt x="233" y="109"/>
                    <a:pt x="233" y="109"/>
                    <a:pt x="233" y="109"/>
                  </a:cubicBezTo>
                  <a:cubicBezTo>
                    <a:pt x="231" y="113"/>
                    <a:pt x="226" y="115"/>
                    <a:pt x="222" y="115"/>
                  </a:cubicBezTo>
                  <a:cubicBezTo>
                    <a:pt x="117" y="115"/>
                    <a:pt x="117" y="115"/>
                    <a:pt x="117" y="115"/>
                  </a:cubicBezTo>
                  <a:cubicBezTo>
                    <a:pt x="113" y="115"/>
                    <a:pt x="109" y="113"/>
                    <a:pt x="106" y="109"/>
                  </a:cubicBezTo>
                  <a:cubicBezTo>
                    <a:pt x="90" y="81"/>
                    <a:pt x="90" y="81"/>
                    <a:pt x="90" y="81"/>
                  </a:cubicBezTo>
                  <a:lnTo>
                    <a:pt x="108" y="81"/>
                  </a:lnTo>
                  <a:close/>
                  <a:moveTo>
                    <a:pt x="298" y="403"/>
                  </a:moveTo>
                  <a:cubicBezTo>
                    <a:pt x="38" y="403"/>
                    <a:pt x="38" y="403"/>
                    <a:pt x="38" y="403"/>
                  </a:cubicBezTo>
                  <a:cubicBezTo>
                    <a:pt x="38" y="81"/>
                    <a:pt x="38" y="81"/>
                    <a:pt x="38" y="81"/>
                  </a:cubicBezTo>
                  <a:cubicBezTo>
                    <a:pt x="46" y="81"/>
                    <a:pt x="46" y="81"/>
                    <a:pt x="46" y="81"/>
                  </a:cubicBezTo>
                  <a:cubicBezTo>
                    <a:pt x="73" y="129"/>
                    <a:pt x="73" y="129"/>
                    <a:pt x="73" y="129"/>
                  </a:cubicBezTo>
                  <a:cubicBezTo>
                    <a:pt x="73" y="130"/>
                    <a:pt x="73" y="130"/>
                    <a:pt x="74" y="130"/>
                  </a:cubicBezTo>
                  <a:cubicBezTo>
                    <a:pt x="83" y="145"/>
                    <a:pt x="100" y="154"/>
                    <a:pt x="117" y="154"/>
                  </a:cubicBezTo>
                  <a:cubicBezTo>
                    <a:pt x="222" y="154"/>
                    <a:pt x="222" y="154"/>
                    <a:pt x="222" y="154"/>
                  </a:cubicBezTo>
                  <a:cubicBezTo>
                    <a:pt x="240" y="154"/>
                    <a:pt x="257" y="144"/>
                    <a:pt x="266" y="128"/>
                  </a:cubicBezTo>
                  <a:cubicBezTo>
                    <a:pt x="267" y="128"/>
                    <a:pt x="267" y="127"/>
                    <a:pt x="267" y="127"/>
                  </a:cubicBezTo>
                  <a:cubicBezTo>
                    <a:pt x="290" y="81"/>
                    <a:pt x="290" y="81"/>
                    <a:pt x="290" y="81"/>
                  </a:cubicBezTo>
                  <a:cubicBezTo>
                    <a:pt x="298" y="81"/>
                    <a:pt x="298" y="81"/>
                    <a:pt x="298" y="81"/>
                  </a:cubicBezTo>
                  <a:lnTo>
                    <a:pt x="298" y="403"/>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25" name="Freeform 1023">
              <a:extLst>
                <a:ext uri="{FF2B5EF4-FFF2-40B4-BE49-F238E27FC236}">
                  <a16:creationId xmlns:a16="http://schemas.microsoft.com/office/drawing/2014/main" id="{DD1742D7-A1E0-42C4-B72A-6D9639579C9B}"/>
                </a:ext>
              </a:extLst>
            </p:cNvPr>
            <p:cNvSpPr>
              <a:spLocks noEditPoints="1"/>
            </p:cNvSpPr>
            <p:nvPr/>
          </p:nvSpPr>
          <p:spPr bwMode="auto">
            <a:xfrm>
              <a:off x="6323253" y="2127279"/>
              <a:ext cx="265820" cy="145644"/>
            </a:xfrm>
            <a:custGeom>
              <a:avLst/>
              <a:gdLst>
                <a:gd name="T0" fmla="*/ 431 w 442"/>
                <a:gd name="T1" fmla="*/ 4 h 242"/>
                <a:gd name="T2" fmla="*/ 410 w 442"/>
                <a:gd name="T3" fmla="*/ 6 h 242"/>
                <a:gd name="T4" fmla="*/ 331 w 442"/>
                <a:gd name="T5" fmla="*/ 64 h 242"/>
                <a:gd name="T6" fmla="*/ 331 w 442"/>
                <a:gd name="T7" fmla="*/ 21 h 242"/>
                <a:gd name="T8" fmla="*/ 314 w 442"/>
                <a:gd name="T9" fmla="*/ 2 h 242"/>
                <a:gd name="T10" fmla="*/ 19 w 442"/>
                <a:gd name="T11" fmla="*/ 2 h 242"/>
                <a:gd name="T12" fmla="*/ 0 w 442"/>
                <a:gd name="T13" fmla="*/ 21 h 242"/>
                <a:gd name="T14" fmla="*/ 0 w 442"/>
                <a:gd name="T15" fmla="*/ 223 h 242"/>
                <a:gd name="T16" fmla="*/ 19 w 442"/>
                <a:gd name="T17" fmla="*/ 242 h 242"/>
                <a:gd name="T18" fmla="*/ 314 w 442"/>
                <a:gd name="T19" fmla="*/ 242 h 242"/>
                <a:gd name="T20" fmla="*/ 331 w 442"/>
                <a:gd name="T21" fmla="*/ 223 h 242"/>
                <a:gd name="T22" fmla="*/ 331 w 442"/>
                <a:gd name="T23" fmla="*/ 180 h 242"/>
                <a:gd name="T24" fmla="*/ 410 w 442"/>
                <a:gd name="T25" fmla="*/ 238 h 242"/>
                <a:gd name="T26" fmla="*/ 422 w 442"/>
                <a:gd name="T27" fmla="*/ 242 h 242"/>
                <a:gd name="T28" fmla="*/ 431 w 442"/>
                <a:gd name="T29" fmla="*/ 240 h 242"/>
                <a:gd name="T30" fmla="*/ 442 w 442"/>
                <a:gd name="T31" fmla="*/ 223 h 242"/>
                <a:gd name="T32" fmla="*/ 442 w 442"/>
                <a:gd name="T33" fmla="*/ 21 h 242"/>
                <a:gd name="T34" fmla="*/ 431 w 442"/>
                <a:gd name="T35" fmla="*/ 4 h 242"/>
                <a:gd name="T36" fmla="*/ 293 w 442"/>
                <a:gd name="T37" fmla="*/ 204 h 242"/>
                <a:gd name="T38" fmla="*/ 38 w 442"/>
                <a:gd name="T39" fmla="*/ 204 h 242"/>
                <a:gd name="T40" fmla="*/ 38 w 442"/>
                <a:gd name="T41" fmla="*/ 40 h 242"/>
                <a:gd name="T42" fmla="*/ 293 w 442"/>
                <a:gd name="T43" fmla="*/ 40 h 242"/>
                <a:gd name="T44" fmla="*/ 293 w 442"/>
                <a:gd name="T45" fmla="*/ 204 h 242"/>
                <a:gd name="T46" fmla="*/ 404 w 442"/>
                <a:gd name="T47" fmla="*/ 184 h 242"/>
                <a:gd name="T48" fmla="*/ 336 w 442"/>
                <a:gd name="T49" fmla="*/ 133 h 242"/>
                <a:gd name="T50" fmla="*/ 336 w 442"/>
                <a:gd name="T51" fmla="*/ 110 h 242"/>
                <a:gd name="T52" fmla="*/ 404 w 442"/>
                <a:gd name="T53" fmla="*/ 59 h 242"/>
                <a:gd name="T54" fmla="*/ 404 w 442"/>
                <a:gd name="T55"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2" h="242">
                  <a:moveTo>
                    <a:pt x="431" y="4"/>
                  </a:moveTo>
                  <a:cubicBezTo>
                    <a:pt x="425" y="0"/>
                    <a:pt x="416" y="1"/>
                    <a:pt x="410" y="6"/>
                  </a:cubicBezTo>
                  <a:cubicBezTo>
                    <a:pt x="331" y="64"/>
                    <a:pt x="331" y="64"/>
                    <a:pt x="331" y="64"/>
                  </a:cubicBezTo>
                  <a:cubicBezTo>
                    <a:pt x="331" y="21"/>
                    <a:pt x="331" y="21"/>
                    <a:pt x="331" y="21"/>
                  </a:cubicBezTo>
                  <a:cubicBezTo>
                    <a:pt x="331" y="10"/>
                    <a:pt x="325" y="2"/>
                    <a:pt x="314" y="2"/>
                  </a:cubicBezTo>
                  <a:cubicBezTo>
                    <a:pt x="19" y="2"/>
                    <a:pt x="19" y="2"/>
                    <a:pt x="19" y="2"/>
                  </a:cubicBezTo>
                  <a:cubicBezTo>
                    <a:pt x="8" y="2"/>
                    <a:pt x="0" y="10"/>
                    <a:pt x="0" y="21"/>
                  </a:cubicBezTo>
                  <a:cubicBezTo>
                    <a:pt x="0" y="223"/>
                    <a:pt x="0" y="223"/>
                    <a:pt x="0" y="223"/>
                  </a:cubicBezTo>
                  <a:cubicBezTo>
                    <a:pt x="0" y="233"/>
                    <a:pt x="8" y="242"/>
                    <a:pt x="19" y="242"/>
                  </a:cubicBezTo>
                  <a:cubicBezTo>
                    <a:pt x="314" y="242"/>
                    <a:pt x="314" y="242"/>
                    <a:pt x="314" y="242"/>
                  </a:cubicBezTo>
                  <a:cubicBezTo>
                    <a:pt x="325" y="242"/>
                    <a:pt x="331" y="233"/>
                    <a:pt x="331" y="223"/>
                  </a:cubicBezTo>
                  <a:cubicBezTo>
                    <a:pt x="331" y="180"/>
                    <a:pt x="331" y="180"/>
                    <a:pt x="331" y="180"/>
                  </a:cubicBezTo>
                  <a:cubicBezTo>
                    <a:pt x="410" y="238"/>
                    <a:pt x="410" y="238"/>
                    <a:pt x="410" y="238"/>
                  </a:cubicBezTo>
                  <a:cubicBezTo>
                    <a:pt x="414" y="241"/>
                    <a:pt x="418" y="242"/>
                    <a:pt x="422" y="242"/>
                  </a:cubicBezTo>
                  <a:cubicBezTo>
                    <a:pt x="425" y="242"/>
                    <a:pt x="428" y="241"/>
                    <a:pt x="431" y="240"/>
                  </a:cubicBezTo>
                  <a:cubicBezTo>
                    <a:pt x="438" y="237"/>
                    <a:pt x="442" y="230"/>
                    <a:pt x="442" y="223"/>
                  </a:cubicBezTo>
                  <a:cubicBezTo>
                    <a:pt x="442" y="21"/>
                    <a:pt x="442" y="21"/>
                    <a:pt x="442" y="21"/>
                  </a:cubicBezTo>
                  <a:cubicBezTo>
                    <a:pt x="442" y="14"/>
                    <a:pt x="438" y="7"/>
                    <a:pt x="431" y="4"/>
                  </a:cubicBezTo>
                  <a:close/>
                  <a:moveTo>
                    <a:pt x="293" y="204"/>
                  </a:moveTo>
                  <a:cubicBezTo>
                    <a:pt x="38" y="204"/>
                    <a:pt x="38" y="204"/>
                    <a:pt x="38" y="204"/>
                  </a:cubicBezTo>
                  <a:cubicBezTo>
                    <a:pt x="38" y="40"/>
                    <a:pt x="38" y="40"/>
                    <a:pt x="38" y="40"/>
                  </a:cubicBezTo>
                  <a:cubicBezTo>
                    <a:pt x="293" y="40"/>
                    <a:pt x="293" y="40"/>
                    <a:pt x="293" y="40"/>
                  </a:cubicBezTo>
                  <a:lnTo>
                    <a:pt x="293" y="204"/>
                  </a:lnTo>
                  <a:close/>
                  <a:moveTo>
                    <a:pt x="404" y="184"/>
                  </a:moveTo>
                  <a:cubicBezTo>
                    <a:pt x="336" y="133"/>
                    <a:pt x="336" y="133"/>
                    <a:pt x="336" y="133"/>
                  </a:cubicBezTo>
                  <a:cubicBezTo>
                    <a:pt x="336" y="110"/>
                    <a:pt x="336" y="110"/>
                    <a:pt x="336" y="110"/>
                  </a:cubicBezTo>
                  <a:cubicBezTo>
                    <a:pt x="404" y="59"/>
                    <a:pt x="404" y="59"/>
                    <a:pt x="404" y="59"/>
                  </a:cubicBezTo>
                  <a:lnTo>
                    <a:pt x="404" y="184"/>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26" name="Freeform 1024">
              <a:extLst>
                <a:ext uri="{FF2B5EF4-FFF2-40B4-BE49-F238E27FC236}">
                  <a16:creationId xmlns:a16="http://schemas.microsoft.com/office/drawing/2014/main" id="{667B4C3B-D4E1-4CD7-B997-9A0236FC0633}"/>
                </a:ext>
              </a:extLst>
            </p:cNvPr>
            <p:cNvSpPr>
              <a:spLocks noEditPoints="1"/>
            </p:cNvSpPr>
            <p:nvPr/>
          </p:nvSpPr>
          <p:spPr bwMode="auto">
            <a:xfrm>
              <a:off x="7025370" y="2100218"/>
              <a:ext cx="265025" cy="201355"/>
            </a:xfrm>
            <a:custGeom>
              <a:avLst/>
              <a:gdLst>
                <a:gd name="T0" fmla="*/ 442 w 442"/>
                <a:gd name="T1" fmla="*/ 19 h 336"/>
                <a:gd name="T2" fmla="*/ 423 w 442"/>
                <a:gd name="T3" fmla="*/ 0 h 336"/>
                <a:gd name="T4" fmla="*/ 19 w 442"/>
                <a:gd name="T5" fmla="*/ 0 h 336"/>
                <a:gd name="T6" fmla="*/ 0 w 442"/>
                <a:gd name="T7" fmla="*/ 19 h 336"/>
                <a:gd name="T8" fmla="*/ 0 w 442"/>
                <a:gd name="T9" fmla="*/ 317 h 336"/>
                <a:gd name="T10" fmla="*/ 19 w 442"/>
                <a:gd name="T11" fmla="*/ 336 h 336"/>
                <a:gd name="T12" fmla="*/ 423 w 442"/>
                <a:gd name="T13" fmla="*/ 336 h 336"/>
                <a:gd name="T14" fmla="*/ 442 w 442"/>
                <a:gd name="T15" fmla="*/ 317 h 336"/>
                <a:gd name="T16" fmla="*/ 442 w 442"/>
                <a:gd name="T17" fmla="*/ 19 h 336"/>
                <a:gd name="T18" fmla="*/ 404 w 442"/>
                <a:gd name="T19" fmla="*/ 38 h 336"/>
                <a:gd name="T20" fmla="*/ 404 w 442"/>
                <a:gd name="T21" fmla="*/ 199 h 336"/>
                <a:gd name="T22" fmla="*/ 371 w 442"/>
                <a:gd name="T23" fmla="*/ 172 h 336"/>
                <a:gd name="T24" fmla="*/ 347 w 442"/>
                <a:gd name="T25" fmla="*/ 172 h 336"/>
                <a:gd name="T26" fmla="*/ 295 w 442"/>
                <a:gd name="T27" fmla="*/ 215 h 336"/>
                <a:gd name="T28" fmla="*/ 174 w 442"/>
                <a:gd name="T29" fmla="*/ 110 h 336"/>
                <a:gd name="T30" fmla="*/ 150 w 442"/>
                <a:gd name="T31" fmla="*/ 110 h 336"/>
                <a:gd name="T32" fmla="*/ 38 w 442"/>
                <a:gd name="T33" fmla="*/ 200 h 336"/>
                <a:gd name="T34" fmla="*/ 38 w 442"/>
                <a:gd name="T35" fmla="*/ 38 h 336"/>
                <a:gd name="T36" fmla="*/ 404 w 442"/>
                <a:gd name="T37" fmla="*/ 38 h 336"/>
                <a:gd name="T38" fmla="*/ 38 w 442"/>
                <a:gd name="T39" fmla="*/ 298 h 336"/>
                <a:gd name="T40" fmla="*/ 38 w 442"/>
                <a:gd name="T41" fmla="*/ 250 h 336"/>
                <a:gd name="T42" fmla="*/ 161 w 442"/>
                <a:gd name="T43" fmla="*/ 150 h 336"/>
                <a:gd name="T44" fmla="*/ 282 w 442"/>
                <a:gd name="T45" fmla="*/ 255 h 336"/>
                <a:gd name="T46" fmla="*/ 307 w 442"/>
                <a:gd name="T47" fmla="*/ 255 h 336"/>
                <a:gd name="T48" fmla="*/ 359 w 442"/>
                <a:gd name="T49" fmla="*/ 212 h 336"/>
                <a:gd name="T50" fmla="*/ 404 w 442"/>
                <a:gd name="T51" fmla="*/ 249 h 336"/>
                <a:gd name="T52" fmla="*/ 404 w 442"/>
                <a:gd name="T53" fmla="*/ 298 h 336"/>
                <a:gd name="T54" fmla="*/ 38 w 442"/>
                <a:gd name="T55" fmla="*/ 298 h 336"/>
                <a:gd name="T56" fmla="*/ 250 w 442"/>
                <a:gd name="T57" fmla="*/ 103 h 336"/>
                <a:gd name="T58" fmla="*/ 286 w 442"/>
                <a:gd name="T59" fmla="*/ 68 h 336"/>
                <a:gd name="T60" fmla="*/ 322 w 442"/>
                <a:gd name="T61" fmla="*/ 103 h 336"/>
                <a:gd name="T62" fmla="*/ 286 w 442"/>
                <a:gd name="T63" fmla="*/ 139 h 336"/>
                <a:gd name="T64" fmla="*/ 250 w 442"/>
                <a:gd name="T65" fmla="*/ 10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2" h="336">
                  <a:moveTo>
                    <a:pt x="442" y="19"/>
                  </a:moveTo>
                  <a:cubicBezTo>
                    <a:pt x="442" y="8"/>
                    <a:pt x="434" y="0"/>
                    <a:pt x="423" y="0"/>
                  </a:cubicBezTo>
                  <a:cubicBezTo>
                    <a:pt x="19" y="0"/>
                    <a:pt x="19" y="0"/>
                    <a:pt x="19" y="0"/>
                  </a:cubicBezTo>
                  <a:cubicBezTo>
                    <a:pt x="9" y="0"/>
                    <a:pt x="0" y="8"/>
                    <a:pt x="0" y="19"/>
                  </a:cubicBezTo>
                  <a:cubicBezTo>
                    <a:pt x="0" y="317"/>
                    <a:pt x="0" y="317"/>
                    <a:pt x="0" y="317"/>
                  </a:cubicBezTo>
                  <a:cubicBezTo>
                    <a:pt x="0" y="327"/>
                    <a:pt x="9" y="336"/>
                    <a:pt x="19" y="336"/>
                  </a:cubicBezTo>
                  <a:cubicBezTo>
                    <a:pt x="423" y="336"/>
                    <a:pt x="423" y="336"/>
                    <a:pt x="423" y="336"/>
                  </a:cubicBezTo>
                  <a:cubicBezTo>
                    <a:pt x="434" y="336"/>
                    <a:pt x="442" y="327"/>
                    <a:pt x="442" y="317"/>
                  </a:cubicBezTo>
                  <a:lnTo>
                    <a:pt x="442" y="19"/>
                  </a:lnTo>
                  <a:close/>
                  <a:moveTo>
                    <a:pt x="404" y="38"/>
                  </a:moveTo>
                  <a:cubicBezTo>
                    <a:pt x="404" y="199"/>
                    <a:pt x="404" y="199"/>
                    <a:pt x="404" y="199"/>
                  </a:cubicBezTo>
                  <a:cubicBezTo>
                    <a:pt x="371" y="172"/>
                    <a:pt x="371" y="172"/>
                    <a:pt x="371" y="172"/>
                  </a:cubicBezTo>
                  <a:cubicBezTo>
                    <a:pt x="364" y="166"/>
                    <a:pt x="354" y="166"/>
                    <a:pt x="347" y="172"/>
                  </a:cubicBezTo>
                  <a:cubicBezTo>
                    <a:pt x="295" y="215"/>
                    <a:pt x="295" y="215"/>
                    <a:pt x="295" y="215"/>
                  </a:cubicBezTo>
                  <a:cubicBezTo>
                    <a:pt x="174" y="110"/>
                    <a:pt x="174" y="110"/>
                    <a:pt x="174" y="110"/>
                  </a:cubicBezTo>
                  <a:cubicBezTo>
                    <a:pt x="167" y="104"/>
                    <a:pt x="157" y="104"/>
                    <a:pt x="150" y="110"/>
                  </a:cubicBezTo>
                  <a:cubicBezTo>
                    <a:pt x="38" y="200"/>
                    <a:pt x="38" y="200"/>
                    <a:pt x="38" y="200"/>
                  </a:cubicBezTo>
                  <a:cubicBezTo>
                    <a:pt x="38" y="38"/>
                    <a:pt x="38" y="38"/>
                    <a:pt x="38" y="38"/>
                  </a:cubicBezTo>
                  <a:lnTo>
                    <a:pt x="404" y="38"/>
                  </a:lnTo>
                  <a:close/>
                  <a:moveTo>
                    <a:pt x="38" y="298"/>
                  </a:moveTo>
                  <a:cubicBezTo>
                    <a:pt x="38" y="250"/>
                    <a:pt x="38" y="250"/>
                    <a:pt x="38" y="250"/>
                  </a:cubicBezTo>
                  <a:cubicBezTo>
                    <a:pt x="161" y="150"/>
                    <a:pt x="161" y="150"/>
                    <a:pt x="161" y="150"/>
                  </a:cubicBezTo>
                  <a:cubicBezTo>
                    <a:pt x="282" y="255"/>
                    <a:pt x="282" y="255"/>
                    <a:pt x="282" y="255"/>
                  </a:cubicBezTo>
                  <a:cubicBezTo>
                    <a:pt x="289" y="261"/>
                    <a:pt x="300" y="261"/>
                    <a:pt x="307" y="255"/>
                  </a:cubicBezTo>
                  <a:cubicBezTo>
                    <a:pt x="359" y="212"/>
                    <a:pt x="359" y="212"/>
                    <a:pt x="359" y="212"/>
                  </a:cubicBezTo>
                  <a:cubicBezTo>
                    <a:pt x="404" y="249"/>
                    <a:pt x="404" y="249"/>
                    <a:pt x="404" y="249"/>
                  </a:cubicBezTo>
                  <a:cubicBezTo>
                    <a:pt x="404" y="298"/>
                    <a:pt x="404" y="298"/>
                    <a:pt x="404" y="298"/>
                  </a:cubicBezTo>
                  <a:lnTo>
                    <a:pt x="38" y="298"/>
                  </a:lnTo>
                  <a:close/>
                  <a:moveTo>
                    <a:pt x="250" y="103"/>
                  </a:moveTo>
                  <a:cubicBezTo>
                    <a:pt x="250" y="84"/>
                    <a:pt x="266" y="68"/>
                    <a:pt x="286" y="68"/>
                  </a:cubicBezTo>
                  <a:cubicBezTo>
                    <a:pt x="306" y="68"/>
                    <a:pt x="322" y="84"/>
                    <a:pt x="322" y="103"/>
                  </a:cubicBezTo>
                  <a:cubicBezTo>
                    <a:pt x="322" y="123"/>
                    <a:pt x="306" y="139"/>
                    <a:pt x="286" y="139"/>
                  </a:cubicBezTo>
                  <a:cubicBezTo>
                    <a:pt x="266" y="139"/>
                    <a:pt x="250" y="123"/>
                    <a:pt x="250" y="103"/>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27" name="Freeform 1025">
              <a:extLst>
                <a:ext uri="{FF2B5EF4-FFF2-40B4-BE49-F238E27FC236}">
                  <a16:creationId xmlns:a16="http://schemas.microsoft.com/office/drawing/2014/main" id="{1735EFDD-8AF7-4852-AE8E-F48BEFFE4F0C}"/>
                </a:ext>
              </a:extLst>
            </p:cNvPr>
            <p:cNvSpPr>
              <a:spLocks noEditPoints="1"/>
            </p:cNvSpPr>
            <p:nvPr/>
          </p:nvSpPr>
          <p:spPr bwMode="auto">
            <a:xfrm>
              <a:off x="598788" y="2733729"/>
              <a:ext cx="264228" cy="217272"/>
            </a:xfrm>
            <a:custGeom>
              <a:avLst/>
              <a:gdLst>
                <a:gd name="T0" fmla="*/ 441 w 441"/>
                <a:gd name="T1" fmla="*/ 80 h 362"/>
                <a:gd name="T2" fmla="*/ 395 w 441"/>
                <a:gd name="T3" fmla="*/ 300 h 362"/>
                <a:gd name="T4" fmla="*/ 381 w 441"/>
                <a:gd name="T5" fmla="*/ 311 h 362"/>
                <a:gd name="T6" fmla="*/ 378 w 441"/>
                <a:gd name="T7" fmla="*/ 311 h 362"/>
                <a:gd name="T8" fmla="*/ 367 w 441"/>
                <a:gd name="T9" fmla="*/ 294 h 362"/>
                <a:gd name="T10" fmla="*/ 409 w 441"/>
                <a:gd name="T11" fmla="*/ 88 h 362"/>
                <a:gd name="T12" fmla="*/ 134 w 441"/>
                <a:gd name="T13" fmla="*/ 32 h 362"/>
                <a:gd name="T14" fmla="*/ 127 w 441"/>
                <a:gd name="T15" fmla="*/ 63 h 362"/>
                <a:gd name="T16" fmla="*/ 110 w 441"/>
                <a:gd name="T17" fmla="*/ 74 h 362"/>
                <a:gd name="T18" fmla="*/ 99 w 441"/>
                <a:gd name="T19" fmla="*/ 57 h 362"/>
                <a:gd name="T20" fmla="*/ 109 w 441"/>
                <a:gd name="T21" fmla="*/ 12 h 362"/>
                <a:gd name="T22" fmla="*/ 126 w 441"/>
                <a:gd name="T23" fmla="*/ 1 h 362"/>
                <a:gd name="T24" fmla="*/ 429 w 441"/>
                <a:gd name="T25" fmla="*/ 63 h 362"/>
                <a:gd name="T26" fmla="*/ 439 w 441"/>
                <a:gd name="T27" fmla="*/ 69 h 362"/>
                <a:gd name="T28" fmla="*/ 441 w 441"/>
                <a:gd name="T29" fmla="*/ 80 h 362"/>
                <a:gd name="T30" fmla="*/ 351 w 441"/>
                <a:gd name="T31" fmla="*/ 342 h 362"/>
                <a:gd name="T32" fmla="*/ 332 w 441"/>
                <a:gd name="T33" fmla="*/ 362 h 362"/>
                <a:gd name="T34" fmla="*/ 19 w 441"/>
                <a:gd name="T35" fmla="*/ 362 h 362"/>
                <a:gd name="T36" fmla="*/ 0 w 441"/>
                <a:gd name="T37" fmla="*/ 342 h 362"/>
                <a:gd name="T38" fmla="*/ 0 w 441"/>
                <a:gd name="T39" fmla="*/ 107 h 362"/>
                <a:gd name="T40" fmla="*/ 19 w 441"/>
                <a:gd name="T41" fmla="*/ 88 h 362"/>
                <a:gd name="T42" fmla="*/ 332 w 441"/>
                <a:gd name="T43" fmla="*/ 88 h 362"/>
                <a:gd name="T44" fmla="*/ 351 w 441"/>
                <a:gd name="T45" fmla="*/ 107 h 362"/>
                <a:gd name="T46" fmla="*/ 351 w 441"/>
                <a:gd name="T47" fmla="*/ 342 h 362"/>
                <a:gd name="T48" fmla="*/ 38 w 441"/>
                <a:gd name="T49" fmla="*/ 126 h 362"/>
                <a:gd name="T50" fmla="*/ 38 w 441"/>
                <a:gd name="T51" fmla="*/ 245 h 362"/>
                <a:gd name="T52" fmla="*/ 120 w 441"/>
                <a:gd name="T53" fmla="*/ 179 h 362"/>
                <a:gd name="T54" fmla="*/ 142 w 441"/>
                <a:gd name="T55" fmla="*/ 179 h 362"/>
                <a:gd name="T56" fmla="*/ 234 w 441"/>
                <a:gd name="T57" fmla="*/ 260 h 362"/>
                <a:gd name="T58" fmla="*/ 272 w 441"/>
                <a:gd name="T59" fmla="*/ 228 h 362"/>
                <a:gd name="T60" fmla="*/ 292 w 441"/>
                <a:gd name="T61" fmla="*/ 228 h 362"/>
                <a:gd name="T62" fmla="*/ 308 w 441"/>
                <a:gd name="T63" fmla="*/ 244 h 362"/>
                <a:gd name="T64" fmla="*/ 308 w 441"/>
                <a:gd name="T65" fmla="*/ 126 h 362"/>
                <a:gd name="T66" fmla="*/ 38 w 441"/>
                <a:gd name="T67" fmla="*/ 126 h 362"/>
                <a:gd name="T68" fmla="*/ 308 w 441"/>
                <a:gd name="T69" fmla="*/ 323 h 362"/>
                <a:gd name="T70" fmla="*/ 308 w 441"/>
                <a:gd name="T71" fmla="*/ 288 h 362"/>
                <a:gd name="T72" fmla="*/ 281 w 441"/>
                <a:gd name="T73" fmla="*/ 263 h 362"/>
                <a:gd name="T74" fmla="*/ 244 w 441"/>
                <a:gd name="T75" fmla="*/ 295 h 362"/>
                <a:gd name="T76" fmla="*/ 223 w 441"/>
                <a:gd name="T77" fmla="*/ 295 h 362"/>
                <a:gd name="T78" fmla="*/ 130 w 441"/>
                <a:gd name="T79" fmla="*/ 214 h 362"/>
                <a:gd name="T80" fmla="*/ 38 w 441"/>
                <a:gd name="T81" fmla="*/ 288 h 362"/>
                <a:gd name="T82" fmla="*/ 38 w 441"/>
                <a:gd name="T83" fmla="*/ 323 h 362"/>
                <a:gd name="T84" fmla="*/ 308 w 441"/>
                <a:gd name="T85" fmla="*/ 323 h 362"/>
                <a:gd name="T86" fmla="*/ 228 w 441"/>
                <a:gd name="T87" fmla="*/ 204 h 362"/>
                <a:gd name="T88" fmla="*/ 257 w 441"/>
                <a:gd name="T89" fmla="*/ 175 h 362"/>
                <a:gd name="T90" fmla="*/ 228 w 441"/>
                <a:gd name="T91" fmla="*/ 146 h 362"/>
                <a:gd name="T92" fmla="*/ 198 w 441"/>
                <a:gd name="T93" fmla="*/ 175 h 362"/>
                <a:gd name="T94" fmla="*/ 228 w 441"/>
                <a:gd name="T95" fmla="*/ 204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1" h="362">
                  <a:moveTo>
                    <a:pt x="441" y="80"/>
                  </a:moveTo>
                  <a:cubicBezTo>
                    <a:pt x="395" y="300"/>
                    <a:pt x="395" y="300"/>
                    <a:pt x="395" y="300"/>
                  </a:cubicBezTo>
                  <a:cubicBezTo>
                    <a:pt x="393" y="307"/>
                    <a:pt x="387" y="311"/>
                    <a:pt x="381" y="311"/>
                  </a:cubicBezTo>
                  <a:cubicBezTo>
                    <a:pt x="380" y="311"/>
                    <a:pt x="379" y="311"/>
                    <a:pt x="378" y="311"/>
                  </a:cubicBezTo>
                  <a:cubicBezTo>
                    <a:pt x="370" y="309"/>
                    <a:pt x="365" y="302"/>
                    <a:pt x="367" y="294"/>
                  </a:cubicBezTo>
                  <a:cubicBezTo>
                    <a:pt x="409" y="88"/>
                    <a:pt x="409" y="88"/>
                    <a:pt x="409" y="88"/>
                  </a:cubicBezTo>
                  <a:cubicBezTo>
                    <a:pt x="134" y="32"/>
                    <a:pt x="134" y="32"/>
                    <a:pt x="134" y="32"/>
                  </a:cubicBezTo>
                  <a:cubicBezTo>
                    <a:pt x="127" y="63"/>
                    <a:pt x="127" y="63"/>
                    <a:pt x="127" y="63"/>
                  </a:cubicBezTo>
                  <a:cubicBezTo>
                    <a:pt x="125" y="71"/>
                    <a:pt x="118" y="76"/>
                    <a:pt x="110" y="74"/>
                  </a:cubicBezTo>
                  <a:cubicBezTo>
                    <a:pt x="102" y="72"/>
                    <a:pt x="97" y="65"/>
                    <a:pt x="99" y="57"/>
                  </a:cubicBezTo>
                  <a:cubicBezTo>
                    <a:pt x="109" y="12"/>
                    <a:pt x="109" y="12"/>
                    <a:pt x="109" y="12"/>
                  </a:cubicBezTo>
                  <a:cubicBezTo>
                    <a:pt x="110" y="5"/>
                    <a:pt x="118" y="0"/>
                    <a:pt x="126" y="1"/>
                  </a:cubicBezTo>
                  <a:cubicBezTo>
                    <a:pt x="429" y="63"/>
                    <a:pt x="429" y="63"/>
                    <a:pt x="429" y="63"/>
                  </a:cubicBezTo>
                  <a:cubicBezTo>
                    <a:pt x="433" y="63"/>
                    <a:pt x="436" y="66"/>
                    <a:pt x="439" y="69"/>
                  </a:cubicBezTo>
                  <a:cubicBezTo>
                    <a:pt x="441" y="72"/>
                    <a:pt x="441" y="76"/>
                    <a:pt x="441" y="80"/>
                  </a:cubicBezTo>
                  <a:close/>
                  <a:moveTo>
                    <a:pt x="351" y="342"/>
                  </a:moveTo>
                  <a:cubicBezTo>
                    <a:pt x="351" y="353"/>
                    <a:pt x="342" y="362"/>
                    <a:pt x="332" y="362"/>
                  </a:cubicBezTo>
                  <a:cubicBezTo>
                    <a:pt x="19" y="362"/>
                    <a:pt x="19" y="362"/>
                    <a:pt x="19" y="362"/>
                  </a:cubicBezTo>
                  <a:cubicBezTo>
                    <a:pt x="8" y="362"/>
                    <a:pt x="0" y="353"/>
                    <a:pt x="0" y="342"/>
                  </a:cubicBezTo>
                  <a:cubicBezTo>
                    <a:pt x="0" y="107"/>
                    <a:pt x="0" y="107"/>
                    <a:pt x="0" y="107"/>
                  </a:cubicBezTo>
                  <a:cubicBezTo>
                    <a:pt x="0" y="96"/>
                    <a:pt x="8" y="88"/>
                    <a:pt x="19" y="88"/>
                  </a:cubicBezTo>
                  <a:cubicBezTo>
                    <a:pt x="332" y="88"/>
                    <a:pt x="332" y="88"/>
                    <a:pt x="332" y="88"/>
                  </a:cubicBezTo>
                  <a:cubicBezTo>
                    <a:pt x="342" y="88"/>
                    <a:pt x="351" y="96"/>
                    <a:pt x="351" y="107"/>
                  </a:cubicBezTo>
                  <a:lnTo>
                    <a:pt x="351" y="342"/>
                  </a:lnTo>
                  <a:close/>
                  <a:moveTo>
                    <a:pt x="38" y="126"/>
                  </a:moveTo>
                  <a:cubicBezTo>
                    <a:pt x="38" y="245"/>
                    <a:pt x="38" y="245"/>
                    <a:pt x="38" y="245"/>
                  </a:cubicBezTo>
                  <a:cubicBezTo>
                    <a:pt x="120" y="179"/>
                    <a:pt x="120" y="179"/>
                    <a:pt x="120" y="179"/>
                  </a:cubicBezTo>
                  <a:cubicBezTo>
                    <a:pt x="126" y="174"/>
                    <a:pt x="136" y="174"/>
                    <a:pt x="142" y="179"/>
                  </a:cubicBezTo>
                  <a:cubicBezTo>
                    <a:pt x="234" y="260"/>
                    <a:pt x="234" y="260"/>
                    <a:pt x="234" y="260"/>
                  </a:cubicBezTo>
                  <a:cubicBezTo>
                    <a:pt x="272" y="228"/>
                    <a:pt x="272" y="228"/>
                    <a:pt x="272" y="228"/>
                  </a:cubicBezTo>
                  <a:cubicBezTo>
                    <a:pt x="278" y="222"/>
                    <a:pt x="285" y="222"/>
                    <a:pt x="292" y="228"/>
                  </a:cubicBezTo>
                  <a:cubicBezTo>
                    <a:pt x="308" y="244"/>
                    <a:pt x="308" y="244"/>
                    <a:pt x="308" y="244"/>
                  </a:cubicBezTo>
                  <a:cubicBezTo>
                    <a:pt x="308" y="126"/>
                    <a:pt x="308" y="126"/>
                    <a:pt x="308" y="126"/>
                  </a:cubicBezTo>
                  <a:lnTo>
                    <a:pt x="38" y="126"/>
                  </a:lnTo>
                  <a:close/>
                  <a:moveTo>
                    <a:pt x="308" y="323"/>
                  </a:moveTo>
                  <a:cubicBezTo>
                    <a:pt x="308" y="288"/>
                    <a:pt x="308" y="288"/>
                    <a:pt x="308" y="288"/>
                  </a:cubicBezTo>
                  <a:cubicBezTo>
                    <a:pt x="281" y="263"/>
                    <a:pt x="281" y="263"/>
                    <a:pt x="281" y="263"/>
                  </a:cubicBezTo>
                  <a:cubicBezTo>
                    <a:pt x="244" y="295"/>
                    <a:pt x="244" y="295"/>
                    <a:pt x="244" y="295"/>
                  </a:cubicBezTo>
                  <a:cubicBezTo>
                    <a:pt x="238" y="301"/>
                    <a:pt x="229" y="301"/>
                    <a:pt x="223" y="295"/>
                  </a:cubicBezTo>
                  <a:cubicBezTo>
                    <a:pt x="130" y="214"/>
                    <a:pt x="130" y="214"/>
                    <a:pt x="130" y="214"/>
                  </a:cubicBezTo>
                  <a:cubicBezTo>
                    <a:pt x="38" y="288"/>
                    <a:pt x="38" y="288"/>
                    <a:pt x="38" y="288"/>
                  </a:cubicBezTo>
                  <a:cubicBezTo>
                    <a:pt x="38" y="323"/>
                    <a:pt x="38" y="323"/>
                    <a:pt x="38" y="323"/>
                  </a:cubicBezTo>
                  <a:lnTo>
                    <a:pt x="308" y="323"/>
                  </a:lnTo>
                  <a:close/>
                  <a:moveTo>
                    <a:pt x="228" y="204"/>
                  </a:moveTo>
                  <a:cubicBezTo>
                    <a:pt x="244" y="204"/>
                    <a:pt x="257" y="191"/>
                    <a:pt x="257" y="175"/>
                  </a:cubicBezTo>
                  <a:cubicBezTo>
                    <a:pt x="257" y="159"/>
                    <a:pt x="244" y="146"/>
                    <a:pt x="228" y="146"/>
                  </a:cubicBezTo>
                  <a:cubicBezTo>
                    <a:pt x="211" y="146"/>
                    <a:pt x="198" y="159"/>
                    <a:pt x="198" y="175"/>
                  </a:cubicBezTo>
                  <a:cubicBezTo>
                    <a:pt x="198" y="191"/>
                    <a:pt x="211" y="204"/>
                    <a:pt x="228" y="204"/>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28" name="Freeform 1026">
              <a:extLst>
                <a:ext uri="{FF2B5EF4-FFF2-40B4-BE49-F238E27FC236}">
                  <a16:creationId xmlns:a16="http://schemas.microsoft.com/office/drawing/2014/main" id="{62A5E3D2-C7B7-4B6E-B294-CA54BD13CEE1}"/>
                </a:ext>
              </a:extLst>
            </p:cNvPr>
            <p:cNvSpPr>
              <a:spLocks noEditPoints="1"/>
            </p:cNvSpPr>
            <p:nvPr/>
          </p:nvSpPr>
          <p:spPr bwMode="auto">
            <a:xfrm>
              <a:off x="1358049" y="2713834"/>
              <a:ext cx="196580" cy="253882"/>
            </a:xfrm>
            <a:custGeom>
              <a:avLst/>
              <a:gdLst>
                <a:gd name="T0" fmla="*/ 327 w 327"/>
                <a:gd name="T1" fmla="*/ 20 h 423"/>
                <a:gd name="T2" fmla="*/ 307 w 327"/>
                <a:gd name="T3" fmla="*/ 0 h 423"/>
                <a:gd name="T4" fmla="*/ 19 w 327"/>
                <a:gd name="T5" fmla="*/ 0 h 423"/>
                <a:gd name="T6" fmla="*/ 0 w 327"/>
                <a:gd name="T7" fmla="*/ 20 h 423"/>
                <a:gd name="T8" fmla="*/ 0 w 327"/>
                <a:gd name="T9" fmla="*/ 404 h 423"/>
                <a:gd name="T10" fmla="*/ 19 w 327"/>
                <a:gd name="T11" fmla="*/ 423 h 423"/>
                <a:gd name="T12" fmla="*/ 307 w 327"/>
                <a:gd name="T13" fmla="*/ 423 h 423"/>
                <a:gd name="T14" fmla="*/ 327 w 327"/>
                <a:gd name="T15" fmla="*/ 404 h 423"/>
                <a:gd name="T16" fmla="*/ 327 w 327"/>
                <a:gd name="T17" fmla="*/ 20 h 423"/>
                <a:gd name="T18" fmla="*/ 288 w 327"/>
                <a:gd name="T19" fmla="*/ 385 h 423"/>
                <a:gd name="T20" fmla="*/ 38 w 327"/>
                <a:gd name="T21" fmla="*/ 385 h 423"/>
                <a:gd name="T22" fmla="*/ 38 w 327"/>
                <a:gd name="T23" fmla="*/ 39 h 423"/>
                <a:gd name="T24" fmla="*/ 288 w 327"/>
                <a:gd name="T25" fmla="*/ 39 h 423"/>
                <a:gd name="T26" fmla="*/ 288 w 327"/>
                <a:gd name="T27" fmla="*/ 385 h 423"/>
                <a:gd name="T28" fmla="*/ 79 w 327"/>
                <a:gd name="T29" fmla="*/ 303 h 423"/>
                <a:gd name="T30" fmla="*/ 98 w 327"/>
                <a:gd name="T31" fmla="*/ 284 h 423"/>
                <a:gd name="T32" fmla="*/ 228 w 327"/>
                <a:gd name="T33" fmla="*/ 284 h 423"/>
                <a:gd name="T34" fmla="*/ 247 w 327"/>
                <a:gd name="T35" fmla="*/ 303 h 423"/>
                <a:gd name="T36" fmla="*/ 228 w 327"/>
                <a:gd name="T37" fmla="*/ 323 h 423"/>
                <a:gd name="T38" fmla="*/ 98 w 327"/>
                <a:gd name="T39" fmla="*/ 323 h 423"/>
                <a:gd name="T40" fmla="*/ 79 w 327"/>
                <a:gd name="T41" fmla="*/ 303 h 423"/>
                <a:gd name="T42" fmla="*/ 82 w 327"/>
                <a:gd name="T43" fmla="*/ 212 h 423"/>
                <a:gd name="T44" fmla="*/ 101 w 327"/>
                <a:gd name="T45" fmla="*/ 193 h 423"/>
                <a:gd name="T46" fmla="*/ 228 w 327"/>
                <a:gd name="T47" fmla="*/ 193 h 423"/>
                <a:gd name="T48" fmla="*/ 247 w 327"/>
                <a:gd name="T49" fmla="*/ 212 h 423"/>
                <a:gd name="T50" fmla="*/ 228 w 327"/>
                <a:gd name="T51" fmla="*/ 231 h 423"/>
                <a:gd name="T52" fmla="*/ 101 w 327"/>
                <a:gd name="T53" fmla="*/ 231 h 423"/>
                <a:gd name="T54" fmla="*/ 82 w 327"/>
                <a:gd name="T55" fmla="*/ 212 h 423"/>
                <a:gd name="T56" fmla="*/ 82 w 327"/>
                <a:gd name="T57" fmla="*/ 121 h 423"/>
                <a:gd name="T58" fmla="*/ 101 w 327"/>
                <a:gd name="T59" fmla="*/ 101 h 423"/>
                <a:gd name="T60" fmla="*/ 228 w 327"/>
                <a:gd name="T61" fmla="*/ 101 h 423"/>
                <a:gd name="T62" fmla="*/ 247 w 327"/>
                <a:gd name="T63" fmla="*/ 121 h 423"/>
                <a:gd name="T64" fmla="*/ 228 w 327"/>
                <a:gd name="T65" fmla="*/ 140 h 423"/>
                <a:gd name="T66" fmla="*/ 101 w 327"/>
                <a:gd name="T67" fmla="*/ 140 h 423"/>
                <a:gd name="T68" fmla="*/ 82 w 327"/>
                <a:gd name="T69" fmla="*/ 121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7" h="423">
                  <a:moveTo>
                    <a:pt x="327" y="20"/>
                  </a:moveTo>
                  <a:cubicBezTo>
                    <a:pt x="327" y="9"/>
                    <a:pt x="318" y="0"/>
                    <a:pt x="307" y="0"/>
                  </a:cubicBezTo>
                  <a:cubicBezTo>
                    <a:pt x="19" y="0"/>
                    <a:pt x="19" y="0"/>
                    <a:pt x="19" y="0"/>
                  </a:cubicBezTo>
                  <a:cubicBezTo>
                    <a:pt x="8" y="0"/>
                    <a:pt x="0" y="9"/>
                    <a:pt x="0" y="20"/>
                  </a:cubicBezTo>
                  <a:cubicBezTo>
                    <a:pt x="0" y="404"/>
                    <a:pt x="0" y="404"/>
                    <a:pt x="0" y="404"/>
                  </a:cubicBezTo>
                  <a:cubicBezTo>
                    <a:pt x="0" y="415"/>
                    <a:pt x="8" y="423"/>
                    <a:pt x="19" y="423"/>
                  </a:cubicBezTo>
                  <a:cubicBezTo>
                    <a:pt x="307" y="423"/>
                    <a:pt x="307" y="423"/>
                    <a:pt x="307" y="423"/>
                  </a:cubicBezTo>
                  <a:cubicBezTo>
                    <a:pt x="318" y="423"/>
                    <a:pt x="327" y="415"/>
                    <a:pt x="327" y="404"/>
                  </a:cubicBezTo>
                  <a:lnTo>
                    <a:pt x="327" y="20"/>
                  </a:lnTo>
                  <a:close/>
                  <a:moveTo>
                    <a:pt x="288" y="385"/>
                  </a:moveTo>
                  <a:cubicBezTo>
                    <a:pt x="38" y="385"/>
                    <a:pt x="38" y="385"/>
                    <a:pt x="38" y="385"/>
                  </a:cubicBezTo>
                  <a:cubicBezTo>
                    <a:pt x="38" y="39"/>
                    <a:pt x="38" y="39"/>
                    <a:pt x="38" y="39"/>
                  </a:cubicBezTo>
                  <a:cubicBezTo>
                    <a:pt x="288" y="39"/>
                    <a:pt x="288" y="39"/>
                    <a:pt x="288" y="39"/>
                  </a:cubicBezTo>
                  <a:lnTo>
                    <a:pt x="288" y="385"/>
                  </a:lnTo>
                  <a:close/>
                  <a:moveTo>
                    <a:pt x="79" y="303"/>
                  </a:moveTo>
                  <a:cubicBezTo>
                    <a:pt x="79" y="293"/>
                    <a:pt x="88" y="284"/>
                    <a:pt x="98" y="284"/>
                  </a:cubicBezTo>
                  <a:cubicBezTo>
                    <a:pt x="228" y="284"/>
                    <a:pt x="228" y="284"/>
                    <a:pt x="228" y="284"/>
                  </a:cubicBezTo>
                  <a:cubicBezTo>
                    <a:pt x="239" y="284"/>
                    <a:pt x="247" y="293"/>
                    <a:pt x="247" y="303"/>
                  </a:cubicBezTo>
                  <a:cubicBezTo>
                    <a:pt x="247" y="314"/>
                    <a:pt x="239" y="323"/>
                    <a:pt x="228" y="323"/>
                  </a:cubicBezTo>
                  <a:cubicBezTo>
                    <a:pt x="98" y="323"/>
                    <a:pt x="98" y="323"/>
                    <a:pt x="98" y="323"/>
                  </a:cubicBezTo>
                  <a:cubicBezTo>
                    <a:pt x="88" y="323"/>
                    <a:pt x="79" y="314"/>
                    <a:pt x="79" y="303"/>
                  </a:cubicBezTo>
                  <a:close/>
                  <a:moveTo>
                    <a:pt x="82" y="212"/>
                  </a:moveTo>
                  <a:cubicBezTo>
                    <a:pt x="82" y="201"/>
                    <a:pt x="91" y="193"/>
                    <a:pt x="101" y="193"/>
                  </a:cubicBezTo>
                  <a:cubicBezTo>
                    <a:pt x="228" y="193"/>
                    <a:pt x="228" y="193"/>
                    <a:pt x="228" y="193"/>
                  </a:cubicBezTo>
                  <a:cubicBezTo>
                    <a:pt x="239" y="193"/>
                    <a:pt x="247" y="201"/>
                    <a:pt x="247" y="212"/>
                  </a:cubicBezTo>
                  <a:cubicBezTo>
                    <a:pt x="247" y="223"/>
                    <a:pt x="239" y="231"/>
                    <a:pt x="228" y="231"/>
                  </a:cubicBezTo>
                  <a:cubicBezTo>
                    <a:pt x="101" y="231"/>
                    <a:pt x="101" y="231"/>
                    <a:pt x="101" y="231"/>
                  </a:cubicBezTo>
                  <a:cubicBezTo>
                    <a:pt x="91" y="231"/>
                    <a:pt x="82" y="223"/>
                    <a:pt x="82" y="212"/>
                  </a:cubicBezTo>
                  <a:close/>
                  <a:moveTo>
                    <a:pt x="82" y="121"/>
                  </a:moveTo>
                  <a:cubicBezTo>
                    <a:pt x="82" y="110"/>
                    <a:pt x="91" y="101"/>
                    <a:pt x="101" y="101"/>
                  </a:cubicBezTo>
                  <a:cubicBezTo>
                    <a:pt x="228" y="101"/>
                    <a:pt x="228" y="101"/>
                    <a:pt x="228" y="101"/>
                  </a:cubicBezTo>
                  <a:cubicBezTo>
                    <a:pt x="239" y="101"/>
                    <a:pt x="247" y="110"/>
                    <a:pt x="247" y="121"/>
                  </a:cubicBezTo>
                  <a:cubicBezTo>
                    <a:pt x="247" y="131"/>
                    <a:pt x="239" y="140"/>
                    <a:pt x="228" y="140"/>
                  </a:cubicBezTo>
                  <a:cubicBezTo>
                    <a:pt x="101" y="140"/>
                    <a:pt x="101" y="140"/>
                    <a:pt x="101" y="140"/>
                  </a:cubicBezTo>
                  <a:cubicBezTo>
                    <a:pt x="91" y="140"/>
                    <a:pt x="82" y="131"/>
                    <a:pt x="82" y="121"/>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29" name="Freeform 1027">
              <a:extLst>
                <a:ext uri="{FF2B5EF4-FFF2-40B4-BE49-F238E27FC236}">
                  <a16:creationId xmlns:a16="http://schemas.microsoft.com/office/drawing/2014/main" id="{38D13D43-A6F0-4EFB-8D85-D7426FC07CAA}"/>
                </a:ext>
              </a:extLst>
            </p:cNvPr>
            <p:cNvSpPr>
              <a:spLocks noEditPoints="1"/>
            </p:cNvSpPr>
            <p:nvPr/>
          </p:nvSpPr>
          <p:spPr bwMode="auto">
            <a:xfrm>
              <a:off x="2044821" y="2708262"/>
              <a:ext cx="242740" cy="262637"/>
            </a:xfrm>
            <a:custGeom>
              <a:avLst/>
              <a:gdLst>
                <a:gd name="T0" fmla="*/ 101 w 404"/>
                <a:gd name="T1" fmla="*/ 85 h 437"/>
                <a:gd name="T2" fmla="*/ 101 w 404"/>
                <a:gd name="T3" fmla="*/ 24 h 437"/>
                <a:gd name="T4" fmla="*/ 125 w 404"/>
                <a:gd name="T5" fmla="*/ 0 h 437"/>
                <a:gd name="T6" fmla="*/ 149 w 404"/>
                <a:gd name="T7" fmla="*/ 24 h 437"/>
                <a:gd name="T8" fmla="*/ 149 w 404"/>
                <a:gd name="T9" fmla="*/ 85 h 437"/>
                <a:gd name="T10" fmla="*/ 125 w 404"/>
                <a:gd name="T11" fmla="*/ 109 h 437"/>
                <a:gd name="T12" fmla="*/ 101 w 404"/>
                <a:gd name="T13" fmla="*/ 85 h 437"/>
                <a:gd name="T14" fmla="*/ 279 w 404"/>
                <a:gd name="T15" fmla="*/ 109 h 437"/>
                <a:gd name="T16" fmla="*/ 303 w 404"/>
                <a:gd name="T17" fmla="*/ 85 h 437"/>
                <a:gd name="T18" fmla="*/ 303 w 404"/>
                <a:gd name="T19" fmla="*/ 24 h 437"/>
                <a:gd name="T20" fmla="*/ 279 w 404"/>
                <a:gd name="T21" fmla="*/ 0 h 437"/>
                <a:gd name="T22" fmla="*/ 255 w 404"/>
                <a:gd name="T23" fmla="*/ 24 h 437"/>
                <a:gd name="T24" fmla="*/ 255 w 404"/>
                <a:gd name="T25" fmla="*/ 85 h 437"/>
                <a:gd name="T26" fmla="*/ 279 w 404"/>
                <a:gd name="T27" fmla="*/ 109 h 437"/>
                <a:gd name="T28" fmla="*/ 117 w 404"/>
                <a:gd name="T29" fmla="*/ 192 h 437"/>
                <a:gd name="T30" fmla="*/ 288 w 404"/>
                <a:gd name="T31" fmla="*/ 192 h 437"/>
                <a:gd name="T32" fmla="*/ 307 w 404"/>
                <a:gd name="T33" fmla="*/ 173 h 437"/>
                <a:gd name="T34" fmla="*/ 288 w 404"/>
                <a:gd name="T35" fmla="*/ 154 h 437"/>
                <a:gd name="T36" fmla="*/ 117 w 404"/>
                <a:gd name="T37" fmla="*/ 154 h 437"/>
                <a:gd name="T38" fmla="*/ 98 w 404"/>
                <a:gd name="T39" fmla="*/ 173 h 437"/>
                <a:gd name="T40" fmla="*/ 117 w 404"/>
                <a:gd name="T41" fmla="*/ 192 h 437"/>
                <a:gd name="T42" fmla="*/ 385 w 404"/>
                <a:gd name="T43" fmla="*/ 33 h 437"/>
                <a:gd name="T44" fmla="*/ 345 w 404"/>
                <a:gd name="T45" fmla="*/ 33 h 437"/>
                <a:gd name="T46" fmla="*/ 326 w 404"/>
                <a:gd name="T47" fmla="*/ 53 h 437"/>
                <a:gd name="T48" fmla="*/ 345 w 404"/>
                <a:gd name="T49" fmla="*/ 72 h 437"/>
                <a:gd name="T50" fmla="*/ 366 w 404"/>
                <a:gd name="T51" fmla="*/ 72 h 437"/>
                <a:gd name="T52" fmla="*/ 366 w 404"/>
                <a:gd name="T53" fmla="*/ 399 h 437"/>
                <a:gd name="T54" fmla="*/ 39 w 404"/>
                <a:gd name="T55" fmla="*/ 399 h 437"/>
                <a:gd name="T56" fmla="*/ 39 w 404"/>
                <a:gd name="T57" fmla="*/ 72 h 437"/>
                <a:gd name="T58" fmla="*/ 60 w 404"/>
                <a:gd name="T59" fmla="*/ 72 h 437"/>
                <a:gd name="T60" fmla="*/ 79 w 404"/>
                <a:gd name="T61" fmla="*/ 53 h 437"/>
                <a:gd name="T62" fmla="*/ 60 w 404"/>
                <a:gd name="T63" fmla="*/ 33 h 437"/>
                <a:gd name="T64" fmla="*/ 20 w 404"/>
                <a:gd name="T65" fmla="*/ 33 h 437"/>
                <a:gd name="T66" fmla="*/ 0 w 404"/>
                <a:gd name="T67" fmla="*/ 54 h 437"/>
                <a:gd name="T68" fmla="*/ 0 w 404"/>
                <a:gd name="T69" fmla="*/ 418 h 437"/>
                <a:gd name="T70" fmla="*/ 20 w 404"/>
                <a:gd name="T71" fmla="*/ 437 h 437"/>
                <a:gd name="T72" fmla="*/ 385 w 404"/>
                <a:gd name="T73" fmla="*/ 437 h 437"/>
                <a:gd name="T74" fmla="*/ 404 w 404"/>
                <a:gd name="T75" fmla="*/ 418 h 437"/>
                <a:gd name="T76" fmla="*/ 404 w 404"/>
                <a:gd name="T77" fmla="*/ 54 h 437"/>
                <a:gd name="T78" fmla="*/ 385 w 404"/>
                <a:gd name="T79" fmla="*/ 33 h 437"/>
                <a:gd name="T80" fmla="*/ 186 w 404"/>
                <a:gd name="T81" fmla="*/ 72 h 437"/>
                <a:gd name="T82" fmla="*/ 218 w 404"/>
                <a:gd name="T83" fmla="*/ 72 h 437"/>
                <a:gd name="T84" fmla="*/ 237 w 404"/>
                <a:gd name="T85" fmla="*/ 53 h 437"/>
                <a:gd name="T86" fmla="*/ 218 w 404"/>
                <a:gd name="T87" fmla="*/ 33 h 437"/>
                <a:gd name="T88" fmla="*/ 186 w 404"/>
                <a:gd name="T89" fmla="*/ 33 h 437"/>
                <a:gd name="T90" fmla="*/ 167 w 404"/>
                <a:gd name="T91" fmla="*/ 53 h 437"/>
                <a:gd name="T92" fmla="*/ 186 w 404"/>
                <a:gd name="T93" fmla="*/ 72 h 437"/>
                <a:gd name="T94" fmla="*/ 117 w 404"/>
                <a:gd name="T95" fmla="*/ 279 h 437"/>
                <a:gd name="T96" fmla="*/ 288 w 404"/>
                <a:gd name="T97" fmla="*/ 279 h 437"/>
                <a:gd name="T98" fmla="*/ 307 w 404"/>
                <a:gd name="T99" fmla="*/ 259 h 437"/>
                <a:gd name="T100" fmla="*/ 288 w 404"/>
                <a:gd name="T101" fmla="*/ 240 h 437"/>
                <a:gd name="T102" fmla="*/ 117 w 404"/>
                <a:gd name="T103" fmla="*/ 240 h 437"/>
                <a:gd name="T104" fmla="*/ 98 w 404"/>
                <a:gd name="T105" fmla="*/ 259 h 437"/>
                <a:gd name="T106" fmla="*/ 117 w 404"/>
                <a:gd name="T107" fmla="*/ 279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4" h="437">
                  <a:moveTo>
                    <a:pt x="101" y="85"/>
                  </a:moveTo>
                  <a:cubicBezTo>
                    <a:pt x="101" y="24"/>
                    <a:pt x="101" y="24"/>
                    <a:pt x="101" y="24"/>
                  </a:cubicBezTo>
                  <a:cubicBezTo>
                    <a:pt x="101" y="11"/>
                    <a:pt x="112" y="0"/>
                    <a:pt x="125" y="0"/>
                  </a:cubicBezTo>
                  <a:cubicBezTo>
                    <a:pt x="139" y="0"/>
                    <a:pt x="149" y="11"/>
                    <a:pt x="149" y="24"/>
                  </a:cubicBezTo>
                  <a:cubicBezTo>
                    <a:pt x="149" y="85"/>
                    <a:pt x="149" y="85"/>
                    <a:pt x="149" y="85"/>
                  </a:cubicBezTo>
                  <a:cubicBezTo>
                    <a:pt x="149" y="99"/>
                    <a:pt x="139" y="109"/>
                    <a:pt x="125" y="109"/>
                  </a:cubicBezTo>
                  <a:cubicBezTo>
                    <a:pt x="112" y="109"/>
                    <a:pt x="101" y="99"/>
                    <a:pt x="101" y="85"/>
                  </a:cubicBezTo>
                  <a:close/>
                  <a:moveTo>
                    <a:pt x="279" y="109"/>
                  </a:moveTo>
                  <a:cubicBezTo>
                    <a:pt x="292" y="109"/>
                    <a:pt x="303" y="99"/>
                    <a:pt x="303" y="85"/>
                  </a:cubicBezTo>
                  <a:cubicBezTo>
                    <a:pt x="303" y="24"/>
                    <a:pt x="303" y="24"/>
                    <a:pt x="303" y="24"/>
                  </a:cubicBezTo>
                  <a:cubicBezTo>
                    <a:pt x="303" y="11"/>
                    <a:pt x="292" y="0"/>
                    <a:pt x="279" y="0"/>
                  </a:cubicBezTo>
                  <a:cubicBezTo>
                    <a:pt x="266" y="0"/>
                    <a:pt x="255" y="11"/>
                    <a:pt x="255" y="24"/>
                  </a:cubicBezTo>
                  <a:cubicBezTo>
                    <a:pt x="255" y="85"/>
                    <a:pt x="255" y="85"/>
                    <a:pt x="255" y="85"/>
                  </a:cubicBezTo>
                  <a:cubicBezTo>
                    <a:pt x="255" y="99"/>
                    <a:pt x="266" y="109"/>
                    <a:pt x="279" y="109"/>
                  </a:cubicBezTo>
                  <a:close/>
                  <a:moveTo>
                    <a:pt x="117" y="192"/>
                  </a:moveTo>
                  <a:cubicBezTo>
                    <a:pt x="288" y="192"/>
                    <a:pt x="288" y="192"/>
                    <a:pt x="288" y="192"/>
                  </a:cubicBezTo>
                  <a:cubicBezTo>
                    <a:pt x="298" y="192"/>
                    <a:pt x="307" y="183"/>
                    <a:pt x="307" y="173"/>
                  </a:cubicBezTo>
                  <a:cubicBezTo>
                    <a:pt x="307" y="162"/>
                    <a:pt x="298" y="154"/>
                    <a:pt x="288" y="154"/>
                  </a:cubicBezTo>
                  <a:cubicBezTo>
                    <a:pt x="117" y="154"/>
                    <a:pt x="117" y="154"/>
                    <a:pt x="117" y="154"/>
                  </a:cubicBezTo>
                  <a:cubicBezTo>
                    <a:pt x="106" y="154"/>
                    <a:pt x="98" y="162"/>
                    <a:pt x="98" y="173"/>
                  </a:cubicBezTo>
                  <a:cubicBezTo>
                    <a:pt x="98" y="183"/>
                    <a:pt x="106" y="192"/>
                    <a:pt x="117" y="192"/>
                  </a:cubicBezTo>
                  <a:close/>
                  <a:moveTo>
                    <a:pt x="385" y="33"/>
                  </a:moveTo>
                  <a:cubicBezTo>
                    <a:pt x="345" y="33"/>
                    <a:pt x="345" y="33"/>
                    <a:pt x="345" y="33"/>
                  </a:cubicBezTo>
                  <a:cubicBezTo>
                    <a:pt x="334" y="33"/>
                    <a:pt x="326" y="42"/>
                    <a:pt x="326" y="53"/>
                  </a:cubicBezTo>
                  <a:cubicBezTo>
                    <a:pt x="326" y="63"/>
                    <a:pt x="334" y="72"/>
                    <a:pt x="345" y="72"/>
                  </a:cubicBezTo>
                  <a:cubicBezTo>
                    <a:pt x="366" y="72"/>
                    <a:pt x="366" y="72"/>
                    <a:pt x="366" y="72"/>
                  </a:cubicBezTo>
                  <a:cubicBezTo>
                    <a:pt x="366" y="399"/>
                    <a:pt x="366" y="399"/>
                    <a:pt x="366" y="399"/>
                  </a:cubicBezTo>
                  <a:cubicBezTo>
                    <a:pt x="39" y="399"/>
                    <a:pt x="39" y="399"/>
                    <a:pt x="39" y="399"/>
                  </a:cubicBezTo>
                  <a:cubicBezTo>
                    <a:pt x="39" y="72"/>
                    <a:pt x="39" y="72"/>
                    <a:pt x="39" y="72"/>
                  </a:cubicBezTo>
                  <a:cubicBezTo>
                    <a:pt x="60" y="72"/>
                    <a:pt x="60" y="72"/>
                    <a:pt x="60" y="72"/>
                  </a:cubicBezTo>
                  <a:cubicBezTo>
                    <a:pt x="70" y="72"/>
                    <a:pt x="79" y="63"/>
                    <a:pt x="79" y="53"/>
                  </a:cubicBezTo>
                  <a:cubicBezTo>
                    <a:pt x="79" y="42"/>
                    <a:pt x="70" y="33"/>
                    <a:pt x="60" y="33"/>
                  </a:cubicBezTo>
                  <a:cubicBezTo>
                    <a:pt x="20" y="33"/>
                    <a:pt x="20" y="33"/>
                    <a:pt x="20" y="33"/>
                  </a:cubicBezTo>
                  <a:cubicBezTo>
                    <a:pt x="9" y="33"/>
                    <a:pt x="0" y="44"/>
                    <a:pt x="0" y="54"/>
                  </a:cubicBezTo>
                  <a:cubicBezTo>
                    <a:pt x="0" y="418"/>
                    <a:pt x="0" y="418"/>
                    <a:pt x="0" y="418"/>
                  </a:cubicBezTo>
                  <a:cubicBezTo>
                    <a:pt x="0" y="429"/>
                    <a:pt x="9" y="437"/>
                    <a:pt x="20" y="437"/>
                  </a:cubicBezTo>
                  <a:cubicBezTo>
                    <a:pt x="385" y="437"/>
                    <a:pt x="385" y="437"/>
                    <a:pt x="385" y="437"/>
                  </a:cubicBezTo>
                  <a:cubicBezTo>
                    <a:pt x="396" y="437"/>
                    <a:pt x="404" y="429"/>
                    <a:pt x="404" y="418"/>
                  </a:cubicBezTo>
                  <a:cubicBezTo>
                    <a:pt x="404" y="54"/>
                    <a:pt x="404" y="54"/>
                    <a:pt x="404" y="54"/>
                  </a:cubicBezTo>
                  <a:cubicBezTo>
                    <a:pt x="404" y="44"/>
                    <a:pt x="396" y="33"/>
                    <a:pt x="385" y="33"/>
                  </a:cubicBezTo>
                  <a:close/>
                  <a:moveTo>
                    <a:pt x="186" y="72"/>
                  </a:moveTo>
                  <a:cubicBezTo>
                    <a:pt x="218" y="72"/>
                    <a:pt x="218" y="72"/>
                    <a:pt x="218" y="72"/>
                  </a:cubicBezTo>
                  <a:cubicBezTo>
                    <a:pt x="229" y="72"/>
                    <a:pt x="237" y="63"/>
                    <a:pt x="237" y="53"/>
                  </a:cubicBezTo>
                  <a:cubicBezTo>
                    <a:pt x="237" y="42"/>
                    <a:pt x="229" y="33"/>
                    <a:pt x="218" y="33"/>
                  </a:cubicBezTo>
                  <a:cubicBezTo>
                    <a:pt x="186" y="33"/>
                    <a:pt x="186" y="33"/>
                    <a:pt x="186" y="33"/>
                  </a:cubicBezTo>
                  <a:cubicBezTo>
                    <a:pt x="176" y="33"/>
                    <a:pt x="167" y="42"/>
                    <a:pt x="167" y="53"/>
                  </a:cubicBezTo>
                  <a:cubicBezTo>
                    <a:pt x="167" y="63"/>
                    <a:pt x="176" y="72"/>
                    <a:pt x="186" y="72"/>
                  </a:cubicBezTo>
                  <a:close/>
                  <a:moveTo>
                    <a:pt x="117" y="279"/>
                  </a:moveTo>
                  <a:cubicBezTo>
                    <a:pt x="288" y="279"/>
                    <a:pt x="288" y="279"/>
                    <a:pt x="288" y="279"/>
                  </a:cubicBezTo>
                  <a:cubicBezTo>
                    <a:pt x="298" y="279"/>
                    <a:pt x="307" y="270"/>
                    <a:pt x="307" y="259"/>
                  </a:cubicBezTo>
                  <a:cubicBezTo>
                    <a:pt x="307" y="249"/>
                    <a:pt x="298" y="240"/>
                    <a:pt x="288" y="240"/>
                  </a:cubicBezTo>
                  <a:cubicBezTo>
                    <a:pt x="117" y="240"/>
                    <a:pt x="117" y="240"/>
                    <a:pt x="117" y="240"/>
                  </a:cubicBezTo>
                  <a:cubicBezTo>
                    <a:pt x="106" y="240"/>
                    <a:pt x="98" y="249"/>
                    <a:pt x="98" y="259"/>
                  </a:cubicBezTo>
                  <a:cubicBezTo>
                    <a:pt x="98" y="270"/>
                    <a:pt x="106" y="279"/>
                    <a:pt x="117" y="279"/>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30" name="Freeform 1028">
              <a:extLst>
                <a:ext uri="{FF2B5EF4-FFF2-40B4-BE49-F238E27FC236}">
                  <a16:creationId xmlns:a16="http://schemas.microsoft.com/office/drawing/2014/main" id="{8744FFC4-FAB6-4CCC-AEF9-A80CE0B87BDF}"/>
                </a:ext>
              </a:extLst>
            </p:cNvPr>
            <p:cNvSpPr>
              <a:spLocks noEditPoints="1"/>
            </p:cNvSpPr>
            <p:nvPr/>
          </p:nvSpPr>
          <p:spPr bwMode="auto">
            <a:xfrm>
              <a:off x="2747889" y="2718608"/>
              <a:ext cx="265025" cy="243536"/>
            </a:xfrm>
            <a:custGeom>
              <a:avLst/>
              <a:gdLst>
                <a:gd name="T0" fmla="*/ 423 w 442"/>
                <a:gd name="T1" fmla="*/ 122 h 406"/>
                <a:gd name="T2" fmla="*/ 370 w 442"/>
                <a:gd name="T3" fmla="*/ 122 h 406"/>
                <a:gd name="T4" fmla="*/ 370 w 442"/>
                <a:gd name="T5" fmla="*/ 121 h 406"/>
                <a:gd name="T6" fmla="*/ 279 w 442"/>
                <a:gd name="T7" fmla="*/ 9 h 406"/>
                <a:gd name="T8" fmla="*/ 252 w 442"/>
                <a:gd name="T9" fmla="*/ 7 h 406"/>
                <a:gd name="T10" fmla="*/ 249 w 442"/>
                <a:gd name="T11" fmla="*/ 34 h 406"/>
                <a:gd name="T12" fmla="*/ 321 w 442"/>
                <a:gd name="T13" fmla="*/ 122 h 406"/>
                <a:gd name="T14" fmla="*/ 122 w 442"/>
                <a:gd name="T15" fmla="*/ 122 h 406"/>
                <a:gd name="T16" fmla="*/ 193 w 442"/>
                <a:gd name="T17" fmla="*/ 34 h 406"/>
                <a:gd name="T18" fmla="*/ 191 w 442"/>
                <a:gd name="T19" fmla="*/ 7 h 406"/>
                <a:gd name="T20" fmla="*/ 164 w 442"/>
                <a:gd name="T21" fmla="*/ 9 h 406"/>
                <a:gd name="T22" fmla="*/ 73 w 442"/>
                <a:gd name="T23" fmla="*/ 121 h 406"/>
                <a:gd name="T24" fmla="*/ 72 w 442"/>
                <a:gd name="T25" fmla="*/ 122 h 406"/>
                <a:gd name="T26" fmla="*/ 19 w 442"/>
                <a:gd name="T27" fmla="*/ 122 h 406"/>
                <a:gd name="T28" fmla="*/ 0 w 442"/>
                <a:gd name="T29" fmla="*/ 140 h 406"/>
                <a:gd name="T30" fmla="*/ 0 w 442"/>
                <a:gd name="T31" fmla="*/ 211 h 406"/>
                <a:gd name="T32" fmla="*/ 19 w 442"/>
                <a:gd name="T33" fmla="*/ 233 h 406"/>
                <a:gd name="T34" fmla="*/ 26 w 442"/>
                <a:gd name="T35" fmla="*/ 233 h 406"/>
                <a:gd name="T36" fmla="*/ 62 w 442"/>
                <a:gd name="T37" fmla="*/ 379 h 406"/>
                <a:gd name="T38" fmla="*/ 98 w 442"/>
                <a:gd name="T39" fmla="*/ 406 h 406"/>
                <a:gd name="T40" fmla="*/ 345 w 442"/>
                <a:gd name="T41" fmla="*/ 406 h 406"/>
                <a:gd name="T42" fmla="*/ 381 w 442"/>
                <a:gd name="T43" fmla="*/ 379 h 406"/>
                <a:gd name="T44" fmla="*/ 417 w 442"/>
                <a:gd name="T45" fmla="*/ 233 h 406"/>
                <a:gd name="T46" fmla="*/ 423 w 442"/>
                <a:gd name="T47" fmla="*/ 233 h 406"/>
                <a:gd name="T48" fmla="*/ 442 w 442"/>
                <a:gd name="T49" fmla="*/ 211 h 406"/>
                <a:gd name="T50" fmla="*/ 442 w 442"/>
                <a:gd name="T51" fmla="*/ 140 h 406"/>
                <a:gd name="T52" fmla="*/ 423 w 442"/>
                <a:gd name="T53" fmla="*/ 122 h 406"/>
                <a:gd name="T54" fmla="*/ 39 w 442"/>
                <a:gd name="T55" fmla="*/ 161 h 406"/>
                <a:gd name="T56" fmla="*/ 404 w 442"/>
                <a:gd name="T57" fmla="*/ 161 h 406"/>
                <a:gd name="T58" fmla="*/ 404 w 442"/>
                <a:gd name="T59" fmla="*/ 194 h 406"/>
                <a:gd name="T60" fmla="*/ 402 w 442"/>
                <a:gd name="T61" fmla="*/ 194 h 406"/>
                <a:gd name="T62" fmla="*/ 41 w 442"/>
                <a:gd name="T63" fmla="*/ 194 h 406"/>
                <a:gd name="T64" fmla="*/ 39 w 442"/>
                <a:gd name="T65" fmla="*/ 194 h 406"/>
                <a:gd name="T66" fmla="*/ 39 w 442"/>
                <a:gd name="T67" fmla="*/ 161 h 406"/>
                <a:gd name="T68" fmla="*/ 344 w 442"/>
                <a:gd name="T69" fmla="*/ 367 h 406"/>
                <a:gd name="T70" fmla="*/ 99 w 442"/>
                <a:gd name="T71" fmla="*/ 367 h 406"/>
                <a:gd name="T72" fmla="*/ 65 w 442"/>
                <a:gd name="T73" fmla="*/ 233 h 406"/>
                <a:gd name="T74" fmla="*/ 377 w 442"/>
                <a:gd name="T75" fmla="*/ 233 h 406"/>
                <a:gd name="T76" fmla="*/ 344 w 442"/>
                <a:gd name="T77" fmla="*/ 36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2" h="406">
                  <a:moveTo>
                    <a:pt x="423" y="122"/>
                  </a:moveTo>
                  <a:cubicBezTo>
                    <a:pt x="370" y="122"/>
                    <a:pt x="370" y="122"/>
                    <a:pt x="370" y="122"/>
                  </a:cubicBezTo>
                  <a:cubicBezTo>
                    <a:pt x="370" y="122"/>
                    <a:pt x="370" y="121"/>
                    <a:pt x="370" y="121"/>
                  </a:cubicBezTo>
                  <a:cubicBezTo>
                    <a:pt x="279" y="9"/>
                    <a:pt x="279" y="9"/>
                    <a:pt x="279" y="9"/>
                  </a:cubicBezTo>
                  <a:cubicBezTo>
                    <a:pt x="272" y="1"/>
                    <a:pt x="260" y="0"/>
                    <a:pt x="252" y="7"/>
                  </a:cubicBezTo>
                  <a:cubicBezTo>
                    <a:pt x="244" y="13"/>
                    <a:pt x="242" y="26"/>
                    <a:pt x="249" y="34"/>
                  </a:cubicBezTo>
                  <a:cubicBezTo>
                    <a:pt x="321" y="122"/>
                    <a:pt x="321" y="122"/>
                    <a:pt x="321" y="122"/>
                  </a:cubicBezTo>
                  <a:cubicBezTo>
                    <a:pt x="122" y="122"/>
                    <a:pt x="122" y="122"/>
                    <a:pt x="122" y="122"/>
                  </a:cubicBezTo>
                  <a:cubicBezTo>
                    <a:pt x="193" y="34"/>
                    <a:pt x="193" y="34"/>
                    <a:pt x="193" y="34"/>
                  </a:cubicBezTo>
                  <a:cubicBezTo>
                    <a:pt x="200" y="26"/>
                    <a:pt x="199" y="13"/>
                    <a:pt x="191" y="7"/>
                  </a:cubicBezTo>
                  <a:cubicBezTo>
                    <a:pt x="183" y="0"/>
                    <a:pt x="170" y="1"/>
                    <a:pt x="164" y="9"/>
                  </a:cubicBezTo>
                  <a:cubicBezTo>
                    <a:pt x="73" y="121"/>
                    <a:pt x="73" y="121"/>
                    <a:pt x="73" y="121"/>
                  </a:cubicBezTo>
                  <a:cubicBezTo>
                    <a:pt x="73" y="121"/>
                    <a:pt x="73" y="122"/>
                    <a:pt x="72" y="122"/>
                  </a:cubicBezTo>
                  <a:cubicBezTo>
                    <a:pt x="19" y="122"/>
                    <a:pt x="19" y="122"/>
                    <a:pt x="19" y="122"/>
                  </a:cubicBezTo>
                  <a:cubicBezTo>
                    <a:pt x="9" y="122"/>
                    <a:pt x="0" y="129"/>
                    <a:pt x="0" y="140"/>
                  </a:cubicBezTo>
                  <a:cubicBezTo>
                    <a:pt x="0" y="211"/>
                    <a:pt x="0" y="211"/>
                    <a:pt x="0" y="211"/>
                  </a:cubicBezTo>
                  <a:cubicBezTo>
                    <a:pt x="0" y="222"/>
                    <a:pt x="9" y="233"/>
                    <a:pt x="19" y="233"/>
                  </a:cubicBezTo>
                  <a:cubicBezTo>
                    <a:pt x="26" y="233"/>
                    <a:pt x="26" y="233"/>
                    <a:pt x="26" y="233"/>
                  </a:cubicBezTo>
                  <a:cubicBezTo>
                    <a:pt x="62" y="379"/>
                    <a:pt x="62" y="379"/>
                    <a:pt x="62" y="379"/>
                  </a:cubicBezTo>
                  <a:cubicBezTo>
                    <a:pt x="66" y="395"/>
                    <a:pt x="81" y="406"/>
                    <a:pt x="98" y="406"/>
                  </a:cubicBezTo>
                  <a:cubicBezTo>
                    <a:pt x="345" y="406"/>
                    <a:pt x="345" y="406"/>
                    <a:pt x="345" y="406"/>
                  </a:cubicBezTo>
                  <a:cubicBezTo>
                    <a:pt x="362" y="406"/>
                    <a:pt x="377" y="395"/>
                    <a:pt x="381" y="379"/>
                  </a:cubicBezTo>
                  <a:cubicBezTo>
                    <a:pt x="417" y="233"/>
                    <a:pt x="417" y="233"/>
                    <a:pt x="417" y="233"/>
                  </a:cubicBezTo>
                  <a:cubicBezTo>
                    <a:pt x="423" y="233"/>
                    <a:pt x="423" y="233"/>
                    <a:pt x="423" y="233"/>
                  </a:cubicBezTo>
                  <a:cubicBezTo>
                    <a:pt x="434" y="233"/>
                    <a:pt x="442" y="222"/>
                    <a:pt x="442" y="211"/>
                  </a:cubicBezTo>
                  <a:cubicBezTo>
                    <a:pt x="442" y="140"/>
                    <a:pt x="442" y="140"/>
                    <a:pt x="442" y="140"/>
                  </a:cubicBezTo>
                  <a:cubicBezTo>
                    <a:pt x="442" y="129"/>
                    <a:pt x="434" y="122"/>
                    <a:pt x="423" y="122"/>
                  </a:cubicBezTo>
                  <a:close/>
                  <a:moveTo>
                    <a:pt x="39" y="161"/>
                  </a:moveTo>
                  <a:cubicBezTo>
                    <a:pt x="404" y="161"/>
                    <a:pt x="404" y="161"/>
                    <a:pt x="404" y="161"/>
                  </a:cubicBezTo>
                  <a:cubicBezTo>
                    <a:pt x="404" y="194"/>
                    <a:pt x="404" y="194"/>
                    <a:pt x="404" y="194"/>
                  </a:cubicBezTo>
                  <a:cubicBezTo>
                    <a:pt x="402" y="194"/>
                    <a:pt x="402" y="194"/>
                    <a:pt x="402" y="194"/>
                  </a:cubicBezTo>
                  <a:cubicBezTo>
                    <a:pt x="41" y="194"/>
                    <a:pt x="41" y="194"/>
                    <a:pt x="41" y="194"/>
                  </a:cubicBezTo>
                  <a:cubicBezTo>
                    <a:pt x="39" y="194"/>
                    <a:pt x="39" y="194"/>
                    <a:pt x="39" y="194"/>
                  </a:cubicBezTo>
                  <a:lnTo>
                    <a:pt x="39" y="161"/>
                  </a:lnTo>
                  <a:close/>
                  <a:moveTo>
                    <a:pt x="344" y="367"/>
                  </a:moveTo>
                  <a:cubicBezTo>
                    <a:pt x="99" y="367"/>
                    <a:pt x="99" y="367"/>
                    <a:pt x="99" y="367"/>
                  </a:cubicBezTo>
                  <a:cubicBezTo>
                    <a:pt x="65" y="233"/>
                    <a:pt x="65" y="233"/>
                    <a:pt x="65" y="233"/>
                  </a:cubicBezTo>
                  <a:cubicBezTo>
                    <a:pt x="377" y="233"/>
                    <a:pt x="377" y="233"/>
                    <a:pt x="377" y="233"/>
                  </a:cubicBezTo>
                  <a:lnTo>
                    <a:pt x="344" y="367"/>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31" name="Freeform 1029">
              <a:extLst>
                <a:ext uri="{FF2B5EF4-FFF2-40B4-BE49-F238E27FC236}">
                  <a16:creationId xmlns:a16="http://schemas.microsoft.com/office/drawing/2014/main" id="{F870E659-6C6A-4B5C-B1A6-765B027C1804}"/>
                </a:ext>
              </a:extLst>
            </p:cNvPr>
            <p:cNvSpPr>
              <a:spLocks noEditPoints="1"/>
            </p:cNvSpPr>
            <p:nvPr/>
          </p:nvSpPr>
          <p:spPr bwMode="auto">
            <a:xfrm>
              <a:off x="3457012" y="2734525"/>
              <a:ext cx="265820" cy="213293"/>
            </a:xfrm>
            <a:custGeom>
              <a:avLst/>
              <a:gdLst>
                <a:gd name="T0" fmla="*/ 442 w 443"/>
                <a:gd name="T1" fmla="*/ 145 h 356"/>
                <a:gd name="T2" fmla="*/ 442 w 443"/>
                <a:gd name="T3" fmla="*/ 143 h 356"/>
                <a:gd name="T4" fmla="*/ 442 w 443"/>
                <a:gd name="T5" fmla="*/ 141 h 356"/>
                <a:gd name="T6" fmla="*/ 441 w 443"/>
                <a:gd name="T7" fmla="*/ 139 h 356"/>
                <a:gd name="T8" fmla="*/ 441 w 443"/>
                <a:gd name="T9" fmla="*/ 138 h 356"/>
                <a:gd name="T10" fmla="*/ 440 w 443"/>
                <a:gd name="T11" fmla="*/ 136 h 356"/>
                <a:gd name="T12" fmla="*/ 439 w 443"/>
                <a:gd name="T13" fmla="*/ 134 h 356"/>
                <a:gd name="T14" fmla="*/ 438 w 443"/>
                <a:gd name="T15" fmla="*/ 134 h 356"/>
                <a:gd name="T16" fmla="*/ 335 w 443"/>
                <a:gd name="T17" fmla="*/ 7 h 356"/>
                <a:gd name="T18" fmla="*/ 320 w 443"/>
                <a:gd name="T19" fmla="*/ 0 h 356"/>
                <a:gd name="T20" fmla="*/ 123 w 443"/>
                <a:gd name="T21" fmla="*/ 0 h 356"/>
                <a:gd name="T22" fmla="*/ 108 w 443"/>
                <a:gd name="T23" fmla="*/ 7 h 356"/>
                <a:gd name="T24" fmla="*/ 5 w 443"/>
                <a:gd name="T25" fmla="*/ 134 h 356"/>
                <a:gd name="T26" fmla="*/ 4 w 443"/>
                <a:gd name="T27" fmla="*/ 134 h 356"/>
                <a:gd name="T28" fmla="*/ 3 w 443"/>
                <a:gd name="T29" fmla="*/ 136 h 356"/>
                <a:gd name="T30" fmla="*/ 2 w 443"/>
                <a:gd name="T31" fmla="*/ 138 h 356"/>
                <a:gd name="T32" fmla="*/ 2 w 443"/>
                <a:gd name="T33" fmla="*/ 139 h 356"/>
                <a:gd name="T34" fmla="*/ 1 w 443"/>
                <a:gd name="T35" fmla="*/ 141 h 356"/>
                <a:gd name="T36" fmla="*/ 1 w 443"/>
                <a:gd name="T37" fmla="*/ 143 h 356"/>
                <a:gd name="T38" fmla="*/ 0 w 443"/>
                <a:gd name="T39" fmla="*/ 145 h 356"/>
                <a:gd name="T40" fmla="*/ 0 w 443"/>
                <a:gd name="T41" fmla="*/ 146 h 356"/>
                <a:gd name="T42" fmla="*/ 0 w 443"/>
                <a:gd name="T43" fmla="*/ 318 h 356"/>
                <a:gd name="T44" fmla="*/ 39 w 443"/>
                <a:gd name="T45" fmla="*/ 356 h 356"/>
                <a:gd name="T46" fmla="*/ 404 w 443"/>
                <a:gd name="T47" fmla="*/ 356 h 356"/>
                <a:gd name="T48" fmla="*/ 443 w 443"/>
                <a:gd name="T49" fmla="*/ 318 h 356"/>
                <a:gd name="T50" fmla="*/ 443 w 443"/>
                <a:gd name="T51" fmla="*/ 146 h 356"/>
                <a:gd name="T52" fmla="*/ 442 w 443"/>
                <a:gd name="T53" fmla="*/ 145 h 356"/>
                <a:gd name="T54" fmla="*/ 132 w 443"/>
                <a:gd name="T55" fmla="*/ 39 h 356"/>
                <a:gd name="T56" fmla="*/ 311 w 443"/>
                <a:gd name="T57" fmla="*/ 39 h 356"/>
                <a:gd name="T58" fmla="*/ 383 w 443"/>
                <a:gd name="T59" fmla="*/ 125 h 356"/>
                <a:gd name="T60" fmla="*/ 319 w 443"/>
                <a:gd name="T61" fmla="*/ 125 h 356"/>
                <a:gd name="T62" fmla="*/ 305 w 443"/>
                <a:gd name="T63" fmla="*/ 133 h 356"/>
                <a:gd name="T64" fmla="*/ 261 w 443"/>
                <a:gd name="T65" fmla="*/ 183 h 356"/>
                <a:gd name="T66" fmla="*/ 182 w 443"/>
                <a:gd name="T67" fmla="*/ 183 h 356"/>
                <a:gd name="T68" fmla="*/ 138 w 443"/>
                <a:gd name="T69" fmla="*/ 133 h 356"/>
                <a:gd name="T70" fmla="*/ 124 w 443"/>
                <a:gd name="T71" fmla="*/ 125 h 356"/>
                <a:gd name="T72" fmla="*/ 60 w 443"/>
                <a:gd name="T73" fmla="*/ 125 h 356"/>
                <a:gd name="T74" fmla="*/ 132 w 443"/>
                <a:gd name="T75" fmla="*/ 39 h 356"/>
                <a:gd name="T76" fmla="*/ 404 w 443"/>
                <a:gd name="T77" fmla="*/ 317 h 356"/>
                <a:gd name="T78" fmla="*/ 39 w 443"/>
                <a:gd name="T79" fmla="*/ 317 h 356"/>
                <a:gd name="T80" fmla="*/ 39 w 443"/>
                <a:gd name="T81" fmla="*/ 164 h 356"/>
                <a:gd name="T82" fmla="*/ 115 w 443"/>
                <a:gd name="T83" fmla="*/ 164 h 356"/>
                <a:gd name="T84" fmla="*/ 157 w 443"/>
                <a:gd name="T85" fmla="*/ 211 h 356"/>
                <a:gd name="T86" fmla="*/ 177 w 443"/>
                <a:gd name="T87" fmla="*/ 221 h 356"/>
                <a:gd name="T88" fmla="*/ 266 w 443"/>
                <a:gd name="T89" fmla="*/ 221 h 356"/>
                <a:gd name="T90" fmla="*/ 286 w 443"/>
                <a:gd name="T91" fmla="*/ 211 h 356"/>
                <a:gd name="T92" fmla="*/ 328 w 443"/>
                <a:gd name="T93" fmla="*/ 164 h 356"/>
                <a:gd name="T94" fmla="*/ 404 w 443"/>
                <a:gd name="T95" fmla="*/ 164 h 356"/>
                <a:gd name="T96" fmla="*/ 404 w 443"/>
                <a:gd name="T97" fmla="*/ 317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3" h="356">
                  <a:moveTo>
                    <a:pt x="442" y="145"/>
                  </a:moveTo>
                  <a:cubicBezTo>
                    <a:pt x="442" y="144"/>
                    <a:pt x="442" y="144"/>
                    <a:pt x="442" y="143"/>
                  </a:cubicBezTo>
                  <a:cubicBezTo>
                    <a:pt x="442" y="142"/>
                    <a:pt x="442" y="142"/>
                    <a:pt x="442" y="141"/>
                  </a:cubicBezTo>
                  <a:cubicBezTo>
                    <a:pt x="442" y="141"/>
                    <a:pt x="442" y="140"/>
                    <a:pt x="441" y="139"/>
                  </a:cubicBezTo>
                  <a:cubicBezTo>
                    <a:pt x="441" y="139"/>
                    <a:pt x="441" y="138"/>
                    <a:pt x="441" y="138"/>
                  </a:cubicBezTo>
                  <a:cubicBezTo>
                    <a:pt x="440" y="137"/>
                    <a:pt x="440" y="137"/>
                    <a:pt x="440" y="136"/>
                  </a:cubicBezTo>
                  <a:cubicBezTo>
                    <a:pt x="439" y="136"/>
                    <a:pt x="439" y="135"/>
                    <a:pt x="439" y="134"/>
                  </a:cubicBezTo>
                  <a:cubicBezTo>
                    <a:pt x="439" y="134"/>
                    <a:pt x="438" y="134"/>
                    <a:pt x="438" y="134"/>
                  </a:cubicBezTo>
                  <a:cubicBezTo>
                    <a:pt x="335" y="7"/>
                    <a:pt x="335" y="7"/>
                    <a:pt x="335" y="7"/>
                  </a:cubicBezTo>
                  <a:cubicBezTo>
                    <a:pt x="331" y="3"/>
                    <a:pt x="326" y="0"/>
                    <a:pt x="320" y="0"/>
                  </a:cubicBezTo>
                  <a:cubicBezTo>
                    <a:pt x="123" y="0"/>
                    <a:pt x="123" y="0"/>
                    <a:pt x="123" y="0"/>
                  </a:cubicBezTo>
                  <a:cubicBezTo>
                    <a:pt x="117" y="0"/>
                    <a:pt x="112" y="3"/>
                    <a:pt x="108" y="7"/>
                  </a:cubicBezTo>
                  <a:cubicBezTo>
                    <a:pt x="5" y="134"/>
                    <a:pt x="5" y="134"/>
                    <a:pt x="5" y="134"/>
                  </a:cubicBezTo>
                  <a:cubicBezTo>
                    <a:pt x="5" y="134"/>
                    <a:pt x="4" y="134"/>
                    <a:pt x="4" y="134"/>
                  </a:cubicBezTo>
                  <a:cubicBezTo>
                    <a:pt x="4" y="135"/>
                    <a:pt x="3" y="136"/>
                    <a:pt x="3" y="136"/>
                  </a:cubicBezTo>
                  <a:cubicBezTo>
                    <a:pt x="3" y="137"/>
                    <a:pt x="2" y="137"/>
                    <a:pt x="2" y="138"/>
                  </a:cubicBezTo>
                  <a:cubicBezTo>
                    <a:pt x="2" y="138"/>
                    <a:pt x="2" y="139"/>
                    <a:pt x="2" y="139"/>
                  </a:cubicBezTo>
                  <a:cubicBezTo>
                    <a:pt x="1" y="140"/>
                    <a:pt x="1" y="141"/>
                    <a:pt x="1" y="141"/>
                  </a:cubicBezTo>
                  <a:cubicBezTo>
                    <a:pt x="1" y="142"/>
                    <a:pt x="1" y="142"/>
                    <a:pt x="1" y="143"/>
                  </a:cubicBezTo>
                  <a:cubicBezTo>
                    <a:pt x="1" y="144"/>
                    <a:pt x="0" y="144"/>
                    <a:pt x="0" y="145"/>
                  </a:cubicBezTo>
                  <a:cubicBezTo>
                    <a:pt x="0" y="145"/>
                    <a:pt x="0" y="146"/>
                    <a:pt x="0" y="146"/>
                  </a:cubicBezTo>
                  <a:cubicBezTo>
                    <a:pt x="0" y="318"/>
                    <a:pt x="0" y="318"/>
                    <a:pt x="0" y="318"/>
                  </a:cubicBezTo>
                  <a:cubicBezTo>
                    <a:pt x="0" y="339"/>
                    <a:pt x="18" y="356"/>
                    <a:pt x="39" y="356"/>
                  </a:cubicBezTo>
                  <a:cubicBezTo>
                    <a:pt x="404" y="356"/>
                    <a:pt x="404" y="356"/>
                    <a:pt x="404" y="356"/>
                  </a:cubicBezTo>
                  <a:cubicBezTo>
                    <a:pt x="425" y="356"/>
                    <a:pt x="443" y="339"/>
                    <a:pt x="443" y="318"/>
                  </a:cubicBezTo>
                  <a:cubicBezTo>
                    <a:pt x="443" y="146"/>
                    <a:pt x="443" y="146"/>
                    <a:pt x="443" y="146"/>
                  </a:cubicBezTo>
                  <a:cubicBezTo>
                    <a:pt x="443" y="146"/>
                    <a:pt x="442" y="145"/>
                    <a:pt x="442" y="145"/>
                  </a:cubicBezTo>
                  <a:close/>
                  <a:moveTo>
                    <a:pt x="132" y="39"/>
                  </a:moveTo>
                  <a:cubicBezTo>
                    <a:pt x="311" y="39"/>
                    <a:pt x="311" y="39"/>
                    <a:pt x="311" y="39"/>
                  </a:cubicBezTo>
                  <a:cubicBezTo>
                    <a:pt x="383" y="125"/>
                    <a:pt x="383" y="125"/>
                    <a:pt x="383" y="125"/>
                  </a:cubicBezTo>
                  <a:cubicBezTo>
                    <a:pt x="319" y="125"/>
                    <a:pt x="319" y="125"/>
                    <a:pt x="319" y="125"/>
                  </a:cubicBezTo>
                  <a:cubicBezTo>
                    <a:pt x="313" y="125"/>
                    <a:pt x="308" y="128"/>
                    <a:pt x="305" y="133"/>
                  </a:cubicBezTo>
                  <a:cubicBezTo>
                    <a:pt x="261" y="183"/>
                    <a:pt x="261" y="183"/>
                    <a:pt x="261" y="183"/>
                  </a:cubicBezTo>
                  <a:cubicBezTo>
                    <a:pt x="182" y="183"/>
                    <a:pt x="182" y="183"/>
                    <a:pt x="182" y="183"/>
                  </a:cubicBezTo>
                  <a:cubicBezTo>
                    <a:pt x="138" y="133"/>
                    <a:pt x="138" y="133"/>
                    <a:pt x="138" y="133"/>
                  </a:cubicBezTo>
                  <a:cubicBezTo>
                    <a:pt x="135" y="128"/>
                    <a:pt x="130" y="125"/>
                    <a:pt x="124" y="125"/>
                  </a:cubicBezTo>
                  <a:cubicBezTo>
                    <a:pt x="60" y="125"/>
                    <a:pt x="60" y="125"/>
                    <a:pt x="60" y="125"/>
                  </a:cubicBezTo>
                  <a:lnTo>
                    <a:pt x="132" y="39"/>
                  </a:lnTo>
                  <a:close/>
                  <a:moveTo>
                    <a:pt x="404" y="317"/>
                  </a:moveTo>
                  <a:cubicBezTo>
                    <a:pt x="39" y="317"/>
                    <a:pt x="39" y="317"/>
                    <a:pt x="39" y="317"/>
                  </a:cubicBezTo>
                  <a:cubicBezTo>
                    <a:pt x="39" y="164"/>
                    <a:pt x="39" y="164"/>
                    <a:pt x="39" y="164"/>
                  </a:cubicBezTo>
                  <a:cubicBezTo>
                    <a:pt x="115" y="164"/>
                    <a:pt x="115" y="164"/>
                    <a:pt x="115" y="164"/>
                  </a:cubicBezTo>
                  <a:cubicBezTo>
                    <a:pt x="157" y="211"/>
                    <a:pt x="157" y="211"/>
                    <a:pt x="157" y="211"/>
                  </a:cubicBezTo>
                  <a:cubicBezTo>
                    <a:pt x="162" y="217"/>
                    <a:pt x="169" y="221"/>
                    <a:pt x="177" y="221"/>
                  </a:cubicBezTo>
                  <a:cubicBezTo>
                    <a:pt x="266" y="221"/>
                    <a:pt x="266" y="221"/>
                    <a:pt x="266" y="221"/>
                  </a:cubicBezTo>
                  <a:cubicBezTo>
                    <a:pt x="274" y="221"/>
                    <a:pt x="281" y="217"/>
                    <a:pt x="286" y="211"/>
                  </a:cubicBezTo>
                  <a:cubicBezTo>
                    <a:pt x="328" y="164"/>
                    <a:pt x="328" y="164"/>
                    <a:pt x="328" y="164"/>
                  </a:cubicBezTo>
                  <a:cubicBezTo>
                    <a:pt x="404" y="164"/>
                    <a:pt x="404" y="164"/>
                    <a:pt x="404" y="164"/>
                  </a:cubicBezTo>
                  <a:lnTo>
                    <a:pt x="404" y="317"/>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32" name="Freeform 1030">
              <a:extLst>
                <a:ext uri="{FF2B5EF4-FFF2-40B4-BE49-F238E27FC236}">
                  <a16:creationId xmlns:a16="http://schemas.microsoft.com/office/drawing/2014/main" id="{15DEE6CD-5002-44F0-9DE9-29848CFFE230}"/>
                </a:ext>
              </a:extLst>
            </p:cNvPr>
            <p:cNvSpPr>
              <a:spLocks noEditPoints="1"/>
            </p:cNvSpPr>
            <p:nvPr/>
          </p:nvSpPr>
          <p:spPr bwMode="auto">
            <a:xfrm>
              <a:off x="5600133" y="2707466"/>
              <a:ext cx="266616" cy="265820"/>
            </a:xfrm>
            <a:custGeom>
              <a:avLst/>
              <a:gdLst>
                <a:gd name="T0" fmla="*/ 130 w 444"/>
                <a:gd name="T1" fmla="*/ 205 h 444"/>
                <a:gd name="T2" fmla="*/ 239 w 444"/>
                <a:gd name="T3" fmla="*/ 313 h 444"/>
                <a:gd name="T4" fmla="*/ 255 w 444"/>
                <a:gd name="T5" fmla="*/ 320 h 444"/>
                <a:gd name="T6" fmla="*/ 271 w 444"/>
                <a:gd name="T7" fmla="*/ 313 h 444"/>
                <a:gd name="T8" fmla="*/ 311 w 444"/>
                <a:gd name="T9" fmla="*/ 273 h 444"/>
                <a:gd name="T10" fmla="*/ 318 w 444"/>
                <a:gd name="T11" fmla="*/ 257 h 444"/>
                <a:gd name="T12" fmla="*/ 311 w 444"/>
                <a:gd name="T13" fmla="*/ 241 h 444"/>
                <a:gd name="T14" fmla="*/ 202 w 444"/>
                <a:gd name="T15" fmla="*/ 132 h 444"/>
                <a:gd name="T16" fmla="*/ 187 w 444"/>
                <a:gd name="T17" fmla="*/ 126 h 444"/>
                <a:gd name="T18" fmla="*/ 171 w 444"/>
                <a:gd name="T19" fmla="*/ 132 h 444"/>
                <a:gd name="T20" fmla="*/ 130 w 444"/>
                <a:gd name="T21" fmla="*/ 173 h 444"/>
                <a:gd name="T22" fmla="*/ 130 w 444"/>
                <a:gd name="T23" fmla="*/ 205 h 444"/>
                <a:gd name="T24" fmla="*/ 187 w 444"/>
                <a:gd name="T25" fmla="*/ 157 h 444"/>
                <a:gd name="T26" fmla="*/ 286 w 444"/>
                <a:gd name="T27" fmla="*/ 257 h 444"/>
                <a:gd name="T28" fmla="*/ 255 w 444"/>
                <a:gd name="T29" fmla="*/ 289 h 444"/>
                <a:gd name="T30" fmla="*/ 155 w 444"/>
                <a:gd name="T31" fmla="*/ 189 h 444"/>
                <a:gd name="T32" fmla="*/ 187 w 444"/>
                <a:gd name="T33" fmla="*/ 157 h 444"/>
                <a:gd name="T34" fmla="*/ 436 w 444"/>
                <a:gd name="T35" fmla="*/ 268 h 444"/>
                <a:gd name="T36" fmla="*/ 175 w 444"/>
                <a:gd name="T37" fmla="*/ 7 h 444"/>
                <a:gd name="T38" fmla="*/ 148 w 444"/>
                <a:gd name="T39" fmla="*/ 7 h 444"/>
                <a:gd name="T40" fmla="*/ 112 w 444"/>
                <a:gd name="T41" fmla="*/ 44 h 444"/>
                <a:gd name="T42" fmla="*/ 107 w 444"/>
                <a:gd name="T43" fmla="*/ 65 h 444"/>
                <a:gd name="T44" fmla="*/ 100 w 444"/>
                <a:gd name="T45" fmla="*/ 102 h 444"/>
                <a:gd name="T46" fmla="*/ 63 w 444"/>
                <a:gd name="T47" fmla="*/ 109 h 444"/>
                <a:gd name="T48" fmla="*/ 42 w 444"/>
                <a:gd name="T49" fmla="*/ 114 h 444"/>
                <a:gd name="T50" fmla="*/ 5 w 444"/>
                <a:gd name="T51" fmla="*/ 150 h 444"/>
                <a:gd name="T52" fmla="*/ 0 w 444"/>
                <a:gd name="T53" fmla="*/ 164 h 444"/>
                <a:gd name="T54" fmla="*/ 5 w 444"/>
                <a:gd name="T55" fmla="*/ 177 h 444"/>
                <a:gd name="T56" fmla="*/ 266 w 444"/>
                <a:gd name="T57" fmla="*/ 438 h 444"/>
                <a:gd name="T58" fmla="*/ 280 w 444"/>
                <a:gd name="T59" fmla="*/ 444 h 444"/>
                <a:gd name="T60" fmla="*/ 293 w 444"/>
                <a:gd name="T61" fmla="*/ 438 h 444"/>
                <a:gd name="T62" fmla="*/ 330 w 444"/>
                <a:gd name="T63" fmla="*/ 402 h 444"/>
                <a:gd name="T64" fmla="*/ 334 w 444"/>
                <a:gd name="T65" fmla="*/ 381 h 444"/>
                <a:gd name="T66" fmla="*/ 342 w 444"/>
                <a:gd name="T67" fmla="*/ 344 h 444"/>
                <a:gd name="T68" fmla="*/ 379 w 444"/>
                <a:gd name="T69" fmla="*/ 336 h 444"/>
                <a:gd name="T70" fmla="*/ 400 w 444"/>
                <a:gd name="T71" fmla="*/ 332 h 444"/>
                <a:gd name="T72" fmla="*/ 436 w 444"/>
                <a:gd name="T73" fmla="*/ 296 h 444"/>
                <a:gd name="T74" fmla="*/ 436 w 444"/>
                <a:gd name="T75" fmla="*/ 268 h 444"/>
                <a:gd name="T76" fmla="*/ 381 w 444"/>
                <a:gd name="T77" fmla="*/ 297 h 444"/>
                <a:gd name="T78" fmla="*/ 315 w 444"/>
                <a:gd name="T79" fmla="*/ 317 h 444"/>
                <a:gd name="T80" fmla="*/ 295 w 444"/>
                <a:gd name="T81" fmla="*/ 383 h 444"/>
                <a:gd name="T82" fmla="*/ 280 w 444"/>
                <a:gd name="T83" fmla="*/ 398 h 444"/>
                <a:gd name="T84" fmla="*/ 46 w 444"/>
                <a:gd name="T85" fmla="*/ 164 h 444"/>
                <a:gd name="T86" fmla="*/ 61 w 444"/>
                <a:gd name="T87" fmla="*/ 149 h 444"/>
                <a:gd name="T88" fmla="*/ 127 w 444"/>
                <a:gd name="T89" fmla="*/ 129 h 444"/>
                <a:gd name="T90" fmla="*/ 147 w 444"/>
                <a:gd name="T91" fmla="*/ 63 h 444"/>
                <a:gd name="T92" fmla="*/ 162 w 444"/>
                <a:gd name="T93" fmla="*/ 48 h 444"/>
                <a:gd name="T94" fmla="*/ 395 w 444"/>
                <a:gd name="T95" fmla="*/ 282 h 444"/>
                <a:gd name="T96" fmla="*/ 381 w 444"/>
                <a:gd name="T97" fmla="*/ 29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4" h="444">
                  <a:moveTo>
                    <a:pt x="130" y="205"/>
                  </a:moveTo>
                  <a:cubicBezTo>
                    <a:pt x="239" y="313"/>
                    <a:pt x="239" y="313"/>
                    <a:pt x="239" y="313"/>
                  </a:cubicBezTo>
                  <a:cubicBezTo>
                    <a:pt x="243" y="318"/>
                    <a:pt x="249" y="320"/>
                    <a:pt x="255" y="320"/>
                  </a:cubicBezTo>
                  <a:cubicBezTo>
                    <a:pt x="261" y="320"/>
                    <a:pt x="266" y="318"/>
                    <a:pt x="271" y="313"/>
                  </a:cubicBezTo>
                  <a:cubicBezTo>
                    <a:pt x="311" y="273"/>
                    <a:pt x="311" y="273"/>
                    <a:pt x="311" y="273"/>
                  </a:cubicBezTo>
                  <a:cubicBezTo>
                    <a:pt x="316" y="269"/>
                    <a:pt x="318" y="263"/>
                    <a:pt x="318" y="257"/>
                  </a:cubicBezTo>
                  <a:cubicBezTo>
                    <a:pt x="318" y="251"/>
                    <a:pt x="316" y="245"/>
                    <a:pt x="311" y="241"/>
                  </a:cubicBezTo>
                  <a:cubicBezTo>
                    <a:pt x="202" y="132"/>
                    <a:pt x="202" y="132"/>
                    <a:pt x="202" y="132"/>
                  </a:cubicBezTo>
                  <a:cubicBezTo>
                    <a:pt x="198" y="128"/>
                    <a:pt x="193" y="126"/>
                    <a:pt x="187" y="126"/>
                  </a:cubicBezTo>
                  <a:cubicBezTo>
                    <a:pt x="181" y="126"/>
                    <a:pt x="175" y="128"/>
                    <a:pt x="171" y="132"/>
                  </a:cubicBezTo>
                  <a:cubicBezTo>
                    <a:pt x="130" y="173"/>
                    <a:pt x="130" y="173"/>
                    <a:pt x="130" y="173"/>
                  </a:cubicBezTo>
                  <a:cubicBezTo>
                    <a:pt x="122" y="182"/>
                    <a:pt x="122" y="196"/>
                    <a:pt x="130" y="205"/>
                  </a:cubicBezTo>
                  <a:close/>
                  <a:moveTo>
                    <a:pt x="187" y="157"/>
                  </a:moveTo>
                  <a:cubicBezTo>
                    <a:pt x="286" y="257"/>
                    <a:pt x="286" y="257"/>
                    <a:pt x="286" y="257"/>
                  </a:cubicBezTo>
                  <a:cubicBezTo>
                    <a:pt x="255" y="289"/>
                    <a:pt x="255" y="289"/>
                    <a:pt x="255" y="289"/>
                  </a:cubicBezTo>
                  <a:cubicBezTo>
                    <a:pt x="155" y="189"/>
                    <a:pt x="155" y="189"/>
                    <a:pt x="155" y="189"/>
                  </a:cubicBezTo>
                  <a:lnTo>
                    <a:pt x="187" y="157"/>
                  </a:lnTo>
                  <a:close/>
                  <a:moveTo>
                    <a:pt x="436" y="268"/>
                  </a:moveTo>
                  <a:cubicBezTo>
                    <a:pt x="175" y="7"/>
                    <a:pt x="175" y="7"/>
                    <a:pt x="175" y="7"/>
                  </a:cubicBezTo>
                  <a:cubicBezTo>
                    <a:pt x="168" y="0"/>
                    <a:pt x="156" y="0"/>
                    <a:pt x="148" y="7"/>
                  </a:cubicBezTo>
                  <a:cubicBezTo>
                    <a:pt x="112" y="44"/>
                    <a:pt x="112" y="44"/>
                    <a:pt x="112" y="44"/>
                  </a:cubicBezTo>
                  <a:cubicBezTo>
                    <a:pt x="106" y="49"/>
                    <a:pt x="104" y="58"/>
                    <a:pt x="107" y="65"/>
                  </a:cubicBezTo>
                  <a:cubicBezTo>
                    <a:pt x="112" y="78"/>
                    <a:pt x="109" y="92"/>
                    <a:pt x="100" y="102"/>
                  </a:cubicBezTo>
                  <a:cubicBezTo>
                    <a:pt x="90" y="111"/>
                    <a:pt x="75" y="115"/>
                    <a:pt x="63" y="109"/>
                  </a:cubicBezTo>
                  <a:cubicBezTo>
                    <a:pt x="55" y="107"/>
                    <a:pt x="47" y="108"/>
                    <a:pt x="42" y="114"/>
                  </a:cubicBezTo>
                  <a:cubicBezTo>
                    <a:pt x="5" y="150"/>
                    <a:pt x="5" y="150"/>
                    <a:pt x="5" y="150"/>
                  </a:cubicBezTo>
                  <a:cubicBezTo>
                    <a:pt x="2" y="154"/>
                    <a:pt x="0" y="159"/>
                    <a:pt x="0" y="164"/>
                  </a:cubicBezTo>
                  <a:cubicBezTo>
                    <a:pt x="0" y="169"/>
                    <a:pt x="2" y="174"/>
                    <a:pt x="5" y="177"/>
                  </a:cubicBezTo>
                  <a:cubicBezTo>
                    <a:pt x="266" y="438"/>
                    <a:pt x="266" y="438"/>
                    <a:pt x="266" y="438"/>
                  </a:cubicBezTo>
                  <a:cubicBezTo>
                    <a:pt x="270" y="442"/>
                    <a:pt x="275" y="444"/>
                    <a:pt x="280" y="444"/>
                  </a:cubicBezTo>
                  <a:cubicBezTo>
                    <a:pt x="285" y="444"/>
                    <a:pt x="290" y="442"/>
                    <a:pt x="293" y="438"/>
                  </a:cubicBezTo>
                  <a:cubicBezTo>
                    <a:pt x="330" y="402"/>
                    <a:pt x="330" y="402"/>
                    <a:pt x="330" y="402"/>
                  </a:cubicBezTo>
                  <a:cubicBezTo>
                    <a:pt x="335" y="396"/>
                    <a:pt x="337" y="388"/>
                    <a:pt x="334" y="381"/>
                  </a:cubicBezTo>
                  <a:cubicBezTo>
                    <a:pt x="329" y="368"/>
                    <a:pt x="332" y="354"/>
                    <a:pt x="342" y="344"/>
                  </a:cubicBezTo>
                  <a:cubicBezTo>
                    <a:pt x="352" y="334"/>
                    <a:pt x="366" y="331"/>
                    <a:pt x="379" y="336"/>
                  </a:cubicBezTo>
                  <a:cubicBezTo>
                    <a:pt x="386" y="339"/>
                    <a:pt x="394" y="338"/>
                    <a:pt x="400" y="332"/>
                  </a:cubicBezTo>
                  <a:cubicBezTo>
                    <a:pt x="436" y="296"/>
                    <a:pt x="436" y="296"/>
                    <a:pt x="436" y="296"/>
                  </a:cubicBezTo>
                  <a:cubicBezTo>
                    <a:pt x="444" y="288"/>
                    <a:pt x="444" y="276"/>
                    <a:pt x="436" y="268"/>
                  </a:cubicBezTo>
                  <a:close/>
                  <a:moveTo>
                    <a:pt x="381" y="297"/>
                  </a:moveTo>
                  <a:cubicBezTo>
                    <a:pt x="357" y="292"/>
                    <a:pt x="332" y="300"/>
                    <a:pt x="315" y="317"/>
                  </a:cubicBezTo>
                  <a:cubicBezTo>
                    <a:pt x="297" y="334"/>
                    <a:pt x="290" y="359"/>
                    <a:pt x="295" y="383"/>
                  </a:cubicBezTo>
                  <a:cubicBezTo>
                    <a:pt x="280" y="398"/>
                    <a:pt x="280" y="398"/>
                    <a:pt x="280" y="398"/>
                  </a:cubicBezTo>
                  <a:cubicBezTo>
                    <a:pt x="46" y="164"/>
                    <a:pt x="46" y="164"/>
                    <a:pt x="46" y="164"/>
                  </a:cubicBezTo>
                  <a:cubicBezTo>
                    <a:pt x="61" y="149"/>
                    <a:pt x="61" y="149"/>
                    <a:pt x="61" y="149"/>
                  </a:cubicBezTo>
                  <a:cubicBezTo>
                    <a:pt x="85" y="154"/>
                    <a:pt x="109" y="146"/>
                    <a:pt x="127" y="129"/>
                  </a:cubicBezTo>
                  <a:cubicBezTo>
                    <a:pt x="144" y="112"/>
                    <a:pt x="151" y="87"/>
                    <a:pt x="147" y="63"/>
                  </a:cubicBezTo>
                  <a:cubicBezTo>
                    <a:pt x="162" y="48"/>
                    <a:pt x="162" y="48"/>
                    <a:pt x="162" y="48"/>
                  </a:cubicBezTo>
                  <a:cubicBezTo>
                    <a:pt x="395" y="282"/>
                    <a:pt x="395" y="282"/>
                    <a:pt x="395" y="282"/>
                  </a:cubicBezTo>
                  <a:lnTo>
                    <a:pt x="381" y="297"/>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33" name="Freeform 1031">
              <a:extLst>
                <a:ext uri="{FF2B5EF4-FFF2-40B4-BE49-F238E27FC236}">
                  <a16:creationId xmlns:a16="http://schemas.microsoft.com/office/drawing/2014/main" id="{50DEADFD-370C-425E-BCD0-B3608052FC0C}"/>
                </a:ext>
              </a:extLst>
            </p:cNvPr>
            <p:cNvSpPr>
              <a:spLocks noEditPoints="1"/>
            </p:cNvSpPr>
            <p:nvPr/>
          </p:nvSpPr>
          <p:spPr bwMode="auto">
            <a:xfrm>
              <a:off x="7030941" y="2705078"/>
              <a:ext cx="253882" cy="268208"/>
            </a:xfrm>
            <a:custGeom>
              <a:avLst/>
              <a:gdLst>
                <a:gd name="T0" fmla="*/ 408 w 424"/>
                <a:gd name="T1" fmla="*/ 5 h 447"/>
                <a:gd name="T2" fmla="*/ 387 w 424"/>
                <a:gd name="T3" fmla="*/ 17 h 447"/>
                <a:gd name="T4" fmla="*/ 286 w 424"/>
                <a:gd name="T5" fmla="*/ 84 h 447"/>
                <a:gd name="T6" fmla="*/ 214 w 424"/>
                <a:gd name="T7" fmla="*/ 49 h 447"/>
                <a:gd name="T8" fmla="*/ 102 w 424"/>
                <a:gd name="T9" fmla="*/ 9 h 447"/>
                <a:gd name="T10" fmla="*/ 3 w 424"/>
                <a:gd name="T11" fmla="*/ 84 h 447"/>
                <a:gd name="T12" fmla="*/ 1 w 424"/>
                <a:gd name="T13" fmla="*/ 97 h 447"/>
                <a:gd name="T14" fmla="*/ 20 w 424"/>
                <a:gd name="T15" fmla="*/ 183 h 447"/>
                <a:gd name="T16" fmla="*/ 20 w 424"/>
                <a:gd name="T17" fmla="*/ 183 h 447"/>
                <a:gd name="T18" fmla="*/ 76 w 424"/>
                <a:gd name="T19" fmla="*/ 432 h 447"/>
                <a:gd name="T20" fmla="*/ 95 w 424"/>
                <a:gd name="T21" fmla="*/ 447 h 447"/>
                <a:gd name="T22" fmla="*/ 99 w 424"/>
                <a:gd name="T23" fmla="*/ 447 h 447"/>
                <a:gd name="T24" fmla="*/ 114 w 424"/>
                <a:gd name="T25" fmla="*/ 424 h 447"/>
                <a:gd name="T26" fmla="*/ 81 w 424"/>
                <a:gd name="T27" fmla="*/ 278 h 447"/>
                <a:gd name="T28" fmla="*/ 153 w 424"/>
                <a:gd name="T29" fmla="*/ 223 h 447"/>
                <a:gd name="T30" fmla="*/ 215 w 424"/>
                <a:gd name="T31" fmla="*/ 231 h 447"/>
                <a:gd name="T32" fmla="*/ 301 w 424"/>
                <a:gd name="T33" fmla="*/ 240 h 447"/>
                <a:gd name="T34" fmla="*/ 424 w 424"/>
                <a:gd name="T35" fmla="*/ 24 h 447"/>
                <a:gd name="T36" fmla="*/ 408 w 424"/>
                <a:gd name="T37" fmla="*/ 5 h 447"/>
                <a:gd name="T38" fmla="*/ 292 w 424"/>
                <a:gd name="T39" fmla="*/ 202 h 447"/>
                <a:gd name="T40" fmla="*/ 228 w 424"/>
                <a:gd name="T41" fmla="*/ 194 h 447"/>
                <a:gd name="T42" fmla="*/ 144 w 424"/>
                <a:gd name="T43" fmla="*/ 185 h 447"/>
                <a:gd name="T44" fmla="*/ 70 w 424"/>
                <a:gd name="T45" fmla="*/ 230 h 447"/>
                <a:gd name="T46" fmla="*/ 68 w 424"/>
                <a:gd name="T47" fmla="*/ 221 h 447"/>
                <a:gd name="T48" fmla="*/ 40 w 424"/>
                <a:gd name="T49" fmla="*/ 96 h 447"/>
                <a:gd name="T50" fmla="*/ 109 w 424"/>
                <a:gd name="T51" fmla="*/ 46 h 447"/>
                <a:gd name="T52" fmla="*/ 191 w 424"/>
                <a:gd name="T53" fmla="*/ 80 h 447"/>
                <a:gd name="T54" fmla="*/ 288 w 424"/>
                <a:gd name="T55" fmla="*/ 122 h 447"/>
                <a:gd name="T56" fmla="*/ 379 w 424"/>
                <a:gd name="T57" fmla="*/ 81 h 447"/>
                <a:gd name="T58" fmla="*/ 292 w 424"/>
                <a:gd name="T59" fmla="*/ 20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4" h="447">
                  <a:moveTo>
                    <a:pt x="408" y="5"/>
                  </a:moveTo>
                  <a:cubicBezTo>
                    <a:pt x="399" y="3"/>
                    <a:pt x="390" y="8"/>
                    <a:pt x="387" y="17"/>
                  </a:cubicBezTo>
                  <a:cubicBezTo>
                    <a:pt x="381" y="29"/>
                    <a:pt x="330" y="82"/>
                    <a:pt x="286" y="84"/>
                  </a:cubicBezTo>
                  <a:cubicBezTo>
                    <a:pt x="262" y="85"/>
                    <a:pt x="238" y="68"/>
                    <a:pt x="214" y="49"/>
                  </a:cubicBezTo>
                  <a:cubicBezTo>
                    <a:pt x="182" y="26"/>
                    <a:pt x="147" y="0"/>
                    <a:pt x="102" y="9"/>
                  </a:cubicBezTo>
                  <a:cubicBezTo>
                    <a:pt x="35" y="21"/>
                    <a:pt x="4" y="81"/>
                    <a:pt x="3" y="84"/>
                  </a:cubicBezTo>
                  <a:cubicBezTo>
                    <a:pt x="1" y="88"/>
                    <a:pt x="0" y="93"/>
                    <a:pt x="1" y="97"/>
                  </a:cubicBezTo>
                  <a:cubicBezTo>
                    <a:pt x="20" y="183"/>
                    <a:pt x="20" y="183"/>
                    <a:pt x="20" y="183"/>
                  </a:cubicBezTo>
                  <a:cubicBezTo>
                    <a:pt x="20" y="183"/>
                    <a:pt x="20" y="183"/>
                    <a:pt x="20" y="183"/>
                  </a:cubicBezTo>
                  <a:cubicBezTo>
                    <a:pt x="76" y="432"/>
                    <a:pt x="76" y="432"/>
                    <a:pt x="76" y="432"/>
                  </a:cubicBezTo>
                  <a:cubicBezTo>
                    <a:pt x="78" y="441"/>
                    <a:pt x="86" y="447"/>
                    <a:pt x="95" y="447"/>
                  </a:cubicBezTo>
                  <a:cubicBezTo>
                    <a:pt x="97" y="447"/>
                    <a:pt x="98" y="447"/>
                    <a:pt x="99" y="447"/>
                  </a:cubicBezTo>
                  <a:cubicBezTo>
                    <a:pt x="110" y="444"/>
                    <a:pt x="116" y="434"/>
                    <a:pt x="114" y="424"/>
                  </a:cubicBezTo>
                  <a:cubicBezTo>
                    <a:pt x="81" y="278"/>
                    <a:pt x="81" y="278"/>
                    <a:pt x="81" y="278"/>
                  </a:cubicBezTo>
                  <a:cubicBezTo>
                    <a:pt x="90" y="265"/>
                    <a:pt x="114" y="232"/>
                    <a:pt x="153" y="223"/>
                  </a:cubicBezTo>
                  <a:cubicBezTo>
                    <a:pt x="176" y="218"/>
                    <a:pt x="194" y="224"/>
                    <a:pt x="215" y="231"/>
                  </a:cubicBezTo>
                  <a:cubicBezTo>
                    <a:pt x="239" y="239"/>
                    <a:pt x="266" y="248"/>
                    <a:pt x="301" y="240"/>
                  </a:cubicBezTo>
                  <a:cubicBezTo>
                    <a:pt x="373" y="223"/>
                    <a:pt x="422" y="137"/>
                    <a:pt x="424" y="24"/>
                  </a:cubicBezTo>
                  <a:cubicBezTo>
                    <a:pt x="424" y="15"/>
                    <a:pt x="417" y="7"/>
                    <a:pt x="408" y="5"/>
                  </a:cubicBezTo>
                  <a:close/>
                  <a:moveTo>
                    <a:pt x="292" y="202"/>
                  </a:moveTo>
                  <a:cubicBezTo>
                    <a:pt x="268" y="208"/>
                    <a:pt x="249" y="201"/>
                    <a:pt x="228" y="194"/>
                  </a:cubicBezTo>
                  <a:cubicBezTo>
                    <a:pt x="204" y="186"/>
                    <a:pt x="178" y="178"/>
                    <a:pt x="144" y="185"/>
                  </a:cubicBezTo>
                  <a:cubicBezTo>
                    <a:pt x="112" y="193"/>
                    <a:pt x="87" y="212"/>
                    <a:pt x="70" y="230"/>
                  </a:cubicBezTo>
                  <a:cubicBezTo>
                    <a:pt x="68" y="221"/>
                    <a:pt x="68" y="221"/>
                    <a:pt x="68" y="221"/>
                  </a:cubicBezTo>
                  <a:cubicBezTo>
                    <a:pt x="40" y="96"/>
                    <a:pt x="40" y="96"/>
                    <a:pt x="40" y="96"/>
                  </a:cubicBezTo>
                  <a:cubicBezTo>
                    <a:pt x="48" y="83"/>
                    <a:pt x="71" y="54"/>
                    <a:pt x="109" y="46"/>
                  </a:cubicBezTo>
                  <a:cubicBezTo>
                    <a:pt x="138" y="41"/>
                    <a:pt x="162" y="59"/>
                    <a:pt x="191" y="80"/>
                  </a:cubicBezTo>
                  <a:cubicBezTo>
                    <a:pt x="218" y="101"/>
                    <a:pt x="250" y="124"/>
                    <a:pt x="288" y="122"/>
                  </a:cubicBezTo>
                  <a:cubicBezTo>
                    <a:pt x="320" y="121"/>
                    <a:pt x="354" y="102"/>
                    <a:pt x="379" y="81"/>
                  </a:cubicBezTo>
                  <a:cubicBezTo>
                    <a:pt x="368" y="139"/>
                    <a:pt x="339" y="191"/>
                    <a:pt x="292" y="202"/>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34" name="Freeform 1032">
              <a:extLst>
                <a:ext uri="{FF2B5EF4-FFF2-40B4-BE49-F238E27FC236}">
                  <a16:creationId xmlns:a16="http://schemas.microsoft.com/office/drawing/2014/main" id="{D642F2C9-D67B-420D-81BB-E26118D891BF}"/>
                </a:ext>
              </a:extLst>
            </p:cNvPr>
            <p:cNvSpPr>
              <a:spLocks noEditPoints="1"/>
            </p:cNvSpPr>
            <p:nvPr/>
          </p:nvSpPr>
          <p:spPr bwMode="auto">
            <a:xfrm>
              <a:off x="597196" y="3348140"/>
              <a:ext cx="269800" cy="265820"/>
            </a:xfrm>
            <a:custGeom>
              <a:avLst/>
              <a:gdLst>
                <a:gd name="T0" fmla="*/ 430 w 449"/>
                <a:gd name="T1" fmla="*/ 29 h 442"/>
                <a:gd name="T2" fmla="*/ 415 w 449"/>
                <a:gd name="T3" fmla="*/ 14 h 442"/>
                <a:gd name="T4" fmla="*/ 381 w 449"/>
                <a:gd name="T5" fmla="*/ 0 h 442"/>
                <a:gd name="T6" fmla="*/ 381 w 449"/>
                <a:gd name="T7" fmla="*/ 0 h 442"/>
                <a:gd name="T8" fmla="*/ 347 w 449"/>
                <a:gd name="T9" fmla="*/ 14 h 442"/>
                <a:gd name="T10" fmla="*/ 44 w 449"/>
                <a:gd name="T11" fmla="*/ 318 h 442"/>
                <a:gd name="T12" fmla="*/ 39 w 449"/>
                <a:gd name="T13" fmla="*/ 325 h 442"/>
                <a:gd name="T14" fmla="*/ 3 w 449"/>
                <a:gd name="T15" fmla="*/ 416 h 442"/>
                <a:gd name="T16" fmla="*/ 7 w 449"/>
                <a:gd name="T17" fmla="*/ 437 h 442"/>
                <a:gd name="T18" fmla="*/ 21 w 449"/>
                <a:gd name="T19" fmla="*/ 442 h 442"/>
                <a:gd name="T20" fmla="*/ 28 w 449"/>
                <a:gd name="T21" fmla="*/ 441 h 442"/>
                <a:gd name="T22" fmla="*/ 119 w 449"/>
                <a:gd name="T23" fmla="*/ 405 h 442"/>
                <a:gd name="T24" fmla="*/ 126 w 449"/>
                <a:gd name="T25" fmla="*/ 401 h 442"/>
                <a:gd name="T26" fmla="*/ 430 w 449"/>
                <a:gd name="T27" fmla="*/ 97 h 442"/>
                <a:gd name="T28" fmla="*/ 430 w 449"/>
                <a:gd name="T29" fmla="*/ 29 h 442"/>
                <a:gd name="T30" fmla="*/ 73 w 449"/>
                <a:gd name="T31" fmla="*/ 344 h 442"/>
                <a:gd name="T32" fmla="*/ 100 w 449"/>
                <a:gd name="T33" fmla="*/ 371 h 442"/>
                <a:gd name="T34" fmla="*/ 55 w 449"/>
                <a:gd name="T35" fmla="*/ 389 h 442"/>
                <a:gd name="T36" fmla="*/ 73 w 449"/>
                <a:gd name="T37" fmla="*/ 344 h 442"/>
                <a:gd name="T38" fmla="*/ 403 w 449"/>
                <a:gd name="T39" fmla="*/ 69 h 442"/>
                <a:gd name="T40" fmla="*/ 137 w 449"/>
                <a:gd name="T41" fmla="*/ 335 h 442"/>
                <a:gd name="T42" fmla="*/ 109 w 449"/>
                <a:gd name="T43" fmla="*/ 307 h 442"/>
                <a:gd name="T44" fmla="*/ 375 w 449"/>
                <a:gd name="T45" fmla="*/ 41 h 442"/>
                <a:gd name="T46" fmla="*/ 381 w 449"/>
                <a:gd name="T47" fmla="*/ 38 h 442"/>
                <a:gd name="T48" fmla="*/ 388 w 449"/>
                <a:gd name="T49" fmla="*/ 41 h 442"/>
                <a:gd name="T50" fmla="*/ 403 w 449"/>
                <a:gd name="T51" fmla="*/ 56 h 442"/>
                <a:gd name="T52" fmla="*/ 403 w 449"/>
                <a:gd name="T53" fmla="*/ 69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442">
                  <a:moveTo>
                    <a:pt x="430" y="29"/>
                  </a:moveTo>
                  <a:cubicBezTo>
                    <a:pt x="415" y="14"/>
                    <a:pt x="415" y="14"/>
                    <a:pt x="415" y="14"/>
                  </a:cubicBezTo>
                  <a:cubicBezTo>
                    <a:pt x="406" y="5"/>
                    <a:pt x="394" y="0"/>
                    <a:pt x="381" y="0"/>
                  </a:cubicBezTo>
                  <a:cubicBezTo>
                    <a:pt x="381" y="0"/>
                    <a:pt x="381" y="0"/>
                    <a:pt x="381" y="0"/>
                  </a:cubicBezTo>
                  <a:cubicBezTo>
                    <a:pt x="368" y="0"/>
                    <a:pt x="356" y="5"/>
                    <a:pt x="347" y="14"/>
                  </a:cubicBezTo>
                  <a:cubicBezTo>
                    <a:pt x="44" y="318"/>
                    <a:pt x="44" y="318"/>
                    <a:pt x="44" y="318"/>
                  </a:cubicBezTo>
                  <a:cubicBezTo>
                    <a:pt x="42" y="320"/>
                    <a:pt x="40" y="322"/>
                    <a:pt x="39" y="325"/>
                  </a:cubicBezTo>
                  <a:cubicBezTo>
                    <a:pt x="3" y="416"/>
                    <a:pt x="3" y="416"/>
                    <a:pt x="3" y="416"/>
                  </a:cubicBezTo>
                  <a:cubicBezTo>
                    <a:pt x="0" y="423"/>
                    <a:pt x="2" y="431"/>
                    <a:pt x="7" y="437"/>
                  </a:cubicBezTo>
                  <a:cubicBezTo>
                    <a:pt x="11" y="440"/>
                    <a:pt x="16" y="442"/>
                    <a:pt x="21" y="442"/>
                  </a:cubicBezTo>
                  <a:cubicBezTo>
                    <a:pt x="23" y="442"/>
                    <a:pt x="26" y="442"/>
                    <a:pt x="28" y="441"/>
                  </a:cubicBezTo>
                  <a:cubicBezTo>
                    <a:pt x="119" y="405"/>
                    <a:pt x="119" y="405"/>
                    <a:pt x="119" y="405"/>
                  </a:cubicBezTo>
                  <a:cubicBezTo>
                    <a:pt x="122" y="404"/>
                    <a:pt x="124" y="403"/>
                    <a:pt x="126" y="401"/>
                  </a:cubicBezTo>
                  <a:cubicBezTo>
                    <a:pt x="430" y="97"/>
                    <a:pt x="430" y="97"/>
                    <a:pt x="430" y="97"/>
                  </a:cubicBezTo>
                  <a:cubicBezTo>
                    <a:pt x="449" y="78"/>
                    <a:pt x="449" y="48"/>
                    <a:pt x="430" y="29"/>
                  </a:cubicBezTo>
                  <a:close/>
                  <a:moveTo>
                    <a:pt x="73" y="344"/>
                  </a:moveTo>
                  <a:cubicBezTo>
                    <a:pt x="100" y="371"/>
                    <a:pt x="100" y="371"/>
                    <a:pt x="100" y="371"/>
                  </a:cubicBezTo>
                  <a:cubicBezTo>
                    <a:pt x="55" y="389"/>
                    <a:pt x="55" y="389"/>
                    <a:pt x="55" y="389"/>
                  </a:cubicBezTo>
                  <a:lnTo>
                    <a:pt x="73" y="344"/>
                  </a:lnTo>
                  <a:close/>
                  <a:moveTo>
                    <a:pt x="403" y="69"/>
                  </a:moveTo>
                  <a:cubicBezTo>
                    <a:pt x="137" y="335"/>
                    <a:pt x="137" y="335"/>
                    <a:pt x="137" y="335"/>
                  </a:cubicBezTo>
                  <a:cubicBezTo>
                    <a:pt x="109" y="307"/>
                    <a:pt x="109" y="307"/>
                    <a:pt x="109" y="307"/>
                  </a:cubicBezTo>
                  <a:cubicBezTo>
                    <a:pt x="375" y="41"/>
                    <a:pt x="375" y="41"/>
                    <a:pt x="375" y="41"/>
                  </a:cubicBezTo>
                  <a:cubicBezTo>
                    <a:pt x="377" y="39"/>
                    <a:pt x="380" y="38"/>
                    <a:pt x="381" y="38"/>
                  </a:cubicBezTo>
                  <a:cubicBezTo>
                    <a:pt x="383" y="38"/>
                    <a:pt x="385" y="39"/>
                    <a:pt x="388" y="41"/>
                  </a:cubicBezTo>
                  <a:cubicBezTo>
                    <a:pt x="403" y="56"/>
                    <a:pt x="403" y="56"/>
                    <a:pt x="403" y="56"/>
                  </a:cubicBezTo>
                  <a:cubicBezTo>
                    <a:pt x="407" y="60"/>
                    <a:pt x="407" y="66"/>
                    <a:pt x="403" y="69"/>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35" name="Freeform 1033">
              <a:extLst>
                <a:ext uri="{FF2B5EF4-FFF2-40B4-BE49-F238E27FC236}">
                  <a16:creationId xmlns:a16="http://schemas.microsoft.com/office/drawing/2014/main" id="{37E96437-5F45-49F4-BB03-2E57D6584864}"/>
                </a:ext>
              </a:extLst>
            </p:cNvPr>
            <p:cNvSpPr>
              <a:spLocks noEditPoints="1"/>
            </p:cNvSpPr>
            <p:nvPr/>
          </p:nvSpPr>
          <p:spPr bwMode="auto">
            <a:xfrm>
              <a:off x="1323031" y="3345752"/>
              <a:ext cx="265820" cy="268208"/>
            </a:xfrm>
            <a:custGeom>
              <a:avLst/>
              <a:gdLst>
                <a:gd name="T0" fmla="*/ 443 w 443"/>
                <a:gd name="T1" fmla="*/ 46 h 446"/>
                <a:gd name="T2" fmla="*/ 431 w 443"/>
                <a:gd name="T3" fmla="*/ 17 h 446"/>
                <a:gd name="T4" fmla="*/ 430 w 443"/>
                <a:gd name="T5" fmla="*/ 16 h 446"/>
                <a:gd name="T6" fmla="*/ 373 w 443"/>
                <a:gd name="T7" fmla="*/ 16 h 446"/>
                <a:gd name="T8" fmla="*/ 138 w 443"/>
                <a:gd name="T9" fmla="*/ 233 h 446"/>
                <a:gd name="T10" fmla="*/ 48 w 443"/>
                <a:gd name="T11" fmla="*/ 260 h 446"/>
                <a:gd name="T12" fmla="*/ 16 w 443"/>
                <a:gd name="T13" fmla="*/ 351 h 446"/>
                <a:gd name="T14" fmla="*/ 17 w 443"/>
                <a:gd name="T15" fmla="*/ 359 h 446"/>
                <a:gd name="T16" fmla="*/ 3 w 443"/>
                <a:gd name="T17" fmla="*/ 405 h 446"/>
                <a:gd name="T18" fmla="*/ 2 w 443"/>
                <a:gd name="T19" fmla="*/ 421 h 446"/>
                <a:gd name="T20" fmla="*/ 13 w 443"/>
                <a:gd name="T21" fmla="*/ 432 h 446"/>
                <a:gd name="T22" fmla="*/ 80 w 443"/>
                <a:gd name="T23" fmla="*/ 446 h 446"/>
                <a:gd name="T24" fmla="*/ 181 w 443"/>
                <a:gd name="T25" fmla="*/ 404 h 446"/>
                <a:gd name="T26" fmla="*/ 216 w 443"/>
                <a:gd name="T27" fmla="*/ 327 h 446"/>
                <a:gd name="T28" fmla="*/ 214 w 443"/>
                <a:gd name="T29" fmla="*/ 308 h 446"/>
                <a:gd name="T30" fmla="*/ 432 w 443"/>
                <a:gd name="T31" fmla="*/ 74 h 446"/>
                <a:gd name="T32" fmla="*/ 443 w 443"/>
                <a:gd name="T33" fmla="*/ 46 h 446"/>
                <a:gd name="T34" fmla="*/ 154 w 443"/>
                <a:gd name="T35" fmla="*/ 377 h 446"/>
                <a:gd name="T36" fmla="*/ 46 w 443"/>
                <a:gd name="T37" fmla="*/ 403 h 446"/>
                <a:gd name="T38" fmla="*/ 55 w 443"/>
                <a:gd name="T39" fmla="*/ 360 h 446"/>
                <a:gd name="T40" fmla="*/ 55 w 443"/>
                <a:gd name="T41" fmla="*/ 360 h 446"/>
                <a:gd name="T42" fmla="*/ 55 w 443"/>
                <a:gd name="T43" fmla="*/ 350 h 446"/>
                <a:gd name="T44" fmla="*/ 75 w 443"/>
                <a:gd name="T45" fmla="*/ 287 h 446"/>
                <a:gd name="T46" fmla="*/ 160 w 443"/>
                <a:gd name="T47" fmla="*/ 287 h 446"/>
                <a:gd name="T48" fmla="*/ 178 w 443"/>
                <a:gd name="T49" fmla="*/ 327 h 446"/>
                <a:gd name="T50" fmla="*/ 154 w 443"/>
                <a:gd name="T51" fmla="*/ 377 h 446"/>
                <a:gd name="T52" fmla="*/ 404 w 443"/>
                <a:gd name="T53" fmla="*/ 47 h 446"/>
                <a:gd name="T54" fmla="*/ 404 w 443"/>
                <a:gd name="T55" fmla="*/ 48 h 446"/>
                <a:gd name="T56" fmla="*/ 196 w 443"/>
                <a:gd name="T57" fmla="*/ 270 h 446"/>
                <a:gd name="T58" fmla="*/ 187 w 443"/>
                <a:gd name="T59" fmla="*/ 260 h 446"/>
                <a:gd name="T60" fmla="*/ 176 w 443"/>
                <a:gd name="T61" fmla="*/ 251 h 446"/>
                <a:gd name="T62" fmla="*/ 399 w 443"/>
                <a:gd name="T63" fmla="*/ 44 h 446"/>
                <a:gd name="T64" fmla="*/ 400 w 443"/>
                <a:gd name="T65" fmla="*/ 43 h 446"/>
                <a:gd name="T66" fmla="*/ 403 w 443"/>
                <a:gd name="T67" fmla="*/ 43 h 446"/>
                <a:gd name="T68" fmla="*/ 404 w 443"/>
                <a:gd name="T69" fmla="*/ 44 h 446"/>
                <a:gd name="T70" fmla="*/ 405 w 443"/>
                <a:gd name="T71" fmla="*/ 46 h 446"/>
                <a:gd name="T72" fmla="*/ 404 w 443"/>
                <a:gd name="T73" fmla="*/ 47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3" h="446">
                  <a:moveTo>
                    <a:pt x="443" y="46"/>
                  </a:moveTo>
                  <a:cubicBezTo>
                    <a:pt x="443" y="35"/>
                    <a:pt x="439" y="25"/>
                    <a:pt x="431" y="17"/>
                  </a:cubicBezTo>
                  <a:cubicBezTo>
                    <a:pt x="430" y="16"/>
                    <a:pt x="430" y="16"/>
                    <a:pt x="430" y="16"/>
                  </a:cubicBezTo>
                  <a:cubicBezTo>
                    <a:pt x="414" y="0"/>
                    <a:pt x="389" y="0"/>
                    <a:pt x="373" y="16"/>
                  </a:cubicBezTo>
                  <a:cubicBezTo>
                    <a:pt x="138" y="233"/>
                    <a:pt x="138" y="233"/>
                    <a:pt x="138" y="233"/>
                  </a:cubicBezTo>
                  <a:cubicBezTo>
                    <a:pt x="107" y="227"/>
                    <a:pt x="73" y="235"/>
                    <a:pt x="48" y="260"/>
                  </a:cubicBezTo>
                  <a:cubicBezTo>
                    <a:pt x="15" y="293"/>
                    <a:pt x="16" y="329"/>
                    <a:pt x="16" y="351"/>
                  </a:cubicBezTo>
                  <a:cubicBezTo>
                    <a:pt x="17" y="354"/>
                    <a:pt x="17" y="357"/>
                    <a:pt x="17" y="359"/>
                  </a:cubicBezTo>
                  <a:cubicBezTo>
                    <a:pt x="16" y="377"/>
                    <a:pt x="7" y="399"/>
                    <a:pt x="3" y="405"/>
                  </a:cubicBezTo>
                  <a:cubicBezTo>
                    <a:pt x="1" y="410"/>
                    <a:pt x="0" y="416"/>
                    <a:pt x="2" y="421"/>
                  </a:cubicBezTo>
                  <a:cubicBezTo>
                    <a:pt x="4" y="426"/>
                    <a:pt x="8" y="430"/>
                    <a:pt x="13" y="432"/>
                  </a:cubicBezTo>
                  <a:cubicBezTo>
                    <a:pt x="35" y="442"/>
                    <a:pt x="58" y="446"/>
                    <a:pt x="80" y="446"/>
                  </a:cubicBezTo>
                  <a:cubicBezTo>
                    <a:pt x="118" y="446"/>
                    <a:pt x="153" y="432"/>
                    <a:pt x="181" y="404"/>
                  </a:cubicBezTo>
                  <a:cubicBezTo>
                    <a:pt x="204" y="382"/>
                    <a:pt x="216" y="354"/>
                    <a:pt x="216" y="327"/>
                  </a:cubicBezTo>
                  <a:cubicBezTo>
                    <a:pt x="216" y="320"/>
                    <a:pt x="216" y="314"/>
                    <a:pt x="214" y="308"/>
                  </a:cubicBezTo>
                  <a:cubicBezTo>
                    <a:pt x="432" y="74"/>
                    <a:pt x="432" y="74"/>
                    <a:pt x="432" y="74"/>
                  </a:cubicBezTo>
                  <a:cubicBezTo>
                    <a:pt x="439" y="67"/>
                    <a:pt x="443" y="56"/>
                    <a:pt x="443" y="46"/>
                  </a:cubicBezTo>
                  <a:close/>
                  <a:moveTo>
                    <a:pt x="154" y="377"/>
                  </a:moveTo>
                  <a:cubicBezTo>
                    <a:pt x="126" y="405"/>
                    <a:pt x="87" y="414"/>
                    <a:pt x="46" y="403"/>
                  </a:cubicBezTo>
                  <a:cubicBezTo>
                    <a:pt x="50" y="391"/>
                    <a:pt x="55" y="375"/>
                    <a:pt x="55" y="360"/>
                  </a:cubicBezTo>
                  <a:cubicBezTo>
                    <a:pt x="55" y="360"/>
                    <a:pt x="55" y="360"/>
                    <a:pt x="55" y="360"/>
                  </a:cubicBezTo>
                  <a:cubicBezTo>
                    <a:pt x="55" y="357"/>
                    <a:pt x="55" y="354"/>
                    <a:pt x="55" y="350"/>
                  </a:cubicBezTo>
                  <a:cubicBezTo>
                    <a:pt x="55" y="330"/>
                    <a:pt x="54" y="308"/>
                    <a:pt x="75" y="287"/>
                  </a:cubicBezTo>
                  <a:cubicBezTo>
                    <a:pt x="99" y="264"/>
                    <a:pt x="137" y="264"/>
                    <a:pt x="160" y="287"/>
                  </a:cubicBezTo>
                  <a:cubicBezTo>
                    <a:pt x="172" y="299"/>
                    <a:pt x="178" y="312"/>
                    <a:pt x="178" y="327"/>
                  </a:cubicBezTo>
                  <a:cubicBezTo>
                    <a:pt x="178" y="344"/>
                    <a:pt x="169" y="362"/>
                    <a:pt x="154" y="377"/>
                  </a:cubicBezTo>
                  <a:close/>
                  <a:moveTo>
                    <a:pt x="404" y="47"/>
                  </a:moveTo>
                  <a:cubicBezTo>
                    <a:pt x="404" y="47"/>
                    <a:pt x="404" y="48"/>
                    <a:pt x="404" y="48"/>
                  </a:cubicBezTo>
                  <a:cubicBezTo>
                    <a:pt x="196" y="270"/>
                    <a:pt x="196" y="270"/>
                    <a:pt x="196" y="270"/>
                  </a:cubicBezTo>
                  <a:cubicBezTo>
                    <a:pt x="194" y="267"/>
                    <a:pt x="191" y="263"/>
                    <a:pt x="187" y="260"/>
                  </a:cubicBezTo>
                  <a:cubicBezTo>
                    <a:pt x="184" y="256"/>
                    <a:pt x="180" y="253"/>
                    <a:pt x="176" y="251"/>
                  </a:cubicBezTo>
                  <a:cubicBezTo>
                    <a:pt x="399" y="44"/>
                    <a:pt x="399" y="44"/>
                    <a:pt x="399" y="44"/>
                  </a:cubicBezTo>
                  <a:cubicBezTo>
                    <a:pt x="399" y="43"/>
                    <a:pt x="400" y="43"/>
                    <a:pt x="400" y="43"/>
                  </a:cubicBezTo>
                  <a:cubicBezTo>
                    <a:pt x="401" y="42"/>
                    <a:pt x="402" y="42"/>
                    <a:pt x="403" y="43"/>
                  </a:cubicBezTo>
                  <a:cubicBezTo>
                    <a:pt x="404" y="44"/>
                    <a:pt x="404" y="44"/>
                    <a:pt x="404" y="44"/>
                  </a:cubicBezTo>
                  <a:cubicBezTo>
                    <a:pt x="405" y="45"/>
                    <a:pt x="405" y="45"/>
                    <a:pt x="405" y="46"/>
                  </a:cubicBezTo>
                  <a:cubicBezTo>
                    <a:pt x="405" y="46"/>
                    <a:pt x="405" y="47"/>
                    <a:pt x="404" y="47"/>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36" name="Freeform 1034">
              <a:extLst>
                <a:ext uri="{FF2B5EF4-FFF2-40B4-BE49-F238E27FC236}">
                  <a16:creationId xmlns:a16="http://schemas.microsoft.com/office/drawing/2014/main" id="{5AAA605A-8F24-4601-B191-9EC637B35A1B}"/>
                </a:ext>
              </a:extLst>
            </p:cNvPr>
            <p:cNvSpPr>
              <a:spLocks noEditPoints="1"/>
            </p:cNvSpPr>
            <p:nvPr/>
          </p:nvSpPr>
          <p:spPr bwMode="auto">
            <a:xfrm>
              <a:off x="2747094" y="3366444"/>
              <a:ext cx="268208" cy="233190"/>
            </a:xfrm>
            <a:custGeom>
              <a:avLst/>
              <a:gdLst>
                <a:gd name="T0" fmla="*/ 368 w 447"/>
                <a:gd name="T1" fmla="*/ 165 h 389"/>
                <a:gd name="T2" fmla="*/ 370 w 447"/>
                <a:gd name="T3" fmla="*/ 199 h 389"/>
                <a:gd name="T4" fmla="*/ 352 w 447"/>
                <a:gd name="T5" fmla="*/ 206 h 389"/>
                <a:gd name="T6" fmla="*/ 336 w 447"/>
                <a:gd name="T7" fmla="*/ 200 h 389"/>
                <a:gd name="T8" fmla="*/ 109 w 447"/>
                <a:gd name="T9" fmla="*/ 199 h 389"/>
                <a:gd name="T10" fmla="*/ 76 w 447"/>
                <a:gd name="T11" fmla="*/ 196 h 389"/>
                <a:gd name="T12" fmla="*/ 78 w 447"/>
                <a:gd name="T13" fmla="*/ 163 h 389"/>
                <a:gd name="T14" fmla="*/ 368 w 447"/>
                <a:gd name="T15" fmla="*/ 165 h 389"/>
                <a:gd name="T16" fmla="*/ 225 w 447"/>
                <a:gd name="T17" fmla="*/ 299 h 389"/>
                <a:gd name="T18" fmla="*/ 193 w 447"/>
                <a:gd name="T19" fmla="*/ 312 h 389"/>
                <a:gd name="T20" fmla="*/ 179 w 447"/>
                <a:gd name="T21" fmla="*/ 344 h 389"/>
                <a:gd name="T22" fmla="*/ 193 w 447"/>
                <a:gd name="T23" fmla="*/ 376 h 389"/>
                <a:gd name="T24" fmla="*/ 225 w 447"/>
                <a:gd name="T25" fmla="*/ 389 h 389"/>
                <a:gd name="T26" fmla="*/ 257 w 447"/>
                <a:gd name="T27" fmla="*/ 376 h 389"/>
                <a:gd name="T28" fmla="*/ 270 w 447"/>
                <a:gd name="T29" fmla="*/ 344 h 389"/>
                <a:gd name="T30" fmla="*/ 257 w 447"/>
                <a:gd name="T31" fmla="*/ 312 h 389"/>
                <a:gd name="T32" fmla="*/ 225 w 447"/>
                <a:gd name="T33" fmla="*/ 299 h 389"/>
                <a:gd name="T34" fmla="*/ 436 w 447"/>
                <a:gd name="T35" fmla="*/ 100 h 389"/>
                <a:gd name="T36" fmla="*/ 140 w 447"/>
                <a:gd name="T37" fmla="*/ 28 h 389"/>
                <a:gd name="T38" fmla="*/ 10 w 447"/>
                <a:gd name="T39" fmla="*/ 100 h 389"/>
                <a:gd name="T40" fmla="*/ 9 w 447"/>
                <a:gd name="T41" fmla="*/ 133 h 389"/>
                <a:gd name="T42" fmla="*/ 43 w 447"/>
                <a:gd name="T43" fmla="*/ 134 h 389"/>
                <a:gd name="T44" fmla="*/ 154 w 447"/>
                <a:gd name="T45" fmla="*/ 73 h 389"/>
                <a:gd name="T46" fmla="*/ 405 w 447"/>
                <a:gd name="T47" fmla="*/ 136 h 389"/>
                <a:gd name="T48" fmla="*/ 420 w 447"/>
                <a:gd name="T49" fmla="*/ 142 h 389"/>
                <a:gd name="T50" fmla="*/ 438 w 447"/>
                <a:gd name="T51" fmla="*/ 133 h 389"/>
                <a:gd name="T52" fmla="*/ 436 w 447"/>
                <a:gd name="T53" fmla="*/ 100 h 389"/>
                <a:gd name="T54" fmla="*/ 144 w 447"/>
                <a:gd name="T55" fmla="*/ 231 h 389"/>
                <a:gd name="T56" fmla="*/ 140 w 447"/>
                <a:gd name="T57" fmla="*/ 265 h 389"/>
                <a:gd name="T58" fmla="*/ 174 w 447"/>
                <a:gd name="T59" fmla="*/ 269 h 389"/>
                <a:gd name="T60" fmla="*/ 270 w 447"/>
                <a:gd name="T61" fmla="*/ 268 h 389"/>
                <a:gd name="T62" fmla="*/ 287 w 447"/>
                <a:gd name="T63" fmla="*/ 275 h 389"/>
                <a:gd name="T64" fmla="*/ 304 w 447"/>
                <a:gd name="T65" fmla="*/ 267 h 389"/>
                <a:gd name="T66" fmla="*/ 303 w 447"/>
                <a:gd name="T67" fmla="*/ 233 h 389"/>
                <a:gd name="T68" fmla="*/ 144 w 447"/>
                <a:gd name="T69" fmla="*/ 231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7" h="389">
                  <a:moveTo>
                    <a:pt x="368" y="165"/>
                  </a:moveTo>
                  <a:cubicBezTo>
                    <a:pt x="378" y="174"/>
                    <a:pt x="379" y="189"/>
                    <a:pt x="370" y="199"/>
                  </a:cubicBezTo>
                  <a:cubicBezTo>
                    <a:pt x="365" y="204"/>
                    <a:pt x="358" y="206"/>
                    <a:pt x="352" y="206"/>
                  </a:cubicBezTo>
                  <a:cubicBezTo>
                    <a:pt x="346" y="206"/>
                    <a:pt x="340" y="204"/>
                    <a:pt x="336" y="200"/>
                  </a:cubicBezTo>
                  <a:cubicBezTo>
                    <a:pt x="229" y="102"/>
                    <a:pt x="114" y="195"/>
                    <a:pt x="109" y="199"/>
                  </a:cubicBezTo>
                  <a:cubicBezTo>
                    <a:pt x="99" y="208"/>
                    <a:pt x="84" y="206"/>
                    <a:pt x="76" y="196"/>
                  </a:cubicBezTo>
                  <a:cubicBezTo>
                    <a:pt x="67" y="186"/>
                    <a:pt x="68" y="171"/>
                    <a:pt x="78" y="163"/>
                  </a:cubicBezTo>
                  <a:cubicBezTo>
                    <a:pt x="130" y="119"/>
                    <a:pt x="258" y="64"/>
                    <a:pt x="368" y="165"/>
                  </a:cubicBezTo>
                  <a:close/>
                  <a:moveTo>
                    <a:pt x="225" y="299"/>
                  </a:moveTo>
                  <a:cubicBezTo>
                    <a:pt x="213" y="299"/>
                    <a:pt x="201" y="303"/>
                    <a:pt x="193" y="312"/>
                  </a:cubicBezTo>
                  <a:cubicBezTo>
                    <a:pt x="184" y="320"/>
                    <a:pt x="179" y="332"/>
                    <a:pt x="179" y="344"/>
                  </a:cubicBezTo>
                  <a:cubicBezTo>
                    <a:pt x="179" y="356"/>
                    <a:pt x="184" y="368"/>
                    <a:pt x="193" y="376"/>
                  </a:cubicBezTo>
                  <a:cubicBezTo>
                    <a:pt x="201" y="385"/>
                    <a:pt x="213" y="389"/>
                    <a:pt x="225" y="389"/>
                  </a:cubicBezTo>
                  <a:cubicBezTo>
                    <a:pt x="237" y="389"/>
                    <a:pt x="249" y="385"/>
                    <a:pt x="257" y="376"/>
                  </a:cubicBezTo>
                  <a:cubicBezTo>
                    <a:pt x="266" y="368"/>
                    <a:pt x="270" y="356"/>
                    <a:pt x="270" y="344"/>
                  </a:cubicBezTo>
                  <a:cubicBezTo>
                    <a:pt x="270" y="332"/>
                    <a:pt x="266" y="320"/>
                    <a:pt x="257" y="312"/>
                  </a:cubicBezTo>
                  <a:cubicBezTo>
                    <a:pt x="249" y="303"/>
                    <a:pt x="237" y="299"/>
                    <a:pt x="225" y="299"/>
                  </a:cubicBezTo>
                  <a:close/>
                  <a:moveTo>
                    <a:pt x="436" y="100"/>
                  </a:moveTo>
                  <a:cubicBezTo>
                    <a:pt x="322" y="0"/>
                    <a:pt x="212" y="6"/>
                    <a:pt x="140" y="28"/>
                  </a:cubicBezTo>
                  <a:cubicBezTo>
                    <a:pt x="62" y="51"/>
                    <a:pt x="12" y="98"/>
                    <a:pt x="10" y="100"/>
                  </a:cubicBezTo>
                  <a:cubicBezTo>
                    <a:pt x="0" y="109"/>
                    <a:pt x="0" y="124"/>
                    <a:pt x="9" y="133"/>
                  </a:cubicBezTo>
                  <a:cubicBezTo>
                    <a:pt x="18" y="143"/>
                    <a:pt x="33" y="143"/>
                    <a:pt x="43" y="134"/>
                  </a:cubicBezTo>
                  <a:cubicBezTo>
                    <a:pt x="43" y="134"/>
                    <a:pt x="87" y="94"/>
                    <a:pt x="154" y="73"/>
                  </a:cubicBezTo>
                  <a:cubicBezTo>
                    <a:pt x="242" y="47"/>
                    <a:pt x="327" y="68"/>
                    <a:pt x="405" y="136"/>
                  </a:cubicBezTo>
                  <a:cubicBezTo>
                    <a:pt x="409" y="140"/>
                    <a:pt x="415" y="142"/>
                    <a:pt x="420" y="142"/>
                  </a:cubicBezTo>
                  <a:cubicBezTo>
                    <a:pt x="427" y="142"/>
                    <a:pt x="434" y="139"/>
                    <a:pt x="438" y="133"/>
                  </a:cubicBezTo>
                  <a:cubicBezTo>
                    <a:pt x="447" y="124"/>
                    <a:pt x="446" y="108"/>
                    <a:pt x="436" y="100"/>
                  </a:cubicBezTo>
                  <a:close/>
                  <a:moveTo>
                    <a:pt x="144" y="231"/>
                  </a:moveTo>
                  <a:cubicBezTo>
                    <a:pt x="134" y="239"/>
                    <a:pt x="132" y="254"/>
                    <a:pt x="140" y="265"/>
                  </a:cubicBezTo>
                  <a:cubicBezTo>
                    <a:pt x="148" y="275"/>
                    <a:pt x="164" y="277"/>
                    <a:pt x="174" y="269"/>
                  </a:cubicBezTo>
                  <a:cubicBezTo>
                    <a:pt x="176" y="267"/>
                    <a:pt x="227" y="228"/>
                    <a:pt x="270" y="268"/>
                  </a:cubicBezTo>
                  <a:cubicBezTo>
                    <a:pt x="275" y="273"/>
                    <a:pt x="281" y="275"/>
                    <a:pt x="287" y="275"/>
                  </a:cubicBezTo>
                  <a:cubicBezTo>
                    <a:pt x="293" y="275"/>
                    <a:pt x="300" y="272"/>
                    <a:pt x="304" y="267"/>
                  </a:cubicBezTo>
                  <a:cubicBezTo>
                    <a:pt x="313" y="257"/>
                    <a:pt x="313" y="242"/>
                    <a:pt x="303" y="233"/>
                  </a:cubicBezTo>
                  <a:cubicBezTo>
                    <a:pt x="244" y="179"/>
                    <a:pt x="174" y="208"/>
                    <a:pt x="144" y="231"/>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37" name="Freeform 1035">
              <a:extLst>
                <a:ext uri="{FF2B5EF4-FFF2-40B4-BE49-F238E27FC236}">
                  <a16:creationId xmlns:a16="http://schemas.microsoft.com/office/drawing/2014/main" id="{9C564389-888F-44EC-AB01-29DD2AE9BE1A}"/>
                </a:ext>
              </a:extLst>
            </p:cNvPr>
            <p:cNvSpPr>
              <a:spLocks/>
            </p:cNvSpPr>
            <p:nvPr/>
          </p:nvSpPr>
          <p:spPr bwMode="auto">
            <a:xfrm>
              <a:off x="3457012" y="3365650"/>
              <a:ext cx="265820" cy="230802"/>
            </a:xfrm>
            <a:custGeom>
              <a:avLst/>
              <a:gdLst>
                <a:gd name="T0" fmla="*/ 443 w 443"/>
                <a:gd name="T1" fmla="*/ 245 h 384"/>
                <a:gd name="T2" fmla="*/ 423 w 443"/>
                <a:gd name="T3" fmla="*/ 264 h 384"/>
                <a:gd name="T4" fmla="*/ 333 w 443"/>
                <a:gd name="T5" fmla="*/ 264 h 384"/>
                <a:gd name="T6" fmla="*/ 315 w 443"/>
                <a:gd name="T7" fmla="*/ 252 h 384"/>
                <a:gd name="T8" fmla="*/ 300 w 443"/>
                <a:gd name="T9" fmla="*/ 211 h 384"/>
                <a:gd name="T10" fmla="*/ 254 w 443"/>
                <a:gd name="T11" fmla="*/ 371 h 384"/>
                <a:gd name="T12" fmla="*/ 235 w 443"/>
                <a:gd name="T13" fmla="*/ 384 h 384"/>
                <a:gd name="T14" fmla="*/ 235 w 443"/>
                <a:gd name="T15" fmla="*/ 384 h 384"/>
                <a:gd name="T16" fmla="*/ 216 w 443"/>
                <a:gd name="T17" fmla="*/ 369 h 384"/>
                <a:gd name="T18" fmla="*/ 154 w 443"/>
                <a:gd name="T19" fmla="*/ 101 h 384"/>
                <a:gd name="T20" fmla="*/ 117 w 443"/>
                <a:gd name="T21" fmla="*/ 250 h 384"/>
                <a:gd name="T22" fmla="*/ 98 w 443"/>
                <a:gd name="T23" fmla="*/ 264 h 384"/>
                <a:gd name="T24" fmla="*/ 20 w 443"/>
                <a:gd name="T25" fmla="*/ 264 h 384"/>
                <a:gd name="T26" fmla="*/ 0 w 443"/>
                <a:gd name="T27" fmla="*/ 245 h 384"/>
                <a:gd name="T28" fmla="*/ 20 w 443"/>
                <a:gd name="T29" fmla="*/ 226 h 384"/>
                <a:gd name="T30" fmla="*/ 83 w 443"/>
                <a:gd name="T31" fmla="*/ 226 h 384"/>
                <a:gd name="T32" fmla="*/ 136 w 443"/>
                <a:gd name="T33" fmla="*/ 14 h 384"/>
                <a:gd name="T34" fmla="*/ 155 w 443"/>
                <a:gd name="T35" fmla="*/ 0 h 384"/>
                <a:gd name="T36" fmla="*/ 174 w 443"/>
                <a:gd name="T37" fmla="*/ 15 h 384"/>
                <a:gd name="T38" fmla="*/ 237 w 443"/>
                <a:gd name="T39" fmla="*/ 289 h 384"/>
                <a:gd name="T40" fmla="*/ 280 w 443"/>
                <a:gd name="T41" fmla="*/ 143 h 384"/>
                <a:gd name="T42" fmla="*/ 298 w 443"/>
                <a:gd name="T43" fmla="*/ 129 h 384"/>
                <a:gd name="T44" fmla="*/ 317 w 443"/>
                <a:gd name="T45" fmla="*/ 142 h 384"/>
                <a:gd name="T46" fmla="*/ 347 w 443"/>
                <a:gd name="T47" fmla="*/ 226 h 384"/>
                <a:gd name="T48" fmla="*/ 423 w 443"/>
                <a:gd name="T49" fmla="*/ 226 h 384"/>
                <a:gd name="T50" fmla="*/ 443 w 443"/>
                <a:gd name="T51" fmla="*/ 24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3" h="384">
                  <a:moveTo>
                    <a:pt x="443" y="245"/>
                  </a:moveTo>
                  <a:cubicBezTo>
                    <a:pt x="443" y="256"/>
                    <a:pt x="434" y="264"/>
                    <a:pt x="423" y="264"/>
                  </a:cubicBezTo>
                  <a:cubicBezTo>
                    <a:pt x="333" y="264"/>
                    <a:pt x="333" y="264"/>
                    <a:pt x="333" y="264"/>
                  </a:cubicBezTo>
                  <a:cubicBezTo>
                    <a:pt x="325" y="264"/>
                    <a:pt x="318" y="260"/>
                    <a:pt x="315" y="252"/>
                  </a:cubicBezTo>
                  <a:cubicBezTo>
                    <a:pt x="300" y="211"/>
                    <a:pt x="300" y="211"/>
                    <a:pt x="300" y="211"/>
                  </a:cubicBezTo>
                  <a:cubicBezTo>
                    <a:pt x="254" y="371"/>
                    <a:pt x="254" y="371"/>
                    <a:pt x="254" y="371"/>
                  </a:cubicBezTo>
                  <a:cubicBezTo>
                    <a:pt x="251" y="379"/>
                    <a:pt x="244" y="384"/>
                    <a:pt x="235" y="384"/>
                  </a:cubicBezTo>
                  <a:cubicBezTo>
                    <a:pt x="235" y="384"/>
                    <a:pt x="235" y="384"/>
                    <a:pt x="235" y="384"/>
                  </a:cubicBezTo>
                  <a:cubicBezTo>
                    <a:pt x="226" y="384"/>
                    <a:pt x="218" y="378"/>
                    <a:pt x="216" y="369"/>
                  </a:cubicBezTo>
                  <a:cubicBezTo>
                    <a:pt x="154" y="101"/>
                    <a:pt x="154" y="101"/>
                    <a:pt x="154" y="101"/>
                  </a:cubicBezTo>
                  <a:cubicBezTo>
                    <a:pt x="117" y="250"/>
                    <a:pt x="117" y="250"/>
                    <a:pt x="117" y="250"/>
                  </a:cubicBezTo>
                  <a:cubicBezTo>
                    <a:pt x="115" y="259"/>
                    <a:pt x="107" y="264"/>
                    <a:pt x="98" y="264"/>
                  </a:cubicBezTo>
                  <a:cubicBezTo>
                    <a:pt x="20" y="264"/>
                    <a:pt x="20" y="264"/>
                    <a:pt x="20" y="264"/>
                  </a:cubicBezTo>
                  <a:cubicBezTo>
                    <a:pt x="9" y="264"/>
                    <a:pt x="0" y="256"/>
                    <a:pt x="0" y="245"/>
                  </a:cubicBezTo>
                  <a:cubicBezTo>
                    <a:pt x="0" y="234"/>
                    <a:pt x="9" y="226"/>
                    <a:pt x="20" y="226"/>
                  </a:cubicBezTo>
                  <a:cubicBezTo>
                    <a:pt x="83" y="226"/>
                    <a:pt x="83" y="226"/>
                    <a:pt x="83" y="226"/>
                  </a:cubicBezTo>
                  <a:cubicBezTo>
                    <a:pt x="136" y="14"/>
                    <a:pt x="136" y="14"/>
                    <a:pt x="136" y="14"/>
                  </a:cubicBezTo>
                  <a:cubicBezTo>
                    <a:pt x="139" y="5"/>
                    <a:pt x="146" y="0"/>
                    <a:pt x="155" y="0"/>
                  </a:cubicBezTo>
                  <a:cubicBezTo>
                    <a:pt x="164" y="0"/>
                    <a:pt x="172" y="6"/>
                    <a:pt x="174" y="15"/>
                  </a:cubicBezTo>
                  <a:cubicBezTo>
                    <a:pt x="237" y="289"/>
                    <a:pt x="237" y="289"/>
                    <a:pt x="237" y="289"/>
                  </a:cubicBezTo>
                  <a:cubicBezTo>
                    <a:pt x="280" y="143"/>
                    <a:pt x="280" y="143"/>
                    <a:pt x="280" y="143"/>
                  </a:cubicBezTo>
                  <a:cubicBezTo>
                    <a:pt x="283" y="135"/>
                    <a:pt x="290" y="129"/>
                    <a:pt x="298" y="129"/>
                  </a:cubicBezTo>
                  <a:cubicBezTo>
                    <a:pt x="307" y="129"/>
                    <a:pt x="314" y="134"/>
                    <a:pt x="317" y="142"/>
                  </a:cubicBezTo>
                  <a:cubicBezTo>
                    <a:pt x="347" y="226"/>
                    <a:pt x="347" y="226"/>
                    <a:pt x="347" y="226"/>
                  </a:cubicBezTo>
                  <a:cubicBezTo>
                    <a:pt x="423" y="226"/>
                    <a:pt x="423" y="226"/>
                    <a:pt x="423" y="226"/>
                  </a:cubicBezTo>
                  <a:cubicBezTo>
                    <a:pt x="434" y="226"/>
                    <a:pt x="443" y="234"/>
                    <a:pt x="443" y="245"/>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38" name="Freeform 1036">
              <a:extLst>
                <a:ext uri="{FF2B5EF4-FFF2-40B4-BE49-F238E27FC236}">
                  <a16:creationId xmlns:a16="http://schemas.microsoft.com/office/drawing/2014/main" id="{93C2FDE1-DC55-497B-9967-8281E71192CA}"/>
                </a:ext>
              </a:extLst>
            </p:cNvPr>
            <p:cNvSpPr>
              <a:spLocks noEditPoints="1"/>
            </p:cNvSpPr>
            <p:nvPr/>
          </p:nvSpPr>
          <p:spPr bwMode="auto">
            <a:xfrm>
              <a:off x="4183475" y="3351324"/>
              <a:ext cx="237169" cy="259453"/>
            </a:xfrm>
            <a:custGeom>
              <a:avLst/>
              <a:gdLst>
                <a:gd name="T0" fmla="*/ 367 w 395"/>
                <a:gd name="T1" fmla="*/ 145 h 432"/>
                <a:gd name="T2" fmla="*/ 329 w 395"/>
                <a:gd name="T3" fmla="*/ 110 h 432"/>
                <a:gd name="T4" fmla="*/ 294 w 395"/>
                <a:gd name="T5" fmla="*/ 110 h 432"/>
                <a:gd name="T6" fmla="*/ 294 w 395"/>
                <a:gd name="T7" fmla="*/ 102 h 432"/>
                <a:gd name="T8" fmla="*/ 199 w 395"/>
                <a:gd name="T9" fmla="*/ 0 h 432"/>
                <a:gd name="T10" fmla="*/ 197 w 395"/>
                <a:gd name="T11" fmla="*/ 0 h 432"/>
                <a:gd name="T12" fmla="*/ 101 w 395"/>
                <a:gd name="T13" fmla="*/ 102 h 432"/>
                <a:gd name="T14" fmla="*/ 101 w 395"/>
                <a:gd name="T15" fmla="*/ 110 h 432"/>
                <a:gd name="T16" fmla="*/ 66 w 395"/>
                <a:gd name="T17" fmla="*/ 110 h 432"/>
                <a:gd name="T18" fmla="*/ 29 w 395"/>
                <a:gd name="T19" fmla="*/ 145 h 432"/>
                <a:gd name="T20" fmla="*/ 1 w 395"/>
                <a:gd name="T21" fmla="*/ 411 h 432"/>
                <a:gd name="T22" fmla="*/ 5 w 395"/>
                <a:gd name="T23" fmla="*/ 426 h 432"/>
                <a:gd name="T24" fmla="*/ 20 w 395"/>
                <a:gd name="T25" fmla="*/ 432 h 432"/>
                <a:gd name="T26" fmla="*/ 375 w 395"/>
                <a:gd name="T27" fmla="*/ 432 h 432"/>
                <a:gd name="T28" fmla="*/ 390 w 395"/>
                <a:gd name="T29" fmla="*/ 426 h 432"/>
                <a:gd name="T30" fmla="*/ 395 w 395"/>
                <a:gd name="T31" fmla="*/ 411 h 432"/>
                <a:gd name="T32" fmla="*/ 367 w 395"/>
                <a:gd name="T33" fmla="*/ 145 h 432"/>
                <a:gd name="T34" fmla="*/ 140 w 395"/>
                <a:gd name="T35" fmla="*/ 102 h 432"/>
                <a:gd name="T36" fmla="*/ 197 w 395"/>
                <a:gd name="T37" fmla="*/ 38 h 432"/>
                <a:gd name="T38" fmla="*/ 199 w 395"/>
                <a:gd name="T39" fmla="*/ 38 h 432"/>
                <a:gd name="T40" fmla="*/ 255 w 395"/>
                <a:gd name="T41" fmla="*/ 102 h 432"/>
                <a:gd name="T42" fmla="*/ 255 w 395"/>
                <a:gd name="T43" fmla="*/ 110 h 432"/>
                <a:gd name="T44" fmla="*/ 140 w 395"/>
                <a:gd name="T45" fmla="*/ 110 h 432"/>
                <a:gd name="T46" fmla="*/ 140 w 395"/>
                <a:gd name="T47" fmla="*/ 102 h 432"/>
                <a:gd name="T48" fmla="*/ 41 w 395"/>
                <a:gd name="T49" fmla="*/ 394 h 432"/>
                <a:gd name="T50" fmla="*/ 67 w 395"/>
                <a:gd name="T51" fmla="*/ 149 h 432"/>
                <a:gd name="T52" fmla="*/ 328 w 395"/>
                <a:gd name="T53" fmla="*/ 149 h 432"/>
                <a:gd name="T54" fmla="*/ 354 w 395"/>
                <a:gd name="T55" fmla="*/ 394 h 432"/>
                <a:gd name="T56" fmla="*/ 41 w 395"/>
                <a:gd name="T57" fmla="*/ 394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5" h="432">
                  <a:moveTo>
                    <a:pt x="367" y="145"/>
                  </a:moveTo>
                  <a:cubicBezTo>
                    <a:pt x="365" y="125"/>
                    <a:pt x="348" y="110"/>
                    <a:pt x="329" y="110"/>
                  </a:cubicBezTo>
                  <a:cubicBezTo>
                    <a:pt x="294" y="110"/>
                    <a:pt x="294" y="110"/>
                    <a:pt x="294" y="110"/>
                  </a:cubicBezTo>
                  <a:cubicBezTo>
                    <a:pt x="294" y="102"/>
                    <a:pt x="294" y="102"/>
                    <a:pt x="294" y="102"/>
                  </a:cubicBezTo>
                  <a:cubicBezTo>
                    <a:pt x="294" y="45"/>
                    <a:pt x="252" y="0"/>
                    <a:pt x="199" y="0"/>
                  </a:cubicBezTo>
                  <a:cubicBezTo>
                    <a:pt x="197" y="0"/>
                    <a:pt x="197" y="0"/>
                    <a:pt x="197" y="0"/>
                  </a:cubicBezTo>
                  <a:cubicBezTo>
                    <a:pt x="143" y="0"/>
                    <a:pt x="101" y="45"/>
                    <a:pt x="101" y="102"/>
                  </a:cubicBezTo>
                  <a:cubicBezTo>
                    <a:pt x="101" y="110"/>
                    <a:pt x="101" y="110"/>
                    <a:pt x="101" y="110"/>
                  </a:cubicBezTo>
                  <a:cubicBezTo>
                    <a:pt x="66" y="110"/>
                    <a:pt x="66" y="110"/>
                    <a:pt x="66" y="110"/>
                  </a:cubicBezTo>
                  <a:cubicBezTo>
                    <a:pt x="47" y="110"/>
                    <a:pt x="31" y="125"/>
                    <a:pt x="29" y="145"/>
                  </a:cubicBezTo>
                  <a:cubicBezTo>
                    <a:pt x="1" y="411"/>
                    <a:pt x="1" y="411"/>
                    <a:pt x="1" y="411"/>
                  </a:cubicBezTo>
                  <a:cubicBezTo>
                    <a:pt x="0" y="416"/>
                    <a:pt x="2" y="422"/>
                    <a:pt x="5" y="426"/>
                  </a:cubicBezTo>
                  <a:cubicBezTo>
                    <a:pt x="9" y="430"/>
                    <a:pt x="14" y="432"/>
                    <a:pt x="20" y="432"/>
                  </a:cubicBezTo>
                  <a:cubicBezTo>
                    <a:pt x="375" y="432"/>
                    <a:pt x="375" y="432"/>
                    <a:pt x="375" y="432"/>
                  </a:cubicBezTo>
                  <a:cubicBezTo>
                    <a:pt x="381" y="432"/>
                    <a:pt x="386" y="430"/>
                    <a:pt x="390" y="426"/>
                  </a:cubicBezTo>
                  <a:cubicBezTo>
                    <a:pt x="393" y="422"/>
                    <a:pt x="395" y="416"/>
                    <a:pt x="395" y="411"/>
                  </a:cubicBezTo>
                  <a:lnTo>
                    <a:pt x="367" y="145"/>
                  </a:lnTo>
                  <a:close/>
                  <a:moveTo>
                    <a:pt x="140" y="102"/>
                  </a:moveTo>
                  <a:cubicBezTo>
                    <a:pt x="140" y="67"/>
                    <a:pt x="164" y="38"/>
                    <a:pt x="197" y="38"/>
                  </a:cubicBezTo>
                  <a:cubicBezTo>
                    <a:pt x="199" y="38"/>
                    <a:pt x="199" y="38"/>
                    <a:pt x="199" y="38"/>
                  </a:cubicBezTo>
                  <a:cubicBezTo>
                    <a:pt x="231" y="38"/>
                    <a:pt x="255" y="67"/>
                    <a:pt x="255" y="102"/>
                  </a:cubicBezTo>
                  <a:cubicBezTo>
                    <a:pt x="255" y="110"/>
                    <a:pt x="255" y="110"/>
                    <a:pt x="255" y="110"/>
                  </a:cubicBezTo>
                  <a:cubicBezTo>
                    <a:pt x="140" y="110"/>
                    <a:pt x="140" y="110"/>
                    <a:pt x="140" y="110"/>
                  </a:cubicBezTo>
                  <a:lnTo>
                    <a:pt x="140" y="102"/>
                  </a:lnTo>
                  <a:close/>
                  <a:moveTo>
                    <a:pt x="41" y="394"/>
                  </a:moveTo>
                  <a:cubicBezTo>
                    <a:pt x="67" y="149"/>
                    <a:pt x="67" y="149"/>
                    <a:pt x="67" y="149"/>
                  </a:cubicBezTo>
                  <a:cubicBezTo>
                    <a:pt x="328" y="149"/>
                    <a:pt x="328" y="149"/>
                    <a:pt x="328" y="149"/>
                  </a:cubicBezTo>
                  <a:cubicBezTo>
                    <a:pt x="354" y="394"/>
                    <a:pt x="354" y="394"/>
                    <a:pt x="354" y="394"/>
                  </a:cubicBezTo>
                  <a:lnTo>
                    <a:pt x="41" y="394"/>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39" name="Freeform 1037">
              <a:extLst>
                <a:ext uri="{FF2B5EF4-FFF2-40B4-BE49-F238E27FC236}">
                  <a16:creationId xmlns:a16="http://schemas.microsoft.com/office/drawing/2014/main" id="{AC5DDDDA-4984-40F3-844B-C48167E6EE47}"/>
                </a:ext>
              </a:extLst>
            </p:cNvPr>
            <p:cNvSpPr>
              <a:spLocks noEditPoints="1"/>
            </p:cNvSpPr>
            <p:nvPr/>
          </p:nvSpPr>
          <p:spPr bwMode="auto">
            <a:xfrm>
              <a:off x="4888464" y="3365650"/>
              <a:ext cx="265820" cy="230802"/>
            </a:xfrm>
            <a:custGeom>
              <a:avLst/>
              <a:gdLst>
                <a:gd name="T0" fmla="*/ 436 w 442"/>
                <a:gd name="T1" fmla="*/ 81 h 384"/>
                <a:gd name="T2" fmla="*/ 423 w 442"/>
                <a:gd name="T3" fmla="*/ 77 h 384"/>
                <a:gd name="T4" fmla="*/ 322 w 442"/>
                <a:gd name="T5" fmla="*/ 77 h 384"/>
                <a:gd name="T6" fmla="*/ 322 w 442"/>
                <a:gd name="T7" fmla="*/ 19 h 384"/>
                <a:gd name="T8" fmla="*/ 301 w 442"/>
                <a:gd name="T9" fmla="*/ 0 h 384"/>
                <a:gd name="T10" fmla="*/ 140 w 442"/>
                <a:gd name="T11" fmla="*/ 0 h 384"/>
                <a:gd name="T12" fmla="*/ 120 w 442"/>
                <a:gd name="T13" fmla="*/ 19 h 384"/>
                <a:gd name="T14" fmla="*/ 120 w 442"/>
                <a:gd name="T15" fmla="*/ 77 h 384"/>
                <a:gd name="T16" fmla="*/ 19 w 442"/>
                <a:gd name="T17" fmla="*/ 77 h 384"/>
                <a:gd name="T18" fmla="*/ 0 w 442"/>
                <a:gd name="T19" fmla="*/ 94 h 384"/>
                <a:gd name="T20" fmla="*/ 0 w 442"/>
                <a:gd name="T21" fmla="*/ 365 h 384"/>
                <a:gd name="T22" fmla="*/ 19 w 442"/>
                <a:gd name="T23" fmla="*/ 384 h 384"/>
                <a:gd name="T24" fmla="*/ 422 w 442"/>
                <a:gd name="T25" fmla="*/ 384 h 384"/>
                <a:gd name="T26" fmla="*/ 442 w 442"/>
                <a:gd name="T27" fmla="*/ 365 h 384"/>
                <a:gd name="T28" fmla="*/ 442 w 442"/>
                <a:gd name="T29" fmla="*/ 94 h 384"/>
                <a:gd name="T30" fmla="*/ 436 w 442"/>
                <a:gd name="T31" fmla="*/ 81 h 384"/>
                <a:gd name="T32" fmla="*/ 158 w 442"/>
                <a:gd name="T33" fmla="*/ 38 h 384"/>
                <a:gd name="T34" fmla="*/ 283 w 442"/>
                <a:gd name="T35" fmla="*/ 38 h 384"/>
                <a:gd name="T36" fmla="*/ 283 w 442"/>
                <a:gd name="T37" fmla="*/ 77 h 384"/>
                <a:gd name="T38" fmla="*/ 158 w 442"/>
                <a:gd name="T39" fmla="*/ 77 h 384"/>
                <a:gd name="T40" fmla="*/ 158 w 442"/>
                <a:gd name="T41" fmla="*/ 38 h 384"/>
                <a:gd name="T42" fmla="*/ 403 w 442"/>
                <a:gd name="T43" fmla="*/ 115 h 384"/>
                <a:gd name="T44" fmla="*/ 403 w 442"/>
                <a:gd name="T45" fmla="*/ 216 h 384"/>
                <a:gd name="T46" fmla="*/ 269 w 442"/>
                <a:gd name="T47" fmla="*/ 216 h 384"/>
                <a:gd name="T48" fmla="*/ 269 w 442"/>
                <a:gd name="T49" fmla="*/ 209 h 384"/>
                <a:gd name="T50" fmla="*/ 253 w 442"/>
                <a:gd name="T51" fmla="*/ 197 h 384"/>
                <a:gd name="T52" fmla="*/ 188 w 442"/>
                <a:gd name="T53" fmla="*/ 197 h 384"/>
                <a:gd name="T54" fmla="*/ 173 w 442"/>
                <a:gd name="T55" fmla="*/ 209 h 384"/>
                <a:gd name="T56" fmla="*/ 173 w 442"/>
                <a:gd name="T57" fmla="*/ 216 h 384"/>
                <a:gd name="T58" fmla="*/ 38 w 442"/>
                <a:gd name="T59" fmla="*/ 216 h 384"/>
                <a:gd name="T60" fmla="*/ 38 w 442"/>
                <a:gd name="T61" fmla="*/ 115 h 384"/>
                <a:gd name="T62" fmla="*/ 403 w 442"/>
                <a:gd name="T63" fmla="*/ 115 h 384"/>
                <a:gd name="T64" fmla="*/ 240 w 442"/>
                <a:gd name="T65" fmla="*/ 226 h 384"/>
                <a:gd name="T66" fmla="*/ 240 w 442"/>
                <a:gd name="T67" fmla="*/ 235 h 384"/>
                <a:gd name="T68" fmla="*/ 201 w 442"/>
                <a:gd name="T69" fmla="*/ 235 h 384"/>
                <a:gd name="T70" fmla="*/ 201 w 442"/>
                <a:gd name="T71" fmla="*/ 226 h 384"/>
                <a:gd name="T72" fmla="*/ 240 w 442"/>
                <a:gd name="T73" fmla="*/ 226 h 384"/>
                <a:gd name="T74" fmla="*/ 38 w 442"/>
                <a:gd name="T75" fmla="*/ 346 h 384"/>
                <a:gd name="T76" fmla="*/ 38 w 442"/>
                <a:gd name="T77" fmla="*/ 245 h 384"/>
                <a:gd name="T78" fmla="*/ 173 w 442"/>
                <a:gd name="T79" fmla="*/ 245 h 384"/>
                <a:gd name="T80" fmla="*/ 173 w 442"/>
                <a:gd name="T81" fmla="*/ 250 h 384"/>
                <a:gd name="T82" fmla="*/ 188 w 442"/>
                <a:gd name="T83" fmla="*/ 264 h 384"/>
                <a:gd name="T84" fmla="*/ 253 w 442"/>
                <a:gd name="T85" fmla="*/ 264 h 384"/>
                <a:gd name="T86" fmla="*/ 269 w 442"/>
                <a:gd name="T87" fmla="*/ 250 h 384"/>
                <a:gd name="T88" fmla="*/ 269 w 442"/>
                <a:gd name="T89" fmla="*/ 245 h 384"/>
                <a:gd name="T90" fmla="*/ 403 w 442"/>
                <a:gd name="T91" fmla="*/ 245 h 384"/>
                <a:gd name="T92" fmla="*/ 403 w 442"/>
                <a:gd name="T93" fmla="*/ 346 h 384"/>
                <a:gd name="T94" fmla="*/ 38 w 442"/>
                <a:gd name="T95" fmla="*/ 34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2" h="384">
                  <a:moveTo>
                    <a:pt x="436" y="81"/>
                  </a:moveTo>
                  <a:cubicBezTo>
                    <a:pt x="433" y="78"/>
                    <a:pt x="428" y="77"/>
                    <a:pt x="423" y="77"/>
                  </a:cubicBezTo>
                  <a:cubicBezTo>
                    <a:pt x="322" y="77"/>
                    <a:pt x="322" y="77"/>
                    <a:pt x="322" y="77"/>
                  </a:cubicBezTo>
                  <a:cubicBezTo>
                    <a:pt x="322" y="19"/>
                    <a:pt x="322" y="19"/>
                    <a:pt x="322" y="19"/>
                  </a:cubicBezTo>
                  <a:cubicBezTo>
                    <a:pt x="322" y="8"/>
                    <a:pt x="312" y="0"/>
                    <a:pt x="301" y="0"/>
                  </a:cubicBezTo>
                  <a:cubicBezTo>
                    <a:pt x="140" y="0"/>
                    <a:pt x="140" y="0"/>
                    <a:pt x="140" y="0"/>
                  </a:cubicBezTo>
                  <a:cubicBezTo>
                    <a:pt x="129" y="0"/>
                    <a:pt x="120" y="8"/>
                    <a:pt x="120" y="19"/>
                  </a:cubicBezTo>
                  <a:cubicBezTo>
                    <a:pt x="120" y="77"/>
                    <a:pt x="120" y="77"/>
                    <a:pt x="120" y="77"/>
                  </a:cubicBezTo>
                  <a:cubicBezTo>
                    <a:pt x="19" y="77"/>
                    <a:pt x="19" y="77"/>
                    <a:pt x="19" y="77"/>
                  </a:cubicBezTo>
                  <a:cubicBezTo>
                    <a:pt x="8" y="77"/>
                    <a:pt x="0" y="83"/>
                    <a:pt x="0" y="94"/>
                  </a:cubicBezTo>
                  <a:cubicBezTo>
                    <a:pt x="0" y="365"/>
                    <a:pt x="0" y="365"/>
                    <a:pt x="0" y="365"/>
                  </a:cubicBezTo>
                  <a:cubicBezTo>
                    <a:pt x="0" y="376"/>
                    <a:pt x="8" y="384"/>
                    <a:pt x="19" y="384"/>
                  </a:cubicBezTo>
                  <a:cubicBezTo>
                    <a:pt x="422" y="384"/>
                    <a:pt x="422" y="384"/>
                    <a:pt x="422" y="384"/>
                  </a:cubicBezTo>
                  <a:cubicBezTo>
                    <a:pt x="433" y="384"/>
                    <a:pt x="442" y="376"/>
                    <a:pt x="442" y="365"/>
                  </a:cubicBezTo>
                  <a:cubicBezTo>
                    <a:pt x="442" y="94"/>
                    <a:pt x="442" y="94"/>
                    <a:pt x="442" y="94"/>
                  </a:cubicBezTo>
                  <a:cubicBezTo>
                    <a:pt x="442" y="89"/>
                    <a:pt x="440" y="85"/>
                    <a:pt x="436" y="81"/>
                  </a:cubicBezTo>
                  <a:close/>
                  <a:moveTo>
                    <a:pt x="158" y="38"/>
                  </a:moveTo>
                  <a:cubicBezTo>
                    <a:pt x="283" y="38"/>
                    <a:pt x="283" y="38"/>
                    <a:pt x="283" y="38"/>
                  </a:cubicBezTo>
                  <a:cubicBezTo>
                    <a:pt x="283" y="77"/>
                    <a:pt x="283" y="77"/>
                    <a:pt x="283" y="77"/>
                  </a:cubicBezTo>
                  <a:cubicBezTo>
                    <a:pt x="158" y="77"/>
                    <a:pt x="158" y="77"/>
                    <a:pt x="158" y="77"/>
                  </a:cubicBezTo>
                  <a:lnTo>
                    <a:pt x="158" y="38"/>
                  </a:lnTo>
                  <a:close/>
                  <a:moveTo>
                    <a:pt x="403" y="115"/>
                  </a:moveTo>
                  <a:cubicBezTo>
                    <a:pt x="403" y="216"/>
                    <a:pt x="403" y="216"/>
                    <a:pt x="403" y="216"/>
                  </a:cubicBezTo>
                  <a:cubicBezTo>
                    <a:pt x="269" y="216"/>
                    <a:pt x="269" y="216"/>
                    <a:pt x="269" y="216"/>
                  </a:cubicBezTo>
                  <a:cubicBezTo>
                    <a:pt x="269" y="209"/>
                    <a:pt x="269" y="209"/>
                    <a:pt x="269" y="209"/>
                  </a:cubicBezTo>
                  <a:cubicBezTo>
                    <a:pt x="269" y="201"/>
                    <a:pt x="261" y="197"/>
                    <a:pt x="253" y="197"/>
                  </a:cubicBezTo>
                  <a:cubicBezTo>
                    <a:pt x="188" y="197"/>
                    <a:pt x="188" y="197"/>
                    <a:pt x="188" y="197"/>
                  </a:cubicBezTo>
                  <a:cubicBezTo>
                    <a:pt x="180" y="197"/>
                    <a:pt x="173" y="201"/>
                    <a:pt x="173" y="209"/>
                  </a:cubicBezTo>
                  <a:cubicBezTo>
                    <a:pt x="173" y="216"/>
                    <a:pt x="173" y="216"/>
                    <a:pt x="173" y="216"/>
                  </a:cubicBezTo>
                  <a:cubicBezTo>
                    <a:pt x="38" y="216"/>
                    <a:pt x="38" y="216"/>
                    <a:pt x="38" y="216"/>
                  </a:cubicBezTo>
                  <a:cubicBezTo>
                    <a:pt x="38" y="115"/>
                    <a:pt x="38" y="115"/>
                    <a:pt x="38" y="115"/>
                  </a:cubicBezTo>
                  <a:lnTo>
                    <a:pt x="403" y="115"/>
                  </a:lnTo>
                  <a:close/>
                  <a:moveTo>
                    <a:pt x="240" y="226"/>
                  </a:moveTo>
                  <a:cubicBezTo>
                    <a:pt x="240" y="235"/>
                    <a:pt x="240" y="235"/>
                    <a:pt x="240" y="235"/>
                  </a:cubicBezTo>
                  <a:cubicBezTo>
                    <a:pt x="201" y="235"/>
                    <a:pt x="201" y="235"/>
                    <a:pt x="201" y="235"/>
                  </a:cubicBezTo>
                  <a:cubicBezTo>
                    <a:pt x="201" y="226"/>
                    <a:pt x="201" y="226"/>
                    <a:pt x="201" y="226"/>
                  </a:cubicBezTo>
                  <a:lnTo>
                    <a:pt x="240" y="226"/>
                  </a:lnTo>
                  <a:close/>
                  <a:moveTo>
                    <a:pt x="38" y="346"/>
                  </a:moveTo>
                  <a:cubicBezTo>
                    <a:pt x="38" y="245"/>
                    <a:pt x="38" y="245"/>
                    <a:pt x="38" y="245"/>
                  </a:cubicBezTo>
                  <a:cubicBezTo>
                    <a:pt x="173" y="245"/>
                    <a:pt x="173" y="245"/>
                    <a:pt x="173" y="245"/>
                  </a:cubicBezTo>
                  <a:cubicBezTo>
                    <a:pt x="173" y="250"/>
                    <a:pt x="173" y="250"/>
                    <a:pt x="173" y="250"/>
                  </a:cubicBezTo>
                  <a:cubicBezTo>
                    <a:pt x="173" y="258"/>
                    <a:pt x="180" y="264"/>
                    <a:pt x="188" y="264"/>
                  </a:cubicBezTo>
                  <a:cubicBezTo>
                    <a:pt x="253" y="264"/>
                    <a:pt x="253" y="264"/>
                    <a:pt x="253" y="264"/>
                  </a:cubicBezTo>
                  <a:cubicBezTo>
                    <a:pt x="261" y="264"/>
                    <a:pt x="269" y="258"/>
                    <a:pt x="269" y="250"/>
                  </a:cubicBezTo>
                  <a:cubicBezTo>
                    <a:pt x="269" y="245"/>
                    <a:pt x="269" y="245"/>
                    <a:pt x="269" y="245"/>
                  </a:cubicBezTo>
                  <a:cubicBezTo>
                    <a:pt x="403" y="245"/>
                    <a:pt x="403" y="245"/>
                    <a:pt x="403" y="245"/>
                  </a:cubicBezTo>
                  <a:cubicBezTo>
                    <a:pt x="403" y="346"/>
                    <a:pt x="403" y="346"/>
                    <a:pt x="403" y="346"/>
                  </a:cubicBezTo>
                  <a:lnTo>
                    <a:pt x="38" y="346"/>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40" name="Freeform 1038">
              <a:extLst>
                <a:ext uri="{FF2B5EF4-FFF2-40B4-BE49-F238E27FC236}">
                  <a16:creationId xmlns:a16="http://schemas.microsoft.com/office/drawing/2014/main" id="{9444B1E7-B435-4D08-B56D-11B4515072CE}"/>
                </a:ext>
              </a:extLst>
            </p:cNvPr>
            <p:cNvSpPr>
              <a:spLocks noEditPoints="1"/>
            </p:cNvSpPr>
            <p:nvPr/>
          </p:nvSpPr>
          <p:spPr bwMode="auto">
            <a:xfrm>
              <a:off x="5600131" y="3365650"/>
              <a:ext cx="265025" cy="230802"/>
            </a:xfrm>
            <a:custGeom>
              <a:avLst/>
              <a:gdLst>
                <a:gd name="T0" fmla="*/ 431 w 442"/>
                <a:gd name="T1" fmla="*/ 86 h 384"/>
                <a:gd name="T2" fmla="*/ 406 w 442"/>
                <a:gd name="T3" fmla="*/ 77 h 384"/>
                <a:gd name="T4" fmla="*/ 302 w 442"/>
                <a:gd name="T5" fmla="*/ 77 h 384"/>
                <a:gd name="T6" fmla="*/ 302 w 442"/>
                <a:gd name="T7" fmla="*/ 19 h 384"/>
                <a:gd name="T8" fmla="*/ 281 w 442"/>
                <a:gd name="T9" fmla="*/ 0 h 384"/>
                <a:gd name="T10" fmla="*/ 161 w 442"/>
                <a:gd name="T11" fmla="*/ 0 h 384"/>
                <a:gd name="T12" fmla="*/ 139 w 442"/>
                <a:gd name="T13" fmla="*/ 19 h 384"/>
                <a:gd name="T14" fmla="*/ 139 w 442"/>
                <a:gd name="T15" fmla="*/ 77 h 384"/>
                <a:gd name="T16" fmla="*/ 35 w 442"/>
                <a:gd name="T17" fmla="*/ 77 h 384"/>
                <a:gd name="T18" fmla="*/ 0 w 442"/>
                <a:gd name="T19" fmla="*/ 110 h 384"/>
                <a:gd name="T20" fmla="*/ 0 w 442"/>
                <a:gd name="T21" fmla="*/ 349 h 384"/>
                <a:gd name="T22" fmla="*/ 35 w 442"/>
                <a:gd name="T23" fmla="*/ 384 h 384"/>
                <a:gd name="T24" fmla="*/ 406 w 442"/>
                <a:gd name="T25" fmla="*/ 384 h 384"/>
                <a:gd name="T26" fmla="*/ 442 w 442"/>
                <a:gd name="T27" fmla="*/ 349 h 384"/>
                <a:gd name="T28" fmla="*/ 442 w 442"/>
                <a:gd name="T29" fmla="*/ 111 h 384"/>
                <a:gd name="T30" fmla="*/ 431 w 442"/>
                <a:gd name="T31" fmla="*/ 86 h 384"/>
                <a:gd name="T32" fmla="*/ 317 w 442"/>
                <a:gd name="T33" fmla="*/ 115 h 384"/>
                <a:gd name="T34" fmla="*/ 317 w 442"/>
                <a:gd name="T35" fmla="*/ 346 h 384"/>
                <a:gd name="T36" fmla="*/ 125 w 442"/>
                <a:gd name="T37" fmla="*/ 346 h 384"/>
                <a:gd name="T38" fmla="*/ 125 w 442"/>
                <a:gd name="T39" fmla="*/ 115 h 384"/>
                <a:gd name="T40" fmla="*/ 317 w 442"/>
                <a:gd name="T41" fmla="*/ 115 h 384"/>
                <a:gd name="T42" fmla="*/ 178 w 442"/>
                <a:gd name="T43" fmla="*/ 38 h 384"/>
                <a:gd name="T44" fmla="*/ 264 w 442"/>
                <a:gd name="T45" fmla="*/ 38 h 384"/>
                <a:gd name="T46" fmla="*/ 264 w 442"/>
                <a:gd name="T47" fmla="*/ 77 h 384"/>
                <a:gd name="T48" fmla="*/ 178 w 442"/>
                <a:gd name="T49" fmla="*/ 77 h 384"/>
                <a:gd name="T50" fmla="*/ 178 w 442"/>
                <a:gd name="T51" fmla="*/ 38 h 384"/>
                <a:gd name="T52" fmla="*/ 38 w 442"/>
                <a:gd name="T53" fmla="*/ 115 h 384"/>
                <a:gd name="T54" fmla="*/ 96 w 442"/>
                <a:gd name="T55" fmla="*/ 115 h 384"/>
                <a:gd name="T56" fmla="*/ 96 w 442"/>
                <a:gd name="T57" fmla="*/ 346 h 384"/>
                <a:gd name="T58" fmla="*/ 38 w 442"/>
                <a:gd name="T59" fmla="*/ 346 h 384"/>
                <a:gd name="T60" fmla="*/ 38 w 442"/>
                <a:gd name="T61" fmla="*/ 115 h 384"/>
                <a:gd name="T62" fmla="*/ 403 w 442"/>
                <a:gd name="T63" fmla="*/ 346 h 384"/>
                <a:gd name="T64" fmla="*/ 346 w 442"/>
                <a:gd name="T65" fmla="*/ 346 h 384"/>
                <a:gd name="T66" fmla="*/ 346 w 442"/>
                <a:gd name="T67" fmla="*/ 115 h 384"/>
                <a:gd name="T68" fmla="*/ 403 w 442"/>
                <a:gd name="T69" fmla="*/ 115 h 384"/>
                <a:gd name="T70" fmla="*/ 403 w 442"/>
                <a:gd name="T71" fmla="*/ 34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2" h="384">
                  <a:moveTo>
                    <a:pt x="431" y="86"/>
                  </a:moveTo>
                  <a:cubicBezTo>
                    <a:pt x="425" y="79"/>
                    <a:pt x="416" y="77"/>
                    <a:pt x="406" y="77"/>
                  </a:cubicBezTo>
                  <a:cubicBezTo>
                    <a:pt x="302" y="77"/>
                    <a:pt x="302" y="77"/>
                    <a:pt x="302" y="77"/>
                  </a:cubicBezTo>
                  <a:cubicBezTo>
                    <a:pt x="302" y="19"/>
                    <a:pt x="302" y="19"/>
                    <a:pt x="302" y="19"/>
                  </a:cubicBezTo>
                  <a:cubicBezTo>
                    <a:pt x="302" y="8"/>
                    <a:pt x="292" y="0"/>
                    <a:pt x="281" y="0"/>
                  </a:cubicBezTo>
                  <a:cubicBezTo>
                    <a:pt x="161" y="0"/>
                    <a:pt x="161" y="0"/>
                    <a:pt x="161" y="0"/>
                  </a:cubicBezTo>
                  <a:cubicBezTo>
                    <a:pt x="150" y="0"/>
                    <a:pt x="139" y="8"/>
                    <a:pt x="139" y="19"/>
                  </a:cubicBezTo>
                  <a:cubicBezTo>
                    <a:pt x="139" y="77"/>
                    <a:pt x="139" y="77"/>
                    <a:pt x="139" y="77"/>
                  </a:cubicBezTo>
                  <a:cubicBezTo>
                    <a:pt x="35" y="77"/>
                    <a:pt x="35" y="77"/>
                    <a:pt x="35" y="77"/>
                  </a:cubicBezTo>
                  <a:cubicBezTo>
                    <a:pt x="16" y="77"/>
                    <a:pt x="0" y="90"/>
                    <a:pt x="0" y="110"/>
                  </a:cubicBezTo>
                  <a:cubicBezTo>
                    <a:pt x="0" y="349"/>
                    <a:pt x="0" y="349"/>
                    <a:pt x="0" y="349"/>
                  </a:cubicBezTo>
                  <a:cubicBezTo>
                    <a:pt x="0" y="368"/>
                    <a:pt x="16" y="384"/>
                    <a:pt x="35" y="384"/>
                  </a:cubicBezTo>
                  <a:cubicBezTo>
                    <a:pt x="406" y="384"/>
                    <a:pt x="406" y="384"/>
                    <a:pt x="406" y="384"/>
                  </a:cubicBezTo>
                  <a:cubicBezTo>
                    <a:pt x="426" y="384"/>
                    <a:pt x="442" y="368"/>
                    <a:pt x="442" y="349"/>
                  </a:cubicBezTo>
                  <a:cubicBezTo>
                    <a:pt x="442" y="111"/>
                    <a:pt x="442" y="111"/>
                    <a:pt x="442" y="111"/>
                  </a:cubicBezTo>
                  <a:cubicBezTo>
                    <a:pt x="442" y="101"/>
                    <a:pt x="438" y="93"/>
                    <a:pt x="431" y="86"/>
                  </a:cubicBezTo>
                  <a:close/>
                  <a:moveTo>
                    <a:pt x="317" y="115"/>
                  </a:moveTo>
                  <a:cubicBezTo>
                    <a:pt x="317" y="346"/>
                    <a:pt x="317" y="346"/>
                    <a:pt x="317" y="346"/>
                  </a:cubicBezTo>
                  <a:cubicBezTo>
                    <a:pt x="125" y="346"/>
                    <a:pt x="125" y="346"/>
                    <a:pt x="125" y="346"/>
                  </a:cubicBezTo>
                  <a:cubicBezTo>
                    <a:pt x="125" y="115"/>
                    <a:pt x="125" y="115"/>
                    <a:pt x="125" y="115"/>
                  </a:cubicBezTo>
                  <a:lnTo>
                    <a:pt x="317" y="115"/>
                  </a:lnTo>
                  <a:close/>
                  <a:moveTo>
                    <a:pt x="178" y="38"/>
                  </a:moveTo>
                  <a:cubicBezTo>
                    <a:pt x="264" y="38"/>
                    <a:pt x="264" y="38"/>
                    <a:pt x="264" y="38"/>
                  </a:cubicBezTo>
                  <a:cubicBezTo>
                    <a:pt x="264" y="77"/>
                    <a:pt x="264" y="77"/>
                    <a:pt x="264" y="77"/>
                  </a:cubicBezTo>
                  <a:cubicBezTo>
                    <a:pt x="178" y="77"/>
                    <a:pt x="178" y="77"/>
                    <a:pt x="178" y="77"/>
                  </a:cubicBezTo>
                  <a:lnTo>
                    <a:pt x="178" y="38"/>
                  </a:lnTo>
                  <a:close/>
                  <a:moveTo>
                    <a:pt x="38" y="115"/>
                  </a:moveTo>
                  <a:cubicBezTo>
                    <a:pt x="96" y="115"/>
                    <a:pt x="96" y="115"/>
                    <a:pt x="96" y="115"/>
                  </a:cubicBezTo>
                  <a:cubicBezTo>
                    <a:pt x="96" y="346"/>
                    <a:pt x="96" y="346"/>
                    <a:pt x="96" y="346"/>
                  </a:cubicBezTo>
                  <a:cubicBezTo>
                    <a:pt x="38" y="346"/>
                    <a:pt x="38" y="346"/>
                    <a:pt x="38" y="346"/>
                  </a:cubicBezTo>
                  <a:lnTo>
                    <a:pt x="38" y="115"/>
                  </a:lnTo>
                  <a:close/>
                  <a:moveTo>
                    <a:pt x="403" y="346"/>
                  </a:moveTo>
                  <a:cubicBezTo>
                    <a:pt x="346" y="346"/>
                    <a:pt x="346" y="346"/>
                    <a:pt x="346" y="346"/>
                  </a:cubicBezTo>
                  <a:cubicBezTo>
                    <a:pt x="346" y="115"/>
                    <a:pt x="346" y="115"/>
                    <a:pt x="346" y="115"/>
                  </a:cubicBezTo>
                  <a:cubicBezTo>
                    <a:pt x="403" y="115"/>
                    <a:pt x="403" y="115"/>
                    <a:pt x="403" y="115"/>
                  </a:cubicBezTo>
                  <a:lnTo>
                    <a:pt x="403" y="346"/>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41" name="Freeform 1039">
              <a:extLst>
                <a:ext uri="{FF2B5EF4-FFF2-40B4-BE49-F238E27FC236}">
                  <a16:creationId xmlns:a16="http://schemas.microsoft.com/office/drawing/2014/main" id="{310DE42B-BE4D-4239-B49A-2EC49EFF6C2A}"/>
                </a:ext>
              </a:extLst>
            </p:cNvPr>
            <p:cNvSpPr>
              <a:spLocks noEditPoints="1"/>
            </p:cNvSpPr>
            <p:nvPr/>
          </p:nvSpPr>
          <p:spPr bwMode="auto">
            <a:xfrm>
              <a:off x="6323253" y="3348141"/>
              <a:ext cx="265820" cy="265820"/>
            </a:xfrm>
            <a:custGeom>
              <a:avLst/>
              <a:gdLst>
                <a:gd name="T0" fmla="*/ 221 w 442"/>
                <a:gd name="T1" fmla="*/ 0 h 442"/>
                <a:gd name="T2" fmla="*/ 0 w 442"/>
                <a:gd name="T3" fmla="*/ 221 h 442"/>
                <a:gd name="T4" fmla="*/ 221 w 442"/>
                <a:gd name="T5" fmla="*/ 442 h 442"/>
                <a:gd name="T6" fmla="*/ 442 w 442"/>
                <a:gd name="T7" fmla="*/ 221 h 442"/>
                <a:gd name="T8" fmla="*/ 221 w 442"/>
                <a:gd name="T9" fmla="*/ 0 h 442"/>
                <a:gd name="T10" fmla="*/ 360 w 442"/>
                <a:gd name="T11" fmla="*/ 339 h 442"/>
                <a:gd name="T12" fmla="*/ 320 w 442"/>
                <a:gd name="T13" fmla="*/ 266 h 442"/>
                <a:gd name="T14" fmla="*/ 402 w 442"/>
                <a:gd name="T15" fmla="*/ 246 h 442"/>
                <a:gd name="T16" fmla="*/ 360 w 442"/>
                <a:gd name="T17" fmla="*/ 339 h 442"/>
                <a:gd name="T18" fmla="*/ 40 w 442"/>
                <a:gd name="T19" fmla="*/ 246 h 442"/>
                <a:gd name="T20" fmla="*/ 122 w 442"/>
                <a:gd name="T21" fmla="*/ 266 h 442"/>
                <a:gd name="T22" fmla="*/ 81 w 442"/>
                <a:gd name="T23" fmla="*/ 339 h 442"/>
                <a:gd name="T24" fmla="*/ 40 w 442"/>
                <a:gd name="T25" fmla="*/ 246 h 442"/>
                <a:gd name="T26" fmla="*/ 71 w 442"/>
                <a:gd name="T27" fmla="*/ 117 h 442"/>
                <a:gd name="T28" fmla="*/ 124 w 442"/>
                <a:gd name="T29" fmla="*/ 227 h 442"/>
                <a:gd name="T30" fmla="*/ 39 w 442"/>
                <a:gd name="T31" fmla="*/ 205 h 442"/>
                <a:gd name="T32" fmla="*/ 71 w 442"/>
                <a:gd name="T33" fmla="*/ 117 h 442"/>
                <a:gd name="T34" fmla="*/ 403 w 442"/>
                <a:gd name="T35" fmla="*/ 205 h 442"/>
                <a:gd name="T36" fmla="*/ 318 w 442"/>
                <a:gd name="T37" fmla="*/ 227 h 442"/>
                <a:gd name="T38" fmla="*/ 371 w 442"/>
                <a:gd name="T39" fmla="*/ 117 h 442"/>
                <a:gd name="T40" fmla="*/ 403 w 442"/>
                <a:gd name="T41" fmla="*/ 205 h 442"/>
                <a:gd name="T42" fmla="*/ 279 w 442"/>
                <a:gd name="T43" fmla="*/ 232 h 442"/>
                <a:gd name="T44" fmla="*/ 240 w 442"/>
                <a:gd name="T45" fmla="*/ 234 h 442"/>
                <a:gd name="T46" fmla="*/ 240 w 442"/>
                <a:gd name="T47" fmla="*/ 39 h 442"/>
                <a:gd name="T48" fmla="*/ 346 w 442"/>
                <a:gd name="T49" fmla="*/ 88 h 442"/>
                <a:gd name="T50" fmla="*/ 279 w 442"/>
                <a:gd name="T51" fmla="*/ 232 h 442"/>
                <a:gd name="T52" fmla="*/ 202 w 442"/>
                <a:gd name="T53" fmla="*/ 234 h 442"/>
                <a:gd name="T54" fmla="*/ 163 w 442"/>
                <a:gd name="T55" fmla="*/ 232 h 442"/>
                <a:gd name="T56" fmla="*/ 96 w 442"/>
                <a:gd name="T57" fmla="*/ 88 h 442"/>
                <a:gd name="T58" fmla="*/ 202 w 442"/>
                <a:gd name="T59" fmla="*/ 39 h 442"/>
                <a:gd name="T60" fmla="*/ 202 w 442"/>
                <a:gd name="T61" fmla="*/ 234 h 442"/>
                <a:gd name="T62" fmla="*/ 160 w 442"/>
                <a:gd name="T63" fmla="*/ 270 h 442"/>
                <a:gd name="T64" fmla="*/ 202 w 442"/>
                <a:gd name="T65" fmla="*/ 272 h 442"/>
                <a:gd name="T66" fmla="*/ 202 w 442"/>
                <a:gd name="T67" fmla="*/ 403 h 442"/>
                <a:gd name="T68" fmla="*/ 109 w 442"/>
                <a:gd name="T69" fmla="*/ 365 h 442"/>
                <a:gd name="T70" fmla="*/ 160 w 442"/>
                <a:gd name="T71" fmla="*/ 270 h 442"/>
                <a:gd name="T72" fmla="*/ 240 w 442"/>
                <a:gd name="T73" fmla="*/ 272 h 442"/>
                <a:gd name="T74" fmla="*/ 281 w 442"/>
                <a:gd name="T75" fmla="*/ 270 h 442"/>
                <a:gd name="T76" fmla="*/ 333 w 442"/>
                <a:gd name="T77" fmla="*/ 365 h 442"/>
                <a:gd name="T78" fmla="*/ 240 w 442"/>
                <a:gd name="T79" fmla="*/ 403 h 442"/>
                <a:gd name="T80" fmla="*/ 240 w 442"/>
                <a:gd name="T81" fmla="*/ 27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2" h="442">
                  <a:moveTo>
                    <a:pt x="221" y="0"/>
                  </a:moveTo>
                  <a:cubicBezTo>
                    <a:pt x="99" y="0"/>
                    <a:pt x="0" y="99"/>
                    <a:pt x="0" y="221"/>
                  </a:cubicBezTo>
                  <a:cubicBezTo>
                    <a:pt x="0" y="343"/>
                    <a:pt x="99" y="442"/>
                    <a:pt x="221" y="442"/>
                  </a:cubicBezTo>
                  <a:cubicBezTo>
                    <a:pt x="343" y="442"/>
                    <a:pt x="442" y="343"/>
                    <a:pt x="442" y="221"/>
                  </a:cubicBezTo>
                  <a:cubicBezTo>
                    <a:pt x="442" y="99"/>
                    <a:pt x="343" y="0"/>
                    <a:pt x="221" y="0"/>
                  </a:cubicBezTo>
                  <a:close/>
                  <a:moveTo>
                    <a:pt x="360" y="339"/>
                  </a:moveTo>
                  <a:cubicBezTo>
                    <a:pt x="348" y="327"/>
                    <a:pt x="327" y="303"/>
                    <a:pt x="320" y="266"/>
                  </a:cubicBezTo>
                  <a:cubicBezTo>
                    <a:pt x="357" y="261"/>
                    <a:pt x="384" y="253"/>
                    <a:pt x="402" y="246"/>
                  </a:cubicBezTo>
                  <a:cubicBezTo>
                    <a:pt x="397" y="281"/>
                    <a:pt x="382" y="313"/>
                    <a:pt x="360" y="339"/>
                  </a:cubicBezTo>
                  <a:close/>
                  <a:moveTo>
                    <a:pt x="40" y="246"/>
                  </a:moveTo>
                  <a:cubicBezTo>
                    <a:pt x="58" y="253"/>
                    <a:pt x="85" y="261"/>
                    <a:pt x="122" y="266"/>
                  </a:cubicBezTo>
                  <a:cubicBezTo>
                    <a:pt x="115" y="303"/>
                    <a:pt x="94" y="327"/>
                    <a:pt x="81" y="339"/>
                  </a:cubicBezTo>
                  <a:cubicBezTo>
                    <a:pt x="60" y="313"/>
                    <a:pt x="45" y="281"/>
                    <a:pt x="40" y="246"/>
                  </a:cubicBezTo>
                  <a:close/>
                  <a:moveTo>
                    <a:pt x="71" y="117"/>
                  </a:moveTo>
                  <a:cubicBezTo>
                    <a:pt x="86" y="134"/>
                    <a:pt x="119" y="175"/>
                    <a:pt x="124" y="227"/>
                  </a:cubicBezTo>
                  <a:cubicBezTo>
                    <a:pt x="78" y="220"/>
                    <a:pt x="50" y="210"/>
                    <a:pt x="39" y="205"/>
                  </a:cubicBezTo>
                  <a:cubicBezTo>
                    <a:pt x="42" y="172"/>
                    <a:pt x="53" y="143"/>
                    <a:pt x="71" y="117"/>
                  </a:cubicBezTo>
                  <a:close/>
                  <a:moveTo>
                    <a:pt x="403" y="205"/>
                  </a:moveTo>
                  <a:cubicBezTo>
                    <a:pt x="392" y="210"/>
                    <a:pt x="365" y="220"/>
                    <a:pt x="318" y="227"/>
                  </a:cubicBezTo>
                  <a:cubicBezTo>
                    <a:pt x="323" y="176"/>
                    <a:pt x="356" y="134"/>
                    <a:pt x="371" y="117"/>
                  </a:cubicBezTo>
                  <a:cubicBezTo>
                    <a:pt x="389" y="143"/>
                    <a:pt x="400" y="173"/>
                    <a:pt x="403" y="205"/>
                  </a:cubicBezTo>
                  <a:close/>
                  <a:moveTo>
                    <a:pt x="279" y="232"/>
                  </a:moveTo>
                  <a:cubicBezTo>
                    <a:pt x="267" y="233"/>
                    <a:pt x="255" y="233"/>
                    <a:pt x="240" y="234"/>
                  </a:cubicBezTo>
                  <a:cubicBezTo>
                    <a:pt x="240" y="39"/>
                    <a:pt x="240" y="39"/>
                    <a:pt x="240" y="39"/>
                  </a:cubicBezTo>
                  <a:cubicBezTo>
                    <a:pt x="279" y="44"/>
                    <a:pt x="318" y="61"/>
                    <a:pt x="346" y="88"/>
                  </a:cubicBezTo>
                  <a:cubicBezTo>
                    <a:pt x="328" y="107"/>
                    <a:pt x="282" y="161"/>
                    <a:pt x="279" y="232"/>
                  </a:cubicBezTo>
                  <a:close/>
                  <a:moveTo>
                    <a:pt x="202" y="234"/>
                  </a:moveTo>
                  <a:cubicBezTo>
                    <a:pt x="187" y="233"/>
                    <a:pt x="175" y="233"/>
                    <a:pt x="163" y="232"/>
                  </a:cubicBezTo>
                  <a:cubicBezTo>
                    <a:pt x="160" y="161"/>
                    <a:pt x="114" y="107"/>
                    <a:pt x="96" y="88"/>
                  </a:cubicBezTo>
                  <a:cubicBezTo>
                    <a:pt x="124" y="61"/>
                    <a:pt x="163" y="44"/>
                    <a:pt x="202" y="39"/>
                  </a:cubicBezTo>
                  <a:lnTo>
                    <a:pt x="202" y="234"/>
                  </a:lnTo>
                  <a:close/>
                  <a:moveTo>
                    <a:pt x="160" y="270"/>
                  </a:moveTo>
                  <a:cubicBezTo>
                    <a:pt x="173" y="271"/>
                    <a:pt x="187" y="272"/>
                    <a:pt x="202" y="272"/>
                  </a:cubicBezTo>
                  <a:cubicBezTo>
                    <a:pt x="202" y="403"/>
                    <a:pt x="202" y="403"/>
                    <a:pt x="202" y="403"/>
                  </a:cubicBezTo>
                  <a:cubicBezTo>
                    <a:pt x="168" y="399"/>
                    <a:pt x="135" y="386"/>
                    <a:pt x="109" y="365"/>
                  </a:cubicBezTo>
                  <a:cubicBezTo>
                    <a:pt x="126" y="349"/>
                    <a:pt x="152" y="317"/>
                    <a:pt x="160" y="270"/>
                  </a:cubicBezTo>
                  <a:close/>
                  <a:moveTo>
                    <a:pt x="240" y="272"/>
                  </a:moveTo>
                  <a:cubicBezTo>
                    <a:pt x="255" y="272"/>
                    <a:pt x="269" y="271"/>
                    <a:pt x="281" y="270"/>
                  </a:cubicBezTo>
                  <a:cubicBezTo>
                    <a:pt x="290" y="317"/>
                    <a:pt x="316" y="349"/>
                    <a:pt x="333" y="365"/>
                  </a:cubicBezTo>
                  <a:cubicBezTo>
                    <a:pt x="307" y="386"/>
                    <a:pt x="274" y="399"/>
                    <a:pt x="240" y="403"/>
                  </a:cubicBezTo>
                  <a:lnTo>
                    <a:pt x="240" y="272"/>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42" name="Freeform 1040">
              <a:extLst>
                <a:ext uri="{FF2B5EF4-FFF2-40B4-BE49-F238E27FC236}">
                  <a16:creationId xmlns:a16="http://schemas.microsoft.com/office/drawing/2014/main" id="{9FF90007-6B6F-41FC-85A9-E14F979D977A}"/>
                </a:ext>
              </a:extLst>
            </p:cNvPr>
            <p:cNvSpPr>
              <a:spLocks noEditPoints="1"/>
            </p:cNvSpPr>
            <p:nvPr/>
          </p:nvSpPr>
          <p:spPr bwMode="auto">
            <a:xfrm>
              <a:off x="7025370" y="3360077"/>
              <a:ext cx="265025" cy="241944"/>
            </a:xfrm>
            <a:custGeom>
              <a:avLst/>
              <a:gdLst>
                <a:gd name="T0" fmla="*/ 259 w 442"/>
                <a:gd name="T1" fmla="*/ 116 h 404"/>
                <a:gd name="T2" fmla="*/ 259 w 442"/>
                <a:gd name="T3" fmla="*/ 74 h 404"/>
                <a:gd name="T4" fmla="*/ 276 w 442"/>
                <a:gd name="T5" fmla="*/ 57 h 404"/>
                <a:gd name="T6" fmla="*/ 293 w 442"/>
                <a:gd name="T7" fmla="*/ 74 h 404"/>
                <a:gd name="T8" fmla="*/ 293 w 442"/>
                <a:gd name="T9" fmla="*/ 116 h 404"/>
                <a:gd name="T10" fmla="*/ 276 w 442"/>
                <a:gd name="T11" fmla="*/ 133 h 404"/>
                <a:gd name="T12" fmla="*/ 259 w 442"/>
                <a:gd name="T13" fmla="*/ 116 h 404"/>
                <a:gd name="T14" fmla="*/ 275 w 442"/>
                <a:gd name="T15" fmla="*/ 182 h 404"/>
                <a:gd name="T16" fmla="*/ 289 w 442"/>
                <a:gd name="T17" fmla="*/ 176 h 404"/>
                <a:gd name="T18" fmla="*/ 295 w 442"/>
                <a:gd name="T19" fmla="*/ 163 h 404"/>
                <a:gd name="T20" fmla="*/ 289 w 442"/>
                <a:gd name="T21" fmla="*/ 149 h 404"/>
                <a:gd name="T22" fmla="*/ 275 w 442"/>
                <a:gd name="T23" fmla="*/ 143 h 404"/>
                <a:gd name="T24" fmla="*/ 262 w 442"/>
                <a:gd name="T25" fmla="*/ 149 h 404"/>
                <a:gd name="T26" fmla="*/ 256 w 442"/>
                <a:gd name="T27" fmla="*/ 163 h 404"/>
                <a:gd name="T28" fmla="*/ 262 w 442"/>
                <a:gd name="T29" fmla="*/ 176 h 404"/>
                <a:gd name="T30" fmla="*/ 275 w 442"/>
                <a:gd name="T31" fmla="*/ 182 h 404"/>
                <a:gd name="T32" fmla="*/ 402 w 442"/>
                <a:gd name="T33" fmla="*/ 164 h 404"/>
                <a:gd name="T34" fmla="*/ 349 w 442"/>
                <a:gd name="T35" fmla="*/ 191 h 404"/>
                <a:gd name="T36" fmla="*/ 240 w 442"/>
                <a:gd name="T37" fmla="*/ 295 h 404"/>
                <a:gd name="T38" fmla="*/ 240 w 442"/>
                <a:gd name="T39" fmla="*/ 365 h 404"/>
                <a:gd name="T40" fmla="*/ 281 w 442"/>
                <a:gd name="T41" fmla="*/ 365 h 404"/>
                <a:gd name="T42" fmla="*/ 301 w 442"/>
                <a:gd name="T43" fmla="*/ 385 h 404"/>
                <a:gd name="T44" fmla="*/ 281 w 442"/>
                <a:gd name="T45" fmla="*/ 404 h 404"/>
                <a:gd name="T46" fmla="*/ 161 w 442"/>
                <a:gd name="T47" fmla="*/ 404 h 404"/>
                <a:gd name="T48" fmla="*/ 141 w 442"/>
                <a:gd name="T49" fmla="*/ 385 h 404"/>
                <a:gd name="T50" fmla="*/ 161 w 442"/>
                <a:gd name="T51" fmla="*/ 365 h 404"/>
                <a:gd name="T52" fmla="*/ 202 w 442"/>
                <a:gd name="T53" fmla="*/ 365 h 404"/>
                <a:gd name="T54" fmla="*/ 202 w 442"/>
                <a:gd name="T55" fmla="*/ 295 h 404"/>
                <a:gd name="T56" fmla="*/ 93 w 442"/>
                <a:gd name="T57" fmla="*/ 191 h 404"/>
                <a:gd name="T58" fmla="*/ 40 w 442"/>
                <a:gd name="T59" fmla="*/ 164 h 404"/>
                <a:gd name="T60" fmla="*/ 2 w 442"/>
                <a:gd name="T61" fmla="*/ 50 h 404"/>
                <a:gd name="T62" fmla="*/ 19 w 442"/>
                <a:gd name="T63" fmla="*/ 34 h 404"/>
                <a:gd name="T64" fmla="*/ 91 w 442"/>
                <a:gd name="T65" fmla="*/ 34 h 404"/>
                <a:gd name="T66" fmla="*/ 91 w 442"/>
                <a:gd name="T67" fmla="*/ 19 h 404"/>
                <a:gd name="T68" fmla="*/ 110 w 442"/>
                <a:gd name="T69" fmla="*/ 0 h 404"/>
                <a:gd name="T70" fmla="*/ 332 w 442"/>
                <a:gd name="T71" fmla="*/ 0 h 404"/>
                <a:gd name="T72" fmla="*/ 351 w 442"/>
                <a:gd name="T73" fmla="*/ 19 h 404"/>
                <a:gd name="T74" fmla="*/ 351 w 442"/>
                <a:gd name="T75" fmla="*/ 34 h 404"/>
                <a:gd name="T76" fmla="*/ 423 w 442"/>
                <a:gd name="T77" fmla="*/ 34 h 404"/>
                <a:gd name="T78" fmla="*/ 440 w 442"/>
                <a:gd name="T79" fmla="*/ 50 h 404"/>
                <a:gd name="T80" fmla="*/ 402 w 442"/>
                <a:gd name="T81" fmla="*/ 164 h 404"/>
                <a:gd name="T82" fmla="*/ 64 w 442"/>
                <a:gd name="T83" fmla="*/ 140 h 404"/>
                <a:gd name="T84" fmla="*/ 91 w 442"/>
                <a:gd name="T85" fmla="*/ 156 h 404"/>
                <a:gd name="T86" fmla="*/ 91 w 442"/>
                <a:gd name="T87" fmla="*/ 67 h 404"/>
                <a:gd name="T88" fmla="*/ 37 w 442"/>
                <a:gd name="T89" fmla="*/ 67 h 404"/>
                <a:gd name="T90" fmla="*/ 64 w 442"/>
                <a:gd name="T91" fmla="*/ 140 h 404"/>
                <a:gd name="T92" fmla="*/ 312 w 442"/>
                <a:gd name="T93" fmla="*/ 39 h 404"/>
                <a:gd name="T94" fmla="*/ 130 w 442"/>
                <a:gd name="T95" fmla="*/ 39 h 404"/>
                <a:gd name="T96" fmla="*/ 130 w 442"/>
                <a:gd name="T97" fmla="*/ 163 h 404"/>
                <a:gd name="T98" fmla="*/ 221 w 442"/>
                <a:gd name="T99" fmla="*/ 258 h 404"/>
                <a:gd name="T100" fmla="*/ 312 w 442"/>
                <a:gd name="T101" fmla="*/ 163 h 404"/>
                <a:gd name="T102" fmla="*/ 312 w 442"/>
                <a:gd name="T103" fmla="*/ 39 h 404"/>
                <a:gd name="T104" fmla="*/ 378 w 442"/>
                <a:gd name="T105" fmla="*/ 140 h 404"/>
                <a:gd name="T106" fmla="*/ 405 w 442"/>
                <a:gd name="T107" fmla="*/ 67 h 404"/>
                <a:gd name="T108" fmla="*/ 351 w 442"/>
                <a:gd name="T109" fmla="*/ 67 h 404"/>
                <a:gd name="T110" fmla="*/ 351 w 442"/>
                <a:gd name="T111" fmla="*/ 156 h 404"/>
                <a:gd name="T112" fmla="*/ 378 w 442"/>
                <a:gd name="T113" fmla="*/ 14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2" h="404">
                  <a:moveTo>
                    <a:pt x="259" y="116"/>
                  </a:moveTo>
                  <a:cubicBezTo>
                    <a:pt x="259" y="74"/>
                    <a:pt x="259" y="74"/>
                    <a:pt x="259" y="74"/>
                  </a:cubicBezTo>
                  <a:cubicBezTo>
                    <a:pt x="259" y="64"/>
                    <a:pt x="267" y="57"/>
                    <a:pt x="276" y="57"/>
                  </a:cubicBezTo>
                  <a:cubicBezTo>
                    <a:pt x="286" y="57"/>
                    <a:pt x="293" y="64"/>
                    <a:pt x="293" y="74"/>
                  </a:cubicBezTo>
                  <a:cubicBezTo>
                    <a:pt x="293" y="116"/>
                    <a:pt x="293" y="116"/>
                    <a:pt x="293" y="116"/>
                  </a:cubicBezTo>
                  <a:cubicBezTo>
                    <a:pt x="293" y="126"/>
                    <a:pt x="286" y="133"/>
                    <a:pt x="276" y="133"/>
                  </a:cubicBezTo>
                  <a:cubicBezTo>
                    <a:pt x="267" y="133"/>
                    <a:pt x="259" y="126"/>
                    <a:pt x="259" y="116"/>
                  </a:cubicBezTo>
                  <a:close/>
                  <a:moveTo>
                    <a:pt x="275" y="182"/>
                  </a:moveTo>
                  <a:cubicBezTo>
                    <a:pt x="281" y="182"/>
                    <a:pt x="285" y="180"/>
                    <a:pt x="289" y="176"/>
                  </a:cubicBezTo>
                  <a:cubicBezTo>
                    <a:pt x="293" y="173"/>
                    <a:pt x="295" y="168"/>
                    <a:pt x="295" y="163"/>
                  </a:cubicBezTo>
                  <a:cubicBezTo>
                    <a:pt x="295" y="158"/>
                    <a:pt x="293" y="153"/>
                    <a:pt x="289" y="149"/>
                  </a:cubicBezTo>
                  <a:cubicBezTo>
                    <a:pt x="285" y="145"/>
                    <a:pt x="281" y="143"/>
                    <a:pt x="275" y="143"/>
                  </a:cubicBezTo>
                  <a:cubicBezTo>
                    <a:pt x="270" y="143"/>
                    <a:pt x="265" y="145"/>
                    <a:pt x="262" y="149"/>
                  </a:cubicBezTo>
                  <a:cubicBezTo>
                    <a:pt x="258" y="153"/>
                    <a:pt x="256" y="158"/>
                    <a:pt x="256" y="163"/>
                  </a:cubicBezTo>
                  <a:cubicBezTo>
                    <a:pt x="256" y="168"/>
                    <a:pt x="258" y="173"/>
                    <a:pt x="262" y="176"/>
                  </a:cubicBezTo>
                  <a:cubicBezTo>
                    <a:pt x="265" y="180"/>
                    <a:pt x="270" y="182"/>
                    <a:pt x="275" y="182"/>
                  </a:cubicBezTo>
                  <a:close/>
                  <a:moveTo>
                    <a:pt x="402" y="164"/>
                  </a:moveTo>
                  <a:cubicBezTo>
                    <a:pt x="388" y="179"/>
                    <a:pt x="370" y="188"/>
                    <a:pt x="349" y="191"/>
                  </a:cubicBezTo>
                  <a:cubicBezTo>
                    <a:pt x="339" y="255"/>
                    <a:pt x="293" y="288"/>
                    <a:pt x="240" y="295"/>
                  </a:cubicBezTo>
                  <a:cubicBezTo>
                    <a:pt x="240" y="365"/>
                    <a:pt x="240" y="365"/>
                    <a:pt x="240" y="365"/>
                  </a:cubicBezTo>
                  <a:cubicBezTo>
                    <a:pt x="281" y="365"/>
                    <a:pt x="281" y="365"/>
                    <a:pt x="281" y="365"/>
                  </a:cubicBezTo>
                  <a:cubicBezTo>
                    <a:pt x="292" y="365"/>
                    <a:pt x="301" y="374"/>
                    <a:pt x="301" y="385"/>
                  </a:cubicBezTo>
                  <a:cubicBezTo>
                    <a:pt x="301" y="395"/>
                    <a:pt x="292" y="404"/>
                    <a:pt x="281" y="404"/>
                  </a:cubicBezTo>
                  <a:cubicBezTo>
                    <a:pt x="161" y="404"/>
                    <a:pt x="161" y="404"/>
                    <a:pt x="161" y="404"/>
                  </a:cubicBezTo>
                  <a:cubicBezTo>
                    <a:pt x="150" y="404"/>
                    <a:pt x="141" y="395"/>
                    <a:pt x="141" y="385"/>
                  </a:cubicBezTo>
                  <a:cubicBezTo>
                    <a:pt x="141" y="374"/>
                    <a:pt x="150" y="365"/>
                    <a:pt x="161" y="365"/>
                  </a:cubicBezTo>
                  <a:cubicBezTo>
                    <a:pt x="202" y="365"/>
                    <a:pt x="202" y="365"/>
                    <a:pt x="202" y="365"/>
                  </a:cubicBezTo>
                  <a:cubicBezTo>
                    <a:pt x="202" y="295"/>
                    <a:pt x="202" y="295"/>
                    <a:pt x="202" y="295"/>
                  </a:cubicBezTo>
                  <a:cubicBezTo>
                    <a:pt x="149" y="288"/>
                    <a:pt x="104" y="255"/>
                    <a:pt x="93" y="191"/>
                  </a:cubicBezTo>
                  <a:cubicBezTo>
                    <a:pt x="72" y="188"/>
                    <a:pt x="54" y="179"/>
                    <a:pt x="40" y="164"/>
                  </a:cubicBezTo>
                  <a:cubicBezTo>
                    <a:pt x="0" y="123"/>
                    <a:pt x="2" y="53"/>
                    <a:pt x="2" y="50"/>
                  </a:cubicBezTo>
                  <a:cubicBezTo>
                    <a:pt x="3" y="41"/>
                    <a:pt x="10" y="34"/>
                    <a:pt x="19" y="34"/>
                  </a:cubicBezTo>
                  <a:cubicBezTo>
                    <a:pt x="91" y="34"/>
                    <a:pt x="91" y="34"/>
                    <a:pt x="91" y="34"/>
                  </a:cubicBezTo>
                  <a:cubicBezTo>
                    <a:pt x="91" y="19"/>
                    <a:pt x="91" y="19"/>
                    <a:pt x="91" y="19"/>
                  </a:cubicBezTo>
                  <a:cubicBezTo>
                    <a:pt x="91" y="9"/>
                    <a:pt x="99" y="0"/>
                    <a:pt x="110" y="0"/>
                  </a:cubicBezTo>
                  <a:cubicBezTo>
                    <a:pt x="332" y="0"/>
                    <a:pt x="332" y="0"/>
                    <a:pt x="332" y="0"/>
                  </a:cubicBezTo>
                  <a:cubicBezTo>
                    <a:pt x="343" y="0"/>
                    <a:pt x="351" y="9"/>
                    <a:pt x="351" y="19"/>
                  </a:cubicBezTo>
                  <a:cubicBezTo>
                    <a:pt x="351" y="34"/>
                    <a:pt x="351" y="34"/>
                    <a:pt x="351" y="34"/>
                  </a:cubicBezTo>
                  <a:cubicBezTo>
                    <a:pt x="423" y="34"/>
                    <a:pt x="423" y="34"/>
                    <a:pt x="423" y="34"/>
                  </a:cubicBezTo>
                  <a:cubicBezTo>
                    <a:pt x="432" y="34"/>
                    <a:pt x="439" y="41"/>
                    <a:pt x="440" y="50"/>
                  </a:cubicBezTo>
                  <a:cubicBezTo>
                    <a:pt x="440" y="53"/>
                    <a:pt x="442" y="123"/>
                    <a:pt x="402" y="164"/>
                  </a:cubicBezTo>
                  <a:close/>
                  <a:moveTo>
                    <a:pt x="64" y="140"/>
                  </a:moveTo>
                  <a:cubicBezTo>
                    <a:pt x="72" y="148"/>
                    <a:pt x="82" y="154"/>
                    <a:pt x="91" y="156"/>
                  </a:cubicBezTo>
                  <a:cubicBezTo>
                    <a:pt x="91" y="67"/>
                    <a:pt x="91" y="67"/>
                    <a:pt x="91" y="67"/>
                  </a:cubicBezTo>
                  <a:cubicBezTo>
                    <a:pt x="37" y="67"/>
                    <a:pt x="37" y="67"/>
                    <a:pt x="37" y="67"/>
                  </a:cubicBezTo>
                  <a:cubicBezTo>
                    <a:pt x="38" y="87"/>
                    <a:pt x="44" y="120"/>
                    <a:pt x="64" y="140"/>
                  </a:cubicBezTo>
                  <a:close/>
                  <a:moveTo>
                    <a:pt x="312" y="39"/>
                  </a:moveTo>
                  <a:cubicBezTo>
                    <a:pt x="130" y="39"/>
                    <a:pt x="130" y="39"/>
                    <a:pt x="130" y="39"/>
                  </a:cubicBezTo>
                  <a:cubicBezTo>
                    <a:pt x="130" y="163"/>
                    <a:pt x="130" y="163"/>
                    <a:pt x="130" y="163"/>
                  </a:cubicBezTo>
                  <a:cubicBezTo>
                    <a:pt x="130" y="233"/>
                    <a:pt x="177" y="258"/>
                    <a:pt x="221" y="258"/>
                  </a:cubicBezTo>
                  <a:cubicBezTo>
                    <a:pt x="265" y="258"/>
                    <a:pt x="312" y="233"/>
                    <a:pt x="312" y="163"/>
                  </a:cubicBezTo>
                  <a:lnTo>
                    <a:pt x="312" y="39"/>
                  </a:lnTo>
                  <a:close/>
                  <a:moveTo>
                    <a:pt x="378" y="140"/>
                  </a:moveTo>
                  <a:cubicBezTo>
                    <a:pt x="397" y="121"/>
                    <a:pt x="404" y="92"/>
                    <a:pt x="405" y="67"/>
                  </a:cubicBezTo>
                  <a:cubicBezTo>
                    <a:pt x="351" y="67"/>
                    <a:pt x="351" y="67"/>
                    <a:pt x="351" y="67"/>
                  </a:cubicBezTo>
                  <a:cubicBezTo>
                    <a:pt x="351" y="156"/>
                    <a:pt x="351" y="156"/>
                    <a:pt x="351" y="156"/>
                  </a:cubicBezTo>
                  <a:cubicBezTo>
                    <a:pt x="360" y="154"/>
                    <a:pt x="370" y="148"/>
                    <a:pt x="378" y="140"/>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43" name="Freeform 1041">
              <a:extLst>
                <a:ext uri="{FF2B5EF4-FFF2-40B4-BE49-F238E27FC236}">
                  <a16:creationId xmlns:a16="http://schemas.microsoft.com/office/drawing/2014/main" id="{F38314C6-466F-4586-B8EA-14E4021440E0}"/>
                </a:ext>
              </a:extLst>
            </p:cNvPr>
            <p:cNvSpPr>
              <a:spLocks noEditPoints="1"/>
            </p:cNvSpPr>
            <p:nvPr/>
          </p:nvSpPr>
          <p:spPr bwMode="auto">
            <a:xfrm>
              <a:off x="597197" y="3972101"/>
              <a:ext cx="270595" cy="270595"/>
            </a:xfrm>
            <a:custGeom>
              <a:avLst/>
              <a:gdLst>
                <a:gd name="T0" fmla="*/ 443 w 450"/>
                <a:gd name="T1" fmla="*/ 27 h 451"/>
                <a:gd name="T2" fmla="*/ 425 w 450"/>
                <a:gd name="T3" fmla="*/ 10 h 451"/>
                <a:gd name="T4" fmla="*/ 162 w 450"/>
                <a:gd name="T5" fmla="*/ 133 h 451"/>
                <a:gd name="T6" fmla="*/ 71 w 450"/>
                <a:gd name="T7" fmla="*/ 144 h 451"/>
                <a:gd name="T8" fmla="*/ 4 w 450"/>
                <a:gd name="T9" fmla="*/ 219 h 451"/>
                <a:gd name="T10" fmla="*/ 8 w 450"/>
                <a:gd name="T11" fmla="*/ 241 h 451"/>
                <a:gd name="T12" fmla="*/ 30 w 450"/>
                <a:gd name="T13" fmla="*/ 244 h 451"/>
                <a:gd name="T14" fmla="*/ 116 w 450"/>
                <a:gd name="T15" fmla="*/ 252 h 451"/>
                <a:gd name="T16" fmla="*/ 201 w 450"/>
                <a:gd name="T17" fmla="*/ 336 h 451"/>
                <a:gd name="T18" fmla="*/ 202 w 450"/>
                <a:gd name="T19" fmla="*/ 337 h 451"/>
                <a:gd name="T20" fmla="*/ 209 w 450"/>
                <a:gd name="T21" fmla="*/ 423 h 451"/>
                <a:gd name="T22" fmla="*/ 212 w 450"/>
                <a:gd name="T23" fmla="*/ 445 h 451"/>
                <a:gd name="T24" fmla="*/ 226 w 450"/>
                <a:gd name="T25" fmla="*/ 451 h 451"/>
                <a:gd name="T26" fmla="*/ 234 w 450"/>
                <a:gd name="T27" fmla="*/ 449 h 451"/>
                <a:gd name="T28" fmla="*/ 310 w 450"/>
                <a:gd name="T29" fmla="*/ 382 h 451"/>
                <a:gd name="T30" fmla="*/ 320 w 450"/>
                <a:gd name="T31" fmla="*/ 290 h 451"/>
                <a:gd name="T32" fmla="*/ 377 w 450"/>
                <a:gd name="T33" fmla="*/ 238 h 451"/>
                <a:gd name="T34" fmla="*/ 443 w 450"/>
                <a:gd name="T35" fmla="*/ 27 h 451"/>
                <a:gd name="T36" fmla="*/ 66 w 450"/>
                <a:gd name="T37" fmla="*/ 195 h 451"/>
                <a:gd name="T38" fmla="*/ 140 w 450"/>
                <a:gd name="T39" fmla="*/ 167 h 451"/>
                <a:gd name="T40" fmla="*/ 121 w 450"/>
                <a:gd name="T41" fmla="*/ 208 h 451"/>
                <a:gd name="T42" fmla="*/ 66 w 450"/>
                <a:gd name="T43" fmla="*/ 195 h 451"/>
                <a:gd name="T44" fmla="*/ 258 w 450"/>
                <a:gd name="T45" fmla="*/ 387 h 451"/>
                <a:gd name="T46" fmla="*/ 245 w 450"/>
                <a:gd name="T47" fmla="*/ 332 h 451"/>
                <a:gd name="T48" fmla="*/ 286 w 450"/>
                <a:gd name="T49" fmla="*/ 312 h 451"/>
                <a:gd name="T50" fmla="*/ 258 w 450"/>
                <a:gd name="T51" fmla="*/ 387 h 451"/>
                <a:gd name="T52" fmla="*/ 220 w 450"/>
                <a:gd name="T53" fmla="*/ 301 h 451"/>
                <a:gd name="T54" fmla="*/ 152 w 450"/>
                <a:gd name="T55" fmla="*/ 233 h 451"/>
                <a:gd name="T56" fmla="*/ 406 w 450"/>
                <a:gd name="T57" fmla="*/ 47 h 451"/>
                <a:gd name="T58" fmla="*/ 220 w 450"/>
                <a:gd name="T59" fmla="*/ 301 h 451"/>
                <a:gd name="T60" fmla="*/ 344 w 450"/>
                <a:gd name="T61" fmla="*/ 109 h 451"/>
                <a:gd name="T62" fmla="*/ 353 w 450"/>
                <a:gd name="T63" fmla="*/ 131 h 451"/>
                <a:gd name="T64" fmla="*/ 344 w 450"/>
                <a:gd name="T65" fmla="*/ 153 h 451"/>
                <a:gd name="T66" fmla="*/ 322 w 450"/>
                <a:gd name="T67" fmla="*/ 162 h 451"/>
                <a:gd name="T68" fmla="*/ 300 w 450"/>
                <a:gd name="T69" fmla="*/ 153 h 451"/>
                <a:gd name="T70" fmla="*/ 291 w 450"/>
                <a:gd name="T71" fmla="*/ 131 h 451"/>
                <a:gd name="T72" fmla="*/ 300 w 450"/>
                <a:gd name="T73" fmla="*/ 109 h 451"/>
                <a:gd name="T74" fmla="*/ 322 w 450"/>
                <a:gd name="T75" fmla="*/ 100 h 451"/>
                <a:gd name="T76" fmla="*/ 344 w 450"/>
                <a:gd name="T77" fmla="*/ 109 h 451"/>
                <a:gd name="T78" fmla="*/ 73 w 450"/>
                <a:gd name="T79" fmla="*/ 309 h 451"/>
                <a:gd name="T80" fmla="*/ 50 w 450"/>
                <a:gd name="T81" fmla="*/ 384 h 451"/>
                <a:gd name="T82" fmla="*/ 70 w 450"/>
                <a:gd name="T83" fmla="*/ 403 h 451"/>
                <a:gd name="T84" fmla="*/ 70 w 450"/>
                <a:gd name="T85" fmla="*/ 403 h 451"/>
                <a:gd name="T86" fmla="*/ 144 w 450"/>
                <a:gd name="T87" fmla="*/ 380 h 451"/>
                <a:gd name="T88" fmla="*/ 161 w 450"/>
                <a:gd name="T89" fmla="*/ 343 h 451"/>
                <a:gd name="T90" fmla="*/ 145 w 450"/>
                <a:gd name="T91" fmla="*/ 308 h 451"/>
                <a:gd name="T92" fmla="*/ 73 w 450"/>
                <a:gd name="T93" fmla="*/ 309 h 451"/>
                <a:gd name="T94" fmla="*/ 117 w 450"/>
                <a:gd name="T95" fmla="*/ 352 h 451"/>
                <a:gd name="T96" fmla="*/ 91 w 450"/>
                <a:gd name="T97" fmla="*/ 362 h 451"/>
                <a:gd name="T98" fmla="*/ 101 w 450"/>
                <a:gd name="T99" fmla="*/ 336 h 451"/>
                <a:gd name="T100" fmla="*/ 110 w 450"/>
                <a:gd name="T101" fmla="*/ 331 h 451"/>
                <a:gd name="T102" fmla="*/ 118 w 450"/>
                <a:gd name="T103" fmla="*/ 335 h 451"/>
                <a:gd name="T104" fmla="*/ 122 w 450"/>
                <a:gd name="T105" fmla="*/ 343 h 451"/>
                <a:gd name="T106" fmla="*/ 117 w 450"/>
                <a:gd name="T107" fmla="*/ 35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0" h="451">
                  <a:moveTo>
                    <a:pt x="443" y="27"/>
                  </a:moveTo>
                  <a:cubicBezTo>
                    <a:pt x="442" y="18"/>
                    <a:pt x="435" y="11"/>
                    <a:pt x="425" y="10"/>
                  </a:cubicBezTo>
                  <a:cubicBezTo>
                    <a:pt x="304" y="0"/>
                    <a:pt x="216" y="59"/>
                    <a:pt x="162" y="133"/>
                  </a:cubicBezTo>
                  <a:cubicBezTo>
                    <a:pt x="133" y="124"/>
                    <a:pt x="100" y="127"/>
                    <a:pt x="71" y="144"/>
                  </a:cubicBezTo>
                  <a:cubicBezTo>
                    <a:pt x="43" y="159"/>
                    <a:pt x="19" y="186"/>
                    <a:pt x="4" y="219"/>
                  </a:cubicBezTo>
                  <a:cubicBezTo>
                    <a:pt x="0" y="226"/>
                    <a:pt x="2" y="235"/>
                    <a:pt x="8" y="241"/>
                  </a:cubicBezTo>
                  <a:cubicBezTo>
                    <a:pt x="14" y="247"/>
                    <a:pt x="23" y="248"/>
                    <a:pt x="30" y="244"/>
                  </a:cubicBezTo>
                  <a:cubicBezTo>
                    <a:pt x="61" y="228"/>
                    <a:pt x="96" y="231"/>
                    <a:pt x="116" y="252"/>
                  </a:cubicBezTo>
                  <a:cubicBezTo>
                    <a:pt x="201" y="336"/>
                    <a:pt x="201" y="336"/>
                    <a:pt x="201" y="336"/>
                  </a:cubicBezTo>
                  <a:cubicBezTo>
                    <a:pt x="201" y="336"/>
                    <a:pt x="201" y="337"/>
                    <a:pt x="202" y="337"/>
                  </a:cubicBezTo>
                  <a:cubicBezTo>
                    <a:pt x="222" y="358"/>
                    <a:pt x="225" y="392"/>
                    <a:pt x="209" y="423"/>
                  </a:cubicBezTo>
                  <a:cubicBezTo>
                    <a:pt x="205" y="430"/>
                    <a:pt x="207" y="439"/>
                    <a:pt x="212" y="445"/>
                  </a:cubicBezTo>
                  <a:cubicBezTo>
                    <a:pt x="216" y="449"/>
                    <a:pt x="221" y="451"/>
                    <a:pt x="226" y="451"/>
                  </a:cubicBezTo>
                  <a:cubicBezTo>
                    <a:pt x="229" y="451"/>
                    <a:pt x="232" y="450"/>
                    <a:pt x="234" y="449"/>
                  </a:cubicBezTo>
                  <a:cubicBezTo>
                    <a:pt x="267" y="434"/>
                    <a:pt x="294" y="410"/>
                    <a:pt x="310" y="382"/>
                  </a:cubicBezTo>
                  <a:cubicBezTo>
                    <a:pt x="326" y="352"/>
                    <a:pt x="330" y="320"/>
                    <a:pt x="320" y="290"/>
                  </a:cubicBezTo>
                  <a:cubicBezTo>
                    <a:pt x="341" y="275"/>
                    <a:pt x="361" y="257"/>
                    <a:pt x="377" y="238"/>
                  </a:cubicBezTo>
                  <a:cubicBezTo>
                    <a:pt x="428" y="179"/>
                    <a:pt x="450" y="108"/>
                    <a:pt x="443" y="27"/>
                  </a:cubicBezTo>
                  <a:close/>
                  <a:moveTo>
                    <a:pt x="66" y="195"/>
                  </a:moveTo>
                  <a:cubicBezTo>
                    <a:pt x="87" y="175"/>
                    <a:pt x="113" y="163"/>
                    <a:pt x="140" y="167"/>
                  </a:cubicBezTo>
                  <a:cubicBezTo>
                    <a:pt x="133" y="181"/>
                    <a:pt x="126" y="194"/>
                    <a:pt x="121" y="208"/>
                  </a:cubicBezTo>
                  <a:cubicBezTo>
                    <a:pt x="104" y="199"/>
                    <a:pt x="86" y="195"/>
                    <a:pt x="66" y="195"/>
                  </a:cubicBezTo>
                  <a:close/>
                  <a:moveTo>
                    <a:pt x="258" y="387"/>
                  </a:moveTo>
                  <a:cubicBezTo>
                    <a:pt x="259" y="367"/>
                    <a:pt x="254" y="348"/>
                    <a:pt x="245" y="332"/>
                  </a:cubicBezTo>
                  <a:cubicBezTo>
                    <a:pt x="259" y="326"/>
                    <a:pt x="273" y="319"/>
                    <a:pt x="286" y="312"/>
                  </a:cubicBezTo>
                  <a:cubicBezTo>
                    <a:pt x="291" y="339"/>
                    <a:pt x="279" y="366"/>
                    <a:pt x="258" y="387"/>
                  </a:cubicBezTo>
                  <a:close/>
                  <a:moveTo>
                    <a:pt x="220" y="301"/>
                  </a:moveTo>
                  <a:cubicBezTo>
                    <a:pt x="152" y="233"/>
                    <a:pt x="152" y="233"/>
                    <a:pt x="152" y="233"/>
                  </a:cubicBezTo>
                  <a:cubicBezTo>
                    <a:pt x="186" y="142"/>
                    <a:pt x="270" y="45"/>
                    <a:pt x="406" y="47"/>
                  </a:cubicBezTo>
                  <a:cubicBezTo>
                    <a:pt x="410" y="208"/>
                    <a:pt x="277" y="278"/>
                    <a:pt x="220" y="301"/>
                  </a:cubicBezTo>
                  <a:close/>
                  <a:moveTo>
                    <a:pt x="344" y="109"/>
                  </a:moveTo>
                  <a:cubicBezTo>
                    <a:pt x="350" y="115"/>
                    <a:pt x="353" y="123"/>
                    <a:pt x="353" y="131"/>
                  </a:cubicBezTo>
                  <a:cubicBezTo>
                    <a:pt x="353" y="139"/>
                    <a:pt x="350" y="147"/>
                    <a:pt x="344" y="153"/>
                  </a:cubicBezTo>
                  <a:cubicBezTo>
                    <a:pt x="338" y="159"/>
                    <a:pt x="330" y="162"/>
                    <a:pt x="322" y="162"/>
                  </a:cubicBezTo>
                  <a:cubicBezTo>
                    <a:pt x="314" y="162"/>
                    <a:pt x="306" y="159"/>
                    <a:pt x="300" y="153"/>
                  </a:cubicBezTo>
                  <a:cubicBezTo>
                    <a:pt x="294" y="147"/>
                    <a:pt x="291" y="139"/>
                    <a:pt x="291" y="131"/>
                  </a:cubicBezTo>
                  <a:cubicBezTo>
                    <a:pt x="291" y="123"/>
                    <a:pt x="294" y="115"/>
                    <a:pt x="300" y="109"/>
                  </a:cubicBezTo>
                  <a:cubicBezTo>
                    <a:pt x="306" y="103"/>
                    <a:pt x="314" y="100"/>
                    <a:pt x="322" y="100"/>
                  </a:cubicBezTo>
                  <a:cubicBezTo>
                    <a:pt x="330" y="100"/>
                    <a:pt x="338" y="103"/>
                    <a:pt x="344" y="109"/>
                  </a:cubicBezTo>
                  <a:close/>
                  <a:moveTo>
                    <a:pt x="73" y="309"/>
                  </a:moveTo>
                  <a:cubicBezTo>
                    <a:pt x="51" y="331"/>
                    <a:pt x="50" y="375"/>
                    <a:pt x="50" y="384"/>
                  </a:cubicBezTo>
                  <a:cubicBezTo>
                    <a:pt x="51" y="394"/>
                    <a:pt x="59" y="403"/>
                    <a:pt x="70" y="403"/>
                  </a:cubicBezTo>
                  <a:cubicBezTo>
                    <a:pt x="70" y="403"/>
                    <a:pt x="70" y="403"/>
                    <a:pt x="70" y="403"/>
                  </a:cubicBezTo>
                  <a:cubicBezTo>
                    <a:pt x="80" y="403"/>
                    <a:pt x="123" y="401"/>
                    <a:pt x="144" y="380"/>
                  </a:cubicBezTo>
                  <a:cubicBezTo>
                    <a:pt x="158" y="366"/>
                    <a:pt x="161" y="352"/>
                    <a:pt x="161" y="343"/>
                  </a:cubicBezTo>
                  <a:cubicBezTo>
                    <a:pt x="161" y="330"/>
                    <a:pt x="155" y="318"/>
                    <a:pt x="145" y="308"/>
                  </a:cubicBezTo>
                  <a:cubicBezTo>
                    <a:pt x="121" y="283"/>
                    <a:pt x="91" y="291"/>
                    <a:pt x="73" y="309"/>
                  </a:cubicBezTo>
                  <a:close/>
                  <a:moveTo>
                    <a:pt x="117" y="352"/>
                  </a:moveTo>
                  <a:cubicBezTo>
                    <a:pt x="112" y="357"/>
                    <a:pt x="102" y="360"/>
                    <a:pt x="91" y="362"/>
                  </a:cubicBezTo>
                  <a:cubicBezTo>
                    <a:pt x="93" y="351"/>
                    <a:pt x="96" y="341"/>
                    <a:pt x="101" y="336"/>
                  </a:cubicBezTo>
                  <a:cubicBezTo>
                    <a:pt x="104" y="333"/>
                    <a:pt x="107" y="331"/>
                    <a:pt x="110" y="331"/>
                  </a:cubicBezTo>
                  <a:cubicBezTo>
                    <a:pt x="112" y="331"/>
                    <a:pt x="115" y="332"/>
                    <a:pt x="118" y="335"/>
                  </a:cubicBezTo>
                  <a:cubicBezTo>
                    <a:pt x="121" y="338"/>
                    <a:pt x="122" y="340"/>
                    <a:pt x="122" y="343"/>
                  </a:cubicBezTo>
                  <a:cubicBezTo>
                    <a:pt x="122" y="346"/>
                    <a:pt x="119" y="350"/>
                    <a:pt x="117" y="352"/>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44" name="Freeform 1042">
              <a:extLst>
                <a:ext uri="{FF2B5EF4-FFF2-40B4-BE49-F238E27FC236}">
                  <a16:creationId xmlns:a16="http://schemas.microsoft.com/office/drawing/2014/main" id="{127A7B4C-278F-4E7B-BC58-671A8A800D59}"/>
                </a:ext>
              </a:extLst>
            </p:cNvPr>
            <p:cNvSpPr>
              <a:spLocks noEditPoints="1"/>
            </p:cNvSpPr>
            <p:nvPr/>
          </p:nvSpPr>
          <p:spPr bwMode="auto">
            <a:xfrm>
              <a:off x="1323031" y="4023832"/>
              <a:ext cx="265820" cy="172704"/>
            </a:xfrm>
            <a:custGeom>
              <a:avLst/>
              <a:gdLst>
                <a:gd name="T0" fmla="*/ 442 w 442"/>
                <a:gd name="T1" fmla="*/ 35 h 288"/>
                <a:gd name="T2" fmla="*/ 407 w 442"/>
                <a:gd name="T3" fmla="*/ 0 h 288"/>
                <a:gd name="T4" fmla="*/ 35 w 442"/>
                <a:gd name="T5" fmla="*/ 0 h 288"/>
                <a:gd name="T6" fmla="*/ 0 w 442"/>
                <a:gd name="T7" fmla="*/ 35 h 288"/>
                <a:gd name="T8" fmla="*/ 0 w 442"/>
                <a:gd name="T9" fmla="*/ 253 h 288"/>
                <a:gd name="T10" fmla="*/ 35 w 442"/>
                <a:gd name="T11" fmla="*/ 288 h 288"/>
                <a:gd name="T12" fmla="*/ 407 w 442"/>
                <a:gd name="T13" fmla="*/ 288 h 288"/>
                <a:gd name="T14" fmla="*/ 442 w 442"/>
                <a:gd name="T15" fmla="*/ 253 h 288"/>
                <a:gd name="T16" fmla="*/ 442 w 442"/>
                <a:gd name="T17" fmla="*/ 35 h 288"/>
                <a:gd name="T18" fmla="*/ 404 w 442"/>
                <a:gd name="T19" fmla="*/ 38 h 288"/>
                <a:gd name="T20" fmla="*/ 404 w 442"/>
                <a:gd name="T21" fmla="*/ 72 h 288"/>
                <a:gd name="T22" fmla="*/ 38 w 442"/>
                <a:gd name="T23" fmla="*/ 72 h 288"/>
                <a:gd name="T24" fmla="*/ 38 w 442"/>
                <a:gd name="T25" fmla="*/ 38 h 288"/>
                <a:gd name="T26" fmla="*/ 404 w 442"/>
                <a:gd name="T27" fmla="*/ 38 h 288"/>
                <a:gd name="T28" fmla="*/ 38 w 442"/>
                <a:gd name="T29" fmla="*/ 250 h 288"/>
                <a:gd name="T30" fmla="*/ 38 w 442"/>
                <a:gd name="T31" fmla="*/ 130 h 288"/>
                <a:gd name="T32" fmla="*/ 404 w 442"/>
                <a:gd name="T33" fmla="*/ 130 h 288"/>
                <a:gd name="T34" fmla="*/ 404 w 442"/>
                <a:gd name="T35" fmla="*/ 250 h 288"/>
                <a:gd name="T36" fmla="*/ 38 w 442"/>
                <a:gd name="T37" fmla="*/ 250 h 288"/>
                <a:gd name="T38" fmla="*/ 368 w 442"/>
                <a:gd name="T39" fmla="*/ 187 h 288"/>
                <a:gd name="T40" fmla="*/ 349 w 442"/>
                <a:gd name="T41" fmla="*/ 206 h 288"/>
                <a:gd name="T42" fmla="*/ 257 w 442"/>
                <a:gd name="T43" fmla="*/ 206 h 288"/>
                <a:gd name="T44" fmla="*/ 238 w 442"/>
                <a:gd name="T45" fmla="*/ 187 h 288"/>
                <a:gd name="T46" fmla="*/ 257 w 442"/>
                <a:gd name="T47" fmla="*/ 168 h 288"/>
                <a:gd name="T48" fmla="*/ 349 w 442"/>
                <a:gd name="T49" fmla="*/ 168 h 288"/>
                <a:gd name="T50" fmla="*/ 368 w 442"/>
                <a:gd name="T51" fmla="*/ 1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2" h="288">
                  <a:moveTo>
                    <a:pt x="442" y="35"/>
                  </a:moveTo>
                  <a:cubicBezTo>
                    <a:pt x="442" y="16"/>
                    <a:pt x="426" y="0"/>
                    <a:pt x="407" y="0"/>
                  </a:cubicBezTo>
                  <a:cubicBezTo>
                    <a:pt x="35" y="0"/>
                    <a:pt x="35" y="0"/>
                    <a:pt x="35" y="0"/>
                  </a:cubicBezTo>
                  <a:cubicBezTo>
                    <a:pt x="16" y="0"/>
                    <a:pt x="0" y="16"/>
                    <a:pt x="0" y="35"/>
                  </a:cubicBezTo>
                  <a:cubicBezTo>
                    <a:pt x="0" y="253"/>
                    <a:pt x="0" y="253"/>
                    <a:pt x="0" y="253"/>
                  </a:cubicBezTo>
                  <a:cubicBezTo>
                    <a:pt x="0" y="272"/>
                    <a:pt x="16" y="288"/>
                    <a:pt x="35" y="288"/>
                  </a:cubicBezTo>
                  <a:cubicBezTo>
                    <a:pt x="407" y="288"/>
                    <a:pt x="407" y="288"/>
                    <a:pt x="407" y="288"/>
                  </a:cubicBezTo>
                  <a:cubicBezTo>
                    <a:pt x="426" y="288"/>
                    <a:pt x="442" y="272"/>
                    <a:pt x="442" y="253"/>
                  </a:cubicBezTo>
                  <a:lnTo>
                    <a:pt x="442" y="35"/>
                  </a:lnTo>
                  <a:close/>
                  <a:moveTo>
                    <a:pt x="404" y="38"/>
                  </a:moveTo>
                  <a:cubicBezTo>
                    <a:pt x="404" y="72"/>
                    <a:pt x="404" y="72"/>
                    <a:pt x="404" y="72"/>
                  </a:cubicBezTo>
                  <a:cubicBezTo>
                    <a:pt x="38" y="72"/>
                    <a:pt x="38" y="72"/>
                    <a:pt x="38" y="72"/>
                  </a:cubicBezTo>
                  <a:cubicBezTo>
                    <a:pt x="38" y="38"/>
                    <a:pt x="38" y="38"/>
                    <a:pt x="38" y="38"/>
                  </a:cubicBezTo>
                  <a:lnTo>
                    <a:pt x="404" y="38"/>
                  </a:lnTo>
                  <a:close/>
                  <a:moveTo>
                    <a:pt x="38" y="250"/>
                  </a:moveTo>
                  <a:cubicBezTo>
                    <a:pt x="38" y="130"/>
                    <a:pt x="38" y="130"/>
                    <a:pt x="38" y="130"/>
                  </a:cubicBezTo>
                  <a:cubicBezTo>
                    <a:pt x="404" y="130"/>
                    <a:pt x="404" y="130"/>
                    <a:pt x="404" y="130"/>
                  </a:cubicBezTo>
                  <a:cubicBezTo>
                    <a:pt x="404" y="250"/>
                    <a:pt x="404" y="250"/>
                    <a:pt x="404" y="250"/>
                  </a:cubicBezTo>
                  <a:lnTo>
                    <a:pt x="38" y="250"/>
                  </a:lnTo>
                  <a:close/>
                  <a:moveTo>
                    <a:pt x="368" y="187"/>
                  </a:moveTo>
                  <a:cubicBezTo>
                    <a:pt x="368" y="198"/>
                    <a:pt x="359" y="206"/>
                    <a:pt x="349" y="206"/>
                  </a:cubicBezTo>
                  <a:cubicBezTo>
                    <a:pt x="257" y="206"/>
                    <a:pt x="257" y="206"/>
                    <a:pt x="257" y="206"/>
                  </a:cubicBezTo>
                  <a:cubicBezTo>
                    <a:pt x="247" y="206"/>
                    <a:pt x="238" y="198"/>
                    <a:pt x="238" y="187"/>
                  </a:cubicBezTo>
                  <a:cubicBezTo>
                    <a:pt x="238" y="177"/>
                    <a:pt x="247" y="168"/>
                    <a:pt x="257" y="168"/>
                  </a:cubicBezTo>
                  <a:cubicBezTo>
                    <a:pt x="349" y="168"/>
                    <a:pt x="349" y="168"/>
                    <a:pt x="349" y="168"/>
                  </a:cubicBezTo>
                  <a:cubicBezTo>
                    <a:pt x="359" y="168"/>
                    <a:pt x="368" y="177"/>
                    <a:pt x="368" y="187"/>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45" name="Freeform 1043">
              <a:extLst>
                <a:ext uri="{FF2B5EF4-FFF2-40B4-BE49-F238E27FC236}">
                  <a16:creationId xmlns:a16="http://schemas.microsoft.com/office/drawing/2014/main" id="{436A3032-FF93-46D9-AA78-BDEE9CE27851}"/>
                </a:ext>
              </a:extLst>
            </p:cNvPr>
            <p:cNvSpPr>
              <a:spLocks noEditPoints="1"/>
            </p:cNvSpPr>
            <p:nvPr/>
          </p:nvSpPr>
          <p:spPr bwMode="auto">
            <a:xfrm>
              <a:off x="2092573" y="3976081"/>
              <a:ext cx="146440" cy="266616"/>
            </a:xfrm>
            <a:custGeom>
              <a:avLst/>
              <a:gdLst>
                <a:gd name="T0" fmla="*/ 151 w 244"/>
                <a:gd name="T1" fmla="*/ 223 h 444"/>
                <a:gd name="T2" fmla="*/ 237 w 244"/>
                <a:gd name="T3" fmla="*/ 138 h 444"/>
                <a:gd name="T4" fmla="*/ 237 w 244"/>
                <a:gd name="T5" fmla="*/ 111 h 444"/>
                <a:gd name="T6" fmla="*/ 136 w 244"/>
                <a:gd name="T7" fmla="*/ 8 h 444"/>
                <a:gd name="T8" fmla="*/ 115 w 244"/>
                <a:gd name="T9" fmla="*/ 3 h 444"/>
                <a:gd name="T10" fmla="*/ 103 w 244"/>
                <a:gd name="T11" fmla="*/ 21 h 444"/>
                <a:gd name="T12" fmla="*/ 103 w 244"/>
                <a:gd name="T13" fmla="*/ 176 h 444"/>
                <a:gd name="T14" fmla="*/ 35 w 244"/>
                <a:gd name="T15" fmla="*/ 108 h 444"/>
                <a:gd name="T16" fmla="*/ 8 w 244"/>
                <a:gd name="T17" fmla="*/ 108 h 444"/>
                <a:gd name="T18" fmla="*/ 8 w 244"/>
                <a:gd name="T19" fmla="*/ 135 h 444"/>
                <a:gd name="T20" fmla="*/ 96 w 244"/>
                <a:gd name="T21" fmla="*/ 223 h 444"/>
                <a:gd name="T22" fmla="*/ 8 w 244"/>
                <a:gd name="T23" fmla="*/ 311 h 444"/>
                <a:gd name="T24" fmla="*/ 8 w 244"/>
                <a:gd name="T25" fmla="*/ 338 h 444"/>
                <a:gd name="T26" fmla="*/ 21 w 244"/>
                <a:gd name="T27" fmla="*/ 344 h 444"/>
                <a:gd name="T28" fmla="*/ 35 w 244"/>
                <a:gd name="T29" fmla="*/ 338 h 444"/>
                <a:gd name="T30" fmla="*/ 103 w 244"/>
                <a:gd name="T31" fmla="*/ 270 h 444"/>
                <a:gd name="T32" fmla="*/ 103 w 244"/>
                <a:gd name="T33" fmla="*/ 425 h 444"/>
                <a:gd name="T34" fmla="*/ 115 w 244"/>
                <a:gd name="T35" fmla="*/ 443 h 444"/>
                <a:gd name="T36" fmla="*/ 122 w 244"/>
                <a:gd name="T37" fmla="*/ 444 h 444"/>
                <a:gd name="T38" fmla="*/ 136 w 244"/>
                <a:gd name="T39" fmla="*/ 438 h 444"/>
                <a:gd name="T40" fmla="*/ 237 w 244"/>
                <a:gd name="T41" fmla="*/ 335 h 444"/>
                <a:gd name="T42" fmla="*/ 237 w 244"/>
                <a:gd name="T43" fmla="*/ 308 h 444"/>
                <a:gd name="T44" fmla="*/ 151 w 244"/>
                <a:gd name="T45" fmla="*/ 223 h 444"/>
                <a:gd name="T46" fmla="*/ 142 w 244"/>
                <a:gd name="T47" fmla="*/ 68 h 444"/>
                <a:gd name="T48" fmla="*/ 196 w 244"/>
                <a:gd name="T49" fmla="*/ 124 h 444"/>
                <a:gd name="T50" fmla="*/ 142 w 244"/>
                <a:gd name="T51" fmla="*/ 178 h 444"/>
                <a:gd name="T52" fmla="*/ 142 w 244"/>
                <a:gd name="T53" fmla="*/ 68 h 444"/>
                <a:gd name="T54" fmla="*/ 142 w 244"/>
                <a:gd name="T55" fmla="*/ 378 h 444"/>
                <a:gd name="T56" fmla="*/ 142 w 244"/>
                <a:gd name="T57" fmla="*/ 268 h 444"/>
                <a:gd name="T58" fmla="*/ 196 w 244"/>
                <a:gd name="T59" fmla="*/ 322 h 444"/>
                <a:gd name="T60" fmla="*/ 142 w 244"/>
                <a:gd name="T61" fmla="*/ 378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4" h="444">
                  <a:moveTo>
                    <a:pt x="151" y="223"/>
                  </a:moveTo>
                  <a:cubicBezTo>
                    <a:pt x="237" y="138"/>
                    <a:pt x="237" y="138"/>
                    <a:pt x="237" y="138"/>
                  </a:cubicBezTo>
                  <a:cubicBezTo>
                    <a:pt x="244" y="130"/>
                    <a:pt x="244" y="118"/>
                    <a:pt x="237" y="111"/>
                  </a:cubicBezTo>
                  <a:cubicBezTo>
                    <a:pt x="136" y="8"/>
                    <a:pt x="136" y="8"/>
                    <a:pt x="136" y="8"/>
                  </a:cubicBezTo>
                  <a:cubicBezTo>
                    <a:pt x="131" y="2"/>
                    <a:pt x="122" y="0"/>
                    <a:pt x="115" y="3"/>
                  </a:cubicBezTo>
                  <a:cubicBezTo>
                    <a:pt x="108" y="6"/>
                    <a:pt x="103" y="13"/>
                    <a:pt x="103" y="21"/>
                  </a:cubicBezTo>
                  <a:cubicBezTo>
                    <a:pt x="103" y="176"/>
                    <a:pt x="103" y="176"/>
                    <a:pt x="103" y="176"/>
                  </a:cubicBezTo>
                  <a:cubicBezTo>
                    <a:pt x="35" y="108"/>
                    <a:pt x="35" y="108"/>
                    <a:pt x="35" y="108"/>
                  </a:cubicBezTo>
                  <a:cubicBezTo>
                    <a:pt x="27" y="100"/>
                    <a:pt x="15" y="100"/>
                    <a:pt x="8" y="108"/>
                  </a:cubicBezTo>
                  <a:cubicBezTo>
                    <a:pt x="0" y="115"/>
                    <a:pt x="0" y="128"/>
                    <a:pt x="8" y="135"/>
                  </a:cubicBezTo>
                  <a:cubicBezTo>
                    <a:pt x="96" y="223"/>
                    <a:pt x="96" y="223"/>
                    <a:pt x="96" y="223"/>
                  </a:cubicBezTo>
                  <a:cubicBezTo>
                    <a:pt x="8" y="311"/>
                    <a:pt x="8" y="311"/>
                    <a:pt x="8" y="311"/>
                  </a:cubicBezTo>
                  <a:cubicBezTo>
                    <a:pt x="0" y="318"/>
                    <a:pt x="0" y="330"/>
                    <a:pt x="8" y="338"/>
                  </a:cubicBezTo>
                  <a:cubicBezTo>
                    <a:pt x="11" y="342"/>
                    <a:pt x="16" y="344"/>
                    <a:pt x="21" y="344"/>
                  </a:cubicBezTo>
                  <a:cubicBezTo>
                    <a:pt x="26" y="344"/>
                    <a:pt x="31" y="342"/>
                    <a:pt x="35" y="338"/>
                  </a:cubicBezTo>
                  <a:cubicBezTo>
                    <a:pt x="103" y="270"/>
                    <a:pt x="103" y="270"/>
                    <a:pt x="103" y="270"/>
                  </a:cubicBezTo>
                  <a:cubicBezTo>
                    <a:pt x="103" y="425"/>
                    <a:pt x="103" y="425"/>
                    <a:pt x="103" y="425"/>
                  </a:cubicBezTo>
                  <a:cubicBezTo>
                    <a:pt x="103" y="433"/>
                    <a:pt x="108" y="440"/>
                    <a:pt x="115" y="443"/>
                  </a:cubicBezTo>
                  <a:cubicBezTo>
                    <a:pt x="117" y="444"/>
                    <a:pt x="120" y="444"/>
                    <a:pt x="122" y="444"/>
                  </a:cubicBezTo>
                  <a:cubicBezTo>
                    <a:pt x="127" y="444"/>
                    <a:pt x="132" y="442"/>
                    <a:pt x="136" y="438"/>
                  </a:cubicBezTo>
                  <a:cubicBezTo>
                    <a:pt x="237" y="335"/>
                    <a:pt x="237" y="335"/>
                    <a:pt x="237" y="335"/>
                  </a:cubicBezTo>
                  <a:cubicBezTo>
                    <a:pt x="244" y="328"/>
                    <a:pt x="244" y="316"/>
                    <a:pt x="237" y="308"/>
                  </a:cubicBezTo>
                  <a:lnTo>
                    <a:pt x="151" y="223"/>
                  </a:lnTo>
                  <a:close/>
                  <a:moveTo>
                    <a:pt x="142" y="68"/>
                  </a:moveTo>
                  <a:cubicBezTo>
                    <a:pt x="196" y="124"/>
                    <a:pt x="196" y="124"/>
                    <a:pt x="196" y="124"/>
                  </a:cubicBezTo>
                  <a:cubicBezTo>
                    <a:pt x="142" y="178"/>
                    <a:pt x="142" y="178"/>
                    <a:pt x="142" y="178"/>
                  </a:cubicBezTo>
                  <a:lnTo>
                    <a:pt x="142" y="68"/>
                  </a:lnTo>
                  <a:close/>
                  <a:moveTo>
                    <a:pt x="142" y="378"/>
                  </a:moveTo>
                  <a:cubicBezTo>
                    <a:pt x="142" y="268"/>
                    <a:pt x="142" y="268"/>
                    <a:pt x="142" y="268"/>
                  </a:cubicBezTo>
                  <a:cubicBezTo>
                    <a:pt x="196" y="322"/>
                    <a:pt x="196" y="322"/>
                    <a:pt x="196" y="322"/>
                  </a:cubicBezTo>
                  <a:lnTo>
                    <a:pt x="142" y="378"/>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46" name="Freeform 1044">
              <a:extLst>
                <a:ext uri="{FF2B5EF4-FFF2-40B4-BE49-F238E27FC236}">
                  <a16:creationId xmlns:a16="http://schemas.microsoft.com/office/drawing/2014/main" id="{AC9B5A63-BDFD-43E2-ACA6-C034B75B6099}"/>
                </a:ext>
              </a:extLst>
            </p:cNvPr>
            <p:cNvSpPr>
              <a:spLocks noEditPoints="1"/>
            </p:cNvSpPr>
            <p:nvPr/>
          </p:nvSpPr>
          <p:spPr bwMode="auto">
            <a:xfrm>
              <a:off x="2741524" y="3984835"/>
              <a:ext cx="272983" cy="249107"/>
            </a:xfrm>
            <a:custGeom>
              <a:avLst/>
              <a:gdLst>
                <a:gd name="T0" fmla="*/ 451 w 455"/>
                <a:gd name="T1" fmla="*/ 152 h 415"/>
                <a:gd name="T2" fmla="*/ 425 w 455"/>
                <a:gd name="T3" fmla="*/ 119 h 415"/>
                <a:gd name="T4" fmla="*/ 376 w 455"/>
                <a:gd name="T5" fmla="*/ 114 h 415"/>
                <a:gd name="T6" fmla="*/ 348 w 455"/>
                <a:gd name="T7" fmla="*/ 15 h 415"/>
                <a:gd name="T8" fmla="*/ 334 w 455"/>
                <a:gd name="T9" fmla="*/ 2 h 415"/>
                <a:gd name="T10" fmla="*/ 315 w 455"/>
                <a:gd name="T11" fmla="*/ 8 h 415"/>
                <a:gd name="T12" fmla="*/ 142 w 455"/>
                <a:gd name="T13" fmla="*/ 136 h 415"/>
                <a:gd name="T14" fmla="*/ 83 w 455"/>
                <a:gd name="T15" fmla="*/ 154 h 415"/>
                <a:gd name="T16" fmla="*/ 15 w 455"/>
                <a:gd name="T17" fmla="*/ 277 h 415"/>
                <a:gd name="T18" fmla="*/ 63 w 455"/>
                <a:gd name="T19" fmla="*/ 337 h 415"/>
                <a:gd name="T20" fmla="*/ 110 w 455"/>
                <a:gd name="T21" fmla="*/ 349 h 415"/>
                <a:gd name="T22" fmla="*/ 134 w 455"/>
                <a:gd name="T23" fmla="*/ 346 h 415"/>
                <a:gd name="T24" fmla="*/ 140 w 455"/>
                <a:gd name="T25" fmla="*/ 369 h 415"/>
                <a:gd name="T26" fmla="*/ 159 w 455"/>
                <a:gd name="T27" fmla="*/ 400 h 415"/>
                <a:gd name="T28" fmla="*/ 169 w 455"/>
                <a:gd name="T29" fmla="*/ 409 h 415"/>
                <a:gd name="T30" fmla="*/ 182 w 455"/>
                <a:gd name="T31" fmla="*/ 415 h 415"/>
                <a:gd name="T32" fmla="*/ 196 w 455"/>
                <a:gd name="T33" fmla="*/ 409 h 415"/>
                <a:gd name="T34" fmla="*/ 195 w 455"/>
                <a:gd name="T35" fmla="*/ 381 h 415"/>
                <a:gd name="T36" fmla="*/ 185 w 455"/>
                <a:gd name="T37" fmla="*/ 372 h 415"/>
                <a:gd name="T38" fmla="*/ 177 w 455"/>
                <a:gd name="T39" fmla="*/ 358 h 415"/>
                <a:gd name="T40" fmla="*/ 171 w 455"/>
                <a:gd name="T41" fmla="*/ 336 h 415"/>
                <a:gd name="T42" fmla="*/ 198 w 455"/>
                <a:gd name="T43" fmla="*/ 328 h 415"/>
                <a:gd name="T44" fmla="*/ 411 w 455"/>
                <a:gd name="T45" fmla="*/ 345 h 415"/>
                <a:gd name="T46" fmla="*/ 417 w 455"/>
                <a:gd name="T47" fmla="*/ 345 h 415"/>
                <a:gd name="T48" fmla="*/ 430 w 455"/>
                <a:gd name="T49" fmla="*/ 340 h 415"/>
                <a:gd name="T50" fmla="*/ 435 w 455"/>
                <a:gd name="T51" fmla="*/ 321 h 415"/>
                <a:gd name="T52" fmla="*/ 407 w 455"/>
                <a:gd name="T53" fmla="*/ 222 h 415"/>
                <a:gd name="T54" fmla="*/ 446 w 455"/>
                <a:gd name="T55" fmla="*/ 193 h 415"/>
                <a:gd name="T56" fmla="*/ 451 w 455"/>
                <a:gd name="T57" fmla="*/ 152 h 415"/>
                <a:gd name="T58" fmla="*/ 81 w 455"/>
                <a:gd name="T59" fmla="*/ 303 h 415"/>
                <a:gd name="T60" fmla="*/ 52 w 455"/>
                <a:gd name="T61" fmla="*/ 266 h 415"/>
                <a:gd name="T62" fmla="*/ 94 w 455"/>
                <a:gd name="T63" fmla="*/ 191 h 415"/>
                <a:gd name="T64" fmla="*/ 137 w 455"/>
                <a:gd name="T65" fmla="*/ 178 h 415"/>
                <a:gd name="T66" fmla="*/ 157 w 455"/>
                <a:gd name="T67" fmla="*/ 248 h 415"/>
                <a:gd name="T68" fmla="*/ 170 w 455"/>
                <a:gd name="T69" fmla="*/ 296 h 415"/>
                <a:gd name="T70" fmla="*/ 127 w 455"/>
                <a:gd name="T71" fmla="*/ 308 h 415"/>
                <a:gd name="T72" fmla="*/ 81 w 455"/>
                <a:gd name="T73" fmla="*/ 303 h 415"/>
                <a:gd name="T74" fmla="*/ 277 w 455"/>
                <a:gd name="T75" fmla="*/ 282 h 415"/>
                <a:gd name="T76" fmla="*/ 208 w 455"/>
                <a:gd name="T77" fmla="*/ 287 h 415"/>
                <a:gd name="T78" fmla="*/ 180 w 455"/>
                <a:gd name="T79" fmla="*/ 189 h 415"/>
                <a:gd name="T80" fmla="*/ 173 w 455"/>
                <a:gd name="T81" fmla="*/ 165 h 415"/>
                <a:gd name="T82" fmla="*/ 321 w 455"/>
                <a:gd name="T83" fmla="*/ 59 h 415"/>
                <a:gd name="T84" fmla="*/ 389 w 455"/>
                <a:gd name="T85" fmla="*/ 299 h 415"/>
                <a:gd name="T86" fmla="*/ 277 w 455"/>
                <a:gd name="T87" fmla="*/ 282 h 415"/>
                <a:gd name="T88" fmla="*/ 413 w 455"/>
                <a:gd name="T89" fmla="*/ 173 h 415"/>
                <a:gd name="T90" fmla="*/ 397 w 455"/>
                <a:gd name="T91" fmla="*/ 185 h 415"/>
                <a:gd name="T92" fmla="*/ 387 w 455"/>
                <a:gd name="T93" fmla="*/ 151 h 415"/>
                <a:gd name="T94" fmla="*/ 408 w 455"/>
                <a:gd name="T95" fmla="*/ 153 h 415"/>
                <a:gd name="T96" fmla="*/ 414 w 455"/>
                <a:gd name="T97" fmla="*/ 162 h 415"/>
                <a:gd name="T98" fmla="*/ 413 w 455"/>
                <a:gd name="T99" fmla="*/ 173 h 415"/>
                <a:gd name="T100" fmla="*/ 292 w 455"/>
                <a:gd name="T101" fmla="*/ 141 h 415"/>
                <a:gd name="T102" fmla="*/ 288 w 455"/>
                <a:gd name="T103" fmla="*/ 164 h 415"/>
                <a:gd name="T104" fmla="*/ 249 w 455"/>
                <a:gd name="T105" fmla="*/ 188 h 415"/>
                <a:gd name="T106" fmla="*/ 241 w 455"/>
                <a:gd name="T107" fmla="*/ 190 h 415"/>
                <a:gd name="T108" fmla="*/ 227 w 455"/>
                <a:gd name="T109" fmla="*/ 181 h 415"/>
                <a:gd name="T110" fmla="*/ 234 w 455"/>
                <a:gd name="T111" fmla="*/ 158 h 415"/>
                <a:gd name="T112" fmla="*/ 268 w 455"/>
                <a:gd name="T113" fmla="*/ 137 h 415"/>
                <a:gd name="T114" fmla="*/ 292 w 455"/>
                <a:gd name="T115" fmla="*/ 14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5" h="415">
                  <a:moveTo>
                    <a:pt x="451" y="152"/>
                  </a:moveTo>
                  <a:cubicBezTo>
                    <a:pt x="447" y="137"/>
                    <a:pt x="438" y="126"/>
                    <a:pt x="425" y="119"/>
                  </a:cubicBezTo>
                  <a:cubicBezTo>
                    <a:pt x="409" y="111"/>
                    <a:pt x="390" y="112"/>
                    <a:pt x="376" y="114"/>
                  </a:cubicBezTo>
                  <a:cubicBezTo>
                    <a:pt x="348" y="15"/>
                    <a:pt x="348" y="15"/>
                    <a:pt x="348" y="15"/>
                  </a:cubicBezTo>
                  <a:cubicBezTo>
                    <a:pt x="346" y="8"/>
                    <a:pt x="341" y="3"/>
                    <a:pt x="334" y="2"/>
                  </a:cubicBezTo>
                  <a:cubicBezTo>
                    <a:pt x="327" y="0"/>
                    <a:pt x="320" y="2"/>
                    <a:pt x="315" y="8"/>
                  </a:cubicBezTo>
                  <a:cubicBezTo>
                    <a:pt x="247" y="84"/>
                    <a:pt x="218" y="103"/>
                    <a:pt x="142" y="136"/>
                  </a:cubicBezTo>
                  <a:cubicBezTo>
                    <a:pt x="83" y="154"/>
                    <a:pt x="83" y="154"/>
                    <a:pt x="83" y="154"/>
                  </a:cubicBezTo>
                  <a:cubicBezTo>
                    <a:pt x="30" y="169"/>
                    <a:pt x="0" y="224"/>
                    <a:pt x="15" y="277"/>
                  </a:cubicBezTo>
                  <a:cubicBezTo>
                    <a:pt x="22" y="303"/>
                    <a:pt x="39" y="324"/>
                    <a:pt x="63" y="337"/>
                  </a:cubicBezTo>
                  <a:cubicBezTo>
                    <a:pt x="77" y="345"/>
                    <a:pt x="94" y="349"/>
                    <a:pt x="110" y="349"/>
                  </a:cubicBezTo>
                  <a:cubicBezTo>
                    <a:pt x="118" y="349"/>
                    <a:pt x="126" y="348"/>
                    <a:pt x="134" y="346"/>
                  </a:cubicBezTo>
                  <a:cubicBezTo>
                    <a:pt x="140" y="369"/>
                    <a:pt x="140" y="369"/>
                    <a:pt x="140" y="369"/>
                  </a:cubicBezTo>
                  <a:cubicBezTo>
                    <a:pt x="143" y="381"/>
                    <a:pt x="150" y="391"/>
                    <a:pt x="159" y="400"/>
                  </a:cubicBezTo>
                  <a:cubicBezTo>
                    <a:pt x="169" y="409"/>
                    <a:pt x="169" y="409"/>
                    <a:pt x="169" y="409"/>
                  </a:cubicBezTo>
                  <a:cubicBezTo>
                    <a:pt x="173" y="413"/>
                    <a:pt x="177" y="415"/>
                    <a:pt x="182" y="415"/>
                  </a:cubicBezTo>
                  <a:cubicBezTo>
                    <a:pt x="187" y="415"/>
                    <a:pt x="192" y="413"/>
                    <a:pt x="196" y="409"/>
                  </a:cubicBezTo>
                  <a:cubicBezTo>
                    <a:pt x="203" y="401"/>
                    <a:pt x="203" y="389"/>
                    <a:pt x="195" y="381"/>
                  </a:cubicBezTo>
                  <a:cubicBezTo>
                    <a:pt x="185" y="372"/>
                    <a:pt x="185" y="372"/>
                    <a:pt x="185" y="372"/>
                  </a:cubicBezTo>
                  <a:cubicBezTo>
                    <a:pt x="181" y="368"/>
                    <a:pt x="178" y="363"/>
                    <a:pt x="177" y="358"/>
                  </a:cubicBezTo>
                  <a:cubicBezTo>
                    <a:pt x="171" y="336"/>
                    <a:pt x="171" y="336"/>
                    <a:pt x="171" y="336"/>
                  </a:cubicBezTo>
                  <a:cubicBezTo>
                    <a:pt x="198" y="328"/>
                    <a:pt x="198" y="328"/>
                    <a:pt x="198" y="328"/>
                  </a:cubicBezTo>
                  <a:cubicBezTo>
                    <a:pt x="278" y="316"/>
                    <a:pt x="314" y="317"/>
                    <a:pt x="411" y="345"/>
                  </a:cubicBezTo>
                  <a:cubicBezTo>
                    <a:pt x="413" y="345"/>
                    <a:pt x="415" y="345"/>
                    <a:pt x="417" y="345"/>
                  </a:cubicBezTo>
                  <a:cubicBezTo>
                    <a:pt x="422" y="345"/>
                    <a:pt x="427" y="343"/>
                    <a:pt x="430" y="340"/>
                  </a:cubicBezTo>
                  <a:cubicBezTo>
                    <a:pt x="435" y="335"/>
                    <a:pt x="437" y="327"/>
                    <a:pt x="435" y="321"/>
                  </a:cubicBezTo>
                  <a:cubicBezTo>
                    <a:pt x="407" y="222"/>
                    <a:pt x="407" y="222"/>
                    <a:pt x="407" y="222"/>
                  </a:cubicBezTo>
                  <a:cubicBezTo>
                    <a:pt x="420" y="217"/>
                    <a:pt x="437" y="208"/>
                    <a:pt x="446" y="193"/>
                  </a:cubicBezTo>
                  <a:cubicBezTo>
                    <a:pt x="454" y="181"/>
                    <a:pt x="455" y="166"/>
                    <a:pt x="451" y="152"/>
                  </a:cubicBezTo>
                  <a:close/>
                  <a:moveTo>
                    <a:pt x="81" y="303"/>
                  </a:moveTo>
                  <a:cubicBezTo>
                    <a:pt x="67" y="295"/>
                    <a:pt x="57" y="282"/>
                    <a:pt x="52" y="266"/>
                  </a:cubicBezTo>
                  <a:cubicBezTo>
                    <a:pt x="43" y="234"/>
                    <a:pt x="61" y="200"/>
                    <a:pt x="94" y="191"/>
                  </a:cubicBezTo>
                  <a:cubicBezTo>
                    <a:pt x="137" y="178"/>
                    <a:pt x="137" y="178"/>
                    <a:pt x="137" y="178"/>
                  </a:cubicBezTo>
                  <a:cubicBezTo>
                    <a:pt x="157" y="248"/>
                    <a:pt x="157" y="248"/>
                    <a:pt x="157" y="248"/>
                  </a:cubicBezTo>
                  <a:cubicBezTo>
                    <a:pt x="170" y="296"/>
                    <a:pt x="170" y="296"/>
                    <a:pt x="170" y="296"/>
                  </a:cubicBezTo>
                  <a:cubicBezTo>
                    <a:pt x="127" y="308"/>
                    <a:pt x="127" y="308"/>
                    <a:pt x="127" y="308"/>
                  </a:cubicBezTo>
                  <a:cubicBezTo>
                    <a:pt x="112" y="313"/>
                    <a:pt x="95" y="311"/>
                    <a:pt x="81" y="303"/>
                  </a:cubicBezTo>
                  <a:close/>
                  <a:moveTo>
                    <a:pt x="277" y="282"/>
                  </a:moveTo>
                  <a:cubicBezTo>
                    <a:pt x="255" y="282"/>
                    <a:pt x="234" y="284"/>
                    <a:pt x="208" y="287"/>
                  </a:cubicBezTo>
                  <a:cubicBezTo>
                    <a:pt x="180" y="189"/>
                    <a:pt x="180" y="189"/>
                    <a:pt x="180" y="189"/>
                  </a:cubicBezTo>
                  <a:cubicBezTo>
                    <a:pt x="173" y="165"/>
                    <a:pt x="173" y="165"/>
                    <a:pt x="173" y="165"/>
                  </a:cubicBezTo>
                  <a:cubicBezTo>
                    <a:pt x="234" y="137"/>
                    <a:pt x="267" y="115"/>
                    <a:pt x="321" y="59"/>
                  </a:cubicBezTo>
                  <a:cubicBezTo>
                    <a:pt x="389" y="299"/>
                    <a:pt x="389" y="299"/>
                    <a:pt x="389" y="299"/>
                  </a:cubicBezTo>
                  <a:cubicBezTo>
                    <a:pt x="343" y="287"/>
                    <a:pt x="311" y="282"/>
                    <a:pt x="277" y="282"/>
                  </a:cubicBezTo>
                  <a:close/>
                  <a:moveTo>
                    <a:pt x="413" y="173"/>
                  </a:moveTo>
                  <a:cubicBezTo>
                    <a:pt x="410" y="178"/>
                    <a:pt x="403" y="182"/>
                    <a:pt x="397" y="185"/>
                  </a:cubicBezTo>
                  <a:cubicBezTo>
                    <a:pt x="387" y="151"/>
                    <a:pt x="387" y="151"/>
                    <a:pt x="387" y="151"/>
                  </a:cubicBezTo>
                  <a:cubicBezTo>
                    <a:pt x="394" y="151"/>
                    <a:pt x="402" y="151"/>
                    <a:pt x="408" y="153"/>
                  </a:cubicBezTo>
                  <a:cubicBezTo>
                    <a:pt x="410" y="155"/>
                    <a:pt x="413" y="157"/>
                    <a:pt x="414" y="162"/>
                  </a:cubicBezTo>
                  <a:cubicBezTo>
                    <a:pt x="416" y="168"/>
                    <a:pt x="415" y="171"/>
                    <a:pt x="413" y="173"/>
                  </a:cubicBezTo>
                  <a:close/>
                  <a:moveTo>
                    <a:pt x="292" y="141"/>
                  </a:moveTo>
                  <a:cubicBezTo>
                    <a:pt x="297" y="148"/>
                    <a:pt x="295" y="159"/>
                    <a:pt x="288" y="164"/>
                  </a:cubicBezTo>
                  <a:cubicBezTo>
                    <a:pt x="270" y="177"/>
                    <a:pt x="250" y="188"/>
                    <a:pt x="249" y="188"/>
                  </a:cubicBezTo>
                  <a:cubicBezTo>
                    <a:pt x="247" y="189"/>
                    <a:pt x="244" y="190"/>
                    <a:pt x="241" y="190"/>
                  </a:cubicBezTo>
                  <a:cubicBezTo>
                    <a:pt x="235" y="190"/>
                    <a:pt x="230" y="187"/>
                    <a:pt x="227" y="181"/>
                  </a:cubicBezTo>
                  <a:cubicBezTo>
                    <a:pt x="222" y="173"/>
                    <a:pt x="225" y="163"/>
                    <a:pt x="234" y="158"/>
                  </a:cubicBezTo>
                  <a:cubicBezTo>
                    <a:pt x="234" y="158"/>
                    <a:pt x="253" y="148"/>
                    <a:pt x="268" y="137"/>
                  </a:cubicBezTo>
                  <a:cubicBezTo>
                    <a:pt x="276" y="132"/>
                    <a:pt x="286" y="133"/>
                    <a:pt x="292" y="141"/>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47" name="Freeform 1045">
              <a:extLst>
                <a:ext uri="{FF2B5EF4-FFF2-40B4-BE49-F238E27FC236}">
                  <a16:creationId xmlns:a16="http://schemas.microsoft.com/office/drawing/2014/main" id="{E365D1AC-A2B2-437D-BE25-4DA844288BB9}"/>
                </a:ext>
              </a:extLst>
            </p:cNvPr>
            <p:cNvSpPr>
              <a:spLocks noEditPoints="1"/>
            </p:cNvSpPr>
            <p:nvPr/>
          </p:nvSpPr>
          <p:spPr bwMode="auto">
            <a:xfrm>
              <a:off x="3457012" y="3982448"/>
              <a:ext cx="265820" cy="253882"/>
            </a:xfrm>
            <a:custGeom>
              <a:avLst/>
              <a:gdLst>
                <a:gd name="T0" fmla="*/ 176 w 443"/>
                <a:gd name="T1" fmla="*/ 241 h 423"/>
                <a:gd name="T2" fmla="*/ 96 w 443"/>
                <a:gd name="T3" fmla="*/ 258 h 423"/>
                <a:gd name="T4" fmla="*/ 113 w 443"/>
                <a:gd name="T5" fmla="*/ 337 h 423"/>
                <a:gd name="T6" fmla="*/ 193 w 443"/>
                <a:gd name="T7" fmla="*/ 320 h 423"/>
                <a:gd name="T8" fmla="*/ 130 w 443"/>
                <a:gd name="T9" fmla="*/ 274 h 423"/>
                <a:gd name="T10" fmla="*/ 159 w 443"/>
                <a:gd name="T11" fmla="*/ 303 h 423"/>
                <a:gd name="T12" fmla="*/ 130 w 443"/>
                <a:gd name="T13" fmla="*/ 274 h 423"/>
                <a:gd name="T14" fmla="*/ 394 w 443"/>
                <a:gd name="T15" fmla="*/ 70 h 423"/>
                <a:gd name="T16" fmla="*/ 375 w 443"/>
                <a:gd name="T17" fmla="*/ 0 h 423"/>
                <a:gd name="T18" fmla="*/ 48 w 443"/>
                <a:gd name="T19" fmla="*/ 20 h 423"/>
                <a:gd name="T20" fmla="*/ 6 w 443"/>
                <a:gd name="T21" fmla="*/ 113 h 423"/>
                <a:gd name="T22" fmla="*/ 0 w 443"/>
                <a:gd name="T23" fmla="*/ 175 h 423"/>
                <a:gd name="T24" fmla="*/ 423 w 443"/>
                <a:gd name="T25" fmla="*/ 193 h 423"/>
                <a:gd name="T26" fmla="*/ 443 w 443"/>
                <a:gd name="T27" fmla="*/ 126 h 423"/>
                <a:gd name="T28" fmla="*/ 356 w 443"/>
                <a:gd name="T29" fmla="*/ 39 h 423"/>
                <a:gd name="T30" fmla="*/ 87 w 443"/>
                <a:gd name="T31" fmla="*/ 63 h 423"/>
                <a:gd name="T32" fmla="*/ 356 w 443"/>
                <a:gd name="T33" fmla="*/ 39 h 423"/>
                <a:gd name="T34" fmla="*/ 39 w 443"/>
                <a:gd name="T35" fmla="*/ 154 h 423"/>
                <a:gd name="T36" fmla="*/ 78 w 443"/>
                <a:gd name="T37" fmla="*/ 97 h 423"/>
                <a:gd name="T38" fmla="*/ 404 w 443"/>
                <a:gd name="T39" fmla="*/ 134 h 423"/>
                <a:gd name="T40" fmla="*/ 414 w 443"/>
                <a:gd name="T41" fmla="*/ 232 h 423"/>
                <a:gd name="T42" fmla="*/ 394 w 443"/>
                <a:gd name="T43" fmla="*/ 423 h 423"/>
                <a:gd name="T44" fmla="*/ 309 w 443"/>
                <a:gd name="T45" fmla="*/ 405 h 423"/>
                <a:gd name="T46" fmla="*/ 265 w 443"/>
                <a:gd name="T47" fmla="*/ 303 h 423"/>
                <a:gd name="T48" fmla="*/ 245 w 443"/>
                <a:gd name="T49" fmla="*/ 423 h 423"/>
                <a:gd name="T50" fmla="*/ 29 w 443"/>
                <a:gd name="T51" fmla="*/ 404 h 423"/>
                <a:gd name="T52" fmla="*/ 48 w 443"/>
                <a:gd name="T53" fmla="*/ 212 h 423"/>
                <a:gd name="T54" fmla="*/ 68 w 443"/>
                <a:gd name="T55" fmla="*/ 385 h 423"/>
                <a:gd name="T56" fmla="*/ 226 w 443"/>
                <a:gd name="T57" fmla="*/ 282 h 423"/>
                <a:gd name="T58" fmla="*/ 329 w 443"/>
                <a:gd name="T59" fmla="*/ 265 h 423"/>
                <a:gd name="T60" fmla="*/ 346 w 443"/>
                <a:gd name="T61" fmla="*/ 385 h 423"/>
                <a:gd name="T62" fmla="*/ 375 w 443"/>
                <a:gd name="T63" fmla="*/ 232 h 423"/>
                <a:gd name="T64" fmla="*/ 414 w 443"/>
                <a:gd name="T65" fmla="*/ 23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3" h="423">
                  <a:moveTo>
                    <a:pt x="193" y="258"/>
                  </a:moveTo>
                  <a:cubicBezTo>
                    <a:pt x="193" y="248"/>
                    <a:pt x="185" y="241"/>
                    <a:pt x="176" y="241"/>
                  </a:cubicBezTo>
                  <a:cubicBezTo>
                    <a:pt x="113" y="241"/>
                    <a:pt x="113" y="241"/>
                    <a:pt x="113" y="241"/>
                  </a:cubicBezTo>
                  <a:cubicBezTo>
                    <a:pt x="104" y="241"/>
                    <a:pt x="96" y="248"/>
                    <a:pt x="96" y="258"/>
                  </a:cubicBezTo>
                  <a:cubicBezTo>
                    <a:pt x="96" y="320"/>
                    <a:pt x="96" y="320"/>
                    <a:pt x="96" y="320"/>
                  </a:cubicBezTo>
                  <a:cubicBezTo>
                    <a:pt x="96" y="329"/>
                    <a:pt x="104" y="337"/>
                    <a:pt x="113" y="337"/>
                  </a:cubicBezTo>
                  <a:cubicBezTo>
                    <a:pt x="176" y="337"/>
                    <a:pt x="176" y="337"/>
                    <a:pt x="176" y="337"/>
                  </a:cubicBezTo>
                  <a:cubicBezTo>
                    <a:pt x="185" y="337"/>
                    <a:pt x="193" y="329"/>
                    <a:pt x="193" y="320"/>
                  </a:cubicBezTo>
                  <a:lnTo>
                    <a:pt x="193" y="258"/>
                  </a:lnTo>
                  <a:close/>
                  <a:moveTo>
                    <a:pt x="130" y="274"/>
                  </a:moveTo>
                  <a:cubicBezTo>
                    <a:pt x="159" y="274"/>
                    <a:pt x="159" y="274"/>
                    <a:pt x="159" y="274"/>
                  </a:cubicBezTo>
                  <a:cubicBezTo>
                    <a:pt x="159" y="303"/>
                    <a:pt x="159" y="303"/>
                    <a:pt x="159" y="303"/>
                  </a:cubicBezTo>
                  <a:cubicBezTo>
                    <a:pt x="130" y="303"/>
                    <a:pt x="130" y="303"/>
                    <a:pt x="130" y="303"/>
                  </a:cubicBezTo>
                  <a:lnTo>
                    <a:pt x="130" y="274"/>
                  </a:lnTo>
                  <a:close/>
                  <a:moveTo>
                    <a:pt x="437" y="113"/>
                  </a:moveTo>
                  <a:cubicBezTo>
                    <a:pt x="394" y="70"/>
                    <a:pt x="394" y="70"/>
                    <a:pt x="394" y="70"/>
                  </a:cubicBezTo>
                  <a:cubicBezTo>
                    <a:pt x="394" y="20"/>
                    <a:pt x="394" y="20"/>
                    <a:pt x="394" y="20"/>
                  </a:cubicBezTo>
                  <a:cubicBezTo>
                    <a:pt x="394" y="9"/>
                    <a:pt x="386" y="0"/>
                    <a:pt x="375" y="0"/>
                  </a:cubicBezTo>
                  <a:cubicBezTo>
                    <a:pt x="68" y="0"/>
                    <a:pt x="68" y="0"/>
                    <a:pt x="68" y="0"/>
                  </a:cubicBezTo>
                  <a:cubicBezTo>
                    <a:pt x="57" y="0"/>
                    <a:pt x="48" y="9"/>
                    <a:pt x="48" y="20"/>
                  </a:cubicBezTo>
                  <a:cubicBezTo>
                    <a:pt x="48" y="70"/>
                    <a:pt x="48" y="70"/>
                    <a:pt x="48" y="70"/>
                  </a:cubicBezTo>
                  <a:cubicBezTo>
                    <a:pt x="6" y="113"/>
                    <a:pt x="6" y="113"/>
                    <a:pt x="6" y="113"/>
                  </a:cubicBezTo>
                  <a:cubicBezTo>
                    <a:pt x="2" y="116"/>
                    <a:pt x="0" y="121"/>
                    <a:pt x="0" y="126"/>
                  </a:cubicBezTo>
                  <a:cubicBezTo>
                    <a:pt x="0" y="175"/>
                    <a:pt x="0" y="175"/>
                    <a:pt x="0" y="175"/>
                  </a:cubicBezTo>
                  <a:cubicBezTo>
                    <a:pt x="0" y="186"/>
                    <a:pt x="9" y="193"/>
                    <a:pt x="20" y="193"/>
                  </a:cubicBezTo>
                  <a:cubicBezTo>
                    <a:pt x="423" y="193"/>
                    <a:pt x="423" y="193"/>
                    <a:pt x="423" y="193"/>
                  </a:cubicBezTo>
                  <a:cubicBezTo>
                    <a:pt x="434" y="193"/>
                    <a:pt x="443" y="186"/>
                    <a:pt x="443" y="175"/>
                  </a:cubicBezTo>
                  <a:cubicBezTo>
                    <a:pt x="443" y="126"/>
                    <a:pt x="443" y="126"/>
                    <a:pt x="443" y="126"/>
                  </a:cubicBezTo>
                  <a:cubicBezTo>
                    <a:pt x="443" y="121"/>
                    <a:pt x="441" y="116"/>
                    <a:pt x="437" y="113"/>
                  </a:cubicBezTo>
                  <a:close/>
                  <a:moveTo>
                    <a:pt x="356" y="39"/>
                  </a:moveTo>
                  <a:cubicBezTo>
                    <a:pt x="356" y="63"/>
                    <a:pt x="356" y="63"/>
                    <a:pt x="356" y="63"/>
                  </a:cubicBezTo>
                  <a:cubicBezTo>
                    <a:pt x="87" y="63"/>
                    <a:pt x="87" y="63"/>
                    <a:pt x="87" y="63"/>
                  </a:cubicBezTo>
                  <a:cubicBezTo>
                    <a:pt x="87" y="39"/>
                    <a:pt x="87" y="39"/>
                    <a:pt x="87" y="39"/>
                  </a:cubicBezTo>
                  <a:lnTo>
                    <a:pt x="356" y="39"/>
                  </a:lnTo>
                  <a:close/>
                  <a:moveTo>
                    <a:pt x="404" y="154"/>
                  </a:moveTo>
                  <a:cubicBezTo>
                    <a:pt x="39" y="154"/>
                    <a:pt x="39" y="154"/>
                    <a:pt x="39" y="154"/>
                  </a:cubicBezTo>
                  <a:cubicBezTo>
                    <a:pt x="39" y="134"/>
                    <a:pt x="39" y="134"/>
                    <a:pt x="39" y="134"/>
                  </a:cubicBezTo>
                  <a:cubicBezTo>
                    <a:pt x="78" y="97"/>
                    <a:pt x="78" y="97"/>
                    <a:pt x="78" y="97"/>
                  </a:cubicBezTo>
                  <a:cubicBezTo>
                    <a:pt x="365" y="97"/>
                    <a:pt x="365" y="97"/>
                    <a:pt x="365" y="97"/>
                  </a:cubicBezTo>
                  <a:cubicBezTo>
                    <a:pt x="404" y="134"/>
                    <a:pt x="404" y="134"/>
                    <a:pt x="404" y="134"/>
                  </a:cubicBezTo>
                  <a:lnTo>
                    <a:pt x="404" y="154"/>
                  </a:lnTo>
                  <a:close/>
                  <a:moveTo>
                    <a:pt x="414" y="232"/>
                  </a:moveTo>
                  <a:cubicBezTo>
                    <a:pt x="414" y="404"/>
                    <a:pt x="414" y="404"/>
                    <a:pt x="414" y="404"/>
                  </a:cubicBezTo>
                  <a:cubicBezTo>
                    <a:pt x="414" y="415"/>
                    <a:pt x="405" y="423"/>
                    <a:pt x="394" y="423"/>
                  </a:cubicBezTo>
                  <a:cubicBezTo>
                    <a:pt x="329" y="423"/>
                    <a:pt x="329" y="423"/>
                    <a:pt x="329" y="423"/>
                  </a:cubicBezTo>
                  <a:cubicBezTo>
                    <a:pt x="318" y="423"/>
                    <a:pt x="309" y="416"/>
                    <a:pt x="309" y="405"/>
                  </a:cubicBezTo>
                  <a:cubicBezTo>
                    <a:pt x="309" y="303"/>
                    <a:pt x="309" y="303"/>
                    <a:pt x="309" y="303"/>
                  </a:cubicBezTo>
                  <a:cubicBezTo>
                    <a:pt x="265" y="303"/>
                    <a:pt x="265" y="303"/>
                    <a:pt x="265" y="303"/>
                  </a:cubicBezTo>
                  <a:cubicBezTo>
                    <a:pt x="265" y="404"/>
                    <a:pt x="265" y="404"/>
                    <a:pt x="265" y="404"/>
                  </a:cubicBezTo>
                  <a:cubicBezTo>
                    <a:pt x="265" y="415"/>
                    <a:pt x="256" y="423"/>
                    <a:pt x="245" y="423"/>
                  </a:cubicBezTo>
                  <a:cubicBezTo>
                    <a:pt x="49" y="423"/>
                    <a:pt x="49" y="423"/>
                    <a:pt x="49" y="423"/>
                  </a:cubicBezTo>
                  <a:cubicBezTo>
                    <a:pt x="38" y="423"/>
                    <a:pt x="29" y="415"/>
                    <a:pt x="29" y="404"/>
                  </a:cubicBezTo>
                  <a:cubicBezTo>
                    <a:pt x="29" y="232"/>
                    <a:pt x="29" y="232"/>
                    <a:pt x="29" y="232"/>
                  </a:cubicBezTo>
                  <a:cubicBezTo>
                    <a:pt x="29" y="221"/>
                    <a:pt x="38" y="212"/>
                    <a:pt x="48" y="212"/>
                  </a:cubicBezTo>
                  <a:cubicBezTo>
                    <a:pt x="59" y="212"/>
                    <a:pt x="68" y="221"/>
                    <a:pt x="68" y="232"/>
                  </a:cubicBezTo>
                  <a:cubicBezTo>
                    <a:pt x="68" y="385"/>
                    <a:pt x="68" y="385"/>
                    <a:pt x="68" y="385"/>
                  </a:cubicBezTo>
                  <a:cubicBezTo>
                    <a:pt x="226" y="385"/>
                    <a:pt x="226" y="385"/>
                    <a:pt x="226" y="385"/>
                  </a:cubicBezTo>
                  <a:cubicBezTo>
                    <a:pt x="226" y="282"/>
                    <a:pt x="226" y="282"/>
                    <a:pt x="226" y="282"/>
                  </a:cubicBezTo>
                  <a:cubicBezTo>
                    <a:pt x="226" y="272"/>
                    <a:pt x="235" y="265"/>
                    <a:pt x="245" y="265"/>
                  </a:cubicBezTo>
                  <a:cubicBezTo>
                    <a:pt x="329" y="265"/>
                    <a:pt x="329" y="265"/>
                    <a:pt x="329" y="265"/>
                  </a:cubicBezTo>
                  <a:cubicBezTo>
                    <a:pt x="339" y="265"/>
                    <a:pt x="346" y="272"/>
                    <a:pt x="346" y="282"/>
                  </a:cubicBezTo>
                  <a:cubicBezTo>
                    <a:pt x="346" y="385"/>
                    <a:pt x="346" y="385"/>
                    <a:pt x="346" y="385"/>
                  </a:cubicBezTo>
                  <a:cubicBezTo>
                    <a:pt x="375" y="385"/>
                    <a:pt x="375" y="385"/>
                    <a:pt x="375" y="385"/>
                  </a:cubicBezTo>
                  <a:cubicBezTo>
                    <a:pt x="375" y="232"/>
                    <a:pt x="375" y="232"/>
                    <a:pt x="375" y="232"/>
                  </a:cubicBezTo>
                  <a:cubicBezTo>
                    <a:pt x="375" y="221"/>
                    <a:pt x="384" y="212"/>
                    <a:pt x="394" y="212"/>
                  </a:cubicBezTo>
                  <a:cubicBezTo>
                    <a:pt x="405" y="212"/>
                    <a:pt x="414" y="221"/>
                    <a:pt x="414" y="232"/>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48" name="Freeform 1046">
              <a:extLst>
                <a:ext uri="{FF2B5EF4-FFF2-40B4-BE49-F238E27FC236}">
                  <a16:creationId xmlns:a16="http://schemas.microsoft.com/office/drawing/2014/main" id="{7966A97E-A9D4-43ED-A564-79B0ED1F7A49}"/>
                </a:ext>
              </a:extLst>
            </p:cNvPr>
            <p:cNvSpPr>
              <a:spLocks/>
            </p:cNvSpPr>
            <p:nvPr/>
          </p:nvSpPr>
          <p:spPr bwMode="auto">
            <a:xfrm>
              <a:off x="4168354" y="3987223"/>
              <a:ext cx="275371" cy="243536"/>
            </a:xfrm>
            <a:custGeom>
              <a:avLst/>
              <a:gdLst>
                <a:gd name="T0" fmla="*/ 400 w 459"/>
                <a:gd name="T1" fmla="*/ 373 h 406"/>
                <a:gd name="T2" fmla="*/ 400 w 459"/>
                <a:gd name="T3" fmla="*/ 400 h 406"/>
                <a:gd name="T4" fmla="*/ 386 w 459"/>
                <a:gd name="T5" fmla="*/ 406 h 406"/>
                <a:gd name="T6" fmla="*/ 372 w 459"/>
                <a:gd name="T7" fmla="*/ 400 h 406"/>
                <a:gd name="T8" fmla="*/ 220 w 459"/>
                <a:gd name="T9" fmla="*/ 247 h 406"/>
                <a:gd name="T10" fmla="*/ 69 w 459"/>
                <a:gd name="T11" fmla="*/ 400 h 406"/>
                <a:gd name="T12" fmla="*/ 55 w 459"/>
                <a:gd name="T13" fmla="*/ 406 h 406"/>
                <a:gd name="T14" fmla="*/ 42 w 459"/>
                <a:gd name="T15" fmla="*/ 400 h 406"/>
                <a:gd name="T16" fmla="*/ 42 w 459"/>
                <a:gd name="T17" fmla="*/ 373 h 406"/>
                <a:gd name="T18" fmla="*/ 192 w 459"/>
                <a:gd name="T19" fmla="*/ 220 h 406"/>
                <a:gd name="T20" fmla="*/ 167 w 459"/>
                <a:gd name="T21" fmla="*/ 195 h 406"/>
                <a:gd name="T22" fmla="*/ 163 w 459"/>
                <a:gd name="T23" fmla="*/ 199 h 406"/>
                <a:gd name="T24" fmla="*/ 117 w 459"/>
                <a:gd name="T25" fmla="*/ 218 h 406"/>
                <a:gd name="T26" fmla="*/ 71 w 459"/>
                <a:gd name="T27" fmla="*/ 199 h 406"/>
                <a:gd name="T28" fmla="*/ 7 w 459"/>
                <a:gd name="T29" fmla="*/ 135 h 406"/>
                <a:gd name="T30" fmla="*/ 7 w 459"/>
                <a:gd name="T31" fmla="*/ 108 h 406"/>
                <a:gd name="T32" fmla="*/ 34 w 459"/>
                <a:gd name="T33" fmla="*/ 108 h 406"/>
                <a:gd name="T34" fmla="*/ 98 w 459"/>
                <a:gd name="T35" fmla="*/ 171 h 406"/>
                <a:gd name="T36" fmla="*/ 117 w 459"/>
                <a:gd name="T37" fmla="*/ 179 h 406"/>
                <a:gd name="T38" fmla="*/ 135 w 459"/>
                <a:gd name="T39" fmla="*/ 171 h 406"/>
                <a:gd name="T40" fmla="*/ 140 w 459"/>
                <a:gd name="T41" fmla="*/ 167 h 406"/>
                <a:gd name="T42" fmla="*/ 57 w 459"/>
                <a:gd name="T43" fmla="*/ 85 h 406"/>
                <a:gd name="T44" fmla="*/ 57 w 459"/>
                <a:gd name="T45" fmla="*/ 58 h 406"/>
                <a:gd name="T46" fmla="*/ 84 w 459"/>
                <a:gd name="T47" fmla="*/ 58 h 406"/>
                <a:gd name="T48" fmla="*/ 167 w 459"/>
                <a:gd name="T49" fmla="*/ 140 h 406"/>
                <a:gd name="T50" fmla="*/ 171 w 459"/>
                <a:gd name="T51" fmla="*/ 135 h 406"/>
                <a:gd name="T52" fmla="*/ 171 w 459"/>
                <a:gd name="T53" fmla="*/ 98 h 406"/>
                <a:gd name="T54" fmla="*/ 108 w 459"/>
                <a:gd name="T55" fmla="*/ 35 h 406"/>
                <a:gd name="T56" fmla="*/ 107 w 459"/>
                <a:gd name="T57" fmla="*/ 8 h 406"/>
                <a:gd name="T58" fmla="*/ 135 w 459"/>
                <a:gd name="T59" fmla="*/ 8 h 406"/>
                <a:gd name="T60" fmla="*/ 199 w 459"/>
                <a:gd name="T61" fmla="*/ 71 h 406"/>
                <a:gd name="T62" fmla="*/ 199 w 459"/>
                <a:gd name="T63" fmla="*/ 163 h 406"/>
                <a:gd name="T64" fmla="*/ 194 w 459"/>
                <a:gd name="T65" fmla="*/ 167 h 406"/>
                <a:gd name="T66" fmla="*/ 219 w 459"/>
                <a:gd name="T67" fmla="*/ 193 h 406"/>
                <a:gd name="T68" fmla="*/ 389 w 459"/>
                <a:gd name="T69" fmla="*/ 21 h 406"/>
                <a:gd name="T70" fmla="*/ 402 w 459"/>
                <a:gd name="T71" fmla="*/ 15 h 406"/>
                <a:gd name="T72" fmla="*/ 416 w 459"/>
                <a:gd name="T73" fmla="*/ 21 h 406"/>
                <a:gd name="T74" fmla="*/ 398 w 459"/>
                <a:gd name="T75" fmla="*/ 178 h 406"/>
                <a:gd name="T76" fmla="*/ 333 w 459"/>
                <a:gd name="T77" fmla="*/ 243 h 406"/>
                <a:gd name="T78" fmla="*/ 305 w 459"/>
                <a:gd name="T79" fmla="*/ 243 h 406"/>
                <a:gd name="T80" fmla="*/ 305 w 459"/>
                <a:gd name="T81" fmla="*/ 215 h 406"/>
                <a:gd name="T82" fmla="*/ 370 w 459"/>
                <a:gd name="T83" fmla="*/ 150 h 406"/>
                <a:gd name="T84" fmla="*/ 400 w 459"/>
                <a:gd name="T85" fmla="*/ 64 h 406"/>
                <a:gd name="T86" fmla="*/ 247 w 459"/>
                <a:gd name="T87" fmla="*/ 220 h 406"/>
                <a:gd name="T88" fmla="*/ 400 w 459"/>
                <a:gd name="T89" fmla="*/ 373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9" h="406">
                  <a:moveTo>
                    <a:pt x="400" y="373"/>
                  </a:moveTo>
                  <a:cubicBezTo>
                    <a:pt x="407" y="381"/>
                    <a:pt x="407" y="393"/>
                    <a:pt x="400" y="400"/>
                  </a:cubicBezTo>
                  <a:cubicBezTo>
                    <a:pt x="396" y="404"/>
                    <a:pt x="391" y="406"/>
                    <a:pt x="386" y="406"/>
                  </a:cubicBezTo>
                  <a:cubicBezTo>
                    <a:pt x="381" y="406"/>
                    <a:pt x="376" y="404"/>
                    <a:pt x="372" y="400"/>
                  </a:cubicBezTo>
                  <a:cubicBezTo>
                    <a:pt x="220" y="247"/>
                    <a:pt x="220" y="247"/>
                    <a:pt x="220" y="247"/>
                  </a:cubicBezTo>
                  <a:cubicBezTo>
                    <a:pt x="69" y="400"/>
                    <a:pt x="69" y="400"/>
                    <a:pt x="69" y="400"/>
                  </a:cubicBezTo>
                  <a:cubicBezTo>
                    <a:pt x="65" y="404"/>
                    <a:pt x="60" y="406"/>
                    <a:pt x="55" y="406"/>
                  </a:cubicBezTo>
                  <a:cubicBezTo>
                    <a:pt x="50" y="406"/>
                    <a:pt x="46" y="404"/>
                    <a:pt x="42" y="400"/>
                  </a:cubicBezTo>
                  <a:cubicBezTo>
                    <a:pt x="34" y="393"/>
                    <a:pt x="34" y="381"/>
                    <a:pt x="42" y="373"/>
                  </a:cubicBezTo>
                  <a:cubicBezTo>
                    <a:pt x="192" y="220"/>
                    <a:pt x="192" y="220"/>
                    <a:pt x="192" y="220"/>
                  </a:cubicBezTo>
                  <a:cubicBezTo>
                    <a:pt x="167" y="195"/>
                    <a:pt x="167" y="195"/>
                    <a:pt x="167" y="195"/>
                  </a:cubicBezTo>
                  <a:cubicBezTo>
                    <a:pt x="163" y="199"/>
                    <a:pt x="163" y="199"/>
                    <a:pt x="163" y="199"/>
                  </a:cubicBezTo>
                  <a:cubicBezTo>
                    <a:pt x="150" y="211"/>
                    <a:pt x="134" y="218"/>
                    <a:pt x="117" y="218"/>
                  </a:cubicBezTo>
                  <a:cubicBezTo>
                    <a:pt x="100" y="218"/>
                    <a:pt x="83" y="211"/>
                    <a:pt x="71" y="199"/>
                  </a:cubicBezTo>
                  <a:cubicBezTo>
                    <a:pt x="7" y="135"/>
                    <a:pt x="7" y="135"/>
                    <a:pt x="7" y="135"/>
                  </a:cubicBezTo>
                  <a:cubicBezTo>
                    <a:pt x="0" y="128"/>
                    <a:pt x="0" y="116"/>
                    <a:pt x="7" y="108"/>
                  </a:cubicBezTo>
                  <a:cubicBezTo>
                    <a:pt x="15" y="101"/>
                    <a:pt x="27" y="101"/>
                    <a:pt x="34" y="108"/>
                  </a:cubicBezTo>
                  <a:cubicBezTo>
                    <a:pt x="98" y="171"/>
                    <a:pt x="98" y="171"/>
                    <a:pt x="98" y="171"/>
                  </a:cubicBezTo>
                  <a:cubicBezTo>
                    <a:pt x="103" y="176"/>
                    <a:pt x="110" y="179"/>
                    <a:pt x="117" y="179"/>
                  </a:cubicBezTo>
                  <a:cubicBezTo>
                    <a:pt x="124" y="179"/>
                    <a:pt x="130" y="176"/>
                    <a:pt x="135" y="171"/>
                  </a:cubicBezTo>
                  <a:cubicBezTo>
                    <a:pt x="140" y="167"/>
                    <a:pt x="140" y="167"/>
                    <a:pt x="140" y="167"/>
                  </a:cubicBezTo>
                  <a:cubicBezTo>
                    <a:pt x="57" y="85"/>
                    <a:pt x="57" y="85"/>
                    <a:pt x="57" y="85"/>
                  </a:cubicBezTo>
                  <a:cubicBezTo>
                    <a:pt x="50" y="78"/>
                    <a:pt x="50" y="65"/>
                    <a:pt x="57" y="58"/>
                  </a:cubicBezTo>
                  <a:cubicBezTo>
                    <a:pt x="65" y="50"/>
                    <a:pt x="77" y="50"/>
                    <a:pt x="84" y="58"/>
                  </a:cubicBezTo>
                  <a:cubicBezTo>
                    <a:pt x="167" y="140"/>
                    <a:pt x="167" y="140"/>
                    <a:pt x="167" y="140"/>
                  </a:cubicBezTo>
                  <a:cubicBezTo>
                    <a:pt x="171" y="135"/>
                    <a:pt x="171" y="135"/>
                    <a:pt x="171" y="135"/>
                  </a:cubicBezTo>
                  <a:cubicBezTo>
                    <a:pt x="182" y="125"/>
                    <a:pt x="182" y="108"/>
                    <a:pt x="171" y="98"/>
                  </a:cubicBezTo>
                  <a:cubicBezTo>
                    <a:pt x="108" y="35"/>
                    <a:pt x="108" y="35"/>
                    <a:pt x="108" y="35"/>
                  </a:cubicBezTo>
                  <a:cubicBezTo>
                    <a:pt x="100" y="27"/>
                    <a:pt x="100" y="15"/>
                    <a:pt x="107" y="8"/>
                  </a:cubicBezTo>
                  <a:cubicBezTo>
                    <a:pt x="115" y="0"/>
                    <a:pt x="127" y="0"/>
                    <a:pt x="135" y="8"/>
                  </a:cubicBezTo>
                  <a:cubicBezTo>
                    <a:pt x="199" y="71"/>
                    <a:pt x="199" y="71"/>
                    <a:pt x="199" y="71"/>
                  </a:cubicBezTo>
                  <a:cubicBezTo>
                    <a:pt x="224" y="96"/>
                    <a:pt x="224" y="137"/>
                    <a:pt x="199" y="163"/>
                  </a:cubicBezTo>
                  <a:cubicBezTo>
                    <a:pt x="194" y="167"/>
                    <a:pt x="194" y="167"/>
                    <a:pt x="194" y="167"/>
                  </a:cubicBezTo>
                  <a:cubicBezTo>
                    <a:pt x="219" y="193"/>
                    <a:pt x="219" y="193"/>
                    <a:pt x="219" y="193"/>
                  </a:cubicBezTo>
                  <a:cubicBezTo>
                    <a:pt x="389" y="21"/>
                    <a:pt x="389" y="21"/>
                    <a:pt x="389" y="21"/>
                  </a:cubicBezTo>
                  <a:cubicBezTo>
                    <a:pt x="392" y="17"/>
                    <a:pt x="397" y="15"/>
                    <a:pt x="402" y="15"/>
                  </a:cubicBezTo>
                  <a:cubicBezTo>
                    <a:pt x="407" y="15"/>
                    <a:pt x="412" y="17"/>
                    <a:pt x="416" y="21"/>
                  </a:cubicBezTo>
                  <a:cubicBezTo>
                    <a:pt x="459" y="64"/>
                    <a:pt x="452" y="124"/>
                    <a:pt x="398" y="178"/>
                  </a:cubicBezTo>
                  <a:cubicBezTo>
                    <a:pt x="333" y="243"/>
                    <a:pt x="333" y="243"/>
                    <a:pt x="333" y="243"/>
                  </a:cubicBezTo>
                  <a:cubicBezTo>
                    <a:pt x="325" y="250"/>
                    <a:pt x="313" y="250"/>
                    <a:pt x="305" y="243"/>
                  </a:cubicBezTo>
                  <a:cubicBezTo>
                    <a:pt x="298" y="235"/>
                    <a:pt x="298" y="223"/>
                    <a:pt x="305" y="215"/>
                  </a:cubicBezTo>
                  <a:cubicBezTo>
                    <a:pt x="370" y="150"/>
                    <a:pt x="370" y="150"/>
                    <a:pt x="370" y="150"/>
                  </a:cubicBezTo>
                  <a:cubicBezTo>
                    <a:pt x="409" y="111"/>
                    <a:pt x="408" y="82"/>
                    <a:pt x="400" y="64"/>
                  </a:cubicBezTo>
                  <a:cubicBezTo>
                    <a:pt x="247" y="220"/>
                    <a:pt x="247" y="220"/>
                    <a:pt x="247" y="220"/>
                  </a:cubicBezTo>
                  <a:lnTo>
                    <a:pt x="400" y="373"/>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49" name="Freeform 1047">
              <a:extLst>
                <a:ext uri="{FF2B5EF4-FFF2-40B4-BE49-F238E27FC236}">
                  <a16:creationId xmlns:a16="http://schemas.microsoft.com/office/drawing/2014/main" id="{E485FA45-0839-4E05-A4E3-7123CC31F2C6}"/>
                </a:ext>
              </a:extLst>
            </p:cNvPr>
            <p:cNvSpPr>
              <a:spLocks noEditPoints="1"/>
            </p:cNvSpPr>
            <p:nvPr/>
          </p:nvSpPr>
          <p:spPr bwMode="auto">
            <a:xfrm>
              <a:off x="4894035" y="4028607"/>
              <a:ext cx="253882" cy="162357"/>
            </a:xfrm>
            <a:custGeom>
              <a:avLst/>
              <a:gdLst>
                <a:gd name="T0" fmla="*/ 361 w 423"/>
                <a:gd name="T1" fmla="*/ 20 h 270"/>
                <a:gd name="T2" fmla="*/ 361 w 423"/>
                <a:gd name="T3" fmla="*/ 250 h 270"/>
                <a:gd name="T4" fmla="*/ 341 w 423"/>
                <a:gd name="T5" fmla="*/ 270 h 270"/>
                <a:gd name="T6" fmla="*/ 322 w 423"/>
                <a:gd name="T7" fmla="*/ 250 h 270"/>
                <a:gd name="T8" fmla="*/ 322 w 423"/>
                <a:gd name="T9" fmla="*/ 154 h 270"/>
                <a:gd name="T10" fmla="*/ 101 w 423"/>
                <a:gd name="T11" fmla="*/ 154 h 270"/>
                <a:gd name="T12" fmla="*/ 101 w 423"/>
                <a:gd name="T13" fmla="*/ 250 h 270"/>
                <a:gd name="T14" fmla="*/ 82 w 423"/>
                <a:gd name="T15" fmla="*/ 270 h 270"/>
                <a:gd name="T16" fmla="*/ 63 w 423"/>
                <a:gd name="T17" fmla="*/ 250 h 270"/>
                <a:gd name="T18" fmla="*/ 63 w 423"/>
                <a:gd name="T19" fmla="*/ 20 h 270"/>
                <a:gd name="T20" fmla="*/ 82 w 423"/>
                <a:gd name="T21" fmla="*/ 0 h 270"/>
                <a:gd name="T22" fmla="*/ 101 w 423"/>
                <a:gd name="T23" fmla="*/ 20 h 270"/>
                <a:gd name="T24" fmla="*/ 101 w 423"/>
                <a:gd name="T25" fmla="*/ 116 h 270"/>
                <a:gd name="T26" fmla="*/ 322 w 423"/>
                <a:gd name="T27" fmla="*/ 116 h 270"/>
                <a:gd name="T28" fmla="*/ 322 w 423"/>
                <a:gd name="T29" fmla="*/ 20 h 270"/>
                <a:gd name="T30" fmla="*/ 341 w 423"/>
                <a:gd name="T31" fmla="*/ 0 h 270"/>
                <a:gd name="T32" fmla="*/ 361 w 423"/>
                <a:gd name="T33" fmla="*/ 20 h 270"/>
                <a:gd name="T34" fmla="*/ 19 w 423"/>
                <a:gd name="T35" fmla="*/ 48 h 270"/>
                <a:gd name="T36" fmla="*/ 0 w 423"/>
                <a:gd name="T37" fmla="*/ 67 h 270"/>
                <a:gd name="T38" fmla="*/ 0 w 423"/>
                <a:gd name="T39" fmla="*/ 203 h 270"/>
                <a:gd name="T40" fmla="*/ 19 w 423"/>
                <a:gd name="T41" fmla="*/ 222 h 270"/>
                <a:gd name="T42" fmla="*/ 39 w 423"/>
                <a:gd name="T43" fmla="*/ 203 h 270"/>
                <a:gd name="T44" fmla="*/ 39 w 423"/>
                <a:gd name="T45" fmla="*/ 67 h 270"/>
                <a:gd name="T46" fmla="*/ 19 w 423"/>
                <a:gd name="T47" fmla="*/ 48 h 270"/>
                <a:gd name="T48" fmla="*/ 404 w 423"/>
                <a:gd name="T49" fmla="*/ 48 h 270"/>
                <a:gd name="T50" fmla="*/ 385 w 423"/>
                <a:gd name="T51" fmla="*/ 67 h 270"/>
                <a:gd name="T52" fmla="*/ 385 w 423"/>
                <a:gd name="T53" fmla="*/ 203 h 270"/>
                <a:gd name="T54" fmla="*/ 404 w 423"/>
                <a:gd name="T55" fmla="*/ 222 h 270"/>
                <a:gd name="T56" fmla="*/ 423 w 423"/>
                <a:gd name="T57" fmla="*/ 203 h 270"/>
                <a:gd name="T58" fmla="*/ 423 w 423"/>
                <a:gd name="T59" fmla="*/ 67 h 270"/>
                <a:gd name="T60" fmla="*/ 404 w 423"/>
                <a:gd name="T61" fmla="*/ 48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23" h="270">
                  <a:moveTo>
                    <a:pt x="361" y="20"/>
                  </a:moveTo>
                  <a:cubicBezTo>
                    <a:pt x="361" y="250"/>
                    <a:pt x="361" y="250"/>
                    <a:pt x="361" y="250"/>
                  </a:cubicBezTo>
                  <a:cubicBezTo>
                    <a:pt x="361" y="261"/>
                    <a:pt x="352" y="270"/>
                    <a:pt x="341" y="270"/>
                  </a:cubicBezTo>
                  <a:cubicBezTo>
                    <a:pt x="331" y="270"/>
                    <a:pt x="322" y="261"/>
                    <a:pt x="322" y="250"/>
                  </a:cubicBezTo>
                  <a:cubicBezTo>
                    <a:pt x="322" y="154"/>
                    <a:pt x="322" y="154"/>
                    <a:pt x="322" y="154"/>
                  </a:cubicBezTo>
                  <a:cubicBezTo>
                    <a:pt x="101" y="154"/>
                    <a:pt x="101" y="154"/>
                    <a:pt x="101" y="154"/>
                  </a:cubicBezTo>
                  <a:cubicBezTo>
                    <a:pt x="101" y="250"/>
                    <a:pt x="101" y="250"/>
                    <a:pt x="101" y="250"/>
                  </a:cubicBezTo>
                  <a:cubicBezTo>
                    <a:pt x="101" y="261"/>
                    <a:pt x="93" y="270"/>
                    <a:pt x="82" y="270"/>
                  </a:cubicBezTo>
                  <a:cubicBezTo>
                    <a:pt x="71" y="270"/>
                    <a:pt x="63" y="261"/>
                    <a:pt x="63" y="250"/>
                  </a:cubicBezTo>
                  <a:cubicBezTo>
                    <a:pt x="63" y="20"/>
                    <a:pt x="63" y="20"/>
                    <a:pt x="63" y="20"/>
                  </a:cubicBezTo>
                  <a:cubicBezTo>
                    <a:pt x="63" y="9"/>
                    <a:pt x="71" y="0"/>
                    <a:pt x="82" y="0"/>
                  </a:cubicBezTo>
                  <a:cubicBezTo>
                    <a:pt x="93" y="0"/>
                    <a:pt x="101" y="9"/>
                    <a:pt x="101" y="20"/>
                  </a:cubicBezTo>
                  <a:cubicBezTo>
                    <a:pt x="101" y="116"/>
                    <a:pt x="101" y="116"/>
                    <a:pt x="101" y="116"/>
                  </a:cubicBezTo>
                  <a:cubicBezTo>
                    <a:pt x="322" y="116"/>
                    <a:pt x="322" y="116"/>
                    <a:pt x="322" y="116"/>
                  </a:cubicBezTo>
                  <a:cubicBezTo>
                    <a:pt x="322" y="20"/>
                    <a:pt x="322" y="20"/>
                    <a:pt x="322" y="20"/>
                  </a:cubicBezTo>
                  <a:cubicBezTo>
                    <a:pt x="322" y="9"/>
                    <a:pt x="331" y="0"/>
                    <a:pt x="341" y="0"/>
                  </a:cubicBezTo>
                  <a:cubicBezTo>
                    <a:pt x="352" y="0"/>
                    <a:pt x="361" y="9"/>
                    <a:pt x="361" y="20"/>
                  </a:cubicBezTo>
                  <a:close/>
                  <a:moveTo>
                    <a:pt x="19" y="48"/>
                  </a:moveTo>
                  <a:cubicBezTo>
                    <a:pt x="9" y="48"/>
                    <a:pt x="0" y="56"/>
                    <a:pt x="0" y="67"/>
                  </a:cubicBezTo>
                  <a:cubicBezTo>
                    <a:pt x="0" y="203"/>
                    <a:pt x="0" y="203"/>
                    <a:pt x="0" y="203"/>
                  </a:cubicBezTo>
                  <a:cubicBezTo>
                    <a:pt x="0" y="214"/>
                    <a:pt x="9" y="222"/>
                    <a:pt x="19" y="222"/>
                  </a:cubicBezTo>
                  <a:cubicBezTo>
                    <a:pt x="30" y="222"/>
                    <a:pt x="39" y="214"/>
                    <a:pt x="39" y="203"/>
                  </a:cubicBezTo>
                  <a:cubicBezTo>
                    <a:pt x="39" y="67"/>
                    <a:pt x="39" y="67"/>
                    <a:pt x="39" y="67"/>
                  </a:cubicBezTo>
                  <a:cubicBezTo>
                    <a:pt x="39" y="56"/>
                    <a:pt x="30" y="48"/>
                    <a:pt x="19" y="48"/>
                  </a:cubicBezTo>
                  <a:close/>
                  <a:moveTo>
                    <a:pt x="404" y="48"/>
                  </a:moveTo>
                  <a:cubicBezTo>
                    <a:pt x="393" y="48"/>
                    <a:pt x="385" y="56"/>
                    <a:pt x="385" y="67"/>
                  </a:cubicBezTo>
                  <a:cubicBezTo>
                    <a:pt x="385" y="203"/>
                    <a:pt x="385" y="203"/>
                    <a:pt x="385" y="203"/>
                  </a:cubicBezTo>
                  <a:cubicBezTo>
                    <a:pt x="385" y="214"/>
                    <a:pt x="393" y="222"/>
                    <a:pt x="404" y="222"/>
                  </a:cubicBezTo>
                  <a:cubicBezTo>
                    <a:pt x="415" y="222"/>
                    <a:pt x="423" y="214"/>
                    <a:pt x="423" y="203"/>
                  </a:cubicBezTo>
                  <a:cubicBezTo>
                    <a:pt x="423" y="67"/>
                    <a:pt x="423" y="67"/>
                    <a:pt x="423" y="67"/>
                  </a:cubicBezTo>
                  <a:cubicBezTo>
                    <a:pt x="423" y="56"/>
                    <a:pt x="415" y="48"/>
                    <a:pt x="404" y="48"/>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50" name="Freeform 1048">
              <a:extLst>
                <a:ext uri="{FF2B5EF4-FFF2-40B4-BE49-F238E27FC236}">
                  <a16:creationId xmlns:a16="http://schemas.microsoft.com/office/drawing/2014/main" id="{31E2579D-5C69-437D-8DCC-0B6F75DD0F97}"/>
                </a:ext>
              </a:extLst>
            </p:cNvPr>
            <p:cNvSpPr>
              <a:spLocks noEditPoints="1"/>
            </p:cNvSpPr>
            <p:nvPr/>
          </p:nvSpPr>
          <p:spPr bwMode="auto">
            <a:xfrm>
              <a:off x="5605704" y="3982448"/>
              <a:ext cx="253882" cy="253882"/>
            </a:xfrm>
            <a:custGeom>
              <a:avLst/>
              <a:gdLst>
                <a:gd name="T0" fmla="*/ 390 w 423"/>
                <a:gd name="T1" fmla="*/ 33 h 423"/>
                <a:gd name="T2" fmla="*/ 310 w 423"/>
                <a:gd name="T3" fmla="*/ 0 h 423"/>
                <a:gd name="T4" fmla="*/ 231 w 423"/>
                <a:gd name="T5" fmla="*/ 33 h 423"/>
                <a:gd name="T6" fmla="*/ 33 w 423"/>
                <a:gd name="T7" fmla="*/ 231 h 423"/>
                <a:gd name="T8" fmla="*/ 0 w 423"/>
                <a:gd name="T9" fmla="*/ 311 h 423"/>
                <a:gd name="T10" fmla="*/ 33 w 423"/>
                <a:gd name="T11" fmla="*/ 390 h 423"/>
                <a:gd name="T12" fmla="*/ 113 w 423"/>
                <a:gd name="T13" fmla="*/ 423 h 423"/>
                <a:gd name="T14" fmla="*/ 193 w 423"/>
                <a:gd name="T15" fmla="*/ 390 h 423"/>
                <a:gd name="T16" fmla="*/ 390 w 423"/>
                <a:gd name="T17" fmla="*/ 193 h 423"/>
                <a:gd name="T18" fmla="*/ 423 w 423"/>
                <a:gd name="T19" fmla="*/ 113 h 423"/>
                <a:gd name="T20" fmla="*/ 390 w 423"/>
                <a:gd name="T21" fmla="*/ 33 h 423"/>
                <a:gd name="T22" fmla="*/ 166 w 423"/>
                <a:gd name="T23" fmla="*/ 363 h 423"/>
                <a:gd name="T24" fmla="*/ 113 w 423"/>
                <a:gd name="T25" fmla="*/ 385 h 423"/>
                <a:gd name="T26" fmla="*/ 61 w 423"/>
                <a:gd name="T27" fmla="*/ 363 h 423"/>
                <a:gd name="T28" fmla="*/ 39 w 423"/>
                <a:gd name="T29" fmla="*/ 311 h 423"/>
                <a:gd name="T30" fmla="*/ 61 w 423"/>
                <a:gd name="T31" fmla="*/ 258 h 423"/>
                <a:gd name="T32" fmla="*/ 141 w 423"/>
                <a:gd name="T33" fmla="*/ 178 h 423"/>
                <a:gd name="T34" fmla="*/ 246 w 423"/>
                <a:gd name="T35" fmla="*/ 282 h 423"/>
                <a:gd name="T36" fmla="*/ 166 w 423"/>
                <a:gd name="T37" fmla="*/ 363 h 423"/>
                <a:gd name="T38" fmla="*/ 363 w 423"/>
                <a:gd name="T39" fmla="*/ 166 h 423"/>
                <a:gd name="T40" fmla="*/ 271 w 423"/>
                <a:gd name="T41" fmla="*/ 258 h 423"/>
                <a:gd name="T42" fmla="*/ 165 w 423"/>
                <a:gd name="T43" fmla="*/ 153 h 423"/>
                <a:gd name="T44" fmla="*/ 258 w 423"/>
                <a:gd name="T45" fmla="*/ 61 h 423"/>
                <a:gd name="T46" fmla="*/ 310 w 423"/>
                <a:gd name="T47" fmla="*/ 39 h 423"/>
                <a:gd name="T48" fmla="*/ 363 w 423"/>
                <a:gd name="T49" fmla="*/ 61 h 423"/>
                <a:gd name="T50" fmla="*/ 363 w 423"/>
                <a:gd name="T51" fmla="*/ 61 h 423"/>
                <a:gd name="T52" fmla="*/ 385 w 423"/>
                <a:gd name="T53" fmla="*/ 113 h 423"/>
                <a:gd name="T54" fmla="*/ 363 w 423"/>
                <a:gd name="T55" fmla="*/ 166 h 423"/>
                <a:gd name="T56" fmla="*/ 267 w 423"/>
                <a:gd name="T57" fmla="*/ 109 h 423"/>
                <a:gd name="T58" fmla="*/ 267 w 423"/>
                <a:gd name="T59" fmla="*/ 133 h 423"/>
                <a:gd name="T60" fmla="*/ 244 w 423"/>
                <a:gd name="T61" fmla="*/ 156 h 423"/>
                <a:gd name="T62" fmla="*/ 232 w 423"/>
                <a:gd name="T63" fmla="*/ 161 h 423"/>
                <a:gd name="T64" fmla="*/ 220 w 423"/>
                <a:gd name="T65" fmla="*/ 156 h 423"/>
                <a:gd name="T66" fmla="*/ 220 w 423"/>
                <a:gd name="T67" fmla="*/ 132 h 423"/>
                <a:gd name="T68" fmla="*/ 243 w 423"/>
                <a:gd name="T69" fmla="*/ 109 h 423"/>
                <a:gd name="T70" fmla="*/ 267 w 423"/>
                <a:gd name="T71" fmla="*/ 109 h 423"/>
                <a:gd name="T72" fmla="*/ 306 w 423"/>
                <a:gd name="T73" fmla="*/ 71 h 423"/>
                <a:gd name="T74" fmla="*/ 311 w 423"/>
                <a:gd name="T75" fmla="*/ 84 h 423"/>
                <a:gd name="T76" fmla="*/ 306 w 423"/>
                <a:gd name="T77" fmla="*/ 98 h 423"/>
                <a:gd name="T78" fmla="*/ 292 w 423"/>
                <a:gd name="T79" fmla="*/ 103 h 423"/>
                <a:gd name="T80" fmla="*/ 279 w 423"/>
                <a:gd name="T81" fmla="*/ 98 h 423"/>
                <a:gd name="T82" fmla="*/ 273 w 423"/>
                <a:gd name="T83" fmla="*/ 84 h 423"/>
                <a:gd name="T84" fmla="*/ 279 w 423"/>
                <a:gd name="T85" fmla="*/ 71 h 423"/>
                <a:gd name="T86" fmla="*/ 292 w 423"/>
                <a:gd name="T87" fmla="*/ 65 h 423"/>
                <a:gd name="T88" fmla="*/ 306 w 423"/>
                <a:gd name="T89" fmla="*/ 71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3" h="423">
                  <a:moveTo>
                    <a:pt x="390" y="33"/>
                  </a:moveTo>
                  <a:cubicBezTo>
                    <a:pt x="369" y="12"/>
                    <a:pt x="341" y="0"/>
                    <a:pt x="310" y="0"/>
                  </a:cubicBezTo>
                  <a:cubicBezTo>
                    <a:pt x="280" y="0"/>
                    <a:pt x="252" y="12"/>
                    <a:pt x="231" y="33"/>
                  </a:cubicBezTo>
                  <a:cubicBezTo>
                    <a:pt x="33" y="231"/>
                    <a:pt x="33" y="231"/>
                    <a:pt x="33" y="231"/>
                  </a:cubicBezTo>
                  <a:cubicBezTo>
                    <a:pt x="12" y="252"/>
                    <a:pt x="0" y="280"/>
                    <a:pt x="0" y="311"/>
                  </a:cubicBezTo>
                  <a:cubicBezTo>
                    <a:pt x="0" y="341"/>
                    <a:pt x="12" y="369"/>
                    <a:pt x="33" y="390"/>
                  </a:cubicBezTo>
                  <a:cubicBezTo>
                    <a:pt x="55" y="412"/>
                    <a:pt x="83" y="423"/>
                    <a:pt x="113" y="423"/>
                  </a:cubicBezTo>
                  <a:cubicBezTo>
                    <a:pt x="143" y="423"/>
                    <a:pt x="172" y="412"/>
                    <a:pt x="193" y="390"/>
                  </a:cubicBezTo>
                  <a:cubicBezTo>
                    <a:pt x="390" y="193"/>
                    <a:pt x="390" y="193"/>
                    <a:pt x="390" y="193"/>
                  </a:cubicBezTo>
                  <a:cubicBezTo>
                    <a:pt x="412" y="172"/>
                    <a:pt x="423" y="143"/>
                    <a:pt x="423" y="113"/>
                  </a:cubicBezTo>
                  <a:cubicBezTo>
                    <a:pt x="423" y="83"/>
                    <a:pt x="412" y="55"/>
                    <a:pt x="390" y="33"/>
                  </a:cubicBezTo>
                  <a:close/>
                  <a:moveTo>
                    <a:pt x="166" y="363"/>
                  </a:moveTo>
                  <a:cubicBezTo>
                    <a:pt x="152" y="377"/>
                    <a:pt x="133" y="385"/>
                    <a:pt x="113" y="385"/>
                  </a:cubicBezTo>
                  <a:cubicBezTo>
                    <a:pt x="93" y="385"/>
                    <a:pt x="75" y="377"/>
                    <a:pt x="61" y="363"/>
                  </a:cubicBezTo>
                  <a:cubicBezTo>
                    <a:pt x="46" y="349"/>
                    <a:pt x="39" y="330"/>
                    <a:pt x="39" y="311"/>
                  </a:cubicBezTo>
                  <a:cubicBezTo>
                    <a:pt x="39" y="291"/>
                    <a:pt x="46" y="272"/>
                    <a:pt x="61" y="258"/>
                  </a:cubicBezTo>
                  <a:cubicBezTo>
                    <a:pt x="141" y="178"/>
                    <a:pt x="141" y="178"/>
                    <a:pt x="141" y="178"/>
                  </a:cubicBezTo>
                  <a:cubicBezTo>
                    <a:pt x="163" y="192"/>
                    <a:pt x="218" y="231"/>
                    <a:pt x="246" y="282"/>
                  </a:cubicBezTo>
                  <a:lnTo>
                    <a:pt x="166" y="363"/>
                  </a:lnTo>
                  <a:close/>
                  <a:moveTo>
                    <a:pt x="363" y="166"/>
                  </a:moveTo>
                  <a:cubicBezTo>
                    <a:pt x="271" y="258"/>
                    <a:pt x="271" y="258"/>
                    <a:pt x="271" y="258"/>
                  </a:cubicBezTo>
                  <a:cubicBezTo>
                    <a:pt x="240" y="208"/>
                    <a:pt x="191" y="171"/>
                    <a:pt x="165" y="153"/>
                  </a:cubicBezTo>
                  <a:cubicBezTo>
                    <a:pt x="258" y="61"/>
                    <a:pt x="258" y="61"/>
                    <a:pt x="258" y="61"/>
                  </a:cubicBezTo>
                  <a:cubicBezTo>
                    <a:pt x="272" y="47"/>
                    <a:pt x="291" y="39"/>
                    <a:pt x="310" y="39"/>
                  </a:cubicBezTo>
                  <a:cubicBezTo>
                    <a:pt x="330" y="39"/>
                    <a:pt x="349" y="47"/>
                    <a:pt x="363" y="61"/>
                  </a:cubicBezTo>
                  <a:cubicBezTo>
                    <a:pt x="363" y="61"/>
                    <a:pt x="363" y="61"/>
                    <a:pt x="363" y="61"/>
                  </a:cubicBezTo>
                  <a:cubicBezTo>
                    <a:pt x="377" y="75"/>
                    <a:pt x="385" y="93"/>
                    <a:pt x="385" y="113"/>
                  </a:cubicBezTo>
                  <a:cubicBezTo>
                    <a:pt x="385" y="133"/>
                    <a:pt x="377" y="152"/>
                    <a:pt x="363" y="166"/>
                  </a:cubicBezTo>
                  <a:close/>
                  <a:moveTo>
                    <a:pt x="267" y="109"/>
                  </a:moveTo>
                  <a:cubicBezTo>
                    <a:pt x="274" y="116"/>
                    <a:pt x="274" y="127"/>
                    <a:pt x="267" y="133"/>
                  </a:cubicBezTo>
                  <a:cubicBezTo>
                    <a:pt x="244" y="156"/>
                    <a:pt x="244" y="156"/>
                    <a:pt x="244" y="156"/>
                  </a:cubicBezTo>
                  <a:cubicBezTo>
                    <a:pt x="241" y="159"/>
                    <a:pt x="236" y="161"/>
                    <a:pt x="232" y="161"/>
                  </a:cubicBezTo>
                  <a:cubicBezTo>
                    <a:pt x="228" y="161"/>
                    <a:pt x="223" y="159"/>
                    <a:pt x="220" y="156"/>
                  </a:cubicBezTo>
                  <a:cubicBezTo>
                    <a:pt x="214" y="150"/>
                    <a:pt x="214" y="139"/>
                    <a:pt x="220" y="132"/>
                  </a:cubicBezTo>
                  <a:cubicBezTo>
                    <a:pt x="243" y="109"/>
                    <a:pt x="243" y="109"/>
                    <a:pt x="243" y="109"/>
                  </a:cubicBezTo>
                  <a:cubicBezTo>
                    <a:pt x="250" y="103"/>
                    <a:pt x="260" y="103"/>
                    <a:pt x="267" y="109"/>
                  </a:cubicBezTo>
                  <a:close/>
                  <a:moveTo>
                    <a:pt x="306" y="71"/>
                  </a:moveTo>
                  <a:cubicBezTo>
                    <a:pt x="309" y="74"/>
                    <a:pt x="311" y="79"/>
                    <a:pt x="311" y="84"/>
                  </a:cubicBezTo>
                  <a:cubicBezTo>
                    <a:pt x="311" y="89"/>
                    <a:pt x="309" y="94"/>
                    <a:pt x="306" y="98"/>
                  </a:cubicBezTo>
                  <a:cubicBezTo>
                    <a:pt x="302" y="101"/>
                    <a:pt x="297" y="103"/>
                    <a:pt x="292" y="103"/>
                  </a:cubicBezTo>
                  <a:cubicBezTo>
                    <a:pt x="287" y="103"/>
                    <a:pt x="282" y="101"/>
                    <a:pt x="279" y="98"/>
                  </a:cubicBezTo>
                  <a:cubicBezTo>
                    <a:pt x="275" y="94"/>
                    <a:pt x="273" y="89"/>
                    <a:pt x="273" y="84"/>
                  </a:cubicBezTo>
                  <a:cubicBezTo>
                    <a:pt x="273" y="79"/>
                    <a:pt x="275" y="74"/>
                    <a:pt x="279" y="71"/>
                  </a:cubicBezTo>
                  <a:cubicBezTo>
                    <a:pt x="282" y="67"/>
                    <a:pt x="287" y="65"/>
                    <a:pt x="292" y="65"/>
                  </a:cubicBezTo>
                  <a:cubicBezTo>
                    <a:pt x="297" y="65"/>
                    <a:pt x="302" y="67"/>
                    <a:pt x="306" y="71"/>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51" name="Freeform 1049">
              <a:extLst>
                <a:ext uri="{FF2B5EF4-FFF2-40B4-BE49-F238E27FC236}">
                  <a16:creationId xmlns:a16="http://schemas.microsoft.com/office/drawing/2014/main" id="{A3A8E3D2-0E15-451A-ADB2-D874ED17A465}"/>
                </a:ext>
              </a:extLst>
            </p:cNvPr>
            <p:cNvSpPr>
              <a:spLocks noEditPoints="1"/>
            </p:cNvSpPr>
            <p:nvPr/>
          </p:nvSpPr>
          <p:spPr bwMode="auto">
            <a:xfrm>
              <a:off x="6425124" y="4015874"/>
              <a:ext cx="52527" cy="195784"/>
            </a:xfrm>
            <a:custGeom>
              <a:avLst/>
              <a:gdLst>
                <a:gd name="T0" fmla="*/ 74 w 88"/>
                <a:gd name="T1" fmla="*/ 83 h 327"/>
                <a:gd name="T2" fmla="*/ 78 w 88"/>
                <a:gd name="T3" fmla="*/ 100 h 327"/>
                <a:gd name="T4" fmla="*/ 43 w 88"/>
                <a:gd name="T5" fmla="*/ 282 h 327"/>
                <a:gd name="T6" fmla="*/ 66 w 88"/>
                <a:gd name="T7" fmla="*/ 291 h 327"/>
                <a:gd name="T8" fmla="*/ 59 w 88"/>
                <a:gd name="T9" fmla="*/ 317 h 327"/>
                <a:gd name="T10" fmla="*/ 47 w 88"/>
                <a:gd name="T11" fmla="*/ 324 h 327"/>
                <a:gd name="T12" fmla="*/ 32 w 88"/>
                <a:gd name="T13" fmla="*/ 327 h 327"/>
                <a:gd name="T14" fmla="*/ 14 w 88"/>
                <a:gd name="T15" fmla="*/ 321 h 327"/>
                <a:gd name="T16" fmla="*/ 2 w 88"/>
                <a:gd name="T17" fmla="*/ 290 h 327"/>
                <a:gd name="T18" fmla="*/ 36 w 88"/>
                <a:gd name="T19" fmla="*/ 114 h 327"/>
                <a:gd name="T20" fmla="*/ 28 w 88"/>
                <a:gd name="T21" fmla="*/ 114 h 327"/>
                <a:gd name="T22" fmla="*/ 9 w 88"/>
                <a:gd name="T23" fmla="*/ 94 h 327"/>
                <a:gd name="T24" fmla="*/ 28 w 88"/>
                <a:gd name="T25" fmla="*/ 75 h 327"/>
                <a:gd name="T26" fmla="*/ 60 w 88"/>
                <a:gd name="T27" fmla="*/ 75 h 327"/>
                <a:gd name="T28" fmla="*/ 74 w 88"/>
                <a:gd name="T29" fmla="*/ 83 h 327"/>
                <a:gd name="T30" fmla="*/ 66 w 88"/>
                <a:gd name="T31" fmla="*/ 0 h 327"/>
                <a:gd name="T32" fmla="*/ 43 w 88"/>
                <a:gd name="T33" fmla="*/ 23 h 327"/>
                <a:gd name="T34" fmla="*/ 66 w 88"/>
                <a:gd name="T35" fmla="*/ 46 h 327"/>
                <a:gd name="T36" fmla="*/ 88 w 88"/>
                <a:gd name="T37" fmla="*/ 23 h 327"/>
                <a:gd name="T38" fmla="*/ 66 w 88"/>
                <a:gd name="T39"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8" h="327">
                  <a:moveTo>
                    <a:pt x="74" y="83"/>
                  </a:moveTo>
                  <a:cubicBezTo>
                    <a:pt x="78" y="87"/>
                    <a:pt x="80" y="94"/>
                    <a:pt x="78" y="100"/>
                  </a:cubicBezTo>
                  <a:cubicBezTo>
                    <a:pt x="43" y="282"/>
                    <a:pt x="43" y="282"/>
                    <a:pt x="43" y="282"/>
                  </a:cubicBezTo>
                  <a:cubicBezTo>
                    <a:pt x="52" y="279"/>
                    <a:pt x="62" y="282"/>
                    <a:pt x="66" y="291"/>
                  </a:cubicBezTo>
                  <a:cubicBezTo>
                    <a:pt x="71" y="300"/>
                    <a:pt x="68" y="312"/>
                    <a:pt x="59" y="317"/>
                  </a:cubicBezTo>
                  <a:cubicBezTo>
                    <a:pt x="47" y="324"/>
                    <a:pt x="47" y="324"/>
                    <a:pt x="47" y="324"/>
                  </a:cubicBezTo>
                  <a:cubicBezTo>
                    <a:pt x="42" y="326"/>
                    <a:pt x="37" y="327"/>
                    <a:pt x="32" y="327"/>
                  </a:cubicBezTo>
                  <a:cubicBezTo>
                    <a:pt x="26" y="327"/>
                    <a:pt x="20" y="325"/>
                    <a:pt x="14" y="321"/>
                  </a:cubicBezTo>
                  <a:cubicBezTo>
                    <a:pt x="5" y="314"/>
                    <a:pt x="0" y="302"/>
                    <a:pt x="2" y="290"/>
                  </a:cubicBezTo>
                  <a:cubicBezTo>
                    <a:pt x="36" y="114"/>
                    <a:pt x="36" y="114"/>
                    <a:pt x="36" y="114"/>
                  </a:cubicBezTo>
                  <a:cubicBezTo>
                    <a:pt x="28" y="114"/>
                    <a:pt x="28" y="114"/>
                    <a:pt x="28" y="114"/>
                  </a:cubicBezTo>
                  <a:cubicBezTo>
                    <a:pt x="17" y="114"/>
                    <a:pt x="9" y="105"/>
                    <a:pt x="9" y="94"/>
                  </a:cubicBezTo>
                  <a:cubicBezTo>
                    <a:pt x="9" y="84"/>
                    <a:pt x="17" y="75"/>
                    <a:pt x="28" y="75"/>
                  </a:cubicBezTo>
                  <a:cubicBezTo>
                    <a:pt x="60" y="75"/>
                    <a:pt x="60" y="75"/>
                    <a:pt x="60" y="75"/>
                  </a:cubicBezTo>
                  <a:cubicBezTo>
                    <a:pt x="65" y="75"/>
                    <a:pt x="71" y="79"/>
                    <a:pt x="74" y="83"/>
                  </a:cubicBezTo>
                  <a:close/>
                  <a:moveTo>
                    <a:pt x="66" y="0"/>
                  </a:moveTo>
                  <a:cubicBezTo>
                    <a:pt x="53" y="0"/>
                    <a:pt x="43" y="11"/>
                    <a:pt x="43" y="23"/>
                  </a:cubicBezTo>
                  <a:cubicBezTo>
                    <a:pt x="43" y="36"/>
                    <a:pt x="53" y="46"/>
                    <a:pt x="66" y="46"/>
                  </a:cubicBezTo>
                  <a:cubicBezTo>
                    <a:pt x="78" y="46"/>
                    <a:pt x="88" y="36"/>
                    <a:pt x="88" y="23"/>
                  </a:cubicBezTo>
                  <a:cubicBezTo>
                    <a:pt x="88" y="11"/>
                    <a:pt x="78" y="0"/>
                    <a:pt x="66" y="0"/>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52" name="Freeform 1050">
              <a:extLst>
                <a:ext uri="{FF2B5EF4-FFF2-40B4-BE49-F238E27FC236}">
                  <a16:creationId xmlns:a16="http://schemas.microsoft.com/office/drawing/2014/main" id="{C635BE11-9C87-442C-846C-622B2B8CA4D6}"/>
                </a:ext>
              </a:extLst>
            </p:cNvPr>
            <p:cNvSpPr>
              <a:spLocks noEditPoints="1"/>
            </p:cNvSpPr>
            <p:nvPr/>
          </p:nvSpPr>
          <p:spPr bwMode="auto">
            <a:xfrm>
              <a:off x="7085856" y="4006323"/>
              <a:ext cx="144052" cy="207722"/>
            </a:xfrm>
            <a:custGeom>
              <a:avLst/>
              <a:gdLst>
                <a:gd name="T0" fmla="*/ 188 w 240"/>
                <a:gd name="T1" fmla="*/ 164 h 346"/>
                <a:gd name="T2" fmla="*/ 217 w 240"/>
                <a:gd name="T3" fmla="*/ 96 h 346"/>
                <a:gd name="T4" fmla="*/ 121 w 240"/>
                <a:gd name="T5" fmla="*/ 0 h 346"/>
                <a:gd name="T6" fmla="*/ 19 w 240"/>
                <a:gd name="T7" fmla="*/ 0 h 346"/>
                <a:gd name="T8" fmla="*/ 0 w 240"/>
                <a:gd name="T9" fmla="*/ 19 h 346"/>
                <a:gd name="T10" fmla="*/ 0 w 240"/>
                <a:gd name="T11" fmla="*/ 173 h 346"/>
                <a:gd name="T12" fmla="*/ 0 w 240"/>
                <a:gd name="T13" fmla="*/ 327 h 346"/>
                <a:gd name="T14" fmla="*/ 19 w 240"/>
                <a:gd name="T15" fmla="*/ 346 h 346"/>
                <a:gd name="T16" fmla="*/ 144 w 240"/>
                <a:gd name="T17" fmla="*/ 346 h 346"/>
                <a:gd name="T18" fmla="*/ 240 w 240"/>
                <a:gd name="T19" fmla="*/ 250 h 346"/>
                <a:gd name="T20" fmla="*/ 188 w 240"/>
                <a:gd name="T21" fmla="*/ 164 h 346"/>
                <a:gd name="T22" fmla="*/ 38 w 240"/>
                <a:gd name="T23" fmla="*/ 38 h 346"/>
                <a:gd name="T24" fmla="*/ 121 w 240"/>
                <a:gd name="T25" fmla="*/ 38 h 346"/>
                <a:gd name="T26" fmla="*/ 178 w 240"/>
                <a:gd name="T27" fmla="*/ 96 h 346"/>
                <a:gd name="T28" fmla="*/ 121 w 240"/>
                <a:gd name="T29" fmla="*/ 154 h 346"/>
                <a:gd name="T30" fmla="*/ 38 w 240"/>
                <a:gd name="T31" fmla="*/ 154 h 346"/>
                <a:gd name="T32" fmla="*/ 38 w 240"/>
                <a:gd name="T33" fmla="*/ 38 h 346"/>
                <a:gd name="T34" fmla="*/ 144 w 240"/>
                <a:gd name="T35" fmla="*/ 308 h 346"/>
                <a:gd name="T36" fmla="*/ 38 w 240"/>
                <a:gd name="T37" fmla="*/ 308 h 346"/>
                <a:gd name="T38" fmla="*/ 38 w 240"/>
                <a:gd name="T39" fmla="*/ 192 h 346"/>
                <a:gd name="T40" fmla="*/ 121 w 240"/>
                <a:gd name="T41" fmla="*/ 192 h 346"/>
                <a:gd name="T42" fmla="*/ 144 w 240"/>
                <a:gd name="T43" fmla="*/ 192 h 346"/>
                <a:gd name="T44" fmla="*/ 202 w 240"/>
                <a:gd name="T45" fmla="*/ 250 h 346"/>
                <a:gd name="T46" fmla="*/ 144 w 240"/>
                <a:gd name="T47" fmla="*/ 308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0" h="346">
                  <a:moveTo>
                    <a:pt x="188" y="164"/>
                  </a:moveTo>
                  <a:cubicBezTo>
                    <a:pt x="206" y="147"/>
                    <a:pt x="217" y="123"/>
                    <a:pt x="217" y="96"/>
                  </a:cubicBezTo>
                  <a:cubicBezTo>
                    <a:pt x="217" y="43"/>
                    <a:pt x="174" y="0"/>
                    <a:pt x="121" y="0"/>
                  </a:cubicBezTo>
                  <a:cubicBezTo>
                    <a:pt x="19" y="0"/>
                    <a:pt x="19" y="0"/>
                    <a:pt x="19" y="0"/>
                  </a:cubicBezTo>
                  <a:cubicBezTo>
                    <a:pt x="8" y="0"/>
                    <a:pt x="0" y="9"/>
                    <a:pt x="0" y="19"/>
                  </a:cubicBezTo>
                  <a:cubicBezTo>
                    <a:pt x="0" y="173"/>
                    <a:pt x="0" y="173"/>
                    <a:pt x="0" y="173"/>
                  </a:cubicBezTo>
                  <a:cubicBezTo>
                    <a:pt x="0" y="327"/>
                    <a:pt x="0" y="327"/>
                    <a:pt x="0" y="327"/>
                  </a:cubicBezTo>
                  <a:cubicBezTo>
                    <a:pt x="0" y="337"/>
                    <a:pt x="8" y="346"/>
                    <a:pt x="19" y="346"/>
                  </a:cubicBezTo>
                  <a:cubicBezTo>
                    <a:pt x="144" y="346"/>
                    <a:pt x="144" y="346"/>
                    <a:pt x="144" y="346"/>
                  </a:cubicBezTo>
                  <a:cubicBezTo>
                    <a:pt x="197" y="346"/>
                    <a:pt x="240" y="303"/>
                    <a:pt x="240" y="250"/>
                  </a:cubicBezTo>
                  <a:cubicBezTo>
                    <a:pt x="240" y="213"/>
                    <a:pt x="219" y="180"/>
                    <a:pt x="188" y="164"/>
                  </a:cubicBezTo>
                  <a:close/>
                  <a:moveTo>
                    <a:pt x="38" y="38"/>
                  </a:moveTo>
                  <a:cubicBezTo>
                    <a:pt x="121" y="38"/>
                    <a:pt x="121" y="38"/>
                    <a:pt x="121" y="38"/>
                  </a:cubicBezTo>
                  <a:cubicBezTo>
                    <a:pt x="152" y="38"/>
                    <a:pt x="178" y="64"/>
                    <a:pt x="178" y="96"/>
                  </a:cubicBezTo>
                  <a:cubicBezTo>
                    <a:pt x="178" y="128"/>
                    <a:pt x="152" y="154"/>
                    <a:pt x="121" y="154"/>
                  </a:cubicBezTo>
                  <a:cubicBezTo>
                    <a:pt x="38" y="154"/>
                    <a:pt x="38" y="154"/>
                    <a:pt x="38" y="154"/>
                  </a:cubicBezTo>
                  <a:lnTo>
                    <a:pt x="38" y="38"/>
                  </a:lnTo>
                  <a:close/>
                  <a:moveTo>
                    <a:pt x="144" y="308"/>
                  </a:moveTo>
                  <a:cubicBezTo>
                    <a:pt x="38" y="308"/>
                    <a:pt x="38" y="308"/>
                    <a:pt x="38" y="308"/>
                  </a:cubicBezTo>
                  <a:cubicBezTo>
                    <a:pt x="38" y="192"/>
                    <a:pt x="38" y="192"/>
                    <a:pt x="38" y="192"/>
                  </a:cubicBezTo>
                  <a:cubicBezTo>
                    <a:pt x="121" y="192"/>
                    <a:pt x="121" y="192"/>
                    <a:pt x="121" y="192"/>
                  </a:cubicBezTo>
                  <a:cubicBezTo>
                    <a:pt x="144" y="192"/>
                    <a:pt x="144" y="192"/>
                    <a:pt x="144" y="192"/>
                  </a:cubicBezTo>
                  <a:cubicBezTo>
                    <a:pt x="176" y="192"/>
                    <a:pt x="202" y="218"/>
                    <a:pt x="202" y="250"/>
                  </a:cubicBezTo>
                  <a:cubicBezTo>
                    <a:pt x="202" y="282"/>
                    <a:pt x="176" y="308"/>
                    <a:pt x="144" y="308"/>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53" name="Freeform 1051">
              <a:extLst>
                <a:ext uri="{FF2B5EF4-FFF2-40B4-BE49-F238E27FC236}">
                  <a16:creationId xmlns:a16="http://schemas.microsoft.com/office/drawing/2014/main" id="{A49FA9FE-3D20-484F-BF0A-C1F0CACB8FD9}"/>
                </a:ext>
              </a:extLst>
            </p:cNvPr>
            <p:cNvSpPr>
              <a:spLocks noEditPoints="1"/>
            </p:cNvSpPr>
            <p:nvPr/>
          </p:nvSpPr>
          <p:spPr bwMode="auto">
            <a:xfrm>
              <a:off x="4172333" y="1444423"/>
              <a:ext cx="259453" cy="231598"/>
            </a:xfrm>
            <a:custGeom>
              <a:avLst/>
              <a:gdLst>
                <a:gd name="T0" fmla="*/ 343 w 433"/>
                <a:gd name="T1" fmla="*/ 209 h 385"/>
                <a:gd name="T2" fmla="*/ 353 w 433"/>
                <a:gd name="T3" fmla="*/ 232 h 385"/>
                <a:gd name="T4" fmla="*/ 343 w 433"/>
                <a:gd name="T5" fmla="*/ 256 h 385"/>
                <a:gd name="T6" fmla="*/ 319 w 433"/>
                <a:gd name="T7" fmla="*/ 266 h 385"/>
                <a:gd name="T8" fmla="*/ 295 w 433"/>
                <a:gd name="T9" fmla="*/ 256 h 385"/>
                <a:gd name="T10" fmla="*/ 286 w 433"/>
                <a:gd name="T11" fmla="*/ 232 h 385"/>
                <a:gd name="T12" fmla="*/ 295 w 433"/>
                <a:gd name="T13" fmla="*/ 209 h 385"/>
                <a:gd name="T14" fmla="*/ 319 w 433"/>
                <a:gd name="T15" fmla="*/ 199 h 385"/>
                <a:gd name="T16" fmla="*/ 343 w 433"/>
                <a:gd name="T17" fmla="*/ 209 h 385"/>
                <a:gd name="T18" fmla="*/ 433 w 433"/>
                <a:gd name="T19" fmla="*/ 133 h 385"/>
                <a:gd name="T20" fmla="*/ 433 w 433"/>
                <a:gd name="T21" fmla="*/ 346 h 385"/>
                <a:gd name="T22" fmla="*/ 394 w 433"/>
                <a:gd name="T23" fmla="*/ 385 h 385"/>
                <a:gd name="T24" fmla="*/ 46 w 433"/>
                <a:gd name="T25" fmla="*/ 385 h 385"/>
                <a:gd name="T26" fmla="*/ 0 w 433"/>
                <a:gd name="T27" fmla="*/ 339 h 385"/>
                <a:gd name="T28" fmla="*/ 0 w 433"/>
                <a:gd name="T29" fmla="*/ 166 h 385"/>
                <a:gd name="T30" fmla="*/ 0 w 433"/>
                <a:gd name="T31" fmla="*/ 126 h 385"/>
                <a:gd name="T32" fmla="*/ 0 w 433"/>
                <a:gd name="T33" fmla="*/ 58 h 385"/>
                <a:gd name="T34" fmla="*/ 58 w 433"/>
                <a:gd name="T35" fmla="*/ 0 h 385"/>
                <a:gd name="T36" fmla="*/ 324 w 433"/>
                <a:gd name="T37" fmla="*/ 0 h 385"/>
                <a:gd name="T38" fmla="*/ 370 w 433"/>
                <a:gd name="T39" fmla="*/ 48 h 385"/>
                <a:gd name="T40" fmla="*/ 370 w 433"/>
                <a:gd name="T41" fmla="*/ 77 h 385"/>
                <a:gd name="T42" fmla="*/ 379 w 433"/>
                <a:gd name="T43" fmla="*/ 77 h 385"/>
                <a:gd name="T44" fmla="*/ 433 w 433"/>
                <a:gd name="T45" fmla="*/ 133 h 385"/>
                <a:gd name="T46" fmla="*/ 36 w 433"/>
                <a:gd name="T47" fmla="*/ 58 h 385"/>
                <a:gd name="T48" fmla="*/ 55 w 433"/>
                <a:gd name="T49" fmla="*/ 77 h 385"/>
                <a:gd name="T50" fmla="*/ 332 w 433"/>
                <a:gd name="T51" fmla="*/ 77 h 385"/>
                <a:gd name="T52" fmla="*/ 332 w 433"/>
                <a:gd name="T53" fmla="*/ 47 h 385"/>
                <a:gd name="T54" fmla="*/ 323 w 433"/>
                <a:gd name="T55" fmla="*/ 39 h 385"/>
                <a:gd name="T56" fmla="*/ 55 w 433"/>
                <a:gd name="T57" fmla="*/ 39 h 385"/>
                <a:gd name="T58" fmla="*/ 36 w 433"/>
                <a:gd name="T59" fmla="*/ 58 h 385"/>
                <a:gd name="T60" fmla="*/ 394 w 433"/>
                <a:gd name="T61" fmla="*/ 133 h 385"/>
                <a:gd name="T62" fmla="*/ 379 w 433"/>
                <a:gd name="T63" fmla="*/ 116 h 385"/>
                <a:gd name="T64" fmla="*/ 47 w 433"/>
                <a:gd name="T65" fmla="*/ 116 h 385"/>
                <a:gd name="T66" fmla="*/ 39 w 433"/>
                <a:gd name="T67" fmla="*/ 126 h 385"/>
                <a:gd name="T68" fmla="*/ 39 w 433"/>
                <a:gd name="T69" fmla="*/ 166 h 385"/>
                <a:gd name="T70" fmla="*/ 39 w 433"/>
                <a:gd name="T71" fmla="*/ 339 h 385"/>
                <a:gd name="T72" fmla="*/ 46 w 433"/>
                <a:gd name="T73" fmla="*/ 347 h 385"/>
                <a:gd name="T74" fmla="*/ 394 w 433"/>
                <a:gd name="T75" fmla="*/ 347 h 385"/>
                <a:gd name="T76" fmla="*/ 394 w 433"/>
                <a:gd name="T77" fmla="*/ 346 h 385"/>
                <a:gd name="T78" fmla="*/ 394 w 433"/>
                <a:gd name="T79" fmla="*/ 13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385">
                  <a:moveTo>
                    <a:pt x="343" y="209"/>
                  </a:moveTo>
                  <a:cubicBezTo>
                    <a:pt x="349" y="215"/>
                    <a:pt x="353" y="223"/>
                    <a:pt x="353" y="232"/>
                  </a:cubicBezTo>
                  <a:cubicBezTo>
                    <a:pt x="353" y="241"/>
                    <a:pt x="349" y="250"/>
                    <a:pt x="343" y="256"/>
                  </a:cubicBezTo>
                  <a:cubicBezTo>
                    <a:pt x="337" y="262"/>
                    <a:pt x="328" y="266"/>
                    <a:pt x="319" y="266"/>
                  </a:cubicBezTo>
                  <a:cubicBezTo>
                    <a:pt x="310" y="266"/>
                    <a:pt x="302" y="262"/>
                    <a:pt x="295" y="256"/>
                  </a:cubicBezTo>
                  <a:cubicBezTo>
                    <a:pt x="289" y="250"/>
                    <a:pt x="286" y="241"/>
                    <a:pt x="286" y="232"/>
                  </a:cubicBezTo>
                  <a:cubicBezTo>
                    <a:pt x="286" y="223"/>
                    <a:pt x="289" y="215"/>
                    <a:pt x="295" y="209"/>
                  </a:cubicBezTo>
                  <a:cubicBezTo>
                    <a:pt x="302" y="202"/>
                    <a:pt x="310" y="199"/>
                    <a:pt x="319" y="199"/>
                  </a:cubicBezTo>
                  <a:cubicBezTo>
                    <a:pt x="328" y="199"/>
                    <a:pt x="337" y="202"/>
                    <a:pt x="343" y="209"/>
                  </a:cubicBezTo>
                  <a:close/>
                  <a:moveTo>
                    <a:pt x="433" y="133"/>
                  </a:moveTo>
                  <a:cubicBezTo>
                    <a:pt x="433" y="346"/>
                    <a:pt x="433" y="346"/>
                    <a:pt x="433" y="346"/>
                  </a:cubicBezTo>
                  <a:cubicBezTo>
                    <a:pt x="433" y="368"/>
                    <a:pt x="415" y="385"/>
                    <a:pt x="394" y="385"/>
                  </a:cubicBezTo>
                  <a:cubicBezTo>
                    <a:pt x="46" y="385"/>
                    <a:pt x="46" y="385"/>
                    <a:pt x="46" y="385"/>
                  </a:cubicBezTo>
                  <a:cubicBezTo>
                    <a:pt x="21" y="385"/>
                    <a:pt x="0" y="364"/>
                    <a:pt x="0" y="339"/>
                  </a:cubicBezTo>
                  <a:cubicBezTo>
                    <a:pt x="0" y="166"/>
                    <a:pt x="0" y="166"/>
                    <a:pt x="0" y="166"/>
                  </a:cubicBezTo>
                  <a:cubicBezTo>
                    <a:pt x="0" y="126"/>
                    <a:pt x="0" y="126"/>
                    <a:pt x="0" y="126"/>
                  </a:cubicBezTo>
                  <a:cubicBezTo>
                    <a:pt x="0" y="58"/>
                    <a:pt x="0" y="58"/>
                    <a:pt x="0" y="58"/>
                  </a:cubicBezTo>
                  <a:cubicBezTo>
                    <a:pt x="0" y="26"/>
                    <a:pt x="26" y="0"/>
                    <a:pt x="58" y="0"/>
                  </a:cubicBezTo>
                  <a:cubicBezTo>
                    <a:pt x="324" y="0"/>
                    <a:pt x="324" y="0"/>
                    <a:pt x="324" y="0"/>
                  </a:cubicBezTo>
                  <a:cubicBezTo>
                    <a:pt x="350" y="0"/>
                    <a:pt x="370" y="22"/>
                    <a:pt x="370" y="48"/>
                  </a:cubicBezTo>
                  <a:cubicBezTo>
                    <a:pt x="370" y="77"/>
                    <a:pt x="370" y="77"/>
                    <a:pt x="370" y="77"/>
                  </a:cubicBezTo>
                  <a:cubicBezTo>
                    <a:pt x="379" y="77"/>
                    <a:pt x="379" y="77"/>
                    <a:pt x="379" y="77"/>
                  </a:cubicBezTo>
                  <a:cubicBezTo>
                    <a:pt x="409" y="77"/>
                    <a:pt x="433" y="104"/>
                    <a:pt x="433" y="133"/>
                  </a:cubicBezTo>
                  <a:close/>
                  <a:moveTo>
                    <a:pt x="36" y="58"/>
                  </a:moveTo>
                  <a:cubicBezTo>
                    <a:pt x="36" y="69"/>
                    <a:pt x="45" y="77"/>
                    <a:pt x="55" y="77"/>
                  </a:cubicBezTo>
                  <a:cubicBezTo>
                    <a:pt x="332" y="77"/>
                    <a:pt x="332" y="77"/>
                    <a:pt x="332" y="77"/>
                  </a:cubicBezTo>
                  <a:cubicBezTo>
                    <a:pt x="332" y="47"/>
                    <a:pt x="332" y="47"/>
                    <a:pt x="332" y="47"/>
                  </a:cubicBezTo>
                  <a:cubicBezTo>
                    <a:pt x="332" y="43"/>
                    <a:pt x="328" y="39"/>
                    <a:pt x="323" y="39"/>
                  </a:cubicBezTo>
                  <a:cubicBezTo>
                    <a:pt x="55" y="39"/>
                    <a:pt x="55" y="39"/>
                    <a:pt x="55" y="39"/>
                  </a:cubicBezTo>
                  <a:cubicBezTo>
                    <a:pt x="45" y="39"/>
                    <a:pt x="36" y="48"/>
                    <a:pt x="36" y="58"/>
                  </a:cubicBezTo>
                  <a:close/>
                  <a:moveTo>
                    <a:pt x="394" y="133"/>
                  </a:moveTo>
                  <a:cubicBezTo>
                    <a:pt x="394" y="125"/>
                    <a:pt x="388" y="116"/>
                    <a:pt x="379" y="116"/>
                  </a:cubicBezTo>
                  <a:cubicBezTo>
                    <a:pt x="47" y="116"/>
                    <a:pt x="47" y="116"/>
                    <a:pt x="47" y="116"/>
                  </a:cubicBezTo>
                  <a:cubicBezTo>
                    <a:pt x="42" y="116"/>
                    <a:pt x="39" y="122"/>
                    <a:pt x="39" y="126"/>
                  </a:cubicBezTo>
                  <a:cubicBezTo>
                    <a:pt x="39" y="166"/>
                    <a:pt x="39" y="166"/>
                    <a:pt x="39" y="166"/>
                  </a:cubicBezTo>
                  <a:cubicBezTo>
                    <a:pt x="39" y="339"/>
                    <a:pt x="39" y="339"/>
                    <a:pt x="39" y="339"/>
                  </a:cubicBezTo>
                  <a:cubicBezTo>
                    <a:pt x="39" y="343"/>
                    <a:pt x="42" y="347"/>
                    <a:pt x="46" y="347"/>
                  </a:cubicBezTo>
                  <a:cubicBezTo>
                    <a:pt x="394" y="347"/>
                    <a:pt x="394" y="347"/>
                    <a:pt x="394" y="347"/>
                  </a:cubicBezTo>
                  <a:cubicBezTo>
                    <a:pt x="394" y="347"/>
                    <a:pt x="394" y="346"/>
                    <a:pt x="394" y="346"/>
                  </a:cubicBezTo>
                  <a:lnTo>
                    <a:pt x="394" y="133"/>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54" name="Freeform 1052">
              <a:extLst>
                <a:ext uri="{FF2B5EF4-FFF2-40B4-BE49-F238E27FC236}">
                  <a16:creationId xmlns:a16="http://schemas.microsoft.com/office/drawing/2014/main" id="{F089F7BC-81A2-4D07-A959-0D382098813D}"/>
                </a:ext>
              </a:extLst>
            </p:cNvPr>
            <p:cNvSpPr>
              <a:spLocks noEditPoints="1"/>
            </p:cNvSpPr>
            <p:nvPr/>
          </p:nvSpPr>
          <p:spPr bwMode="auto">
            <a:xfrm>
              <a:off x="4887668" y="2734525"/>
              <a:ext cx="266616" cy="213293"/>
            </a:xfrm>
            <a:custGeom>
              <a:avLst/>
              <a:gdLst>
                <a:gd name="T0" fmla="*/ 361 w 445"/>
                <a:gd name="T1" fmla="*/ 72 h 356"/>
                <a:gd name="T2" fmla="*/ 85 w 445"/>
                <a:gd name="T3" fmla="*/ 72 h 356"/>
                <a:gd name="T4" fmla="*/ 65 w 445"/>
                <a:gd name="T5" fmla="*/ 91 h 356"/>
                <a:gd name="T6" fmla="*/ 63 w 445"/>
                <a:gd name="T7" fmla="*/ 336 h 356"/>
                <a:gd name="T8" fmla="*/ 68 w 445"/>
                <a:gd name="T9" fmla="*/ 350 h 356"/>
                <a:gd name="T10" fmla="*/ 82 w 445"/>
                <a:gd name="T11" fmla="*/ 356 h 356"/>
                <a:gd name="T12" fmla="*/ 362 w 445"/>
                <a:gd name="T13" fmla="*/ 356 h 356"/>
                <a:gd name="T14" fmla="*/ 376 w 445"/>
                <a:gd name="T15" fmla="*/ 350 h 356"/>
                <a:gd name="T16" fmla="*/ 382 w 445"/>
                <a:gd name="T17" fmla="*/ 336 h 356"/>
                <a:gd name="T18" fmla="*/ 380 w 445"/>
                <a:gd name="T19" fmla="*/ 91 h 356"/>
                <a:gd name="T20" fmla="*/ 361 w 445"/>
                <a:gd name="T21" fmla="*/ 72 h 356"/>
                <a:gd name="T22" fmla="*/ 223 w 445"/>
                <a:gd name="T23" fmla="*/ 317 h 356"/>
                <a:gd name="T24" fmla="*/ 101 w 445"/>
                <a:gd name="T25" fmla="*/ 317 h 356"/>
                <a:gd name="T26" fmla="*/ 104 w 445"/>
                <a:gd name="T27" fmla="*/ 111 h 356"/>
                <a:gd name="T28" fmla="*/ 342 w 445"/>
                <a:gd name="T29" fmla="*/ 111 h 356"/>
                <a:gd name="T30" fmla="*/ 343 w 445"/>
                <a:gd name="T31" fmla="*/ 317 h 356"/>
                <a:gd name="T32" fmla="*/ 223 w 445"/>
                <a:gd name="T33" fmla="*/ 317 h 356"/>
                <a:gd name="T34" fmla="*/ 284 w 445"/>
                <a:gd name="T35" fmla="*/ 164 h 356"/>
                <a:gd name="T36" fmla="*/ 265 w 445"/>
                <a:gd name="T37" fmla="*/ 183 h 356"/>
                <a:gd name="T38" fmla="*/ 181 w 445"/>
                <a:gd name="T39" fmla="*/ 183 h 356"/>
                <a:gd name="T40" fmla="*/ 161 w 445"/>
                <a:gd name="T41" fmla="*/ 164 h 356"/>
                <a:gd name="T42" fmla="*/ 181 w 445"/>
                <a:gd name="T43" fmla="*/ 144 h 356"/>
                <a:gd name="T44" fmla="*/ 265 w 445"/>
                <a:gd name="T45" fmla="*/ 144 h 356"/>
                <a:gd name="T46" fmla="*/ 284 w 445"/>
                <a:gd name="T47" fmla="*/ 164 h 356"/>
                <a:gd name="T48" fmla="*/ 428 w 445"/>
                <a:gd name="T49" fmla="*/ 86 h 356"/>
                <a:gd name="T50" fmla="*/ 425 w 445"/>
                <a:gd name="T51" fmla="*/ 87 h 356"/>
                <a:gd name="T52" fmla="*/ 406 w 445"/>
                <a:gd name="T53" fmla="*/ 71 h 356"/>
                <a:gd name="T54" fmla="*/ 399 w 445"/>
                <a:gd name="T55" fmla="*/ 39 h 356"/>
                <a:gd name="T56" fmla="*/ 46 w 445"/>
                <a:gd name="T57" fmla="*/ 39 h 356"/>
                <a:gd name="T58" fmla="*/ 40 w 445"/>
                <a:gd name="T59" fmla="*/ 71 h 356"/>
                <a:gd name="T60" fmla="*/ 17 w 445"/>
                <a:gd name="T61" fmla="*/ 86 h 356"/>
                <a:gd name="T62" fmla="*/ 2 w 445"/>
                <a:gd name="T63" fmla="*/ 64 h 356"/>
                <a:gd name="T64" fmla="*/ 11 w 445"/>
                <a:gd name="T65" fmla="*/ 16 h 356"/>
                <a:gd name="T66" fmla="*/ 30 w 445"/>
                <a:gd name="T67" fmla="*/ 0 h 356"/>
                <a:gd name="T68" fmla="*/ 415 w 445"/>
                <a:gd name="T69" fmla="*/ 0 h 356"/>
                <a:gd name="T70" fmla="*/ 434 w 445"/>
                <a:gd name="T71" fmla="*/ 16 h 356"/>
                <a:gd name="T72" fmla="*/ 443 w 445"/>
                <a:gd name="T73" fmla="*/ 64 h 356"/>
                <a:gd name="T74" fmla="*/ 428 w 445"/>
                <a:gd name="T75" fmla="*/ 8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5" h="356">
                  <a:moveTo>
                    <a:pt x="361" y="72"/>
                  </a:moveTo>
                  <a:cubicBezTo>
                    <a:pt x="85" y="72"/>
                    <a:pt x="85" y="72"/>
                    <a:pt x="85" y="72"/>
                  </a:cubicBezTo>
                  <a:cubicBezTo>
                    <a:pt x="74" y="72"/>
                    <a:pt x="65" y="81"/>
                    <a:pt x="65" y="91"/>
                  </a:cubicBezTo>
                  <a:cubicBezTo>
                    <a:pt x="63" y="336"/>
                    <a:pt x="63" y="336"/>
                    <a:pt x="63" y="336"/>
                  </a:cubicBezTo>
                  <a:cubicBezTo>
                    <a:pt x="63" y="341"/>
                    <a:pt x="65" y="346"/>
                    <a:pt x="68" y="350"/>
                  </a:cubicBezTo>
                  <a:cubicBezTo>
                    <a:pt x="72" y="354"/>
                    <a:pt x="77" y="356"/>
                    <a:pt x="82" y="356"/>
                  </a:cubicBezTo>
                  <a:cubicBezTo>
                    <a:pt x="362" y="356"/>
                    <a:pt x="362" y="356"/>
                    <a:pt x="362" y="356"/>
                  </a:cubicBezTo>
                  <a:cubicBezTo>
                    <a:pt x="368" y="356"/>
                    <a:pt x="373" y="354"/>
                    <a:pt x="376" y="350"/>
                  </a:cubicBezTo>
                  <a:cubicBezTo>
                    <a:pt x="380" y="346"/>
                    <a:pt x="382" y="342"/>
                    <a:pt x="382" y="336"/>
                  </a:cubicBezTo>
                  <a:cubicBezTo>
                    <a:pt x="380" y="91"/>
                    <a:pt x="380" y="91"/>
                    <a:pt x="380" y="91"/>
                  </a:cubicBezTo>
                  <a:cubicBezTo>
                    <a:pt x="380" y="81"/>
                    <a:pt x="371" y="72"/>
                    <a:pt x="361" y="72"/>
                  </a:cubicBezTo>
                  <a:close/>
                  <a:moveTo>
                    <a:pt x="223" y="317"/>
                  </a:moveTo>
                  <a:cubicBezTo>
                    <a:pt x="101" y="317"/>
                    <a:pt x="101" y="317"/>
                    <a:pt x="101" y="317"/>
                  </a:cubicBezTo>
                  <a:cubicBezTo>
                    <a:pt x="104" y="111"/>
                    <a:pt x="104" y="111"/>
                    <a:pt x="104" y="111"/>
                  </a:cubicBezTo>
                  <a:cubicBezTo>
                    <a:pt x="342" y="111"/>
                    <a:pt x="342" y="111"/>
                    <a:pt x="342" y="111"/>
                  </a:cubicBezTo>
                  <a:cubicBezTo>
                    <a:pt x="343" y="317"/>
                    <a:pt x="343" y="317"/>
                    <a:pt x="343" y="317"/>
                  </a:cubicBezTo>
                  <a:lnTo>
                    <a:pt x="223" y="317"/>
                  </a:lnTo>
                  <a:close/>
                  <a:moveTo>
                    <a:pt x="284" y="164"/>
                  </a:moveTo>
                  <a:cubicBezTo>
                    <a:pt x="284" y="174"/>
                    <a:pt x="275" y="183"/>
                    <a:pt x="265" y="183"/>
                  </a:cubicBezTo>
                  <a:cubicBezTo>
                    <a:pt x="181" y="183"/>
                    <a:pt x="181" y="183"/>
                    <a:pt x="181" y="183"/>
                  </a:cubicBezTo>
                  <a:cubicBezTo>
                    <a:pt x="170" y="183"/>
                    <a:pt x="161" y="174"/>
                    <a:pt x="161" y="164"/>
                  </a:cubicBezTo>
                  <a:cubicBezTo>
                    <a:pt x="161" y="153"/>
                    <a:pt x="170" y="144"/>
                    <a:pt x="181" y="144"/>
                  </a:cubicBezTo>
                  <a:cubicBezTo>
                    <a:pt x="265" y="144"/>
                    <a:pt x="265" y="144"/>
                    <a:pt x="265" y="144"/>
                  </a:cubicBezTo>
                  <a:cubicBezTo>
                    <a:pt x="275" y="144"/>
                    <a:pt x="284" y="153"/>
                    <a:pt x="284" y="164"/>
                  </a:cubicBezTo>
                  <a:close/>
                  <a:moveTo>
                    <a:pt x="428" y="86"/>
                  </a:moveTo>
                  <a:cubicBezTo>
                    <a:pt x="427" y="87"/>
                    <a:pt x="426" y="87"/>
                    <a:pt x="425" y="87"/>
                  </a:cubicBezTo>
                  <a:cubicBezTo>
                    <a:pt x="416" y="87"/>
                    <a:pt x="407" y="80"/>
                    <a:pt x="406" y="71"/>
                  </a:cubicBezTo>
                  <a:cubicBezTo>
                    <a:pt x="399" y="39"/>
                    <a:pt x="399" y="39"/>
                    <a:pt x="399" y="39"/>
                  </a:cubicBezTo>
                  <a:cubicBezTo>
                    <a:pt x="46" y="39"/>
                    <a:pt x="46" y="39"/>
                    <a:pt x="46" y="39"/>
                  </a:cubicBezTo>
                  <a:cubicBezTo>
                    <a:pt x="40" y="71"/>
                    <a:pt x="40" y="71"/>
                    <a:pt x="40" y="71"/>
                  </a:cubicBezTo>
                  <a:cubicBezTo>
                    <a:pt x="38" y="82"/>
                    <a:pt x="28" y="88"/>
                    <a:pt x="17" y="86"/>
                  </a:cubicBezTo>
                  <a:cubicBezTo>
                    <a:pt x="7" y="84"/>
                    <a:pt x="0" y="74"/>
                    <a:pt x="2" y="64"/>
                  </a:cubicBezTo>
                  <a:cubicBezTo>
                    <a:pt x="11" y="16"/>
                    <a:pt x="11" y="16"/>
                    <a:pt x="11" y="16"/>
                  </a:cubicBezTo>
                  <a:cubicBezTo>
                    <a:pt x="13" y="7"/>
                    <a:pt x="21" y="0"/>
                    <a:pt x="30" y="0"/>
                  </a:cubicBezTo>
                  <a:cubicBezTo>
                    <a:pt x="415" y="0"/>
                    <a:pt x="415" y="0"/>
                    <a:pt x="415" y="0"/>
                  </a:cubicBezTo>
                  <a:cubicBezTo>
                    <a:pt x="425" y="0"/>
                    <a:pt x="432" y="7"/>
                    <a:pt x="434" y="16"/>
                  </a:cubicBezTo>
                  <a:cubicBezTo>
                    <a:pt x="443" y="64"/>
                    <a:pt x="443" y="64"/>
                    <a:pt x="443" y="64"/>
                  </a:cubicBezTo>
                  <a:cubicBezTo>
                    <a:pt x="445" y="74"/>
                    <a:pt x="439" y="84"/>
                    <a:pt x="428" y="86"/>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55" name="Freeform 1053">
              <a:extLst>
                <a:ext uri="{FF2B5EF4-FFF2-40B4-BE49-F238E27FC236}">
                  <a16:creationId xmlns:a16="http://schemas.microsoft.com/office/drawing/2014/main" id="{F390E34A-1367-4A53-AB32-F7482074A2D5}"/>
                </a:ext>
              </a:extLst>
            </p:cNvPr>
            <p:cNvSpPr>
              <a:spLocks noEditPoints="1"/>
            </p:cNvSpPr>
            <p:nvPr/>
          </p:nvSpPr>
          <p:spPr bwMode="auto">
            <a:xfrm>
              <a:off x="3457012" y="1476258"/>
              <a:ext cx="265820" cy="167929"/>
            </a:xfrm>
            <a:custGeom>
              <a:avLst/>
              <a:gdLst>
                <a:gd name="T0" fmla="*/ 206 w 443"/>
                <a:gd name="T1" fmla="*/ 140 h 279"/>
                <a:gd name="T2" fmla="*/ 192 w 443"/>
                <a:gd name="T3" fmla="*/ 154 h 279"/>
                <a:gd name="T4" fmla="*/ 155 w 443"/>
                <a:gd name="T5" fmla="*/ 154 h 279"/>
                <a:gd name="T6" fmla="*/ 141 w 443"/>
                <a:gd name="T7" fmla="*/ 140 h 279"/>
                <a:gd name="T8" fmla="*/ 155 w 443"/>
                <a:gd name="T9" fmla="*/ 125 h 279"/>
                <a:gd name="T10" fmla="*/ 192 w 443"/>
                <a:gd name="T11" fmla="*/ 125 h 279"/>
                <a:gd name="T12" fmla="*/ 206 w 443"/>
                <a:gd name="T13" fmla="*/ 140 h 279"/>
                <a:gd name="T14" fmla="*/ 443 w 443"/>
                <a:gd name="T15" fmla="*/ 28 h 279"/>
                <a:gd name="T16" fmla="*/ 443 w 443"/>
                <a:gd name="T17" fmla="*/ 252 h 279"/>
                <a:gd name="T18" fmla="*/ 415 w 443"/>
                <a:gd name="T19" fmla="*/ 279 h 279"/>
                <a:gd name="T20" fmla="*/ 369 w 443"/>
                <a:gd name="T21" fmla="*/ 279 h 279"/>
                <a:gd name="T22" fmla="*/ 226 w 443"/>
                <a:gd name="T23" fmla="*/ 217 h 279"/>
                <a:gd name="T24" fmla="*/ 28 w 443"/>
                <a:gd name="T25" fmla="*/ 217 h 279"/>
                <a:gd name="T26" fmla="*/ 0 w 443"/>
                <a:gd name="T27" fmla="*/ 189 h 279"/>
                <a:gd name="T28" fmla="*/ 0 w 443"/>
                <a:gd name="T29" fmla="*/ 90 h 279"/>
                <a:gd name="T30" fmla="*/ 28 w 443"/>
                <a:gd name="T31" fmla="*/ 63 h 279"/>
                <a:gd name="T32" fmla="*/ 226 w 443"/>
                <a:gd name="T33" fmla="*/ 63 h 279"/>
                <a:gd name="T34" fmla="*/ 369 w 443"/>
                <a:gd name="T35" fmla="*/ 0 h 279"/>
                <a:gd name="T36" fmla="*/ 415 w 443"/>
                <a:gd name="T37" fmla="*/ 0 h 279"/>
                <a:gd name="T38" fmla="*/ 443 w 443"/>
                <a:gd name="T39" fmla="*/ 28 h 279"/>
                <a:gd name="T40" fmla="*/ 39 w 443"/>
                <a:gd name="T41" fmla="*/ 178 h 279"/>
                <a:gd name="T42" fmla="*/ 72 w 443"/>
                <a:gd name="T43" fmla="*/ 178 h 279"/>
                <a:gd name="T44" fmla="*/ 72 w 443"/>
                <a:gd name="T45" fmla="*/ 101 h 279"/>
                <a:gd name="T46" fmla="*/ 39 w 443"/>
                <a:gd name="T47" fmla="*/ 101 h 279"/>
                <a:gd name="T48" fmla="*/ 39 w 443"/>
                <a:gd name="T49" fmla="*/ 178 h 279"/>
                <a:gd name="T50" fmla="*/ 342 w 443"/>
                <a:gd name="T51" fmla="*/ 239 h 279"/>
                <a:gd name="T52" fmla="*/ 342 w 443"/>
                <a:gd name="T53" fmla="*/ 41 h 279"/>
                <a:gd name="T54" fmla="*/ 250 w 443"/>
                <a:gd name="T55" fmla="*/ 93 h 279"/>
                <a:gd name="T56" fmla="*/ 235 w 443"/>
                <a:gd name="T57" fmla="*/ 101 h 279"/>
                <a:gd name="T58" fmla="*/ 101 w 443"/>
                <a:gd name="T59" fmla="*/ 101 h 279"/>
                <a:gd name="T60" fmla="*/ 101 w 443"/>
                <a:gd name="T61" fmla="*/ 178 h 279"/>
                <a:gd name="T62" fmla="*/ 235 w 443"/>
                <a:gd name="T63" fmla="*/ 178 h 279"/>
                <a:gd name="T64" fmla="*/ 250 w 443"/>
                <a:gd name="T65" fmla="*/ 186 h 279"/>
                <a:gd name="T66" fmla="*/ 342 w 443"/>
                <a:gd name="T67" fmla="*/ 239 h 279"/>
                <a:gd name="T68" fmla="*/ 404 w 443"/>
                <a:gd name="T69" fmla="*/ 39 h 279"/>
                <a:gd name="T70" fmla="*/ 370 w 443"/>
                <a:gd name="T71" fmla="*/ 39 h 279"/>
                <a:gd name="T72" fmla="*/ 370 w 443"/>
                <a:gd name="T73" fmla="*/ 241 h 279"/>
                <a:gd name="T74" fmla="*/ 404 w 443"/>
                <a:gd name="T75" fmla="*/ 241 h 279"/>
                <a:gd name="T76" fmla="*/ 404 w 443"/>
                <a:gd name="T77" fmla="*/ 3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3" h="279">
                  <a:moveTo>
                    <a:pt x="206" y="140"/>
                  </a:moveTo>
                  <a:cubicBezTo>
                    <a:pt x="206" y="148"/>
                    <a:pt x="200" y="154"/>
                    <a:pt x="192" y="154"/>
                  </a:cubicBezTo>
                  <a:cubicBezTo>
                    <a:pt x="155" y="154"/>
                    <a:pt x="155" y="154"/>
                    <a:pt x="155" y="154"/>
                  </a:cubicBezTo>
                  <a:cubicBezTo>
                    <a:pt x="147" y="154"/>
                    <a:pt x="141" y="148"/>
                    <a:pt x="141" y="140"/>
                  </a:cubicBezTo>
                  <a:cubicBezTo>
                    <a:pt x="141" y="132"/>
                    <a:pt x="147" y="125"/>
                    <a:pt x="155" y="125"/>
                  </a:cubicBezTo>
                  <a:cubicBezTo>
                    <a:pt x="192" y="125"/>
                    <a:pt x="192" y="125"/>
                    <a:pt x="192" y="125"/>
                  </a:cubicBezTo>
                  <a:cubicBezTo>
                    <a:pt x="200" y="125"/>
                    <a:pt x="206" y="132"/>
                    <a:pt x="206" y="140"/>
                  </a:cubicBezTo>
                  <a:close/>
                  <a:moveTo>
                    <a:pt x="443" y="28"/>
                  </a:moveTo>
                  <a:cubicBezTo>
                    <a:pt x="443" y="252"/>
                    <a:pt x="443" y="252"/>
                    <a:pt x="443" y="252"/>
                  </a:cubicBezTo>
                  <a:cubicBezTo>
                    <a:pt x="443" y="267"/>
                    <a:pt x="430" y="279"/>
                    <a:pt x="415" y="279"/>
                  </a:cubicBezTo>
                  <a:cubicBezTo>
                    <a:pt x="369" y="279"/>
                    <a:pt x="369" y="279"/>
                    <a:pt x="369" y="279"/>
                  </a:cubicBezTo>
                  <a:cubicBezTo>
                    <a:pt x="290" y="279"/>
                    <a:pt x="243" y="236"/>
                    <a:pt x="226" y="217"/>
                  </a:cubicBezTo>
                  <a:cubicBezTo>
                    <a:pt x="28" y="217"/>
                    <a:pt x="28" y="217"/>
                    <a:pt x="28" y="217"/>
                  </a:cubicBezTo>
                  <a:cubicBezTo>
                    <a:pt x="13" y="217"/>
                    <a:pt x="0" y="204"/>
                    <a:pt x="0" y="189"/>
                  </a:cubicBezTo>
                  <a:cubicBezTo>
                    <a:pt x="0" y="90"/>
                    <a:pt x="0" y="90"/>
                    <a:pt x="0" y="90"/>
                  </a:cubicBezTo>
                  <a:cubicBezTo>
                    <a:pt x="0" y="75"/>
                    <a:pt x="13" y="63"/>
                    <a:pt x="28" y="63"/>
                  </a:cubicBezTo>
                  <a:cubicBezTo>
                    <a:pt x="226" y="63"/>
                    <a:pt x="226" y="63"/>
                    <a:pt x="226" y="63"/>
                  </a:cubicBezTo>
                  <a:cubicBezTo>
                    <a:pt x="243" y="44"/>
                    <a:pt x="290" y="0"/>
                    <a:pt x="369" y="0"/>
                  </a:cubicBezTo>
                  <a:cubicBezTo>
                    <a:pt x="415" y="0"/>
                    <a:pt x="415" y="0"/>
                    <a:pt x="415" y="0"/>
                  </a:cubicBezTo>
                  <a:cubicBezTo>
                    <a:pt x="430" y="0"/>
                    <a:pt x="443" y="13"/>
                    <a:pt x="443" y="28"/>
                  </a:cubicBezTo>
                  <a:close/>
                  <a:moveTo>
                    <a:pt x="39" y="178"/>
                  </a:moveTo>
                  <a:cubicBezTo>
                    <a:pt x="72" y="178"/>
                    <a:pt x="72" y="178"/>
                    <a:pt x="72" y="178"/>
                  </a:cubicBezTo>
                  <a:cubicBezTo>
                    <a:pt x="72" y="101"/>
                    <a:pt x="72" y="101"/>
                    <a:pt x="72" y="101"/>
                  </a:cubicBezTo>
                  <a:cubicBezTo>
                    <a:pt x="39" y="101"/>
                    <a:pt x="39" y="101"/>
                    <a:pt x="39" y="101"/>
                  </a:cubicBezTo>
                  <a:lnTo>
                    <a:pt x="39" y="178"/>
                  </a:lnTo>
                  <a:close/>
                  <a:moveTo>
                    <a:pt x="342" y="239"/>
                  </a:moveTo>
                  <a:cubicBezTo>
                    <a:pt x="342" y="41"/>
                    <a:pt x="342" y="41"/>
                    <a:pt x="342" y="41"/>
                  </a:cubicBezTo>
                  <a:cubicBezTo>
                    <a:pt x="284" y="50"/>
                    <a:pt x="250" y="92"/>
                    <a:pt x="250" y="93"/>
                  </a:cubicBezTo>
                  <a:cubicBezTo>
                    <a:pt x="246" y="98"/>
                    <a:pt x="241" y="101"/>
                    <a:pt x="235" y="101"/>
                  </a:cubicBezTo>
                  <a:cubicBezTo>
                    <a:pt x="101" y="101"/>
                    <a:pt x="101" y="101"/>
                    <a:pt x="101" y="101"/>
                  </a:cubicBezTo>
                  <a:cubicBezTo>
                    <a:pt x="101" y="178"/>
                    <a:pt x="101" y="178"/>
                    <a:pt x="101" y="178"/>
                  </a:cubicBezTo>
                  <a:cubicBezTo>
                    <a:pt x="235" y="178"/>
                    <a:pt x="235" y="178"/>
                    <a:pt x="235" y="178"/>
                  </a:cubicBezTo>
                  <a:cubicBezTo>
                    <a:pt x="241" y="178"/>
                    <a:pt x="246" y="181"/>
                    <a:pt x="250" y="186"/>
                  </a:cubicBezTo>
                  <a:cubicBezTo>
                    <a:pt x="251" y="188"/>
                    <a:pt x="284" y="229"/>
                    <a:pt x="342" y="239"/>
                  </a:cubicBezTo>
                  <a:close/>
                  <a:moveTo>
                    <a:pt x="404" y="39"/>
                  </a:moveTo>
                  <a:cubicBezTo>
                    <a:pt x="370" y="39"/>
                    <a:pt x="370" y="39"/>
                    <a:pt x="370" y="39"/>
                  </a:cubicBezTo>
                  <a:cubicBezTo>
                    <a:pt x="370" y="241"/>
                    <a:pt x="370" y="241"/>
                    <a:pt x="370" y="241"/>
                  </a:cubicBezTo>
                  <a:cubicBezTo>
                    <a:pt x="404" y="241"/>
                    <a:pt x="404" y="241"/>
                    <a:pt x="404" y="241"/>
                  </a:cubicBezTo>
                  <a:lnTo>
                    <a:pt x="404" y="39"/>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56" name="Freeform 1054">
              <a:extLst>
                <a:ext uri="{FF2B5EF4-FFF2-40B4-BE49-F238E27FC236}">
                  <a16:creationId xmlns:a16="http://schemas.microsoft.com/office/drawing/2014/main" id="{F4968397-50E0-4B50-84AC-27F216CE1FA6}"/>
                </a:ext>
              </a:extLst>
            </p:cNvPr>
            <p:cNvSpPr>
              <a:spLocks noEditPoints="1"/>
            </p:cNvSpPr>
            <p:nvPr/>
          </p:nvSpPr>
          <p:spPr bwMode="auto">
            <a:xfrm>
              <a:off x="4934625" y="1427710"/>
              <a:ext cx="173499" cy="265820"/>
            </a:xfrm>
            <a:custGeom>
              <a:avLst/>
              <a:gdLst>
                <a:gd name="T0" fmla="*/ 145 w 289"/>
                <a:gd name="T1" fmla="*/ 0 h 442"/>
                <a:gd name="T2" fmla="*/ 0 w 289"/>
                <a:gd name="T3" fmla="*/ 145 h 442"/>
                <a:gd name="T4" fmla="*/ 58 w 289"/>
                <a:gd name="T5" fmla="*/ 260 h 442"/>
                <a:gd name="T6" fmla="*/ 58 w 289"/>
                <a:gd name="T7" fmla="*/ 307 h 442"/>
                <a:gd name="T8" fmla="*/ 65 w 289"/>
                <a:gd name="T9" fmla="*/ 321 h 442"/>
                <a:gd name="T10" fmla="*/ 79 w 289"/>
                <a:gd name="T11" fmla="*/ 327 h 442"/>
                <a:gd name="T12" fmla="*/ 80 w 289"/>
                <a:gd name="T13" fmla="*/ 326 h 442"/>
                <a:gd name="T14" fmla="*/ 213 w 289"/>
                <a:gd name="T15" fmla="*/ 316 h 442"/>
                <a:gd name="T16" fmla="*/ 231 w 289"/>
                <a:gd name="T17" fmla="*/ 297 h 442"/>
                <a:gd name="T18" fmla="*/ 231 w 289"/>
                <a:gd name="T19" fmla="*/ 261 h 442"/>
                <a:gd name="T20" fmla="*/ 289 w 289"/>
                <a:gd name="T21" fmla="*/ 145 h 442"/>
                <a:gd name="T22" fmla="*/ 145 w 289"/>
                <a:gd name="T23" fmla="*/ 0 h 442"/>
                <a:gd name="T24" fmla="*/ 202 w 289"/>
                <a:gd name="T25" fmla="*/ 233 h 442"/>
                <a:gd name="T26" fmla="*/ 193 w 289"/>
                <a:gd name="T27" fmla="*/ 250 h 442"/>
                <a:gd name="T28" fmla="*/ 193 w 289"/>
                <a:gd name="T29" fmla="*/ 279 h 442"/>
                <a:gd name="T30" fmla="*/ 97 w 289"/>
                <a:gd name="T31" fmla="*/ 286 h 442"/>
                <a:gd name="T32" fmla="*/ 97 w 289"/>
                <a:gd name="T33" fmla="*/ 250 h 442"/>
                <a:gd name="T34" fmla="*/ 88 w 289"/>
                <a:gd name="T35" fmla="*/ 233 h 442"/>
                <a:gd name="T36" fmla="*/ 39 w 289"/>
                <a:gd name="T37" fmla="*/ 145 h 442"/>
                <a:gd name="T38" fmla="*/ 144 w 289"/>
                <a:gd name="T39" fmla="*/ 38 h 442"/>
                <a:gd name="T40" fmla="*/ 250 w 289"/>
                <a:gd name="T41" fmla="*/ 145 h 442"/>
                <a:gd name="T42" fmla="*/ 202 w 289"/>
                <a:gd name="T43" fmla="*/ 233 h 442"/>
                <a:gd name="T44" fmla="*/ 229 w 289"/>
                <a:gd name="T45" fmla="*/ 357 h 442"/>
                <a:gd name="T46" fmla="*/ 212 w 289"/>
                <a:gd name="T47" fmla="*/ 377 h 442"/>
                <a:gd name="T48" fmla="*/ 81 w 289"/>
                <a:gd name="T49" fmla="*/ 387 h 442"/>
                <a:gd name="T50" fmla="*/ 79 w 289"/>
                <a:gd name="T51" fmla="*/ 387 h 442"/>
                <a:gd name="T52" fmla="*/ 60 w 289"/>
                <a:gd name="T53" fmla="*/ 369 h 442"/>
                <a:gd name="T54" fmla="*/ 78 w 289"/>
                <a:gd name="T55" fmla="*/ 349 h 442"/>
                <a:gd name="T56" fmla="*/ 209 w 289"/>
                <a:gd name="T57" fmla="*/ 339 h 442"/>
                <a:gd name="T58" fmla="*/ 229 w 289"/>
                <a:gd name="T59" fmla="*/ 357 h 442"/>
                <a:gd name="T60" fmla="*/ 188 w 289"/>
                <a:gd name="T61" fmla="*/ 417 h 442"/>
                <a:gd name="T62" fmla="*/ 170 w 289"/>
                <a:gd name="T63" fmla="*/ 438 h 442"/>
                <a:gd name="T64" fmla="*/ 122 w 289"/>
                <a:gd name="T65" fmla="*/ 442 h 442"/>
                <a:gd name="T66" fmla="*/ 121 w 289"/>
                <a:gd name="T67" fmla="*/ 442 h 442"/>
                <a:gd name="T68" fmla="*/ 102 w 289"/>
                <a:gd name="T69" fmla="*/ 424 h 442"/>
                <a:gd name="T70" fmla="*/ 119 w 289"/>
                <a:gd name="T71" fmla="*/ 403 h 442"/>
                <a:gd name="T72" fmla="*/ 167 w 289"/>
                <a:gd name="T73" fmla="*/ 400 h 442"/>
                <a:gd name="T74" fmla="*/ 188 w 289"/>
                <a:gd name="T75" fmla="*/ 417 h 442"/>
                <a:gd name="T76" fmla="*/ 221 w 289"/>
                <a:gd name="T77" fmla="*/ 145 h 442"/>
                <a:gd name="T78" fmla="*/ 205 w 289"/>
                <a:gd name="T79" fmla="*/ 160 h 442"/>
                <a:gd name="T80" fmla="*/ 203 w 289"/>
                <a:gd name="T81" fmla="*/ 160 h 442"/>
                <a:gd name="T82" fmla="*/ 188 w 289"/>
                <a:gd name="T83" fmla="*/ 142 h 442"/>
                <a:gd name="T84" fmla="*/ 164 w 289"/>
                <a:gd name="T85" fmla="*/ 103 h 442"/>
                <a:gd name="T86" fmla="*/ 154 w 289"/>
                <a:gd name="T87" fmla="*/ 82 h 442"/>
                <a:gd name="T88" fmla="*/ 175 w 289"/>
                <a:gd name="T89" fmla="*/ 72 h 442"/>
                <a:gd name="T90" fmla="*/ 221 w 289"/>
                <a:gd name="T91" fmla="*/ 14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9" h="442">
                  <a:moveTo>
                    <a:pt x="145" y="0"/>
                  </a:moveTo>
                  <a:cubicBezTo>
                    <a:pt x="66" y="0"/>
                    <a:pt x="0" y="65"/>
                    <a:pt x="0" y="145"/>
                  </a:cubicBezTo>
                  <a:cubicBezTo>
                    <a:pt x="0" y="194"/>
                    <a:pt x="20" y="234"/>
                    <a:pt x="58" y="260"/>
                  </a:cubicBezTo>
                  <a:cubicBezTo>
                    <a:pt x="58" y="307"/>
                    <a:pt x="58" y="307"/>
                    <a:pt x="58" y="307"/>
                  </a:cubicBezTo>
                  <a:cubicBezTo>
                    <a:pt x="58" y="313"/>
                    <a:pt x="61" y="318"/>
                    <a:pt x="65" y="321"/>
                  </a:cubicBezTo>
                  <a:cubicBezTo>
                    <a:pt x="69" y="325"/>
                    <a:pt x="74" y="327"/>
                    <a:pt x="79" y="327"/>
                  </a:cubicBezTo>
                  <a:cubicBezTo>
                    <a:pt x="79" y="327"/>
                    <a:pt x="80" y="327"/>
                    <a:pt x="80" y="326"/>
                  </a:cubicBezTo>
                  <a:cubicBezTo>
                    <a:pt x="213" y="316"/>
                    <a:pt x="213" y="316"/>
                    <a:pt x="213" y="316"/>
                  </a:cubicBezTo>
                  <a:cubicBezTo>
                    <a:pt x="223" y="315"/>
                    <a:pt x="231" y="307"/>
                    <a:pt x="231" y="297"/>
                  </a:cubicBezTo>
                  <a:cubicBezTo>
                    <a:pt x="231" y="261"/>
                    <a:pt x="231" y="261"/>
                    <a:pt x="231" y="261"/>
                  </a:cubicBezTo>
                  <a:cubicBezTo>
                    <a:pt x="265" y="236"/>
                    <a:pt x="289" y="194"/>
                    <a:pt x="289" y="145"/>
                  </a:cubicBezTo>
                  <a:cubicBezTo>
                    <a:pt x="289" y="65"/>
                    <a:pt x="224" y="0"/>
                    <a:pt x="145" y="0"/>
                  </a:cubicBezTo>
                  <a:close/>
                  <a:moveTo>
                    <a:pt x="202" y="233"/>
                  </a:moveTo>
                  <a:cubicBezTo>
                    <a:pt x="196" y="236"/>
                    <a:pt x="193" y="242"/>
                    <a:pt x="193" y="250"/>
                  </a:cubicBezTo>
                  <a:cubicBezTo>
                    <a:pt x="193" y="279"/>
                    <a:pt x="193" y="279"/>
                    <a:pt x="193" y="279"/>
                  </a:cubicBezTo>
                  <a:cubicBezTo>
                    <a:pt x="97" y="286"/>
                    <a:pt x="97" y="286"/>
                    <a:pt x="97" y="286"/>
                  </a:cubicBezTo>
                  <a:cubicBezTo>
                    <a:pt x="97" y="250"/>
                    <a:pt x="97" y="250"/>
                    <a:pt x="97" y="250"/>
                  </a:cubicBezTo>
                  <a:cubicBezTo>
                    <a:pt x="97" y="243"/>
                    <a:pt x="94" y="236"/>
                    <a:pt x="88" y="233"/>
                  </a:cubicBezTo>
                  <a:cubicBezTo>
                    <a:pt x="55" y="214"/>
                    <a:pt x="39" y="185"/>
                    <a:pt x="39" y="145"/>
                  </a:cubicBezTo>
                  <a:cubicBezTo>
                    <a:pt x="39" y="86"/>
                    <a:pt x="87" y="38"/>
                    <a:pt x="144" y="38"/>
                  </a:cubicBezTo>
                  <a:cubicBezTo>
                    <a:pt x="202" y="38"/>
                    <a:pt x="250" y="86"/>
                    <a:pt x="250" y="145"/>
                  </a:cubicBezTo>
                  <a:cubicBezTo>
                    <a:pt x="250" y="184"/>
                    <a:pt x="232" y="216"/>
                    <a:pt x="202" y="233"/>
                  </a:cubicBezTo>
                  <a:close/>
                  <a:moveTo>
                    <a:pt x="229" y="357"/>
                  </a:moveTo>
                  <a:cubicBezTo>
                    <a:pt x="230" y="367"/>
                    <a:pt x="222" y="377"/>
                    <a:pt x="212" y="377"/>
                  </a:cubicBezTo>
                  <a:cubicBezTo>
                    <a:pt x="81" y="387"/>
                    <a:pt x="81" y="387"/>
                    <a:pt x="81" y="387"/>
                  </a:cubicBezTo>
                  <a:cubicBezTo>
                    <a:pt x="80" y="387"/>
                    <a:pt x="80" y="387"/>
                    <a:pt x="79" y="387"/>
                  </a:cubicBezTo>
                  <a:cubicBezTo>
                    <a:pt x="69" y="387"/>
                    <a:pt x="61" y="379"/>
                    <a:pt x="60" y="369"/>
                  </a:cubicBezTo>
                  <a:cubicBezTo>
                    <a:pt x="59" y="359"/>
                    <a:pt x="67" y="349"/>
                    <a:pt x="78" y="349"/>
                  </a:cubicBezTo>
                  <a:cubicBezTo>
                    <a:pt x="209" y="339"/>
                    <a:pt x="209" y="339"/>
                    <a:pt x="209" y="339"/>
                  </a:cubicBezTo>
                  <a:cubicBezTo>
                    <a:pt x="220" y="338"/>
                    <a:pt x="229" y="346"/>
                    <a:pt x="229" y="357"/>
                  </a:cubicBezTo>
                  <a:close/>
                  <a:moveTo>
                    <a:pt x="188" y="417"/>
                  </a:moveTo>
                  <a:cubicBezTo>
                    <a:pt x="188" y="428"/>
                    <a:pt x="181" y="437"/>
                    <a:pt x="170" y="438"/>
                  </a:cubicBezTo>
                  <a:cubicBezTo>
                    <a:pt x="122" y="442"/>
                    <a:pt x="122" y="442"/>
                    <a:pt x="122" y="442"/>
                  </a:cubicBezTo>
                  <a:cubicBezTo>
                    <a:pt x="122" y="442"/>
                    <a:pt x="121" y="442"/>
                    <a:pt x="121" y="442"/>
                  </a:cubicBezTo>
                  <a:cubicBezTo>
                    <a:pt x="111" y="442"/>
                    <a:pt x="103" y="434"/>
                    <a:pt x="102" y="424"/>
                  </a:cubicBezTo>
                  <a:cubicBezTo>
                    <a:pt x="101" y="414"/>
                    <a:pt x="109" y="404"/>
                    <a:pt x="119" y="403"/>
                  </a:cubicBezTo>
                  <a:cubicBezTo>
                    <a:pt x="167" y="400"/>
                    <a:pt x="167" y="400"/>
                    <a:pt x="167" y="400"/>
                  </a:cubicBezTo>
                  <a:cubicBezTo>
                    <a:pt x="178" y="399"/>
                    <a:pt x="187" y="407"/>
                    <a:pt x="188" y="417"/>
                  </a:cubicBezTo>
                  <a:close/>
                  <a:moveTo>
                    <a:pt x="221" y="145"/>
                  </a:moveTo>
                  <a:cubicBezTo>
                    <a:pt x="220" y="154"/>
                    <a:pt x="213" y="160"/>
                    <a:pt x="205" y="160"/>
                  </a:cubicBezTo>
                  <a:cubicBezTo>
                    <a:pt x="204" y="160"/>
                    <a:pt x="204" y="160"/>
                    <a:pt x="203" y="160"/>
                  </a:cubicBezTo>
                  <a:cubicBezTo>
                    <a:pt x="194" y="159"/>
                    <a:pt x="187" y="151"/>
                    <a:pt x="188" y="142"/>
                  </a:cubicBezTo>
                  <a:cubicBezTo>
                    <a:pt x="191" y="114"/>
                    <a:pt x="167" y="104"/>
                    <a:pt x="164" y="103"/>
                  </a:cubicBezTo>
                  <a:cubicBezTo>
                    <a:pt x="155" y="100"/>
                    <a:pt x="151" y="91"/>
                    <a:pt x="154" y="82"/>
                  </a:cubicBezTo>
                  <a:cubicBezTo>
                    <a:pt x="157" y="73"/>
                    <a:pt x="166" y="69"/>
                    <a:pt x="175" y="72"/>
                  </a:cubicBezTo>
                  <a:cubicBezTo>
                    <a:pt x="193" y="78"/>
                    <a:pt x="226" y="101"/>
                    <a:pt x="221" y="145"/>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57" name="Freeform 1055">
              <a:extLst>
                <a:ext uri="{FF2B5EF4-FFF2-40B4-BE49-F238E27FC236}">
                  <a16:creationId xmlns:a16="http://schemas.microsoft.com/office/drawing/2014/main" id="{F5141950-1152-4ADC-A832-866122749178}"/>
                </a:ext>
              </a:extLst>
            </p:cNvPr>
            <p:cNvSpPr>
              <a:spLocks noEditPoints="1"/>
            </p:cNvSpPr>
            <p:nvPr/>
          </p:nvSpPr>
          <p:spPr bwMode="auto">
            <a:xfrm>
              <a:off x="1366802" y="2070772"/>
              <a:ext cx="179071" cy="259453"/>
            </a:xfrm>
            <a:custGeom>
              <a:avLst/>
              <a:gdLst>
                <a:gd name="T0" fmla="*/ 298 w 298"/>
                <a:gd name="T1" fmla="*/ 50 h 432"/>
                <a:gd name="T2" fmla="*/ 246 w 298"/>
                <a:gd name="T3" fmla="*/ 0 h 432"/>
                <a:gd name="T4" fmla="*/ 195 w 298"/>
                <a:gd name="T5" fmla="*/ 50 h 432"/>
                <a:gd name="T6" fmla="*/ 227 w 298"/>
                <a:gd name="T7" fmla="*/ 98 h 432"/>
                <a:gd name="T8" fmla="*/ 146 w 298"/>
                <a:gd name="T9" fmla="*/ 187 h 432"/>
                <a:gd name="T10" fmla="*/ 71 w 298"/>
                <a:gd name="T11" fmla="*/ 234 h 432"/>
                <a:gd name="T12" fmla="*/ 71 w 298"/>
                <a:gd name="T13" fmla="*/ 98 h 432"/>
                <a:gd name="T14" fmla="*/ 102 w 298"/>
                <a:gd name="T15" fmla="*/ 50 h 432"/>
                <a:gd name="T16" fmla="*/ 50 w 298"/>
                <a:gd name="T17" fmla="*/ 0 h 432"/>
                <a:gd name="T18" fmla="*/ 0 w 298"/>
                <a:gd name="T19" fmla="*/ 50 h 432"/>
                <a:gd name="T20" fmla="*/ 33 w 298"/>
                <a:gd name="T21" fmla="*/ 98 h 432"/>
                <a:gd name="T22" fmla="*/ 33 w 298"/>
                <a:gd name="T23" fmla="*/ 334 h 432"/>
                <a:gd name="T24" fmla="*/ 0 w 298"/>
                <a:gd name="T25" fmla="*/ 381 h 432"/>
                <a:gd name="T26" fmla="*/ 50 w 298"/>
                <a:gd name="T27" fmla="*/ 432 h 432"/>
                <a:gd name="T28" fmla="*/ 102 w 298"/>
                <a:gd name="T29" fmla="*/ 381 h 432"/>
                <a:gd name="T30" fmla="*/ 71 w 298"/>
                <a:gd name="T31" fmla="*/ 334 h 432"/>
                <a:gd name="T32" fmla="*/ 71 w 298"/>
                <a:gd name="T33" fmla="*/ 319 h 432"/>
                <a:gd name="T34" fmla="*/ 159 w 298"/>
                <a:gd name="T35" fmla="*/ 223 h 432"/>
                <a:gd name="T36" fmla="*/ 266 w 298"/>
                <a:gd name="T37" fmla="*/ 98 h 432"/>
                <a:gd name="T38" fmla="*/ 298 w 298"/>
                <a:gd name="T39" fmla="*/ 50 h 432"/>
                <a:gd name="T40" fmla="*/ 50 w 298"/>
                <a:gd name="T41" fmla="*/ 28 h 432"/>
                <a:gd name="T42" fmla="*/ 72 w 298"/>
                <a:gd name="T43" fmla="*/ 50 h 432"/>
                <a:gd name="T44" fmla="*/ 50 w 298"/>
                <a:gd name="T45" fmla="*/ 73 h 432"/>
                <a:gd name="T46" fmla="*/ 28 w 298"/>
                <a:gd name="T47" fmla="*/ 50 h 432"/>
                <a:gd name="T48" fmla="*/ 50 w 298"/>
                <a:gd name="T49" fmla="*/ 28 h 432"/>
                <a:gd name="T50" fmla="*/ 50 w 298"/>
                <a:gd name="T51" fmla="*/ 403 h 432"/>
                <a:gd name="T52" fmla="*/ 28 w 298"/>
                <a:gd name="T53" fmla="*/ 381 h 432"/>
                <a:gd name="T54" fmla="*/ 50 w 298"/>
                <a:gd name="T55" fmla="*/ 359 h 432"/>
                <a:gd name="T56" fmla="*/ 72 w 298"/>
                <a:gd name="T57" fmla="*/ 381 h 432"/>
                <a:gd name="T58" fmla="*/ 50 w 298"/>
                <a:gd name="T59" fmla="*/ 403 h 432"/>
                <a:gd name="T60" fmla="*/ 246 w 298"/>
                <a:gd name="T61" fmla="*/ 73 h 432"/>
                <a:gd name="T62" fmla="*/ 224 w 298"/>
                <a:gd name="T63" fmla="*/ 50 h 432"/>
                <a:gd name="T64" fmla="*/ 246 w 298"/>
                <a:gd name="T65" fmla="*/ 28 h 432"/>
                <a:gd name="T66" fmla="*/ 269 w 298"/>
                <a:gd name="T67" fmla="*/ 50 h 432"/>
                <a:gd name="T68" fmla="*/ 246 w 298"/>
                <a:gd name="T69" fmla="*/ 7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8" h="432">
                  <a:moveTo>
                    <a:pt x="298" y="50"/>
                  </a:moveTo>
                  <a:cubicBezTo>
                    <a:pt x="298" y="22"/>
                    <a:pt x="275" y="0"/>
                    <a:pt x="246" y="0"/>
                  </a:cubicBezTo>
                  <a:cubicBezTo>
                    <a:pt x="218" y="0"/>
                    <a:pt x="195" y="22"/>
                    <a:pt x="195" y="50"/>
                  </a:cubicBezTo>
                  <a:cubicBezTo>
                    <a:pt x="195" y="72"/>
                    <a:pt x="208" y="90"/>
                    <a:pt x="227" y="98"/>
                  </a:cubicBezTo>
                  <a:cubicBezTo>
                    <a:pt x="227" y="106"/>
                    <a:pt x="221" y="160"/>
                    <a:pt x="146" y="187"/>
                  </a:cubicBezTo>
                  <a:cubicBezTo>
                    <a:pt x="111" y="200"/>
                    <a:pt x="86" y="217"/>
                    <a:pt x="71" y="234"/>
                  </a:cubicBezTo>
                  <a:cubicBezTo>
                    <a:pt x="71" y="98"/>
                    <a:pt x="71" y="98"/>
                    <a:pt x="71" y="98"/>
                  </a:cubicBezTo>
                  <a:cubicBezTo>
                    <a:pt x="90" y="90"/>
                    <a:pt x="102" y="72"/>
                    <a:pt x="102" y="50"/>
                  </a:cubicBezTo>
                  <a:cubicBezTo>
                    <a:pt x="102" y="22"/>
                    <a:pt x="79" y="0"/>
                    <a:pt x="50" y="0"/>
                  </a:cubicBezTo>
                  <a:cubicBezTo>
                    <a:pt x="22" y="0"/>
                    <a:pt x="0" y="22"/>
                    <a:pt x="0" y="50"/>
                  </a:cubicBezTo>
                  <a:cubicBezTo>
                    <a:pt x="0" y="72"/>
                    <a:pt x="14" y="90"/>
                    <a:pt x="33" y="98"/>
                  </a:cubicBezTo>
                  <a:cubicBezTo>
                    <a:pt x="33" y="334"/>
                    <a:pt x="33" y="334"/>
                    <a:pt x="33" y="334"/>
                  </a:cubicBezTo>
                  <a:cubicBezTo>
                    <a:pt x="14" y="342"/>
                    <a:pt x="0" y="360"/>
                    <a:pt x="0" y="381"/>
                  </a:cubicBezTo>
                  <a:cubicBezTo>
                    <a:pt x="0" y="409"/>
                    <a:pt x="22" y="432"/>
                    <a:pt x="50" y="432"/>
                  </a:cubicBezTo>
                  <a:cubicBezTo>
                    <a:pt x="79" y="432"/>
                    <a:pt x="102" y="409"/>
                    <a:pt x="102" y="381"/>
                  </a:cubicBezTo>
                  <a:cubicBezTo>
                    <a:pt x="102" y="360"/>
                    <a:pt x="90" y="342"/>
                    <a:pt x="71" y="334"/>
                  </a:cubicBezTo>
                  <a:cubicBezTo>
                    <a:pt x="71" y="319"/>
                    <a:pt x="71" y="319"/>
                    <a:pt x="71" y="319"/>
                  </a:cubicBezTo>
                  <a:cubicBezTo>
                    <a:pt x="71" y="313"/>
                    <a:pt x="73" y="255"/>
                    <a:pt x="159" y="223"/>
                  </a:cubicBezTo>
                  <a:cubicBezTo>
                    <a:pt x="261" y="186"/>
                    <a:pt x="266" y="107"/>
                    <a:pt x="266" y="98"/>
                  </a:cubicBezTo>
                  <a:cubicBezTo>
                    <a:pt x="285" y="90"/>
                    <a:pt x="298" y="72"/>
                    <a:pt x="298" y="50"/>
                  </a:cubicBezTo>
                  <a:close/>
                  <a:moveTo>
                    <a:pt x="50" y="28"/>
                  </a:moveTo>
                  <a:cubicBezTo>
                    <a:pt x="62" y="28"/>
                    <a:pt x="72" y="38"/>
                    <a:pt x="72" y="50"/>
                  </a:cubicBezTo>
                  <a:cubicBezTo>
                    <a:pt x="72" y="63"/>
                    <a:pt x="62" y="73"/>
                    <a:pt x="50" y="73"/>
                  </a:cubicBezTo>
                  <a:cubicBezTo>
                    <a:pt x="38" y="73"/>
                    <a:pt x="28" y="63"/>
                    <a:pt x="28" y="50"/>
                  </a:cubicBezTo>
                  <a:cubicBezTo>
                    <a:pt x="28" y="38"/>
                    <a:pt x="38" y="28"/>
                    <a:pt x="50" y="28"/>
                  </a:cubicBezTo>
                  <a:close/>
                  <a:moveTo>
                    <a:pt x="50" y="403"/>
                  </a:moveTo>
                  <a:cubicBezTo>
                    <a:pt x="38" y="403"/>
                    <a:pt x="28" y="393"/>
                    <a:pt x="28" y="381"/>
                  </a:cubicBezTo>
                  <a:cubicBezTo>
                    <a:pt x="28" y="369"/>
                    <a:pt x="38" y="359"/>
                    <a:pt x="50" y="359"/>
                  </a:cubicBezTo>
                  <a:cubicBezTo>
                    <a:pt x="62" y="359"/>
                    <a:pt x="72" y="369"/>
                    <a:pt x="72" y="381"/>
                  </a:cubicBezTo>
                  <a:cubicBezTo>
                    <a:pt x="72" y="393"/>
                    <a:pt x="62" y="403"/>
                    <a:pt x="50" y="403"/>
                  </a:cubicBezTo>
                  <a:close/>
                  <a:moveTo>
                    <a:pt x="246" y="73"/>
                  </a:moveTo>
                  <a:cubicBezTo>
                    <a:pt x="234" y="73"/>
                    <a:pt x="224" y="63"/>
                    <a:pt x="224" y="50"/>
                  </a:cubicBezTo>
                  <a:cubicBezTo>
                    <a:pt x="224" y="38"/>
                    <a:pt x="234" y="28"/>
                    <a:pt x="246" y="28"/>
                  </a:cubicBezTo>
                  <a:cubicBezTo>
                    <a:pt x="259" y="28"/>
                    <a:pt x="269" y="38"/>
                    <a:pt x="269" y="50"/>
                  </a:cubicBezTo>
                  <a:cubicBezTo>
                    <a:pt x="269" y="63"/>
                    <a:pt x="259" y="73"/>
                    <a:pt x="246" y="73"/>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58" name="Freeform 1056">
              <a:extLst>
                <a:ext uri="{FF2B5EF4-FFF2-40B4-BE49-F238E27FC236}">
                  <a16:creationId xmlns:a16="http://schemas.microsoft.com/office/drawing/2014/main" id="{134B730B-104D-4C51-9817-8EC810519C0E}"/>
                </a:ext>
              </a:extLst>
            </p:cNvPr>
            <p:cNvSpPr>
              <a:spLocks noEditPoints="1"/>
            </p:cNvSpPr>
            <p:nvPr/>
          </p:nvSpPr>
          <p:spPr bwMode="auto">
            <a:xfrm>
              <a:off x="2797235" y="2069180"/>
              <a:ext cx="167132" cy="262637"/>
            </a:xfrm>
            <a:custGeom>
              <a:avLst/>
              <a:gdLst>
                <a:gd name="T0" fmla="*/ 104 w 279"/>
                <a:gd name="T1" fmla="*/ 52 h 438"/>
                <a:gd name="T2" fmla="*/ 54 w 279"/>
                <a:gd name="T3" fmla="*/ 0 h 438"/>
                <a:gd name="T4" fmla="*/ 0 w 279"/>
                <a:gd name="T5" fmla="*/ 52 h 438"/>
                <a:gd name="T6" fmla="*/ 29 w 279"/>
                <a:gd name="T7" fmla="*/ 99 h 438"/>
                <a:gd name="T8" fmla="*/ 29 w 279"/>
                <a:gd name="T9" fmla="*/ 339 h 438"/>
                <a:gd name="T10" fmla="*/ 0 w 279"/>
                <a:gd name="T11" fmla="*/ 386 h 438"/>
                <a:gd name="T12" fmla="*/ 53 w 279"/>
                <a:gd name="T13" fmla="*/ 438 h 438"/>
                <a:gd name="T14" fmla="*/ 104 w 279"/>
                <a:gd name="T15" fmla="*/ 386 h 438"/>
                <a:gd name="T16" fmla="*/ 72 w 279"/>
                <a:gd name="T17" fmla="*/ 339 h 438"/>
                <a:gd name="T18" fmla="*/ 72 w 279"/>
                <a:gd name="T19" fmla="*/ 99 h 438"/>
                <a:gd name="T20" fmla="*/ 104 w 279"/>
                <a:gd name="T21" fmla="*/ 52 h 438"/>
                <a:gd name="T22" fmla="*/ 54 w 279"/>
                <a:gd name="T23" fmla="*/ 29 h 438"/>
                <a:gd name="T24" fmla="*/ 76 w 279"/>
                <a:gd name="T25" fmla="*/ 52 h 438"/>
                <a:gd name="T26" fmla="*/ 54 w 279"/>
                <a:gd name="T27" fmla="*/ 74 h 438"/>
                <a:gd name="T28" fmla="*/ 32 w 279"/>
                <a:gd name="T29" fmla="*/ 52 h 438"/>
                <a:gd name="T30" fmla="*/ 54 w 279"/>
                <a:gd name="T31" fmla="*/ 29 h 438"/>
                <a:gd name="T32" fmla="*/ 54 w 279"/>
                <a:gd name="T33" fmla="*/ 408 h 438"/>
                <a:gd name="T34" fmla="*/ 32 w 279"/>
                <a:gd name="T35" fmla="*/ 386 h 438"/>
                <a:gd name="T36" fmla="*/ 54 w 279"/>
                <a:gd name="T37" fmla="*/ 364 h 438"/>
                <a:gd name="T38" fmla="*/ 76 w 279"/>
                <a:gd name="T39" fmla="*/ 386 h 438"/>
                <a:gd name="T40" fmla="*/ 54 w 279"/>
                <a:gd name="T41" fmla="*/ 408 h 438"/>
                <a:gd name="T42" fmla="*/ 250 w 279"/>
                <a:gd name="T43" fmla="*/ 339 h 438"/>
                <a:gd name="T44" fmla="*/ 250 w 279"/>
                <a:gd name="T45" fmla="*/ 99 h 438"/>
                <a:gd name="T46" fmla="*/ 279 w 279"/>
                <a:gd name="T47" fmla="*/ 52 h 438"/>
                <a:gd name="T48" fmla="*/ 226 w 279"/>
                <a:gd name="T49" fmla="*/ 0 h 438"/>
                <a:gd name="T50" fmla="*/ 175 w 279"/>
                <a:gd name="T51" fmla="*/ 52 h 438"/>
                <a:gd name="T52" fmla="*/ 207 w 279"/>
                <a:gd name="T53" fmla="*/ 99 h 438"/>
                <a:gd name="T54" fmla="*/ 207 w 279"/>
                <a:gd name="T55" fmla="*/ 339 h 438"/>
                <a:gd name="T56" fmla="*/ 174 w 279"/>
                <a:gd name="T57" fmla="*/ 386 h 438"/>
                <a:gd name="T58" fmla="*/ 225 w 279"/>
                <a:gd name="T59" fmla="*/ 438 h 438"/>
                <a:gd name="T60" fmla="*/ 279 w 279"/>
                <a:gd name="T61" fmla="*/ 386 h 438"/>
                <a:gd name="T62" fmla="*/ 250 w 279"/>
                <a:gd name="T63" fmla="*/ 339 h 438"/>
                <a:gd name="T64" fmla="*/ 225 w 279"/>
                <a:gd name="T65" fmla="*/ 29 h 438"/>
                <a:gd name="T66" fmla="*/ 247 w 279"/>
                <a:gd name="T67" fmla="*/ 52 h 438"/>
                <a:gd name="T68" fmla="*/ 225 w 279"/>
                <a:gd name="T69" fmla="*/ 74 h 438"/>
                <a:gd name="T70" fmla="*/ 203 w 279"/>
                <a:gd name="T71" fmla="*/ 52 h 438"/>
                <a:gd name="T72" fmla="*/ 225 w 279"/>
                <a:gd name="T73" fmla="*/ 29 h 438"/>
                <a:gd name="T74" fmla="*/ 225 w 279"/>
                <a:gd name="T75" fmla="*/ 408 h 438"/>
                <a:gd name="T76" fmla="*/ 203 w 279"/>
                <a:gd name="T77" fmla="*/ 386 h 438"/>
                <a:gd name="T78" fmla="*/ 225 w 279"/>
                <a:gd name="T79" fmla="*/ 364 h 438"/>
                <a:gd name="T80" fmla="*/ 247 w 279"/>
                <a:gd name="T81" fmla="*/ 386 h 438"/>
                <a:gd name="T82" fmla="*/ 225 w 279"/>
                <a:gd name="T83" fmla="*/ 40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9" h="438">
                  <a:moveTo>
                    <a:pt x="104" y="52"/>
                  </a:moveTo>
                  <a:cubicBezTo>
                    <a:pt x="104" y="23"/>
                    <a:pt x="82" y="0"/>
                    <a:pt x="54" y="0"/>
                  </a:cubicBezTo>
                  <a:cubicBezTo>
                    <a:pt x="25" y="0"/>
                    <a:pt x="0" y="23"/>
                    <a:pt x="0" y="52"/>
                  </a:cubicBezTo>
                  <a:cubicBezTo>
                    <a:pt x="0" y="73"/>
                    <a:pt x="14" y="91"/>
                    <a:pt x="29" y="99"/>
                  </a:cubicBezTo>
                  <a:cubicBezTo>
                    <a:pt x="29" y="339"/>
                    <a:pt x="29" y="339"/>
                    <a:pt x="29" y="339"/>
                  </a:cubicBezTo>
                  <a:cubicBezTo>
                    <a:pt x="14" y="346"/>
                    <a:pt x="0" y="365"/>
                    <a:pt x="0" y="386"/>
                  </a:cubicBezTo>
                  <a:cubicBezTo>
                    <a:pt x="0" y="414"/>
                    <a:pt x="24" y="438"/>
                    <a:pt x="53" y="438"/>
                  </a:cubicBezTo>
                  <a:cubicBezTo>
                    <a:pt x="81" y="438"/>
                    <a:pt x="104" y="414"/>
                    <a:pt x="104" y="386"/>
                  </a:cubicBezTo>
                  <a:cubicBezTo>
                    <a:pt x="104" y="365"/>
                    <a:pt x="91" y="346"/>
                    <a:pt x="72" y="339"/>
                  </a:cubicBezTo>
                  <a:cubicBezTo>
                    <a:pt x="72" y="99"/>
                    <a:pt x="72" y="99"/>
                    <a:pt x="72" y="99"/>
                  </a:cubicBezTo>
                  <a:cubicBezTo>
                    <a:pt x="91" y="91"/>
                    <a:pt x="104" y="73"/>
                    <a:pt x="104" y="52"/>
                  </a:cubicBezTo>
                  <a:close/>
                  <a:moveTo>
                    <a:pt x="54" y="29"/>
                  </a:moveTo>
                  <a:cubicBezTo>
                    <a:pt x="66" y="29"/>
                    <a:pt x="76" y="39"/>
                    <a:pt x="76" y="52"/>
                  </a:cubicBezTo>
                  <a:cubicBezTo>
                    <a:pt x="76" y="64"/>
                    <a:pt x="66" y="74"/>
                    <a:pt x="54" y="74"/>
                  </a:cubicBezTo>
                  <a:cubicBezTo>
                    <a:pt x="42" y="74"/>
                    <a:pt x="32" y="64"/>
                    <a:pt x="32" y="52"/>
                  </a:cubicBezTo>
                  <a:cubicBezTo>
                    <a:pt x="32" y="39"/>
                    <a:pt x="42" y="29"/>
                    <a:pt x="54" y="29"/>
                  </a:cubicBezTo>
                  <a:close/>
                  <a:moveTo>
                    <a:pt x="54" y="408"/>
                  </a:moveTo>
                  <a:cubicBezTo>
                    <a:pt x="42" y="408"/>
                    <a:pt x="32" y="398"/>
                    <a:pt x="32" y="386"/>
                  </a:cubicBezTo>
                  <a:cubicBezTo>
                    <a:pt x="32" y="374"/>
                    <a:pt x="42" y="364"/>
                    <a:pt x="54" y="364"/>
                  </a:cubicBezTo>
                  <a:cubicBezTo>
                    <a:pt x="66" y="364"/>
                    <a:pt x="76" y="374"/>
                    <a:pt x="76" y="386"/>
                  </a:cubicBezTo>
                  <a:cubicBezTo>
                    <a:pt x="76" y="398"/>
                    <a:pt x="66" y="408"/>
                    <a:pt x="54" y="408"/>
                  </a:cubicBezTo>
                  <a:close/>
                  <a:moveTo>
                    <a:pt x="250" y="339"/>
                  </a:moveTo>
                  <a:cubicBezTo>
                    <a:pt x="250" y="99"/>
                    <a:pt x="250" y="99"/>
                    <a:pt x="250" y="99"/>
                  </a:cubicBezTo>
                  <a:cubicBezTo>
                    <a:pt x="264" y="91"/>
                    <a:pt x="279" y="73"/>
                    <a:pt x="279" y="52"/>
                  </a:cubicBezTo>
                  <a:cubicBezTo>
                    <a:pt x="279" y="23"/>
                    <a:pt x="254" y="0"/>
                    <a:pt x="226" y="0"/>
                  </a:cubicBezTo>
                  <a:cubicBezTo>
                    <a:pt x="198" y="0"/>
                    <a:pt x="175" y="23"/>
                    <a:pt x="175" y="52"/>
                  </a:cubicBezTo>
                  <a:cubicBezTo>
                    <a:pt x="175" y="73"/>
                    <a:pt x="187" y="91"/>
                    <a:pt x="207" y="99"/>
                  </a:cubicBezTo>
                  <a:cubicBezTo>
                    <a:pt x="207" y="339"/>
                    <a:pt x="207" y="339"/>
                    <a:pt x="207" y="339"/>
                  </a:cubicBezTo>
                  <a:cubicBezTo>
                    <a:pt x="187" y="346"/>
                    <a:pt x="174" y="365"/>
                    <a:pt x="174" y="386"/>
                  </a:cubicBezTo>
                  <a:cubicBezTo>
                    <a:pt x="174" y="414"/>
                    <a:pt x="197" y="438"/>
                    <a:pt x="225" y="438"/>
                  </a:cubicBezTo>
                  <a:cubicBezTo>
                    <a:pt x="253" y="438"/>
                    <a:pt x="279" y="414"/>
                    <a:pt x="279" y="386"/>
                  </a:cubicBezTo>
                  <a:cubicBezTo>
                    <a:pt x="279" y="365"/>
                    <a:pt x="264" y="346"/>
                    <a:pt x="250" y="339"/>
                  </a:cubicBezTo>
                  <a:close/>
                  <a:moveTo>
                    <a:pt x="225" y="29"/>
                  </a:moveTo>
                  <a:cubicBezTo>
                    <a:pt x="237" y="29"/>
                    <a:pt x="247" y="39"/>
                    <a:pt x="247" y="52"/>
                  </a:cubicBezTo>
                  <a:cubicBezTo>
                    <a:pt x="247" y="64"/>
                    <a:pt x="237" y="74"/>
                    <a:pt x="225" y="74"/>
                  </a:cubicBezTo>
                  <a:cubicBezTo>
                    <a:pt x="213" y="74"/>
                    <a:pt x="203" y="64"/>
                    <a:pt x="203" y="52"/>
                  </a:cubicBezTo>
                  <a:cubicBezTo>
                    <a:pt x="203" y="39"/>
                    <a:pt x="213" y="29"/>
                    <a:pt x="225" y="29"/>
                  </a:cubicBezTo>
                  <a:close/>
                  <a:moveTo>
                    <a:pt x="225" y="408"/>
                  </a:moveTo>
                  <a:cubicBezTo>
                    <a:pt x="213" y="408"/>
                    <a:pt x="203" y="398"/>
                    <a:pt x="203" y="386"/>
                  </a:cubicBezTo>
                  <a:cubicBezTo>
                    <a:pt x="203" y="374"/>
                    <a:pt x="213" y="364"/>
                    <a:pt x="225" y="364"/>
                  </a:cubicBezTo>
                  <a:cubicBezTo>
                    <a:pt x="237" y="364"/>
                    <a:pt x="247" y="374"/>
                    <a:pt x="247" y="386"/>
                  </a:cubicBezTo>
                  <a:cubicBezTo>
                    <a:pt x="247" y="398"/>
                    <a:pt x="237" y="408"/>
                    <a:pt x="225" y="408"/>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59" name="Freeform 1057">
              <a:extLst>
                <a:ext uri="{FF2B5EF4-FFF2-40B4-BE49-F238E27FC236}">
                  <a16:creationId xmlns:a16="http://schemas.microsoft.com/office/drawing/2014/main" id="{F6CEE574-9E76-4422-9293-AF847586CAC7}"/>
                </a:ext>
              </a:extLst>
            </p:cNvPr>
            <p:cNvSpPr>
              <a:spLocks noEditPoints="1"/>
            </p:cNvSpPr>
            <p:nvPr/>
          </p:nvSpPr>
          <p:spPr bwMode="auto">
            <a:xfrm>
              <a:off x="2044822" y="3355304"/>
              <a:ext cx="243536" cy="253882"/>
            </a:xfrm>
            <a:custGeom>
              <a:avLst/>
              <a:gdLst>
                <a:gd name="T0" fmla="*/ 372 w 406"/>
                <a:gd name="T1" fmla="*/ 83 h 423"/>
                <a:gd name="T2" fmla="*/ 385 w 406"/>
                <a:gd name="T3" fmla="*/ 88 h 423"/>
                <a:gd name="T4" fmla="*/ 399 w 406"/>
                <a:gd name="T5" fmla="*/ 82 h 423"/>
                <a:gd name="T6" fmla="*/ 398 w 406"/>
                <a:gd name="T7" fmla="*/ 54 h 423"/>
                <a:gd name="T8" fmla="*/ 373 w 406"/>
                <a:gd name="T9" fmla="*/ 32 h 423"/>
                <a:gd name="T10" fmla="*/ 373 w 406"/>
                <a:gd name="T11" fmla="*/ 32 h 423"/>
                <a:gd name="T12" fmla="*/ 373 w 406"/>
                <a:gd name="T13" fmla="*/ 32 h 423"/>
                <a:gd name="T14" fmla="*/ 348 w 406"/>
                <a:gd name="T15" fmla="*/ 9 h 423"/>
                <a:gd name="T16" fmla="*/ 321 w 406"/>
                <a:gd name="T17" fmla="*/ 10 h 423"/>
                <a:gd name="T18" fmla="*/ 322 w 406"/>
                <a:gd name="T19" fmla="*/ 38 h 423"/>
                <a:gd name="T20" fmla="*/ 333 w 406"/>
                <a:gd name="T21" fmla="*/ 47 h 423"/>
                <a:gd name="T22" fmla="*/ 313 w 406"/>
                <a:gd name="T23" fmla="*/ 69 h 423"/>
                <a:gd name="T24" fmla="*/ 238 w 406"/>
                <a:gd name="T25" fmla="*/ 34 h 423"/>
                <a:gd name="T26" fmla="*/ 230 w 406"/>
                <a:gd name="T27" fmla="*/ 15 h 423"/>
                <a:gd name="T28" fmla="*/ 197 w 406"/>
                <a:gd name="T29" fmla="*/ 0 h 423"/>
                <a:gd name="T30" fmla="*/ 196 w 406"/>
                <a:gd name="T31" fmla="*/ 0 h 423"/>
                <a:gd name="T32" fmla="*/ 165 w 406"/>
                <a:gd name="T33" fmla="*/ 13 h 423"/>
                <a:gd name="T34" fmla="*/ 155 w 406"/>
                <a:gd name="T35" fmla="*/ 34 h 423"/>
                <a:gd name="T36" fmla="*/ 0 w 406"/>
                <a:gd name="T37" fmla="*/ 226 h 423"/>
                <a:gd name="T38" fmla="*/ 196 w 406"/>
                <a:gd name="T39" fmla="*/ 423 h 423"/>
                <a:gd name="T40" fmla="*/ 393 w 406"/>
                <a:gd name="T41" fmla="*/ 226 h 423"/>
                <a:gd name="T42" fmla="*/ 342 w 406"/>
                <a:gd name="T43" fmla="*/ 95 h 423"/>
                <a:gd name="T44" fmla="*/ 361 w 406"/>
                <a:gd name="T45" fmla="*/ 73 h 423"/>
                <a:gd name="T46" fmla="*/ 372 w 406"/>
                <a:gd name="T47" fmla="*/ 83 h 423"/>
                <a:gd name="T48" fmla="*/ 196 w 406"/>
                <a:gd name="T49" fmla="*/ 384 h 423"/>
                <a:gd name="T50" fmla="*/ 39 w 406"/>
                <a:gd name="T51" fmla="*/ 226 h 423"/>
                <a:gd name="T52" fmla="*/ 196 w 406"/>
                <a:gd name="T53" fmla="*/ 69 h 423"/>
                <a:gd name="T54" fmla="*/ 354 w 406"/>
                <a:gd name="T55" fmla="*/ 226 h 423"/>
                <a:gd name="T56" fmla="*/ 196 w 406"/>
                <a:gd name="T57" fmla="*/ 384 h 423"/>
                <a:gd name="T58" fmla="*/ 230 w 406"/>
                <a:gd name="T59" fmla="*/ 226 h 423"/>
                <a:gd name="T60" fmla="*/ 197 w 406"/>
                <a:gd name="T61" fmla="*/ 260 h 423"/>
                <a:gd name="T62" fmla="*/ 164 w 406"/>
                <a:gd name="T63" fmla="*/ 226 h 423"/>
                <a:gd name="T64" fmla="*/ 178 w 406"/>
                <a:gd name="T65" fmla="*/ 199 h 423"/>
                <a:gd name="T66" fmla="*/ 178 w 406"/>
                <a:gd name="T67" fmla="*/ 121 h 423"/>
                <a:gd name="T68" fmla="*/ 197 w 406"/>
                <a:gd name="T69" fmla="*/ 102 h 423"/>
                <a:gd name="T70" fmla="*/ 217 w 406"/>
                <a:gd name="T71" fmla="*/ 121 h 423"/>
                <a:gd name="T72" fmla="*/ 217 w 406"/>
                <a:gd name="T73" fmla="*/ 199 h 423"/>
                <a:gd name="T74" fmla="*/ 230 w 406"/>
                <a:gd name="T75" fmla="*/ 226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6" h="423">
                  <a:moveTo>
                    <a:pt x="372" y="83"/>
                  </a:moveTo>
                  <a:cubicBezTo>
                    <a:pt x="376" y="86"/>
                    <a:pt x="380" y="88"/>
                    <a:pt x="385" y="88"/>
                  </a:cubicBezTo>
                  <a:cubicBezTo>
                    <a:pt x="390" y="88"/>
                    <a:pt x="395" y="86"/>
                    <a:pt x="399" y="82"/>
                  </a:cubicBezTo>
                  <a:cubicBezTo>
                    <a:pt x="406" y="74"/>
                    <a:pt x="406" y="61"/>
                    <a:pt x="398" y="54"/>
                  </a:cubicBezTo>
                  <a:cubicBezTo>
                    <a:pt x="373" y="32"/>
                    <a:pt x="373" y="32"/>
                    <a:pt x="373" y="32"/>
                  </a:cubicBezTo>
                  <a:cubicBezTo>
                    <a:pt x="373" y="32"/>
                    <a:pt x="373" y="32"/>
                    <a:pt x="373" y="32"/>
                  </a:cubicBezTo>
                  <a:cubicBezTo>
                    <a:pt x="373" y="32"/>
                    <a:pt x="373" y="32"/>
                    <a:pt x="373" y="32"/>
                  </a:cubicBezTo>
                  <a:cubicBezTo>
                    <a:pt x="348" y="9"/>
                    <a:pt x="348" y="9"/>
                    <a:pt x="348" y="9"/>
                  </a:cubicBezTo>
                  <a:cubicBezTo>
                    <a:pt x="340" y="2"/>
                    <a:pt x="328" y="3"/>
                    <a:pt x="321" y="10"/>
                  </a:cubicBezTo>
                  <a:cubicBezTo>
                    <a:pt x="314" y="18"/>
                    <a:pt x="314" y="31"/>
                    <a:pt x="322" y="38"/>
                  </a:cubicBezTo>
                  <a:cubicBezTo>
                    <a:pt x="333" y="47"/>
                    <a:pt x="333" y="47"/>
                    <a:pt x="333" y="47"/>
                  </a:cubicBezTo>
                  <a:cubicBezTo>
                    <a:pt x="313" y="69"/>
                    <a:pt x="313" y="69"/>
                    <a:pt x="313" y="69"/>
                  </a:cubicBezTo>
                  <a:cubicBezTo>
                    <a:pt x="291" y="52"/>
                    <a:pt x="266" y="40"/>
                    <a:pt x="238" y="34"/>
                  </a:cubicBezTo>
                  <a:cubicBezTo>
                    <a:pt x="237" y="28"/>
                    <a:pt x="235" y="21"/>
                    <a:pt x="230" y="15"/>
                  </a:cubicBezTo>
                  <a:cubicBezTo>
                    <a:pt x="225" y="8"/>
                    <a:pt x="215" y="0"/>
                    <a:pt x="197" y="0"/>
                  </a:cubicBezTo>
                  <a:cubicBezTo>
                    <a:pt x="197" y="0"/>
                    <a:pt x="197" y="0"/>
                    <a:pt x="196" y="0"/>
                  </a:cubicBezTo>
                  <a:cubicBezTo>
                    <a:pt x="179" y="0"/>
                    <a:pt x="170" y="7"/>
                    <a:pt x="165" y="13"/>
                  </a:cubicBezTo>
                  <a:cubicBezTo>
                    <a:pt x="159" y="20"/>
                    <a:pt x="156" y="28"/>
                    <a:pt x="155" y="34"/>
                  </a:cubicBezTo>
                  <a:cubicBezTo>
                    <a:pt x="67" y="53"/>
                    <a:pt x="0" y="132"/>
                    <a:pt x="0" y="226"/>
                  </a:cubicBezTo>
                  <a:cubicBezTo>
                    <a:pt x="0" y="335"/>
                    <a:pt x="88" y="423"/>
                    <a:pt x="196" y="423"/>
                  </a:cubicBezTo>
                  <a:cubicBezTo>
                    <a:pt x="305" y="423"/>
                    <a:pt x="393" y="335"/>
                    <a:pt x="393" y="226"/>
                  </a:cubicBezTo>
                  <a:cubicBezTo>
                    <a:pt x="393" y="176"/>
                    <a:pt x="373" y="130"/>
                    <a:pt x="342" y="95"/>
                  </a:cubicBezTo>
                  <a:cubicBezTo>
                    <a:pt x="361" y="73"/>
                    <a:pt x="361" y="73"/>
                    <a:pt x="361" y="73"/>
                  </a:cubicBezTo>
                  <a:lnTo>
                    <a:pt x="372" y="83"/>
                  </a:lnTo>
                  <a:close/>
                  <a:moveTo>
                    <a:pt x="196" y="384"/>
                  </a:moveTo>
                  <a:cubicBezTo>
                    <a:pt x="110" y="384"/>
                    <a:pt x="39" y="313"/>
                    <a:pt x="39" y="226"/>
                  </a:cubicBezTo>
                  <a:cubicBezTo>
                    <a:pt x="39" y="139"/>
                    <a:pt x="110" y="69"/>
                    <a:pt x="196" y="69"/>
                  </a:cubicBezTo>
                  <a:cubicBezTo>
                    <a:pt x="283" y="69"/>
                    <a:pt x="354" y="139"/>
                    <a:pt x="354" y="226"/>
                  </a:cubicBezTo>
                  <a:cubicBezTo>
                    <a:pt x="354" y="313"/>
                    <a:pt x="283" y="384"/>
                    <a:pt x="196" y="384"/>
                  </a:cubicBezTo>
                  <a:close/>
                  <a:moveTo>
                    <a:pt x="230" y="226"/>
                  </a:moveTo>
                  <a:cubicBezTo>
                    <a:pt x="230" y="245"/>
                    <a:pt x="215" y="260"/>
                    <a:pt x="197" y="260"/>
                  </a:cubicBezTo>
                  <a:cubicBezTo>
                    <a:pt x="178" y="260"/>
                    <a:pt x="164" y="245"/>
                    <a:pt x="164" y="226"/>
                  </a:cubicBezTo>
                  <a:cubicBezTo>
                    <a:pt x="164" y="215"/>
                    <a:pt x="169" y="205"/>
                    <a:pt x="178" y="199"/>
                  </a:cubicBezTo>
                  <a:cubicBezTo>
                    <a:pt x="178" y="121"/>
                    <a:pt x="178" y="121"/>
                    <a:pt x="178" y="121"/>
                  </a:cubicBezTo>
                  <a:cubicBezTo>
                    <a:pt x="178" y="111"/>
                    <a:pt x="187" y="102"/>
                    <a:pt x="197" y="102"/>
                  </a:cubicBezTo>
                  <a:cubicBezTo>
                    <a:pt x="208" y="102"/>
                    <a:pt x="217" y="111"/>
                    <a:pt x="217" y="121"/>
                  </a:cubicBezTo>
                  <a:cubicBezTo>
                    <a:pt x="217" y="199"/>
                    <a:pt x="217" y="199"/>
                    <a:pt x="217" y="199"/>
                  </a:cubicBezTo>
                  <a:cubicBezTo>
                    <a:pt x="226" y="205"/>
                    <a:pt x="230" y="215"/>
                    <a:pt x="230" y="226"/>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60" name="Freeform 1059">
              <a:extLst>
                <a:ext uri="{FF2B5EF4-FFF2-40B4-BE49-F238E27FC236}">
                  <a16:creationId xmlns:a16="http://schemas.microsoft.com/office/drawing/2014/main" id="{5C9FFAF5-B3D3-4A51-AA29-CFF9C5A234EA}"/>
                </a:ext>
              </a:extLst>
            </p:cNvPr>
            <p:cNvSpPr>
              <a:spLocks noEditPoints="1"/>
            </p:cNvSpPr>
            <p:nvPr/>
          </p:nvSpPr>
          <p:spPr bwMode="auto">
            <a:xfrm>
              <a:off x="6335190" y="2716220"/>
              <a:ext cx="241944" cy="249107"/>
            </a:xfrm>
            <a:custGeom>
              <a:avLst/>
              <a:gdLst>
                <a:gd name="T0" fmla="*/ 377 w 404"/>
                <a:gd name="T1" fmla="*/ 132 h 415"/>
                <a:gd name="T2" fmla="*/ 404 w 404"/>
                <a:gd name="T3" fmla="*/ 78 h 415"/>
                <a:gd name="T4" fmla="*/ 374 w 404"/>
                <a:gd name="T5" fmla="*/ 20 h 415"/>
                <a:gd name="T6" fmla="*/ 373 w 404"/>
                <a:gd name="T7" fmla="*/ 20 h 415"/>
                <a:gd name="T8" fmla="*/ 315 w 404"/>
                <a:gd name="T9" fmla="*/ 2 h 415"/>
                <a:gd name="T10" fmla="*/ 268 w 404"/>
                <a:gd name="T11" fmla="*/ 32 h 415"/>
                <a:gd name="T12" fmla="*/ 202 w 404"/>
                <a:gd name="T13" fmla="*/ 21 h 415"/>
                <a:gd name="T14" fmla="*/ 136 w 404"/>
                <a:gd name="T15" fmla="*/ 32 h 415"/>
                <a:gd name="T16" fmla="*/ 89 w 404"/>
                <a:gd name="T17" fmla="*/ 2 h 415"/>
                <a:gd name="T18" fmla="*/ 31 w 404"/>
                <a:gd name="T19" fmla="*/ 20 h 415"/>
                <a:gd name="T20" fmla="*/ 30 w 404"/>
                <a:gd name="T21" fmla="*/ 20 h 415"/>
                <a:gd name="T22" fmla="*/ 0 w 404"/>
                <a:gd name="T23" fmla="*/ 78 h 415"/>
                <a:gd name="T24" fmla="*/ 27 w 404"/>
                <a:gd name="T25" fmla="*/ 132 h 415"/>
                <a:gd name="T26" fmla="*/ 8 w 404"/>
                <a:gd name="T27" fmla="*/ 214 h 415"/>
                <a:gd name="T28" fmla="*/ 56 w 404"/>
                <a:gd name="T29" fmla="*/ 342 h 415"/>
                <a:gd name="T30" fmla="*/ 56 w 404"/>
                <a:gd name="T31" fmla="*/ 343 h 415"/>
                <a:gd name="T32" fmla="*/ 28 w 404"/>
                <a:gd name="T33" fmla="*/ 385 h 415"/>
                <a:gd name="T34" fmla="*/ 33 w 404"/>
                <a:gd name="T35" fmla="*/ 411 h 415"/>
                <a:gd name="T36" fmla="*/ 44 w 404"/>
                <a:gd name="T37" fmla="*/ 415 h 415"/>
                <a:gd name="T38" fmla="*/ 60 w 404"/>
                <a:gd name="T39" fmla="*/ 406 h 415"/>
                <a:gd name="T40" fmla="*/ 85 w 404"/>
                <a:gd name="T41" fmla="*/ 368 h 415"/>
                <a:gd name="T42" fmla="*/ 202 w 404"/>
                <a:gd name="T43" fmla="*/ 408 h 415"/>
                <a:gd name="T44" fmla="*/ 320 w 404"/>
                <a:gd name="T45" fmla="*/ 368 h 415"/>
                <a:gd name="T46" fmla="*/ 345 w 404"/>
                <a:gd name="T47" fmla="*/ 406 h 415"/>
                <a:gd name="T48" fmla="*/ 361 w 404"/>
                <a:gd name="T49" fmla="*/ 415 h 415"/>
                <a:gd name="T50" fmla="*/ 372 w 404"/>
                <a:gd name="T51" fmla="*/ 411 h 415"/>
                <a:gd name="T52" fmla="*/ 377 w 404"/>
                <a:gd name="T53" fmla="*/ 385 h 415"/>
                <a:gd name="T54" fmla="*/ 349 w 404"/>
                <a:gd name="T55" fmla="*/ 343 h 415"/>
                <a:gd name="T56" fmla="*/ 348 w 404"/>
                <a:gd name="T57" fmla="*/ 341 h 415"/>
                <a:gd name="T58" fmla="*/ 395 w 404"/>
                <a:gd name="T59" fmla="*/ 214 h 415"/>
                <a:gd name="T60" fmla="*/ 377 w 404"/>
                <a:gd name="T61" fmla="*/ 132 h 415"/>
                <a:gd name="T62" fmla="*/ 322 w 404"/>
                <a:gd name="T63" fmla="*/ 40 h 415"/>
                <a:gd name="T64" fmla="*/ 349 w 404"/>
                <a:gd name="T65" fmla="*/ 50 h 415"/>
                <a:gd name="T66" fmla="*/ 365 w 404"/>
                <a:gd name="T67" fmla="*/ 77 h 415"/>
                <a:gd name="T68" fmla="*/ 356 w 404"/>
                <a:gd name="T69" fmla="*/ 98 h 415"/>
                <a:gd name="T70" fmla="*/ 304 w 404"/>
                <a:gd name="T71" fmla="*/ 50 h 415"/>
                <a:gd name="T72" fmla="*/ 322 w 404"/>
                <a:gd name="T73" fmla="*/ 40 h 415"/>
                <a:gd name="T74" fmla="*/ 38 w 404"/>
                <a:gd name="T75" fmla="*/ 77 h 415"/>
                <a:gd name="T76" fmla="*/ 55 w 404"/>
                <a:gd name="T77" fmla="*/ 50 h 415"/>
                <a:gd name="T78" fmla="*/ 82 w 404"/>
                <a:gd name="T79" fmla="*/ 40 h 415"/>
                <a:gd name="T80" fmla="*/ 100 w 404"/>
                <a:gd name="T81" fmla="*/ 50 h 415"/>
                <a:gd name="T82" fmla="*/ 47 w 404"/>
                <a:gd name="T83" fmla="*/ 98 h 415"/>
                <a:gd name="T84" fmla="*/ 38 w 404"/>
                <a:gd name="T85" fmla="*/ 77 h 415"/>
                <a:gd name="T86" fmla="*/ 202 w 404"/>
                <a:gd name="T87" fmla="*/ 370 h 415"/>
                <a:gd name="T88" fmla="*/ 47 w 404"/>
                <a:gd name="T89" fmla="*/ 214 h 415"/>
                <a:gd name="T90" fmla="*/ 202 w 404"/>
                <a:gd name="T91" fmla="*/ 59 h 415"/>
                <a:gd name="T92" fmla="*/ 357 w 404"/>
                <a:gd name="T93" fmla="*/ 214 h 415"/>
                <a:gd name="T94" fmla="*/ 202 w 404"/>
                <a:gd name="T95" fmla="*/ 370 h 415"/>
                <a:gd name="T96" fmla="*/ 272 w 404"/>
                <a:gd name="T97" fmla="*/ 257 h 415"/>
                <a:gd name="T98" fmla="*/ 271 w 404"/>
                <a:gd name="T99" fmla="*/ 284 h 415"/>
                <a:gd name="T100" fmla="*/ 258 w 404"/>
                <a:gd name="T101" fmla="*/ 290 h 415"/>
                <a:gd name="T102" fmla="*/ 244 w 404"/>
                <a:gd name="T103" fmla="*/ 284 h 415"/>
                <a:gd name="T104" fmla="*/ 188 w 404"/>
                <a:gd name="T105" fmla="*/ 228 h 415"/>
                <a:gd name="T106" fmla="*/ 183 w 404"/>
                <a:gd name="T107" fmla="*/ 214 h 415"/>
                <a:gd name="T108" fmla="*/ 183 w 404"/>
                <a:gd name="T109" fmla="*/ 111 h 415"/>
                <a:gd name="T110" fmla="*/ 202 w 404"/>
                <a:gd name="T111" fmla="*/ 92 h 415"/>
                <a:gd name="T112" fmla="*/ 221 w 404"/>
                <a:gd name="T113" fmla="*/ 111 h 415"/>
                <a:gd name="T114" fmla="*/ 221 w 404"/>
                <a:gd name="T115" fmla="*/ 207 h 415"/>
                <a:gd name="T116" fmla="*/ 272 w 404"/>
                <a:gd name="T117" fmla="*/ 257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4" h="415">
                  <a:moveTo>
                    <a:pt x="377" y="132"/>
                  </a:moveTo>
                  <a:cubicBezTo>
                    <a:pt x="382" y="127"/>
                    <a:pt x="403" y="107"/>
                    <a:pt x="404" y="78"/>
                  </a:cubicBezTo>
                  <a:cubicBezTo>
                    <a:pt x="404" y="57"/>
                    <a:pt x="394" y="38"/>
                    <a:pt x="374" y="20"/>
                  </a:cubicBezTo>
                  <a:cubicBezTo>
                    <a:pt x="374" y="20"/>
                    <a:pt x="374" y="20"/>
                    <a:pt x="373" y="20"/>
                  </a:cubicBezTo>
                  <a:cubicBezTo>
                    <a:pt x="349" y="1"/>
                    <a:pt x="328" y="0"/>
                    <a:pt x="315" y="2"/>
                  </a:cubicBezTo>
                  <a:cubicBezTo>
                    <a:pt x="291" y="7"/>
                    <a:pt x="275" y="23"/>
                    <a:pt x="268" y="32"/>
                  </a:cubicBezTo>
                  <a:cubicBezTo>
                    <a:pt x="248" y="25"/>
                    <a:pt x="225" y="21"/>
                    <a:pt x="202" y="21"/>
                  </a:cubicBezTo>
                  <a:cubicBezTo>
                    <a:pt x="179" y="21"/>
                    <a:pt x="156" y="25"/>
                    <a:pt x="136" y="32"/>
                  </a:cubicBezTo>
                  <a:cubicBezTo>
                    <a:pt x="129" y="23"/>
                    <a:pt x="113" y="7"/>
                    <a:pt x="89" y="2"/>
                  </a:cubicBezTo>
                  <a:cubicBezTo>
                    <a:pt x="76" y="0"/>
                    <a:pt x="54" y="1"/>
                    <a:pt x="31" y="20"/>
                  </a:cubicBezTo>
                  <a:cubicBezTo>
                    <a:pt x="30" y="20"/>
                    <a:pt x="30" y="20"/>
                    <a:pt x="30" y="20"/>
                  </a:cubicBezTo>
                  <a:cubicBezTo>
                    <a:pt x="10" y="38"/>
                    <a:pt x="0" y="57"/>
                    <a:pt x="0" y="78"/>
                  </a:cubicBezTo>
                  <a:cubicBezTo>
                    <a:pt x="1" y="107"/>
                    <a:pt x="21" y="127"/>
                    <a:pt x="27" y="132"/>
                  </a:cubicBezTo>
                  <a:cubicBezTo>
                    <a:pt x="15" y="157"/>
                    <a:pt x="8" y="185"/>
                    <a:pt x="8" y="214"/>
                  </a:cubicBezTo>
                  <a:cubicBezTo>
                    <a:pt x="8" y="263"/>
                    <a:pt x="27" y="308"/>
                    <a:pt x="56" y="342"/>
                  </a:cubicBezTo>
                  <a:cubicBezTo>
                    <a:pt x="56" y="342"/>
                    <a:pt x="56" y="343"/>
                    <a:pt x="56" y="343"/>
                  </a:cubicBezTo>
                  <a:cubicBezTo>
                    <a:pt x="28" y="385"/>
                    <a:pt x="28" y="385"/>
                    <a:pt x="28" y="385"/>
                  </a:cubicBezTo>
                  <a:cubicBezTo>
                    <a:pt x="22" y="394"/>
                    <a:pt x="24" y="406"/>
                    <a:pt x="33" y="411"/>
                  </a:cubicBezTo>
                  <a:cubicBezTo>
                    <a:pt x="36" y="414"/>
                    <a:pt x="40" y="415"/>
                    <a:pt x="44" y="415"/>
                  </a:cubicBezTo>
                  <a:cubicBezTo>
                    <a:pt x="50" y="415"/>
                    <a:pt x="56" y="412"/>
                    <a:pt x="60" y="406"/>
                  </a:cubicBezTo>
                  <a:cubicBezTo>
                    <a:pt x="85" y="368"/>
                    <a:pt x="85" y="368"/>
                    <a:pt x="85" y="368"/>
                  </a:cubicBezTo>
                  <a:cubicBezTo>
                    <a:pt x="117" y="393"/>
                    <a:pt x="158" y="408"/>
                    <a:pt x="202" y="408"/>
                  </a:cubicBezTo>
                  <a:cubicBezTo>
                    <a:pt x="246" y="408"/>
                    <a:pt x="287" y="393"/>
                    <a:pt x="320" y="368"/>
                  </a:cubicBezTo>
                  <a:cubicBezTo>
                    <a:pt x="345" y="406"/>
                    <a:pt x="345" y="406"/>
                    <a:pt x="345" y="406"/>
                  </a:cubicBezTo>
                  <a:cubicBezTo>
                    <a:pt x="349" y="412"/>
                    <a:pt x="355" y="415"/>
                    <a:pt x="361" y="415"/>
                  </a:cubicBezTo>
                  <a:cubicBezTo>
                    <a:pt x="365" y="415"/>
                    <a:pt x="369" y="414"/>
                    <a:pt x="372" y="411"/>
                  </a:cubicBezTo>
                  <a:cubicBezTo>
                    <a:pt x="381" y="406"/>
                    <a:pt x="383" y="394"/>
                    <a:pt x="377" y="385"/>
                  </a:cubicBezTo>
                  <a:cubicBezTo>
                    <a:pt x="349" y="343"/>
                    <a:pt x="349" y="343"/>
                    <a:pt x="349" y="343"/>
                  </a:cubicBezTo>
                  <a:cubicBezTo>
                    <a:pt x="349" y="342"/>
                    <a:pt x="348" y="342"/>
                    <a:pt x="348" y="341"/>
                  </a:cubicBezTo>
                  <a:cubicBezTo>
                    <a:pt x="377" y="307"/>
                    <a:pt x="395" y="263"/>
                    <a:pt x="395" y="214"/>
                  </a:cubicBezTo>
                  <a:cubicBezTo>
                    <a:pt x="395" y="185"/>
                    <a:pt x="389" y="157"/>
                    <a:pt x="377" y="132"/>
                  </a:cubicBezTo>
                  <a:close/>
                  <a:moveTo>
                    <a:pt x="322" y="40"/>
                  </a:moveTo>
                  <a:cubicBezTo>
                    <a:pt x="330" y="39"/>
                    <a:pt x="339" y="42"/>
                    <a:pt x="349" y="50"/>
                  </a:cubicBezTo>
                  <a:cubicBezTo>
                    <a:pt x="360" y="59"/>
                    <a:pt x="365" y="68"/>
                    <a:pt x="365" y="77"/>
                  </a:cubicBezTo>
                  <a:cubicBezTo>
                    <a:pt x="365" y="85"/>
                    <a:pt x="361" y="93"/>
                    <a:pt x="356" y="98"/>
                  </a:cubicBezTo>
                  <a:cubicBezTo>
                    <a:pt x="342" y="79"/>
                    <a:pt x="324" y="63"/>
                    <a:pt x="304" y="50"/>
                  </a:cubicBezTo>
                  <a:cubicBezTo>
                    <a:pt x="309" y="46"/>
                    <a:pt x="315" y="41"/>
                    <a:pt x="322" y="40"/>
                  </a:cubicBezTo>
                  <a:close/>
                  <a:moveTo>
                    <a:pt x="38" y="77"/>
                  </a:moveTo>
                  <a:cubicBezTo>
                    <a:pt x="38" y="69"/>
                    <a:pt x="44" y="59"/>
                    <a:pt x="55" y="50"/>
                  </a:cubicBezTo>
                  <a:cubicBezTo>
                    <a:pt x="65" y="42"/>
                    <a:pt x="74" y="39"/>
                    <a:pt x="82" y="40"/>
                  </a:cubicBezTo>
                  <a:cubicBezTo>
                    <a:pt x="89" y="41"/>
                    <a:pt x="95" y="46"/>
                    <a:pt x="100" y="50"/>
                  </a:cubicBezTo>
                  <a:cubicBezTo>
                    <a:pt x="80" y="63"/>
                    <a:pt x="62" y="79"/>
                    <a:pt x="47" y="98"/>
                  </a:cubicBezTo>
                  <a:cubicBezTo>
                    <a:pt x="44" y="93"/>
                    <a:pt x="39" y="86"/>
                    <a:pt x="38" y="77"/>
                  </a:cubicBezTo>
                  <a:close/>
                  <a:moveTo>
                    <a:pt x="202" y="370"/>
                  </a:moveTo>
                  <a:cubicBezTo>
                    <a:pt x="116" y="370"/>
                    <a:pt x="47" y="300"/>
                    <a:pt x="47" y="214"/>
                  </a:cubicBezTo>
                  <a:cubicBezTo>
                    <a:pt x="47" y="129"/>
                    <a:pt x="116" y="59"/>
                    <a:pt x="202" y="59"/>
                  </a:cubicBezTo>
                  <a:cubicBezTo>
                    <a:pt x="287" y="59"/>
                    <a:pt x="357" y="129"/>
                    <a:pt x="357" y="214"/>
                  </a:cubicBezTo>
                  <a:cubicBezTo>
                    <a:pt x="357" y="300"/>
                    <a:pt x="287" y="370"/>
                    <a:pt x="202" y="370"/>
                  </a:cubicBezTo>
                  <a:close/>
                  <a:moveTo>
                    <a:pt x="272" y="257"/>
                  </a:moveTo>
                  <a:cubicBezTo>
                    <a:pt x="279" y="265"/>
                    <a:pt x="279" y="277"/>
                    <a:pt x="271" y="284"/>
                  </a:cubicBezTo>
                  <a:cubicBezTo>
                    <a:pt x="268" y="288"/>
                    <a:pt x="263" y="290"/>
                    <a:pt x="258" y="290"/>
                  </a:cubicBezTo>
                  <a:cubicBezTo>
                    <a:pt x="253" y="290"/>
                    <a:pt x="248" y="288"/>
                    <a:pt x="244" y="284"/>
                  </a:cubicBezTo>
                  <a:cubicBezTo>
                    <a:pt x="188" y="228"/>
                    <a:pt x="188" y="228"/>
                    <a:pt x="188" y="228"/>
                  </a:cubicBezTo>
                  <a:cubicBezTo>
                    <a:pt x="185" y="224"/>
                    <a:pt x="183" y="220"/>
                    <a:pt x="183" y="214"/>
                  </a:cubicBezTo>
                  <a:cubicBezTo>
                    <a:pt x="183" y="111"/>
                    <a:pt x="183" y="111"/>
                    <a:pt x="183" y="111"/>
                  </a:cubicBezTo>
                  <a:cubicBezTo>
                    <a:pt x="183" y="100"/>
                    <a:pt x="191" y="92"/>
                    <a:pt x="202" y="92"/>
                  </a:cubicBezTo>
                  <a:cubicBezTo>
                    <a:pt x="213" y="92"/>
                    <a:pt x="221" y="100"/>
                    <a:pt x="221" y="111"/>
                  </a:cubicBezTo>
                  <a:cubicBezTo>
                    <a:pt x="221" y="207"/>
                    <a:pt x="221" y="207"/>
                    <a:pt x="221" y="207"/>
                  </a:cubicBezTo>
                  <a:lnTo>
                    <a:pt x="272" y="257"/>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61" name="Freeform 1060">
              <a:extLst>
                <a:ext uri="{FF2B5EF4-FFF2-40B4-BE49-F238E27FC236}">
                  <a16:creationId xmlns:a16="http://schemas.microsoft.com/office/drawing/2014/main" id="{EB4ED909-3FD5-46FA-BEA8-909D05327D94}"/>
                </a:ext>
              </a:extLst>
            </p:cNvPr>
            <p:cNvSpPr>
              <a:spLocks noEditPoints="1"/>
            </p:cNvSpPr>
            <p:nvPr/>
          </p:nvSpPr>
          <p:spPr bwMode="auto">
            <a:xfrm>
              <a:off x="4168354" y="2728159"/>
              <a:ext cx="266616" cy="225231"/>
            </a:xfrm>
            <a:custGeom>
              <a:avLst/>
              <a:gdLst>
                <a:gd name="T0" fmla="*/ 444 w 444"/>
                <a:gd name="T1" fmla="*/ 188 h 375"/>
                <a:gd name="T2" fmla="*/ 257 w 444"/>
                <a:gd name="T3" fmla="*/ 375 h 375"/>
                <a:gd name="T4" fmla="*/ 151 w 444"/>
                <a:gd name="T5" fmla="*/ 343 h 375"/>
                <a:gd name="T6" fmla="*/ 147 w 444"/>
                <a:gd name="T7" fmla="*/ 316 h 375"/>
                <a:gd name="T8" fmla="*/ 173 w 444"/>
                <a:gd name="T9" fmla="*/ 311 h 375"/>
                <a:gd name="T10" fmla="*/ 257 w 444"/>
                <a:gd name="T11" fmla="*/ 337 h 375"/>
                <a:gd name="T12" fmla="*/ 405 w 444"/>
                <a:gd name="T13" fmla="*/ 188 h 375"/>
                <a:gd name="T14" fmla="*/ 257 w 444"/>
                <a:gd name="T15" fmla="*/ 39 h 375"/>
                <a:gd name="T16" fmla="*/ 109 w 444"/>
                <a:gd name="T17" fmla="*/ 183 h 375"/>
                <a:gd name="T18" fmla="*/ 154 w 444"/>
                <a:gd name="T19" fmla="*/ 137 h 375"/>
                <a:gd name="T20" fmla="*/ 181 w 444"/>
                <a:gd name="T21" fmla="*/ 137 h 375"/>
                <a:gd name="T22" fmla="*/ 181 w 444"/>
                <a:gd name="T23" fmla="*/ 165 h 375"/>
                <a:gd name="T24" fmla="*/ 108 w 444"/>
                <a:gd name="T25" fmla="*/ 238 h 375"/>
                <a:gd name="T26" fmla="*/ 94 w 444"/>
                <a:gd name="T27" fmla="*/ 244 h 375"/>
                <a:gd name="T28" fmla="*/ 80 w 444"/>
                <a:gd name="T29" fmla="*/ 238 h 375"/>
                <a:gd name="T30" fmla="*/ 7 w 444"/>
                <a:gd name="T31" fmla="*/ 165 h 375"/>
                <a:gd name="T32" fmla="*/ 7 w 444"/>
                <a:gd name="T33" fmla="*/ 137 h 375"/>
                <a:gd name="T34" fmla="*/ 34 w 444"/>
                <a:gd name="T35" fmla="*/ 137 h 375"/>
                <a:gd name="T36" fmla="*/ 71 w 444"/>
                <a:gd name="T37" fmla="*/ 174 h 375"/>
                <a:gd name="T38" fmla="*/ 257 w 444"/>
                <a:gd name="T39" fmla="*/ 0 h 375"/>
                <a:gd name="T40" fmla="*/ 444 w 444"/>
                <a:gd name="T41" fmla="*/ 188 h 375"/>
                <a:gd name="T42" fmla="*/ 256 w 444"/>
                <a:gd name="T43" fmla="*/ 79 h 375"/>
                <a:gd name="T44" fmla="*/ 237 w 444"/>
                <a:gd name="T45" fmla="*/ 98 h 375"/>
                <a:gd name="T46" fmla="*/ 237 w 444"/>
                <a:gd name="T47" fmla="*/ 188 h 375"/>
                <a:gd name="T48" fmla="*/ 243 w 444"/>
                <a:gd name="T49" fmla="*/ 202 h 375"/>
                <a:gd name="T50" fmla="*/ 284 w 444"/>
                <a:gd name="T51" fmla="*/ 243 h 375"/>
                <a:gd name="T52" fmla="*/ 298 w 444"/>
                <a:gd name="T53" fmla="*/ 248 h 375"/>
                <a:gd name="T54" fmla="*/ 312 w 444"/>
                <a:gd name="T55" fmla="*/ 243 h 375"/>
                <a:gd name="T56" fmla="*/ 311 w 444"/>
                <a:gd name="T57" fmla="*/ 216 h 375"/>
                <a:gd name="T58" fmla="*/ 275 w 444"/>
                <a:gd name="T59" fmla="*/ 180 h 375"/>
                <a:gd name="T60" fmla="*/ 275 w 444"/>
                <a:gd name="T61" fmla="*/ 98 h 375"/>
                <a:gd name="T62" fmla="*/ 256 w 444"/>
                <a:gd name="T63" fmla="*/ 79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375">
                  <a:moveTo>
                    <a:pt x="444" y="188"/>
                  </a:moveTo>
                  <a:cubicBezTo>
                    <a:pt x="444" y="291"/>
                    <a:pt x="360" y="375"/>
                    <a:pt x="257" y="375"/>
                  </a:cubicBezTo>
                  <a:cubicBezTo>
                    <a:pt x="219" y="375"/>
                    <a:pt x="183" y="364"/>
                    <a:pt x="151" y="343"/>
                  </a:cubicBezTo>
                  <a:cubicBezTo>
                    <a:pt x="143" y="336"/>
                    <a:pt x="140" y="325"/>
                    <a:pt x="147" y="316"/>
                  </a:cubicBezTo>
                  <a:cubicBezTo>
                    <a:pt x="153" y="307"/>
                    <a:pt x="165" y="305"/>
                    <a:pt x="173" y="311"/>
                  </a:cubicBezTo>
                  <a:cubicBezTo>
                    <a:pt x="198" y="328"/>
                    <a:pt x="227" y="337"/>
                    <a:pt x="257" y="337"/>
                  </a:cubicBezTo>
                  <a:cubicBezTo>
                    <a:pt x="339" y="337"/>
                    <a:pt x="405" y="270"/>
                    <a:pt x="405" y="188"/>
                  </a:cubicBezTo>
                  <a:cubicBezTo>
                    <a:pt x="405" y="106"/>
                    <a:pt x="339" y="39"/>
                    <a:pt x="257" y="39"/>
                  </a:cubicBezTo>
                  <a:cubicBezTo>
                    <a:pt x="177" y="39"/>
                    <a:pt x="112" y="103"/>
                    <a:pt x="109" y="183"/>
                  </a:cubicBezTo>
                  <a:cubicBezTo>
                    <a:pt x="154" y="137"/>
                    <a:pt x="154" y="137"/>
                    <a:pt x="154" y="137"/>
                  </a:cubicBezTo>
                  <a:cubicBezTo>
                    <a:pt x="161" y="130"/>
                    <a:pt x="174" y="130"/>
                    <a:pt x="181" y="137"/>
                  </a:cubicBezTo>
                  <a:cubicBezTo>
                    <a:pt x="189" y="145"/>
                    <a:pt x="189" y="157"/>
                    <a:pt x="181" y="165"/>
                  </a:cubicBezTo>
                  <a:cubicBezTo>
                    <a:pt x="108" y="238"/>
                    <a:pt x="108" y="238"/>
                    <a:pt x="108" y="238"/>
                  </a:cubicBezTo>
                  <a:cubicBezTo>
                    <a:pt x="104" y="242"/>
                    <a:pt x="99" y="244"/>
                    <a:pt x="94" y="244"/>
                  </a:cubicBezTo>
                  <a:cubicBezTo>
                    <a:pt x="89" y="244"/>
                    <a:pt x="84" y="242"/>
                    <a:pt x="80" y="238"/>
                  </a:cubicBezTo>
                  <a:cubicBezTo>
                    <a:pt x="7" y="165"/>
                    <a:pt x="7" y="165"/>
                    <a:pt x="7" y="165"/>
                  </a:cubicBezTo>
                  <a:cubicBezTo>
                    <a:pt x="0" y="157"/>
                    <a:pt x="0" y="145"/>
                    <a:pt x="7" y="137"/>
                  </a:cubicBezTo>
                  <a:cubicBezTo>
                    <a:pt x="15" y="130"/>
                    <a:pt x="27" y="130"/>
                    <a:pt x="34" y="137"/>
                  </a:cubicBezTo>
                  <a:cubicBezTo>
                    <a:pt x="71" y="174"/>
                    <a:pt x="71" y="174"/>
                    <a:pt x="71" y="174"/>
                  </a:cubicBezTo>
                  <a:cubicBezTo>
                    <a:pt x="78" y="77"/>
                    <a:pt x="159" y="0"/>
                    <a:pt x="257" y="0"/>
                  </a:cubicBezTo>
                  <a:cubicBezTo>
                    <a:pt x="360" y="0"/>
                    <a:pt x="444" y="85"/>
                    <a:pt x="444" y="188"/>
                  </a:cubicBezTo>
                  <a:close/>
                  <a:moveTo>
                    <a:pt x="256" y="79"/>
                  </a:moveTo>
                  <a:cubicBezTo>
                    <a:pt x="246" y="79"/>
                    <a:pt x="237" y="87"/>
                    <a:pt x="237" y="98"/>
                  </a:cubicBezTo>
                  <a:cubicBezTo>
                    <a:pt x="237" y="188"/>
                    <a:pt x="237" y="188"/>
                    <a:pt x="237" y="188"/>
                  </a:cubicBezTo>
                  <a:cubicBezTo>
                    <a:pt x="237" y="193"/>
                    <a:pt x="239" y="198"/>
                    <a:pt x="243" y="202"/>
                  </a:cubicBezTo>
                  <a:cubicBezTo>
                    <a:pt x="284" y="243"/>
                    <a:pt x="284" y="243"/>
                    <a:pt x="284" y="243"/>
                  </a:cubicBezTo>
                  <a:cubicBezTo>
                    <a:pt x="288" y="247"/>
                    <a:pt x="293" y="248"/>
                    <a:pt x="298" y="248"/>
                  </a:cubicBezTo>
                  <a:cubicBezTo>
                    <a:pt x="303" y="248"/>
                    <a:pt x="308" y="247"/>
                    <a:pt x="312" y="243"/>
                  </a:cubicBezTo>
                  <a:cubicBezTo>
                    <a:pt x="319" y="235"/>
                    <a:pt x="319" y="223"/>
                    <a:pt x="311" y="216"/>
                  </a:cubicBezTo>
                  <a:cubicBezTo>
                    <a:pt x="275" y="180"/>
                    <a:pt x="275" y="180"/>
                    <a:pt x="275" y="180"/>
                  </a:cubicBezTo>
                  <a:cubicBezTo>
                    <a:pt x="275" y="98"/>
                    <a:pt x="275" y="98"/>
                    <a:pt x="275" y="98"/>
                  </a:cubicBezTo>
                  <a:cubicBezTo>
                    <a:pt x="275" y="87"/>
                    <a:pt x="267" y="79"/>
                    <a:pt x="256" y="79"/>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62" name="Freeform 961">
              <a:extLst>
                <a:ext uri="{FF2B5EF4-FFF2-40B4-BE49-F238E27FC236}">
                  <a16:creationId xmlns:a16="http://schemas.microsoft.com/office/drawing/2014/main" id="{0BCD61FD-D160-4363-A4ED-73BED438C6F0}"/>
                </a:ext>
              </a:extLst>
            </p:cNvPr>
            <p:cNvSpPr>
              <a:spLocks noEditPoints="1"/>
            </p:cNvSpPr>
            <p:nvPr/>
          </p:nvSpPr>
          <p:spPr bwMode="auto">
            <a:xfrm>
              <a:off x="534322" y="4535940"/>
              <a:ext cx="269004" cy="235577"/>
            </a:xfrm>
            <a:custGeom>
              <a:avLst/>
              <a:gdLst>
                <a:gd name="T0" fmla="*/ 446 w 449"/>
                <a:gd name="T1" fmla="*/ 228 h 393"/>
                <a:gd name="T2" fmla="*/ 346 w 449"/>
                <a:gd name="T3" fmla="*/ 315 h 393"/>
                <a:gd name="T4" fmla="*/ 301 w 449"/>
                <a:gd name="T5" fmla="*/ 315 h 393"/>
                <a:gd name="T6" fmla="*/ 282 w 449"/>
                <a:gd name="T7" fmla="*/ 296 h 393"/>
                <a:gd name="T8" fmla="*/ 301 w 449"/>
                <a:gd name="T9" fmla="*/ 278 h 393"/>
                <a:gd name="T10" fmla="*/ 302 w 449"/>
                <a:gd name="T11" fmla="*/ 278 h 393"/>
                <a:gd name="T12" fmla="*/ 346 w 449"/>
                <a:gd name="T13" fmla="*/ 277 h 393"/>
                <a:gd name="T14" fmla="*/ 408 w 449"/>
                <a:gd name="T15" fmla="*/ 225 h 393"/>
                <a:gd name="T16" fmla="*/ 352 w 449"/>
                <a:gd name="T17" fmla="*/ 163 h 393"/>
                <a:gd name="T18" fmla="*/ 339 w 449"/>
                <a:gd name="T19" fmla="*/ 155 h 393"/>
                <a:gd name="T20" fmla="*/ 336 w 449"/>
                <a:gd name="T21" fmla="*/ 140 h 393"/>
                <a:gd name="T22" fmla="*/ 320 w 449"/>
                <a:gd name="T23" fmla="*/ 91 h 393"/>
                <a:gd name="T24" fmla="*/ 271 w 449"/>
                <a:gd name="T25" fmla="*/ 100 h 393"/>
                <a:gd name="T26" fmla="*/ 255 w 449"/>
                <a:gd name="T27" fmla="*/ 106 h 393"/>
                <a:gd name="T28" fmla="*/ 241 w 449"/>
                <a:gd name="T29" fmla="*/ 96 h 393"/>
                <a:gd name="T30" fmla="*/ 142 w 449"/>
                <a:gd name="T31" fmla="*/ 54 h 393"/>
                <a:gd name="T32" fmla="*/ 109 w 449"/>
                <a:gd name="T33" fmla="*/ 140 h 393"/>
                <a:gd name="T34" fmla="*/ 109 w 449"/>
                <a:gd name="T35" fmla="*/ 156 h 393"/>
                <a:gd name="T36" fmla="*/ 97 w 449"/>
                <a:gd name="T37" fmla="*/ 166 h 393"/>
                <a:gd name="T38" fmla="*/ 43 w 449"/>
                <a:gd name="T39" fmla="*/ 233 h 393"/>
                <a:gd name="T40" fmla="*/ 89 w 449"/>
                <a:gd name="T41" fmla="*/ 276 h 393"/>
                <a:gd name="T42" fmla="*/ 149 w 449"/>
                <a:gd name="T43" fmla="*/ 277 h 393"/>
                <a:gd name="T44" fmla="*/ 168 w 449"/>
                <a:gd name="T45" fmla="*/ 296 h 393"/>
                <a:gd name="T46" fmla="*/ 149 w 449"/>
                <a:gd name="T47" fmla="*/ 317 h 393"/>
                <a:gd name="T48" fmla="*/ 149 w 449"/>
                <a:gd name="T49" fmla="*/ 317 h 393"/>
                <a:gd name="T50" fmla="*/ 89 w 449"/>
                <a:gd name="T51" fmla="*/ 315 h 393"/>
                <a:gd name="T52" fmla="*/ 5 w 449"/>
                <a:gd name="T53" fmla="*/ 239 h 393"/>
                <a:gd name="T54" fmla="*/ 68 w 449"/>
                <a:gd name="T55" fmla="*/ 136 h 393"/>
                <a:gd name="T56" fmla="*/ 125 w 449"/>
                <a:gd name="T57" fmla="*/ 19 h 393"/>
                <a:gd name="T58" fmla="*/ 263 w 449"/>
                <a:gd name="T59" fmla="*/ 59 h 393"/>
                <a:gd name="T60" fmla="*/ 339 w 449"/>
                <a:gd name="T61" fmla="*/ 58 h 393"/>
                <a:gd name="T62" fmla="*/ 376 w 449"/>
                <a:gd name="T63" fmla="*/ 129 h 393"/>
                <a:gd name="T64" fmla="*/ 446 w 449"/>
                <a:gd name="T65" fmla="*/ 228 h 393"/>
                <a:gd name="T66" fmla="*/ 293 w 449"/>
                <a:gd name="T67" fmla="*/ 243 h 393"/>
                <a:gd name="T68" fmla="*/ 306 w 449"/>
                <a:gd name="T69" fmla="*/ 249 h 393"/>
                <a:gd name="T70" fmla="*/ 320 w 449"/>
                <a:gd name="T71" fmla="*/ 243 h 393"/>
                <a:gd name="T72" fmla="*/ 320 w 449"/>
                <a:gd name="T73" fmla="*/ 216 h 393"/>
                <a:gd name="T74" fmla="*/ 239 w 449"/>
                <a:gd name="T75" fmla="*/ 135 h 393"/>
                <a:gd name="T76" fmla="*/ 225 w 449"/>
                <a:gd name="T77" fmla="*/ 129 h 393"/>
                <a:gd name="T78" fmla="*/ 211 w 449"/>
                <a:gd name="T79" fmla="*/ 135 h 393"/>
                <a:gd name="T80" fmla="*/ 130 w 449"/>
                <a:gd name="T81" fmla="*/ 216 h 393"/>
                <a:gd name="T82" fmla="*/ 130 w 449"/>
                <a:gd name="T83" fmla="*/ 243 h 393"/>
                <a:gd name="T84" fmla="*/ 157 w 449"/>
                <a:gd name="T85" fmla="*/ 243 h 393"/>
                <a:gd name="T86" fmla="*/ 206 w 449"/>
                <a:gd name="T87" fmla="*/ 195 h 393"/>
                <a:gd name="T88" fmla="*/ 206 w 449"/>
                <a:gd name="T89" fmla="*/ 374 h 393"/>
                <a:gd name="T90" fmla="*/ 226 w 449"/>
                <a:gd name="T91" fmla="*/ 393 h 393"/>
                <a:gd name="T92" fmla="*/ 226 w 449"/>
                <a:gd name="T93" fmla="*/ 393 h 393"/>
                <a:gd name="T94" fmla="*/ 245 w 449"/>
                <a:gd name="T95" fmla="*/ 374 h 393"/>
                <a:gd name="T96" fmla="*/ 244 w 449"/>
                <a:gd name="T97" fmla="*/ 195 h 393"/>
                <a:gd name="T98" fmla="*/ 293 w 449"/>
                <a:gd name="T99" fmla="*/ 24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9" h="393">
                  <a:moveTo>
                    <a:pt x="446" y="228"/>
                  </a:moveTo>
                  <a:cubicBezTo>
                    <a:pt x="443" y="270"/>
                    <a:pt x="410" y="315"/>
                    <a:pt x="346" y="315"/>
                  </a:cubicBezTo>
                  <a:cubicBezTo>
                    <a:pt x="317" y="315"/>
                    <a:pt x="301" y="315"/>
                    <a:pt x="301" y="315"/>
                  </a:cubicBezTo>
                  <a:cubicBezTo>
                    <a:pt x="291" y="315"/>
                    <a:pt x="282" y="307"/>
                    <a:pt x="282" y="296"/>
                  </a:cubicBezTo>
                  <a:cubicBezTo>
                    <a:pt x="282" y="286"/>
                    <a:pt x="291" y="278"/>
                    <a:pt x="301" y="278"/>
                  </a:cubicBezTo>
                  <a:cubicBezTo>
                    <a:pt x="301" y="278"/>
                    <a:pt x="302" y="278"/>
                    <a:pt x="302" y="278"/>
                  </a:cubicBezTo>
                  <a:cubicBezTo>
                    <a:pt x="302" y="278"/>
                    <a:pt x="317" y="277"/>
                    <a:pt x="346" y="277"/>
                  </a:cubicBezTo>
                  <a:cubicBezTo>
                    <a:pt x="386" y="277"/>
                    <a:pt x="406" y="250"/>
                    <a:pt x="408" y="225"/>
                  </a:cubicBezTo>
                  <a:cubicBezTo>
                    <a:pt x="409" y="198"/>
                    <a:pt x="393" y="169"/>
                    <a:pt x="352" y="163"/>
                  </a:cubicBezTo>
                  <a:cubicBezTo>
                    <a:pt x="346" y="163"/>
                    <a:pt x="342" y="160"/>
                    <a:pt x="339" y="155"/>
                  </a:cubicBezTo>
                  <a:cubicBezTo>
                    <a:pt x="335" y="151"/>
                    <a:pt x="334" y="145"/>
                    <a:pt x="336" y="140"/>
                  </a:cubicBezTo>
                  <a:cubicBezTo>
                    <a:pt x="341" y="117"/>
                    <a:pt x="335" y="100"/>
                    <a:pt x="320" y="91"/>
                  </a:cubicBezTo>
                  <a:cubicBezTo>
                    <a:pt x="308" y="84"/>
                    <a:pt x="288" y="84"/>
                    <a:pt x="271" y="100"/>
                  </a:cubicBezTo>
                  <a:cubicBezTo>
                    <a:pt x="267" y="105"/>
                    <a:pt x="261" y="107"/>
                    <a:pt x="255" y="106"/>
                  </a:cubicBezTo>
                  <a:cubicBezTo>
                    <a:pt x="249" y="105"/>
                    <a:pt x="244" y="101"/>
                    <a:pt x="241" y="96"/>
                  </a:cubicBezTo>
                  <a:cubicBezTo>
                    <a:pt x="213" y="43"/>
                    <a:pt x="170" y="41"/>
                    <a:pt x="142" y="54"/>
                  </a:cubicBezTo>
                  <a:cubicBezTo>
                    <a:pt x="114" y="67"/>
                    <a:pt x="92" y="99"/>
                    <a:pt x="109" y="140"/>
                  </a:cubicBezTo>
                  <a:cubicBezTo>
                    <a:pt x="111" y="145"/>
                    <a:pt x="111" y="151"/>
                    <a:pt x="109" y="156"/>
                  </a:cubicBezTo>
                  <a:cubicBezTo>
                    <a:pt x="107" y="160"/>
                    <a:pt x="102" y="164"/>
                    <a:pt x="97" y="166"/>
                  </a:cubicBezTo>
                  <a:cubicBezTo>
                    <a:pt x="40" y="183"/>
                    <a:pt x="41" y="222"/>
                    <a:pt x="43" y="233"/>
                  </a:cubicBezTo>
                  <a:cubicBezTo>
                    <a:pt x="46" y="254"/>
                    <a:pt x="63" y="276"/>
                    <a:pt x="89" y="276"/>
                  </a:cubicBezTo>
                  <a:cubicBezTo>
                    <a:pt x="149" y="277"/>
                    <a:pt x="149" y="277"/>
                    <a:pt x="149" y="277"/>
                  </a:cubicBezTo>
                  <a:cubicBezTo>
                    <a:pt x="160" y="277"/>
                    <a:pt x="168" y="286"/>
                    <a:pt x="168" y="296"/>
                  </a:cubicBezTo>
                  <a:cubicBezTo>
                    <a:pt x="168" y="307"/>
                    <a:pt x="159" y="317"/>
                    <a:pt x="149" y="317"/>
                  </a:cubicBezTo>
                  <a:cubicBezTo>
                    <a:pt x="149" y="317"/>
                    <a:pt x="149" y="317"/>
                    <a:pt x="149" y="317"/>
                  </a:cubicBezTo>
                  <a:cubicBezTo>
                    <a:pt x="89" y="315"/>
                    <a:pt x="89" y="315"/>
                    <a:pt x="89" y="315"/>
                  </a:cubicBezTo>
                  <a:cubicBezTo>
                    <a:pt x="47" y="315"/>
                    <a:pt x="11" y="283"/>
                    <a:pt x="5" y="239"/>
                  </a:cubicBezTo>
                  <a:cubicBezTo>
                    <a:pt x="0" y="205"/>
                    <a:pt x="14" y="160"/>
                    <a:pt x="68" y="136"/>
                  </a:cubicBezTo>
                  <a:cubicBezTo>
                    <a:pt x="55" y="83"/>
                    <a:pt x="85" y="38"/>
                    <a:pt x="125" y="19"/>
                  </a:cubicBezTo>
                  <a:cubicBezTo>
                    <a:pt x="167" y="0"/>
                    <a:pt x="225" y="5"/>
                    <a:pt x="263" y="59"/>
                  </a:cubicBezTo>
                  <a:cubicBezTo>
                    <a:pt x="287" y="45"/>
                    <a:pt x="316" y="44"/>
                    <a:pt x="339" y="58"/>
                  </a:cubicBezTo>
                  <a:cubicBezTo>
                    <a:pt x="359" y="69"/>
                    <a:pt x="378" y="93"/>
                    <a:pt x="376" y="129"/>
                  </a:cubicBezTo>
                  <a:cubicBezTo>
                    <a:pt x="428" y="145"/>
                    <a:pt x="449" y="189"/>
                    <a:pt x="446" y="228"/>
                  </a:cubicBezTo>
                  <a:close/>
                  <a:moveTo>
                    <a:pt x="293" y="243"/>
                  </a:moveTo>
                  <a:cubicBezTo>
                    <a:pt x="297" y="247"/>
                    <a:pt x="301" y="249"/>
                    <a:pt x="306" y="249"/>
                  </a:cubicBezTo>
                  <a:cubicBezTo>
                    <a:pt x="311" y="249"/>
                    <a:pt x="316" y="247"/>
                    <a:pt x="320" y="243"/>
                  </a:cubicBezTo>
                  <a:cubicBezTo>
                    <a:pt x="327" y="236"/>
                    <a:pt x="328" y="224"/>
                    <a:pt x="320" y="216"/>
                  </a:cubicBezTo>
                  <a:cubicBezTo>
                    <a:pt x="239" y="135"/>
                    <a:pt x="239" y="135"/>
                    <a:pt x="239" y="135"/>
                  </a:cubicBezTo>
                  <a:cubicBezTo>
                    <a:pt x="235" y="131"/>
                    <a:pt x="230" y="129"/>
                    <a:pt x="225" y="129"/>
                  </a:cubicBezTo>
                  <a:cubicBezTo>
                    <a:pt x="220" y="129"/>
                    <a:pt x="215" y="131"/>
                    <a:pt x="211" y="135"/>
                  </a:cubicBezTo>
                  <a:cubicBezTo>
                    <a:pt x="130" y="216"/>
                    <a:pt x="130" y="216"/>
                    <a:pt x="130" y="216"/>
                  </a:cubicBezTo>
                  <a:cubicBezTo>
                    <a:pt x="122" y="224"/>
                    <a:pt x="122" y="236"/>
                    <a:pt x="130" y="243"/>
                  </a:cubicBezTo>
                  <a:cubicBezTo>
                    <a:pt x="138" y="251"/>
                    <a:pt x="150" y="251"/>
                    <a:pt x="157" y="243"/>
                  </a:cubicBezTo>
                  <a:cubicBezTo>
                    <a:pt x="206" y="195"/>
                    <a:pt x="206" y="195"/>
                    <a:pt x="206" y="195"/>
                  </a:cubicBezTo>
                  <a:cubicBezTo>
                    <a:pt x="206" y="374"/>
                    <a:pt x="206" y="374"/>
                    <a:pt x="206" y="374"/>
                  </a:cubicBezTo>
                  <a:cubicBezTo>
                    <a:pt x="206" y="385"/>
                    <a:pt x="215" y="393"/>
                    <a:pt x="226" y="393"/>
                  </a:cubicBezTo>
                  <a:cubicBezTo>
                    <a:pt x="226" y="393"/>
                    <a:pt x="226" y="393"/>
                    <a:pt x="226" y="393"/>
                  </a:cubicBezTo>
                  <a:cubicBezTo>
                    <a:pt x="236" y="393"/>
                    <a:pt x="245" y="385"/>
                    <a:pt x="245" y="374"/>
                  </a:cubicBezTo>
                  <a:cubicBezTo>
                    <a:pt x="244" y="195"/>
                    <a:pt x="244" y="195"/>
                    <a:pt x="244" y="195"/>
                  </a:cubicBezTo>
                  <a:lnTo>
                    <a:pt x="293" y="243"/>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63" name="Freeform 962">
              <a:extLst>
                <a:ext uri="{FF2B5EF4-FFF2-40B4-BE49-F238E27FC236}">
                  <a16:creationId xmlns:a16="http://schemas.microsoft.com/office/drawing/2014/main" id="{98A001FF-ABCB-43BD-9AE3-3EBC0CCD6C03}"/>
                </a:ext>
              </a:extLst>
            </p:cNvPr>
            <p:cNvSpPr>
              <a:spLocks noEditPoints="1"/>
            </p:cNvSpPr>
            <p:nvPr/>
          </p:nvSpPr>
          <p:spPr bwMode="auto">
            <a:xfrm>
              <a:off x="1289603" y="4529574"/>
              <a:ext cx="207722" cy="253882"/>
            </a:xfrm>
            <a:custGeom>
              <a:avLst/>
              <a:gdLst>
                <a:gd name="T0" fmla="*/ 327 w 346"/>
                <a:gd name="T1" fmla="*/ 384 h 423"/>
                <a:gd name="T2" fmla="*/ 308 w 346"/>
                <a:gd name="T3" fmla="*/ 384 h 423"/>
                <a:gd name="T4" fmla="*/ 308 w 346"/>
                <a:gd name="T5" fmla="*/ 334 h 423"/>
                <a:gd name="T6" fmla="*/ 253 w 346"/>
                <a:gd name="T7" fmla="*/ 260 h 423"/>
                <a:gd name="T8" fmla="*/ 226 w 346"/>
                <a:gd name="T9" fmla="*/ 234 h 423"/>
                <a:gd name="T10" fmla="*/ 226 w 346"/>
                <a:gd name="T11" fmla="*/ 188 h 423"/>
                <a:gd name="T12" fmla="*/ 253 w 346"/>
                <a:gd name="T13" fmla="*/ 163 h 423"/>
                <a:gd name="T14" fmla="*/ 308 w 346"/>
                <a:gd name="T15" fmla="*/ 88 h 423"/>
                <a:gd name="T16" fmla="*/ 308 w 346"/>
                <a:gd name="T17" fmla="*/ 38 h 423"/>
                <a:gd name="T18" fmla="*/ 327 w 346"/>
                <a:gd name="T19" fmla="*/ 38 h 423"/>
                <a:gd name="T20" fmla="*/ 346 w 346"/>
                <a:gd name="T21" fmla="*/ 19 h 423"/>
                <a:gd name="T22" fmla="*/ 327 w 346"/>
                <a:gd name="T23" fmla="*/ 0 h 423"/>
                <a:gd name="T24" fmla="*/ 19 w 346"/>
                <a:gd name="T25" fmla="*/ 0 h 423"/>
                <a:gd name="T26" fmla="*/ 0 w 346"/>
                <a:gd name="T27" fmla="*/ 19 h 423"/>
                <a:gd name="T28" fmla="*/ 19 w 346"/>
                <a:gd name="T29" fmla="*/ 38 h 423"/>
                <a:gd name="T30" fmla="*/ 39 w 346"/>
                <a:gd name="T31" fmla="*/ 38 h 423"/>
                <a:gd name="T32" fmla="*/ 39 w 346"/>
                <a:gd name="T33" fmla="*/ 88 h 423"/>
                <a:gd name="T34" fmla="*/ 93 w 346"/>
                <a:gd name="T35" fmla="*/ 163 h 423"/>
                <a:gd name="T36" fmla="*/ 120 w 346"/>
                <a:gd name="T37" fmla="*/ 188 h 423"/>
                <a:gd name="T38" fmla="*/ 120 w 346"/>
                <a:gd name="T39" fmla="*/ 234 h 423"/>
                <a:gd name="T40" fmla="*/ 93 w 346"/>
                <a:gd name="T41" fmla="*/ 260 h 423"/>
                <a:gd name="T42" fmla="*/ 39 w 346"/>
                <a:gd name="T43" fmla="*/ 334 h 423"/>
                <a:gd name="T44" fmla="*/ 39 w 346"/>
                <a:gd name="T45" fmla="*/ 384 h 423"/>
                <a:gd name="T46" fmla="*/ 19 w 346"/>
                <a:gd name="T47" fmla="*/ 384 h 423"/>
                <a:gd name="T48" fmla="*/ 0 w 346"/>
                <a:gd name="T49" fmla="*/ 403 h 423"/>
                <a:gd name="T50" fmla="*/ 19 w 346"/>
                <a:gd name="T51" fmla="*/ 423 h 423"/>
                <a:gd name="T52" fmla="*/ 327 w 346"/>
                <a:gd name="T53" fmla="*/ 423 h 423"/>
                <a:gd name="T54" fmla="*/ 346 w 346"/>
                <a:gd name="T55" fmla="*/ 403 h 423"/>
                <a:gd name="T56" fmla="*/ 327 w 346"/>
                <a:gd name="T57" fmla="*/ 384 h 423"/>
                <a:gd name="T58" fmla="*/ 77 w 346"/>
                <a:gd name="T59" fmla="*/ 334 h 423"/>
                <a:gd name="T60" fmla="*/ 118 w 346"/>
                <a:gd name="T61" fmla="*/ 289 h 423"/>
                <a:gd name="T62" fmla="*/ 159 w 346"/>
                <a:gd name="T63" fmla="*/ 236 h 423"/>
                <a:gd name="T64" fmla="*/ 159 w 346"/>
                <a:gd name="T65" fmla="*/ 186 h 423"/>
                <a:gd name="T66" fmla="*/ 118 w 346"/>
                <a:gd name="T67" fmla="*/ 134 h 423"/>
                <a:gd name="T68" fmla="*/ 77 w 346"/>
                <a:gd name="T69" fmla="*/ 88 h 423"/>
                <a:gd name="T70" fmla="*/ 77 w 346"/>
                <a:gd name="T71" fmla="*/ 38 h 423"/>
                <a:gd name="T72" fmla="*/ 269 w 346"/>
                <a:gd name="T73" fmla="*/ 38 h 423"/>
                <a:gd name="T74" fmla="*/ 269 w 346"/>
                <a:gd name="T75" fmla="*/ 88 h 423"/>
                <a:gd name="T76" fmla="*/ 228 w 346"/>
                <a:gd name="T77" fmla="*/ 134 h 423"/>
                <a:gd name="T78" fmla="*/ 188 w 346"/>
                <a:gd name="T79" fmla="*/ 186 h 423"/>
                <a:gd name="T80" fmla="*/ 188 w 346"/>
                <a:gd name="T81" fmla="*/ 236 h 423"/>
                <a:gd name="T82" fmla="*/ 228 w 346"/>
                <a:gd name="T83" fmla="*/ 289 h 423"/>
                <a:gd name="T84" fmla="*/ 269 w 346"/>
                <a:gd name="T85" fmla="*/ 334 h 423"/>
                <a:gd name="T86" fmla="*/ 269 w 346"/>
                <a:gd name="T87" fmla="*/ 384 h 423"/>
                <a:gd name="T88" fmla="*/ 77 w 346"/>
                <a:gd name="T89" fmla="*/ 384 h 423"/>
                <a:gd name="T90" fmla="*/ 77 w 346"/>
                <a:gd name="T91" fmla="*/ 334 h 423"/>
                <a:gd name="T92" fmla="*/ 216 w 346"/>
                <a:gd name="T93" fmla="*/ 81 h 423"/>
                <a:gd name="T94" fmla="*/ 216 w 346"/>
                <a:gd name="T95" fmla="*/ 72 h 423"/>
                <a:gd name="T96" fmla="*/ 233 w 346"/>
                <a:gd name="T97" fmla="*/ 55 h 423"/>
                <a:gd name="T98" fmla="*/ 250 w 346"/>
                <a:gd name="T99" fmla="*/ 72 h 423"/>
                <a:gd name="T100" fmla="*/ 250 w 346"/>
                <a:gd name="T101" fmla="*/ 81 h 423"/>
                <a:gd name="T102" fmla="*/ 233 w 346"/>
                <a:gd name="T103" fmla="*/ 98 h 423"/>
                <a:gd name="T104" fmla="*/ 216 w 346"/>
                <a:gd name="T105" fmla="*/ 81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6" h="423">
                  <a:moveTo>
                    <a:pt x="327" y="384"/>
                  </a:moveTo>
                  <a:cubicBezTo>
                    <a:pt x="308" y="384"/>
                    <a:pt x="308" y="384"/>
                    <a:pt x="308" y="384"/>
                  </a:cubicBezTo>
                  <a:cubicBezTo>
                    <a:pt x="308" y="334"/>
                    <a:pt x="308" y="334"/>
                    <a:pt x="308" y="334"/>
                  </a:cubicBezTo>
                  <a:cubicBezTo>
                    <a:pt x="308" y="306"/>
                    <a:pt x="280" y="282"/>
                    <a:pt x="253" y="260"/>
                  </a:cubicBezTo>
                  <a:cubicBezTo>
                    <a:pt x="244" y="252"/>
                    <a:pt x="231" y="240"/>
                    <a:pt x="226" y="234"/>
                  </a:cubicBezTo>
                  <a:cubicBezTo>
                    <a:pt x="226" y="188"/>
                    <a:pt x="226" y="188"/>
                    <a:pt x="226" y="188"/>
                  </a:cubicBezTo>
                  <a:cubicBezTo>
                    <a:pt x="231" y="182"/>
                    <a:pt x="244" y="171"/>
                    <a:pt x="253" y="163"/>
                  </a:cubicBezTo>
                  <a:cubicBezTo>
                    <a:pt x="280" y="140"/>
                    <a:pt x="308" y="116"/>
                    <a:pt x="308" y="88"/>
                  </a:cubicBezTo>
                  <a:cubicBezTo>
                    <a:pt x="308" y="38"/>
                    <a:pt x="308" y="38"/>
                    <a:pt x="308" y="38"/>
                  </a:cubicBezTo>
                  <a:cubicBezTo>
                    <a:pt x="327" y="38"/>
                    <a:pt x="327" y="38"/>
                    <a:pt x="327" y="38"/>
                  </a:cubicBezTo>
                  <a:cubicBezTo>
                    <a:pt x="338" y="38"/>
                    <a:pt x="346" y="30"/>
                    <a:pt x="346" y="19"/>
                  </a:cubicBezTo>
                  <a:cubicBezTo>
                    <a:pt x="346" y="8"/>
                    <a:pt x="338" y="0"/>
                    <a:pt x="327" y="0"/>
                  </a:cubicBezTo>
                  <a:cubicBezTo>
                    <a:pt x="19" y="0"/>
                    <a:pt x="19" y="0"/>
                    <a:pt x="19" y="0"/>
                  </a:cubicBezTo>
                  <a:cubicBezTo>
                    <a:pt x="9" y="0"/>
                    <a:pt x="0" y="8"/>
                    <a:pt x="0" y="19"/>
                  </a:cubicBezTo>
                  <a:cubicBezTo>
                    <a:pt x="0" y="30"/>
                    <a:pt x="9" y="38"/>
                    <a:pt x="19" y="38"/>
                  </a:cubicBezTo>
                  <a:cubicBezTo>
                    <a:pt x="39" y="38"/>
                    <a:pt x="39" y="38"/>
                    <a:pt x="39" y="38"/>
                  </a:cubicBezTo>
                  <a:cubicBezTo>
                    <a:pt x="39" y="88"/>
                    <a:pt x="39" y="88"/>
                    <a:pt x="39" y="88"/>
                  </a:cubicBezTo>
                  <a:cubicBezTo>
                    <a:pt x="39" y="116"/>
                    <a:pt x="67" y="140"/>
                    <a:pt x="93" y="163"/>
                  </a:cubicBezTo>
                  <a:cubicBezTo>
                    <a:pt x="103" y="171"/>
                    <a:pt x="115" y="182"/>
                    <a:pt x="120" y="188"/>
                  </a:cubicBezTo>
                  <a:cubicBezTo>
                    <a:pt x="120" y="234"/>
                    <a:pt x="120" y="234"/>
                    <a:pt x="120" y="234"/>
                  </a:cubicBezTo>
                  <a:cubicBezTo>
                    <a:pt x="115" y="240"/>
                    <a:pt x="103" y="252"/>
                    <a:pt x="93" y="260"/>
                  </a:cubicBezTo>
                  <a:cubicBezTo>
                    <a:pt x="67" y="282"/>
                    <a:pt x="39" y="306"/>
                    <a:pt x="39" y="334"/>
                  </a:cubicBezTo>
                  <a:cubicBezTo>
                    <a:pt x="39" y="384"/>
                    <a:pt x="39" y="384"/>
                    <a:pt x="39" y="384"/>
                  </a:cubicBezTo>
                  <a:cubicBezTo>
                    <a:pt x="19" y="384"/>
                    <a:pt x="19" y="384"/>
                    <a:pt x="19" y="384"/>
                  </a:cubicBezTo>
                  <a:cubicBezTo>
                    <a:pt x="9" y="384"/>
                    <a:pt x="0" y="393"/>
                    <a:pt x="0" y="403"/>
                  </a:cubicBezTo>
                  <a:cubicBezTo>
                    <a:pt x="0" y="414"/>
                    <a:pt x="9" y="423"/>
                    <a:pt x="19" y="423"/>
                  </a:cubicBezTo>
                  <a:cubicBezTo>
                    <a:pt x="327" y="423"/>
                    <a:pt x="327" y="423"/>
                    <a:pt x="327" y="423"/>
                  </a:cubicBezTo>
                  <a:cubicBezTo>
                    <a:pt x="338" y="423"/>
                    <a:pt x="346" y="414"/>
                    <a:pt x="346" y="403"/>
                  </a:cubicBezTo>
                  <a:cubicBezTo>
                    <a:pt x="346" y="393"/>
                    <a:pt x="338" y="384"/>
                    <a:pt x="327" y="384"/>
                  </a:cubicBezTo>
                  <a:close/>
                  <a:moveTo>
                    <a:pt x="77" y="334"/>
                  </a:moveTo>
                  <a:cubicBezTo>
                    <a:pt x="77" y="324"/>
                    <a:pt x="104" y="301"/>
                    <a:pt x="118" y="289"/>
                  </a:cubicBezTo>
                  <a:cubicBezTo>
                    <a:pt x="141" y="269"/>
                    <a:pt x="159" y="255"/>
                    <a:pt x="159" y="236"/>
                  </a:cubicBezTo>
                  <a:cubicBezTo>
                    <a:pt x="159" y="186"/>
                    <a:pt x="159" y="186"/>
                    <a:pt x="159" y="186"/>
                  </a:cubicBezTo>
                  <a:cubicBezTo>
                    <a:pt x="159" y="168"/>
                    <a:pt x="141" y="153"/>
                    <a:pt x="118" y="134"/>
                  </a:cubicBezTo>
                  <a:cubicBezTo>
                    <a:pt x="104" y="121"/>
                    <a:pt x="77" y="99"/>
                    <a:pt x="77" y="88"/>
                  </a:cubicBezTo>
                  <a:cubicBezTo>
                    <a:pt x="77" y="38"/>
                    <a:pt x="77" y="38"/>
                    <a:pt x="77" y="38"/>
                  </a:cubicBezTo>
                  <a:cubicBezTo>
                    <a:pt x="269" y="38"/>
                    <a:pt x="269" y="38"/>
                    <a:pt x="269" y="38"/>
                  </a:cubicBezTo>
                  <a:cubicBezTo>
                    <a:pt x="269" y="88"/>
                    <a:pt x="269" y="88"/>
                    <a:pt x="269" y="88"/>
                  </a:cubicBezTo>
                  <a:cubicBezTo>
                    <a:pt x="269" y="99"/>
                    <a:pt x="242" y="121"/>
                    <a:pt x="228" y="134"/>
                  </a:cubicBezTo>
                  <a:cubicBezTo>
                    <a:pt x="205" y="153"/>
                    <a:pt x="188" y="168"/>
                    <a:pt x="188" y="186"/>
                  </a:cubicBezTo>
                  <a:cubicBezTo>
                    <a:pt x="188" y="236"/>
                    <a:pt x="188" y="236"/>
                    <a:pt x="188" y="236"/>
                  </a:cubicBezTo>
                  <a:cubicBezTo>
                    <a:pt x="188" y="255"/>
                    <a:pt x="205" y="269"/>
                    <a:pt x="228" y="289"/>
                  </a:cubicBezTo>
                  <a:cubicBezTo>
                    <a:pt x="242" y="301"/>
                    <a:pt x="269" y="324"/>
                    <a:pt x="269" y="334"/>
                  </a:cubicBezTo>
                  <a:cubicBezTo>
                    <a:pt x="269" y="384"/>
                    <a:pt x="269" y="384"/>
                    <a:pt x="269" y="384"/>
                  </a:cubicBezTo>
                  <a:cubicBezTo>
                    <a:pt x="77" y="384"/>
                    <a:pt x="77" y="384"/>
                    <a:pt x="77" y="384"/>
                  </a:cubicBezTo>
                  <a:lnTo>
                    <a:pt x="77" y="334"/>
                  </a:lnTo>
                  <a:close/>
                  <a:moveTo>
                    <a:pt x="216" y="81"/>
                  </a:moveTo>
                  <a:cubicBezTo>
                    <a:pt x="216" y="72"/>
                    <a:pt x="216" y="72"/>
                    <a:pt x="216" y="72"/>
                  </a:cubicBezTo>
                  <a:cubicBezTo>
                    <a:pt x="216" y="62"/>
                    <a:pt x="224" y="55"/>
                    <a:pt x="233" y="55"/>
                  </a:cubicBezTo>
                  <a:cubicBezTo>
                    <a:pt x="242" y="55"/>
                    <a:pt x="250" y="62"/>
                    <a:pt x="250" y="72"/>
                  </a:cubicBezTo>
                  <a:cubicBezTo>
                    <a:pt x="250" y="81"/>
                    <a:pt x="250" y="81"/>
                    <a:pt x="250" y="81"/>
                  </a:cubicBezTo>
                  <a:cubicBezTo>
                    <a:pt x="250" y="91"/>
                    <a:pt x="242" y="98"/>
                    <a:pt x="233" y="98"/>
                  </a:cubicBezTo>
                  <a:cubicBezTo>
                    <a:pt x="224" y="98"/>
                    <a:pt x="216" y="91"/>
                    <a:pt x="216" y="81"/>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64" name="Freeform 963">
              <a:extLst>
                <a:ext uri="{FF2B5EF4-FFF2-40B4-BE49-F238E27FC236}">
                  <a16:creationId xmlns:a16="http://schemas.microsoft.com/office/drawing/2014/main" id="{4FE2101B-C6CE-4DFD-9C4C-171678C86A02}"/>
                </a:ext>
              </a:extLst>
            </p:cNvPr>
            <p:cNvSpPr>
              <a:spLocks noEditPoints="1"/>
            </p:cNvSpPr>
            <p:nvPr/>
          </p:nvSpPr>
          <p:spPr bwMode="auto">
            <a:xfrm>
              <a:off x="1994681" y="4530369"/>
              <a:ext cx="216476" cy="251494"/>
            </a:xfrm>
            <a:custGeom>
              <a:avLst/>
              <a:gdLst>
                <a:gd name="T0" fmla="*/ 353 w 360"/>
                <a:gd name="T1" fmla="*/ 4 h 419"/>
                <a:gd name="T2" fmla="*/ 338 w 360"/>
                <a:gd name="T3" fmla="*/ 3 h 419"/>
                <a:gd name="T4" fmla="*/ 236 w 360"/>
                <a:gd name="T5" fmla="*/ 50 h 419"/>
                <a:gd name="T6" fmla="*/ 135 w 360"/>
                <a:gd name="T7" fmla="*/ 3 h 419"/>
                <a:gd name="T8" fmla="*/ 134 w 360"/>
                <a:gd name="T9" fmla="*/ 2 h 419"/>
                <a:gd name="T10" fmla="*/ 132 w 360"/>
                <a:gd name="T11" fmla="*/ 2 h 419"/>
                <a:gd name="T12" fmla="*/ 130 w 360"/>
                <a:gd name="T13" fmla="*/ 1 h 419"/>
                <a:gd name="T14" fmla="*/ 128 w 360"/>
                <a:gd name="T15" fmla="*/ 1 h 419"/>
                <a:gd name="T16" fmla="*/ 126 w 360"/>
                <a:gd name="T17" fmla="*/ 1 h 419"/>
                <a:gd name="T18" fmla="*/ 124 w 360"/>
                <a:gd name="T19" fmla="*/ 2 h 419"/>
                <a:gd name="T20" fmla="*/ 122 w 360"/>
                <a:gd name="T21" fmla="*/ 2 h 419"/>
                <a:gd name="T22" fmla="*/ 121 w 360"/>
                <a:gd name="T23" fmla="*/ 3 h 419"/>
                <a:gd name="T24" fmla="*/ 10 w 360"/>
                <a:gd name="T25" fmla="*/ 54 h 419"/>
                <a:gd name="T26" fmla="*/ 0 w 360"/>
                <a:gd name="T27" fmla="*/ 69 h 419"/>
                <a:gd name="T28" fmla="*/ 0 w 360"/>
                <a:gd name="T29" fmla="*/ 402 h 419"/>
                <a:gd name="T30" fmla="*/ 9 w 360"/>
                <a:gd name="T31" fmla="*/ 417 h 419"/>
                <a:gd name="T32" fmla="*/ 18 w 360"/>
                <a:gd name="T33" fmla="*/ 419 h 419"/>
                <a:gd name="T34" fmla="*/ 26 w 360"/>
                <a:gd name="T35" fmla="*/ 418 h 419"/>
                <a:gd name="T36" fmla="*/ 128 w 360"/>
                <a:gd name="T37" fmla="*/ 370 h 419"/>
                <a:gd name="T38" fmla="*/ 230 w 360"/>
                <a:gd name="T39" fmla="*/ 418 h 419"/>
                <a:gd name="T40" fmla="*/ 230 w 360"/>
                <a:gd name="T41" fmla="*/ 418 h 419"/>
                <a:gd name="T42" fmla="*/ 233 w 360"/>
                <a:gd name="T43" fmla="*/ 419 h 419"/>
                <a:gd name="T44" fmla="*/ 233 w 360"/>
                <a:gd name="T45" fmla="*/ 419 h 419"/>
                <a:gd name="T46" fmla="*/ 237 w 360"/>
                <a:gd name="T47" fmla="*/ 419 h 419"/>
                <a:gd name="T48" fmla="*/ 240 w 360"/>
                <a:gd name="T49" fmla="*/ 419 h 419"/>
                <a:gd name="T50" fmla="*/ 241 w 360"/>
                <a:gd name="T51" fmla="*/ 419 h 419"/>
                <a:gd name="T52" fmla="*/ 244 w 360"/>
                <a:gd name="T53" fmla="*/ 418 h 419"/>
                <a:gd name="T54" fmla="*/ 244 w 360"/>
                <a:gd name="T55" fmla="*/ 418 h 419"/>
                <a:gd name="T56" fmla="*/ 352 w 360"/>
                <a:gd name="T57" fmla="*/ 367 h 419"/>
                <a:gd name="T58" fmla="*/ 360 w 360"/>
                <a:gd name="T59" fmla="*/ 352 h 419"/>
                <a:gd name="T60" fmla="*/ 360 w 360"/>
                <a:gd name="T61" fmla="*/ 18 h 419"/>
                <a:gd name="T62" fmla="*/ 353 w 360"/>
                <a:gd name="T63" fmla="*/ 4 h 419"/>
                <a:gd name="T64" fmla="*/ 221 w 360"/>
                <a:gd name="T65" fmla="*/ 376 h 419"/>
                <a:gd name="T66" fmla="*/ 144 w 360"/>
                <a:gd name="T67" fmla="*/ 341 h 419"/>
                <a:gd name="T68" fmla="*/ 144 w 360"/>
                <a:gd name="T69" fmla="*/ 44 h 419"/>
                <a:gd name="T70" fmla="*/ 221 w 360"/>
                <a:gd name="T71" fmla="*/ 80 h 419"/>
                <a:gd name="T72" fmla="*/ 221 w 360"/>
                <a:gd name="T73" fmla="*/ 376 h 419"/>
                <a:gd name="T74" fmla="*/ 33 w 360"/>
                <a:gd name="T75" fmla="*/ 80 h 419"/>
                <a:gd name="T76" fmla="*/ 110 w 360"/>
                <a:gd name="T77" fmla="*/ 44 h 419"/>
                <a:gd name="T78" fmla="*/ 110 w 360"/>
                <a:gd name="T79" fmla="*/ 341 h 419"/>
                <a:gd name="T80" fmla="*/ 33 w 360"/>
                <a:gd name="T81" fmla="*/ 376 h 419"/>
                <a:gd name="T82" fmla="*/ 33 w 360"/>
                <a:gd name="T83" fmla="*/ 80 h 419"/>
                <a:gd name="T84" fmla="*/ 326 w 360"/>
                <a:gd name="T85" fmla="*/ 341 h 419"/>
                <a:gd name="T86" fmla="*/ 254 w 360"/>
                <a:gd name="T87" fmla="*/ 376 h 419"/>
                <a:gd name="T88" fmla="*/ 254 w 360"/>
                <a:gd name="T89" fmla="*/ 80 h 419"/>
                <a:gd name="T90" fmla="*/ 326 w 360"/>
                <a:gd name="T91" fmla="*/ 44 h 419"/>
                <a:gd name="T92" fmla="*/ 326 w 360"/>
                <a:gd name="T93" fmla="*/ 341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419">
                  <a:moveTo>
                    <a:pt x="353" y="4"/>
                  </a:moveTo>
                  <a:cubicBezTo>
                    <a:pt x="349" y="1"/>
                    <a:pt x="343" y="0"/>
                    <a:pt x="338" y="3"/>
                  </a:cubicBezTo>
                  <a:cubicBezTo>
                    <a:pt x="236" y="50"/>
                    <a:pt x="236" y="50"/>
                    <a:pt x="236" y="50"/>
                  </a:cubicBezTo>
                  <a:cubicBezTo>
                    <a:pt x="135" y="3"/>
                    <a:pt x="135" y="3"/>
                    <a:pt x="135" y="3"/>
                  </a:cubicBezTo>
                  <a:cubicBezTo>
                    <a:pt x="134" y="3"/>
                    <a:pt x="134" y="2"/>
                    <a:pt x="134" y="2"/>
                  </a:cubicBezTo>
                  <a:cubicBezTo>
                    <a:pt x="133" y="2"/>
                    <a:pt x="133" y="2"/>
                    <a:pt x="132" y="2"/>
                  </a:cubicBezTo>
                  <a:cubicBezTo>
                    <a:pt x="131" y="2"/>
                    <a:pt x="131" y="1"/>
                    <a:pt x="130" y="1"/>
                  </a:cubicBezTo>
                  <a:cubicBezTo>
                    <a:pt x="129" y="1"/>
                    <a:pt x="128" y="1"/>
                    <a:pt x="128" y="1"/>
                  </a:cubicBezTo>
                  <a:cubicBezTo>
                    <a:pt x="127" y="1"/>
                    <a:pt x="126" y="1"/>
                    <a:pt x="126" y="1"/>
                  </a:cubicBezTo>
                  <a:cubicBezTo>
                    <a:pt x="125" y="1"/>
                    <a:pt x="124" y="2"/>
                    <a:pt x="124" y="2"/>
                  </a:cubicBezTo>
                  <a:cubicBezTo>
                    <a:pt x="123" y="2"/>
                    <a:pt x="122" y="2"/>
                    <a:pt x="122" y="2"/>
                  </a:cubicBezTo>
                  <a:cubicBezTo>
                    <a:pt x="121" y="2"/>
                    <a:pt x="121" y="3"/>
                    <a:pt x="121" y="3"/>
                  </a:cubicBezTo>
                  <a:cubicBezTo>
                    <a:pt x="10" y="54"/>
                    <a:pt x="10" y="54"/>
                    <a:pt x="10" y="54"/>
                  </a:cubicBezTo>
                  <a:cubicBezTo>
                    <a:pt x="5" y="56"/>
                    <a:pt x="0" y="62"/>
                    <a:pt x="0" y="69"/>
                  </a:cubicBezTo>
                  <a:cubicBezTo>
                    <a:pt x="0" y="402"/>
                    <a:pt x="0" y="402"/>
                    <a:pt x="0" y="402"/>
                  </a:cubicBezTo>
                  <a:cubicBezTo>
                    <a:pt x="0" y="408"/>
                    <a:pt x="4" y="414"/>
                    <a:pt x="9" y="417"/>
                  </a:cubicBezTo>
                  <a:cubicBezTo>
                    <a:pt x="11" y="418"/>
                    <a:pt x="15" y="419"/>
                    <a:pt x="18" y="419"/>
                  </a:cubicBezTo>
                  <a:cubicBezTo>
                    <a:pt x="21" y="419"/>
                    <a:pt x="23" y="419"/>
                    <a:pt x="26" y="418"/>
                  </a:cubicBezTo>
                  <a:cubicBezTo>
                    <a:pt x="128" y="370"/>
                    <a:pt x="128" y="370"/>
                    <a:pt x="128" y="370"/>
                  </a:cubicBezTo>
                  <a:cubicBezTo>
                    <a:pt x="230" y="418"/>
                    <a:pt x="230" y="418"/>
                    <a:pt x="230" y="418"/>
                  </a:cubicBezTo>
                  <a:cubicBezTo>
                    <a:pt x="230" y="418"/>
                    <a:pt x="230" y="418"/>
                    <a:pt x="230" y="418"/>
                  </a:cubicBezTo>
                  <a:cubicBezTo>
                    <a:pt x="231" y="418"/>
                    <a:pt x="232" y="419"/>
                    <a:pt x="233" y="419"/>
                  </a:cubicBezTo>
                  <a:cubicBezTo>
                    <a:pt x="233" y="419"/>
                    <a:pt x="233" y="419"/>
                    <a:pt x="233" y="419"/>
                  </a:cubicBezTo>
                  <a:cubicBezTo>
                    <a:pt x="235" y="419"/>
                    <a:pt x="236" y="419"/>
                    <a:pt x="237" y="419"/>
                  </a:cubicBezTo>
                  <a:cubicBezTo>
                    <a:pt x="238" y="419"/>
                    <a:pt x="239" y="419"/>
                    <a:pt x="240" y="419"/>
                  </a:cubicBezTo>
                  <a:cubicBezTo>
                    <a:pt x="240" y="419"/>
                    <a:pt x="240" y="419"/>
                    <a:pt x="241" y="419"/>
                  </a:cubicBezTo>
                  <a:cubicBezTo>
                    <a:pt x="242" y="419"/>
                    <a:pt x="243" y="418"/>
                    <a:pt x="244" y="418"/>
                  </a:cubicBezTo>
                  <a:cubicBezTo>
                    <a:pt x="244" y="418"/>
                    <a:pt x="244" y="418"/>
                    <a:pt x="244" y="418"/>
                  </a:cubicBezTo>
                  <a:cubicBezTo>
                    <a:pt x="352" y="367"/>
                    <a:pt x="352" y="367"/>
                    <a:pt x="352" y="367"/>
                  </a:cubicBezTo>
                  <a:cubicBezTo>
                    <a:pt x="357" y="364"/>
                    <a:pt x="360" y="358"/>
                    <a:pt x="360" y="352"/>
                  </a:cubicBezTo>
                  <a:cubicBezTo>
                    <a:pt x="360" y="18"/>
                    <a:pt x="360" y="18"/>
                    <a:pt x="360" y="18"/>
                  </a:cubicBezTo>
                  <a:cubicBezTo>
                    <a:pt x="360" y="12"/>
                    <a:pt x="358" y="7"/>
                    <a:pt x="353" y="4"/>
                  </a:cubicBezTo>
                  <a:close/>
                  <a:moveTo>
                    <a:pt x="221" y="376"/>
                  </a:moveTo>
                  <a:cubicBezTo>
                    <a:pt x="144" y="341"/>
                    <a:pt x="144" y="341"/>
                    <a:pt x="144" y="341"/>
                  </a:cubicBezTo>
                  <a:cubicBezTo>
                    <a:pt x="144" y="44"/>
                    <a:pt x="144" y="44"/>
                    <a:pt x="144" y="44"/>
                  </a:cubicBezTo>
                  <a:cubicBezTo>
                    <a:pt x="221" y="80"/>
                    <a:pt x="221" y="80"/>
                    <a:pt x="221" y="80"/>
                  </a:cubicBezTo>
                  <a:lnTo>
                    <a:pt x="221" y="376"/>
                  </a:lnTo>
                  <a:close/>
                  <a:moveTo>
                    <a:pt x="33" y="80"/>
                  </a:moveTo>
                  <a:cubicBezTo>
                    <a:pt x="110" y="44"/>
                    <a:pt x="110" y="44"/>
                    <a:pt x="110" y="44"/>
                  </a:cubicBezTo>
                  <a:cubicBezTo>
                    <a:pt x="110" y="341"/>
                    <a:pt x="110" y="341"/>
                    <a:pt x="110" y="341"/>
                  </a:cubicBezTo>
                  <a:cubicBezTo>
                    <a:pt x="33" y="376"/>
                    <a:pt x="33" y="376"/>
                    <a:pt x="33" y="376"/>
                  </a:cubicBezTo>
                  <a:lnTo>
                    <a:pt x="33" y="80"/>
                  </a:lnTo>
                  <a:close/>
                  <a:moveTo>
                    <a:pt x="326" y="341"/>
                  </a:moveTo>
                  <a:cubicBezTo>
                    <a:pt x="254" y="376"/>
                    <a:pt x="254" y="376"/>
                    <a:pt x="254" y="376"/>
                  </a:cubicBezTo>
                  <a:cubicBezTo>
                    <a:pt x="254" y="80"/>
                    <a:pt x="254" y="80"/>
                    <a:pt x="254" y="80"/>
                  </a:cubicBezTo>
                  <a:cubicBezTo>
                    <a:pt x="326" y="44"/>
                    <a:pt x="326" y="44"/>
                    <a:pt x="326" y="44"/>
                  </a:cubicBezTo>
                  <a:lnTo>
                    <a:pt x="326" y="341"/>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65" name="Freeform 964">
              <a:extLst>
                <a:ext uri="{FF2B5EF4-FFF2-40B4-BE49-F238E27FC236}">
                  <a16:creationId xmlns:a16="http://schemas.microsoft.com/office/drawing/2014/main" id="{DCF6F02A-D00C-4FFD-BC75-4BBC1BE7832F}"/>
                </a:ext>
              </a:extLst>
            </p:cNvPr>
            <p:cNvSpPr>
              <a:spLocks noEditPoints="1"/>
            </p:cNvSpPr>
            <p:nvPr/>
          </p:nvSpPr>
          <p:spPr bwMode="auto">
            <a:xfrm>
              <a:off x="2685811" y="4541511"/>
              <a:ext cx="265025" cy="230006"/>
            </a:xfrm>
            <a:custGeom>
              <a:avLst/>
              <a:gdLst>
                <a:gd name="T0" fmla="*/ 437 w 442"/>
                <a:gd name="T1" fmla="*/ 81 h 384"/>
                <a:gd name="T2" fmla="*/ 423 w 442"/>
                <a:gd name="T3" fmla="*/ 77 h 384"/>
                <a:gd name="T4" fmla="*/ 322 w 442"/>
                <a:gd name="T5" fmla="*/ 77 h 384"/>
                <a:gd name="T6" fmla="*/ 322 w 442"/>
                <a:gd name="T7" fmla="*/ 19 h 384"/>
                <a:gd name="T8" fmla="*/ 302 w 442"/>
                <a:gd name="T9" fmla="*/ 0 h 384"/>
                <a:gd name="T10" fmla="*/ 141 w 442"/>
                <a:gd name="T11" fmla="*/ 0 h 384"/>
                <a:gd name="T12" fmla="*/ 120 w 442"/>
                <a:gd name="T13" fmla="*/ 19 h 384"/>
                <a:gd name="T14" fmla="*/ 120 w 442"/>
                <a:gd name="T15" fmla="*/ 77 h 384"/>
                <a:gd name="T16" fmla="*/ 19 w 442"/>
                <a:gd name="T17" fmla="*/ 77 h 384"/>
                <a:gd name="T18" fmla="*/ 0 w 442"/>
                <a:gd name="T19" fmla="*/ 94 h 384"/>
                <a:gd name="T20" fmla="*/ 0 w 442"/>
                <a:gd name="T21" fmla="*/ 365 h 384"/>
                <a:gd name="T22" fmla="*/ 19 w 442"/>
                <a:gd name="T23" fmla="*/ 384 h 384"/>
                <a:gd name="T24" fmla="*/ 423 w 442"/>
                <a:gd name="T25" fmla="*/ 384 h 384"/>
                <a:gd name="T26" fmla="*/ 442 w 442"/>
                <a:gd name="T27" fmla="*/ 365 h 384"/>
                <a:gd name="T28" fmla="*/ 442 w 442"/>
                <a:gd name="T29" fmla="*/ 94 h 384"/>
                <a:gd name="T30" fmla="*/ 437 w 442"/>
                <a:gd name="T31" fmla="*/ 81 h 384"/>
                <a:gd name="T32" fmla="*/ 159 w 442"/>
                <a:gd name="T33" fmla="*/ 38 h 384"/>
                <a:gd name="T34" fmla="*/ 284 w 442"/>
                <a:gd name="T35" fmla="*/ 38 h 384"/>
                <a:gd name="T36" fmla="*/ 284 w 442"/>
                <a:gd name="T37" fmla="*/ 77 h 384"/>
                <a:gd name="T38" fmla="*/ 159 w 442"/>
                <a:gd name="T39" fmla="*/ 77 h 384"/>
                <a:gd name="T40" fmla="*/ 159 w 442"/>
                <a:gd name="T41" fmla="*/ 38 h 384"/>
                <a:gd name="T42" fmla="*/ 404 w 442"/>
                <a:gd name="T43" fmla="*/ 346 h 384"/>
                <a:gd name="T44" fmla="*/ 39 w 442"/>
                <a:gd name="T45" fmla="*/ 346 h 384"/>
                <a:gd name="T46" fmla="*/ 39 w 442"/>
                <a:gd name="T47" fmla="*/ 115 h 384"/>
                <a:gd name="T48" fmla="*/ 404 w 442"/>
                <a:gd name="T49" fmla="*/ 115 h 384"/>
                <a:gd name="T50" fmla="*/ 404 w 442"/>
                <a:gd name="T51" fmla="*/ 346 h 384"/>
                <a:gd name="T52" fmla="*/ 143 w 442"/>
                <a:gd name="T53" fmla="*/ 228 h 384"/>
                <a:gd name="T54" fmla="*/ 160 w 442"/>
                <a:gd name="T55" fmla="*/ 211 h 384"/>
                <a:gd name="T56" fmla="*/ 202 w 442"/>
                <a:gd name="T57" fmla="*/ 211 h 384"/>
                <a:gd name="T58" fmla="*/ 202 w 442"/>
                <a:gd name="T59" fmla="*/ 169 h 384"/>
                <a:gd name="T60" fmla="*/ 219 w 442"/>
                <a:gd name="T61" fmla="*/ 152 h 384"/>
                <a:gd name="T62" fmla="*/ 236 w 442"/>
                <a:gd name="T63" fmla="*/ 169 h 384"/>
                <a:gd name="T64" fmla="*/ 236 w 442"/>
                <a:gd name="T65" fmla="*/ 211 h 384"/>
                <a:gd name="T66" fmla="*/ 283 w 442"/>
                <a:gd name="T67" fmla="*/ 211 h 384"/>
                <a:gd name="T68" fmla="*/ 300 w 442"/>
                <a:gd name="T69" fmla="*/ 228 h 384"/>
                <a:gd name="T70" fmla="*/ 283 w 442"/>
                <a:gd name="T71" fmla="*/ 245 h 384"/>
                <a:gd name="T72" fmla="*/ 236 w 442"/>
                <a:gd name="T73" fmla="*/ 245 h 384"/>
                <a:gd name="T74" fmla="*/ 236 w 442"/>
                <a:gd name="T75" fmla="*/ 290 h 384"/>
                <a:gd name="T76" fmla="*/ 219 w 442"/>
                <a:gd name="T77" fmla="*/ 307 h 384"/>
                <a:gd name="T78" fmla="*/ 202 w 442"/>
                <a:gd name="T79" fmla="*/ 290 h 384"/>
                <a:gd name="T80" fmla="*/ 202 w 442"/>
                <a:gd name="T81" fmla="*/ 245 h 384"/>
                <a:gd name="T82" fmla="*/ 160 w 442"/>
                <a:gd name="T83" fmla="*/ 245 h 384"/>
                <a:gd name="T84" fmla="*/ 143 w 442"/>
                <a:gd name="T85" fmla="*/ 22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2" h="384">
                  <a:moveTo>
                    <a:pt x="437" y="81"/>
                  </a:moveTo>
                  <a:cubicBezTo>
                    <a:pt x="433" y="78"/>
                    <a:pt x="428" y="77"/>
                    <a:pt x="423" y="77"/>
                  </a:cubicBezTo>
                  <a:cubicBezTo>
                    <a:pt x="322" y="77"/>
                    <a:pt x="322" y="77"/>
                    <a:pt x="322" y="77"/>
                  </a:cubicBezTo>
                  <a:cubicBezTo>
                    <a:pt x="322" y="19"/>
                    <a:pt x="322" y="19"/>
                    <a:pt x="322" y="19"/>
                  </a:cubicBezTo>
                  <a:cubicBezTo>
                    <a:pt x="322" y="9"/>
                    <a:pt x="313" y="0"/>
                    <a:pt x="302" y="0"/>
                  </a:cubicBezTo>
                  <a:cubicBezTo>
                    <a:pt x="141" y="0"/>
                    <a:pt x="141" y="0"/>
                    <a:pt x="141" y="0"/>
                  </a:cubicBezTo>
                  <a:cubicBezTo>
                    <a:pt x="130" y="0"/>
                    <a:pt x="120" y="9"/>
                    <a:pt x="120" y="19"/>
                  </a:cubicBezTo>
                  <a:cubicBezTo>
                    <a:pt x="120" y="77"/>
                    <a:pt x="120" y="77"/>
                    <a:pt x="120" y="77"/>
                  </a:cubicBezTo>
                  <a:cubicBezTo>
                    <a:pt x="19" y="77"/>
                    <a:pt x="19" y="77"/>
                    <a:pt x="19" y="77"/>
                  </a:cubicBezTo>
                  <a:cubicBezTo>
                    <a:pt x="9" y="77"/>
                    <a:pt x="0" y="83"/>
                    <a:pt x="0" y="94"/>
                  </a:cubicBezTo>
                  <a:cubicBezTo>
                    <a:pt x="0" y="365"/>
                    <a:pt x="0" y="365"/>
                    <a:pt x="0" y="365"/>
                  </a:cubicBezTo>
                  <a:cubicBezTo>
                    <a:pt x="0" y="376"/>
                    <a:pt x="9" y="384"/>
                    <a:pt x="19" y="384"/>
                  </a:cubicBezTo>
                  <a:cubicBezTo>
                    <a:pt x="423" y="384"/>
                    <a:pt x="423" y="384"/>
                    <a:pt x="423" y="384"/>
                  </a:cubicBezTo>
                  <a:cubicBezTo>
                    <a:pt x="434" y="384"/>
                    <a:pt x="442" y="376"/>
                    <a:pt x="442" y="365"/>
                  </a:cubicBezTo>
                  <a:cubicBezTo>
                    <a:pt x="442" y="94"/>
                    <a:pt x="442" y="94"/>
                    <a:pt x="442" y="94"/>
                  </a:cubicBezTo>
                  <a:cubicBezTo>
                    <a:pt x="442" y="89"/>
                    <a:pt x="440" y="85"/>
                    <a:pt x="437" y="81"/>
                  </a:cubicBezTo>
                  <a:close/>
                  <a:moveTo>
                    <a:pt x="159" y="38"/>
                  </a:moveTo>
                  <a:cubicBezTo>
                    <a:pt x="284" y="38"/>
                    <a:pt x="284" y="38"/>
                    <a:pt x="284" y="38"/>
                  </a:cubicBezTo>
                  <a:cubicBezTo>
                    <a:pt x="284" y="77"/>
                    <a:pt x="284" y="77"/>
                    <a:pt x="284" y="77"/>
                  </a:cubicBezTo>
                  <a:cubicBezTo>
                    <a:pt x="159" y="77"/>
                    <a:pt x="159" y="77"/>
                    <a:pt x="159" y="77"/>
                  </a:cubicBezTo>
                  <a:lnTo>
                    <a:pt x="159" y="38"/>
                  </a:lnTo>
                  <a:close/>
                  <a:moveTo>
                    <a:pt x="404" y="346"/>
                  </a:moveTo>
                  <a:cubicBezTo>
                    <a:pt x="39" y="346"/>
                    <a:pt x="39" y="346"/>
                    <a:pt x="39" y="346"/>
                  </a:cubicBezTo>
                  <a:cubicBezTo>
                    <a:pt x="39" y="115"/>
                    <a:pt x="39" y="115"/>
                    <a:pt x="39" y="115"/>
                  </a:cubicBezTo>
                  <a:cubicBezTo>
                    <a:pt x="404" y="115"/>
                    <a:pt x="404" y="115"/>
                    <a:pt x="404" y="115"/>
                  </a:cubicBezTo>
                  <a:lnTo>
                    <a:pt x="404" y="346"/>
                  </a:lnTo>
                  <a:close/>
                  <a:moveTo>
                    <a:pt x="143" y="228"/>
                  </a:moveTo>
                  <a:cubicBezTo>
                    <a:pt x="143" y="219"/>
                    <a:pt x="151" y="211"/>
                    <a:pt x="160" y="211"/>
                  </a:cubicBezTo>
                  <a:cubicBezTo>
                    <a:pt x="202" y="211"/>
                    <a:pt x="202" y="211"/>
                    <a:pt x="202" y="211"/>
                  </a:cubicBezTo>
                  <a:cubicBezTo>
                    <a:pt x="202" y="169"/>
                    <a:pt x="202" y="169"/>
                    <a:pt x="202" y="169"/>
                  </a:cubicBezTo>
                  <a:cubicBezTo>
                    <a:pt x="202" y="159"/>
                    <a:pt x="210" y="152"/>
                    <a:pt x="219" y="152"/>
                  </a:cubicBezTo>
                  <a:cubicBezTo>
                    <a:pt x="228" y="152"/>
                    <a:pt x="236" y="159"/>
                    <a:pt x="236" y="169"/>
                  </a:cubicBezTo>
                  <a:cubicBezTo>
                    <a:pt x="236" y="211"/>
                    <a:pt x="236" y="211"/>
                    <a:pt x="236" y="211"/>
                  </a:cubicBezTo>
                  <a:cubicBezTo>
                    <a:pt x="283" y="211"/>
                    <a:pt x="283" y="211"/>
                    <a:pt x="283" y="211"/>
                  </a:cubicBezTo>
                  <a:cubicBezTo>
                    <a:pt x="292" y="211"/>
                    <a:pt x="300" y="219"/>
                    <a:pt x="300" y="228"/>
                  </a:cubicBezTo>
                  <a:cubicBezTo>
                    <a:pt x="300" y="238"/>
                    <a:pt x="292" y="245"/>
                    <a:pt x="283" y="245"/>
                  </a:cubicBezTo>
                  <a:cubicBezTo>
                    <a:pt x="236" y="245"/>
                    <a:pt x="236" y="245"/>
                    <a:pt x="236" y="245"/>
                  </a:cubicBezTo>
                  <a:cubicBezTo>
                    <a:pt x="236" y="290"/>
                    <a:pt x="236" y="290"/>
                    <a:pt x="236" y="290"/>
                  </a:cubicBezTo>
                  <a:cubicBezTo>
                    <a:pt x="236" y="300"/>
                    <a:pt x="228" y="307"/>
                    <a:pt x="219" y="307"/>
                  </a:cubicBezTo>
                  <a:cubicBezTo>
                    <a:pt x="210" y="307"/>
                    <a:pt x="202" y="300"/>
                    <a:pt x="202" y="290"/>
                  </a:cubicBezTo>
                  <a:cubicBezTo>
                    <a:pt x="202" y="245"/>
                    <a:pt x="202" y="245"/>
                    <a:pt x="202" y="245"/>
                  </a:cubicBezTo>
                  <a:cubicBezTo>
                    <a:pt x="160" y="245"/>
                    <a:pt x="160" y="245"/>
                    <a:pt x="160" y="245"/>
                  </a:cubicBezTo>
                  <a:cubicBezTo>
                    <a:pt x="151" y="245"/>
                    <a:pt x="143" y="238"/>
                    <a:pt x="143" y="228"/>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66" name="Freeform 965">
              <a:extLst>
                <a:ext uri="{FF2B5EF4-FFF2-40B4-BE49-F238E27FC236}">
                  <a16:creationId xmlns:a16="http://schemas.microsoft.com/office/drawing/2014/main" id="{B4B94657-DD77-46DD-AF05-952C1B70B731}"/>
                </a:ext>
              </a:extLst>
            </p:cNvPr>
            <p:cNvSpPr>
              <a:spLocks noEditPoints="1"/>
            </p:cNvSpPr>
            <p:nvPr/>
          </p:nvSpPr>
          <p:spPr bwMode="auto">
            <a:xfrm>
              <a:off x="3395729" y="4548675"/>
              <a:ext cx="262637" cy="215681"/>
            </a:xfrm>
            <a:custGeom>
              <a:avLst/>
              <a:gdLst>
                <a:gd name="T0" fmla="*/ 437 w 437"/>
                <a:gd name="T1" fmla="*/ 31 h 360"/>
                <a:gd name="T2" fmla="*/ 408 w 437"/>
                <a:gd name="T3" fmla="*/ 60 h 360"/>
                <a:gd name="T4" fmla="*/ 143 w 437"/>
                <a:gd name="T5" fmla="*/ 60 h 360"/>
                <a:gd name="T6" fmla="*/ 114 w 437"/>
                <a:gd name="T7" fmla="*/ 31 h 360"/>
                <a:gd name="T8" fmla="*/ 143 w 437"/>
                <a:gd name="T9" fmla="*/ 2 h 360"/>
                <a:gd name="T10" fmla="*/ 408 w 437"/>
                <a:gd name="T11" fmla="*/ 2 h 360"/>
                <a:gd name="T12" fmla="*/ 437 w 437"/>
                <a:gd name="T13" fmla="*/ 31 h 360"/>
                <a:gd name="T14" fmla="*/ 143 w 437"/>
                <a:gd name="T15" fmla="*/ 209 h 360"/>
                <a:gd name="T16" fmla="*/ 294 w 437"/>
                <a:gd name="T17" fmla="*/ 209 h 360"/>
                <a:gd name="T18" fmla="*/ 323 w 437"/>
                <a:gd name="T19" fmla="*/ 180 h 360"/>
                <a:gd name="T20" fmla="*/ 294 w 437"/>
                <a:gd name="T21" fmla="*/ 151 h 360"/>
                <a:gd name="T22" fmla="*/ 143 w 437"/>
                <a:gd name="T23" fmla="*/ 151 h 360"/>
                <a:gd name="T24" fmla="*/ 114 w 437"/>
                <a:gd name="T25" fmla="*/ 180 h 360"/>
                <a:gd name="T26" fmla="*/ 143 w 437"/>
                <a:gd name="T27" fmla="*/ 209 h 360"/>
                <a:gd name="T28" fmla="*/ 356 w 437"/>
                <a:gd name="T29" fmla="*/ 300 h 360"/>
                <a:gd name="T30" fmla="*/ 143 w 437"/>
                <a:gd name="T31" fmla="*/ 300 h 360"/>
                <a:gd name="T32" fmla="*/ 114 w 437"/>
                <a:gd name="T33" fmla="*/ 329 h 360"/>
                <a:gd name="T34" fmla="*/ 143 w 437"/>
                <a:gd name="T35" fmla="*/ 358 h 360"/>
                <a:gd name="T36" fmla="*/ 356 w 437"/>
                <a:gd name="T37" fmla="*/ 358 h 360"/>
                <a:gd name="T38" fmla="*/ 385 w 437"/>
                <a:gd name="T39" fmla="*/ 329 h 360"/>
                <a:gd name="T40" fmla="*/ 356 w 437"/>
                <a:gd name="T41" fmla="*/ 300 h 360"/>
                <a:gd name="T42" fmla="*/ 31 w 437"/>
                <a:gd name="T43" fmla="*/ 0 h 360"/>
                <a:gd name="T44" fmla="*/ 9 w 437"/>
                <a:gd name="T45" fmla="*/ 9 h 360"/>
                <a:gd name="T46" fmla="*/ 0 w 437"/>
                <a:gd name="T47" fmla="*/ 31 h 360"/>
                <a:gd name="T48" fmla="*/ 9 w 437"/>
                <a:gd name="T49" fmla="*/ 53 h 360"/>
                <a:gd name="T50" fmla="*/ 31 w 437"/>
                <a:gd name="T51" fmla="*/ 62 h 360"/>
                <a:gd name="T52" fmla="*/ 53 w 437"/>
                <a:gd name="T53" fmla="*/ 53 h 360"/>
                <a:gd name="T54" fmla="*/ 62 w 437"/>
                <a:gd name="T55" fmla="*/ 31 h 360"/>
                <a:gd name="T56" fmla="*/ 53 w 437"/>
                <a:gd name="T57" fmla="*/ 9 h 360"/>
                <a:gd name="T58" fmla="*/ 31 w 437"/>
                <a:gd name="T59" fmla="*/ 0 h 360"/>
                <a:gd name="T60" fmla="*/ 31 w 437"/>
                <a:gd name="T61" fmla="*/ 149 h 360"/>
                <a:gd name="T62" fmla="*/ 9 w 437"/>
                <a:gd name="T63" fmla="*/ 158 h 360"/>
                <a:gd name="T64" fmla="*/ 0 w 437"/>
                <a:gd name="T65" fmla="*/ 180 h 360"/>
                <a:gd name="T66" fmla="*/ 9 w 437"/>
                <a:gd name="T67" fmla="*/ 202 h 360"/>
                <a:gd name="T68" fmla="*/ 31 w 437"/>
                <a:gd name="T69" fmla="*/ 211 h 360"/>
                <a:gd name="T70" fmla="*/ 53 w 437"/>
                <a:gd name="T71" fmla="*/ 202 h 360"/>
                <a:gd name="T72" fmla="*/ 62 w 437"/>
                <a:gd name="T73" fmla="*/ 180 h 360"/>
                <a:gd name="T74" fmla="*/ 53 w 437"/>
                <a:gd name="T75" fmla="*/ 158 h 360"/>
                <a:gd name="T76" fmla="*/ 31 w 437"/>
                <a:gd name="T77" fmla="*/ 149 h 360"/>
                <a:gd name="T78" fmla="*/ 31 w 437"/>
                <a:gd name="T79" fmla="*/ 298 h 360"/>
                <a:gd name="T80" fmla="*/ 9 w 437"/>
                <a:gd name="T81" fmla="*/ 307 h 360"/>
                <a:gd name="T82" fmla="*/ 0 w 437"/>
                <a:gd name="T83" fmla="*/ 329 h 360"/>
                <a:gd name="T84" fmla="*/ 9 w 437"/>
                <a:gd name="T85" fmla="*/ 351 h 360"/>
                <a:gd name="T86" fmla="*/ 31 w 437"/>
                <a:gd name="T87" fmla="*/ 360 h 360"/>
                <a:gd name="T88" fmla="*/ 53 w 437"/>
                <a:gd name="T89" fmla="*/ 351 h 360"/>
                <a:gd name="T90" fmla="*/ 62 w 437"/>
                <a:gd name="T91" fmla="*/ 329 h 360"/>
                <a:gd name="T92" fmla="*/ 53 w 437"/>
                <a:gd name="T93" fmla="*/ 307 h 360"/>
                <a:gd name="T94" fmla="*/ 31 w 437"/>
                <a:gd name="T95" fmla="*/ 29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360">
                  <a:moveTo>
                    <a:pt x="437" y="31"/>
                  </a:moveTo>
                  <a:cubicBezTo>
                    <a:pt x="437" y="47"/>
                    <a:pt x="424" y="60"/>
                    <a:pt x="408" y="60"/>
                  </a:cubicBezTo>
                  <a:cubicBezTo>
                    <a:pt x="143" y="60"/>
                    <a:pt x="143" y="60"/>
                    <a:pt x="143" y="60"/>
                  </a:cubicBezTo>
                  <a:cubicBezTo>
                    <a:pt x="127" y="60"/>
                    <a:pt x="114" y="47"/>
                    <a:pt x="114" y="31"/>
                  </a:cubicBezTo>
                  <a:cubicBezTo>
                    <a:pt x="114" y="15"/>
                    <a:pt x="127" y="2"/>
                    <a:pt x="143" y="2"/>
                  </a:cubicBezTo>
                  <a:cubicBezTo>
                    <a:pt x="408" y="2"/>
                    <a:pt x="408" y="2"/>
                    <a:pt x="408" y="2"/>
                  </a:cubicBezTo>
                  <a:cubicBezTo>
                    <a:pt x="424" y="2"/>
                    <a:pt x="437" y="15"/>
                    <a:pt x="437" y="31"/>
                  </a:cubicBezTo>
                  <a:close/>
                  <a:moveTo>
                    <a:pt x="143" y="209"/>
                  </a:moveTo>
                  <a:cubicBezTo>
                    <a:pt x="294" y="209"/>
                    <a:pt x="294" y="209"/>
                    <a:pt x="294" y="209"/>
                  </a:cubicBezTo>
                  <a:cubicBezTo>
                    <a:pt x="310" y="209"/>
                    <a:pt x="323" y="196"/>
                    <a:pt x="323" y="180"/>
                  </a:cubicBezTo>
                  <a:cubicBezTo>
                    <a:pt x="323" y="164"/>
                    <a:pt x="310" y="151"/>
                    <a:pt x="294" y="151"/>
                  </a:cubicBezTo>
                  <a:cubicBezTo>
                    <a:pt x="143" y="151"/>
                    <a:pt x="143" y="151"/>
                    <a:pt x="143" y="151"/>
                  </a:cubicBezTo>
                  <a:cubicBezTo>
                    <a:pt x="127" y="151"/>
                    <a:pt x="114" y="164"/>
                    <a:pt x="114" y="180"/>
                  </a:cubicBezTo>
                  <a:cubicBezTo>
                    <a:pt x="114" y="196"/>
                    <a:pt x="127" y="209"/>
                    <a:pt x="143" y="209"/>
                  </a:cubicBezTo>
                  <a:close/>
                  <a:moveTo>
                    <a:pt x="356" y="300"/>
                  </a:moveTo>
                  <a:cubicBezTo>
                    <a:pt x="143" y="300"/>
                    <a:pt x="143" y="300"/>
                    <a:pt x="143" y="300"/>
                  </a:cubicBezTo>
                  <a:cubicBezTo>
                    <a:pt x="127" y="300"/>
                    <a:pt x="114" y="313"/>
                    <a:pt x="114" y="329"/>
                  </a:cubicBezTo>
                  <a:cubicBezTo>
                    <a:pt x="114" y="345"/>
                    <a:pt x="127" y="358"/>
                    <a:pt x="143" y="358"/>
                  </a:cubicBezTo>
                  <a:cubicBezTo>
                    <a:pt x="356" y="358"/>
                    <a:pt x="356" y="358"/>
                    <a:pt x="356" y="358"/>
                  </a:cubicBezTo>
                  <a:cubicBezTo>
                    <a:pt x="372" y="358"/>
                    <a:pt x="385" y="345"/>
                    <a:pt x="385" y="329"/>
                  </a:cubicBezTo>
                  <a:cubicBezTo>
                    <a:pt x="385" y="313"/>
                    <a:pt x="372" y="300"/>
                    <a:pt x="356" y="300"/>
                  </a:cubicBezTo>
                  <a:close/>
                  <a:moveTo>
                    <a:pt x="31" y="0"/>
                  </a:moveTo>
                  <a:cubicBezTo>
                    <a:pt x="23" y="0"/>
                    <a:pt x="15" y="3"/>
                    <a:pt x="9" y="9"/>
                  </a:cubicBezTo>
                  <a:cubicBezTo>
                    <a:pt x="3" y="15"/>
                    <a:pt x="0" y="23"/>
                    <a:pt x="0" y="31"/>
                  </a:cubicBezTo>
                  <a:cubicBezTo>
                    <a:pt x="0" y="39"/>
                    <a:pt x="3" y="47"/>
                    <a:pt x="9" y="53"/>
                  </a:cubicBezTo>
                  <a:cubicBezTo>
                    <a:pt x="15" y="59"/>
                    <a:pt x="23" y="62"/>
                    <a:pt x="31" y="62"/>
                  </a:cubicBezTo>
                  <a:cubicBezTo>
                    <a:pt x="39" y="62"/>
                    <a:pt x="47" y="59"/>
                    <a:pt x="53" y="53"/>
                  </a:cubicBezTo>
                  <a:cubicBezTo>
                    <a:pt x="59" y="47"/>
                    <a:pt x="62" y="39"/>
                    <a:pt x="62" y="31"/>
                  </a:cubicBezTo>
                  <a:cubicBezTo>
                    <a:pt x="62" y="23"/>
                    <a:pt x="59" y="15"/>
                    <a:pt x="53" y="9"/>
                  </a:cubicBezTo>
                  <a:cubicBezTo>
                    <a:pt x="47" y="3"/>
                    <a:pt x="39" y="0"/>
                    <a:pt x="31" y="0"/>
                  </a:cubicBezTo>
                  <a:close/>
                  <a:moveTo>
                    <a:pt x="31" y="149"/>
                  </a:moveTo>
                  <a:cubicBezTo>
                    <a:pt x="23" y="149"/>
                    <a:pt x="15" y="152"/>
                    <a:pt x="9" y="158"/>
                  </a:cubicBezTo>
                  <a:cubicBezTo>
                    <a:pt x="3" y="164"/>
                    <a:pt x="0" y="172"/>
                    <a:pt x="0" y="180"/>
                  </a:cubicBezTo>
                  <a:cubicBezTo>
                    <a:pt x="0" y="188"/>
                    <a:pt x="3" y="196"/>
                    <a:pt x="9" y="202"/>
                  </a:cubicBezTo>
                  <a:cubicBezTo>
                    <a:pt x="15" y="208"/>
                    <a:pt x="23" y="211"/>
                    <a:pt x="31" y="211"/>
                  </a:cubicBezTo>
                  <a:cubicBezTo>
                    <a:pt x="39" y="211"/>
                    <a:pt x="47" y="208"/>
                    <a:pt x="53" y="202"/>
                  </a:cubicBezTo>
                  <a:cubicBezTo>
                    <a:pt x="59" y="196"/>
                    <a:pt x="62" y="188"/>
                    <a:pt x="62" y="180"/>
                  </a:cubicBezTo>
                  <a:cubicBezTo>
                    <a:pt x="62" y="172"/>
                    <a:pt x="59" y="164"/>
                    <a:pt x="53" y="158"/>
                  </a:cubicBezTo>
                  <a:cubicBezTo>
                    <a:pt x="47" y="152"/>
                    <a:pt x="39" y="149"/>
                    <a:pt x="31" y="149"/>
                  </a:cubicBezTo>
                  <a:close/>
                  <a:moveTo>
                    <a:pt x="31" y="298"/>
                  </a:moveTo>
                  <a:cubicBezTo>
                    <a:pt x="23" y="298"/>
                    <a:pt x="15" y="301"/>
                    <a:pt x="9" y="307"/>
                  </a:cubicBezTo>
                  <a:cubicBezTo>
                    <a:pt x="3" y="313"/>
                    <a:pt x="0" y="321"/>
                    <a:pt x="0" y="329"/>
                  </a:cubicBezTo>
                  <a:cubicBezTo>
                    <a:pt x="0" y="337"/>
                    <a:pt x="3" y="345"/>
                    <a:pt x="9" y="351"/>
                  </a:cubicBezTo>
                  <a:cubicBezTo>
                    <a:pt x="15" y="357"/>
                    <a:pt x="23" y="360"/>
                    <a:pt x="31" y="360"/>
                  </a:cubicBezTo>
                  <a:cubicBezTo>
                    <a:pt x="39" y="360"/>
                    <a:pt x="47" y="357"/>
                    <a:pt x="53" y="351"/>
                  </a:cubicBezTo>
                  <a:cubicBezTo>
                    <a:pt x="59" y="345"/>
                    <a:pt x="62" y="337"/>
                    <a:pt x="62" y="329"/>
                  </a:cubicBezTo>
                  <a:cubicBezTo>
                    <a:pt x="62" y="321"/>
                    <a:pt x="59" y="313"/>
                    <a:pt x="53" y="307"/>
                  </a:cubicBezTo>
                  <a:cubicBezTo>
                    <a:pt x="47" y="301"/>
                    <a:pt x="39" y="298"/>
                    <a:pt x="31" y="298"/>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67" name="Freeform 966">
              <a:extLst>
                <a:ext uri="{FF2B5EF4-FFF2-40B4-BE49-F238E27FC236}">
                  <a16:creationId xmlns:a16="http://schemas.microsoft.com/office/drawing/2014/main" id="{91DB5CEC-C2FB-404E-902E-B76FAD8C1E63}"/>
                </a:ext>
              </a:extLst>
            </p:cNvPr>
            <p:cNvSpPr>
              <a:spLocks noEditPoints="1"/>
            </p:cNvSpPr>
            <p:nvPr/>
          </p:nvSpPr>
          <p:spPr bwMode="auto">
            <a:xfrm>
              <a:off x="4107072" y="4568571"/>
              <a:ext cx="265820" cy="176683"/>
            </a:xfrm>
            <a:custGeom>
              <a:avLst/>
              <a:gdLst>
                <a:gd name="T0" fmla="*/ 299 w 443"/>
                <a:gd name="T1" fmla="*/ 89 h 294"/>
                <a:gd name="T2" fmla="*/ 278 w 443"/>
                <a:gd name="T3" fmla="*/ 111 h 294"/>
                <a:gd name="T4" fmla="*/ 256 w 443"/>
                <a:gd name="T5" fmla="*/ 89 h 294"/>
                <a:gd name="T6" fmla="*/ 278 w 443"/>
                <a:gd name="T7" fmla="*/ 67 h 294"/>
                <a:gd name="T8" fmla="*/ 326 w 443"/>
                <a:gd name="T9" fmla="*/ 104 h 294"/>
                <a:gd name="T10" fmla="*/ 305 w 443"/>
                <a:gd name="T11" fmla="*/ 126 h 294"/>
                <a:gd name="T12" fmla="*/ 326 w 443"/>
                <a:gd name="T13" fmla="*/ 147 h 294"/>
                <a:gd name="T14" fmla="*/ 348 w 443"/>
                <a:gd name="T15" fmla="*/ 126 h 294"/>
                <a:gd name="T16" fmla="*/ 326 w 443"/>
                <a:gd name="T17" fmla="*/ 104 h 294"/>
                <a:gd name="T18" fmla="*/ 149 w 443"/>
                <a:gd name="T19" fmla="*/ 93 h 294"/>
                <a:gd name="T20" fmla="*/ 137 w 443"/>
                <a:gd name="T21" fmla="*/ 69 h 294"/>
                <a:gd name="T22" fmla="*/ 125 w 443"/>
                <a:gd name="T23" fmla="*/ 93 h 294"/>
                <a:gd name="T24" fmla="*/ 101 w 443"/>
                <a:gd name="T25" fmla="*/ 105 h 294"/>
                <a:gd name="T26" fmla="*/ 125 w 443"/>
                <a:gd name="T27" fmla="*/ 117 h 294"/>
                <a:gd name="T28" fmla="*/ 137 w 443"/>
                <a:gd name="T29" fmla="*/ 142 h 294"/>
                <a:gd name="T30" fmla="*/ 149 w 443"/>
                <a:gd name="T31" fmla="*/ 117 h 294"/>
                <a:gd name="T32" fmla="*/ 175 w 443"/>
                <a:gd name="T33" fmla="*/ 105 h 294"/>
                <a:gd name="T34" fmla="*/ 443 w 443"/>
                <a:gd name="T35" fmla="*/ 243 h 294"/>
                <a:gd name="T36" fmla="*/ 340 w 443"/>
                <a:gd name="T37" fmla="*/ 262 h 294"/>
                <a:gd name="T38" fmla="*/ 149 w 443"/>
                <a:gd name="T39" fmla="*/ 207 h 294"/>
                <a:gd name="T40" fmla="*/ 48 w 443"/>
                <a:gd name="T41" fmla="*/ 290 h 294"/>
                <a:gd name="T42" fmla="*/ 0 w 443"/>
                <a:gd name="T43" fmla="*/ 243 h 294"/>
                <a:gd name="T44" fmla="*/ 53 w 443"/>
                <a:gd name="T45" fmla="*/ 31 h 294"/>
                <a:gd name="T46" fmla="*/ 133 w 443"/>
                <a:gd name="T47" fmla="*/ 14 h 294"/>
                <a:gd name="T48" fmla="*/ 350 w 443"/>
                <a:gd name="T49" fmla="*/ 2 h 294"/>
                <a:gd name="T50" fmla="*/ 395 w 443"/>
                <a:gd name="T51" fmla="*/ 71 h 294"/>
                <a:gd name="T52" fmla="*/ 404 w 443"/>
                <a:gd name="T53" fmla="*/ 243 h 294"/>
                <a:gd name="T54" fmla="*/ 357 w 443"/>
                <a:gd name="T55" fmla="*/ 62 h 294"/>
                <a:gd name="T56" fmla="*/ 347 w 443"/>
                <a:gd name="T57" fmla="*/ 40 h 294"/>
                <a:gd name="T58" fmla="*/ 309 w 443"/>
                <a:gd name="T59" fmla="*/ 53 h 294"/>
                <a:gd name="T60" fmla="*/ 121 w 443"/>
                <a:gd name="T61" fmla="*/ 51 h 294"/>
                <a:gd name="T62" fmla="*/ 86 w 443"/>
                <a:gd name="T63" fmla="*/ 52 h 294"/>
                <a:gd name="T64" fmla="*/ 87 w 443"/>
                <a:gd name="T65" fmla="*/ 79 h 294"/>
                <a:gd name="T66" fmla="*/ 44 w 443"/>
                <a:gd name="T67" fmla="*/ 251 h 294"/>
                <a:gd name="T68" fmla="*/ 127 w 443"/>
                <a:gd name="T69" fmla="*/ 173 h 294"/>
                <a:gd name="T70" fmla="*/ 296 w 443"/>
                <a:gd name="T71" fmla="*/ 167 h 294"/>
                <a:gd name="T72" fmla="*/ 317 w 443"/>
                <a:gd name="T73" fmla="*/ 173 h 294"/>
                <a:gd name="T74" fmla="*/ 399 w 443"/>
                <a:gd name="T75" fmla="*/ 25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3" h="294">
                  <a:moveTo>
                    <a:pt x="293" y="74"/>
                  </a:moveTo>
                  <a:cubicBezTo>
                    <a:pt x="297" y="78"/>
                    <a:pt x="299" y="83"/>
                    <a:pt x="299" y="89"/>
                  </a:cubicBezTo>
                  <a:cubicBezTo>
                    <a:pt x="299" y="95"/>
                    <a:pt x="297" y="100"/>
                    <a:pt x="293" y="104"/>
                  </a:cubicBezTo>
                  <a:cubicBezTo>
                    <a:pt x="289" y="108"/>
                    <a:pt x="283" y="111"/>
                    <a:pt x="278" y="111"/>
                  </a:cubicBezTo>
                  <a:cubicBezTo>
                    <a:pt x="272" y="111"/>
                    <a:pt x="266" y="108"/>
                    <a:pt x="262" y="104"/>
                  </a:cubicBezTo>
                  <a:cubicBezTo>
                    <a:pt x="258" y="100"/>
                    <a:pt x="256" y="95"/>
                    <a:pt x="256" y="89"/>
                  </a:cubicBezTo>
                  <a:cubicBezTo>
                    <a:pt x="256" y="83"/>
                    <a:pt x="258" y="78"/>
                    <a:pt x="262" y="74"/>
                  </a:cubicBezTo>
                  <a:cubicBezTo>
                    <a:pt x="266" y="70"/>
                    <a:pt x="272" y="67"/>
                    <a:pt x="278" y="67"/>
                  </a:cubicBezTo>
                  <a:cubicBezTo>
                    <a:pt x="283" y="67"/>
                    <a:pt x="289" y="70"/>
                    <a:pt x="293" y="74"/>
                  </a:cubicBezTo>
                  <a:close/>
                  <a:moveTo>
                    <a:pt x="326" y="104"/>
                  </a:moveTo>
                  <a:cubicBezTo>
                    <a:pt x="321" y="104"/>
                    <a:pt x="315" y="106"/>
                    <a:pt x="311" y="110"/>
                  </a:cubicBezTo>
                  <a:cubicBezTo>
                    <a:pt x="307" y="114"/>
                    <a:pt x="305" y="120"/>
                    <a:pt x="305" y="126"/>
                  </a:cubicBezTo>
                  <a:cubicBezTo>
                    <a:pt x="305" y="131"/>
                    <a:pt x="307" y="137"/>
                    <a:pt x="311" y="141"/>
                  </a:cubicBezTo>
                  <a:cubicBezTo>
                    <a:pt x="315" y="145"/>
                    <a:pt x="321" y="147"/>
                    <a:pt x="326" y="147"/>
                  </a:cubicBezTo>
                  <a:cubicBezTo>
                    <a:pt x="332" y="147"/>
                    <a:pt x="338" y="145"/>
                    <a:pt x="342" y="141"/>
                  </a:cubicBezTo>
                  <a:cubicBezTo>
                    <a:pt x="346" y="137"/>
                    <a:pt x="348" y="131"/>
                    <a:pt x="348" y="126"/>
                  </a:cubicBezTo>
                  <a:cubicBezTo>
                    <a:pt x="348" y="120"/>
                    <a:pt x="346" y="114"/>
                    <a:pt x="342" y="110"/>
                  </a:cubicBezTo>
                  <a:cubicBezTo>
                    <a:pt x="338" y="106"/>
                    <a:pt x="332" y="104"/>
                    <a:pt x="326" y="104"/>
                  </a:cubicBezTo>
                  <a:close/>
                  <a:moveTo>
                    <a:pt x="163" y="93"/>
                  </a:moveTo>
                  <a:cubicBezTo>
                    <a:pt x="149" y="93"/>
                    <a:pt x="149" y="93"/>
                    <a:pt x="149" y="93"/>
                  </a:cubicBezTo>
                  <a:cubicBezTo>
                    <a:pt x="149" y="81"/>
                    <a:pt x="149" y="81"/>
                    <a:pt x="149" y="81"/>
                  </a:cubicBezTo>
                  <a:cubicBezTo>
                    <a:pt x="149" y="74"/>
                    <a:pt x="144" y="69"/>
                    <a:pt x="137" y="69"/>
                  </a:cubicBezTo>
                  <a:cubicBezTo>
                    <a:pt x="131" y="69"/>
                    <a:pt x="125" y="74"/>
                    <a:pt x="125" y="81"/>
                  </a:cubicBezTo>
                  <a:cubicBezTo>
                    <a:pt x="125" y="93"/>
                    <a:pt x="125" y="93"/>
                    <a:pt x="125" y="93"/>
                  </a:cubicBezTo>
                  <a:cubicBezTo>
                    <a:pt x="113" y="93"/>
                    <a:pt x="113" y="93"/>
                    <a:pt x="113" y="93"/>
                  </a:cubicBezTo>
                  <a:cubicBezTo>
                    <a:pt x="106" y="93"/>
                    <a:pt x="101" y="99"/>
                    <a:pt x="101" y="105"/>
                  </a:cubicBezTo>
                  <a:cubicBezTo>
                    <a:pt x="101" y="112"/>
                    <a:pt x="106" y="117"/>
                    <a:pt x="113" y="117"/>
                  </a:cubicBezTo>
                  <a:cubicBezTo>
                    <a:pt x="125" y="117"/>
                    <a:pt x="125" y="117"/>
                    <a:pt x="125" y="117"/>
                  </a:cubicBezTo>
                  <a:cubicBezTo>
                    <a:pt x="125" y="130"/>
                    <a:pt x="125" y="130"/>
                    <a:pt x="125" y="130"/>
                  </a:cubicBezTo>
                  <a:cubicBezTo>
                    <a:pt x="125" y="136"/>
                    <a:pt x="131" y="142"/>
                    <a:pt x="137" y="142"/>
                  </a:cubicBezTo>
                  <a:cubicBezTo>
                    <a:pt x="144" y="142"/>
                    <a:pt x="149" y="136"/>
                    <a:pt x="149" y="130"/>
                  </a:cubicBezTo>
                  <a:cubicBezTo>
                    <a:pt x="149" y="117"/>
                    <a:pt x="149" y="117"/>
                    <a:pt x="149" y="117"/>
                  </a:cubicBezTo>
                  <a:cubicBezTo>
                    <a:pt x="163" y="117"/>
                    <a:pt x="163" y="117"/>
                    <a:pt x="163" y="117"/>
                  </a:cubicBezTo>
                  <a:cubicBezTo>
                    <a:pt x="170" y="117"/>
                    <a:pt x="175" y="112"/>
                    <a:pt x="175" y="105"/>
                  </a:cubicBezTo>
                  <a:cubicBezTo>
                    <a:pt x="175" y="99"/>
                    <a:pt x="170" y="93"/>
                    <a:pt x="163" y="93"/>
                  </a:cubicBezTo>
                  <a:close/>
                  <a:moveTo>
                    <a:pt x="443" y="243"/>
                  </a:moveTo>
                  <a:cubicBezTo>
                    <a:pt x="443" y="263"/>
                    <a:pt x="431" y="280"/>
                    <a:pt x="413" y="287"/>
                  </a:cubicBezTo>
                  <a:cubicBezTo>
                    <a:pt x="394" y="294"/>
                    <a:pt x="365" y="291"/>
                    <a:pt x="340" y="262"/>
                  </a:cubicBezTo>
                  <a:cubicBezTo>
                    <a:pt x="327" y="247"/>
                    <a:pt x="306" y="221"/>
                    <a:pt x="294" y="207"/>
                  </a:cubicBezTo>
                  <a:cubicBezTo>
                    <a:pt x="233" y="221"/>
                    <a:pt x="174" y="212"/>
                    <a:pt x="149" y="207"/>
                  </a:cubicBezTo>
                  <a:cubicBezTo>
                    <a:pt x="137" y="221"/>
                    <a:pt x="116" y="247"/>
                    <a:pt x="104" y="262"/>
                  </a:cubicBezTo>
                  <a:cubicBezTo>
                    <a:pt x="85" y="283"/>
                    <a:pt x="65" y="290"/>
                    <a:pt x="48" y="290"/>
                  </a:cubicBezTo>
                  <a:cubicBezTo>
                    <a:pt x="42" y="290"/>
                    <a:pt x="36" y="289"/>
                    <a:pt x="30" y="287"/>
                  </a:cubicBezTo>
                  <a:cubicBezTo>
                    <a:pt x="12" y="280"/>
                    <a:pt x="0" y="263"/>
                    <a:pt x="0" y="243"/>
                  </a:cubicBezTo>
                  <a:cubicBezTo>
                    <a:pt x="0" y="186"/>
                    <a:pt x="37" y="97"/>
                    <a:pt x="48" y="71"/>
                  </a:cubicBezTo>
                  <a:cubicBezTo>
                    <a:pt x="45" y="57"/>
                    <a:pt x="46" y="43"/>
                    <a:pt x="53" y="31"/>
                  </a:cubicBezTo>
                  <a:cubicBezTo>
                    <a:pt x="62" y="15"/>
                    <a:pt x="79" y="3"/>
                    <a:pt x="93" y="2"/>
                  </a:cubicBezTo>
                  <a:cubicBezTo>
                    <a:pt x="105" y="1"/>
                    <a:pt x="123" y="8"/>
                    <a:pt x="133" y="14"/>
                  </a:cubicBezTo>
                  <a:cubicBezTo>
                    <a:pt x="155" y="10"/>
                    <a:pt x="223" y="0"/>
                    <a:pt x="309" y="14"/>
                  </a:cubicBezTo>
                  <a:cubicBezTo>
                    <a:pt x="320" y="8"/>
                    <a:pt x="338" y="1"/>
                    <a:pt x="350" y="2"/>
                  </a:cubicBezTo>
                  <a:cubicBezTo>
                    <a:pt x="364" y="3"/>
                    <a:pt x="381" y="15"/>
                    <a:pt x="390" y="31"/>
                  </a:cubicBezTo>
                  <a:cubicBezTo>
                    <a:pt x="397" y="43"/>
                    <a:pt x="399" y="57"/>
                    <a:pt x="395" y="71"/>
                  </a:cubicBezTo>
                  <a:cubicBezTo>
                    <a:pt x="406" y="97"/>
                    <a:pt x="443" y="186"/>
                    <a:pt x="443" y="243"/>
                  </a:cubicBezTo>
                  <a:close/>
                  <a:moveTo>
                    <a:pt x="404" y="243"/>
                  </a:moveTo>
                  <a:cubicBezTo>
                    <a:pt x="404" y="185"/>
                    <a:pt x="357" y="80"/>
                    <a:pt x="356" y="79"/>
                  </a:cubicBezTo>
                  <a:cubicBezTo>
                    <a:pt x="354" y="74"/>
                    <a:pt x="354" y="68"/>
                    <a:pt x="357" y="62"/>
                  </a:cubicBezTo>
                  <a:cubicBezTo>
                    <a:pt x="359" y="59"/>
                    <a:pt x="359" y="55"/>
                    <a:pt x="357" y="52"/>
                  </a:cubicBezTo>
                  <a:cubicBezTo>
                    <a:pt x="355" y="46"/>
                    <a:pt x="349" y="42"/>
                    <a:pt x="347" y="40"/>
                  </a:cubicBezTo>
                  <a:cubicBezTo>
                    <a:pt x="343" y="41"/>
                    <a:pt x="331" y="46"/>
                    <a:pt x="322" y="51"/>
                  </a:cubicBezTo>
                  <a:cubicBezTo>
                    <a:pt x="318" y="53"/>
                    <a:pt x="314" y="53"/>
                    <a:pt x="309" y="53"/>
                  </a:cubicBezTo>
                  <a:cubicBezTo>
                    <a:pt x="211" y="36"/>
                    <a:pt x="136" y="52"/>
                    <a:pt x="135" y="52"/>
                  </a:cubicBezTo>
                  <a:cubicBezTo>
                    <a:pt x="130" y="54"/>
                    <a:pt x="126" y="53"/>
                    <a:pt x="121" y="51"/>
                  </a:cubicBezTo>
                  <a:cubicBezTo>
                    <a:pt x="112" y="46"/>
                    <a:pt x="101" y="41"/>
                    <a:pt x="96" y="40"/>
                  </a:cubicBezTo>
                  <a:cubicBezTo>
                    <a:pt x="94" y="42"/>
                    <a:pt x="88" y="46"/>
                    <a:pt x="86" y="52"/>
                  </a:cubicBezTo>
                  <a:cubicBezTo>
                    <a:pt x="84" y="55"/>
                    <a:pt x="85" y="59"/>
                    <a:pt x="86" y="62"/>
                  </a:cubicBezTo>
                  <a:cubicBezTo>
                    <a:pt x="89" y="68"/>
                    <a:pt x="89" y="74"/>
                    <a:pt x="87" y="79"/>
                  </a:cubicBezTo>
                  <a:cubicBezTo>
                    <a:pt x="86" y="80"/>
                    <a:pt x="39" y="185"/>
                    <a:pt x="39" y="243"/>
                  </a:cubicBezTo>
                  <a:cubicBezTo>
                    <a:pt x="39" y="247"/>
                    <a:pt x="41" y="250"/>
                    <a:pt x="44" y="251"/>
                  </a:cubicBezTo>
                  <a:cubicBezTo>
                    <a:pt x="51" y="254"/>
                    <a:pt x="63" y="250"/>
                    <a:pt x="75" y="236"/>
                  </a:cubicBezTo>
                  <a:cubicBezTo>
                    <a:pt x="91" y="217"/>
                    <a:pt x="126" y="174"/>
                    <a:pt x="127" y="173"/>
                  </a:cubicBezTo>
                  <a:cubicBezTo>
                    <a:pt x="131" y="167"/>
                    <a:pt x="139" y="164"/>
                    <a:pt x="147" y="167"/>
                  </a:cubicBezTo>
                  <a:cubicBezTo>
                    <a:pt x="148" y="167"/>
                    <a:pt x="223" y="188"/>
                    <a:pt x="296" y="167"/>
                  </a:cubicBezTo>
                  <a:cubicBezTo>
                    <a:pt x="298" y="166"/>
                    <a:pt x="300" y="166"/>
                    <a:pt x="302" y="166"/>
                  </a:cubicBezTo>
                  <a:cubicBezTo>
                    <a:pt x="307" y="166"/>
                    <a:pt x="313" y="168"/>
                    <a:pt x="317" y="173"/>
                  </a:cubicBezTo>
                  <a:cubicBezTo>
                    <a:pt x="317" y="174"/>
                    <a:pt x="352" y="217"/>
                    <a:pt x="368" y="236"/>
                  </a:cubicBezTo>
                  <a:cubicBezTo>
                    <a:pt x="381" y="250"/>
                    <a:pt x="393" y="254"/>
                    <a:pt x="399" y="251"/>
                  </a:cubicBezTo>
                  <a:cubicBezTo>
                    <a:pt x="403" y="250"/>
                    <a:pt x="404" y="247"/>
                    <a:pt x="404" y="243"/>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68" name="Freeform 967">
              <a:extLst>
                <a:ext uri="{FF2B5EF4-FFF2-40B4-BE49-F238E27FC236}">
                  <a16:creationId xmlns:a16="http://schemas.microsoft.com/office/drawing/2014/main" id="{6842B975-7A58-4765-84D0-C0FA62D229E5}"/>
                </a:ext>
              </a:extLst>
            </p:cNvPr>
            <p:cNvSpPr>
              <a:spLocks noEditPoints="1"/>
            </p:cNvSpPr>
            <p:nvPr/>
          </p:nvSpPr>
          <p:spPr bwMode="auto">
            <a:xfrm>
              <a:off x="4826386" y="4543900"/>
              <a:ext cx="265820" cy="225231"/>
            </a:xfrm>
            <a:custGeom>
              <a:avLst/>
              <a:gdLst>
                <a:gd name="T0" fmla="*/ 221 w 442"/>
                <a:gd name="T1" fmla="*/ 96 h 375"/>
                <a:gd name="T2" fmla="*/ 110 w 442"/>
                <a:gd name="T3" fmla="*/ 208 h 375"/>
                <a:gd name="T4" fmla="*/ 221 w 442"/>
                <a:gd name="T5" fmla="*/ 319 h 375"/>
                <a:gd name="T6" fmla="*/ 331 w 442"/>
                <a:gd name="T7" fmla="*/ 208 h 375"/>
                <a:gd name="T8" fmla="*/ 221 w 442"/>
                <a:gd name="T9" fmla="*/ 96 h 375"/>
                <a:gd name="T10" fmla="*/ 221 w 442"/>
                <a:gd name="T11" fmla="*/ 281 h 375"/>
                <a:gd name="T12" fmla="*/ 149 w 442"/>
                <a:gd name="T13" fmla="*/ 208 h 375"/>
                <a:gd name="T14" fmla="*/ 221 w 442"/>
                <a:gd name="T15" fmla="*/ 134 h 375"/>
                <a:gd name="T16" fmla="*/ 292 w 442"/>
                <a:gd name="T17" fmla="*/ 208 h 375"/>
                <a:gd name="T18" fmla="*/ 221 w 442"/>
                <a:gd name="T19" fmla="*/ 281 h 375"/>
                <a:gd name="T20" fmla="*/ 274 w 442"/>
                <a:gd name="T21" fmla="*/ 212 h 375"/>
                <a:gd name="T22" fmla="*/ 258 w 442"/>
                <a:gd name="T23" fmla="*/ 227 h 375"/>
                <a:gd name="T24" fmla="*/ 255 w 442"/>
                <a:gd name="T25" fmla="*/ 227 h 375"/>
                <a:gd name="T26" fmla="*/ 241 w 442"/>
                <a:gd name="T27" fmla="*/ 208 h 375"/>
                <a:gd name="T28" fmla="*/ 226 w 442"/>
                <a:gd name="T29" fmla="*/ 186 h 375"/>
                <a:gd name="T30" fmla="*/ 217 w 442"/>
                <a:gd name="T31" fmla="*/ 164 h 375"/>
                <a:gd name="T32" fmla="*/ 239 w 442"/>
                <a:gd name="T33" fmla="*/ 155 h 375"/>
                <a:gd name="T34" fmla="*/ 274 w 442"/>
                <a:gd name="T35" fmla="*/ 212 h 375"/>
                <a:gd name="T36" fmla="*/ 237 w 442"/>
                <a:gd name="T37" fmla="*/ 233 h 375"/>
                <a:gd name="T38" fmla="*/ 243 w 442"/>
                <a:gd name="T39" fmla="*/ 247 h 375"/>
                <a:gd name="T40" fmla="*/ 237 w 442"/>
                <a:gd name="T41" fmla="*/ 260 h 375"/>
                <a:gd name="T42" fmla="*/ 224 w 442"/>
                <a:gd name="T43" fmla="*/ 266 h 375"/>
                <a:gd name="T44" fmla="*/ 210 w 442"/>
                <a:gd name="T45" fmla="*/ 260 h 375"/>
                <a:gd name="T46" fmla="*/ 204 w 442"/>
                <a:gd name="T47" fmla="*/ 247 h 375"/>
                <a:gd name="T48" fmla="*/ 210 w 442"/>
                <a:gd name="T49" fmla="*/ 233 h 375"/>
                <a:gd name="T50" fmla="*/ 224 w 442"/>
                <a:gd name="T51" fmla="*/ 228 h 375"/>
                <a:gd name="T52" fmla="*/ 237 w 442"/>
                <a:gd name="T53" fmla="*/ 233 h 375"/>
                <a:gd name="T54" fmla="*/ 423 w 442"/>
                <a:gd name="T55" fmla="*/ 91 h 375"/>
                <a:gd name="T56" fmla="*/ 349 w 442"/>
                <a:gd name="T57" fmla="*/ 91 h 375"/>
                <a:gd name="T58" fmla="*/ 328 w 442"/>
                <a:gd name="T59" fmla="*/ 14 h 375"/>
                <a:gd name="T60" fmla="*/ 309 w 442"/>
                <a:gd name="T61" fmla="*/ 0 h 375"/>
                <a:gd name="T62" fmla="*/ 132 w 442"/>
                <a:gd name="T63" fmla="*/ 0 h 375"/>
                <a:gd name="T64" fmla="*/ 113 w 442"/>
                <a:gd name="T65" fmla="*/ 14 h 375"/>
                <a:gd name="T66" fmla="*/ 93 w 442"/>
                <a:gd name="T67" fmla="*/ 91 h 375"/>
                <a:gd name="T68" fmla="*/ 19 w 442"/>
                <a:gd name="T69" fmla="*/ 91 h 375"/>
                <a:gd name="T70" fmla="*/ 0 w 442"/>
                <a:gd name="T71" fmla="*/ 110 h 375"/>
                <a:gd name="T72" fmla="*/ 0 w 442"/>
                <a:gd name="T73" fmla="*/ 355 h 375"/>
                <a:gd name="T74" fmla="*/ 19 w 442"/>
                <a:gd name="T75" fmla="*/ 375 h 375"/>
                <a:gd name="T76" fmla="*/ 423 w 442"/>
                <a:gd name="T77" fmla="*/ 375 h 375"/>
                <a:gd name="T78" fmla="*/ 442 w 442"/>
                <a:gd name="T79" fmla="*/ 355 h 375"/>
                <a:gd name="T80" fmla="*/ 442 w 442"/>
                <a:gd name="T81" fmla="*/ 110 h 375"/>
                <a:gd name="T82" fmla="*/ 423 w 442"/>
                <a:gd name="T83" fmla="*/ 91 h 375"/>
                <a:gd name="T84" fmla="*/ 403 w 442"/>
                <a:gd name="T85" fmla="*/ 336 h 375"/>
                <a:gd name="T86" fmla="*/ 38 w 442"/>
                <a:gd name="T87" fmla="*/ 336 h 375"/>
                <a:gd name="T88" fmla="*/ 38 w 442"/>
                <a:gd name="T89" fmla="*/ 129 h 375"/>
                <a:gd name="T90" fmla="*/ 107 w 442"/>
                <a:gd name="T91" fmla="*/ 129 h 375"/>
                <a:gd name="T92" fmla="*/ 126 w 442"/>
                <a:gd name="T93" fmla="*/ 115 h 375"/>
                <a:gd name="T94" fmla="*/ 147 w 442"/>
                <a:gd name="T95" fmla="*/ 38 h 375"/>
                <a:gd name="T96" fmla="*/ 295 w 442"/>
                <a:gd name="T97" fmla="*/ 38 h 375"/>
                <a:gd name="T98" fmla="*/ 315 w 442"/>
                <a:gd name="T99" fmla="*/ 115 h 375"/>
                <a:gd name="T100" fmla="*/ 334 w 442"/>
                <a:gd name="T101" fmla="*/ 129 h 375"/>
                <a:gd name="T102" fmla="*/ 403 w 442"/>
                <a:gd name="T103" fmla="*/ 129 h 375"/>
                <a:gd name="T104" fmla="*/ 403 w 442"/>
                <a:gd name="T105" fmla="*/ 33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2" h="375">
                  <a:moveTo>
                    <a:pt x="221" y="96"/>
                  </a:moveTo>
                  <a:cubicBezTo>
                    <a:pt x="160" y="96"/>
                    <a:pt x="110" y="146"/>
                    <a:pt x="110" y="208"/>
                  </a:cubicBezTo>
                  <a:cubicBezTo>
                    <a:pt x="110" y="269"/>
                    <a:pt x="160" y="319"/>
                    <a:pt x="221" y="319"/>
                  </a:cubicBezTo>
                  <a:cubicBezTo>
                    <a:pt x="281" y="319"/>
                    <a:pt x="331" y="269"/>
                    <a:pt x="331" y="208"/>
                  </a:cubicBezTo>
                  <a:cubicBezTo>
                    <a:pt x="331" y="146"/>
                    <a:pt x="281" y="96"/>
                    <a:pt x="221" y="96"/>
                  </a:cubicBezTo>
                  <a:close/>
                  <a:moveTo>
                    <a:pt x="221" y="281"/>
                  </a:moveTo>
                  <a:cubicBezTo>
                    <a:pt x="181" y="281"/>
                    <a:pt x="149" y="248"/>
                    <a:pt x="149" y="208"/>
                  </a:cubicBezTo>
                  <a:cubicBezTo>
                    <a:pt x="149" y="167"/>
                    <a:pt x="181" y="134"/>
                    <a:pt x="221" y="134"/>
                  </a:cubicBezTo>
                  <a:cubicBezTo>
                    <a:pt x="260" y="134"/>
                    <a:pt x="292" y="167"/>
                    <a:pt x="292" y="208"/>
                  </a:cubicBezTo>
                  <a:cubicBezTo>
                    <a:pt x="292" y="248"/>
                    <a:pt x="260" y="281"/>
                    <a:pt x="221" y="281"/>
                  </a:cubicBezTo>
                  <a:close/>
                  <a:moveTo>
                    <a:pt x="274" y="212"/>
                  </a:moveTo>
                  <a:cubicBezTo>
                    <a:pt x="273" y="221"/>
                    <a:pt x="266" y="227"/>
                    <a:pt x="258" y="227"/>
                  </a:cubicBezTo>
                  <a:cubicBezTo>
                    <a:pt x="257" y="227"/>
                    <a:pt x="256" y="227"/>
                    <a:pt x="255" y="227"/>
                  </a:cubicBezTo>
                  <a:cubicBezTo>
                    <a:pt x="246" y="225"/>
                    <a:pt x="240" y="217"/>
                    <a:pt x="241" y="208"/>
                  </a:cubicBezTo>
                  <a:cubicBezTo>
                    <a:pt x="243" y="194"/>
                    <a:pt x="226" y="186"/>
                    <a:pt x="226" y="186"/>
                  </a:cubicBezTo>
                  <a:cubicBezTo>
                    <a:pt x="217" y="182"/>
                    <a:pt x="214" y="172"/>
                    <a:pt x="217" y="164"/>
                  </a:cubicBezTo>
                  <a:cubicBezTo>
                    <a:pt x="221" y="155"/>
                    <a:pt x="231" y="151"/>
                    <a:pt x="239" y="155"/>
                  </a:cubicBezTo>
                  <a:cubicBezTo>
                    <a:pt x="254" y="162"/>
                    <a:pt x="278" y="181"/>
                    <a:pt x="274" y="212"/>
                  </a:cubicBezTo>
                  <a:close/>
                  <a:moveTo>
                    <a:pt x="237" y="233"/>
                  </a:moveTo>
                  <a:cubicBezTo>
                    <a:pt x="241" y="237"/>
                    <a:pt x="243" y="242"/>
                    <a:pt x="243" y="247"/>
                  </a:cubicBezTo>
                  <a:cubicBezTo>
                    <a:pt x="243" y="252"/>
                    <a:pt x="241" y="257"/>
                    <a:pt x="237" y="260"/>
                  </a:cubicBezTo>
                  <a:cubicBezTo>
                    <a:pt x="234" y="264"/>
                    <a:pt x="229" y="266"/>
                    <a:pt x="224" y="266"/>
                  </a:cubicBezTo>
                  <a:cubicBezTo>
                    <a:pt x="218" y="266"/>
                    <a:pt x="214" y="264"/>
                    <a:pt x="210" y="260"/>
                  </a:cubicBezTo>
                  <a:cubicBezTo>
                    <a:pt x="206" y="257"/>
                    <a:pt x="204" y="252"/>
                    <a:pt x="204" y="247"/>
                  </a:cubicBezTo>
                  <a:cubicBezTo>
                    <a:pt x="204" y="242"/>
                    <a:pt x="206" y="237"/>
                    <a:pt x="210" y="233"/>
                  </a:cubicBezTo>
                  <a:cubicBezTo>
                    <a:pt x="214" y="230"/>
                    <a:pt x="218" y="228"/>
                    <a:pt x="224" y="228"/>
                  </a:cubicBezTo>
                  <a:cubicBezTo>
                    <a:pt x="229" y="228"/>
                    <a:pt x="234" y="230"/>
                    <a:pt x="237" y="233"/>
                  </a:cubicBezTo>
                  <a:close/>
                  <a:moveTo>
                    <a:pt x="423" y="91"/>
                  </a:moveTo>
                  <a:cubicBezTo>
                    <a:pt x="349" y="91"/>
                    <a:pt x="349" y="91"/>
                    <a:pt x="349" y="91"/>
                  </a:cubicBezTo>
                  <a:cubicBezTo>
                    <a:pt x="328" y="14"/>
                    <a:pt x="328" y="14"/>
                    <a:pt x="328" y="14"/>
                  </a:cubicBezTo>
                  <a:cubicBezTo>
                    <a:pt x="326" y="6"/>
                    <a:pt x="318" y="0"/>
                    <a:pt x="309" y="0"/>
                  </a:cubicBezTo>
                  <a:cubicBezTo>
                    <a:pt x="132" y="0"/>
                    <a:pt x="132" y="0"/>
                    <a:pt x="132" y="0"/>
                  </a:cubicBezTo>
                  <a:cubicBezTo>
                    <a:pt x="123" y="0"/>
                    <a:pt x="116" y="6"/>
                    <a:pt x="113" y="14"/>
                  </a:cubicBezTo>
                  <a:cubicBezTo>
                    <a:pt x="93" y="91"/>
                    <a:pt x="93" y="91"/>
                    <a:pt x="93" y="91"/>
                  </a:cubicBezTo>
                  <a:cubicBezTo>
                    <a:pt x="19" y="91"/>
                    <a:pt x="19" y="91"/>
                    <a:pt x="19" y="91"/>
                  </a:cubicBezTo>
                  <a:cubicBezTo>
                    <a:pt x="8" y="91"/>
                    <a:pt x="0" y="99"/>
                    <a:pt x="0" y="110"/>
                  </a:cubicBezTo>
                  <a:cubicBezTo>
                    <a:pt x="0" y="355"/>
                    <a:pt x="0" y="355"/>
                    <a:pt x="0" y="355"/>
                  </a:cubicBezTo>
                  <a:cubicBezTo>
                    <a:pt x="0" y="366"/>
                    <a:pt x="8" y="375"/>
                    <a:pt x="19" y="375"/>
                  </a:cubicBezTo>
                  <a:cubicBezTo>
                    <a:pt x="423" y="375"/>
                    <a:pt x="423" y="375"/>
                    <a:pt x="423" y="375"/>
                  </a:cubicBezTo>
                  <a:cubicBezTo>
                    <a:pt x="433" y="375"/>
                    <a:pt x="442" y="366"/>
                    <a:pt x="442" y="355"/>
                  </a:cubicBezTo>
                  <a:cubicBezTo>
                    <a:pt x="442" y="110"/>
                    <a:pt x="442" y="110"/>
                    <a:pt x="442" y="110"/>
                  </a:cubicBezTo>
                  <a:cubicBezTo>
                    <a:pt x="442" y="99"/>
                    <a:pt x="433" y="91"/>
                    <a:pt x="423" y="91"/>
                  </a:cubicBezTo>
                  <a:close/>
                  <a:moveTo>
                    <a:pt x="403" y="336"/>
                  </a:moveTo>
                  <a:cubicBezTo>
                    <a:pt x="38" y="336"/>
                    <a:pt x="38" y="336"/>
                    <a:pt x="38" y="336"/>
                  </a:cubicBezTo>
                  <a:cubicBezTo>
                    <a:pt x="38" y="129"/>
                    <a:pt x="38" y="129"/>
                    <a:pt x="38" y="129"/>
                  </a:cubicBezTo>
                  <a:cubicBezTo>
                    <a:pt x="107" y="129"/>
                    <a:pt x="107" y="129"/>
                    <a:pt x="107" y="129"/>
                  </a:cubicBezTo>
                  <a:cubicBezTo>
                    <a:pt x="116" y="129"/>
                    <a:pt x="124" y="123"/>
                    <a:pt x="126" y="115"/>
                  </a:cubicBezTo>
                  <a:cubicBezTo>
                    <a:pt x="147" y="38"/>
                    <a:pt x="147" y="38"/>
                    <a:pt x="147" y="38"/>
                  </a:cubicBezTo>
                  <a:cubicBezTo>
                    <a:pt x="295" y="38"/>
                    <a:pt x="295" y="38"/>
                    <a:pt x="295" y="38"/>
                  </a:cubicBezTo>
                  <a:cubicBezTo>
                    <a:pt x="315" y="115"/>
                    <a:pt x="315" y="115"/>
                    <a:pt x="315" y="115"/>
                  </a:cubicBezTo>
                  <a:cubicBezTo>
                    <a:pt x="318" y="123"/>
                    <a:pt x="325" y="129"/>
                    <a:pt x="334" y="129"/>
                  </a:cubicBezTo>
                  <a:cubicBezTo>
                    <a:pt x="403" y="129"/>
                    <a:pt x="403" y="129"/>
                    <a:pt x="403" y="129"/>
                  </a:cubicBezTo>
                  <a:lnTo>
                    <a:pt x="403" y="336"/>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69" name="Freeform 968">
              <a:extLst>
                <a:ext uri="{FF2B5EF4-FFF2-40B4-BE49-F238E27FC236}">
                  <a16:creationId xmlns:a16="http://schemas.microsoft.com/office/drawing/2014/main" id="{88A38CD3-3515-4701-8786-665066C8B9B4}"/>
                </a:ext>
              </a:extLst>
            </p:cNvPr>
            <p:cNvSpPr>
              <a:spLocks noEditPoints="1"/>
            </p:cNvSpPr>
            <p:nvPr/>
          </p:nvSpPr>
          <p:spPr bwMode="auto">
            <a:xfrm>
              <a:off x="5538053" y="4535144"/>
              <a:ext cx="265025" cy="239557"/>
            </a:xfrm>
            <a:custGeom>
              <a:avLst/>
              <a:gdLst>
                <a:gd name="T0" fmla="*/ 105 w 442"/>
                <a:gd name="T1" fmla="*/ 86 h 399"/>
                <a:gd name="T2" fmla="*/ 105 w 442"/>
                <a:gd name="T3" fmla="*/ 24 h 399"/>
                <a:gd name="T4" fmla="*/ 129 w 442"/>
                <a:gd name="T5" fmla="*/ 0 h 399"/>
                <a:gd name="T6" fmla="*/ 153 w 442"/>
                <a:gd name="T7" fmla="*/ 24 h 399"/>
                <a:gd name="T8" fmla="*/ 153 w 442"/>
                <a:gd name="T9" fmla="*/ 86 h 399"/>
                <a:gd name="T10" fmla="*/ 129 w 442"/>
                <a:gd name="T11" fmla="*/ 110 h 399"/>
                <a:gd name="T12" fmla="*/ 105 w 442"/>
                <a:gd name="T13" fmla="*/ 86 h 399"/>
                <a:gd name="T14" fmla="*/ 312 w 442"/>
                <a:gd name="T15" fmla="*/ 110 h 399"/>
                <a:gd name="T16" fmla="*/ 336 w 442"/>
                <a:gd name="T17" fmla="*/ 86 h 399"/>
                <a:gd name="T18" fmla="*/ 336 w 442"/>
                <a:gd name="T19" fmla="*/ 24 h 399"/>
                <a:gd name="T20" fmla="*/ 312 w 442"/>
                <a:gd name="T21" fmla="*/ 0 h 399"/>
                <a:gd name="T22" fmla="*/ 288 w 442"/>
                <a:gd name="T23" fmla="*/ 24 h 399"/>
                <a:gd name="T24" fmla="*/ 288 w 442"/>
                <a:gd name="T25" fmla="*/ 86 h 399"/>
                <a:gd name="T26" fmla="*/ 312 w 442"/>
                <a:gd name="T27" fmla="*/ 110 h 399"/>
                <a:gd name="T28" fmla="*/ 442 w 442"/>
                <a:gd name="T29" fmla="*/ 55 h 399"/>
                <a:gd name="T30" fmla="*/ 442 w 442"/>
                <a:gd name="T31" fmla="*/ 380 h 399"/>
                <a:gd name="T32" fmla="*/ 423 w 442"/>
                <a:gd name="T33" fmla="*/ 399 h 399"/>
                <a:gd name="T34" fmla="*/ 19 w 442"/>
                <a:gd name="T35" fmla="*/ 399 h 399"/>
                <a:gd name="T36" fmla="*/ 0 w 442"/>
                <a:gd name="T37" fmla="*/ 380 h 399"/>
                <a:gd name="T38" fmla="*/ 0 w 442"/>
                <a:gd name="T39" fmla="*/ 55 h 399"/>
                <a:gd name="T40" fmla="*/ 19 w 442"/>
                <a:gd name="T41" fmla="*/ 34 h 399"/>
                <a:gd name="T42" fmla="*/ 64 w 442"/>
                <a:gd name="T43" fmla="*/ 34 h 399"/>
                <a:gd name="T44" fmla="*/ 83 w 442"/>
                <a:gd name="T45" fmla="*/ 53 h 399"/>
                <a:gd name="T46" fmla="*/ 64 w 442"/>
                <a:gd name="T47" fmla="*/ 72 h 399"/>
                <a:gd name="T48" fmla="*/ 38 w 442"/>
                <a:gd name="T49" fmla="*/ 72 h 399"/>
                <a:gd name="T50" fmla="*/ 38 w 442"/>
                <a:gd name="T51" fmla="*/ 154 h 399"/>
                <a:gd name="T52" fmla="*/ 403 w 442"/>
                <a:gd name="T53" fmla="*/ 154 h 399"/>
                <a:gd name="T54" fmla="*/ 403 w 442"/>
                <a:gd name="T55" fmla="*/ 72 h 399"/>
                <a:gd name="T56" fmla="*/ 378 w 442"/>
                <a:gd name="T57" fmla="*/ 72 h 399"/>
                <a:gd name="T58" fmla="*/ 359 w 442"/>
                <a:gd name="T59" fmla="*/ 53 h 399"/>
                <a:gd name="T60" fmla="*/ 378 w 442"/>
                <a:gd name="T61" fmla="*/ 34 h 399"/>
                <a:gd name="T62" fmla="*/ 423 w 442"/>
                <a:gd name="T63" fmla="*/ 34 h 399"/>
                <a:gd name="T64" fmla="*/ 442 w 442"/>
                <a:gd name="T65" fmla="*/ 55 h 399"/>
                <a:gd name="T66" fmla="*/ 403 w 442"/>
                <a:gd name="T67" fmla="*/ 361 h 399"/>
                <a:gd name="T68" fmla="*/ 403 w 442"/>
                <a:gd name="T69" fmla="*/ 188 h 399"/>
                <a:gd name="T70" fmla="*/ 38 w 442"/>
                <a:gd name="T71" fmla="*/ 188 h 399"/>
                <a:gd name="T72" fmla="*/ 38 w 442"/>
                <a:gd name="T73" fmla="*/ 361 h 399"/>
                <a:gd name="T74" fmla="*/ 403 w 442"/>
                <a:gd name="T75" fmla="*/ 361 h 399"/>
                <a:gd name="T76" fmla="*/ 190 w 442"/>
                <a:gd name="T77" fmla="*/ 72 h 399"/>
                <a:gd name="T78" fmla="*/ 251 w 442"/>
                <a:gd name="T79" fmla="*/ 72 h 399"/>
                <a:gd name="T80" fmla="*/ 270 w 442"/>
                <a:gd name="T81" fmla="*/ 53 h 399"/>
                <a:gd name="T82" fmla="*/ 251 w 442"/>
                <a:gd name="T83" fmla="*/ 34 h 399"/>
                <a:gd name="T84" fmla="*/ 190 w 442"/>
                <a:gd name="T85" fmla="*/ 34 h 399"/>
                <a:gd name="T86" fmla="*/ 171 w 442"/>
                <a:gd name="T87" fmla="*/ 53 h 399"/>
                <a:gd name="T88" fmla="*/ 190 w 442"/>
                <a:gd name="T89" fmla="*/ 7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2" h="399">
                  <a:moveTo>
                    <a:pt x="105" y="86"/>
                  </a:moveTo>
                  <a:cubicBezTo>
                    <a:pt x="105" y="24"/>
                    <a:pt x="105" y="24"/>
                    <a:pt x="105" y="24"/>
                  </a:cubicBezTo>
                  <a:cubicBezTo>
                    <a:pt x="105" y="11"/>
                    <a:pt x="116" y="0"/>
                    <a:pt x="129" y="0"/>
                  </a:cubicBezTo>
                  <a:cubicBezTo>
                    <a:pt x="143" y="0"/>
                    <a:pt x="153" y="11"/>
                    <a:pt x="153" y="24"/>
                  </a:cubicBezTo>
                  <a:cubicBezTo>
                    <a:pt x="153" y="86"/>
                    <a:pt x="153" y="86"/>
                    <a:pt x="153" y="86"/>
                  </a:cubicBezTo>
                  <a:cubicBezTo>
                    <a:pt x="153" y="99"/>
                    <a:pt x="143" y="110"/>
                    <a:pt x="129" y="110"/>
                  </a:cubicBezTo>
                  <a:cubicBezTo>
                    <a:pt x="116" y="110"/>
                    <a:pt x="105" y="99"/>
                    <a:pt x="105" y="86"/>
                  </a:cubicBezTo>
                  <a:close/>
                  <a:moveTo>
                    <a:pt x="312" y="110"/>
                  </a:moveTo>
                  <a:cubicBezTo>
                    <a:pt x="325" y="110"/>
                    <a:pt x="336" y="99"/>
                    <a:pt x="336" y="86"/>
                  </a:cubicBezTo>
                  <a:cubicBezTo>
                    <a:pt x="336" y="24"/>
                    <a:pt x="336" y="24"/>
                    <a:pt x="336" y="24"/>
                  </a:cubicBezTo>
                  <a:cubicBezTo>
                    <a:pt x="336" y="11"/>
                    <a:pt x="325" y="0"/>
                    <a:pt x="312" y="0"/>
                  </a:cubicBezTo>
                  <a:cubicBezTo>
                    <a:pt x="299" y="0"/>
                    <a:pt x="288" y="11"/>
                    <a:pt x="288" y="24"/>
                  </a:cubicBezTo>
                  <a:cubicBezTo>
                    <a:pt x="288" y="86"/>
                    <a:pt x="288" y="86"/>
                    <a:pt x="288" y="86"/>
                  </a:cubicBezTo>
                  <a:cubicBezTo>
                    <a:pt x="288" y="99"/>
                    <a:pt x="299" y="110"/>
                    <a:pt x="312" y="110"/>
                  </a:cubicBezTo>
                  <a:close/>
                  <a:moveTo>
                    <a:pt x="442" y="55"/>
                  </a:moveTo>
                  <a:cubicBezTo>
                    <a:pt x="442" y="380"/>
                    <a:pt x="442" y="380"/>
                    <a:pt x="442" y="380"/>
                  </a:cubicBezTo>
                  <a:cubicBezTo>
                    <a:pt x="442" y="391"/>
                    <a:pt x="433" y="399"/>
                    <a:pt x="423" y="399"/>
                  </a:cubicBezTo>
                  <a:cubicBezTo>
                    <a:pt x="19" y="399"/>
                    <a:pt x="19" y="399"/>
                    <a:pt x="19" y="399"/>
                  </a:cubicBezTo>
                  <a:cubicBezTo>
                    <a:pt x="8" y="399"/>
                    <a:pt x="0" y="391"/>
                    <a:pt x="0" y="380"/>
                  </a:cubicBezTo>
                  <a:cubicBezTo>
                    <a:pt x="0" y="55"/>
                    <a:pt x="0" y="55"/>
                    <a:pt x="0" y="55"/>
                  </a:cubicBezTo>
                  <a:cubicBezTo>
                    <a:pt x="0" y="44"/>
                    <a:pt x="8" y="34"/>
                    <a:pt x="19" y="34"/>
                  </a:cubicBezTo>
                  <a:cubicBezTo>
                    <a:pt x="64" y="34"/>
                    <a:pt x="64" y="34"/>
                    <a:pt x="64" y="34"/>
                  </a:cubicBezTo>
                  <a:cubicBezTo>
                    <a:pt x="74" y="34"/>
                    <a:pt x="83" y="43"/>
                    <a:pt x="83" y="53"/>
                  </a:cubicBezTo>
                  <a:cubicBezTo>
                    <a:pt x="83" y="64"/>
                    <a:pt x="74" y="72"/>
                    <a:pt x="64" y="72"/>
                  </a:cubicBezTo>
                  <a:cubicBezTo>
                    <a:pt x="38" y="72"/>
                    <a:pt x="38" y="72"/>
                    <a:pt x="38" y="72"/>
                  </a:cubicBezTo>
                  <a:cubicBezTo>
                    <a:pt x="38" y="154"/>
                    <a:pt x="38" y="154"/>
                    <a:pt x="38" y="154"/>
                  </a:cubicBezTo>
                  <a:cubicBezTo>
                    <a:pt x="403" y="154"/>
                    <a:pt x="403" y="154"/>
                    <a:pt x="403" y="154"/>
                  </a:cubicBezTo>
                  <a:cubicBezTo>
                    <a:pt x="403" y="72"/>
                    <a:pt x="403" y="72"/>
                    <a:pt x="403" y="72"/>
                  </a:cubicBezTo>
                  <a:cubicBezTo>
                    <a:pt x="378" y="72"/>
                    <a:pt x="378" y="72"/>
                    <a:pt x="378" y="72"/>
                  </a:cubicBezTo>
                  <a:cubicBezTo>
                    <a:pt x="367" y="72"/>
                    <a:pt x="359" y="64"/>
                    <a:pt x="359" y="53"/>
                  </a:cubicBezTo>
                  <a:cubicBezTo>
                    <a:pt x="359" y="43"/>
                    <a:pt x="367" y="34"/>
                    <a:pt x="378" y="34"/>
                  </a:cubicBezTo>
                  <a:cubicBezTo>
                    <a:pt x="423" y="34"/>
                    <a:pt x="423" y="34"/>
                    <a:pt x="423" y="34"/>
                  </a:cubicBezTo>
                  <a:cubicBezTo>
                    <a:pt x="433" y="34"/>
                    <a:pt x="442" y="44"/>
                    <a:pt x="442" y="55"/>
                  </a:cubicBezTo>
                  <a:close/>
                  <a:moveTo>
                    <a:pt x="403" y="361"/>
                  </a:moveTo>
                  <a:cubicBezTo>
                    <a:pt x="403" y="188"/>
                    <a:pt x="403" y="188"/>
                    <a:pt x="403" y="188"/>
                  </a:cubicBezTo>
                  <a:cubicBezTo>
                    <a:pt x="38" y="188"/>
                    <a:pt x="38" y="188"/>
                    <a:pt x="38" y="188"/>
                  </a:cubicBezTo>
                  <a:cubicBezTo>
                    <a:pt x="38" y="361"/>
                    <a:pt x="38" y="361"/>
                    <a:pt x="38" y="361"/>
                  </a:cubicBezTo>
                  <a:lnTo>
                    <a:pt x="403" y="361"/>
                  </a:lnTo>
                  <a:close/>
                  <a:moveTo>
                    <a:pt x="190" y="72"/>
                  </a:moveTo>
                  <a:cubicBezTo>
                    <a:pt x="251" y="72"/>
                    <a:pt x="251" y="72"/>
                    <a:pt x="251" y="72"/>
                  </a:cubicBezTo>
                  <a:cubicBezTo>
                    <a:pt x="262" y="72"/>
                    <a:pt x="270" y="64"/>
                    <a:pt x="270" y="53"/>
                  </a:cubicBezTo>
                  <a:cubicBezTo>
                    <a:pt x="270" y="43"/>
                    <a:pt x="262" y="34"/>
                    <a:pt x="251" y="34"/>
                  </a:cubicBezTo>
                  <a:cubicBezTo>
                    <a:pt x="190" y="34"/>
                    <a:pt x="190" y="34"/>
                    <a:pt x="190" y="34"/>
                  </a:cubicBezTo>
                  <a:cubicBezTo>
                    <a:pt x="180" y="34"/>
                    <a:pt x="171" y="43"/>
                    <a:pt x="171" y="53"/>
                  </a:cubicBezTo>
                  <a:cubicBezTo>
                    <a:pt x="171" y="64"/>
                    <a:pt x="180" y="72"/>
                    <a:pt x="190" y="72"/>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70" name="Freeform 969">
              <a:extLst>
                <a:ext uri="{FF2B5EF4-FFF2-40B4-BE49-F238E27FC236}">
                  <a16:creationId xmlns:a16="http://schemas.microsoft.com/office/drawing/2014/main" id="{5928D298-2451-482E-A2EA-92B5B175586F}"/>
                </a:ext>
              </a:extLst>
            </p:cNvPr>
            <p:cNvSpPr>
              <a:spLocks noEditPoints="1"/>
            </p:cNvSpPr>
            <p:nvPr/>
          </p:nvSpPr>
          <p:spPr bwMode="auto">
            <a:xfrm>
              <a:off x="6273113" y="4526391"/>
              <a:ext cx="243536" cy="249903"/>
            </a:xfrm>
            <a:custGeom>
              <a:avLst/>
              <a:gdLst>
                <a:gd name="T0" fmla="*/ 276 w 405"/>
                <a:gd name="T1" fmla="*/ 390 h 416"/>
                <a:gd name="T2" fmla="*/ 250 w 405"/>
                <a:gd name="T3" fmla="*/ 416 h 416"/>
                <a:gd name="T4" fmla="*/ 249 w 405"/>
                <a:gd name="T5" fmla="*/ 416 h 416"/>
                <a:gd name="T6" fmla="*/ 224 w 405"/>
                <a:gd name="T7" fmla="*/ 388 h 416"/>
                <a:gd name="T8" fmla="*/ 175 w 405"/>
                <a:gd name="T9" fmla="*/ 236 h 416"/>
                <a:gd name="T10" fmla="*/ 31 w 405"/>
                <a:gd name="T11" fmla="*/ 192 h 416"/>
                <a:gd name="T12" fmla="*/ 2 w 405"/>
                <a:gd name="T13" fmla="*/ 169 h 416"/>
                <a:gd name="T14" fmla="*/ 25 w 405"/>
                <a:gd name="T15" fmla="*/ 139 h 416"/>
                <a:gd name="T16" fmla="*/ 211 w 405"/>
                <a:gd name="T17" fmla="*/ 197 h 416"/>
                <a:gd name="T18" fmla="*/ 276 w 405"/>
                <a:gd name="T19" fmla="*/ 390 h 416"/>
                <a:gd name="T20" fmla="*/ 69 w 405"/>
                <a:gd name="T21" fmla="*/ 288 h 416"/>
                <a:gd name="T22" fmla="*/ 24 w 405"/>
                <a:gd name="T23" fmla="*/ 306 h 416"/>
                <a:gd name="T24" fmla="*/ 6 w 405"/>
                <a:gd name="T25" fmla="*/ 350 h 416"/>
                <a:gd name="T26" fmla="*/ 24 w 405"/>
                <a:gd name="T27" fmla="*/ 395 h 416"/>
                <a:gd name="T28" fmla="*/ 69 w 405"/>
                <a:gd name="T29" fmla="*/ 413 h 416"/>
                <a:gd name="T30" fmla="*/ 113 w 405"/>
                <a:gd name="T31" fmla="*/ 395 h 416"/>
                <a:gd name="T32" fmla="*/ 131 w 405"/>
                <a:gd name="T33" fmla="*/ 350 h 416"/>
                <a:gd name="T34" fmla="*/ 113 w 405"/>
                <a:gd name="T35" fmla="*/ 306 h 416"/>
                <a:gd name="T36" fmla="*/ 69 w 405"/>
                <a:gd name="T37" fmla="*/ 288 h 416"/>
                <a:gd name="T38" fmla="*/ 303 w 405"/>
                <a:gd name="T39" fmla="*/ 102 h 416"/>
                <a:gd name="T40" fmla="*/ 25 w 405"/>
                <a:gd name="T41" fmla="*/ 18 h 416"/>
                <a:gd name="T42" fmla="*/ 2 w 405"/>
                <a:gd name="T43" fmla="*/ 48 h 416"/>
                <a:gd name="T44" fmla="*/ 31 w 405"/>
                <a:gd name="T45" fmla="*/ 71 h 416"/>
                <a:gd name="T46" fmla="*/ 267 w 405"/>
                <a:gd name="T47" fmla="*/ 140 h 416"/>
                <a:gd name="T48" fmla="*/ 347 w 405"/>
                <a:gd name="T49" fmla="*/ 388 h 416"/>
                <a:gd name="T50" fmla="*/ 372 w 405"/>
                <a:gd name="T51" fmla="*/ 416 h 416"/>
                <a:gd name="T52" fmla="*/ 373 w 405"/>
                <a:gd name="T53" fmla="*/ 416 h 416"/>
                <a:gd name="T54" fmla="*/ 400 w 405"/>
                <a:gd name="T55" fmla="*/ 390 h 416"/>
                <a:gd name="T56" fmla="*/ 303 w 405"/>
                <a:gd name="T57" fmla="*/ 102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5" h="416">
                  <a:moveTo>
                    <a:pt x="276" y="390"/>
                  </a:moveTo>
                  <a:cubicBezTo>
                    <a:pt x="276" y="405"/>
                    <a:pt x="264" y="416"/>
                    <a:pt x="250" y="416"/>
                  </a:cubicBezTo>
                  <a:cubicBezTo>
                    <a:pt x="250" y="416"/>
                    <a:pt x="249" y="416"/>
                    <a:pt x="249" y="416"/>
                  </a:cubicBezTo>
                  <a:cubicBezTo>
                    <a:pt x="234" y="415"/>
                    <a:pt x="223" y="403"/>
                    <a:pt x="224" y="388"/>
                  </a:cubicBezTo>
                  <a:cubicBezTo>
                    <a:pt x="226" y="320"/>
                    <a:pt x="210" y="269"/>
                    <a:pt x="175" y="236"/>
                  </a:cubicBezTo>
                  <a:cubicBezTo>
                    <a:pt x="119" y="183"/>
                    <a:pt x="32" y="192"/>
                    <a:pt x="31" y="192"/>
                  </a:cubicBezTo>
                  <a:cubicBezTo>
                    <a:pt x="16" y="194"/>
                    <a:pt x="3" y="183"/>
                    <a:pt x="2" y="169"/>
                  </a:cubicBezTo>
                  <a:cubicBezTo>
                    <a:pt x="0" y="154"/>
                    <a:pt x="10" y="141"/>
                    <a:pt x="25" y="139"/>
                  </a:cubicBezTo>
                  <a:cubicBezTo>
                    <a:pt x="29" y="139"/>
                    <a:pt x="137" y="128"/>
                    <a:pt x="211" y="197"/>
                  </a:cubicBezTo>
                  <a:cubicBezTo>
                    <a:pt x="258" y="241"/>
                    <a:pt x="280" y="306"/>
                    <a:pt x="276" y="390"/>
                  </a:cubicBezTo>
                  <a:close/>
                  <a:moveTo>
                    <a:pt x="69" y="288"/>
                  </a:moveTo>
                  <a:cubicBezTo>
                    <a:pt x="52" y="288"/>
                    <a:pt x="36" y="295"/>
                    <a:pt x="24" y="306"/>
                  </a:cubicBezTo>
                  <a:cubicBezTo>
                    <a:pt x="13" y="318"/>
                    <a:pt x="6" y="334"/>
                    <a:pt x="6" y="350"/>
                  </a:cubicBezTo>
                  <a:cubicBezTo>
                    <a:pt x="6" y="367"/>
                    <a:pt x="13" y="383"/>
                    <a:pt x="24" y="395"/>
                  </a:cubicBezTo>
                  <a:cubicBezTo>
                    <a:pt x="36" y="406"/>
                    <a:pt x="52" y="413"/>
                    <a:pt x="69" y="413"/>
                  </a:cubicBezTo>
                  <a:cubicBezTo>
                    <a:pt x="85" y="413"/>
                    <a:pt x="101" y="406"/>
                    <a:pt x="113" y="395"/>
                  </a:cubicBezTo>
                  <a:cubicBezTo>
                    <a:pt x="124" y="383"/>
                    <a:pt x="131" y="367"/>
                    <a:pt x="131" y="350"/>
                  </a:cubicBezTo>
                  <a:cubicBezTo>
                    <a:pt x="131" y="334"/>
                    <a:pt x="124" y="318"/>
                    <a:pt x="113" y="306"/>
                  </a:cubicBezTo>
                  <a:cubicBezTo>
                    <a:pt x="101" y="295"/>
                    <a:pt x="85" y="288"/>
                    <a:pt x="69" y="288"/>
                  </a:cubicBezTo>
                  <a:close/>
                  <a:moveTo>
                    <a:pt x="303" y="102"/>
                  </a:moveTo>
                  <a:cubicBezTo>
                    <a:pt x="192" y="0"/>
                    <a:pt x="31" y="18"/>
                    <a:pt x="25" y="18"/>
                  </a:cubicBezTo>
                  <a:cubicBezTo>
                    <a:pt x="10" y="20"/>
                    <a:pt x="0" y="33"/>
                    <a:pt x="2" y="48"/>
                  </a:cubicBezTo>
                  <a:cubicBezTo>
                    <a:pt x="3" y="62"/>
                    <a:pt x="17" y="73"/>
                    <a:pt x="31" y="71"/>
                  </a:cubicBezTo>
                  <a:cubicBezTo>
                    <a:pt x="32" y="71"/>
                    <a:pt x="174" y="55"/>
                    <a:pt x="267" y="140"/>
                  </a:cubicBezTo>
                  <a:cubicBezTo>
                    <a:pt x="325" y="194"/>
                    <a:pt x="352" y="277"/>
                    <a:pt x="347" y="388"/>
                  </a:cubicBezTo>
                  <a:cubicBezTo>
                    <a:pt x="346" y="403"/>
                    <a:pt x="358" y="415"/>
                    <a:pt x="372" y="416"/>
                  </a:cubicBezTo>
                  <a:cubicBezTo>
                    <a:pt x="373" y="416"/>
                    <a:pt x="373" y="416"/>
                    <a:pt x="373" y="416"/>
                  </a:cubicBezTo>
                  <a:cubicBezTo>
                    <a:pt x="387" y="416"/>
                    <a:pt x="399" y="405"/>
                    <a:pt x="400" y="390"/>
                  </a:cubicBezTo>
                  <a:cubicBezTo>
                    <a:pt x="405" y="264"/>
                    <a:pt x="372" y="166"/>
                    <a:pt x="303" y="102"/>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71" name="Freeform 970">
              <a:extLst>
                <a:ext uri="{FF2B5EF4-FFF2-40B4-BE49-F238E27FC236}">
                  <a16:creationId xmlns:a16="http://schemas.microsoft.com/office/drawing/2014/main" id="{8840FB51-6414-48DB-A46B-9612B1A779B4}"/>
                </a:ext>
              </a:extLst>
            </p:cNvPr>
            <p:cNvSpPr>
              <a:spLocks noEditPoints="1"/>
            </p:cNvSpPr>
            <p:nvPr/>
          </p:nvSpPr>
          <p:spPr bwMode="auto">
            <a:xfrm>
              <a:off x="11198657" y="806135"/>
              <a:ext cx="265025" cy="265025"/>
            </a:xfrm>
            <a:custGeom>
              <a:avLst/>
              <a:gdLst>
                <a:gd name="T0" fmla="*/ 221 w 442"/>
                <a:gd name="T1" fmla="*/ 0 h 442"/>
                <a:gd name="T2" fmla="*/ 65 w 442"/>
                <a:gd name="T3" fmla="*/ 65 h 442"/>
                <a:gd name="T4" fmla="*/ 65 w 442"/>
                <a:gd name="T5" fmla="*/ 378 h 442"/>
                <a:gd name="T6" fmla="*/ 377 w 442"/>
                <a:gd name="T7" fmla="*/ 378 h 442"/>
                <a:gd name="T8" fmla="*/ 377 w 442"/>
                <a:gd name="T9" fmla="*/ 65 h 442"/>
                <a:gd name="T10" fmla="*/ 400 w 442"/>
                <a:gd name="T11" fmla="*/ 184 h 442"/>
                <a:gd name="T12" fmla="*/ 400 w 442"/>
                <a:gd name="T13" fmla="*/ 258 h 442"/>
                <a:gd name="T14" fmla="*/ 334 w 442"/>
                <a:gd name="T15" fmla="*/ 194 h 442"/>
                <a:gd name="T16" fmla="*/ 324 w 442"/>
                <a:gd name="T17" fmla="*/ 167 h 442"/>
                <a:gd name="T18" fmla="*/ 276 w 442"/>
                <a:gd name="T19" fmla="*/ 119 h 442"/>
                <a:gd name="T20" fmla="*/ 350 w 442"/>
                <a:gd name="T21" fmla="*/ 92 h 442"/>
                <a:gd name="T22" fmla="*/ 221 w 442"/>
                <a:gd name="T23" fmla="*/ 299 h 442"/>
                <a:gd name="T24" fmla="*/ 143 w 442"/>
                <a:gd name="T25" fmla="*/ 221 h 442"/>
                <a:gd name="T26" fmla="*/ 221 w 442"/>
                <a:gd name="T27" fmla="*/ 143 h 442"/>
                <a:gd name="T28" fmla="*/ 299 w 442"/>
                <a:gd name="T29" fmla="*/ 221 h 442"/>
                <a:gd name="T30" fmla="*/ 221 w 442"/>
                <a:gd name="T31" fmla="*/ 299 h 442"/>
                <a:gd name="T32" fmla="*/ 258 w 442"/>
                <a:gd name="T33" fmla="*/ 42 h 442"/>
                <a:gd name="T34" fmla="*/ 194 w 442"/>
                <a:gd name="T35" fmla="*/ 108 h 442"/>
                <a:gd name="T36" fmla="*/ 221 w 442"/>
                <a:gd name="T37" fmla="*/ 39 h 442"/>
                <a:gd name="T38" fmla="*/ 156 w 442"/>
                <a:gd name="T39" fmla="*/ 50 h 442"/>
                <a:gd name="T40" fmla="*/ 139 w 442"/>
                <a:gd name="T41" fmla="*/ 139 h 442"/>
                <a:gd name="T42" fmla="*/ 50 w 442"/>
                <a:gd name="T43" fmla="*/ 156 h 442"/>
                <a:gd name="T44" fmla="*/ 38 w 442"/>
                <a:gd name="T45" fmla="*/ 221 h 442"/>
                <a:gd name="T46" fmla="*/ 108 w 442"/>
                <a:gd name="T47" fmla="*/ 194 h 442"/>
                <a:gd name="T48" fmla="*/ 108 w 442"/>
                <a:gd name="T49" fmla="*/ 248 h 442"/>
                <a:gd name="T50" fmla="*/ 38 w 442"/>
                <a:gd name="T51" fmla="*/ 221 h 442"/>
                <a:gd name="T52" fmla="*/ 118 w 442"/>
                <a:gd name="T53" fmla="*/ 276 h 442"/>
                <a:gd name="T54" fmla="*/ 166 w 442"/>
                <a:gd name="T55" fmla="*/ 324 h 442"/>
                <a:gd name="T56" fmla="*/ 92 w 442"/>
                <a:gd name="T57" fmla="*/ 350 h 442"/>
                <a:gd name="T58" fmla="*/ 221 w 442"/>
                <a:gd name="T59" fmla="*/ 404 h 442"/>
                <a:gd name="T60" fmla="*/ 194 w 442"/>
                <a:gd name="T61" fmla="*/ 334 h 442"/>
                <a:gd name="T62" fmla="*/ 221 w 442"/>
                <a:gd name="T63" fmla="*/ 337 h 442"/>
                <a:gd name="T64" fmla="*/ 258 w 442"/>
                <a:gd name="T65" fmla="*/ 400 h 442"/>
                <a:gd name="T66" fmla="*/ 350 w 442"/>
                <a:gd name="T67" fmla="*/ 350 h 442"/>
                <a:gd name="T68" fmla="*/ 276 w 442"/>
                <a:gd name="T69" fmla="*/ 324 h 442"/>
                <a:gd name="T70" fmla="*/ 324 w 442"/>
                <a:gd name="T71" fmla="*/ 276 h 442"/>
                <a:gd name="T72" fmla="*/ 350 w 442"/>
                <a:gd name="T73" fmla="*/ 35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2" h="442">
                  <a:moveTo>
                    <a:pt x="377" y="65"/>
                  </a:moveTo>
                  <a:cubicBezTo>
                    <a:pt x="336" y="23"/>
                    <a:pt x="280" y="0"/>
                    <a:pt x="221" y="0"/>
                  </a:cubicBezTo>
                  <a:cubicBezTo>
                    <a:pt x="221" y="0"/>
                    <a:pt x="221" y="0"/>
                    <a:pt x="221" y="0"/>
                  </a:cubicBezTo>
                  <a:cubicBezTo>
                    <a:pt x="162" y="0"/>
                    <a:pt x="106" y="23"/>
                    <a:pt x="65" y="65"/>
                  </a:cubicBezTo>
                  <a:cubicBezTo>
                    <a:pt x="23" y="107"/>
                    <a:pt x="0" y="162"/>
                    <a:pt x="0" y="221"/>
                  </a:cubicBezTo>
                  <a:cubicBezTo>
                    <a:pt x="0" y="280"/>
                    <a:pt x="23" y="336"/>
                    <a:pt x="65" y="378"/>
                  </a:cubicBezTo>
                  <a:cubicBezTo>
                    <a:pt x="106" y="419"/>
                    <a:pt x="162" y="442"/>
                    <a:pt x="221" y="442"/>
                  </a:cubicBezTo>
                  <a:cubicBezTo>
                    <a:pt x="280" y="442"/>
                    <a:pt x="336" y="419"/>
                    <a:pt x="377" y="378"/>
                  </a:cubicBezTo>
                  <a:cubicBezTo>
                    <a:pt x="419" y="336"/>
                    <a:pt x="442" y="280"/>
                    <a:pt x="442" y="221"/>
                  </a:cubicBezTo>
                  <a:cubicBezTo>
                    <a:pt x="442" y="162"/>
                    <a:pt x="419" y="107"/>
                    <a:pt x="377" y="65"/>
                  </a:cubicBezTo>
                  <a:close/>
                  <a:moveTo>
                    <a:pt x="334" y="194"/>
                  </a:moveTo>
                  <a:cubicBezTo>
                    <a:pt x="400" y="184"/>
                    <a:pt x="400" y="184"/>
                    <a:pt x="400" y="184"/>
                  </a:cubicBezTo>
                  <a:cubicBezTo>
                    <a:pt x="402" y="196"/>
                    <a:pt x="404" y="209"/>
                    <a:pt x="404" y="221"/>
                  </a:cubicBezTo>
                  <a:cubicBezTo>
                    <a:pt x="404" y="234"/>
                    <a:pt x="402" y="246"/>
                    <a:pt x="400" y="258"/>
                  </a:cubicBezTo>
                  <a:cubicBezTo>
                    <a:pt x="334" y="248"/>
                    <a:pt x="334" y="248"/>
                    <a:pt x="334" y="248"/>
                  </a:cubicBezTo>
                  <a:cubicBezTo>
                    <a:pt x="338" y="230"/>
                    <a:pt x="338" y="212"/>
                    <a:pt x="334" y="194"/>
                  </a:cubicBezTo>
                  <a:close/>
                  <a:moveTo>
                    <a:pt x="392" y="156"/>
                  </a:moveTo>
                  <a:cubicBezTo>
                    <a:pt x="324" y="167"/>
                    <a:pt x="324" y="167"/>
                    <a:pt x="324" y="167"/>
                  </a:cubicBezTo>
                  <a:cubicBezTo>
                    <a:pt x="318" y="157"/>
                    <a:pt x="312" y="147"/>
                    <a:pt x="303" y="139"/>
                  </a:cubicBezTo>
                  <a:cubicBezTo>
                    <a:pt x="295" y="131"/>
                    <a:pt x="285" y="124"/>
                    <a:pt x="276" y="119"/>
                  </a:cubicBezTo>
                  <a:cubicBezTo>
                    <a:pt x="286" y="50"/>
                    <a:pt x="286" y="50"/>
                    <a:pt x="286" y="50"/>
                  </a:cubicBezTo>
                  <a:cubicBezTo>
                    <a:pt x="310" y="60"/>
                    <a:pt x="332" y="74"/>
                    <a:pt x="350" y="92"/>
                  </a:cubicBezTo>
                  <a:cubicBezTo>
                    <a:pt x="369" y="111"/>
                    <a:pt x="383" y="132"/>
                    <a:pt x="392" y="156"/>
                  </a:cubicBezTo>
                  <a:close/>
                  <a:moveTo>
                    <a:pt x="221" y="299"/>
                  </a:moveTo>
                  <a:cubicBezTo>
                    <a:pt x="200" y="299"/>
                    <a:pt x="181" y="291"/>
                    <a:pt x="166" y="276"/>
                  </a:cubicBezTo>
                  <a:cubicBezTo>
                    <a:pt x="151" y="261"/>
                    <a:pt x="143" y="242"/>
                    <a:pt x="143" y="221"/>
                  </a:cubicBezTo>
                  <a:cubicBezTo>
                    <a:pt x="143" y="200"/>
                    <a:pt x="151" y="181"/>
                    <a:pt x="166" y="166"/>
                  </a:cubicBezTo>
                  <a:cubicBezTo>
                    <a:pt x="181" y="151"/>
                    <a:pt x="201" y="143"/>
                    <a:pt x="221" y="143"/>
                  </a:cubicBezTo>
                  <a:cubicBezTo>
                    <a:pt x="241" y="143"/>
                    <a:pt x="261" y="151"/>
                    <a:pt x="276" y="166"/>
                  </a:cubicBezTo>
                  <a:cubicBezTo>
                    <a:pt x="291" y="181"/>
                    <a:pt x="299" y="200"/>
                    <a:pt x="299" y="221"/>
                  </a:cubicBezTo>
                  <a:cubicBezTo>
                    <a:pt x="299" y="242"/>
                    <a:pt x="291" y="261"/>
                    <a:pt x="276" y="276"/>
                  </a:cubicBezTo>
                  <a:cubicBezTo>
                    <a:pt x="261" y="291"/>
                    <a:pt x="242" y="299"/>
                    <a:pt x="221" y="299"/>
                  </a:cubicBezTo>
                  <a:close/>
                  <a:moveTo>
                    <a:pt x="221" y="39"/>
                  </a:moveTo>
                  <a:cubicBezTo>
                    <a:pt x="234" y="39"/>
                    <a:pt x="246" y="40"/>
                    <a:pt x="258" y="42"/>
                  </a:cubicBezTo>
                  <a:cubicBezTo>
                    <a:pt x="248" y="108"/>
                    <a:pt x="248" y="108"/>
                    <a:pt x="248" y="108"/>
                  </a:cubicBezTo>
                  <a:cubicBezTo>
                    <a:pt x="230" y="104"/>
                    <a:pt x="212" y="104"/>
                    <a:pt x="194" y="108"/>
                  </a:cubicBezTo>
                  <a:cubicBezTo>
                    <a:pt x="184" y="42"/>
                    <a:pt x="184" y="42"/>
                    <a:pt x="184" y="42"/>
                  </a:cubicBezTo>
                  <a:cubicBezTo>
                    <a:pt x="196" y="40"/>
                    <a:pt x="208" y="39"/>
                    <a:pt x="221" y="39"/>
                  </a:cubicBezTo>
                  <a:close/>
                  <a:moveTo>
                    <a:pt x="92" y="92"/>
                  </a:moveTo>
                  <a:cubicBezTo>
                    <a:pt x="110" y="74"/>
                    <a:pt x="132" y="60"/>
                    <a:pt x="156" y="50"/>
                  </a:cubicBezTo>
                  <a:cubicBezTo>
                    <a:pt x="166" y="119"/>
                    <a:pt x="166" y="119"/>
                    <a:pt x="166" y="119"/>
                  </a:cubicBezTo>
                  <a:cubicBezTo>
                    <a:pt x="157" y="124"/>
                    <a:pt x="147" y="131"/>
                    <a:pt x="139" y="139"/>
                  </a:cubicBezTo>
                  <a:cubicBezTo>
                    <a:pt x="131" y="147"/>
                    <a:pt x="124" y="157"/>
                    <a:pt x="118" y="167"/>
                  </a:cubicBezTo>
                  <a:cubicBezTo>
                    <a:pt x="50" y="156"/>
                    <a:pt x="50" y="156"/>
                    <a:pt x="50" y="156"/>
                  </a:cubicBezTo>
                  <a:cubicBezTo>
                    <a:pt x="59" y="132"/>
                    <a:pt x="73" y="111"/>
                    <a:pt x="92" y="92"/>
                  </a:cubicBezTo>
                  <a:close/>
                  <a:moveTo>
                    <a:pt x="38" y="221"/>
                  </a:moveTo>
                  <a:cubicBezTo>
                    <a:pt x="38" y="209"/>
                    <a:pt x="40" y="196"/>
                    <a:pt x="42" y="184"/>
                  </a:cubicBezTo>
                  <a:cubicBezTo>
                    <a:pt x="108" y="194"/>
                    <a:pt x="108" y="194"/>
                    <a:pt x="108" y="194"/>
                  </a:cubicBezTo>
                  <a:cubicBezTo>
                    <a:pt x="106" y="203"/>
                    <a:pt x="105" y="212"/>
                    <a:pt x="105" y="221"/>
                  </a:cubicBezTo>
                  <a:cubicBezTo>
                    <a:pt x="105" y="230"/>
                    <a:pt x="106" y="239"/>
                    <a:pt x="108" y="248"/>
                  </a:cubicBezTo>
                  <a:cubicBezTo>
                    <a:pt x="42" y="258"/>
                    <a:pt x="42" y="258"/>
                    <a:pt x="42" y="258"/>
                  </a:cubicBezTo>
                  <a:cubicBezTo>
                    <a:pt x="40" y="246"/>
                    <a:pt x="38" y="234"/>
                    <a:pt x="38" y="221"/>
                  </a:cubicBezTo>
                  <a:close/>
                  <a:moveTo>
                    <a:pt x="50" y="286"/>
                  </a:moveTo>
                  <a:cubicBezTo>
                    <a:pt x="118" y="276"/>
                    <a:pt x="118" y="276"/>
                    <a:pt x="118" y="276"/>
                  </a:cubicBezTo>
                  <a:cubicBezTo>
                    <a:pt x="124" y="286"/>
                    <a:pt x="131" y="295"/>
                    <a:pt x="139" y="303"/>
                  </a:cubicBezTo>
                  <a:cubicBezTo>
                    <a:pt x="147" y="312"/>
                    <a:pt x="156" y="318"/>
                    <a:pt x="166" y="324"/>
                  </a:cubicBezTo>
                  <a:cubicBezTo>
                    <a:pt x="156" y="392"/>
                    <a:pt x="156" y="392"/>
                    <a:pt x="156" y="392"/>
                  </a:cubicBezTo>
                  <a:cubicBezTo>
                    <a:pt x="132" y="383"/>
                    <a:pt x="110" y="369"/>
                    <a:pt x="92" y="350"/>
                  </a:cubicBezTo>
                  <a:cubicBezTo>
                    <a:pt x="73" y="332"/>
                    <a:pt x="59" y="310"/>
                    <a:pt x="50" y="286"/>
                  </a:cubicBezTo>
                  <a:close/>
                  <a:moveTo>
                    <a:pt x="221" y="404"/>
                  </a:moveTo>
                  <a:cubicBezTo>
                    <a:pt x="208" y="404"/>
                    <a:pt x="196" y="403"/>
                    <a:pt x="184" y="400"/>
                  </a:cubicBezTo>
                  <a:cubicBezTo>
                    <a:pt x="194" y="334"/>
                    <a:pt x="194" y="334"/>
                    <a:pt x="194" y="334"/>
                  </a:cubicBezTo>
                  <a:cubicBezTo>
                    <a:pt x="203" y="336"/>
                    <a:pt x="212" y="337"/>
                    <a:pt x="221" y="337"/>
                  </a:cubicBezTo>
                  <a:cubicBezTo>
                    <a:pt x="221" y="337"/>
                    <a:pt x="221" y="337"/>
                    <a:pt x="221" y="337"/>
                  </a:cubicBezTo>
                  <a:cubicBezTo>
                    <a:pt x="230" y="337"/>
                    <a:pt x="239" y="336"/>
                    <a:pt x="248" y="334"/>
                  </a:cubicBezTo>
                  <a:cubicBezTo>
                    <a:pt x="258" y="400"/>
                    <a:pt x="258" y="400"/>
                    <a:pt x="258" y="400"/>
                  </a:cubicBezTo>
                  <a:cubicBezTo>
                    <a:pt x="246" y="403"/>
                    <a:pt x="234" y="404"/>
                    <a:pt x="221" y="404"/>
                  </a:cubicBezTo>
                  <a:close/>
                  <a:moveTo>
                    <a:pt x="350" y="350"/>
                  </a:moveTo>
                  <a:cubicBezTo>
                    <a:pt x="332" y="369"/>
                    <a:pt x="310" y="383"/>
                    <a:pt x="286" y="392"/>
                  </a:cubicBezTo>
                  <a:cubicBezTo>
                    <a:pt x="276" y="324"/>
                    <a:pt x="276" y="324"/>
                    <a:pt x="276" y="324"/>
                  </a:cubicBezTo>
                  <a:cubicBezTo>
                    <a:pt x="286" y="318"/>
                    <a:pt x="295" y="312"/>
                    <a:pt x="303" y="303"/>
                  </a:cubicBezTo>
                  <a:cubicBezTo>
                    <a:pt x="312" y="295"/>
                    <a:pt x="318" y="286"/>
                    <a:pt x="324" y="276"/>
                  </a:cubicBezTo>
                  <a:cubicBezTo>
                    <a:pt x="392" y="286"/>
                    <a:pt x="392" y="286"/>
                    <a:pt x="392" y="286"/>
                  </a:cubicBezTo>
                  <a:cubicBezTo>
                    <a:pt x="383" y="310"/>
                    <a:pt x="369" y="332"/>
                    <a:pt x="350" y="350"/>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72" name="Freeform 971">
              <a:extLst>
                <a:ext uri="{FF2B5EF4-FFF2-40B4-BE49-F238E27FC236}">
                  <a16:creationId xmlns:a16="http://schemas.microsoft.com/office/drawing/2014/main" id="{E86BAC4C-5F63-4235-895B-FDF069D40988}"/>
                </a:ext>
              </a:extLst>
            </p:cNvPr>
            <p:cNvSpPr>
              <a:spLocks noEditPoints="1"/>
            </p:cNvSpPr>
            <p:nvPr/>
          </p:nvSpPr>
          <p:spPr bwMode="auto">
            <a:xfrm>
              <a:off x="535914" y="5218795"/>
              <a:ext cx="266616" cy="155990"/>
            </a:xfrm>
            <a:custGeom>
              <a:avLst/>
              <a:gdLst>
                <a:gd name="T0" fmla="*/ 440 w 444"/>
                <a:gd name="T1" fmla="*/ 119 h 259"/>
                <a:gd name="T2" fmla="*/ 222 w 444"/>
                <a:gd name="T3" fmla="*/ 0 h 259"/>
                <a:gd name="T4" fmla="*/ 4 w 444"/>
                <a:gd name="T5" fmla="*/ 119 h 259"/>
                <a:gd name="T6" fmla="*/ 4 w 444"/>
                <a:gd name="T7" fmla="*/ 140 h 259"/>
                <a:gd name="T8" fmla="*/ 222 w 444"/>
                <a:gd name="T9" fmla="*/ 259 h 259"/>
                <a:gd name="T10" fmla="*/ 440 w 444"/>
                <a:gd name="T11" fmla="*/ 140 h 259"/>
                <a:gd name="T12" fmla="*/ 440 w 444"/>
                <a:gd name="T13" fmla="*/ 119 h 259"/>
                <a:gd name="T14" fmla="*/ 222 w 444"/>
                <a:gd name="T15" fmla="*/ 221 h 259"/>
                <a:gd name="T16" fmla="*/ 44 w 444"/>
                <a:gd name="T17" fmla="*/ 129 h 259"/>
                <a:gd name="T18" fmla="*/ 222 w 444"/>
                <a:gd name="T19" fmla="*/ 38 h 259"/>
                <a:gd name="T20" fmla="*/ 400 w 444"/>
                <a:gd name="T21" fmla="*/ 129 h 259"/>
                <a:gd name="T22" fmla="*/ 222 w 444"/>
                <a:gd name="T23" fmla="*/ 221 h 259"/>
                <a:gd name="T24" fmla="*/ 233 w 444"/>
                <a:gd name="T25" fmla="*/ 50 h 259"/>
                <a:gd name="T26" fmla="*/ 174 w 444"/>
                <a:gd name="T27" fmla="*/ 65 h 259"/>
                <a:gd name="T28" fmla="*/ 174 w 444"/>
                <a:gd name="T29" fmla="*/ 65 h 259"/>
                <a:gd name="T30" fmla="*/ 158 w 444"/>
                <a:gd name="T31" fmla="*/ 177 h 259"/>
                <a:gd name="T32" fmla="*/ 211 w 444"/>
                <a:gd name="T33" fmla="*/ 208 h 259"/>
                <a:gd name="T34" fmla="*/ 222 w 444"/>
                <a:gd name="T35" fmla="*/ 209 h 259"/>
                <a:gd name="T36" fmla="*/ 270 w 444"/>
                <a:gd name="T37" fmla="*/ 193 h 259"/>
                <a:gd name="T38" fmla="*/ 286 w 444"/>
                <a:gd name="T39" fmla="*/ 81 h 259"/>
                <a:gd name="T40" fmla="*/ 233 w 444"/>
                <a:gd name="T41" fmla="*/ 50 h 259"/>
                <a:gd name="T42" fmla="*/ 252 w 444"/>
                <a:gd name="T43" fmla="*/ 170 h 259"/>
                <a:gd name="T44" fmla="*/ 215 w 444"/>
                <a:gd name="T45" fmla="*/ 180 h 259"/>
                <a:gd name="T46" fmla="*/ 182 w 444"/>
                <a:gd name="T47" fmla="*/ 160 h 259"/>
                <a:gd name="T48" fmla="*/ 192 w 444"/>
                <a:gd name="T49" fmla="*/ 89 h 259"/>
                <a:gd name="T50" fmla="*/ 229 w 444"/>
                <a:gd name="T51" fmla="*/ 79 h 259"/>
                <a:gd name="T52" fmla="*/ 263 w 444"/>
                <a:gd name="T53" fmla="*/ 99 h 259"/>
                <a:gd name="T54" fmla="*/ 252 w 444"/>
                <a:gd name="T55" fmla="*/ 170 h 259"/>
                <a:gd name="T56" fmla="*/ 251 w 444"/>
                <a:gd name="T57" fmla="*/ 101 h 259"/>
                <a:gd name="T58" fmla="*/ 256 w 444"/>
                <a:gd name="T59" fmla="*/ 114 h 259"/>
                <a:gd name="T60" fmla="*/ 251 w 444"/>
                <a:gd name="T61" fmla="*/ 128 h 259"/>
                <a:gd name="T62" fmla="*/ 237 w 444"/>
                <a:gd name="T63" fmla="*/ 134 h 259"/>
                <a:gd name="T64" fmla="*/ 223 w 444"/>
                <a:gd name="T65" fmla="*/ 128 h 259"/>
                <a:gd name="T66" fmla="*/ 218 w 444"/>
                <a:gd name="T67" fmla="*/ 114 h 259"/>
                <a:gd name="T68" fmla="*/ 223 w 444"/>
                <a:gd name="T69" fmla="*/ 101 h 259"/>
                <a:gd name="T70" fmla="*/ 237 w 444"/>
                <a:gd name="T71" fmla="*/ 95 h 259"/>
                <a:gd name="T72" fmla="*/ 251 w 444"/>
                <a:gd name="T73" fmla="*/ 101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4" h="259">
                  <a:moveTo>
                    <a:pt x="440" y="119"/>
                  </a:moveTo>
                  <a:cubicBezTo>
                    <a:pt x="437" y="114"/>
                    <a:pt x="358" y="0"/>
                    <a:pt x="222" y="0"/>
                  </a:cubicBezTo>
                  <a:cubicBezTo>
                    <a:pt x="86" y="0"/>
                    <a:pt x="7" y="114"/>
                    <a:pt x="4" y="119"/>
                  </a:cubicBezTo>
                  <a:cubicBezTo>
                    <a:pt x="0" y="125"/>
                    <a:pt x="0" y="134"/>
                    <a:pt x="4" y="140"/>
                  </a:cubicBezTo>
                  <a:cubicBezTo>
                    <a:pt x="7" y="145"/>
                    <a:pt x="86" y="259"/>
                    <a:pt x="222" y="259"/>
                  </a:cubicBezTo>
                  <a:cubicBezTo>
                    <a:pt x="358" y="259"/>
                    <a:pt x="437" y="145"/>
                    <a:pt x="440" y="140"/>
                  </a:cubicBezTo>
                  <a:cubicBezTo>
                    <a:pt x="444" y="134"/>
                    <a:pt x="444" y="125"/>
                    <a:pt x="440" y="119"/>
                  </a:cubicBezTo>
                  <a:close/>
                  <a:moveTo>
                    <a:pt x="222" y="221"/>
                  </a:moveTo>
                  <a:cubicBezTo>
                    <a:pt x="129" y="221"/>
                    <a:pt x="66" y="155"/>
                    <a:pt x="44" y="129"/>
                  </a:cubicBezTo>
                  <a:cubicBezTo>
                    <a:pt x="66" y="103"/>
                    <a:pt x="129" y="38"/>
                    <a:pt x="222" y="38"/>
                  </a:cubicBezTo>
                  <a:cubicBezTo>
                    <a:pt x="315" y="38"/>
                    <a:pt x="378" y="103"/>
                    <a:pt x="400" y="129"/>
                  </a:cubicBezTo>
                  <a:cubicBezTo>
                    <a:pt x="378" y="155"/>
                    <a:pt x="315" y="221"/>
                    <a:pt x="222" y="221"/>
                  </a:cubicBezTo>
                  <a:close/>
                  <a:moveTo>
                    <a:pt x="233" y="50"/>
                  </a:moveTo>
                  <a:cubicBezTo>
                    <a:pt x="212" y="47"/>
                    <a:pt x="191" y="53"/>
                    <a:pt x="174" y="65"/>
                  </a:cubicBezTo>
                  <a:cubicBezTo>
                    <a:pt x="174" y="65"/>
                    <a:pt x="174" y="65"/>
                    <a:pt x="174" y="65"/>
                  </a:cubicBezTo>
                  <a:cubicBezTo>
                    <a:pt x="139" y="92"/>
                    <a:pt x="132" y="142"/>
                    <a:pt x="158" y="177"/>
                  </a:cubicBezTo>
                  <a:cubicBezTo>
                    <a:pt x="171" y="194"/>
                    <a:pt x="190" y="205"/>
                    <a:pt x="211" y="208"/>
                  </a:cubicBezTo>
                  <a:cubicBezTo>
                    <a:pt x="215" y="209"/>
                    <a:pt x="218" y="209"/>
                    <a:pt x="222" y="209"/>
                  </a:cubicBezTo>
                  <a:cubicBezTo>
                    <a:pt x="239" y="209"/>
                    <a:pt x="256" y="204"/>
                    <a:pt x="270" y="193"/>
                  </a:cubicBezTo>
                  <a:cubicBezTo>
                    <a:pt x="305" y="167"/>
                    <a:pt x="312" y="116"/>
                    <a:pt x="286" y="81"/>
                  </a:cubicBezTo>
                  <a:cubicBezTo>
                    <a:pt x="273" y="64"/>
                    <a:pt x="254" y="53"/>
                    <a:pt x="233" y="50"/>
                  </a:cubicBezTo>
                  <a:close/>
                  <a:moveTo>
                    <a:pt x="252" y="170"/>
                  </a:moveTo>
                  <a:cubicBezTo>
                    <a:pt x="242" y="178"/>
                    <a:pt x="228" y="182"/>
                    <a:pt x="215" y="180"/>
                  </a:cubicBezTo>
                  <a:cubicBezTo>
                    <a:pt x="202" y="178"/>
                    <a:pt x="190" y="171"/>
                    <a:pt x="182" y="160"/>
                  </a:cubicBezTo>
                  <a:cubicBezTo>
                    <a:pt x="165" y="137"/>
                    <a:pt x="169" y="105"/>
                    <a:pt x="192" y="89"/>
                  </a:cubicBezTo>
                  <a:cubicBezTo>
                    <a:pt x="202" y="80"/>
                    <a:pt x="216" y="77"/>
                    <a:pt x="229" y="79"/>
                  </a:cubicBezTo>
                  <a:cubicBezTo>
                    <a:pt x="242" y="81"/>
                    <a:pt x="254" y="88"/>
                    <a:pt x="263" y="99"/>
                  </a:cubicBezTo>
                  <a:cubicBezTo>
                    <a:pt x="279" y="121"/>
                    <a:pt x="275" y="153"/>
                    <a:pt x="252" y="170"/>
                  </a:cubicBezTo>
                  <a:close/>
                  <a:moveTo>
                    <a:pt x="251" y="101"/>
                  </a:moveTo>
                  <a:cubicBezTo>
                    <a:pt x="254" y="104"/>
                    <a:pt x="256" y="109"/>
                    <a:pt x="256" y="114"/>
                  </a:cubicBezTo>
                  <a:cubicBezTo>
                    <a:pt x="256" y="119"/>
                    <a:pt x="254" y="124"/>
                    <a:pt x="251" y="128"/>
                  </a:cubicBezTo>
                  <a:cubicBezTo>
                    <a:pt x="247" y="131"/>
                    <a:pt x="242" y="134"/>
                    <a:pt x="237" y="134"/>
                  </a:cubicBezTo>
                  <a:cubicBezTo>
                    <a:pt x="232" y="134"/>
                    <a:pt x="227" y="131"/>
                    <a:pt x="223" y="128"/>
                  </a:cubicBezTo>
                  <a:cubicBezTo>
                    <a:pt x="220" y="124"/>
                    <a:pt x="218" y="119"/>
                    <a:pt x="218" y="114"/>
                  </a:cubicBezTo>
                  <a:cubicBezTo>
                    <a:pt x="218" y="109"/>
                    <a:pt x="220" y="104"/>
                    <a:pt x="223" y="101"/>
                  </a:cubicBezTo>
                  <a:cubicBezTo>
                    <a:pt x="227" y="97"/>
                    <a:pt x="232" y="95"/>
                    <a:pt x="237" y="95"/>
                  </a:cubicBezTo>
                  <a:cubicBezTo>
                    <a:pt x="242" y="95"/>
                    <a:pt x="247" y="97"/>
                    <a:pt x="251" y="101"/>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73" name="Freeform 972">
              <a:extLst>
                <a:ext uri="{FF2B5EF4-FFF2-40B4-BE49-F238E27FC236}">
                  <a16:creationId xmlns:a16="http://schemas.microsoft.com/office/drawing/2014/main" id="{69B423EC-E9F7-4679-8F38-49B6479A7BD1}"/>
                </a:ext>
              </a:extLst>
            </p:cNvPr>
            <p:cNvSpPr>
              <a:spLocks noEditPoints="1"/>
            </p:cNvSpPr>
            <p:nvPr/>
          </p:nvSpPr>
          <p:spPr bwMode="auto">
            <a:xfrm>
              <a:off x="1260953" y="5172635"/>
              <a:ext cx="265820" cy="248311"/>
            </a:xfrm>
            <a:custGeom>
              <a:avLst/>
              <a:gdLst>
                <a:gd name="T0" fmla="*/ 221 w 442"/>
                <a:gd name="T1" fmla="*/ 260 h 413"/>
                <a:gd name="T2" fmla="*/ 351 w 442"/>
                <a:gd name="T3" fmla="*/ 130 h 413"/>
                <a:gd name="T4" fmla="*/ 221 w 442"/>
                <a:gd name="T5" fmla="*/ 0 h 413"/>
                <a:gd name="T6" fmla="*/ 92 w 442"/>
                <a:gd name="T7" fmla="*/ 130 h 413"/>
                <a:gd name="T8" fmla="*/ 221 w 442"/>
                <a:gd name="T9" fmla="*/ 260 h 413"/>
                <a:gd name="T10" fmla="*/ 221 w 442"/>
                <a:gd name="T11" fmla="*/ 38 h 413"/>
                <a:gd name="T12" fmla="*/ 312 w 442"/>
                <a:gd name="T13" fmla="*/ 130 h 413"/>
                <a:gd name="T14" fmla="*/ 221 w 442"/>
                <a:gd name="T15" fmla="*/ 221 h 413"/>
                <a:gd name="T16" fmla="*/ 130 w 442"/>
                <a:gd name="T17" fmla="*/ 130 h 413"/>
                <a:gd name="T18" fmla="*/ 221 w 442"/>
                <a:gd name="T19" fmla="*/ 38 h 413"/>
                <a:gd name="T20" fmla="*/ 281 w 442"/>
                <a:gd name="T21" fmla="*/ 272 h 413"/>
                <a:gd name="T22" fmla="*/ 263 w 442"/>
                <a:gd name="T23" fmla="*/ 276 h 413"/>
                <a:gd name="T24" fmla="*/ 221 w 442"/>
                <a:gd name="T25" fmla="*/ 311 h 413"/>
                <a:gd name="T26" fmla="*/ 179 w 442"/>
                <a:gd name="T27" fmla="*/ 276 h 413"/>
                <a:gd name="T28" fmla="*/ 161 w 442"/>
                <a:gd name="T29" fmla="*/ 272 h 413"/>
                <a:gd name="T30" fmla="*/ 0 w 442"/>
                <a:gd name="T31" fmla="*/ 394 h 413"/>
                <a:gd name="T32" fmla="*/ 19 w 442"/>
                <a:gd name="T33" fmla="*/ 413 h 413"/>
                <a:gd name="T34" fmla="*/ 423 w 442"/>
                <a:gd name="T35" fmla="*/ 413 h 413"/>
                <a:gd name="T36" fmla="*/ 442 w 442"/>
                <a:gd name="T37" fmla="*/ 394 h 413"/>
                <a:gd name="T38" fmla="*/ 281 w 442"/>
                <a:gd name="T39" fmla="*/ 272 h 413"/>
                <a:gd name="T40" fmla="*/ 49 w 442"/>
                <a:gd name="T41" fmla="*/ 375 h 413"/>
                <a:gd name="T42" fmla="*/ 163 w 442"/>
                <a:gd name="T43" fmla="*/ 312 h 413"/>
                <a:gd name="T44" fmla="*/ 209 w 442"/>
                <a:gd name="T45" fmla="*/ 351 h 413"/>
                <a:gd name="T46" fmla="*/ 234 w 442"/>
                <a:gd name="T47" fmla="*/ 351 h 413"/>
                <a:gd name="T48" fmla="*/ 279 w 442"/>
                <a:gd name="T49" fmla="*/ 312 h 413"/>
                <a:gd name="T50" fmla="*/ 394 w 442"/>
                <a:gd name="T51" fmla="*/ 375 h 413"/>
                <a:gd name="T52" fmla="*/ 49 w 442"/>
                <a:gd name="T53" fmla="*/ 37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2" h="413">
                  <a:moveTo>
                    <a:pt x="221" y="260"/>
                  </a:moveTo>
                  <a:cubicBezTo>
                    <a:pt x="292" y="260"/>
                    <a:pt x="351" y="201"/>
                    <a:pt x="351" y="130"/>
                  </a:cubicBezTo>
                  <a:cubicBezTo>
                    <a:pt x="351" y="58"/>
                    <a:pt x="292" y="0"/>
                    <a:pt x="221" y="0"/>
                  </a:cubicBezTo>
                  <a:cubicBezTo>
                    <a:pt x="150" y="0"/>
                    <a:pt x="92" y="58"/>
                    <a:pt x="92" y="130"/>
                  </a:cubicBezTo>
                  <a:cubicBezTo>
                    <a:pt x="92" y="201"/>
                    <a:pt x="150" y="260"/>
                    <a:pt x="221" y="260"/>
                  </a:cubicBezTo>
                  <a:close/>
                  <a:moveTo>
                    <a:pt x="221" y="38"/>
                  </a:moveTo>
                  <a:cubicBezTo>
                    <a:pt x="271" y="38"/>
                    <a:pt x="312" y="79"/>
                    <a:pt x="312" y="130"/>
                  </a:cubicBezTo>
                  <a:cubicBezTo>
                    <a:pt x="312" y="180"/>
                    <a:pt x="271" y="221"/>
                    <a:pt x="221" y="221"/>
                  </a:cubicBezTo>
                  <a:cubicBezTo>
                    <a:pt x="171" y="221"/>
                    <a:pt x="130" y="180"/>
                    <a:pt x="130" y="130"/>
                  </a:cubicBezTo>
                  <a:cubicBezTo>
                    <a:pt x="130" y="79"/>
                    <a:pt x="171" y="38"/>
                    <a:pt x="221" y="38"/>
                  </a:cubicBezTo>
                  <a:close/>
                  <a:moveTo>
                    <a:pt x="281" y="272"/>
                  </a:moveTo>
                  <a:cubicBezTo>
                    <a:pt x="275" y="270"/>
                    <a:pt x="268" y="272"/>
                    <a:pt x="263" y="276"/>
                  </a:cubicBezTo>
                  <a:cubicBezTo>
                    <a:pt x="221" y="311"/>
                    <a:pt x="221" y="311"/>
                    <a:pt x="221" y="311"/>
                  </a:cubicBezTo>
                  <a:cubicBezTo>
                    <a:pt x="179" y="276"/>
                    <a:pt x="179" y="276"/>
                    <a:pt x="179" y="276"/>
                  </a:cubicBezTo>
                  <a:cubicBezTo>
                    <a:pt x="174" y="272"/>
                    <a:pt x="168" y="270"/>
                    <a:pt x="161" y="272"/>
                  </a:cubicBezTo>
                  <a:cubicBezTo>
                    <a:pt x="134" y="281"/>
                    <a:pt x="0" y="327"/>
                    <a:pt x="0" y="394"/>
                  </a:cubicBezTo>
                  <a:cubicBezTo>
                    <a:pt x="0" y="404"/>
                    <a:pt x="9" y="413"/>
                    <a:pt x="19" y="413"/>
                  </a:cubicBezTo>
                  <a:cubicBezTo>
                    <a:pt x="423" y="413"/>
                    <a:pt x="423" y="413"/>
                    <a:pt x="423" y="413"/>
                  </a:cubicBezTo>
                  <a:cubicBezTo>
                    <a:pt x="434" y="413"/>
                    <a:pt x="442" y="404"/>
                    <a:pt x="442" y="394"/>
                  </a:cubicBezTo>
                  <a:cubicBezTo>
                    <a:pt x="442" y="327"/>
                    <a:pt x="308" y="281"/>
                    <a:pt x="281" y="272"/>
                  </a:cubicBezTo>
                  <a:close/>
                  <a:moveTo>
                    <a:pt x="49" y="375"/>
                  </a:moveTo>
                  <a:cubicBezTo>
                    <a:pt x="70" y="352"/>
                    <a:pt x="120" y="327"/>
                    <a:pt x="163" y="312"/>
                  </a:cubicBezTo>
                  <a:cubicBezTo>
                    <a:pt x="209" y="351"/>
                    <a:pt x="209" y="351"/>
                    <a:pt x="209" y="351"/>
                  </a:cubicBezTo>
                  <a:cubicBezTo>
                    <a:pt x="216" y="357"/>
                    <a:pt x="226" y="357"/>
                    <a:pt x="234" y="351"/>
                  </a:cubicBezTo>
                  <a:cubicBezTo>
                    <a:pt x="279" y="312"/>
                    <a:pt x="279" y="312"/>
                    <a:pt x="279" y="312"/>
                  </a:cubicBezTo>
                  <a:cubicBezTo>
                    <a:pt x="322" y="327"/>
                    <a:pt x="372" y="352"/>
                    <a:pt x="394" y="375"/>
                  </a:cubicBezTo>
                  <a:lnTo>
                    <a:pt x="49" y="375"/>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74" name="Freeform 973">
              <a:extLst>
                <a:ext uri="{FF2B5EF4-FFF2-40B4-BE49-F238E27FC236}">
                  <a16:creationId xmlns:a16="http://schemas.microsoft.com/office/drawing/2014/main" id="{E4D74E05-EFC6-4D89-91E5-59CCE14F3EA4}"/>
                </a:ext>
              </a:extLst>
            </p:cNvPr>
            <p:cNvSpPr>
              <a:spLocks noEditPoints="1"/>
            </p:cNvSpPr>
            <p:nvPr/>
          </p:nvSpPr>
          <p:spPr bwMode="auto">
            <a:xfrm>
              <a:off x="1971602" y="5198899"/>
              <a:ext cx="262637" cy="195784"/>
            </a:xfrm>
            <a:custGeom>
              <a:avLst/>
              <a:gdLst>
                <a:gd name="T0" fmla="*/ 170 w 438"/>
                <a:gd name="T1" fmla="*/ 203 h 327"/>
                <a:gd name="T2" fmla="*/ 272 w 438"/>
                <a:gd name="T3" fmla="*/ 101 h 327"/>
                <a:gd name="T4" fmla="*/ 170 w 438"/>
                <a:gd name="T5" fmla="*/ 0 h 327"/>
                <a:gd name="T6" fmla="*/ 69 w 438"/>
                <a:gd name="T7" fmla="*/ 101 h 327"/>
                <a:gd name="T8" fmla="*/ 170 w 438"/>
                <a:gd name="T9" fmla="*/ 203 h 327"/>
                <a:gd name="T10" fmla="*/ 170 w 438"/>
                <a:gd name="T11" fmla="*/ 38 h 327"/>
                <a:gd name="T12" fmla="*/ 234 w 438"/>
                <a:gd name="T13" fmla="*/ 101 h 327"/>
                <a:gd name="T14" fmla="*/ 170 w 438"/>
                <a:gd name="T15" fmla="*/ 165 h 327"/>
                <a:gd name="T16" fmla="*/ 107 w 438"/>
                <a:gd name="T17" fmla="*/ 101 h 327"/>
                <a:gd name="T18" fmla="*/ 170 w 438"/>
                <a:gd name="T19" fmla="*/ 38 h 327"/>
                <a:gd name="T20" fmla="*/ 217 w 438"/>
                <a:gd name="T21" fmla="*/ 213 h 327"/>
                <a:gd name="T22" fmla="*/ 201 w 438"/>
                <a:gd name="T23" fmla="*/ 214 h 327"/>
                <a:gd name="T24" fmla="*/ 170 w 438"/>
                <a:gd name="T25" fmla="*/ 233 h 327"/>
                <a:gd name="T26" fmla="*/ 140 w 438"/>
                <a:gd name="T27" fmla="*/ 214 h 327"/>
                <a:gd name="T28" fmla="*/ 124 w 438"/>
                <a:gd name="T29" fmla="*/ 213 h 327"/>
                <a:gd name="T30" fmla="*/ 0 w 438"/>
                <a:gd name="T31" fmla="*/ 307 h 327"/>
                <a:gd name="T32" fmla="*/ 19 w 438"/>
                <a:gd name="T33" fmla="*/ 327 h 327"/>
                <a:gd name="T34" fmla="*/ 321 w 438"/>
                <a:gd name="T35" fmla="*/ 327 h 327"/>
                <a:gd name="T36" fmla="*/ 341 w 438"/>
                <a:gd name="T37" fmla="*/ 307 h 327"/>
                <a:gd name="T38" fmla="*/ 217 w 438"/>
                <a:gd name="T39" fmla="*/ 213 h 327"/>
                <a:gd name="T40" fmla="*/ 54 w 438"/>
                <a:gd name="T41" fmla="*/ 288 h 327"/>
                <a:gd name="T42" fmla="*/ 128 w 438"/>
                <a:gd name="T43" fmla="*/ 252 h 327"/>
                <a:gd name="T44" fmla="*/ 160 w 438"/>
                <a:gd name="T45" fmla="*/ 272 h 327"/>
                <a:gd name="T46" fmla="*/ 180 w 438"/>
                <a:gd name="T47" fmla="*/ 272 h 327"/>
                <a:gd name="T48" fmla="*/ 213 w 438"/>
                <a:gd name="T49" fmla="*/ 252 h 327"/>
                <a:gd name="T50" fmla="*/ 287 w 438"/>
                <a:gd name="T51" fmla="*/ 288 h 327"/>
                <a:gd name="T52" fmla="*/ 54 w 438"/>
                <a:gd name="T53" fmla="*/ 288 h 327"/>
                <a:gd name="T54" fmla="*/ 438 w 438"/>
                <a:gd name="T55" fmla="*/ 274 h 327"/>
                <a:gd name="T56" fmla="*/ 423 w 438"/>
                <a:gd name="T57" fmla="*/ 288 h 327"/>
                <a:gd name="T58" fmla="*/ 359 w 438"/>
                <a:gd name="T59" fmla="*/ 288 h 327"/>
                <a:gd name="T60" fmla="*/ 344 w 438"/>
                <a:gd name="T61" fmla="*/ 274 h 327"/>
                <a:gd name="T62" fmla="*/ 359 w 438"/>
                <a:gd name="T63" fmla="*/ 259 h 327"/>
                <a:gd name="T64" fmla="*/ 402 w 438"/>
                <a:gd name="T65" fmla="*/ 259 h 327"/>
                <a:gd name="T66" fmla="*/ 369 w 438"/>
                <a:gd name="T67" fmla="*/ 234 h 327"/>
                <a:gd name="T68" fmla="*/ 363 w 438"/>
                <a:gd name="T69" fmla="*/ 215 h 327"/>
                <a:gd name="T70" fmla="*/ 383 w 438"/>
                <a:gd name="T71" fmla="*/ 209 h 327"/>
                <a:gd name="T72" fmla="*/ 438 w 438"/>
                <a:gd name="T73" fmla="*/ 274 h 327"/>
                <a:gd name="T74" fmla="*/ 357 w 438"/>
                <a:gd name="T75" fmla="*/ 147 h 327"/>
                <a:gd name="T76" fmla="*/ 318 w 438"/>
                <a:gd name="T77" fmla="*/ 109 h 327"/>
                <a:gd name="T78" fmla="*/ 304 w 438"/>
                <a:gd name="T79" fmla="*/ 112 h 327"/>
                <a:gd name="T80" fmla="*/ 285 w 438"/>
                <a:gd name="T81" fmla="*/ 104 h 327"/>
                <a:gd name="T82" fmla="*/ 292 w 438"/>
                <a:gd name="T83" fmla="*/ 85 h 327"/>
                <a:gd name="T84" fmla="*/ 318 w 438"/>
                <a:gd name="T85" fmla="*/ 80 h 327"/>
                <a:gd name="T86" fmla="*/ 385 w 438"/>
                <a:gd name="T87" fmla="*/ 147 h 327"/>
                <a:gd name="T88" fmla="*/ 318 w 438"/>
                <a:gd name="T89" fmla="*/ 214 h 327"/>
                <a:gd name="T90" fmla="*/ 268 w 438"/>
                <a:gd name="T91" fmla="*/ 191 h 327"/>
                <a:gd name="T92" fmla="*/ 270 w 438"/>
                <a:gd name="T93" fmla="*/ 171 h 327"/>
                <a:gd name="T94" fmla="*/ 290 w 438"/>
                <a:gd name="T95" fmla="*/ 172 h 327"/>
                <a:gd name="T96" fmla="*/ 318 w 438"/>
                <a:gd name="T97" fmla="*/ 185 h 327"/>
                <a:gd name="T98" fmla="*/ 357 w 438"/>
                <a:gd name="T99" fmla="*/ 14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8" h="327">
                  <a:moveTo>
                    <a:pt x="170" y="203"/>
                  </a:moveTo>
                  <a:cubicBezTo>
                    <a:pt x="226" y="203"/>
                    <a:pt x="272" y="157"/>
                    <a:pt x="272" y="101"/>
                  </a:cubicBezTo>
                  <a:cubicBezTo>
                    <a:pt x="272" y="45"/>
                    <a:pt x="226" y="0"/>
                    <a:pt x="170" y="0"/>
                  </a:cubicBezTo>
                  <a:cubicBezTo>
                    <a:pt x="114" y="0"/>
                    <a:pt x="69" y="45"/>
                    <a:pt x="69" y="101"/>
                  </a:cubicBezTo>
                  <a:cubicBezTo>
                    <a:pt x="69" y="157"/>
                    <a:pt x="114" y="203"/>
                    <a:pt x="170" y="203"/>
                  </a:cubicBezTo>
                  <a:close/>
                  <a:moveTo>
                    <a:pt x="170" y="38"/>
                  </a:moveTo>
                  <a:cubicBezTo>
                    <a:pt x="205" y="38"/>
                    <a:pt x="234" y="67"/>
                    <a:pt x="234" y="101"/>
                  </a:cubicBezTo>
                  <a:cubicBezTo>
                    <a:pt x="234" y="136"/>
                    <a:pt x="205" y="165"/>
                    <a:pt x="170" y="165"/>
                  </a:cubicBezTo>
                  <a:cubicBezTo>
                    <a:pt x="136" y="165"/>
                    <a:pt x="107" y="136"/>
                    <a:pt x="107" y="101"/>
                  </a:cubicBezTo>
                  <a:cubicBezTo>
                    <a:pt x="107" y="67"/>
                    <a:pt x="136" y="38"/>
                    <a:pt x="170" y="38"/>
                  </a:cubicBezTo>
                  <a:close/>
                  <a:moveTo>
                    <a:pt x="217" y="213"/>
                  </a:moveTo>
                  <a:cubicBezTo>
                    <a:pt x="211" y="211"/>
                    <a:pt x="206" y="212"/>
                    <a:pt x="201" y="214"/>
                  </a:cubicBezTo>
                  <a:cubicBezTo>
                    <a:pt x="170" y="233"/>
                    <a:pt x="170" y="233"/>
                    <a:pt x="170" y="233"/>
                  </a:cubicBezTo>
                  <a:cubicBezTo>
                    <a:pt x="140" y="214"/>
                    <a:pt x="140" y="214"/>
                    <a:pt x="140" y="214"/>
                  </a:cubicBezTo>
                  <a:cubicBezTo>
                    <a:pt x="135" y="212"/>
                    <a:pt x="129" y="211"/>
                    <a:pt x="124" y="213"/>
                  </a:cubicBezTo>
                  <a:cubicBezTo>
                    <a:pt x="95" y="222"/>
                    <a:pt x="0" y="256"/>
                    <a:pt x="0" y="307"/>
                  </a:cubicBezTo>
                  <a:cubicBezTo>
                    <a:pt x="0" y="318"/>
                    <a:pt x="9" y="327"/>
                    <a:pt x="19" y="327"/>
                  </a:cubicBezTo>
                  <a:cubicBezTo>
                    <a:pt x="321" y="327"/>
                    <a:pt x="321" y="327"/>
                    <a:pt x="321" y="327"/>
                  </a:cubicBezTo>
                  <a:cubicBezTo>
                    <a:pt x="332" y="327"/>
                    <a:pt x="341" y="318"/>
                    <a:pt x="341" y="307"/>
                  </a:cubicBezTo>
                  <a:cubicBezTo>
                    <a:pt x="341" y="256"/>
                    <a:pt x="246" y="222"/>
                    <a:pt x="217" y="213"/>
                  </a:cubicBezTo>
                  <a:close/>
                  <a:moveTo>
                    <a:pt x="54" y="288"/>
                  </a:moveTo>
                  <a:cubicBezTo>
                    <a:pt x="70" y="276"/>
                    <a:pt x="98" y="262"/>
                    <a:pt x="128" y="252"/>
                  </a:cubicBezTo>
                  <a:cubicBezTo>
                    <a:pt x="160" y="272"/>
                    <a:pt x="160" y="272"/>
                    <a:pt x="160" y="272"/>
                  </a:cubicBezTo>
                  <a:cubicBezTo>
                    <a:pt x="167" y="276"/>
                    <a:pt x="174" y="276"/>
                    <a:pt x="180" y="272"/>
                  </a:cubicBezTo>
                  <a:cubicBezTo>
                    <a:pt x="213" y="252"/>
                    <a:pt x="213" y="252"/>
                    <a:pt x="213" y="252"/>
                  </a:cubicBezTo>
                  <a:cubicBezTo>
                    <a:pt x="243" y="262"/>
                    <a:pt x="270" y="276"/>
                    <a:pt x="287" y="288"/>
                  </a:cubicBezTo>
                  <a:lnTo>
                    <a:pt x="54" y="288"/>
                  </a:lnTo>
                  <a:close/>
                  <a:moveTo>
                    <a:pt x="438" y="274"/>
                  </a:moveTo>
                  <a:cubicBezTo>
                    <a:pt x="438" y="282"/>
                    <a:pt x="431" y="288"/>
                    <a:pt x="423" y="288"/>
                  </a:cubicBezTo>
                  <a:cubicBezTo>
                    <a:pt x="359" y="288"/>
                    <a:pt x="359" y="288"/>
                    <a:pt x="359" y="288"/>
                  </a:cubicBezTo>
                  <a:cubicBezTo>
                    <a:pt x="351" y="288"/>
                    <a:pt x="344" y="282"/>
                    <a:pt x="344" y="274"/>
                  </a:cubicBezTo>
                  <a:cubicBezTo>
                    <a:pt x="344" y="266"/>
                    <a:pt x="351" y="259"/>
                    <a:pt x="359" y="259"/>
                  </a:cubicBezTo>
                  <a:cubicBezTo>
                    <a:pt x="402" y="259"/>
                    <a:pt x="402" y="259"/>
                    <a:pt x="402" y="259"/>
                  </a:cubicBezTo>
                  <a:cubicBezTo>
                    <a:pt x="395" y="250"/>
                    <a:pt x="383" y="242"/>
                    <a:pt x="369" y="234"/>
                  </a:cubicBezTo>
                  <a:cubicBezTo>
                    <a:pt x="362" y="231"/>
                    <a:pt x="359" y="222"/>
                    <a:pt x="363" y="215"/>
                  </a:cubicBezTo>
                  <a:cubicBezTo>
                    <a:pt x="367" y="208"/>
                    <a:pt x="376" y="205"/>
                    <a:pt x="383" y="209"/>
                  </a:cubicBezTo>
                  <a:cubicBezTo>
                    <a:pt x="403" y="221"/>
                    <a:pt x="438" y="244"/>
                    <a:pt x="438" y="274"/>
                  </a:cubicBezTo>
                  <a:close/>
                  <a:moveTo>
                    <a:pt x="357" y="147"/>
                  </a:moveTo>
                  <a:cubicBezTo>
                    <a:pt x="357" y="126"/>
                    <a:pt x="340" y="109"/>
                    <a:pt x="318" y="109"/>
                  </a:cubicBezTo>
                  <a:cubicBezTo>
                    <a:pt x="313" y="109"/>
                    <a:pt x="308" y="110"/>
                    <a:pt x="304" y="112"/>
                  </a:cubicBezTo>
                  <a:cubicBezTo>
                    <a:pt x="296" y="115"/>
                    <a:pt x="288" y="111"/>
                    <a:pt x="285" y="104"/>
                  </a:cubicBezTo>
                  <a:cubicBezTo>
                    <a:pt x="282" y="97"/>
                    <a:pt x="285" y="88"/>
                    <a:pt x="292" y="85"/>
                  </a:cubicBezTo>
                  <a:cubicBezTo>
                    <a:pt x="301" y="82"/>
                    <a:pt x="309" y="80"/>
                    <a:pt x="318" y="80"/>
                  </a:cubicBezTo>
                  <a:cubicBezTo>
                    <a:pt x="355" y="80"/>
                    <a:pt x="385" y="110"/>
                    <a:pt x="385" y="147"/>
                  </a:cubicBezTo>
                  <a:cubicBezTo>
                    <a:pt x="385" y="184"/>
                    <a:pt x="355" y="214"/>
                    <a:pt x="318" y="214"/>
                  </a:cubicBezTo>
                  <a:cubicBezTo>
                    <a:pt x="299" y="214"/>
                    <a:pt x="281" y="206"/>
                    <a:pt x="268" y="191"/>
                  </a:cubicBezTo>
                  <a:cubicBezTo>
                    <a:pt x="263" y="185"/>
                    <a:pt x="264" y="176"/>
                    <a:pt x="270" y="171"/>
                  </a:cubicBezTo>
                  <a:cubicBezTo>
                    <a:pt x="275" y="165"/>
                    <a:pt x="285" y="166"/>
                    <a:pt x="290" y="172"/>
                  </a:cubicBezTo>
                  <a:cubicBezTo>
                    <a:pt x="297" y="180"/>
                    <a:pt x="308" y="185"/>
                    <a:pt x="318" y="185"/>
                  </a:cubicBezTo>
                  <a:cubicBezTo>
                    <a:pt x="340" y="185"/>
                    <a:pt x="357" y="168"/>
                    <a:pt x="357" y="147"/>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75" name="Freeform 974">
              <a:extLst>
                <a:ext uri="{FF2B5EF4-FFF2-40B4-BE49-F238E27FC236}">
                  <a16:creationId xmlns:a16="http://schemas.microsoft.com/office/drawing/2014/main" id="{FFBEDFDE-FF1D-4A9B-91D2-489844907F54}"/>
                </a:ext>
              </a:extLst>
            </p:cNvPr>
            <p:cNvSpPr>
              <a:spLocks noEditPoints="1"/>
            </p:cNvSpPr>
            <p:nvPr/>
          </p:nvSpPr>
          <p:spPr bwMode="auto">
            <a:xfrm>
              <a:off x="2685811" y="5210040"/>
              <a:ext cx="265025" cy="172704"/>
            </a:xfrm>
            <a:custGeom>
              <a:avLst/>
              <a:gdLst>
                <a:gd name="T0" fmla="*/ 300 w 442"/>
                <a:gd name="T1" fmla="*/ 190 h 288"/>
                <a:gd name="T2" fmla="*/ 367 w 442"/>
                <a:gd name="T3" fmla="*/ 123 h 288"/>
                <a:gd name="T4" fmla="*/ 300 w 442"/>
                <a:gd name="T5" fmla="*/ 56 h 288"/>
                <a:gd name="T6" fmla="*/ 232 w 442"/>
                <a:gd name="T7" fmla="*/ 123 h 288"/>
                <a:gd name="T8" fmla="*/ 300 w 442"/>
                <a:gd name="T9" fmla="*/ 190 h 288"/>
                <a:gd name="T10" fmla="*/ 300 w 442"/>
                <a:gd name="T11" fmla="*/ 84 h 288"/>
                <a:gd name="T12" fmla="*/ 338 w 442"/>
                <a:gd name="T13" fmla="*/ 123 h 288"/>
                <a:gd name="T14" fmla="*/ 300 w 442"/>
                <a:gd name="T15" fmla="*/ 161 h 288"/>
                <a:gd name="T16" fmla="*/ 261 w 442"/>
                <a:gd name="T17" fmla="*/ 123 h 288"/>
                <a:gd name="T18" fmla="*/ 300 w 442"/>
                <a:gd name="T19" fmla="*/ 84 h 288"/>
                <a:gd name="T20" fmla="*/ 76 w 442"/>
                <a:gd name="T21" fmla="*/ 91 h 288"/>
                <a:gd name="T22" fmla="*/ 90 w 442"/>
                <a:gd name="T23" fmla="*/ 77 h 288"/>
                <a:gd name="T24" fmla="*/ 174 w 442"/>
                <a:gd name="T25" fmla="*/ 77 h 288"/>
                <a:gd name="T26" fmla="*/ 188 w 442"/>
                <a:gd name="T27" fmla="*/ 91 h 288"/>
                <a:gd name="T28" fmla="*/ 174 w 442"/>
                <a:gd name="T29" fmla="*/ 106 h 288"/>
                <a:gd name="T30" fmla="*/ 90 w 442"/>
                <a:gd name="T31" fmla="*/ 106 h 288"/>
                <a:gd name="T32" fmla="*/ 76 w 442"/>
                <a:gd name="T33" fmla="*/ 91 h 288"/>
                <a:gd name="T34" fmla="*/ 174 w 442"/>
                <a:gd name="T35" fmla="*/ 159 h 288"/>
                <a:gd name="T36" fmla="*/ 90 w 442"/>
                <a:gd name="T37" fmla="*/ 159 h 288"/>
                <a:gd name="T38" fmla="*/ 76 w 442"/>
                <a:gd name="T39" fmla="*/ 144 h 288"/>
                <a:gd name="T40" fmla="*/ 90 w 442"/>
                <a:gd name="T41" fmla="*/ 130 h 288"/>
                <a:gd name="T42" fmla="*/ 174 w 442"/>
                <a:gd name="T43" fmla="*/ 130 h 288"/>
                <a:gd name="T44" fmla="*/ 188 w 442"/>
                <a:gd name="T45" fmla="*/ 144 h 288"/>
                <a:gd name="T46" fmla="*/ 174 w 442"/>
                <a:gd name="T47" fmla="*/ 159 h 288"/>
                <a:gd name="T48" fmla="*/ 153 w 442"/>
                <a:gd name="T49" fmla="*/ 197 h 288"/>
                <a:gd name="T50" fmla="*/ 138 w 442"/>
                <a:gd name="T51" fmla="*/ 212 h 288"/>
                <a:gd name="T52" fmla="*/ 90 w 442"/>
                <a:gd name="T53" fmla="*/ 212 h 288"/>
                <a:gd name="T54" fmla="*/ 76 w 442"/>
                <a:gd name="T55" fmla="*/ 197 h 288"/>
                <a:gd name="T56" fmla="*/ 90 w 442"/>
                <a:gd name="T57" fmla="*/ 183 h 288"/>
                <a:gd name="T58" fmla="*/ 138 w 442"/>
                <a:gd name="T59" fmla="*/ 183 h 288"/>
                <a:gd name="T60" fmla="*/ 153 w 442"/>
                <a:gd name="T61" fmla="*/ 197 h 288"/>
                <a:gd name="T62" fmla="*/ 442 w 442"/>
                <a:gd name="T63" fmla="*/ 32 h 288"/>
                <a:gd name="T64" fmla="*/ 411 w 442"/>
                <a:gd name="T65" fmla="*/ 0 h 288"/>
                <a:gd name="T66" fmla="*/ 32 w 442"/>
                <a:gd name="T67" fmla="*/ 0 h 288"/>
                <a:gd name="T68" fmla="*/ 0 w 442"/>
                <a:gd name="T69" fmla="*/ 32 h 288"/>
                <a:gd name="T70" fmla="*/ 0 w 442"/>
                <a:gd name="T71" fmla="*/ 257 h 288"/>
                <a:gd name="T72" fmla="*/ 32 w 442"/>
                <a:gd name="T73" fmla="*/ 288 h 288"/>
                <a:gd name="T74" fmla="*/ 411 w 442"/>
                <a:gd name="T75" fmla="*/ 288 h 288"/>
                <a:gd name="T76" fmla="*/ 442 w 442"/>
                <a:gd name="T77" fmla="*/ 257 h 288"/>
                <a:gd name="T78" fmla="*/ 442 w 442"/>
                <a:gd name="T79" fmla="*/ 32 h 288"/>
                <a:gd name="T80" fmla="*/ 39 w 442"/>
                <a:gd name="T81" fmla="*/ 39 h 288"/>
                <a:gd name="T82" fmla="*/ 404 w 442"/>
                <a:gd name="T83" fmla="*/ 39 h 288"/>
                <a:gd name="T84" fmla="*/ 404 w 442"/>
                <a:gd name="T85" fmla="*/ 239 h 288"/>
                <a:gd name="T86" fmla="*/ 334 w 442"/>
                <a:gd name="T87" fmla="*/ 201 h 288"/>
                <a:gd name="T88" fmla="*/ 324 w 442"/>
                <a:gd name="T89" fmla="*/ 201 h 288"/>
                <a:gd name="T90" fmla="*/ 300 w 442"/>
                <a:gd name="T91" fmla="*/ 209 h 288"/>
                <a:gd name="T92" fmla="*/ 275 w 442"/>
                <a:gd name="T93" fmla="*/ 201 h 288"/>
                <a:gd name="T94" fmla="*/ 266 w 442"/>
                <a:gd name="T95" fmla="*/ 201 h 288"/>
                <a:gd name="T96" fmla="*/ 187 w 442"/>
                <a:gd name="T97" fmla="*/ 250 h 288"/>
                <a:gd name="T98" fmla="*/ 39 w 442"/>
                <a:gd name="T99" fmla="*/ 250 h 288"/>
                <a:gd name="T100" fmla="*/ 39 w 442"/>
                <a:gd name="T101" fmla="*/ 39 h 288"/>
                <a:gd name="T102" fmla="*/ 230 w 442"/>
                <a:gd name="T103" fmla="*/ 250 h 288"/>
                <a:gd name="T104" fmla="*/ 270 w 442"/>
                <a:gd name="T105" fmla="*/ 230 h 288"/>
                <a:gd name="T106" fmla="*/ 295 w 442"/>
                <a:gd name="T107" fmla="*/ 238 h 288"/>
                <a:gd name="T108" fmla="*/ 305 w 442"/>
                <a:gd name="T109" fmla="*/ 238 h 288"/>
                <a:gd name="T110" fmla="*/ 329 w 442"/>
                <a:gd name="T111" fmla="*/ 230 h 288"/>
                <a:gd name="T112" fmla="*/ 370 w 442"/>
                <a:gd name="T113" fmla="*/ 250 h 288"/>
                <a:gd name="T114" fmla="*/ 230 w 442"/>
                <a:gd name="T115" fmla="*/ 25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42" h="288">
                  <a:moveTo>
                    <a:pt x="300" y="190"/>
                  </a:moveTo>
                  <a:cubicBezTo>
                    <a:pt x="337" y="190"/>
                    <a:pt x="367" y="160"/>
                    <a:pt x="367" y="123"/>
                  </a:cubicBezTo>
                  <a:cubicBezTo>
                    <a:pt x="367" y="86"/>
                    <a:pt x="337" y="56"/>
                    <a:pt x="300" y="56"/>
                  </a:cubicBezTo>
                  <a:cubicBezTo>
                    <a:pt x="263" y="56"/>
                    <a:pt x="232" y="86"/>
                    <a:pt x="232" y="123"/>
                  </a:cubicBezTo>
                  <a:cubicBezTo>
                    <a:pt x="232" y="160"/>
                    <a:pt x="263" y="190"/>
                    <a:pt x="300" y="190"/>
                  </a:cubicBezTo>
                  <a:close/>
                  <a:moveTo>
                    <a:pt x="300" y="84"/>
                  </a:moveTo>
                  <a:cubicBezTo>
                    <a:pt x="321" y="84"/>
                    <a:pt x="338" y="102"/>
                    <a:pt x="338" y="123"/>
                  </a:cubicBezTo>
                  <a:cubicBezTo>
                    <a:pt x="338" y="144"/>
                    <a:pt x="321" y="161"/>
                    <a:pt x="300" y="161"/>
                  </a:cubicBezTo>
                  <a:cubicBezTo>
                    <a:pt x="279" y="161"/>
                    <a:pt x="261" y="144"/>
                    <a:pt x="261" y="123"/>
                  </a:cubicBezTo>
                  <a:cubicBezTo>
                    <a:pt x="261" y="102"/>
                    <a:pt x="279" y="84"/>
                    <a:pt x="300" y="84"/>
                  </a:cubicBezTo>
                  <a:close/>
                  <a:moveTo>
                    <a:pt x="76" y="91"/>
                  </a:moveTo>
                  <a:cubicBezTo>
                    <a:pt x="76" y="83"/>
                    <a:pt x="82" y="77"/>
                    <a:pt x="90" y="77"/>
                  </a:cubicBezTo>
                  <a:cubicBezTo>
                    <a:pt x="174" y="77"/>
                    <a:pt x="174" y="77"/>
                    <a:pt x="174" y="77"/>
                  </a:cubicBezTo>
                  <a:cubicBezTo>
                    <a:pt x="182" y="77"/>
                    <a:pt x="188" y="83"/>
                    <a:pt x="188" y="91"/>
                  </a:cubicBezTo>
                  <a:cubicBezTo>
                    <a:pt x="188" y="99"/>
                    <a:pt x="182" y="106"/>
                    <a:pt x="174" y="106"/>
                  </a:cubicBezTo>
                  <a:cubicBezTo>
                    <a:pt x="90" y="106"/>
                    <a:pt x="90" y="106"/>
                    <a:pt x="90" y="106"/>
                  </a:cubicBezTo>
                  <a:cubicBezTo>
                    <a:pt x="82" y="106"/>
                    <a:pt x="76" y="99"/>
                    <a:pt x="76" y="91"/>
                  </a:cubicBezTo>
                  <a:close/>
                  <a:moveTo>
                    <a:pt x="174" y="159"/>
                  </a:moveTo>
                  <a:cubicBezTo>
                    <a:pt x="90" y="159"/>
                    <a:pt x="90" y="159"/>
                    <a:pt x="90" y="159"/>
                  </a:cubicBezTo>
                  <a:cubicBezTo>
                    <a:pt x="82" y="159"/>
                    <a:pt x="76" y="152"/>
                    <a:pt x="76" y="144"/>
                  </a:cubicBezTo>
                  <a:cubicBezTo>
                    <a:pt x="76" y="136"/>
                    <a:pt x="82" y="130"/>
                    <a:pt x="90" y="130"/>
                  </a:cubicBezTo>
                  <a:cubicBezTo>
                    <a:pt x="174" y="130"/>
                    <a:pt x="174" y="130"/>
                    <a:pt x="174" y="130"/>
                  </a:cubicBezTo>
                  <a:cubicBezTo>
                    <a:pt x="182" y="130"/>
                    <a:pt x="188" y="136"/>
                    <a:pt x="188" y="144"/>
                  </a:cubicBezTo>
                  <a:cubicBezTo>
                    <a:pt x="188" y="152"/>
                    <a:pt x="182" y="159"/>
                    <a:pt x="174" y="159"/>
                  </a:cubicBezTo>
                  <a:close/>
                  <a:moveTo>
                    <a:pt x="153" y="197"/>
                  </a:moveTo>
                  <a:cubicBezTo>
                    <a:pt x="153" y="205"/>
                    <a:pt x="146" y="212"/>
                    <a:pt x="138" y="212"/>
                  </a:cubicBezTo>
                  <a:cubicBezTo>
                    <a:pt x="90" y="212"/>
                    <a:pt x="90" y="212"/>
                    <a:pt x="90" y="212"/>
                  </a:cubicBezTo>
                  <a:cubicBezTo>
                    <a:pt x="82" y="212"/>
                    <a:pt x="76" y="205"/>
                    <a:pt x="76" y="197"/>
                  </a:cubicBezTo>
                  <a:cubicBezTo>
                    <a:pt x="76" y="189"/>
                    <a:pt x="82" y="183"/>
                    <a:pt x="90" y="183"/>
                  </a:cubicBezTo>
                  <a:cubicBezTo>
                    <a:pt x="138" y="183"/>
                    <a:pt x="138" y="183"/>
                    <a:pt x="138" y="183"/>
                  </a:cubicBezTo>
                  <a:cubicBezTo>
                    <a:pt x="146" y="183"/>
                    <a:pt x="153" y="189"/>
                    <a:pt x="153" y="197"/>
                  </a:cubicBezTo>
                  <a:close/>
                  <a:moveTo>
                    <a:pt x="442" y="32"/>
                  </a:moveTo>
                  <a:cubicBezTo>
                    <a:pt x="442" y="14"/>
                    <a:pt x="428" y="0"/>
                    <a:pt x="411" y="0"/>
                  </a:cubicBezTo>
                  <a:cubicBezTo>
                    <a:pt x="32" y="0"/>
                    <a:pt x="32" y="0"/>
                    <a:pt x="32" y="0"/>
                  </a:cubicBezTo>
                  <a:cubicBezTo>
                    <a:pt x="14" y="0"/>
                    <a:pt x="0" y="14"/>
                    <a:pt x="0" y="32"/>
                  </a:cubicBezTo>
                  <a:cubicBezTo>
                    <a:pt x="0" y="257"/>
                    <a:pt x="0" y="257"/>
                    <a:pt x="0" y="257"/>
                  </a:cubicBezTo>
                  <a:cubicBezTo>
                    <a:pt x="0" y="274"/>
                    <a:pt x="14" y="288"/>
                    <a:pt x="32" y="288"/>
                  </a:cubicBezTo>
                  <a:cubicBezTo>
                    <a:pt x="411" y="288"/>
                    <a:pt x="411" y="288"/>
                    <a:pt x="411" y="288"/>
                  </a:cubicBezTo>
                  <a:cubicBezTo>
                    <a:pt x="428" y="288"/>
                    <a:pt x="442" y="274"/>
                    <a:pt x="442" y="257"/>
                  </a:cubicBezTo>
                  <a:lnTo>
                    <a:pt x="442" y="32"/>
                  </a:lnTo>
                  <a:close/>
                  <a:moveTo>
                    <a:pt x="39" y="39"/>
                  </a:moveTo>
                  <a:cubicBezTo>
                    <a:pt x="404" y="39"/>
                    <a:pt x="404" y="39"/>
                    <a:pt x="404" y="39"/>
                  </a:cubicBezTo>
                  <a:cubicBezTo>
                    <a:pt x="404" y="239"/>
                    <a:pt x="404" y="239"/>
                    <a:pt x="404" y="239"/>
                  </a:cubicBezTo>
                  <a:cubicBezTo>
                    <a:pt x="385" y="219"/>
                    <a:pt x="348" y="205"/>
                    <a:pt x="334" y="201"/>
                  </a:cubicBezTo>
                  <a:cubicBezTo>
                    <a:pt x="331" y="200"/>
                    <a:pt x="327" y="200"/>
                    <a:pt x="324" y="201"/>
                  </a:cubicBezTo>
                  <a:cubicBezTo>
                    <a:pt x="300" y="209"/>
                    <a:pt x="300" y="209"/>
                    <a:pt x="300" y="209"/>
                  </a:cubicBezTo>
                  <a:cubicBezTo>
                    <a:pt x="275" y="201"/>
                    <a:pt x="275" y="201"/>
                    <a:pt x="275" y="201"/>
                  </a:cubicBezTo>
                  <a:cubicBezTo>
                    <a:pt x="272" y="200"/>
                    <a:pt x="269" y="200"/>
                    <a:pt x="266" y="201"/>
                  </a:cubicBezTo>
                  <a:cubicBezTo>
                    <a:pt x="250" y="206"/>
                    <a:pt x="204" y="221"/>
                    <a:pt x="187" y="250"/>
                  </a:cubicBezTo>
                  <a:cubicBezTo>
                    <a:pt x="39" y="250"/>
                    <a:pt x="39" y="250"/>
                    <a:pt x="39" y="250"/>
                  </a:cubicBezTo>
                  <a:lnTo>
                    <a:pt x="39" y="39"/>
                  </a:lnTo>
                  <a:close/>
                  <a:moveTo>
                    <a:pt x="230" y="250"/>
                  </a:moveTo>
                  <a:cubicBezTo>
                    <a:pt x="241" y="240"/>
                    <a:pt x="255" y="236"/>
                    <a:pt x="270" y="230"/>
                  </a:cubicBezTo>
                  <a:cubicBezTo>
                    <a:pt x="295" y="238"/>
                    <a:pt x="295" y="238"/>
                    <a:pt x="295" y="238"/>
                  </a:cubicBezTo>
                  <a:cubicBezTo>
                    <a:pt x="298" y="240"/>
                    <a:pt x="302" y="239"/>
                    <a:pt x="305" y="238"/>
                  </a:cubicBezTo>
                  <a:cubicBezTo>
                    <a:pt x="329" y="230"/>
                    <a:pt x="329" y="230"/>
                    <a:pt x="329" y="230"/>
                  </a:cubicBezTo>
                  <a:cubicBezTo>
                    <a:pt x="345" y="236"/>
                    <a:pt x="359" y="240"/>
                    <a:pt x="370" y="250"/>
                  </a:cubicBezTo>
                  <a:lnTo>
                    <a:pt x="230" y="250"/>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76" name="Freeform 975">
              <a:extLst>
                <a:ext uri="{FF2B5EF4-FFF2-40B4-BE49-F238E27FC236}">
                  <a16:creationId xmlns:a16="http://schemas.microsoft.com/office/drawing/2014/main" id="{408E1108-5878-459B-941B-9B024CE32EE1}"/>
                </a:ext>
              </a:extLst>
            </p:cNvPr>
            <p:cNvSpPr>
              <a:spLocks noEditPoints="1"/>
            </p:cNvSpPr>
            <p:nvPr/>
          </p:nvSpPr>
          <p:spPr bwMode="auto">
            <a:xfrm>
              <a:off x="3394932" y="5166269"/>
              <a:ext cx="270595" cy="260249"/>
            </a:xfrm>
            <a:custGeom>
              <a:avLst/>
              <a:gdLst>
                <a:gd name="T0" fmla="*/ 425 w 450"/>
                <a:gd name="T1" fmla="*/ 56 h 434"/>
                <a:gd name="T2" fmla="*/ 424 w 450"/>
                <a:gd name="T3" fmla="*/ 55 h 434"/>
                <a:gd name="T4" fmla="*/ 372 w 450"/>
                <a:gd name="T5" fmla="*/ 10 h 434"/>
                <a:gd name="T6" fmla="*/ 344 w 450"/>
                <a:gd name="T7" fmla="*/ 1 h 434"/>
                <a:gd name="T8" fmla="*/ 319 w 450"/>
                <a:gd name="T9" fmla="*/ 13 h 434"/>
                <a:gd name="T10" fmla="*/ 318 w 450"/>
                <a:gd name="T11" fmla="*/ 14 h 434"/>
                <a:gd name="T12" fmla="*/ 267 w 450"/>
                <a:gd name="T13" fmla="*/ 78 h 434"/>
                <a:gd name="T14" fmla="*/ 268 w 450"/>
                <a:gd name="T15" fmla="*/ 129 h 434"/>
                <a:gd name="T16" fmla="*/ 271 w 450"/>
                <a:gd name="T17" fmla="*/ 131 h 434"/>
                <a:gd name="T18" fmla="*/ 297 w 450"/>
                <a:gd name="T19" fmla="*/ 148 h 434"/>
                <a:gd name="T20" fmla="*/ 234 w 450"/>
                <a:gd name="T21" fmla="*/ 231 h 434"/>
                <a:gd name="T22" fmla="*/ 152 w 450"/>
                <a:gd name="T23" fmla="*/ 294 h 434"/>
                <a:gd name="T24" fmla="*/ 134 w 450"/>
                <a:gd name="T25" fmla="*/ 268 h 434"/>
                <a:gd name="T26" fmla="*/ 132 w 450"/>
                <a:gd name="T27" fmla="*/ 265 h 434"/>
                <a:gd name="T28" fmla="*/ 81 w 450"/>
                <a:gd name="T29" fmla="*/ 264 h 434"/>
                <a:gd name="T30" fmla="*/ 17 w 450"/>
                <a:gd name="T31" fmla="*/ 315 h 434"/>
                <a:gd name="T32" fmla="*/ 16 w 450"/>
                <a:gd name="T33" fmla="*/ 316 h 434"/>
                <a:gd name="T34" fmla="*/ 13 w 450"/>
                <a:gd name="T35" fmla="*/ 369 h 434"/>
                <a:gd name="T36" fmla="*/ 58 w 450"/>
                <a:gd name="T37" fmla="*/ 421 h 434"/>
                <a:gd name="T38" fmla="*/ 59 w 450"/>
                <a:gd name="T39" fmla="*/ 421 h 434"/>
                <a:gd name="T40" fmla="*/ 96 w 450"/>
                <a:gd name="T41" fmla="*/ 434 h 434"/>
                <a:gd name="T42" fmla="*/ 169 w 450"/>
                <a:gd name="T43" fmla="*/ 417 h 434"/>
                <a:gd name="T44" fmla="*/ 319 w 450"/>
                <a:gd name="T45" fmla="*/ 316 h 434"/>
                <a:gd name="T46" fmla="*/ 420 w 450"/>
                <a:gd name="T47" fmla="*/ 166 h 434"/>
                <a:gd name="T48" fmla="*/ 425 w 450"/>
                <a:gd name="T49" fmla="*/ 56 h 434"/>
                <a:gd name="T50" fmla="*/ 292 w 450"/>
                <a:gd name="T51" fmla="*/ 289 h 434"/>
                <a:gd name="T52" fmla="*/ 86 w 450"/>
                <a:gd name="T53" fmla="*/ 394 h 434"/>
                <a:gd name="T54" fmla="*/ 43 w 450"/>
                <a:gd name="T55" fmla="*/ 344 h 434"/>
                <a:gd name="T56" fmla="*/ 43 w 450"/>
                <a:gd name="T57" fmla="*/ 344 h 434"/>
                <a:gd name="T58" fmla="*/ 106 w 450"/>
                <a:gd name="T59" fmla="*/ 294 h 434"/>
                <a:gd name="T60" fmla="*/ 122 w 450"/>
                <a:gd name="T61" fmla="*/ 319 h 434"/>
                <a:gd name="T62" fmla="*/ 123 w 450"/>
                <a:gd name="T63" fmla="*/ 321 h 434"/>
                <a:gd name="T64" fmla="*/ 147 w 450"/>
                <a:gd name="T65" fmla="*/ 333 h 434"/>
                <a:gd name="T66" fmla="*/ 261 w 450"/>
                <a:gd name="T67" fmla="*/ 258 h 434"/>
                <a:gd name="T68" fmla="*/ 336 w 450"/>
                <a:gd name="T69" fmla="*/ 144 h 434"/>
                <a:gd name="T70" fmla="*/ 324 w 450"/>
                <a:gd name="T71" fmla="*/ 120 h 434"/>
                <a:gd name="T72" fmla="*/ 323 w 450"/>
                <a:gd name="T73" fmla="*/ 119 h 434"/>
                <a:gd name="T74" fmla="*/ 297 w 450"/>
                <a:gd name="T75" fmla="*/ 102 h 434"/>
                <a:gd name="T76" fmla="*/ 347 w 450"/>
                <a:gd name="T77" fmla="*/ 40 h 434"/>
                <a:gd name="T78" fmla="*/ 347 w 450"/>
                <a:gd name="T79" fmla="*/ 40 h 434"/>
                <a:gd name="T80" fmla="*/ 397 w 450"/>
                <a:gd name="T81" fmla="*/ 83 h 434"/>
                <a:gd name="T82" fmla="*/ 292 w 450"/>
                <a:gd name="T83" fmla="*/ 28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0" h="434">
                  <a:moveTo>
                    <a:pt x="425" y="56"/>
                  </a:moveTo>
                  <a:cubicBezTo>
                    <a:pt x="424" y="56"/>
                    <a:pt x="424" y="56"/>
                    <a:pt x="424" y="55"/>
                  </a:cubicBezTo>
                  <a:cubicBezTo>
                    <a:pt x="372" y="10"/>
                    <a:pt x="372" y="10"/>
                    <a:pt x="372" y="10"/>
                  </a:cubicBezTo>
                  <a:cubicBezTo>
                    <a:pt x="365" y="4"/>
                    <a:pt x="355" y="0"/>
                    <a:pt x="344" y="1"/>
                  </a:cubicBezTo>
                  <a:cubicBezTo>
                    <a:pt x="335" y="2"/>
                    <a:pt x="326" y="6"/>
                    <a:pt x="319" y="13"/>
                  </a:cubicBezTo>
                  <a:cubicBezTo>
                    <a:pt x="319" y="13"/>
                    <a:pt x="318" y="14"/>
                    <a:pt x="318" y="14"/>
                  </a:cubicBezTo>
                  <a:cubicBezTo>
                    <a:pt x="267" y="78"/>
                    <a:pt x="267" y="78"/>
                    <a:pt x="267" y="78"/>
                  </a:cubicBezTo>
                  <a:cubicBezTo>
                    <a:pt x="254" y="92"/>
                    <a:pt x="254" y="115"/>
                    <a:pt x="268" y="129"/>
                  </a:cubicBezTo>
                  <a:cubicBezTo>
                    <a:pt x="269" y="130"/>
                    <a:pt x="270" y="130"/>
                    <a:pt x="271" y="131"/>
                  </a:cubicBezTo>
                  <a:cubicBezTo>
                    <a:pt x="297" y="148"/>
                    <a:pt x="297" y="148"/>
                    <a:pt x="297" y="148"/>
                  </a:cubicBezTo>
                  <a:cubicBezTo>
                    <a:pt x="295" y="157"/>
                    <a:pt x="281" y="184"/>
                    <a:pt x="234" y="231"/>
                  </a:cubicBezTo>
                  <a:cubicBezTo>
                    <a:pt x="187" y="278"/>
                    <a:pt x="161" y="292"/>
                    <a:pt x="152" y="294"/>
                  </a:cubicBezTo>
                  <a:cubicBezTo>
                    <a:pt x="134" y="268"/>
                    <a:pt x="134" y="268"/>
                    <a:pt x="134" y="268"/>
                  </a:cubicBezTo>
                  <a:cubicBezTo>
                    <a:pt x="134" y="267"/>
                    <a:pt x="133" y="266"/>
                    <a:pt x="132" y="265"/>
                  </a:cubicBezTo>
                  <a:cubicBezTo>
                    <a:pt x="118" y="251"/>
                    <a:pt x="96" y="251"/>
                    <a:pt x="81" y="264"/>
                  </a:cubicBezTo>
                  <a:cubicBezTo>
                    <a:pt x="17" y="315"/>
                    <a:pt x="17" y="315"/>
                    <a:pt x="17" y="315"/>
                  </a:cubicBezTo>
                  <a:cubicBezTo>
                    <a:pt x="17" y="315"/>
                    <a:pt x="16" y="316"/>
                    <a:pt x="16" y="316"/>
                  </a:cubicBezTo>
                  <a:cubicBezTo>
                    <a:pt x="1" y="331"/>
                    <a:pt x="0" y="355"/>
                    <a:pt x="13" y="369"/>
                  </a:cubicBezTo>
                  <a:cubicBezTo>
                    <a:pt x="58" y="421"/>
                    <a:pt x="58" y="421"/>
                    <a:pt x="58" y="421"/>
                  </a:cubicBezTo>
                  <a:cubicBezTo>
                    <a:pt x="59" y="421"/>
                    <a:pt x="59" y="421"/>
                    <a:pt x="59" y="421"/>
                  </a:cubicBezTo>
                  <a:cubicBezTo>
                    <a:pt x="68" y="430"/>
                    <a:pt x="82" y="434"/>
                    <a:pt x="96" y="434"/>
                  </a:cubicBezTo>
                  <a:cubicBezTo>
                    <a:pt x="123" y="434"/>
                    <a:pt x="153" y="423"/>
                    <a:pt x="169" y="417"/>
                  </a:cubicBezTo>
                  <a:cubicBezTo>
                    <a:pt x="199" y="405"/>
                    <a:pt x="260" y="376"/>
                    <a:pt x="319" y="316"/>
                  </a:cubicBezTo>
                  <a:cubicBezTo>
                    <a:pt x="363" y="272"/>
                    <a:pt x="399" y="219"/>
                    <a:pt x="420" y="166"/>
                  </a:cubicBezTo>
                  <a:cubicBezTo>
                    <a:pt x="430" y="141"/>
                    <a:pt x="450" y="81"/>
                    <a:pt x="425" y="56"/>
                  </a:cubicBezTo>
                  <a:close/>
                  <a:moveTo>
                    <a:pt x="292" y="289"/>
                  </a:moveTo>
                  <a:cubicBezTo>
                    <a:pt x="203" y="378"/>
                    <a:pt x="103" y="402"/>
                    <a:pt x="86" y="394"/>
                  </a:cubicBezTo>
                  <a:cubicBezTo>
                    <a:pt x="43" y="344"/>
                    <a:pt x="43" y="344"/>
                    <a:pt x="43" y="344"/>
                  </a:cubicBezTo>
                  <a:cubicBezTo>
                    <a:pt x="43" y="344"/>
                    <a:pt x="43" y="344"/>
                    <a:pt x="43" y="344"/>
                  </a:cubicBezTo>
                  <a:cubicBezTo>
                    <a:pt x="106" y="294"/>
                    <a:pt x="106" y="294"/>
                    <a:pt x="106" y="294"/>
                  </a:cubicBezTo>
                  <a:cubicBezTo>
                    <a:pt x="122" y="319"/>
                    <a:pt x="122" y="319"/>
                    <a:pt x="122" y="319"/>
                  </a:cubicBezTo>
                  <a:cubicBezTo>
                    <a:pt x="123" y="320"/>
                    <a:pt x="123" y="320"/>
                    <a:pt x="123" y="321"/>
                  </a:cubicBezTo>
                  <a:cubicBezTo>
                    <a:pt x="129" y="328"/>
                    <a:pt x="138" y="332"/>
                    <a:pt x="147" y="333"/>
                  </a:cubicBezTo>
                  <a:cubicBezTo>
                    <a:pt x="156" y="333"/>
                    <a:pt x="185" y="335"/>
                    <a:pt x="261" y="258"/>
                  </a:cubicBezTo>
                  <a:cubicBezTo>
                    <a:pt x="280" y="239"/>
                    <a:pt x="338" y="182"/>
                    <a:pt x="336" y="144"/>
                  </a:cubicBezTo>
                  <a:cubicBezTo>
                    <a:pt x="335" y="134"/>
                    <a:pt x="331" y="126"/>
                    <a:pt x="324" y="120"/>
                  </a:cubicBezTo>
                  <a:cubicBezTo>
                    <a:pt x="324" y="120"/>
                    <a:pt x="323" y="120"/>
                    <a:pt x="323" y="119"/>
                  </a:cubicBezTo>
                  <a:cubicBezTo>
                    <a:pt x="297" y="102"/>
                    <a:pt x="297" y="102"/>
                    <a:pt x="297" y="102"/>
                  </a:cubicBezTo>
                  <a:cubicBezTo>
                    <a:pt x="347" y="40"/>
                    <a:pt x="347" y="40"/>
                    <a:pt x="347" y="40"/>
                  </a:cubicBezTo>
                  <a:cubicBezTo>
                    <a:pt x="347" y="40"/>
                    <a:pt x="347" y="40"/>
                    <a:pt x="347" y="40"/>
                  </a:cubicBezTo>
                  <a:cubicBezTo>
                    <a:pt x="397" y="83"/>
                    <a:pt x="397" y="83"/>
                    <a:pt x="397" y="83"/>
                  </a:cubicBezTo>
                  <a:cubicBezTo>
                    <a:pt x="405" y="100"/>
                    <a:pt x="381" y="200"/>
                    <a:pt x="292" y="289"/>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77" name="Freeform 976">
              <a:extLst>
                <a:ext uri="{FF2B5EF4-FFF2-40B4-BE49-F238E27FC236}">
                  <a16:creationId xmlns:a16="http://schemas.microsoft.com/office/drawing/2014/main" id="{2465F66D-D5C2-4C2B-999D-14A5A4725080}"/>
                </a:ext>
              </a:extLst>
            </p:cNvPr>
            <p:cNvSpPr>
              <a:spLocks/>
            </p:cNvSpPr>
            <p:nvPr/>
          </p:nvSpPr>
          <p:spPr bwMode="auto">
            <a:xfrm>
              <a:off x="4112643" y="5157513"/>
              <a:ext cx="249903" cy="270595"/>
            </a:xfrm>
            <a:custGeom>
              <a:avLst/>
              <a:gdLst>
                <a:gd name="T0" fmla="*/ 400 w 416"/>
                <a:gd name="T1" fmla="*/ 186 h 450"/>
                <a:gd name="T2" fmla="*/ 400 w 416"/>
                <a:gd name="T3" fmla="*/ 210 h 450"/>
                <a:gd name="T4" fmla="*/ 209 w 416"/>
                <a:gd name="T5" fmla="*/ 401 h 450"/>
                <a:gd name="T6" fmla="*/ 106 w 416"/>
                <a:gd name="T7" fmla="*/ 450 h 450"/>
                <a:gd name="T8" fmla="*/ 81 w 416"/>
                <a:gd name="T9" fmla="*/ 447 h 450"/>
                <a:gd name="T10" fmla="*/ 12 w 416"/>
                <a:gd name="T11" fmla="*/ 377 h 450"/>
                <a:gd name="T12" fmla="*/ 55 w 416"/>
                <a:gd name="T13" fmla="*/ 247 h 450"/>
                <a:gd name="T14" fmla="*/ 268 w 416"/>
                <a:gd name="T15" fmla="*/ 34 h 450"/>
                <a:gd name="T16" fmla="*/ 378 w 416"/>
                <a:gd name="T17" fmla="*/ 38 h 450"/>
                <a:gd name="T18" fmla="*/ 380 w 416"/>
                <a:gd name="T19" fmla="*/ 147 h 450"/>
                <a:gd name="T20" fmla="*/ 165 w 416"/>
                <a:gd name="T21" fmla="*/ 361 h 450"/>
                <a:gd name="T22" fmla="*/ 88 w 416"/>
                <a:gd name="T23" fmla="*/ 371 h 450"/>
                <a:gd name="T24" fmla="*/ 98 w 416"/>
                <a:gd name="T25" fmla="*/ 294 h 450"/>
                <a:gd name="T26" fmla="*/ 244 w 416"/>
                <a:gd name="T27" fmla="*/ 149 h 450"/>
                <a:gd name="T28" fmla="*/ 267 w 416"/>
                <a:gd name="T29" fmla="*/ 149 h 450"/>
                <a:gd name="T30" fmla="*/ 267 w 416"/>
                <a:gd name="T31" fmla="*/ 173 h 450"/>
                <a:gd name="T32" fmla="*/ 122 w 416"/>
                <a:gd name="T33" fmla="*/ 318 h 450"/>
                <a:gd name="T34" fmla="*/ 112 w 416"/>
                <a:gd name="T35" fmla="*/ 347 h 450"/>
                <a:gd name="T36" fmla="*/ 141 w 416"/>
                <a:gd name="T37" fmla="*/ 337 h 450"/>
                <a:gd name="T38" fmla="*/ 356 w 416"/>
                <a:gd name="T39" fmla="*/ 123 h 450"/>
                <a:gd name="T40" fmla="*/ 355 w 416"/>
                <a:gd name="T41" fmla="*/ 62 h 450"/>
                <a:gd name="T42" fmla="*/ 292 w 416"/>
                <a:gd name="T43" fmla="*/ 58 h 450"/>
                <a:gd name="T44" fmla="*/ 79 w 416"/>
                <a:gd name="T45" fmla="*/ 271 h 450"/>
                <a:gd name="T46" fmla="*/ 44 w 416"/>
                <a:gd name="T47" fmla="*/ 368 h 450"/>
                <a:gd name="T48" fmla="*/ 89 w 416"/>
                <a:gd name="T49" fmla="*/ 414 h 450"/>
                <a:gd name="T50" fmla="*/ 185 w 416"/>
                <a:gd name="T51" fmla="*/ 377 h 450"/>
                <a:gd name="T52" fmla="*/ 376 w 416"/>
                <a:gd name="T53" fmla="*/ 186 h 450"/>
                <a:gd name="T54" fmla="*/ 400 w 416"/>
                <a:gd name="T55" fmla="*/ 186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6" h="450">
                  <a:moveTo>
                    <a:pt x="400" y="186"/>
                  </a:moveTo>
                  <a:cubicBezTo>
                    <a:pt x="407" y="193"/>
                    <a:pt x="407" y="203"/>
                    <a:pt x="400" y="210"/>
                  </a:cubicBezTo>
                  <a:cubicBezTo>
                    <a:pt x="209" y="401"/>
                    <a:pt x="209" y="401"/>
                    <a:pt x="209" y="401"/>
                  </a:cubicBezTo>
                  <a:cubicBezTo>
                    <a:pt x="177" y="433"/>
                    <a:pt x="141" y="450"/>
                    <a:pt x="106" y="450"/>
                  </a:cubicBezTo>
                  <a:cubicBezTo>
                    <a:pt x="98" y="450"/>
                    <a:pt x="89" y="449"/>
                    <a:pt x="81" y="447"/>
                  </a:cubicBezTo>
                  <a:cubicBezTo>
                    <a:pt x="47" y="438"/>
                    <a:pt x="21" y="411"/>
                    <a:pt x="12" y="377"/>
                  </a:cubicBezTo>
                  <a:cubicBezTo>
                    <a:pt x="0" y="333"/>
                    <a:pt x="16" y="286"/>
                    <a:pt x="55" y="247"/>
                  </a:cubicBezTo>
                  <a:cubicBezTo>
                    <a:pt x="268" y="34"/>
                    <a:pt x="268" y="34"/>
                    <a:pt x="268" y="34"/>
                  </a:cubicBezTo>
                  <a:cubicBezTo>
                    <a:pt x="303" y="0"/>
                    <a:pt x="351" y="11"/>
                    <a:pt x="378" y="38"/>
                  </a:cubicBezTo>
                  <a:cubicBezTo>
                    <a:pt x="416" y="76"/>
                    <a:pt x="406" y="121"/>
                    <a:pt x="380" y="147"/>
                  </a:cubicBezTo>
                  <a:cubicBezTo>
                    <a:pt x="165" y="361"/>
                    <a:pt x="165" y="361"/>
                    <a:pt x="165" y="361"/>
                  </a:cubicBezTo>
                  <a:cubicBezTo>
                    <a:pt x="137" y="390"/>
                    <a:pt x="105" y="388"/>
                    <a:pt x="88" y="371"/>
                  </a:cubicBezTo>
                  <a:cubicBezTo>
                    <a:pt x="72" y="354"/>
                    <a:pt x="70" y="323"/>
                    <a:pt x="98" y="294"/>
                  </a:cubicBezTo>
                  <a:cubicBezTo>
                    <a:pt x="244" y="149"/>
                    <a:pt x="244" y="149"/>
                    <a:pt x="244" y="149"/>
                  </a:cubicBezTo>
                  <a:cubicBezTo>
                    <a:pt x="250" y="142"/>
                    <a:pt x="261" y="142"/>
                    <a:pt x="267" y="149"/>
                  </a:cubicBezTo>
                  <a:cubicBezTo>
                    <a:pt x="274" y="155"/>
                    <a:pt x="274" y="166"/>
                    <a:pt x="267" y="173"/>
                  </a:cubicBezTo>
                  <a:cubicBezTo>
                    <a:pt x="122" y="318"/>
                    <a:pt x="122" y="318"/>
                    <a:pt x="122" y="318"/>
                  </a:cubicBezTo>
                  <a:cubicBezTo>
                    <a:pt x="109" y="331"/>
                    <a:pt x="107" y="342"/>
                    <a:pt x="112" y="347"/>
                  </a:cubicBezTo>
                  <a:cubicBezTo>
                    <a:pt x="117" y="352"/>
                    <a:pt x="129" y="350"/>
                    <a:pt x="141" y="337"/>
                  </a:cubicBezTo>
                  <a:cubicBezTo>
                    <a:pt x="356" y="123"/>
                    <a:pt x="356" y="123"/>
                    <a:pt x="356" y="123"/>
                  </a:cubicBezTo>
                  <a:cubicBezTo>
                    <a:pt x="378" y="101"/>
                    <a:pt x="369" y="77"/>
                    <a:pt x="355" y="62"/>
                  </a:cubicBezTo>
                  <a:cubicBezTo>
                    <a:pt x="339" y="46"/>
                    <a:pt x="312" y="38"/>
                    <a:pt x="292" y="58"/>
                  </a:cubicBezTo>
                  <a:cubicBezTo>
                    <a:pt x="79" y="271"/>
                    <a:pt x="79" y="271"/>
                    <a:pt x="79" y="271"/>
                  </a:cubicBezTo>
                  <a:cubicBezTo>
                    <a:pt x="48" y="301"/>
                    <a:pt x="36" y="336"/>
                    <a:pt x="44" y="368"/>
                  </a:cubicBezTo>
                  <a:cubicBezTo>
                    <a:pt x="51" y="391"/>
                    <a:pt x="67" y="408"/>
                    <a:pt x="89" y="414"/>
                  </a:cubicBezTo>
                  <a:cubicBezTo>
                    <a:pt x="119" y="422"/>
                    <a:pt x="153" y="409"/>
                    <a:pt x="185" y="377"/>
                  </a:cubicBezTo>
                  <a:cubicBezTo>
                    <a:pt x="376" y="186"/>
                    <a:pt x="376" y="186"/>
                    <a:pt x="376" y="186"/>
                  </a:cubicBezTo>
                  <a:cubicBezTo>
                    <a:pt x="383" y="180"/>
                    <a:pt x="393" y="180"/>
                    <a:pt x="400" y="186"/>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78" name="Freeform 977">
              <a:extLst>
                <a:ext uri="{FF2B5EF4-FFF2-40B4-BE49-F238E27FC236}">
                  <a16:creationId xmlns:a16="http://schemas.microsoft.com/office/drawing/2014/main" id="{E31C9BF3-84A4-4360-9503-B80E44D43F16}"/>
                </a:ext>
              </a:extLst>
            </p:cNvPr>
            <p:cNvSpPr>
              <a:spLocks noEditPoints="1"/>
            </p:cNvSpPr>
            <p:nvPr/>
          </p:nvSpPr>
          <p:spPr bwMode="auto">
            <a:xfrm>
              <a:off x="4826386" y="5189348"/>
              <a:ext cx="265820" cy="214089"/>
            </a:xfrm>
            <a:custGeom>
              <a:avLst/>
              <a:gdLst>
                <a:gd name="T0" fmla="*/ 442 w 442"/>
                <a:gd name="T1" fmla="*/ 20 h 356"/>
                <a:gd name="T2" fmla="*/ 423 w 442"/>
                <a:gd name="T3" fmla="*/ 0 h 356"/>
                <a:gd name="T4" fmla="*/ 19 w 442"/>
                <a:gd name="T5" fmla="*/ 0 h 356"/>
                <a:gd name="T6" fmla="*/ 0 w 442"/>
                <a:gd name="T7" fmla="*/ 20 h 356"/>
                <a:gd name="T8" fmla="*/ 0 w 442"/>
                <a:gd name="T9" fmla="*/ 337 h 356"/>
                <a:gd name="T10" fmla="*/ 19 w 442"/>
                <a:gd name="T11" fmla="*/ 356 h 356"/>
                <a:gd name="T12" fmla="*/ 423 w 442"/>
                <a:gd name="T13" fmla="*/ 356 h 356"/>
                <a:gd name="T14" fmla="*/ 442 w 442"/>
                <a:gd name="T15" fmla="*/ 337 h 356"/>
                <a:gd name="T16" fmla="*/ 442 w 442"/>
                <a:gd name="T17" fmla="*/ 20 h 356"/>
                <a:gd name="T18" fmla="*/ 403 w 442"/>
                <a:gd name="T19" fmla="*/ 82 h 356"/>
                <a:gd name="T20" fmla="*/ 269 w 442"/>
                <a:gd name="T21" fmla="*/ 82 h 356"/>
                <a:gd name="T22" fmla="*/ 269 w 442"/>
                <a:gd name="T23" fmla="*/ 39 h 356"/>
                <a:gd name="T24" fmla="*/ 403 w 442"/>
                <a:gd name="T25" fmla="*/ 39 h 356"/>
                <a:gd name="T26" fmla="*/ 403 w 442"/>
                <a:gd name="T27" fmla="*/ 82 h 356"/>
                <a:gd name="T28" fmla="*/ 115 w 442"/>
                <a:gd name="T29" fmla="*/ 82 h 356"/>
                <a:gd name="T30" fmla="*/ 115 w 442"/>
                <a:gd name="T31" fmla="*/ 39 h 356"/>
                <a:gd name="T32" fmla="*/ 163 w 442"/>
                <a:gd name="T33" fmla="*/ 39 h 356"/>
                <a:gd name="T34" fmla="*/ 163 w 442"/>
                <a:gd name="T35" fmla="*/ 82 h 356"/>
                <a:gd name="T36" fmla="*/ 115 w 442"/>
                <a:gd name="T37" fmla="*/ 82 h 356"/>
                <a:gd name="T38" fmla="*/ 192 w 442"/>
                <a:gd name="T39" fmla="*/ 39 h 356"/>
                <a:gd name="T40" fmla="*/ 240 w 442"/>
                <a:gd name="T41" fmla="*/ 39 h 356"/>
                <a:gd name="T42" fmla="*/ 240 w 442"/>
                <a:gd name="T43" fmla="*/ 82 h 356"/>
                <a:gd name="T44" fmla="*/ 192 w 442"/>
                <a:gd name="T45" fmla="*/ 82 h 356"/>
                <a:gd name="T46" fmla="*/ 192 w 442"/>
                <a:gd name="T47" fmla="*/ 39 h 356"/>
                <a:gd name="T48" fmla="*/ 86 w 442"/>
                <a:gd name="T49" fmla="*/ 39 h 356"/>
                <a:gd name="T50" fmla="*/ 86 w 442"/>
                <a:gd name="T51" fmla="*/ 82 h 356"/>
                <a:gd name="T52" fmla="*/ 38 w 442"/>
                <a:gd name="T53" fmla="*/ 82 h 356"/>
                <a:gd name="T54" fmla="*/ 38 w 442"/>
                <a:gd name="T55" fmla="*/ 39 h 356"/>
                <a:gd name="T56" fmla="*/ 86 w 442"/>
                <a:gd name="T57" fmla="*/ 39 h 356"/>
                <a:gd name="T58" fmla="*/ 38 w 442"/>
                <a:gd name="T59" fmla="*/ 318 h 356"/>
                <a:gd name="T60" fmla="*/ 38 w 442"/>
                <a:gd name="T61" fmla="*/ 116 h 356"/>
                <a:gd name="T62" fmla="*/ 403 w 442"/>
                <a:gd name="T63" fmla="*/ 116 h 356"/>
                <a:gd name="T64" fmla="*/ 403 w 442"/>
                <a:gd name="T65" fmla="*/ 318 h 356"/>
                <a:gd name="T66" fmla="*/ 38 w 442"/>
                <a:gd name="T67" fmla="*/ 31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2" h="356">
                  <a:moveTo>
                    <a:pt x="442" y="20"/>
                  </a:moveTo>
                  <a:cubicBezTo>
                    <a:pt x="442" y="9"/>
                    <a:pt x="433" y="0"/>
                    <a:pt x="423" y="0"/>
                  </a:cubicBezTo>
                  <a:cubicBezTo>
                    <a:pt x="19" y="0"/>
                    <a:pt x="19" y="0"/>
                    <a:pt x="19" y="0"/>
                  </a:cubicBezTo>
                  <a:cubicBezTo>
                    <a:pt x="8" y="0"/>
                    <a:pt x="0" y="9"/>
                    <a:pt x="0" y="20"/>
                  </a:cubicBezTo>
                  <a:cubicBezTo>
                    <a:pt x="0" y="337"/>
                    <a:pt x="0" y="337"/>
                    <a:pt x="0" y="337"/>
                  </a:cubicBezTo>
                  <a:cubicBezTo>
                    <a:pt x="0" y="348"/>
                    <a:pt x="8" y="356"/>
                    <a:pt x="19" y="356"/>
                  </a:cubicBezTo>
                  <a:cubicBezTo>
                    <a:pt x="423" y="356"/>
                    <a:pt x="423" y="356"/>
                    <a:pt x="423" y="356"/>
                  </a:cubicBezTo>
                  <a:cubicBezTo>
                    <a:pt x="433" y="356"/>
                    <a:pt x="442" y="348"/>
                    <a:pt x="442" y="337"/>
                  </a:cubicBezTo>
                  <a:lnTo>
                    <a:pt x="442" y="20"/>
                  </a:lnTo>
                  <a:close/>
                  <a:moveTo>
                    <a:pt x="403" y="82"/>
                  </a:moveTo>
                  <a:cubicBezTo>
                    <a:pt x="269" y="82"/>
                    <a:pt x="269" y="82"/>
                    <a:pt x="269" y="82"/>
                  </a:cubicBezTo>
                  <a:cubicBezTo>
                    <a:pt x="269" y="39"/>
                    <a:pt x="269" y="39"/>
                    <a:pt x="269" y="39"/>
                  </a:cubicBezTo>
                  <a:cubicBezTo>
                    <a:pt x="403" y="39"/>
                    <a:pt x="403" y="39"/>
                    <a:pt x="403" y="39"/>
                  </a:cubicBezTo>
                  <a:lnTo>
                    <a:pt x="403" y="82"/>
                  </a:lnTo>
                  <a:close/>
                  <a:moveTo>
                    <a:pt x="115" y="82"/>
                  </a:moveTo>
                  <a:cubicBezTo>
                    <a:pt x="115" y="39"/>
                    <a:pt x="115" y="39"/>
                    <a:pt x="115" y="39"/>
                  </a:cubicBezTo>
                  <a:cubicBezTo>
                    <a:pt x="163" y="39"/>
                    <a:pt x="163" y="39"/>
                    <a:pt x="163" y="39"/>
                  </a:cubicBezTo>
                  <a:cubicBezTo>
                    <a:pt x="163" y="82"/>
                    <a:pt x="163" y="82"/>
                    <a:pt x="163" y="82"/>
                  </a:cubicBezTo>
                  <a:lnTo>
                    <a:pt x="115" y="82"/>
                  </a:lnTo>
                  <a:close/>
                  <a:moveTo>
                    <a:pt x="192" y="39"/>
                  </a:moveTo>
                  <a:cubicBezTo>
                    <a:pt x="240" y="39"/>
                    <a:pt x="240" y="39"/>
                    <a:pt x="240" y="39"/>
                  </a:cubicBezTo>
                  <a:cubicBezTo>
                    <a:pt x="240" y="82"/>
                    <a:pt x="240" y="82"/>
                    <a:pt x="240" y="82"/>
                  </a:cubicBezTo>
                  <a:cubicBezTo>
                    <a:pt x="192" y="82"/>
                    <a:pt x="192" y="82"/>
                    <a:pt x="192" y="82"/>
                  </a:cubicBezTo>
                  <a:lnTo>
                    <a:pt x="192" y="39"/>
                  </a:lnTo>
                  <a:close/>
                  <a:moveTo>
                    <a:pt x="86" y="39"/>
                  </a:moveTo>
                  <a:cubicBezTo>
                    <a:pt x="86" y="82"/>
                    <a:pt x="86" y="82"/>
                    <a:pt x="86" y="82"/>
                  </a:cubicBezTo>
                  <a:cubicBezTo>
                    <a:pt x="38" y="82"/>
                    <a:pt x="38" y="82"/>
                    <a:pt x="38" y="82"/>
                  </a:cubicBezTo>
                  <a:cubicBezTo>
                    <a:pt x="38" y="39"/>
                    <a:pt x="38" y="39"/>
                    <a:pt x="38" y="39"/>
                  </a:cubicBezTo>
                  <a:lnTo>
                    <a:pt x="86" y="39"/>
                  </a:lnTo>
                  <a:close/>
                  <a:moveTo>
                    <a:pt x="38" y="318"/>
                  </a:moveTo>
                  <a:cubicBezTo>
                    <a:pt x="38" y="116"/>
                    <a:pt x="38" y="116"/>
                    <a:pt x="38" y="116"/>
                  </a:cubicBezTo>
                  <a:cubicBezTo>
                    <a:pt x="403" y="116"/>
                    <a:pt x="403" y="116"/>
                    <a:pt x="403" y="116"/>
                  </a:cubicBezTo>
                  <a:cubicBezTo>
                    <a:pt x="403" y="318"/>
                    <a:pt x="403" y="318"/>
                    <a:pt x="403" y="318"/>
                  </a:cubicBezTo>
                  <a:lnTo>
                    <a:pt x="38" y="318"/>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79" name="Freeform 978">
              <a:extLst>
                <a:ext uri="{FF2B5EF4-FFF2-40B4-BE49-F238E27FC236}">
                  <a16:creationId xmlns:a16="http://schemas.microsoft.com/office/drawing/2014/main" id="{D3EDACB5-A3B6-4B4B-AAD9-11D5CB86D045}"/>
                </a:ext>
              </a:extLst>
            </p:cNvPr>
            <p:cNvSpPr>
              <a:spLocks noEditPoints="1"/>
            </p:cNvSpPr>
            <p:nvPr/>
          </p:nvSpPr>
          <p:spPr bwMode="auto">
            <a:xfrm>
              <a:off x="6269928" y="5167065"/>
              <a:ext cx="248311" cy="259453"/>
            </a:xfrm>
            <a:custGeom>
              <a:avLst/>
              <a:gdLst>
                <a:gd name="T0" fmla="*/ 414 w 414"/>
                <a:gd name="T1" fmla="*/ 278 h 433"/>
                <a:gd name="T2" fmla="*/ 414 w 414"/>
                <a:gd name="T3" fmla="*/ 409 h 433"/>
                <a:gd name="T4" fmla="*/ 390 w 414"/>
                <a:gd name="T5" fmla="*/ 433 h 433"/>
                <a:gd name="T6" fmla="*/ 24 w 414"/>
                <a:gd name="T7" fmla="*/ 433 h 433"/>
                <a:gd name="T8" fmla="*/ 0 w 414"/>
                <a:gd name="T9" fmla="*/ 409 h 433"/>
                <a:gd name="T10" fmla="*/ 0 w 414"/>
                <a:gd name="T11" fmla="*/ 278 h 433"/>
                <a:gd name="T12" fmla="*/ 24 w 414"/>
                <a:gd name="T13" fmla="*/ 254 h 433"/>
                <a:gd name="T14" fmla="*/ 48 w 414"/>
                <a:gd name="T15" fmla="*/ 278 h 433"/>
                <a:gd name="T16" fmla="*/ 48 w 414"/>
                <a:gd name="T17" fmla="*/ 385 h 433"/>
                <a:gd name="T18" fmla="*/ 366 w 414"/>
                <a:gd name="T19" fmla="*/ 385 h 433"/>
                <a:gd name="T20" fmla="*/ 366 w 414"/>
                <a:gd name="T21" fmla="*/ 278 h 433"/>
                <a:gd name="T22" fmla="*/ 390 w 414"/>
                <a:gd name="T23" fmla="*/ 254 h 433"/>
                <a:gd name="T24" fmla="*/ 414 w 414"/>
                <a:gd name="T25" fmla="*/ 278 h 433"/>
                <a:gd name="T26" fmla="*/ 190 w 414"/>
                <a:gd name="T27" fmla="*/ 308 h 433"/>
                <a:gd name="T28" fmla="*/ 207 w 414"/>
                <a:gd name="T29" fmla="*/ 315 h 433"/>
                <a:gd name="T30" fmla="*/ 224 w 414"/>
                <a:gd name="T31" fmla="*/ 308 h 433"/>
                <a:gd name="T32" fmla="*/ 320 w 414"/>
                <a:gd name="T33" fmla="*/ 210 h 433"/>
                <a:gd name="T34" fmla="*/ 320 w 414"/>
                <a:gd name="T35" fmla="*/ 176 h 433"/>
                <a:gd name="T36" fmla="*/ 286 w 414"/>
                <a:gd name="T37" fmla="*/ 176 h 433"/>
                <a:gd name="T38" fmla="*/ 231 w 414"/>
                <a:gd name="T39" fmla="*/ 232 h 433"/>
                <a:gd name="T40" fmla="*/ 231 w 414"/>
                <a:gd name="T41" fmla="*/ 24 h 433"/>
                <a:gd name="T42" fmla="*/ 207 w 414"/>
                <a:gd name="T43" fmla="*/ 0 h 433"/>
                <a:gd name="T44" fmla="*/ 183 w 414"/>
                <a:gd name="T45" fmla="*/ 24 h 433"/>
                <a:gd name="T46" fmla="*/ 183 w 414"/>
                <a:gd name="T47" fmla="*/ 232 h 433"/>
                <a:gd name="T48" fmla="*/ 128 w 414"/>
                <a:gd name="T49" fmla="*/ 176 h 433"/>
                <a:gd name="T50" fmla="*/ 94 w 414"/>
                <a:gd name="T51" fmla="*/ 176 h 433"/>
                <a:gd name="T52" fmla="*/ 94 w 414"/>
                <a:gd name="T53" fmla="*/ 210 h 433"/>
                <a:gd name="T54" fmla="*/ 190 w 414"/>
                <a:gd name="T55" fmla="*/ 30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33">
                  <a:moveTo>
                    <a:pt x="414" y="278"/>
                  </a:moveTo>
                  <a:cubicBezTo>
                    <a:pt x="414" y="409"/>
                    <a:pt x="414" y="409"/>
                    <a:pt x="414" y="409"/>
                  </a:cubicBezTo>
                  <a:cubicBezTo>
                    <a:pt x="414" y="422"/>
                    <a:pt x="403" y="433"/>
                    <a:pt x="390" y="433"/>
                  </a:cubicBezTo>
                  <a:cubicBezTo>
                    <a:pt x="24" y="433"/>
                    <a:pt x="24" y="433"/>
                    <a:pt x="24" y="433"/>
                  </a:cubicBezTo>
                  <a:cubicBezTo>
                    <a:pt x="11" y="433"/>
                    <a:pt x="0" y="422"/>
                    <a:pt x="0" y="409"/>
                  </a:cubicBezTo>
                  <a:cubicBezTo>
                    <a:pt x="0" y="278"/>
                    <a:pt x="0" y="278"/>
                    <a:pt x="0" y="278"/>
                  </a:cubicBezTo>
                  <a:cubicBezTo>
                    <a:pt x="0" y="264"/>
                    <a:pt x="11" y="254"/>
                    <a:pt x="24" y="254"/>
                  </a:cubicBezTo>
                  <a:cubicBezTo>
                    <a:pt x="38" y="254"/>
                    <a:pt x="48" y="264"/>
                    <a:pt x="48" y="278"/>
                  </a:cubicBezTo>
                  <a:cubicBezTo>
                    <a:pt x="48" y="385"/>
                    <a:pt x="48" y="385"/>
                    <a:pt x="48" y="385"/>
                  </a:cubicBezTo>
                  <a:cubicBezTo>
                    <a:pt x="366" y="385"/>
                    <a:pt x="366" y="385"/>
                    <a:pt x="366" y="385"/>
                  </a:cubicBezTo>
                  <a:cubicBezTo>
                    <a:pt x="366" y="278"/>
                    <a:pt x="366" y="278"/>
                    <a:pt x="366" y="278"/>
                  </a:cubicBezTo>
                  <a:cubicBezTo>
                    <a:pt x="366" y="264"/>
                    <a:pt x="376" y="254"/>
                    <a:pt x="390" y="254"/>
                  </a:cubicBezTo>
                  <a:cubicBezTo>
                    <a:pt x="403" y="254"/>
                    <a:pt x="414" y="264"/>
                    <a:pt x="414" y="278"/>
                  </a:cubicBezTo>
                  <a:close/>
                  <a:moveTo>
                    <a:pt x="190" y="308"/>
                  </a:moveTo>
                  <a:cubicBezTo>
                    <a:pt x="194" y="312"/>
                    <a:pt x="200" y="315"/>
                    <a:pt x="207" y="315"/>
                  </a:cubicBezTo>
                  <a:cubicBezTo>
                    <a:pt x="213" y="315"/>
                    <a:pt x="220" y="312"/>
                    <a:pt x="224" y="308"/>
                  </a:cubicBezTo>
                  <a:cubicBezTo>
                    <a:pt x="320" y="210"/>
                    <a:pt x="320" y="210"/>
                    <a:pt x="320" y="210"/>
                  </a:cubicBezTo>
                  <a:cubicBezTo>
                    <a:pt x="329" y="200"/>
                    <a:pt x="329" y="185"/>
                    <a:pt x="320" y="176"/>
                  </a:cubicBezTo>
                  <a:cubicBezTo>
                    <a:pt x="310" y="167"/>
                    <a:pt x="295" y="167"/>
                    <a:pt x="286" y="176"/>
                  </a:cubicBezTo>
                  <a:cubicBezTo>
                    <a:pt x="231" y="232"/>
                    <a:pt x="231" y="232"/>
                    <a:pt x="231" y="232"/>
                  </a:cubicBezTo>
                  <a:cubicBezTo>
                    <a:pt x="231" y="24"/>
                    <a:pt x="231" y="24"/>
                    <a:pt x="231" y="24"/>
                  </a:cubicBezTo>
                  <a:cubicBezTo>
                    <a:pt x="231" y="11"/>
                    <a:pt x="220" y="0"/>
                    <a:pt x="207" y="0"/>
                  </a:cubicBezTo>
                  <a:cubicBezTo>
                    <a:pt x="194" y="0"/>
                    <a:pt x="183" y="11"/>
                    <a:pt x="183" y="24"/>
                  </a:cubicBezTo>
                  <a:cubicBezTo>
                    <a:pt x="183" y="232"/>
                    <a:pt x="183" y="232"/>
                    <a:pt x="183" y="232"/>
                  </a:cubicBezTo>
                  <a:cubicBezTo>
                    <a:pt x="128" y="176"/>
                    <a:pt x="128" y="176"/>
                    <a:pt x="128" y="176"/>
                  </a:cubicBezTo>
                  <a:cubicBezTo>
                    <a:pt x="119" y="167"/>
                    <a:pt x="104" y="167"/>
                    <a:pt x="94" y="176"/>
                  </a:cubicBezTo>
                  <a:cubicBezTo>
                    <a:pt x="85" y="185"/>
                    <a:pt x="85" y="200"/>
                    <a:pt x="94" y="210"/>
                  </a:cubicBezTo>
                  <a:lnTo>
                    <a:pt x="190" y="308"/>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80" name="Freeform 979">
              <a:extLst>
                <a:ext uri="{FF2B5EF4-FFF2-40B4-BE49-F238E27FC236}">
                  <a16:creationId xmlns:a16="http://schemas.microsoft.com/office/drawing/2014/main" id="{8AAB1311-93DE-4A5C-8A07-0FA67A488DCD}"/>
                </a:ext>
              </a:extLst>
            </p:cNvPr>
            <p:cNvSpPr>
              <a:spLocks noEditPoints="1"/>
            </p:cNvSpPr>
            <p:nvPr/>
          </p:nvSpPr>
          <p:spPr bwMode="auto">
            <a:xfrm>
              <a:off x="5538053" y="5163880"/>
              <a:ext cx="265025" cy="265025"/>
            </a:xfrm>
            <a:custGeom>
              <a:avLst/>
              <a:gdLst>
                <a:gd name="T0" fmla="*/ 240 w 442"/>
                <a:gd name="T1" fmla="*/ 226 h 442"/>
                <a:gd name="T2" fmla="*/ 241 w 442"/>
                <a:gd name="T3" fmla="*/ 423 h 442"/>
                <a:gd name="T4" fmla="*/ 222 w 442"/>
                <a:gd name="T5" fmla="*/ 442 h 442"/>
                <a:gd name="T6" fmla="*/ 222 w 442"/>
                <a:gd name="T7" fmla="*/ 442 h 442"/>
                <a:gd name="T8" fmla="*/ 202 w 442"/>
                <a:gd name="T9" fmla="*/ 423 h 442"/>
                <a:gd name="T10" fmla="*/ 202 w 442"/>
                <a:gd name="T11" fmla="*/ 226 h 442"/>
                <a:gd name="T12" fmla="*/ 146 w 442"/>
                <a:gd name="T13" fmla="*/ 281 h 442"/>
                <a:gd name="T14" fmla="*/ 119 w 442"/>
                <a:gd name="T15" fmla="*/ 281 h 442"/>
                <a:gd name="T16" fmla="*/ 119 w 442"/>
                <a:gd name="T17" fmla="*/ 254 h 442"/>
                <a:gd name="T18" fmla="*/ 207 w 442"/>
                <a:gd name="T19" fmla="*/ 166 h 442"/>
                <a:gd name="T20" fmla="*/ 234 w 442"/>
                <a:gd name="T21" fmla="*/ 166 h 442"/>
                <a:gd name="T22" fmla="*/ 323 w 442"/>
                <a:gd name="T23" fmla="*/ 254 h 442"/>
                <a:gd name="T24" fmla="*/ 323 w 442"/>
                <a:gd name="T25" fmla="*/ 281 h 442"/>
                <a:gd name="T26" fmla="*/ 309 w 442"/>
                <a:gd name="T27" fmla="*/ 287 h 442"/>
                <a:gd name="T28" fmla="*/ 296 w 442"/>
                <a:gd name="T29" fmla="*/ 281 h 442"/>
                <a:gd name="T30" fmla="*/ 240 w 442"/>
                <a:gd name="T31" fmla="*/ 226 h 442"/>
                <a:gd name="T32" fmla="*/ 442 w 442"/>
                <a:gd name="T33" fmla="*/ 19 h 442"/>
                <a:gd name="T34" fmla="*/ 442 w 442"/>
                <a:gd name="T35" fmla="*/ 340 h 442"/>
                <a:gd name="T36" fmla="*/ 423 w 442"/>
                <a:gd name="T37" fmla="*/ 361 h 442"/>
                <a:gd name="T38" fmla="*/ 305 w 442"/>
                <a:gd name="T39" fmla="*/ 361 h 442"/>
                <a:gd name="T40" fmla="*/ 285 w 442"/>
                <a:gd name="T41" fmla="*/ 341 h 442"/>
                <a:gd name="T42" fmla="*/ 305 w 442"/>
                <a:gd name="T43" fmla="*/ 322 h 442"/>
                <a:gd name="T44" fmla="*/ 403 w 442"/>
                <a:gd name="T45" fmla="*/ 322 h 442"/>
                <a:gd name="T46" fmla="*/ 403 w 442"/>
                <a:gd name="T47" fmla="*/ 116 h 442"/>
                <a:gd name="T48" fmla="*/ 38 w 442"/>
                <a:gd name="T49" fmla="*/ 116 h 442"/>
                <a:gd name="T50" fmla="*/ 38 w 442"/>
                <a:gd name="T51" fmla="*/ 322 h 442"/>
                <a:gd name="T52" fmla="*/ 139 w 442"/>
                <a:gd name="T53" fmla="*/ 322 h 442"/>
                <a:gd name="T54" fmla="*/ 158 w 442"/>
                <a:gd name="T55" fmla="*/ 341 h 442"/>
                <a:gd name="T56" fmla="*/ 139 w 442"/>
                <a:gd name="T57" fmla="*/ 361 h 442"/>
                <a:gd name="T58" fmla="*/ 19 w 442"/>
                <a:gd name="T59" fmla="*/ 361 h 442"/>
                <a:gd name="T60" fmla="*/ 0 w 442"/>
                <a:gd name="T61" fmla="*/ 340 h 442"/>
                <a:gd name="T62" fmla="*/ 0 w 442"/>
                <a:gd name="T63" fmla="*/ 19 h 442"/>
                <a:gd name="T64" fmla="*/ 19 w 442"/>
                <a:gd name="T65" fmla="*/ 0 h 442"/>
                <a:gd name="T66" fmla="*/ 423 w 442"/>
                <a:gd name="T67" fmla="*/ 0 h 442"/>
                <a:gd name="T68" fmla="*/ 442 w 442"/>
                <a:gd name="T69" fmla="*/ 19 h 442"/>
                <a:gd name="T70" fmla="*/ 192 w 442"/>
                <a:gd name="T71" fmla="*/ 82 h 442"/>
                <a:gd name="T72" fmla="*/ 240 w 442"/>
                <a:gd name="T73" fmla="*/ 82 h 442"/>
                <a:gd name="T74" fmla="*/ 240 w 442"/>
                <a:gd name="T75" fmla="*/ 39 h 442"/>
                <a:gd name="T76" fmla="*/ 192 w 442"/>
                <a:gd name="T77" fmla="*/ 39 h 442"/>
                <a:gd name="T78" fmla="*/ 192 w 442"/>
                <a:gd name="T79" fmla="*/ 82 h 442"/>
                <a:gd name="T80" fmla="*/ 163 w 442"/>
                <a:gd name="T81" fmla="*/ 39 h 442"/>
                <a:gd name="T82" fmla="*/ 115 w 442"/>
                <a:gd name="T83" fmla="*/ 39 h 442"/>
                <a:gd name="T84" fmla="*/ 115 w 442"/>
                <a:gd name="T85" fmla="*/ 82 h 442"/>
                <a:gd name="T86" fmla="*/ 163 w 442"/>
                <a:gd name="T87" fmla="*/ 82 h 442"/>
                <a:gd name="T88" fmla="*/ 163 w 442"/>
                <a:gd name="T89" fmla="*/ 39 h 442"/>
                <a:gd name="T90" fmla="*/ 38 w 442"/>
                <a:gd name="T91" fmla="*/ 82 h 442"/>
                <a:gd name="T92" fmla="*/ 86 w 442"/>
                <a:gd name="T93" fmla="*/ 82 h 442"/>
                <a:gd name="T94" fmla="*/ 86 w 442"/>
                <a:gd name="T95" fmla="*/ 39 h 442"/>
                <a:gd name="T96" fmla="*/ 38 w 442"/>
                <a:gd name="T97" fmla="*/ 39 h 442"/>
                <a:gd name="T98" fmla="*/ 38 w 442"/>
                <a:gd name="T99" fmla="*/ 82 h 442"/>
                <a:gd name="T100" fmla="*/ 403 w 442"/>
                <a:gd name="T101" fmla="*/ 82 h 442"/>
                <a:gd name="T102" fmla="*/ 403 w 442"/>
                <a:gd name="T103" fmla="*/ 39 h 442"/>
                <a:gd name="T104" fmla="*/ 269 w 442"/>
                <a:gd name="T105" fmla="*/ 39 h 442"/>
                <a:gd name="T106" fmla="*/ 269 w 442"/>
                <a:gd name="T107" fmla="*/ 82 h 442"/>
                <a:gd name="T108" fmla="*/ 403 w 442"/>
                <a:gd name="T109" fmla="*/ 8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2" h="442">
                  <a:moveTo>
                    <a:pt x="240" y="226"/>
                  </a:moveTo>
                  <a:cubicBezTo>
                    <a:pt x="241" y="423"/>
                    <a:pt x="241" y="423"/>
                    <a:pt x="241" y="423"/>
                  </a:cubicBezTo>
                  <a:cubicBezTo>
                    <a:pt x="241" y="434"/>
                    <a:pt x="232" y="442"/>
                    <a:pt x="222" y="442"/>
                  </a:cubicBezTo>
                  <a:cubicBezTo>
                    <a:pt x="222" y="442"/>
                    <a:pt x="222" y="442"/>
                    <a:pt x="222" y="442"/>
                  </a:cubicBezTo>
                  <a:cubicBezTo>
                    <a:pt x="211" y="442"/>
                    <a:pt x="202" y="434"/>
                    <a:pt x="202" y="423"/>
                  </a:cubicBezTo>
                  <a:cubicBezTo>
                    <a:pt x="202" y="226"/>
                    <a:pt x="202" y="226"/>
                    <a:pt x="202" y="226"/>
                  </a:cubicBezTo>
                  <a:cubicBezTo>
                    <a:pt x="146" y="281"/>
                    <a:pt x="146" y="281"/>
                    <a:pt x="146" y="281"/>
                  </a:cubicBezTo>
                  <a:cubicBezTo>
                    <a:pt x="138" y="289"/>
                    <a:pt x="126" y="289"/>
                    <a:pt x="119" y="281"/>
                  </a:cubicBezTo>
                  <a:cubicBezTo>
                    <a:pt x="111" y="274"/>
                    <a:pt x="111" y="261"/>
                    <a:pt x="119" y="254"/>
                  </a:cubicBezTo>
                  <a:cubicBezTo>
                    <a:pt x="207" y="166"/>
                    <a:pt x="207" y="166"/>
                    <a:pt x="207" y="166"/>
                  </a:cubicBezTo>
                  <a:cubicBezTo>
                    <a:pt x="215" y="159"/>
                    <a:pt x="227" y="159"/>
                    <a:pt x="234" y="166"/>
                  </a:cubicBezTo>
                  <a:cubicBezTo>
                    <a:pt x="323" y="254"/>
                    <a:pt x="323" y="254"/>
                    <a:pt x="323" y="254"/>
                  </a:cubicBezTo>
                  <a:cubicBezTo>
                    <a:pt x="330" y="261"/>
                    <a:pt x="330" y="274"/>
                    <a:pt x="323" y="281"/>
                  </a:cubicBezTo>
                  <a:cubicBezTo>
                    <a:pt x="319" y="285"/>
                    <a:pt x="314" y="287"/>
                    <a:pt x="309" y="287"/>
                  </a:cubicBezTo>
                  <a:cubicBezTo>
                    <a:pt x="304" y="287"/>
                    <a:pt x="299" y="285"/>
                    <a:pt x="296" y="281"/>
                  </a:cubicBezTo>
                  <a:lnTo>
                    <a:pt x="240" y="226"/>
                  </a:lnTo>
                  <a:close/>
                  <a:moveTo>
                    <a:pt x="442" y="19"/>
                  </a:moveTo>
                  <a:cubicBezTo>
                    <a:pt x="442" y="340"/>
                    <a:pt x="442" y="340"/>
                    <a:pt x="442" y="340"/>
                  </a:cubicBezTo>
                  <a:cubicBezTo>
                    <a:pt x="442" y="351"/>
                    <a:pt x="433" y="361"/>
                    <a:pt x="423" y="361"/>
                  </a:cubicBezTo>
                  <a:cubicBezTo>
                    <a:pt x="305" y="361"/>
                    <a:pt x="305" y="361"/>
                    <a:pt x="305" y="361"/>
                  </a:cubicBezTo>
                  <a:cubicBezTo>
                    <a:pt x="294" y="361"/>
                    <a:pt x="285" y="352"/>
                    <a:pt x="285" y="341"/>
                  </a:cubicBezTo>
                  <a:cubicBezTo>
                    <a:pt x="285" y="331"/>
                    <a:pt x="294" y="322"/>
                    <a:pt x="305" y="322"/>
                  </a:cubicBezTo>
                  <a:cubicBezTo>
                    <a:pt x="403" y="322"/>
                    <a:pt x="403" y="322"/>
                    <a:pt x="403" y="322"/>
                  </a:cubicBezTo>
                  <a:cubicBezTo>
                    <a:pt x="403" y="116"/>
                    <a:pt x="403" y="116"/>
                    <a:pt x="403" y="116"/>
                  </a:cubicBezTo>
                  <a:cubicBezTo>
                    <a:pt x="38" y="116"/>
                    <a:pt x="38" y="116"/>
                    <a:pt x="38" y="116"/>
                  </a:cubicBezTo>
                  <a:cubicBezTo>
                    <a:pt x="38" y="322"/>
                    <a:pt x="38" y="322"/>
                    <a:pt x="38" y="322"/>
                  </a:cubicBezTo>
                  <a:cubicBezTo>
                    <a:pt x="139" y="322"/>
                    <a:pt x="139" y="322"/>
                    <a:pt x="139" y="322"/>
                  </a:cubicBezTo>
                  <a:cubicBezTo>
                    <a:pt x="149" y="322"/>
                    <a:pt x="158" y="331"/>
                    <a:pt x="158" y="341"/>
                  </a:cubicBezTo>
                  <a:cubicBezTo>
                    <a:pt x="158" y="352"/>
                    <a:pt x="149" y="361"/>
                    <a:pt x="139" y="361"/>
                  </a:cubicBezTo>
                  <a:cubicBezTo>
                    <a:pt x="19" y="361"/>
                    <a:pt x="19" y="361"/>
                    <a:pt x="19" y="361"/>
                  </a:cubicBezTo>
                  <a:cubicBezTo>
                    <a:pt x="8" y="361"/>
                    <a:pt x="0" y="351"/>
                    <a:pt x="0" y="340"/>
                  </a:cubicBezTo>
                  <a:cubicBezTo>
                    <a:pt x="0" y="19"/>
                    <a:pt x="0" y="19"/>
                    <a:pt x="0" y="19"/>
                  </a:cubicBezTo>
                  <a:cubicBezTo>
                    <a:pt x="0" y="9"/>
                    <a:pt x="8" y="0"/>
                    <a:pt x="19" y="0"/>
                  </a:cubicBezTo>
                  <a:cubicBezTo>
                    <a:pt x="423" y="0"/>
                    <a:pt x="423" y="0"/>
                    <a:pt x="423" y="0"/>
                  </a:cubicBezTo>
                  <a:cubicBezTo>
                    <a:pt x="433" y="0"/>
                    <a:pt x="442" y="9"/>
                    <a:pt x="442" y="19"/>
                  </a:cubicBezTo>
                  <a:close/>
                  <a:moveTo>
                    <a:pt x="192" y="82"/>
                  </a:moveTo>
                  <a:cubicBezTo>
                    <a:pt x="240" y="82"/>
                    <a:pt x="240" y="82"/>
                    <a:pt x="240" y="82"/>
                  </a:cubicBezTo>
                  <a:cubicBezTo>
                    <a:pt x="240" y="39"/>
                    <a:pt x="240" y="39"/>
                    <a:pt x="240" y="39"/>
                  </a:cubicBezTo>
                  <a:cubicBezTo>
                    <a:pt x="192" y="39"/>
                    <a:pt x="192" y="39"/>
                    <a:pt x="192" y="39"/>
                  </a:cubicBezTo>
                  <a:lnTo>
                    <a:pt x="192" y="82"/>
                  </a:lnTo>
                  <a:close/>
                  <a:moveTo>
                    <a:pt x="163" y="39"/>
                  </a:moveTo>
                  <a:cubicBezTo>
                    <a:pt x="115" y="39"/>
                    <a:pt x="115" y="39"/>
                    <a:pt x="115" y="39"/>
                  </a:cubicBezTo>
                  <a:cubicBezTo>
                    <a:pt x="115" y="82"/>
                    <a:pt x="115" y="82"/>
                    <a:pt x="115" y="82"/>
                  </a:cubicBezTo>
                  <a:cubicBezTo>
                    <a:pt x="163" y="82"/>
                    <a:pt x="163" y="82"/>
                    <a:pt x="163" y="82"/>
                  </a:cubicBezTo>
                  <a:lnTo>
                    <a:pt x="163" y="39"/>
                  </a:lnTo>
                  <a:close/>
                  <a:moveTo>
                    <a:pt x="38" y="82"/>
                  </a:moveTo>
                  <a:cubicBezTo>
                    <a:pt x="86" y="82"/>
                    <a:pt x="86" y="82"/>
                    <a:pt x="86" y="82"/>
                  </a:cubicBezTo>
                  <a:cubicBezTo>
                    <a:pt x="86" y="39"/>
                    <a:pt x="86" y="39"/>
                    <a:pt x="86" y="39"/>
                  </a:cubicBezTo>
                  <a:cubicBezTo>
                    <a:pt x="38" y="39"/>
                    <a:pt x="38" y="39"/>
                    <a:pt x="38" y="39"/>
                  </a:cubicBezTo>
                  <a:lnTo>
                    <a:pt x="38" y="82"/>
                  </a:lnTo>
                  <a:close/>
                  <a:moveTo>
                    <a:pt x="403" y="82"/>
                  </a:moveTo>
                  <a:cubicBezTo>
                    <a:pt x="403" y="39"/>
                    <a:pt x="403" y="39"/>
                    <a:pt x="403" y="39"/>
                  </a:cubicBezTo>
                  <a:cubicBezTo>
                    <a:pt x="269" y="39"/>
                    <a:pt x="269" y="39"/>
                    <a:pt x="269" y="39"/>
                  </a:cubicBezTo>
                  <a:cubicBezTo>
                    <a:pt x="269" y="82"/>
                    <a:pt x="269" y="82"/>
                    <a:pt x="269" y="82"/>
                  </a:cubicBezTo>
                  <a:lnTo>
                    <a:pt x="403" y="82"/>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81" name="Freeform 980">
              <a:extLst>
                <a:ext uri="{FF2B5EF4-FFF2-40B4-BE49-F238E27FC236}">
                  <a16:creationId xmlns:a16="http://schemas.microsoft.com/office/drawing/2014/main" id="{50B55823-5007-417F-AE44-663115BEC9D7}"/>
                </a:ext>
              </a:extLst>
            </p:cNvPr>
            <p:cNvSpPr>
              <a:spLocks noEditPoints="1"/>
            </p:cNvSpPr>
            <p:nvPr/>
          </p:nvSpPr>
          <p:spPr bwMode="auto">
            <a:xfrm>
              <a:off x="11206616" y="1449198"/>
              <a:ext cx="248311" cy="259453"/>
            </a:xfrm>
            <a:custGeom>
              <a:avLst/>
              <a:gdLst>
                <a:gd name="T0" fmla="*/ 414 w 414"/>
                <a:gd name="T1" fmla="*/ 278 h 433"/>
                <a:gd name="T2" fmla="*/ 414 w 414"/>
                <a:gd name="T3" fmla="*/ 409 h 433"/>
                <a:gd name="T4" fmla="*/ 390 w 414"/>
                <a:gd name="T5" fmla="*/ 433 h 433"/>
                <a:gd name="T6" fmla="*/ 24 w 414"/>
                <a:gd name="T7" fmla="*/ 433 h 433"/>
                <a:gd name="T8" fmla="*/ 0 w 414"/>
                <a:gd name="T9" fmla="*/ 409 h 433"/>
                <a:gd name="T10" fmla="*/ 0 w 414"/>
                <a:gd name="T11" fmla="*/ 278 h 433"/>
                <a:gd name="T12" fmla="*/ 24 w 414"/>
                <a:gd name="T13" fmla="*/ 254 h 433"/>
                <a:gd name="T14" fmla="*/ 48 w 414"/>
                <a:gd name="T15" fmla="*/ 278 h 433"/>
                <a:gd name="T16" fmla="*/ 48 w 414"/>
                <a:gd name="T17" fmla="*/ 385 h 433"/>
                <a:gd name="T18" fmla="*/ 366 w 414"/>
                <a:gd name="T19" fmla="*/ 385 h 433"/>
                <a:gd name="T20" fmla="*/ 366 w 414"/>
                <a:gd name="T21" fmla="*/ 278 h 433"/>
                <a:gd name="T22" fmla="*/ 390 w 414"/>
                <a:gd name="T23" fmla="*/ 254 h 433"/>
                <a:gd name="T24" fmla="*/ 414 w 414"/>
                <a:gd name="T25" fmla="*/ 278 h 433"/>
                <a:gd name="T26" fmla="*/ 128 w 414"/>
                <a:gd name="T27" fmla="*/ 139 h 433"/>
                <a:gd name="T28" fmla="*/ 183 w 414"/>
                <a:gd name="T29" fmla="*/ 83 h 433"/>
                <a:gd name="T30" fmla="*/ 183 w 414"/>
                <a:gd name="T31" fmla="*/ 291 h 433"/>
                <a:gd name="T32" fmla="*/ 207 w 414"/>
                <a:gd name="T33" fmla="*/ 315 h 433"/>
                <a:gd name="T34" fmla="*/ 231 w 414"/>
                <a:gd name="T35" fmla="*/ 291 h 433"/>
                <a:gd name="T36" fmla="*/ 231 w 414"/>
                <a:gd name="T37" fmla="*/ 83 h 433"/>
                <a:gd name="T38" fmla="*/ 286 w 414"/>
                <a:gd name="T39" fmla="*/ 139 h 433"/>
                <a:gd name="T40" fmla="*/ 303 w 414"/>
                <a:gd name="T41" fmla="*/ 146 h 433"/>
                <a:gd name="T42" fmla="*/ 320 w 414"/>
                <a:gd name="T43" fmla="*/ 139 h 433"/>
                <a:gd name="T44" fmla="*/ 320 w 414"/>
                <a:gd name="T45" fmla="*/ 105 h 433"/>
                <a:gd name="T46" fmla="*/ 224 w 414"/>
                <a:gd name="T47" fmla="*/ 7 h 433"/>
                <a:gd name="T48" fmla="*/ 207 w 414"/>
                <a:gd name="T49" fmla="*/ 0 h 433"/>
                <a:gd name="T50" fmla="*/ 190 w 414"/>
                <a:gd name="T51" fmla="*/ 7 h 433"/>
                <a:gd name="T52" fmla="*/ 94 w 414"/>
                <a:gd name="T53" fmla="*/ 105 h 433"/>
                <a:gd name="T54" fmla="*/ 94 w 414"/>
                <a:gd name="T55" fmla="*/ 139 h 433"/>
                <a:gd name="T56" fmla="*/ 128 w 414"/>
                <a:gd name="T57" fmla="*/ 139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4" h="433">
                  <a:moveTo>
                    <a:pt x="414" y="278"/>
                  </a:moveTo>
                  <a:cubicBezTo>
                    <a:pt x="414" y="409"/>
                    <a:pt x="414" y="409"/>
                    <a:pt x="414" y="409"/>
                  </a:cubicBezTo>
                  <a:cubicBezTo>
                    <a:pt x="414" y="422"/>
                    <a:pt x="403" y="433"/>
                    <a:pt x="390" y="433"/>
                  </a:cubicBezTo>
                  <a:cubicBezTo>
                    <a:pt x="24" y="433"/>
                    <a:pt x="24" y="433"/>
                    <a:pt x="24" y="433"/>
                  </a:cubicBezTo>
                  <a:cubicBezTo>
                    <a:pt x="11" y="433"/>
                    <a:pt x="0" y="422"/>
                    <a:pt x="0" y="409"/>
                  </a:cubicBezTo>
                  <a:cubicBezTo>
                    <a:pt x="0" y="278"/>
                    <a:pt x="0" y="278"/>
                    <a:pt x="0" y="278"/>
                  </a:cubicBezTo>
                  <a:cubicBezTo>
                    <a:pt x="0" y="264"/>
                    <a:pt x="11" y="254"/>
                    <a:pt x="24" y="254"/>
                  </a:cubicBezTo>
                  <a:cubicBezTo>
                    <a:pt x="38" y="254"/>
                    <a:pt x="48" y="264"/>
                    <a:pt x="48" y="278"/>
                  </a:cubicBezTo>
                  <a:cubicBezTo>
                    <a:pt x="48" y="385"/>
                    <a:pt x="48" y="385"/>
                    <a:pt x="48" y="385"/>
                  </a:cubicBezTo>
                  <a:cubicBezTo>
                    <a:pt x="366" y="385"/>
                    <a:pt x="366" y="385"/>
                    <a:pt x="366" y="385"/>
                  </a:cubicBezTo>
                  <a:cubicBezTo>
                    <a:pt x="366" y="278"/>
                    <a:pt x="366" y="278"/>
                    <a:pt x="366" y="278"/>
                  </a:cubicBezTo>
                  <a:cubicBezTo>
                    <a:pt x="366" y="264"/>
                    <a:pt x="376" y="254"/>
                    <a:pt x="390" y="254"/>
                  </a:cubicBezTo>
                  <a:cubicBezTo>
                    <a:pt x="403" y="254"/>
                    <a:pt x="414" y="264"/>
                    <a:pt x="414" y="278"/>
                  </a:cubicBezTo>
                  <a:close/>
                  <a:moveTo>
                    <a:pt x="128" y="139"/>
                  </a:moveTo>
                  <a:cubicBezTo>
                    <a:pt x="183" y="83"/>
                    <a:pt x="183" y="83"/>
                    <a:pt x="183" y="83"/>
                  </a:cubicBezTo>
                  <a:cubicBezTo>
                    <a:pt x="183" y="291"/>
                    <a:pt x="183" y="291"/>
                    <a:pt x="183" y="291"/>
                  </a:cubicBezTo>
                  <a:cubicBezTo>
                    <a:pt x="183" y="304"/>
                    <a:pt x="194" y="315"/>
                    <a:pt x="207" y="315"/>
                  </a:cubicBezTo>
                  <a:cubicBezTo>
                    <a:pt x="220" y="315"/>
                    <a:pt x="231" y="304"/>
                    <a:pt x="231" y="291"/>
                  </a:cubicBezTo>
                  <a:cubicBezTo>
                    <a:pt x="231" y="83"/>
                    <a:pt x="231" y="83"/>
                    <a:pt x="231" y="83"/>
                  </a:cubicBezTo>
                  <a:cubicBezTo>
                    <a:pt x="286" y="139"/>
                    <a:pt x="286" y="139"/>
                    <a:pt x="286" y="139"/>
                  </a:cubicBezTo>
                  <a:cubicBezTo>
                    <a:pt x="290" y="144"/>
                    <a:pt x="297" y="146"/>
                    <a:pt x="303" y="146"/>
                  </a:cubicBezTo>
                  <a:cubicBezTo>
                    <a:pt x="309" y="146"/>
                    <a:pt x="315" y="144"/>
                    <a:pt x="320" y="139"/>
                  </a:cubicBezTo>
                  <a:cubicBezTo>
                    <a:pt x="329" y="130"/>
                    <a:pt x="329" y="115"/>
                    <a:pt x="320" y="105"/>
                  </a:cubicBezTo>
                  <a:cubicBezTo>
                    <a:pt x="224" y="7"/>
                    <a:pt x="224" y="7"/>
                    <a:pt x="224" y="7"/>
                  </a:cubicBezTo>
                  <a:cubicBezTo>
                    <a:pt x="220" y="3"/>
                    <a:pt x="213" y="0"/>
                    <a:pt x="207" y="0"/>
                  </a:cubicBezTo>
                  <a:cubicBezTo>
                    <a:pt x="201" y="0"/>
                    <a:pt x="194" y="3"/>
                    <a:pt x="190" y="7"/>
                  </a:cubicBezTo>
                  <a:cubicBezTo>
                    <a:pt x="94" y="105"/>
                    <a:pt x="94" y="105"/>
                    <a:pt x="94" y="105"/>
                  </a:cubicBezTo>
                  <a:cubicBezTo>
                    <a:pt x="85" y="115"/>
                    <a:pt x="85" y="130"/>
                    <a:pt x="94" y="139"/>
                  </a:cubicBezTo>
                  <a:cubicBezTo>
                    <a:pt x="104" y="148"/>
                    <a:pt x="119" y="148"/>
                    <a:pt x="128" y="139"/>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82" name="Freeform 981">
              <a:extLst>
                <a:ext uri="{FF2B5EF4-FFF2-40B4-BE49-F238E27FC236}">
                  <a16:creationId xmlns:a16="http://schemas.microsoft.com/office/drawing/2014/main" id="{8A12B23D-422A-4326-A7B8-D5156FB942D2}"/>
                </a:ext>
              </a:extLst>
            </p:cNvPr>
            <p:cNvSpPr>
              <a:spLocks noEditPoints="1"/>
            </p:cNvSpPr>
            <p:nvPr/>
          </p:nvSpPr>
          <p:spPr bwMode="auto">
            <a:xfrm>
              <a:off x="7683533" y="5147498"/>
              <a:ext cx="219660" cy="183846"/>
            </a:xfrm>
            <a:custGeom>
              <a:avLst/>
              <a:gdLst>
                <a:gd name="T0" fmla="*/ 346 w 366"/>
                <a:gd name="T1" fmla="*/ 43 h 307"/>
                <a:gd name="T2" fmla="*/ 181 w 366"/>
                <a:gd name="T3" fmla="*/ 43 h 307"/>
                <a:gd name="T4" fmla="*/ 160 w 366"/>
                <a:gd name="T5" fmla="*/ 9 h 307"/>
                <a:gd name="T6" fmla="*/ 143 w 366"/>
                <a:gd name="T7" fmla="*/ 0 h 307"/>
                <a:gd name="T8" fmla="*/ 20 w 366"/>
                <a:gd name="T9" fmla="*/ 0 h 307"/>
                <a:gd name="T10" fmla="*/ 0 w 366"/>
                <a:gd name="T11" fmla="*/ 19 h 307"/>
                <a:gd name="T12" fmla="*/ 0 w 366"/>
                <a:gd name="T13" fmla="*/ 288 h 307"/>
                <a:gd name="T14" fmla="*/ 20 w 366"/>
                <a:gd name="T15" fmla="*/ 307 h 307"/>
                <a:gd name="T16" fmla="*/ 346 w 366"/>
                <a:gd name="T17" fmla="*/ 307 h 307"/>
                <a:gd name="T18" fmla="*/ 366 w 366"/>
                <a:gd name="T19" fmla="*/ 288 h 307"/>
                <a:gd name="T20" fmla="*/ 366 w 366"/>
                <a:gd name="T21" fmla="*/ 63 h 307"/>
                <a:gd name="T22" fmla="*/ 346 w 366"/>
                <a:gd name="T23" fmla="*/ 43 h 307"/>
                <a:gd name="T24" fmla="*/ 327 w 366"/>
                <a:gd name="T25" fmla="*/ 269 h 307"/>
                <a:gd name="T26" fmla="*/ 39 w 366"/>
                <a:gd name="T27" fmla="*/ 269 h 307"/>
                <a:gd name="T28" fmla="*/ 39 w 366"/>
                <a:gd name="T29" fmla="*/ 38 h 307"/>
                <a:gd name="T30" fmla="*/ 132 w 366"/>
                <a:gd name="T31" fmla="*/ 38 h 307"/>
                <a:gd name="T32" fmla="*/ 153 w 366"/>
                <a:gd name="T33" fmla="*/ 72 h 307"/>
                <a:gd name="T34" fmla="*/ 170 w 366"/>
                <a:gd name="T35" fmla="*/ 81 h 307"/>
                <a:gd name="T36" fmla="*/ 327 w 366"/>
                <a:gd name="T37" fmla="*/ 81 h 307"/>
                <a:gd name="T38" fmla="*/ 327 w 366"/>
                <a:gd name="T39" fmla="*/ 269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6" h="307">
                  <a:moveTo>
                    <a:pt x="346" y="43"/>
                  </a:moveTo>
                  <a:cubicBezTo>
                    <a:pt x="181" y="43"/>
                    <a:pt x="181" y="43"/>
                    <a:pt x="181" y="43"/>
                  </a:cubicBezTo>
                  <a:cubicBezTo>
                    <a:pt x="160" y="9"/>
                    <a:pt x="160" y="9"/>
                    <a:pt x="160" y="9"/>
                  </a:cubicBezTo>
                  <a:cubicBezTo>
                    <a:pt x="156" y="3"/>
                    <a:pt x="150" y="0"/>
                    <a:pt x="143" y="0"/>
                  </a:cubicBezTo>
                  <a:cubicBezTo>
                    <a:pt x="20" y="0"/>
                    <a:pt x="20" y="0"/>
                    <a:pt x="20" y="0"/>
                  </a:cubicBezTo>
                  <a:cubicBezTo>
                    <a:pt x="9" y="0"/>
                    <a:pt x="0" y="8"/>
                    <a:pt x="0" y="19"/>
                  </a:cubicBezTo>
                  <a:cubicBezTo>
                    <a:pt x="0" y="288"/>
                    <a:pt x="0" y="288"/>
                    <a:pt x="0" y="288"/>
                  </a:cubicBezTo>
                  <a:cubicBezTo>
                    <a:pt x="0" y="299"/>
                    <a:pt x="9" y="307"/>
                    <a:pt x="20" y="307"/>
                  </a:cubicBezTo>
                  <a:cubicBezTo>
                    <a:pt x="346" y="307"/>
                    <a:pt x="346" y="307"/>
                    <a:pt x="346" y="307"/>
                  </a:cubicBezTo>
                  <a:cubicBezTo>
                    <a:pt x="357" y="307"/>
                    <a:pt x="366" y="299"/>
                    <a:pt x="366" y="288"/>
                  </a:cubicBezTo>
                  <a:cubicBezTo>
                    <a:pt x="366" y="63"/>
                    <a:pt x="366" y="63"/>
                    <a:pt x="366" y="63"/>
                  </a:cubicBezTo>
                  <a:cubicBezTo>
                    <a:pt x="366" y="52"/>
                    <a:pt x="357" y="43"/>
                    <a:pt x="346" y="43"/>
                  </a:cubicBezTo>
                  <a:close/>
                  <a:moveTo>
                    <a:pt x="327" y="269"/>
                  </a:moveTo>
                  <a:cubicBezTo>
                    <a:pt x="39" y="269"/>
                    <a:pt x="39" y="269"/>
                    <a:pt x="39" y="269"/>
                  </a:cubicBezTo>
                  <a:cubicBezTo>
                    <a:pt x="39" y="38"/>
                    <a:pt x="39" y="38"/>
                    <a:pt x="39" y="38"/>
                  </a:cubicBezTo>
                  <a:cubicBezTo>
                    <a:pt x="132" y="38"/>
                    <a:pt x="132" y="38"/>
                    <a:pt x="132" y="38"/>
                  </a:cubicBezTo>
                  <a:cubicBezTo>
                    <a:pt x="153" y="72"/>
                    <a:pt x="153" y="72"/>
                    <a:pt x="153" y="72"/>
                  </a:cubicBezTo>
                  <a:cubicBezTo>
                    <a:pt x="157" y="78"/>
                    <a:pt x="163" y="81"/>
                    <a:pt x="170" y="81"/>
                  </a:cubicBezTo>
                  <a:cubicBezTo>
                    <a:pt x="327" y="81"/>
                    <a:pt x="327" y="81"/>
                    <a:pt x="327" y="81"/>
                  </a:cubicBezTo>
                  <a:lnTo>
                    <a:pt x="327" y="269"/>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83" name="Freeform 982">
              <a:extLst>
                <a:ext uri="{FF2B5EF4-FFF2-40B4-BE49-F238E27FC236}">
                  <a16:creationId xmlns:a16="http://schemas.microsoft.com/office/drawing/2014/main" id="{7DF26CB4-E107-4670-921B-9E583A11C9B1}"/>
                </a:ext>
              </a:extLst>
            </p:cNvPr>
            <p:cNvSpPr>
              <a:spLocks noEditPoints="1"/>
            </p:cNvSpPr>
            <p:nvPr/>
          </p:nvSpPr>
          <p:spPr bwMode="auto">
            <a:xfrm>
              <a:off x="8385492" y="5147499"/>
              <a:ext cx="265820" cy="187029"/>
            </a:xfrm>
            <a:custGeom>
              <a:avLst/>
              <a:gdLst>
                <a:gd name="T0" fmla="*/ 439 w 444"/>
                <a:gd name="T1" fmla="*/ 118 h 312"/>
                <a:gd name="T2" fmla="*/ 424 w 444"/>
                <a:gd name="T3" fmla="*/ 110 h 312"/>
                <a:gd name="T4" fmla="*/ 400 w 444"/>
                <a:gd name="T5" fmla="*/ 110 h 312"/>
                <a:gd name="T6" fmla="*/ 400 w 444"/>
                <a:gd name="T7" fmla="*/ 58 h 312"/>
                <a:gd name="T8" fmla="*/ 384 w 444"/>
                <a:gd name="T9" fmla="*/ 43 h 312"/>
                <a:gd name="T10" fmla="*/ 216 w 444"/>
                <a:gd name="T11" fmla="*/ 43 h 312"/>
                <a:gd name="T12" fmla="*/ 194 w 444"/>
                <a:gd name="T13" fmla="*/ 7 h 312"/>
                <a:gd name="T14" fmla="*/ 180 w 444"/>
                <a:gd name="T15" fmla="*/ 0 h 312"/>
                <a:gd name="T16" fmla="*/ 56 w 444"/>
                <a:gd name="T17" fmla="*/ 0 h 312"/>
                <a:gd name="T18" fmla="*/ 39 w 444"/>
                <a:gd name="T19" fmla="*/ 14 h 312"/>
                <a:gd name="T20" fmla="*/ 39 w 444"/>
                <a:gd name="T21" fmla="*/ 110 h 312"/>
                <a:gd name="T22" fmla="*/ 20 w 444"/>
                <a:gd name="T23" fmla="*/ 110 h 312"/>
                <a:gd name="T24" fmla="*/ 5 w 444"/>
                <a:gd name="T25" fmla="*/ 118 h 312"/>
                <a:gd name="T26" fmla="*/ 1 w 444"/>
                <a:gd name="T27" fmla="*/ 134 h 312"/>
                <a:gd name="T28" fmla="*/ 37 w 444"/>
                <a:gd name="T29" fmla="*/ 297 h 312"/>
                <a:gd name="T30" fmla="*/ 56 w 444"/>
                <a:gd name="T31" fmla="*/ 312 h 312"/>
                <a:gd name="T32" fmla="*/ 384 w 444"/>
                <a:gd name="T33" fmla="*/ 312 h 312"/>
                <a:gd name="T34" fmla="*/ 403 w 444"/>
                <a:gd name="T35" fmla="*/ 297 h 312"/>
                <a:gd name="T36" fmla="*/ 443 w 444"/>
                <a:gd name="T37" fmla="*/ 134 h 312"/>
                <a:gd name="T38" fmla="*/ 439 w 444"/>
                <a:gd name="T39" fmla="*/ 118 h 312"/>
                <a:gd name="T40" fmla="*/ 73 w 444"/>
                <a:gd name="T41" fmla="*/ 33 h 312"/>
                <a:gd name="T42" fmla="*/ 170 w 444"/>
                <a:gd name="T43" fmla="*/ 33 h 312"/>
                <a:gd name="T44" fmla="*/ 192 w 444"/>
                <a:gd name="T45" fmla="*/ 69 h 312"/>
                <a:gd name="T46" fmla="*/ 206 w 444"/>
                <a:gd name="T47" fmla="*/ 76 h 312"/>
                <a:gd name="T48" fmla="*/ 366 w 444"/>
                <a:gd name="T49" fmla="*/ 76 h 312"/>
                <a:gd name="T50" fmla="*/ 366 w 444"/>
                <a:gd name="T51" fmla="*/ 110 h 312"/>
                <a:gd name="T52" fmla="*/ 73 w 444"/>
                <a:gd name="T53" fmla="*/ 110 h 312"/>
                <a:gd name="T54" fmla="*/ 73 w 444"/>
                <a:gd name="T55" fmla="*/ 33 h 312"/>
                <a:gd name="T56" fmla="*/ 369 w 444"/>
                <a:gd name="T57" fmla="*/ 274 h 312"/>
                <a:gd name="T58" fmla="*/ 71 w 444"/>
                <a:gd name="T59" fmla="*/ 274 h 312"/>
                <a:gd name="T60" fmla="*/ 44 w 444"/>
                <a:gd name="T61" fmla="*/ 149 h 312"/>
                <a:gd name="T62" fmla="*/ 399 w 444"/>
                <a:gd name="T63" fmla="*/ 149 h 312"/>
                <a:gd name="T64" fmla="*/ 369 w 444"/>
                <a:gd name="T65" fmla="*/ 27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4" h="312">
                  <a:moveTo>
                    <a:pt x="439" y="118"/>
                  </a:moveTo>
                  <a:cubicBezTo>
                    <a:pt x="435" y="113"/>
                    <a:pt x="430" y="110"/>
                    <a:pt x="424" y="110"/>
                  </a:cubicBezTo>
                  <a:cubicBezTo>
                    <a:pt x="400" y="110"/>
                    <a:pt x="400" y="110"/>
                    <a:pt x="400" y="110"/>
                  </a:cubicBezTo>
                  <a:cubicBezTo>
                    <a:pt x="400" y="58"/>
                    <a:pt x="400" y="58"/>
                    <a:pt x="400" y="58"/>
                  </a:cubicBezTo>
                  <a:cubicBezTo>
                    <a:pt x="400" y="49"/>
                    <a:pt x="393" y="43"/>
                    <a:pt x="384" y="43"/>
                  </a:cubicBezTo>
                  <a:cubicBezTo>
                    <a:pt x="216" y="43"/>
                    <a:pt x="216" y="43"/>
                    <a:pt x="216" y="43"/>
                  </a:cubicBezTo>
                  <a:cubicBezTo>
                    <a:pt x="194" y="7"/>
                    <a:pt x="194" y="7"/>
                    <a:pt x="194" y="7"/>
                  </a:cubicBezTo>
                  <a:cubicBezTo>
                    <a:pt x="191" y="2"/>
                    <a:pt x="186" y="0"/>
                    <a:pt x="180" y="0"/>
                  </a:cubicBezTo>
                  <a:cubicBezTo>
                    <a:pt x="56" y="0"/>
                    <a:pt x="56" y="0"/>
                    <a:pt x="56" y="0"/>
                  </a:cubicBezTo>
                  <a:cubicBezTo>
                    <a:pt x="47" y="0"/>
                    <a:pt x="39" y="5"/>
                    <a:pt x="39" y="14"/>
                  </a:cubicBezTo>
                  <a:cubicBezTo>
                    <a:pt x="39" y="110"/>
                    <a:pt x="39" y="110"/>
                    <a:pt x="39" y="110"/>
                  </a:cubicBezTo>
                  <a:cubicBezTo>
                    <a:pt x="20" y="110"/>
                    <a:pt x="20" y="110"/>
                    <a:pt x="20" y="110"/>
                  </a:cubicBezTo>
                  <a:cubicBezTo>
                    <a:pt x="14" y="110"/>
                    <a:pt x="9" y="113"/>
                    <a:pt x="5" y="118"/>
                  </a:cubicBezTo>
                  <a:cubicBezTo>
                    <a:pt x="2" y="122"/>
                    <a:pt x="0" y="128"/>
                    <a:pt x="1" y="134"/>
                  </a:cubicBezTo>
                  <a:cubicBezTo>
                    <a:pt x="37" y="297"/>
                    <a:pt x="37" y="297"/>
                    <a:pt x="37" y="297"/>
                  </a:cubicBezTo>
                  <a:cubicBezTo>
                    <a:pt x="39" y="306"/>
                    <a:pt x="47" y="312"/>
                    <a:pt x="56" y="312"/>
                  </a:cubicBezTo>
                  <a:cubicBezTo>
                    <a:pt x="384" y="312"/>
                    <a:pt x="384" y="312"/>
                    <a:pt x="384" y="312"/>
                  </a:cubicBezTo>
                  <a:cubicBezTo>
                    <a:pt x="393" y="312"/>
                    <a:pt x="400" y="306"/>
                    <a:pt x="403" y="297"/>
                  </a:cubicBezTo>
                  <a:cubicBezTo>
                    <a:pt x="443" y="134"/>
                    <a:pt x="443" y="134"/>
                    <a:pt x="443" y="134"/>
                  </a:cubicBezTo>
                  <a:cubicBezTo>
                    <a:pt x="444" y="129"/>
                    <a:pt x="443" y="122"/>
                    <a:pt x="439" y="118"/>
                  </a:cubicBezTo>
                  <a:close/>
                  <a:moveTo>
                    <a:pt x="73" y="33"/>
                  </a:moveTo>
                  <a:cubicBezTo>
                    <a:pt x="170" y="33"/>
                    <a:pt x="170" y="33"/>
                    <a:pt x="170" y="33"/>
                  </a:cubicBezTo>
                  <a:cubicBezTo>
                    <a:pt x="192" y="69"/>
                    <a:pt x="192" y="69"/>
                    <a:pt x="192" y="69"/>
                  </a:cubicBezTo>
                  <a:cubicBezTo>
                    <a:pt x="195" y="74"/>
                    <a:pt x="201" y="76"/>
                    <a:pt x="206" y="76"/>
                  </a:cubicBezTo>
                  <a:cubicBezTo>
                    <a:pt x="366" y="76"/>
                    <a:pt x="366" y="76"/>
                    <a:pt x="366" y="76"/>
                  </a:cubicBezTo>
                  <a:cubicBezTo>
                    <a:pt x="366" y="110"/>
                    <a:pt x="366" y="110"/>
                    <a:pt x="366" y="110"/>
                  </a:cubicBezTo>
                  <a:cubicBezTo>
                    <a:pt x="73" y="110"/>
                    <a:pt x="73" y="110"/>
                    <a:pt x="73" y="110"/>
                  </a:cubicBezTo>
                  <a:lnTo>
                    <a:pt x="73" y="33"/>
                  </a:lnTo>
                  <a:close/>
                  <a:moveTo>
                    <a:pt x="369" y="274"/>
                  </a:moveTo>
                  <a:cubicBezTo>
                    <a:pt x="71" y="274"/>
                    <a:pt x="71" y="274"/>
                    <a:pt x="71" y="274"/>
                  </a:cubicBezTo>
                  <a:cubicBezTo>
                    <a:pt x="44" y="149"/>
                    <a:pt x="44" y="149"/>
                    <a:pt x="44" y="149"/>
                  </a:cubicBezTo>
                  <a:cubicBezTo>
                    <a:pt x="399" y="149"/>
                    <a:pt x="399" y="149"/>
                    <a:pt x="399" y="149"/>
                  </a:cubicBezTo>
                  <a:lnTo>
                    <a:pt x="369" y="274"/>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84" name="Freeform 983">
              <a:extLst>
                <a:ext uri="{FF2B5EF4-FFF2-40B4-BE49-F238E27FC236}">
                  <a16:creationId xmlns:a16="http://schemas.microsoft.com/office/drawing/2014/main" id="{1DD90B41-BFCA-4ADE-9645-1E056FC1CAFB}"/>
                </a:ext>
              </a:extLst>
            </p:cNvPr>
            <p:cNvSpPr>
              <a:spLocks noEditPoints="1"/>
            </p:cNvSpPr>
            <p:nvPr/>
          </p:nvSpPr>
          <p:spPr bwMode="auto">
            <a:xfrm>
              <a:off x="9139117" y="5109297"/>
              <a:ext cx="179071" cy="260249"/>
            </a:xfrm>
            <a:custGeom>
              <a:avLst/>
              <a:gdLst>
                <a:gd name="T0" fmla="*/ 279 w 298"/>
                <a:gd name="T1" fmla="*/ 154 h 433"/>
                <a:gd name="T2" fmla="*/ 265 w 298"/>
                <a:gd name="T3" fmla="*/ 154 h 433"/>
                <a:gd name="T4" fmla="*/ 265 w 298"/>
                <a:gd name="T5" fmla="*/ 121 h 433"/>
                <a:gd name="T6" fmla="*/ 149 w 298"/>
                <a:gd name="T7" fmla="*/ 0 h 433"/>
                <a:gd name="T8" fmla="*/ 34 w 298"/>
                <a:gd name="T9" fmla="*/ 121 h 433"/>
                <a:gd name="T10" fmla="*/ 34 w 298"/>
                <a:gd name="T11" fmla="*/ 154 h 433"/>
                <a:gd name="T12" fmla="*/ 19 w 298"/>
                <a:gd name="T13" fmla="*/ 154 h 433"/>
                <a:gd name="T14" fmla="*/ 0 w 298"/>
                <a:gd name="T15" fmla="*/ 173 h 433"/>
                <a:gd name="T16" fmla="*/ 0 w 298"/>
                <a:gd name="T17" fmla="*/ 413 h 433"/>
                <a:gd name="T18" fmla="*/ 19 w 298"/>
                <a:gd name="T19" fmla="*/ 433 h 433"/>
                <a:gd name="T20" fmla="*/ 279 w 298"/>
                <a:gd name="T21" fmla="*/ 433 h 433"/>
                <a:gd name="T22" fmla="*/ 298 w 298"/>
                <a:gd name="T23" fmla="*/ 413 h 433"/>
                <a:gd name="T24" fmla="*/ 298 w 298"/>
                <a:gd name="T25" fmla="*/ 173 h 433"/>
                <a:gd name="T26" fmla="*/ 279 w 298"/>
                <a:gd name="T27" fmla="*/ 154 h 433"/>
                <a:gd name="T28" fmla="*/ 72 w 298"/>
                <a:gd name="T29" fmla="*/ 121 h 433"/>
                <a:gd name="T30" fmla="*/ 149 w 298"/>
                <a:gd name="T31" fmla="*/ 39 h 433"/>
                <a:gd name="T32" fmla="*/ 226 w 298"/>
                <a:gd name="T33" fmla="*/ 121 h 433"/>
                <a:gd name="T34" fmla="*/ 226 w 298"/>
                <a:gd name="T35" fmla="*/ 154 h 433"/>
                <a:gd name="T36" fmla="*/ 72 w 298"/>
                <a:gd name="T37" fmla="*/ 154 h 433"/>
                <a:gd name="T38" fmla="*/ 72 w 298"/>
                <a:gd name="T39" fmla="*/ 121 h 433"/>
                <a:gd name="T40" fmla="*/ 260 w 298"/>
                <a:gd name="T41" fmla="*/ 394 h 433"/>
                <a:gd name="T42" fmla="*/ 39 w 298"/>
                <a:gd name="T43" fmla="*/ 394 h 433"/>
                <a:gd name="T44" fmla="*/ 39 w 298"/>
                <a:gd name="T45" fmla="*/ 192 h 433"/>
                <a:gd name="T46" fmla="*/ 260 w 298"/>
                <a:gd name="T47" fmla="*/ 192 h 433"/>
                <a:gd name="T48" fmla="*/ 260 w 298"/>
                <a:gd name="T49" fmla="*/ 394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8" h="433">
                  <a:moveTo>
                    <a:pt x="279" y="154"/>
                  </a:moveTo>
                  <a:cubicBezTo>
                    <a:pt x="265" y="154"/>
                    <a:pt x="265" y="154"/>
                    <a:pt x="265" y="154"/>
                  </a:cubicBezTo>
                  <a:cubicBezTo>
                    <a:pt x="265" y="121"/>
                    <a:pt x="265" y="121"/>
                    <a:pt x="265" y="121"/>
                  </a:cubicBezTo>
                  <a:cubicBezTo>
                    <a:pt x="265" y="50"/>
                    <a:pt x="216" y="0"/>
                    <a:pt x="149" y="0"/>
                  </a:cubicBezTo>
                  <a:cubicBezTo>
                    <a:pt x="82" y="0"/>
                    <a:pt x="34" y="50"/>
                    <a:pt x="34" y="121"/>
                  </a:cubicBezTo>
                  <a:cubicBezTo>
                    <a:pt x="34" y="154"/>
                    <a:pt x="34" y="154"/>
                    <a:pt x="34" y="154"/>
                  </a:cubicBezTo>
                  <a:cubicBezTo>
                    <a:pt x="19" y="154"/>
                    <a:pt x="19" y="154"/>
                    <a:pt x="19" y="154"/>
                  </a:cubicBezTo>
                  <a:cubicBezTo>
                    <a:pt x="9" y="154"/>
                    <a:pt x="0" y="163"/>
                    <a:pt x="0" y="173"/>
                  </a:cubicBezTo>
                  <a:cubicBezTo>
                    <a:pt x="0" y="413"/>
                    <a:pt x="0" y="413"/>
                    <a:pt x="0" y="413"/>
                  </a:cubicBezTo>
                  <a:cubicBezTo>
                    <a:pt x="0" y="424"/>
                    <a:pt x="9" y="433"/>
                    <a:pt x="19" y="433"/>
                  </a:cubicBezTo>
                  <a:cubicBezTo>
                    <a:pt x="279" y="433"/>
                    <a:pt x="279" y="433"/>
                    <a:pt x="279" y="433"/>
                  </a:cubicBezTo>
                  <a:cubicBezTo>
                    <a:pt x="290" y="433"/>
                    <a:pt x="298" y="424"/>
                    <a:pt x="298" y="413"/>
                  </a:cubicBezTo>
                  <a:cubicBezTo>
                    <a:pt x="298" y="173"/>
                    <a:pt x="298" y="173"/>
                    <a:pt x="298" y="173"/>
                  </a:cubicBezTo>
                  <a:cubicBezTo>
                    <a:pt x="298" y="163"/>
                    <a:pt x="290" y="154"/>
                    <a:pt x="279" y="154"/>
                  </a:cubicBezTo>
                  <a:close/>
                  <a:moveTo>
                    <a:pt x="72" y="121"/>
                  </a:moveTo>
                  <a:cubicBezTo>
                    <a:pt x="72" y="72"/>
                    <a:pt x="104" y="39"/>
                    <a:pt x="149" y="39"/>
                  </a:cubicBezTo>
                  <a:cubicBezTo>
                    <a:pt x="194" y="39"/>
                    <a:pt x="226" y="72"/>
                    <a:pt x="226" y="121"/>
                  </a:cubicBezTo>
                  <a:cubicBezTo>
                    <a:pt x="226" y="154"/>
                    <a:pt x="226" y="154"/>
                    <a:pt x="226" y="154"/>
                  </a:cubicBezTo>
                  <a:cubicBezTo>
                    <a:pt x="72" y="154"/>
                    <a:pt x="72" y="154"/>
                    <a:pt x="72" y="154"/>
                  </a:cubicBezTo>
                  <a:lnTo>
                    <a:pt x="72" y="121"/>
                  </a:lnTo>
                  <a:close/>
                  <a:moveTo>
                    <a:pt x="260" y="394"/>
                  </a:moveTo>
                  <a:cubicBezTo>
                    <a:pt x="39" y="394"/>
                    <a:pt x="39" y="394"/>
                    <a:pt x="39" y="394"/>
                  </a:cubicBezTo>
                  <a:cubicBezTo>
                    <a:pt x="39" y="192"/>
                    <a:pt x="39" y="192"/>
                    <a:pt x="39" y="192"/>
                  </a:cubicBezTo>
                  <a:cubicBezTo>
                    <a:pt x="260" y="192"/>
                    <a:pt x="260" y="192"/>
                    <a:pt x="260" y="192"/>
                  </a:cubicBezTo>
                  <a:lnTo>
                    <a:pt x="260" y="394"/>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85" name="Freeform 984">
              <a:extLst>
                <a:ext uri="{FF2B5EF4-FFF2-40B4-BE49-F238E27FC236}">
                  <a16:creationId xmlns:a16="http://schemas.microsoft.com/office/drawing/2014/main" id="{75DBC690-D85B-43D2-B1F3-7999753A29AF}"/>
                </a:ext>
              </a:extLst>
            </p:cNvPr>
            <p:cNvSpPr>
              <a:spLocks noEditPoints="1"/>
            </p:cNvSpPr>
            <p:nvPr/>
          </p:nvSpPr>
          <p:spPr bwMode="auto">
            <a:xfrm>
              <a:off x="9853327" y="5109297"/>
              <a:ext cx="179071" cy="260249"/>
            </a:xfrm>
            <a:custGeom>
              <a:avLst/>
              <a:gdLst>
                <a:gd name="T0" fmla="*/ 279 w 298"/>
                <a:gd name="T1" fmla="*/ 154 h 433"/>
                <a:gd name="T2" fmla="*/ 72 w 298"/>
                <a:gd name="T3" fmla="*/ 154 h 433"/>
                <a:gd name="T4" fmla="*/ 72 w 298"/>
                <a:gd name="T5" fmla="*/ 121 h 433"/>
                <a:gd name="T6" fmla="*/ 149 w 298"/>
                <a:gd name="T7" fmla="*/ 39 h 433"/>
                <a:gd name="T8" fmla="*/ 218 w 298"/>
                <a:gd name="T9" fmla="*/ 85 h 433"/>
                <a:gd name="T10" fmla="*/ 243 w 298"/>
                <a:gd name="T11" fmla="*/ 97 h 433"/>
                <a:gd name="T12" fmla="*/ 255 w 298"/>
                <a:gd name="T13" fmla="*/ 72 h 433"/>
                <a:gd name="T14" fmla="*/ 149 w 298"/>
                <a:gd name="T15" fmla="*/ 0 h 433"/>
                <a:gd name="T16" fmla="*/ 34 w 298"/>
                <a:gd name="T17" fmla="*/ 121 h 433"/>
                <a:gd name="T18" fmla="*/ 34 w 298"/>
                <a:gd name="T19" fmla="*/ 154 h 433"/>
                <a:gd name="T20" fmla="*/ 20 w 298"/>
                <a:gd name="T21" fmla="*/ 154 h 433"/>
                <a:gd name="T22" fmla="*/ 0 w 298"/>
                <a:gd name="T23" fmla="*/ 173 h 433"/>
                <a:gd name="T24" fmla="*/ 0 w 298"/>
                <a:gd name="T25" fmla="*/ 413 h 433"/>
                <a:gd name="T26" fmla="*/ 20 w 298"/>
                <a:gd name="T27" fmla="*/ 433 h 433"/>
                <a:gd name="T28" fmla="*/ 279 w 298"/>
                <a:gd name="T29" fmla="*/ 433 h 433"/>
                <a:gd name="T30" fmla="*/ 298 w 298"/>
                <a:gd name="T31" fmla="*/ 413 h 433"/>
                <a:gd name="T32" fmla="*/ 298 w 298"/>
                <a:gd name="T33" fmla="*/ 173 h 433"/>
                <a:gd name="T34" fmla="*/ 279 w 298"/>
                <a:gd name="T35" fmla="*/ 154 h 433"/>
                <a:gd name="T36" fmla="*/ 260 w 298"/>
                <a:gd name="T37" fmla="*/ 394 h 433"/>
                <a:gd name="T38" fmla="*/ 39 w 298"/>
                <a:gd name="T39" fmla="*/ 394 h 433"/>
                <a:gd name="T40" fmla="*/ 39 w 298"/>
                <a:gd name="T41" fmla="*/ 192 h 433"/>
                <a:gd name="T42" fmla="*/ 260 w 298"/>
                <a:gd name="T43" fmla="*/ 192 h 433"/>
                <a:gd name="T44" fmla="*/ 260 w 298"/>
                <a:gd name="T45" fmla="*/ 394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8" h="433">
                  <a:moveTo>
                    <a:pt x="279" y="154"/>
                  </a:moveTo>
                  <a:cubicBezTo>
                    <a:pt x="72" y="154"/>
                    <a:pt x="72" y="154"/>
                    <a:pt x="72" y="154"/>
                  </a:cubicBezTo>
                  <a:cubicBezTo>
                    <a:pt x="72" y="121"/>
                    <a:pt x="72" y="121"/>
                    <a:pt x="72" y="121"/>
                  </a:cubicBezTo>
                  <a:cubicBezTo>
                    <a:pt x="72" y="72"/>
                    <a:pt x="103" y="39"/>
                    <a:pt x="149" y="39"/>
                  </a:cubicBezTo>
                  <a:cubicBezTo>
                    <a:pt x="181" y="39"/>
                    <a:pt x="207" y="56"/>
                    <a:pt x="218" y="85"/>
                  </a:cubicBezTo>
                  <a:cubicBezTo>
                    <a:pt x="222" y="95"/>
                    <a:pt x="233" y="100"/>
                    <a:pt x="243" y="97"/>
                  </a:cubicBezTo>
                  <a:cubicBezTo>
                    <a:pt x="253" y="93"/>
                    <a:pt x="258" y="82"/>
                    <a:pt x="255" y="72"/>
                  </a:cubicBezTo>
                  <a:cubicBezTo>
                    <a:pt x="238" y="27"/>
                    <a:pt x="198" y="0"/>
                    <a:pt x="149" y="0"/>
                  </a:cubicBezTo>
                  <a:cubicBezTo>
                    <a:pt x="81" y="0"/>
                    <a:pt x="34" y="50"/>
                    <a:pt x="34" y="121"/>
                  </a:cubicBezTo>
                  <a:cubicBezTo>
                    <a:pt x="34" y="154"/>
                    <a:pt x="34" y="154"/>
                    <a:pt x="34" y="154"/>
                  </a:cubicBezTo>
                  <a:cubicBezTo>
                    <a:pt x="20" y="154"/>
                    <a:pt x="20" y="154"/>
                    <a:pt x="20" y="154"/>
                  </a:cubicBezTo>
                  <a:cubicBezTo>
                    <a:pt x="9" y="154"/>
                    <a:pt x="0" y="163"/>
                    <a:pt x="0" y="173"/>
                  </a:cubicBezTo>
                  <a:cubicBezTo>
                    <a:pt x="0" y="413"/>
                    <a:pt x="0" y="413"/>
                    <a:pt x="0" y="413"/>
                  </a:cubicBezTo>
                  <a:cubicBezTo>
                    <a:pt x="0" y="424"/>
                    <a:pt x="9" y="433"/>
                    <a:pt x="20" y="433"/>
                  </a:cubicBezTo>
                  <a:cubicBezTo>
                    <a:pt x="279" y="433"/>
                    <a:pt x="279" y="433"/>
                    <a:pt x="279" y="433"/>
                  </a:cubicBezTo>
                  <a:cubicBezTo>
                    <a:pt x="290" y="433"/>
                    <a:pt x="298" y="424"/>
                    <a:pt x="298" y="413"/>
                  </a:cubicBezTo>
                  <a:cubicBezTo>
                    <a:pt x="298" y="173"/>
                    <a:pt x="298" y="173"/>
                    <a:pt x="298" y="173"/>
                  </a:cubicBezTo>
                  <a:cubicBezTo>
                    <a:pt x="298" y="163"/>
                    <a:pt x="290" y="154"/>
                    <a:pt x="279" y="154"/>
                  </a:cubicBezTo>
                  <a:close/>
                  <a:moveTo>
                    <a:pt x="260" y="394"/>
                  </a:moveTo>
                  <a:cubicBezTo>
                    <a:pt x="39" y="394"/>
                    <a:pt x="39" y="394"/>
                    <a:pt x="39" y="394"/>
                  </a:cubicBezTo>
                  <a:cubicBezTo>
                    <a:pt x="39" y="192"/>
                    <a:pt x="39" y="192"/>
                    <a:pt x="39" y="192"/>
                  </a:cubicBezTo>
                  <a:cubicBezTo>
                    <a:pt x="260" y="192"/>
                    <a:pt x="260" y="192"/>
                    <a:pt x="260" y="192"/>
                  </a:cubicBezTo>
                  <a:lnTo>
                    <a:pt x="260" y="394"/>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86" name="Freeform 985">
              <a:extLst>
                <a:ext uri="{FF2B5EF4-FFF2-40B4-BE49-F238E27FC236}">
                  <a16:creationId xmlns:a16="http://schemas.microsoft.com/office/drawing/2014/main" id="{39BEF7E6-E8D6-4184-95E4-69E196FF4A6C}"/>
                </a:ext>
              </a:extLst>
            </p:cNvPr>
            <p:cNvSpPr>
              <a:spLocks noEditPoints="1"/>
            </p:cNvSpPr>
            <p:nvPr/>
          </p:nvSpPr>
          <p:spPr bwMode="auto">
            <a:xfrm>
              <a:off x="10531409" y="5106114"/>
              <a:ext cx="241944" cy="265820"/>
            </a:xfrm>
            <a:custGeom>
              <a:avLst/>
              <a:gdLst>
                <a:gd name="T0" fmla="*/ 384 w 403"/>
                <a:gd name="T1" fmla="*/ 344 h 442"/>
                <a:gd name="T2" fmla="*/ 339 w 403"/>
                <a:gd name="T3" fmla="*/ 207 h 442"/>
                <a:gd name="T4" fmla="*/ 225 w 403"/>
                <a:gd name="T5" fmla="*/ 49 h 442"/>
                <a:gd name="T6" fmla="*/ 225 w 403"/>
                <a:gd name="T7" fmla="*/ 19 h 442"/>
                <a:gd name="T8" fmla="*/ 206 w 403"/>
                <a:gd name="T9" fmla="*/ 0 h 442"/>
                <a:gd name="T10" fmla="*/ 187 w 403"/>
                <a:gd name="T11" fmla="*/ 19 h 442"/>
                <a:gd name="T12" fmla="*/ 187 w 403"/>
                <a:gd name="T13" fmla="*/ 48 h 442"/>
                <a:gd name="T14" fmla="*/ 66 w 403"/>
                <a:gd name="T15" fmla="*/ 207 h 442"/>
                <a:gd name="T16" fmla="*/ 19 w 403"/>
                <a:gd name="T17" fmla="*/ 344 h 442"/>
                <a:gd name="T18" fmla="*/ 0 w 403"/>
                <a:gd name="T19" fmla="*/ 362 h 442"/>
                <a:gd name="T20" fmla="*/ 19 w 403"/>
                <a:gd name="T21" fmla="*/ 380 h 442"/>
                <a:gd name="T22" fmla="*/ 144 w 403"/>
                <a:gd name="T23" fmla="*/ 380 h 442"/>
                <a:gd name="T24" fmla="*/ 161 w 403"/>
                <a:gd name="T25" fmla="*/ 425 h 442"/>
                <a:gd name="T26" fmla="*/ 201 w 403"/>
                <a:gd name="T27" fmla="*/ 442 h 442"/>
                <a:gd name="T28" fmla="*/ 240 w 403"/>
                <a:gd name="T29" fmla="*/ 425 h 442"/>
                <a:gd name="T30" fmla="*/ 259 w 403"/>
                <a:gd name="T31" fmla="*/ 380 h 442"/>
                <a:gd name="T32" fmla="*/ 384 w 403"/>
                <a:gd name="T33" fmla="*/ 380 h 442"/>
                <a:gd name="T34" fmla="*/ 403 w 403"/>
                <a:gd name="T35" fmla="*/ 362 h 442"/>
                <a:gd name="T36" fmla="*/ 384 w 403"/>
                <a:gd name="T37" fmla="*/ 344 h 442"/>
                <a:gd name="T38" fmla="*/ 212 w 403"/>
                <a:gd name="T39" fmla="*/ 399 h 442"/>
                <a:gd name="T40" fmla="*/ 201 w 403"/>
                <a:gd name="T41" fmla="*/ 404 h 442"/>
                <a:gd name="T42" fmla="*/ 190 w 403"/>
                <a:gd name="T43" fmla="*/ 399 h 442"/>
                <a:gd name="T44" fmla="*/ 183 w 403"/>
                <a:gd name="T45" fmla="*/ 380 h 442"/>
                <a:gd name="T46" fmla="*/ 199 w 403"/>
                <a:gd name="T47" fmla="*/ 380 h 442"/>
                <a:gd name="T48" fmla="*/ 201 w 403"/>
                <a:gd name="T49" fmla="*/ 380 h 442"/>
                <a:gd name="T50" fmla="*/ 204 w 403"/>
                <a:gd name="T51" fmla="*/ 380 h 442"/>
                <a:gd name="T52" fmla="*/ 220 w 403"/>
                <a:gd name="T53" fmla="*/ 380 h 442"/>
                <a:gd name="T54" fmla="*/ 212 w 403"/>
                <a:gd name="T55" fmla="*/ 399 h 442"/>
                <a:gd name="T56" fmla="*/ 204 w 403"/>
                <a:gd name="T57" fmla="*/ 342 h 442"/>
                <a:gd name="T58" fmla="*/ 201 w 403"/>
                <a:gd name="T59" fmla="*/ 342 h 442"/>
                <a:gd name="T60" fmla="*/ 199 w 403"/>
                <a:gd name="T61" fmla="*/ 342 h 442"/>
                <a:gd name="T62" fmla="*/ 85 w 403"/>
                <a:gd name="T63" fmla="*/ 342 h 442"/>
                <a:gd name="T64" fmla="*/ 103 w 403"/>
                <a:gd name="T65" fmla="*/ 207 h 442"/>
                <a:gd name="T66" fmla="*/ 199 w 403"/>
                <a:gd name="T67" fmla="*/ 87 h 442"/>
                <a:gd name="T68" fmla="*/ 204 w 403"/>
                <a:gd name="T69" fmla="*/ 87 h 442"/>
                <a:gd name="T70" fmla="*/ 300 w 403"/>
                <a:gd name="T71" fmla="*/ 207 h 442"/>
                <a:gd name="T72" fmla="*/ 318 w 403"/>
                <a:gd name="T73" fmla="*/ 342 h 442"/>
                <a:gd name="T74" fmla="*/ 204 w 403"/>
                <a:gd name="T75" fmla="*/ 342 h 442"/>
                <a:gd name="T76" fmla="*/ 273 w 403"/>
                <a:gd name="T77" fmla="*/ 171 h 442"/>
                <a:gd name="T78" fmla="*/ 257 w 403"/>
                <a:gd name="T79" fmla="*/ 189 h 442"/>
                <a:gd name="T80" fmla="*/ 256 w 403"/>
                <a:gd name="T81" fmla="*/ 189 h 442"/>
                <a:gd name="T82" fmla="*/ 239 w 403"/>
                <a:gd name="T83" fmla="*/ 173 h 442"/>
                <a:gd name="T84" fmla="*/ 219 w 403"/>
                <a:gd name="T85" fmla="*/ 143 h 442"/>
                <a:gd name="T86" fmla="*/ 210 w 403"/>
                <a:gd name="T87" fmla="*/ 121 h 442"/>
                <a:gd name="T88" fmla="*/ 232 w 403"/>
                <a:gd name="T89" fmla="*/ 112 h 442"/>
                <a:gd name="T90" fmla="*/ 273 w 403"/>
                <a:gd name="T91" fmla="*/ 17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3" h="442">
                  <a:moveTo>
                    <a:pt x="384" y="344"/>
                  </a:moveTo>
                  <a:cubicBezTo>
                    <a:pt x="352" y="344"/>
                    <a:pt x="339" y="325"/>
                    <a:pt x="339" y="207"/>
                  </a:cubicBezTo>
                  <a:cubicBezTo>
                    <a:pt x="339" y="115"/>
                    <a:pt x="298" y="57"/>
                    <a:pt x="225" y="49"/>
                  </a:cubicBezTo>
                  <a:cubicBezTo>
                    <a:pt x="225" y="19"/>
                    <a:pt x="225" y="19"/>
                    <a:pt x="225" y="19"/>
                  </a:cubicBezTo>
                  <a:cubicBezTo>
                    <a:pt x="225" y="9"/>
                    <a:pt x="217" y="0"/>
                    <a:pt x="206" y="0"/>
                  </a:cubicBezTo>
                  <a:cubicBezTo>
                    <a:pt x="196" y="0"/>
                    <a:pt x="187" y="9"/>
                    <a:pt x="187" y="19"/>
                  </a:cubicBezTo>
                  <a:cubicBezTo>
                    <a:pt x="187" y="48"/>
                    <a:pt x="187" y="48"/>
                    <a:pt x="187" y="48"/>
                  </a:cubicBezTo>
                  <a:cubicBezTo>
                    <a:pt x="110" y="54"/>
                    <a:pt x="66" y="113"/>
                    <a:pt x="66" y="207"/>
                  </a:cubicBezTo>
                  <a:cubicBezTo>
                    <a:pt x="66" y="325"/>
                    <a:pt x="52" y="344"/>
                    <a:pt x="19" y="344"/>
                  </a:cubicBezTo>
                  <a:cubicBezTo>
                    <a:pt x="9" y="344"/>
                    <a:pt x="0" y="351"/>
                    <a:pt x="0" y="362"/>
                  </a:cubicBezTo>
                  <a:cubicBezTo>
                    <a:pt x="0" y="373"/>
                    <a:pt x="8" y="380"/>
                    <a:pt x="19" y="380"/>
                  </a:cubicBezTo>
                  <a:cubicBezTo>
                    <a:pt x="144" y="380"/>
                    <a:pt x="144" y="380"/>
                    <a:pt x="144" y="380"/>
                  </a:cubicBezTo>
                  <a:cubicBezTo>
                    <a:pt x="145" y="394"/>
                    <a:pt x="150" y="412"/>
                    <a:pt x="161" y="425"/>
                  </a:cubicBezTo>
                  <a:cubicBezTo>
                    <a:pt x="171" y="436"/>
                    <a:pt x="185" y="442"/>
                    <a:pt x="201" y="442"/>
                  </a:cubicBezTo>
                  <a:cubicBezTo>
                    <a:pt x="216" y="442"/>
                    <a:pt x="230" y="436"/>
                    <a:pt x="240" y="425"/>
                  </a:cubicBezTo>
                  <a:cubicBezTo>
                    <a:pt x="252" y="412"/>
                    <a:pt x="257" y="394"/>
                    <a:pt x="259" y="380"/>
                  </a:cubicBezTo>
                  <a:cubicBezTo>
                    <a:pt x="384" y="380"/>
                    <a:pt x="384" y="380"/>
                    <a:pt x="384" y="380"/>
                  </a:cubicBezTo>
                  <a:cubicBezTo>
                    <a:pt x="395" y="380"/>
                    <a:pt x="403" y="373"/>
                    <a:pt x="403" y="362"/>
                  </a:cubicBezTo>
                  <a:cubicBezTo>
                    <a:pt x="403" y="351"/>
                    <a:pt x="395" y="344"/>
                    <a:pt x="384" y="344"/>
                  </a:cubicBezTo>
                  <a:close/>
                  <a:moveTo>
                    <a:pt x="212" y="399"/>
                  </a:moveTo>
                  <a:cubicBezTo>
                    <a:pt x="210" y="401"/>
                    <a:pt x="207" y="404"/>
                    <a:pt x="201" y="404"/>
                  </a:cubicBezTo>
                  <a:cubicBezTo>
                    <a:pt x="194" y="404"/>
                    <a:pt x="191" y="401"/>
                    <a:pt x="190" y="399"/>
                  </a:cubicBezTo>
                  <a:cubicBezTo>
                    <a:pt x="186" y="395"/>
                    <a:pt x="184" y="390"/>
                    <a:pt x="183" y="380"/>
                  </a:cubicBezTo>
                  <a:cubicBezTo>
                    <a:pt x="199" y="380"/>
                    <a:pt x="199" y="380"/>
                    <a:pt x="199" y="380"/>
                  </a:cubicBezTo>
                  <a:cubicBezTo>
                    <a:pt x="200" y="380"/>
                    <a:pt x="201" y="380"/>
                    <a:pt x="201" y="380"/>
                  </a:cubicBezTo>
                  <a:cubicBezTo>
                    <a:pt x="202" y="380"/>
                    <a:pt x="203" y="380"/>
                    <a:pt x="204" y="380"/>
                  </a:cubicBezTo>
                  <a:cubicBezTo>
                    <a:pt x="220" y="380"/>
                    <a:pt x="220" y="380"/>
                    <a:pt x="220" y="380"/>
                  </a:cubicBezTo>
                  <a:cubicBezTo>
                    <a:pt x="219" y="390"/>
                    <a:pt x="216" y="395"/>
                    <a:pt x="212" y="399"/>
                  </a:cubicBezTo>
                  <a:close/>
                  <a:moveTo>
                    <a:pt x="204" y="342"/>
                  </a:moveTo>
                  <a:cubicBezTo>
                    <a:pt x="203" y="342"/>
                    <a:pt x="202" y="342"/>
                    <a:pt x="201" y="342"/>
                  </a:cubicBezTo>
                  <a:cubicBezTo>
                    <a:pt x="201" y="342"/>
                    <a:pt x="200" y="342"/>
                    <a:pt x="199" y="342"/>
                  </a:cubicBezTo>
                  <a:cubicBezTo>
                    <a:pt x="85" y="342"/>
                    <a:pt x="85" y="342"/>
                    <a:pt x="85" y="342"/>
                  </a:cubicBezTo>
                  <a:cubicBezTo>
                    <a:pt x="103" y="308"/>
                    <a:pt x="103" y="256"/>
                    <a:pt x="103" y="207"/>
                  </a:cubicBezTo>
                  <a:cubicBezTo>
                    <a:pt x="103" y="128"/>
                    <a:pt x="137" y="87"/>
                    <a:pt x="199" y="87"/>
                  </a:cubicBezTo>
                  <a:cubicBezTo>
                    <a:pt x="204" y="87"/>
                    <a:pt x="204" y="87"/>
                    <a:pt x="204" y="87"/>
                  </a:cubicBezTo>
                  <a:cubicBezTo>
                    <a:pt x="266" y="87"/>
                    <a:pt x="300" y="128"/>
                    <a:pt x="300" y="207"/>
                  </a:cubicBezTo>
                  <a:cubicBezTo>
                    <a:pt x="300" y="256"/>
                    <a:pt x="300" y="308"/>
                    <a:pt x="318" y="342"/>
                  </a:cubicBezTo>
                  <a:lnTo>
                    <a:pt x="204" y="342"/>
                  </a:lnTo>
                  <a:close/>
                  <a:moveTo>
                    <a:pt x="273" y="171"/>
                  </a:moveTo>
                  <a:cubicBezTo>
                    <a:pt x="273" y="180"/>
                    <a:pt x="266" y="188"/>
                    <a:pt x="257" y="189"/>
                  </a:cubicBezTo>
                  <a:cubicBezTo>
                    <a:pt x="257" y="189"/>
                    <a:pt x="256" y="189"/>
                    <a:pt x="256" y="189"/>
                  </a:cubicBezTo>
                  <a:cubicBezTo>
                    <a:pt x="247" y="189"/>
                    <a:pt x="240" y="182"/>
                    <a:pt x="239" y="173"/>
                  </a:cubicBezTo>
                  <a:cubicBezTo>
                    <a:pt x="238" y="152"/>
                    <a:pt x="221" y="144"/>
                    <a:pt x="219" y="143"/>
                  </a:cubicBezTo>
                  <a:cubicBezTo>
                    <a:pt x="211" y="139"/>
                    <a:pt x="207" y="129"/>
                    <a:pt x="210" y="121"/>
                  </a:cubicBezTo>
                  <a:cubicBezTo>
                    <a:pt x="214" y="112"/>
                    <a:pt x="223" y="108"/>
                    <a:pt x="232" y="112"/>
                  </a:cubicBezTo>
                  <a:cubicBezTo>
                    <a:pt x="233" y="112"/>
                    <a:pt x="270" y="128"/>
                    <a:pt x="273" y="171"/>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87" name="Freeform 986">
              <a:extLst>
                <a:ext uri="{FF2B5EF4-FFF2-40B4-BE49-F238E27FC236}">
                  <a16:creationId xmlns:a16="http://schemas.microsoft.com/office/drawing/2014/main" id="{02BFC03E-2B14-478F-B2EE-1B49AC64B428}"/>
                </a:ext>
              </a:extLst>
            </p:cNvPr>
            <p:cNvSpPr>
              <a:spLocks noEditPoints="1"/>
            </p:cNvSpPr>
            <p:nvPr/>
          </p:nvSpPr>
          <p:spPr bwMode="auto">
            <a:xfrm>
              <a:off x="11289708" y="5106114"/>
              <a:ext cx="150419" cy="265820"/>
            </a:xfrm>
            <a:custGeom>
              <a:avLst/>
              <a:gdLst>
                <a:gd name="T0" fmla="*/ 157 w 250"/>
                <a:gd name="T1" fmla="*/ 366 h 443"/>
                <a:gd name="T2" fmla="*/ 143 w 250"/>
                <a:gd name="T3" fmla="*/ 380 h 443"/>
                <a:gd name="T4" fmla="*/ 106 w 250"/>
                <a:gd name="T5" fmla="*/ 380 h 443"/>
                <a:gd name="T6" fmla="*/ 92 w 250"/>
                <a:gd name="T7" fmla="*/ 366 h 443"/>
                <a:gd name="T8" fmla="*/ 106 w 250"/>
                <a:gd name="T9" fmla="*/ 351 h 443"/>
                <a:gd name="T10" fmla="*/ 143 w 250"/>
                <a:gd name="T11" fmla="*/ 351 h 443"/>
                <a:gd name="T12" fmla="*/ 157 w 250"/>
                <a:gd name="T13" fmla="*/ 366 h 443"/>
                <a:gd name="T14" fmla="*/ 250 w 250"/>
                <a:gd name="T15" fmla="*/ 406 h 443"/>
                <a:gd name="T16" fmla="*/ 213 w 250"/>
                <a:gd name="T17" fmla="*/ 443 h 443"/>
                <a:gd name="T18" fmla="*/ 36 w 250"/>
                <a:gd name="T19" fmla="*/ 443 h 443"/>
                <a:gd name="T20" fmla="*/ 0 w 250"/>
                <a:gd name="T21" fmla="*/ 406 h 443"/>
                <a:gd name="T22" fmla="*/ 0 w 250"/>
                <a:gd name="T23" fmla="*/ 37 h 443"/>
                <a:gd name="T24" fmla="*/ 36 w 250"/>
                <a:gd name="T25" fmla="*/ 0 h 443"/>
                <a:gd name="T26" fmla="*/ 213 w 250"/>
                <a:gd name="T27" fmla="*/ 0 h 443"/>
                <a:gd name="T28" fmla="*/ 250 w 250"/>
                <a:gd name="T29" fmla="*/ 37 h 443"/>
                <a:gd name="T30" fmla="*/ 250 w 250"/>
                <a:gd name="T31" fmla="*/ 406 h 443"/>
                <a:gd name="T32" fmla="*/ 38 w 250"/>
                <a:gd name="T33" fmla="*/ 39 h 443"/>
                <a:gd name="T34" fmla="*/ 38 w 250"/>
                <a:gd name="T35" fmla="*/ 293 h 443"/>
                <a:gd name="T36" fmla="*/ 211 w 250"/>
                <a:gd name="T37" fmla="*/ 293 h 443"/>
                <a:gd name="T38" fmla="*/ 211 w 250"/>
                <a:gd name="T39" fmla="*/ 39 h 443"/>
                <a:gd name="T40" fmla="*/ 38 w 250"/>
                <a:gd name="T41" fmla="*/ 39 h 443"/>
                <a:gd name="T42" fmla="*/ 211 w 250"/>
                <a:gd name="T43" fmla="*/ 404 h 443"/>
                <a:gd name="T44" fmla="*/ 211 w 250"/>
                <a:gd name="T45" fmla="*/ 322 h 443"/>
                <a:gd name="T46" fmla="*/ 38 w 250"/>
                <a:gd name="T47" fmla="*/ 322 h 443"/>
                <a:gd name="T48" fmla="*/ 38 w 250"/>
                <a:gd name="T49" fmla="*/ 404 h 443"/>
                <a:gd name="T50" fmla="*/ 211 w 250"/>
                <a:gd name="T51" fmla="*/ 40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0" h="443">
                  <a:moveTo>
                    <a:pt x="157" y="366"/>
                  </a:moveTo>
                  <a:cubicBezTo>
                    <a:pt x="157" y="374"/>
                    <a:pt x="151" y="380"/>
                    <a:pt x="143" y="380"/>
                  </a:cubicBezTo>
                  <a:cubicBezTo>
                    <a:pt x="106" y="380"/>
                    <a:pt x="106" y="380"/>
                    <a:pt x="106" y="380"/>
                  </a:cubicBezTo>
                  <a:cubicBezTo>
                    <a:pt x="98" y="380"/>
                    <a:pt x="92" y="374"/>
                    <a:pt x="92" y="366"/>
                  </a:cubicBezTo>
                  <a:cubicBezTo>
                    <a:pt x="92" y="358"/>
                    <a:pt x="98" y="351"/>
                    <a:pt x="106" y="351"/>
                  </a:cubicBezTo>
                  <a:cubicBezTo>
                    <a:pt x="143" y="351"/>
                    <a:pt x="143" y="351"/>
                    <a:pt x="143" y="351"/>
                  </a:cubicBezTo>
                  <a:cubicBezTo>
                    <a:pt x="151" y="351"/>
                    <a:pt x="157" y="358"/>
                    <a:pt x="157" y="366"/>
                  </a:cubicBezTo>
                  <a:close/>
                  <a:moveTo>
                    <a:pt x="250" y="406"/>
                  </a:moveTo>
                  <a:cubicBezTo>
                    <a:pt x="250" y="426"/>
                    <a:pt x="233" y="443"/>
                    <a:pt x="213" y="443"/>
                  </a:cubicBezTo>
                  <a:cubicBezTo>
                    <a:pt x="36" y="443"/>
                    <a:pt x="36" y="443"/>
                    <a:pt x="36" y="443"/>
                  </a:cubicBezTo>
                  <a:cubicBezTo>
                    <a:pt x="16" y="443"/>
                    <a:pt x="0" y="426"/>
                    <a:pt x="0" y="406"/>
                  </a:cubicBezTo>
                  <a:cubicBezTo>
                    <a:pt x="0" y="37"/>
                    <a:pt x="0" y="37"/>
                    <a:pt x="0" y="37"/>
                  </a:cubicBezTo>
                  <a:cubicBezTo>
                    <a:pt x="0" y="17"/>
                    <a:pt x="16" y="0"/>
                    <a:pt x="36" y="0"/>
                  </a:cubicBezTo>
                  <a:cubicBezTo>
                    <a:pt x="213" y="0"/>
                    <a:pt x="213" y="0"/>
                    <a:pt x="213" y="0"/>
                  </a:cubicBezTo>
                  <a:cubicBezTo>
                    <a:pt x="233" y="0"/>
                    <a:pt x="250" y="17"/>
                    <a:pt x="250" y="37"/>
                  </a:cubicBezTo>
                  <a:lnTo>
                    <a:pt x="250" y="406"/>
                  </a:lnTo>
                  <a:close/>
                  <a:moveTo>
                    <a:pt x="38" y="39"/>
                  </a:moveTo>
                  <a:cubicBezTo>
                    <a:pt x="38" y="293"/>
                    <a:pt x="38" y="293"/>
                    <a:pt x="38" y="293"/>
                  </a:cubicBezTo>
                  <a:cubicBezTo>
                    <a:pt x="211" y="293"/>
                    <a:pt x="211" y="293"/>
                    <a:pt x="211" y="293"/>
                  </a:cubicBezTo>
                  <a:cubicBezTo>
                    <a:pt x="211" y="39"/>
                    <a:pt x="211" y="39"/>
                    <a:pt x="211" y="39"/>
                  </a:cubicBezTo>
                  <a:lnTo>
                    <a:pt x="38" y="39"/>
                  </a:lnTo>
                  <a:close/>
                  <a:moveTo>
                    <a:pt x="211" y="404"/>
                  </a:moveTo>
                  <a:cubicBezTo>
                    <a:pt x="211" y="322"/>
                    <a:pt x="211" y="322"/>
                    <a:pt x="211" y="322"/>
                  </a:cubicBezTo>
                  <a:cubicBezTo>
                    <a:pt x="38" y="322"/>
                    <a:pt x="38" y="322"/>
                    <a:pt x="38" y="322"/>
                  </a:cubicBezTo>
                  <a:cubicBezTo>
                    <a:pt x="38" y="404"/>
                    <a:pt x="38" y="404"/>
                    <a:pt x="38" y="404"/>
                  </a:cubicBezTo>
                  <a:lnTo>
                    <a:pt x="211" y="404"/>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88" name="Freeform 987">
              <a:extLst>
                <a:ext uri="{FF2B5EF4-FFF2-40B4-BE49-F238E27FC236}">
                  <a16:creationId xmlns:a16="http://schemas.microsoft.com/office/drawing/2014/main" id="{140DC6C5-B1DF-4B6B-9E62-F14E1F4FEFDC}"/>
                </a:ext>
              </a:extLst>
            </p:cNvPr>
            <p:cNvSpPr>
              <a:spLocks noEditPoints="1"/>
            </p:cNvSpPr>
            <p:nvPr/>
          </p:nvSpPr>
          <p:spPr bwMode="auto">
            <a:xfrm>
              <a:off x="5538053" y="5819676"/>
              <a:ext cx="213293" cy="265820"/>
            </a:xfrm>
            <a:custGeom>
              <a:avLst/>
              <a:gdLst>
                <a:gd name="T0" fmla="*/ 205 w 356"/>
                <a:gd name="T1" fmla="*/ 370 h 443"/>
                <a:gd name="T2" fmla="*/ 190 w 356"/>
                <a:gd name="T3" fmla="*/ 385 h 443"/>
                <a:gd name="T4" fmla="*/ 165 w 356"/>
                <a:gd name="T5" fmla="*/ 385 h 443"/>
                <a:gd name="T6" fmla="*/ 151 w 356"/>
                <a:gd name="T7" fmla="*/ 370 h 443"/>
                <a:gd name="T8" fmla="*/ 165 w 356"/>
                <a:gd name="T9" fmla="*/ 356 h 443"/>
                <a:gd name="T10" fmla="*/ 190 w 356"/>
                <a:gd name="T11" fmla="*/ 356 h 443"/>
                <a:gd name="T12" fmla="*/ 205 w 356"/>
                <a:gd name="T13" fmla="*/ 370 h 443"/>
                <a:gd name="T14" fmla="*/ 356 w 356"/>
                <a:gd name="T15" fmla="*/ 406 h 443"/>
                <a:gd name="T16" fmla="*/ 319 w 356"/>
                <a:gd name="T17" fmla="*/ 443 h 443"/>
                <a:gd name="T18" fmla="*/ 36 w 356"/>
                <a:gd name="T19" fmla="*/ 443 h 443"/>
                <a:gd name="T20" fmla="*/ 0 w 356"/>
                <a:gd name="T21" fmla="*/ 406 h 443"/>
                <a:gd name="T22" fmla="*/ 0 w 356"/>
                <a:gd name="T23" fmla="*/ 37 h 443"/>
                <a:gd name="T24" fmla="*/ 36 w 356"/>
                <a:gd name="T25" fmla="*/ 0 h 443"/>
                <a:gd name="T26" fmla="*/ 319 w 356"/>
                <a:gd name="T27" fmla="*/ 0 h 443"/>
                <a:gd name="T28" fmla="*/ 356 w 356"/>
                <a:gd name="T29" fmla="*/ 37 h 443"/>
                <a:gd name="T30" fmla="*/ 356 w 356"/>
                <a:gd name="T31" fmla="*/ 406 h 443"/>
                <a:gd name="T32" fmla="*/ 38 w 356"/>
                <a:gd name="T33" fmla="*/ 39 h 443"/>
                <a:gd name="T34" fmla="*/ 38 w 356"/>
                <a:gd name="T35" fmla="*/ 303 h 443"/>
                <a:gd name="T36" fmla="*/ 317 w 356"/>
                <a:gd name="T37" fmla="*/ 303 h 443"/>
                <a:gd name="T38" fmla="*/ 317 w 356"/>
                <a:gd name="T39" fmla="*/ 39 h 443"/>
                <a:gd name="T40" fmla="*/ 38 w 356"/>
                <a:gd name="T41" fmla="*/ 39 h 443"/>
                <a:gd name="T42" fmla="*/ 317 w 356"/>
                <a:gd name="T43" fmla="*/ 404 h 443"/>
                <a:gd name="T44" fmla="*/ 317 w 356"/>
                <a:gd name="T45" fmla="*/ 332 h 443"/>
                <a:gd name="T46" fmla="*/ 38 w 356"/>
                <a:gd name="T47" fmla="*/ 332 h 443"/>
                <a:gd name="T48" fmla="*/ 38 w 356"/>
                <a:gd name="T49" fmla="*/ 404 h 443"/>
                <a:gd name="T50" fmla="*/ 317 w 356"/>
                <a:gd name="T51" fmla="*/ 40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6" h="443">
                  <a:moveTo>
                    <a:pt x="205" y="370"/>
                  </a:moveTo>
                  <a:cubicBezTo>
                    <a:pt x="205" y="378"/>
                    <a:pt x="198" y="385"/>
                    <a:pt x="190" y="385"/>
                  </a:cubicBezTo>
                  <a:cubicBezTo>
                    <a:pt x="165" y="385"/>
                    <a:pt x="165" y="385"/>
                    <a:pt x="165" y="385"/>
                  </a:cubicBezTo>
                  <a:cubicBezTo>
                    <a:pt x="157" y="385"/>
                    <a:pt x="151" y="378"/>
                    <a:pt x="151" y="370"/>
                  </a:cubicBezTo>
                  <a:cubicBezTo>
                    <a:pt x="151" y="362"/>
                    <a:pt x="157" y="356"/>
                    <a:pt x="165" y="356"/>
                  </a:cubicBezTo>
                  <a:cubicBezTo>
                    <a:pt x="190" y="356"/>
                    <a:pt x="190" y="356"/>
                    <a:pt x="190" y="356"/>
                  </a:cubicBezTo>
                  <a:cubicBezTo>
                    <a:pt x="198" y="356"/>
                    <a:pt x="205" y="362"/>
                    <a:pt x="205" y="370"/>
                  </a:cubicBezTo>
                  <a:close/>
                  <a:moveTo>
                    <a:pt x="356" y="406"/>
                  </a:moveTo>
                  <a:cubicBezTo>
                    <a:pt x="356" y="426"/>
                    <a:pt x="339" y="443"/>
                    <a:pt x="319" y="443"/>
                  </a:cubicBezTo>
                  <a:cubicBezTo>
                    <a:pt x="36" y="443"/>
                    <a:pt x="36" y="443"/>
                    <a:pt x="36" y="443"/>
                  </a:cubicBezTo>
                  <a:cubicBezTo>
                    <a:pt x="16" y="443"/>
                    <a:pt x="0" y="426"/>
                    <a:pt x="0" y="406"/>
                  </a:cubicBezTo>
                  <a:cubicBezTo>
                    <a:pt x="0" y="37"/>
                    <a:pt x="0" y="37"/>
                    <a:pt x="0" y="37"/>
                  </a:cubicBezTo>
                  <a:cubicBezTo>
                    <a:pt x="0" y="17"/>
                    <a:pt x="16" y="0"/>
                    <a:pt x="36" y="0"/>
                  </a:cubicBezTo>
                  <a:cubicBezTo>
                    <a:pt x="319" y="0"/>
                    <a:pt x="319" y="0"/>
                    <a:pt x="319" y="0"/>
                  </a:cubicBezTo>
                  <a:cubicBezTo>
                    <a:pt x="339" y="0"/>
                    <a:pt x="356" y="17"/>
                    <a:pt x="356" y="37"/>
                  </a:cubicBezTo>
                  <a:lnTo>
                    <a:pt x="356" y="406"/>
                  </a:lnTo>
                  <a:close/>
                  <a:moveTo>
                    <a:pt x="38" y="39"/>
                  </a:moveTo>
                  <a:cubicBezTo>
                    <a:pt x="38" y="303"/>
                    <a:pt x="38" y="303"/>
                    <a:pt x="38" y="303"/>
                  </a:cubicBezTo>
                  <a:cubicBezTo>
                    <a:pt x="317" y="303"/>
                    <a:pt x="317" y="303"/>
                    <a:pt x="317" y="303"/>
                  </a:cubicBezTo>
                  <a:cubicBezTo>
                    <a:pt x="317" y="39"/>
                    <a:pt x="317" y="39"/>
                    <a:pt x="317" y="39"/>
                  </a:cubicBezTo>
                  <a:lnTo>
                    <a:pt x="38" y="39"/>
                  </a:lnTo>
                  <a:close/>
                  <a:moveTo>
                    <a:pt x="317" y="404"/>
                  </a:moveTo>
                  <a:cubicBezTo>
                    <a:pt x="317" y="332"/>
                    <a:pt x="317" y="332"/>
                    <a:pt x="317" y="332"/>
                  </a:cubicBezTo>
                  <a:cubicBezTo>
                    <a:pt x="38" y="332"/>
                    <a:pt x="38" y="332"/>
                    <a:pt x="38" y="332"/>
                  </a:cubicBezTo>
                  <a:cubicBezTo>
                    <a:pt x="38" y="404"/>
                    <a:pt x="38" y="404"/>
                    <a:pt x="38" y="404"/>
                  </a:cubicBezTo>
                  <a:lnTo>
                    <a:pt x="317" y="404"/>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89" name="Freeform 988">
              <a:extLst>
                <a:ext uri="{FF2B5EF4-FFF2-40B4-BE49-F238E27FC236}">
                  <a16:creationId xmlns:a16="http://schemas.microsoft.com/office/drawing/2014/main" id="{BC10F9BD-8BEE-4A44-9B07-DC9565A0FBAD}"/>
                </a:ext>
              </a:extLst>
            </p:cNvPr>
            <p:cNvSpPr>
              <a:spLocks noEditPoints="1"/>
            </p:cNvSpPr>
            <p:nvPr/>
          </p:nvSpPr>
          <p:spPr bwMode="auto">
            <a:xfrm>
              <a:off x="6223458" y="5840368"/>
              <a:ext cx="265025" cy="225231"/>
            </a:xfrm>
            <a:custGeom>
              <a:avLst/>
              <a:gdLst>
                <a:gd name="T0" fmla="*/ 405 w 442"/>
                <a:gd name="T1" fmla="*/ 0 h 375"/>
                <a:gd name="T2" fmla="*/ 36 w 442"/>
                <a:gd name="T3" fmla="*/ 0 h 375"/>
                <a:gd name="T4" fmla="*/ 0 w 442"/>
                <a:gd name="T5" fmla="*/ 36 h 375"/>
                <a:gd name="T6" fmla="*/ 0 w 442"/>
                <a:gd name="T7" fmla="*/ 249 h 375"/>
                <a:gd name="T8" fmla="*/ 36 w 442"/>
                <a:gd name="T9" fmla="*/ 288 h 375"/>
                <a:gd name="T10" fmla="*/ 158 w 442"/>
                <a:gd name="T11" fmla="*/ 288 h 375"/>
                <a:gd name="T12" fmla="*/ 158 w 442"/>
                <a:gd name="T13" fmla="*/ 308 h 375"/>
                <a:gd name="T14" fmla="*/ 122 w 442"/>
                <a:gd name="T15" fmla="*/ 337 h 375"/>
                <a:gd name="T16" fmla="*/ 115 w 442"/>
                <a:gd name="T17" fmla="*/ 360 h 375"/>
                <a:gd name="T18" fmla="*/ 134 w 442"/>
                <a:gd name="T19" fmla="*/ 375 h 375"/>
                <a:gd name="T20" fmla="*/ 307 w 442"/>
                <a:gd name="T21" fmla="*/ 375 h 375"/>
                <a:gd name="T22" fmla="*/ 325 w 442"/>
                <a:gd name="T23" fmla="*/ 360 h 375"/>
                <a:gd name="T24" fmla="*/ 319 w 442"/>
                <a:gd name="T25" fmla="*/ 338 h 375"/>
                <a:gd name="T26" fmla="*/ 283 w 442"/>
                <a:gd name="T27" fmla="*/ 308 h 375"/>
                <a:gd name="T28" fmla="*/ 283 w 442"/>
                <a:gd name="T29" fmla="*/ 288 h 375"/>
                <a:gd name="T30" fmla="*/ 405 w 442"/>
                <a:gd name="T31" fmla="*/ 288 h 375"/>
                <a:gd name="T32" fmla="*/ 442 w 442"/>
                <a:gd name="T33" fmla="*/ 249 h 375"/>
                <a:gd name="T34" fmla="*/ 442 w 442"/>
                <a:gd name="T35" fmla="*/ 36 h 375"/>
                <a:gd name="T36" fmla="*/ 405 w 442"/>
                <a:gd name="T37" fmla="*/ 0 h 375"/>
                <a:gd name="T38" fmla="*/ 256 w 442"/>
                <a:gd name="T39" fmla="*/ 330 h 375"/>
                <a:gd name="T40" fmla="*/ 267 w 442"/>
                <a:gd name="T41" fmla="*/ 341 h 375"/>
                <a:gd name="T42" fmla="*/ 173 w 442"/>
                <a:gd name="T43" fmla="*/ 341 h 375"/>
                <a:gd name="T44" fmla="*/ 185 w 442"/>
                <a:gd name="T45" fmla="*/ 330 h 375"/>
                <a:gd name="T46" fmla="*/ 192 w 442"/>
                <a:gd name="T47" fmla="*/ 316 h 375"/>
                <a:gd name="T48" fmla="*/ 192 w 442"/>
                <a:gd name="T49" fmla="*/ 288 h 375"/>
                <a:gd name="T50" fmla="*/ 250 w 442"/>
                <a:gd name="T51" fmla="*/ 288 h 375"/>
                <a:gd name="T52" fmla="*/ 250 w 442"/>
                <a:gd name="T53" fmla="*/ 316 h 375"/>
                <a:gd name="T54" fmla="*/ 256 w 442"/>
                <a:gd name="T55" fmla="*/ 330 h 375"/>
                <a:gd name="T56" fmla="*/ 403 w 442"/>
                <a:gd name="T57" fmla="*/ 250 h 375"/>
                <a:gd name="T58" fmla="*/ 38 w 442"/>
                <a:gd name="T59" fmla="*/ 250 h 375"/>
                <a:gd name="T60" fmla="*/ 38 w 442"/>
                <a:gd name="T61" fmla="*/ 38 h 375"/>
                <a:gd name="T62" fmla="*/ 403 w 442"/>
                <a:gd name="T63" fmla="*/ 38 h 375"/>
                <a:gd name="T64" fmla="*/ 403 w 442"/>
                <a:gd name="T65" fmla="*/ 25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2" h="375">
                  <a:moveTo>
                    <a:pt x="405" y="0"/>
                  </a:moveTo>
                  <a:cubicBezTo>
                    <a:pt x="36" y="0"/>
                    <a:pt x="36" y="0"/>
                    <a:pt x="36" y="0"/>
                  </a:cubicBezTo>
                  <a:cubicBezTo>
                    <a:pt x="16" y="0"/>
                    <a:pt x="0" y="16"/>
                    <a:pt x="0" y="36"/>
                  </a:cubicBezTo>
                  <a:cubicBezTo>
                    <a:pt x="0" y="249"/>
                    <a:pt x="0" y="249"/>
                    <a:pt x="0" y="249"/>
                  </a:cubicBezTo>
                  <a:cubicBezTo>
                    <a:pt x="0" y="270"/>
                    <a:pt x="16" y="288"/>
                    <a:pt x="36" y="288"/>
                  </a:cubicBezTo>
                  <a:cubicBezTo>
                    <a:pt x="158" y="288"/>
                    <a:pt x="158" y="288"/>
                    <a:pt x="158" y="288"/>
                  </a:cubicBezTo>
                  <a:cubicBezTo>
                    <a:pt x="158" y="308"/>
                    <a:pt x="158" y="308"/>
                    <a:pt x="158" y="308"/>
                  </a:cubicBezTo>
                  <a:cubicBezTo>
                    <a:pt x="122" y="337"/>
                    <a:pt x="122" y="337"/>
                    <a:pt x="122" y="337"/>
                  </a:cubicBezTo>
                  <a:cubicBezTo>
                    <a:pt x="115" y="343"/>
                    <a:pt x="112" y="353"/>
                    <a:pt x="115" y="360"/>
                  </a:cubicBezTo>
                  <a:cubicBezTo>
                    <a:pt x="118" y="368"/>
                    <a:pt x="125" y="375"/>
                    <a:pt x="134" y="375"/>
                  </a:cubicBezTo>
                  <a:cubicBezTo>
                    <a:pt x="307" y="375"/>
                    <a:pt x="307" y="375"/>
                    <a:pt x="307" y="375"/>
                  </a:cubicBezTo>
                  <a:cubicBezTo>
                    <a:pt x="315" y="375"/>
                    <a:pt x="323" y="368"/>
                    <a:pt x="325" y="360"/>
                  </a:cubicBezTo>
                  <a:cubicBezTo>
                    <a:pt x="328" y="353"/>
                    <a:pt x="326" y="343"/>
                    <a:pt x="319" y="338"/>
                  </a:cubicBezTo>
                  <a:cubicBezTo>
                    <a:pt x="283" y="308"/>
                    <a:pt x="283" y="308"/>
                    <a:pt x="283" y="308"/>
                  </a:cubicBezTo>
                  <a:cubicBezTo>
                    <a:pt x="283" y="288"/>
                    <a:pt x="283" y="288"/>
                    <a:pt x="283" y="288"/>
                  </a:cubicBezTo>
                  <a:cubicBezTo>
                    <a:pt x="405" y="288"/>
                    <a:pt x="405" y="288"/>
                    <a:pt x="405" y="288"/>
                  </a:cubicBezTo>
                  <a:cubicBezTo>
                    <a:pt x="426" y="288"/>
                    <a:pt x="442" y="270"/>
                    <a:pt x="442" y="249"/>
                  </a:cubicBezTo>
                  <a:cubicBezTo>
                    <a:pt x="442" y="36"/>
                    <a:pt x="442" y="36"/>
                    <a:pt x="442" y="36"/>
                  </a:cubicBezTo>
                  <a:cubicBezTo>
                    <a:pt x="442" y="16"/>
                    <a:pt x="426" y="0"/>
                    <a:pt x="405" y="0"/>
                  </a:cubicBezTo>
                  <a:close/>
                  <a:moveTo>
                    <a:pt x="256" y="330"/>
                  </a:moveTo>
                  <a:cubicBezTo>
                    <a:pt x="267" y="341"/>
                    <a:pt x="267" y="341"/>
                    <a:pt x="267" y="341"/>
                  </a:cubicBezTo>
                  <a:cubicBezTo>
                    <a:pt x="173" y="341"/>
                    <a:pt x="173" y="341"/>
                    <a:pt x="173" y="341"/>
                  </a:cubicBezTo>
                  <a:cubicBezTo>
                    <a:pt x="185" y="330"/>
                    <a:pt x="185" y="330"/>
                    <a:pt x="185" y="330"/>
                  </a:cubicBezTo>
                  <a:cubicBezTo>
                    <a:pt x="189" y="327"/>
                    <a:pt x="192" y="321"/>
                    <a:pt x="192" y="316"/>
                  </a:cubicBezTo>
                  <a:cubicBezTo>
                    <a:pt x="192" y="288"/>
                    <a:pt x="192" y="288"/>
                    <a:pt x="192" y="288"/>
                  </a:cubicBezTo>
                  <a:cubicBezTo>
                    <a:pt x="250" y="288"/>
                    <a:pt x="250" y="288"/>
                    <a:pt x="250" y="288"/>
                  </a:cubicBezTo>
                  <a:cubicBezTo>
                    <a:pt x="250" y="316"/>
                    <a:pt x="250" y="316"/>
                    <a:pt x="250" y="316"/>
                  </a:cubicBezTo>
                  <a:cubicBezTo>
                    <a:pt x="250" y="321"/>
                    <a:pt x="252" y="327"/>
                    <a:pt x="256" y="330"/>
                  </a:cubicBezTo>
                  <a:close/>
                  <a:moveTo>
                    <a:pt x="403" y="250"/>
                  </a:moveTo>
                  <a:cubicBezTo>
                    <a:pt x="38" y="250"/>
                    <a:pt x="38" y="250"/>
                    <a:pt x="38" y="250"/>
                  </a:cubicBezTo>
                  <a:cubicBezTo>
                    <a:pt x="38" y="38"/>
                    <a:pt x="38" y="38"/>
                    <a:pt x="38" y="38"/>
                  </a:cubicBezTo>
                  <a:cubicBezTo>
                    <a:pt x="403" y="38"/>
                    <a:pt x="403" y="38"/>
                    <a:pt x="403" y="38"/>
                  </a:cubicBezTo>
                  <a:lnTo>
                    <a:pt x="403" y="250"/>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90" name="Freeform 989">
              <a:extLst>
                <a:ext uri="{FF2B5EF4-FFF2-40B4-BE49-F238E27FC236}">
                  <a16:creationId xmlns:a16="http://schemas.microsoft.com/office/drawing/2014/main" id="{5C515DD3-0BFC-4A43-87DD-AB07FFC2E1E0}"/>
                </a:ext>
              </a:extLst>
            </p:cNvPr>
            <p:cNvSpPr>
              <a:spLocks noEditPoints="1"/>
            </p:cNvSpPr>
            <p:nvPr/>
          </p:nvSpPr>
          <p:spPr bwMode="auto">
            <a:xfrm>
              <a:off x="11198657" y="2112952"/>
              <a:ext cx="266616" cy="212497"/>
            </a:xfrm>
            <a:custGeom>
              <a:avLst/>
              <a:gdLst>
                <a:gd name="T0" fmla="*/ 288 w 444"/>
                <a:gd name="T1" fmla="*/ 248 h 355"/>
                <a:gd name="T2" fmla="*/ 288 w 444"/>
                <a:gd name="T3" fmla="*/ 336 h 355"/>
                <a:gd name="T4" fmla="*/ 270 w 444"/>
                <a:gd name="T5" fmla="*/ 355 h 355"/>
                <a:gd name="T6" fmla="*/ 19 w 444"/>
                <a:gd name="T7" fmla="*/ 355 h 355"/>
                <a:gd name="T8" fmla="*/ 0 w 444"/>
                <a:gd name="T9" fmla="*/ 336 h 355"/>
                <a:gd name="T10" fmla="*/ 0 w 444"/>
                <a:gd name="T11" fmla="*/ 19 h 355"/>
                <a:gd name="T12" fmla="*/ 19 w 444"/>
                <a:gd name="T13" fmla="*/ 0 h 355"/>
                <a:gd name="T14" fmla="*/ 270 w 444"/>
                <a:gd name="T15" fmla="*/ 0 h 355"/>
                <a:gd name="T16" fmla="*/ 288 w 444"/>
                <a:gd name="T17" fmla="*/ 19 h 355"/>
                <a:gd name="T18" fmla="*/ 288 w 444"/>
                <a:gd name="T19" fmla="*/ 107 h 355"/>
                <a:gd name="T20" fmla="*/ 269 w 444"/>
                <a:gd name="T21" fmla="*/ 126 h 355"/>
                <a:gd name="T22" fmla="*/ 250 w 444"/>
                <a:gd name="T23" fmla="*/ 107 h 355"/>
                <a:gd name="T24" fmla="*/ 250 w 444"/>
                <a:gd name="T25" fmla="*/ 38 h 355"/>
                <a:gd name="T26" fmla="*/ 38 w 444"/>
                <a:gd name="T27" fmla="*/ 38 h 355"/>
                <a:gd name="T28" fmla="*/ 38 w 444"/>
                <a:gd name="T29" fmla="*/ 317 h 355"/>
                <a:gd name="T30" fmla="*/ 250 w 444"/>
                <a:gd name="T31" fmla="*/ 317 h 355"/>
                <a:gd name="T32" fmla="*/ 250 w 444"/>
                <a:gd name="T33" fmla="*/ 248 h 355"/>
                <a:gd name="T34" fmla="*/ 269 w 444"/>
                <a:gd name="T35" fmla="*/ 229 h 355"/>
                <a:gd name="T36" fmla="*/ 288 w 444"/>
                <a:gd name="T37" fmla="*/ 248 h 355"/>
                <a:gd name="T38" fmla="*/ 437 w 444"/>
                <a:gd name="T39" fmla="*/ 163 h 355"/>
                <a:gd name="T40" fmla="*/ 361 w 444"/>
                <a:gd name="T41" fmla="*/ 87 h 355"/>
                <a:gd name="T42" fmla="*/ 334 w 444"/>
                <a:gd name="T43" fmla="*/ 87 h 355"/>
                <a:gd name="T44" fmla="*/ 334 w 444"/>
                <a:gd name="T45" fmla="*/ 114 h 355"/>
                <a:gd name="T46" fmla="*/ 377 w 444"/>
                <a:gd name="T47" fmla="*/ 158 h 355"/>
                <a:gd name="T48" fmla="*/ 144 w 444"/>
                <a:gd name="T49" fmla="*/ 158 h 355"/>
                <a:gd name="T50" fmla="*/ 124 w 444"/>
                <a:gd name="T51" fmla="*/ 177 h 355"/>
                <a:gd name="T52" fmla="*/ 144 w 444"/>
                <a:gd name="T53" fmla="*/ 197 h 355"/>
                <a:gd name="T54" fmla="*/ 144 w 444"/>
                <a:gd name="T55" fmla="*/ 197 h 355"/>
                <a:gd name="T56" fmla="*/ 377 w 444"/>
                <a:gd name="T57" fmla="*/ 196 h 355"/>
                <a:gd name="T58" fmla="*/ 334 w 444"/>
                <a:gd name="T59" fmla="*/ 239 h 355"/>
                <a:gd name="T60" fmla="*/ 334 w 444"/>
                <a:gd name="T61" fmla="*/ 266 h 355"/>
                <a:gd name="T62" fmla="*/ 348 w 444"/>
                <a:gd name="T63" fmla="*/ 272 h 355"/>
                <a:gd name="T64" fmla="*/ 361 w 444"/>
                <a:gd name="T65" fmla="*/ 266 h 355"/>
                <a:gd name="T66" fmla="*/ 437 w 444"/>
                <a:gd name="T67" fmla="*/ 190 h 355"/>
                <a:gd name="T68" fmla="*/ 437 w 444"/>
                <a:gd name="T69" fmla="*/ 163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355">
                  <a:moveTo>
                    <a:pt x="288" y="248"/>
                  </a:moveTo>
                  <a:cubicBezTo>
                    <a:pt x="288" y="336"/>
                    <a:pt x="288" y="336"/>
                    <a:pt x="288" y="336"/>
                  </a:cubicBezTo>
                  <a:cubicBezTo>
                    <a:pt x="288" y="347"/>
                    <a:pt x="281" y="355"/>
                    <a:pt x="270" y="355"/>
                  </a:cubicBezTo>
                  <a:cubicBezTo>
                    <a:pt x="19" y="355"/>
                    <a:pt x="19" y="355"/>
                    <a:pt x="19" y="355"/>
                  </a:cubicBezTo>
                  <a:cubicBezTo>
                    <a:pt x="9" y="355"/>
                    <a:pt x="0" y="347"/>
                    <a:pt x="0" y="336"/>
                  </a:cubicBezTo>
                  <a:cubicBezTo>
                    <a:pt x="0" y="19"/>
                    <a:pt x="0" y="19"/>
                    <a:pt x="0" y="19"/>
                  </a:cubicBezTo>
                  <a:cubicBezTo>
                    <a:pt x="0" y="8"/>
                    <a:pt x="9" y="0"/>
                    <a:pt x="19" y="0"/>
                  </a:cubicBezTo>
                  <a:cubicBezTo>
                    <a:pt x="270" y="0"/>
                    <a:pt x="270" y="0"/>
                    <a:pt x="270" y="0"/>
                  </a:cubicBezTo>
                  <a:cubicBezTo>
                    <a:pt x="281" y="0"/>
                    <a:pt x="288" y="8"/>
                    <a:pt x="288" y="19"/>
                  </a:cubicBezTo>
                  <a:cubicBezTo>
                    <a:pt x="288" y="107"/>
                    <a:pt x="288" y="107"/>
                    <a:pt x="288" y="107"/>
                  </a:cubicBezTo>
                  <a:cubicBezTo>
                    <a:pt x="288" y="117"/>
                    <a:pt x="280" y="126"/>
                    <a:pt x="269" y="126"/>
                  </a:cubicBezTo>
                  <a:cubicBezTo>
                    <a:pt x="258" y="126"/>
                    <a:pt x="250" y="117"/>
                    <a:pt x="250" y="107"/>
                  </a:cubicBezTo>
                  <a:cubicBezTo>
                    <a:pt x="250" y="38"/>
                    <a:pt x="250" y="38"/>
                    <a:pt x="250" y="38"/>
                  </a:cubicBezTo>
                  <a:cubicBezTo>
                    <a:pt x="38" y="38"/>
                    <a:pt x="38" y="38"/>
                    <a:pt x="38" y="38"/>
                  </a:cubicBezTo>
                  <a:cubicBezTo>
                    <a:pt x="38" y="317"/>
                    <a:pt x="38" y="317"/>
                    <a:pt x="38" y="317"/>
                  </a:cubicBezTo>
                  <a:cubicBezTo>
                    <a:pt x="250" y="317"/>
                    <a:pt x="250" y="317"/>
                    <a:pt x="250" y="317"/>
                  </a:cubicBezTo>
                  <a:cubicBezTo>
                    <a:pt x="250" y="248"/>
                    <a:pt x="250" y="248"/>
                    <a:pt x="250" y="248"/>
                  </a:cubicBezTo>
                  <a:cubicBezTo>
                    <a:pt x="250" y="237"/>
                    <a:pt x="258" y="229"/>
                    <a:pt x="269" y="229"/>
                  </a:cubicBezTo>
                  <a:cubicBezTo>
                    <a:pt x="280" y="229"/>
                    <a:pt x="288" y="237"/>
                    <a:pt x="288" y="248"/>
                  </a:cubicBezTo>
                  <a:close/>
                  <a:moveTo>
                    <a:pt x="437" y="163"/>
                  </a:moveTo>
                  <a:cubicBezTo>
                    <a:pt x="361" y="87"/>
                    <a:pt x="361" y="87"/>
                    <a:pt x="361" y="87"/>
                  </a:cubicBezTo>
                  <a:cubicBezTo>
                    <a:pt x="354" y="80"/>
                    <a:pt x="342" y="80"/>
                    <a:pt x="334" y="87"/>
                  </a:cubicBezTo>
                  <a:cubicBezTo>
                    <a:pt x="326" y="94"/>
                    <a:pt x="326" y="107"/>
                    <a:pt x="334" y="114"/>
                  </a:cubicBezTo>
                  <a:cubicBezTo>
                    <a:pt x="377" y="158"/>
                    <a:pt x="377" y="158"/>
                    <a:pt x="377" y="158"/>
                  </a:cubicBezTo>
                  <a:cubicBezTo>
                    <a:pt x="144" y="158"/>
                    <a:pt x="144" y="158"/>
                    <a:pt x="144" y="158"/>
                  </a:cubicBezTo>
                  <a:cubicBezTo>
                    <a:pt x="133" y="158"/>
                    <a:pt x="124" y="167"/>
                    <a:pt x="124" y="177"/>
                  </a:cubicBezTo>
                  <a:cubicBezTo>
                    <a:pt x="124" y="188"/>
                    <a:pt x="133" y="197"/>
                    <a:pt x="144" y="197"/>
                  </a:cubicBezTo>
                  <a:cubicBezTo>
                    <a:pt x="144" y="197"/>
                    <a:pt x="144" y="197"/>
                    <a:pt x="144" y="197"/>
                  </a:cubicBezTo>
                  <a:cubicBezTo>
                    <a:pt x="377" y="196"/>
                    <a:pt x="377" y="196"/>
                    <a:pt x="377" y="196"/>
                  </a:cubicBezTo>
                  <a:cubicBezTo>
                    <a:pt x="334" y="239"/>
                    <a:pt x="334" y="239"/>
                    <a:pt x="334" y="239"/>
                  </a:cubicBezTo>
                  <a:cubicBezTo>
                    <a:pt x="326" y="247"/>
                    <a:pt x="326" y="259"/>
                    <a:pt x="334" y="266"/>
                  </a:cubicBezTo>
                  <a:cubicBezTo>
                    <a:pt x="338" y="270"/>
                    <a:pt x="343" y="272"/>
                    <a:pt x="348" y="272"/>
                  </a:cubicBezTo>
                  <a:cubicBezTo>
                    <a:pt x="353" y="272"/>
                    <a:pt x="357" y="270"/>
                    <a:pt x="361" y="266"/>
                  </a:cubicBezTo>
                  <a:cubicBezTo>
                    <a:pt x="437" y="190"/>
                    <a:pt x="437" y="190"/>
                    <a:pt x="437" y="190"/>
                  </a:cubicBezTo>
                  <a:cubicBezTo>
                    <a:pt x="444" y="183"/>
                    <a:pt x="444" y="171"/>
                    <a:pt x="437" y="163"/>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91" name="Freeform 990">
              <a:extLst>
                <a:ext uri="{FF2B5EF4-FFF2-40B4-BE49-F238E27FC236}">
                  <a16:creationId xmlns:a16="http://schemas.microsoft.com/office/drawing/2014/main" id="{2DC91553-BDE8-4412-9D55-104678A7A479}"/>
                </a:ext>
              </a:extLst>
            </p:cNvPr>
            <p:cNvSpPr>
              <a:spLocks noEditPoints="1"/>
            </p:cNvSpPr>
            <p:nvPr/>
          </p:nvSpPr>
          <p:spPr bwMode="auto">
            <a:xfrm>
              <a:off x="6987639" y="4526339"/>
              <a:ext cx="248311" cy="213293"/>
            </a:xfrm>
            <a:custGeom>
              <a:avLst/>
              <a:gdLst>
                <a:gd name="T0" fmla="*/ 414 w 414"/>
                <a:gd name="T1" fmla="*/ 19 h 355"/>
                <a:gd name="T2" fmla="*/ 414 w 414"/>
                <a:gd name="T3" fmla="*/ 336 h 355"/>
                <a:gd name="T4" fmla="*/ 394 w 414"/>
                <a:gd name="T5" fmla="*/ 355 h 355"/>
                <a:gd name="T6" fmla="*/ 144 w 414"/>
                <a:gd name="T7" fmla="*/ 355 h 355"/>
                <a:gd name="T8" fmla="*/ 125 w 414"/>
                <a:gd name="T9" fmla="*/ 336 h 355"/>
                <a:gd name="T10" fmla="*/ 125 w 414"/>
                <a:gd name="T11" fmla="*/ 248 h 355"/>
                <a:gd name="T12" fmla="*/ 145 w 414"/>
                <a:gd name="T13" fmla="*/ 229 h 355"/>
                <a:gd name="T14" fmla="*/ 164 w 414"/>
                <a:gd name="T15" fmla="*/ 248 h 355"/>
                <a:gd name="T16" fmla="*/ 164 w 414"/>
                <a:gd name="T17" fmla="*/ 317 h 355"/>
                <a:gd name="T18" fmla="*/ 375 w 414"/>
                <a:gd name="T19" fmla="*/ 317 h 355"/>
                <a:gd name="T20" fmla="*/ 375 w 414"/>
                <a:gd name="T21" fmla="*/ 38 h 355"/>
                <a:gd name="T22" fmla="*/ 164 w 414"/>
                <a:gd name="T23" fmla="*/ 38 h 355"/>
                <a:gd name="T24" fmla="*/ 164 w 414"/>
                <a:gd name="T25" fmla="*/ 107 h 355"/>
                <a:gd name="T26" fmla="*/ 145 w 414"/>
                <a:gd name="T27" fmla="*/ 126 h 355"/>
                <a:gd name="T28" fmla="*/ 125 w 414"/>
                <a:gd name="T29" fmla="*/ 107 h 355"/>
                <a:gd name="T30" fmla="*/ 125 w 414"/>
                <a:gd name="T31" fmla="*/ 19 h 355"/>
                <a:gd name="T32" fmla="*/ 144 w 414"/>
                <a:gd name="T33" fmla="*/ 0 h 355"/>
                <a:gd name="T34" fmla="*/ 394 w 414"/>
                <a:gd name="T35" fmla="*/ 0 h 355"/>
                <a:gd name="T36" fmla="*/ 414 w 414"/>
                <a:gd name="T37" fmla="*/ 19 h 355"/>
                <a:gd name="T38" fmla="*/ 210 w 414"/>
                <a:gd name="T39" fmla="*/ 239 h 355"/>
                <a:gd name="T40" fmla="*/ 210 w 414"/>
                <a:gd name="T41" fmla="*/ 267 h 355"/>
                <a:gd name="T42" fmla="*/ 223 w 414"/>
                <a:gd name="T43" fmla="*/ 272 h 355"/>
                <a:gd name="T44" fmla="*/ 237 w 414"/>
                <a:gd name="T45" fmla="*/ 266 h 355"/>
                <a:gd name="T46" fmla="*/ 312 w 414"/>
                <a:gd name="T47" fmla="*/ 190 h 355"/>
                <a:gd name="T48" fmla="*/ 312 w 414"/>
                <a:gd name="T49" fmla="*/ 163 h 355"/>
                <a:gd name="T50" fmla="*/ 237 w 414"/>
                <a:gd name="T51" fmla="*/ 87 h 355"/>
                <a:gd name="T52" fmla="*/ 210 w 414"/>
                <a:gd name="T53" fmla="*/ 87 h 355"/>
                <a:gd name="T54" fmla="*/ 210 w 414"/>
                <a:gd name="T55" fmla="*/ 114 h 355"/>
                <a:gd name="T56" fmla="*/ 253 w 414"/>
                <a:gd name="T57" fmla="*/ 158 h 355"/>
                <a:gd name="T58" fmla="*/ 19 w 414"/>
                <a:gd name="T59" fmla="*/ 158 h 355"/>
                <a:gd name="T60" fmla="*/ 0 w 414"/>
                <a:gd name="T61" fmla="*/ 178 h 355"/>
                <a:gd name="T62" fmla="*/ 20 w 414"/>
                <a:gd name="T63" fmla="*/ 197 h 355"/>
                <a:gd name="T64" fmla="*/ 20 w 414"/>
                <a:gd name="T65" fmla="*/ 197 h 355"/>
                <a:gd name="T66" fmla="*/ 252 w 414"/>
                <a:gd name="T67" fmla="*/ 196 h 355"/>
                <a:gd name="T68" fmla="*/ 210 w 414"/>
                <a:gd name="T69" fmla="*/ 23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4" h="355">
                  <a:moveTo>
                    <a:pt x="414" y="19"/>
                  </a:moveTo>
                  <a:cubicBezTo>
                    <a:pt x="414" y="336"/>
                    <a:pt x="414" y="336"/>
                    <a:pt x="414" y="336"/>
                  </a:cubicBezTo>
                  <a:cubicBezTo>
                    <a:pt x="414" y="347"/>
                    <a:pt x="405" y="355"/>
                    <a:pt x="394" y="355"/>
                  </a:cubicBezTo>
                  <a:cubicBezTo>
                    <a:pt x="144" y="355"/>
                    <a:pt x="144" y="355"/>
                    <a:pt x="144" y="355"/>
                  </a:cubicBezTo>
                  <a:cubicBezTo>
                    <a:pt x="133" y="355"/>
                    <a:pt x="125" y="347"/>
                    <a:pt x="125" y="336"/>
                  </a:cubicBezTo>
                  <a:cubicBezTo>
                    <a:pt x="125" y="248"/>
                    <a:pt x="125" y="248"/>
                    <a:pt x="125" y="248"/>
                  </a:cubicBezTo>
                  <a:cubicBezTo>
                    <a:pt x="125" y="238"/>
                    <a:pt x="134" y="229"/>
                    <a:pt x="145" y="229"/>
                  </a:cubicBezTo>
                  <a:cubicBezTo>
                    <a:pt x="155" y="229"/>
                    <a:pt x="164" y="238"/>
                    <a:pt x="164" y="248"/>
                  </a:cubicBezTo>
                  <a:cubicBezTo>
                    <a:pt x="164" y="317"/>
                    <a:pt x="164" y="317"/>
                    <a:pt x="164" y="317"/>
                  </a:cubicBezTo>
                  <a:cubicBezTo>
                    <a:pt x="375" y="317"/>
                    <a:pt x="375" y="317"/>
                    <a:pt x="375" y="317"/>
                  </a:cubicBezTo>
                  <a:cubicBezTo>
                    <a:pt x="375" y="38"/>
                    <a:pt x="375" y="38"/>
                    <a:pt x="375" y="38"/>
                  </a:cubicBezTo>
                  <a:cubicBezTo>
                    <a:pt x="164" y="38"/>
                    <a:pt x="164" y="38"/>
                    <a:pt x="164" y="38"/>
                  </a:cubicBezTo>
                  <a:cubicBezTo>
                    <a:pt x="164" y="107"/>
                    <a:pt x="164" y="107"/>
                    <a:pt x="164" y="107"/>
                  </a:cubicBezTo>
                  <a:cubicBezTo>
                    <a:pt x="164" y="117"/>
                    <a:pt x="155" y="126"/>
                    <a:pt x="145" y="126"/>
                  </a:cubicBezTo>
                  <a:cubicBezTo>
                    <a:pt x="134" y="126"/>
                    <a:pt x="125" y="117"/>
                    <a:pt x="125" y="107"/>
                  </a:cubicBezTo>
                  <a:cubicBezTo>
                    <a:pt x="125" y="19"/>
                    <a:pt x="125" y="19"/>
                    <a:pt x="125" y="19"/>
                  </a:cubicBezTo>
                  <a:cubicBezTo>
                    <a:pt x="125" y="8"/>
                    <a:pt x="133" y="0"/>
                    <a:pt x="144" y="0"/>
                  </a:cubicBezTo>
                  <a:cubicBezTo>
                    <a:pt x="394" y="0"/>
                    <a:pt x="394" y="0"/>
                    <a:pt x="394" y="0"/>
                  </a:cubicBezTo>
                  <a:cubicBezTo>
                    <a:pt x="405" y="0"/>
                    <a:pt x="414" y="8"/>
                    <a:pt x="414" y="19"/>
                  </a:cubicBezTo>
                  <a:close/>
                  <a:moveTo>
                    <a:pt x="210" y="239"/>
                  </a:moveTo>
                  <a:cubicBezTo>
                    <a:pt x="202" y="247"/>
                    <a:pt x="202" y="259"/>
                    <a:pt x="210" y="267"/>
                  </a:cubicBezTo>
                  <a:cubicBezTo>
                    <a:pt x="213" y="270"/>
                    <a:pt x="218" y="272"/>
                    <a:pt x="223" y="272"/>
                  </a:cubicBezTo>
                  <a:cubicBezTo>
                    <a:pt x="228" y="272"/>
                    <a:pt x="233" y="270"/>
                    <a:pt x="237" y="266"/>
                  </a:cubicBezTo>
                  <a:cubicBezTo>
                    <a:pt x="312" y="190"/>
                    <a:pt x="312" y="190"/>
                    <a:pt x="312" y="190"/>
                  </a:cubicBezTo>
                  <a:cubicBezTo>
                    <a:pt x="320" y="183"/>
                    <a:pt x="320" y="171"/>
                    <a:pt x="312" y="163"/>
                  </a:cubicBezTo>
                  <a:cubicBezTo>
                    <a:pt x="237" y="87"/>
                    <a:pt x="237" y="87"/>
                    <a:pt x="237" y="87"/>
                  </a:cubicBezTo>
                  <a:cubicBezTo>
                    <a:pt x="229" y="80"/>
                    <a:pt x="217" y="80"/>
                    <a:pt x="210" y="87"/>
                  </a:cubicBezTo>
                  <a:cubicBezTo>
                    <a:pt x="202" y="95"/>
                    <a:pt x="202" y="107"/>
                    <a:pt x="210" y="114"/>
                  </a:cubicBezTo>
                  <a:cubicBezTo>
                    <a:pt x="253" y="158"/>
                    <a:pt x="253" y="158"/>
                    <a:pt x="253" y="158"/>
                  </a:cubicBezTo>
                  <a:cubicBezTo>
                    <a:pt x="19" y="158"/>
                    <a:pt x="19" y="158"/>
                    <a:pt x="19" y="158"/>
                  </a:cubicBezTo>
                  <a:cubicBezTo>
                    <a:pt x="9" y="158"/>
                    <a:pt x="0" y="167"/>
                    <a:pt x="0" y="178"/>
                  </a:cubicBezTo>
                  <a:cubicBezTo>
                    <a:pt x="0" y="188"/>
                    <a:pt x="9" y="197"/>
                    <a:pt x="20" y="197"/>
                  </a:cubicBezTo>
                  <a:cubicBezTo>
                    <a:pt x="20" y="197"/>
                    <a:pt x="20" y="197"/>
                    <a:pt x="20" y="197"/>
                  </a:cubicBezTo>
                  <a:cubicBezTo>
                    <a:pt x="252" y="196"/>
                    <a:pt x="252" y="196"/>
                    <a:pt x="252" y="196"/>
                  </a:cubicBezTo>
                  <a:lnTo>
                    <a:pt x="210" y="239"/>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92" name="Freeform 991">
              <a:extLst>
                <a:ext uri="{FF2B5EF4-FFF2-40B4-BE49-F238E27FC236}">
                  <a16:creationId xmlns:a16="http://schemas.microsoft.com/office/drawing/2014/main" id="{C2AF7872-8990-4F0E-B094-B6D8CD5B686D}"/>
                </a:ext>
              </a:extLst>
            </p:cNvPr>
            <p:cNvSpPr>
              <a:spLocks noEditPoints="1"/>
            </p:cNvSpPr>
            <p:nvPr/>
          </p:nvSpPr>
          <p:spPr bwMode="auto">
            <a:xfrm>
              <a:off x="7703922" y="4539869"/>
              <a:ext cx="265820" cy="185438"/>
            </a:xfrm>
            <a:custGeom>
              <a:avLst/>
              <a:gdLst>
                <a:gd name="T0" fmla="*/ 442 w 442"/>
                <a:gd name="T1" fmla="*/ 201 h 309"/>
                <a:gd name="T2" fmla="*/ 437 w 442"/>
                <a:gd name="T3" fmla="*/ 215 h 309"/>
                <a:gd name="T4" fmla="*/ 347 w 442"/>
                <a:gd name="T5" fmla="*/ 304 h 309"/>
                <a:gd name="T6" fmla="*/ 334 w 442"/>
                <a:gd name="T7" fmla="*/ 309 h 309"/>
                <a:gd name="T8" fmla="*/ 320 w 442"/>
                <a:gd name="T9" fmla="*/ 303 h 309"/>
                <a:gd name="T10" fmla="*/ 320 w 442"/>
                <a:gd name="T11" fmla="*/ 276 h 309"/>
                <a:gd name="T12" fmla="*/ 376 w 442"/>
                <a:gd name="T13" fmla="*/ 218 h 309"/>
                <a:gd name="T14" fmla="*/ 189 w 442"/>
                <a:gd name="T15" fmla="*/ 218 h 309"/>
                <a:gd name="T16" fmla="*/ 169 w 442"/>
                <a:gd name="T17" fmla="*/ 199 h 309"/>
                <a:gd name="T18" fmla="*/ 189 w 442"/>
                <a:gd name="T19" fmla="*/ 180 h 309"/>
                <a:gd name="T20" fmla="*/ 376 w 442"/>
                <a:gd name="T21" fmla="*/ 180 h 309"/>
                <a:gd name="T22" fmla="*/ 320 w 442"/>
                <a:gd name="T23" fmla="*/ 124 h 309"/>
                <a:gd name="T24" fmla="*/ 320 w 442"/>
                <a:gd name="T25" fmla="*/ 98 h 309"/>
                <a:gd name="T26" fmla="*/ 347 w 442"/>
                <a:gd name="T27" fmla="*/ 98 h 309"/>
                <a:gd name="T28" fmla="*/ 437 w 442"/>
                <a:gd name="T29" fmla="*/ 188 h 309"/>
                <a:gd name="T30" fmla="*/ 442 w 442"/>
                <a:gd name="T31" fmla="*/ 201 h 309"/>
                <a:gd name="T32" fmla="*/ 66 w 442"/>
                <a:gd name="T33" fmla="*/ 131 h 309"/>
                <a:gd name="T34" fmla="*/ 254 w 442"/>
                <a:gd name="T35" fmla="*/ 131 h 309"/>
                <a:gd name="T36" fmla="*/ 273 w 442"/>
                <a:gd name="T37" fmla="*/ 112 h 309"/>
                <a:gd name="T38" fmla="*/ 254 w 442"/>
                <a:gd name="T39" fmla="*/ 93 h 309"/>
                <a:gd name="T40" fmla="*/ 66 w 442"/>
                <a:gd name="T41" fmla="*/ 93 h 309"/>
                <a:gd name="T42" fmla="*/ 122 w 442"/>
                <a:gd name="T43" fmla="*/ 35 h 309"/>
                <a:gd name="T44" fmla="*/ 122 w 442"/>
                <a:gd name="T45" fmla="*/ 8 h 309"/>
                <a:gd name="T46" fmla="*/ 95 w 442"/>
                <a:gd name="T47" fmla="*/ 7 h 309"/>
                <a:gd name="T48" fmla="*/ 6 w 442"/>
                <a:gd name="T49" fmla="*/ 96 h 309"/>
                <a:gd name="T50" fmla="*/ 0 w 442"/>
                <a:gd name="T51" fmla="*/ 110 h 309"/>
                <a:gd name="T52" fmla="*/ 6 w 442"/>
                <a:gd name="T53" fmla="*/ 124 h 309"/>
                <a:gd name="T54" fmla="*/ 95 w 442"/>
                <a:gd name="T55" fmla="*/ 213 h 309"/>
                <a:gd name="T56" fmla="*/ 109 w 442"/>
                <a:gd name="T57" fmla="*/ 218 h 309"/>
                <a:gd name="T58" fmla="*/ 122 w 442"/>
                <a:gd name="T59" fmla="*/ 213 h 309"/>
                <a:gd name="T60" fmla="*/ 122 w 442"/>
                <a:gd name="T61" fmla="*/ 187 h 309"/>
                <a:gd name="T62" fmla="*/ 66 w 442"/>
                <a:gd name="T63" fmla="*/ 13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2" h="309">
                  <a:moveTo>
                    <a:pt x="442" y="201"/>
                  </a:moveTo>
                  <a:cubicBezTo>
                    <a:pt x="442" y="206"/>
                    <a:pt x="440" y="211"/>
                    <a:pt x="437" y="215"/>
                  </a:cubicBezTo>
                  <a:cubicBezTo>
                    <a:pt x="347" y="304"/>
                    <a:pt x="347" y="304"/>
                    <a:pt x="347" y="304"/>
                  </a:cubicBezTo>
                  <a:cubicBezTo>
                    <a:pt x="343" y="308"/>
                    <a:pt x="338" y="309"/>
                    <a:pt x="334" y="309"/>
                  </a:cubicBezTo>
                  <a:cubicBezTo>
                    <a:pt x="329" y="309"/>
                    <a:pt x="324" y="307"/>
                    <a:pt x="320" y="303"/>
                  </a:cubicBezTo>
                  <a:cubicBezTo>
                    <a:pt x="312" y="296"/>
                    <a:pt x="312" y="283"/>
                    <a:pt x="320" y="276"/>
                  </a:cubicBezTo>
                  <a:cubicBezTo>
                    <a:pt x="376" y="218"/>
                    <a:pt x="376" y="218"/>
                    <a:pt x="376" y="218"/>
                  </a:cubicBezTo>
                  <a:cubicBezTo>
                    <a:pt x="189" y="218"/>
                    <a:pt x="189" y="218"/>
                    <a:pt x="189" y="218"/>
                  </a:cubicBezTo>
                  <a:cubicBezTo>
                    <a:pt x="178" y="218"/>
                    <a:pt x="169" y="209"/>
                    <a:pt x="169" y="199"/>
                  </a:cubicBezTo>
                  <a:cubicBezTo>
                    <a:pt x="169" y="188"/>
                    <a:pt x="178" y="180"/>
                    <a:pt x="189" y="180"/>
                  </a:cubicBezTo>
                  <a:cubicBezTo>
                    <a:pt x="376" y="180"/>
                    <a:pt x="376" y="180"/>
                    <a:pt x="376" y="180"/>
                  </a:cubicBezTo>
                  <a:cubicBezTo>
                    <a:pt x="320" y="124"/>
                    <a:pt x="320" y="124"/>
                    <a:pt x="320" y="124"/>
                  </a:cubicBezTo>
                  <a:cubicBezTo>
                    <a:pt x="312" y="117"/>
                    <a:pt x="312" y="106"/>
                    <a:pt x="320" y="98"/>
                  </a:cubicBezTo>
                  <a:cubicBezTo>
                    <a:pt x="327" y="91"/>
                    <a:pt x="340" y="91"/>
                    <a:pt x="347" y="98"/>
                  </a:cubicBezTo>
                  <a:cubicBezTo>
                    <a:pt x="437" y="188"/>
                    <a:pt x="437" y="188"/>
                    <a:pt x="437" y="188"/>
                  </a:cubicBezTo>
                  <a:cubicBezTo>
                    <a:pt x="440" y="191"/>
                    <a:pt x="442" y="196"/>
                    <a:pt x="442" y="201"/>
                  </a:cubicBezTo>
                  <a:close/>
                  <a:moveTo>
                    <a:pt x="66" y="131"/>
                  </a:moveTo>
                  <a:cubicBezTo>
                    <a:pt x="254" y="131"/>
                    <a:pt x="254" y="131"/>
                    <a:pt x="254" y="131"/>
                  </a:cubicBezTo>
                  <a:cubicBezTo>
                    <a:pt x="264" y="131"/>
                    <a:pt x="273" y="123"/>
                    <a:pt x="273" y="112"/>
                  </a:cubicBezTo>
                  <a:cubicBezTo>
                    <a:pt x="273" y="102"/>
                    <a:pt x="264" y="93"/>
                    <a:pt x="254" y="93"/>
                  </a:cubicBezTo>
                  <a:cubicBezTo>
                    <a:pt x="66" y="93"/>
                    <a:pt x="66" y="93"/>
                    <a:pt x="66" y="93"/>
                  </a:cubicBezTo>
                  <a:cubicBezTo>
                    <a:pt x="122" y="35"/>
                    <a:pt x="122" y="35"/>
                    <a:pt x="122" y="35"/>
                  </a:cubicBezTo>
                  <a:cubicBezTo>
                    <a:pt x="130" y="28"/>
                    <a:pt x="130" y="15"/>
                    <a:pt x="122" y="8"/>
                  </a:cubicBezTo>
                  <a:cubicBezTo>
                    <a:pt x="115" y="0"/>
                    <a:pt x="103" y="0"/>
                    <a:pt x="95" y="7"/>
                  </a:cubicBezTo>
                  <a:cubicBezTo>
                    <a:pt x="6" y="96"/>
                    <a:pt x="6" y="96"/>
                    <a:pt x="6" y="96"/>
                  </a:cubicBezTo>
                  <a:cubicBezTo>
                    <a:pt x="2" y="100"/>
                    <a:pt x="0" y="105"/>
                    <a:pt x="0" y="110"/>
                  </a:cubicBezTo>
                  <a:cubicBezTo>
                    <a:pt x="0" y="115"/>
                    <a:pt x="2" y="120"/>
                    <a:pt x="6" y="124"/>
                  </a:cubicBezTo>
                  <a:cubicBezTo>
                    <a:pt x="95" y="213"/>
                    <a:pt x="95" y="213"/>
                    <a:pt x="95" y="213"/>
                  </a:cubicBezTo>
                  <a:cubicBezTo>
                    <a:pt x="99" y="216"/>
                    <a:pt x="104" y="218"/>
                    <a:pt x="109" y="218"/>
                  </a:cubicBezTo>
                  <a:cubicBezTo>
                    <a:pt x="114" y="218"/>
                    <a:pt x="119" y="216"/>
                    <a:pt x="122" y="213"/>
                  </a:cubicBezTo>
                  <a:cubicBezTo>
                    <a:pt x="130" y="205"/>
                    <a:pt x="130" y="194"/>
                    <a:pt x="122" y="187"/>
                  </a:cubicBezTo>
                  <a:lnTo>
                    <a:pt x="66" y="131"/>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93" name="Freeform 992">
              <a:extLst>
                <a:ext uri="{FF2B5EF4-FFF2-40B4-BE49-F238E27FC236}">
                  <a16:creationId xmlns:a16="http://schemas.microsoft.com/office/drawing/2014/main" id="{A640E205-A97E-45FA-8C71-64CC361083CB}"/>
                </a:ext>
              </a:extLst>
            </p:cNvPr>
            <p:cNvSpPr>
              <a:spLocks noEditPoints="1"/>
            </p:cNvSpPr>
            <p:nvPr/>
          </p:nvSpPr>
          <p:spPr bwMode="auto">
            <a:xfrm>
              <a:off x="8451977" y="4540665"/>
              <a:ext cx="190213" cy="184642"/>
            </a:xfrm>
            <a:custGeom>
              <a:avLst/>
              <a:gdLst>
                <a:gd name="T0" fmla="*/ 9 w 317"/>
                <a:gd name="T1" fmla="*/ 57 h 307"/>
                <a:gd name="T2" fmla="*/ 9 w 317"/>
                <a:gd name="T3" fmla="*/ 10 h 307"/>
                <a:gd name="T4" fmla="*/ 57 w 317"/>
                <a:gd name="T5" fmla="*/ 10 h 307"/>
                <a:gd name="T6" fmla="*/ 57 w 317"/>
                <a:gd name="T7" fmla="*/ 57 h 307"/>
                <a:gd name="T8" fmla="*/ 182 w 317"/>
                <a:gd name="T9" fmla="*/ 57 h 307"/>
                <a:gd name="T10" fmla="*/ 182 w 317"/>
                <a:gd name="T11" fmla="*/ 10 h 307"/>
                <a:gd name="T12" fmla="*/ 134 w 317"/>
                <a:gd name="T13" fmla="*/ 10 h 307"/>
                <a:gd name="T14" fmla="*/ 134 w 317"/>
                <a:gd name="T15" fmla="*/ 57 h 307"/>
                <a:gd name="T16" fmla="*/ 182 w 317"/>
                <a:gd name="T17" fmla="*/ 57 h 307"/>
                <a:gd name="T18" fmla="*/ 317 w 317"/>
                <a:gd name="T19" fmla="*/ 33 h 307"/>
                <a:gd name="T20" fmla="*/ 283 w 317"/>
                <a:gd name="T21" fmla="*/ 0 h 307"/>
                <a:gd name="T22" fmla="*/ 250 w 317"/>
                <a:gd name="T23" fmla="*/ 33 h 307"/>
                <a:gd name="T24" fmla="*/ 283 w 317"/>
                <a:gd name="T25" fmla="*/ 67 h 307"/>
                <a:gd name="T26" fmla="*/ 57 w 317"/>
                <a:gd name="T27" fmla="*/ 177 h 307"/>
                <a:gd name="T28" fmla="*/ 57 w 317"/>
                <a:gd name="T29" fmla="*/ 130 h 307"/>
                <a:gd name="T30" fmla="*/ 9 w 317"/>
                <a:gd name="T31" fmla="*/ 130 h 307"/>
                <a:gd name="T32" fmla="*/ 9 w 317"/>
                <a:gd name="T33" fmla="*/ 177 h 307"/>
                <a:gd name="T34" fmla="*/ 57 w 317"/>
                <a:gd name="T35" fmla="*/ 177 h 307"/>
                <a:gd name="T36" fmla="*/ 192 w 317"/>
                <a:gd name="T37" fmla="*/ 154 h 307"/>
                <a:gd name="T38" fmla="*/ 158 w 317"/>
                <a:gd name="T39" fmla="*/ 120 h 307"/>
                <a:gd name="T40" fmla="*/ 125 w 317"/>
                <a:gd name="T41" fmla="*/ 154 h 307"/>
                <a:gd name="T42" fmla="*/ 158 w 317"/>
                <a:gd name="T43" fmla="*/ 187 h 307"/>
                <a:gd name="T44" fmla="*/ 307 w 317"/>
                <a:gd name="T45" fmla="*/ 177 h 307"/>
                <a:gd name="T46" fmla="*/ 307 w 317"/>
                <a:gd name="T47" fmla="*/ 130 h 307"/>
                <a:gd name="T48" fmla="*/ 259 w 317"/>
                <a:gd name="T49" fmla="*/ 130 h 307"/>
                <a:gd name="T50" fmla="*/ 259 w 317"/>
                <a:gd name="T51" fmla="*/ 177 h 307"/>
                <a:gd name="T52" fmla="*/ 307 w 317"/>
                <a:gd name="T53" fmla="*/ 177 h 307"/>
                <a:gd name="T54" fmla="*/ 67 w 317"/>
                <a:gd name="T55" fmla="*/ 274 h 307"/>
                <a:gd name="T56" fmla="*/ 33 w 317"/>
                <a:gd name="T57" fmla="*/ 240 h 307"/>
                <a:gd name="T58" fmla="*/ 0 w 317"/>
                <a:gd name="T59" fmla="*/ 274 h 307"/>
                <a:gd name="T60" fmla="*/ 33 w 317"/>
                <a:gd name="T61" fmla="*/ 307 h 307"/>
                <a:gd name="T62" fmla="*/ 182 w 317"/>
                <a:gd name="T63" fmla="*/ 297 h 307"/>
                <a:gd name="T64" fmla="*/ 182 w 317"/>
                <a:gd name="T65" fmla="*/ 250 h 307"/>
                <a:gd name="T66" fmla="*/ 134 w 317"/>
                <a:gd name="T67" fmla="*/ 250 h 307"/>
                <a:gd name="T68" fmla="*/ 134 w 317"/>
                <a:gd name="T69" fmla="*/ 297 h 307"/>
                <a:gd name="T70" fmla="*/ 182 w 317"/>
                <a:gd name="T71" fmla="*/ 297 h 307"/>
                <a:gd name="T72" fmla="*/ 317 w 317"/>
                <a:gd name="T73" fmla="*/ 274 h 307"/>
                <a:gd name="T74" fmla="*/ 283 w 317"/>
                <a:gd name="T75" fmla="*/ 240 h 307"/>
                <a:gd name="T76" fmla="*/ 250 w 317"/>
                <a:gd name="T77" fmla="*/ 274 h 307"/>
                <a:gd name="T78" fmla="*/ 283 w 317"/>
                <a:gd name="T79" fmla="*/ 307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307">
                  <a:moveTo>
                    <a:pt x="33" y="67"/>
                  </a:moveTo>
                  <a:cubicBezTo>
                    <a:pt x="24" y="67"/>
                    <a:pt x="16" y="63"/>
                    <a:pt x="9" y="57"/>
                  </a:cubicBezTo>
                  <a:cubicBezTo>
                    <a:pt x="3" y="51"/>
                    <a:pt x="0" y="42"/>
                    <a:pt x="0" y="33"/>
                  </a:cubicBezTo>
                  <a:cubicBezTo>
                    <a:pt x="0" y="24"/>
                    <a:pt x="3" y="16"/>
                    <a:pt x="9" y="10"/>
                  </a:cubicBezTo>
                  <a:cubicBezTo>
                    <a:pt x="16" y="3"/>
                    <a:pt x="24" y="0"/>
                    <a:pt x="33" y="0"/>
                  </a:cubicBezTo>
                  <a:cubicBezTo>
                    <a:pt x="42" y="0"/>
                    <a:pt x="51" y="3"/>
                    <a:pt x="57" y="10"/>
                  </a:cubicBezTo>
                  <a:cubicBezTo>
                    <a:pt x="63" y="16"/>
                    <a:pt x="67" y="24"/>
                    <a:pt x="67" y="33"/>
                  </a:cubicBezTo>
                  <a:cubicBezTo>
                    <a:pt x="67" y="42"/>
                    <a:pt x="63" y="51"/>
                    <a:pt x="57" y="57"/>
                  </a:cubicBezTo>
                  <a:cubicBezTo>
                    <a:pt x="51" y="63"/>
                    <a:pt x="42" y="67"/>
                    <a:pt x="33" y="67"/>
                  </a:cubicBezTo>
                  <a:close/>
                  <a:moveTo>
                    <a:pt x="182" y="57"/>
                  </a:moveTo>
                  <a:cubicBezTo>
                    <a:pt x="188" y="51"/>
                    <a:pt x="192" y="42"/>
                    <a:pt x="192" y="33"/>
                  </a:cubicBezTo>
                  <a:cubicBezTo>
                    <a:pt x="192" y="24"/>
                    <a:pt x="188" y="16"/>
                    <a:pt x="182" y="10"/>
                  </a:cubicBezTo>
                  <a:cubicBezTo>
                    <a:pt x="176" y="3"/>
                    <a:pt x="167" y="0"/>
                    <a:pt x="158" y="0"/>
                  </a:cubicBezTo>
                  <a:cubicBezTo>
                    <a:pt x="149" y="0"/>
                    <a:pt x="141" y="3"/>
                    <a:pt x="134" y="10"/>
                  </a:cubicBezTo>
                  <a:cubicBezTo>
                    <a:pt x="128" y="16"/>
                    <a:pt x="125" y="24"/>
                    <a:pt x="125" y="33"/>
                  </a:cubicBezTo>
                  <a:cubicBezTo>
                    <a:pt x="125" y="42"/>
                    <a:pt x="128" y="51"/>
                    <a:pt x="134" y="57"/>
                  </a:cubicBezTo>
                  <a:cubicBezTo>
                    <a:pt x="141" y="63"/>
                    <a:pt x="149" y="67"/>
                    <a:pt x="158" y="67"/>
                  </a:cubicBezTo>
                  <a:cubicBezTo>
                    <a:pt x="167" y="67"/>
                    <a:pt x="176" y="63"/>
                    <a:pt x="182" y="57"/>
                  </a:cubicBezTo>
                  <a:close/>
                  <a:moveTo>
                    <a:pt x="307" y="57"/>
                  </a:moveTo>
                  <a:cubicBezTo>
                    <a:pt x="313" y="51"/>
                    <a:pt x="317" y="42"/>
                    <a:pt x="317" y="33"/>
                  </a:cubicBezTo>
                  <a:cubicBezTo>
                    <a:pt x="317" y="24"/>
                    <a:pt x="313" y="16"/>
                    <a:pt x="307" y="10"/>
                  </a:cubicBezTo>
                  <a:cubicBezTo>
                    <a:pt x="301" y="3"/>
                    <a:pt x="292" y="0"/>
                    <a:pt x="283" y="0"/>
                  </a:cubicBezTo>
                  <a:cubicBezTo>
                    <a:pt x="274" y="0"/>
                    <a:pt x="266" y="3"/>
                    <a:pt x="259" y="10"/>
                  </a:cubicBezTo>
                  <a:cubicBezTo>
                    <a:pt x="253" y="16"/>
                    <a:pt x="250" y="24"/>
                    <a:pt x="250" y="33"/>
                  </a:cubicBezTo>
                  <a:cubicBezTo>
                    <a:pt x="250" y="42"/>
                    <a:pt x="253" y="51"/>
                    <a:pt x="259" y="57"/>
                  </a:cubicBezTo>
                  <a:cubicBezTo>
                    <a:pt x="266" y="63"/>
                    <a:pt x="274" y="67"/>
                    <a:pt x="283" y="67"/>
                  </a:cubicBezTo>
                  <a:cubicBezTo>
                    <a:pt x="292" y="67"/>
                    <a:pt x="301" y="63"/>
                    <a:pt x="307" y="57"/>
                  </a:cubicBezTo>
                  <a:close/>
                  <a:moveTo>
                    <a:pt x="57" y="177"/>
                  </a:moveTo>
                  <a:cubicBezTo>
                    <a:pt x="63" y="171"/>
                    <a:pt x="67" y="162"/>
                    <a:pt x="67" y="154"/>
                  </a:cubicBezTo>
                  <a:cubicBezTo>
                    <a:pt x="67" y="145"/>
                    <a:pt x="63" y="136"/>
                    <a:pt x="57" y="130"/>
                  </a:cubicBezTo>
                  <a:cubicBezTo>
                    <a:pt x="51" y="123"/>
                    <a:pt x="42" y="120"/>
                    <a:pt x="33" y="120"/>
                  </a:cubicBezTo>
                  <a:cubicBezTo>
                    <a:pt x="24" y="120"/>
                    <a:pt x="16" y="123"/>
                    <a:pt x="9" y="130"/>
                  </a:cubicBezTo>
                  <a:cubicBezTo>
                    <a:pt x="3" y="136"/>
                    <a:pt x="0" y="145"/>
                    <a:pt x="0" y="154"/>
                  </a:cubicBezTo>
                  <a:cubicBezTo>
                    <a:pt x="0" y="162"/>
                    <a:pt x="3" y="171"/>
                    <a:pt x="9" y="177"/>
                  </a:cubicBezTo>
                  <a:cubicBezTo>
                    <a:pt x="16" y="184"/>
                    <a:pt x="24" y="187"/>
                    <a:pt x="33" y="187"/>
                  </a:cubicBezTo>
                  <a:cubicBezTo>
                    <a:pt x="42" y="187"/>
                    <a:pt x="51" y="184"/>
                    <a:pt x="57" y="177"/>
                  </a:cubicBezTo>
                  <a:close/>
                  <a:moveTo>
                    <a:pt x="182" y="177"/>
                  </a:moveTo>
                  <a:cubicBezTo>
                    <a:pt x="188" y="171"/>
                    <a:pt x="192" y="162"/>
                    <a:pt x="192" y="154"/>
                  </a:cubicBezTo>
                  <a:cubicBezTo>
                    <a:pt x="192" y="145"/>
                    <a:pt x="188" y="136"/>
                    <a:pt x="182" y="130"/>
                  </a:cubicBezTo>
                  <a:cubicBezTo>
                    <a:pt x="176" y="123"/>
                    <a:pt x="167" y="120"/>
                    <a:pt x="158" y="120"/>
                  </a:cubicBezTo>
                  <a:cubicBezTo>
                    <a:pt x="149" y="120"/>
                    <a:pt x="141" y="123"/>
                    <a:pt x="134" y="130"/>
                  </a:cubicBezTo>
                  <a:cubicBezTo>
                    <a:pt x="128" y="136"/>
                    <a:pt x="125" y="145"/>
                    <a:pt x="125" y="154"/>
                  </a:cubicBezTo>
                  <a:cubicBezTo>
                    <a:pt x="125" y="162"/>
                    <a:pt x="128" y="171"/>
                    <a:pt x="134" y="177"/>
                  </a:cubicBezTo>
                  <a:cubicBezTo>
                    <a:pt x="141" y="184"/>
                    <a:pt x="149" y="187"/>
                    <a:pt x="158" y="187"/>
                  </a:cubicBezTo>
                  <a:cubicBezTo>
                    <a:pt x="167" y="187"/>
                    <a:pt x="176" y="184"/>
                    <a:pt x="182" y="177"/>
                  </a:cubicBezTo>
                  <a:close/>
                  <a:moveTo>
                    <a:pt x="307" y="177"/>
                  </a:moveTo>
                  <a:cubicBezTo>
                    <a:pt x="313" y="171"/>
                    <a:pt x="317" y="162"/>
                    <a:pt x="317" y="154"/>
                  </a:cubicBezTo>
                  <a:cubicBezTo>
                    <a:pt x="317" y="145"/>
                    <a:pt x="313" y="136"/>
                    <a:pt x="307" y="130"/>
                  </a:cubicBezTo>
                  <a:cubicBezTo>
                    <a:pt x="301" y="123"/>
                    <a:pt x="292" y="120"/>
                    <a:pt x="283" y="120"/>
                  </a:cubicBezTo>
                  <a:cubicBezTo>
                    <a:pt x="274" y="120"/>
                    <a:pt x="266" y="123"/>
                    <a:pt x="259" y="130"/>
                  </a:cubicBezTo>
                  <a:cubicBezTo>
                    <a:pt x="253" y="136"/>
                    <a:pt x="250" y="145"/>
                    <a:pt x="250" y="154"/>
                  </a:cubicBezTo>
                  <a:cubicBezTo>
                    <a:pt x="250" y="162"/>
                    <a:pt x="253" y="171"/>
                    <a:pt x="259" y="177"/>
                  </a:cubicBezTo>
                  <a:cubicBezTo>
                    <a:pt x="266" y="184"/>
                    <a:pt x="274" y="187"/>
                    <a:pt x="283" y="187"/>
                  </a:cubicBezTo>
                  <a:cubicBezTo>
                    <a:pt x="292" y="187"/>
                    <a:pt x="301" y="184"/>
                    <a:pt x="307" y="177"/>
                  </a:cubicBezTo>
                  <a:close/>
                  <a:moveTo>
                    <a:pt x="57" y="297"/>
                  </a:moveTo>
                  <a:cubicBezTo>
                    <a:pt x="63" y="291"/>
                    <a:pt x="67" y="283"/>
                    <a:pt x="67" y="274"/>
                  </a:cubicBezTo>
                  <a:cubicBezTo>
                    <a:pt x="67" y="265"/>
                    <a:pt x="63" y="256"/>
                    <a:pt x="57" y="250"/>
                  </a:cubicBezTo>
                  <a:cubicBezTo>
                    <a:pt x="51" y="244"/>
                    <a:pt x="42" y="240"/>
                    <a:pt x="33" y="240"/>
                  </a:cubicBezTo>
                  <a:cubicBezTo>
                    <a:pt x="24" y="240"/>
                    <a:pt x="16" y="244"/>
                    <a:pt x="9" y="250"/>
                  </a:cubicBezTo>
                  <a:cubicBezTo>
                    <a:pt x="3" y="256"/>
                    <a:pt x="0" y="265"/>
                    <a:pt x="0" y="274"/>
                  </a:cubicBezTo>
                  <a:cubicBezTo>
                    <a:pt x="0" y="283"/>
                    <a:pt x="3" y="291"/>
                    <a:pt x="9" y="297"/>
                  </a:cubicBezTo>
                  <a:cubicBezTo>
                    <a:pt x="16" y="304"/>
                    <a:pt x="24" y="307"/>
                    <a:pt x="33" y="307"/>
                  </a:cubicBezTo>
                  <a:cubicBezTo>
                    <a:pt x="42" y="307"/>
                    <a:pt x="51" y="304"/>
                    <a:pt x="57" y="297"/>
                  </a:cubicBezTo>
                  <a:close/>
                  <a:moveTo>
                    <a:pt x="182" y="297"/>
                  </a:moveTo>
                  <a:cubicBezTo>
                    <a:pt x="188" y="291"/>
                    <a:pt x="192" y="283"/>
                    <a:pt x="192" y="274"/>
                  </a:cubicBezTo>
                  <a:cubicBezTo>
                    <a:pt x="192" y="265"/>
                    <a:pt x="188" y="256"/>
                    <a:pt x="182" y="250"/>
                  </a:cubicBezTo>
                  <a:cubicBezTo>
                    <a:pt x="176" y="244"/>
                    <a:pt x="167" y="240"/>
                    <a:pt x="158" y="240"/>
                  </a:cubicBezTo>
                  <a:cubicBezTo>
                    <a:pt x="149" y="240"/>
                    <a:pt x="141" y="244"/>
                    <a:pt x="134" y="250"/>
                  </a:cubicBezTo>
                  <a:cubicBezTo>
                    <a:pt x="128" y="256"/>
                    <a:pt x="125" y="265"/>
                    <a:pt x="125" y="274"/>
                  </a:cubicBezTo>
                  <a:cubicBezTo>
                    <a:pt x="125" y="283"/>
                    <a:pt x="128" y="291"/>
                    <a:pt x="134" y="297"/>
                  </a:cubicBezTo>
                  <a:cubicBezTo>
                    <a:pt x="141" y="304"/>
                    <a:pt x="149" y="307"/>
                    <a:pt x="158" y="307"/>
                  </a:cubicBezTo>
                  <a:cubicBezTo>
                    <a:pt x="167" y="307"/>
                    <a:pt x="176" y="304"/>
                    <a:pt x="182" y="297"/>
                  </a:cubicBezTo>
                  <a:close/>
                  <a:moveTo>
                    <a:pt x="307" y="297"/>
                  </a:moveTo>
                  <a:cubicBezTo>
                    <a:pt x="313" y="291"/>
                    <a:pt x="317" y="283"/>
                    <a:pt x="317" y="274"/>
                  </a:cubicBezTo>
                  <a:cubicBezTo>
                    <a:pt x="317" y="265"/>
                    <a:pt x="313" y="256"/>
                    <a:pt x="307" y="250"/>
                  </a:cubicBezTo>
                  <a:cubicBezTo>
                    <a:pt x="301" y="244"/>
                    <a:pt x="292" y="240"/>
                    <a:pt x="283" y="240"/>
                  </a:cubicBezTo>
                  <a:cubicBezTo>
                    <a:pt x="274" y="240"/>
                    <a:pt x="266" y="244"/>
                    <a:pt x="259" y="250"/>
                  </a:cubicBezTo>
                  <a:cubicBezTo>
                    <a:pt x="253" y="256"/>
                    <a:pt x="250" y="265"/>
                    <a:pt x="250" y="274"/>
                  </a:cubicBezTo>
                  <a:cubicBezTo>
                    <a:pt x="250" y="283"/>
                    <a:pt x="253" y="291"/>
                    <a:pt x="259" y="297"/>
                  </a:cubicBezTo>
                  <a:cubicBezTo>
                    <a:pt x="266" y="304"/>
                    <a:pt x="274" y="307"/>
                    <a:pt x="283" y="307"/>
                  </a:cubicBezTo>
                  <a:cubicBezTo>
                    <a:pt x="292" y="307"/>
                    <a:pt x="301" y="304"/>
                    <a:pt x="307" y="297"/>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94" name="Freeform 993">
              <a:extLst>
                <a:ext uri="{FF2B5EF4-FFF2-40B4-BE49-F238E27FC236}">
                  <a16:creationId xmlns:a16="http://schemas.microsoft.com/office/drawing/2014/main" id="{94986662-683F-4C0D-99B2-CCAD091A0B1C}"/>
                </a:ext>
              </a:extLst>
            </p:cNvPr>
            <p:cNvSpPr>
              <a:spLocks noEditPoints="1"/>
            </p:cNvSpPr>
            <p:nvPr/>
          </p:nvSpPr>
          <p:spPr bwMode="auto">
            <a:xfrm>
              <a:off x="9169371" y="4613090"/>
              <a:ext cx="184642" cy="39793"/>
            </a:xfrm>
            <a:custGeom>
              <a:avLst/>
              <a:gdLst>
                <a:gd name="T0" fmla="*/ 33 w 307"/>
                <a:gd name="T1" fmla="*/ 67 h 67"/>
                <a:gd name="T2" fmla="*/ 9 w 307"/>
                <a:gd name="T3" fmla="*/ 57 h 67"/>
                <a:gd name="T4" fmla="*/ 0 w 307"/>
                <a:gd name="T5" fmla="*/ 34 h 67"/>
                <a:gd name="T6" fmla="*/ 9 w 307"/>
                <a:gd name="T7" fmla="*/ 10 h 67"/>
                <a:gd name="T8" fmla="*/ 33 w 307"/>
                <a:gd name="T9" fmla="*/ 0 h 67"/>
                <a:gd name="T10" fmla="*/ 57 w 307"/>
                <a:gd name="T11" fmla="*/ 10 h 67"/>
                <a:gd name="T12" fmla="*/ 67 w 307"/>
                <a:gd name="T13" fmla="*/ 34 h 67"/>
                <a:gd name="T14" fmla="*/ 57 w 307"/>
                <a:gd name="T15" fmla="*/ 57 h 67"/>
                <a:gd name="T16" fmla="*/ 33 w 307"/>
                <a:gd name="T17" fmla="*/ 67 h 67"/>
                <a:gd name="T18" fmla="*/ 177 w 307"/>
                <a:gd name="T19" fmla="*/ 57 h 67"/>
                <a:gd name="T20" fmla="*/ 187 w 307"/>
                <a:gd name="T21" fmla="*/ 34 h 67"/>
                <a:gd name="T22" fmla="*/ 177 w 307"/>
                <a:gd name="T23" fmla="*/ 10 h 67"/>
                <a:gd name="T24" fmla="*/ 153 w 307"/>
                <a:gd name="T25" fmla="*/ 0 h 67"/>
                <a:gd name="T26" fmla="*/ 130 w 307"/>
                <a:gd name="T27" fmla="*/ 10 h 67"/>
                <a:gd name="T28" fmla="*/ 120 w 307"/>
                <a:gd name="T29" fmla="*/ 34 h 67"/>
                <a:gd name="T30" fmla="*/ 130 w 307"/>
                <a:gd name="T31" fmla="*/ 57 h 67"/>
                <a:gd name="T32" fmla="*/ 153 w 307"/>
                <a:gd name="T33" fmla="*/ 67 h 67"/>
                <a:gd name="T34" fmla="*/ 177 w 307"/>
                <a:gd name="T35" fmla="*/ 57 h 67"/>
                <a:gd name="T36" fmla="*/ 297 w 307"/>
                <a:gd name="T37" fmla="*/ 57 h 67"/>
                <a:gd name="T38" fmla="*/ 307 w 307"/>
                <a:gd name="T39" fmla="*/ 34 h 67"/>
                <a:gd name="T40" fmla="*/ 297 w 307"/>
                <a:gd name="T41" fmla="*/ 10 h 67"/>
                <a:gd name="T42" fmla="*/ 274 w 307"/>
                <a:gd name="T43" fmla="*/ 0 h 67"/>
                <a:gd name="T44" fmla="*/ 250 w 307"/>
                <a:gd name="T45" fmla="*/ 10 h 67"/>
                <a:gd name="T46" fmla="*/ 240 w 307"/>
                <a:gd name="T47" fmla="*/ 34 h 67"/>
                <a:gd name="T48" fmla="*/ 250 w 307"/>
                <a:gd name="T49" fmla="*/ 57 h 67"/>
                <a:gd name="T50" fmla="*/ 274 w 307"/>
                <a:gd name="T51" fmla="*/ 67 h 67"/>
                <a:gd name="T52" fmla="*/ 297 w 307"/>
                <a:gd name="T53" fmla="*/ 5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7" h="67">
                  <a:moveTo>
                    <a:pt x="33" y="67"/>
                  </a:moveTo>
                  <a:cubicBezTo>
                    <a:pt x="24" y="67"/>
                    <a:pt x="16" y="64"/>
                    <a:pt x="9" y="57"/>
                  </a:cubicBezTo>
                  <a:cubicBezTo>
                    <a:pt x="3" y="51"/>
                    <a:pt x="0" y="42"/>
                    <a:pt x="0" y="34"/>
                  </a:cubicBezTo>
                  <a:cubicBezTo>
                    <a:pt x="0" y="25"/>
                    <a:pt x="3" y="16"/>
                    <a:pt x="9" y="10"/>
                  </a:cubicBezTo>
                  <a:cubicBezTo>
                    <a:pt x="16" y="3"/>
                    <a:pt x="24" y="0"/>
                    <a:pt x="33" y="0"/>
                  </a:cubicBezTo>
                  <a:cubicBezTo>
                    <a:pt x="42" y="0"/>
                    <a:pt x="51" y="3"/>
                    <a:pt x="57" y="10"/>
                  </a:cubicBezTo>
                  <a:cubicBezTo>
                    <a:pt x="63" y="16"/>
                    <a:pt x="67" y="25"/>
                    <a:pt x="67" y="34"/>
                  </a:cubicBezTo>
                  <a:cubicBezTo>
                    <a:pt x="67" y="42"/>
                    <a:pt x="63" y="51"/>
                    <a:pt x="57" y="57"/>
                  </a:cubicBezTo>
                  <a:cubicBezTo>
                    <a:pt x="51" y="64"/>
                    <a:pt x="42" y="67"/>
                    <a:pt x="33" y="67"/>
                  </a:cubicBezTo>
                  <a:close/>
                  <a:moveTo>
                    <a:pt x="177" y="57"/>
                  </a:moveTo>
                  <a:cubicBezTo>
                    <a:pt x="183" y="51"/>
                    <a:pt x="187" y="42"/>
                    <a:pt x="187" y="34"/>
                  </a:cubicBezTo>
                  <a:cubicBezTo>
                    <a:pt x="187" y="25"/>
                    <a:pt x="183" y="16"/>
                    <a:pt x="177" y="10"/>
                  </a:cubicBezTo>
                  <a:cubicBezTo>
                    <a:pt x="171" y="3"/>
                    <a:pt x="162" y="0"/>
                    <a:pt x="153" y="0"/>
                  </a:cubicBezTo>
                  <a:cubicBezTo>
                    <a:pt x="144" y="0"/>
                    <a:pt x="136" y="3"/>
                    <a:pt x="130" y="10"/>
                  </a:cubicBezTo>
                  <a:cubicBezTo>
                    <a:pt x="123" y="16"/>
                    <a:pt x="120" y="25"/>
                    <a:pt x="120" y="34"/>
                  </a:cubicBezTo>
                  <a:cubicBezTo>
                    <a:pt x="120" y="42"/>
                    <a:pt x="123" y="51"/>
                    <a:pt x="130" y="57"/>
                  </a:cubicBezTo>
                  <a:cubicBezTo>
                    <a:pt x="136" y="64"/>
                    <a:pt x="144" y="67"/>
                    <a:pt x="153" y="67"/>
                  </a:cubicBezTo>
                  <a:cubicBezTo>
                    <a:pt x="162" y="67"/>
                    <a:pt x="171" y="64"/>
                    <a:pt x="177" y="57"/>
                  </a:cubicBezTo>
                  <a:close/>
                  <a:moveTo>
                    <a:pt x="297" y="57"/>
                  </a:moveTo>
                  <a:cubicBezTo>
                    <a:pt x="304" y="51"/>
                    <a:pt x="307" y="42"/>
                    <a:pt x="307" y="34"/>
                  </a:cubicBezTo>
                  <a:cubicBezTo>
                    <a:pt x="307" y="25"/>
                    <a:pt x="304" y="16"/>
                    <a:pt x="297" y="10"/>
                  </a:cubicBezTo>
                  <a:cubicBezTo>
                    <a:pt x="291" y="3"/>
                    <a:pt x="282" y="0"/>
                    <a:pt x="274" y="0"/>
                  </a:cubicBezTo>
                  <a:cubicBezTo>
                    <a:pt x="265" y="0"/>
                    <a:pt x="256" y="3"/>
                    <a:pt x="250" y="10"/>
                  </a:cubicBezTo>
                  <a:cubicBezTo>
                    <a:pt x="243" y="16"/>
                    <a:pt x="240" y="25"/>
                    <a:pt x="240" y="34"/>
                  </a:cubicBezTo>
                  <a:cubicBezTo>
                    <a:pt x="240" y="42"/>
                    <a:pt x="243" y="51"/>
                    <a:pt x="250" y="57"/>
                  </a:cubicBezTo>
                  <a:cubicBezTo>
                    <a:pt x="256" y="64"/>
                    <a:pt x="265" y="67"/>
                    <a:pt x="274" y="67"/>
                  </a:cubicBezTo>
                  <a:cubicBezTo>
                    <a:pt x="282" y="67"/>
                    <a:pt x="291" y="64"/>
                    <a:pt x="297" y="57"/>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95" name="Freeform 994">
              <a:extLst>
                <a:ext uri="{FF2B5EF4-FFF2-40B4-BE49-F238E27FC236}">
                  <a16:creationId xmlns:a16="http://schemas.microsoft.com/office/drawing/2014/main" id="{3DEF7E72-C3BB-4468-94E4-AE80C886385B}"/>
                </a:ext>
              </a:extLst>
            </p:cNvPr>
            <p:cNvSpPr>
              <a:spLocks noEditPoints="1"/>
            </p:cNvSpPr>
            <p:nvPr/>
          </p:nvSpPr>
          <p:spPr bwMode="auto">
            <a:xfrm>
              <a:off x="9915898" y="4613090"/>
              <a:ext cx="109830" cy="39793"/>
            </a:xfrm>
            <a:custGeom>
              <a:avLst/>
              <a:gdLst>
                <a:gd name="T0" fmla="*/ 34 w 183"/>
                <a:gd name="T1" fmla="*/ 67 h 67"/>
                <a:gd name="T2" fmla="*/ 10 w 183"/>
                <a:gd name="T3" fmla="*/ 57 h 67"/>
                <a:gd name="T4" fmla="*/ 0 w 183"/>
                <a:gd name="T5" fmla="*/ 34 h 67"/>
                <a:gd name="T6" fmla="*/ 10 w 183"/>
                <a:gd name="T7" fmla="*/ 10 h 67"/>
                <a:gd name="T8" fmla="*/ 34 w 183"/>
                <a:gd name="T9" fmla="*/ 0 h 67"/>
                <a:gd name="T10" fmla="*/ 58 w 183"/>
                <a:gd name="T11" fmla="*/ 10 h 67"/>
                <a:gd name="T12" fmla="*/ 67 w 183"/>
                <a:gd name="T13" fmla="*/ 34 h 67"/>
                <a:gd name="T14" fmla="*/ 58 w 183"/>
                <a:gd name="T15" fmla="*/ 57 h 67"/>
                <a:gd name="T16" fmla="*/ 34 w 183"/>
                <a:gd name="T17" fmla="*/ 67 h 67"/>
                <a:gd name="T18" fmla="*/ 173 w 183"/>
                <a:gd name="T19" fmla="*/ 57 h 67"/>
                <a:gd name="T20" fmla="*/ 183 w 183"/>
                <a:gd name="T21" fmla="*/ 34 h 67"/>
                <a:gd name="T22" fmla="*/ 173 w 183"/>
                <a:gd name="T23" fmla="*/ 10 h 67"/>
                <a:gd name="T24" fmla="*/ 149 w 183"/>
                <a:gd name="T25" fmla="*/ 0 h 67"/>
                <a:gd name="T26" fmla="*/ 125 w 183"/>
                <a:gd name="T27" fmla="*/ 10 h 67"/>
                <a:gd name="T28" fmla="*/ 115 w 183"/>
                <a:gd name="T29" fmla="*/ 34 h 67"/>
                <a:gd name="T30" fmla="*/ 125 w 183"/>
                <a:gd name="T31" fmla="*/ 57 h 67"/>
                <a:gd name="T32" fmla="*/ 149 w 183"/>
                <a:gd name="T33" fmla="*/ 67 h 67"/>
                <a:gd name="T34" fmla="*/ 173 w 183"/>
                <a:gd name="T35" fmla="*/ 5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3" h="67">
                  <a:moveTo>
                    <a:pt x="34" y="67"/>
                  </a:moveTo>
                  <a:cubicBezTo>
                    <a:pt x="25" y="67"/>
                    <a:pt x="16" y="64"/>
                    <a:pt x="10" y="57"/>
                  </a:cubicBezTo>
                  <a:cubicBezTo>
                    <a:pt x="4" y="51"/>
                    <a:pt x="0" y="42"/>
                    <a:pt x="0" y="34"/>
                  </a:cubicBezTo>
                  <a:cubicBezTo>
                    <a:pt x="0" y="25"/>
                    <a:pt x="4" y="16"/>
                    <a:pt x="10" y="10"/>
                  </a:cubicBezTo>
                  <a:cubicBezTo>
                    <a:pt x="16" y="3"/>
                    <a:pt x="25" y="0"/>
                    <a:pt x="34" y="0"/>
                  </a:cubicBezTo>
                  <a:cubicBezTo>
                    <a:pt x="43" y="0"/>
                    <a:pt x="51" y="3"/>
                    <a:pt x="58" y="10"/>
                  </a:cubicBezTo>
                  <a:cubicBezTo>
                    <a:pt x="64" y="16"/>
                    <a:pt x="67" y="25"/>
                    <a:pt x="67" y="34"/>
                  </a:cubicBezTo>
                  <a:cubicBezTo>
                    <a:pt x="67" y="42"/>
                    <a:pt x="64" y="51"/>
                    <a:pt x="58" y="57"/>
                  </a:cubicBezTo>
                  <a:cubicBezTo>
                    <a:pt x="51" y="64"/>
                    <a:pt x="43" y="67"/>
                    <a:pt x="34" y="67"/>
                  </a:cubicBezTo>
                  <a:close/>
                  <a:moveTo>
                    <a:pt x="173" y="57"/>
                  </a:moveTo>
                  <a:cubicBezTo>
                    <a:pt x="179" y="51"/>
                    <a:pt x="183" y="42"/>
                    <a:pt x="183" y="34"/>
                  </a:cubicBezTo>
                  <a:cubicBezTo>
                    <a:pt x="183" y="25"/>
                    <a:pt x="179" y="16"/>
                    <a:pt x="173" y="10"/>
                  </a:cubicBezTo>
                  <a:cubicBezTo>
                    <a:pt x="167" y="3"/>
                    <a:pt x="158" y="0"/>
                    <a:pt x="149" y="0"/>
                  </a:cubicBezTo>
                  <a:cubicBezTo>
                    <a:pt x="140" y="0"/>
                    <a:pt x="132" y="3"/>
                    <a:pt x="125" y="10"/>
                  </a:cubicBezTo>
                  <a:cubicBezTo>
                    <a:pt x="119" y="16"/>
                    <a:pt x="115" y="25"/>
                    <a:pt x="115" y="34"/>
                  </a:cubicBezTo>
                  <a:cubicBezTo>
                    <a:pt x="115" y="42"/>
                    <a:pt x="119" y="51"/>
                    <a:pt x="125" y="57"/>
                  </a:cubicBezTo>
                  <a:cubicBezTo>
                    <a:pt x="132" y="64"/>
                    <a:pt x="140" y="67"/>
                    <a:pt x="149" y="67"/>
                  </a:cubicBezTo>
                  <a:cubicBezTo>
                    <a:pt x="158" y="67"/>
                    <a:pt x="167" y="64"/>
                    <a:pt x="173" y="57"/>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96" name="Freeform 995">
              <a:extLst>
                <a:ext uri="{FF2B5EF4-FFF2-40B4-BE49-F238E27FC236}">
                  <a16:creationId xmlns:a16="http://schemas.microsoft.com/office/drawing/2014/main" id="{0B3D52D9-BB7B-426E-8FE2-7E81010A136D}"/>
                </a:ext>
              </a:extLst>
            </p:cNvPr>
            <p:cNvSpPr>
              <a:spLocks/>
            </p:cNvSpPr>
            <p:nvPr/>
          </p:nvSpPr>
          <p:spPr bwMode="auto">
            <a:xfrm>
              <a:off x="10663054" y="4613090"/>
              <a:ext cx="39793" cy="39793"/>
            </a:xfrm>
            <a:custGeom>
              <a:avLst/>
              <a:gdLst>
                <a:gd name="T0" fmla="*/ 34 w 67"/>
                <a:gd name="T1" fmla="*/ 67 h 67"/>
                <a:gd name="T2" fmla="*/ 10 w 67"/>
                <a:gd name="T3" fmla="*/ 57 h 67"/>
                <a:gd name="T4" fmla="*/ 0 w 67"/>
                <a:gd name="T5" fmla="*/ 34 h 67"/>
                <a:gd name="T6" fmla="*/ 10 w 67"/>
                <a:gd name="T7" fmla="*/ 10 h 67"/>
                <a:gd name="T8" fmla="*/ 34 w 67"/>
                <a:gd name="T9" fmla="*/ 0 h 67"/>
                <a:gd name="T10" fmla="*/ 57 w 67"/>
                <a:gd name="T11" fmla="*/ 10 h 67"/>
                <a:gd name="T12" fmla="*/ 67 w 67"/>
                <a:gd name="T13" fmla="*/ 34 h 67"/>
                <a:gd name="T14" fmla="*/ 57 w 67"/>
                <a:gd name="T15" fmla="*/ 57 h 67"/>
                <a:gd name="T16" fmla="*/ 34 w 67"/>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67">
                  <a:moveTo>
                    <a:pt x="34" y="67"/>
                  </a:moveTo>
                  <a:cubicBezTo>
                    <a:pt x="25" y="67"/>
                    <a:pt x="16" y="64"/>
                    <a:pt x="10" y="57"/>
                  </a:cubicBezTo>
                  <a:cubicBezTo>
                    <a:pt x="4" y="51"/>
                    <a:pt x="0" y="42"/>
                    <a:pt x="0" y="34"/>
                  </a:cubicBezTo>
                  <a:cubicBezTo>
                    <a:pt x="0" y="25"/>
                    <a:pt x="4" y="16"/>
                    <a:pt x="10" y="10"/>
                  </a:cubicBezTo>
                  <a:cubicBezTo>
                    <a:pt x="16" y="3"/>
                    <a:pt x="25" y="0"/>
                    <a:pt x="34" y="0"/>
                  </a:cubicBezTo>
                  <a:cubicBezTo>
                    <a:pt x="42" y="0"/>
                    <a:pt x="51" y="3"/>
                    <a:pt x="57" y="10"/>
                  </a:cubicBezTo>
                  <a:cubicBezTo>
                    <a:pt x="64" y="16"/>
                    <a:pt x="67" y="25"/>
                    <a:pt x="67" y="34"/>
                  </a:cubicBezTo>
                  <a:cubicBezTo>
                    <a:pt x="67" y="42"/>
                    <a:pt x="64" y="51"/>
                    <a:pt x="57" y="57"/>
                  </a:cubicBezTo>
                  <a:cubicBezTo>
                    <a:pt x="51" y="64"/>
                    <a:pt x="42" y="67"/>
                    <a:pt x="34" y="67"/>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97" name="Freeform 996">
              <a:extLst>
                <a:ext uri="{FF2B5EF4-FFF2-40B4-BE49-F238E27FC236}">
                  <a16:creationId xmlns:a16="http://schemas.microsoft.com/office/drawing/2014/main" id="{4BB4F7E4-F1DE-47E9-8104-FFCD20B4F6DC}"/>
                </a:ext>
              </a:extLst>
            </p:cNvPr>
            <p:cNvSpPr>
              <a:spLocks noEditPoints="1"/>
            </p:cNvSpPr>
            <p:nvPr/>
          </p:nvSpPr>
          <p:spPr bwMode="auto">
            <a:xfrm>
              <a:off x="11269355" y="4499280"/>
              <a:ext cx="266616" cy="266616"/>
            </a:xfrm>
            <a:custGeom>
              <a:avLst/>
              <a:gdLst>
                <a:gd name="T0" fmla="*/ 436 w 444"/>
                <a:gd name="T1" fmla="*/ 308 h 444"/>
                <a:gd name="T2" fmla="*/ 322 w 444"/>
                <a:gd name="T3" fmla="*/ 194 h 444"/>
                <a:gd name="T4" fmla="*/ 295 w 444"/>
                <a:gd name="T5" fmla="*/ 194 h 444"/>
                <a:gd name="T6" fmla="*/ 257 w 444"/>
                <a:gd name="T7" fmla="*/ 232 h 444"/>
                <a:gd name="T8" fmla="*/ 212 w 444"/>
                <a:gd name="T9" fmla="*/ 186 h 444"/>
                <a:gd name="T10" fmla="*/ 249 w 444"/>
                <a:gd name="T11" fmla="*/ 149 h 444"/>
                <a:gd name="T12" fmla="*/ 249 w 444"/>
                <a:gd name="T13" fmla="*/ 121 h 444"/>
                <a:gd name="T14" fmla="*/ 135 w 444"/>
                <a:gd name="T15" fmla="*/ 7 h 444"/>
                <a:gd name="T16" fmla="*/ 108 w 444"/>
                <a:gd name="T17" fmla="*/ 7 h 444"/>
                <a:gd name="T18" fmla="*/ 5 w 444"/>
                <a:gd name="T19" fmla="*/ 109 h 444"/>
                <a:gd name="T20" fmla="*/ 0 w 444"/>
                <a:gd name="T21" fmla="*/ 123 h 444"/>
                <a:gd name="T22" fmla="*/ 5 w 444"/>
                <a:gd name="T23" fmla="*/ 137 h 444"/>
                <a:gd name="T24" fmla="*/ 120 w 444"/>
                <a:gd name="T25" fmla="*/ 251 h 444"/>
                <a:gd name="T26" fmla="*/ 133 w 444"/>
                <a:gd name="T27" fmla="*/ 257 h 444"/>
                <a:gd name="T28" fmla="*/ 147 w 444"/>
                <a:gd name="T29" fmla="*/ 251 h 444"/>
                <a:gd name="T30" fmla="*/ 184 w 444"/>
                <a:gd name="T31" fmla="*/ 213 h 444"/>
                <a:gd name="T32" fmla="*/ 230 w 444"/>
                <a:gd name="T33" fmla="*/ 259 h 444"/>
                <a:gd name="T34" fmla="*/ 192 w 444"/>
                <a:gd name="T35" fmla="*/ 296 h 444"/>
                <a:gd name="T36" fmla="*/ 192 w 444"/>
                <a:gd name="T37" fmla="*/ 324 h 444"/>
                <a:gd name="T38" fmla="*/ 307 w 444"/>
                <a:gd name="T39" fmla="*/ 438 h 444"/>
                <a:gd name="T40" fmla="*/ 320 w 444"/>
                <a:gd name="T41" fmla="*/ 444 h 444"/>
                <a:gd name="T42" fmla="*/ 334 w 444"/>
                <a:gd name="T43" fmla="*/ 438 h 444"/>
                <a:gd name="T44" fmla="*/ 436 w 444"/>
                <a:gd name="T45" fmla="*/ 336 h 444"/>
                <a:gd name="T46" fmla="*/ 436 w 444"/>
                <a:gd name="T47" fmla="*/ 308 h 444"/>
                <a:gd name="T48" fmla="*/ 133 w 444"/>
                <a:gd name="T49" fmla="*/ 210 h 444"/>
                <a:gd name="T50" fmla="*/ 46 w 444"/>
                <a:gd name="T51" fmla="*/ 123 h 444"/>
                <a:gd name="T52" fmla="*/ 121 w 444"/>
                <a:gd name="T53" fmla="*/ 48 h 444"/>
                <a:gd name="T54" fmla="*/ 208 w 444"/>
                <a:gd name="T55" fmla="*/ 135 h 444"/>
                <a:gd name="T56" fmla="*/ 184 w 444"/>
                <a:gd name="T57" fmla="*/ 159 h 444"/>
                <a:gd name="T58" fmla="*/ 170 w 444"/>
                <a:gd name="T59" fmla="*/ 144 h 444"/>
                <a:gd name="T60" fmla="*/ 143 w 444"/>
                <a:gd name="T61" fmla="*/ 144 h 444"/>
                <a:gd name="T62" fmla="*/ 143 w 444"/>
                <a:gd name="T63" fmla="*/ 172 h 444"/>
                <a:gd name="T64" fmla="*/ 157 w 444"/>
                <a:gd name="T65" fmla="*/ 186 h 444"/>
                <a:gd name="T66" fmla="*/ 133 w 444"/>
                <a:gd name="T67" fmla="*/ 210 h 444"/>
                <a:gd name="T68" fmla="*/ 320 w 444"/>
                <a:gd name="T69" fmla="*/ 397 h 444"/>
                <a:gd name="T70" fmla="*/ 233 w 444"/>
                <a:gd name="T71" fmla="*/ 310 h 444"/>
                <a:gd name="T72" fmla="*/ 257 w 444"/>
                <a:gd name="T73" fmla="*/ 286 h 444"/>
                <a:gd name="T74" fmla="*/ 272 w 444"/>
                <a:gd name="T75" fmla="*/ 301 h 444"/>
                <a:gd name="T76" fmla="*/ 285 w 444"/>
                <a:gd name="T77" fmla="*/ 306 h 444"/>
                <a:gd name="T78" fmla="*/ 299 w 444"/>
                <a:gd name="T79" fmla="*/ 301 h 444"/>
                <a:gd name="T80" fmla="*/ 299 w 444"/>
                <a:gd name="T81" fmla="*/ 273 h 444"/>
                <a:gd name="T82" fmla="*/ 284 w 444"/>
                <a:gd name="T83" fmla="*/ 259 h 444"/>
                <a:gd name="T84" fmla="*/ 308 w 444"/>
                <a:gd name="T85" fmla="*/ 235 h 444"/>
                <a:gd name="T86" fmla="*/ 395 w 444"/>
                <a:gd name="T87" fmla="*/ 322 h 444"/>
                <a:gd name="T88" fmla="*/ 320 w 444"/>
                <a:gd name="T89" fmla="*/ 39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4" h="444">
                  <a:moveTo>
                    <a:pt x="436" y="308"/>
                  </a:moveTo>
                  <a:cubicBezTo>
                    <a:pt x="322" y="194"/>
                    <a:pt x="322" y="194"/>
                    <a:pt x="322" y="194"/>
                  </a:cubicBezTo>
                  <a:cubicBezTo>
                    <a:pt x="314" y="187"/>
                    <a:pt x="302" y="187"/>
                    <a:pt x="295" y="194"/>
                  </a:cubicBezTo>
                  <a:cubicBezTo>
                    <a:pt x="257" y="232"/>
                    <a:pt x="257" y="232"/>
                    <a:pt x="257" y="232"/>
                  </a:cubicBezTo>
                  <a:cubicBezTo>
                    <a:pt x="212" y="186"/>
                    <a:pt x="212" y="186"/>
                    <a:pt x="212" y="186"/>
                  </a:cubicBezTo>
                  <a:cubicBezTo>
                    <a:pt x="249" y="149"/>
                    <a:pt x="249" y="149"/>
                    <a:pt x="249" y="149"/>
                  </a:cubicBezTo>
                  <a:cubicBezTo>
                    <a:pt x="257" y="141"/>
                    <a:pt x="257" y="129"/>
                    <a:pt x="249" y="121"/>
                  </a:cubicBezTo>
                  <a:cubicBezTo>
                    <a:pt x="135" y="7"/>
                    <a:pt x="135" y="7"/>
                    <a:pt x="135" y="7"/>
                  </a:cubicBezTo>
                  <a:cubicBezTo>
                    <a:pt x="127" y="0"/>
                    <a:pt x="115" y="0"/>
                    <a:pt x="108" y="7"/>
                  </a:cubicBezTo>
                  <a:cubicBezTo>
                    <a:pt x="5" y="109"/>
                    <a:pt x="5" y="109"/>
                    <a:pt x="5" y="109"/>
                  </a:cubicBezTo>
                  <a:cubicBezTo>
                    <a:pt x="2" y="113"/>
                    <a:pt x="0" y="118"/>
                    <a:pt x="0" y="123"/>
                  </a:cubicBezTo>
                  <a:cubicBezTo>
                    <a:pt x="0" y="128"/>
                    <a:pt x="2" y="133"/>
                    <a:pt x="5" y="137"/>
                  </a:cubicBezTo>
                  <a:cubicBezTo>
                    <a:pt x="120" y="251"/>
                    <a:pt x="120" y="251"/>
                    <a:pt x="120" y="251"/>
                  </a:cubicBezTo>
                  <a:cubicBezTo>
                    <a:pt x="123" y="255"/>
                    <a:pt x="128" y="257"/>
                    <a:pt x="133" y="257"/>
                  </a:cubicBezTo>
                  <a:cubicBezTo>
                    <a:pt x="138" y="257"/>
                    <a:pt x="143" y="255"/>
                    <a:pt x="147" y="251"/>
                  </a:cubicBezTo>
                  <a:cubicBezTo>
                    <a:pt x="184" y="213"/>
                    <a:pt x="184" y="213"/>
                    <a:pt x="184" y="213"/>
                  </a:cubicBezTo>
                  <a:cubicBezTo>
                    <a:pt x="230" y="259"/>
                    <a:pt x="230" y="259"/>
                    <a:pt x="230" y="259"/>
                  </a:cubicBezTo>
                  <a:cubicBezTo>
                    <a:pt x="192" y="296"/>
                    <a:pt x="192" y="296"/>
                    <a:pt x="192" y="296"/>
                  </a:cubicBezTo>
                  <a:cubicBezTo>
                    <a:pt x="185" y="304"/>
                    <a:pt x="185" y="316"/>
                    <a:pt x="192" y="324"/>
                  </a:cubicBezTo>
                  <a:cubicBezTo>
                    <a:pt x="307" y="438"/>
                    <a:pt x="307" y="438"/>
                    <a:pt x="307" y="438"/>
                  </a:cubicBezTo>
                  <a:cubicBezTo>
                    <a:pt x="310" y="442"/>
                    <a:pt x="315" y="444"/>
                    <a:pt x="320" y="444"/>
                  </a:cubicBezTo>
                  <a:cubicBezTo>
                    <a:pt x="325" y="444"/>
                    <a:pt x="330" y="442"/>
                    <a:pt x="334" y="438"/>
                  </a:cubicBezTo>
                  <a:cubicBezTo>
                    <a:pt x="436" y="336"/>
                    <a:pt x="436" y="336"/>
                    <a:pt x="436" y="336"/>
                  </a:cubicBezTo>
                  <a:cubicBezTo>
                    <a:pt x="444" y="328"/>
                    <a:pt x="444" y="316"/>
                    <a:pt x="436" y="308"/>
                  </a:cubicBezTo>
                  <a:close/>
                  <a:moveTo>
                    <a:pt x="133" y="210"/>
                  </a:moveTo>
                  <a:cubicBezTo>
                    <a:pt x="46" y="123"/>
                    <a:pt x="46" y="123"/>
                    <a:pt x="46" y="123"/>
                  </a:cubicBezTo>
                  <a:cubicBezTo>
                    <a:pt x="121" y="48"/>
                    <a:pt x="121" y="48"/>
                    <a:pt x="121" y="48"/>
                  </a:cubicBezTo>
                  <a:cubicBezTo>
                    <a:pt x="208" y="135"/>
                    <a:pt x="208" y="135"/>
                    <a:pt x="208" y="135"/>
                  </a:cubicBezTo>
                  <a:cubicBezTo>
                    <a:pt x="184" y="159"/>
                    <a:pt x="184" y="159"/>
                    <a:pt x="184" y="159"/>
                  </a:cubicBezTo>
                  <a:cubicBezTo>
                    <a:pt x="170" y="144"/>
                    <a:pt x="170" y="144"/>
                    <a:pt x="170" y="144"/>
                  </a:cubicBezTo>
                  <a:cubicBezTo>
                    <a:pt x="162" y="137"/>
                    <a:pt x="150" y="137"/>
                    <a:pt x="143" y="144"/>
                  </a:cubicBezTo>
                  <a:cubicBezTo>
                    <a:pt x="135" y="152"/>
                    <a:pt x="135" y="164"/>
                    <a:pt x="143" y="172"/>
                  </a:cubicBezTo>
                  <a:cubicBezTo>
                    <a:pt x="157" y="186"/>
                    <a:pt x="157" y="186"/>
                    <a:pt x="157" y="186"/>
                  </a:cubicBezTo>
                  <a:lnTo>
                    <a:pt x="133" y="210"/>
                  </a:lnTo>
                  <a:close/>
                  <a:moveTo>
                    <a:pt x="320" y="397"/>
                  </a:moveTo>
                  <a:cubicBezTo>
                    <a:pt x="233" y="310"/>
                    <a:pt x="233" y="310"/>
                    <a:pt x="233" y="310"/>
                  </a:cubicBezTo>
                  <a:cubicBezTo>
                    <a:pt x="257" y="286"/>
                    <a:pt x="257" y="286"/>
                    <a:pt x="257" y="286"/>
                  </a:cubicBezTo>
                  <a:cubicBezTo>
                    <a:pt x="272" y="301"/>
                    <a:pt x="272" y="301"/>
                    <a:pt x="272" y="301"/>
                  </a:cubicBezTo>
                  <a:cubicBezTo>
                    <a:pt x="275" y="304"/>
                    <a:pt x="280" y="306"/>
                    <a:pt x="285" y="306"/>
                  </a:cubicBezTo>
                  <a:cubicBezTo>
                    <a:pt x="290" y="306"/>
                    <a:pt x="295" y="304"/>
                    <a:pt x="299" y="301"/>
                  </a:cubicBezTo>
                  <a:cubicBezTo>
                    <a:pt x="306" y="293"/>
                    <a:pt x="306" y="281"/>
                    <a:pt x="299" y="273"/>
                  </a:cubicBezTo>
                  <a:cubicBezTo>
                    <a:pt x="284" y="259"/>
                    <a:pt x="284" y="259"/>
                    <a:pt x="284" y="259"/>
                  </a:cubicBezTo>
                  <a:cubicBezTo>
                    <a:pt x="308" y="235"/>
                    <a:pt x="308" y="235"/>
                    <a:pt x="308" y="235"/>
                  </a:cubicBezTo>
                  <a:cubicBezTo>
                    <a:pt x="395" y="322"/>
                    <a:pt x="395" y="322"/>
                    <a:pt x="395" y="322"/>
                  </a:cubicBezTo>
                  <a:lnTo>
                    <a:pt x="320" y="397"/>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98" name="Freeform 997">
              <a:extLst>
                <a:ext uri="{FF2B5EF4-FFF2-40B4-BE49-F238E27FC236}">
                  <a16:creationId xmlns:a16="http://schemas.microsoft.com/office/drawing/2014/main" id="{CC7230CA-531F-45D8-AB5A-1BC273310167}"/>
                </a:ext>
              </a:extLst>
            </p:cNvPr>
            <p:cNvSpPr>
              <a:spLocks noEditPoints="1"/>
            </p:cNvSpPr>
            <p:nvPr/>
          </p:nvSpPr>
          <p:spPr bwMode="auto">
            <a:xfrm>
              <a:off x="6985089" y="5177335"/>
              <a:ext cx="265025" cy="266616"/>
            </a:xfrm>
            <a:custGeom>
              <a:avLst/>
              <a:gdLst>
                <a:gd name="T0" fmla="*/ 178 w 442"/>
                <a:gd name="T1" fmla="*/ 232 h 444"/>
                <a:gd name="T2" fmla="*/ 159 w 442"/>
                <a:gd name="T3" fmla="*/ 251 h 444"/>
                <a:gd name="T4" fmla="*/ 129 w 442"/>
                <a:gd name="T5" fmla="*/ 252 h 444"/>
                <a:gd name="T6" fmla="*/ 117 w 442"/>
                <a:gd name="T7" fmla="*/ 247 h 444"/>
                <a:gd name="T8" fmla="*/ 5 w 442"/>
                <a:gd name="T9" fmla="*/ 135 h 444"/>
                <a:gd name="T10" fmla="*/ 0 w 442"/>
                <a:gd name="T11" fmla="*/ 121 h 444"/>
                <a:gd name="T12" fmla="*/ 5 w 442"/>
                <a:gd name="T13" fmla="*/ 108 h 444"/>
                <a:gd name="T14" fmla="*/ 106 w 442"/>
                <a:gd name="T15" fmla="*/ 7 h 444"/>
                <a:gd name="T16" fmla="*/ 133 w 442"/>
                <a:gd name="T17" fmla="*/ 7 h 444"/>
                <a:gd name="T18" fmla="*/ 246 w 442"/>
                <a:gd name="T19" fmla="*/ 119 h 444"/>
                <a:gd name="T20" fmla="*/ 246 w 442"/>
                <a:gd name="T21" fmla="*/ 147 h 444"/>
                <a:gd name="T22" fmla="*/ 218 w 442"/>
                <a:gd name="T23" fmla="*/ 146 h 444"/>
                <a:gd name="T24" fmla="*/ 120 w 442"/>
                <a:gd name="T25" fmla="*/ 47 h 444"/>
                <a:gd name="T26" fmla="*/ 46 w 442"/>
                <a:gd name="T27" fmla="*/ 120 h 444"/>
                <a:gd name="T28" fmla="*/ 139 w 442"/>
                <a:gd name="T29" fmla="*/ 213 h 444"/>
                <a:gd name="T30" fmla="*/ 159 w 442"/>
                <a:gd name="T31" fmla="*/ 213 h 444"/>
                <a:gd name="T32" fmla="*/ 178 w 442"/>
                <a:gd name="T33" fmla="*/ 232 h 444"/>
                <a:gd name="T34" fmla="*/ 436 w 442"/>
                <a:gd name="T35" fmla="*/ 310 h 444"/>
                <a:gd name="T36" fmla="*/ 325 w 442"/>
                <a:gd name="T37" fmla="*/ 198 h 444"/>
                <a:gd name="T38" fmla="*/ 312 w 442"/>
                <a:gd name="T39" fmla="*/ 193 h 444"/>
                <a:gd name="T40" fmla="*/ 282 w 442"/>
                <a:gd name="T41" fmla="*/ 194 h 444"/>
                <a:gd name="T42" fmla="*/ 263 w 442"/>
                <a:gd name="T43" fmla="*/ 213 h 444"/>
                <a:gd name="T44" fmla="*/ 282 w 442"/>
                <a:gd name="T45" fmla="*/ 232 h 444"/>
                <a:gd name="T46" fmla="*/ 302 w 442"/>
                <a:gd name="T47" fmla="*/ 232 h 444"/>
                <a:gd name="T48" fmla="*/ 395 w 442"/>
                <a:gd name="T49" fmla="*/ 325 h 444"/>
                <a:gd name="T50" fmla="*/ 322 w 442"/>
                <a:gd name="T51" fmla="*/ 398 h 444"/>
                <a:gd name="T52" fmla="*/ 223 w 442"/>
                <a:gd name="T53" fmla="*/ 299 h 444"/>
                <a:gd name="T54" fmla="*/ 196 w 442"/>
                <a:gd name="T55" fmla="*/ 298 h 444"/>
                <a:gd name="T56" fmla="*/ 196 w 442"/>
                <a:gd name="T57" fmla="*/ 326 h 444"/>
                <a:gd name="T58" fmla="*/ 308 w 442"/>
                <a:gd name="T59" fmla="*/ 438 h 444"/>
                <a:gd name="T60" fmla="*/ 322 w 442"/>
                <a:gd name="T61" fmla="*/ 444 h 444"/>
                <a:gd name="T62" fmla="*/ 336 w 442"/>
                <a:gd name="T63" fmla="*/ 438 h 444"/>
                <a:gd name="T64" fmla="*/ 436 w 442"/>
                <a:gd name="T65" fmla="*/ 337 h 444"/>
                <a:gd name="T66" fmla="*/ 442 w 442"/>
                <a:gd name="T67" fmla="*/ 324 h 444"/>
                <a:gd name="T68" fmla="*/ 436 w 442"/>
                <a:gd name="T69" fmla="*/ 310 h 444"/>
                <a:gd name="T70" fmla="*/ 293 w 442"/>
                <a:gd name="T71" fmla="*/ 110 h 444"/>
                <a:gd name="T72" fmla="*/ 312 w 442"/>
                <a:gd name="T73" fmla="*/ 91 h 444"/>
                <a:gd name="T74" fmla="*/ 312 w 442"/>
                <a:gd name="T75" fmla="*/ 43 h 444"/>
                <a:gd name="T76" fmla="*/ 293 w 442"/>
                <a:gd name="T77" fmla="*/ 24 h 444"/>
                <a:gd name="T78" fmla="*/ 274 w 442"/>
                <a:gd name="T79" fmla="*/ 43 h 444"/>
                <a:gd name="T80" fmla="*/ 274 w 442"/>
                <a:gd name="T81" fmla="*/ 91 h 444"/>
                <a:gd name="T82" fmla="*/ 293 w 442"/>
                <a:gd name="T83" fmla="*/ 110 h 444"/>
                <a:gd name="T84" fmla="*/ 349 w 442"/>
                <a:gd name="T85" fmla="*/ 170 h 444"/>
                <a:gd name="T86" fmla="*/ 397 w 442"/>
                <a:gd name="T87" fmla="*/ 170 h 444"/>
                <a:gd name="T88" fmla="*/ 417 w 442"/>
                <a:gd name="T89" fmla="*/ 150 h 444"/>
                <a:gd name="T90" fmla="*/ 397 w 442"/>
                <a:gd name="T91" fmla="*/ 131 h 444"/>
                <a:gd name="T92" fmla="*/ 349 w 442"/>
                <a:gd name="T93" fmla="*/ 131 h 444"/>
                <a:gd name="T94" fmla="*/ 330 w 442"/>
                <a:gd name="T95" fmla="*/ 150 h 444"/>
                <a:gd name="T96" fmla="*/ 349 w 442"/>
                <a:gd name="T97" fmla="*/ 170 h 444"/>
                <a:gd name="T98" fmla="*/ 149 w 442"/>
                <a:gd name="T99" fmla="*/ 331 h 444"/>
                <a:gd name="T100" fmla="*/ 129 w 442"/>
                <a:gd name="T101" fmla="*/ 351 h 444"/>
                <a:gd name="T102" fmla="*/ 129 w 442"/>
                <a:gd name="T103" fmla="*/ 399 h 444"/>
                <a:gd name="T104" fmla="*/ 149 w 442"/>
                <a:gd name="T105" fmla="*/ 418 h 444"/>
                <a:gd name="T106" fmla="*/ 168 w 442"/>
                <a:gd name="T107" fmla="*/ 399 h 444"/>
                <a:gd name="T108" fmla="*/ 168 w 442"/>
                <a:gd name="T109" fmla="*/ 351 h 444"/>
                <a:gd name="T110" fmla="*/ 149 w 442"/>
                <a:gd name="T111" fmla="*/ 331 h 444"/>
                <a:gd name="T112" fmla="*/ 90 w 442"/>
                <a:gd name="T113" fmla="*/ 275 h 444"/>
                <a:gd name="T114" fmla="*/ 41 w 442"/>
                <a:gd name="T115" fmla="*/ 275 h 444"/>
                <a:gd name="T116" fmla="*/ 22 w 442"/>
                <a:gd name="T117" fmla="*/ 295 h 444"/>
                <a:gd name="T118" fmla="*/ 41 w 442"/>
                <a:gd name="T119" fmla="*/ 314 h 444"/>
                <a:gd name="T120" fmla="*/ 90 w 442"/>
                <a:gd name="T121" fmla="*/ 314 h 444"/>
                <a:gd name="T122" fmla="*/ 109 w 442"/>
                <a:gd name="T123" fmla="*/ 295 h 444"/>
                <a:gd name="T124" fmla="*/ 90 w 442"/>
                <a:gd name="T125" fmla="*/ 27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 h="444">
                  <a:moveTo>
                    <a:pt x="178" y="232"/>
                  </a:moveTo>
                  <a:cubicBezTo>
                    <a:pt x="178" y="243"/>
                    <a:pt x="170" y="251"/>
                    <a:pt x="159" y="251"/>
                  </a:cubicBezTo>
                  <a:cubicBezTo>
                    <a:pt x="129" y="252"/>
                    <a:pt x="129" y="252"/>
                    <a:pt x="129" y="252"/>
                  </a:cubicBezTo>
                  <a:cubicBezTo>
                    <a:pt x="125" y="252"/>
                    <a:pt x="120" y="251"/>
                    <a:pt x="117" y="247"/>
                  </a:cubicBezTo>
                  <a:cubicBezTo>
                    <a:pt x="5" y="135"/>
                    <a:pt x="5" y="135"/>
                    <a:pt x="5" y="135"/>
                  </a:cubicBezTo>
                  <a:cubicBezTo>
                    <a:pt x="2" y="131"/>
                    <a:pt x="0" y="126"/>
                    <a:pt x="0" y="121"/>
                  </a:cubicBezTo>
                  <a:cubicBezTo>
                    <a:pt x="0" y="116"/>
                    <a:pt x="2" y="111"/>
                    <a:pt x="5" y="108"/>
                  </a:cubicBezTo>
                  <a:cubicBezTo>
                    <a:pt x="106" y="7"/>
                    <a:pt x="106" y="7"/>
                    <a:pt x="106" y="7"/>
                  </a:cubicBezTo>
                  <a:cubicBezTo>
                    <a:pt x="113" y="0"/>
                    <a:pt x="126" y="0"/>
                    <a:pt x="133" y="7"/>
                  </a:cubicBezTo>
                  <a:cubicBezTo>
                    <a:pt x="246" y="119"/>
                    <a:pt x="246" y="119"/>
                    <a:pt x="246" y="119"/>
                  </a:cubicBezTo>
                  <a:cubicBezTo>
                    <a:pt x="253" y="127"/>
                    <a:pt x="253" y="139"/>
                    <a:pt x="246" y="147"/>
                  </a:cubicBezTo>
                  <a:cubicBezTo>
                    <a:pt x="238" y="154"/>
                    <a:pt x="226" y="154"/>
                    <a:pt x="218" y="146"/>
                  </a:cubicBezTo>
                  <a:cubicBezTo>
                    <a:pt x="120" y="47"/>
                    <a:pt x="120" y="47"/>
                    <a:pt x="120" y="47"/>
                  </a:cubicBezTo>
                  <a:cubicBezTo>
                    <a:pt x="46" y="120"/>
                    <a:pt x="46" y="120"/>
                    <a:pt x="46" y="120"/>
                  </a:cubicBezTo>
                  <a:cubicBezTo>
                    <a:pt x="139" y="213"/>
                    <a:pt x="139" y="213"/>
                    <a:pt x="139" y="213"/>
                  </a:cubicBezTo>
                  <a:cubicBezTo>
                    <a:pt x="159" y="213"/>
                    <a:pt x="159" y="213"/>
                    <a:pt x="159" y="213"/>
                  </a:cubicBezTo>
                  <a:cubicBezTo>
                    <a:pt x="170" y="213"/>
                    <a:pt x="178" y="221"/>
                    <a:pt x="178" y="232"/>
                  </a:cubicBezTo>
                  <a:close/>
                  <a:moveTo>
                    <a:pt x="436" y="310"/>
                  </a:moveTo>
                  <a:cubicBezTo>
                    <a:pt x="325" y="198"/>
                    <a:pt x="325" y="198"/>
                    <a:pt x="325" y="198"/>
                  </a:cubicBezTo>
                  <a:cubicBezTo>
                    <a:pt x="321" y="194"/>
                    <a:pt x="317" y="193"/>
                    <a:pt x="312" y="193"/>
                  </a:cubicBezTo>
                  <a:cubicBezTo>
                    <a:pt x="282" y="194"/>
                    <a:pt x="282" y="194"/>
                    <a:pt x="282" y="194"/>
                  </a:cubicBezTo>
                  <a:cubicBezTo>
                    <a:pt x="272" y="194"/>
                    <a:pt x="263" y="202"/>
                    <a:pt x="263" y="213"/>
                  </a:cubicBezTo>
                  <a:cubicBezTo>
                    <a:pt x="263" y="224"/>
                    <a:pt x="272" y="232"/>
                    <a:pt x="282" y="232"/>
                  </a:cubicBezTo>
                  <a:cubicBezTo>
                    <a:pt x="302" y="232"/>
                    <a:pt x="302" y="232"/>
                    <a:pt x="302" y="232"/>
                  </a:cubicBezTo>
                  <a:cubicBezTo>
                    <a:pt x="395" y="325"/>
                    <a:pt x="395" y="325"/>
                    <a:pt x="395" y="325"/>
                  </a:cubicBezTo>
                  <a:cubicBezTo>
                    <a:pt x="322" y="398"/>
                    <a:pt x="322" y="398"/>
                    <a:pt x="322" y="398"/>
                  </a:cubicBezTo>
                  <a:cubicBezTo>
                    <a:pt x="223" y="299"/>
                    <a:pt x="223" y="299"/>
                    <a:pt x="223" y="299"/>
                  </a:cubicBezTo>
                  <a:cubicBezTo>
                    <a:pt x="216" y="291"/>
                    <a:pt x="204" y="291"/>
                    <a:pt x="196" y="298"/>
                  </a:cubicBezTo>
                  <a:cubicBezTo>
                    <a:pt x="189" y="306"/>
                    <a:pt x="189" y="318"/>
                    <a:pt x="196" y="326"/>
                  </a:cubicBezTo>
                  <a:cubicBezTo>
                    <a:pt x="308" y="438"/>
                    <a:pt x="308" y="438"/>
                    <a:pt x="308" y="438"/>
                  </a:cubicBezTo>
                  <a:cubicBezTo>
                    <a:pt x="312" y="442"/>
                    <a:pt x="317" y="444"/>
                    <a:pt x="322" y="444"/>
                  </a:cubicBezTo>
                  <a:cubicBezTo>
                    <a:pt x="327" y="444"/>
                    <a:pt x="332" y="442"/>
                    <a:pt x="336" y="438"/>
                  </a:cubicBezTo>
                  <a:cubicBezTo>
                    <a:pt x="436" y="337"/>
                    <a:pt x="436" y="337"/>
                    <a:pt x="436" y="337"/>
                  </a:cubicBezTo>
                  <a:cubicBezTo>
                    <a:pt x="440" y="334"/>
                    <a:pt x="442" y="329"/>
                    <a:pt x="442" y="324"/>
                  </a:cubicBezTo>
                  <a:cubicBezTo>
                    <a:pt x="442" y="319"/>
                    <a:pt x="440" y="314"/>
                    <a:pt x="436" y="310"/>
                  </a:cubicBezTo>
                  <a:close/>
                  <a:moveTo>
                    <a:pt x="293" y="110"/>
                  </a:moveTo>
                  <a:cubicBezTo>
                    <a:pt x="303" y="110"/>
                    <a:pt x="312" y="102"/>
                    <a:pt x="312" y="91"/>
                  </a:cubicBezTo>
                  <a:cubicBezTo>
                    <a:pt x="312" y="43"/>
                    <a:pt x="312" y="43"/>
                    <a:pt x="312" y="43"/>
                  </a:cubicBezTo>
                  <a:cubicBezTo>
                    <a:pt x="312" y="32"/>
                    <a:pt x="303" y="24"/>
                    <a:pt x="293" y="24"/>
                  </a:cubicBezTo>
                  <a:cubicBezTo>
                    <a:pt x="282" y="24"/>
                    <a:pt x="274" y="32"/>
                    <a:pt x="274" y="43"/>
                  </a:cubicBezTo>
                  <a:cubicBezTo>
                    <a:pt x="274" y="91"/>
                    <a:pt x="274" y="91"/>
                    <a:pt x="274" y="91"/>
                  </a:cubicBezTo>
                  <a:cubicBezTo>
                    <a:pt x="274" y="102"/>
                    <a:pt x="282" y="110"/>
                    <a:pt x="293" y="110"/>
                  </a:cubicBezTo>
                  <a:close/>
                  <a:moveTo>
                    <a:pt x="349" y="170"/>
                  </a:moveTo>
                  <a:cubicBezTo>
                    <a:pt x="397" y="170"/>
                    <a:pt x="397" y="170"/>
                    <a:pt x="397" y="170"/>
                  </a:cubicBezTo>
                  <a:cubicBezTo>
                    <a:pt x="408" y="170"/>
                    <a:pt x="417" y="161"/>
                    <a:pt x="417" y="150"/>
                  </a:cubicBezTo>
                  <a:cubicBezTo>
                    <a:pt x="417" y="140"/>
                    <a:pt x="408" y="131"/>
                    <a:pt x="397" y="131"/>
                  </a:cubicBezTo>
                  <a:cubicBezTo>
                    <a:pt x="349" y="131"/>
                    <a:pt x="349" y="131"/>
                    <a:pt x="349" y="131"/>
                  </a:cubicBezTo>
                  <a:cubicBezTo>
                    <a:pt x="338" y="131"/>
                    <a:pt x="330" y="140"/>
                    <a:pt x="330" y="150"/>
                  </a:cubicBezTo>
                  <a:cubicBezTo>
                    <a:pt x="330" y="161"/>
                    <a:pt x="338" y="170"/>
                    <a:pt x="349" y="170"/>
                  </a:cubicBezTo>
                  <a:close/>
                  <a:moveTo>
                    <a:pt x="149" y="331"/>
                  </a:moveTo>
                  <a:cubicBezTo>
                    <a:pt x="138" y="331"/>
                    <a:pt x="129" y="340"/>
                    <a:pt x="129" y="351"/>
                  </a:cubicBezTo>
                  <a:cubicBezTo>
                    <a:pt x="129" y="399"/>
                    <a:pt x="129" y="399"/>
                    <a:pt x="129" y="399"/>
                  </a:cubicBezTo>
                  <a:cubicBezTo>
                    <a:pt x="129" y="410"/>
                    <a:pt x="138" y="418"/>
                    <a:pt x="149" y="418"/>
                  </a:cubicBezTo>
                  <a:cubicBezTo>
                    <a:pt x="159" y="418"/>
                    <a:pt x="168" y="410"/>
                    <a:pt x="168" y="399"/>
                  </a:cubicBezTo>
                  <a:cubicBezTo>
                    <a:pt x="168" y="351"/>
                    <a:pt x="168" y="351"/>
                    <a:pt x="168" y="351"/>
                  </a:cubicBezTo>
                  <a:cubicBezTo>
                    <a:pt x="168" y="340"/>
                    <a:pt x="159" y="331"/>
                    <a:pt x="149" y="331"/>
                  </a:cubicBezTo>
                  <a:close/>
                  <a:moveTo>
                    <a:pt x="90" y="275"/>
                  </a:moveTo>
                  <a:cubicBezTo>
                    <a:pt x="41" y="275"/>
                    <a:pt x="41" y="275"/>
                    <a:pt x="41" y="275"/>
                  </a:cubicBezTo>
                  <a:cubicBezTo>
                    <a:pt x="31" y="275"/>
                    <a:pt x="22" y="284"/>
                    <a:pt x="22" y="295"/>
                  </a:cubicBezTo>
                  <a:cubicBezTo>
                    <a:pt x="22" y="305"/>
                    <a:pt x="31" y="314"/>
                    <a:pt x="41" y="314"/>
                  </a:cubicBezTo>
                  <a:cubicBezTo>
                    <a:pt x="90" y="314"/>
                    <a:pt x="90" y="314"/>
                    <a:pt x="90" y="314"/>
                  </a:cubicBezTo>
                  <a:cubicBezTo>
                    <a:pt x="100" y="314"/>
                    <a:pt x="109" y="305"/>
                    <a:pt x="109" y="295"/>
                  </a:cubicBezTo>
                  <a:cubicBezTo>
                    <a:pt x="109" y="284"/>
                    <a:pt x="100" y="275"/>
                    <a:pt x="90" y="275"/>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99" name="Freeform 998">
              <a:extLst>
                <a:ext uri="{FF2B5EF4-FFF2-40B4-BE49-F238E27FC236}">
                  <a16:creationId xmlns:a16="http://schemas.microsoft.com/office/drawing/2014/main" id="{D972AFF5-9CAD-42B6-8503-54BB73914711}"/>
                </a:ext>
              </a:extLst>
            </p:cNvPr>
            <p:cNvSpPr>
              <a:spLocks noEditPoints="1"/>
            </p:cNvSpPr>
            <p:nvPr/>
          </p:nvSpPr>
          <p:spPr bwMode="auto">
            <a:xfrm>
              <a:off x="11223990" y="4006691"/>
              <a:ext cx="265820" cy="239557"/>
            </a:xfrm>
            <a:custGeom>
              <a:avLst/>
              <a:gdLst>
                <a:gd name="T0" fmla="*/ 75 w 442"/>
                <a:gd name="T1" fmla="*/ 82 h 399"/>
                <a:gd name="T2" fmla="*/ 95 w 442"/>
                <a:gd name="T3" fmla="*/ 63 h 399"/>
                <a:gd name="T4" fmla="*/ 347 w 442"/>
                <a:gd name="T5" fmla="*/ 63 h 399"/>
                <a:gd name="T6" fmla="*/ 366 w 442"/>
                <a:gd name="T7" fmla="*/ 82 h 399"/>
                <a:gd name="T8" fmla="*/ 347 w 442"/>
                <a:gd name="T9" fmla="*/ 101 h 399"/>
                <a:gd name="T10" fmla="*/ 95 w 442"/>
                <a:gd name="T11" fmla="*/ 101 h 399"/>
                <a:gd name="T12" fmla="*/ 75 w 442"/>
                <a:gd name="T13" fmla="*/ 82 h 399"/>
                <a:gd name="T14" fmla="*/ 126 w 442"/>
                <a:gd name="T15" fmla="*/ 34 h 399"/>
                <a:gd name="T16" fmla="*/ 316 w 442"/>
                <a:gd name="T17" fmla="*/ 34 h 399"/>
                <a:gd name="T18" fmla="*/ 332 w 442"/>
                <a:gd name="T19" fmla="*/ 17 h 399"/>
                <a:gd name="T20" fmla="*/ 316 w 442"/>
                <a:gd name="T21" fmla="*/ 0 h 399"/>
                <a:gd name="T22" fmla="*/ 126 w 442"/>
                <a:gd name="T23" fmla="*/ 0 h 399"/>
                <a:gd name="T24" fmla="*/ 109 w 442"/>
                <a:gd name="T25" fmla="*/ 17 h 399"/>
                <a:gd name="T26" fmla="*/ 126 w 442"/>
                <a:gd name="T27" fmla="*/ 34 h 399"/>
                <a:gd name="T28" fmla="*/ 442 w 442"/>
                <a:gd name="T29" fmla="*/ 104 h 399"/>
                <a:gd name="T30" fmla="*/ 442 w 442"/>
                <a:gd name="T31" fmla="*/ 157 h 399"/>
                <a:gd name="T32" fmla="*/ 442 w 442"/>
                <a:gd name="T33" fmla="*/ 157 h 399"/>
                <a:gd name="T34" fmla="*/ 442 w 442"/>
                <a:gd name="T35" fmla="*/ 157 h 399"/>
                <a:gd name="T36" fmla="*/ 442 w 442"/>
                <a:gd name="T37" fmla="*/ 157 h 399"/>
                <a:gd name="T38" fmla="*/ 442 w 442"/>
                <a:gd name="T39" fmla="*/ 157 h 399"/>
                <a:gd name="T40" fmla="*/ 441 w 442"/>
                <a:gd name="T41" fmla="*/ 162 h 399"/>
                <a:gd name="T42" fmla="*/ 380 w 442"/>
                <a:gd name="T43" fmla="*/ 385 h 399"/>
                <a:gd name="T44" fmla="*/ 361 w 442"/>
                <a:gd name="T45" fmla="*/ 399 h 399"/>
                <a:gd name="T46" fmla="*/ 80 w 442"/>
                <a:gd name="T47" fmla="*/ 399 h 399"/>
                <a:gd name="T48" fmla="*/ 61 w 442"/>
                <a:gd name="T49" fmla="*/ 385 h 399"/>
                <a:gd name="T50" fmla="*/ 1 w 442"/>
                <a:gd name="T51" fmla="*/ 162 h 399"/>
                <a:gd name="T52" fmla="*/ 0 w 442"/>
                <a:gd name="T53" fmla="*/ 159 h 399"/>
                <a:gd name="T54" fmla="*/ 0 w 442"/>
                <a:gd name="T55" fmla="*/ 156 h 399"/>
                <a:gd name="T56" fmla="*/ 0 w 442"/>
                <a:gd name="T57" fmla="*/ 104 h 399"/>
                <a:gd name="T58" fmla="*/ 19 w 442"/>
                <a:gd name="T59" fmla="*/ 85 h 399"/>
                <a:gd name="T60" fmla="*/ 38 w 442"/>
                <a:gd name="T61" fmla="*/ 104 h 399"/>
                <a:gd name="T62" fmla="*/ 38 w 442"/>
                <a:gd name="T63" fmla="*/ 140 h 399"/>
                <a:gd name="T64" fmla="*/ 404 w 442"/>
                <a:gd name="T65" fmla="*/ 140 h 399"/>
                <a:gd name="T66" fmla="*/ 404 w 442"/>
                <a:gd name="T67" fmla="*/ 104 h 399"/>
                <a:gd name="T68" fmla="*/ 423 w 442"/>
                <a:gd name="T69" fmla="*/ 85 h 399"/>
                <a:gd name="T70" fmla="*/ 442 w 442"/>
                <a:gd name="T71" fmla="*/ 104 h 399"/>
                <a:gd name="T72" fmla="*/ 398 w 442"/>
                <a:gd name="T73" fmla="*/ 178 h 399"/>
                <a:gd name="T74" fmla="*/ 44 w 442"/>
                <a:gd name="T75" fmla="*/ 178 h 399"/>
                <a:gd name="T76" fmla="*/ 94 w 442"/>
                <a:gd name="T77" fmla="*/ 361 h 399"/>
                <a:gd name="T78" fmla="*/ 221 w 442"/>
                <a:gd name="T79" fmla="*/ 361 h 399"/>
                <a:gd name="T80" fmla="*/ 346 w 442"/>
                <a:gd name="T81" fmla="*/ 361 h 399"/>
                <a:gd name="T82" fmla="*/ 398 w 442"/>
                <a:gd name="T83" fmla="*/ 178 h 399"/>
                <a:gd name="T84" fmla="*/ 164 w 442"/>
                <a:gd name="T85" fmla="*/ 274 h 399"/>
                <a:gd name="T86" fmla="*/ 278 w 442"/>
                <a:gd name="T87" fmla="*/ 274 h 399"/>
                <a:gd name="T88" fmla="*/ 297 w 442"/>
                <a:gd name="T89" fmla="*/ 255 h 399"/>
                <a:gd name="T90" fmla="*/ 278 w 442"/>
                <a:gd name="T91" fmla="*/ 236 h 399"/>
                <a:gd name="T92" fmla="*/ 164 w 442"/>
                <a:gd name="T93" fmla="*/ 236 h 399"/>
                <a:gd name="T94" fmla="*/ 145 w 442"/>
                <a:gd name="T95" fmla="*/ 255 h 399"/>
                <a:gd name="T96" fmla="*/ 164 w 442"/>
                <a:gd name="T97" fmla="*/ 274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2" h="399">
                  <a:moveTo>
                    <a:pt x="75" y="82"/>
                  </a:moveTo>
                  <a:cubicBezTo>
                    <a:pt x="75" y="72"/>
                    <a:pt x="84" y="63"/>
                    <a:pt x="95" y="63"/>
                  </a:cubicBezTo>
                  <a:cubicBezTo>
                    <a:pt x="347" y="63"/>
                    <a:pt x="347" y="63"/>
                    <a:pt x="347" y="63"/>
                  </a:cubicBezTo>
                  <a:cubicBezTo>
                    <a:pt x="358" y="63"/>
                    <a:pt x="366" y="72"/>
                    <a:pt x="366" y="82"/>
                  </a:cubicBezTo>
                  <a:cubicBezTo>
                    <a:pt x="366" y="93"/>
                    <a:pt x="358" y="101"/>
                    <a:pt x="347" y="101"/>
                  </a:cubicBezTo>
                  <a:cubicBezTo>
                    <a:pt x="95" y="101"/>
                    <a:pt x="95" y="101"/>
                    <a:pt x="95" y="101"/>
                  </a:cubicBezTo>
                  <a:cubicBezTo>
                    <a:pt x="84" y="101"/>
                    <a:pt x="75" y="93"/>
                    <a:pt x="75" y="82"/>
                  </a:cubicBezTo>
                  <a:close/>
                  <a:moveTo>
                    <a:pt x="126" y="34"/>
                  </a:moveTo>
                  <a:cubicBezTo>
                    <a:pt x="316" y="34"/>
                    <a:pt x="316" y="34"/>
                    <a:pt x="316" y="34"/>
                  </a:cubicBezTo>
                  <a:cubicBezTo>
                    <a:pt x="325" y="34"/>
                    <a:pt x="332" y="27"/>
                    <a:pt x="332" y="17"/>
                  </a:cubicBezTo>
                  <a:cubicBezTo>
                    <a:pt x="332" y="8"/>
                    <a:pt x="325" y="0"/>
                    <a:pt x="316" y="0"/>
                  </a:cubicBezTo>
                  <a:cubicBezTo>
                    <a:pt x="126" y="0"/>
                    <a:pt x="126" y="0"/>
                    <a:pt x="126" y="0"/>
                  </a:cubicBezTo>
                  <a:cubicBezTo>
                    <a:pt x="117" y="0"/>
                    <a:pt x="109" y="8"/>
                    <a:pt x="109" y="17"/>
                  </a:cubicBezTo>
                  <a:cubicBezTo>
                    <a:pt x="109" y="27"/>
                    <a:pt x="117" y="34"/>
                    <a:pt x="126" y="34"/>
                  </a:cubicBezTo>
                  <a:close/>
                  <a:moveTo>
                    <a:pt x="442" y="104"/>
                  </a:moveTo>
                  <a:cubicBezTo>
                    <a:pt x="442" y="157"/>
                    <a:pt x="442" y="157"/>
                    <a:pt x="442" y="157"/>
                  </a:cubicBezTo>
                  <a:cubicBezTo>
                    <a:pt x="442" y="157"/>
                    <a:pt x="442" y="157"/>
                    <a:pt x="442" y="157"/>
                  </a:cubicBezTo>
                  <a:cubicBezTo>
                    <a:pt x="442" y="157"/>
                    <a:pt x="442" y="157"/>
                    <a:pt x="442" y="157"/>
                  </a:cubicBezTo>
                  <a:cubicBezTo>
                    <a:pt x="442" y="157"/>
                    <a:pt x="442" y="157"/>
                    <a:pt x="442" y="157"/>
                  </a:cubicBezTo>
                  <a:cubicBezTo>
                    <a:pt x="442" y="157"/>
                    <a:pt x="442" y="157"/>
                    <a:pt x="442" y="157"/>
                  </a:cubicBezTo>
                  <a:cubicBezTo>
                    <a:pt x="442" y="159"/>
                    <a:pt x="442" y="161"/>
                    <a:pt x="441" y="162"/>
                  </a:cubicBezTo>
                  <a:cubicBezTo>
                    <a:pt x="380" y="385"/>
                    <a:pt x="380" y="385"/>
                    <a:pt x="380" y="385"/>
                  </a:cubicBezTo>
                  <a:cubicBezTo>
                    <a:pt x="377" y="394"/>
                    <a:pt x="370" y="399"/>
                    <a:pt x="361" y="399"/>
                  </a:cubicBezTo>
                  <a:cubicBezTo>
                    <a:pt x="80" y="399"/>
                    <a:pt x="80" y="399"/>
                    <a:pt x="80" y="399"/>
                  </a:cubicBezTo>
                  <a:cubicBezTo>
                    <a:pt x="71" y="399"/>
                    <a:pt x="63" y="394"/>
                    <a:pt x="61" y="385"/>
                  </a:cubicBezTo>
                  <a:cubicBezTo>
                    <a:pt x="1" y="162"/>
                    <a:pt x="1" y="162"/>
                    <a:pt x="1" y="162"/>
                  </a:cubicBezTo>
                  <a:cubicBezTo>
                    <a:pt x="0" y="161"/>
                    <a:pt x="0" y="160"/>
                    <a:pt x="0" y="159"/>
                  </a:cubicBezTo>
                  <a:cubicBezTo>
                    <a:pt x="0" y="158"/>
                    <a:pt x="0" y="157"/>
                    <a:pt x="0" y="156"/>
                  </a:cubicBezTo>
                  <a:cubicBezTo>
                    <a:pt x="0" y="104"/>
                    <a:pt x="0" y="104"/>
                    <a:pt x="0" y="104"/>
                  </a:cubicBezTo>
                  <a:cubicBezTo>
                    <a:pt x="0" y="94"/>
                    <a:pt x="8" y="85"/>
                    <a:pt x="19" y="85"/>
                  </a:cubicBezTo>
                  <a:cubicBezTo>
                    <a:pt x="30" y="85"/>
                    <a:pt x="38" y="94"/>
                    <a:pt x="38" y="104"/>
                  </a:cubicBezTo>
                  <a:cubicBezTo>
                    <a:pt x="38" y="140"/>
                    <a:pt x="38" y="140"/>
                    <a:pt x="38" y="140"/>
                  </a:cubicBezTo>
                  <a:cubicBezTo>
                    <a:pt x="404" y="140"/>
                    <a:pt x="404" y="140"/>
                    <a:pt x="404" y="140"/>
                  </a:cubicBezTo>
                  <a:cubicBezTo>
                    <a:pt x="404" y="104"/>
                    <a:pt x="404" y="104"/>
                    <a:pt x="404" y="104"/>
                  </a:cubicBezTo>
                  <a:cubicBezTo>
                    <a:pt x="404" y="94"/>
                    <a:pt x="412" y="85"/>
                    <a:pt x="423" y="85"/>
                  </a:cubicBezTo>
                  <a:cubicBezTo>
                    <a:pt x="433" y="85"/>
                    <a:pt x="442" y="94"/>
                    <a:pt x="442" y="104"/>
                  </a:cubicBezTo>
                  <a:close/>
                  <a:moveTo>
                    <a:pt x="398" y="178"/>
                  </a:moveTo>
                  <a:cubicBezTo>
                    <a:pt x="44" y="178"/>
                    <a:pt x="44" y="178"/>
                    <a:pt x="44" y="178"/>
                  </a:cubicBezTo>
                  <a:cubicBezTo>
                    <a:pt x="94" y="361"/>
                    <a:pt x="94" y="361"/>
                    <a:pt x="94" y="361"/>
                  </a:cubicBezTo>
                  <a:cubicBezTo>
                    <a:pt x="221" y="361"/>
                    <a:pt x="221" y="361"/>
                    <a:pt x="221" y="361"/>
                  </a:cubicBezTo>
                  <a:cubicBezTo>
                    <a:pt x="346" y="361"/>
                    <a:pt x="346" y="361"/>
                    <a:pt x="346" y="361"/>
                  </a:cubicBezTo>
                  <a:lnTo>
                    <a:pt x="398" y="178"/>
                  </a:lnTo>
                  <a:close/>
                  <a:moveTo>
                    <a:pt x="164" y="274"/>
                  </a:moveTo>
                  <a:cubicBezTo>
                    <a:pt x="278" y="274"/>
                    <a:pt x="278" y="274"/>
                    <a:pt x="278" y="274"/>
                  </a:cubicBezTo>
                  <a:cubicBezTo>
                    <a:pt x="288" y="274"/>
                    <a:pt x="297" y="266"/>
                    <a:pt x="297" y="255"/>
                  </a:cubicBezTo>
                  <a:cubicBezTo>
                    <a:pt x="297" y="245"/>
                    <a:pt x="288" y="236"/>
                    <a:pt x="278" y="236"/>
                  </a:cubicBezTo>
                  <a:cubicBezTo>
                    <a:pt x="164" y="236"/>
                    <a:pt x="164" y="236"/>
                    <a:pt x="164" y="236"/>
                  </a:cubicBezTo>
                  <a:cubicBezTo>
                    <a:pt x="154" y="236"/>
                    <a:pt x="145" y="245"/>
                    <a:pt x="145" y="255"/>
                  </a:cubicBezTo>
                  <a:cubicBezTo>
                    <a:pt x="145" y="266"/>
                    <a:pt x="154" y="274"/>
                    <a:pt x="164" y="274"/>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00" name="Freeform 999">
              <a:extLst>
                <a:ext uri="{FF2B5EF4-FFF2-40B4-BE49-F238E27FC236}">
                  <a16:creationId xmlns:a16="http://schemas.microsoft.com/office/drawing/2014/main" id="{95AE6F0A-EFBA-48E6-8191-4724CE7FAE6A}"/>
                </a:ext>
              </a:extLst>
            </p:cNvPr>
            <p:cNvSpPr>
              <a:spLocks/>
            </p:cNvSpPr>
            <p:nvPr/>
          </p:nvSpPr>
          <p:spPr bwMode="auto">
            <a:xfrm>
              <a:off x="11198657" y="2792624"/>
              <a:ext cx="265025" cy="129727"/>
            </a:xfrm>
            <a:custGeom>
              <a:avLst/>
              <a:gdLst>
                <a:gd name="T0" fmla="*/ 442 w 442"/>
                <a:gd name="T1" fmla="*/ 109 h 215"/>
                <a:gd name="T2" fmla="*/ 442 w 442"/>
                <a:gd name="T3" fmla="*/ 194 h 215"/>
                <a:gd name="T4" fmla="*/ 423 w 442"/>
                <a:gd name="T5" fmla="*/ 215 h 215"/>
                <a:gd name="T6" fmla="*/ 404 w 442"/>
                <a:gd name="T7" fmla="*/ 194 h 215"/>
                <a:gd name="T8" fmla="*/ 404 w 442"/>
                <a:gd name="T9" fmla="*/ 130 h 215"/>
                <a:gd name="T10" fmla="*/ 75 w 442"/>
                <a:gd name="T11" fmla="*/ 130 h 215"/>
                <a:gd name="T12" fmla="*/ 125 w 442"/>
                <a:gd name="T13" fmla="*/ 179 h 215"/>
                <a:gd name="T14" fmla="*/ 124 w 442"/>
                <a:gd name="T15" fmla="*/ 209 h 215"/>
                <a:gd name="T16" fmla="*/ 108 w 442"/>
                <a:gd name="T17" fmla="*/ 215 h 215"/>
                <a:gd name="T18" fmla="*/ 93 w 442"/>
                <a:gd name="T19" fmla="*/ 209 h 215"/>
                <a:gd name="T20" fmla="*/ 6 w 442"/>
                <a:gd name="T21" fmla="*/ 124 h 215"/>
                <a:gd name="T22" fmla="*/ 0 w 442"/>
                <a:gd name="T23" fmla="*/ 109 h 215"/>
                <a:gd name="T24" fmla="*/ 6 w 442"/>
                <a:gd name="T25" fmla="*/ 94 h 215"/>
                <a:gd name="T26" fmla="*/ 92 w 442"/>
                <a:gd name="T27" fmla="*/ 9 h 215"/>
                <a:gd name="T28" fmla="*/ 123 w 442"/>
                <a:gd name="T29" fmla="*/ 9 h 215"/>
                <a:gd name="T30" fmla="*/ 122 w 442"/>
                <a:gd name="T31" fmla="*/ 39 h 215"/>
                <a:gd name="T32" fmla="*/ 73 w 442"/>
                <a:gd name="T33" fmla="*/ 88 h 215"/>
                <a:gd name="T34" fmla="*/ 420 w 442"/>
                <a:gd name="T35" fmla="*/ 88 h 215"/>
                <a:gd name="T36" fmla="*/ 436 w 442"/>
                <a:gd name="T37" fmla="*/ 94 h 215"/>
                <a:gd name="T38" fmla="*/ 442 w 442"/>
                <a:gd name="T39" fmla="*/ 10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2" h="215">
                  <a:moveTo>
                    <a:pt x="442" y="109"/>
                  </a:moveTo>
                  <a:cubicBezTo>
                    <a:pt x="442" y="194"/>
                    <a:pt x="442" y="194"/>
                    <a:pt x="442" y="194"/>
                  </a:cubicBezTo>
                  <a:cubicBezTo>
                    <a:pt x="442" y="206"/>
                    <a:pt x="435" y="215"/>
                    <a:pt x="423" y="215"/>
                  </a:cubicBezTo>
                  <a:cubicBezTo>
                    <a:pt x="411" y="215"/>
                    <a:pt x="404" y="206"/>
                    <a:pt x="404" y="194"/>
                  </a:cubicBezTo>
                  <a:cubicBezTo>
                    <a:pt x="404" y="130"/>
                    <a:pt x="404" y="130"/>
                    <a:pt x="404" y="130"/>
                  </a:cubicBezTo>
                  <a:cubicBezTo>
                    <a:pt x="75" y="130"/>
                    <a:pt x="75" y="130"/>
                    <a:pt x="75" y="130"/>
                  </a:cubicBezTo>
                  <a:cubicBezTo>
                    <a:pt x="125" y="179"/>
                    <a:pt x="125" y="179"/>
                    <a:pt x="125" y="179"/>
                  </a:cubicBezTo>
                  <a:cubicBezTo>
                    <a:pt x="133" y="187"/>
                    <a:pt x="132" y="201"/>
                    <a:pt x="124" y="209"/>
                  </a:cubicBezTo>
                  <a:cubicBezTo>
                    <a:pt x="120" y="213"/>
                    <a:pt x="114" y="215"/>
                    <a:pt x="108" y="215"/>
                  </a:cubicBezTo>
                  <a:cubicBezTo>
                    <a:pt x="103" y="215"/>
                    <a:pt x="97" y="213"/>
                    <a:pt x="93" y="209"/>
                  </a:cubicBezTo>
                  <a:cubicBezTo>
                    <a:pt x="6" y="124"/>
                    <a:pt x="6" y="124"/>
                    <a:pt x="6" y="124"/>
                  </a:cubicBezTo>
                  <a:cubicBezTo>
                    <a:pt x="2" y="120"/>
                    <a:pt x="0" y="114"/>
                    <a:pt x="0" y="109"/>
                  </a:cubicBezTo>
                  <a:cubicBezTo>
                    <a:pt x="0" y="103"/>
                    <a:pt x="2" y="98"/>
                    <a:pt x="6" y="94"/>
                  </a:cubicBezTo>
                  <a:cubicBezTo>
                    <a:pt x="92" y="9"/>
                    <a:pt x="92" y="9"/>
                    <a:pt x="92" y="9"/>
                  </a:cubicBezTo>
                  <a:cubicBezTo>
                    <a:pt x="101" y="0"/>
                    <a:pt x="114" y="0"/>
                    <a:pt x="123" y="9"/>
                  </a:cubicBezTo>
                  <a:cubicBezTo>
                    <a:pt x="131" y="17"/>
                    <a:pt x="131" y="30"/>
                    <a:pt x="122" y="39"/>
                  </a:cubicBezTo>
                  <a:cubicBezTo>
                    <a:pt x="73" y="88"/>
                    <a:pt x="73" y="88"/>
                    <a:pt x="73" y="88"/>
                  </a:cubicBezTo>
                  <a:cubicBezTo>
                    <a:pt x="420" y="88"/>
                    <a:pt x="420" y="88"/>
                    <a:pt x="420" y="88"/>
                  </a:cubicBezTo>
                  <a:cubicBezTo>
                    <a:pt x="426" y="88"/>
                    <a:pt x="432" y="90"/>
                    <a:pt x="436" y="94"/>
                  </a:cubicBezTo>
                  <a:cubicBezTo>
                    <a:pt x="440" y="98"/>
                    <a:pt x="442" y="103"/>
                    <a:pt x="442" y="109"/>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01" name="Freeform 1058">
              <a:extLst>
                <a:ext uri="{FF2B5EF4-FFF2-40B4-BE49-F238E27FC236}">
                  <a16:creationId xmlns:a16="http://schemas.microsoft.com/office/drawing/2014/main" id="{3DAF5C40-C0FA-43A6-8482-47024FCBBC07}"/>
                </a:ext>
              </a:extLst>
            </p:cNvPr>
            <p:cNvSpPr>
              <a:spLocks noEditPoints="1"/>
            </p:cNvSpPr>
            <p:nvPr/>
          </p:nvSpPr>
          <p:spPr bwMode="auto">
            <a:xfrm>
              <a:off x="11223991" y="3351693"/>
              <a:ext cx="265820" cy="265820"/>
            </a:xfrm>
            <a:custGeom>
              <a:avLst/>
              <a:gdLst>
                <a:gd name="T0" fmla="*/ 221 w 442"/>
                <a:gd name="T1" fmla="*/ 0 h 443"/>
                <a:gd name="T2" fmla="*/ 0 w 442"/>
                <a:gd name="T3" fmla="*/ 221 h 443"/>
                <a:gd name="T4" fmla="*/ 221 w 442"/>
                <a:gd name="T5" fmla="*/ 443 h 443"/>
                <a:gd name="T6" fmla="*/ 442 w 442"/>
                <a:gd name="T7" fmla="*/ 221 h 443"/>
                <a:gd name="T8" fmla="*/ 221 w 442"/>
                <a:gd name="T9" fmla="*/ 0 h 443"/>
                <a:gd name="T10" fmla="*/ 221 w 442"/>
                <a:gd name="T11" fmla="*/ 404 h 443"/>
                <a:gd name="T12" fmla="*/ 38 w 442"/>
                <a:gd name="T13" fmla="*/ 221 h 443"/>
                <a:gd name="T14" fmla="*/ 221 w 442"/>
                <a:gd name="T15" fmla="*/ 39 h 443"/>
                <a:gd name="T16" fmla="*/ 404 w 442"/>
                <a:gd name="T17" fmla="*/ 221 h 443"/>
                <a:gd name="T18" fmla="*/ 221 w 442"/>
                <a:gd name="T19" fmla="*/ 404 h 443"/>
                <a:gd name="T20" fmla="*/ 294 w 442"/>
                <a:gd name="T21" fmla="*/ 268 h 443"/>
                <a:gd name="T22" fmla="*/ 294 w 442"/>
                <a:gd name="T23" fmla="*/ 295 h 443"/>
                <a:gd name="T24" fmla="*/ 281 w 442"/>
                <a:gd name="T25" fmla="*/ 300 h 443"/>
                <a:gd name="T26" fmla="*/ 267 w 442"/>
                <a:gd name="T27" fmla="*/ 295 h 443"/>
                <a:gd name="T28" fmla="*/ 207 w 442"/>
                <a:gd name="T29" fmla="*/ 235 h 443"/>
                <a:gd name="T30" fmla="*/ 202 w 442"/>
                <a:gd name="T31" fmla="*/ 221 h 443"/>
                <a:gd name="T32" fmla="*/ 202 w 442"/>
                <a:gd name="T33" fmla="*/ 107 h 443"/>
                <a:gd name="T34" fmla="*/ 221 w 442"/>
                <a:gd name="T35" fmla="*/ 88 h 443"/>
                <a:gd name="T36" fmla="*/ 240 w 442"/>
                <a:gd name="T37" fmla="*/ 107 h 443"/>
                <a:gd name="T38" fmla="*/ 240 w 442"/>
                <a:gd name="T39" fmla="*/ 213 h 443"/>
                <a:gd name="T40" fmla="*/ 294 w 442"/>
                <a:gd name="T41" fmla="*/ 268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43">
                  <a:moveTo>
                    <a:pt x="221" y="0"/>
                  </a:moveTo>
                  <a:cubicBezTo>
                    <a:pt x="99" y="0"/>
                    <a:pt x="0" y="99"/>
                    <a:pt x="0" y="221"/>
                  </a:cubicBezTo>
                  <a:cubicBezTo>
                    <a:pt x="0" y="343"/>
                    <a:pt x="99" y="443"/>
                    <a:pt x="221" y="443"/>
                  </a:cubicBezTo>
                  <a:cubicBezTo>
                    <a:pt x="343" y="443"/>
                    <a:pt x="442" y="343"/>
                    <a:pt x="442" y="221"/>
                  </a:cubicBezTo>
                  <a:cubicBezTo>
                    <a:pt x="442" y="99"/>
                    <a:pt x="343" y="0"/>
                    <a:pt x="221" y="0"/>
                  </a:cubicBezTo>
                  <a:close/>
                  <a:moveTo>
                    <a:pt x="221" y="404"/>
                  </a:moveTo>
                  <a:cubicBezTo>
                    <a:pt x="120" y="404"/>
                    <a:pt x="38" y="322"/>
                    <a:pt x="38" y="221"/>
                  </a:cubicBezTo>
                  <a:cubicBezTo>
                    <a:pt x="38" y="121"/>
                    <a:pt x="120" y="39"/>
                    <a:pt x="221" y="39"/>
                  </a:cubicBezTo>
                  <a:cubicBezTo>
                    <a:pt x="322" y="39"/>
                    <a:pt x="404" y="121"/>
                    <a:pt x="404" y="221"/>
                  </a:cubicBezTo>
                  <a:cubicBezTo>
                    <a:pt x="404" y="322"/>
                    <a:pt x="322" y="404"/>
                    <a:pt x="221" y="404"/>
                  </a:cubicBezTo>
                  <a:close/>
                  <a:moveTo>
                    <a:pt x="294" y="268"/>
                  </a:moveTo>
                  <a:cubicBezTo>
                    <a:pt x="302" y="275"/>
                    <a:pt x="302" y="287"/>
                    <a:pt x="294" y="295"/>
                  </a:cubicBezTo>
                  <a:cubicBezTo>
                    <a:pt x="291" y="299"/>
                    <a:pt x="286" y="300"/>
                    <a:pt x="281" y="300"/>
                  </a:cubicBezTo>
                  <a:cubicBezTo>
                    <a:pt x="276" y="300"/>
                    <a:pt x="271" y="299"/>
                    <a:pt x="267" y="295"/>
                  </a:cubicBezTo>
                  <a:cubicBezTo>
                    <a:pt x="207" y="235"/>
                    <a:pt x="207" y="235"/>
                    <a:pt x="207" y="235"/>
                  </a:cubicBezTo>
                  <a:cubicBezTo>
                    <a:pt x="204" y="231"/>
                    <a:pt x="202" y="226"/>
                    <a:pt x="202" y="221"/>
                  </a:cubicBezTo>
                  <a:cubicBezTo>
                    <a:pt x="202" y="107"/>
                    <a:pt x="202" y="107"/>
                    <a:pt x="202" y="107"/>
                  </a:cubicBezTo>
                  <a:cubicBezTo>
                    <a:pt x="202" y="96"/>
                    <a:pt x="210" y="88"/>
                    <a:pt x="221" y="88"/>
                  </a:cubicBezTo>
                  <a:cubicBezTo>
                    <a:pt x="232" y="88"/>
                    <a:pt x="240" y="96"/>
                    <a:pt x="240" y="107"/>
                  </a:cubicBezTo>
                  <a:cubicBezTo>
                    <a:pt x="240" y="213"/>
                    <a:pt x="240" y="213"/>
                    <a:pt x="240" y="213"/>
                  </a:cubicBezTo>
                  <a:lnTo>
                    <a:pt x="294" y="268"/>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02" name="Freeform 925">
              <a:extLst>
                <a:ext uri="{FF2B5EF4-FFF2-40B4-BE49-F238E27FC236}">
                  <a16:creationId xmlns:a16="http://schemas.microsoft.com/office/drawing/2014/main" id="{62F66AD4-D9C7-4C29-9C0C-6D4CFB717F34}"/>
                </a:ext>
              </a:extLst>
            </p:cNvPr>
            <p:cNvSpPr>
              <a:spLocks noEditPoints="1"/>
            </p:cNvSpPr>
            <p:nvPr/>
          </p:nvSpPr>
          <p:spPr bwMode="auto">
            <a:xfrm>
              <a:off x="7691729" y="2777817"/>
              <a:ext cx="253882" cy="218864"/>
            </a:xfrm>
            <a:custGeom>
              <a:avLst/>
              <a:gdLst>
                <a:gd name="T0" fmla="*/ 159 w 423"/>
                <a:gd name="T1" fmla="*/ 157 h 365"/>
                <a:gd name="T2" fmla="*/ 28 w 423"/>
                <a:gd name="T3" fmla="*/ 157 h 365"/>
                <a:gd name="T4" fmla="*/ 0 w 423"/>
                <a:gd name="T5" fmla="*/ 131 h 365"/>
                <a:gd name="T6" fmla="*/ 0 w 423"/>
                <a:gd name="T7" fmla="*/ 27 h 365"/>
                <a:gd name="T8" fmla="*/ 28 w 423"/>
                <a:gd name="T9" fmla="*/ 0 h 365"/>
                <a:gd name="T10" fmla="*/ 159 w 423"/>
                <a:gd name="T11" fmla="*/ 0 h 365"/>
                <a:gd name="T12" fmla="*/ 186 w 423"/>
                <a:gd name="T13" fmla="*/ 27 h 365"/>
                <a:gd name="T14" fmla="*/ 186 w 423"/>
                <a:gd name="T15" fmla="*/ 131 h 365"/>
                <a:gd name="T16" fmla="*/ 159 w 423"/>
                <a:gd name="T17" fmla="*/ 157 h 365"/>
                <a:gd name="T18" fmla="*/ 39 w 423"/>
                <a:gd name="T19" fmla="*/ 119 h 365"/>
                <a:gd name="T20" fmla="*/ 147 w 423"/>
                <a:gd name="T21" fmla="*/ 119 h 365"/>
                <a:gd name="T22" fmla="*/ 147 w 423"/>
                <a:gd name="T23" fmla="*/ 39 h 365"/>
                <a:gd name="T24" fmla="*/ 39 w 423"/>
                <a:gd name="T25" fmla="*/ 39 h 365"/>
                <a:gd name="T26" fmla="*/ 39 w 423"/>
                <a:gd name="T27" fmla="*/ 119 h 365"/>
                <a:gd name="T28" fmla="*/ 396 w 423"/>
                <a:gd name="T29" fmla="*/ 157 h 365"/>
                <a:gd name="T30" fmla="*/ 265 w 423"/>
                <a:gd name="T31" fmla="*/ 157 h 365"/>
                <a:gd name="T32" fmla="*/ 238 w 423"/>
                <a:gd name="T33" fmla="*/ 131 h 365"/>
                <a:gd name="T34" fmla="*/ 238 w 423"/>
                <a:gd name="T35" fmla="*/ 27 h 365"/>
                <a:gd name="T36" fmla="*/ 265 w 423"/>
                <a:gd name="T37" fmla="*/ 0 h 365"/>
                <a:gd name="T38" fmla="*/ 396 w 423"/>
                <a:gd name="T39" fmla="*/ 0 h 365"/>
                <a:gd name="T40" fmla="*/ 423 w 423"/>
                <a:gd name="T41" fmla="*/ 27 h 365"/>
                <a:gd name="T42" fmla="*/ 423 w 423"/>
                <a:gd name="T43" fmla="*/ 131 h 365"/>
                <a:gd name="T44" fmla="*/ 396 w 423"/>
                <a:gd name="T45" fmla="*/ 157 h 365"/>
                <a:gd name="T46" fmla="*/ 277 w 423"/>
                <a:gd name="T47" fmla="*/ 119 h 365"/>
                <a:gd name="T48" fmla="*/ 385 w 423"/>
                <a:gd name="T49" fmla="*/ 119 h 365"/>
                <a:gd name="T50" fmla="*/ 385 w 423"/>
                <a:gd name="T51" fmla="*/ 39 h 365"/>
                <a:gd name="T52" fmla="*/ 277 w 423"/>
                <a:gd name="T53" fmla="*/ 39 h 365"/>
                <a:gd name="T54" fmla="*/ 277 w 423"/>
                <a:gd name="T55" fmla="*/ 119 h 365"/>
                <a:gd name="T56" fmla="*/ 159 w 423"/>
                <a:gd name="T57" fmla="*/ 365 h 365"/>
                <a:gd name="T58" fmla="*/ 28 w 423"/>
                <a:gd name="T59" fmla="*/ 365 h 365"/>
                <a:gd name="T60" fmla="*/ 0 w 423"/>
                <a:gd name="T61" fmla="*/ 339 h 365"/>
                <a:gd name="T62" fmla="*/ 0 w 423"/>
                <a:gd name="T63" fmla="*/ 235 h 365"/>
                <a:gd name="T64" fmla="*/ 28 w 423"/>
                <a:gd name="T65" fmla="*/ 208 h 365"/>
                <a:gd name="T66" fmla="*/ 159 w 423"/>
                <a:gd name="T67" fmla="*/ 208 h 365"/>
                <a:gd name="T68" fmla="*/ 186 w 423"/>
                <a:gd name="T69" fmla="*/ 235 h 365"/>
                <a:gd name="T70" fmla="*/ 186 w 423"/>
                <a:gd name="T71" fmla="*/ 339 h 365"/>
                <a:gd name="T72" fmla="*/ 159 w 423"/>
                <a:gd name="T73" fmla="*/ 365 h 365"/>
                <a:gd name="T74" fmla="*/ 39 w 423"/>
                <a:gd name="T75" fmla="*/ 327 h 365"/>
                <a:gd name="T76" fmla="*/ 147 w 423"/>
                <a:gd name="T77" fmla="*/ 327 h 365"/>
                <a:gd name="T78" fmla="*/ 147 w 423"/>
                <a:gd name="T79" fmla="*/ 247 h 365"/>
                <a:gd name="T80" fmla="*/ 39 w 423"/>
                <a:gd name="T81" fmla="*/ 247 h 365"/>
                <a:gd name="T82" fmla="*/ 39 w 423"/>
                <a:gd name="T83" fmla="*/ 327 h 365"/>
                <a:gd name="T84" fmla="*/ 396 w 423"/>
                <a:gd name="T85" fmla="*/ 365 h 365"/>
                <a:gd name="T86" fmla="*/ 265 w 423"/>
                <a:gd name="T87" fmla="*/ 365 h 365"/>
                <a:gd name="T88" fmla="*/ 238 w 423"/>
                <a:gd name="T89" fmla="*/ 339 h 365"/>
                <a:gd name="T90" fmla="*/ 238 w 423"/>
                <a:gd name="T91" fmla="*/ 235 h 365"/>
                <a:gd name="T92" fmla="*/ 265 w 423"/>
                <a:gd name="T93" fmla="*/ 208 h 365"/>
                <a:gd name="T94" fmla="*/ 396 w 423"/>
                <a:gd name="T95" fmla="*/ 208 h 365"/>
                <a:gd name="T96" fmla="*/ 423 w 423"/>
                <a:gd name="T97" fmla="*/ 235 h 365"/>
                <a:gd name="T98" fmla="*/ 423 w 423"/>
                <a:gd name="T99" fmla="*/ 339 h 365"/>
                <a:gd name="T100" fmla="*/ 396 w 423"/>
                <a:gd name="T101" fmla="*/ 365 h 365"/>
                <a:gd name="T102" fmla="*/ 277 w 423"/>
                <a:gd name="T103" fmla="*/ 327 h 365"/>
                <a:gd name="T104" fmla="*/ 385 w 423"/>
                <a:gd name="T105" fmla="*/ 327 h 365"/>
                <a:gd name="T106" fmla="*/ 385 w 423"/>
                <a:gd name="T107" fmla="*/ 247 h 365"/>
                <a:gd name="T108" fmla="*/ 277 w 423"/>
                <a:gd name="T109" fmla="*/ 247 h 365"/>
                <a:gd name="T110" fmla="*/ 277 w 423"/>
                <a:gd name="T111" fmla="*/ 327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365">
                  <a:moveTo>
                    <a:pt x="159" y="157"/>
                  </a:moveTo>
                  <a:cubicBezTo>
                    <a:pt x="28" y="157"/>
                    <a:pt x="28" y="157"/>
                    <a:pt x="28" y="157"/>
                  </a:cubicBezTo>
                  <a:cubicBezTo>
                    <a:pt x="13" y="157"/>
                    <a:pt x="0" y="145"/>
                    <a:pt x="0" y="131"/>
                  </a:cubicBezTo>
                  <a:cubicBezTo>
                    <a:pt x="0" y="27"/>
                    <a:pt x="0" y="27"/>
                    <a:pt x="0" y="27"/>
                  </a:cubicBezTo>
                  <a:cubicBezTo>
                    <a:pt x="0" y="12"/>
                    <a:pt x="13" y="0"/>
                    <a:pt x="28" y="0"/>
                  </a:cubicBezTo>
                  <a:cubicBezTo>
                    <a:pt x="159" y="0"/>
                    <a:pt x="159" y="0"/>
                    <a:pt x="159" y="0"/>
                  </a:cubicBezTo>
                  <a:cubicBezTo>
                    <a:pt x="174" y="0"/>
                    <a:pt x="186" y="12"/>
                    <a:pt x="186" y="27"/>
                  </a:cubicBezTo>
                  <a:cubicBezTo>
                    <a:pt x="186" y="131"/>
                    <a:pt x="186" y="131"/>
                    <a:pt x="186" y="131"/>
                  </a:cubicBezTo>
                  <a:cubicBezTo>
                    <a:pt x="186" y="145"/>
                    <a:pt x="174" y="157"/>
                    <a:pt x="159" y="157"/>
                  </a:cubicBezTo>
                  <a:close/>
                  <a:moveTo>
                    <a:pt x="39" y="119"/>
                  </a:moveTo>
                  <a:cubicBezTo>
                    <a:pt x="147" y="119"/>
                    <a:pt x="147" y="119"/>
                    <a:pt x="147" y="119"/>
                  </a:cubicBezTo>
                  <a:cubicBezTo>
                    <a:pt x="147" y="39"/>
                    <a:pt x="147" y="39"/>
                    <a:pt x="147" y="39"/>
                  </a:cubicBezTo>
                  <a:cubicBezTo>
                    <a:pt x="39" y="39"/>
                    <a:pt x="39" y="39"/>
                    <a:pt x="39" y="39"/>
                  </a:cubicBezTo>
                  <a:lnTo>
                    <a:pt x="39" y="119"/>
                  </a:lnTo>
                  <a:close/>
                  <a:moveTo>
                    <a:pt x="396" y="157"/>
                  </a:moveTo>
                  <a:cubicBezTo>
                    <a:pt x="265" y="157"/>
                    <a:pt x="265" y="157"/>
                    <a:pt x="265" y="157"/>
                  </a:cubicBezTo>
                  <a:cubicBezTo>
                    <a:pt x="250" y="157"/>
                    <a:pt x="238" y="145"/>
                    <a:pt x="238" y="131"/>
                  </a:cubicBezTo>
                  <a:cubicBezTo>
                    <a:pt x="238" y="27"/>
                    <a:pt x="238" y="27"/>
                    <a:pt x="238" y="27"/>
                  </a:cubicBezTo>
                  <a:cubicBezTo>
                    <a:pt x="238" y="12"/>
                    <a:pt x="250" y="0"/>
                    <a:pt x="265" y="0"/>
                  </a:cubicBezTo>
                  <a:cubicBezTo>
                    <a:pt x="396" y="0"/>
                    <a:pt x="396" y="0"/>
                    <a:pt x="396" y="0"/>
                  </a:cubicBezTo>
                  <a:cubicBezTo>
                    <a:pt x="411" y="0"/>
                    <a:pt x="423" y="12"/>
                    <a:pt x="423" y="27"/>
                  </a:cubicBezTo>
                  <a:cubicBezTo>
                    <a:pt x="423" y="131"/>
                    <a:pt x="423" y="131"/>
                    <a:pt x="423" y="131"/>
                  </a:cubicBezTo>
                  <a:cubicBezTo>
                    <a:pt x="423" y="145"/>
                    <a:pt x="411" y="157"/>
                    <a:pt x="396" y="157"/>
                  </a:cubicBezTo>
                  <a:close/>
                  <a:moveTo>
                    <a:pt x="277" y="119"/>
                  </a:moveTo>
                  <a:cubicBezTo>
                    <a:pt x="385" y="119"/>
                    <a:pt x="385" y="119"/>
                    <a:pt x="385" y="119"/>
                  </a:cubicBezTo>
                  <a:cubicBezTo>
                    <a:pt x="385" y="39"/>
                    <a:pt x="385" y="39"/>
                    <a:pt x="385" y="39"/>
                  </a:cubicBezTo>
                  <a:cubicBezTo>
                    <a:pt x="277" y="39"/>
                    <a:pt x="277" y="39"/>
                    <a:pt x="277" y="39"/>
                  </a:cubicBezTo>
                  <a:lnTo>
                    <a:pt x="277" y="119"/>
                  </a:lnTo>
                  <a:close/>
                  <a:moveTo>
                    <a:pt x="159" y="365"/>
                  </a:moveTo>
                  <a:cubicBezTo>
                    <a:pt x="28" y="365"/>
                    <a:pt x="28" y="365"/>
                    <a:pt x="28" y="365"/>
                  </a:cubicBezTo>
                  <a:cubicBezTo>
                    <a:pt x="13" y="365"/>
                    <a:pt x="0" y="353"/>
                    <a:pt x="0" y="339"/>
                  </a:cubicBezTo>
                  <a:cubicBezTo>
                    <a:pt x="0" y="235"/>
                    <a:pt x="0" y="235"/>
                    <a:pt x="0" y="235"/>
                  </a:cubicBezTo>
                  <a:cubicBezTo>
                    <a:pt x="0" y="220"/>
                    <a:pt x="13" y="208"/>
                    <a:pt x="28" y="208"/>
                  </a:cubicBezTo>
                  <a:cubicBezTo>
                    <a:pt x="159" y="208"/>
                    <a:pt x="159" y="208"/>
                    <a:pt x="159" y="208"/>
                  </a:cubicBezTo>
                  <a:cubicBezTo>
                    <a:pt x="174" y="208"/>
                    <a:pt x="186" y="220"/>
                    <a:pt x="186" y="235"/>
                  </a:cubicBezTo>
                  <a:cubicBezTo>
                    <a:pt x="186" y="339"/>
                    <a:pt x="186" y="339"/>
                    <a:pt x="186" y="339"/>
                  </a:cubicBezTo>
                  <a:cubicBezTo>
                    <a:pt x="186" y="353"/>
                    <a:pt x="174" y="365"/>
                    <a:pt x="159" y="365"/>
                  </a:cubicBezTo>
                  <a:close/>
                  <a:moveTo>
                    <a:pt x="39" y="327"/>
                  </a:moveTo>
                  <a:cubicBezTo>
                    <a:pt x="147" y="327"/>
                    <a:pt x="147" y="327"/>
                    <a:pt x="147" y="327"/>
                  </a:cubicBezTo>
                  <a:cubicBezTo>
                    <a:pt x="147" y="247"/>
                    <a:pt x="147" y="247"/>
                    <a:pt x="147" y="247"/>
                  </a:cubicBezTo>
                  <a:cubicBezTo>
                    <a:pt x="39" y="247"/>
                    <a:pt x="39" y="247"/>
                    <a:pt x="39" y="247"/>
                  </a:cubicBezTo>
                  <a:lnTo>
                    <a:pt x="39" y="327"/>
                  </a:lnTo>
                  <a:close/>
                  <a:moveTo>
                    <a:pt x="396" y="365"/>
                  </a:moveTo>
                  <a:cubicBezTo>
                    <a:pt x="265" y="365"/>
                    <a:pt x="265" y="365"/>
                    <a:pt x="265" y="365"/>
                  </a:cubicBezTo>
                  <a:cubicBezTo>
                    <a:pt x="250" y="365"/>
                    <a:pt x="238" y="353"/>
                    <a:pt x="238" y="339"/>
                  </a:cubicBezTo>
                  <a:cubicBezTo>
                    <a:pt x="238" y="235"/>
                    <a:pt x="238" y="235"/>
                    <a:pt x="238" y="235"/>
                  </a:cubicBezTo>
                  <a:cubicBezTo>
                    <a:pt x="238" y="220"/>
                    <a:pt x="250" y="208"/>
                    <a:pt x="265" y="208"/>
                  </a:cubicBezTo>
                  <a:cubicBezTo>
                    <a:pt x="396" y="208"/>
                    <a:pt x="396" y="208"/>
                    <a:pt x="396" y="208"/>
                  </a:cubicBezTo>
                  <a:cubicBezTo>
                    <a:pt x="411" y="208"/>
                    <a:pt x="423" y="220"/>
                    <a:pt x="423" y="235"/>
                  </a:cubicBezTo>
                  <a:cubicBezTo>
                    <a:pt x="423" y="339"/>
                    <a:pt x="423" y="339"/>
                    <a:pt x="423" y="339"/>
                  </a:cubicBezTo>
                  <a:cubicBezTo>
                    <a:pt x="423" y="353"/>
                    <a:pt x="411" y="365"/>
                    <a:pt x="396" y="365"/>
                  </a:cubicBezTo>
                  <a:close/>
                  <a:moveTo>
                    <a:pt x="277" y="327"/>
                  </a:moveTo>
                  <a:cubicBezTo>
                    <a:pt x="385" y="327"/>
                    <a:pt x="385" y="327"/>
                    <a:pt x="385" y="327"/>
                  </a:cubicBezTo>
                  <a:cubicBezTo>
                    <a:pt x="385" y="247"/>
                    <a:pt x="385" y="247"/>
                    <a:pt x="385" y="247"/>
                  </a:cubicBezTo>
                  <a:cubicBezTo>
                    <a:pt x="277" y="247"/>
                    <a:pt x="277" y="247"/>
                    <a:pt x="277" y="247"/>
                  </a:cubicBezTo>
                  <a:lnTo>
                    <a:pt x="277" y="327"/>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03" name="Freeform 926">
              <a:extLst>
                <a:ext uri="{FF2B5EF4-FFF2-40B4-BE49-F238E27FC236}">
                  <a16:creationId xmlns:a16="http://schemas.microsoft.com/office/drawing/2014/main" id="{493D7B4E-3A2E-49CA-9102-9B984D51A688}"/>
                </a:ext>
              </a:extLst>
            </p:cNvPr>
            <p:cNvSpPr>
              <a:spLocks noEditPoints="1"/>
            </p:cNvSpPr>
            <p:nvPr/>
          </p:nvSpPr>
          <p:spPr bwMode="auto">
            <a:xfrm>
              <a:off x="8410400" y="2804081"/>
              <a:ext cx="265820" cy="167132"/>
            </a:xfrm>
            <a:custGeom>
              <a:avLst/>
              <a:gdLst>
                <a:gd name="T0" fmla="*/ 416 w 442"/>
                <a:gd name="T1" fmla="*/ 117 h 279"/>
                <a:gd name="T2" fmla="*/ 201 w 442"/>
                <a:gd name="T3" fmla="*/ 117 h 279"/>
                <a:gd name="T4" fmla="*/ 175 w 442"/>
                <a:gd name="T5" fmla="*/ 91 h 279"/>
                <a:gd name="T6" fmla="*/ 175 w 442"/>
                <a:gd name="T7" fmla="*/ 26 h 279"/>
                <a:gd name="T8" fmla="*/ 201 w 442"/>
                <a:gd name="T9" fmla="*/ 0 h 279"/>
                <a:gd name="T10" fmla="*/ 416 w 442"/>
                <a:gd name="T11" fmla="*/ 0 h 279"/>
                <a:gd name="T12" fmla="*/ 442 w 442"/>
                <a:gd name="T13" fmla="*/ 26 h 279"/>
                <a:gd name="T14" fmla="*/ 442 w 442"/>
                <a:gd name="T15" fmla="*/ 91 h 279"/>
                <a:gd name="T16" fmla="*/ 416 w 442"/>
                <a:gd name="T17" fmla="*/ 117 h 279"/>
                <a:gd name="T18" fmla="*/ 213 w 442"/>
                <a:gd name="T19" fmla="*/ 79 h 279"/>
                <a:gd name="T20" fmla="*/ 404 w 442"/>
                <a:gd name="T21" fmla="*/ 79 h 279"/>
                <a:gd name="T22" fmla="*/ 404 w 442"/>
                <a:gd name="T23" fmla="*/ 39 h 279"/>
                <a:gd name="T24" fmla="*/ 213 w 442"/>
                <a:gd name="T25" fmla="*/ 39 h 279"/>
                <a:gd name="T26" fmla="*/ 213 w 442"/>
                <a:gd name="T27" fmla="*/ 79 h 279"/>
                <a:gd name="T28" fmla="*/ 416 w 442"/>
                <a:gd name="T29" fmla="*/ 279 h 279"/>
                <a:gd name="T30" fmla="*/ 201 w 442"/>
                <a:gd name="T31" fmla="*/ 279 h 279"/>
                <a:gd name="T32" fmla="*/ 175 w 442"/>
                <a:gd name="T33" fmla="*/ 253 h 279"/>
                <a:gd name="T34" fmla="*/ 175 w 442"/>
                <a:gd name="T35" fmla="*/ 188 h 279"/>
                <a:gd name="T36" fmla="*/ 201 w 442"/>
                <a:gd name="T37" fmla="*/ 162 h 279"/>
                <a:gd name="T38" fmla="*/ 416 w 442"/>
                <a:gd name="T39" fmla="*/ 162 h 279"/>
                <a:gd name="T40" fmla="*/ 442 w 442"/>
                <a:gd name="T41" fmla="*/ 188 h 279"/>
                <a:gd name="T42" fmla="*/ 442 w 442"/>
                <a:gd name="T43" fmla="*/ 253 h 279"/>
                <a:gd name="T44" fmla="*/ 416 w 442"/>
                <a:gd name="T45" fmla="*/ 279 h 279"/>
                <a:gd name="T46" fmla="*/ 213 w 442"/>
                <a:gd name="T47" fmla="*/ 241 h 279"/>
                <a:gd name="T48" fmla="*/ 404 w 442"/>
                <a:gd name="T49" fmla="*/ 241 h 279"/>
                <a:gd name="T50" fmla="*/ 404 w 442"/>
                <a:gd name="T51" fmla="*/ 201 h 279"/>
                <a:gd name="T52" fmla="*/ 213 w 442"/>
                <a:gd name="T53" fmla="*/ 201 h 279"/>
                <a:gd name="T54" fmla="*/ 213 w 442"/>
                <a:gd name="T55" fmla="*/ 241 h 279"/>
                <a:gd name="T56" fmla="*/ 114 w 442"/>
                <a:gd name="T57" fmla="*/ 117 h 279"/>
                <a:gd name="T58" fmla="*/ 27 w 442"/>
                <a:gd name="T59" fmla="*/ 117 h 279"/>
                <a:gd name="T60" fmla="*/ 0 w 442"/>
                <a:gd name="T61" fmla="*/ 91 h 279"/>
                <a:gd name="T62" fmla="*/ 0 w 442"/>
                <a:gd name="T63" fmla="*/ 27 h 279"/>
                <a:gd name="T64" fmla="*/ 27 w 442"/>
                <a:gd name="T65" fmla="*/ 0 h 279"/>
                <a:gd name="T66" fmla="*/ 114 w 442"/>
                <a:gd name="T67" fmla="*/ 0 h 279"/>
                <a:gd name="T68" fmla="*/ 141 w 442"/>
                <a:gd name="T69" fmla="*/ 27 h 279"/>
                <a:gd name="T70" fmla="*/ 141 w 442"/>
                <a:gd name="T71" fmla="*/ 91 h 279"/>
                <a:gd name="T72" fmla="*/ 114 w 442"/>
                <a:gd name="T73" fmla="*/ 117 h 279"/>
                <a:gd name="T74" fmla="*/ 38 w 442"/>
                <a:gd name="T75" fmla="*/ 79 h 279"/>
                <a:gd name="T76" fmla="*/ 102 w 442"/>
                <a:gd name="T77" fmla="*/ 79 h 279"/>
                <a:gd name="T78" fmla="*/ 102 w 442"/>
                <a:gd name="T79" fmla="*/ 39 h 279"/>
                <a:gd name="T80" fmla="*/ 38 w 442"/>
                <a:gd name="T81" fmla="*/ 39 h 279"/>
                <a:gd name="T82" fmla="*/ 38 w 442"/>
                <a:gd name="T83" fmla="*/ 79 h 279"/>
                <a:gd name="T84" fmla="*/ 114 w 442"/>
                <a:gd name="T85" fmla="*/ 279 h 279"/>
                <a:gd name="T86" fmla="*/ 27 w 442"/>
                <a:gd name="T87" fmla="*/ 279 h 279"/>
                <a:gd name="T88" fmla="*/ 0 w 442"/>
                <a:gd name="T89" fmla="*/ 253 h 279"/>
                <a:gd name="T90" fmla="*/ 0 w 442"/>
                <a:gd name="T91" fmla="*/ 189 h 279"/>
                <a:gd name="T92" fmla="*/ 27 w 442"/>
                <a:gd name="T93" fmla="*/ 162 h 279"/>
                <a:gd name="T94" fmla="*/ 114 w 442"/>
                <a:gd name="T95" fmla="*/ 162 h 279"/>
                <a:gd name="T96" fmla="*/ 141 w 442"/>
                <a:gd name="T97" fmla="*/ 189 h 279"/>
                <a:gd name="T98" fmla="*/ 141 w 442"/>
                <a:gd name="T99" fmla="*/ 253 h 279"/>
                <a:gd name="T100" fmla="*/ 114 w 442"/>
                <a:gd name="T101" fmla="*/ 279 h 279"/>
                <a:gd name="T102" fmla="*/ 38 w 442"/>
                <a:gd name="T103" fmla="*/ 241 h 279"/>
                <a:gd name="T104" fmla="*/ 102 w 442"/>
                <a:gd name="T105" fmla="*/ 241 h 279"/>
                <a:gd name="T106" fmla="*/ 102 w 442"/>
                <a:gd name="T107" fmla="*/ 201 h 279"/>
                <a:gd name="T108" fmla="*/ 38 w 442"/>
                <a:gd name="T109" fmla="*/ 201 h 279"/>
                <a:gd name="T110" fmla="*/ 38 w 442"/>
                <a:gd name="T111" fmla="*/ 24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2" h="279">
                  <a:moveTo>
                    <a:pt x="416" y="117"/>
                  </a:moveTo>
                  <a:cubicBezTo>
                    <a:pt x="201" y="117"/>
                    <a:pt x="201" y="117"/>
                    <a:pt x="201" y="117"/>
                  </a:cubicBezTo>
                  <a:cubicBezTo>
                    <a:pt x="187" y="117"/>
                    <a:pt x="175" y="106"/>
                    <a:pt x="175" y="91"/>
                  </a:cubicBezTo>
                  <a:cubicBezTo>
                    <a:pt x="175" y="26"/>
                    <a:pt x="175" y="26"/>
                    <a:pt x="175" y="26"/>
                  </a:cubicBezTo>
                  <a:cubicBezTo>
                    <a:pt x="175" y="12"/>
                    <a:pt x="187" y="0"/>
                    <a:pt x="201" y="0"/>
                  </a:cubicBezTo>
                  <a:cubicBezTo>
                    <a:pt x="416" y="0"/>
                    <a:pt x="416" y="0"/>
                    <a:pt x="416" y="0"/>
                  </a:cubicBezTo>
                  <a:cubicBezTo>
                    <a:pt x="430" y="0"/>
                    <a:pt x="442" y="12"/>
                    <a:pt x="442" y="26"/>
                  </a:cubicBezTo>
                  <a:cubicBezTo>
                    <a:pt x="442" y="91"/>
                    <a:pt x="442" y="91"/>
                    <a:pt x="442" y="91"/>
                  </a:cubicBezTo>
                  <a:cubicBezTo>
                    <a:pt x="442" y="106"/>
                    <a:pt x="430" y="117"/>
                    <a:pt x="416" y="117"/>
                  </a:cubicBezTo>
                  <a:close/>
                  <a:moveTo>
                    <a:pt x="213" y="79"/>
                  </a:moveTo>
                  <a:cubicBezTo>
                    <a:pt x="404" y="79"/>
                    <a:pt x="404" y="79"/>
                    <a:pt x="404" y="79"/>
                  </a:cubicBezTo>
                  <a:cubicBezTo>
                    <a:pt x="404" y="39"/>
                    <a:pt x="404" y="39"/>
                    <a:pt x="404" y="39"/>
                  </a:cubicBezTo>
                  <a:cubicBezTo>
                    <a:pt x="213" y="39"/>
                    <a:pt x="213" y="39"/>
                    <a:pt x="213" y="39"/>
                  </a:cubicBezTo>
                  <a:lnTo>
                    <a:pt x="213" y="79"/>
                  </a:lnTo>
                  <a:close/>
                  <a:moveTo>
                    <a:pt x="416" y="279"/>
                  </a:moveTo>
                  <a:cubicBezTo>
                    <a:pt x="201" y="279"/>
                    <a:pt x="201" y="279"/>
                    <a:pt x="201" y="279"/>
                  </a:cubicBezTo>
                  <a:cubicBezTo>
                    <a:pt x="187" y="279"/>
                    <a:pt x="175" y="268"/>
                    <a:pt x="175" y="253"/>
                  </a:cubicBezTo>
                  <a:cubicBezTo>
                    <a:pt x="175" y="188"/>
                    <a:pt x="175" y="188"/>
                    <a:pt x="175" y="188"/>
                  </a:cubicBezTo>
                  <a:cubicBezTo>
                    <a:pt x="175" y="174"/>
                    <a:pt x="187" y="162"/>
                    <a:pt x="201" y="162"/>
                  </a:cubicBezTo>
                  <a:cubicBezTo>
                    <a:pt x="416" y="162"/>
                    <a:pt x="416" y="162"/>
                    <a:pt x="416" y="162"/>
                  </a:cubicBezTo>
                  <a:cubicBezTo>
                    <a:pt x="430" y="162"/>
                    <a:pt x="442" y="174"/>
                    <a:pt x="442" y="188"/>
                  </a:cubicBezTo>
                  <a:cubicBezTo>
                    <a:pt x="442" y="253"/>
                    <a:pt x="442" y="253"/>
                    <a:pt x="442" y="253"/>
                  </a:cubicBezTo>
                  <a:cubicBezTo>
                    <a:pt x="442" y="268"/>
                    <a:pt x="430" y="279"/>
                    <a:pt x="416" y="279"/>
                  </a:cubicBezTo>
                  <a:close/>
                  <a:moveTo>
                    <a:pt x="213" y="241"/>
                  </a:moveTo>
                  <a:cubicBezTo>
                    <a:pt x="404" y="241"/>
                    <a:pt x="404" y="241"/>
                    <a:pt x="404" y="241"/>
                  </a:cubicBezTo>
                  <a:cubicBezTo>
                    <a:pt x="404" y="201"/>
                    <a:pt x="404" y="201"/>
                    <a:pt x="404" y="201"/>
                  </a:cubicBezTo>
                  <a:cubicBezTo>
                    <a:pt x="213" y="201"/>
                    <a:pt x="213" y="201"/>
                    <a:pt x="213" y="201"/>
                  </a:cubicBezTo>
                  <a:lnTo>
                    <a:pt x="213" y="241"/>
                  </a:lnTo>
                  <a:close/>
                  <a:moveTo>
                    <a:pt x="114" y="117"/>
                  </a:moveTo>
                  <a:cubicBezTo>
                    <a:pt x="27" y="117"/>
                    <a:pt x="27" y="117"/>
                    <a:pt x="27" y="117"/>
                  </a:cubicBezTo>
                  <a:cubicBezTo>
                    <a:pt x="12" y="117"/>
                    <a:pt x="0" y="105"/>
                    <a:pt x="0" y="91"/>
                  </a:cubicBezTo>
                  <a:cubicBezTo>
                    <a:pt x="0" y="27"/>
                    <a:pt x="0" y="27"/>
                    <a:pt x="0" y="27"/>
                  </a:cubicBezTo>
                  <a:cubicBezTo>
                    <a:pt x="0" y="12"/>
                    <a:pt x="12" y="0"/>
                    <a:pt x="27" y="0"/>
                  </a:cubicBezTo>
                  <a:cubicBezTo>
                    <a:pt x="114" y="0"/>
                    <a:pt x="114" y="0"/>
                    <a:pt x="114" y="0"/>
                  </a:cubicBezTo>
                  <a:cubicBezTo>
                    <a:pt x="129" y="0"/>
                    <a:pt x="141" y="12"/>
                    <a:pt x="141" y="27"/>
                  </a:cubicBezTo>
                  <a:cubicBezTo>
                    <a:pt x="141" y="91"/>
                    <a:pt x="141" y="91"/>
                    <a:pt x="141" y="91"/>
                  </a:cubicBezTo>
                  <a:cubicBezTo>
                    <a:pt x="141" y="105"/>
                    <a:pt x="129" y="117"/>
                    <a:pt x="114" y="117"/>
                  </a:cubicBezTo>
                  <a:close/>
                  <a:moveTo>
                    <a:pt x="38" y="79"/>
                  </a:moveTo>
                  <a:cubicBezTo>
                    <a:pt x="102" y="79"/>
                    <a:pt x="102" y="79"/>
                    <a:pt x="102" y="79"/>
                  </a:cubicBezTo>
                  <a:cubicBezTo>
                    <a:pt x="102" y="39"/>
                    <a:pt x="102" y="39"/>
                    <a:pt x="102" y="39"/>
                  </a:cubicBezTo>
                  <a:cubicBezTo>
                    <a:pt x="38" y="39"/>
                    <a:pt x="38" y="39"/>
                    <a:pt x="38" y="39"/>
                  </a:cubicBezTo>
                  <a:lnTo>
                    <a:pt x="38" y="79"/>
                  </a:lnTo>
                  <a:close/>
                  <a:moveTo>
                    <a:pt x="114" y="279"/>
                  </a:moveTo>
                  <a:cubicBezTo>
                    <a:pt x="27" y="279"/>
                    <a:pt x="27" y="279"/>
                    <a:pt x="27" y="279"/>
                  </a:cubicBezTo>
                  <a:cubicBezTo>
                    <a:pt x="12" y="279"/>
                    <a:pt x="0" y="267"/>
                    <a:pt x="0" y="253"/>
                  </a:cubicBezTo>
                  <a:cubicBezTo>
                    <a:pt x="0" y="189"/>
                    <a:pt x="0" y="189"/>
                    <a:pt x="0" y="189"/>
                  </a:cubicBezTo>
                  <a:cubicBezTo>
                    <a:pt x="0" y="174"/>
                    <a:pt x="12" y="162"/>
                    <a:pt x="27" y="162"/>
                  </a:cubicBezTo>
                  <a:cubicBezTo>
                    <a:pt x="114" y="162"/>
                    <a:pt x="114" y="162"/>
                    <a:pt x="114" y="162"/>
                  </a:cubicBezTo>
                  <a:cubicBezTo>
                    <a:pt x="129" y="162"/>
                    <a:pt x="141" y="174"/>
                    <a:pt x="141" y="189"/>
                  </a:cubicBezTo>
                  <a:cubicBezTo>
                    <a:pt x="141" y="253"/>
                    <a:pt x="141" y="253"/>
                    <a:pt x="141" y="253"/>
                  </a:cubicBezTo>
                  <a:cubicBezTo>
                    <a:pt x="141" y="267"/>
                    <a:pt x="129" y="279"/>
                    <a:pt x="114" y="279"/>
                  </a:cubicBezTo>
                  <a:close/>
                  <a:moveTo>
                    <a:pt x="38" y="241"/>
                  </a:moveTo>
                  <a:cubicBezTo>
                    <a:pt x="102" y="241"/>
                    <a:pt x="102" y="241"/>
                    <a:pt x="102" y="241"/>
                  </a:cubicBezTo>
                  <a:cubicBezTo>
                    <a:pt x="102" y="201"/>
                    <a:pt x="102" y="201"/>
                    <a:pt x="102" y="201"/>
                  </a:cubicBezTo>
                  <a:cubicBezTo>
                    <a:pt x="38" y="201"/>
                    <a:pt x="38" y="201"/>
                    <a:pt x="38" y="201"/>
                  </a:cubicBezTo>
                  <a:lnTo>
                    <a:pt x="38" y="241"/>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04" name="Freeform 927">
              <a:extLst>
                <a:ext uri="{FF2B5EF4-FFF2-40B4-BE49-F238E27FC236}">
                  <a16:creationId xmlns:a16="http://schemas.microsoft.com/office/drawing/2014/main" id="{BBA95C32-CE00-494B-B54C-860A4B24D018}"/>
                </a:ext>
              </a:extLst>
            </p:cNvPr>
            <p:cNvSpPr>
              <a:spLocks noEditPoints="1"/>
            </p:cNvSpPr>
            <p:nvPr/>
          </p:nvSpPr>
          <p:spPr bwMode="auto">
            <a:xfrm>
              <a:off x="9138558" y="2784184"/>
              <a:ext cx="230006" cy="207722"/>
            </a:xfrm>
            <a:custGeom>
              <a:avLst/>
              <a:gdLst>
                <a:gd name="T0" fmla="*/ 365 w 384"/>
                <a:gd name="T1" fmla="*/ 38 h 346"/>
                <a:gd name="T2" fmla="*/ 19 w 384"/>
                <a:gd name="T3" fmla="*/ 38 h 346"/>
                <a:gd name="T4" fmla="*/ 0 w 384"/>
                <a:gd name="T5" fmla="*/ 19 h 346"/>
                <a:gd name="T6" fmla="*/ 19 w 384"/>
                <a:gd name="T7" fmla="*/ 0 h 346"/>
                <a:gd name="T8" fmla="*/ 365 w 384"/>
                <a:gd name="T9" fmla="*/ 0 h 346"/>
                <a:gd name="T10" fmla="*/ 384 w 384"/>
                <a:gd name="T11" fmla="*/ 19 h 346"/>
                <a:gd name="T12" fmla="*/ 365 w 384"/>
                <a:gd name="T13" fmla="*/ 38 h 346"/>
                <a:gd name="T14" fmla="*/ 237 w 384"/>
                <a:gd name="T15" fmla="*/ 122 h 346"/>
                <a:gd name="T16" fmla="*/ 218 w 384"/>
                <a:gd name="T17" fmla="*/ 103 h 346"/>
                <a:gd name="T18" fmla="*/ 19 w 384"/>
                <a:gd name="T19" fmla="*/ 103 h 346"/>
                <a:gd name="T20" fmla="*/ 0 w 384"/>
                <a:gd name="T21" fmla="*/ 122 h 346"/>
                <a:gd name="T22" fmla="*/ 19 w 384"/>
                <a:gd name="T23" fmla="*/ 141 h 346"/>
                <a:gd name="T24" fmla="*/ 218 w 384"/>
                <a:gd name="T25" fmla="*/ 141 h 346"/>
                <a:gd name="T26" fmla="*/ 237 w 384"/>
                <a:gd name="T27" fmla="*/ 122 h 346"/>
                <a:gd name="T28" fmla="*/ 296 w 384"/>
                <a:gd name="T29" fmla="*/ 224 h 346"/>
                <a:gd name="T30" fmla="*/ 277 w 384"/>
                <a:gd name="T31" fmla="*/ 205 h 346"/>
                <a:gd name="T32" fmla="*/ 19 w 384"/>
                <a:gd name="T33" fmla="*/ 205 h 346"/>
                <a:gd name="T34" fmla="*/ 0 w 384"/>
                <a:gd name="T35" fmla="*/ 224 h 346"/>
                <a:gd name="T36" fmla="*/ 19 w 384"/>
                <a:gd name="T37" fmla="*/ 243 h 346"/>
                <a:gd name="T38" fmla="*/ 277 w 384"/>
                <a:gd name="T39" fmla="*/ 243 h 346"/>
                <a:gd name="T40" fmla="*/ 296 w 384"/>
                <a:gd name="T41" fmla="*/ 224 h 346"/>
                <a:gd name="T42" fmla="*/ 367 w 384"/>
                <a:gd name="T43" fmla="*/ 327 h 346"/>
                <a:gd name="T44" fmla="*/ 348 w 384"/>
                <a:gd name="T45" fmla="*/ 307 h 346"/>
                <a:gd name="T46" fmla="*/ 20 w 384"/>
                <a:gd name="T47" fmla="*/ 307 h 346"/>
                <a:gd name="T48" fmla="*/ 1 w 384"/>
                <a:gd name="T49" fmla="*/ 327 h 346"/>
                <a:gd name="T50" fmla="*/ 20 w 384"/>
                <a:gd name="T51" fmla="*/ 346 h 346"/>
                <a:gd name="T52" fmla="*/ 348 w 384"/>
                <a:gd name="T53" fmla="*/ 346 h 346"/>
                <a:gd name="T54" fmla="*/ 367 w 384"/>
                <a:gd name="T55" fmla="*/ 32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4" h="346">
                  <a:moveTo>
                    <a:pt x="365" y="38"/>
                  </a:moveTo>
                  <a:cubicBezTo>
                    <a:pt x="19" y="38"/>
                    <a:pt x="19" y="38"/>
                    <a:pt x="19" y="38"/>
                  </a:cubicBezTo>
                  <a:cubicBezTo>
                    <a:pt x="9" y="38"/>
                    <a:pt x="0" y="30"/>
                    <a:pt x="0" y="19"/>
                  </a:cubicBezTo>
                  <a:cubicBezTo>
                    <a:pt x="0" y="8"/>
                    <a:pt x="9" y="0"/>
                    <a:pt x="19" y="0"/>
                  </a:cubicBezTo>
                  <a:cubicBezTo>
                    <a:pt x="365" y="0"/>
                    <a:pt x="365" y="0"/>
                    <a:pt x="365" y="0"/>
                  </a:cubicBezTo>
                  <a:cubicBezTo>
                    <a:pt x="376" y="0"/>
                    <a:pt x="384" y="8"/>
                    <a:pt x="384" y="19"/>
                  </a:cubicBezTo>
                  <a:cubicBezTo>
                    <a:pt x="384" y="30"/>
                    <a:pt x="376" y="38"/>
                    <a:pt x="365" y="38"/>
                  </a:cubicBezTo>
                  <a:close/>
                  <a:moveTo>
                    <a:pt x="237" y="122"/>
                  </a:moveTo>
                  <a:cubicBezTo>
                    <a:pt x="237" y="111"/>
                    <a:pt x="229" y="103"/>
                    <a:pt x="218" y="103"/>
                  </a:cubicBezTo>
                  <a:cubicBezTo>
                    <a:pt x="19" y="103"/>
                    <a:pt x="19" y="103"/>
                    <a:pt x="19" y="103"/>
                  </a:cubicBezTo>
                  <a:cubicBezTo>
                    <a:pt x="9" y="103"/>
                    <a:pt x="0" y="111"/>
                    <a:pt x="0" y="122"/>
                  </a:cubicBezTo>
                  <a:cubicBezTo>
                    <a:pt x="0" y="132"/>
                    <a:pt x="9" y="141"/>
                    <a:pt x="19" y="141"/>
                  </a:cubicBezTo>
                  <a:cubicBezTo>
                    <a:pt x="218" y="141"/>
                    <a:pt x="218" y="141"/>
                    <a:pt x="218" y="141"/>
                  </a:cubicBezTo>
                  <a:cubicBezTo>
                    <a:pt x="229" y="141"/>
                    <a:pt x="237" y="132"/>
                    <a:pt x="237" y="122"/>
                  </a:cubicBezTo>
                  <a:close/>
                  <a:moveTo>
                    <a:pt x="296" y="224"/>
                  </a:moveTo>
                  <a:cubicBezTo>
                    <a:pt x="296" y="214"/>
                    <a:pt x="287" y="205"/>
                    <a:pt x="277" y="205"/>
                  </a:cubicBezTo>
                  <a:cubicBezTo>
                    <a:pt x="19" y="205"/>
                    <a:pt x="19" y="205"/>
                    <a:pt x="19" y="205"/>
                  </a:cubicBezTo>
                  <a:cubicBezTo>
                    <a:pt x="9" y="205"/>
                    <a:pt x="0" y="214"/>
                    <a:pt x="0" y="224"/>
                  </a:cubicBezTo>
                  <a:cubicBezTo>
                    <a:pt x="0" y="235"/>
                    <a:pt x="9" y="243"/>
                    <a:pt x="19" y="243"/>
                  </a:cubicBezTo>
                  <a:cubicBezTo>
                    <a:pt x="277" y="243"/>
                    <a:pt x="277" y="243"/>
                    <a:pt x="277" y="243"/>
                  </a:cubicBezTo>
                  <a:cubicBezTo>
                    <a:pt x="287" y="243"/>
                    <a:pt x="296" y="235"/>
                    <a:pt x="296" y="224"/>
                  </a:cubicBezTo>
                  <a:close/>
                  <a:moveTo>
                    <a:pt x="367" y="327"/>
                  </a:moveTo>
                  <a:cubicBezTo>
                    <a:pt x="367" y="316"/>
                    <a:pt x="359" y="307"/>
                    <a:pt x="348" y="307"/>
                  </a:cubicBezTo>
                  <a:cubicBezTo>
                    <a:pt x="20" y="307"/>
                    <a:pt x="20" y="307"/>
                    <a:pt x="20" y="307"/>
                  </a:cubicBezTo>
                  <a:cubicBezTo>
                    <a:pt x="10" y="307"/>
                    <a:pt x="1" y="316"/>
                    <a:pt x="1" y="327"/>
                  </a:cubicBezTo>
                  <a:cubicBezTo>
                    <a:pt x="1" y="337"/>
                    <a:pt x="10" y="346"/>
                    <a:pt x="20" y="346"/>
                  </a:cubicBezTo>
                  <a:cubicBezTo>
                    <a:pt x="348" y="346"/>
                    <a:pt x="348" y="346"/>
                    <a:pt x="348" y="346"/>
                  </a:cubicBezTo>
                  <a:cubicBezTo>
                    <a:pt x="359" y="346"/>
                    <a:pt x="367" y="337"/>
                    <a:pt x="367" y="327"/>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05" name="Freeform 928">
              <a:extLst>
                <a:ext uri="{FF2B5EF4-FFF2-40B4-BE49-F238E27FC236}">
                  <a16:creationId xmlns:a16="http://schemas.microsoft.com/office/drawing/2014/main" id="{B382D913-78ED-4793-B3C7-324507669925}"/>
                </a:ext>
              </a:extLst>
            </p:cNvPr>
            <p:cNvSpPr>
              <a:spLocks noEditPoints="1"/>
            </p:cNvSpPr>
            <p:nvPr/>
          </p:nvSpPr>
          <p:spPr bwMode="auto">
            <a:xfrm>
              <a:off x="9852769" y="2784184"/>
              <a:ext cx="230802" cy="207722"/>
            </a:xfrm>
            <a:custGeom>
              <a:avLst/>
              <a:gdLst>
                <a:gd name="T0" fmla="*/ 365 w 385"/>
                <a:gd name="T1" fmla="*/ 38 h 346"/>
                <a:gd name="T2" fmla="*/ 19 w 385"/>
                <a:gd name="T3" fmla="*/ 38 h 346"/>
                <a:gd name="T4" fmla="*/ 0 w 385"/>
                <a:gd name="T5" fmla="*/ 19 h 346"/>
                <a:gd name="T6" fmla="*/ 19 w 385"/>
                <a:gd name="T7" fmla="*/ 0 h 346"/>
                <a:gd name="T8" fmla="*/ 365 w 385"/>
                <a:gd name="T9" fmla="*/ 0 h 346"/>
                <a:gd name="T10" fmla="*/ 385 w 385"/>
                <a:gd name="T11" fmla="*/ 19 h 346"/>
                <a:gd name="T12" fmla="*/ 365 w 385"/>
                <a:gd name="T13" fmla="*/ 38 h 346"/>
                <a:gd name="T14" fmla="*/ 311 w 385"/>
                <a:gd name="T15" fmla="*/ 122 h 346"/>
                <a:gd name="T16" fmla="*/ 292 w 385"/>
                <a:gd name="T17" fmla="*/ 103 h 346"/>
                <a:gd name="T18" fmla="*/ 93 w 385"/>
                <a:gd name="T19" fmla="*/ 103 h 346"/>
                <a:gd name="T20" fmla="*/ 74 w 385"/>
                <a:gd name="T21" fmla="*/ 122 h 346"/>
                <a:gd name="T22" fmla="*/ 93 w 385"/>
                <a:gd name="T23" fmla="*/ 141 h 346"/>
                <a:gd name="T24" fmla="*/ 292 w 385"/>
                <a:gd name="T25" fmla="*/ 141 h 346"/>
                <a:gd name="T26" fmla="*/ 311 w 385"/>
                <a:gd name="T27" fmla="*/ 122 h 346"/>
                <a:gd name="T28" fmla="*/ 340 w 385"/>
                <a:gd name="T29" fmla="*/ 224 h 346"/>
                <a:gd name="T30" fmla="*/ 321 w 385"/>
                <a:gd name="T31" fmla="*/ 205 h 346"/>
                <a:gd name="T32" fmla="*/ 64 w 385"/>
                <a:gd name="T33" fmla="*/ 205 h 346"/>
                <a:gd name="T34" fmla="*/ 44 w 385"/>
                <a:gd name="T35" fmla="*/ 224 h 346"/>
                <a:gd name="T36" fmla="*/ 64 w 385"/>
                <a:gd name="T37" fmla="*/ 243 h 346"/>
                <a:gd name="T38" fmla="*/ 321 w 385"/>
                <a:gd name="T39" fmla="*/ 243 h 346"/>
                <a:gd name="T40" fmla="*/ 340 w 385"/>
                <a:gd name="T41" fmla="*/ 224 h 346"/>
                <a:gd name="T42" fmla="*/ 375 w 385"/>
                <a:gd name="T43" fmla="*/ 327 h 346"/>
                <a:gd name="T44" fmla="*/ 356 w 385"/>
                <a:gd name="T45" fmla="*/ 307 h 346"/>
                <a:gd name="T46" fmla="*/ 29 w 385"/>
                <a:gd name="T47" fmla="*/ 307 h 346"/>
                <a:gd name="T48" fmla="*/ 9 w 385"/>
                <a:gd name="T49" fmla="*/ 327 h 346"/>
                <a:gd name="T50" fmla="*/ 29 w 385"/>
                <a:gd name="T51" fmla="*/ 346 h 346"/>
                <a:gd name="T52" fmla="*/ 356 w 385"/>
                <a:gd name="T53" fmla="*/ 346 h 346"/>
                <a:gd name="T54" fmla="*/ 375 w 385"/>
                <a:gd name="T55" fmla="*/ 32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5" h="346">
                  <a:moveTo>
                    <a:pt x="365" y="38"/>
                  </a:moveTo>
                  <a:cubicBezTo>
                    <a:pt x="19" y="38"/>
                    <a:pt x="19" y="38"/>
                    <a:pt x="19" y="38"/>
                  </a:cubicBezTo>
                  <a:cubicBezTo>
                    <a:pt x="9" y="38"/>
                    <a:pt x="0" y="30"/>
                    <a:pt x="0" y="19"/>
                  </a:cubicBezTo>
                  <a:cubicBezTo>
                    <a:pt x="0" y="8"/>
                    <a:pt x="9" y="0"/>
                    <a:pt x="19" y="0"/>
                  </a:cubicBezTo>
                  <a:cubicBezTo>
                    <a:pt x="365" y="0"/>
                    <a:pt x="365" y="0"/>
                    <a:pt x="365" y="0"/>
                  </a:cubicBezTo>
                  <a:cubicBezTo>
                    <a:pt x="376" y="0"/>
                    <a:pt x="385" y="8"/>
                    <a:pt x="385" y="19"/>
                  </a:cubicBezTo>
                  <a:cubicBezTo>
                    <a:pt x="385" y="30"/>
                    <a:pt x="376" y="38"/>
                    <a:pt x="365" y="38"/>
                  </a:cubicBezTo>
                  <a:close/>
                  <a:moveTo>
                    <a:pt x="311" y="122"/>
                  </a:moveTo>
                  <a:cubicBezTo>
                    <a:pt x="311" y="111"/>
                    <a:pt x="302" y="103"/>
                    <a:pt x="292" y="103"/>
                  </a:cubicBezTo>
                  <a:cubicBezTo>
                    <a:pt x="93" y="103"/>
                    <a:pt x="93" y="103"/>
                    <a:pt x="93" y="103"/>
                  </a:cubicBezTo>
                  <a:cubicBezTo>
                    <a:pt x="82" y="103"/>
                    <a:pt x="74" y="111"/>
                    <a:pt x="74" y="122"/>
                  </a:cubicBezTo>
                  <a:cubicBezTo>
                    <a:pt x="74" y="132"/>
                    <a:pt x="82" y="141"/>
                    <a:pt x="93" y="141"/>
                  </a:cubicBezTo>
                  <a:cubicBezTo>
                    <a:pt x="292" y="141"/>
                    <a:pt x="292" y="141"/>
                    <a:pt x="292" y="141"/>
                  </a:cubicBezTo>
                  <a:cubicBezTo>
                    <a:pt x="302" y="141"/>
                    <a:pt x="311" y="132"/>
                    <a:pt x="311" y="122"/>
                  </a:cubicBezTo>
                  <a:close/>
                  <a:moveTo>
                    <a:pt x="340" y="224"/>
                  </a:moveTo>
                  <a:cubicBezTo>
                    <a:pt x="340" y="214"/>
                    <a:pt x="332" y="205"/>
                    <a:pt x="321" y="205"/>
                  </a:cubicBezTo>
                  <a:cubicBezTo>
                    <a:pt x="64" y="205"/>
                    <a:pt x="64" y="205"/>
                    <a:pt x="64" y="205"/>
                  </a:cubicBezTo>
                  <a:cubicBezTo>
                    <a:pt x="53" y="205"/>
                    <a:pt x="44" y="214"/>
                    <a:pt x="44" y="224"/>
                  </a:cubicBezTo>
                  <a:cubicBezTo>
                    <a:pt x="44" y="235"/>
                    <a:pt x="53" y="243"/>
                    <a:pt x="64" y="243"/>
                  </a:cubicBezTo>
                  <a:cubicBezTo>
                    <a:pt x="321" y="243"/>
                    <a:pt x="321" y="243"/>
                    <a:pt x="321" y="243"/>
                  </a:cubicBezTo>
                  <a:cubicBezTo>
                    <a:pt x="332" y="243"/>
                    <a:pt x="340" y="235"/>
                    <a:pt x="340" y="224"/>
                  </a:cubicBezTo>
                  <a:close/>
                  <a:moveTo>
                    <a:pt x="375" y="327"/>
                  </a:moveTo>
                  <a:cubicBezTo>
                    <a:pt x="375" y="316"/>
                    <a:pt x="367" y="307"/>
                    <a:pt x="356" y="307"/>
                  </a:cubicBezTo>
                  <a:cubicBezTo>
                    <a:pt x="29" y="307"/>
                    <a:pt x="29" y="307"/>
                    <a:pt x="29" y="307"/>
                  </a:cubicBezTo>
                  <a:cubicBezTo>
                    <a:pt x="18" y="307"/>
                    <a:pt x="9" y="316"/>
                    <a:pt x="9" y="327"/>
                  </a:cubicBezTo>
                  <a:cubicBezTo>
                    <a:pt x="9" y="337"/>
                    <a:pt x="18" y="346"/>
                    <a:pt x="29" y="346"/>
                  </a:cubicBezTo>
                  <a:cubicBezTo>
                    <a:pt x="356" y="346"/>
                    <a:pt x="356" y="346"/>
                    <a:pt x="356" y="346"/>
                  </a:cubicBezTo>
                  <a:cubicBezTo>
                    <a:pt x="367" y="346"/>
                    <a:pt x="375" y="337"/>
                    <a:pt x="375" y="327"/>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06" name="Freeform 929">
              <a:extLst>
                <a:ext uri="{FF2B5EF4-FFF2-40B4-BE49-F238E27FC236}">
                  <a16:creationId xmlns:a16="http://schemas.microsoft.com/office/drawing/2014/main" id="{599555F4-7506-47A3-8568-5EF727274554}"/>
                </a:ext>
              </a:extLst>
            </p:cNvPr>
            <p:cNvSpPr>
              <a:spLocks noEditPoints="1"/>
            </p:cNvSpPr>
            <p:nvPr/>
          </p:nvSpPr>
          <p:spPr bwMode="auto">
            <a:xfrm>
              <a:off x="10561890" y="2784184"/>
              <a:ext cx="230802" cy="207722"/>
            </a:xfrm>
            <a:custGeom>
              <a:avLst/>
              <a:gdLst>
                <a:gd name="T0" fmla="*/ 365 w 385"/>
                <a:gd name="T1" fmla="*/ 38 h 346"/>
                <a:gd name="T2" fmla="*/ 19 w 385"/>
                <a:gd name="T3" fmla="*/ 38 h 346"/>
                <a:gd name="T4" fmla="*/ 0 w 385"/>
                <a:gd name="T5" fmla="*/ 19 h 346"/>
                <a:gd name="T6" fmla="*/ 19 w 385"/>
                <a:gd name="T7" fmla="*/ 0 h 346"/>
                <a:gd name="T8" fmla="*/ 365 w 385"/>
                <a:gd name="T9" fmla="*/ 0 h 346"/>
                <a:gd name="T10" fmla="*/ 385 w 385"/>
                <a:gd name="T11" fmla="*/ 19 h 346"/>
                <a:gd name="T12" fmla="*/ 365 w 385"/>
                <a:gd name="T13" fmla="*/ 38 h 346"/>
                <a:gd name="T14" fmla="*/ 385 w 385"/>
                <a:gd name="T15" fmla="*/ 122 h 346"/>
                <a:gd name="T16" fmla="*/ 365 w 385"/>
                <a:gd name="T17" fmla="*/ 103 h 346"/>
                <a:gd name="T18" fmla="*/ 167 w 385"/>
                <a:gd name="T19" fmla="*/ 103 h 346"/>
                <a:gd name="T20" fmla="*/ 147 w 385"/>
                <a:gd name="T21" fmla="*/ 122 h 346"/>
                <a:gd name="T22" fmla="*/ 167 w 385"/>
                <a:gd name="T23" fmla="*/ 141 h 346"/>
                <a:gd name="T24" fmla="*/ 365 w 385"/>
                <a:gd name="T25" fmla="*/ 141 h 346"/>
                <a:gd name="T26" fmla="*/ 385 w 385"/>
                <a:gd name="T27" fmla="*/ 122 h 346"/>
                <a:gd name="T28" fmla="*/ 385 w 385"/>
                <a:gd name="T29" fmla="*/ 224 h 346"/>
                <a:gd name="T30" fmla="*/ 365 w 385"/>
                <a:gd name="T31" fmla="*/ 205 h 346"/>
                <a:gd name="T32" fmla="*/ 108 w 385"/>
                <a:gd name="T33" fmla="*/ 205 h 346"/>
                <a:gd name="T34" fmla="*/ 89 w 385"/>
                <a:gd name="T35" fmla="*/ 224 h 346"/>
                <a:gd name="T36" fmla="*/ 108 w 385"/>
                <a:gd name="T37" fmla="*/ 243 h 346"/>
                <a:gd name="T38" fmla="*/ 365 w 385"/>
                <a:gd name="T39" fmla="*/ 243 h 346"/>
                <a:gd name="T40" fmla="*/ 385 w 385"/>
                <a:gd name="T41" fmla="*/ 224 h 346"/>
                <a:gd name="T42" fmla="*/ 383 w 385"/>
                <a:gd name="T43" fmla="*/ 327 h 346"/>
                <a:gd name="T44" fmla="*/ 364 w 385"/>
                <a:gd name="T45" fmla="*/ 307 h 346"/>
                <a:gd name="T46" fmla="*/ 37 w 385"/>
                <a:gd name="T47" fmla="*/ 307 h 346"/>
                <a:gd name="T48" fmla="*/ 17 w 385"/>
                <a:gd name="T49" fmla="*/ 327 h 346"/>
                <a:gd name="T50" fmla="*/ 37 w 385"/>
                <a:gd name="T51" fmla="*/ 346 h 346"/>
                <a:gd name="T52" fmla="*/ 364 w 385"/>
                <a:gd name="T53" fmla="*/ 346 h 346"/>
                <a:gd name="T54" fmla="*/ 383 w 385"/>
                <a:gd name="T55" fmla="*/ 32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5" h="346">
                  <a:moveTo>
                    <a:pt x="365" y="38"/>
                  </a:moveTo>
                  <a:cubicBezTo>
                    <a:pt x="19" y="38"/>
                    <a:pt x="19" y="38"/>
                    <a:pt x="19" y="38"/>
                  </a:cubicBezTo>
                  <a:cubicBezTo>
                    <a:pt x="9" y="38"/>
                    <a:pt x="0" y="30"/>
                    <a:pt x="0" y="19"/>
                  </a:cubicBezTo>
                  <a:cubicBezTo>
                    <a:pt x="0" y="8"/>
                    <a:pt x="9" y="0"/>
                    <a:pt x="19" y="0"/>
                  </a:cubicBezTo>
                  <a:cubicBezTo>
                    <a:pt x="365" y="0"/>
                    <a:pt x="365" y="0"/>
                    <a:pt x="365" y="0"/>
                  </a:cubicBezTo>
                  <a:cubicBezTo>
                    <a:pt x="376" y="0"/>
                    <a:pt x="385" y="8"/>
                    <a:pt x="385" y="19"/>
                  </a:cubicBezTo>
                  <a:cubicBezTo>
                    <a:pt x="385" y="30"/>
                    <a:pt x="376" y="38"/>
                    <a:pt x="365" y="38"/>
                  </a:cubicBezTo>
                  <a:close/>
                  <a:moveTo>
                    <a:pt x="385" y="122"/>
                  </a:moveTo>
                  <a:cubicBezTo>
                    <a:pt x="385" y="111"/>
                    <a:pt x="376" y="103"/>
                    <a:pt x="365" y="103"/>
                  </a:cubicBezTo>
                  <a:cubicBezTo>
                    <a:pt x="167" y="103"/>
                    <a:pt x="167" y="103"/>
                    <a:pt x="167" y="103"/>
                  </a:cubicBezTo>
                  <a:cubicBezTo>
                    <a:pt x="156" y="103"/>
                    <a:pt x="147" y="111"/>
                    <a:pt x="147" y="122"/>
                  </a:cubicBezTo>
                  <a:cubicBezTo>
                    <a:pt x="147" y="132"/>
                    <a:pt x="156" y="141"/>
                    <a:pt x="167" y="141"/>
                  </a:cubicBezTo>
                  <a:cubicBezTo>
                    <a:pt x="365" y="141"/>
                    <a:pt x="365" y="141"/>
                    <a:pt x="365" y="141"/>
                  </a:cubicBezTo>
                  <a:cubicBezTo>
                    <a:pt x="376" y="141"/>
                    <a:pt x="385" y="132"/>
                    <a:pt x="385" y="122"/>
                  </a:cubicBezTo>
                  <a:close/>
                  <a:moveTo>
                    <a:pt x="385" y="224"/>
                  </a:moveTo>
                  <a:cubicBezTo>
                    <a:pt x="385" y="214"/>
                    <a:pt x="376" y="205"/>
                    <a:pt x="365" y="205"/>
                  </a:cubicBezTo>
                  <a:cubicBezTo>
                    <a:pt x="108" y="205"/>
                    <a:pt x="108" y="205"/>
                    <a:pt x="108" y="205"/>
                  </a:cubicBezTo>
                  <a:cubicBezTo>
                    <a:pt x="97" y="205"/>
                    <a:pt x="89" y="214"/>
                    <a:pt x="89" y="224"/>
                  </a:cubicBezTo>
                  <a:cubicBezTo>
                    <a:pt x="89" y="235"/>
                    <a:pt x="97" y="243"/>
                    <a:pt x="108" y="243"/>
                  </a:cubicBezTo>
                  <a:cubicBezTo>
                    <a:pt x="365" y="243"/>
                    <a:pt x="365" y="243"/>
                    <a:pt x="365" y="243"/>
                  </a:cubicBezTo>
                  <a:cubicBezTo>
                    <a:pt x="376" y="243"/>
                    <a:pt x="385" y="235"/>
                    <a:pt x="385" y="224"/>
                  </a:cubicBezTo>
                  <a:close/>
                  <a:moveTo>
                    <a:pt x="383" y="327"/>
                  </a:moveTo>
                  <a:cubicBezTo>
                    <a:pt x="383" y="316"/>
                    <a:pt x="375" y="307"/>
                    <a:pt x="364" y="307"/>
                  </a:cubicBezTo>
                  <a:cubicBezTo>
                    <a:pt x="37" y="307"/>
                    <a:pt x="37" y="307"/>
                    <a:pt x="37" y="307"/>
                  </a:cubicBezTo>
                  <a:cubicBezTo>
                    <a:pt x="26" y="307"/>
                    <a:pt x="17" y="316"/>
                    <a:pt x="17" y="327"/>
                  </a:cubicBezTo>
                  <a:cubicBezTo>
                    <a:pt x="17" y="337"/>
                    <a:pt x="26" y="346"/>
                    <a:pt x="37" y="346"/>
                  </a:cubicBezTo>
                  <a:cubicBezTo>
                    <a:pt x="364" y="346"/>
                    <a:pt x="364" y="346"/>
                    <a:pt x="364" y="346"/>
                  </a:cubicBezTo>
                  <a:cubicBezTo>
                    <a:pt x="375" y="346"/>
                    <a:pt x="383" y="337"/>
                    <a:pt x="383" y="327"/>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07" name="Freeform 930">
              <a:extLst>
                <a:ext uri="{FF2B5EF4-FFF2-40B4-BE49-F238E27FC236}">
                  <a16:creationId xmlns:a16="http://schemas.microsoft.com/office/drawing/2014/main" id="{73334F6B-4430-48D8-8528-F511B0B10A5E}"/>
                </a:ext>
              </a:extLst>
            </p:cNvPr>
            <p:cNvSpPr>
              <a:spLocks noEditPoints="1"/>
            </p:cNvSpPr>
            <p:nvPr/>
          </p:nvSpPr>
          <p:spPr bwMode="auto">
            <a:xfrm>
              <a:off x="7729546" y="849113"/>
              <a:ext cx="230802" cy="207722"/>
            </a:xfrm>
            <a:custGeom>
              <a:avLst/>
              <a:gdLst>
                <a:gd name="T0" fmla="*/ 366 w 385"/>
                <a:gd name="T1" fmla="*/ 38 h 346"/>
                <a:gd name="T2" fmla="*/ 20 w 385"/>
                <a:gd name="T3" fmla="*/ 38 h 346"/>
                <a:gd name="T4" fmla="*/ 0 w 385"/>
                <a:gd name="T5" fmla="*/ 19 h 346"/>
                <a:gd name="T6" fmla="*/ 20 w 385"/>
                <a:gd name="T7" fmla="*/ 0 h 346"/>
                <a:gd name="T8" fmla="*/ 366 w 385"/>
                <a:gd name="T9" fmla="*/ 0 h 346"/>
                <a:gd name="T10" fmla="*/ 385 w 385"/>
                <a:gd name="T11" fmla="*/ 19 h 346"/>
                <a:gd name="T12" fmla="*/ 366 w 385"/>
                <a:gd name="T13" fmla="*/ 38 h 346"/>
                <a:gd name="T14" fmla="*/ 385 w 385"/>
                <a:gd name="T15" fmla="*/ 122 h 346"/>
                <a:gd name="T16" fmla="*/ 366 w 385"/>
                <a:gd name="T17" fmla="*/ 103 h 346"/>
                <a:gd name="T18" fmla="*/ 20 w 385"/>
                <a:gd name="T19" fmla="*/ 103 h 346"/>
                <a:gd name="T20" fmla="*/ 0 w 385"/>
                <a:gd name="T21" fmla="*/ 122 h 346"/>
                <a:gd name="T22" fmla="*/ 20 w 385"/>
                <a:gd name="T23" fmla="*/ 141 h 346"/>
                <a:gd name="T24" fmla="*/ 366 w 385"/>
                <a:gd name="T25" fmla="*/ 141 h 346"/>
                <a:gd name="T26" fmla="*/ 385 w 385"/>
                <a:gd name="T27" fmla="*/ 122 h 346"/>
                <a:gd name="T28" fmla="*/ 385 w 385"/>
                <a:gd name="T29" fmla="*/ 224 h 346"/>
                <a:gd name="T30" fmla="*/ 366 w 385"/>
                <a:gd name="T31" fmla="*/ 205 h 346"/>
                <a:gd name="T32" fmla="*/ 20 w 385"/>
                <a:gd name="T33" fmla="*/ 205 h 346"/>
                <a:gd name="T34" fmla="*/ 0 w 385"/>
                <a:gd name="T35" fmla="*/ 224 h 346"/>
                <a:gd name="T36" fmla="*/ 20 w 385"/>
                <a:gd name="T37" fmla="*/ 243 h 346"/>
                <a:gd name="T38" fmla="*/ 366 w 385"/>
                <a:gd name="T39" fmla="*/ 243 h 346"/>
                <a:gd name="T40" fmla="*/ 385 w 385"/>
                <a:gd name="T41" fmla="*/ 224 h 346"/>
                <a:gd name="T42" fmla="*/ 212 w 385"/>
                <a:gd name="T43" fmla="*/ 327 h 346"/>
                <a:gd name="T44" fmla="*/ 192 w 385"/>
                <a:gd name="T45" fmla="*/ 307 h 346"/>
                <a:gd name="T46" fmla="*/ 21 w 385"/>
                <a:gd name="T47" fmla="*/ 307 h 346"/>
                <a:gd name="T48" fmla="*/ 2 w 385"/>
                <a:gd name="T49" fmla="*/ 327 h 346"/>
                <a:gd name="T50" fmla="*/ 21 w 385"/>
                <a:gd name="T51" fmla="*/ 346 h 346"/>
                <a:gd name="T52" fmla="*/ 192 w 385"/>
                <a:gd name="T53" fmla="*/ 346 h 346"/>
                <a:gd name="T54" fmla="*/ 212 w 385"/>
                <a:gd name="T55" fmla="*/ 32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5" h="346">
                  <a:moveTo>
                    <a:pt x="366" y="38"/>
                  </a:moveTo>
                  <a:cubicBezTo>
                    <a:pt x="20" y="38"/>
                    <a:pt x="20" y="38"/>
                    <a:pt x="20" y="38"/>
                  </a:cubicBezTo>
                  <a:cubicBezTo>
                    <a:pt x="9" y="38"/>
                    <a:pt x="0" y="30"/>
                    <a:pt x="0" y="19"/>
                  </a:cubicBezTo>
                  <a:cubicBezTo>
                    <a:pt x="0" y="8"/>
                    <a:pt x="9" y="0"/>
                    <a:pt x="20" y="0"/>
                  </a:cubicBezTo>
                  <a:cubicBezTo>
                    <a:pt x="366" y="0"/>
                    <a:pt x="366" y="0"/>
                    <a:pt x="366" y="0"/>
                  </a:cubicBezTo>
                  <a:cubicBezTo>
                    <a:pt x="376" y="0"/>
                    <a:pt x="385" y="8"/>
                    <a:pt x="385" y="19"/>
                  </a:cubicBezTo>
                  <a:cubicBezTo>
                    <a:pt x="385" y="30"/>
                    <a:pt x="376" y="38"/>
                    <a:pt x="366" y="38"/>
                  </a:cubicBezTo>
                  <a:close/>
                  <a:moveTo>
                    <a:pt x="385" y="122"/>
                  </a:moveTo>
                  <a:cubicBezTo>
                    <a:pt x="385" y="111"/>
                    <a:pt x="376" y="103"/>
                    <a:pt x="366" y="103"/>
                  </a:cubicBezTo>
                  <a:cubicBezTo>
                    <a:pt x="20" y="103"/>
                    <a:pt x="20" y="103"/>
                    <a:pt x="20" y="103"/>
                  </a:cubicBezTo>
                  <a:cubicBezTo>
                    <a:pt x="9" y="103"/>
                    <a:pt x="0" y="111"/>
                    <a:pt x="0" y="122"/>
                  </a:cubicBezTo>
                  <a:cubicBezTo>
                    <a:pt x="0" y="132"/>
                    <a:pt x="9" y="141"/>
                    <a:pt x="20" y="141"/>
                  </a:cubicBezTo>
                  <a:cubicBezTo>
                    <a:pt x="366" y="141"/>
                    <a:pt x="366" y="141"/>
                    <a:pt x="366" y="141"/>
                  </a:cubicBezTo>
                  <a:cubicBezTo>
                    <a:pt x="376" y="141"/>
                    <a:pt x="385" y="132"/>
                    <a:pt x="385" y="122"/>
                  </a:cubicBezTo>
                  <a:close/>
                  <a:moveTo>
                    <a:pt x="385" y="224"/>
                  </a:moveTo>
                  <a:cubicBezTo>
                    <a:pt x="385" y="214"/>
                    <a:pt x="376" y="205"/>
                    <a:pt x="366" y="205"/>
                  </a:cubicBezTo>
                  <a:cubicBezTo>
                    <a:pt x="20" y="205"/>
                    <a:pt x="20" y="205"/>
                    <a:pt x="20" y="205"/>
                  </a:cubicBezTo>
                  <a:cubicBezTo>
                    <a:pt x="9" y="205"/>
                    <a:pt x="0" y="214"/>
                    <a:pt x="0" y="224"/>
                  </a:cubicBezTo>
                  <a:cubicBezTo>
                    <a:pt x="0" y="235"/>
                    <a:pt x="9" y="243"/>
                    <a:pt x="20" y="243"/>
                  </a:cubicBezTo>
                  <a:cubicBezTo>
                    <a:pt x="366" y="243"/>
                    <a:pt x="366" y="243"/>
                    <a:pt x="366" y="243"/>
                  </a:cubicBezTo>
                  <a:cubicBezTo>
                    <a:pt x="376" y="243"/>
                    <a:pt x="385" y="235"/>
                    <a:pt x="385" y="224"/>
                  </a:cubicBezTo>
                  <a:close/>
                  <a:moveTo>
                    <a:pt x="212" y="327"/>
                  </a:moveTo>
                  <a:cubicBezTo>
                    <a:pt x="212" y="316"/>
                    <a:pt x="203" y="307"/>
                    <a:pt x="192" y="307"/>
                  </a:cubicBezTo>
                  <a:cubicBezTo>
                    <a:pt x="21" y="307"/>
                    <a:pt x="21" y="307"/>
                    <a:pt x="21" y="307"/>
                  </a:cubicBezTo>
                  <a:cubicBezTo>
                    <a:pt x="10" y="307"/>
                    <a:pt x="2" y="316"/>
                    <a:pt x="2" y="327"/>
                  </a:cubicBezTo>
                  <a:cubicBezTo>
                    <a:pt x="2" y="337"/>
                    <a:pt x="10" y="346"/>
                    <a:pt x="21" y="346"/>
                  </a:cubicBezTo>
                  <a:cubicBezTo>
                    <a:pt x="192" y="346"/>
                    <a:pt x="192" y="346"/>
                    <a:pt x="192" y="346"/>
                  </a:cubicBezTo>
                  <a:cubicBezTo>
                    <a:pt x="203" y="346"/>
                    <a:pt x="212" y="337"/>
                    <a:pt x="212" y="327"/>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08" name="Freeform 931">
              <a:extLst>
                <a:ext uri="{FF2B5EF4-FFF2-40B4-BE49-F238E27FC236}">
                  <a16:creationId xmlns:a16="http://schemas.microsoft.com/office/drawing/2014/main" id="{705F411A-3BDD-4470-AA5F-D2AB5340B256}"/>
                </a:ext>
              </a:extLst>
            </p:cNvPr>
            <p:cNvSpPr>
              <a:spLocks noEditPoints="1"/>
            </p:cNvSpPr>
            <p:nvPr/>
          </p:nvSpPr>
          <p:spPr bwMode="auto">
            <a:xfrm>
              <a:off x="8440105" y="828420"/>
              <a:ext cx="250699" cy="248311"/>
            </a:xfrm>
            <a:custGeom>
              <a:avLst/>
              <a:gdLst>
                <a:gd name="T0" fmla="*/ 160 w 418"/>
                <a:gd name="T1" fmla="*/ 53 h 414"/>
                <a:gd name="T2" fmla="*/ 184 w 418"/>
                <a:gd name="T3" fmla="*/ 29 h 414"/>
                <a:gd name="T4" fmla="*/ 394 w 418"/>
                <a:gd name="T5" fmla="*/ 29 h 414"/>
                <a:gd name="T6" fmla="*/ 418 w 418"/>
                <a:gd name="T7" fmla="*/ 53 h 414"/>
                <a:gd name="T8" fmla="*/ 394 w 418"/>
                <a:gd name="T9" fmla="*/ 77 h 414"/>
                <a:gd name="T10" fmla="*/ 184 w 418"/>
                <a:gd name="T11" fmla="*/ 77 h 414"/>
                <a:gd name="T12" fmla="*/ 160 w 418"/>
                <a:gd name="T13" fmla="*/ 53 h 414"/>
                <a:gd name="T14" fmla="*/ 394 w 418"/>
                <a:gd name="T15" fmla="*/ 183 h 414"/>
                <a:gd name="T16" fmla="*/ 184 w 418"/>
                <a:gd name="T17" fmla="*/ 183 h 414"/>
                <a:gd name="T18" fmla="*/ 160 w 418"/>
                <a:gd name="T19" fmla="*/ 207 h 414"/>
                <a:gd name="T20" fmla="*/ 184 w 418"/>
                <a:gd name="T21" fmla="*/ 231 h 414"/>
                <a:gd name="T22" fmla="*/ 394 w 418"/>
                <a:gd name="T23" fmla="*/ 231 h 414"/>
                <a:gd name="T24" fmla="*/ 418 w 418"/>
                <a:gd name="T25" fmla="*/ 207 h 414"/>
                <a:gd name="T26" fmla="*/ 394 w 418"/>
                <a:gd name="T27" fmla="*/ 183 h 414"/>
                <a:gd name="T28" fmla="*/ 394 w 418"/>
                <a:gd name="T29" fmla="*/ 337 h 414"/>
                <a:gd name="T30" fmla="*/ 184 w 418"/>
                <a:gd name="T31" fmla="*/ 337 h 414"/>
                <a:gd name="T32" fmla="*/ 160 w 418"/>
                <a:gd name="T33" fmla="*/ 361 h 414"/>
                <a:gd name="T34" fmla="*/ 184 w 418"/>
                <a:gd name="T35" fmla="*/ 385 h 414"/>
                <a:gd name="T36" fmla="*/ 394 w 418"/>
                <a:gd name="T37" fmla="*/ 385 h 414"/>
                <a:gd name="T38" fmla="*/ 418 w 418"/>
                <a:gd name="T39" fmla="*/ 361 h 414"/>
                <a:gd name="T40" fmla="*/ 394 w 418"/>
                <a:gd name="T41" fmla="*/ 337 h 414"/>
                <a:gd name="T42" fmla="*/ 106 w 418"/>
                <a:gd name="T43" fmla="*/ 17 h 414"/>
                <a:gd name="T44" fmla="*/ 89 w 418"/>
                <a:gd name="T45" fmla="*/ 0 h 414"/>
                <a:gd name="T46" fmla="*/ 17 w 418"/>
                <a:gd name="T47" fmla="*/ 0 h 414"/>
                <a:gd name="T48" fmla="*/ 0 w 418"/>
                <a:gd name="T49" fmla="*/ 17 h 414"/>
                <a:gd name="T50" fmla="*/ 0 w 418"/>
                <a:gd name="T51" fmla="*/ 89 h 414"/>
                <a:gd name="T52" fmla="*/ 17 w 418"/>
                <a:gd name="T53" fmla="*/ 106 h 414"/>
                <a:gd name="T54" fmla="*/ 89 w 418"/>
                <a:gd name="T55" fmla="*/ 106 h 414"/>
                <a:gd name="T56" fmla="*/ 106 w 418"/>
                <a:gd name="T57" fmla="*/ 89 h 414"/>
                <a:gd name="T58" fmla="*/ 106 w 418"/>
                <a:gd name="T59" fmla="*/ 17 h 414"/>
                <a:gd name="T60" fmla="*/ 106 w 418"/>
                <a:gd name="T61" fmla="*/ 243 h 414"/>
                <a:gd name="T62" fmla="*/ 89 w 418"/>
                <a:gd name="T63" fmla="*/ 260 h 414"/>
                <a:gd name="T64" fmla="*/ 17 w 418"/>
                <a:gd name="T65" fmla="*/ 260 h 414"/>
                <a:gd name="T66" fmla="*/ 0 w 418"/>
                <a:gd name="T67" fmla="*/ 243 h 414"/>
                <a:gd name="T68" fmla="*/ 0 w 418"/>
                <a:gd name="T69" fmla="*/ 171 h 414"/>
                <a:gd name="T70" fmla="*/ 17 w 418"/>
                <a:gd name="T71" fmla="*/ 154 h 414"/>
                <a:gd name="T72" fmla="*/ 89 w 418"/>
                <a:gd name="T73" fmla="*/ 154 h 414"/>
                <a:gd name="T74" fmla="*/ 106 w 418"/>
                <a:gd name="T75" fmla="*/ 171 h 414"/>
                <a:gd name="T76" fmla="*/ 106 w 418"/>
                <a:gd name="T77" fmla="*/ 243 h 414"/>
                <a:gd name="T78" fmla="*/ 77 w 418"/>
                <a:gd name="T79" fmla="*/ 188 h 414"/>
                <a:gd name="T80" fmla="*/ 34 w 418"/>
                <a:gd name="T81" fmla="*/ 188 h 414"/>
                <a:gd name="T82" fmla="*/ 34 w 418"/>
                <a:gd name="T83" fmla="*/ 226 h 414"/>
                <a:gd name="T84" fmla="*/ 77 w 418"/>
                <a:gd name="T85" fmla="*/ 226 h 414"/>
                <a:gd name="T86" fmla="*/ 77 w 418"/>
                <a:gd name="T87" fmla="*/ 188 h 414"/>
                <a:gd name="T88" fmla="*/ 106 w 418"/>
                <a:gd name="T89" fmla="*/ 397 h 414"/>
                <a:gd name="T90" fmla="*/ 89 w 418"/>
                <a:gd name="T91" fmla="*/ 414 h 414"/>
                <a:gd name="T92" fmla="*/ 17 w 418"/>
                <a:gd name="T93" fmla="*/ 414 h 414"/>
                <a:gd name="T94" fmla="*/ 0 w 418"/>
                <a:gd name="T95" fmla="*/ 397 h 414"/>
                <a:gd name="T96" fmla="*/ 0 w 418"/>
                <a:gd name="T97" fmla="*/ 325 h 414"/>
                <a:gd name="T98" fmla="*/ 17 w 418"/>
                <a:gd name="T99" fmla="*/ 308 h 414"/>
                <a:gd name="T100" fmla="*/ 89 w 418"/>
                <a:gd name="T101" fmla="*/ 308 h 414"/>
                <a:gd name="T102" fmla="*/ 106 w 418"/>
                <a:gd name="T103" fmla="*/ 325 h 414"/>
                <a:gd name="T104" fmla="*/ 106 w 418"/>
                <a:gd name="T105" fmla="*/ 397 h 414"/>
                <a:gd name="T106" fmla="*/ 77 w 418"/>
                <a:gd name="T107" fmla="*/ 341 h 414"/>
                <a:gd name="T108" fmla="*/ 34 w 418"/>
                <a:gd name="T109" fmla="*/ 341 h 414"/>
                <a:gd name="T110" fmla="*/ 34 w 418"/>
                <a:gd name="T111" fmla="*/ 385 h 414"/>
                <a:gd name="T112" fmla="*/ 77 w 418"/>
                <a:gd name="T113" fmla="*/ 385 h 414"/>
                <a:gd name="T114" fmla="*/ 77 w 418"/>
                <a:gd name="T115" fmla="*/ 341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8" h="414">
                  <a:moveTo>
                    <a:pt x="160" y="53"/>
                  </a:moveTo>
                  <a:cubicBezTo>
                    <a:pt x="160" y="40"/>
                    <a:pt x="170" y="29"/>
                    <a:pt x="184" y="29"/>
                  </a:cubicBezTo>
                  <a:cubicBezTo>
                    <a:pt x="394" y="29"/>
                    <a:pt x="394" y="29"/>
                    <a:pt x="394" y="29"/>
                  </a:cubicBezTo>
                  <a:cubicBezTo>
                    <a:pt x="407" y="29"/>
                    <a:pt x="418" y="40"/>
                    <a:pt x="418" y="53"/>
                  </a:cubicBezTo>
                  <a:cubicBezTo>
                    <a:pt x="418" y="66"/>
                    <a:pt x="407" y="77"/>
                    <a:pt x="394" y="77"/>
                  </a:cubicBezTo>
                  <a:cubicBezTo>
                    <a:pt x="184" y="77"/>
                    <a:pt x="184" y="77"/>
                    <a:pt x="184" y="77"/>
                  </a:cubicBezTo>
                  <a:cubicBezTo>
                    <a:pt x="170" y="77"/>
                    <a:pt x="160" y="66"/>
                    <a:pt x="160" y="53"/>
                  </a:cubicBezTo>
                  <a:close/>
                  <a:moveTo>
                    <a:pt x="394" y="183"/>
                  </a:moveTo>
                  <a:cubicBezTo>
                    <a:pt x="184" y="183"/>
                    <a:pt x="184" y="183"/>
                    <a:pt x="184" y="183"/>
                  </a:cubicBezTo>
                  <a:cubicBezTo>
                    <a:pt x="170" y="183"/>
                    <a:pt x="160" y="194"/>
                    <a:pt x="160" y="207"/>
                  </a:cubicBezTo>
                  <a:cubicBezTo>
                    <a:pt x="160" y="220"/>
                    <a:pt x="170" y="231"/>
                    <a:pt x="184" y="231"/>
                  </a:cubicBezTo>
                  <a:cubicBezTo>
                    <a:pt x="394" y="231"/>
                    <a:pt x="394" y="231"/>
                    <a:pt x="394" y="231"/>
                  </a:cubicBezTo>
                  <a:cubicBezTo>
                    <a:pt x="407" y="231"/>
                    <a:pt x="418" y="220"/>
                    <a:pt x="418" y="207"/>
                  </a:cubicBezTo>
                  <a:cubicBezTo>
                    <a:pt x="418" y="194"/>
                    <a:pt x="407" y="183"/>
                    <a:pt x="394" y="183"/>
                  </a:cubicBezTo>
                  <a:close/>
                  <a:moveTo>
                    <a:pt x="394" y="337"/>
                  </a:moveTo>
                  <a:cubicBezTo>
                    <a:pt x="184" y="337"/>
                    <a:pt x="184" y="337"/>
                    <a:pt x="184" y="337"/>
                  </a:cubicBezTo>
                  <a:cubicBezTo>
                    <a:pt x="170" y="337"/>
                    <a:pt x="160" y="347"/>
                    <a:pt x="160" y="361"/>
                  </a:cubicBezTo>
                  <a:cubicBezTo>
                    <a:pt x="160" y="374"/>
                    <a:pt x="170" y="385"/>
                    <a:pt x="184" y="385"/>
                  </a:cubicBezTo>
                  <a:cubicBezTo>
                    <a:pt x="394" y="385"/>
                    <a:pt x="394" y="385"/>
                    <a:pt x="394" y="385"/>
                  </a:cubicBezTo>
                  <a:cubicBezTo>
                    <a:pt x="407" y="385"/>
                    <a:pt x="418" y="374"/>
                    <a:pt x="418" y="361"/>
                  </a:cubicBezTo>
                  <a:cubicBezTo>
                    <a:pt x="418" y="347"/>
                    <a:pt x="407" y="337"/>
                    <a:pt x="394" y="337"/>
                  </a:cubicBezTo>
                  <a:close/>
                  <a:moveTo>
                    <a:pt x="106" y="17"/>
                  </a:moveTo>
                  <a:cubicBezTo>
                    <a:pt x="106" y="8"/>
                    <a:pt x="98" y="0"/>
                    <a:pt x="89" y="0"/>
                  </a:cubicBezTo>
                  <a:cubicBezTo>
                    <a:pt x="17" y="0"/>
                    <a:pt x="17" y="0"/>
                    <a:pt x="17" y="0"/>
                  </a:cubicBezTo>
                  <a:cubicBezTo>
                    <a:pt x="8" y="0"/>
                    <a:pt x="0" y="8"/>
                    <a:pt x="0" y="17"/>
                  </a:cubicBezTo>
                  <a:cubicBezTo>
                    <a:pt x="0" y="89"/>
                    <a:pt x="0" y="89"/>
                    <a:pt x="0" y="89"/>
                  </a:cubicBezTo>
                  <a:cubicBezTo>
                    <a:pt x="0" y="98"/>
                    <a:pt x="8" y="106"/>
                    <a:pt x="17" y="106"/>
                  </a:cubicBezTo>
                  <a:cubicBezTo>
                    <a:pt x="89" y="106"/>
                    <a:pt x="89" y="106"/>
                    <a:pt x="89" y="106"/>
                  </a:cubicBezTo>
                  <a:cubicBezTo>
                    <a:pt x="98" y="106"/>
                    <a:pt x="106" y="98"/>
                    <a:pt x="106" y="89"/>
                  </a:cubicBezTo>
                  <a:lnTo>
                    <a:pt x="106" y="17"/>
                  </a:lnTo>
                  <a:close/>
                  <a:moveTo>
                    <a:pt x="106" y="243"/>
                  </a:moveTo>
                  <a:cubicBezTo>
                    <a:pt x="106" y="252"/>
                    <a:pt x="98" y="260"/>
                    <a:pt x="89" y="260"/>
                  </a:cubicBezTo>
                  <a:cubicBezTo>
                    <a:pt x="17" y="260"/>
                    <a:pt x="17" y="260"/>
                    <a:pt x="17" y="260"/>
                  </a:cubicBezTo>
                  <a:cubicBezTo>
                    <a:pt x="8" y="260"/>
                    <a:pt x="0" y="252"/>
                    <a:pt x="0" y="243"/>
                  </a:cubicBezTo>
                  <a:cubicBezTo>
                    <a:pt x="0" y="171"/>
                    <a:pt x="0" y="171"/>
                    <a:pt x="0" y="171"/>
                  </a:cubicBezTo>
                  <a:cubicBezTo>
                    <a:pt x="0" y="161"/>
                    <a:pt x="8" y="154"/>
                    <a:pt x="17" y="154"/>
                  </a:cubicBezTo>
                  <a:cubicBezTo>
                    <a:pt x="89" y="154"/>
                    <a:pt x="89" y="154"/>
                    <a:pt x="89" y="154"/>
                  </a:cubicBezTo>
                  <a:cubicBezTo>
                    <a:pt x="98" y="154"/>
                    <a:pt x="106" y="161"/>
                    <a:pt x="106" y="171"/>
                  </a:cubicBezTo>
                  <a:lnTo>
                    <a:pt x="106" y="243"/>
                  </a:lnTo>
                  <a:close/>
                  <a:moveTo>
                    <a:pt x="77" y="188"/>
                  </a:moveTo>
                  <a:cubicBezTo>
                    <a:pt x="34" y="188"/>
                    <a:pt x="34" y="188"/>
                    <a:pt x="34" y="188"/>
                  </a:cubicBezTo>
                  <a:cubicBezTo>
                    <a:pt x="34" y="226"/>
                    <a:pt x="34" y="226"/>
                    <a:pt x="34" y="226"/>
                  </a:cubicBezTo>
                  <a:cubicBezTo>
                    <a:pt x="77" y="226"/>
                    <a:pt x="77" y="226"/>
                    <a:pt x="77" y="226"/>
                  </a:cubicBezTo>
                  <a:lnTo>
                    <a:pt x="77" y="188"/>
                  </a:lnTo>
                  <a:close/>
                  <a:moveTo>
                    <a:pt x="106" y="397"/>
                  </a:moveTo>
                  <a:cubicBezTo>
                    <a:pt x="106" y="406"/>
                    <a:pt x="98" y="414"/>
                    <a:pt x="89" y="414"/>
                  </a:cubicBezTo>
                  <a:cubicBezTo>
                    <a:pt x="17" y="414"/>
                    <a:pt x="17" y="414"/>
                    <a:pt x="17" y="414"/>
                  </a:cubicBezTo>
                  <a:cubicBezTo>
                    <a:pt x="8" y="414"/>
                    <a:pt x="0" y="406"/>
                    <a:pt x="0" y="397"/>
                  </a:cubicBezTo>
                  <a:cubicBezTo>
                    <a:pt x="0" y="325"/>
                    <a:pt x="0" y="325"/>
                    <a:pt x="0" y="325"/>
                  </a:cubicBezTo>
                  <a:cubicBezTo>
                    <a:pt x="0" y="315"/>
                    <a:pt x="8" y="308"/>
                    <a:pt x="17" y="308"/>
                  </a:cubicBezTo>
                  <a:cubicBezTo>
                    <a:pt x="89" y="308"/>
                    <a:pt x="89" y="308"/>
                    <a:pt x="89" y="308"/>
                  </a:cubicBezTo>
                  <a:cubicBezTo>
                    <a:pt x="98" y="308"/>
                    <a:pt x="106" y="315"/>
                    <a:pt x="106" y="325"/>
                  </a:cubicBezTo>
                  <a:lnTo>
                    <a:pt x="106" y="397"/>
                  </a:lnTo>
                  <a:close/>
                  <a:moveTo>
                    <a:pt x="77" y="341"/>
                  </a:moveTo>
                  <a:cubicBezTo>
                    <a:pt x="34" y="341"/>
                    <a:pt x="34" y="341"/>
                    <a:pt x="34" y="341"/>
                  </a:cubicBezTo>
                  <a:cubicBezTo>
                    <a:pt x="34" y="385"/>
                    <a:pt x="34" y="385"/>
                    <a:pt x="34" y="385"/>
                  </a:cubicBezTo>
                  <a:cubicBezTo>
                    <a:pt x="77" y="385"/>
                    <a:pt x="77" y="385"/>
                    <a:pt x="77" y="385"/>
                  </a:cubicBezTo>
                  <a:lnTo>
                    <a:pt x="77" y="341"/>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09" name="Freeform 932">
              <a:extLst>
                <a:ext uri="{FF2B5EF4-FFF2-40B4-BE49-F238E27FC236}">
                  <a16:creationId xmlns:a16="http://schemas.microsoft.com/office/drawing/2014/main" id="{A6BE16A6-81DF-416F-9573-A00C96104617}"/>
                </a:ext>
              </a:extLst>
            </p:cNvPr>
            <p:cNvSpPr>
              <a:spLocks noEditPoints="1"/>
            </p:cNvSpPr>
            <p:nvPr/>
          </p:nvSpPr>
          <p:spPr bwMode="auto">
            <a:xfrm>
              <a:off x="9142224" y="834787"/>
              <a:ext cx="266616" cy="236373"/>
            </a:xfrm>
            <a:custGeom>
              <a:avLst/>
              <a:gdLst>
                <a:gd name="T0" fmla="*/ 424 w 444"/>
                <a:gd name="T1" fmla="*/ 394 h 394"/>
                <a:gd name="T2" fmla="*/ 20 w 444"/>
                <a:gd name="T3" fmla="*/ 394 h 394"/>
                <a:gd name="T4" fmla="*/ 3 w 444"/>
                <a:gd name="T5" fmla="*/ 384 h 394"/>
                <a:gd name="T6" fmla="*/ 3 w 444"/>
                <a:gd name="T7" fmla="*/ 365 h 394"/>
                <a:gd name="T8" fmla="*/ 205 w 444"/>
                <a:gd name="T9" fmla="*/ 9 h 394"/>
                <a:gd name="T10" fmla="*/ 222 w 444"/>
                <a:gd name="T11" fmla="*/ 0 h 394"/>
                <a:gd name="T12" fmla="*/ 239 w 444"/>
                <a:gd name="T13" fmla="*/ 9 h 394"/>
                <a:gd name="T14" fmla="*/ 440 w 444"/>
                <a:gd name="T15" fmla="*/ 365 h 394"/>
                <a:gd name="T16" fmla="*/ 440 w 444"/>
                <a:gd name="T17" fmla="*/ 384 h 394"/>
                <a:gd name="T18" fmla="*/ 424 w 444"/>
                <a:gd name="T19" fmla="*/ 394 h 394"/>
                <a:gd name="T20" fmla="*/ 53 w 444"/>
                <a:gd name="T21" fmla="*/ 355 h 394"/>
                <a:gd name="T22" fmla="*/ 391 w 444"/>
                <a:gd name="T23" fmla="*/ 355 h 394"/>
                <a:gd name="T24" fmla="*/ 222 w 444"/>
                <a:gd name="T25" fmla="*/ 58 h 394"/>
                <a:gd name="T26" fmla="*/ 53 w 444"/>
                <a:gd name="T27" fmla="*/ 355 h 394"/>
                <a:gd name="T28" fmla="*/ 241 w 444"/>
                <a:gd name="T29" fmla="*/ 241 h 394"/>
                <a:gd name="T30" fmla="*/ 241 w 444"/>
                <a:gd name="T31" fmla="*/ 151 h 394"/>
                <a:gd name="T32" fmla="*/ 222 w 444"/>
                <a:gd name="T33" fmla="*/ 132 h 394"/>
                <a:gd name="T34" fmla="*/ 203 w 444"/>
                <a:gd name="T35" fmla="*/ 151 h 394"/>
                <a:gd name="T36" fmla="*/ 203 w 444"/>
                <a:gd name="T37" fmla="*/ 241 h 394"/>
                <a:gd name="T38" fmla="*/ 222 w 444"/>
                <a:gd name="T39" fmla="*/ 260 h 394"/>
                <a:gd name="T40" fmla="*/ 241 w 444"/>
                <a:gd name="T41" fmla="*/ 241 h 394"/>
                <a:gd name="T42" fmla="*/ 239 w 444"/>
                <a:gd name="T43" fmla="*/ 320 h 394"/>
                <a:gd name="T44" fmla="*/ 246 w 444"/>
                <a:gd name="T45" fmla="*/ 303 h 394"/>
                <a:gd name="T46" fmla="*/ 239 w 444"/>
                <a:gd name="T47" fmla="*/ 286 h 394"/>
                <a:gd name="T48" fmla="*/ 222 w 444"/>
                <a:gd name="T49" fmla="*/ 279 h 394"/>
                <a:gd name="T50" fmla="*/ 205 w 444"/>
                <a:gd name="T51" fmla="*/ 286 h 394"/>
                <a:gd name="T52" fmla="*/ 198 w 444"/>
                <a:gd name="T53" fmla="*/ 303 h 394"/>
                <a:gd name="T54" fmla="*/ 205 w 444"/>
                <a:gd name="T55" fmla="*/ 320 h 394"/>
                <a:gd name="T56" fmla="*/ 222 w 444"/>
                <a:gd name="T57" fmla="*/ 327 h 394"/>
                <a:gd name="T58" fmla="*/ 239 w 444"/>
                <a:gd name="T59" fmla="*/ 32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4" h="394">
                  <a:moveTo>
                    <a:pt x="424" y="394"/>
                  </a:moveTo>
                  <a:cubicBezTo>
                    <a:pt x="20" y="394"/>
                    <a:pt x="20" y="394"/>
                    <a:pt x="20" y="394"/>
                  </a:cubicBezTo>
                  <a:cubicBezTo>
                    <a:pt x="13" y="394"/>
                    <a:pt x="7" y="390"/>
                    <a:pt x="3" y="384"/>
                  </a:cubicBezTo>
                  <a:cubicBezTo>
                    <a:pt x="0" y="378"/>
                    <a:pt x="0" y="371"/>
                    <a:pt x="3" y="365"/>
                  </a:cubicBezTo>
                  <a:cubicBezTo>
                    <a:pt x="205" y="9"/>
                    <a:pt x="205" y="9"/>
                    <a:pt x="205" y="9"/>
                  </a:cubicBezTo>
                  <a:cubicBezTo>
                    <a:pt x="208" y="3"/>
                    <a:pt x="215" y="0"/>
                    <a:pt x="222" y="0"/>
                  </a:cubicBezTo>
                  <a:cubicBezTo>
                    <a:pt x="229" y="0"/>
                    <a:pt x="235" y="3"/>
                    <a:pt x="239" y="9"/>
                  </a:cubicBezTo>
                  <a:cubicBezTo>
                    <a:pt x="440" y="365"/>
                    <a:pt x="440" y="365"/>
                    <a:pt x="440" y="365"/>
                  </a:cubicBezTo>
                  <a:cubicBezTo>
                    <a:pt x="444" y="371"/>
                    <a:pt x="444" y="378"/>
                    <a:pt x="440" y="384"/>
                  </a:cubicBezTo>
                  <a:cubicBezTo>
                    <a:pt x="437" y="390"/>
                    <a:pt x="431" y="394"/>
                    <a:pt x="424" y="394"/>
                  </a:cubicBezTo>
                  <a:close/>
                  <a:moveTo>
                    <a:pt x="53" y="355"/>
                  </a:moveTo>
                  <a:cubicBezTo>
                    <a:pt x="391" y="355"/>
                    <a:pt x="391" y="355"/>
                    <a:pt x="391" y="355"/>
                  </a:cubicBezTo>
                  <a:cubicBezTo>
                    <a:pt x="222" y="58"/>
                    <a:pt x="222" y="58"/>
                    <a:pt x="222" y="58"/>
                  </a:cubicBezTo>
                  <a:lnTo>
                    <a:pt x="53" y="355"/>
                  </a:lnTo>
                  <a:close/>
                  <a:moveTo>
                    <a:pt x="241" y="241"/>
                  </a:moveTo>
                  <a:cubicBezTo>
                    <a:pt x="241" y="151"/>
                    <a:pt x="241" y="151"/>
                    <a:pt x="241" y="151"/>
                  </a:cubicBezTo>
                  <a:cubicBezTo>
                    <a:pt x="241" y="140"/>
                    <a:pt x="232" y="132"/>
                    <a:pt x="222" y="132"/>
                  </a:cubicBezTo>
                  <a:cubicBezTo>
                    <a:pt x="211" y="132"/>
                    <a:pt x="203" y="140"/>
                    <a:pt x="203" y="151"/>
                  </a:cubicBezTo>
                  <a:cubicBezTo>
                    <a:pt x="203" y="241"/>
                    <a:pt x="203" y="241"/>
                    <a:pt x="203" y="241"/>
                  </a:cubicBezTo>
                  <a:cubicBezTo>
                    <a:pt x="203" y="251"/>
                    <a:pt x="211" y="260"/>
                    <a:pt x="222" y="260"/>
                  </a:cubicBezTo>
                  <a:cubicBezTo>
                    <a:pt x="232" y="260"/>
                    <a:pt x="241" y="251"/>
                    <a:pt x="241" y="241"/>
                  </a:cubicBezTo>
                  <a:close/>
                  <a:moveTo>
                    <a:pt x="239" y="320"/>
                  </a:moveTo>
                  <a:cubicBezTo>
                    <a:pt x="243" y="316"/>
                    <a:pt x="246" y="310"/>
                    <a:pt x="246" y="303"/>
                  </a:cubicBezTo>
                  <a:cubicBezTo>
                    <a:pt x="246" y="297"/>
                    <a:pt x="243" y="291"/>
                    <a:pt x="239" y="286"/>
                  </a:cubicBezTo>
                  <a:cubicBezTo>
                    <a:pt x="234" y="282"/>
                    <a:pt x="228" y="279"/>
                    <a:pt x="222" y="279"/>
                  </a:cubicBezTo>
                  <a:cubicBezTo>
                    <a:pt x="215" y="279"/>
                    <a:pt x="209" y="282"/>
                    <a:pt x="205" y="286"/>
                  </a:cubicBezTo>
                  <a:cubicBezTo>
                    <a:pt x="200" y="291"/>
                    <a:pt x="198" y="297"/>
                    <a:pt x="198" y="303"/>
                  </a:cubicBezTo>
                  <a:cubicBezTo>
                    <a:pt x="198" y="310"/>
                    <a:pt x="200" y="316"/>
                    <a:pt x="205" y="320"/>
                  </a:cubicBezTo>
                  <a:cubicBezTo>
                    <a:pt x="209" y="325"/>
                    <a:pt x="215" y="327"/>
                    <a:pt x="222" y="327"/>
                  </a:cubicBezTo>
                  <a:cubicBezTo>
                    <a:pt x="228" y="327"/>
                    <a:pt x="234" y="325"/>
                    <a:pt x="239" y="320"/>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10" name="Freeform 933">
              <a:extLst>
                <a:ext uri="{FF2B5EF4-FFF2-40B4-BE49-F238E27FC236}">
                  <a16:creationId xmlns:a16="http://schemas.microsoft.com/office/drawing/2014/main" id="{9085788A-F86B-4862-AB5A-9F65B64B164E}"/>
                </a:ext>
              </a:extLst>
            </p:cNvPr>
            <p:cNvSpPr>
              <a:spLocks noEditPoints="1"/>
            </p:cNvSpPr>
            <p:nvPr/>
          </p:nvSpPr>
          <p:spPr bwMode="auto">
            <a:xfrm>
              <a:off x="9866140" y="820461"/>
              <a:ext cx="265820" cy="265025"/>
            </a:xfrm>
            <a:custGeom>
              <a:avLst/>
              <a:gdLst>
                <a:gd name="T0" fmla="*/ 293 w 442"/>
                <a:gd name="T1" fmla="*/ 122 h 442"/>
                <a:gd name="T2" fmla="*/ 312 w 442"/>
                <a:gd name="T3" fmla="*/ 188 h 442"/>
                <a:gd name="T4" fmla="*/ 243 w 442"/>
                <a:gd name="T5" fmla="*/ 251 h 442"/>
                <a:gd name="T6" fmla="*/ 240 w 442"/>
                <a:gd name="T7" fmla="*/ 251 h 442"/>
                <a:gd name="T8" fmla="*/ 240 w 442"/>
                <a:gd name="T9" fmla="*/ 262 h 442"/>
                <a:gd name="T10" fmla="*/ 221 w 442"/>
                <a:gd name="T11" fmla="*/ 281 h 442"/>
                <a:gd name="T12" fmla="*/ 202 w 442"/>
                <a:gd name="T13" fmla="*/ 262 h 442"/>
                <a:gd name="T14" fmla="*/ 202 w 442"/>
                <a:gd name="T15" fmla="*/ 247 h 442"/>
                <a:gd name="T16" fmla="*/ 243 w 442"/>
                <a:gd name="T17" fmla="*/ 212 h 442"/>
                <a:gd name="T18" fmla="*/ 274 w 442"/>
                <a:gd name="T19" fmla="*/ 183 h 442"/>
                <a:gd name="T20" fmla="*/ 264 w 442"/>
                <a:gd name="T21" fmla="*/ 148 h 442"/>
                <a:gd name="T22" fmla="*/ 220 w 442"/>
                <a:gd name="T23" fmla="*/ 132 h 442"/>
                <a:gd name="T24" fmla="*/ 175 w 442"/>
                <a:gd name="T25" fmla="*/ 164 h 442"/>
                <a:gd name="T26" fmla="*/ 156 w 442"/>
                <a:gd name="T27" fmla="*/ 183 h 442"/>
                <a:gd name="T28" fmla="*/ 136 w 442"/>
                <a:gd name="T29" fmla="*/ 164 h 442"/>
                <a:gd name="T30" fmla="*/ 220 w 442"/>
                <a:gd name="T31" fmla="*/ 94 h 442"/>
                <a:gd name="T32" fmla="*/ 293 w 442"/>
                <a:gd name="T33" fmla="*/ 122 h 442"/>
                <a:gd name="T34" fmla="*/ 220 w 442"/>
                <a:gd name="T35" fmla="*/ 298 h 442"/>
                <a:gd name="T36" fmla="*/ 203 w 442"/>
                <a:gd name="T37" fmla="*/ 305 h 442"/>
                <a:gd name="T38" fmla="*/ 196 w 442"/>
                <a:gd name="T39" fmla="*/ 322 h 442"/>
                <a:gd name="T40" fmla="*/ 203 w 442"/>
                <a:gd name="T41" fmla="*/ 339 h 442"/>
                <a:gd name="T42" fmla="*/ 220 w 442"/>
                <a:gd name="T43" fmla="*/ 346 h 442"/>
                <a:gd name="T44" fmla="*/ 237 w 442"/>
                <a:gd name="T45" fmla="*/ 339 h 442"/>
                <a:gd name="T46" fmla="*/ 244 w 442"/>
                <a:gd name="T47" fmla="*/ 322 h 442"/>
                <a:gd name="T48" fmla="*/ 237 w 442"/>
                <a:gd name="T49" fmla="*/ 305 h 442"/>
                <a:gd name="T50" fmla="*/ 220 w 442"/>
                <a:gd name="T51" fmla="*/ 298 h 442"/>
                <a:gd name="T52" fmla="*/ 442 w 442"/>
                <a:gd name="T53" fmla="*/ 221 h 442"/>
                <a:gd name="T54" fmla="*/ 221 w 442"/>
                <a:gd name="T55" fmla="*/ 442 h 442"/>
                <a:gd name="T56" fmla="*/ 0 w 442"/>
                <a:gd name="T57" fmla="*/ 221 h 442"/>
                <a:gd name="T58" fmla="*/ 221 w 442"/>
                <a:gd name="T59" fmla="*/ 0 h 442"/>
                <a:gd name="T60" fmla="*/ 442 w 442"/>
                <a:gd name="T61" fmla="*/ 221 h 442"/>
                <a:gd name="T62" fmla="*/ 404 w 442"/>
                <a:gd name="T63" fmla="*/ 221 h 442"/>
                <a:gd name="T64" fmla="*/ 221 w 442"/>
                <a:gd name="T65" fmla="*/ 38 h 442"/>
                <a:gd name="T66" fmla="*/ 38 w 442"/>
                <a:gd name="T67" fmla="*/ 221 h 442"/>
                <a:gd name="T68" fmla="*/ 221 w 442"/>
                <a:gd name="T69" fmla="*/ 403 h 442"/>
                <a:gd name="T70" fmla="*/ 404 w 442"/>
                <a:gd name="T71" fmla="*/ 22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2" h="442">
                  <a:moveTo>
                    <a:pt x="293" y="122"/>
                  </a:moveTo>
                  <a:cubicBezTo>
                    <a:pt x="308" y="139"/>
                    <a:pt x="315" y="163"/>
                    <a:pt x="312" y="188"/>
                  </a:cubicBezTo>
                  <a:cubicBezTo>
                    <a:pt x="306" y="234"/>
                    <a:pt x="273" y="251"/>
                    <a:pt x="243" y="251"/>
                  </a:cubicBezTo>
                  <a:cubicBezTo>
                    <a:pt x="241" y="251"/>
                    <a:pt x="240" y="251"/>
                    <a:pt x="240" y="251"/>
                  </a:cubicBezTo>
                  <a:cubicBezTo>
                    <a:pt x="240" y="262"/>
                    <a:pt x="240" y="262"/>
                    <a:pt x="240" y="262"/>
                  </a:cubicBezTo>
                  <a:cubicBezTo>
                    <a:pt x="240" y="273"/>
                    <a:pt x="232" y="281"/>
                    <a:pt x="221" y="281"/>
                  </a:cubicBezTo>
                  <a:cubicBezTo>
                    <a:pt x="210" y="281"/>
                    <a:pt x="202" y="273"/>
                    <a:pt x="202" y="262"/>
                  </a:cubicBezTo>
                  <a:cubicBezTo>
                    <a:pt x="202" y="247"/>
                    <a:pt x="202" y="247"/>
                    <a:pt x="202" y="247"/>
                  </a:cubicBezTo>
                  <a:cubicBezTo>
                    <a:pt x="202" y="231"/>
                    <a:pt x="208" y="212"/>
                    <a:pt x="243" y="212"/>
                  </a:cubicBezTo>
                  <a:cubicBezTo>
                    <a:pt x="261" y="212"/>
                    <a:pt x="271" y="202"/>
                    <a:pt x="274" y="183"/>
                  </a:cubicBezTo>
                  <a:cubicBezTo>
                    <a:pt x="274" y="177"/>
                    <a:pt x="275" y="160"/>
                    <a:pt x="264" y="148"/>
                  </a:cubicBezTo>
                  <a:cubicBezTo>
                    <a:pt x="255" y="137"/>
                    <a:pt x="240" y="132"/>
                    <a:pt x="220" y="132"/>
                  </a:cubicBezTo>
                  <a:cubicBezTo>
                    <a:pt x="176" y="132"/>
                    <a:pt x="175" y="160"/>
                    <a:pt x="175" y="164"/>
                  </a:cubicBezTo>
                  <a:cubicBezTo>
                    <a:pt x="175" y="174"/>
                    <a:pt x="166" y="183"/>
                    <a:pt x="156" y="183"/>
                  </a:cubicBezTo>
                  <a:cubicBezTo>
                    <a:pt x="145" y="183"/>
                    <a:pt x="136" y="174"/>
                    <a:pt x="136" y="164"/>
                  </a:cubicBezTo>
                  <a:cubicBezTo>
                    <a:pt x="136" y="144"/>
                    <a:pt x="151" y="94"/>
                    <a:pt x="220" y="94"/>
                  </a:cubicBezTo>
                  <a:cubicBezTo>
                    <a:pt x="259" y="94"/>
                    <a:pt x="281" y="109"/>
                    <a:pt x="293" y="122"/>
                  </a:cubicBezTo>
                  <a:close/>
                  <a:moveTo>
                    <a:pt x="220" y="298"/>
                  </a:moveTo>
                  <a:cubicBezTo>
                    <a:pt x="213" y="298"/>
                    <a:pt x="207" y="300"/>
                    <a:pt x="203" y="305"/>
                  </a:cubicBezTo>
                  <a:cubicBezTo>
                    <a:pt x="198" y="309"/>
                    <a:pt x="196" y="316"/>
                    <a:pt x="196" y="322"/>
                  </a:cubicBezTo>
                  <a:cubicBezTo>
                    <a:pt x="196" y="328"/>
                    <a:pt x="198" y="334"/>
                    <a:pt x="203" y="339"/>
                  </a:cubicBezTo>
                  <a:cubicBezTo>
                    <a:pt x="207" y="343"/>
                    <a:pt x="213" y="346"/>
                    <a:pt x="220" y="346"/>
                  </a:cubicBezTo>
                  <a:cubicBezTo>
                    <a:pt x="226" y="346"/>
                    <a:pt x="232" y="343"/>
                    <a:pt x="237" y="339"/>
                  </a:cubicBezTo>
                  <a:cubicBezTo>
                    <a:pt x="241" y="334"/>
                    <a:pt x="244" y="328"/>
                    <a:pt x="244" y="322"/>
                  </a:cubicBezTo>
                  <a:cubicBezTo>
                    <a:pt x="244" y="316"/>
                    <a:pt x="241" y="309"/>
                    <a:pt x="237" y="305"/>
                  </a:cubicBezTo>
                  <a:cubicBezTo>
                    <a:pt x="232" y="300"/>
                    <a:pt x="226" y="298"/>
                    <a:pt x="220" y="298"/>
                  </a:cubicBezTo>
                  <a:close/>
                  <a:moveTo>
                    <a:pt x="442" y="221"/>
                  </a:moveTo>
                  <a:cubicBezTo>
                    <a:pt x="442" y="343"/>
                    <a:pt x="343" y="442"/>
                    <a:pt x="221" y="442"/>
                  </a:cubicBezTo>
                  <a:cubicBezTo>
                    <a:pt x="99" y="442"/>
                    <a:pt x="0" y="343"/>
                    <a:pt x="0" y="221"/>
                  </a:cubicBezTo>
                  <a:cubicBezTo>
                    <a:pt x="0" y="99"/>
                    <a:pt x="99" y="0"/>
                    <a:pt x="221" y="0"/>
                  </a:cubicBezTo>
                  <a:cubicBezTo>
                    <a:pt x="343" y="0"/>
                    <a:pt x="442" y="99"/>
                    <a:pt x="442" y="221"/>
                  </a:cubicBezTo>
                  <a:close/>
                  <a:moveTo>
                    <a:pt x="404" y="221"/>
                  </a:moveTo>
                  <a:cubicBezTo>
                    <a:pt x="404" y="120"/>
                    <a:pt x="322" y="38"/>
                    <a:pt x="221" y="38"/>
                  </a:cubicBezTo>
                  <a:cubicBezTo>
                    <a:pt x="120" y="38"/>
                    <a:pt x="38" y="120"/>
                    <a:pt x="38" y="221"/>
                  </a:cubicBezTo>
                  <a:cubicBezTo>
                    <a:pt x="38" y="322"/>
                    <a:pt x="120" y="403"/>
                    <a:pt x="221" y="403"/>
                  </a:cubicBezTo>
                  <a:cubicBezTo>
                    <a:pt x="322" y="403"/>
                    <a:pt x="404" y="322"/>
                    <a:pt x="404" y="221"/>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11" name="Freeform 934">
              <a:extLst>
                <a:ext uri="{FF2B5EF4-FFF2-40B4-BE49-F238E27FC236}">
                  <a16:creationId xmlns:a16="http://schemas.microsoft.com/office/drawing/2014/main" id="{63DD79B4-E439-4E61-A1E4-5C09FB6C64DA}"/>
                </a:ext>
              </a:extLst>
            </p:cNvPr>
            <p:cNvSpPr>
              <a:spLocks noEditPoints="1"/>
            </p:cNvSpPr>
            <p:nvPr/>
          </p:nvSpPr>
          <p:spPr bwMode="auto">
            <a:xfrm>
              <a:off x="10568258" y="820461"/>
              <a:ext cx="265025" cy="265025"/>
            </a:xfrm>
            <a:custGeom>
              <a:avLst/>
              <a:gdLst>
                <a:gd name="T0" fmla="*/ 208 w 442"/>
                <a:gd name="T1" fmla="*/ 355 h 442"/>
                <a:gd name="T2" fmla="*/ 198 w 442"/>
                <a:gd name="T3" fmla="*/ 351 h 442"/>
                <a:gd name="T4" fmla="*/ 192 w 442"/>
                <a:gd name="T5" fmla="*/ 334 h 442"/>
                <a:gd name="T6" fmla="*/ 215 w 442"/>
                <a:gd name="T7" fmla="*/ 214 h 442"/>
                <a:gd name="T8" fmla="*/ 202 w 442"/>
                <a:gd name="T9" fmla="*/ 222 h 442"/>
                <a:gd name="T10" fmla="*/ 179 w 442"/>
                <a:gd name="T11" fmla="*/ 215 h 442"/>
                <a:gd name="T12" fmla="*/ 186 w 442"/>
                <a:gd name="T13" fmla="*/ 192 h 442"/>
                <a:gd name="T14" fmla="*/ 231 w 442"/>
                <a:gd name="T15" fmla="*/ 167 h 442"/>
                <a:gd name="T16" fmla="*/ 249 w 442"/>
                <a:gd name="T17" fmla="*/ 168 h 442"/>
                <a:gd name="T18" fmla="*/ 255 w 442"/>
                <a:gd name="T19" fmla="*/ 185 h 442"/>
                <a:gd name="T20" fmla="*/ 231 w 442"/>
                <a:gd name="T21" fmla="*/ 309 h 442"/>
                <a:gd name="T22" fmla="*/ 251 w 442"/>
                <a:gd name="T23" fmla="*/ 301 h 442"/>
                <a:gd name="T24" fmla="*/ 273 w 442"/>
                <a:gd name="T25" fmla="*/ 309 h 442"/>
                <a:gd name="T26" fmla="*/ 264 w 442"/>
                <a:gd name="T27" fmla="*/ 332 h 442"/>
                <a:gd name="T28" fmla="*/ 215 w 442"/>
                <a:gd name="T29" fmla="*/ 353 h 442"/>
                <a:gd name="T30" fmla="*/ 208 w 442"/>
                <a:gd name="T31" fmla="*/ 355 h 442"/>
                <a:gd name="T32" fmla="*/ 256 w 442"/>
                <a:gd name="T33" fmla="*/ 125 h 442"/>
                <a:gd name="T34" fmla="*/ 263 w 442"/>
                <a:gd name="T35" fmla="*/ 108 h 442"/>
                <a:gd name="T36" fmla="*/ 256 w 442"/>
                <a:gd name="T37" fmla="*/ 91 h 442"/>
                <a:gd name="T38" fmla="*/ 239 w 442"/>
                <a:gd name="T39" fmla="*/ 84 h 442"/>
                <a:gd name="T40" fmla="*/ 222 w 442"/>
                <a:gd name="T41" fmla="*/ 91 h 442"/>
                <a:gd name="T42" fmla="*/ 215 w 442"/>
                <a:gd name="T43" fmla="*/ 108 h 442"/>
                <a:gd name="T44" fmla="*/ 222 w 442"/>
                <a:gd name="T45" fmla="*/ 125 h 442"/>
                <a:gd name="T46" fmla="*/ 239 w 442"/>
                <a:gd name="T47" fmla="*/ 132 h 442"/>
                <a:gd name="T48" fmla="*/ 256 w 442"/>
                <a:gd name="T49" fmla="*/ 125 h 442"/>
                <a:gd name="T50" fmla="*/ 442 w 442"/>
                <a:gd name="T51" fmla="*/ 221 h 442"/>
                <a:gd name="T52" fmla="*/ 221 w 442"/>
                <a:gd name="T53" fmla="*/ 0 h 442"/>
                <a:gd name="T54" fmla="*/ 0 w 442"/>
                <a:gd name="T55" fmla="*/ 221 h 442"/>
                <a:gd name="T56" fmla="*/ 221 w 442"/>
                <a:gd name="T57" fmla="*/ 442 h 442"/>
                <a:gd name="T58" fmla="*/ 442 w 442"/>
                <a:gd name="T59" fmla="*/ 221 h 442"/>
                <a:gd name="T60" fmla="*/ 404 w 442"/>
                <a:gd name="T61" fmla="*/ 221 h 442"/>
                <a:gd name="T62" fmla="*/ 221 w 442"/>
                <a:gd name="T63" fmla="*/ 403 h 442"/>
                <a:gd name="T64" fmla="*/ 38 w 442"/>
                <a:gd name="T65" fmla="*/ 221 h 442"/>
                <a:gd name="T66" fmla="*/ 221 w 442"/>
                <a:gd name="T67" fmla="*/ 38 h 442"/>
                <a:gd name="T68" fmla="*/ 404 w 442"/>
                <a:gd name="T69" fmla="*/ 22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2" h="442">
                  <a:moveTo>
                    <a:pt x="208" y="355"/>
                  </a:moveTo>
                  <a:cubicBezTo>
                    <a:pt x="204" y="355"/>
                    <a:pt x="201" y="353"/>
                    <a:pt x="198" y="351"/>
                  </a:cubicBezTo>
                  <a:cubicBezTo>
                    <a:pt x="193" y="347"/>
                    <a:pt x="190" y="341"/>
                    <a:pt x="192" y="334"/>
                  </a:cubicBezTo>
                  <a:cubicBezTo>
                    <a:pt x="215" y="214"/>
                    <a:pt x="215" y="214"/>
                    <a:pt x="215" y="214"/>
                  </a:cubicBezTo>
                  <a:cubicBezTo>
                    <a:pt x="202" y="222"/>
                    <a:pt x="202" y="222"/>
                    <a:pt x="202" y="222"/>
                  </a:cubicBezTo>
                  <a:cubicBezTo>
                    <a:pt x="194" y="226"/>
                    <a:pt x="184" y="223"/>
                    <a:pt x="179" y="215"/>
                  </a:cubicBezTo>
                  <a:cubicBezTo>
                    <a:pt x="175" y="207"/>
                    <a:pt x="178" y="197"/>
                    <a:pt x="186" y="192"/>
                  </a:cubicBezTo>
                  <a:cubicBezTo>
                    <a:pt x="231" y="167"/>
                    <a:pt x="231" y="167"/>
                    <a:pt x="231" y="167"/>
                  </a:cubicBezTo>
                  <a:cubicBezTo>
                    <a:pt x="236" y="164"/>
                    <a:pt x="243" y="164"/>
                    <a:pt x="249" y="168"/>
                  </a:cubicBezTo>
                  <a:cubicBezTo>
                    <a:pt x="254" y="172"/>
                    <a:pt x="257" y="178"/>
                    <a:pt x="255" y="185"/>
                  </a:cubicBezTo>
                  <a:cubicBezTo>
                    <a:pt x="231" y="309"/>
                    <a:pt x="231" y="309"/>
                    <a:pt x="231" y="309"/>
                  </a:cubicBezTo>
                  <a:cubicBezTo>
                    <a:pt x="251" y="301"/>
                    <a:pt x="251" y="301"/>
                    <a:pt x="251" y="301"/>
                  </a:cubicBezTo>
                  <a:cubicBezTo>
                    <a:pt x="259" y="297"/>
                    <a:pt x="269" y="301"/>
                    <a:pt x="273" y="309"/>
                  </a:cubicBezTo>
                  <a:cubicBezTo>
                    <a:pt x="277" y="318"/>
                    <a:pt x="273" y="328"/>
                    <a:pt x="264" y="332"/>
                  </a:cubicBezTo>
                  <a:cubicBezTo>
                    <a:pt x="215" y="353"/>
                    <a:pt x="215" y="353"/>
                    <a:pt x="215" y="353"/>
                  </a:cubicBezTo>
                  <a:cubicBezTo>
                    <a:pt x="213" y="354"/>
                    <a:pt x="210" y="355"/>
                    <a:pt x="208" y="355"/>
                  </a:cubicBezTo>
                  <a:close/>
                  <a:moveTo>
                    <a:pt x="256" y="125"/>
                  </a:moveTo>
                  <a:cubicBezTo>
                    <a:pt x="260" y="120"/>
                    <a:pt x="263" y="114"/>
                    <a:pt x="263" y="108"/>
                  </a:cubicBezTo>
                  <a:cubicBezTo>
                    <a:pt x="263" y="102"/>
                    <a:pt x="260" y="95"/>
                    <a:pt x="256" y="91"/>
                  </a:cubicBezTo>
                  <a:cubicBezTo>
                    <a:pt x="251" y="86"/>
                    <a:pt x="245" y="84"/>
                    <a:pt x="239" y="84"/>
                  </a:cubicBezTo>
                  <a:cubicBezTo>
                    <a:pt x="232" y="84"/>
                    <a:pt x="226" y="86"/>
                    <a:pt x="222" y="91"/>
                  </a:cubicBezTo>
                  <a:cubicBezTo>
                    <a:pt x="217" y="95"/>
                    <a:pt x="215" y="102"/>
                    <a:pt x="215" y="108"/>
                  </a:cubicBezTo>
                  <a:cubicBezTo>
                    <a:pt x="215" y="114"/>
                    <a:pt x="217" y="120"/>
                    <a:pt x="222" y="125"/>
                  </a:cubicBezTo>
                  <a:cubicBezTo>
                    <a:pt x="226" y="129"/>
                    <a:pt x="232" y="132"/>
                    <a:pt x="239" y="132"/>
                  </a:cubicBezTo>
                  <a:cubicBezTo>
                    <a:pt x="245" y="132"/>
                    <a:pt x="251" y="129"/>
                    <a:pt x="256" y="125"/>
                  </a:cubicBezTo>
                  <a:close/>
                  <a:moveTo>
                    <a:pt x="442" y="221"/>
                  </a:moveTo>
                  <a:cubicBezTo>
                    <a:pt x="442" y="99"/>
                    <a:pt x="343" y="0"/>
                    <a:pt x="221" y="0"/>
                  </a:cubicBezTo>
                  <a:cubicBezTo>
                    <a:pt x="99" y="0"/>
                    <a:pt x="0" y="99"/>
                    <a:pt x="0" y="221"/>
                  </a:cubicBezTo>
                  <a:cubicBezTo>
                    <a:pt x="0" y="343"/>
                    <a:pt x="99" y="442"/>
                    <a:pt x="221" y="442"/>
                  </a:cubicBezTo>
                  <a:cubicBezTo>
                    <a:pt x="343" y="442"/>
                    <a:pt x="442" y="343"/>
                    <a:pt x="442" y="221"/>
                  </a:cubicBezTo>
                  <a:close/>
                  <a:moveTo>
                    <a:pt x="404" y="221"/>
                  </a:moveTo>
                  <a:cubicBezTo>
                    <a:pt x="404" y="322"/>
                    <a:pt x="322" y="403"/>
                    <a:pt x="221" y="403"/>
                  </a:cubicBezTo>
                  <a:cubicBezTo>
                    <a:pt x="120" y="403"/>
                    <a:pt x="38" y="322"/>
                    <a:pt x="38" y="221"/>
                  </a:cubicBezTo>
                  <a:cubicBezTo>
                    <a:pt x="38" y="120"/>
                    <a:pt x="120" y="38"/>
                    <a:pt x="221" y="38"/>
                  </a:cubicBezTo>
                  <a:cubicBezTo>
                    <a:pt x="322" y="38"/>
                    <a:pt x="404" y="120"/>
                    <a:pt x="404" y="221"/>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12" name="Freeform 935">
              <a:extLst>
                <a:ext uri="{FF2B5EF4-FFF2-40B4-BE49-F238E27FC236}">
                  <a16:creationId xmlns:a16="http://schemas.microsoft.com/office/drawing/2014/main" id="{C75A3225-C086-48F1-8230-DCC58D36BE7E}"/>
                </a:ext>
              </a:extLst>
            </p:cNvPr>
            <p:cNvSpPr>
              <a:spLocks noEditPoints="1"/>
            </p:cNvSpPr>
            <p:nvPr/>
          </p:nvSpPr>
          <p:spPr bwMode="auto">
            <a:xfrm>
              <a:off x="7672628" y="3381881"/>
              <a:ext cx="292084" cy="278554"/>
            </a:xfrm>
            <a:custGeom>
              <a:avLst/>
              <a:gdLst>
                <a:gd name="T0" fmla="*/ 399 w 486"/>
                <a:gd name="T1" fmla="*/ 87 h 464"/>
                <a:gd name="T2" fmla="*/ 87 w 486"/>
                <a:gd name="T3" fmla="*/ 87 h 464"/>
                <a:gd name="T4" fmla="*/ 87 w 486"/>
                <a:gd name="T5" fmla="*/ 399 h 464"/>
                <a:gd name="T6" fmla="*/ 243 w 486"/>
                <a:gd name="T7" fmla="*/ 464 h 464"/>
                <a:gd name="T8" fmla="*/ 399 w 486"/>
                <a:gd name="T9" fmla="*/ 399 h 464"/>
                <a:gd name="T10" fmla="*/ 399 w 486"/>
                <a:gd name="T11" fmla="*/ 87 h 464"/>
                <a:gd name="T12" fmla="*/ 114 w 486"/>
                <a:gd name="T13" fmla="*/ 372 h 464"/>
                <a:gd name="T14" fmla="*/ 101 w 486"/>
                <a:gd name="T15" fmla="*/ 128 h 464"/>
                <a:gd name="T16" fmla="*/ 358 w 486"/>
                <a:gd name="T17" fmla="*/ 385 h 464"/>
                <a:gd name="T18" fmla="*/ 114 w 486"/>
                <a:gd name="T19" fmla="*/ 372 h 464"/>
                <a:gd name="T20" fmla="*/ 385 w 486"/>
                <a:gd name="T21" fmla="*/ 358 h 464"/>
                <a:gd name="T22" fmla="*/ 128 w 486"/>
                <a:gd name="T23" fmla="*/ 101 h 464"/>
                <a:gd name="T24" fmla="*/ 243 w 486"/>
                <a:gd name="T25" fmla="*/ 60 h 464"/>
                <a:gd name="T26" fmla="*/ 372 w 486"/>
                <a:gd name="T27" fmla="*/ 114 h 464"/>
                <a:gd name="T28" fmla="*/ 385 w 486"/>
                <a:gd name="T29" fmla="*/ 35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6" h="464">
                  <a:moveTo>
                    <a:pt x="399" y="87"/>
                  </a:moveTo>
                  <a:cubicBezTo>
                    <a:pt x="313" y="0"/>
                    <a:pt x="173" y="0"/>
                    <a:pt x="87" y="87"/>
                  </a:cubicBezTo>
                  <a:cubicBezTo>
                    <a:pt x="0" y="173"/>
                    <a:pt x="0" y="313"/>
                    <a:pt x="87" y="399"/>
                  </a:cubicBezTo>
                  <a:cubicBezTo>
                    <a:pt x="130" y="442"/>
                    <a:pt x="186" y="464"/>
                    <a:pt x="243" y="464"/>
                  </a:cubicBezTo>
                  <a:cubicBezTo>
                    <a:pt x="300" y="464"/>
                    <a:pt x="356" y="442"/>
                    <a:pt x="399" y="399"/>
                  </a:cubicBezTo>
                  <a:cubicBezTo>
                    <a:pt x="486" y="313"/>
                    <a:pt x="486" y="173"/>
                    <a:pt x="399" y="87"/>
                  </a:cubicBezTo>
                  <a:close/>
                  <a:moveTo>
                    <a:pt x="114" y="372"/>
                  </a:moveTo>
                  <a:cubicBezTo>
                    <a:pt x="47" y="306"/>
                    <a:pt x="43" y="200"/>
                    <a:pt x="101" y="128"/>
                  </a:cubicBezTo>
                  <a:cubicBezTo>
                    <a:pt x="358" y="385"/>
                    <a:pt x="358" y="385"/>
                    <a:pt x="358" y="385"/>
                  </a:cubicBezTo>
                  <a:cubicBezTo>
                    <a:pt x="286" y="443"/>
                    <a:pt x="180" y="439"/>
                    <a:pt x="114" y="372"/>
                  </a:cubicBezTo>
                  <a:close/>
                  <a:moveTo>
                    <a:pt x="385" y="358"/>
                  </a:moveTo>
                  <a:cubicBezTo>
                    <a:pt x="128" y="101"/>
                    <a:pt x="128" y="101"/>
                    <a:pt x="128" y="101"/>
                  </a:cubicBezTo>
                  <a:cubicBezTo>
                    <a:pt x="161" y="74"/>
                    <a:pt x="202" y="60"/>
                    <a:pt x="243" y="60"/>
                  </a:cubicBezTo>
                  <a:cubicBezTo>
                    <a:pt x="290" y="60"/>
                    <a:pt x="337" y="78"/>
                    <a:pt x="372" y="114"/>
                  </a:cubicBezTo>
                  <a:cubicBezTo>
                    <a:pt x="439" y="180"/>
                    <a:pt x="443" y="286"/>
                    <a:pt x="385" y="358"/>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13" name="Freeform 936">
              <a:extLst>
                <a:ext uri="{FF2B5EF4-FFF2-40B4-BE49-F238E27FC236}">
                  <a16:creationId xmlns:a16="http://schemas.microsoft.com/office/drawing/2014/main" id="{962A8309-76D0-4884-AB81-C7499743647C}"/>
                </a:ext>
              </a:extLst>
            </p:cNvPr>
            <p:cNvSpPr>
              <a:spLocks noEditPoints="1"/>
            </p:cNvSpPr>
            <p:nvPr/>
          </p:nvSpPr>
          <p:spPr bwMode="auto">
            <a:xfrm>
              <a:off x="8436663" y="3395410"/>
              <a:ext cx="213293" cy="265025"/>
            </a:xfrm>
            <a:custGeom>
              <a:avLst/>
              <a:gdLst>
                <a:gd name="T0" fmla="*/ 178 w 356"/>
                <a:gd name="T1" fmla="*/ 105 h 442"/>
                <a:gd name="T2" fmla="*/ 166 w 356"/>
                <a:gd name="T3" fmla="*/ 101 h 442"/>
                <a:gd name="T4" fmla="*/ 22 w 356"/>
                <a:gd name="T5" fmla="*/ 101 h 442"/>
                <a:gd name="T6" fmla="*/ 0 w 356"/>
                <a:gd name="T7" fmla="*/ 116 h 442"/>
                <a:gd name="T8" fmla="*/ 0 w 356"/>
                <a:gd name="T9" fmla="*/ 420 h 442"/>
                <a:gd name="T10" fmla="*/ 22 w 356"/>
                <a:gd name="T11" fmla="*/ 442 h 442"/>
                <a:gd name="T12" fmla="*/ 250 w 356"/>
                <a:gd name="T13" fmla="*/ 442 h 442"/>
                <a:gd name="T14" fmla="*/ 265 w 356"/>
                <a:gd name="T15" fmla="*/ 420 h 442"/>
                <a:gd name="T16" fmla="*/ 265 w 356"/>
                <a:gd name="T17" fmla="*/ 201 h 442"/>
                <a:gd name="T18" fmla="*/ 261 w 356"/>
                <a:gd name="T19" fmla="*/ 189 h 442"/>
                <a:gd name="T20" fmla="*/ 178 w 356"/>
                <a:gd name="T21" fmla="*/ 105 h 442"/>
                <a:gd name="T22" fmla="*/ 226 w 356"/>
                <a:gd name="T23" fmla="*/ 202 h 442"/>
                <a:gd name="T24" fmla="*/ 164 w 356"/>
                <a:gd name="T25" fmla="*/ 202 h 442"/>
                <a:gd name="T26" fmla="*/ 164 w 356"/>
                <a:gd name="T27" fmla="*/ 140 h 442"/>
                <a:gd name="T28" fmla="*/ 226 w 356"/>
                <a:gd name="T29" fmla="*/ 202 h 442"/>
                <a:gd name="T30" fmla="*/ 39 w 356"/>
                <a:gd name="T31" fmla="*/ 404 h 442"/>
                <a:gd name="T32" fmla="*/ 39 w 356"/>
                <a:gd name="T33" fmla="*/ 134 h 442"/>
                <a:gd name="T34" fmla="*/ 130 w 356"/>
                <a:gd name="T35" fmla="*/ 134 h 442"/>
                <a:gd name="T36" fmla="*/ 130 w 356"/>
                <a:gd name="T37" fmla="*/ 217 h 442"/>
                <a:gd name="T38" fmla="*/ 148 w 356"/>
                <a:gd name="T39" fmla="*/ 235 h 442"/>
                <a:gd name="T40" fmla="*/ 231 w 356"/>
                <a:gd name="T41" fmla="*/ 235 h 442"/>
                <a:gd name="T42" fmla="*/ 231 w 356"/>
                <a:gd name="T43" fmla="*/ 404 h 442"/>
                <a:gd name="T44" fmla="*/ 39 w 356"/>
                <a:gd name="T45" fmla="*/ 404 h 442"/>
                <a:gd name="T46" fmla="*/ 353 w 356"/>
                <a:gd name="T47" fmla="*/ 86 h 442"/>
                <a:gd name="T48" fmla="*/ 269 w 356"/>
                <a:gd name="T49" fmla="*/ 3 h 442"/>
                <a:gd name="T50" fmla="*/ 260 w 356"/>
                <a:gd name="T51" fmla="*/ 0 h 442"/>
                <a:gd name="T52" fmla="*/ 116 w 356"/>
                <a:gd name="T53" fmla="*/ 0 h 442"/>
                <a:gd name="T54" fmla="*/ 101 w 356"/>
                <a:gd name="T55" fmla="*/ 12 h 442"/>
                <a:gd name="T56" fmla="*/ 101 w 356"/>
                <a:gd name="T57" fmla="*/ 58 h 442"/>
                <a:gd name="T58" fmla="*/ 116 w 356"/>
                <a:gd name="T59" fmla="*/ 73 h 442"/>
                <a:gd name="T60" fmla="*/ 130 w 356"/>
                <a:gd name="T61" fmla="*/ 58 h 442"/>
                <a:gd name="T62" fmla="*/ 130 w 356"/>
                <a:gd name="T63" fmla="*/ 29 h 442"/>
                <a:gd name="T64" fmla="*/ 231 w 356"/>
                <a:gd name="T65" fmla="*/ 29 h 442"/>
                <a:gd name="T66" fmla="*/ 231 w 356"/>
                <a:gd name="T67" fmla="*/ 110 h 442"/>
                <a:gd name="T68" fmla="*/ 246 w 356"/>
                <a:gd name="T69" fmla="*/ 125 h 442"/>
                <a:gd name="T70" fmla="*/ 327 w 356"/>
                <a:gd name="T71" fmla="*/ 125 h 442"/>
                <a:gd name="T72" fmla="*/ 327 w 356"/>
                <a:gd name="T73" fmla="*/ 303 h 442"/>
                <a:gd name="T74" fmla="*/ 307 w 356"/>
                <a:gd name="T75" fmla="*/ 303 h 442"/>
                <a:gd name="T76" fmla="*/ 293 w 356"/>
                <a:gd name="T77" fmla="*/ 317 h 442"/>
                <a:gd name="T78" fmla="*/ 307 w 356"/>
                <a:gd name="T79" fmla="*/ 332 h 442"/>
                <a:gd name="T80" fmla="*/ 344 w 356"/>
                <a:gd name="T81" fmla="*/ 332 h 442"/>
                <a:gd name="T82" fmla="*/ 356 w 356"/>
                <a:gd name="T83" fmla="*/ 316 h 442"/>
                <a:gd name="T84" fmla="*/ 356 w 356"/>
                <a:gd name="T85" fmla="*/ 97 h 442"/>
                <a:gd name="T86" fmla="*/ 353 w 356"/>
                <a:gd name="T87" fmla="*/ 86 h 442"/>
                <a:gd name="T88" fmla="*/ 260 w 356"/>
                <a:gd name="T89" fmla="*/ 34 h 442"/>
                <a:gd name="T90" fmla="*/ 322 w 356"/>
                <a:gd name="T91" fmla="*/ 96 h 442"/>
                <a:gd name="T92" fmla="*/ 260 w 356"/>
                <a:gd name="T93" fmla="*/ 96 h 442"/>
                <a:gd name="T94" fmla="*/ 260 w 356"/>
                <a:gd name="T95" fmla="*/ 3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6" h="442">
                  <a:moveTo>
                    <a:pt x="178" y="105"/>
                  </a:moveTo>
                  <a:cubicBezTo>
                    <a:pt x="175" y="102"/>
                    <a:pt x="170" y="101"/>
                    <a:pt x="166" y="101"/>
                  </a:cubicBezTo>
                  <a:cubicBezTo>
                    <a:pt x="22" y="101"/>
                    <a:pt x="22" y="101"/>
                    <a:pt x="22" y="101"/>
                  </a:cubicBezTo>
                  <a:cubicBezTo>
                    <a:pt x="13" y="101"/>
                    <a:pt x="0" y="107"/>
                    <a:pt x="0" y="116"/>
                  </a:cubicBezTo>
                  <a:cubicBezTo>
                    <a:pt x="0" y="420"/>
                    <a:pt x="0" y="420"/>
                    <a:pt x="0" y="420"/>
                  </a:cubicBezTo>
                  <a:cubicBezTo>
                    <a:pt x="0" y="430"/>
                    <a:pt x="13" y="442"/>
                    <a:pt x="22" y="442"/>
                  </a:cubicBezTo>
                  <a:cubicBezTo>
                    <a:pt x="250" y="442"/>
                    <a:pt x="250" y="442"/>
                    <a:pt x="250" y="442"/>
                  </a:cubicBezTo>
                  <a:cubicBezTo>
                    <a:pt x="259" y="442"/>
                    <a:pt x="265" y="430"/>
                    <a:pt x="265" y="420"/>
                  </a:cubicBezTo>
                  <a:cubicBezTo>
                    <a:pt x="265" y="201"/>
                    <a:pt x="265" y="201"/>
                    <a:pt x="265" y="201"/>
                  </a:cubicBezTo>
                  <a:cubicBezTo>
                    <a:pt x="265" y="196"/>
                    <a:pt x="264" y="192"/>
                    <a:pt x="261" y="189"/>
                  </a:cubicBezTo>
                  <a:lnTo>
                    <a:pt x="178" y="105"/>
                  </a:lnTo>
                  <a:close/>
                  <a:moveTo>
                    <a:pt x="226" y="202"/>
                  </a:moveTo>
                  <a:cubicBezTo>
                    <a:pt x="164" y="202"/>
                    <a:pt x="164" y="202"/>
                    <a:pt x="164" y="202"/>
                  </a:cubicBezTo>
                  <a:cubicBezTo>
                    <a:pt x="164" y="140"/>
                    <a:pt x="164" y="140"/>
                    <a:pt x="164" y="140"/>
                  </a:cubicBezTo>
                  <a:lnTo>
                    <a:pt x="226" y="202"/>
                  </a:lnTo>
                  <a:close/>
                  <a:moveTo>
                    <a:pt x="39" y="404"/>
                  </a:moveTo>
                  <a:cubicBezTo>
                    <a:pt x="39" y="134"/>
                    <a:pt x="39" y="134"/>
                    <a:pt x="39" y="134"/>
                  </a:cubicBezTo>
                  <a:cubicBezTo>
                    <a:pt x="130" y="134"/>
                    <a:pt x="130" y="134"/>
                    <a:pt x="130" y="134"/>
                  </a:cubicBezTo>
                  <a:cubicBezTo>
                    <a:pt x="130" y="217"/>
                    <a:pt x="130" y="217"/>
                    <a:pt x="130" y="217"/>
                  </a:cubicBezTo>
                  <a:cubicBezTo>
                    <a:pt x="130" y="227"/>
                    <a:pt x="139" y="235"/>
                    <a:pt x="148" y="235"/>
                  </a:cubicBezTo>
                  <a:cubicBezTo>
                    <a:pt x="231" y="235"/>
                    <a:pt x="231" y="235"/>
                    <a:pt x="231" y="235"/>
                  </a:cubicBezTo>
                  <a:cubicBezTo>
                    <a:pt x="231" y="404"/>
                    <a:pt x="231" y="404"/>
                    <a:pt x="231" y="404"/>
                  </a:cubicBezTo>
                  <a:lnTo>
                    <a:pt x="39" y="404"/>
                  </a:lnTo>
                  <a:close/>
                  <a:moveTo>
                    <a:pt x="353" y="86"/>
                  </a:moveTo>
                  <a:cubicBezTo>
                    <a:pt x="269" y="3"/>
                    <a:pt x="269" y="3"/>
                    <a:pt x="269" y="3"/>
                  </a:cubicBezTo>
                  <a:cubicBezTo>
                    <a:pt x="267" y="0"/>
                    <a:pt x="264" y="0"/>
                    <a:pt x="260" y="0"/>
                  </a:cubicBezTo>
                  <a:cubicBezTo>
                    <a:pt x="116" y="0"/>
                    <a:pt x="116" y="0"/>
                    <a:pt x="116" y="0"/>
                  </a:cubicBezTo>
                  <a:cubicBezTo>
                    <a:pt x="108" y="0"/>
                    <a:pt x="101" y="4"/>
                    <a:pt x="101" y="12"/>
                  </a:cubicBezTo>
                  <a:cubicBezTo>
                    <a:pt x="101" y="58"/>
                    <a:pt x="101" y="58"/>
                    <a:pt x="101" y="58"/>
                  </a:cubicBezTo>
                  <a:cubicBezTo>
                    <a:pt x="101" y="66"/>
                    <a:pt x="108" y="73"/>
                    <a:pt x="116" y="73"/>
                  </a:cubicBezTo>
                  <a:cubicBezTo>
                    <a:pt x="124" y="73"/>
                    <a:pt x="130" y="66"/>
                    <a:pt x="130" y="58"/>
                  </a:cubicBezTo>
                  <a:cubicBezTo>
                    <a:pt x="130" y="29"/>
                    <a:pt x="130" y="29"/>
                    <a:pt x="130" y="29"/>
                  </a:cubicBezTo>
                  <a:cubicBezTo>
                    <a:pt x="231" y="29"/>
                    <a:pt x="231" y="29"/>
                    <a:pt x="231" y="29"/>
                  </a:cubicBezTo>
                  <a:cubicBezTo>
                    <a:pt x="231" y="110"/>
                    <a:pt x="231" y="110"/>
                    <a:pt x="231" y="110"/>
                  </a:cubicBezTo>
                  <a:cubicBezTo>
                    <a:pt x="231" y="118"/>
                    <a:pt x="238" y="125"/>
                    <a:pt x="246" y="125"/>
                  </a:cubicBezTo>
                  <a:cubicBezTo>
                    <a:pt x="327" y="125"/>
                    <a:pt x="327" y="125"/>
                    <a:pt x="327" y="125"/>
                  </a:cubicBezTo>
                  <a:cubicBezTo>
                    <a:pt x="327" y="303"/>
                    <a:pt x="327" y="303"/>
                    <a:pt x="327" y="303"/>
                  </a:cubicBezTo>
                  <a:cubicBezTo>
                    <a:pt x="307" y="303"/>
                    <a:pt x="307" y="303"/>
                    <a:pt x="307" y="303"/>
                  </a:cubicBezTo>
                  <a:cubicBezTo>
                    <a:pt x="299" y="303"/>
                    <a:pt x="293" y="309"/>
                    <a:pt x="293" y="317"/>
                  </a:cubicBezTo>
                  <a:cubicBezTo>
                    <a:pt x="293" y="325"/>
                    <a:pt x="299" y="332"/>
                    <a:pt x="307" y="332"/>
                  </a:cubicBezTo>
                  <a:cubicBezTo>
                    <a:pt x="344" y="332"/>
                    <a:pt x="344" y="332"/>
                    <a:pt x="344" y="332"/>
                  </a:cubicBezTo>
                  <a:cubicBezTo>
                    <a:pt x="352" y="332"/>
                    <a:pt x="356" y="324"/>
                    <a:pt x="356" y="316"/>
                  </a:cubicBezTo>
                  <a:cubicBezTo>
                    <a:pt x="356" y="97"/>
                    <a:pt x="356" y="97"/>
                    <a:pt x="356" y="97"/>
                  </a:cubicBezTo>
                  <a:cubicBezTo>
                    <a:pt x="356" y="93"/>
                    <a:pt x="356" y="89"/>
                    <a:pt x="353" y="86"/>
                  </a:cubicBezTo>
                  <a:close/>
                  <a:moveTo>
                    <a:pt x="260" y="34"/>
                  </a:moveTo>
                  <a:cubicBezTo>
                    <a:pt x="322" y="96"/>
                    <a:pt x="322" y="96"/>
                    <a:pt x="322" y="96"/>
                  </a:cubicBezTo>
                  <a:cubicBezTo>
                    <a:pt x="260" y="96"/>
                    <a:pt x="260" y="96"/>
                    <a:pt x="260" y="96"/>
                  </a:cubicBezTo>
                  <a:lnTo>
                    <a:pt x="260" y="34"/>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14" name="Freeform 937">
              <a:extLst>
                <a:ext uri="{FF2B5EF4-FFF2-40B4-BE49-F238E27FC236}">
                  <a16:creationId xmlns:a16="http://schemas.microsoft.com/office/drawing/2014/main" id="{F31657B6-482D-49E2-94CC-E3B8AA4DDF01}"/>
                </a:ext>
              </a:extLst>
            </p:cNvPr>
            <p:cNvSpPr>
              <a:spLocks noEditPoints="1"/>
            </p:cNvSpPr>
            <p:nvPr/>
          </p:nvSpPr>
          <p:spPr bwMode="auto">
            <a:xfrm>
              <a:off x="9126622" y="3396208"/>
              <a:ext cx="253882" cy="263433"/>
            </a:xfrm>
            <a:custGeom>
              <a:avLst/>
              <a:gdLst>
                <a:gd name="T0" fmla="*/ 192 w 423"/>
                <a:gd name="T1" fmla="*/ 102 h 438"/>
                <a:gd name="T2" fmla="*/ 211 w 423"/>
                <a:gd name="T3" fmla="*/ 0 h 438"/>
                <a:gd name="T4" fmla="*/ 230 w 423"/>
                <a:gd name="T5" fmla="*/ 102 h 438"/>
                <a:gd name="T6" fmla="*/ 154 w 423"/>
                <a:gd name="T7" fmla="*/ 140 h 438"/>
                <a:gd name="T8" fmla="*/ 109 w 423"/>
                <a:gd name="T9" fmla="*/ 46 h 438"/>
                <a:gd name="T10" fmla="*/ 78 w 423"/>
                <a:gd name="T11" fmla="*/ 69 h 438"/>
                <a:gd name="T12" fmla="*/ 143 w 423"/>
                <a:gd name="T13" fmla="*/ 144 h 438"/>
                <a:gd name="T14" fmla="*/ 118 w 423"/>
                <a:gd name="T15" fmla="*/ 189 h 438"/>
                <a:gd name="T16" fmla="*/ 27 w 423"/>
                <a:gd name="T17" fmla="*/ 139 h 438"/>
                <a:gd name="T18" fmla="*/ 15 w 423"/>
                <a:gd name="T19" fmla="*/ 176 h 438"/>
                <a:gd name="T20" fmla="*/ 100 w 423"/>
                <a:gd name="T21" fmla="*/ 202 h 438"/>
                <a:gd name="T22" fmla="*/ 27 w 423"/>
                <a:gd name="T23" fmla="*/ 299 h 438"/>
                <a:gd name="T24" fmla="*/ 118 w 423"/>
                <a:gd name="T25" fmla="*/ 249 h 438"/>
                <a:gd name="T26" fmla="*/ 15 w 423"/>
                <a:gd name="T27" fmla="*/ 262 h 438"/>
                <a:gd name="T28" fmla="*/ 21 w 423"/>
                <a:gd name="T29" fmla="*/ 300 h 438"/>
                <a:gd name="T30" fmla="*/ 109 w 423"/>
                <a:gd name="T31" fmla="*/ 392 h 438"/>
                <a:gd name="T32" fmla="*/ 154 w 423"/>
                <a:gd name="T33" fmla="*/ 298 h 438"/>
                <a:gd name="T34" fmla="*/ 78 w 423"/>
                <a:gd name="T35" fmla="*/ 369 h 438"/>
                <a:gd name="T36" fmla="*/ 94 w 423"/>
                <a:gd name="T37" fmla="*/ 400 h 438"/>
                <a:gd name="T38" fmla="*/ 230 w 423"/>
                <a:gd name="T39" fmla="*/ 418 h 438"/>
                <a:gd name="T40" fmla="*/ 211 w 423"/>
                <a:gd name="T41" fmla="*/ 316 h 438"/>
                <a:gd name="T42" fmla="*/ 192 w 423"/>
                <a:gd name="T43" fmla="*/ 418 h 438"/>
                <a:gd name="T44" fmla="*/ 230 w 423"/>
                <a:gd name="T45" fmla="*/ 418 h 438"/>
                <a:gd name="T46" fmla="*/ 344 w 423"/>
                <a:gd name="T47" fmla="*/ 369 h 438"/>
                <a:gd name="T48" fmla="*/ 269 w 423"/>
                <a:gd name="T49" fmla="*/ 298 h 438"/>
                <a:gd name="T50" fmla="*/ 313 w 423"/>
                <a:gd name="T51" fmla="*/ 392 h 438"/>
                <a:gd name="T52" fmla="*/ 340 w 423"/>
                <a:gd name="T53" fmla="*/ 396 h 438"/>
                <a:gd name="T54" fmla="*/ 407 w 423"/>
                <a:gd name="T55" fmla="*/ 262 h 438"/>
                <a:gd name="T56" fmla="*/ 304 w 423"/>
                <a:gd name="T57" fmla="*/ 249 h 438"/>
                <a:gd name="T58" fmla="*/ 395 w 423"/>
                <a:gd name="T59" fmla="*/ 299 h 438"/>
                <a:gd name="T60" fmla="*/ 419 w 423"/>
                <a:gd name="T61" fmla="*/ 287 h 438"/>
                <a:gd name="T62" fmla="*/ 407 w 423"/>
                <a:gd name="T63" fmla="*/ 176 h 438"/>
                <a:gd name="T64" fmla="*/ 395 w 423"/>
                <a:gd name="T65" fmla="*/ 139 h 438"/>
                <a:gd name="T66" fmla="*/ 304 w 423"/>
                <a:gd name="T67" fmla="*/ 189 h 438"/>
                <a:gd name="T68" fmla="*/ 328 w 423"/>
                <a:gd name="T69" fmla="*/ 201 h 438"/>
                <a:gd name="T70" fmla="*/ 344 w 423"/>
                <a:gd name="T71" fmla="*/ 69 h 438"/>
                <a:gd name="T72" fmla="*/ 313 w 423"/>
                <a:gd name="T73" fmla="*/ 46 h 438"/>
                <a:gd name="T74" fmla="*/ 269 w 423"/>
                <a:gd name="T75" fmla="*/ 140 h 438"/>
                <a:gd name="T76" fmla="*/ 295 w 423"/>
                <a:gd name="T77" fmla="*/ 136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3" h="438">
                  <a:moveTo>
                    <a:pt x="211" y="121"/>
                  </a:moveTo>
                  <a:cubicBezTo>
                    <a:pt x="201" y="121"/>
                    <a:pt x="192" y="113"/>
                    <a:pt x="192" y="102"/>
                  </a:cubicBezTo>
                  <a:cubicBezTo>
                    <a:pt x="192" y="19"/>
                    <a:pt x="192" y="19"/>
                    <a:pt x="192" y="19"/>
                  </a:cubicBezTo>
                  <a:cubicBezTo>
                    <a:pt x="192" y="9"/>
                    <a:pt x="201" y="0"/>
                    <a:pt x="211" y="0"/>
                  </a:cubicBezTo>
                  <a:cubicBezTo>
                    <a:pt x="222" y="0"/>
                    <a:pt x="230" y="9"/>
                    <a:pt x="230" y="19"/>
                  </a:cubicBezTo>
                  <a:cubicBezTo>
                    <a:pt x="230" y="102"/>
                    <a:pt x="230" y="102"/>
                    <a:pt x="230" y="102"/>
                  </a:cubicBezTo>
                  <a:cubicBezTo>
                    <a:pt x="230" y="113"/>
                    <a:pt x="222" y="121"/>
                    <a:pt x="211" y="121"/>
                  </a:cubicBezTo>
                  <a:close/>
                  <a:moveTo>
                    <a:pt x="154" y="140"/>
                  </a:moveTo>
                  <a:cubicBezTo>
                    <a:pt x="162" y="134"/>
                    <a:pt x="164" y="122"/>
                    <a:pt x="158" y="113"/>
                  </a:cubicBezTo>
                  <a:cubicBezTo>
                    <a:pt x="109" y="46"/>
                    <a:pt x="109" y="46"/>
                    <a:pt x="109" y="46"/>
                  </a:cubicBezTo>
                  <a:cubicBezTo>
                    <a:pt x="103" y="38"/>
                    <a:pt x="91" y="36"/>
                    <a:pt x="83" y="42"/>
                  </a:cubicBezTo>
                  <a:cubicBezTo>
                    <a:pt x="74" y="48"/>
                    <a:pt x="72" y="60"/>
                    <a:pt x="78" y="69"/>
                  </a:cubicBezTo>
                  <a:cubicBezTo>
                    <a:pt x="127" y="136"/>
                    <a:pt x="127" y="136"/>
                    <a:pt x="127" y="136"/>
                  </a:cubicBezTo>
                  <a:cubicBezTo>
                    <a:pt x="131" y="141"/>
                    <a:pt x="137" y="144"/>
                    <a:pt x="143" y="144"/>
                  </a:cubicBezTo>
                  <a:cubicBezTo>
                    <a:pt x="147" y="144"/>
                    <a:pt x="150" y="143"/>
                    <a:pt x="154" y="140"/>
                  </a:cubicBezTo>
                  <a:close/>
                  <a:moveTo>
                    <a:pt x="118" y="189"/>
                  </a:moveTo>
                  <a:cubicBezTo>
                    <a:pt x="122" y="179"/>
                    <a:pt x="116" y="168"/>
                    <a:pt x="106" y="165"/>
                  </a:cubicBezTo>
                  <a:cubicBezTo>
                    <a:pt x="27" y="139"/>
                    <a:pt x="27" y="139"/>
                    <a:pt x="27" y="139"/>
                  </a:cubicBezTo>
                  <a:cubicBezTo>
                    <a:pt x="17" y="136"/>
                    <a:pt x="6" y="141"/>
                    <a:pt x="3" y="151"/>
                  </a:cubicBezTo>
                  <a:cubicBezTo>
                    <a:pt x="0" y="161"/>
                    <a:pt x="5" y="172"/>
                    <a:pt x="15" y="176"/>
                  </a:cubicBezTo>
                  <a:cubicBezTo>
                    <a:pt x="94" y="201"/>
                    <a:pt x="94" y="201"/>
                    <a:pt x="94" y="201"/>
                  </a:cubicBezTo>
                  <a:cubicBezTo>
                    <a:pt x="96" y="202"/>
                    <a:pt x="98" y="202"/>
                    <a:pt x="100" y="202"/>
                  </a:cubicBezTo>
                  <a:cubicBezTo>
                    <a:pt x="108" y="202"/>
                    <a:pt x="116" y="197"/>
                    <a:pt x="118" y="189"/>
                  </a:cubicBezTo>
                  <a:close/>
                  <a:moveTo>
                    <a:pt x="27" y="299"/>
                  </a:moveTo>
                  <a:cubicBezTo>
                    <a:pt x="106" y="273"/>
                    <a:pt x="106" y="273"/>
                    <a:pt x="106" y="273"/>
                  </a:cubicBezTo>
                  <a:cubicBezTo>
                    <a:pt x="116" y="270"/>
                    <a:pt x="122" y="259"/>
                    <a:pt x="118" y="249"/>
                  </a:cubicBezTo>
                  <a:cubicBezTo>
                    <a:pt x="115" y="239"/>
                    <a:pt x="104" y="233"/>
                    <a:pt x="94" y="237"/>
                  </a:cubicBezTo>
                  <a:cubicBezTo>
                    <a:pt x="15" y="262"/>
                    <a:pt x="15" y="262"/>
                    <a:pt x="15" y="262"/>
                  </a:cubicBezTo>
                  <a:cubicBezTo>
                    <a:pt x="5" y="266"/>
                    <a:pt x="0" y="276"/>
                    <a:pt x="3" y="287"/>
                  </a:cubicBezTo>
                  <a:cubicBezTo>
                    <a:pt x="6" y="295"/>
                    <a:pt x="13" y="300"/>
                    <a:pt x="21" y="300"/>
                  </a:cubicBezTo>
                  <a:cubicBezTo>
                    <a:pt x="23" y="300"/>
                    <a:pt x="25" y="300"/>
                    <a:pt x="27" y="299"/>
                  </a:cubicBezTo>
                  <a:close/>
                  <a:moveTo>
                    <a:pt x="109" y="392"/>
                  </a:moveTo>
                  <a:cubicBezTo>
                    <a:pt x="158" y="325"/>
                    <a:pt x="158" y="325"/>
                    <a:pt x="158" y="325"/>
                  </a:cubicBezTo>
                  <a:cubicBezTo>
                    <a:pt x="164" y="316"/>
                    <a:pt x="162" y="304"/>
                    <a:pt x="154" y="298"/>
                  </a:cubicBezTo>
                  <a:cubicBezTo>
                    <a:pt x="145" y="292"/>
                    <a:pt x="133" y="293"/>
                    <a:pt x="127" y="302"/>
                  </a:cubicBezTo>
                  <a:cubicBezTo>
                    <a:pt x="78" y="369"/>
                    <a:pt x="78" y="369"/>
                    <a:pt x="78" y="369"/>
                  </a:cubicBezTo>
                  <a:cubicBezTo>
                    <a:pt x="72" y="378"/>
                    <a:pt x="74" y="390"/>
                    <a:pt x="83" y="396"/>
                  </a:cubicBezTo>
                  <a:cubicBezTo>
                    <a:pt x="86" y="398"/>
                    <a:pt x="90" y="400"/>
                    <a:pt x="94" y="400"/>
                  </a:cubicBezTo>
                  <a:cubicBezTo>
                    <a:pt x="100" y="400"/>
                    <a:pt x="106" y="397"/>
                    <a:pt x="109" y="392"/>
                  </a:cubicBezTo>
                  <a:close/>
                  <a:moveTo>
                    <a:pt x="230" y="418"/>
                  </a:moveTo>
                  <a:cubicBezTo>
                    <a:pt x="230" y="336"/>
                    <a:pt x="230" y="336"/>
                    <a:pt x="230" y="336"/>
                  </a:cubicBezTo>
                  <a:cubicBezTo>
                    <a:pt x="230" y="325"/>
                    <a:pt x="222" y="316"/>
                    <a:pt x="211" y="316"/>
                  </a:cubicBezTo>
                  <a:cubicBezTo>
                    <a:pt x="201" y="316"/>
                    <a:pt x="192" y="325"/>
                    <a:pt x="192" y="336"/>
                  </a:cubicBezTo>
                  <a:cubicBezTo>
                    <a:pt x="192" y="418"/>
                    <a:pt x="192" y="418"/>
                    <a:pt x="192" y="418"/>
                  </a:cubicBezTo>
                  <a:cubicBezTo>
                    <a:pt x="192" y="429"/>
                    <a:pt x="201" y="438"/>
                    <a:pt x="211" y="438"/>
                  </a:cubicBezTo>
                  <a:cubicBezTo>
                    <a:pt x="222" y="438"/>
                    <a:pt x="230" y="429"/>
                    <a:pt x="230" y="418"/>
                  </a:cubicBezTo>
                  <a:close/>
                  <a:moveTo>
                    <a:pt x="340" y="396"/>
                  </a:moveTo>
                  <a:cubicBezTo>
                    <a:pt x="348" y="390"/>
                    <a:pt x="350" y="378"/>
                    <a:pt x="344" y="369"/>
                  </a:cubicBezTo>
                  <a:cubicBezTo>
                    <a:pt x="295" y="302"/>
                    <a:pt x="295" y="302"/>
                    <a:pt x="295" y="302"/>
                  </a:cubicBezTo>
                  <a:cubicBezTo>
                    <a:pt x="289" y="293"/>
                    <a:pt x="277" y="292"/>
                    <a:pt x="269" y="298"/>
                  </a:cubicBezTo>
                  <a:cubicBezTo>
                    <a:pt x="260" y="304"/>
                    <a:pt x="258" y="316"/>
                    <a:pt x="264" y="325"/>
                  </a:cubicBezTo>
                  <a:cubicBezTo>
                    <a:pt x="313" y="392"/>
                    <a:pt x="313" y="392"/>
                    <a:pt x="313" y="392"/>
                  </a:cubicBezTo>
                  <a:cubicBezTo>
                    <a:pt x="317" y="397"/>
                    <a:pt x="323" y="400"/>
                    <a:pt x="329" y="400"/>
                  </a:cubicBezTo>
                  <a:cubicBezTo>
                    <a:pt x="332" y="400"/>
                    <a:pt x="336" y="398"/>
                    <a:pt x="340" y="396"/>
                  </a:cubicBezTo>
                  <a:close/>
                  <a:moveTo>
                    <a:pt x="419" y="287"/>
                  </a:moveTo>
                  <a:cubicBezTo>
                    <a:pt x="423" y="276"/>
                    <a:pt x="417" y="266"/>
                    <a:pt x="407" y="262"/>
                  </a:cubicBezTo>
                  <a:cubicBezTo>
                    <a:pt x="328" y="237"/>
                    <a:pt x="328" y="237"/>
                    <a:pt x="328" y="237"/>
                  </a:cubicBezTo>
                  <a:cubicBezTo>
                    <a:pt x="318" y="233"/>
                    <a:pt x="307" y="239"/>
                    <a:pt x="304" y="249"/>
                  </a:cubicBezTo>
                  <a:cubicBezTo>
                    <a:pt x="301" y="259"/>
                    <a:pt x="306" y="270"/>
                    <a:pt x="316" y="273"/>
                  </a:cubicBezTo>
                  <a:cubicBezTo>
                    <a:pt x="395" y="299"/>
                    <a:pt x="395" y="299"/>
                    <a:pt x="395" y="299"/>
                  </a:cubicBezTo>
                  <a:cubicBezTo>
                    <a:pt x="397" y="300"/>
                    <a:pt x="399" y="300"/>
                    <a:pt x="401" y="300"/>
                  </a:cubicBezTo>
                  <a:cubicBezTo>
                    <a:pt x="409" y="300"/>
                    <a:pt x="417" y="295"/>
                    <a:pt x="419" y="287"/>
                  </a:cubicBezTo>
                  <a:close/>
                  <a:moveTo>
                    <a:pt x="328" y="201"/>
                  </a:moveTo>
                  <a:cubicBezTo>
                    <a:pt x="407" y="176"/>
                    <a:pt x="407" y="176"/>
                    <a:pt x="407" y="176"/>
                  </a:cubicBezTo>
                  <a:cubicBezTo>
                    <a:pt x="417" y="172"/>
                    <a:pt x="423" y="161"/>
                    <a:pt x="419" y="151"/>
                  </a:cubicBezTo>
                  <a:cubicBezTo>
                    <a:pt x="416" y="141"/>
                    <a:pt x="405" y="136"/>
                    <a:pt x="395" y="139"/>
                  </a:cubicBezTo>
                  <a:cubicBezTo>
                    <a:pt x="316" y="165"/>
                    <a:pt x="316" y="165"/>
                    <a:pt x="316" y="165"/>
                  </a:cubicBezTo>
                  <a:cubicBezTo>
                    <a:pt x="306" y="168"/>
                    <a:pt x="301" y="179"/>
                    <a:pt x="304" y="189"/>
                  </a:cubicBezTo>
                  <a:cubicBezTo>
                    <a:pt x="307" y="197"/>
                    <a:pt x="314" y="202"/>
                    <a:pt x="322" y="202"/>
                  </a:cubicBezTo>
                  <a:cubicBezTo>
                    <a:pt x="324" y="202"/>
                    <a:pt x="326" y="202"/>
                    <a:pt x="328" y="201"/>
                  </a:cubicBezTo>
                  <a:close/>
                  <a:moveTo>
                    <a:pt x="295" y="136"/>
                  </a:moveTo>
                  <a:cubicBezTo>
                    <a:pt x="344" y="69"/>
                    <a:pt x="344" y="69"/>
                    <a:pt x="344" y="69"/>
                  </a:cubicBezTo>
                  <a:cubicBezTo>
                    <a:pt x="350" y="60"/>
                    <a:pt x="348" y="48"/>
                    <a:pt x="340" y="42"/>
                  </a:cubicBezTo>
                  <a:cubicBezTo>
                    <a:pt x="331" y="36"/>
                    <a:pt x="319" y="38"/>
                    <a:pt x="313" y="46"/>
                  </a:cubicBezTo>
                  <a:cubicBezTo>
                    <a:pt x="264" y="113"/>
                    <a:pt x="264" y="113"/>
                    <a:pt x="264" y="113"/>
                  </a:cubicBezTo>
                  <a:cubicBezTo>
                    <a:pt x="258" y="122"/>
                    <a:pt x="260" y="134"/>
                    <a:pt x="269" y="140"/>
                  </a:cubicBezTo>
                  <a:cubicBezTo>
                    <a:pt x="272" y="143"/>
                    <a:pt x="276" y="144"/>
                    <a:pt x="280" y="144"/>
                  </a:cubicBezTo>
                  <a:cubicBezTo>
                    <a:pt x="286" y="144"/>
                    <a:pt x="292" y="141"/>
                    <a:pt x="295" y="136"/>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15" name="Freeform 938">
              <a:extLst>
                <a:ext uri="{FF2B5EF4-FFF2-40B4-BE49-F238E27FC236}">
                  <a16:creationId xmlns:a16="http://schemas.microsoft.com/office/drawing/2014/main" id="{1456C3A4-0C43-4554-B454-A301CADBB6A4}"/>
                </a:ext>
              </a:extLst>
            </p:cNvPr>
            <p:cNvSpPr>
              <a:spLocks noEditPoints="1"/>
            </p:cNvSpPr>
            <p:nvPr/>
          </p:nvSpPr>
          <p:spPr bwMode="auto">
            <a:xfrm>
              <a:off x="9834464" y="3393820"/>
              <a:ext cx="267412" cy="266616"/>
            </a:xfrm>
            <a:custGeom>
              <a:avLst/>
              <a:gdLst>
                <a:gd name="T0" fmla="*/ 425 w 446"/>
                <a:gd name="T1" fmla="*/ 237 h 444"/>
                <a:gd name="T2" fmla="*/ 412 w 446"/>
                <a:gd name="T3" fmla="*/ 232 h 444"/>
                <a:gd name="T4" fmla="*/ 223 w 446"/>
                <a:gd name="T5" fmla="*/ 48 h 444"/>
                <a:gd name="T6" fmla="*/ 35 w 446"/>
                <a:gd name="T7" fmla="*/ 232 h 444"/>
                <a:gd name="T8" fmla="*/ 8 w 446"/>
                <a:gd name="T9" fmla="*/ 232 h 444"/>
                <a:gd name="T10" fmla="*/ 8 w 446"/>
                <a:gd name="T11" fmla="*/ 204 h 444"/>
                <a:gd name="T12" fmla="*/ 210 w 446"/>
                <a:gd name="T13" fmla="*/ 7 h 444"/>
                <a:gd name="T14" fmla="*/ 237 w 446"/>
                <a:gd name="T15" fmla="*/ 7 h 444"/>
                <a:gd name="T16" fmla="*/ 439 w 446"/>
                <a:gd name="T17" fmla="*/ 204 h 444"/>
                <a:gd name="T18" fmla="*/ 439 w 446"/>
                <a:gd name="T19" fmla="*/ 232 h 444"/>
                <a:gd name="T20" fmla="*/ 425 w 446"/>
                <a:gd name="T21" fmla="*/ 237 h 444"/>
                <a:gd name="T22" fmla="*/ 383 w 446"/>
                <a:gd name="T23" fmla="*/ 425 h 444"/>
                <a:gd name="T24" fmla="*/ 383 w 446"/>
                <a:gd name="T25" fmla="*/ 237 h 444"/>
                <a:gd name="T26" fmla="*/ 364 w 446"/>
                <a:gd name="T27" fmla="*/ 218 h 444"/>
                <a:gd name="T28" fmla="*/ 345 w 446"/>
                <a:gd name="T29" fmla="*/ 237 h 444"/>
                <a:gd name="T30" fmla="*/ 345 w 446"/>
                <a:gd name="T31" fmla="*/ 406 h 444"/>
                <a:gd name="T32" fmla="*/ 285 w 446"/>
                <a:gd name="T33" fmla="*/ 406 h 444"/>
                <a:gd name="T34" fmla="*/ 285 w 446"/>
                <a:gd name="T35" fmla="*/ 303 h 444"/>
                <a:gd name="T36" fmla="*/ 259 w 446"/>
                <a:gd name="T37" fmla="*/ 277 h 444"/>
                <a:gd name="T38" fmla="*/ 188 w 446"/>
                <a:gd name="T39" fmla="*/ 277 h 444"/>
                <a:gd name="T40" fmla="*/ 162 w 446"/>
                <a:gd name="T41" fmla="*/ 303 h 444"/>
                <a:gd name="T42" fmla="*/ 162 w 446"/>
                <a:gd name="T43" fmla="*/ 406 h 444"/>
                <a:gd name="T44" fmla="*/ 102 w 446"/>
                <a:gd name="T45" fmla="*/ 406 h 444"/>
                <a:gd name="T46" fmla="*/ 102 w 446"/>
                <a:gd name="T47" fmla="*/ 237 h 444"/>
                <a:gd name="T48" fmla="*/ 83 w 446"/>
                <a:gd name="T49" fmla="*/ 218 h 444"/>
                <a:gd name="T50" fmla="*/ 64 w 446"/>
                <a:gd name="T51" fmla="*/ 237 h 444"/>
                <a:gd name="T52" fmla="*/ 64 w 446"/>
                <a:gd name="T53" fmla="*/ 425 h 444"/>
                <a:gd name="T54" fmla="*/ 83 w 446"/>
                <a:gd name="T55" fmla="*/ 444 h 444"/>
                <a:gd name="T56" fmla="*/ 181 w 446"/>
                <a:gd name="T57" fmla="*/ 444 h 444"/>
                <a:gd name="T58" fmla="*/ 201 w 446"/>
                <a:gd name="T59" fmla="*/ 425 h 444"/>
                <a:gd name="T60" fmla="*/ 201 w 446"/>
                <a:gd name="T61" fmla="*/ 316 h 444"/>
                <a:gd name="T62" fmla="*/ 246 w 446"/>
                <a:gd name="T63" fmla="*/ 316 h 444"/>
                <a:gd name="T64" fmla="*/ 246 w 446"/>
                <a:gd name="T65" fmla="*/ 425 h 444"/>
                <a:gd name="T66" fmla="*/ 265 w 446"/>
                <a:gd name="T67" fmla="*/ 444 h 444"/>
                <a:gd name="T68" fmla="*/ 364 w 446"/>
                <a:gd name="T69" fmla="*/ 444 h 444"/>
                <a:gd name="T70" fmla="*/ 383 w 446"/>
                <a:gd name="T71" fmla="*/ 42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6" h="444">
                  <a:moveTo>
                    <a:pt x="425" y="237"/>
                  </a:moveTo>
                  <a:cubicBezTo>
                    <a:pt x="420" y="237"/>
                    <a:pt x="416" y="236"/>
                    <a:pt x="412" y="232"/>
                  </a:cubicBezTo>
                  <a:cubicBezTo>
                    <a:pt x="223" y="48"/>
                    <a:pt x="223" y="48"/>
                    <a:pt x="223" y="48"/>
                  </a:cubicBezTo>
                  <a:cubicBezTo>
                    <a:pt x="35" y="232"/>
                    <a:pt x="35" y="232"/>
                    <a:pt x="35" y="232"/>
                  </a:cubicBezTo>
                  <a:cubicBezTo>
                    <a:pt x="27" y="239"/>
                    <a:pt x="15" y="239"/>
                    <a:pt x="8" y="232"/>
                  </a:cubicBezTo>
                  <a:cubicBezTo>
                    <a:pt x="0" y="224"/>
                    <a:pt x="0" y="212"/>
                    <a:pt x="8" y="204"/>
                  </a:cubicBezTo>
                  <a:cubicBezTo>
                    <a:pt x="210" y="7"/>
                    <a:pt x="210" y="7"/>
                    <a:pt x="210" y="7"/>
                  </a:cubicBezTo>
                  <a:cubicBezTo>
                    <a:pt x="217" y="0"/>
                    <a:pt x="229" y="0"/>
                    <a:pt x="237" y="7"/>
                  </a:cubicBezTo>
                  <a:cubicBezTo>
                    <a:pt x="439" y="204"/>
                    <a:pt x="439" y="204"/>
                    <a:pt x="439" y="204"/>
                  </a:cubicBezTo>
                  <a:cubicBezTo>
                    <a:pt x="446" y="212"/>
                    <a:pt x="446" y="224"/>
                    <a:pt x="439" y="232"/>
                  </a:cubicBezTo>
                  <a:cubicBezTo>
                    <a:pt x="435" y="235"/>
                    <a:pt x="430" y="237"/>
                    <a:pt x="425" y="237"/>
                  </a:cubicBezTo>
                  <a:close/>
                  <a:moveTo>
                    <a:pt x="383" y="425"/>
                  </a:moveTo>
                  <a:cubicBezTo>
                    <a:pt x="383" y="237"/>
                    <a:pt x="383" y="237"/>
                    <a:pt x="383" y="237"/>
                  </a:cubicBezTo>
                  <a:cubicBezTo>
                    <a:pt x="383" y="226"/>
                    <a:pt x="375" y="218"/>
                    <a:pt x="364" y="218"/>
                  </a:cubicBezTo>
                  <a:cubicBezTo>
                    <a:pt x="353" y="218"/>
                    <a:pt x="345" y="226"/>
                    <a:pt x="345" y="237"/>
                  </a:cubicBezTo>
                  <a:cubicBezTo>
                    <a:pt x="345" y="406"/>
                    <a:pt x="345" y="406"/>
                    <a:pt x="345" y="406"/>
                  </a:cubicBezTo>
                  <a:cubicBezTo>
                    <a:pt x="285" y="406"/>
                    <a:pt x="285" y="406"/>
                    <a:pt x="285" y="406"/>
                  </a:cubicBezTo>
                  <a:cubicBezTo>
                    <a:pt x="285" y="303"/>
                    <a:pt x="285" y="303"/>
                    <a:pt x="285" y="303"/>
                  </a:cubicBezTo>
                  <a:cubicBezTo>
                    <a:pt x="285" y="289"/>
                    <a:pt x="273" y="277"/>
                    <a:pt x="259" y="277"/>
                  </a:cubicBezTo>
                  <a:cubicBezTo>
                    <a:pt x="188" y="277"/>
                    <a:pt x="188" y="277"/>
                    <a:pt x="188" y="277"/>
                  </a:cubicBezTo>
                  <a:cubicBezTo>
                    <a:pt x="174" y="277"/>
                    <a:pt x="162" y="289"/>
                    <a:pt x="162" y="303"/>
                  </a:cubicBezTo>
                  <a:cubicBezTo>
                    <a:pt x="162" y="406"/>
                    <a:pt x="162" y="406"/>
                    <a:pt x="162" y="406"/>
                  </a:cubicBezTo>
                  <a:cubicBezTo>
                    <a:pt x="102" y="406"/>
                    <a:pt x="102" y="406"/>
                    <a:pt x="102" y="406"/>
                  </a:cubicBezTo>
                  <a:cubicBezTo>
                    <a:pt x="102" y="237"/>
                    <a:pt x="102" y="237"/>
                    <a:pt x="102" y="237"/>
                  </a:cubicBezTo>
                  <a:cubicBezTo>
                    <a:pt x="102" y="226"/>
                    <a:pt x="93" y="218"/>
                    <a:pt x="83" y="218"/>
                  </a:cubicBezTo>
                  <a:cubicBezTo>
                    <a:pt x="72" y="218"/>
                    <a:pt x="64" y="226"/>
                    <a:pt x="64" y="237"/>
                  </a:cubicBezTo>
                  <a:cubicBezTo>
                    <a:pt x="64" y="425"/>
                    <a:pt x="64" y="425"/>
                    <a:pt x="64" y="425"/>
                  </a:cubicBezTo>
                  <a:cubicBezTo>
                    <a:pt x="64" y="435"/>
                    <a:pt x="72" y="444"/>
                    <a:pt x="83" y="444"/>
                  </a:cubicBezTo>
                  <a:cubicBezTo>
                    <a:pt x="181" y="444"/>
                    <a:pt x="181" y="444"/>
                    <a:pt x="181" y="444"/>
                  </a:cubicBezTo>
                  <a:cubicBezTo>
                    <a:pt x="192" y="444"/>
                    <a:pt x="201" y="435"/>
                    <a:pt x="201" y="425"/>
                  </a:cubicBezTo>
                  <a:cubicBezTo>
                    <a:pt x="201" y="316"/>
                    <a:pt x="201" y="316"/>
                    <a:pt x="201" y="316"/>
                  </a:cubicBezTo>
                  <a:cubicBezTo>
                    <a:pt x="246" y="316"/>
                    <a:pt x="246" y="316"/>
                    <a:pt x="246" y="316"/>
                  </a:cubicBezTo>
                  <a:cubicBezTo>
                    <a:pt x="246" y="425"/>
                    <a:pt x="246" y="425"/>
                    <a:pt x="246" y="425"/>
                  </a:cubicBezTo>
                  <a:cubicBezTo>
                    <a:pt x="246" y="435"/>
                    <a:pt x="255" y="444"/>
                    <a:pt x="265" y="444"/>
                  </a:cubicBezTo>
                  <a:cubicBezTo>
                    <a:pt x="364" y="444"/>
                    <a:pt x="364" y="444"/>
                    <a:pt x="364" y="444"/>
                  </a:cubicBezTo>
                  <a:cubicBezTo>
                    <a:pt x="375" y="444"/>
                    <a:pt x="383" y="435"/>
                    <a:pt x="383" y="425"/>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16" name="Freeform 939">
              <a:extLst>
                <a:ext uri="{FF2B5EF4-FFF2-40B4-BE49-F238E27FC236}">
                  <a16:creationId xmlns:a16="http://schemas.microsoft.com/office/drawing/2014/main" id="{59A04AAB-8F31-45E7-86AE-F5AC55807896}"/>
                </a:ext>
              </a:extLst>
            </p:cNvPr>
            <p:cNvSpPr>
              <a:spLocks noEditPoints="1"/>
            </p:cNvSpPr>
            <p:nvPr/>
          </p:nvSpPr>
          <p:spPr bwMode="auto">
            <a:xfrm>
              <a:off x="10565870" y="3425654"/>
              <a:ext cx="222048" cy="204538"/>
            </a:xfrm>
            <a:custGeom>
              <a:avLst/>
              <a:gdLst>
                <a:gd name="T0" fmla="*/ 339 w 371"/>
                <a:gd name="T1" fmla="*/ 63 h 342"/>
                <a:gd name="T2" fmla="*/ 32 w 371"/>
                <a:gd name="T3" fmla="*/ 63 h 342"/>
                <a:gd name="T4" fmla="*/ 0 w 371"/>
                <a:gd name="T5" fmla="*/ 32 h 342"/>
                <a:gd name="T6" fmla="*/ 32 w 371"/>
                <a:gd name="T7" fmla="*/ 0 h 342"/>
                <a:gd name="T8" fmla="*/ 339 w 371"/>
                <a:gd name="T9" fmla="*/ 0 h 342"/>
                <a:gd name="T10" fmla="*/ 371 w 371"/>
                <a:gd name="T11" fmla="*/ 32 h 342"/>
                <a:gd name="T12" fmla="*/ 339 w 371"/>
                <a:gd name="T13" fmla="*/ 63 h 342"/>
                <a:gd name="T14" fmla="*/ 371 w 371"/>
                <a:gd name="T15" fmla="*/ 171 h 342"/>
                <a:gd name="T16" fmla="*/ 339 w 371"/>
                <a:gd name="T17" fmla="*/ 140 h 342"/>
                <a:gd name="T18" fmla="*/ 32 w 371"/>
                <a:gd name="T19" fmla="*/ 140 h 342"/>
                <a:gd name="T20" fmla="*/ 0 w 371"/>
                <a:gd name="T21" fmla="*/ 171 h 342"/>
                <a:gd name="T22" fmla="*/ 32 w 371"/>
                <a:gd name="T23" fmla="*/ 202 h 342"/>
                <a:gd name="T24" fmla="*/ 339 w 371"/>
                <a:gd name="T25" fmla="*/ 202 h 342"/>
                <a:gd name="T26" fmla="*/ 371 w 371"/>
                <a:gd name="T27" fmla="*/ 171 h 342"/>
                <a:gd name="T28" fmla="*/ 371 w 371"/>
                <a:gd name="T29" fmla="*/ 310 h 342"/>
                <a:gd name="T30" fmla="*/ 339 w 371"/>
                <a:gd name="T31" fmla="*/ 279 h 342"/>
                <a:gd name="T32" fmla="*/ 32 w 371"/>
                <a:gd name="T33" fmla="*/ 279 h 342"/>
                <a:gd name="T34" fmla="*/ 0 w 371"/>
                <a:gd name="T35" fmla="*/ 310 h 342"/>
                <a:gd name="T36" fmla="*/ 32 w 371"/>
                <a:gd name="T37" fmla="*/ 342 h 342"/>
                <a:gd name="T38" fmla="*/ 339 w 371"/>
                <a:gd name="T39" fmla="*/ 342 h 342"/>
                <a:gd name="T40" fmla="*/ 371 w 371"/>
                <a:gd name="T41" fmla="*/ 31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1" h="342">
                  <a:moveTo>
                    <a:pt x="339" y="63"/>
                  </a:moveTo>
                  <a:cubicBezTo>
                    <a:pt x="32" y="63"/>
                    <a:pt x="32" y="63"/>
                    <a:pt x="32" y="63"/>
                  </a:cubicBezTo>
                  <a:cubicBezTo>
                    <a:pt x="14" y="63"/>
                    <a:pt x="0" y="49"/>
                    <a:pt x="0" y="32"/>
                  </a:cubicBezTo>
                  <a:cubicBezTo>
                    <a:pt x="0" y="14"/>
                    <a:pt x="14" y="0"/>
                    <a:pt x="32" y="0"/>
                  </a:cubicBezTo>
                  <a:cubicBezTo>
                    <a:pt x="339" y="0"/>
                    <a:pt x="339" y="0"/>
                    <a:pt x="339" y="0"/>
                  </a:cubicBezTo>
                  <a:cubicBezTo>
                    <a:pt x="357" y="0"/>
                    <a:pt x="371" y="14"/>
                    <a:pt x="371" y="32"/>
                  </a:cubicBezTo>
                  <a:cubicBezTo>
                    <a:pt x="371" y="49"/>
                    <a:pt x="357" y="63"/>
                    <a:pt x="339" y="63"/>
                  </a:cubicBezTo>
                  <a:close/>
                  <a:moveTo>
                    <a:pt x="371" y="171"/>
                  </a:moveTo>
                  <a:cubicBezTo>
                    <a:pt x="371" y="154"/>
                    <a:pt x="357" y="140"/>
                    <a:pt x="339" y="140"/>
                  </a:cubicBezTo>
                  <a:cubicBezTo>
                    <a:pt x="32" y="140"/>
                    <a:pt x="32" y="140"/>
                    <a:pt x="32" y="140"/>
                  </a:cubicBezTo>
                  <a:cubicBezTo>
                    <a:pt x="14" y="140"/>
                    <a:pt x="0" y="154"/>
                    <a:pt x="0" y="171"/>
                  </a:cubicBezTo>
                  <a:cubicBezTo>
                    <a:pt x="0" y="188"/>
                    <a:pt x="14" y="202"/>
                    <a:pt x="32" y="202"/>
                  </a:cubicBezTo>
                  <a:cubicBezTo>
                    <a:pt x="339" y="202"/>
                    <a:pt x="339" y="202"/>
                    <a:pt x="339" y="202"/>
                  </a:cubicBezTo>
                  <a:cubicBezTo>
                    <a:pt x="357" y="202"/>
                    <a:pt x="371" y="188"/>
                    <a:pt x="371" y="171"/>
                  </a:cubicBezTo>
                  <a:close/>
                  <a:moveTo>
                    <a:pt x="371" y="310"/>
                  </a:moveTo>
                  <a:cubicBezTo>
                    <a:pt x="371" y="293"/>
                    <a:pt x="357" y="279"/>
                    <a:pt x="339" y="279"/>
                  </a:cubicBezTo>
                  <a:cubicBezTo>
                    <a:pt x="32" y="279"/>
                    <a:pt x="32" y="279"/>
                    <a:pt x="32" y="279"/>
                  </a:cubicBezTo>
                  <a:cubicBezTo>
                    <a:pt x="14" y="279"/>
                    <a:pt x="0" y="293"/>
                    <a:pt x="0" y="310"/>
                  </a:cubicBezTo>
                  <a:cubicBezTo>
                    <a:pt x="0" y="328"/>
                    <a:pt x="14" y="342"/>
                    <a:pt x="32" y="342"/>
                  </a:cubicBezTo>
                  <a:cubicBezTo>
                    <a:pt x="339" y="342"/>
                    <a:pt x="339" y="342"/>
                    <a:pt x="339" y="342"/>
                  </a:cubicBezTo>
                  <a:cubicBezTo>
                    <a:pt x="357" y="342"/>
                    <a:pt x="371" y="328"/>
                    <a:pt x="371" y="310"/>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17" name="Freeform 941">
              <a:extLst>
                <a:ext uri="{FF2B5EF4-FFF2-40B4-BE49-F238E27FC236}">
                  <a16:creationId xmlns:a16="http://schemas.microsoft.com/office/drawing/2014/main" id="{5322AD43-775F-48B1-A0B1-B709A4E3C5D5}"/>
                </a:ext>
              </a:extLst>
            </p:cNvPr>
            <p:cNvSpPr>
              <a:spLocks noEditPoints="1"/>
            </p:cNvSpPr>
            <p:nvPr/>
          </p:nvSpPr>
          <p:spPr bwMode="auto">
            <a:xfrm>
              <a:off x="7717608" y="1465912"/>
              <a:ext cx="255474" cy="253882"/>
            </a:xfrm>
            <a:custGeom>
              <a:avLst/>
              <a:gdLst>
                <a:gd name="T0" fmla="*/ 422 w 426"/>
                <a:gd name="T1" fmla="*/ 11 h 423"/>
                <a:gd name="T2" fmla="*/ 405 w 426"/>
                <a:gd name="T3" fmla="*/ 0 h 423"/>
                <a:gd name="T4" fmla="*/ 20 w 426"/>
                <a:gd name="T5" fmla="*/ 0 h 423"/>
                <a:gd name="T6" fmla="*/ 3 w 426"/>
                <a:gd name="T7" fmla="*/ 11 h 423"/>
                <a:gd name="T8" fmla="*/ 5 w 426"/>
                <a:gd name="T9" fmla="*/ 30 h 423"/>
                <a:gd name="T10" fmla="*/ 155 w 426"/>
                <a:gd name="T11" fmla="*/ 251 h 423"/>
                <a:gd name="T12" fmla="*/ 155 w 426"/>
                <a:gd name="T13" fmla="*/ 396 h 423"/>
                <a:gd name="T14" fmla="*/ 180 w 426"/>
                <a:gd name="T15" fmla="*/ 423 h 423"/>
                <a:gd name="T16" fmla="*/ 245 w 426"/>
                <a:gd name="T17" fmla="*/ 423 h 423"/>
                <a:gd name="T18" fmla="*/ 270 w 426"/>
                <a:gd name="T19" fmla="*/ 396 h 423"/>
                <a:gd name="T20" fmla="*/ 270 w 426"/>
                <a:gd name="T21" fmla="*/ 251 h 423"/>
                <a:gd name="T22" fmla="*/ 420 w 426"/>
                <a:gd name="T23" fmla="*/ 30 h 423"/>
                <a:gd name="T24" fmla="*/ 422 w 426"/>
                <a:gd name="T25" fmla="*/ 11 h 423"/>
                <a:gd name="T26" fmla="*/ 236 w 426"/>
                <a:gd name="T27" fmla="*/ 234 h 423"/>
                <a:gd name="T28" fmla="*/ 232 w 426"/>
                <a:gd name="T29" fmla="*/ 245 h 423"/>
                <a:gd name="T30" fmla="*/ 232 w 426"/>
                <a:gd name="T31" fmla="*/ 385 h 423"/>
                <a:gd name="T32" fmla="*/ 193 w 426"/>
                <a:gd name="T33" fmla="*/ 385 h 423"/>
                <a:gd name="T34" fmla="*/ 193 w 426"/>
                <a:gd name="T35" fmla="*/ 245 h 423"/>
                <a:gd name="T36" fmla="*/ 189 w 426"/>
                <a:gd name="T37" fmla="*/ 234 h 423"/>
                <a:gd name="T38" fmla="*/ 143 w 426"/>
                <a:gd name="T39" fmla="*/ 167 h 423"/>
                <a:gd name="T40" fmla="*/ 177 w 426"/>
                <a:gd name="T41" fmla="*/ 162 h 423"/>
                <a:gd name="T42" fmla="*/ 213 w 426"/>
                <a:gd name="T43" fmla="*/ 167 h 423"/>
                <a:gd name="T44" fmla="*/ 252 w 426"/>
                <a:gd name="T45" fmla="*/ 174 h 423"/>
                <a:gd name="T46" fmla="*/ 278 w 426"/>
                <a:gd name="T47" fmla="*/ 172 h 423"/>
                <a:gd name="T48" fmla="*/ 236 w 426"/>
                <a:gd name="T49" fmla="*/ 234 h 423"/>
                <a:gd name="T50" fmla="*/ 307 w 426"/>
                <a:gd name="T51" fmla="*/ 131 h 423"/>
                <a:gd name="T52" fmla="*/ 306 w 426"/>
                <a:gd name="T53" fmla="*/ 131 h 423"/>
                <a:gd name="T54" fmla="*/ 253 w 426"/>
                <a:gd name="T55" fmla="*/ 140 h 423"/>
                <a:gd name="T56" fmla="*/ 221 w 426"/>
                <a:gd name="T57" fmla="*/ 135 h 423"/>
                <a:gd name="T58" fmla="*/ 177 w 426"/>
                <a:gd name="T59" fmla="*/ 128 h 423"/>
                <a:gd name="T60" fmla="*/ 123 w 426"/>
                <a:gd name="T61" fmla="*/ 138 h 423"/>
                <a:gd name="T62" fmla="*/ 56 w 426"/>
                <a:gd name="T63" fmla="*/ 39 h 423"/>
                <a:gd name="T64" fmla="*/ 369 w 426"/>
                <a:gd name="T65" fmla="*/ 39 h 423"/>
                <a:gd name="T66" fmla="*/ 307 w 426"/>
                <a:gd name="T67" fmla="*/ 131 h 423"/>
                <a:gd name="T68" fmla="*/ 267 w 426"/>
                <a:gd name="T69" fmla="*/ 99 h 423"/>
                <a:gd name="T70" fmla="*/ 261 w 426"/>
                <a:gd name="T71" fmla="*/ 86 h 423"/>
                <a:gd name="T72" fmla="*/ 267 w 426"/>
                <a:gd name="T73" fmla="*/ 72 h 423"/>
                <a:gd name="T74" fmla="*/ 280 w 426"/>
                <a:gd name="T75" fmla="*/ 67 h 423"/>
                <a:gd name="T76" fmla="*/ 294 w 426"/>
                <a:gd name="T77" fmla="*/ 72 h 423"/>
                <a:gd name="T78" fmla="*/ 300 w 426"/>
                <a:gd name="T79" fmla="*/ 86 h 423"/>
                <a:gd name="T80" fmla="*/ 294 w 426"/>
                <a:gd name="T81" fmla="*/ 99 h 423"/>
                <a:gd name="T82" fmla="*/ 280 w 426"/>
                <a:gd name="T83" fmla="*/ 105 h 423"/>
                <a:gd name="T84" fmla="*/ 267 w 426"/>
                <a:gd name="T85" fmla="*/ 9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6" h="423">
                  <a:moveTo>
                    <a:pt x="422" y="11"/>
                  </a:moveTo>
                  <a:cubicBezTo>
                    <a:pt x="419" y="4"/>
                    <a:pt x="412" y="0"/>
                    <a:pt x="405" y="0"/>
                  </a:cubicBezTo>
                  <a:cubicBezTo>
                    <a:pt x="20" y="0"/>
                    <a:pt x="20" y="0"/>
                    <a:pt x="20" y="0"/>
                  </a:cubicBezTo>
                  <a:cubicBezTo>
                    <a:pt x="13" y="0"/>
                    <a:pt x="6" y="4"/>
                    <a:pt x="3" y="11"/>
                  </a:cubicBezTo>
                  <a:cubicBezTo>
                    <a:pt x="0" y="17"/>
                    <a:pt x="1" y="25"/>
                    <a:pt x="5" y="30"/>
                  </a:cubicBezTo>
                  <a:cubicBezTo>
                    <a:pt x="155" y="251"/>
                    <a:pt x="155" y="251"/>
                    <a:pt x="155" y="251"/>
                  </a:cubicBezTo>
                  <a:cubicBezTo>
                    <a:pt x="155" y="396"/>
                    <a:pt x="155" y="396"/>
                    <a:pt x="155" y="396"/>
                  </a:cubicBezTo>
                  <a:cubicBezTo>
                    <a:pt x="155" y="411"/>
                    <a:pt x="165" y="423"/>
                    <a:pt x="180" y="423"/>
                  </a:cubicBezTo>
                  <a:cubicBezTo>
                    <a:pt x="245" y="423"/>
                    <a:pt x="245" y="423"/>
                    <a:pt x="245" y="423"/>
                  </a:cubicBezTo>
                  <a:cubicBezTo>
                    <a:pt x="260" y="423"/>
                    <a:pt x="270" y="411"/>
                    <a:pt x="270" y="396"/>
                  </a:cubicBezTo>
                  <a:cubicBezTo>
                    <a:pt x="270" y="251"/>
                    <a:pt x="270" y="251"/>
                    <a:pt x="270" y="251"/>
                  </a:cubicBezTo>
                  <a:cubicBezTo>
                    <a:pt x="420" y="30"/>
                    <a:pt x="420" y="30"/>
                    <a:pt x="420" y="30"/>
                  </a:cubicBezTo>
                  <a:cubicBezTo>
                    <a:pt x="424" y="25"/>
                    <a:pt x="426" y="17"/>
                    <a:pt x="422" y="11"/>
                  </a:cubicBezTo>
                  <a:close/>
                  <a:moveTo>
                    <a:pt x="236" y="234"/>
                  </a:moveTo>
                  <a:cubicBezTo>
                    <a:pt x="234" y="237"/>
                    <a:pt x="232" y="241"/>
                    <a:pt x="232" y="245"/>
                  </a:cubicBezTo>
                  <a:cubicBezTo>
                    <a:pt x="232" y="385"/>
                    <a:pt x="232" y="385"/>
                    <a:pt x="232" y="385"/>
                  </a:cubicBezTo>
                  <a:cubicBezTo>
                    <a:pt x="193" y="385"/>
                    <a:pt x="193" y="385"/>
                    <a:pt x="193" y="385"/>
                  </a:cubicBezTo>
                  <a:cubicBezTo>
                    <a:pt x="193" y="245"/>
                    <a:pt x="193" y="245"/>
                    <a:pt x="193" y="245"/>
                  </a:cubicBezTo>
                  <a:cubicBezTo>
                    <a:pt x="193" y="241"/>
                    <a:pt x="191" y="237"/>
                    <a:pt x="189" y="234"/>
                  </a:cubicBezTo>
                  <a:cubicBezTo>
                    <a:pt x="143" y="167"/>
                    <a:pt x="143" y="167"/>
                    <a:pt x="143" y="167"/>
                  </a:cubicBezTo>
                  <a:cubicBezTo>
                    <a:pt x="153" y="164"/>
                    <a:pt x="165" y="162"/>
                    <a:pt x="177" y="162"/>
                  </a:cubicBezTo>
                  <a:cubicBezTo>
                    <a:pt x="192" y="162"/>
                    <a:pt x="202" y="165"/>
                    <a:pt x="213" y="167"/>
                  </a:cubicBezTo>
                  <a:cubicBezTo>
                    <a:pt x="224" y="170"/>
                    <a:pt x="236" y="173"/>
                    <a:pt x="252" y="174"/>
                  </a:cubicBezTo>
                  <a:cubicBezTo>
                    <a:pt x="262" y="174"/>
                    <a:pt x="270" y="173"/>
                    <a:pt x="278" y="172"/>
                  </a:cubicBezTo>
                  <a:lnTo>
                    <a:pt x="236" y="234"/>
                  </a:lnTo>
                  <a:close/>
                  <a:moveTo>
                    <a:pt x="307" y="131"/>
                  </a:moveTo>
                  <a:cubicBezTo>
                    <a:pt x="306" y="131"/>
                    <a:pt x="306" y="131"/>
                    <a:pt x="306" y="131"/>
                  </a:cubicBezTo>
                  <a:cubicBezTo>
                    <a:pt x="306" y="131"/>
                    <a:pt x="286" y="140"/>
                    <a:pt x="253" y="140"/>
                  </a:cubicBezTo>
                  <a:cubicBezTo>
                    <a:pt x="240" y="140"/>
                    <a:pt x="232" y="137"/>
                    <a:pt x="221" y="135"/>
                  </a:cubicBezTo>
                  <a:cubicBezTo>
                    <a:pt x="210" y="132"/>
                    <a:pt x="196" y="128"/>
                    <a:pt x="177" y="128"/>
                  </a:cubicBezTo>
                  <a:cubicBezTo>
                    <a:pt x="156" y="128"/>
                    <a:pt x="136" y="133"/>
                    <a:pt x="123" y="138"/>
                  </a:cubicBezTo>
                  <a:cubicBezTo>
                    <a:pt x="56" y="39"/>
                    <a:pt x="56" y="39"/>
                    <a:pt x="56" y="39"/>
                  </a:cubicBezTo>
                  <a:cubicBezTo>
                    <a:pt x="369" y="39"/>
                    <a:pt x="369" y="39"/>
                    <a:pt x="369" y="39"/>
                  </a:cubicBezTo>
                  <a:lnTo>
                    <a:pt x="307" y="131"/>
                  </a:lnTo>
                  <a:close/>
                  <a:moveTo>
                    <a:pt x="267" y="99"/>
                  </a:moveTo>
                  <a:cubicBezTo>
                    <a:pt x="263" y="96"/>
                    <a:pt x="261" y="91"/>
                    <a:pt x="261" y="86"/>
                  </a:cubicBezTo>
                  <a:cubicBezTo>
                    <a:pt x="261" y="81"/>
                    <a:pt x="263" y="76"/>
                    <a:pt x="267" y="72"/>
                  </a:cubicBezTo>
                  <a:cubicBezTo>
                    <a:pt x="270" y="69"/>
                    <a:pt x="275" y="67"/>
                    <a:pt x="280" y="67"/>
                  </a:cubicBezTo>
                  <a:cubicBezTo>
                    <a:pt x="285" y="67"/>
                    <a:pt x="290" y="69"/>
                    <a:pt x="294" y="72"/>
                  </a:cubicBezTo>
                  <a:cubicBezTo>
                    <a:pt x="298" y="76"/>
                    <a:pt x="300" y="81"/>
                    <a:pt x="300" y="86"/>
                  </a:cubicBezTo>
                  <a:cubicBezTo>
                    <a:pt x="300" y="91"/>
                    <a:pt x="298" y="96"/>
                    <a:pt x="294" y="99"/>
                  </a:cubicBezTo>
                  <a:cubicBezTo>
                    <a:pt x="290" y="103"/>
                    <a:pt x="285" y="105"/>
                    <a:pt x="280" y="105"/>
                  </a:cubicBezTo>
                  <a:cubicBezTo>
                    <a:pt x="275" y="105"/>
                    <a:pt x="270" y="103"/>
                    <a:pt x="267" y="99"/>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18" name="Freeform 942">
              <a:extLst>
                <a:ext uri="{FF2B5EF4-FFF2-40B4-BE49-F238E27FC236}">
                  <a16:creationId xmlns:a16="http://schemas.microsoft.com/office/drawing/2014/main" id="{46009EAD-623B-4E7F-BCE6-EAA1B18704D8}"/>
                </a:ext>
              </a:extLst>
            </p:cNvPr>
            <p:cNvSpPr>
              <a:spLocks noEditPoints="1"/>
            </p:cNvSpPr>
            <p:nvPr/>
          </p:nvSpPr>
          <p:spPr bwMode="auto">
            <a:xfrm>
              <a:off x="8431352" y="1460339"/>
              <a:ext cx="265820" cy="265025"/>
            </a:xfrm>
            <a:custGeom>
              <a:avLst/>
              <a:gdLst>
                <a:gd name="T0" fmla="*/ 221 w 442"/>
                <a:gd name="T1" fmla="*/ 0 h 442"/>
                <a:gd name="T2" fmla="*/ 221 w 442"/>
                <a:gd name="T3" fmla="*/ 0 h 442"/>
                <a:gd name="T4" fmla="*/ 221 w 442"/>
                <a:gd name="T5" fmla="*/ 0 h 442"/>
                <a:gd name="T6" fmla="*/ 221 w 442"/>
                <a:gd name="T7" fmla="*/ 0 h 442"/>
                <a:gd name="T8" fmla="*/ 0 w 442"/>
                <a:gd name="T9" fmla="*/ 221 h 442"/>
                <a:gd name="T10" fmla="*/ 220 w 442"/>
                <a:gd name="T11" fmla="*/ 442 h 442"/>
                <a:gd name="T12" fmla="*/ 220 w 442"/>
                <a:gd name="T13" fmla="*/ 442 h 442"/>
                <a:gd name="T14" fmla="*/ 220 w 442"/>
                <a:gd name="T15" fmla="*/ 442 h 442"/>
                <a:gd name="T16" fmla="*/ 221 w 442"/>
                <a:gd name="T17" fmla="*/ 442 h 442"/>
                <a:gd name="T18" fmla="*/ 442 w 442"/>
                <a:gd name="T19" fmla="*/ 221 h 442"/>
                <a:gd name="T20" fmla="*/ 221 w 442"/>
                <a:gd name="T21" fmla="*/ 0 h 442"/>
                <a:gd name="T22" fmla="*/ 240 w 442"/>
                <a:gd name="T23" fmla="*/ 403 h 442"/>
                <a:gd name="T24" fmla="*/ 240 w 442"/>
                <a:gd name="T25" fmla="*/ 353 h 442"/>
                <a:gd name="T26" fmla="*/ 221 w 442"/>
                <a:gd name="T27" fmla="*/ 334 h 442"/>
                <a:gd name="T28" fmla="*/ 201 w 442"/>
                <a:gd name="T29" fmla="*/ 353 h 442"/>
                <a:gd name="T30" fmla="*/ 201 w 442"/>
                <a:gd name="T31" fmla="*/ 403 h 442"/>
                <a:gd name="T32" fmla="*/ 39 w 442"/>
                <a:gd name="T33" fmla="*/ 240 h 442"/>
                <a:gd name="T34" fmla="*/ 88 w 442"/>
                <a:gd name="T35" fmla="*/ 240 h 442"/>
                <a:gd name="T36" fmla="*/ 108 w 442"/>
                <a:gd name="T37" fmla="*/ 221 h 442"/>
                <a:gd name="T38" fmla="*/ 88 w 442"/>
                <a:gd name="T39" fmla="*/ 202 h 442"/>
                <a:gd name="T40" fmla="*/ 39 w 442"/>
                <a:gd name="T41" fmla="*/ 202 h 442"/>
                <a:gd name="T42" fmla="*/ 201 w 442"/>
                <a:gd name="T43" fmla="*/ 39 h 442"/>
                <a:gd name="T44" fmla="*/ 201 w 442"/>
                <a:gd name="T45" fmla="*/ 89 h 442"/>
                <a:gd name="T46" fmla="*/ 221 w 442"/>
                <a:gd name="T47" fmla="*/ 108 h 442"/>
                <a:gd name="T48" fmla="*/ 240 w 442"/>
                <a:gd name="T49" fmla="*/ 89 h 442"/>
                <a:gd name="T50" fmla="*/ 240 w 442"/>
                <a:gd name="T51" fmla="*/ 39 h 442"/>
                <a:gd name="T52" fmla="*/ 402 w 442"/>
                <a:gd name="T53" fmla="*/ 202 h 442"/>
                <a:gd name="T54" fmla="*/ 353 w 442"/>
                <a:gd name="T55" fmla="*/ 202 h 442"/>
                <a:gd name="T56" fmla="*/ 334 w 442"/>
                <a:gd name="T57" fmla="*/ 221 h 442"/>
                <a:gd name="T58" fmla="*/ 353 w 442"/>
                <a:gd name="T59" fmla="*/ 240 h 442"/>
                <a:gd name="T60" fmla="*/ 402 w 442"/>
                <a:gd name="T61" fmla="*/ 240 h 442"/>
                <a:gd name="T62" fmla="*/ 240 w 442"/>
                <a:gd name="T63" fmla="*/ 40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2" h="442">
                  <a:moveTo>
                    <a:pt x="221" y="0"/>
                  </a:moveTo>
                  <a:cubicBezTo>
                    <a:pt x="221" y="0"/>
                    <a:pt x="221" y="0"/>
                    <a:pt x="221" y="0"/>
                  </a:cubicBezTo>
                  <a:cubicBezTo>
                    <a:pt x="221" y="0"/>
                    <a:pt x="221" y="0"/>
                    <a:pt x="221" y="0"/>
                  </a:cubicBezTo>
                  <a:cubicBezTo>
                    <a:pt x="221" y="0"/>
                    <a:pt x="221" y="0"/>
                    <a:pt x="221" y="0"/>
                  </a:cubicBezTo>
                  <a:cubicBezTo>
                    <a:pt x="99" y="0"/>
                    <a:pt x="0" y="99"/>
                    <a:pt x="0" y="221"/>
                  </a:cubicBezTo>
                  <a:cubicBezTo>
                    <a:pt x="0" y="343"/>
                    <a:pt x="99" y="442"/>
                    <a:pt x="220" y="442"/>
                  </a:cubicBezTo>
                  <a:cubicBezTo>
                    <a:pt x="220" y="442"/>
                    <a:pt x="220" y="442"/>
                    <a:pt x="220" y="442"/>
                  </a:cubicBezTo>
                  <a:cubicBezTo>
                    <a:pt x="220" y="442"/>
                    <a:pt x="220" y="442"/>
                    <a:pt x="220" y="442"/>
                  </a:cubicBezTo>
                  <a:cubicBezTo>
                    <a:pt x="221" y="442"/>
                    <a:pt x="221" y="442"/>
                    <a:pt x="221" y="442"/>
                  </a:cubicBezTo>
                  <a:cubicBezTo>
                    <a:pt x="343" y="442"/>
                    <a:pt x="442" y="343"/>
                    <a:pt x="442" y="221"/>
                  </a:cubicBezTo>
                  <a:cubicBezTo>
                    <a:pt x="442" y="99"/>
                    <a:pt x="343" y="0"/>
                    <a:pt x="221" y="0"/>
                  </a:cubicBezTo>
                  <a:close/>
                  <a:moveTo>
                    <a:pt x="240" y="403"/>
                  </a:moveTo>
                  <a:cubicBezTo>
                    <a:pt x="240" y="353"/>
                    <a:pt x="240" y="353"/>
                    <a:pt x="240" y="353"/>
                  </a:cubicBezTo>
                  <a:cubicBezTo>
                    <a:pt x="240" y="343"/>
                    <a:pt x="231" y="334"/>
                    <a:pt x="221" y="334"/>
                  </a:cubicBezTo>
                  <a:cubicBezTo>
                    <a:pt x="210" y="334"/>
                    <a:pt x="201" y="343"/>
                    <a:pt x="201" y="353"/>
                  </a:cubicBezTo>
                  <a:cubicBezTo>
                    <a:pt x="201" y="403"/>
                    <a:pt x="201" y="403"/>
                    <a:pt x="201" y="403"/>
                  </a:cubicBezTo>
                  <a:cubicBezTo>
                    <a:pt x="115" y="393"/>
                    <a:pt x="48" y="325"/>
                    <a:pt x="39" y="240"/>
                  </a:cubicBezTo>
                  <a:cubicBezTo>
                    <a:pt x="88" y="240"/>
                    <a:pt x="88" y="240"/>
                    <a:pt x="88" y="240"/>
                  </a:cubicBezTo>
                  <a:cubicBezTo>
                    <a:pt x="99" y="240"/>
                    <a:pt x="108" y="232"/>
                    <a:pt x="108" y="221"/>
                  </a:cubicBezTo>
                  <a:cubicBezTo>
                    <a:pt x="108" y="210"/>
                    <a:pt x="99" y="202"/>
                    <a:pt x="88" y="202"/>
                  </a:cubicBezTo>
                  <a:cubicBezTo>
                    <a:pt x="39" y="202"/>
                    <a:pt x="39" y="202"/>
                    <a:pt x="39" y="202"/>
                  </a:cubicBezTo>
                  <a:cubicBezTo>
                    <a:pt x="48" y="116"/>
                    <a:pt x="115" y="48"/>
                    <a:pt x="201" y="39"/>
                  </a:cubicBezTo>
                  <a:cubicBezTo>
                    <a:pt x="201" y="89"/>
                    <a:pt x="201" y="89"/>
                    <a:pt x="201" y="89"/>
                  </a:cubicBezTo>
                  <a:cubicBezTo>
                    <a:pt x="201" y="99"/>
                    <a:pt x="210" y="108"/>
                    <a:pt x="221" y="108"/>
                  </a:cubicBezTo>
                  <a:cubicBezTo>
                    <a:pt x="231" y="108"/>
                    <a:pt x="240" y="99"/>
                    <a:pt x="240" y="89"/>
                  </a:cubicBezTo>
                  <a:cubicBezTo>
                    <a:pt x="240" y="39"/>
                    <a:pt x="240" y="39"/>
                    <a:pt x="240" y="39"/>
                  </a:cubicBezTo>
                  <a:cubicBezTo>
                    <a:pt x="326" y="48"/>
                    <a:pt x="393" y="116"/>
                    <a:pt x="402" y="202"/>
                  </a:cubicBezTo>
                  <a:cubicBezTo>
                    <a:pt x="353" y="202"/>
                    <a:pt x="353" y="202"/>
                    <a:pt x="353" y="202"/>
                  </a:cubicBezTo>
                  <a:cubicBezTo>
                    <a:pt x="342" y="202"/>
                    <a:pt x="334" y="210"/>
                    <a:pt x="334" y="221"/>
                  </a:cubicBezTo>
                  <a:cubicBezTo>
                    <a:pt x="334" y="232"/>
                    <a:pt x="342" y="240"/>
                    <a:pt x="353" y="240"/>
                  </a:cubicBezTo>
                  <a:cubicBezTo>
                    <a:pt x="402" y="240"/>
                    <a:pt x="402" y="240"/>
                    <a:pt x="402" y="240"/>
                  </a:cubicBezTo>
                  <a:cubicBezTo>
                    <a:pt x="393" y="326"/>
                    <a:pt x="326" y="394"/>
                    <a:pt x="240" y="403"/>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19" name="Freeform 943">
              <a:extLst>
                <a:ext uri="{FF2B5EF4-FFF2-40B4-BE49-F238E27FC236}">
                  <a16:creationId xmlns:a16="http://schemas.microsoft.com/office/drawing/2014/main" id="{0685E41B-FBC5-40FF-A5BC-AD90F2841BFD}"/>
                </a:ext>
              </a:extLst>
            </p:cNvPr>
            <p:cNvSpPr>
              <a:spLocks noEditPoints="1"/>
            </p:cNvSpPr>
            <p:nvPr/>
          </p:nvSpPr>
          <p:spPr bwMode="auto">
            <a:xfrm>
              <a:off x="9143019" y="1460339"/>
              <a:ext cx="265025" cy="265025"/>
            </a:xfrm>
            <a:custGeom>
              <a:avLst/>
              <a:gdLst>
                <a:gd name="T0" fmla="*/ 221 w 442"/>
                <a:gd name="T1" fmla="*/ 0 h 442"/>
                <a:gd name="T2" fmla="*/ 0 w 442"/>
                <a:gd name="T3" fmla="*/ 221 h 442"/>
                <a:gd name="T4" fmla="*/ 221 w 442"/>
                <a:gd name="T5" fmla="*/ 442 h 442"/>
                <a:gd name="T6" fmla="*/ 442 w 442"/>
                <a:gd name="T7" fmla="*/ 221 h 442"/>
                <a:gd name="T8" fmla="*/ 221 w 442"/>
                <a:gd name="T9" fmla="*/ 0 h 442"/>
                <a:gd name="T10" fmla="*/ 221 w 442"/>
                <a:gd name="T11" fmla="*/ 38 h 442"/>
                <a:gd name="T12" fmla="*/ 403 w 442"/>
                <a:gd name="T13" fmla="*/ 221 h 442"/>
                <a:gd name="T14" fmla="*/ 388 w 442"/>
                <a:gd name="T15" fmla="*/ 293 h 442"/>
                <a:gd name="T16" fmla="*/ 281 w 442"/>
                <a:gd name="T17" fmla="*/ 240 h 442"/>
                <a:gd name="T18" fmla="*/ 265 w 442"/>
                <a:gd name="T19" fmla="*/ 177 h 442"/>
                <a:gd name="T20" fmla="*/ 265 w 442"/>
                <a:gd name="T21" fmla="*/ 177 h 442"/>
                <a:gd name="T22" fmla="*/ 202 w 442"/>
                <a:gd name="T23" fmla="*/ 161 h 442"/>
                <a:gd name="T24" fmla="*/ 163 w 442"/>
                <a:gd name="T25" fmla="*/ 83 h 442"/>
                <a:gd name="T26" fmla="*/ 143 w 442"/>
                <a:gd name="T27" fmla="*/ 76 h 442"/>
                <a:gd name="T28" fmla="*/ 137 w 442"/>
                <a:gd name="T29" fmla="*/ 95 h 442"/>
                <a:gd name="T30" fmla="*/ 177 w 442"/>
                <a:gd name="T31" fmla="*/ 176 h 442"/>
                <a:gd name="T32" fmla="*/ 176 w 442"/>
                <a:gd name="T33" fmla="*/ 177 h 442"/>
                <a:gd name="T34" fmla="*/ 176 w 442"/>
                <a:gd name="T35" fmla="*/ 177 h 442"/>
                <a:gd name="T36" fmla="*/ 67 w 442"/>
                <a:gd name="T37" fmla="*/ 123 h 442"/>
                <a:gd name="T38" fmla="*/ 221 w 442"/>
                <a:gd name="T39" fmla="*/ 38 h 442"/>
                <a:gd name="T40" fmla="*/ 200 w 442"/>
                <a:gd name="T41" fmla="*/ 200 h 442"/>
                <a:gd name="T42" fmla="*/ 221 w 442"/>
                <a:gd name="T43" fmla="*/ 192 h 442"/>
                <a:gd name="T44" fmla="*/ 241 w 442"/>
                <a:gd name="T45" fmla="*/ 200 h 442"/>
                <a:gd name="T46" fmla="*/ 241 w 442"/>
                <a:gd name="T47" fmla="*/ 241 h 442"/>
                <a:gd name="T48" fmla="*/ 200 w 442"/>
                <a:gd name="T49" fmla="*/ 241 h 442"/>
                <a:gd name="T50" fmla="*/ 200 w 442"/>
                <a:gd name="T51" fmla="*/ 200 h 442"/>
                <a:gd name="T52" fmla="*/ 319 w 442"/>
                <a:gd name="T53" fmla="*/ 375 h 442"/>
                <a:gd name="T54" fmla="*/ 294 w 442"/>
                <a:gd name="T55" fmla="*/ 324 h 442"/>
                <a:gd name="T56" fmla="*/ 275 w 442"/>
                <a:gd name="T57" fmla="*/ 318 h 442"/>
                <a:gd name="T58" fmla="*/ 268 w 442"/>
                <a:gd name="T59" fmla="*/ 337 h 442"/>
                <a:gd name="T60" fmla="*/ 294 w 442"/>
                <a:gd name="T61" fmla="*/ 388 h 442"/>
                <a:gd name="T62" fmla="*/ 221 w 442"/>
                <a:gd name="T63" fmla="*/ 404 h 442"/>
                <a:gd name="T64" fmla="*/ 38 w 442"/>
                <a:gd name="T65" fmla="*/ 221 h 442"/>
                <a:gd name="T66" fmla="*/ 53 w 442"/>
                <a:gd name="T67" fmla="*/ 149 h 442"/>
                <a:gd name="T68" fmla="*/ 161 w 442"/>
                <a:gd name="T69" fmla="*/ 202 h 442"/>
                <a:gd name="T70" fmla="*/ 176 w 442"/>
                <a:gd name="T71" fmla="*/ 265 h 442"/>
                <a:gd name="T72" fmla="*/ 221 w 442"/>
                <a:gd name="T73" fmla="*/ 284 h 442"/>
                <a:gd name="T74" fmla="*/ 265 w 442"/>
                <a:gd name="T75" fmla="*/ 265 h 442"/>
                <a:gd name="T76" fmla="*/ 266 w 442"/>
                <a:gd name="T77" fmla="*/ 265 h 442"/>
                <a:gd name="T78" fmla="*/ 375 w 442"/>
                <a:gd name="T79" fmla="*/ 319 h 442"/>
                <a:gd name="T80" fmla="*/ 319 w 442"/>
                <a:gd name="T81" fmla="*/ 375 h 442"/>
                <a:gd name="T82" fmla="*/ 276 w 442"/>
                <a:gd name="T83" fmla="*/ 286 h 442"/>
                <a:gd name="T84" fmla="*/ 281 w 442"/>
                <a:gd name="T85" fmla="*/ 298 h 442"/>
                <a:gd name="T86" fmla="*/ 276 w 442"/>
                <a:gd name="T87" fmla="*/ 310 h 442"/>
                <a:gd name="T88" fmla="*/ 264 w 442"/>
                <a:gd name="T89" fmla="*/ 315 h 442"/>
                <a:gd name="T90" fmla="*/ 252 w 442"/>
                <a:gd name="T91" fmla="*/ 310 h 442"/>
                <a:gd name="T92" fmla="*/ 247 w 442"/>
                <a:gd name="T93" fmla="*/ 298 h 442"/>
                <a:gd name="T94" fmla="*/ 252 w 442"/>
                <a:gd name="T95" fmla="*/ 286 h 442"/>
                <a:gd name="T96" fmla="*/ 276 w 442"/>
                <a:gd name="T97" fmla="*/ 286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2" h="442">
                  <a:moveTo>
                    <a:pt x="221" y="0"/>
                  </a:moveTo>
                  <a:cubicBezTo>
                    <a:pt x="99" y="0"/>
                    <a:pt x="0" y="99"/>
                    <a:pt x="0" y="221"/>
                  </a:cubicBezTo>
                  <a:cubicBezTo>
                    <a:pt x="0" y="343"/>
                    <a:pt x="99" y="442"/>
                    <a:pt x="221" y="442"/>
                  </a:cubicBezTo>
                  <a:cubicBezTo>
                    <a:pt x="343" y="442"/>
                    <a:pt x="442" y="343"/>
                    <a:pt x="442" y="221"/>
                  </a:cubicBezTo>
                  <a:cubicBezTo>
                    <a:pt x="442" y="99"/>
                    <a:pt x="343" y="0"/>
                    <a:pt x="221" y="0"/>
                  </a:cubicBezTo>
                  <a:close/>
                  <a:moveTo>
                    <a:pt x="221" y="38"/>
                  </a:moveTo>
                  <a:cubicBezTo>
                    <a:pt x="321" y="38"/>
                    <a:pt x="403" y="120"/>
                    <a:pt x="403" y="221"/>
                  </a:cubicBezTo>
                  <a:cubicBezTo>
                    <a:pt x="403" y="247"/>
                    <a:pt x="398" y="271"/>
                    <a:pt x="388" y="293"/>
                  </a:cubicBezTo>
                  <a:cubicBezTo>
                    <a:pt x="281" y="240"/>
                    <a:pt x="281" y="240"/>
                    <a:pt x="281" y="240"/>
                  </a:cubicBezTo>
                  <a:cubicBezTo>
                    <a:pt x="287" y="218"/>
                    <a:pt x="282" y="194"/>
                    <a:pt x="265" y="177"/>
                  </a:cubicBezTo>
                  <a:cubicBezTo>
                    <a:pt x="265" y="177"/>
                    <a:pt x="265" y="177"/>
                    <a:pt x="265" y="177"/>
                  </a:cubicBezTo>
                  <a:cubicBezTo>
                    <a:pt x="248" y="159"/>
                    <a:pt x="223" y="154"/>
                    <a:pt x="202" y="161"/>
                  </a:cubicBezTo>
                  <a:cubicBezTo>
                    <a:pt x="163" y="83"/>
                    <a:pt x="163" y="83"/>
                    <a:pt x="163" y="83"/>
                  </a:cubicBezTo>
                  <a:cubicBezTo>
                    <a:pt x="159" y="75"/>
                    <a:pt x="150" y="72"/>
                    <a:pt x="143" y="76"/>
                  </a:cubicBezTo>
                  <a:cubicBezTo>
                    <a:pt x="136" y="80"/>
                    <a:pt x="133" y="88"/>
                    <a:pt x="137" y="95"/>
                  </a:cubicBezTo>
                  <a:cubicBezTo>
                    <a:pt x="177" y="176"/>
                    <a:pt x="177" y="176"/>
                    <a:pt x="177" y="176"/>
                  </a:cubicBezTo>
                  <a:cubicBezTo>
                    <a:pt x="177" y="176"/>
                    <a:pt x="177" y="177"/>
                    <a:pt x="176" y="177"/>
                  </a:cubicBezTo>
                  <a:cubicBezTo>
                    <a:pt x="176" y="177"/>
                    <a:pt x="176" y="177"/>
                    <a:pt x="176" y="177"/>
                  </a:cubicBezTo>
                  <a:cubicBezTo>
                    <a:pt x="67" y="123"/>
                    <a:pt x="67" y="123"/>
                    <a:pt x="67" y="123"/>
                  </a:cubicBezTo>
                  <a:cubicBezTo>
                    <a:pt x="99" y="72"/>
                    <a:pt x="156" y="38"/>
                    <a:pt x="221" y="38"/>
                  </a:cubicBezTo>
                  <a:close/>
                  <a:moveTo>
                    <a:pt x="200" y="200"/>
                  </a:moveTo>
                  <a:cubicBezTo>
                    <a:pt x="206" y="195"/>
                    <a:pt x="213" y="192"/>
                    <a:pt x="221" y="192"/>
                  </a:cubicBezTo>
                  <a:cubicBezTo>
                    <a:pt x="228" y="192"/>
                    <a:pt x="236" y="195"/>
                    <a:pt x="241" y="200"/>
                  </a:cubicBezTo>
                  <a:cubicBezTo>
                    <a:pt x="253" y="212"/>
                    <a:pt x="253" y="230"/>
                    <a:pt x="241" y="241"/>
                  </a:cubicBezTo>
                  <a:cubicBezTo>
                    <a:pt x="230" y="253"/>
                    <a:pt x="212" y="253"/>
                    <a:pt x="200" y="241"/>
                  </a:cubicBezTo>
                  <a:cubicBezTo>
                    <a:pt x="189" y="230"/>
                    <a:pt x="189" y="212"/>
                    <a:pt x="200" y="200"/>
                  </a:cubicBezTo>
                  <a:close/>
                  <a:moveTo>
                    <a:pt x="319" y="375"/>
                  </a:moveTo>
                  <a:cubicBezTo>
                    <a:pt x="294" y="324"/>
                    <a:pt x="294" y="324"/>
                    <a:pt x="294" y="324"/>
                  </a:cubicBezTo>
                  <a:cubicBezTo>
                    <a:pt x="290" y="317"/>
                    <a:pt x="282" y="314"/>
                    <a:pt x="275" y="318"/>
                  </a:cubicBezTo>
                  <a:cubicBezTo>
                    <a:pt x="267" y="321"/>
                    <a:pt x="264" y="330"/>
                    <a:pt x="268" y="337"/>
                  </a:cubicBezTo>
                  <a:cubicBezTo>
                    <a:pt x="294" y="388"/>
                    <a:pt x="294" y="388"/>
                    <a:pt x="294" y="388"/>
                  </a:cubicBezTo>
                  <a:cubicBezTo>
                    <a:pt x="271" y="398"/>
                    <a:pt x="247" y="404"/>
                    <a:pt x="221" y="404"/>
                  </a:cubicBezTo>
                  <a:cubicBezTo>
                    <a:pt x="120" y="404"/>
                    <a:pt x="38" y="322"/>
                    <a:pt x="38" y="221"/>
                  </a:cubicBezTo>
                  <a:cubicBezTo>
                    <a:pt x="38" y="195"/>
                    <a:pt x="43" y="171"/>
                    <a:pt x="53" y="149"/>
                  </a:cubicBezTo>
                  <a:cubicBezTo>
                    <a:pt x="161" y="202"/>
                    <a:pt x="161" y="202"/>
                    <a:pt x="161" y="202"/>
                  </a:cubicBezTo>
                  <a:cubicBezTo>
                    <a:pt x="154" y="224"/>
                    <a:pt x="159" y="248"/>
                    <a:pt x="176" y="265"/>
                  </a:cubicBezTo>
                  <a:cubicBezTo>
                    <a:pt x="189" y="278"/>
                    <a:pt x="205" y="284"/>
                    <a:pt x="221" y="284"/>
                  </a:cubicBezTo>
                  <a:cubicBezTo>
                    <a:pt x="237" y="284"/>
                    <a:pt x="253" y="278"/>
                    <a:pt x="265" y="265"/>
                  </a:cubicBezTo>
                  <a:cubicBezTo>
                    <a:pt x="265" y="265"/>
                    <a:pt x="265" y="265"/>
                    <a:pt x="266" y="265"/>
                  </a:cubicBezTo>
                  <a:cubicBezTo>
                    <a:pt x="375" y="319"/>
                    <a:pt x="375" y="319"/>
                    <a:pt x="375" y="319"/>
                  </a:cubicBezTo>
                  <a:cubicBezTo>
                    <a:pt x="361" y="341"/>
                    <a:pt x="341" y="360"/>
                    <a:pt x="319" y="375"/>
                  </a:cubicBezTo>
                  <a:close/>
                  <a:moveTo>
                    <a:pt x="276" y="286"/>
                  </a:moveTo>
                  <a:cubicBezTo>
                    <a:pt x="279" y="289"/>
                    <a:pt x="281" y="293"/>
                    <a:pt x="281" y="298"/>
                  </a:cubicBezTo>
                  <a:cubicBezTo>
                    <a:pt x="281" y="302"/>
                    <a:pt x="279" y="307"/>
                    <a:pt x="276" y="310"/>
                  </a:cubicBezTo>
                  <a:cubicBezTo>
                    <a:pt x="273" y="313"/>
                    <a:pt x="268" y="315"/>
                    <a:pt x="264" y="315"/>
                  </a:cubicBezTo>
                  <a:cubicBezTo>
                    <a:pt x="260" y="315"/>
                    <a:pt x="255" y="313"/>
                    <a:pt x="252" y="310"/>
                  </a:cubicBezTo>
                  <a:cubicBezTo>
                    <a:pt x="249" y="307"/>
                    <a:pt x="247" y="302"/>
                    <a:pt x="247" y="298"/>
                  </a:cubicBezTo>
                  <a:cubicBezTo>
                    <a:pt x="247" y="293"/>
                    <a:pt x="249" y="289"/>
                    <a:pt x="252" y="286"/>
                  </a:cubicBezTo>
                  <a:cubicBezTo>
                    <a:pt x="258" y="280"/>
                    <a:pt x="270" y="280"/>
                    <a:pt x="276" y="286"/>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20" name="Freeform 944">
              <a:extLst>
                <a:ext uri="{FF2B5EF4-FFF2-40B4-BE49-F238E27FC236}">
                  <a16:creationId xmlns:a16="http://schemas.microsoft.com/office/drawing/2014/main" id="{8ED26EDE-DD90-4050-957E-FDEB747B86B0}"/>
                </a:ext>
              </a:extLst>
            </p:cNvPr>
            <p:cNvSpPr>
              <a:spLocks noEditPoints="1"/>
            </p:cNvSpPr>
            <p:nvPr/>
          </p:nvSpPr>
          <p:spPr bwMode="auto">
            <a:xfrm>
              <a:off x="9866141" y="1460339"/>
              <a:ext cx="265820" cy="265025"/>
            </a:xfrm>
            <a:custGeom>
              <a:avLst/>
              <a:gdLst>
                <a:gd name="T0" fmla="*/ 423 w 442"/>
                <a:gd name="T1" fmla="*/ 329 h 442"/>
                <a:gd name="T2" fmla="*/ 132 w 442"/>
                <a:gd name="T3" fmla="*/ 329 h 442"/>
                <a:gd name="T4" fmla="*/ 113 w 442"/>
                <a:gd name="T5" fmla="*/ 309 h 442"/>
                <a:gd name="T6" fmla="*/ 113 w 442"/>
                <a:gd name="T7" fmla="*/ 19 h 442"/>
                <a:gd name="T8" fmla="*/ 132 w 442"/>
                <a:gd name="T9" fmla="*/ 0 h 442"/>
                <a:gd name="T10" fmla="*/ 423 w 442"/>
                <a:gd name="T11" fmla="*/ 0 h 442"/>
                <a:gd name="T12" fmla="*/ 442 w 442"/>
                <a:gd name="T13" fmla="*/ 19 h 442"/>
                <a:gd name="T14" fmla="*/ 442 w 442"/>
                <a:gd name="T15" fmla="*/ 309 h 442"/>
                <a:gd name="T16" fmla="*/ 423 w 442"/>
                <a:gd name="T17" fmla="*/ 329 h 442"/>
                <a:gd name="T18" fmla="*/ 152 w 442"/>
                <a:gd name="T19" fmla="*/ 290 h 442"/>
                <a:gd name="T20" fmla="*/ 403 w 442"/>
                <a:gd name="T21" fmla="*/ 290 h 442"/>
                <a:gd name="T22" fmla="*/ 403 w 442"/>
                <a:gd name="T23" fmla="*/ 39 h 442"/>
                <a:gd name="T24" fmla="*/ 152 w 442"/>
                <a:gd name="T25" fmla="*/ 39 h 442"/>
                <a:gd name="T26" fmla="*/ 152 w 442"/>
                <a:gd name="T27" fmla="*/ 290 h 442"/>
                <a:gd name="T28" fmla="*/ 319 w 442"/>
                <a:gd name="T29" fmla="*/ 419 h 442"/>
                <a:gd name="T30" fmla="*/ 319 w 442"/>
                <a:gd name="T31" fmla="*/ 368 h 442"/>
                <a:gd name="T32" fmla="*/ 305 w 442"/>
                <a:gd name="T33" fmla="*/ 353 h 442"/>
                <a:gd name="T34" fmla="*/ 290 w 442"/>
                <a:gd name="T35" fmla="*/ 368 h 442"/>
                <a:gd name="T36" fmla="*/ 290 w 442"/>
                <a:gd name="T37" fmla="*/ 413 h 442"/>
                <a:gd name="T38" fmla="*/ 29 w 442"/>
                <a:gd name="T39" fmla="*/ 413 h 442"/>
                <a:gd name="T40" fmla="*/ 29 w 442"/>
                <a:gd name="T41" fmla="*/ 152 h 442"/>
                <a:gd name="T42" fmla="*/ 74 w 442"/>
                <a:gd name="T43" fmla="*/ 152 h 442"/>
                <a:gd name="T44" fmla="*/ 88 w 442"/>
                <a:gd name="T45" fmla="*/ 137 h 442"/>
                <a:gd name="T46" fmla="*/ 74 w 442"/>
                <a:gd name="T47" fmla="*/ 123 h 442"/>
                <a:gd name="T48" fmla="*/ 23 w 442"/>
                <a:gd name="T49" fmla="*/ 123 h 442"/>
                <a:gd name="T50" fmla="*/ 0 w 442"/>
                <a:gd name="T51" fmla="*/ 146 h 442"/>
                <a:gd name="T52" fmla="*/ 0 w 442"/>
                <a:gd name="T53" fmla="*/ 419 h 442"/>
                <a:gd name="T54" fmla="*/ 23 w 442"/>
                <a:gd name="T55" fmla="*/ 442 h 442"/>
                <a:gd name="T56" fmla="*/ 296 w 442"/>
                <a:gd name="T57" fmla="*/ 442 h 442"/>
                <a:gd name="T58" fmla="*/ 319 w 442"/>
                <a:gd name="T59" fmla="*/ 419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2" h="442">
                  <a:moveTo>
                    <a:pt x="423" y="329"/>
                  </a:moveTo>
                  <a:cubicBezTo>
                    <a:pt x="132" y="329"/>
                    <a:pt x="132" y="329"/>
                    <a:pt x="132" y="329"/>
                  </a:cubicBezTo>
                  <a:cubicBezTo>
                    <a:pt x="122" y="329"/>
                    <a:pt x="113" y="320"/>
                    <a:pt x="113" y="309"/>
                  </a:cubicBezTo>
                  <a:cubicBezTo>
                    <a:pt x="113" y="19"/>
                    <a:pt x="113" y="19"/>
                    <a:pt x="113" y="19"/>
                  </a:cubicBezTo>
                  <a:cubicBezTo>
                    <a:pt x="113" y="9"/>
                    <a:pt x="122" y="0"/>
                    <a:pt x="132" y="0"/>
                  </a:cubicBezTo>
                  <a:cubicBezTo>
                    <a:pt x="423" y="0"/>
                    <a:pt x="423" y="0"/>
                    <a:pt x="423" y="0"/>
                  </a:cubicBezTo>
                  <a:cubicBezTo>
                    <a:pt x="433" y="0"/>
                    <a:pt x="442" y="9"/>
                    <a:pt x="442" y="19"/>
                  </a:cubicBezTo>
                  <a:cubicBezTo>
                    <a:pt x="442" y="309"/>
                    <a:pt x="442" y="309"/>
                    <a:pt x="442" y="309"/>
                  </a:cubicBezTo>
                  <a:cubicBezTo>
                    <a:pt x="442" y="320"/>
                    <a:pt x="433" y="329"/>
                    <a:pt x="423" y="329"/>
                  </a:cubicBezTo>
                  <a:close/>
                  <a:moveTo>
                    <a:pt x="152" y="290"/>
                  </a:moveTo>
                  <a:cubicBezTo>
                    <a:pt x="403" y="290"/>
                    <a:pt x="403" y="290"/>
                    <a:pt x="403" y="290"/>
                  </a:cubicBezTo>
                  <a:cubicBezTo>
                    <a:pt x="403" y="39"/>
                    <a:pt x="403" y="39"/>
                    <a:pt x="403" y="39"/>
                  </a:cubicBezTo>
                  <a:cubicBezTo>
                    <a:pt x="152" y="39"/>
                    <a:pt x="152" y="39"/>
                    <a:pt x="152" y="39"/>
                  </a:cubicBezTo>
                  <a:lnTo>
                    <a:pt x="152" y="290"/>
                  </a:lnTo>
                  <a:close/>
                  <a:moveTo>
                    <a:pt x="319" y="419"/>
                  </a:moveTo>
                  <a:cubicBezTo>
                    <a:pt x="319" y="368"/>
                    <a:pt x="319" y="368"/>
                    <a:pt x="319" y="368"/>
                  </a:cubicBezTo>
                  <a:cubicBezTo>
                    <a:pt x="319" y="360"/>
                    <a:pt x="313" y="353"/>
                    <a:pt x="305" y="353"/>
                  </a:cubicBezTo>
                  <a:cubicBezTo>
                    <a:pt x="296" y="353"/>
                    <a:pt x="290" y="360"/>
                    <a:pt x="290" y="368"/>
                  </a:cubicBezTo>
                  <a:cubicBezTo>
                    <a:pt x="290" y="413"/>
                    <a:pt x="290" y="413"/>
                    <a:pt x="290" y="413"/>
                  </a:cubicBezTo>
                  <a:cubicBezTo>
                    <a:pt x="29" y="413"/>
                    <a:pt x="29" y="413"/>
                    <a:pt x="29" y="413"/>
                  </a:cubicBezTo>
                  <a:cubicBezTo>
                    <a:pt x="29" y="152"/>
                    <a:pt x="29" y="152"/>
                    <a:pt x="29" y="152"/>
                  </a:cubicBezTo>
                  <a:cubicBezTo>
                    <a:pt x="74" y="152"/>
                    <a:pt x="74" y="152"/>
                    <a:pt x="74" y="152"/>
                  </a:cubicBezTo>
                  <a:cubicBezTo>
                    <a:pt x="82" y="152"/>
                    <a:pt x="88" y="145"/>
                    <a:pt x="88" y="137"/>
                  </a:cubicBezTo>
                  <a:cubicBezTo>
                    <a:pt x="88" y="129"/>
                    <a:pt x="82" y="123"/>
                    <a:pt x="74" y="123"/>
                  </a:cubicBezTo>
                  <a:cubicBezTo>
                    <a:pt x="23" y="123"/>
                    <a:pt x="23" y="123"/>
                    <a:pt x="23" y="123"/>
                  </a:cubicBezTo>
                  <a:cubicBezTo>
                    <a:pt x="10" y="123"/>
                    <a:pt x="0" y="133"/>
                    <a:pt x="0" y="146"/>
                  </a:cubicBezTo>
                  <a:cubicBezTo>
                    <a:pt x="0" y="419"/>
                    <a:pt x="0" y="419"/>
                    <a:pt x="0" y="419"/>
                  </a:cubicBezTo>
                  <a:cubicBezTo>
                    <a:pt x="0" y="432"/>
                    <a:pt x="10" y="442"/>
                    <a:pt x="23" y="442"/>
                  </a:cubicBezTo>
                  <a:cubicBezTo>
                    <a:pt x="296" y="442"/>
                    <a:pt x="296" y="442"/>
                    <a:pt x="296" y="442"/>
                  </a:cubicBezTo>
                  <a:cubicBezTo>
                    <a:pt x="309" y="442"/>
                    <a:pt x="319" y="432"/>
                    <a:pt x="319" y="419"/>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21" name="Freeform 945">
              <a:extLst>
                <a:ext uri="{FF2B5EF4-FFF2-40B4-BE49-F238E27FC236}">
                  <a16:creationId xmlns:a16="http://schemas.microsoft.com/office/drawing/2014/main" id="{DBDF5CFD-4B04-4862-8DBC-D72718802F9B}"/>
                </a:ext>
              </a:extLst>
            </p:cNvPr>
            <p:cNvSpPr>
              <a:spLocks noEditPoints="1"/>
            </p:cNvSpPr>
            <p:nvPr/>
          </p:nvSpPr>
          <p:spPr bwMode="auto">
            <a:xfrm>
              <a:off x="10590542" y="1474665"/>
              <a:ext cx="219660" cy="236373"/>
            </a:xfrm>
            <a:custGeom>
              <a:avLst/>
              <a:gdLst>
                <a:gd name="T0" fmla="*/ 183 w 366"/>
                <a:gd name="T1" fmla="*/ 204 h 394"/>
                <a:gd name="T2" fmla="*/ 164 w 366"/>
                <a:gd name="T3" fmla="*/ 185 h 394"/>
                <a:gd name="T4" fmla="*/ 164 w 366"/>
                <a:gd name="T5" fmla="*/ 19 h 394"/>
                <a:gd name="T6" fmla="*/ 183 w 366"/>
                <a:gd name="T7" fmla="*/ 0 h 394"/>
                <a:gd name="T8" fmla="*/ 202 w 366"/>
                <a:gd name="T9" fmla="*/ 19 h 394"/>
                <a:gd name="T10" fmla="*/ 202 w 366"/>
                <a:gd name="T11" fmla="*/ 185 h 394"/>
                <a:gd name="T12" fmla="*/ 183 w 366"/>
                <a:gd name="T13" fmla="*/ 204 h 394"/>
                <a:gd name="T14" fmla="*/ 366 w 366"/>
                <a:gd name="T15" fmla="*/ 210 h 394"/>
                <a:gd name="T16" fmla="*/ 264 w 366"/>
                <a:gd name="T17" fmla="*/ 46 h 394"/>
                <a:gd name="T18" fmla="*/ 238 w 366"/>
                <a:gd name="T19" fmla="*/ 55 h 394"/>
                <a:gd name="T20" fmla="*/ 247 w 366"/>
                <a:gd name="T21" fmla="*/ 80 h 394"/>
                <a:gd name="T22" fmla="*/ 327 w 366"/>
                <a:gd name="T23" fmla="*/ 210 h 394"/>
                <a:gd name="T24" fmla="*/ 183 w 366"/>
                <a:gd name="T25" fmla="*/ 356 h 394"/>
                <a:gd name="T26" fmla="*/ 39 w 366"/>
                <a:gd name="T27" fmla="*/ 210 h 394"/>
                <a:gd name="T28" fmla="*/ 119 w 366"/>
                <a:gd name="T29" fmla="*/ 80 h 394"/>
                <a:gd name="T30" fmla="*/ 128 w 366"/>
                <a:gd name="T31" fmla="*/ 55 h 394"/>
                <a:gd name="T32" fmla="*/ 102 w 366"/>
                <a:gd name="T33" fmla="*/ 46 h 394"/>
                <a:gd name="T34" fmla="*/ 0 w 366"/>
                <a:gd name="T35" fmla="*/ 210 h 394"/>
                <a:gd name="T36" fmla="*/ 183 w 366"/>
                <a:gd name="T37" fmla="*/ 394 h 394"/>
                <a:gd name="T38" fmla="*/ 366 w 366"/>
                <a:gd name="T39" fmla="*/ 21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6" h="394">
                  <a:moveTo>
                    <a:pt x="183" y="204"/>
                  </a:moveTo>
                  <a:cubicBezTo>
                    <a:pt x="173" y="204"/>
                    <a:pt x="164" y="195"/>
                    <a:pt x="164" y="185"/>
                  </a:cubicBezTo>
                  <a:cubicBezTo>
                    <a:pt x="164" y="19"/>
                    <a:pt x="164" y="19"/>
                    <a:pt x="164" y="19"/>
                  </a:cubicBezTo>
                  <a:cubicBezTo>
                    <a:pt x="164" y="8"/>
                    <a:pt x="173" y="0"/>
                    <a:pt x="183" y="0"/>
                  </a:cubicBezTo>
                  <a:cubicBezTo>
                    <a:pt x="194" y="0"/>
                    <a:pt x="202" y="8"/>
                    <a:pt x="202" y="19"/>
                  </a:cubicBezTo>
                  <a:cubicBezTo>
                    <a:pt x="202" y="185"/>
                    <a:pt x="202" y="185"/>
                    <a:pt x="202" y="185"/>
                  </a:cubicBezTo>
                  <a:cubicBezTo>
                    <a:pt x="202" y="195"/>
                    <a:pt x="194" y="204"/>
                    <a:pt x="183" y="204"/>
                  </a:cubicBezTo>
                  <a:close/>
                  <a:moveTo>
                    <a:pt x="366" y="210"/>
                  </a:moveTo>
                  <a:cubicBezTo>
                    <a:pt x="366" y="140"/>
                    <a:pt x="327" y="77"/>
                    <a:pt x="264" y="46"/>
                  </a:cubicBezTo>
                  <a:cubicBezTo>
                    <a:pt x="255" y="41"/>
                    <a:pt x="243" y="45"/>
                    <a:pt x="238" y="55"/>
                  </a:cubicBezTo>
                  <a:cubicBezTo>
                    <a:pt x="234" y="64"/>
                    <a:pt x="237" y="76"/>
                    <a:pt x="247" y="80"/>
                  </a:cubicBezTo>
                  <a:cubicBezTo>
                    <a:pt x="296" y="105"/>
                    <a:pt x="327" y="155"/>
                    <a:pt x="327" y="210"/>
                  </a:cubicBezTo>
                  <a:cubicBezTo>
                    <a:pt x="327" y="290"/>
                    <a:pt x="263" y="356"/>
                    <a:pt x="183" y="356"/>
                  </a:cubicBezTo>
                  <a:cubicBezTo>
                    <a:pt x="103" y="356"/>
                    <a:pt x="39" y="290"/>
                    <a:pt x="39" y="210"/>
                  </a:cubicBezTo>
                  <a:cubicBezTo>
                    <a:pt x="39" y="155"/>
                    <a:pt x="70" y="105"/>
                    <a:pt x="119" y="80"/>
                  </a:cubicBezTo>
                  <a:cubicBezTo>
                    <a:pt x="129" y="76"/>
                    <a:pt x="132" y="64"/>
                    <a:pt x="128" y="55"/>
                  </a:cubicBezTo>
                  <a:cubicBezTo>
                    <a:pt x="123" y="45"/>
                    <a:pt x="111" y="41"/>
                    <a:pt x="102" y="46"/>
                  </a:cubicBezTo>
                  <a:cubicBezTo>
                    <a:pt x="39" y="77"/>
                    <a:pt x="0" y="140"/>
                    <a:pt x="0" y="210"/>
                  </a:cubicBezTo>
                  <a:cubicBezTo>
                    <a:pt x="0" y="312"/>
                    <a:pt x="82" y="394"/>
                    <a:pt x="183" y="394"/>
                  </a:cubicBezTo>
                  <a:cubicBezTo>
                    <a:pt x="284" y="394"/>
                    <a:pt x="366" y="312"/>
                    <a:pt x="366" y="210"/>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22" name="Freeform 946">
              <a:extLst>
                <a:ext uri="{FF2B5EF4-FFF2-40B4-BE49-F238E27FC236}">
                  <a16:creationId xmlns:a16="http://schemas.microsoft.com/office/drawing/2014/main" id="{CD35EDF5-AEE3-4051-BD89-8BAA1A4808C0}"/>
                </a:ext>
              </a:extLst>
            </p:cNvPr>
            <p:cNvSpPr>
              <a:spLocks noEditPoints="1"/>
            </p:cNvSpPr>
            <p:nvPr/>
          </p:nvSpPr>
          <p:spPr bwMode="auto">
            <a:xfrm>
              <a:off x="7696504" y="4035289"/>
              <a:ext cx="243536" cy="265025"/>
            </a:xfrm>
            <a:custGeom>
              <a:avLst/>
              <a:gdLst>
                <a:gd name="T0" fmla="*/ 400 w 406"/>
                <a:gd name="T1" fmla="*/ 256 h 442"/>
                <a:gd name="T2" fmla="*/ 386 w 406"/>
                <a:gd name="T3" fmla="*/ 250 h 442"/>
                <a:gd name="T4" fmla="*/ 324 w 406"/>
                <a:gd name="T5" fmla="*/ 250 h 442"/>
                <a:gd name="T6" fmla="*/ 305 w 406"/>
                <a:gd name="T7" fmla="*/ 269 h 442"/>
                <a:gd name="T8" fmla="*/ 324 w 406"/>
                <a:gd name="T9" fmla="*/ 288 h 442"/>
                <a:gd name="T10" fmla="*/ 361 w 406"/>
                <a:gd name="T11" fmla="*/ 288 h 442"/>
                <a:gd name="T12" fmla="*/ 222 w 406"/>
                <a:gd name="T13" fmla="*/ 403 h 442"/>
                <a:gd name="T14" fmla="*/ 222 w 406"/>
                <a:gd name="T15" fmla="*/ 148 h 442"/>
                <a:gd name="T16" fmla="*/ 278 w 406"/>
                <a:gd name="T17" fmla="*/ 75 h 442"/>
                <a:gd name="T18" fmla="*/ 203 w 406"/>
                <a:gd name="T19" fmla="*/ 0 h 442"/>
                <a:gd name="T20" fmla="*/ 128 w 406"/>
                <a:gd name="T21" fmla="*/ 75 h 442"/>
                <a:gd name="T22" fmla="*/ 184 w 406"/>
                <a:gd name="T23" fmla="*/ 148 h 442"/>
                <a:gd name="T24" fmla="*/ 184 w 406"/>
                <a:gd name="T25" fmla="*/ 403 h 442"/>
                <a:gd name="T26" fmla="*/ 45 w 406"/>
                <a:gd name="T27" fmla="*/ 288 h 442"/>
                <a:gd name="T28" fmla="*/ 82 w 406"/>
                <a:gd name="T29" fmla="*/ 288 h 442"/>
                <a:gd name="T30" fmla="*/ 101 w 406"/>
                <a:gd name="T31" fmla="*/ 269 h 442"/>
                <a:gd name="T32" fmla="*/ 82 w 406"/>
                <a:gd name="T33" fmla="*/ 250 h 442"/>
                <a:gd name="T34" fmla="*/ 20 w 406"/>
                <a:gd name="T35" fmla="*/ 250 h 442"/>
                <a:gd name="T36" fmla="*/ 6 w 406"/>
                <a:gd name="T37" fmla="*/ 256 h 442"/>
                <a:gd name="T38" fmla="*/ 1 w 406"/>
                <a:gd name="T39" fmla="*/ 271 h 442"/>
                <a:gd name="T40" fmla="*/ 203 w 406"/>
                <a:gd name="T41" fmla="*/ 442 h 442"/>
                <a:gd name="T42" fmla="*/ 405 w 406"/>
                <a:gd name="T43" fmla="*/ 271 h 442"/>
                <a:gd name="T44" fmla="*/ 400 w 406"/>
                <a:gd name="T45" fmla="*/ 256 h 442"/>
                <a:gd name="T46" fmla="*/ 167 w 406"/>
                <a:gd name="T47" fmla="*/ 75 h 442"/>
                <a:gd name="T48" fmla="*/ 203 w 406"/>
                <a:gd name="T49" fmla="*/ 38 h 442"/>
                <a:gd name="T50" fmla="*/ 239 w 406"/>
                <a:gd name="T51" fmla="*/ 75 h 442"/>
                <a:gd name="T52" fmla="*/ 203 w 406"/>
                <a:gd name="T53" fmla="*/ 112 h 442"/>
                <a:gd name="T54" fmla="*/ 167 w 406"/>
                <a:gd name="T55" fmla="*/ 7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442">
                  <a:moveTo>
                    <a:pt x="400" y="256"/>
                  </a:moveTo>
                  <a:cubicBezTo>
                    <a:pt x="397" y="252"/>
                    <a:pt x="391" y="250"/>
                    <a:pt x="386" y="250"/>
                  </a:cubicBezTo>
                  <a:cubicBezTo>
                    <a:pt x="324" y="250"/>
                    <a:pt x="324" y="250"/>
                    <a:pt x="324" y="250"/>
                  </a:cubicBezTo>
                  <a:cubicBezTo>
                    <a:pt x="313" y="250"/>
                    <a:pt x="305" y="259"/>
                    <a:pt x="305" y="269"/>
                  </a:cubicBezTo>
                  <a:cubicBezTo>
                    <a:pt x="305" y="280"/>
                    <a:pt x="313" y="288"/>
                    <a:pt x="324" y="288"/>
                  </a:cubicBezTo>
                  <a:cubicBezTo>
                    <a:pt x="361" y="288"/>
                    <a:pt x="361" y="288"/>
                    <a:pt x="361" y="288"/>
                  </a:cubicBezTo>
                  <a:cubicBezTo>
                    <a:pt x="342" y="351"/>
                    <a:pt x="287" y="395"/>
                    <a:pt x="222" y="403"/>
                  </a:cubicBezTo>
                  <a:cubicBezTo>
                    <a:pt x="222" y="148"/>
                    <a:pt x="222" y="148"/>
                    <a:pt x="222" y="148"/>
                  </a:cubicBezTo>
                  <a:cubicBezTo>
                    <a:pt x="254" y="139"/>
                    <a:pt x="278" y="110"/>
                    <a:pt x="278" y="75"/>
                  </a:cubicBezTo>
                  <a:cubicBezTo>
                    <a:pt x="278" y="34"/>
                    <a:pt x="244" y="0"/>
                    <a:pt x="203" y="0"/>
                  </a:cubicBezTo>
                  <a:cubicBezTo>
                    <a:pt x="162" y="0"/>
                    <a:pt x="128" y="34"/>
                    <a:pt x="128" y="75"/>
                  </a:cubicBezTo>
                  <a:cubicBezTo>
                    <a:pt x="128" y="110"/>
                    <a:pt x="150" y="139"/>
                    <a:pt x="184" y="148"/>
                  </a:cubicBezTo>
                  <a:cubicBezTo>
                    <a:pt x="184" y="403"/>
                    <a:pt x="184" y="403"/>
                    <a:pt x="184" y="403"/>
                  </a:cubicBezTo>
                  <a:cubicBezTo>
                    <a:pt x="116" y="395"/>
                    <a:pt x="64" y="351"/>
                    <a:pt x="45" y="288"/>
                  </a:cubicBezTo>
                  <a:cubicBezTo>
                    <a:pt x="82" y="288"/>
                    <a:pt x="82" y="288"/>
                    <a:pt x="82" y="288"/>
                  </a:cubicBezTo>
                  <a:cubicBezTo>
                    <a:pt x="93" y="288"/>
                    <a:pt x="101" y="280"/>
                    <a:pt x="101" y="269"/>
                  </a:cubicBezTo>
                  <a:cubicBezTo>
                    <a:pt x="101" y="259"/>
                    <a:pt x="93" y="250"/>
                    <a:pt x="82" y="250"/>
                  </a:cubicBezTo>
                  <a:cubicBezTo>
                    <a:pt x="20" y="250"/>
                    <a:pt x="20" y="250"/>
                    <a:pt x="20" y="250"/>
                  </a:cubicBezTo>
                  <a:cubicBezTo>
                    <a:pt x="15" y="250"/>
                    <a:pt x="9" y="252"/>
                    <a:pt x="6" y="256"/>
                  </a:cubicBezTo>
                  <a:cubicBezTo>
                    <a:pt x="2" y="260"/>
                    <a:pt x="0" y="266"/>
                    <a:pt x="1" y="271"/>
                  </a:cubicBezTo>
                  <a:cubicBezTo>
                    <a:pt x="18" y="370"/>
                    <a:pt x="103" y="442"/>
                    <a:pt x="203" y="442"/>
                  </a:cubicBezTo>
                  <a:cubicBezTo>
                    <a:pt x="303" y="442"/>
                    <a:pt x="388" y="371"/>
                    <a:pt x="405" y="271"/>
                  </a:cubicBezTo>
                  <a:cubicBezTo>
                    <a:pt x="406" y="266"/>
                    <a:pt x="404" y="260"/>
                    <a:pt x="400" y="256"/>
                  </a:cubicBezTo>
                  <a:close/>
                  <a:moveTo>
                    <a:pt x="167" y="75"/>
                  </a:moveTo>
                  <a:cubicBezTo>
                    <a:pt x="167" y="55"/>
                    <a:pt x="183" y="38"/>
                    <a:pt x="203" y="38"/>
                  </a:cubicBezTo>
                  <a:cubicBezTo>
                    <a:pt x="223" y="38"/>
                    <a:pt x="239" y="55"/>
                    <a:pt x="239" y="75"/>
                  </a:cubicBezTo>
                  <a:cubicBezTo>
                    <a:pt x="239" y="95"/>
                    <a:pt x="223" y="112"/>
                    <a:pt x="203" y="112"/>
                  </a:cubicBezTo>
                  <a:cubicBezTo>
                    <a:pt x="183" y="112"/>
                    <a:pt x="167" y="95"/>
                    <a:pt x="167" y="75"/>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23" name="Freeform 947">
              <a:extLst>
                <a:ext uri="{FF2B5EF4-FFF2-40B4-BE49-F238E27FC236}">
                  <a16:creationId xmlns:a16="http://schemas.microsoft.com/office/drawing/2014/main" id="{68563F3C-EDD9-4A8F-93D3-2F812D0AFD7D}"/>
                </a:ext>
              </a:extLst>
            </p:cNvPr>
            <p:cNvSpPr>
              <a:spLocks noEditPoints="1"/>
            </p:cNvSpPr>
            <p:nvPr/>
          </p:nvSpPr>
          <p:spPr bwMode="auto">
            <a:xfrm>
              <a:off x="8410401" y="4070309"/>
              <a:ext cx="265820" cy="193396"/>
            </a:xfrm>
            <a:custGeom>
              <a:avLst/>
              <a:gdLst>
                <a:gd name="T0" fmla="*/ 431 w 442"/>
                <a:gd name="T1" fmla="*/ 94 h 323"/>
                <a:gd name="T2" fmla="*/ 229 w 442"/>
                <a:gd name="T3" fmla="*/ 3 h 323"/>
                <a:gd name="T4" fmla="*/ 213 w 442"/>
                <a:gd name="T5" fmla="*/ 3 h 323"/>
                <a:gd name="T6" fmla="*/ 11 w 442"/>
                <a:gd name="T7" fmla="*/ 94 h 323"/>
                <a:gd name="T8" fmla="*/ 0 w 442"/>
                <a:gd name="T9" fmla="*/ 110 h 323"/>
                <a:gd name="T10" fmla="*/ 11 w 442"/>
                <a:gd name="T11" fmla="*/ 128 h 323"/>
                <a:gd name="T12" fmla="*/ 29 w 442"/>
                <a:gd name="T13" fmla="*/ 136 h 323"/>
                <a:gd name="T14" fmla="*/ 29 w 442"/>
                <a:gd name="T15" fmla="*/ 204 h 323"/>
                <a:gd name="T16" fmla="*/ 41 w 442"/>
                <a:gd name="T17" fmla="*/ 216 h 323"/>
                <a:gd name="T18" fmla="*/ 53 w 442"/>
                <a:gd name="T19" fmla="*/ 204 h 323"/>
                <a:gd name="T20" fmla="*/ 53 w 442"/>
                <a:gd name="T21" fmla="*/ 148 h 323"/>
                <a:gd name="T22" fmla="*/ 82 w 442"/>
                <a:gd name="T23" fmla="*/ 164 h 323"/>
                <a:gd name="T24" fmla="*/ 82 w 442"/>
                <a:gd name="T25" fmla="*/ 246 h 323"/>
                <a:gd name="T26" fmla="*/ 84 w 442"/>
                <a:gd name="T27" fmla="*/ 255 h 323"/>
                <a:gd name="T28" fmla="*/ 218 w 442"/>
                <a:gd name="T29" fmla="*/ 323 h 323"/>
                <a:gd name="T30" fmla="*/ 353 w 442"/>
                <a:gd name="T31" fmla="*/ 254 h 323"/>
                <a:gd name="T32" fmla="*/ 356 w 442"/>
                <a:gd name="T33" fmla="*/ 246 h 323"/>
                <a:gd name="T34" fmla="*/ 356 w 442"/>
                <a:gd name="T35" fmla="*/ 167 h 323"/>
                <a:gd name="T36" fmla="*/ 432 w 442"/>
                <a:gd name="T37" fmla="*/ 128 h 323"/>
                <a:gd name="T38" fmla="*/ 442 w 442"/>
                <a:gd name="T39" fmla="*/ 110 h 323"/>
                <a:gd name="T40" fmla="*/ 431 w 442"/>
                <a:gd name="T41" fmla="*/ 94 h 323"/>
                <a:gd name="T42" fmla="*/ 322 w 442"/>
                <a:gd name="T43" fmla="*/ 240 h 323"/>
                <a:gd name="T44" fmla="*/ 219 w 442"/>
                <a:gd name="T45" fmla="*/ 289 h 323"/>
                <a:gd name="T46" fmla="*/ 115 w 442"/>
                <a:gd name="T47" fmla="*/ 240 h 323"/>
                <a:gd name="T48" fmla="*/ 115 w 442"/>
                <a:gd name="T49" fmla="*/ 181 h 323"/>
                <a:gd name="T50" fmla="*/ 212 w 442"/>
                <a:gd name="T51" fmla="*/ 230 h 323"/>
                <a:gd name="T52" fmla="*/ 221 w 442"/>
                <a:gd name="T53" fmla="*/ 232 h 323"/>
                <a:gd name="T54" fmla="*/ 230 w 442"/>
                <a:gd name="T55" fmla="*/ 230 h 323"/>
                <a:gd name="T56" fmla="*/ 322 w 442"/>
                <a:gd name="T57" fmla="*/ 184 h 323"/>
                <a:gd name="T58" fmla="*/ 322 w 442"/>
                <a:gd name="T59" fmla="*/ 240 h 323"/>
                <a:gd name="T60" fmla="*/ 221 w 442"/>
                <a:gd name="T61" fmla="*/ 192 h 323"/>
                <a:gd name="T62" fmla="*/ 64 w 442"/>
                <a:gd name="T63" fmla="*/ 112 h 323"/>
                <a:gd name="T64" fmla="*/ 221 w 442"/>
                <a:gd name="T65" fmla="*/ 41 h 323"/>
                <a:gd name="T66" fmla="*/ 379 w 442"/>
                <a:gd name="T67" fmla="*/ 112 h 323"/>
                <a:gd name="T68" fmla="*/ 221 w 442"/>
                <a:gd name="T69" fmla="*/ 192 h 323"/>
                <a:gd name="T70" fmla="*/ 53 w 442"/>
                <a:gd name="T71" fmla="*/ 232 h 323"/>
                <a:gd name="T72" fmla="*/ 58 w 442"/>
                <a:gd name="T73" fmla="*/ 245 h 323"/>
                <a:gd name="T74" fmla="*/ 53 w 442"/>
                <a:gd name="T75" fmla="*/ 259 h 323"/>
                <a:gd name="T76" fmla="*/ 39 w 442"/>
                <a:gd name="T77" fmla="*/ 264 h 323"/>
                <a:gd name="T78" fmla="*/ 26 w 442"/>
                <a:gd name="T79" fmla="*/ 259 h 323"/>
                <a:gd name="T80" fmla="*/ 20 w 442"/>
                <a:gd name="T81" fmla="*/ 245 h 323"/>
                <a:gd name="T82" fmla="*/ 26 w 442"/>
                <a:gd name="T83" fmla="*/ 232 h 323"/>
                <a:gd name="T84" fmla="*/ 39 w 442"/>
                <a:gd name="T85" fmla="*/ 226 h 323"/>
                <a:gd name="T86" fmla="*/ 53 w 442"/>
                <a:gd name="T87" fmla="*/ 23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2" h="323">
                  <a:moveTo>
                    <a:pt x="431" y="94"/>
                  </a:moveTo>
                  <a:cubicBezTo>
                    <a:pt x="229" y="3"/>
                    <a:pt x="229" y="3"/>
                    <a:pt x="229" y="3"/>
                  </a:cubicBezTo>
                  <a:cubicBezTo>
                    <a:pt x="224" y="0"/>
                    <a:pt x="218" y="0"/>
                    <a:pt x="213" y="3"/>
                  </a:cubicBezTo>
                  <a:cubicBezTo>
                    <a:pt x="11" y="94"/>
                    <a:pt x="11" y="94"/>
                    <a:pt x="11" y="94"/>
                  </a:cubicBezTo>
                  <a:cubicBezTo>
                    <a:pt x="5" y="97"/>
                    <a:pt x="0" y="103"/>
                    <a:pt x="0" y="110"/>
                  </a:cubicBezTo>
                  <a:cubicBezTo>
                    <a:pt x="0" y="118"/>
                    <a:pt x="5" y="125"/>
                    <a:pt x="11" y="128"/>
                  </a:cubicBezTo>
                  <a:cubicBezTo>
                    <a:pt x="29" y="136"/>
                    <a:pt x="29" y="136"/>
                    <a:pt x="29" y="136"/>
                  </a:cubicBezTo>
                  <a:cubicBezTo>
                    <a:pt x="29" y="204"/>
                    <a:pt x="29" y="204"/>
                    <a:pt x="29" y="204"/>
                  </a:cubicBezTo>
                  <a:cubicBezTo>
                    <a:pt x="29" y="210"/>
                    <a:pt x="34" y="216"/>
                    <a:pt x="41" y="216"/>
                  </a:cubicBezTo>
                  <a:cubicBezTo>
                    <a:pt x="47" y="216"/>
                    <a:pt x="53" y="210"/>
                    <a:pt x="53" y="204"/>
                  </a:cubicBezTo>
                  <a:cubicBezTo>
                    <a:pt x="53" y="148"/>
                    <a:pt x="53" y="148"/>
                    <a:pt x="53" y="148"/>
                  </a:cubicBezTo>
                  <a:cubicBezTo>
                    <a:pt x="82" y="164"/>
                    <a:pt x="82" y="164"/>
                    <a:pt x="82" y="164"/>
                  </a:cubicBezTo>
                  <a:cubicBezTo>
                    <a:pt x="82" y="246"/>
                    <a:pt x="82" y="246"/>
                    <a:pt x="82" y="246"/>
                  </a:cubicBezTo>
                  <a:cubicBezTo>
                    <a:pt x="82" y="249"/>
                    <a:pt x="83" y="252"/>
                    <a:pt x="84" y="255"/>
                  </a:cubicBezTo>
                  <a:cubicBezTo>
                    <a:pt x="86" y="258"/>
                    <a:pt x="130" y="323"/>
                    <a:pt x="218" y="323"/>
                  </a:cubicBezTo>
                  <a:cubicBezTo>
                    <a:pt x="309" y="323"/>
                    <a:pt x="351" y="257"/>
                    <a:pt x="353" y="254"/>
                  </a:cubicBezTo>
                  <a:cubicBezTo>
                    <a:pt x="355" y="252"/>
                    <a:pt x="356" y="249"/>
                    <a:pt x="356" y="246"/>
                  </a:cubicBezTo>
                  <a:cubicBezTo>
                    <a:pt x="356" y="167"/>
                    <a:pt x="356" y="167"/>
                    <a:pt x="356" y="167"/>
                  </a:cubicBezTo>
                  <a:cubicBezTo>
                    <a:pt x="432" y="128"/>
                    <a:pt x="432" y="128"/>
                    <a:pt x="432" y="128"/>
                  </a:cubicBezTo>
                  <a:cubicBezTo>
                    <a:pt x="438" y="125"/>
                    <a:pt x="442" y="118"/>
                    <a:pt x="442" y="110"/>
                  </a:cubicBezTo>
                  <a:cubicBezTo>
                    <a:pt x="442" y="103"/>
                    <a:pt x="438" y="97"/>
                    <a:pt x="431" y="94"/>
                  </a:cubicBezTo>
                  <a:close/>
                  <a:moveTo>
                    <a:pt x="322" y="240"/>
                  </a:moveTo>
                  <a:cubicBezTo>
                    <a:pt x="312" y="252"/>
                    <a:pt x="280" y="289"/>
                    <a:pt x="219" y="289"/>
                  </a:cubicBezTo>
                  <a:cubicBezTo>
                    <a:pt x="159" y="289"/>
                    <a:pt x="125" y="252"/>
                    <a:pt x="115" y="240"/>
                  </a:cubicBezTo>
                  <a:cubicBezTo>
                    <a:pt x="115" y="181"/>
                    <a:pt x="115" y="181"/>
                    <a:pt x="115" y="181"/>
                  </a:cubicBezTo>
                  <a:cubicBezTo>
                    <a:pt x="212" y="230"/>
                    <a:pt x="212" y="230"/>
                    <a:pt x="212" y="230"/>
                  </a:cubicBezTo>
                  <a:cubicBezTo>
                    <a:pt x="215" y="232"/>
                    <a:pt x="218" y="232"/>
                    <a:pt x="221" y="232"/>
                  </a:cubicBezTo>
                  <a:cubicBezTo>
                    <a:pt x="224" y="232"/>
                    <a:pt x="227" y="232"/>
                    <a:pt x="230" y="230"/>
                  </a:cubicBezTo>
                  <a:cubicBezTo>
                    <a:pt x="322" y="184"/>
                    <a:pt x="322" y="184"/>
                    <a:pt x="322" y="184"/>
                  </a:cubicBezTo>
                  <a:lnTo>
                    <a:pt x="322" y="240"/>
                  </a:lnTo>
                  <a:close/>
                  <a:moveTo>
                    <a:pt x="221" y="192"/>
                  </a:moveTo>
                  <a:cubicBezTo>
                    <a:pt x="64" y="112"/>
                    <a:pt x="64" y="112"/>
                    <a:pt x="64" y="112"/>
                  </a:cubicBezTo>
                  <a:cubicBezTo>
                    <a:pt x="221" y="41"/>
                    <a:pt x="221" y="41"/>
                    <a:pt x="221" y="41"/>
                  </a:cubicBezTo>
                  <a:cubicBezTo>
                    <a:pt x="379" y="112"/>
                    <a:pt x="379" y="112"/>
                    <a:pt x="379" y="112"/>
                  </a:cubicBezTo>
                  <a:lnTo>
                    <a:pt x="221" y="192"/>
                  </a:lnTo>
                  <a:close/>
                  <a:moveTo>
                    <a:pt x="53" y="232"/>
                  </a:moveTo>
                  <a:cubicBezTo>
                    <a:pt x="56" y="235"/>
                    <a:pt x="58" y="240"/>
                    <a:pt x="58" y="245"/>
                  </a:cubicBezTo>
                  <a:cubicBezTo>
                    <a:pt x="58" y="250"/>
                    <a:pt x="56" y="255"/>
                    <a:pt x="53" y="259"/>
                  </a:cubicBezTo>
                  <a:cubicBezTo>
                    <a:pt x="49" y="262"/>
                    <a:pt x="44" y="264"/>
                    <a:pt x="39" y="264"/>
                  </a:cubicBezTo>
                  <a:cubicBezTo>
                    <a:pt x="34" y="264"/>
                    <a:pt x="29" y="262"/>
                    <a:pt x="26" y="259"/>
                  </a:cubicBezTo>
                  <a:cubicBezTo>
                    <a:pt x="22" y="255"/>
                    <a:pt x="20" y="250"/>
                    <a:pt x="20" y="245"/>
                  </a:cubicBezTo>
                  <a:cubicBezTo>
                    <a:pt x="20" y="240"/>
                    <a:pt x="22" y="235"/>
                    <a:pt x="26" y="232"/>
                  </a:cubicBezTo>
                  <a:cubicBezTo>
                    <a:pt x="29" y="228"/>
                    <a:pt x="34" y="226"/>
                    <a:pt x="39" y="226"/>
                  </a:cubicBezTo>
                  <a:cubicBezTo>
                    <a:pt x="44" y="226"/>
                    <a:pt x="49" y="228"/>
                    <a:pt x="53" y="232"/>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24" name="Freeform 948">
              <a:extLst>
                <a:ext uri="{FF2B5EF4-FFF2-40B4-BE49-F238E27FC236}">
                  <a16:creationId xmlns:a16="http://schemas.microsoft.com/office/drawing/2014/main" id="{819B538E-FDDD-4299-9FBA-E4338E15CB5B}"/>
                </a:ext>
              </a:extLst>
            </p:cNvPr>
            <p:cNvSpPr>
              <a:spLocks noEditPoints="1"/>
            </p:cNvSpPr>
            <p:nvPr/>
          </p:nvSpPr>
          <p:spPr bwMode="auto">
            <a:xfrm>
              <a:off x="9152884" y="4035289"/>
              <a:ext cx="201355" cy="265025"/>
            </a:xfrm>
            <a:custGeom>
              <a:avLst/>
              <a:gdLst>
                <a:gd name="T0" fmla="*/ 336 w 336"/>
                <a:gd name="T1" fmla="*/ 77 h 442"/>
                <a:gd name="T2" fmla="*/ 168 w 336"/>
                <a:gd name="T3" fmla="*/ 0 h 442"/>
                <a:gd name="T4" fmla="*/ 0 w 336"/>
                <a:gd name="T5" fmla="*/ 77 h 442"/>
                <a:gd name="T6" fmla="*/ 0 w 336"/>
                <a:gd name="T7" fmla="*/ 78 h 442"/>
                <a:gd name="T8" fmla="*/ 0 w 336"/>
                <a:gd name="T9" fmla="*/ 79 h 442"/>
                <a:gd name="T10" fmla="*/ 0 w 336"/>
                <a:gd name="T11" fmla="*/ 367 h 442"/>
                <a:gd name="T12" fmla="*/ 168 w 336"/>
                <a:gd name="T13" fmla="*/ 442 h 442"/>
                <a:gd name="T14" fmla="*/ 336 w 336"/>
                <a:gd name="T15" fmla="*/ 367 h 442"/>
                <a:gd name="T16" fmla="*/ 336 w 336"/>
                <a:gd name="T17" fmla="*/ 79 h 442"/>
                <a:gd name="T18" fmla="*/ 336 w 336"/>
                <a:gd name="T19" fmla="*/ 78 h 442"/>
                <a:gd name="T20" fmla="*/ 336 w 336"/>
                <a:gd name="T21" fmla="*/ 77 h 442"/>
                <a:gd name="T22" fmla="*/ 298 w 336"/>
                <a:gd name="T23" fmla="*/ 223 h 442"/>
                <a:gd name="T24" fmla="*/ 168 w 336"/>
                <a:gd name="T25" fmla="*/ 260 h 442"/>
                <a:gd name="T26" fmla="*/ 38 w 336"/>
                <a:gd name="T27" fmla="*/ 223 h 442"/>
                <a:gd name="T28" fmla="*/ 38 w 336"/>
                <a:gd name="T29" fmla="*/ 128 h 442"/>
                <a:gd name="T30" fmla="*/ 168 w 336"/>
                <a:gd name="T31" fmla="*/ 154 h 442"/>
                <a:gd name="T32" fmla="*/ 298 w 336"/>
                <a:gd name="T33" fmla="*/ 128 h 442"/>
                <a:gd name="T34" fmla="*/ 298 w 336"/>
                <a:gd name="T35" fmla="*/ 223 h 442"/>
                <a:gd name="T36" fmla="*/ 168 w 336"/>
                <a:gd name="T37" fmla="*/ 38 h 442"/>
                <a:gd name="T38" fmla="*/ 298 w 336"/>
                <a:gd name="T39" fmla="*/ 77 h 442"/>
                <a:gd name="T40" fmla="*/ 168 w 336"/>
                <a:gd name="T41" fmla="*/ 116 h 442"/>
                <a:gd name="T42" fmla="*/ 38 w 336"/>
                <a:gd name="T43" fmla="*/ 77 h 442"/>
                <a:gd name="T44" fmla="*/ 168 w 336"/>
                <a:gd name="T45" fmla="*/ 38 h 442"/>
                <a:gd name="T46" fmla="*/ 168 w 336"/>
                <a:gd name="T47" fmla="*/ 404 h 442"/>
                <a:gd name="T48" fmla="*/ 38 w 336"/>
                <a:gd name="T49" fmla="*/ 367 h 442"/>
                <a:gd name="T50" fmla="*/ 38 w 336"/>
                <a:gd name="T51" fmla="*/ 273 h 442"/>
                <a:gd name="T52" fmla="*/ 168 w 336"/>
                <a:gd name="T53" fmla="*/ 298 h 442"/>
                <a:gd name="T54" fmla="*/ 298 w 336"/>
                <a:gd name="T55" fmla="*/ 273 h 442"/>
                <a:gd name="T56" fmla="*/ 298 w 336"/>
                <a:gd name="T57" fmla="*/ 367 h 442"/>
                <a:gd name="T58" fmla="*/ 168 w 336"/>
                <a:gd name="T59" fmla="*/ 404 h 442"/>
                <a:gd name="T60" fmla="*/ 250 w 336"/>
                <a:gd name="T61" fmla="*/ 206 h 442"/>
                <a:gd name="T62" fmla="*/ 250 w 336"/>
                <a:gd name="T63" fmla="*/ 183 h 442"/>
                <a:gd name="T64" fmla="*/ 267 w 336"/>
                <a:gd name="T65" fmla="*/ 166 h 442"/>
                <a:gd name="T66" fmla="*/ 284 w 336"/>
                <a:gd name="T67" fmla="*/ 183 h 442"/>
                <a:gd name="T68" fmla="*/ 284 w 336"/>
                <a:gd name="T69" fmla="*/ 206 h 442"/>
                <a:gd name="T70" fmla="*/ 267 w 336"/>
                <a:gd name="T71" fmla="*/ 223 h 442"/>
                <a:gd name="T72" fmla="*/ 250 w 336"/>
                <a:gd name="T73" fmla="*/ 206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6" h="442">
                  <a:moveTo>
                    <a:pt x="336" y="77"/>
                  </a:moveTo>
                  <a:cubicBezTo>
                    <a:pt x="336" y="26"/>
                    <a:pt x="252" y="0"/>
                    <a:pt x="168" y="0"/>
                  </a:cubicBezTo>
                  <a:cubicBezTo>
                    <a:pt x="85" y="0"/>
                    <a:pt x="0" y="26"/>
                    <a:pt x="0" y="77"/>
                  </a:cubicBezTo>
                  <a:cubicBezTo>
                    <a:pt x="0" y="78"/>
                    <a:pt x="0" y="78"/>
                    <a:pt x="0" y="78"/>
                  </a:cubicBezTo>
                  <a:cubicBezTo>
                    <a:pt x="0" y="79"/>
                    <a:pt x="0" y="79"/>
                    <a:pt x="0" y="79"/>
                  </a:cubicBezTo>
                  <a:cubicBezTo>
                    <a:pt x="0" y="367"/>
                    <a:pt x="0" y="367"/>
                    <a:pt x="0" y="367"/>
                  </a:cubicBezTo>
                  <a:cubicBezTo>
                    <a:pt x="0" y="416"/>
                    <a:pt x="85" y="442"/>
                    <a:pt x="168" y="442"/>
                  </a:cubicBezTo>
                  <a:cubicBezTo>
                    <a:pt x="252" y="442"/>
                    <a:pt x="336" y="416"/>
                    <a:pt x="336" y="367"/>
                  </a:cubicBezTo>
                  <a:cubicBezTo>
                    <a:pt x="336" y="79"/>
                    <a:pt x="336" y="79"/>
                    <a:pt x="336" y="79"/>
                  </a:cubicBezTo>
                  <a:cubicBezTo>
                    <a:pt x="336" y="79"/>
                    <a:pt x="336" y="79"/>
                    <a:pt x="336" y="78"/>
                  </a:cubicBezTo>
                  <a:cubicBezTo>
                    <a:pt x="336" y="78"/>
                    <a:pt x="336" y="78"/>
                    <a:pt x="336" y="77"/>
                  </a:cubicBezTo>
                  <a:close/>
                  <a:moveTo>
                    <a:pt x="298" y="223"/>
                  </a:moveTo>
                  <a:cubicBezTo>
                    <a:pt x="298" y="234"/>
                    <a:pt x="253" y="260"/>
                    <a:pt x="168" y="260"/>
                  </a:cubicBezTo>
                  <a:cubicBezTo>
                    <a:pt x="84" y="260"/>
                    <a:pt x="38" y="234"/>
                    <a:pt x="38" y="223"/>
                  </a:cubicBezTo>
                  <a:cubicBezTo>
                    <a:pt x="38" y="128"/>
                    <a:pt x="38" y="128"/>
                    <a:pt x="38" y="128"/>
                  </a:cubicBezTo>
                  <a:cubicBezTo>
                    <a:pt x="72" y="145"/>
                    <a:pt x="120" y="154"/>
                    <a:pt x="168" y="154"/>
                  </a:cubicBezTo>
                  <a:cubicBezTo>
                    <a:pt x="217" y="154"/>
                    <a:pt x="264" y="145"/>
                    <a:pt x="298" y="128"/>
                  </a:cubicBezTo>
                  <a:lnTo>
                    <a:pt x="298" y="223"/>
                  </a:lnTo>
                  <a:close/>
                  <a:moveTo>
                    <a:pt x="168" y="38"/>
                  </a:moveTo>
                  <a:cubicBezTo>
                    <a:pt x="254" y="38"/>
                    <a:pt x="298" y="66"/>
                    <a:pt x="298" y="77"/>
                  </a:cubicBezTo>
                  <a:cubicBezTo>
                    <a:pt x="298" y="89"/>
                    <a:pt x="254" y="116"/>
                    <a:pt x="168" y="116"/>
                  </a:cubicBezTo>
                  <a:cubicBezTo>
                    <a:pt x="83" y="116"/>
                    <a:pt x="38" y="89"/>
                    <a:pt x="38" y="77"/>
                  </a:cubicBezTo>
                  <a:cubicBezTo>
                    <a:pt x="38" y="66"/>
                    <a:pt x="83" y="38"/>
                    <a:pt x="168" y="38"/>
                  </a:cubicBezTo>
                  <a:close/>
                  <a:moveTo>
                    <a:pt x="168" y="404"/>
                  </a:moveTo>
                  <a:cubicBezTo>
                    <a:pt x="84" y="404"/>
                    <a:pt x="38" y="378"/>
                    <a:pt x="38" y="367"/>
                  </a:cubicBezTo>
                  <a:cubicBezTo>
                    <a:pt x="38" y="273"/>
                    <a:pt x="38" y="273"/>
                    <a:pt x="38" y="273"/>
                  </a:cubicBezTo>
                  <a:cubicBezTo>
                    <a:pt x="72" y="290"/>
                    <a:pt x="120" y="298"/>
                    <a:pt x="168" y="298"/>
                  </a:cubicBezTo>
                  <a:cubicBezTo>
                    <a:pt x="217" y="298"/>
                    <a:pt x="264" y="290"/>
                    <a:pt x="298" y="273"/>
                  </a:cubicBezTo>
                  <a:cubicBezTo>
                    <a:pt x="298" y="367"/>
                    <a:pt x="298" y="367"/>
                    <a:pt x="298" y="367"/>
                  </a:cubicBezTo>
                  <a:cubicBezTo>
                    <a:pt x="298" y="378"/>
                    <a:pt x="253" y="404"/>
                    <a:pt x="168" y="404"/>
                  </a:cubicBezTo>
                  <a:close/>
                  <a:moveTo>
                    <a:pt x="250" y="206"/>
                  </a:moveTo>
                  <a:cubicBezTo>
                    <a:pt x="250" y="183"/>
                    <a:pt x="250" y="183"/>
                    <a:pt x="250" y="183"/>
                  </a:cubicBezTo>
                  <a:cubicBezTo>
                    <a:pt x="250" y="173"/>
                    <a:pt x="257" y="166"/>
                    <a:pt x="267" y="166"/>
                  </a:cubicBezTo>
                  <a:cubicBezTo>
                    <a:pt x="276" y="166"/>
                    <a:pt x="284" y="173"/>
                    <a:pt x="284" y="183"/>
                  </a:cubicBezTo>
                  <a:cubicBezTo>
                    <a:pt x="284" y="206"/>
                    <a:pt x="284" y="206"/>
                    <a:pt x="284" y="206"/>
                  </a:cubicBezTo>
                  <a:cubicBezTo>
                    <a:pt x="284" y="216"/>
                    <a:pt x="276" y="223"/>
                    <a:pt x="267" y="223"/>
                  </a:cubicBezTo>
                  <a:cubicBezTo>
                    <a:pt x="257" y="223"/>
                    <a:pt x="250" y="216"/>
                    <a:pt x="250" y="206"/>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25" name="Freeform 949">
              <a:extLst>
                <a:ext uri="{FF2B5EF4-FFF2-40B4-BE49-F238E27FC236}">
                  <a16:creationId xmlns:a16="http://schemas.microsoft.com/office/drawing/2014/main" id="{C7C5A280-D3B3-4792-B52A-8A9C1D105922}"/>
                </a:ext>
              </a:extLst>
            </p:cNvPr>
            <p:cNvSpPr>
              <a:spLocks noEditPoints="1"/>
            </p:cNvSpPr>
            <p:nvPr/>
          </p:nvSpPr>
          <p:spPr bwMode="auto">
            <a:xfrm>
              <a:off x="9834464" y="4070308"/>
              <a:ext cx="267412" cy="195784"/>
            </a:xfrm>
            <a:custGeom>
              <a:avLst/>
              <a:gdLst>
                <a:gd name="T0" fmla="*/ 439 w 446"/>
                <a:gd name="T1" fmla="*/ 92 h 326"/>
                <a:gd name="T2" fmla="*/ 358 w 446"/>
                <a:gd name="T3" fmla="*/ 6 h 326"/>
                <a:gd name="T4" fmla="*/ 344 w 446"/>
                <a:gd name="T5" fmla="*/ 0 h 326"/>
                <a:gd name="T6" fmla="*/ 103 w 446"/>
                <a:gd name="T7" fmla="*/ 0 h 326"/>
                <a:gd name="T8" fmla="*/ 89 w 446"/>
                <a:gd name="T9" fmla="*/ 6 h 326"/>
                <a:gd name="T10" fmla="*/ 7 w 446"/>
                <a:gd name="T11" fmla="*/ 92 h 326"/>
                <a:gd name="T12" fmla="*/ 8 w 446"/>
                <a:gd name="T13" fmla="*/ 119 h 326"/>
                <a:gd name="T14" fmla="*/ 210 w 446"/>
                <a:gd name="T15" fmla="*/ 321 h 326"/>
                <a:gd name="T16" fmla="*/ 223 w 446"/>
                <a:gd name="T17" fmla="*/ 326 h 326"/>
                <a:gd name="T18" fmla="*/ 237 w 446"/>
                <a:gd name="T19" fmla="*/ 321 h 326"/>
                <a:gd name="T20" fmla="*/ 439 w 446"/>
                <a:gd name="T21" fmla="*/ 119 h 326"/>
                <a:gd name="T22" fmla="*/ 439 w 446"/>
                <a:gd name="T23" fmla="*/ 92 h 326"/>
                <a:gd name="T24" fmla="*/ 134 w 446"/>
                <a:gd name="T25" fmla="*/ 120 h 326"/>
                <a:gd name="T26" fmla="*/ 169 w 446"/>
                <a:gd name="T27" fmla="*/ 224 h 326"/>
                <a:gd name="T28" fmla="*/ 65 w 446"/>
                <a:gd name="T29" fmla="*/ 120 h 326"/>
                <a:gd name="T30" fmla="*/ 134 w 446"/>
                <a:gd name="T31" fmla="*/ 120 h 326"/>
                <a:gd name="T32" fmla="*/ 240 w 446"/>
                <a:gd name="T33" fmla="*/ 38 h 326"/>
                <a:gd name="T34" fmla="*/ 271 w 446"/>
                <a:gd name="T35" fmla="*/ 86 h 326"/>
                <a:gd name="T36" fmla="*/ 176 w 446"/>
                <a:gd name="T37" fmla="*/ 86 h 326"/>
                <a:gd name="T38" fmla="*/ 207 w 446"/>
                <a:gd name="T39" fmla="*/ 38 h 326"/>
                <a:gd name="T40" fmla="*/ 240 w 446"/>
                <a:gd name="T41" fmla="*/ 38 h 326"/>
                <a:gd name="T42" fmla="*/ 223 w 446"/>
                <a:gd name="T43" fmla="*/ 280 h 326"/>
                <a:gd name="T44" fmla="*/ 223 w 446"/>
                <a:gd name="T45" fmla="*/ 279 h 326"/>
                <a:gd name="T46" fmla="*/ 169 w 446"/>
                <a:gd name="T47" fmla="*/ 120 h 326"/>
                <a:gd name="T48" fmla="*/ 277 w 446"/>
                <a:gd name="T49" fmla="*/ 120 h 326"/>
                <a:gd name="T50" fmla="*/ 223 w 446"/>
                <a:gd name="T51" fmla="*/ 279 h 326"/>
                <a:gd name="T52" fmla="*/ 223 w 446"/>
                <a:gd name="T53" fmla="*/ 280 h 326"/>
                <a:gd name="T54" fmla="*/ 313 w 446"/>
                <a:gd name="T55" fmla="*/ 120 h 326"/>
                <a:gd name="T56" fmla="*/ 381 w 446"/>
                <a:gd name="T57" fmla="*/ 120 h 326"/>
                <a:gd name="T58" fmla="*/ 277 w 446"/>
                <a:gd name="T59" fmla="*/ 224 h 326"/>
                <a:gd name="T60" fmla="*/ 313 w 446"/>
                <a:gd name="T61" fmla="*/ 120 h 326"/>
                <a:gd name="T62" fmla="*/ 383 w 446"/>
                <a:gd name="T63" fmla="*/ 86 h 326"/>
                <a:gd name="T64" fmla="*/ 310 w 446"/>
                <a:gd name="T65" fmla="*/ 86 h 326"/>
                <a:gd name="T66" fmla="*/ 279 w 446"/>
                <a:gd name="T67" fmla="*/ 38 h 326"/>
                <a:gd name="T68" fmla="*/ 336 w 446"/>
                <a:gd name="T69" fmla="*/ 38 h 326"/>
                <a:gd name="T70" fmla="*/ 383 w 446"/>
                <a:gd name="T71" fmla="*/ 86 h 326"/>
                <a:gd name="T72" fmla="*/ 111 w 446"/>
                <a:gd name="T73" fmla="*/ 38 h 326"/>
                <a:gd name="T74" fmla="*/ 168 w 446"/>
                <a:gd name="T75" fmla="*/ 38 h 326"/>
                <a:gd name="T76" fmla="*/ 137 w 446"/>
                <a:gd name="T77" fmla="*/ 86 h 326"/>
                <a:gd name="T78" fmla="*/ 64 w 446"/>
                <a:gd name="T79" fmla="*/ 86 h 326"/>
                <a:gd name="T80" fmla="*/ 111 w 446"/>
                <a:gd name="T81" fmla="*/ 38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6" h="326">
                  <a:moveTo>
                    <a:pt x="439" y="92"/>
                  </a:moveTo>
                  <a:cubicBezTo>
                    <a:pt x="358" y="6"/>
                    <a:pt x="358" y="6"/>
                    <a:pt x="358" y="6"/>
                  </a:cubicBezTo>
                  <a:cubicBezTo>
                    <a:pt x="354" y="2"/>
                    <a:pt x="349" y="0"/>
                    <a:pt x="344" y="0"/>
                  </a:cubicBezTo>
                  <a:cubicBezTo>
                    <a:pt x="103" y="0"/>
                    <a:pt x="103" y="0"/>
                    <a:pt x="103" y="0"/>
                  </a:cubicBezTo>
                  <a:cubicBezTo>
                    <a:pt x="97" y="0"/>
                    <a:pt x="92" y="2"/>
                    <a:pt x="89" y="6"/>
                  </a:cubicBezTo>
                  <a:cubicBezTo>
                    <a:pt x="7" y="92"/>
                    <a:pt x="7" y="92"/>
                    <a:pt x="7" y="92"/>
                  </a:cubicBezTo>
                  <a:cubicBezTo>
                    <a:pt x="0" y="100"/>
                    <a:pt x="1" y="111"/>
                    <a:pt x="8" y="119"/>
                  </a:cubicBezTo>
                  <a:cubicBezTo>
                    <a:pt x="210" y="321"/>
                    <a:pt x="210" y="321"/>
                    <a:pt x="210" y="321"/>
                  </a:cubicBezTo>
                  <a:cubicBezTo>
                    <a:pt x="213" y="324"/>
                    <a:pt x="218" y="326"/>
                    <a:pt x="223" y="326"/>
                  </a:cubicBezTo>
                  <a:cubicBezTo>
                    <a:pt x="228" y="326"/>
                    <a:pt x="233" y="324"/>
                    <a:pt x="237" y="321"/>
                  </a:cubicBezTo>
                  <a:cubicBezTo>
                    <a:pt x="439" y="119"/>
                    <a:pt x="439" y="119"/>
                    <a:pt x="439" y="119"/>
                  </a:cubicBezTo>
                  <a:cubicBezTo>
                    <a:pt x="446" y="111"/>
                    <a:pt x="446" y="100"/>
                    <a:pt x="439" y="92"/>
                  </a:cubicBezTo>
                  <a:close/>
                  <a:moveTo>
                    <a:pt x="134" y="120"/>
                  </a:moveTo>
                  <a:cubicBezTo>
                    <a:pt x="169" y="224"/>
                    <a:pt x="169" y="224"/>
                    <a:pt x="169" y="224"/>
                  </a:cubicBezTo>
                  <a:cubicBezTo>
                    <a:pt x="65" y="120"/>
                    <a:pt x="65" y="120"/>
                    <a:pt x="65" y="120"/>
                  </a:cubicBezTo>
                  <a:lnTo>
                    <a:pt x="134" y="120"/>
                  </a:lnTo>
                  <a:close/>
                  <a:moveTo>
                    <a:pt x="240" y="38"/>
                  </a:moveTo>
                  <a:cubicBezTo>
                    <a:pt x="271" y="86"/>
                    <a:pt x="271" y="86"/>
                    <a:pt x="271" y="86"/>
                  </a:cubicBezTo>
                  <a:cubicBezTo>
                    <a:pt x="176" y="86"/>
                    <a:pt x="176" y="86"/>
                    <a:pt x="176" y="86"/>
                  </a:cubicBezTo>
                  <a:cubicBezTo>
                    <a:pt x="207" y="38"/>
                    <a:pt x="207" y="38"/>
                    <a:pt x="207" y="38"/>
                  </a:cubicBezTo>
                  <a:lnTo>
                    <a:pt x="240" y="38"/>
                  </a:lnTo>
                  <a:close/>
                  <a:moveTo>
                    <a:pt x="223" y="280"/>
                  </a:moveTo>
                  <a:cubicBezTo>
                    <a:pt x="223" y="279"/>
                    <a:pt x="223" y="279"/>
                    <a:pt x="223" y="279"/>
                  </a:cubicBezTo>
                  <a:cubicBezTo>
                    <a:pt x="169" y="120"/>
                    <a:pt x="169" y="120"/>
                    <a:pt x="169" y="120"/>
                  </a:cubicBezTo>
                  <a:cubicBezTo>
                    <a:pt x="277" y="120"/>
                    <a:pt x="277" y="120"/>
                    <a:pt x="277" y="120"/>
                  </a:cubicBezTo>
                  <a:cubicBezTo>
                    <a:pt x="223" y="279"/>
                    <a:pt x="223" y="279"/>
                    <a:pt x="223" y="279"/>
                  </a:cubicBezTo>
                  <a:lnTo>
                    <a:pt x="223" y="280"/>
                  </a:lnTo>
                  <a:close/>
                  <a:moveTo>
                    <a:pt x="313" y="120"/>
                  </a:moveTo>
                  <a:cubicBezTo>
                    <a:pt x="381" y="120"/>
                    <a:pt x="381" y="120"/>
                    <a:pt x="381" y="120"/>
                  </a:cubicBezTo>
                  <a:cubicBezTo>
                    <a:pt x="277" y="224"/>
                    <a:pt x="277" y="224"/>
                    <a:pt x="277" y="224"/>
                  </a:cubicBezTo>
                  <a:lnTo>
                    <a:pt x="313" y="120"/>
                  </a:lnTo>
                  <a:close/>
                  <a:moveTo>
                    <a:pt x="383" y="86"/>
                  </a:moveTo>
                  <a:cubicBezTo>
                    <a:pt x="310" y="86"/>
                    <a:pt x="310" y="86"/>
                    <a:pt x="310" y="86"/>
                  </a:cubicBezTo>
                  <a:cubicBezTo>
                    <a:pt x="279" y="38"/>
                    <a:pt x="279" y="38"/>
                    <a:pt x="279" y="38"/>
                  </a:cubicBezTo>
                  <a:cubicBezTo>
                    <a:pt x="336" y="38"/>
                    <a:pt x="336" y="38"/>
                    <a:pt x="336" y="38"/>
                  </a:cubicBezTo>
                  <a:lnTo>
                    <a:pt x="383" y="86"/>
                  </a:lnTo>
                  <a:close/>
                  <a:moveTo>
                    <a:pt x="111" y="38"/>
                  </a:moveTo>
                  <a:cubicBezTo>
                    <a:pt x="168" y="38"/>
                    <a:pt x="168" y="38"/>
                    <a:pt x="168" y="38"/>
                  </a:cubicBezTo>
                  <a:cubicBezTo>
                    <a:pt x="137" y="86"/>
                    <a:pt x="137" y="86"/>
                    <a:pt x="137" y="86"/>
                  </a:cubicBezTo>
                  <a:cubicBezTo>
                    <a:pt x="64" y="86"/>
                    <a:pt x="64" y="86"/>
                    <a:pt x="64" y="86"/>
                  </a:cubicBezTo>
                  <a:lnTo>
                    <a:pt x="111" y="38"/>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26" name="Freeform 950">
              <a:extLst>
                <a:ext uri="{FF2B5EF4-FFF2-40B4-BE49-F238E27FC236}">
                  <a16:creationId xmlns:a16="http://schemas.microsoft.com/office/drawing/2014/main" id="{FA6819A0-35C2-41A6-89F5-27115BEF22E3}"/>
                </a:ext>
              </a:extLst>
            </p:cNvPr>
            <p:cNvSpPr>
              <a:spLocks noEditPoints="1"/>
            </p:cNvSpPr>
            <p:nvPr/>
          </p:nvSpPr>
          <p:spPr bwMode="auto">
            <a:xfrm>
              <a:off x="10544382" y="4035289"/>
              <a:ext cx="265820" cy="265025"/>
            </a:xfrm>
            <a:custGeom>
              <a:avLst/>
              <a:gdLst>
                <a:gd name="T0" fmla="*/ 0 w 443"/>
                <a:gd name="T1" fmla="*/ 221 h 442"/>
                <a:gd name="T2" fmla="*/ 443 w 443"/>
                <a:gd name="T3" fmla="*/ 221 h 442"/>
                <a:gd name="T4" fmla="*/ 239 w 443"/>
                <a:gd name="T5" fmla="*/ 403 h 442"/>
                <a:gd name="T6" fmla="*/ 236 w 443"/>
                <a:gd name="T7" fmla="*/ 299 h 442"/>
                <a:gd name="T8" fmla="*/ 239 w 443"/>
                <a:gd name="T9" fmla="*/ 403 h 442"/>
                <a:gd name="T10" fmla="*/ 139 w 443"/>
                <a:gd name="T11" fmla="*/ 296 h 442"/>
                <a:gd name="T12" fmla="*/ 207 w 443"/>
                <a:gd name="T13" fmla="*/ 403 h 442"/>
                <a:gd name="T14" fmla="*/ 39 w 443"/>
                <a:gd name="T15" fmla="*/ 221 h 442"/>
                <a:gd name="T16" fmla="*/ 102 w 443"/>
                <a:gd name="T17" fmla="*/ 178 h 442"/>
                <a:gd name="T18" fmla="*/ 101 w 443"/>
                <a:gd name="T19" fmla="*/ 264 h 442"/>
                <a:gd name="T20" fmla="*/ 39 w 443"/>
                <a:gd name="T21" fmla="*/ 221 h 442"/>
                <a:gd name="T22" fmla="*/ 132 w 443"/>
                <a:gd name="T23" fmla="*/ 175 h 442"/>
                <a:gd name="T24" fmla="*/ 207 w 443"/>
                <a:gd name="T25" fmla="*/ 270 h 442"/>
                <a:gd name="T26" fmla="*/ 127 w 443"/>
                <a:gd name="T27" fmla="*/ 221 h 442"/>
                <a:gd name="T28" fmla="*/ 304 w 443"/>
                <a:gd name="T29" fmla="*/ 146 h 442"/>
                <a:gd name="T30" fmla="*/ 236 w 443"/>
                <a:gd name="T31" fmla="*/ 39 h 442"/>
                <a:gd name="T32" fmla="*/ 207 w 443"/>
                <a:gd name="T33" fmla="*/ 39 h 442"/>
                <a:gd name="T34" fmla="*/ 139 w 443"/>
                <a:gd name="T35" fmla="*/ 146 h 442"/>
                <a:gd name="T36" fmla="*/ 207 w 443"/>
                <a:gd name="T37" fmla="*/ 39 h 442"/>
                <a:gd name="T38" fmla="*/ 236 w 443"/>
                <a:gd name="T39" fmla="*/ 172 h 442"/>
                <a:gd name="T40" fmla="*/ 316 w 443"/>
                <a:gd name="T41" fmla="*/ 221 h 442"/>
                <a:gd name="T42" fmla="*/ 236 w 443"/>
                <a:gd name="T43" fmla="*/ 270 h 442"/>
                <a:gd name="T44" fmla="*/ 401 w 443"/>
                <a:gd name="T45" fmla="*/ 185 h 442"/>
                <a:gd name="T46" fmla="*/ 401 w 443"/>
                <a:gd name="T47" fmla="*/ 257 h 442"/>
                <a:gd name="T48" fmla="*/ 345 w 443"/>
                <a:gd name="T49" fmla="*/ 221 h 442"/>
                <a:gd name="T50" fmla="*/ 392 w 443"/>
                <a:gd name="T51" fmla="*/ 155 h 442"/>
                <a:gd name="T52" fmla="*/ 286 w 443"/>
                <a:gd name="T53" fmla="*/ 50 h 442"/>
                <a:gd name="T54" fmla="*/ 157 w 443"/>
                <a:gd name="T55" fmla="*/ 50 h 442"/>
                <a:gd name="T56" fmla="*/ 51 w 443"/>
                <a:gd name="T57" fmla="*/ 155 h 442"/>
                <a:gd name="T58" fmla="*/ 51 w 443"/>
                <a:gd name="T59" fmla="*/ 287 h 442"/>
                <a:gd name="T60" fmla="*/ 156 w 443"/>
                <a:gd name="T61" fmla="*/ 392 h 442"/>
                <a:gd name="T62" fmla="*/ 287 w 443"/>
                <a:gd name="T63" fmla="*/ 392 h 442"/>
                <a:gd name="T64" fmla="*/ 392 w 443"/>
                <a:gd name="T65" fmla="*/ 28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3" h="442">
                  <a:moveTo>
                    <a:pt x="221" y="0"/>
                  </a:moveTo>
                  <a:cubicBezTo>
                    <a:pt x="100" y="0"/>
                    <a:pt x="0" y="99"/>
                    <a:pt x="0" y="221"/>
                  </a:cubicBezTo>
                  <a:cubicBezTo>
                    <a:pt x="0" y="343"/>
                    <a:pt x="100" y="442"/>
                    <a:pt x="221" y="442"/>
                  </a:cubicBezTo>
                  <a:cubicBezTo>
                    <a:pt x="343" y="442"/>
                    <a:pt x="443" y="343"/>
                    <a:pt x="443" y="221"/>
                  </a:cubicBezTo>
                  <a:cubicBezTo>
                    <a:pt x="443" y="99"/>
                    <a:pt x="343" y="0"/>
                    <a:pt x="221" y="0"/>
                  </a:cubicBezTo>
                  <a:close/>
                  <a:moveTo>
                    <a:pt x="239" y="403"/>
                  </a:moveTo>
                  <a:cubicBezTo>
                    <a:pt x="238" y="403"/>
                    <a:pt x="236" y="403"/>
                    <a:pt x="236" y="403"/>
                  </a:cubicBezTo>
                  <a:cubicBezTo>
                    <a:pt x="236" y="299"/>
                    <a:pt x="236" y="299"/>
                    <a:pt x="236" y="299"/>
                  </a:cubicBezTo>
                  <a:cubicBezTo>
                    <a:pt x="260" y="299"/>
                    <a:pt x="284" y="298"/>
                    <a:pt x="304" y="297"/>
                  </a:cubicBezTo>
                  <a:cubicBezTo>
                    <a:pt x="286" y="353"/>
                    <a:pt x="252" y="390"/>
                    <a:pt x="239" y="403"/>
                  </a:cubicBezTo>
                  <a:close/>
                  <a:moveTo>
                    <a:pt x="204" y="403"/>
                  </a:moveTo>
                  <a:cubicBezTo>
                    <a:pt x="191" y="390"/>
                    <a:pt x="157" y="352"/>
                    <a:pt x="139" y="296"/>
                  </a:cubicBezTo>
                  <a:cubicBezTo>
                    <a:pt x="159" y="298"/>
                    <a:pt x="183" y="299"/>
                    <a:pt x="207" y="299"/>
                  </a:cubicBezTo>
                  <a:cubicBezTo>
                    <a:pt x="207" y="403"/>
                    <a:pt x="207" y="403"/>
                    <a:pt x="207" y="403"/>
                  </a:cubicBezTo>
                  <a:cubicBezTo>
                    <a:pt x="207" y="403"/>
                    <a:pt x="205" y="403"/>
                    <a:pt x="204" y="403"/>
                  </a:cubicBezTo>
                  <a:close/>
                  <a:moveTo>
                    <a:pt x="39" y="221"/>
                  </a:moveTo>
                  <a:cubicBezTo>
                    <a:pt x="39" y="209"/>
                    <a:pt x="40" y="197"/>
                    <a:pt x="42" y="185"/>
                  </a:cubicBezTo>
                  <a:cubicBezTo>
                    <a:pt x="53" y="183"/>
                    <a:pt x="73" y="180"/>
                    <a:pt x="102" y="178"/>
                  </a:cubicBezTo>
                  <a:cubicBezTo>
                    <a:pt x="99" y="191"/>
                    <a:pt x="98" y="206"/>
                    <a:pt x="98" y="221"/>
                  </a:cubicBezTo>
                  <a:cubicBezTo>
                    <a:pt x="98" y="236"/>
                    <a:pt x="99" y="251"/>
                    <a:pt x="101" y="264"/>
                  </a:cubicBezTo>
                  <a:cubicBezTo>
                    <a:pt x="73" y="262"/>
                    <a:pt x="53" y="259"/>
                    <a:pt x="42" y="257"/>
                  </a:cubicBezTo>
                  <a:cubicBezTo>
                    <a:pt x="40" y="245"/>
                    <a:pt x="39" y="233"/>
                    <a:pt x="39" y="221"/>
                  </a:cubicBezTo>
                  <a:close/>
                  <a:moveTo>
                    <a:pt x="127" y="221"/>
                  </a:moveTo>
                  <a:cubicBezTo>
                    <a:pt x="127" y="205"/>
                    <a:pt x="129" y="190"/>
                    <a:pt x="132" y="175"/>
                  </a:cubicBezTo>
                  <a:cubicBezTo>
                    <a:pt x="154" y="173"/>
                    <a:pt x="178" y="172"/>
                    <a:pt x="207" y="172"/>
                  </a:cubicBezTo>
                  <a:cubicBezTo>
                    <a:pt x="207" y="270"/>
                    <a:pt x="207" y="270"/>
                    <a:pt x="207" y="270"/>
                  </a:cubicBezTo>
                  <a:cubicBezTo>
                    <a:pt x="178" y="270"/>
                    <a:pt x="154" y="269"/>
                    <a:pt x="131" y="267"/>
                  </a:cubicBezTo>
                  <a:cubicBezTo>
                    <a:pt x="129" y="253"/>
                    <a:pt x="127" y="237"/>
                    <a:pt x="127" y="221"/>
                  </a:cubicBezTo>
                  <a:close/>
                  <a:moveTo>
                    <a:pt x="239" y="39"/>
                  </a:moveTo>
                  <a:cubicBezTo>
                    <a:pt x="252" y="52"/>
                    <a:pt x="285" y="91"/>
                    <a:pt x="304" y="146"/>
                  </a:cubicBezTo>
                  <a:cubicBezTo>
                    <a:pt x="283" y="144"/>
                    <a:pt x="260" y="143"/>
                    <a:pt x="236" y="143"/>
                  </a:cubicBezTo>
                  <a:cubicBezTo>
                    <a:pt x="236" y="39"/>
                    <a:pt x="236" y="39"/>
                    <a:pt x="236" y="39"/>
                  </a:cubicBezTo>
                  <a:cubicBezTo>
                    <a:pt x="236" y="39"/>
                    <a:pt x="238" y="39"/>
                    <a:pt x="239" y="39"/>
                  </a:cubicBezTo>
                  <a:close/>
                  <a:moveTo>
                    <a:pt x="207" y="39"/>
                  </a:moveTo>
                  <a:cubicBezTo>
                    <a:pt x="207" y="143"/>
                    <a:pt x="207" y="143"/>
                    <a:pt x="207" y="143"/>
                  </a:cubicBezTo>
                  <a:cubicBezTo>
                    <a:pt x="183" y="143"/>
                    <a:pt x="160" y="144"/>
                    <a:pt x="139" y="146"/>
                  </a:cubicBezTo>
                  <a:cubicBezTo>
                    <a:pt x="158" y="91"/>
                    <a:pt x="191" y="52"/>
                    <a:pt x="204" y="39"/>
                  </a:cubicBezTo>
                  <a:cubicBezTo>
                    <a:pt x="205" y="39"/>
                    <a:pt x="207" y="39"/>
                    <a:pt x="207" y="39"/>
                  </a:cubicBezTo>
                  <a:close/>
                  <a:moveTo>
                    <a:pt x="236" y="270"/>
                  </a:moveTo>
                  <a:cubicBezTo>
                    <a:pt x="236" y="172"/>
                    <a:pt x="236" y="172"/>
                    <a:pt x="236" y="172"/>
                  </a:cubicBezTo>
                  <a:cubicBezTo>
                    <a:pt x="265" y="172"/>
                    <a:pt x="289" y="174"/>
                    <a:pt x="311" y="175"/>
                  </a:cubicBezTo>
                  <a:cubicBezTo>
                    <a:pt x="314" y="190"/>
                    <a:pt x="316" y="205"/>
                    <a:pt x="316" y="221"/>
                  </a:cubicBezTo>
                  <a:cubicBezTo>
                    <a:pt x="316" y="237"/>
                    <a:pt x="314" y="253"/>
                    <a:pt x="312" y="267"/>
                  </a:cubicBezTo>
                  <a:cubicBezTo>
                    <a:pt x="290" y="269"/>
                    <a:pt x="265" y="270"/>
                    <a:pt x="236" y="270"/>
                  </a:cubicBezTo>
                  <a:close/>
                  <a:moveTo>
                    <a:pt x="341" y="178"/>
                  </a:moveTo>
                  <a:cubicBezTo>
                    <a:pt x="369" y="180"/>
                    <a:pt x="390" y="184"/>
                    <a:pt x="401" y="185"/>
                  </a:cubicBezTo>
                  <a:cubicBezTo>
                    <a:pt x="403" y="197"/>
                    <a:pt x="404" y="209"/>
                    <a:pt x="404" y="221"/>
                  </a:cubicBezTo>
                  <a:cubicBezTo>
                    <a:pt x="404" y="233"/>
                    <a:pt x="403" y="245"/>
                    <a:pt x="401" y="257"/>
                  </a:cubicBezTo>
                  <a:cubicBezTo>
                    <a:pt x="390" y="259"/>
                    <a:pt x="370" y="262"/>
                    <a:pt x="341" y="265"/>
                  </a:cubicBezTo>
                  <a:cubicBezTo>
                    <a:pt x="344" y="251"/>
                    <a:pt x="345" y="236"/>
                    <a:pt x="345" y="221"/>
                  </a:cubicBezTo>
                  <a:cubicBezTo>
                    <a:pt x="345" y="206"/>
                    <a:pt x="344" y="191"/>
                    <a:pt x="341" y="178"/>
                  </a:cubicBezTo>
                  <a:close/>
                  <a:moveTo>
                    <a:pt x="392" y="155"/>
                  </a:moveTo>
                  <a:cubicBezTo>
                    <a:pt x="378" y="153"/>
                    <a:pt x="359" y="150"/>
                    <a:pt x="335" y="148"/>
                  </a:cubicBezTo>
                  <a:cubicBezTo>
                    <a:pt x="323" y="107"/>
                    <a:pt x="303" y="73"/>
                    <a:pt x="286" y="50"/>
                  </a:cubicBezTo>
                  <a:cubicBezTo>
                    <a:pt x="334" y="68"/>
                    <a:pt x="373" y="107"/>
                    <a:pt x="392" y="155"/>
                  </a:cubicBezTo>
                  <a:close/>
                  <a:moveTo>
                    <a:pt x="157" y="50"/>
                  </a:moveTo>
                  <a:cubicBezTo>
                    <a:pt x="140" y="73"/>
                    <a:pt x="120" y="107"/>
                    <a:pt x="108" y="148"/>
                  </a:cubicBezTo>
                  <a:cubicBezTo>
                    <a:pt x="84" y="150"/>
                    <a:pt x="65" y="153"/>
                    <a:pt x="51" y="155"/>
                  </a:cubicBezTo>
                  <a:cubicBezTo>
                    <a:pt x="70" y="107"/>
                    <a:pt x="109" y="68"/>
                    <a:pt x="157" y="50"/>
                  </a:cubicBezTo>
                  <a:close/>
                  <a:moveTo>
                    <a:pt x="51" y="287"/>
                  </a:moveTo>
                  <a:cubicBezTo>
                    <a:pt x="65" y="289"/>
                    <a:pt x="84" y="292"/>
                    <a:pt x="108" y="294"/>
                  </a:cubicBezTo>
                  <a:cubicBezTo>
                    <a:pt x="119" y="336"/>
                    <a:pt x="139" y="368"/>
                    <a:pt x="156" y="392"/>
                  </a:cubicBezTo>
                  <a:cubicBezTo>
                    <a:pt x="108" y="373"/>
                    <a:pt x="70" y="335"/>
                    <a:pt x="51" y="287"/>
                  </a:cubicBezTo>
                  <a:close/>
                  <a:moveTo>
                    <a:pt x="287" y="392"/>
                  </a:moveTo>
                  <a:cubicBezTo>
                    <a:pt x="304" y="369"/>
                    <a:pt x="323" y="336"/>
                    <a:pt x="335" y="294"/>
                  </a:cubicBezTo>
                  <a:cubicBezTo>
                    <a:pt x="359" y="292"/>
                    <a:pt x="378" y="290"/>
                    <a:pt x="392" y="288"/>
                  </a:cubicBezTo>
                  <a:cubicBezTo>
                    <a:pt x="373" y="335"/>
                    <a:pt x="335" y="373"/>
                    <a:pt x="287" y="392"/>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27" name="Freeform 951">
              <a:extLst>
                <a:ext uri="{FF2B5EF4-FFF2-40B4-BE49-F238E27FC236}">
                  <a16:creationId xmlns:a16="http://schemas.microsoft.com/office/drawing/2014/main" id="{4FE9C04E-4597-4419-9D25-DCB669BBC958}"/>
                </a:ext>
              </a:extLst>
            </p:cNvPr>
            <p:cNvSpPr>
              <a:spLocks noEditPoints="1"/>
            </p:cNvSpPr>
            <p:nvPr/>
          </p:nvSpPr>
          <p:spPr bwMode="auto">
            <a:xfrm>
              <a:off x="7718403" y="2107382"/>
              <a:ext cx="254678" cy="249903"/>
            </a:xfrm>
            <a:custGeom>
              <a:avLst/>
              <a:gdLst>
                <a:gd name="T0" fmla="*/ 417 w 425"/>
                <a:gd name="T1" fmla="*/ 35 h 416"/>
                <a:gd name="T2" fmla="*/ 418 w 425"/>
                <a:gd name="T3" fmla="*/ 8 h 416"/>
                <a:gd name="T4" fmla="*/ 390 w 425"/>
                <a:gd name="T5" fmla="*/ 8 h 416"/>
                <a:gd name="T6" fmla="*/ 333 w 425"/>
                <a:gd name="T7" fmla="*/ 65 h 416"/>
                <a:gd name="T8" fmla="*/ 91 w 425"/>
                <a:gd name="T9" fmla="*/ 65 h 416"/>
                <a:gd name="T10" fmla="*/ 91 w 425"/>
                <a:gd name="T11" fmla="*/ 30 h 416"/>
                <a:gd name="T12" fmla="*/ 72 w 425"/>
                <a:gd name="T13" fmla="*/ 10 h 416"/>
                <a:gd name="T14" fmla="*/ 53 w 425"/>
                <a:gd name="T15" fmla="*/ 30 h 416"/>
                <a:gd name="T16" fmla="*/ 53 w 425"/>
                <a:gd name="T17" fmla="*/ 65 h 416"/>
                <a:gd name="T18" fmla="*/ 19 w 425"/>
                <a:gd name="T19" fmla="*/ 65 h 416"/>
                <a:gd name="T20" fmla="*/ 0 w 425"/>
                <a:gd name="T21" fmla="*/ 84 h 416"/>
                <a:gd name="T22" fmla="*/ 19 w 425"/>
                <a:gd name="T23" fmla="*/ 103 h 416"/>
                <a:gd name="T24" fmla="*/ 53 w 425"/>
                <a:gd name="T25" fmla="*/ 103 h 416"/>
                <a:gd name="T26" fmla="*/ 53 w 425"/>
                <a:gd name="T27" fmla="*/ 343 h 416"/>
                <a:gd name="T28" fmla="*/ 53 w 425"/>
                <a:gd name="T29" fmla="*/ 345 h 416"/>
                <a:gd name="T30" fmla="*/ 54 w 425"/>
                <a:gd name="T31" fmla="*/ 347 h 416"/>
                <a:gd name="T32" fmla="*/ 54 w 425"/>
                <a:gd name="T33" fmla="*/ 349 h 416"/>
                <a:gd name="T34" fmla="*/ 55 w 425"/>
                <a:gd name="T35" fmla="*/ 351 h 416"/>
                <a:gd name="T36" fmla="*/ 56 w 425"/>
                <a:gd name="T37" fmla="*/ 352 h 416"/>
                <a:gd name="T38" fmla="*/ 57 w 425"/>
                <a:gd name="T39" fmla="*/ 354 h 416"/>
                <a:gd name="T40" fmla="*/ 58 w 425"/>
                <a:gd name="T41" fmla="*/ 356 h 416"/>
                <a:gd name="T42" fmla="*/ 59 w 425"/>
                <a:gd name="T43" fmla="*/ 357 h 416"/>
                <a:gd name="T44" fmla="*/ 59 w 425"/>
                <a:gd name="T45" fmla="*/ 357 h 416"/>
                <a:gd name="T46" fmla="*/ 62 w 425"/>
                <a:gd name="T47" fmla="*/ 359 h 416"/>
                <a:gd name="T48" fmla="*/ 63 w 425"/>
                <a:gd name="T49" fmla="*/ 360 h 416"/>
                <a:gd name="T50" fmla="*/ 65 w 425"/>
                <a:gd name="T51" fmla="*/ 361 h 416"/>
                <a:gd name="T52" fmla="*/ 67 w 425"/>
                <a:gd name="T53" fmla="*/ 362 h 416"/>
                <a:gd name="T54" fmla="*/ 69 w 425"/>
                <a:gd name="T55" fmla="*/ 362 h 416"/>
                <a:gd name="T56" fmla="*/ 73 w 425"/>
                <a:gd name="T57" fmla="*/ 363 h 416"/>
                <a:gd name="T58" fmla="*/ 73 w 425"/>
                <a:gd name="T59" fmla="*/ 363 h 416"/>
                <a:gd name="T60" fmla="*/ 322 w 425"/>
                <a:gd name="T61" fmla="*/ 363 h 416"/>
                <a:gd name="T62" fmla="*/ 322 w 425"/>
                <a:gd name="T63" fmla="*/ 397 h 416"/>
                <a:gd name="T64" fmla="*/ 341 w 425"/>
                <a:gd name="T65" fmla="*/ 416 h 416"/>
                <a:gd name="T66" fmla="*/ 361 w 425"/>
                <a:gd name="T67" fmla="*/ 397 h 416"/>
                <a:gd name="T68" fmla="*/ 361 w 425"/>
                <a:gd name="T69" fmla="*/ 363 h 416"/>
                <a:gd name="T70" fmla="*/ 394 w 425"/>
                <a:gd name="T71" fmla="*/ 363 h 416"/>
                <a:gd name="T72" fmla="*/ 413 w 425"/>
                <a:gd name="T73" fmla="*/ 344 h 416"/>
                <a:gd name="T74" fmla="*/ 394 w 425"/>
                <a:gd name="T75" fmla="*/ 324 h 416"/>
                <a:gd name="T76" fmla="*/ 361 w 425"/>
                <a:gd name="T77" fmla="*/ 324 h 416"/>
                <a:gd name="T78" fmla="*/ 361 w 425"/>
                <a:gd name="T79" fmla="*/ 91 h 416"/>
                <a:gd name="T80" fmla="*/ 417 w 425"/>
                <a:gd name="T81" fmla="*/ 35 h 416"/>
                <a:gd name="T82" fmla="*/ 293 w 425"/>
                <a:gd name="T83" fmla="*/ 103 h 416"/>
                <a:gd name="T84" fmla="*/ 91 w 425"/>
                <a:gd name="T85" fmla="*/ 298 h 416"/>
                <a:gd name="T86" fmla="*/ 91 w 425"/>
                <a:gd name="T87" fmla="*/ 103 h 416"/>
                <a:gd name="T88" fmla="*/ 293 w 425"/>
                <a:gd name="T89" fmla="*/ 103 h 416"/>
                <a:gd name="T90" fmla="*/ 322 w 425"/>
                <a:gd name="T91" fmla="*/ 324 h 416"/>
                <a:gd name="T92" fmla="*/ 120 w 425"/>
                <a:gd name="T93" fmla="*/ 324 h 416"/>
                <a:gd name="T94" fmla="*/ 322 w 425"/>
                <a:gd name="T95" fmla="*/ 128 h 416"/>
                <a:gd name="T96" fmla="*/ 322 w 425"/>
                <a:gd name="T97" fmla="*/ 324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5" h="416">
                  <a:moveTo>
                    <a:pt x="417" y="35"/>
                  </a:moveTo>
                  <a:cubicBezTo>
                    <a:pt x="425" y="28"/>
                    <a:pt x="425" y="16"/>
                    <a:pt x="418" y="8"/>
                  </a:cubicBezTo>
                  <a:cubicBezTo>
                    <a:pt x="410" y="0"/>
                    <a:pt x="398" y="1"/>
                    <a:pt x="390" y="8"/>
                  </a:cubicBezTo>
                  <a:cubicBezTo>
                    <a:pt x="333" y="65"/>
                    <a:pt x="333" y="65"/>
                    <a:pt x="333" y="65"/>
                  </a:cubicBezTo>
                  <a:cubicBezTo>
                    <a:pt x="91" y="65"/>
                    <a:pt x="91" y="65"/>
                    <a:pt x="91" y="65"/>
                  </a:cubicBezTo>
                  <a:cubicBezTo>
                    <a:pt x="91" y="30"/>
                    <a:pt x="91" y="30"/>
                    <a:pt x="91" y="30"/>
                  </a:cubicBezTo>
                  <a:cubicBezTo>
                    <a:pt x="91" y="19"/>
                    <a:pt x="83" y="10"/>
                    <a:pt x="72" y="10"/>
                  </a:cubicBezTo>
                  <a:cubicBezTo>
                    <a:pt x="62" y="10"/>
                    <a:pt x="53" y="19"/>
                    <a:pt x="53" y="30"/>
                  </a:cubicBezTo>
                  <a:cubicBezTo>
                    <a:pt x="53" y="65"/>
                    <a:pt x="53" y="65"/>
                    <a:pt x="53" y="65"/>
                  </a:cubicBezTo>
                  <a:cubicBezTo>
                    <a:pt x="19" y="65"/>
                    <a:pt x="19" y="65"/>
                    <a:pt x="19" y="65"/>
                  </a:cubicBezTo>
                  <a:cubicBezTo>
                    <a:pt x="9" y="65"/>
                    <a:pt x="0" y="73"/>
                    <a:pt x="0" y="84"/>
                  </a:cubicBezTo>
                  <a:cubicBezTo>
                    <a:pt x="0" y="95"/>
                    <a:pt x="9" y="103"/>
                    <a:pt x="19" y="103"/>
                  </a:cubicBezTo>
                  <a:cubicBezTo>
                    <a:pt x="53" y="103"/>
                    <a:pt x="53" y="103"/>
                    <a:pt x="53" y="103"/>
                  </a:cubicBezTo>
                  <a:cubicBezTo>
                    <a:pt x="53" y="343"/>
                    <a:pt x="53" y="343"/>
                    <a:pt x="53" y="343"/>
                  </a:cubicBezTo>
                  <a:cubicBezTo>
                    <a:pt x="53" y="344"/>
                    <a:pt x="53" y="344"/>
                    <a:pt x="53" y="345"/>
                  </a:cubicBezTo>
                  <a:cubicBezTo>
                    <a:pt x="53" y="345"/>
                    <a:pt x="54" y="346"/>
                    <a:pt x="54" y="347"/>
                  </a:cubicBezTo>
                  <a:cubicBezTo>
                    <a:pt x="54" y="348"/>
                    <a:pt x="54" y="348"/>
                    <a:pt x="54" y="349"/>
                  </a:cubicBezTo>
                  <a:cubicBezTo>
                    <a:pt x="54" y="349"/>
                    <a:pt x="55" y="350"/>
                    <a:pt x="55" y="351"/>
                  </a:cubicBezTo>
                  <a:cubicBezTo>
                    <a:pt x="55" y="351"/>
                    <a:pt x="56" y="352"/>
                    <a:pt x="56" y="352"/>
                  </a:cubicBezTo>
                  <a:cubicBezTo>
                    <a:pt x="56" y="353"/>
                    <a:pt x="56" y="353"/>
                    <a:pt x="57" y="354"/>
                  </a:cubicBezTo>
                  <a:cubicBezTo>
                    <a:pt x="57" y="355"/>
                    <a:pt x="58" y="355"/>
                    <a:pt x="58" y="356"/>
                  </a:cubicBezTo>
                  <a:cubicBezTo>
                    <a:pt x="58" y="356"/>
                    <a:pt x="59" y="356"/>
                    <a:pt x="59" y="357"/>
                  </a:cubicBezTo>
                  <a:cubicBezTo>
                    <a:pt x="59" y="357"/>
                    <a:pt x="59" y="357"/>
                    <a:pt x="59" y="357"/>
                  </a:cubicBezTo>
                  <a:cubicBezTo>
                    <a:pt x="60" y="358"/>
                    <a:pt x="61" y="358"/>
                    <a:pt x="62" y="359"/>
                  </a:cubicBezTo>
                  <a:cubicBezTo>
                    <a:pt x="62" y="359"/>
                    <a:pt x="62" y="359"/>
                    <a:pt x="63" y="360"/>
                  </a:cubicBezTo>
                  <a:cubicBezTo>
                    <a:pt x="64" y="360"/>
                    <a:pt x="64" y="361"/>
                    <a:pt x="65" y="361"/>
                  </a:cubicBezTo>
                  <a:cubicBezTo>
                    <a:pt x="66" y="361"/>
                    <a:pt x="67" y="361"/>
                    <a:pt x="67" y="362"/>
                  </a:cubicBezTo>
                  <a:cubicBezTo>
                    <a:pt x="68" y="362"/>
                    <a:pt x="68" y="362"/>
                    <a:pt x="69" y="362"/>
                  </a:cubicBezTo>
                  <a:cubicBezTo>
                    <a:pt x="70" y="362"/>
                    <a:pt x="71" y="363"/>
                    <a:pt x="73" y="363"/>
                  </a:cubicBezTo>
                  <a:cubicBezTo>
                    <a:pt x="73" y="363"/>
                    <a:pt x="73" y="363"/>
                    <a:pt x="73" y="363"/>
                  </a:cubicBezTo>
                  <a:cubicBezTo>
                    <a:pt x="322" y="363"/>
                    <a:pt x="322" y="363"/>
                    <a:pt x="322" y="363"/>
                  </a:cubicBezTo>
                  <a:cubicBezTo>
                    <a:pt x="322" y="397"/>
                    <a:pt x="322" y="397"/>
                    <a:pt x="322" y="397"/>
                  </a:cubicBezTo>
                  <a:cubicBezTo>
                    <a:pt x="322" y="407"/>
                    <a:pt x="331" y="416"/>
                    <a:pt x="341" y="416"/>
                  </a:cubicBezTo>
                  <a:cubicBezTo>
                    <a:pt x="352" y="416"/>
                    <a:pt x="361" y="407"/>
                    <a:pt x="361" y="397"/>
                  </a:cubicBezTo>
                  <a:cubicBezTo>
                    <a:pt x="361" y="363"/>
                    <a:pt x="361" y="363"/>
                    <a:pt x="361" y="363"/>
                  </a:cubicBezTo>
                  <a:cubicBezTo>
                    <a:pt x="394" y="363"/>
                    <a:pt x="394" y="363"/>
                    <a:pt x="394" y="363"/>
                  </a:cubicBezTo>
                  <a:cubicBezTo>
                    <a:pt x="405" y="363"/>
                    <a:pt x="413" y="354"/>
                    <a:pt x="413" y="344"/>
                  </a:cubicBezTo>
                  <a:cubicBezTo>
                    <a:pt x="413" y="333"/>
                    <a:pt x="405" y="324"/>
                    <a:pt x="394" y="324"/>
                  </a:cubicBezTo>
                  <a:cubicBezTo>
                    <a:pt x="361" y="324"/>
                    <a:pt x="361" y="324"/>
                    <a:pt x="361" y="324"/>
                  </a:cubicBezTo>
                  <a:cubicBezTo>
                    <a:pt x="361" y="91"/>
                    <a:pt x="361" y="91"/>
                    <a:pt x="361" y="91"/>
                  </a:cubicBezTo>
                  <a:lnTo>
                    <a:pt x="417" y="35"/>
                  </a:lnTo>
                  <a:close/>
                  <a:moveTo>
                    <a:pt x="293" y="103"/>
                  </a:moveTo>
                  <a:cubicBezTo>
                    <a:pt x="91" y="298"/>
                    <a:pt x="91" y="298"/>
                    <a:pt x="91" y="298"/>
                  </a:cubicBezTo>
                  <a:cubicBezTo>
                    <a:pt x="91" y="103"/>
                    <a:pt x="91" y="103"/>
                    <a:pt x="91" y="103"/>
                  </a:cubicBezTo>
                  <a:lnTo>
                    <a:pt x="293" y="103"/>
                  </a:lnTo>
                  <a:close/>
                  <a:moveTo>
                    <a:pt x="322" y="324"/>
                  </a:moveTo>
                  <a:cubicBezTo>
                    <a:pt x="120" y="324"/>
                    <a:pt x="120" y="324"/>
                    <a:pt x="120" y="324"/>
                  </a:cubicBezTo>
                  <a:cubicBezTo>
                    <a:pt x="322" y="128"/>
                    <a:pt x="322" y="128"/>
                    <a:pt x="322" y="128"/>
                  </a:cubicBezTo>
                  <a:lnTo>
                    <a:pt x="322" y="324"/>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28" name="Freeform 952">
              <a:extLst>
                <a:ext uri="{FF2B5EF4-FFF2-40B4-BE49-F238E27FC236}">
                  <a16:creationId xmlns:a16="http://schemas.microsoft.com/office/drawing/2014/main" id="{D6EC7BA5-6B5A-481B-B94E-F5E20301001C}"/>
                </a:ext>
              </a:extLst>
            </p:cNvPr>
            <p:cNvSpPr>
              <a:spLocks noEditPoints="1"/>
            </p:cNvSpPr>
            <p:nvPr/>
          </p:nvSpPr>
          <p:spPr bwMode="auto">
            <a:xfrm>
              <a:off x="8430555" y="2099424"/>
              <a:ext cx="267412" cy="265820"/>
            </a:xfrm>
            <a:custGeom>
              <a:avLst/>
              <a:gdLst>
                <a:gd name="T0" fmla="*/ 438 w 446"/>
                <a:gd name="T1" fmla="*/ 129 h 444"/>
                <a:gd name="T2" fmla="*/ 317 w 446"/>
                <a:gd name="T3" fmla="*/ 8 h 444"/>
                <a:gd name="T4" fmla="*/ 290 w 446"/>
                <a:gd name="T5" fmla="*/ 8 h 444"/>
                <a:gd name="T6" fmla="*/ 266 w 446"/>
                <a:gd name="T7" fmla="*/ 92 h 444"/>
                <a:gd name="T8" fmla="*/ 211 w 446"/>
                <a:gd name="T9" fmla="*/ 147 h 444"/>
                <a:gd name="T10" fmla="*/ 46 w 446"/>
                <a:gd name="T11" fmla="*/ 179 h 444"/>
                <a:gd name="T12" fmla="*/ 46 w 446"/>
                <a:gd name="T13" fmla="*/ 206 h 444"/>
                <a:gd name="T14" fmla="*/ 129 w 446"/>
                <a:gd name="T15" fmla="*/ 289 h 444"/>
                <a:gd name="T16" fmla="*/ 7 w 446"/>
                <a:gd name="T17" fmla="*/ 411 h 444"/>
                <a:gd name="T18" fmla="*/ 7 w 446"/>
                <a:gd name="T19" fmla="*/ 439 h 444"/>
                <a:gd name="T20" fmla="*/ 21 w 446"/>
                <a:gd name="T21" fmla="*/ 444 h 444"/>
                <a:gd name="T22" fmla="*/ 34 w 446"/>
                <a:gd name="T23" fmla="*/ 439 h 444"/>
                <a:gd name="T24" fmla="*/ 156 w 446"/>
                <a:gd name="T25" fmla="*/ 317 h 444"/>
                <a:gd name="T26" fmla="*/ 239 w 446"/>
                <a:gd name="T27" fmla="*/ 399 h 444"/>
                <a:gd name="T28" fmla="*/ 253 w 446"/>
                <a:gd name="T29" fmla="*/ 405 h 444"/>
                <a:gd name="T30" fmla="*/ 266 w 446"/>
                <a:gd name="T31" fmla="*/ 399 h 444"/>
                <a:gd name="T32" fmla="*/ 299 w 446"/>
                <a:gd name="T33" fmla="*/ 234 h 444"/>
                <a:gd name="T34" fmla="*/ 354 w 446"/>
                <a:gd name="T35" fmla="*/ 179 h 444"/>
                <a:gd name="T36" fmla="*/ 438 w 446"/>
                <a:gd name="T37" fmla="*/ 156 h 444"/>
                <a:gd name="T38" fmla="*/ 438 w 446"/>
                <a:gd name="T39" fmla="*/ 129 h 444"/>
                <a:gd name="T40" fmla="*/ 357 w 446"/>
                <a:gd name="T41" fmla="*/ 140 h 444"/>
                <a:gd name="T42" fmla="*/ 335 w 446"/>
                <a:gd name="T43" fmla="*/ 143 h 444"/>
                <a:gd name="T44" fmla="*/ 263 w 446"/>
                <a:gd name="T45" fmla="*/ 216 h 444"/>
                <a:gd name="T46" fmla="*/ 259 w 446"/>
                <a:gd name="T47" fmla="*/ 237 h 444"/>
                <a:gd name="T48" fmla="*/ 269 w 446"/>
                <a:gd name="T49" fmla="*/ 286 h 444"/>
                <a:gd name="T50" fmla="*/ 252 w 446"/>
                <a:gd name="T51" fmla="*/ 357 h 444"/>
                <a:gd name="T52" fmla="*/ 170 w 446"/>
                <a:gd name="T53" fmla="*/ 276 h 444"/>
                <a:gd name="T54" fmla="*/ 170 w 446"/>
                <a:gd name="T55" fmla="*/ 276 h 444"/>
                <a:gd name="T56" fmla="*/ 170 w 446"/>
                <a:gd name="T57" fmla="*/ 276 h 444"/>
                <a:gd name="T58" fmla="*/ 88 w 446"/>
                <a:gd name="T59" fmla="*/ 194 h 444"/>
                <a:gd name="T60" fmla="*/ 209 w 446"/>
                <a:gd name="T61" fmla="*/ 187 h 444"/>
                <a:gd name="T62" fmla="*/ 230 w 446"/>
                <a:gd name="T63" fmla="*/ 183 h 444"/>
                <a:gd name="T64" fmla="*/ 302 w 446"/>
                <a:gd name="T65" fmla="*/ 110 h 444"/>
                <a:gd name="T66" fmla="*/ 306 w 446"/>
                <a:gd name="T67" fmla="*/ 89 h 444"/>
                <a:gd name="T68" fmla="*/ 306 w 446"/>
                <a:gd name="T69" fmla="*/ 51 h 444"/>
                <a:gd name="T70" fmla="*/ 394 w 446"/>
                <a:gd name="T71" fmla="*/ 140 h 444"/>
                <a:gd name="T72" fmla="*/ 357 w 446"/>
                <a:gd name="T73" fmla="*/ 140 h 444"/>
                <a:gd name="T74" fmla="*/ 243 w 446"/>
                <a:gd name="T75" fmla="*/ 244 h 444"/>
                <a:gd name="T76" fmla="*/ 249 w 446"/>
                <a:gd name="T77" fmla="*/ 274 h 444"/>
                <a:gd name="T78" fmla="*/ 232 w 446"/>
                <a:gd name="T79" fmla="*/ 290 h 444"/>
                <a:gd name="T80" fmla="*/ 232 w 446"/>
                <a:gd name="T81" fmla="*/ 290 h 444"/>
                <a:gd name="T82" fmla="*/ 216 w 446"/>
                <a:gd name="T83" fmla="*/ 273 h 444"/>
                <a:gd name="T84" fmla="*/ 212 w 446"/>
                <a:gd name="T85" fmla="*/ 257 h 444"/>
                <a:gd name="T86" fmla="*/ 221 w 446"/>
                <a:gd name="T87" fmla="*/ 235 h 444"/>
                <a:gd name="T88" fmla="*/ 243 w 446"/>
                <a:gd name="T89" fmla="*/ 2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6" h="444">
                  <a:moveTo>
                    <a:pt x="438" y="129"/>
                  </a:moveTo>
                  <a:cubicBezTo>
                    <a:pt x="317" y="8"/>
                    <a:pt x="317" y="8"/>
                    <a:pt x="317" y="8"/>
                  </a:cubicBezTo>
                  <a:cubicBezTo>
                    <a:pt x="309" y="0"/>
                    <a:pt x="297" y="0"/>
                    <a:pt x="290" y="8"/>
                  </a:cubicBezTo>
                  <a:cubicBezTo>
                    <a:pt x="288" y="9"/>
                    <a:pt x="253" y="45"/>
                    <a:pt x="266" y="92"/>
                  </a:cubicBezTo>
                  <a:cubicBezTo>
                    <a:pt x="211" y="147"/>
                    <a:pt x="211" y="147"/>
                    <a:pt x="211" y="147"/>
                  </a:cubicBezTo>
                  <a:cubicBezTo>
                    <a:pt x="181" y="138"/>
                    <a:pt x="104" y="122"/>
                    <a:pt x="46" y="179"/>
                  </a:cubicBezTo>
                  <a:cubicBezTo>
                    <a:pt x="39" y="187"/>
                    <a:pt x="39" y="199"/>
                    <a:pt x="46" y="206"/>
                  </a:cubicBezTo>
                  <a:cubicBezTo>
                    <a:pt x="129" y="289"/>
                    <a:pt x="129" y="289"/>
                    <a:pt x="129" y="289"/>
                  </a:cubicBezTo>
                  <a:cubicBezTo>
                    <a:pt x="7" y="411"/>
                    <a:pt x="7" y="411"/>
                    <a:pt x="7" y="411"/>
                  </a:cubicBezTo>
                  <a:cubicBezTo>
                    <a:pt x="0" y="419"/>
                    <a:pt x="0" y="431"/>
                    <a:pt x="7" y="439"/>
                  </a:cubicBezTo>
                  <a:cubicBezTo>
                    <a:pt x="11" y="442"/>
                    <a:pt x="16" y="444"/>
                    <a:pt x="21" y="444"/>
                  </a:cubicBezTo>
                  <a:cubicBezTo>
                    <a:pt x="26" y="444"/>
                    <a:pt x="31" y="442"/>
                    <a:pt x="34" y="439"/>
                  </a:cubicBezTo>
                  <a:cubicBezTo>
                    <a:pt x="156" y="317"/>
                    <a:pt x="156" y="317"/>
                    <a:pt x="156" y="317"/>
                  </a:cubicBezTo>
                  <a:cubicBezTo>
                    <a:pt x="239" y="399"/>
                    <a:pt x="239" y="399"/>
                    <a:pt x="239" y="399"/>
                  </a:cubicBezTo>
                  <a:cubicBezTo>
                    <a:pt x="243" y="403"/>
                    <a:pt x="248" y="405"/>
                    <a:pt x="253" y="405"/>
                  </a:cubicBezTo>
                  <a:cubicBezTo>
                    <a:pt x="258" y="405"/>
                    <a:pt x="263" y="403"/>
                    <a:pt x="266" y="399"/>
                  </a:cubicBezTo>
                  <a:cubicBezTo>
                    <a:pt x="324" y="342"/>
                    <a:pt x="308" y="264"/>
                    <a:pt x="299" y="234"/>
                  </a:cubicBezTo>
                  <a:cubicBezTo>
                    <a:pt x="354" y="179"/>
                    <a:pt x="354" y="179"/>
                    <a:pt x="354" y="179"/>
                  </a:cubicBezTo>
                  <a:cubicBezTo>
                    <a:pt x="401" y="193"/>
                    <a:pt x="437" y="158"/>
                    <a:pt x="438" y="156"/>
                  </a:cubicBezTo>
                  <a:cubicBezTo>
                    <a:pt x="446" y="149"/>
                    <a:pt x="446" y="137"/>
                    <a:pt x="438" y="129"/>
                  </a:cubicBezTo>
                  <a:close/>
                  <a:moveTo>
                    <a:pt x="357" y="140"/>
                  </a:moveTo>
                  <a:cubicBezTo>
                    <a:pt x="350" y="136"/>
                    <a:pt x="341" y="138"/>
                    <a:pt x="335" y="143"/>
                  </a:cubicBezTo>
                  <a:cubicBezTo>
                    <a:pt x="263" y="216"/>
                    <a:pt x="263" y="216"/>
                    <a:pt x="263" y="216"/>
                  </a:cubicBezTo>
                  <a:cubicBezTo>
                    <a:pt x="258" y="221"/>
                    <a:pt x="256" y="229"/>
                    <a:pt x="259" y="237"/>
                  </a:cubicBezTo>
                  <a:cubicBezTo>
                    <a:pt x="259" y="237"/>
                    <a:pt x="268" y="258"/>
                    <a:pt x="269" y="286"/>
                  </a:cubicBezTo>
                  <a:cubicBezTo>
                    <a:pt x="271" y="314"/>
                    <a:pt x="265" y="338"/>
                    <a:pt x="252" y="357"/>
                  </a:cubicBezTo>
                  <a:cubicBezTo>
                    <a:pt x="170" y="276"/>
                    <a:pt x="170" y="276"/>
                    <a:pt x="170" y="276"/>
                  </a:cubicBezTo>
                  <a:cubicBezTo>
                    <a:pt x="170" y="276"/>
                    <a:pt x="170" y="276"/>
                    <a:pt x="170" y="276"/>
                  </a:cubicBezTo>
                  <a:cubicBezTo>
                    <a:pt x="170" y="276"/>
                    <a:pt x="170" y="276"/>
                    <a:pt x="170" y="276"/>
                  </a:cubicBezTo>
                  <a:cubicBezTo>
                    <a:pt x="88" y="194"/>
                    <a:pt x="88" y="194"/>
                    <a:pt x="88" y="194"/>
                  </a:cubicBezTo>
                  <a:cubicBezTo>
                    <a:pt x="140" y="159"/>
                    <a:pt x="206" y="186"/>
                    <a:pt x="209" y="187"/>
                  </a:cubicBezTo>
                  <a:cubicBezTo>
                    <a:pt x="216" y="190"/>
                    <a:pt x="225" y="188"/>
                    <a:pt x="230" y="183"/>
                  </a:cubicBezTo>
                  <a:cubicBezTo>
                    <a:pt x="302" y="110"/>
                    <a:pt x="302" y="110"/>
                    <a:pt x="302" y="110"/>
                  </a:cubicBezTo>
                  <a:cubicBezTo>
                    <a:pt x="308" y="105"/>
                    <a:pt x="310" y="96"/>
                    <a:pt x="306" y="89"/>
                  </a:cubicBezTo>
                  <a:cubicBezTo>
                    <a:pt x="299" y="74"/>
                    <a:pt x="302" y="61"/>
                    <a:pt x="306" y="51"/>
                  </a:cubicBezTo>
                  <a:cubicBezTo>
                    <a:pt x="394" y="140"/>
                    <a:pt x="394" y="140"/>
                    <a:pt x="394" y="140"/>
                  </a:cubicBezTo>
                  <a:cubicBezTo>
                    <a:pt x="385" y="144"/>
                    <a:pt x="371" y="146"/>
                    <a:pt x="357" y="140"/>
                  </a:cubicBezTo>
                  <a:close/>
                  <a:moveTo>
                    <a:pt x="243" y="244"/>
                  </a:moveTo>
                  <a:cubicBezTo>
                    <a:pt x="244" y="245"/>
                    <a:pt x="250" y="259"/>
                    <a:pt x="249" y="274"/>
                  </a:cubicBezTo>
                  <a:cubicBezTo>
                    <a:pt x="249" y="283"/>
                    <a:pt x="242" y="290"/>
                    <a:pt x="232" y="290"/>
                  </a:cubicBezTo>
                  <a:cubicBezTo>
                    <a:pt x="232" y="290"/>
                    <a:pt x="232" y="290"/>
                    <a:pt x="232" y="290"/>
                  </a:cubicBezTo>
                  <a:cubicBezTo>
                    <a:pt x="223" y="290"/>
                    <a:pt x="215" y="282"/>
                    <a:pt x="216" y="273"/>
                  </a:cubicBezTo>
                  <a:cubicBezTo>
                    <a:pt x="216" y="267"/>
                    <a:pt x="213" y="260"/>
                    <a:pt x="212" y="257"/>
                  </a:cubicBezTo>
                  <a:cubicBezTo>
                    <a:pt x="209" y="249"/>
                    <a:pt x="212" y="239"/>
                    <a:pt x="221" y="235"/>
                  </a:cubicBezTo>
                  <a:cubicBezTo>
                    <a:pt x="229" y="231"/>
                    <a:pt x="239" y="235"/>
                    <a:pt x="243" y="244"/>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29" name="Freeform 953">
              <a:extLst>
                <a:ext uri="{FF2B5EF4-FFF2-40B4-BE49-F238E27FC236}">
                  <a16:creationId xmlns:a16="http://schemas.microsoft.com/office/drawing/2014/main" id="{6E55E635-7A9F-4113-90F0-1FAB786047DA}"/>
                </a:ext>
              </a:extLst>
            </p:cNvPr>
            <p:cNvSpPr>
              <a:spLocks noEditPoints="1"/>
            </p:cNvSpPr>
            <p:nvPr/>
          </p:nvSpPr>
          <p:spPr bwMode="auto">
            <a:xfrm>
              <a:off x="9143019" y="2100218"/>
              <a:ext cx="265025" cy="265025"/>
            </a:xfrm>
            <a:custGeom>
              <a:avLst/>
              <a:gdLst>
                <a:gd name="T0" fmla="*/ 221 w 442"/>
                <a:gd name="T1" fmla="*/ 128 h 442"/>
                <a:gd name="T2" fmla="*/ 221 w 442"/>
                <a:gd name="T3" fmla="*/ 162 h 442"/>
                <a:gd name="T4" fmla="*/ 279 w 442"/>
                <a:gd name="T5" fmla="*/ 221 h 442"/>
                <a:gd name="T6" fmla="*/ 218 w 442"/>
                <a:gd name="T7" fmla="*/ 442 h 442"/>
                <a:gd name="T8" fmla="*/ 167 w 442"/>
                <a:gd name="T9" fmla="*/ 391 h 442"/>
                <a:gd name="T10" fmla="*/ 88 w 442"/>
                <a:gd name="T11" fmla="*/ 399 h 442"/>
                <a:gd name="T12" fmla="*/ 41 w 442"/>
                <a:gd name="T13" fmla="*/ 352 h 442"/>
                <a:gd name="T14" fmla="*/ 50 w 442"/>
                <a:gd name="T15" fmla="*/ 273 h 442"/>
                <a:gd name="T16" fmla="*/ 0 w 442"/>
                <a:gd name="T17" fmla="*/ 221 h 442"/>
                <a:gd name="T18" fmla="*/ 16 w 442"/>
                <a:gd name="T19" fmla="*/ 172 h 442"/>
                <a:gd name="T20" fmla="*/ 43 w 442"/>
                <a:gd name="T21" fmla="*/ 109 h 442"/>
                <a:gd name="T22" fmla="*/ 66 w 442"/>
                <a:gd name="T23" fmla="*/ 63 h 442"/>
                <a:gd name="T24" fmla="*/ 139 w 442"/>
                <a:gd name="T25" fmla="*/ 63 h 442"/>
                <a:gd name="T26" fmla="*/ 189 w 442"/>
                <a:gd name="T27" fmla="*/ 2 h 442"/>
                <a:gd name="T28" fmla="*/ 255 w 442"/>
                <a:gd name="T29" fmla="*/ 2 h 442"/>
                <a:gd name="T30" fmla="*/ 305 w 442"/>
                <a:gd name="T31" fmla="*/ 64 h 442"/>
                <a:gd name="T32" fmla="*/ 377 w 442"/>
                <a:gd name="T33" fmla="*/ 65 h 442"/>
                <a:gd name="T34" fmla="*/ 400 w 442"/>
                <a:gd name="T35" fmla="*/ 111 h 442"/>
                <a:gd name="T36" fmla="*/ 425 w 442"/>
                <a:gd name="T37" fmla="*/ 174 h 442"/>
                <a:gd name="T38" fmla="*/ 442 w 442"/>
                <a:gd name="T39" fmla="*/ 224 h 442"/>
                <a:gd name="T40" fmla="*/ 391 w 442"/>
                <a:gd name="T41" fmla="*/ 275 h 442"/>
                <a:gd name="T42" fmla="*/ 398 w 442"/>
                <a:gd name="T43" fmla="*/ 353 h 442"/>
                <a:gd name="T44" fmla="*/ 351 w 442"/>
                <a:gd name="T45" fmla="*/ 401 h 442"/>
                <a:gd name="T46" fmla="*/ 272 w 442"/>
                <a:gd name="T47" fmla="*/ 392 h 442"/>
                <a:gd name="T48" fmla="*/ 221 w 442"/>
                <a:gd name="T49" fmla="*/ 442 h 442"/>
                <a:gd name="T50" fmla="*/ 221 w 442"/>
                <a:gd name="T51" fmla="*/ 408 h 442"/>
                <a:gd name="T52" fmla="*/ 253 w 442"/>
                <a:gd name="T53" fmla="*/ 362 h 442"/>
                <a:gd name="T54" fmla="*/ 315 w 442"/>
                <a:gd name="T55" fmla="*/ 346 h 442"/>
                <a:gd name="T56" fmla="*/ 353 w 442"/>
                <a:gd name="T57" fmla="*/ 353 h 442"/>
                <a:gd name="T58" fmla="*/ 343 w 442"/>
                <a:gd name="T59" fmla="*/ 298 h 442"/>
                <a:gd name="T60" fmla="*/ 407 w 442"/>
                <a:gd name="T61" fmla="*/ 238 h 442"/>
                <a:gd name="T62" fmla="*/ 407 w 442"/>
                <a:gd name="T63" fmla="*/ 206 h 442"/>
                <a:gd name="T64" fmla="*/ 345 w 442"/>
                <a:gd name="T65" fmla="*/ 147 h 442"/>
                <a:gd name="T66" fmla="*/ 365 w 442"/>
                <a:gd name="T67" fmla="*/ 101 h 442"/>
                <a:gd name="T68" fmla="*/ 342 w 442"/>
                <a:gd name="T69" fmla="*/ 79 h 442"/>
                <a:gd name="T70" fmla="*/ 255 w 442"/>
                <a:gd name="T71" fmla="*/ 81 h 442"/>
                <a:gd name="T72" fmla="*/ 223 w 442"/>
                <a:gd name="T73" fmla="*/ 34 h 442"/>
                <a:gd name="T74" fmla="*/ 201 w 442"/>
                <a:gd name="T75" fmla="*/ 66 h 442"/>
                <a:gd name="T76" fmla="*/ 133 w 442"/>
                <a:gd name="T77" fmla="*/ 99 h 442"/>
                <a:gd name="T78" fmla="*/ 90 w 442"/>
                <a:gd name="T79" fmla="*/ 87 h 442"/>
                <a:gd name="T80" fmla="*/ 98 w 442"/>
                <a:gd name="T81" fmla="*/ 125 h 442"/>
                <a:gd name="T82" fmla="*/ 80 w 442"/>
                <a:gd name="T83" fmla="*/ 186 h 442"/>
                <a:gd name="T84" fmla="*/ 34 w 442"/>
                <a:gd name="T85" fmla="*/ 218 h 442"/>
                <a:gd name="T86" fmla="*/ 66 w 442"/>
                <a:gd name="T87" fmla="*/ 240 h 442"/>
                <a:gd name="T88" fmla="*/ 97 w 442"/>
                <a:gd name="T89" fmla="*/ 296 h 442"/>
                <a:gd name="T90" fmla="*/ 76 w 442"/>
                <a:gd name="T91" fmla="*/ 341 h 442"/>
                <a:gd name="T92" fmla="*/ 99 w 442"/>
                <a:gd name="T93" fmla="*/ 364 h 442"/>
                <a:gd name="T94" fmla="*/ 186 w 442"/>
                <a:gd name="T95" fmla="*/ 36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2" h="442">
                  <a:moveTo>
                    <a:pt x="221" y="314"/>
                  </a:moveTo>
                  <a:cubicBezTo>
                    <a:pt x="170" y="314"/>
                    <a:pt x="128" y="272"/>
                    <a:pt x="128" y="221"/>
                  </a:cubicBezTo>
                  <a:cubicBezTo>
                    <a:pt x="128" y="170"/>
                    <a:pt x="170" y="128"/>
                    <a:pt x="221" y="128"/>
                  </a:cubicBezTo>
                  <a:cubicBezTo>
                    <a:pt x="272" y="128"/>
                    <a:pt x="313" y="170"/>
                    <a:pt x="313" y="221"/>
                  </a:cubicBezTo>
                  <a:cubicBezTo>
                    <a:pt x="313" y="272"/>
                    <a:pt x="272" y="314"/>
                    <a:pt x="221" y="314"/>
                  </a:cubicBezTo>
                  <a:close/>
                  <a:moveTo>
                    <a:pt x="221" y="162"/>
                  </a:moveTo>
                  <a:cubicBezTo>
                    <a:pt x="188" y="162"/>
                    <a:pt x="162" y="189"/>
                    <a:pt x="162" y="221"/>
                  </a:cubicBezTo>
                  <a:cubicBezTo>
                    <a:pt x="162" y="253"/>
                    <a:pt x="188" y="280"/>
                    <a:pt x="221" y="280"/>
                  </a:cubicBezTo>
                  <a:cubicBezTo>
                    <a:pt x="253" y="280"/>
                    <a:pt x="279" y="253"/>
                    <a:pt x="279" y="221"/>
                  </a:cubicBezTo>
                  <a:cubicBezTo>
                    <a:pt x="279" y="189"/>
                    <a:pt x="253" y="162"/>
                    <a:pt x="221" y="162"/>
                  </a:cubicBezTo>
                  <a:close/>
                  <a:moveTo>
                    <a:pt x="221" y="442"/>
                  </a:moveTo>
                  <a:cubicBezTo>
                    <a:pt x="218" y="442"/>
                    <a:pt x="218" y="442"/>
                    <a:pt x="218" y="442"/>
                  </a:cubicBezTo>
                  <a:cubicBezTo>
                    <a:pt x="201" y="442"/>
                    <a:pt x="187" y="440"/>
                    <a:pt x="186" y="440"/>
                  </a:cubicBezTo>
                  <a:cubicBezTo>
                    <a:pt x="179" y="439"/>
                    <a:pt x="173" y="433"/>
                    <a:pt x="171" y="426"/>
                  </a:cubicBezTo>
                  <a:cubicBezTo>
                    <a:pt x="167" y="391"/>
                    <a:pt x="167" y="391"/>
                    <a:pt x="167" y="391"/>
                  </a:cubicBezTo>
                  <a:cubicBezTo>
                    <a:pt x="156" y="388"/>
                    <a:pt x="146" y="384"/>
                    <a:pt x="136" y="378"/>
                  </a:cubicBezTo>
                  <a:cubicBezTo>
                    <a:pt x="109" y="399"/>
                    <a:pt x="109" y="399"/>
                    <a:pt x="109" y="399"/>
                  </a:cubicBezTo>
                  <a:cubicBezTo>
                    <a:pt x="103" y="403"/>
                    <a:pt x="94" y="403"/>
                    <a:pt x="88" y="399"/>
                  </a:cubicBezTo>
                  <a:cubicBezTo>
                    <a:pt x="88" y="398"/>
                    <a:pt x="76" y="389"/>
                    <a:pt x="64" y="377"/>
                  </a:cubicBezTo>
                  <a:cubicBezTo>
                    <a:pt x="63" y="376"/>
                    <a:pt x="63" y="376"/>
                    <a:pt x="63" y="376"/>
                  </a:cubicBezTo>
                  <a:cubicBezTo>
                    <a:pt x="51" y="364"/>
                    <a:pt x="42" y="352"/>
                    <a:pt x="41" y="352"/>
                  </a:cubicBezTo>
                  <a:cubicBezTo>
                    <a:pt x="37" y="345"/>
                    <a:pt x="37" y="337"/>
                    <a:pt x="41" y="331"/>
                  </a:cubicBezTo>
                  <a:cubicBezTo>
                    <a:pt x="62" y="303"/>
                    <a:pt x="62" y="303"/>
                    <a:pt x="62" y="303"/>
                  </a:cubicBezTo>
                  <a:cubicBezTo>
                    <a:pt x="57" y="293"/>
                    <a:pt x="53" y="283"/>
                    <a:pt x="50" y="273"/>
                  </a:cubicBezTo>
                  <a:cubicBezTo>
                    <a:pt x="16" y="268"/>
                    <a:pt x="16" y="268"/>
                    <a:pt x="16" y="268"/>
                  </a:cubicBezTo>
                  <a:cubicBezTo>
                    <a:pt x="9" y="267"/>
                    <a:pt x="3" y="261"/>
                    <a:pt x="2" y="253"/>
                  </a:cubicBezTo>
                  <a:cubicBezTo>
                    <a:pt x="2" y="252"/>
                    <a:pt x="0" y="238"/>
                    <a:pt x="0" y="221"/>
                  </a:cubicBezTo>
                  <a:cubicBezTo>
                    <a:pt x="0" y="218"/>
                    <a:pt x="0" y="218"/>
                    <a:pt x="0" y="218"/>
                  </a:cubicBezTo>
                  <a:cubicBezTo>
                    <a:pt x="0" y="202"/>
                    <a:pt x="2" y="187"/>
                    <a:pt x="2" y="186"/>
                  </a:cubicBezTo>
                  <a:cubicBezTo>
                    <a:pt x="3" y="179"/>
                    <a:pt x="9" y="173"/>
                    <a:pt x="16" y="172"/>
                  </a:cubicBezTo>
                  <a:cubicBezTo>
                    <a:pt x="51" y="167"/>
                    <a:pt x="51" y="167"/>
                    <a:pt x="51" y="167"/>
                  </a:cubicBezTo>
                  <a:cubicBezTo>
                    <a:pt x="54" y="156"/>
                    <a:pt x="58" y="146"/>
                    <a:pt x="64" y="137"/>
                  </a:cubicBezTo>
                  <a:cubicBezTo>
                    <a:pt x="43" y="109"/>
                    <a:pt x="43" y="109"/>
                    <a:pt x="43" y="109"/>
                  </a:cubicBezTo>
                  <a:cubicBezTo>
                    <a:pt x="38" y="103"/>
                    <a:pt x="38" y="95"/>
                    <a:pt x="43" y="89"/>
                  </a:cubicBezTo>
                  <a:cubicBezTo>
                    <a:pt x="44" y="88"/>
                    <a:pt x="53" y="77"/>
                    <a:pt x="64" y="65"/>
                  </a:cubicBezTo>
                  <a:cubicBezTo>
                    <a:pt x="66" y="63"/>
                    <a:pt x="66" y="63"/>
                    <a:pt x="66" y="63"/>
                  </a:cubicBezTo>
                  <a:cubicBezTo>
                    <a:pt x="78" y="51"/>
                    <a:pt x="90" y="42"/>
                    <a:pt x="90" y="42"/>
                  </a:cubicBezTo>
                  <a:cubicBezTo>
                    <a:pt x="96" y="37"/>
                    <a:pt x="105" y="37"/>
                    <a:pt x="111" y="42"/>
                  </a:cubicBezTo>
                  <a:cubicBezTo>
                    <a:pt x="139" y="63"/>
                    <a:pt x="139" y="63"/>
                    <a:pt x="139" y="63"/>
                  </a:cubicBezTo>
                  <a:cubicBezTo>
                    <a:pt x="149" y="57"/>
                    <a:pt x="159" y="53"/>
                    <a:pt x="169" y="50"/>
                  </a:cubicBezTo>
                  <a:cubicBezTo>
                    <a:pt x="174" y="16"/>
                    <a:pt x="174" y="16"/>
                    <a:pt x="174" y="16"/>
                  </a:cubicBezTo>
                  <a:cubicBezTo>
                    <a:pt x="175" y="9"/>
                    <a:pt x="181" y="3"/>
                    <a:pt x="189" y="2"/>
                  </a:cubicBezTo>
                  <a:cubicBezTo>
                    <a:pt x="189" y="2"/>
                    <a:pt x="204" y="0"/>
                    <a:pt x="221" y="0"/>
                  </a:cubicBezTo>
                  <a:cubicBezTo>
                    <a:pt x="223" y="0"/>
                    <a:pt x="223" y="0"/>
                    <a:pt x="223" y="0"/>
                  </a:cubicBezTo>
                  <a:cubicBezTo>
                    <a:pt x="240" y="0"/>
                    <a:pt x="255" y="2"/>
                    <a:pt x="255" y="2"/>
                  </a:cubicBezTo>
                  <a:cubicBezTo>
                    <a:pt x="263" y="3"/>
                    <a:pt x="269" y="9"/>
                    <a:pt x="270" y="16"/>
                  </a:cubicBezTo>
                  <a:cubicBezTo>
                    <a:pt x="275" y="51"/>
                    <a:pt x="275" y="51"/>
                    <a:pt x="275" y="51"/>
                  </a:cubicBezTo>
                  <a:cubicBezTo>
                    <a:pt x="285" y="54"/>
                    <a:pt x="295" y="59"/>
                    <a:pt x="305" y="64"/>
                  </a:cubicBezTo>
                  <a:cubicBezTo>
                    <a:pt x="333" y="43"/>
                    <a:pt x="333" y="43"/>
                    <a:pt x="333" y="43"/>
                  </a:cubicBezTo>
                  <a:cubicBezTo>
                    <a:pt x="339" y="39"/>
                    <a:pt x="347" y="39"/>
                    <a:pt x="353" y="43"/>
                  </a:cubicBezTo>
                  <a:cubicBezTo>
                    <a:pt x="354" y="44"/>
                    <a:pt x="365" y="53"/>
                    <a:pt x="377" y="65"/>
                  </a:cubicBezTo>
                  <a:cubicBezTo>
                    <a:pt x="379" y="67"/>
                    <a:pt x="379" y="67"/>
                    <a:pt x="379" y="67"/>
                  </a:cubicBezTo>
                  <a:cubicBezTo>
                    <a:pt x="391" y="78"/>
                    <a:pt x="400" y="90"/>
                    <a:pt x="400" y="91"/>
                  </a:cubicBezTo>
                  <a:cubicBezTo>
                    <a:pt x="405" y="97"/>
                    <a:pt x="405" y="105"/>
                    <a:pt x="400" y="111"/>
                  </a:cubicBezTo>
                  <a:cubicBezTo>
                    <a:pt x="379" y="139"/>
                    <a:pt x="379" y="139"/>
                    <a:pt x="379" y="139"/>
                  </a:cubicBezTo>
                  <a:cubicBezTo>
                    <a:pt x="384" y="149"/>
                    <a:pt x="389" y="159"/>
                    <a:pt x="392" y="170"/>
                  </a:cubicBezTo>
                  <a:cubicBezTo>
                    <a:pt x="425" y="174"/>
                    <a:pt x="425" y="174"/>
                    <a:pt x="425" y="174"/>
                  </a:cubicBezTo>
                  <a:cubicBezTo>
                    <a:pt x="433" y="175"/>
                    <a:pt x="439" y="181"/>
                    <a:pt x="440" y="189"/>
                  </a:cubicBezTo>
                  <a:cubicBezTo>
                    <a:pt x="440" y="190"/>
                    <a:pt x="442" y="204"/>
                    <a:pt x="442" y="221"/>
                  </a:cubicBezTo>
                  <a:cubicBezTo>
                    <a:pt x="442" y="224"/>
                    <a:pt x="442" y="224"/>
                    <a:pt x="442" y="224"/>
                  </a:cubicBezTo>
                  <a:cubicBezTo>
                    <a:pt x="442" y="240"/>
                    <a:pt x="440" y="255"/>
                    <a:pt x="440" y="256"/>
                  </a:cubicBezTo>
                  <a:cubicBezTo>
                    <a:pt x="439" y="263"/>
                    <a:pt x="433" y="269"/>
                    <a:pt x="425" y="270"/>
                  </a:cubicBezTo>
                  <a:cubicBezTo>
                    <a:pt x="391" y="275"/>
                    <a:pt x="391" y="275"/>
                    <a:pt x="391" y="275"/>
                  </a:cubicBezTo>
                  <a:cubicBezTo>
                    <a:pt x="388" y="286"/>
                    <a:pt x="383" y="296"/>
                    <a:pt x="378" y="306"/>
                  </a:cubicBezTo>
                  <a:cubicBezTo>
                    <a:pt x="399" y="333"/>
                    <a:pt x="399" y="333"/>
                    <a:pt x="399" y="333"/>
                  </a:cubicBezTo>
                  <a:cubicBezTo>
                    <a:pt x="403" y="339"/>
                    <a:pt x="403" y="347"/>
                    <a:pt x="398" y="353"/>
                  </a:cubicBezTo>
                  <a:cubicBezTo>
                    <a:pt x="398" y="354"/>
                    <a:pt x="389" y="366"/>
                    <a:pt x="377" y="377"/>
                  </a:cubicBezTo>
                  <a:cubicBezTo>
                    <a:pt x="375" y="379"/>
                    <a:pt x="375" y="379"/>
                    <a:pt x="375" y="379"/>
                  </a:cubicBezTo>
                  <a:cubicBezTo>
                    <a:pt x="363" y="391"/>
                    <a:pt x="352" y="400"/>
                    <a:pt x="351" y="401"/>
                  </a:cubicBezTo>
                  <a:cubicBezTo>
                    <a:pt x="345" y="405"/>
                    <a:pt x="337" y="405"/>
                    <a:pt x="331" y="401"/>
                  </a:cubicBezTo>
                  <a:cubicBezTo>
                    <a:pt x="303" y="380"/>
                    <a:pt x="303" y="380"/>
                    <a:pt x="303" y="380"/>
                  </a:cubicBezTo>
                  <a:cubicBezTo>
                    <a:pt x="293" y="385"/>
                    <a:pt x="283" y="389"/>
                    <a:pt x="272" y="392"/>
                  </a:cubicBezTo>
                  <a:cubicBezTo>
                    <a:pt x="267" y="426"/>
                    <a:pt x="267" y="426"/>
                    <a:pt x="267" y="426"/>
                  </a:cubicBezTo>
                  <a:cubicBezTo>
                    <a:pt x="266" y="433"/>
                    <a:pt x="260" y="439"/>
                    <a:pt x="253" y="440"/>
                  </a:cubicBezTo>
                  <a:cubicBezTo>
                    <a:pt x="252" y="440"/>
                    <a:pt x="237" y="442"/>
                    <a:pt x="221" y="442"/>
                  </a:cubicBezTo>
                  <a:close/>
                  <a:moveTo>
                    <a:pt x="203" y="408"/>
                  </a:moveTo>
                  <a:cubicBezTo>
                    <a:pt x="208" y="408"/>
                    <a:pt x="213" y="408"/>
                    <a:pt x="218" y="408"/>
                  </a:cubicBezTo>
                  <a:cubicBezTo>
                    <a:pt x="221" y="408"/>
                    <a:pt x="221" y="408"/>
                    <a:pt x="221" y="408"/>
                  </a:cubicBezTo>
                  <a:cubicBezTo>
                    <a:pt x="226" y="408"/>
                    <a:pt x="231" y="408"/>
                    <a:pt x="236" y="408"/>
                  </a:cubicBezTo>
                  <a:cubicBezTo>
                    <a:pt x="240" y="376"/>
                    <a:pt x="240" y="376"/>
                    <a:pt x="240" y="376"/>
                  </a:cubicBezTo>
                  <a:cubicBezTo>
                    <a:pt x="241" y="369"/>
                    <a:pt x="246" y="363"/>
                    <a:pt x="253" y="362"/>
                  </a:cubicBezTo>
                  <a:cubicBezTo>
                    <a:pt x="268" y="358"/>
                    <a:pt x="282" y="353"/>
                    <a:pt x="295" y="345"/>
                  </a:cubicBezTo>
                  <a:cubicBezTo>
                    <a:pt x="299" y="342"/>
                    <a:pt x="304" y="342"/>
                    <a:pt x="308" y="343"/>
                  </a:cubicBezTo>
                  <a:cubicBezTo>
                    <a:pt x="311" y="343"/>
                    <a:pt x="313" y="345"/>
                    <a:pt x="315" y="346"/>
                  </a:cubicBezTo>
                  <a:cubicBezTo>
                    <a:pt x="340" y="365"/>
                    <a:pt x="340" y="365"/>
                    <a:pt x="340" y="365"/>
                  </a:cubicBezTo>
                  <a:cubicBezTo>
                    <a:pt x="344" y="362"/>
                    <a:pt x="347" y="359"/>
                    <a:pt x="351" y="355"/>
                  </a:cubicBezTo>
                  <a:cubicBezTo>
                    <a:pt x="353" y="353"/>
                    <a:pt x="353" y="353"/>
                    <a:pt x="353" y="353"/>
                  </a:cubicBezTo>
                  <a:cubicBezTo>
                    <a:pt x="357" y="350"/>
                    <a:pt x="360" y="346"/>
                    <a:pt x="363" y="342"/>
                  </a:cubicBezTo>
                  <a:cubicBezTo>
                    <a:pt x="344" y="317"/>
                    <a:pt x="344" y="317"/>
                    <a:pt x="344" y="317"/>
                  </a:cubicBezTo>
                  <a:cubicBezTo>
                    <a:pt x="340" y="311"/>
                    <a:pt x="340" y="304"/>
                    <a:pt x="343" y="298"/>
                  </a:cubicBezTo>
                  <a:cubicBezTo>
                    <a:pt x="351" y="285"/>
                    <a:pt x="357" y="271"/>
                    <a:pt x="361" y="257"/>
                  </a:cubicBezTo>
                  <a:cubicBezTo>
                    <a:pt x="362" y="250"/>
                    <a:pt x="368" y="244"/>
                    <a:pt x="375" y="243"/>
                  </a:cubicBezTo>
                  <a:cubicBezTo>
                    <a:pt x="407" y="238"/>
                    <a:pt x="407" y="238"/>
                    <a:pt x="407" y="238"/>
                  </a:cubicBezTo>
                  <a:cubicBezTo>
                    <a:pt x="408" y="234"/>
                    <a:pt x="408" y="229"/>
                    <a:pt x="408" y="224"/>
                  </a:cubicBezTo>
                  <a:cubicBezTo>
                    <a:pt x="408" y="221"/>
                    <a:pt x="408" y="221"/>
                    <a:pt x="408" y="221"/>
                  </a:cubicBezTo>
                  <a:cubicBezTo>
                    <a:pt x="408" y="216"/>
                    <a:pt x="408" y="211"/>
                    <a:pt x="407" y="206"/>
                  </a:cubicBezTo>
                  <a:cubicBezTo>
                    <a:pt x="376" y="202"/>
                    <a:pt x="376" y="202"/>
                    <a:pt x="376" y="202"/>
                  </a:cubicBezTo>
                  <a:cubicBezTo>
                    <a:pt x="369" y="201"/>
                    <a:pt x="363" y="196"/>
                    <a:pt x="362" y="189"/>
                  </a:cubicBezTo>
                  <a:cubicBezTo>
                    <a:pt x="358" y="174"/>
                    <a:pt x="353" y="160"/>
                    <a:pt x="345" y="147"/>
                  </a:cubicBezTo>
                  <a:cubicBezTo>
                    <a:pt x="344" y="146"/>
                    <a:pt x="343" y="145"/>
                    <a:pt x="343" y="143"/>
                  </a:cubicBezTo>
                  <a:cubicBezTo>
                    <a:pt x="341" y="138"/>
                    <a:pt x="342" y="132"/>
                    <a:pt x="345" y="127"/>
                  </a:cubicBezTo>
                  <a:cubicBezTo>
                    <a:pt x="365" y="101"/>
                    <a:pt x="365" y="101"/>
                    <a:pt x="365" y="101"/>
                  </a:cubicBezTo>
                  <a:cubicBezTo>
                    <a:pt x="362" y="98"/>
                    <a:pt x="359" y="94"/>
                    <a:pt x="355" y="91"/>
                  </a:cubicBezTo>
                  <a:cubicBezTo>
                    <a:pt x="353" y="89"/>
                    <a:pt x="353" y="89"/>
                    <a:pt x="353" y="89"/>
                  </a:cubicBezTo>
                  <a:cubicBezTo>
                    <a:pt x="349" y="85"/>
                    <a:pt x="345" y="81"/>
                    <a:pt x="342" y="79"/>
                  </a:cubicBezTo>
                  <a:cubicBezTo>
                    <a:pt x="317" y="98"/>
                    <a:pt x="317" y="98"/>
                    <a:pt x="317" y="98"/>
                  </a:cubicBezTo>
                  <a:cubicBezTo>
                    <a:pt x="311" y="102"/>
                    <a:pt x="302" y="102"/>
                    <a:pt x="296" y="98"/>
                  </a:cubicBezTo>
                  <a:cubicBezTo>
                    <a:pt x="284" y="90"/>
                    <a:pt x="270" y="84"/>
                    <a:pt x="255" y="81"/>
                  </a:cubicBezTo>
                  <a:cubicBezTo>
                    <a:pt x="249" y="79"/>
                    <a:pt x="244" y="74"/>
                    <a:pt x="243" y="67"/>
                  </a:cubicBezTo>
                  <a:cubicBezTo>
                    <a:pt x="238" y="34"/>
                    <a:pt x="238" y="34"/>
                    <a:pt x="238" y="34"/>
                  </a:cubicBezTo>
                  <a:cubicBezTo>
                    <a:pt x="234" y="34"/>
                    <a:pt x="229" y="34"/>
                    <a:pt x="223" y="34"/>
                  </a:cubicBezTo>
                  <a:cubicBezTo>
                    <a:pt x="221" y="34"/>
                    <a:pt x="221" y="34"/>
                    <a:pt x="221" y="34"/>
                  </a:cubicBezTo>
                  <a:cubicBezTo>
                    <a:pt x="215" y="34"/>
                    <a:pt x="210" y="34"/>
                    <a:pt x="206" y="34"/>
                  </a:cubicBezTo>
                  <a:cubicBezTo>
                    <a:pt x="201" y="66"/>
                    <a:pt x="201" y="66"/>
                    <a:pt x="201" y="66"/>
                  </a:cubicBezTo>
                  <a:cubicBezTo>
                    <a:pt x="200" y="74"/>
                    <a:pt x="194" y="79"/>
                    <a:pt x="187" y="81"/>
                  </a:cubicBezTo>
                  <a:cubicBezTo>
                    <a:pt x="173" y="84"/>
                    <a:pt x="159" y="90"/>
                    <a:pt x="146" y="97"/>
                  </a:cubicBezTo>
                  <a:cubicBezTo>
                    <a:pt x="142" y="100"/>
                    <a:pt x="137" y="100"/>
                    <a:pt x="133" y="99"/>
                  </a:cubicBezTo>
                  <a:cubicBezTo>
                    <a:pt x="131" y="99"/>
                    <a:pt x="128" y="97"/>
                    <a:pt x="126" y="96"/>
                  </a:cubicBezTo>
                  <a:cubicBezTo>
                    <a:pt x="101" y="77"/>
                    <a:pt x="101" y="77"/>
                    <a:pt x="101" y="77"/>
                  </a:cubicBezTo>
                  <a:cubicBezTo>
                    <a:pt x="98" y="80"/>
                    <a:pt x="94" y="83"/>
                    <a:pt x="90" y="87"/>
                  </a:cubicBezTo>
                  <a:cubicBezTo>
                    <a:pt x="88" y="89"/>
                    <a:pt x="88" y="89"/>
                    <a:pt x="88" y="89"/>
                  </a:cubicBezTo>
                  <a:cubicBezTo>
                    <a:pt x="85" y="93"/>
                    <a:pt x="81" y="96"/>
                    <a:pt x="78" y="100"/>
                  </a:cubicBezTo>
                  <a:cubicBezTo>
                    <a:pt x="98" y="125"/>
                    <a:pt x="98" y="125"/>
                    <a:pt x="98" y="125"/>
                  </a:cubicBezTo>
                  <a:cubicBezTo>
                    <a:pt x="102" y="131"/>
                    <a:pt x="102" y="138"/>
                    <a:pt x="99" y="144"/>
                  </a:cubicBezTo>
                  <a:cubicBezTo>
                    <a:pt x="98" y="145"/>
                    <a:pt x="98" y="145"/>
                    <a:pt x="98" y="146"/>
                  </a:cubicBezTo>
                  <a:cubicBezTo>
                    <a:pt x="90" y="158"/>
                    <a:pt x="84" y="172"/>
                    <a:pt x="80" y="186"/>
                  </a:cubicBezTo>
                  <a:cubicBezTo>
                    <a:pt x="79" y="193"/>
                    <a:pt x="73" y="198"/>
                    <a:pt x="66" y="199"/>
                  </a:cubicBezTo>
                  <a:cubicBezTo>
                    <a:pt x="34" y="204"/>
                    <a:pt x="34" y="204"/>
                    <a:pt x="34" y="204"/>
                  </a:cubicBezTo>
                  <a:cubicBezTo>
                    <a:pt x="34" y="208"/>
                    <a:pt x="34" y="213"/>
                    <a:pt x="34" y="218"/>
                  </a:cubicBezTo>
                  <a:cubicBezTo>
                    <a:pt x="34" y="221"/>
                    <a:pt x="34" y="221"/>
                    <a:pt x="34" y="221"/>
                  </a:cubicBezTo>
                  <a:cubicBezTo>
                    <a:pt x="34" y="226"/>
                    <a:pt x="34" y="232"/>
                    <a:pt x="34" y="236"/>
                  </a:cubicBezTo>
                  <a:cubicBezTo>
                    <a:pt x="66" y="240"/>
                    <a:pt x="66" y="240"/>
                    <a:pt x="66" y="240"/>
                  </a:cubicBezTo>
                  <a:cubicBezTo>
                    <a:pt x="73" y="241"/>
                    <a:pt x="79" y="247"/>
                    <a:pt x="80" y="255"/>
                  </a:cubicBezTo>
                  <a:cubicBezTo>
                    <a:pt x="80" y="255"/>
                    <a:pt x="80" y="255"/>
                    <a:pt x="80" y="256"/>
                  </a:cubicBezTo>
                  <a:cubicBezTo>
                    <a:pt x="84" y="270"/>
                    <a:pt x="89" y="283"/>
                    <a:pt x="97" y="296"/>
                  </a:cubicBezTo>
                  <a:cubicBezTo>
                    <a:pt x="100" y="300"/>
                    <a:pt x="100" y="305"/>
                    <a:pt x="99" y="310"/>
                  </a:cubicBezTo>
                  <a:cubicBezTo>
                    <a:pt x="98" y="312"/>
                    <a:pt x="97" y="314"/>
                    <a:pt x="95" y="316"/>
                  </a:cubicBezTo>
                  <a:cubicBezTo>
                    <a:pt x="76" y="341"/>
                    <a:pt x="76" y="341"/>
                    <a:pt x="76" y="341"/>
                  </a:cubicBezTo>
                  <a:cubicBezTo>
                    <a:pt x="79" y="344"/>
                    <a:pt x="83" y="348"/>
                    <a:pt x="87" y="352"/>
                  </a:cubicBezTo>
                  <a:cubicBezTo>
                    <a:pt x="88" y="353"/>
                    <a:pt x="88" y="353"/>
                    <a:pt x="88" y="353"/>
                  </a:cubicBezTo>
                  <a:cubicBezTo>
                    <a:pt x="92" y="357"/>
                    <a:pt x="96" y="361"/>
                    <a:pt x="99" y="364"/>
                  </a:cubicBezTo>
                  <a:cubicBezTo>
                    <a:pt x="125" y="344"/>
                    <a:pt x="125" y="344"/>
                    <a:pt x="125" y="344"/>
                  </a:cubicBezTo>
                  <a:cubicBezTo>
                    <a:pt x="131" y="339"/>
                    <a:pt x="140" y="340"/>
                    <a:pt x="146" y="345"/>
                  </a:cubicBezTo>
                  <a:cubicBezTo>
                    <a:pt x="159" y="352"/>
                    <a:pt x="172" y="358"/>
                    <a:pt x="186" y="361"/>
                  </a:cubicBezTo>
                  <a:cubicBezTo>
                    <a:pt x="193" y="363"/>
                    <a:pt x="198" y="369"/>
                    <a:pt x="199" y="376"/>
                  </a:cubicBezTo>
                  <a:lnTo>
                    <a:pt x="203" y="408"/>
                  </a:ln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30" name="Freeform 954">
              <a:extLst>
                <a:ext uri="{FF2B5EF4-FFF2-40B4-BE49-F238E27FC236}">
                  <a16:creationId xmlns:a16="http://schemas.microsoft.com/office/drawing/2014/main" id="{510A17B0-4508-44DD-B97A-DE3766019D12}"/>
                </a:ext>
              </a:extLst>
            </p:cNvPr>
            <p:cNvSpPr>
              <a:spLocks noEditPoints="1"/>
            </p:cNvSpPr>
            <p:nvPr/>
          </p:nvSpPr>
          <p:spPr bwMode="auto">
            <a:xfrm>
              <a:off x="9863753" y="2139217"/>
              <a:ext cx="269800" cy="186233"/>
            </a:xfrm>
            <a:custGeom>
              <a:avLst/>
              <a:gdLst>
                <a:gd name="T0" fmla="*/ 346 w 449"/>
                <a:gd name="T1" fmla="*/ 311 h 311"/>
                <a:gd name="T2" fmla="*/ 89 w 449"/>
                <a:gd name="T3" fmla="*/ 310 h 311"/>
                <a:gd name="T4" fmla="*/ 5 w 449"/>
                <a:gd name="T5" fmla="*/ 235 h 311"/>
                <a:gd name="T6" fmla="*/ 68 w 449"/>
                <a:gd name="T7" fmla="*/ 131 h 311"/>
                <a:gd name="T8" fmla="*/ 126 w 449"/>
                <a:gd name="T9" fmla="*/ 14 h 311"/>
                <a:gd name="T10" fmla="*/ 205 w 449"/>
                <a:gd name="T11" fmla="*/ 9 h 311"/>
                <a:gd name="T12" fmla="*/ 263 w 449"/>
                <a:gd name="T13" fmla="*/ 54 h 311"/>
                <a:gd name="T14" fmla="*/ 339 w 449"/>
                <a:gd name="T15" fmla="*/ 52 h 311"/>
                <a:gd name="T16" fmla="*/ 376 w 449"/>
                <a:gd name="T17" fmla="*/ 125 h 311"/>
                <a:gd name="T18" fmla="*/ 446 w 449"/>
                <a:gd name="T19" fmla="*/ 223 h 311"/>
                <a:gd name="T20" fmla="*/ 346 w 449"/>
                <a:gd name="T21" fmla="*/ 311 h 311"/>
                <a:gd name="T22" fmla="*/ 172 w 449"/>
                <a:gd name="T23" fmla="*/ 42 h 311"/>
                <a:gd name="T24" fmla="*/ 142 w 449"/>
                <a:gd name="T25" fmla="*/ 48 h 311"/>
                <a:gd name="T26" fmla="*/ 109 w 449"/>
                <a:gd name="T27" fmla="*/ 135 h 311"/>
                <a:gd name="T28" fmla="*/ 109 w 449"/>
                <a:gd name="T29" fmla="*/ 151 h 311"/>
                <a:gd name="T30" fmla="*/ 97 w 449"/>
                <a:gd name="T31" fmla="*/ 161 h 311"/>
                <a:gd name="T32" fmla="*/ 43 w 449"/>
                <a:gd name="T33" fmla="*/ 229 h 311"/>
                <a:gd name="T34" fmla="*/ 89 w 449"/>
                <a:gd name="T35" fmla="*/ 272 h 311"/>
                <a:gd name="T36" fmla="*/ 89 w 449"/>
                <a:gd name="T37" fmla="*/ 272 h 311"/>
                <a:gd name="T38" fmla="*/ 346 w 449"/>
                <a:gd name="T39" fmla="*/ 272 h 311"/>
                <a:gd name="T40" fmla="*/ 407 w 449"/>
                <a:gd name="T41" fmla="*/ 221 h 311"/>
                <a:gd name="T42" fmla="*/ 352 w 449"/>
                <a:gd name="T43" fmla="*/ 158 h 311"/>
                <a:gd name="T44" fmla="*/ 338 w 449"/>
                <a:gd name="T45" fmla="*/ 150 h 311"/>
                <a:gd name="T46" fmla="*/ 336 w 449"/>
                <a:gd name="T47" fmla="*/ 135 h 311"/>
                <a:gd name="T48" fmla="*/ 320 w 449"/>
                <a:gd name="T49" fmla="*/ 86 h 311"/>
                <a:gd name="T50" fmla="*/ 271 w 449"/>
                <a:gd name="T51" fmla="*/ 95 h 311"/>
                <a:gd name="T52" fmla="*/ 255 w 449"/>
                <a:gd name="T53" fmla="*/ 100 h 311"/>
                <a:gd name="T54" fmla="*/ 241 w 449"/>
                <a:gd name="T55" fmla="*/ 90 h 311"/>
                <a:gd name="T56" fmla="*/ 172 w 449"/>
                <a:gd name="T57" fmla="*/ 4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9" h="311">
                  <a:moveTo>
                    <a:pt x="346" y="311"/>
                  </a:moveTo>
                  <a:cubicBezTo>
                    <a:pt x="250" y="311"/>
                    <a:pt x="92" y="310"/>
                    <a:pt x="89" y="310"/>
                  </a:cubicBezTo>
                  <a:cubicBezTo>
                    <a:pt x="47" y="310"/>
                    <a:pt x="11" y="279"/>
                    <a:pt x="5" y="235"/>
                  </a:cubicBezTo>
                  <a:cubicBezTo>
                    <a:pt x="0" y="201"/>
                    <a:pt x="14" y="155"/>
                    <a:pt x="68" y="131"/>
                  </a:cubicBezTo>
                  <a:cubicBezTo>
                    <a:pt x="55" y="78"/>
                    <a:pt x="85" y="33"/>
                    <a:pt x="126" y="14"/>
                  </a:cubicBezTo>
                  <a:cubicBezTo>
                    <a:pt x="151" y="2"/>
                    <a:pt x="179" y="0"/>
                    <a:pt x="205" y="9"/>
                  </a:cubicBezTo>
                  <a:cubicBezTo>
                    <a:pt x="228" y="16"/>
                    <a:pt x="248" y="32"/>
                    <a:pt x="263" y="54"/>
                  </a:cubicBezTo>
                  <a:cubicBezTo>
                    <a:pt x="287" y="40"/>
                    <a:pt x="315" y="39"/>
                    <a:pt x="339" y="52"/>
                  </a:cubicBezTo>
                  <a:cubicBezTo>
                    <a:pt x="359" y="64"/>
                    <a:pt x="378" y="88"/>
                    <a:pt x="376" y="125"/>
                  </a:cubicBezTo>
                  <a:cubicBezTo>
                    <a:pt x="428" y="140"/>
                    <a:pt x="449" y="185"/>
                    <a:pt x="446" y="223"/>
                  </a:cubicBezTo>
                  <a:cubicBezTo>
                    <a:pt x="443" y="265"/>
                    <a:pt x="410" y="311"/>
                    <a:pt x="346" y="311"/>
                  </a:cubicBezTo>
                  <a:close/>
                  <a:moveTo>
                    <a:pt x="172" y="42"/>
                  </a:moveTo>
                  <a:cubicBezTo>
                    <a:pt x="161" y="42"/>
                    <a:pt x="151" y="44"/>
                    <a:pt x="142" y="48"/>
                  </a:cubicBezTo>
                  <a:cubicBezTo>
                    <a:pt x="114" y="61"/>
                    <a:pt x="92" y="94"/>
                    <a:pt x="109" y="135"/>
                  </a:cubicBezTo>
                  <a:cubicBezTo>
                    <a:pt x="111" y="140"/>
                    <a:pt x="111" y="146"/>
                    <a:pt x="109" y="151"/>
                  </a:cubicBezTo>
                  <a:cubicBezTo>
                    <a:pt x="107" y="156"/>
                    <a:pt x="102" y="159"/>
                    <a:pt x="97" y="161"/>
                  </a:cubicBezTo>
                  <a:cubicBezTo>
                    <a:pt x="40" y="179"/>
                    <a:pt x="41" y="218"/>
                    <a:pt x="43" y="229"/>
                  </a:cubicBezTo>
                  <a:cubicBezTo>
                    <a:pt x="46" y="250"/>
                    <a:pt x="63" y="272"/>
                    <a:pt x="89" y="272"/>
                  </a:cubicBezTo>
                  <a:cubicBezTo>
                    <a:pt x="89" y="272"/>
                    <a:pt x="89" y="272"/>
                    <a:pt x="89" y="272"/>
                  </a:cubicBezTo>
                  <a:cubicBezTo>
                    <a:pt x="91" y="272"/>
                    <a:pt x="250" y="272"/>
                    <a:pt x="346" y="272"/>
                  </a:cubicBezTo>
                  <a:cubicBezTo>
                    <a:pt x="386" y="272"/>
                    <a:pt x="406" y="246"/>
                    <a:pt x="407" y="221"/>
                  </a:cubicBezTo>
                  <a:cubicBezTo>
                    <a:pt x="409" y="194"/>
                    <a:pt x="393" y="164"/>
                    <a:pt x="352" y="158"/>
                  </a:cubicBezTo>
                  <a:cubicBezTo>
                    <a:pt x="346" y="158"/>
                    <a:pt x="341" y="155"/>
                    <a:pt x="338" y="150"/>
                  </a:cubicBezTo>
                  <a:cubicBezTo>
                    <a:pt x="335" y="146"/>
                    <a:pt x="334" y="140"/>
                    <a:pt x="336" y="135"/>
                  </a:cubicBezTo>
                  <a:cubicBezTo>
                    <a:pt x="341" y="112"/>
                    <a:pt x="335" y="94"/>
                    <a:pt x="320" y="86"/>
                  </a:cubicBezTo>
                  <a:cubicBezTo>
                    <a:pt x="308" y="79"/>
                    <a:pt x="288" y="79"/>
                    <a:pt x="271" y="95"/>
                  </a:cubicBezTo>
                  <a:cubicBezTo>
                    <a:pt x="267" y="99"/>
                    <a:pt x="261" y="101"/>
                    <a:pt x="255" y="100"/>
                  </a:cubicBezTo>
                  <a:cubicBezTo>
                    <a:pt x="249" y="99"/>
                    <a:pt x="244" y="96"/>
                    <a:pt x="241" y="90"/>
                  </a:cubicBezTo>
                  <a:cubicBezTo>
                    <a:pt x="222" y="54"/>
                    <a:pt x="195" y="42"/>
                    <a:pt x="172" y="42"/>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sp>
          <p:nvSpPr>
            <p:cNvPr id="131" name="Freeform 955">
              <a:extLst>
                <a:ext uri="{FF2B5EF4-FFF2-40B4-BE49-F238E27FC236}">
                  <a16:creationId xmlns:a16="http://schemas.microsoft.com/office/drawing/2014/main" id="{3FB11423-BB8E-47D4-BBAD-2C911BEDA5E1}"/>
                </a:ext>
              </a:extLst>
            </p:cNvPr>
            <p:cNvSpPr>
              <a:spLocks noEditPoints="1"/>
            </p:cNvSpPr>
            <p:nvPr/>
          </p:nvSpPr>
          <p:spPr bwMode="auto">
            <a:xfrm>
              <a:off x="10569054" y="2094647"/>
              <a:ext cx="262637" cy="270595"/>
            </a:xfrm>
            <a:custGeom>
              <a:avLst/>
              <a:gdLst>
                <a:gd name="T0" fmla="*/ 436 w 439"/>
                <a:gd name="T1" fmla="*/ 222 h 451"/>
                <a:gd name="T2" fmla="*/ 338 w 439"/>
                <a:gd name="T3" fmla="*/ 308 h 451"/>
                <a:gd name="T4" fmla="*/ 294 w 439"/>
                <a:gd name="T5" fmla="*/ 308 h 451"/>
                <a:gd name="T6" fmla="*/ 275 w 439"/>
                <a:gd name="T7" fmla="*/ 288 h 451"/>
                <a:gd name="T8" fmla="*/ 295 w 439"/>
                <a:gd name="T9" fmla="*/ 269 h 451"/>
                <a:gd name="T10" fmla="*/ 295 w 439"/>
                <a:gd name="T11" fmla="*/ 269 h 451"/>
                <a:gd name="T12" fmla="*/ 338 w 439"/>
                <a:gd name="T13" fmla="*/ 269 h 451"/>
                <a:gd name="T14" fmla="*/ 398 w 439"/>
                <a:gd name="T15" fmla="*/ 220 h 451"/>
                <a:gd name="T16" fmla="*/ 344 w 439"/>
                <a:gd name="T17" fmla="*/ 160 h 451"/>
                <a:gd name="T18" fmla="*/ 330 w 439"/>
                <a:gd name="T19" fmla="*/ 152 h 451"/>
                <a:gd name="T20" fmla="*/ 328 w 439"/>
                <a:gd name="T21" fmla="*/ 137 h 451"/>
                <a:gd name="T22" fmla="*/ 313 w 439"/>
                <a:gd name="T23" fmla="*/ 90 h 451"/>
                <a:gd name="T24" fmla="*/ 266 w 439"/>
                <a:gd name="T25" fmla="*/ 99 h 451"/>
                <a:gd name="T26" fmla="*/ 249 w 439"/>
                <a:gd name="T27" fmla="*/ 104 h 451"/>
                <a:gd name="T28" fmla="*/ 235 w 439"/>
                <a:gd name="T29" fmla="*/ 94 h 451"/>
                <a:gd name="T30" fmla="*/ 139 w 439"/>
                <a:gd name="T31" fmla="*/ 54 h 451"/>
                <a:gd name="T32" fmla="*/ 108 w 439"/>
                <a:gd name="T33" fmla="*/ 137 h 451"/>
                <a:gd name="T34" fmla="*/ 107 w 439"/>
                <a:gd name="T35" fmla="*/ 152 h 451"/>
                <a:gd name="T36" fmla="*/ 95 w 439"/>
                <a:gd name="T37" fmla="*/ 163 h 451"/>
                <a:gd name="T38" fmla="*/ 43 w 439"/>
                <a:gd name="T39" fmla="*/ 228 h 451"/>
                <a:gd name="T40" fmla="*/ 87 w 439"/>
                <a:gd name="T41" fmla="*/ 269 h 451"/>
                <a:gd name="T42" fmla="*/ 146 w 439"/>
                <a:gd name="T43" fmla="*/ 269 h 451"/>
                <a:gd name="T44" fmla="*/ 165 w 439"/>
                <a:gd name="T45" fmla="*/ 288 h 451"/>
                <a:gd name="T46" fmla="*/ 146 w 439"/>
                <a:gd name="T47" fmla="*/ 307 h 451"/>
                <a:gd name="T48" fmla="*/ 146 w 439"/>
                <a:gd name="T49" fmla="*/ 307 h 451"/>
                <a:gd name="T50" fmla="*/ 87 w 439"/>
                <a:gd name="T51" fmla="*/ 307 h 451"/>
                <a:gd name="T52" fmla="*/ 5 w 439"/>
                <a:gd name="T53" fmla="*/ 234 h 451"/>
                <a:gd name="T54" fmla="*/ 66 w 439"/>
                <a:gd name="T55" fmla="*/ 133 h 451"/>
                <a:gd name="T56" fmla="*/ 122 w 439"/>
                <a:gd name="T57" fmla="*/ 19 h 451"/>
                <a:gd name="T58" fmla="*/ 257 w 439"/>
                <a:gd name="T59" fmla="*/ 57 h 451"/>
                <a:gd name="T60" fmla="*/ 332 w 439"/>
                <a:gd name="T61" fmla="*/ 57 h 451"/>
                <a:gd name="T62" fmla="*/ 368 w 439"/>
                <a:gd name="T63" fmla="*/ 126 h 451"/>
                <a:gd name="T64" fmla="*/ 436 w 439"/>
                <a:gd name="T65" fmla="*/ 222 h 451"/>
                <a:gd name="T66" fmla="*/ 286 w 439"/>
                <a:gd name="T67" fmla="*/ 339 h 451"/>
                <a:gd name="T68" fmla="*/ 239 w 439"/>
                <a:gd name="T69" fmla="*/ 386 h 451"/>
                <a:gd name="T70" fmla="*/ 239 w 439"/>
                <a:gd name="T71" fmla="*/ 211 h 451"/>
                <a:gd name="T72" fmla="*/ 219 w 439"/>
                <a:gd name="T73" fmla="*/ 192 h 451"/>
                <a:gd name="T74" fmla="*/ 219 w 439"/>
                <a:gd name="T75" fmla="*/ 192 h 451"/>
                <a:gd name="T76" fmla="*/ 200 w 439"/>
                <a:gd name="T77" fmla="*/ 211 h 451"/>
                <a:gd name="T78" fmla="*/ 201 w 439"/>
                <a:gd name="T79" fmla="*/ 385 h 451"/>
                <a:gd name="T80" fmla="*/ 154 w 439"/>
                <a:gd name="T81" fmla="*/ 339 h 451"/>
                <a:gd name="T82" fmla="*/ 127 w 439"/>
                <a:gd name="T83" fmla="*/ 339 h 451"/>
                <a:gd name="T84" fmla="*/ 127 w 439"/>
                <a:gd name="T85" fmla="*/ 366 h 451"/>
                <a:gd name="T86" fmla="*/ 206 w 439"/>
                <a:gd name="T87" fmla="*/ 446 h 451"/>
                <a:gd name="T88" fmla="*/ 220 w 439"/>
                <a:gd name="T89" fmla="*/ 451 h 451"/>
                <a:gd name="T90" fmla="*/ 234 w 439"/>
                <a:gd name="T91" fmla="*/ 446 h 451"/>
                <a:gd name="T92" fmla="*/ 313 w 439"/>
                <a:gd name="T93" fmla="*/ 366 h 451"/>
                <a:gd name="T94" fmla="*/ 313 w 439"/>
                <a:gd name="T95" fmla="*/ 339 h 451"/>
                <a:gd name="T96" fmla="*/ 286 w 439"/>
                <a:gd name="T97" fmla="*/ 339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9" h="451">
                  <a:moveTo>
                    <a:pt x="436" y="222"/>
                  </a:moveTo>
                  <a:cubicBezTo>
                    <a:pt x="433" y="264"/>
                    <a:pt x="401" y="308"/>
                    <a:pt x="338" y="308"/>
                  </a:cubicBezTo>
                  <a:cubicBezTo>
                    <a:pt x="310" y="308"/>
                    <a:pt x="294" y="308"/>
                    <a:pt x="294" y="308"/>
                  </a:cubicBezTo>
                  <a:cubicBezTo>
                    <a:pt x="284" y="308"/>
                    <a:pt x="275" y="299"/>
                    <a:pt x="275" y="288"/>
                  </a:cubicBezTo>
                  <a:cubicBezTo>
                    <a:pt x="275" y="277"/>
                    <a:pt x="284" y="269"/>
                    <a:pt x="295" y="269"/>
                  </a:cubicBezTo>
                  <a:cubicBezTo>
                    <a:pt x="295" y="269"/>
                    <a:pt x="295" y="269"/>
                    <a:pt x="295" y="269"/>
                  </a:cubicBezTo>
                  <a:cubicBezTo>
                    <a:pt x="295" y="269"/>
                    <a:pt x="310" y="269"/>
                    <a:pt x="338" y="269"/>
                  </a:cubicBezTo>
                  <a:cubicBezTo>
                    <a:pt x="377" y="269"/>
                    <a:pt x="396" y="245"/>
                    <a:pt x="398" y="220"/>
                  </a:cubicBezTo>
                  <a:cubicBezTo>
                    <a:pt x="400" y="194"/>
                    <a:pt x="383" y="166"/>
                    <a:pt x="344" y="160"/>
                  </a:cubicBezTo>
                  <a:cubicBezTo>
                    <a:pt x="338" y="160"/>
                    <a:pt x="333" y="157"/>
                    <a:pt x="330" y="152"/>
                  </a:cubicBezTo>
                  <a:cubicBezTo>
                    <a:pt x="327" y="148"/>
                    <a:pt x="326" y="142"/>
                    <a:pt x="328" y="137"/>
                  </a:cubicBezTo>
                  <a:cubicBezTo>
                    <a:pt x="333" y="115"/>
                    <a:pt x="327" y="98"/>
                    <a:pt x="313" y="90"/>
                  </a:cubicBezTo>
                  <a:cubicBezTo>
                    <a:pt x="301" y="83"/>
                    <a:pt x="282" y="83"/>
                    <a:pt x="266" y="99"/>
                  </a:cubicBezTo>
                  <a:cubicBezTo>
                    <a:pt x="261" y="103"/>
                    <a:pt x="255" y="105"/>
                    <a:pt x="249" y="104"/>
                  </a:cubicBezTo>
                  <a:cubicBezTo>
                    <a:pt x="243" y="103"/>
                    <a:pt x="238" y="100"/>
                    <a:pt x="235" y="94"/>
                  </a:cubicBezTo>
                  <a:cubicBezTo>
                    <a:pt x="208" y="44"/>
                    <a:pt x="166" y="41"/>
                    <a:pt x="139" y="54"/>
                  </a:cubicBezTo>
                  <a:cubicBezTo>
                    <a:pt x="112" y="66"/>
                    <a:pt x="91" y="98"/>
                    <a:pt x="108" y="137"/>
                  </a:cubicBezTo>
                  <a:cubicBezTo>
                    <a:pt x="110" y="142"/>
                    <a:pt x="109" y="148"/>
                    <a:pt x="107" y="152"/>
                  </a:cubicBezTo>
                  <a:cubicBezTo>
                    <a:pt x="105" y="157"/>
                    <a:pt x="101" y="161"/>
                    <a:pt x="95" y="163"/>
                  </a:cubicBezTo>
                  <a:cubicBezTo>
                    <a:pt x="40" y="180"/>
                    <a:pt x="41" y="217"/>
                    <a:pt x="43" y="228"/>
                  </a:cubicBezTo>
                  <a:cubicBezTo>
                    <a:pt x="46" y="248"/>
                    <a:pt x="62" y="269"/>
                    <a:pt x="87" y="269"/>
                  </a:cubicBezTo>
                  <a:cubicBezTo>
                    <a:pt x="146" y="269"/>
                    <a:pt x="146" y="269"/>
                    <a:pt x="146" y="269"/>
                  </a:cubicBezTo>
                  <a:cubicBezTo>
                    <a:pt x="156" y="269"/>
                    <a:pt x="165" y="278"/>
                    <a:pt x="165" y="288"/>
                  </a:cubicBezTo>
                  <a:cubicBezTo>
                    <a:pt x="165" y="299"/>
                    <a:pt x="156" y="307"/>
                    <a:pt x="146" y="307"/>
                  </a:cubicBezTo>
                  <a:cubicBezTo>
                    <a:pt x="146" y="307"/>
                    <a:pt x="146" y="307"/>
                    <a:pt x="146" y="307"/>
                  </a:cubicBezTo>
                  <a:cubicBezTo>
                    <a:pt x="87" y="307"/>
                    <a:pt x="87" y="307"/>
                    <a:pt x="87" y="307"/>
                  </a:cubicBezTo>
                  <a:cubicBezTo>
                    <a:pt x="46" y="307"/>
                    <a:pt x="11" y="276"/>
                    <a:pt x="5" y="234"/>
                  </a:cubicBezTo>
                  <a:cubicBezTo>
                    <a:pt x="0" y="200"/>
                    <a:pt x="13" y="156"/>
                    <a:pt x="66" y="133"/>
                  </a:cubicBezTo>
                  <a:cubicBezTo>
                    <a:pt x="54" y="81"/>
                    <a:pt x="83" y="38"/>
                    <a:pt x="122" y="19"/>
                  </a:cubicBezTo>
                  <a:cubicBezTo>
                    <a:pt x="163" y="0"/>
                    <a:pt x="220" y="5"/>
                    <a:pt x="257" y="57"/>
                  </a:cubicBezTo>
                  <a:cubicBezTo>
                    <a:pt x="281" y="44"/>
                    <a:pt x="309" y="44"/>
                    <a:pt x="332" y="57"/>
                  </a:cubicBezTo>
                  <a:cubicBezTo>
                    <a:pt x="352" y="68"/>
                    <a:pt x="370" y="91"/>
                    <a:pt x="368" y="126"/>
                  </a:cubicBezTo>
                  <a:cubicBezTo>
                    <a:pt x="418" y="142"/>
                    <a:pt x="439" y="185"/>
                    <a:pt x="436" y="222"/>
                  </a:cubicBezTo>
                  <a:close/>
                  <a:moveTo>
                    <a:pt x="286" y="339"/>
                  </a:moveTo>
                  <a:cubicBezTo>
                    <a:pt x="239" y="386"/>
                    <a:pt x="239" y="386"/>
                    <a:pt x="239" y="386"/>
                  </a:cubicBezTo>
                  <a:cubicBezTo>
                    <a:pt x="239" y="211"/>
                    <a:pt x="239" y="211"/>
                    <a:pt x="239" y="211"/>
                  </a:cubicBezTo>
                  <a:cubicBezTo>
                    <a:pt x="239" y="201"/>
                    <a:pt x="230" y="192"/>
                    <a:pt x="219" y="192"/>
                  </a:cubicBezTo>
                  <a:cubicBezTo>
                    <a:pt x="219" y="192"/>
                    <a:pt x="219" y="192"/>
                    <a:pt x="219" y="192"/>
                  </a:cubicBezTo>
                  <a:cubicBezTo>
                    <a:pt x="209" y="192"/>
                    <a:pt x="200" y="201"/>
                    <a:pt x="200" y="211"/>
                  </a:cubicBezTo>
                  <a:cubicBezTo>
                    <a:pt x="201" y="385"/>
                    <a:pt x="201" y="385"/>
                    <a:pt x="201" y="385"/>
                  </a:cubicBezTo>
                  <a:cubicBezTo>
                    <a:pt x="154" y="339"/>
                    <a:pt x="154" y="339"/>
                    <a:pt x="154" y="339"/>
                  </a:cubicBezTo>
                  <a:cubicBezTo>
                    <a:pt x="147" y="331"/>
                    <a:pt x="134" y="331"/>
                    <a:pt x="127" y="339"/>
                  </a:cubicBezTo>
                  <a:cubicBezTo>
                    <a:pt x="119" y="346"/>
                    <a:pt x="119" y="358"/>
                    <a:pt x="127" y="366"/>
                  </a:cubicBezTo>
                  <a:cubicBezTo>
                    <a:pt x="206" y="446"/>
                    <a:pt x="206" y="446"/>
                    <a:pt x="206" y="446"/>
                  </a:cubicBezTo>
                  <a:cubicBezTo>
                    <a:pt x="210" y="449"/>
                    <a:pt x="215" y="451"/>
                    <a:pt x="220" y="451"/>
                  </a:cubicBezTo>
                  <a:cubicBezTo>
                    <a:pt x="225" y="451"/>
                    <a:pt x="230" y="449"/>
                    <a:pt x="234" y="446"/>
                  </a:cubicBezTo>
                  <a:cubicBezTo>
                    <a:pt x="313" y="366"/>
                    <a:pt x="313" y="366"/>
                    <a:pt x="313" y="366"/>
                  </a:cubicBezTo>
                  <a:cubicBezTo>
                    <a:pt x="321" y="358"/>
                    <a:pt x="321" y="346"/>
                    <a:pt x="313" y="339"/>
                  </a:cubicBezTo>
                  <a:cubicBezTo>
                    <a:pt x="306" y="331"/>
                    <a:pt x="293" y="331"/>
                    <a:pt x="286" y="339"/>
                  </a:cubicBezTo>
                  <a:close/>
                </a:path>
              </a:pathLst>
            </a:custGeom>
            <a:grpFill/>
            <a:ln>
              <a:noFill/>
            </a:ln>
          </p:spPr>
          <p:txBody>
            <a:bodyPr vert="horz" wrap="square" lIns="45842" tIns="22921" rIns="45842" bIns="22921" numCol="1" anchor="t" anchorCtr="0" compatLnSpc="1">
              <a:prstTxWarp prst="textNoShape">
                <a:avLst/>
              </a:prstTxWarp>
            </a:bodyPr>
            <a:lstStyle/>
            <a:p>
              <a:endParaRPr lang="en-US" sz="902"/>
            </a:p>
          </p:txBody>
        </p:sp>
      </p:grpSp>
    </p:spTree>
    <p:extLst>
      <p:ext uri="{BB962C8B-B14F-4D97-AF65-F5344CB8AC3E}">
        <p14:creationId xmlns:p14="http://schemas.microsoft.com/office/powerpoint/2010/main" val="938723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Picture Placeholder 48">
            <a:extLst>
              <a:ext uri="{FF2B5EF4-FFF2-40B4-BE49-F238E27FC236}">
                <a16:creationId xmlns:a16="http://schemas.microsoft.com/office/drawing/2014/main" id="{2AE26885-4EE7-43F8-8A16-2FD5F17FCCE6}"/>
              </a:ext>
            </a:extLst>
          </p:cNvPr>
          <p:cNvSpPr>
            <a:spLocks noGrp="1"/>
          </p:cNvSpPr>
          <p:nvPr>
            <p:ph type="pic" sz="quarter" idx="10"/>
          </p:nvPr>
        </p:nvSpPr>
        <p:spPr/>
      </p:sp>
      <p:sp>
        <p:nvSpPr>
          <p:cNvPr id="21" name="Diamond 20">
            <a:extLst>
              <a:ext uri="{FF2B5EF4-FFF2-40B4-BE49-F238E27FC236}">
                <a16:creationId xmlns:a16="http://schemas.microsoft.com/office/drawing/2014/main" id="{E05D4240-E6F7-40D6-99FC-37055A154C56}"/>
              </a:ext>
            </a:extLst>
          </p:cNvPr>
          <p:cNvSpPr/>
          <p:nvPr/>
        </p:nvSpPr>
        <p:spPr>
          <a:xfrm>
            <a:off x="4520801" y="2452160"/>
            <a:ext cx="1981601" cy="1981601"/>
          </a:xfrm>
          <a:prstGeom prst="diamond">
            <a:avLst/>
          </a:prstGeom>
          <a:gradFill>
            <a:gsLst>
              <a:gs pos="0">
                <a:schemeClr val="accent1">
                  <a:alpha val="75000"/>
                </a:schemeClr>
              </a:gs>
              <a:gs pos="100000">
                <a:schemeClr val="accent2"/>
              </a:gs>
            </a:gsLst>
            <a:lin ang="540000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iamond 21">
            <a:extLst>
              <a:ext uri="{FF2B5EF4-FFF2-40B4-BE49-F238E27FC236}">
                <a16:creationId xmlns:a16="http://schemas.microsoft.com/office/drawing/2014/main" id="{BD8E833A-6B7B-43FE-B014-951A4E7E519A}"/>
              </a:ext>
            </a:extLst>
          </p:cNvPr>
          <p:cNvSpPr/>
          <p:nvPr/>
        </p:nvSpPr>
        <p:spPr>
          <a:xfrm>
            <a:off x="3797300" y="1042861"/>
            <a:ext cx="1981601" cy="1981601"/>
          </a:xfrm>
          <a:prstGeom prst="diamond">
            <a:avLst/>
          </a:prstGeom>
          <a:gradFill>
            <a:gsLst>
              <a:gs pos="0">
                <a:schemeClr val="accent1">
                  <a:alpha val="75000"/>
                </a:schemeClr>
              </a:gs>
              <a:gs pos="100000">
                <a:schemeClr val="accent2"/>
              </a:gs>
            </a:gsLst>
            <a:lin ang="540000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iamond 23">
            <a:extLst>
              <a:ext uri="{FF2B5EF4-FFF2-40B4-BE49-F238E27FC236}">
                <a16:creationId xmlns:a16="http://schemas.microsoft.com/office/drawing/2014/main" id="{695FF3DB-9B85-4620-BA20-C31FD7F53D4B}"/>
              </a:ext>
            </a:extLst>
          </p:cNvPr>
          <p:cNvSpPr/>
          <p:nvPr/>
        </p:nvSpPr>
        <p:spPr>
          <a:xfrm>
            <a:off x="3797299" y="3833538"/>
            <a:ext cx="1981601" cy="1981601"/>
          </a:xfrm>
          <a:prstGeom prst="diamond">
            <a:avLst/>
          </a:prstGeom>
          <a:gradFill>
            <a:gsLst>
              <a:gs pos="0">
                <a:schemeClr val="accent1">
                  <a:alpha val="75000"/>
                </a:schemeClr>
              </a:gs>
              <a:gs pos="100000">
                <a:schemeClr val="accent2"/>
              </a:gs>
            </a:gsLst>
            <a:lin ang="540000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1B4D9FF-5849-4444-88BF-C519A617B399}"/>
              </a:ext>
            </a:extLst>
          </p:cNvPr>
          <p:cNvSpPr/>
          <p:nvPr/>
        </p:nvSpPr>
        <p:spPr>
          <a:xfrm>
            <a:off x="-2" y="6498810"/>
            <a:ext cx="113501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303645C1-7BD2-4177-B48D-2DF3B801E3CE}"/>
              </a:ext>
            </a:extLst>
          </p:cNvPr>
          <p:cNvSpPr txBox="1"/>
          <p:nvPr/>
        </p:nvSpPr>
        <p:spPr>
          <a:xfrm>
            <a:off x="6726386" y="1590659"/>
            <a:ext cx="4623786" cy="769441"/>
          </a:xfrm>
          <a:prstGeom prst="rect">
            <a:avLst/>
          </a:prstGeom>
          <a:noFill/>
        </p:spPr>
        <p:txBody>
          <a:bodyPr wrap="square" rtlCol="0">
            <a:spAutoFit/>
          </a:bodyPr>
          <a:lstStyle/>
          <a:p>
            <a:r>
              <a:rPr lang="en-US" sz="4400" b="1" dirty="0">
                <a:latin typeface="+mj-lt"/>
                <a:ea typeface="Roboto" panose="02000000000000000000" pitchFamily="2" charset="0"/>
                <a:cs typeface="Lato" panose="020F0502020204030203" pitchFamily="34" charset="0"/>
              </a:rPr>
              <a:t>We Provide</a:t>
            </a:r>
          </a:p>
        </p:txBody>
      </p:sp>
      <p:sp>
        <p:nvSpPr>
          <p:cNvPr id="35" name="TextBox 34">
            <a:extLst>
              <a:ext uri="{FF2B5EF4-FFF2-40B4-BE49-F238E27FC236}">
                <a16:creationId xmlns:a16="http://schemas.microsoft.com/office/drawing/2014/main" id="{4DB34613-51A7-4070-9EE8-D8EDB9724801}"/>
              </a:ext>
            </a:extLst>
          </p:cNvPr>
          <p:cNvSpPr txBox="1"/>
          <p:nvPr/>
        </p:nvSpPr>
        <p:spPr>
          <a:xfrm>
            <a:off x="6726386" y="2147871"/>
            <a:ext cx="4885044" cy="584775"/>
          </a:xfrm>
          <a:prstGeom prst="rect">
            <a:avLst/>
          </a:prstGeom>
          <a:noFill/>
        </p:spPr>
        <p:txBody>
          <a:bodyPr wrap="square" rtlCol="0">
            <a:spAutoFit/>
          </a:bodyPr>
          <a:lstStyle/>
          <a:p>
            <a:r>
              <a:rPr lang="en-US" sz="3200" b="1" dirty="0">
                <a:latin typeface="+mj-lt"/>
                <a:ea typeface="Roboto" panose="02000000000000000000" pitchFamily="2" charset="0"/>
                <a:cs typeface="Lato" panose="020F0502020204030203" pitchFamily="34" charset="0"/>
              </a:rPr>
              <a:t>CEO Services</a:t>
            </a:r>
            <a:endParaRPr lang="en-US" sz="3200" b="1" dirty="0">
              <a:solidFill>
                <a:schemeClr val="accent1"/>
              </a:solidFill>
              <a:latin typeface="+mj-lt"/>
              <a:ea typeface="Roboto" panose="02000000000000000000" pitchFamily="2" charset="0"/>
              <a:cs typeface="Lato" panose="020F0502020204030203" pitchFamily="34" charset="0"/>
            </a:endParaRPr>
          </a:p>
        </p:txBody>
      </p:sp>
      <p:sp>
        <p:nvSpPr>
          <p:cNvPr id="36" name="TextBox 35">
            <a:extLst>
              <a:ext uri="{FF2B5EF4-FFF2-40B4-BE49-F238E27FC236}">
                <a16:creationId xmlns:a16="http://schemas.microsoft.com/office/drawing/2014/main" id="{48218B9E-15B0-4EA2-A5DA-7EFCEEED64D3}"/>
              </a:ext>
            </a:extLst>
          </p:cNvPr>
          <p:cNvSpPr txBox="1"/>
          <p:nvPr/>
        </p:nvSpPr>
        <p:spPr>
          <a:xfrm>
            <a:off x="6726386" y="1423213"/>
            <a:ext cx="2218692"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WRITE SOMETHING HERE</a:t>
            </a:r>
          </a:p>
        </p:txBody>
      </p:sp>
      <p:cxnSp>
        <p:nvCxnSpPr>
          <p:cNvPr id="37" name="Straight Connector 36">
            <a:extLst>
              <a:ext uri="{FF2B5EF4-FFF2-40B4-BE49-F238E27FC236}">
                <a16:creationId xmlns:a16="http://schemas.microsoft.com/office/drawing/2014/main" id="{3FB533B9-005C-41B1-B1F3-CABA2A63A4A4}"/>
              </a:ext>
            </a:extLst>
          </p:cNvPr>
          <p:cNvCxnSpPr>
            <a:cxnSpLocks/>
          </p:cNvCxnSpPr>
          <p:nvPr/>
        </p:nvCxnSpPr>
        <p:spPr>
          <a:xfrm flipH="1">
            <a:off x="6847501" y="3030748"/>
            <a:ext cx="126598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E83CF6C6-F698-4357-9C88-4A5CA12BE38E}"/>
              </a:ext>
            </a:extLst>
          </p:cNvPr>
          <p:cNvSpPr txBox="1"/>
          <p:nvPr/>
        </p:nvSpPr>
        <p:spPr>
          <a:xfrm>
            <a:off x="6726385" y="3199809"/>
            <a:ext cx="2591785" cy="276999"/>
          </a:xfrm>
          <a:prstGeom prst="rect">
            <a:avLst/>
          </a:prstGeom>
          <a:noFill/>
        </p:spPr>
        <p:txBody>
          <a:bodyPr wrap="square" rtlCol="0">
            <a:spAutoFit/>
          </a:bodyPr>
          <a:lstStyle/>
          <a:p>
            <a:r>
              <a:rPr lang="en-US" sz="1200" dirty="0">
                <a:latin typeface="+mj-lt"/>
                <a:ea typeface="Lato" panose="020F0502020204030203" pitchFamily="34" charset="0"/>
                <a:cs typeface="Lato" panose="020F0502020204030203" pitchFamily="34" charset="0"/>
              </a:rPr>
              <a:t>ARE YOU FEELING HAPPY ?</a:t>
            </a:r>
          </a:p>
        </p:txBody>
      </p:sp>
      <p:sp>
        <p:nvSpPr>
          <p:cNvPr id="40" name="TextBox 39">
            <a:extLst>
              <a:ext uri="{FF2B5EF4-FFF2-40B4-BE49-F238E27FC236}">
                <a16:creationId xmlns:a16="http://schemas.microsoft.com/office/drawing/2014/main" id="{507E490E-D41E-456F-8CF5-A892B0507B4F}"/>
              </a:ext>
            </a:extLst>
          </p:cNvPr>
          <p:cNvSpPr txBox="1"/>
          <p:nvPr/>
        </p:nvSpPr>
        <p:spPr>
          <a:xfrm>
            <a:off x="6726386" y="3627642"/>
            <a:ext cx="4885044" cy="1163845"/>
          </a:xfrm>
          <a:prstGeom prst="rect">
            <a:avLst/>
          </a:prstGeom>
          <a:noFill/>
        </p:spPr>
        <p:txBody>
          <a:bodyPr wrap="square" rtlCol="0">
            <a:spAutoFit/>
          </a:bodyPr>
          <a:lstStyle/>
          <a:p>
            <a:pPr>
              <a:lnSpc>
                <a:spcPct val="150000"/>
              </a:lnSpc>
            </a:pPr>
            <a:r>
              <a:rPr lang="id-ID" sz="1200" dirty="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ea typeface="Lato" panose="020F0502020204030203" pitchFamily="34" charset="0"/>
              <a:cs typeface="Lato" panose="020F0502020204030203" pitchFamily="34" charset="0"/>
            </a:endParaRPr>
          </a:p>
        </p:txBody>
      </p:sp>
      <p:sp>
        <p:nvSpPr>
          <p:cNvPr id="41" name="Flowchart: Terminator 40">
            <a:extLst>
              <a:ext uri="{FF2B5EF4-FFF2-40B4-BE49-F238E27FC236}">
                <a16:creationId xmlns:a16="http://schemas.microsoft.com/office/drawing/2014/main" id="{F78F12EA-D574-464A-BC1A-5B9618E23EBF}"/>
              </a:ext>
            </a:extLst>
          </p:cNvPr>
          <p:cNvSpPr/>
          <p:nvPr/>
        </p:nvSpPr>
        <p:spPr>
          <a:xfrm>
            <a:off x="6726385" y="5316639"/>
            <a:ext cx="1187355" cy="299294"/>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300" dirty="0"/>
              <a:t>MORE</a:t>
            </a:r>
          </a:p>
        </p:txBody>
      </p:sp>
      <p:sp>
        <p:nvSpPr>
          <p:cNvPr id="43" name="AutoShape 4">
            <a:extLst>
              <a:ext uri="{FF2B5EF4-FFF2-40B4-BE49-F238E27FC236}">
                <a16:creationId xmlns:a16="http://schemas.microsoft.com/office/drawing/2014/main" id="{8538B83E-BC3B-4895-A18D-7088D628F6CB}"/>
              </a:ext>
            </a:extLst>
          </p:cNvPr>
          <p:cNvSpPr>
            <a:spLocks/>
          </p:cNvSpPr>
          <p:nvPr/>
        </p:nvSpPr>
        <p:spPr bwMode="auto">
          <a:xfrm>
            <a:off x="5289679" y="3206295"/>
            <a:ext cx="443843" cy="4454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39">
            <a:extLst>
              <a:ext uri="{FF2B5EF4-FFF2-40B4-BE49-F238E27FC236}">
                <a16:creationId xmlns:a16="http://schemas.microsoft.com/office/drawing/2014/main" id="{6C2D13A3-2F49-4B30-ADB6-4FB854269D2E}"/>
              </a:ext>
            </a:extLst>
          </p:cNvPr>
          <p:cNvSpPr>
            <a:spLocks/>
          </p:cNvSpPr>
          <p:nvPr/>
        </p:nvSpPr>
        <p:spPr bwMode="auto">
          <a:xfrm>
            <a:off x="4531444" y="4575580"/>
            <a:ext cx="513310" cy="49751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49">
            <a:extLst>
              <a:ext uri="{FF2B5EF4-FFF2-40B4-BE49-F238E27FC236}">
                <a16:creationId xmlns:a16="http://schemas.microsoft.com/office/drawing/2014/main" id="{0DF86B22-3D16-49ED-ACCC-8417A2E94921}"/>
              </a:ext>
            </a:extLst>
          </p:cNvPr>
          <p:cNvSpPr>
            <a:spLocks/>
          </p:cNvSpPr>
          <p:nvPr/>
        </p:nvSpPr>
        <p:spPr bwMode="auto">
          <a:xfrm>
            <a:off x="4485793" y="1768489"/>
            <a:ext cx="604611" cy="4351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6" name="Rectangle 45">
            <a:extLst>
              <a:ext uri="{FF2B5EF4-FFF2-40B4-BE49-F238E27FC236}">
                <a16:creationId xmlns:a16="http://schemas.microsoft.com/office/drawing/2014/main" id="{CF5FEABC-71D4-4417-80F1-8BF0C138DF5B}"/>
              </a:ext>
            </a:extLst>
          </p:cNvPr>
          <p:cNvSpPr/>
          <p:nvPr/>
        </p:nvSpPr>
        <p:spPr>
          <a:xfrm>
            <a:off x="-2" y="390199"/>
            <a:ext cx="4093031" cy="463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43ABA61C-408C-4835-9C1F-2F410DE18713}"/>
              </a:ext>
            </a:extLst>
          </p:cNvPr>
          <p:cNvSpPr txBox="1"/>
          <p:nvPr/>
        </p:nvSpPr>
        <p:spPr>
          <a:xfrm>
            <a:off x="-63901" y="4196711"/>
            <a:ext cx="2964501" cy="2646878"/>
          </a:xfrm>
          <a:prstGeom prst="rect">
            <a:avLst/>
          </a:prstGeom>
          <a:noFill/>
        </p:spPr>
        <p:txBody>
          <a:bodyPr wrap="square" rtlCol="0">
            <a:spAutoFit/>
          </a:bodyPr>
          <a:lstStyle/>
          <a:p>
            <a:r>
              <a:rPr lang="en-US" sz="16600" b="1" dirty="0">
                <a:latin typeface="+mj-lt"/>
                <a:ea typeface="Roboto" panose="02000000000000000000" pitchFamily="2" charset="0"/>
                <a:cs typeface="Lato" panose="020F0502020204030203" pitchFamily="34" charset="0"/>
              </a:rPr>
              <a:t>02</a:t>
            </a:r>
          </a:p>
        </p:txBody>
      </p:sp>
    </p:spTree>
    <p:extLst>
      <p:ext uri="{BB962C8B-B14F-4D97-AF65-F5344CB8AC3E}">
        <p14:creationId xmlns:p14="http://schemas.microsoft.com/office/powerpoint/2010/main" val="3658873704"/>
      </p:ext>
    </p:extLst>
  </p:cSld>
  <p:clrMapOvr>
    <a:masterClrMapping/>
  </p:clrMapOvr>
</p:sld>
</file>

<file path=ppt/theme/theme1.xml><?xml version="1.0" encoding="utf-8"?>
<a:theme xmlns:a="http://schemas.openxmlformats.org/drawingml/2006/main" name="Office Theme">
  <a:themeElements>
    <a:clrScheme name="[WG] Linear 47">
      <a:dk1>
        <a:srgbClr val="323232"/>
      </a:dk1>
      <a:lt1>
        <a:srgbClr val="F7F7F7"/>
      </a:lt1>
      <a:dk2>
        <a:srgbClr val="323232"/>
      </a:dk2>
      <a:lt2>
        <a:srgbClr val="F7F7F7"/>
      </a:lt2>
      <a:accent1>
        <a:srgbClr val="475BB1"/>
      </a:accent1>
      <a:accent2>
        <a:srgbClr val="58498C"/>
      </a:accent2>
      <a:accent3>
        <a:srgbClr val="694487"/>
      </a:accent3>
      <a:accent4>
        <a:srgbClr val="764569"/>
      </a:accent4>
      <a:accent5>
        <a:srgbClr val="934159"/>
      </a:accent5>
      <a:accent6>
        <a:srgbClr val="A7465C"/>
      </a:accent6>
      <a:hlink>
        <a:srgbClr val="F33B48"/>
      </a:hlink>
      <a:folHlink>
        <a:srgbClr val="FFC000"/>
      </a:folHlink>
    </a:clrScheme>
    <a:fontScheme name="Custom 6">
      <a:majorFont>
        <a:latin typeface="Raleway"/>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2488</TotalTime>
  <Words>4894</Words>
  <Application>Microsoft Office PowerPoint</Application>
  <PresentationFormat>Widescreen</PresentationFormat>
  <Paragraphs>646</Paragraphs>
  <Slides>83</Slides>
  <Notes>6</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83</vt:i4>
      </vt:variant>
    </vt:vector>
  </HeadingPairs>
  <TitlesOfParts>
    <vt:vector size="102" baseType="lpstr">
      <vt:lpstr>Arial</vt:lpstr>
      <vt:lpstr>Calibri</vt:lpstr>
      <vt:lpstr>Calibri Bold</vt:lpstr>
      <vt:lpstr>FontAwesome</vt:lpstr>
      <vt:lpstr>Gill Sans</vt:lpstr>
      <vt:lpstr>Lato</vt:lpstr>
      <vt:lpstr>Lato Heavy</vt:lpstr>
      <vt:lpstr>Lato Light</vt:lpstr>
      <vt:lpstr>Montserrat</vt:lpstr>
      <vt:lpstr>Montserrat Light</vt:lpstr>
      <vt:lpstr>Montserrat Medium</vt:lpstr>
      <vt:lpstr>Montserrat Semi Bold</vt:lpstr>
      <vt:lpstr>Myanmar Text</vt:lpstr>
      <vt:lpstr>Open Sans</vt:lpstr>
      <vt:lpstr>Open Sans Light</vt:lpstr>
      <vt:lpstr>Raleway</vt:lpstr>
      <vt:lpstr>Roboto</vt:lpstr>
      <vt:lpstr>Roboto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Asus</cp:lastModifiedBy>
  <cp:revision>108</cp:revision>
  <dcterms:created xsi:type="dcterms:W3CDTF">2018-11-15T09:21:27Z</dcterms:created>
  <dcterms:modified xsi:type="dcterms:W3CDTF">2018-11-17T17:28:48Z</dcterms:modified>
</cp:coreProperties>
</file>